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6" r:id="rId2"/>
    <p:sldId id="279" r:id="rId3"/>
    <p:sldId id="277" r:id="rId4"/>
    <p:sldId id="281" r:id="rId5"/>
    <p:sldId id="278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53" d="100"/>
          <a:sy n="53" d="100"/>
        </p:scale>
        <p:origin x="-1176" y="-42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5516106" y="1174629"/>
            <a:ext cx="3195632" cy="319563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0" sx="102000" sy="102000" algn="ctr" rotWithShape="0">
              <a:schemeClr val="accent3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35" name="Group 334"/>
          <p:cNvGrpSpPr/>
          <p:nvPr/>
        </p:nvGrpSpPr>
        <p:grpSpPr>
          <a:xfrm>
            <a:off x="6661510" y="5474721"/>
            <a:ext cx="5527315" cy="657225"/>
            <a:chOff x="6661510" y="5474721"/>
            <a:chExt cx="5588857" cy="657225"/>
          </a:xfrm>
        </p:grpSpPr>
        <p:sp>
          <p:nvSpPr>
            <p:cNvPr id="219" name="Freeform 7"/>
            <p:cNvSpPr>
              <a:spLocks/>
            </p:cNvSpPr>
            <p:nvPr/>
          </p:nvSpPr>
          <p:spPr bwMode="auto">
            <a:xfrm>
              <a:off x="7570688" y="5483510"/>
              <a:ext cx="120117" cy="648436"/>
            </a:xfrm>
            <a:custGeom>
              <a:avLst/>
              <a:gdLst>
                <a:gd name="T0" fmla="*/ 20 w 123"/>
                <a:gd name="T1" fmla="*/ 0 h 664"/>
                <a:gd name="T2" fmla="*/ 20 w 123"/>
                <a:gd name="T3" fmla="*/ 6 h 664"/>
                <a:gd name="T4" fmla="*/ 22 w 123"/>
                <a:gd name="T5" fmla="*/ 25 h 664"/>
                <a:gd name="T6" fmla="*/ 24 w 123"/>
                <a:gd name="T7" fmla="*/ 55 h 664"/>
                <a:gd name="T8" fmla="*/ 25 w 123"/>
                <a:gd name="T9" fmla="*/ 96 h 664"/>
                <a:gd name="T10" fmla="*/ 29 w 123"/>
                <a:gd name="T11" fmla="*/ 144 h 664"/>
                <a:gd name="T12" fmla="*/ 35 w 123"/>
                <a:gd name="T13" fmla="*/ 199 h 664"/>
                <a:gd name="T14" fmla="*/ 41 w 123"/>
                <a:gd name="T15" fmla="*/ 259 h 664"/>
                <a:gd name="T16" fmla="*/ 50 w 123"/>
                <a:gd name="T17" fmla="*/ 322 h 664"/>
                <a:gd name="T18" fmla="*/ 60 w 123"/>
                <a:gd name="T19" fmla="*/ 389 h 664"/>
                <a:gd name="T20" fmla="*/ 73 w 123"/>
                <a:gd name="T21" fmla="*/ 457 h 664"/>
                <a:gd name="T22" fmla="*/ 87 w 123"/>
                <a:gd name="T23" fmla="*/ 524 h 664"/>
                <a:gd name="T24" fmla="*/ 104 w 123"/>
                <a:gd name="T25" fmla="*/ 587 h 664"/>
                <a:gd name="T26" fmla="*/ 123 w 123"/>
                <a:gd name="T27" fmla="*/ 649 h 664"/>
                <a:gd name="T28" fmla="*/ 85 w 123"/>
                <a:gd name="T29" fmla="*/ 664 h 664"/>
                <a:gd name="T30" fmla="*/ 56 w 123"/>
                <a:gd name="T31" fmla="*/ 581 h 664"/>
                <a:gd name="T32" fmla="*/ 35 w 123"/>
                <a:gd name="T33" fmla="*/ 503 h 664"/>
                <a:gd name="T34" fmla="*/ 20 w 123"/>
                <a:gd name="T35" fmla="*/ 426 h 664"/>
                <a:gd name="T36" fmla="*/ 8 w 123"/>
                <a:gd name="T37" fmla="*/ 353 h 664"/>
                <a:gd name="T38" fmla="*/ 2 w 123"/>
                <a:gd name="T39" fmla="*/ 286 h 664"/>
                <a:gd name="T40" fmla="*/ 0 w 123"/>
                <a:gd name="T41" fmla="*/ 224 h 664"/>
                <a:gd name="T42" fmla="*/ 0 w 123"/>
                <a:gd name="T43" fmla="*/ 169 h 664"/>
                <a:gd name="T44" fmla="*/ 2 w 123"/>
                <a:gd name="T45" fmla="*/ 121 h 664"/>
                <a:gd name="T46" fmla="*/ 6 w 123"/>
                <a:gd name="T47" fmla="*/ 78 h 664"/>
                <a:gd name="T48" fmla="*/ 12 w 123"/>
                <a:gd name="T49" fmla="*/ 44 h 664"/>
                <a:gd name="T50" fmla="*/ 16 w 123"/>
                <a:gd name="T51" fmla="*/ 19 h 664"/>
                <a:gd name="T52" fmla="*/ 20 w 123"/>
                <a:gd name="T53" fmla="*/ 4 h 664"/>
                <a:gd name="T54" fmla="*/ 20 w 123"/>
                <a:gd name="T5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" h="664">
                  <a:moveTo>
                    <a:pt x="20" y="0"/>
                  </a:moveTo>
                  <a:lnTo>
                    <a:pt x="20" y="6"/>
                  </a:lnTo>
                  <a:lnTo>
                    <a:pt x="22" y="25"/>
                  </a:lnTo>
                  <a:lnTo>
                    <a:pt x="24" y="55"/>
                  </a:lnTo>
                  <a:lnTo>
                    <a:pt x="25" y="96"/>
                  </a:lnTo>
                  <a:lnTo>
                    <a:pt x="29" y="144"/>
                  </a:lnTo>
                  <a:lnTo>
                    <a:pt x="35" y="199"/>
                  </a:lnTo>
                  <a:lnTo>
                    <a:pt x="41" y="259"/>
                  </a:lnTo>
                  <a:lnTo>
                    <a:pt x="50" y="322"/>
                  </a:lnTo>
                  <a:lnTo>
                    <a:pt x="60" y="389"/>
                  </a:lnTo>
                  <a:lnTo>
                    <a:pt x="73" y="457"/>
                  </a:lnTo>
                  <a:lnTo>
                    <a:pt x="87" y="524"/>
                  </a:lnTo>
                  <a:lnTo>
                    <a:pt x="104" y="587"/>
                  </a:lnTo>
                  <a:lnTo>
                    <a:pt x="123" y="649"/>
                  </a:lnTo>
                  <a:lnTo>
                    <a:pt x="85" y="664"/>
                  </a:lnTo>
                  <a:lnTo>
                    <a:pt x="56" y="581"/>
                  </a:lnTo>
                  <a:lnTo>
                    <a:pt x="35" y="503"/>
                  </a:lnTo>
                  <a:lnTo>
                    <a:pt x="20" y="426"/>
                  </a:lnTo>
                  <a:lnTo>
                    <a:pt x="8" y="353"/>
                  </a:lnTo>
                  <a:lnTo>
                    <a:pt x="2" y="286"/>
                  </a:lnTo>
                  <a:lnTo>
                    <a:pt x="0" y="224"/>
                  </a:lnTo>
                  <a:lnTo>
                    <a:pt x="0" y="169"/>
                  </a:lnTo>
                  <a:lnTo>
                    <a:pt x="2" y="121"/>
                  </a:lnTo>
                  <a:lnTo>
                    <a:pt x="6" y="78"/>
                  </a:lnTo>
                  <a:lnTo>
                    <a:pt x="12" y="44"/>
                  </a:lnTo>
                  <a:lnTo>
                    <a:pt x="16" y="19"/>
                  </a:lnTo>
                  <a:lnTo>
                    <a:pt x="20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8"/>
            <p:cNvSpPr>
              <a:spLocks/>
            </p:cNvSpPr>
            <p:nvPr/>
          </p:nvSpPr>
          <p:spPr bwMode="auto">
            <a:xfrm>
              <a:off x="7749399" y="5622181"/>
              <a:ext cx="89844" cy="509765"/>
            </a:xfrm>
            <a:custGeom>
              <a:avLst/>
              <a:gdLst>
                <a:gd name="T0" fmla="*/ 19 w 92"/>
                <a:gd name="T1" fmla="*/ 0 h 522"/>
                <a:gd name="T2" fmla="*/ 19 w 92"/>
                <a:gd name="T3" fmla="*/ 6 h 522"/>
                <a:gd name="T4" fmla="*/ 19 w 92"/>
                <a:gd name="T5" fmla="*/ 23 h 522"/>
                <a:gd name="T6" fmla="*/ 21 w 92"/>
                <a:gd name="T7" fmla="*/ 52 h 522"/>
                <a:gd name="T8" fmla="*/ 23 w 92"/>
                <a:gd name="T9" fmla="*/ 87 h 522"/>
                <a:gd name="T10" fmla="*/ 25 w 92"/>
                <a:gd name="T11" fmla="*/ 131 h 522"/>
                <a:gd name="T12" fmla="*/ 31 w 92"/>
                <a:gd name="T13" fmla="*/ 179 h 522"/>
                <a:gd name="T14" fmla="*/ 36 w 92"/>
                <a:gd name="T15" fmla="*/ 233 h 522"/>
                <a:gd name="T16" fmla="*/ 42 w 92"/>
                <a:gd name="T17" fmla="*/ 288 h 522"/>
                <a:gd name="T18" fmla="*/ 52 w 92"/>
                <a:gd name="T19" fmla="*/ 346 h 522"/>
                <a:gd name="T20" fmla="*/ 63 w 92"/>
                <a:gd name="T21" fmla="*/ 403 h 522"/>
                <a:gd name="T22" fmla="*/ 77 w 92"/>
                <a:gd name="T23" fmla="*/ 459 h 522"/>
                <a:gd name="T24" fmla="*/ 92 w 92"/>
                <a:gd name="T25" fmla="*/ 511 h 522"/>
                <a:gd name="T26" fmla="*/ 59 w 92"/>
                <a:gd name="T27" fmla="*/ 522 h 522"/>
                <a:gd name="T28" fmla="*/ 36 w 92"/>
                <a:gd name="T29" fmla="*/ 446 h 522"/>
                <a:gd name="T30" fmla="*/ 19 w 92"/>
                <a:gd name="T31" fmla="*/ 373 h 522"/>
                <a:gd name="T32" fmla="*/ 8 w 92"/>
                <a:gd name="T33" fmla="*/ 304 h 522"/>
                <a:gd name="T34" fmla="*/ 2 w 92"/>
                <a:gd name="T35" fmla="*/ 238 h 522"/>
                <a:gd name="T36" fmla="*/ 0 w 92"/>
                <a:gd name="T37" fmla="*/ 181 h 522"/>
                <a:gd name="T38" fmla="*/ 2 w 92"/>
                <a:gd name="T39" fmla="*/ 129 h 522"/>
                <a:gd name="T40" fmla="*/ 6 w 92"/>
                <a:gd name="T41" fmla="*/ 85 h 522"/>
                <a:gd name="T42" fmla="*/ 10 w 92"/>
                <a:gd name="T43" fmla="*/ 48 h 522"/>
                <a:gd name="T44" fmla="*/ 13 w 92"/>
                <a:gd name="T45" fmla="*/ 21 h 522"/>
                <a:gd name="T46" fmla="*/ 17 w 92"/>
                <a:gd name="T47" fmla="*/ 6 h 522"/>
                <a:gd name="T48" fmla="*/ 19 w 92"/>
                <a:gd name="T4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522">
                  <a:moveTo>
                    <a:pt x="19" y="0"/>
                  </a:moveTo>
                  <a:lnTo>
                    <a:pt x="19" y="6"/>
                  </a:lnTo>
                  <a:lnTo>
                    <a:pt x="19" y="23"/>
                  </a:lnTo>
                  <a:lnTo>
                    <a:pt x="21" y="52"/>
                  </a:lnTo>
                  <a:lnTo>
                    <a:pt x="23" y="87"/>
                  </a:lnTo>
                  <a:lnTo>
                    <a:pt x="25" y="131"/>
                  </a:lnTo>
                  <a:lnTo>
                    <a:pt x="31" y="179"/>
                  </a:lnTo>
                  <a:lnTo>
                    <a:pt x="36" y="233"/>
                  </a:lnTo>
                  <a:lnTo>
                    <a:pt x="42" y="288"/>
                  </a:lnTo>
                  <a:lnTo>
                    <a:pt x="52" y="346"/>
                  </a:lnTo>
                  <a:lnTo>
                    <a:pt x="63" y="403"/>
                  </a:lnTo>
                  <a:lnTo>
                    <a:pt x="77" y="459"/>
                  </a:lnTo>
                  <a:lnTo>
                    <a:pt x="92" y="511"/>
                  </a:lnTo>
                  <a:lnTo>
                    <a:pt x="59" y="522"/>
                  </a:lnTo>
                  <a:lnTo>
                    <a:pt x="36" y="446"/>
                  </a:lnTo>
                  <a:lnTo>
                    <a:pt x="19" y="373"/>
                  </a:lnTo>
                  <a:lnTo>
                    <a:pt x="8" y="304"/>
                  </a:lnTo>
                  <a:lnTo>
                    <a:pt x="2" y="238"/>
                  </a:lnTo>
                  <a:lnTo>
                    <a:pt x="0" y="181"/>
                  </a:lnTo>
                  <a:lnTo>
                    <a:pt x="2" y="129"/>
                  </a:lnTo>
                  <a:lnTo>
                    <a:pt x="6" y="85"/>
                  </a:lnTo>
                  <a:lnTo>
                    <a:pt x="10" y="48"/>
                  </a:lnTo>
                  <a:lnTo>
                    <a:pt x="13" y="21"/>
                  </a:lnTo>
                  <a:lnTo>
                    <a:pt x="17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9"/>
            <p:cNvSpPr>
              <a:spLocks/>
            </p:cNvSpPr>
            <p:nvPr/>
          </p:nvSpPr>
          <p:spPr bwMode="auto">
            <a:xfrm>
              <a:off x="7773813" y="5481557"/>
              <a:ext cx="114258" cy="650389"/>
            </a:xfrm>
            <a:custGeom>
              <a:avLst/>
              <a:gdLst>
                <a:gd name="T0" fmla="*/ 4 w 117"/>
                <a:gd name="T1" fmla="*/ 0 h 666"/>
                <a:gd name="T2" fmla="*/ 6 w 117"/>
                <a:gd name="T3" fmla="*/ 6 h 666"/>
                <a:gd name="T4" fmla="*/ 8 w 117"/>
                <a:gd name="T5" fmla="*/ 25 h 666"/>
                <a:gd name="T6" fmla="*/ 10 w 117"/>
                <a:gd name="T7" fmla="*/ 56 h 666"/>
                <a:gd name="T8" fmla="*/ 13 w 117"/>
                <a:gd name="T9" fmla="*/ 96 h 666"/>
                <a:gd name="T10" fmla="*/ 19 w 117"/>
                <a:gd name="T11" fmla="*/ 144 h 666"/>
                <a:gd name="T12" fmla="*/ 27 w 117"/>
                <a:gd name="T13" fmla="*/ 200 h 666"/>
                <a:gd name="T14" fmla="*/ 36 w 117"/>
                <a:gd name="T15" fmla="*/ 259 h 666"/>
                <a:gd name="T16" fmla="*/ 46 w 117"/>
                <a:gd name="T17" fmla="*/ 325 h 666"/>
                <a:gd name="T18" fmla="*/ 58 w 117"/>
                <a:gd name="T19" fmla="*/ 392 h 666"/>
                <a:gd name="T20" fmla="*/ 71 w 117"/>
                <a:gd name="T21" fmla="*/ 459 h 666"/>
                <a:gd name="T22" fmla="*/ 84 w 117"/>
                <a:gd name="T23" fmla="*/ 528 h 666"/>
                <a:gd name="T24" fmla="*/ 100 w 117"/>
                <a:gd name="T25" fmla="*/ 593 h 666"/>
                <a:gd name="T26" fmla="*/ 117 w 117"/>
                <a:gd name="T27" fmla="*/ 657 h 666"/>
                <a:gd name="T28" fmla="*/ 92 w 117"/>
                <a:gd name="T29" fmla="*/ 666 h 666"/>
                <a:gd name="T30" fmla="*/ 65 w 117"/>
                <a:gd name="T31" fmla="*/ 572 h 666"/>
                <a:gd name="T32" fmla="*/ 44 w 117"/>
                <a:gd name="T33" fmla="*/ 486 h 666"/>
                <a:gd name="T34" fmla="*/ 29 w 117"/>
                <a:gd name="T35" fmla="*/ 401 h 666"/>
                <a:gd name="T36" fmla="*/ 17 w 117"/>
                <a:gd name="T37" fmla="*/ 325 h 666"/>
                <a:gd name="T38" fmla="*/ 10 w 117"/>
                <a:gd name="T39" fmla="*/ 254 h 666"/>
                <a:gd name="T40" fmla="*/ 4 w 117"/>
                <a:gd name="T41" fmla="*/ 190 h 666"/>
                <a:gd name="T42" fmla="*/ 2 w 117"/>
                <a:gd name="T43" fmla="*/ 135 h 666"/>
                <a:gd name="T44" fmla="*/ 0 w 117"/>
                <a:gd name="T45" fmla="*/ 88 h 666"/>
                <a:gd name="T46" fmla="*/ 2 w 117"/>
                <a:gd name="T47" fmla="*/ 50 h 666"/>
                <a:gd name="T48" fmla="*/ 2 w 117"/>
                <a:gd name="T49" fmla="*/ 23 h 666"/>
                <a:gd name="T50" fmla="*/ 4 w 117"/>
                <a:gd name="T51" fmla="*/ 6 h 666"/>
                <a:gd name="T52" fmla="*/ 4 w 117"/>
                <a:gd name="T5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666">
                  <a:moveTo>
                    <a:pt x="4" y="0"/>
                  </a:moveTo>
                  <a:lnTo>
                    <a:pt x="6" y="6"/>
                  </a:lnTo>
                  <a:lnTo>
                    <a:pt x="8" y="25"/>
                  </a:lnTo>
                  <a:lnTo>
                    <a:pt x="10" y="56"/>
                  </a:lnTo>
                  <a:lnTo>
                    <a:pt x="13" y="96"/>
                  </a:lnTo>
                  <a:lnTo>
                    <a:pt x="19" y="144"/>
                  </a:lnTo>
                  <a:lnTo>
                    <a:pt x="27" y="200"/>
                  </a:lnTo>
                  <a:lnTo>
                    <a:pt x="36" y="259"/>
                  </a:lnTo>
                  <a:lnTo>
                    <a:pt x="46" y="325"/>
                  </a:lnTo>
                  <a:lnTo>
                    <a:pt x="58" y="392"/>
                  </a:lnTo>
                  <a:lnTo>
                    <a:pt x="71" y="459"/>
                  </a:lnTo>
                  <a:lnTo>
                    <a:pt x="84" y="528"/>
                  </a:lnTo>
                  <a:lnTo>
                    <a:pt x="100" y="593"/>
                  </a:lnTo>
                  <a:lnTo>
                    <a:pt x="117" y="657"/>
                  </a:lnTo>
                  <a:lnTo>
                    <a:pt x="92" y="666"/>
                  </a:lnTo>
                  <a:lnTo>
                    <a:pt x="65" y="572"/>
                  </a:lnTo>
                  <a:lnTo>
                    <a:pt x="44" y="486"/>
                  </a:lnTo>
                  <a:lnTo>
                    <a:pt x="29" y="401"/>
                  </a:lnTo>
                  <a:lnTo>
                    <a:pt x="17" y="325"/>
                  </a:lnTo>
                  <a:lnTo>
                    <a:pt x="10" y="254"/>
                  </a:lnTo>
                  <a:lnTo>
                    <a:pt x="4" y="190"/>
                  </a:lnTo>
                  <a:lnTo>
                    <a:pt x="2" y="135"/>
                  </a:lnTo>
                  <a:lnTo>
                    <a:pt x="0" y="88"/>
                  </a:lnTo>
                  <a:lnTo>
                    <a:pt x="2" y="50"/>
                  </a:lnTo>
                  <a:lnTo>
                    <a:pt x="2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10"/>
            <p:cNvSpPr>
              <a:spLocks/>
            </p:cNvSpPr>
            <p:nvPr/>
          </p:nvSpPr>
          <p:spPr bwMode="auto">
            <a:xfrm>
              <a:off x="7831430" y="5502065"/>
              <a:ext cx="105469" cy="629881"/>
            </a:xfrm>
            <a:custGeom>
              <a:avLst/>
              <a:gdLst>
                <a:gd name="T0" fmla="*/ 8 w 108"/>
                <a:gd name="T1" fmla="*/ 0 h 645"/>
                <a:gd name="T2" fmla="*/ 8 w 108"/>
                <a:gd name="T3" fmla="*/ 6 h 645"/>
                <a:gd name="T4" fmla="*/ 8 w 108"/>
                <a:gd name="T5" fmla="*/ 25 h 645"/>
                <a:gd name="T6" fmla="*/ 12 w 108"/>
                <a:gd name="T7" fmla="*/ 54 h 645"/>
                <a:gd name="T8" fmla="*/ 16 w 108"/>
                <a:gd name="T9" fmla="*/ 92 h 645"/>
                <a:gd name="T10" fmla="*/ 20 w 108"/>
                <a:gd name="T11" fmla="*/ 140 h 645"/>
                <a:gd name="T12" fmla="*/ 25 w 108"/>
                <a:gd name="T13" fmla="*/ 192 h 645"/>
                <a:gd name="T14" fmla="*/ 33 w 108"/>
                <a:gd name="T15" fmla="*/ 251 h 645"/>
                <a:gd name="T16" fmla="*/ 43 w 108"/>
                <a:gd name="T17" fmla="*/ 315 h 645"/>
                <a:gd name="T18" fmla="*/ 52 w 108"/>
                <a:gd name="T19" fmla="*/ 378 h 645"/>
                <a:gd name="T20" fmla="*/ 64 w 108"/>
                <a:gd name="T21" fmla="*/ 445 h 645"/>
                <a:gd name="T22" fmla="*/ 77 w 108"/>
                <a:gd name="T23" fmla="*/ 511 h 645"/>
                <a:gd name="T24" fmla="*/ 91 w 108"/>
                <a:gd name="T25" fmla="*/ 576 h 645"/>
                <a:gd name="T26" fmla="*/ 108 w 108"/>
                <a:gd name="T27" fmla="*/ 635 h 645"/>
                <a:gd name="T28" fmla="*/ 81 w 108"/>
                <a:gd name="T29" fmla="*/ 645 h 645"/>
                <a:gd name="T30" fmla="*/ 54 w 108"/>
                <a:gd name="T31" fmla="*/ 557 h 645"/>
                <a:gd name="T32" fmla="*/ 35 w 108"/>
                <a:gd name="T33" fmla="*/ 470 h 645"/>
                <a:gd name="T34" fmla="*/ 22 w 108"/>
                <a:gd name="T35" fmla="*/ 390 h 645"/>
                <a:gd name="T36" fmla="*/ 10 w 108"/>
                <a:gd name="T37" fmla="*/ 315 h 645"/>
                <a:gd name="T38" fmla="*/ 4 w 108"/>
                <a:gd name="T39" fmla="*/ 248 h 645"/>
                <a:gd name="T40" fmla="*/ 0 w 108"/>
                <a:gd name="T41" fmla="*/ 186 h 645"/>
                <a:gd name="T42" fmla="*/ 0 w 108"/>
                <a:gd name="T43" fmla="*/ 131 h 645"/>
                <a:gd name="T44" fmla="*/ 0 w 108"/>
                <a:gd name="T45" fmla="*/ 86 h 645"/>
                <a:gd name="T46" fmla="*/ 2 w 108"/>
                <a:gd name="T47" fmla="*/ 50 h 645"/>
                <a:gd name="T48" fmla="*/ 4 w 108"/>
                <a:gd name="T49" fmla="*/ 21 h 645"/>
                <a:gd name="T50" fmla="*/ 6 w 108"/>
                <a:gd name="T51" fmla="*/ 6 h 645"/>
                <a:gd name="T52" fmla="*/ 8 w 108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645">
                  <a:moveTo>
                    <a:pt x="8" y="0"/>
                  </a:moveTo>
                  <a:lnTo>
                    <a:pt x="8" y="6"/>
                  </a:lnTo>
                  <a:lnTo>
                    <a:pt x="8" y="25"/>
                  </a:lnTo>
                  <a:lnTo>
                    <a:pt x="12" y="54"/>
                  </a:lnTo>
                  <a:lnTo>
                    <a:pt x="16" y="92"/>
                  </a:lnTo>
                  <a:lnTo>
                    <a:pt x="20" y="140"/>
                  </a:lnTo>
                  <a:lnTo>
                    <a:pt x="25" y="192"/>
                  </a:lnTo>
                  <a:lnTo>
                    <a:pt x="33" y="251"/>
                  </a:lnTo>
                  <a:lnTo>
                    <a:pt x="43" y="315"/>
                  </a:lnTo>
                  <a:lnTo>
                    <a:pt x="52" y="378"/>
                  </a:lnTo>
                  <a:lnTo>
                    <a:pt x="64" y="445"/>
                  </a:lnTo>
                  <a:lnTo>
                    <a:pt x="77" y="511"/>
                  </a:lnTo>
                  <a:lnTo>
                    <a:pt x="91" y="576"/>
                  </a:lnTo>
                  <a:lnTo>
                    <a:pt x="108" y="635"/>
                  </a:lnTo>
                  <a:lnTo>
                    <a:pt x="81" y="645"/>
                  </a:lnTo>
                  <a:lnTo>
                    <a:pt x="54" y="557"/>
                  </a:lnTo>
                  <a:lnTo>
                    <a:pt x="35" y="470"/>
                  </a:lnTo>
                  <a:lnTo>
                    <a:pt x="22" y="390"/>
                  </a:lnTo>
                  <a:lnTo>
                    <a:pt x="10" y="315"/>
                  </a:lnTo>
                  <a:lnTo>
                    <a:pt x="4" y="248"/>
                  </a:lnTo>
                  <a:lnTo>
                    <a:pt x="0" y="186"/>
                  </a:lnTo>
                  <a:lnTo>
                    <a:pt x="0" y="131"/>
                  </a:lnTo>
                  <a:lnTo>
                    <a:pt x="0" y="86"/>
                  </a:lnTo>
                  <a:lnTo>
                    <a:pt x="2" y="50"/>
                  </a:lnTo>
                  <a:lnTo>
                    <a:pt x="4" y="21"/>
                  </a:lnTo>
                  <a:lnTo>
                    <a:pt x="6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11"/>
            <p:cNvSpPr>
              <a:spLocks/>
            </p:cNvSpPr>
            <p:nvPr/>
          </p:nvSpPr>
          <p:spPr bwMode="auto">
            <a:xfrm>
              <a:off x="9675176" y="5524525"/>
              <a:ext cx="116211" cy="607421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12"/>
            <p:cNvSpPr>
              <a:spLocks/>
            </p:cNvSpPr>
            <p:nvPr/>
          </p:nvSpPr>
          <p:spPr bwMode="auto">
            <a:xfrm>
              <a:off x="8136117" y="5522572"/>
              <a:ext cx="85937" cy="609374"/>
            </a:xfrm>
            <a:custGeom>
              <a:avLst/>
              <a:gdLst>
                <a:gd name="T0" fmla="*/ 88 w 88"/>
                <a:gd name="T1" fmla="*/ 0 h 624"/>
                <a:gd name="T2" fmla="*/ 86 w 88"/>
                <a:gd name="T3" fmla="*/ 7 h 624"/>
                <a:gd name="T4" fmla="*/ 82 w 88"/>
                <a:gd name="T5" fmla="*/ 25 h 624"/>
                <a:gd name="T6" fmla="*/ 78 w 88"/>
                <a:gd name="T7" fmla="*/ 51 h 624"/>
                <a:gd name="T8" fmla="*/ 73 w 88"/>
                <a:gd name="T9" fmla="*/ 88 h 624"/>
                <a:gd name="T10" fmla="*/ 65 w 88"/>
                <a:gd name="T11" fmla="*/ 132 h 624"/>
                <a:gd name="T12" fmla="*/ 59 w 88"/>
                <a:gd name="T13" fmla="*/ 182 h 624"/>
                <a:gd name="T14" fmla="*/ 51 w 88"/>
                <a:gd name="T15" fmla="*/ 238 h 624"/>
                <a:gd name="T16" fmla="*/ 46 w 88"/>
                <a:gd name="T17" fmla="*/ 299 h 624"/>
                <a:gd name="T18" fmla="*/ 42 w 88"/>
                <a:gd name="T19" fmla="*/ 362 h 624"/>
                <a:gd name="T20" fmla="*/ 38 w 88"/>
                <a:gd name="T21" fmla="*/ 428 h 624"/>
                <a:gd name="T22" fmla="*/ 38 w 88"/>
                <a:gd name="T23" fmla="*/ 493 h 624"/>
                <a:gd name="T24" fmla="*/ 38 w 88"/>
                <a:gd name="T25" fmla="*/ 558 h 624"/>
                <a:gd name="T26" fmla="*/ 44 w 88"/>
                <a:gd name="T27" fmla="*/ 624 h 624"/>
                <a:gd name="T28" fmla="*/ 7 w 88"/>
                <a:gd name="T29" fmla="*/ 612 h 624"/>
                <a:gd name="T30" fmla="*/ 0 w 88"/>
                <a:gd name="T31" fmla="*/ 518 h 624"/>
                <a:gd name="T32" fmla="*/ 0 w 88"/>
                <a:gd name="T33" fmla="*/ 432 h 624"/>
                <a:gd name="T34" fmla="*/ 1 w 88"/>
                <a:gd name="T35" fmla="*/ 353 h 624"/>
                <a:gd name="T36" fmla="*/ 9 w 88"/>
                <a:gd name="T37" fmla="*/ 280 h 624"/>
                <a:gd name="T38" fmla="*/ 19 w 88"/>
                <a:gd name="T39" fmla="*/ 217 h 624"/>
                <a:gd name="T40" fmla="*/ 32 w 88"/>
                <a:gd name="T41" fmla="*/ 159 h 624"/>
                <a:gd name="T42" fmla="*/ 44 w 88"/>
                <a:gd name="T43" fmla="*/ 111 h 624"/>
                <a:gd name="T44" fmla="*/ 57 w 88"/>
                <a:gd name="T45" fmla="*/ 73 h 624"/>
                <a:gd name="T46" fmla="*/ 69 w 88"/>
                <a:gd name="T47" fmla="*/ 42 h 624"/>
                <a:gd name="T48" fmla="*/ 78 w 88"/>
                <a:gd name="T49" fmla="*/ 19 h 624"/>
                <a:gd name="T50" fmla="*/ 86 w 88"/>
                <a:gd name="T51" fmla="*/ 5 h 624"/>
                <a:gd name="T52" fmla="*/ 88 w 88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624">
                  <a:moveTo>
                    <a:pt x="88" y="0"/>
                  </a:moveTo>
                  <a:lnTo>
                    <a:pt x="86" y="7"/>
                  </a:lnTo>
                  <a:lnTo>
                    <a:pt x="82" y="25"/>
                  </a:lnTo>
                  <a:lnTo>
                    <a:pt x="78" y="51"/>
                  </a:lnTo>
                  <a:lnTo>
                    <a:pt x="73" y="88"/>
                  </a:lnTo>
                  <a:lnTo>
                    <a:pt x="65" y="132"/>
                  </a:lnTo>
                  <a:lnTo>
                    <a:pt x="59" y="182"/>
                  </a:lnTo>
                  <a:lnTo>
                    <a:pt x="51" y="238"/>
                  </a:lnTo>
                  <a:lnTo>
                    <a:pt x="46" y="299"/>
                  </a:lnTo>
                  <a:lnTo>
                    <a:pt x="42" y="362"/>
                  </a:lnTo>
                  <a:lnTo>
                    <a:pt x="38" y="428"/>
                  </a:lnTo>
                  <a:lnTo>
                    <a:pt x="38" y="493"/>
                  </a:lnTo>
                  <a:lnTo>
                    <a:pt x="38" y="558"/>
                  </a:lnTo>
                  <a:lnTo>
                    <a:pt x="44" y="624"/>
                  </a:lnTo>
                  <a:lnTo>
                    <a:pt x="7" y="612"/>
                  </a:lnTo>
                  <a:lnTo>
                    <a:pt x="0" y="518"/>
                  </a:lnTo>
                  <a:lnTo>
                    <a:pt x="0" y="432"/>
                  </a:lnTo>
                  <a:lnTo>
                    <a:pt x="1" y="353"/>
                  </a:lnTo>
                  <a:lnTo>
                    <a:pt x="9" y="280"/>
                  </a:lnTo>
                  <a:lnTo>
                    <a:pt x="19" y="217"/>
                  </a:lnTo>
                  <a:lnTo>
                    <a:pt x="32" y="159"/>
                  </a:lnTo>
                  <a:lnTo>
                    <a:pt x="44" y="111"/>
                  </a:lnTo>
                  <a:lnTo>
                    <a:pt x="57" y="73"/>
                  </a:lnTo>
                  <a:lnTo>
                    <a:pt x="69" y="42"/>
                  </a:lnTo>
                  <a:lnTo>
                    <a:pt x="78" y="19"/>
                  </a:lnTo>
                  <a:lnTo>
                    <a:pt x="86" y="5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13"/>
            <p:cNvSpPr>
              <a:spLocks/>
            </p:cNvSpPr>
            <p:nvPr/>
          </p:nvSpPr>
          <p:spPr bwMode="auto">
            <a:xfrm>
              <a:off x="7683969" y="5523549"/>
              <a:ext cx="65430" cy="608397"/>
            </a:xfrm>
            <a:custGeom>
              <a:avLst/>
              <a:gdLst>
                <a:gd name="T0" fmla="*/ 67 w 67"/>
                <a:gd name="T1" fmla="*/ 0 h 623"/>
                <a:gd name="T2" fmla="*/ 65 w 67"/>
                <a:gd name="T3" fmla="*/ 5 h 623"/>
                <a:gd name="T4" fmla="*/ 63 w 67"/>
                <a:gd name="T5" fmla="*/ 23 h 623"/>
                <a:gd name="T6" fmla="*/ 59 w 67"/>
                <a:gd name="T7" fmla="*/ 51 h 623"/>
                <a:gd name="T8" fmla="*/ 55 w 67"/>
                <a:gd name="T9" fmla="*/ 88 h 623"/>
                <a:gd name="T10" fmla="*/ 52 w 67"/>
                <a:gd name="T11" fmla="*/ 132 h 623"/>
                <a:gd name="T12" fmla="*/ 48 w 67"/>
                <a:gd name="T13" fmla="*/ 184 h 623"/>
                <a:gd name="T14" fmla="*/ 44 w 67"/>
                <a:gd name="T15" fmla="*/ 239 h 623"/>
                <a:gd name="T16" fmla="*/ 40 w 67"/>
                <a:gd name="T17" fmla="*/ 301 h 623"/>
                <a:gd name="T18" fmla="*/ 40 w 67"/>
                <a:gd name="T19" fmla="*/ 364 h 623"/>
                <a:gd name="T20" fmla="*/ 40 w 67"/>
                <a:gd name="T21" fmla="*/ 430 h 623"/>
                <a:gd name="T22" fmla="*/ 44 w 67"/>
                <a:gd name="T23" fmla="*/ 495 h 623"/>
                <a:gd name="T24" fmla="*/ 48 w 67"/>
                <a:gd name="T25" fmla="*/ 560 h 623"/>
                <a:gd name="T26" fmla="*/ 55 w 67"/>
                <a:gd name="T27" fmla="*/ 623 h 623"/>
                <a:gd name="T28" fmla="*/ 21 w 67"/>
                <a:gd name="T29" fmla="*/ 618 h 623"/>
                <a:gd name="T30" fmla="*/ 7 w 67"/>
                <a:gd name="T31" fmla="*/ 524 h 623"/>
                <a:gd name="T32" fmla="*/ 2 w 67"/>
                <a:gd name="T33" fmla="*/ 437 h 623"/>
                <a:gd name="T34" fmla="*/ 0 w 67"/>
                <a:gd name="T35" fmla="*/ 357 h 623"/>
                <a:gd name="T36" fmla="*/ 4 w 67"/>
                <a:gd name="T37" fmla="*/ 286 h 623"/>
                <a:gd name="T38" fmla="*/ 9 w 67"/>
                <a:gd name="T39" fmla="*/ 220 h 623"/>
                <a:gd name="T40" fmla="*/ 19 w 67"/>
                <a:gd name="T41" fmla="*/ 163 h 623"/>
                <a:gd name="T42" fmla="*/ 29 w 67"/>
                <a:gd name="T43" fmla="*/ 115 h 623"/>
                <a:gd name="T44" fmla="*/ 40 w 67"/>
                <a:gd name="T45" fmla="*/ 72 h 623"/>
                <a:gd name="T46" fmla="*/ 50 w 67"/>
                <a:gd name="T47" fmla="*/ 42 h 623"/>
                <a:gd name="T48" fmla="*/ 57 w 67"/>
                <a:gd name="T49" fmla="*/ 19 h 623"/>
                <a:gd name="T50" fmla="*/ 63 w 67"/>
                <a:gd name="T51" fmla="*/ 3 h 623"/>
                <a:gd name="T52" fmla="*/ 67 w 67"/>
                <a:gd name="T5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623">
                  <a:moveTo>
                    <a:pt x="67" y="0"/>
                  </a:moveTo>
                  <a:lnTo>
                    <a:pt x="65" y="5"/>
                  </a:lnTo>
                  <a:lnTo>
                    <a:pt x="63" y="23"/>
                  </a:lnTo>
                  <a:lnTo>
                    <a:pt x="59" y="51"/>
                  </a:lnTo>
                  <a:lnTo>
                    <a:pt x="55" y="88"/>
                  </a:lnTo>
                  <a:lnTo>
                    <a:pt x="52" y="132"/>
                  </a:lnTo>
                  <a:lnTo>
                    <a:pt x="48" y="184"/>
                  </a:lnTo>
                  <a:lnTo>
                    <a:pt x="44" y="239"/>
                  </a:lnTo>
                  <a:lnTo>
                    <a:pt x="40" y="301"/>
                  </a:lnTo>
                  <a:lnTo>
                    <a:pt x="40" y="364"/>
                  </a:lnTo>
                  <a:lnTo>
                    <a:pt x="40" y="430"/>
                  </a:lnTo>
                  <a:lnTo>
                    <a:pt x="44" y="495"/>
                  </a:lnTo>
                  <a:lnTo>
                    <a:pt x="48" y="560"/>
                  </a:lnTo>
                  <a:lnTo>
                    <a:pt x="55" y="623"/>
                  </a:lnTo>
                  <a:lnTo>
                    <a:pt x="21" y="618"/>
                  </a:lnTo>
                  <a:lnTo>
                    <a:pt x="7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9" y="163"/>
                  </a:lnTo>
                  <a:lnTo>
                    <a:pt x="29" y="115"/>
                  </a:lnTo>
                  <a:lnTo>
                    <a:pt x="40" y="72"/>
                  </a:lnTo>
                  <a:lnTo>
                    <a:pt x="50" y="42"/>
                  </a:lnTo>
                  <a:lnTo>
                    <a:pt x="57" y="19"/>
                  </a:lnTo>
                  <a:lnTo>
                    <a:pt x="63" y="3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14"/>
            <p:cNvSpPr>
              <a:spLocks/>
            </p:cNvSpPr>
            <p:nvPr/>
          </p:nvSpPr>
          <p:spPr bwMode="auto">
            <a:xfrm>
              <a:off x="7633188" y="5522572"/>
              <a:ext cx="63477" cy="609374"/>
            </a:xfrm>
            <a:custGeom>
              <a:avLst/>
              <a:gdLst>
                <a:gd name="T0" fmla="*/ 65 w 65"/>
                <a:gd name="T1" fmla="*/ 0 h 624"/>
                <a:gd name="T2" fmla="*/ 63 w 65"/>
                <a:gd name="T3" fmla="*/ 6 h 624"/>
                <a:gd name="T4" fmla="*/ 61 w 65"/>
                <a:gd name="T5" fmla="*/ 23 h 624"/>
                <a:gd name="T6" fmla="*/ 57 w 65"/>
                <a:gd name="T7" fmla="*/ 50 h 624"/>
                <a:gd name="T8" fmla="*/ 54 w 65"/>
                <a:gd name="T9" fmla="*/ 88 h 624"/>
                <a:gd name="T10" fmla="*/ 50 w 65"/>
                <a:gd name="T11" fmla="*/ 132 h 624"/>
                <a:gd name="T12" fmla="*/ 46 w 65"/>
                <a:gd name="T13" fmla="*/ 182 h 624"/>
                <a:gd name="T14" fmla="*/ 44 w 65"/>
                <a:gd name="T15" fmla="*/ 240 h 624"/>
                <a:gd name="T16" fmla="*/ 42 w 65"/>
                <a:gd name="T17" fmla="*/ 299 h 624"/>
                <a:gd name="T18" fmla="*/ 40 w 65"/>
                <a:gd name="T19" fmla="*/ 364 h 624"/>
                <a:gd name="T20" fmla="*/ 42 w 65"/>
                <a:gd name="T21" fmla="*/ 430 h 624"/>
                <a:gd name="T22" fmla="*/ 44 w 65"/>
                <a:gd name="T23" fmla="*/ 495 h 624"/>
                <a:gd name="T24" fmla="*/ 50 w 65"/>
                <a:gd name="T25" fmla="*/ 560 h 624"/>
                <a:gd name="T26" fmla="*/ 59 w 65"/>
                <a:gd name="T27" fmla="*/ 624 h 624"/>
                <a:gd name="T28" fmla="*/ 23 w 65"/>
                <a:gd name="T29" fmla="*/ 618 h 624"/>
                <a:gd name="T30" fmla="*/ 9 w 65"/>
                <a:gd name="T31" fmla="*/ 524 h 624"/>
                <a:gd name="T32" fmla="*/ 2 w 65"/>
                <a:gd name="T33" fmla="*/ 437 h 624"/>
                <a:gd name="T34" fmla="*/ 0 w 65"/>
                <a:gd name="T35" fmla="*/ 357 h 624"/>
                <a:gd name="T36" fmla="*/ 4 w 65"/>
                <a:gd name="T37" fmla="*/ 286 h 624"/>
                <a:gd name="T38" fmla="*/ 9 w 65"/>
                <a:gd name="T39" fmla="*/ 220 h 624"/>
                <a:gd name="T40" fmla="*/ 17 w 65"/>
                <a:gd name="T41" fmla="*/ 163 h 624"/>
                <a:gd name="T42" fmla="*/ 29 w 65"/>
                <a:gd name="T43" fmla="*/ 113 h 624"/>
                <a:gd name="T44" fmla="*/ 38 w 65"/>
                <a:gd name="T45" fmla="*/ 73 h 624"/>
                <a:gd name="T46" fmla="*/ 48 w 65"/>
                <a:gd name="T47" fmla="*/ 42 h 624"/>
                <a:gd name="T48" fmla="*/ 57 w 65"/>
                <a:gd name="T49" fmla="*/ 17 h 624"/>
                <a:gd name="T50" fmla="*/ 63 w 65"/>
                <a:gd name="T51" fmla="*/ 4 h 624"/>
                <a:gd name="T52" fmla="*/ 65 w 65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624">
                  <a:moveTo>
                    <a:pt x="65" y="0"/>
                  </a:moveTo>
                  <a:lnTo>
                    <a:pt x="63" y="6"/>
                  </a:lnTo>
                  <a:lnTo>
                    <a:pt x="61" y="23"/>
                  </a:lnTo>
                  <a:lnTo>
                    <a:pt x="57" y="50"/>
                  </a:lnTo>
                  <a:lnTo>
                    <a:pt x="54" y="88"/>
                  </a:lnTo>
                  <a:lnTo>
                    <a:pt x="50" y="132"/>
                  </a:lnTo>
                  <a:lnTo>
                    <a:pt x="46" y="182"/>
                  </a:lnTo>
                  <a:lnTo>
                    <a:pt x="44" y="240"/>
                  </a:lnTo>
                  <a:lnTo>
                    <a:pt x="42" y="299"/>
                  </a:lnTo>
                  <a:lnTo>
                    <a:pt x="40" y="364"/>
                  </a:lnTo>
                  <a:lnTo>
                    <a:pt x="42" y="430"/>
                  </a:lnTo>
                  <a:lnTo>
                    <a:pt x="44" y="495"/>
                  </a:lnTo>
                  <a:lnTo>
                    <a:pt x="50" y="560"/>
                  </a:lnTo>
                  <a:lnTo>
                    <a:pt x="59" y="624"/>
                  </a:lnTo>
                  <a:lnTo>
                    <a:pt x="23" y="618"/>
                  </a:lnTo>
                  <a:lnTo>
                    <a:pt x="9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7" y="163"/>
                  </a:lnTo>
                  <a:lnTo>
                    <a:pt x="29" y="113"/>
                  </a:lnTo>
                  <a:lnTo>
                    <a:pt x="38" y="73"/>
                  </a:lnTo>
                  <a:lnTo>
                    <a:pt x="48" y="42"/>
                  </a:lnTo>
                  <a:lnTo>
                    <a:pt x="57" y="17"/>
                  </a:lnTo>
                  <a:lnTo>
                    <a:pt x="63" y="4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15"/>
            <p:cNvSpPr>
              <a:spLocks/>
            </p:cNvSpPr>
            <p:nvPr/>
          </p:nvSpPr>
          <p:spPr bwMode="auto">
            <a:xfrm>
              <a:off x="7906625" y="5654408"/>
              <a:ext cx="56641" cy="477538"/>
            </a:xfrm>
            <a:custGeom>
              <a:avLst/>
              <a:gdLst>
                <a:gd name="T0" fmla="*/ 58 w 58"/>
                <a:gd name="T1" fmla="*/ 0 h 489"/>
                <a:gd name="T2" fmla="*/ 58 w 58"/>
                <a:gd name="T3" fmla="*/ 6 h 489"/>
                <a:gd name="T4" fmla="*/ 56 w 58"/>
                <a:gd name="T5" fmla="*/ 21 h 489"/>
                <a:gd name="T6" fmla="*/ 52 w 58"/>
                <a:gd name="T7" fmla="*/ 46 h 489"/>
                <a:gd name="T8" fmla="*/ 48 w 58"/>
                <a:gd name="T9" fmla="*/ 79 h 489"/>
                <a:gd name="T10" fmla="*/ 43 w 58"/>
                <a:gd name="T11" fmla="*/ 119 h 489"/>
                <a:gd name="T12" fmla="*/ 39 w 58"/>
                <a:gd name="T13" fmla="*/ 165 h 489"/>
                <a:gd name="T14" fmla="*/ 35 w 58"/>
                <a:gd name="T15" fmla="*/ 215 h 489"/>
                <a:gd name="T16" fmla="*/ 33 w 58"/>
                <a:gd name="T17" fmla="*/ 267 h 489"/>
                <a:gd name="T18" fmla="*/ 31 w 58"/>
                <a:gd name="T19" fmla="*/ 322 h 489"/>
                <a:gd name="T20" fmla="*/ 33 w 58"/>
                <a:gd name="T21" fmla="*/ 378 h 489"/>
                <a:gd name="T22" fmla="*/ 35 w 58"/>
                <a:gd name="T23" fmla="*/ 436 h 489"/>
                <a:gd name="T24" fmla="*/ 41 w 58"/>
                <a:gd name="T25" fmla="*/ 489 h 489"/>
                <a:gd name="T26" fmla="*/ 12 w 58"/>
                <a:gd name="T27" fmla="*/ 482 h 489"/>
                <a:gd name="T28" fmla="*/ 4 w 58"/>
                <a:gd name="T29" fmla="*/ 403 h 489"/>
                <a:gd name="T30" fmla="*/ 0 w 58"/>
                <a:gd name="T31" fmla="*/ 328 h 489"/>
                <a:gd name="T32" fmla="*/ 2 w 58"/>
                <a:gd name="T33" fmla="*/ 261 h 489"/>
                <a:gd name="T34" fmla="*/ 8 w 58"/>
                <a:gd name="T35" fmla="*/ 202 h 489"/>
                <a:gd name="T36" fmla="*/ 16 w 58"/>
                <a:gd name="T37" fmla="*/ 150 h 489"/>
                <a:gd name="T38" fmla="*/ 23 w 58"/>
                <a:gd name="T39" fmla="*/ 104 h 489"/>
                <a:gd name="T40" fmla="*/ 33 w 58"/>
                <a:gd name="T41" fmla="*/ 67 h 489"/>
                <a:gd name="T42" fmla="*/ 43 w 58"/>
                <a:gd name="T43" fmla="*/ 38 h 489"/>
                <a:gd name="T44" fmla="*/ 50 w 58"/>
                <a:gd name="T45" fmla="*/ 17 h 489"/>
                <a:gd name="T46" fmla="*/ 56 w 58"/>
                <a:gd name="T47" fmla="*/ 4 h 489"/>
                <a:gd name="T48" fmla="*/ 58 w 58"/>
                <a:gd name="T4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489">
                  <a:moveTo>
                    <a:pt x="58" y="0"/>
                  </a:moveTo>
                  <a:lnTo>
                    <a:pt x="58" y="6"/>
                  </a:lnTo>
                  <a:lnTo>
                    <a:pt x="56" y="21"/>
                  </a:lnTo>
                  <a:lnTo>
                    <a:pt x="52" y="46"/>
                  </a:lnTo>
                  <a:lnTo>
                    <a:pt x="48" y="79"/>
                  </a:lnTo>
                  <a:lnTo>
                    <a:pt x="43" y="119"/>
                  </a:lnTo>
                  <a:lnTo>
                    <a:pt x="39" y="165"/>
                  </a:lnTo>
                  <a:lnTo>
                    <a:pt x="35" y="215"/>
                  </a:lnTo>
                  <a:lnTo>
                    <a:pt x="33" y="267"/>
                  </a:lnTo>
                  <a:lnTo>
                    <a:pt x="31" y="322"/>
                  </a:lnTo>
                  <a:lnTo>
                    <a:pt x="33" y="378"/>
                  </a:lnTo>
                  <a:lnTo>
                    <a:pt x="35" y="436"/>
                  </a:lnTo>
                  <a:lnTo>
                    <a:pt x="41" y="489"/>
                  </a:lnTo>
                  <a:lnTo>
                    <a:pt x="12" y="482"/>
                  </a:lnTo>
                  <a:lnTo>
                    <a:pt x="4" y="403"/>
                  </a:lnTo>
                  <a:lnTo>
                    <a:pt x="0" y="328"/>
                  </a:lnTo>
                  <a:lnTo>
                    <a:pt x="2" y="261"/>
                  </a:lnTo>
                  <a:lnTo>
                    <a:pt x="8" y="202"/>
                  </a:lnTo>
                  <a:lnTo>
                    <a:pt x="16" y="150"/>
                  </a:lnTo>
                  <a:lnTo>
                    <a:pt x="23" y="104"/>
                  </a:lnTo>
                  <a:lnTo>
                    <a:pt x="33" y="67"/>
                  </a:lnTo>
                  <a:lnTo>
                    <a:pt x="43" y="38"/>
                  </a:lnTo>
                  <a:lnTo>
                    <a:pt x="50" y="17"/>
                  </a:lnTo>
                  <a:lnTo>
                    <a:pt x="56" y="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16"/>
            <p:cNvSpPr>
              <a:spLocks/>
            </p:cNvSpPr>
            <p:nvPr/>
          </p:nvSpPr>
          <p:spPr bwMode="auto">
            <a:xfrm>
              <a:off x="8006234" y="5653431"/>
              <a:ext cx="61524" cy="478515"/>
            </a:xfrm>
            <a:custGeom>
              <a:avLst/>
              <a:gdLst>
                <a:gd name="T0" fmla="*/ 63 w 63"/>
                <a:gd name="T1" fmla="*/ 0 h 490"/>
                <a:gd name="T2" fmla="*/ 62 w 63"/>
                <a:gd name="T3" fmla="*/ 6 h 490"/>
                <a:gd name="T4" fmla="*/ 60 w 63"/>
                <a:gd name="T5" fmla="*/ 21 h 490"/>
                <a:gd name="T6" fmla="*/ 56 w 63"/>
                <a:gd name="T7" fmla="*/ 46 h 490"/>
                <a:gd name="T8" fmla="*/ 50 w 63"/>
                <a:gd name="T9" fmla="*/ 81 h 490"/>
                <a:gd name="T10" fmla="*/ 46 w 63"/>
                <a:gd name="T11" fmla="*/ 119 h 490"/>
                <a:gd name="T12" fmla="*/ 40 w 63"/>
                <a:gd name="T13" fmla="*/ 165 h 490"/>
                <a:gd name="T14" fmla="*/ 37 w 63"/>
                <a:gd name="T15" fmla="*/ 215 h 490"/>
                <a:gd name="T16" fmla="*/ 35 w 63"/>
                <a:gd name="T17" fmla="*/ 269 h 490"/>
                <a:gd name="T18" fmla="*/ 33 w 63"/>
                <a:gd name="T19" fmla="*/ 323 h 490"/>
                <a:gd name="T20" fmla="*/ 31 w 63"/>
                <a:gd name="T21" fmla="*/ 380 h 490"/>
                <a:gd name="T22" fmla="*/ 33 w 63"/>
                <a:gd name="T23" fmla="*/ 436 h 490"/>
                <a:gd name="T24" fmla="*/ 38 w 63"/>
                <a:gd name="T25" fmla="*/ 490 h 490"/>
                <a:gd name="T26" fmla="*/ 10 w 63"/>
                <a:gd name="T27" fmla="*/ 482 h 490"/>
                <a:gd name="T28" fmla="*/ 2 w 63"/>
                <a:gd name="T29" fmla="*/ 402 h 490"/>
                <a:gd name="T30" fmla="*/ 0 w 63"/>
                <a:gd name="T31" fmla="*/ 329 h 490"/>
                <a:gd name="T32" fmla="*/ 2 w 63"/>
                <a:gd name="T33" fmla="*/ 261 h 490"/>
                <a:gd name="T34" fmla="*/ 10 w 63"/>
                <a:gd name="T35" fmla="*/ 202 h 490"/>
                <a:gd name="T36" fmla="*/ 17 w 63"/>
                <a:gd name="T37" fmla="*/ 150 h 490"/>
                <a:gd name="T38" fmla="*/ 27 w 63"/>
                <a:gd name="T39" fmla="*/ 106 h 490"/>
                <a:gd name="T40" fmla="*/ 37 w 63"/>
                <a:gd name="T41" fmla="*/ 68 h 490"/>
                <a:gd name="T42" fmla="*/ 46 w 63"/>
                <a:gd name="T43" fmla="*/ 39 h 490"/>
                <a:gd name="T44" fmla="*/ 56 w 63"/>
                <a:gd name="T45" fmla="*/ 18 h 490"/>
                <a:gd name="T46" fmla="*/ 62 w 63"/>
                <a:gd name="T47" fmla="*/ 4 h 490"/>
                <a:gd name="T48" fmla="*/ 63 w 63"/>
                <a:gd name="T49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490">
                  <a:moveTo>
                    <a:pt x="63" y="0"/>
                  </a:moveTo>
                  <a:lnTo>
                    <a:pt x="62" y="6"/>
                  </a:lnTo>
                  <a:lnTo>
                    <a:pt x="60" y="21"/>
                  </a:lnTo>
                  <a:lnTo>
                    <a:pt x="56" y="46"/>
                  </a:lnTo>
                  <a:lnTo>
                    <a:pt x="50" y="81"/>
                  </a:lnTo>
                  <a:lnTo>
                    <a:pt x="46" y="119"/>
                  </a:lnTo>
                  <a:lnTo>
                    <a:pt x="40" y="165"/>
                  </a:lnTo>
                  <a:lnTo>
                    <a:pt x="37" y="215"/>
                  </a:lnTo>
                  <a:lnTo>
                    <a:pt x="35" y="269"/>
                  </a:lnTo>
                  <a:lnTo>
                    <a:pt x="33" y="323"/>
                  </a:lnTo>
                  <a:lnTo>
                    <a:pt x="31" y="380"/>
                  </a:lnTo>
                  <a:lnTo>
                    <a:pt x="33" y="436"/>
                  </a:lnTo>
                  <a:lnTo>
                    <a:pt x="38" y="490"/>
                  </a:lnTo>
                  <a:lnTo>
                    <a:pt x="10" y="482"/>
                  </a:lnTo>
                  <a:lnTo>
                    <a:pt x="2" y="402"/>
                  </a:lnTo>
                  <a:lnTo>
                    <a:pt x="0" y="329"/>
                  </a:lnTo>
                  <a:lnTo>
                    <a:pt x="2" y="261"/>
                  </a:lnTo>
                  <a:lnTo>
                    <a:pt x="10" y="202"/>
                  </a:lnTo>
                  <a:lnTo>
                    <a:pt x="17" y="150"/>
                  </a:lnTo>
                  <a:lnTo>
                    <a:pt x="27" y="106"/>
                  </a:lnTo>
                  <a:lnTo>
                    <a:pt x="37" y="68"/>
                  </a:lnTo>
                  <a:lnTo>
                    <a:pt x="46" y="39"/>
                  </a:lnTo>
                  <a:lnTo>
                    <a:pt x="56" y="18"/>
                  </a:lnTo>
                  <a:lnTo>
                    <a:pt x="62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17"/>
            <p:cNvSpPr>
              <a:spLocks/>
            </p:cNvSpPr>
            <p:nvPr/>
          </p:nvSpPr>
          <p:spPr bwMode="auto">
            <a:xfrm>
              <a:off x="8034554" y="5556752"/>
              <a:ext cx="87890" cy="575194"/>
            </a:xfrm>
            <a:custGeom>
              <a:avLst/>
              <a:gdLst>
                <a:gd name="T0" fmla="*/ 90 w 90"/>
                <a:gd name="T1" fmla="*/ 0 h 589"/>
                <a:gd name="T2" fmla="*/ 88 w 90"/>
                <a:gd name="T3" fmla="*/ 6 h 589"/>
                <a:gd name="T4" fmla="*/ 84 w 90"/>
                <a:gd name="T5" fmla="*/ 23 h 589"/>
                <a:gd name="T6" fmla="*/ 81 w 90"/>
                <a:gd name="T7" fmla="*/ 48 h 589"/>
                <a:gd name="T8" fmla="*/ 75 w 90"/>
                <a:gd name="T9" fmla="*/ 83 h 589"/>
                <a:gd name="T10" fmla="*/ 67 w 90"/>
                <a:gd name="T11" fmla="*/ 125 h 589"/>
                <a:gd name="T12" fmla="*/ 61 w 90"/>
                <a:gd name="T13" fmla="*/ 173 h 589"/>
                <a:gd name="T14" fmla="*/ 54 w 90"/>
                <a:gd name="T15" fmla="*/ 225 h 589"/>
                <a:gd name="T16" fmla="*/ 50 w 90"/>
                <a:gd name="T17" fmla="*/ 282 h 589"/>
                <a:gd name="T18" fmla="*/ 44 w 90"/>
                <a:gd name="T19" fmla="*/ 342 h 589"/>
                <a:gd name="T20" fmla="*/ 42 w 90"/>
                <a:gd name="T21" fmla="*/ 403 h 589"/>
                <a:gd name="T22" fmla="*/ 42 w 90"/>
                <a:gd name="T23" fmla="*/ 466 h 589"/>
                <a:gd name="T24" fmla="*/ 44 w 90"/>
                <a:gd name="T25" fmla="*/ 528 h 589"/>
                <a:gd name="T26" fmla="*/ 50 w 90"/>
                <a:gd name="T27" fmla="*/ 589 h 589"/>
                <a:gd name="T28" fmla="*/ 11 w 90"/>
                <a:gd name="T29" fmla="*/ 578 h 589"/>
                <a:gd name="T30" fmla="*/ 2 w 90"/>
                <a:gd name="T31" fmla="*/ 489 h 589"/>
                <a:gd name="T32" fmla="*/ 0 w 90"/>
                <a:gd name="T33" fmla="*/ 407 h 589"/>
                <a:gd name="T34" fmla="*/ 2 w 90"/>
                <a:gd name="T35" fmla="*/ 332 h 589"/>
                <a:gd name="T36" fmla="*/ 9 w 90"/>
                <a:gd name="T37" fmla="*/ 263 h 589"/>
                <a:gd name="T38" fmla="*/ 19 w 90"/>
                <a:gd name="T39" fmla="*/ 203 h 589"/>
                <a:gd name="T40" fmla="*/ 33 w 90"/>
                <a:gd name="T41" fmla="*/ 150 h 589"/>
                <a:gd name="T42" fmla="*/ 46 w 90"/>
                <a:gd name="T43" fmla="*/ 106 h 589"/>
                <a:gd name="T44" fmla="*/ 57 w 90"/>
                <a:gd name="T45" fmla="*/ 67 h 589"/>
                <a:gd name="T46" fmla="*/ 71 w 90"/>
                <a:gd name="T47" fmla="*/ 38 h 589"/>
                <a:gd name="T48" fmla="*/ 81 w 90"/>
                <a:gd name="T49" fmla="*/ 17 h 589"/>
                <a:gd name="T50" fmla="*/ 86 w 90"/>
                <a:gd name="T51" fmla="*/ 4 h 589"/>
                <a:gd name="T52" fmla="*/ 90 w 90"/>
                <a:gd name="T53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" h="589">
                  <a:moveTo>
                    <a:pt x="90" y="0"/>
                  </a:moveTo>
                  <a:lnTo>
                    <a:pt x="88" y="6"/>
                  </a:lnTo>
                  <a:lnTo>
                    <a:pt x="84" y="23"/>
                  </a:lnTo>
                  <a:lnTo>
                    <a:pt x="81" y="48"/>
                  </a:lnTo>
                  <a:lnTo>
                    <a:pt x="75" y="83"/>
                  </a:lnTo>
                  <a:lnTo>
                    <a:pt x="67" y="125"/>
                  </a:lnTo>
                  <a:lnTo>
                    <a:pt x="61" y="173"/>
                  </a:lnTo>
                  <a:lnTo>
                    <a:pt x="54" y="225"/>
                  </a:lnTo>
                  <a:lnTo>
                    <a:pt x="50" y="282"/>
                  </a:lnTo>
                  <a:lnTo>
                    <a:pt x="44" y="342"/>
                  </a:lnTo>
                  <a:lnTo>
                    <a:pt x="42" y="403"/>
                  </a:lnTo>
                  <a:lnTo>
                    <a:pt x="42" y="466"/>
                  </a:lnTo>
                  <a:lnTo>
                    <a:pt x="44" y="528"/>
                  </a:lnTo>
                  <a:lnTo>
                    <a:pt x="50" y="589"/>
                  </a:lnTo>
                  <a:lnTo>
                    <a:pt x="11" y="578"/>
                  </a:lnTo>
                  <a:lnTo>
                    <a:pt x="2" y="489"/>
                  </a:lnTo>
                  <a:lnTo>
                    <a:pt x="0" y="407"/>
                  </a:lnTo>
                  <a:lnTo>
                    <a:pt x="2" y="332"/>
                  </a:lnTo>
                  <a:lnTo>
                    <a:pt x="9" y="263"/>
                  </a:lnTo>
                  <a:lnTo>
                    <a:pt x="19" y="203"/>
                  </a:lnTo>
                  <a:lnTo>
                    <a:pt x="33" y="150"/>
                  </a:lnTo>
                  <a:lnTo>
                    <a:pt x="46" y="106"/>
                  </a:lnTo>
                  <a:lnTo>
                    <a:pt x="57" y="67"/>
                  </a:lnTo>
                  <a:lnTo>
                    <a:pt x="71" y="38"/>
                  </a:lnTo>
                  <a:lnTo>
                    <a:pt x="81" y="17"/>
                  </a:lnTo>
                  <a:lnTo>
                    <a:pt x="86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18"/>
            <p:cNvSpPr>
              <a:spLocks/>
            </p:cNvSpPr>
            <p:nvPr/>
          </p:nvSpPr>
          <p:spPr bwMode="auto">
            <a:xfrm>
              <a:off x="8083382" y="5479603"/>
              <a:ext cx="97656" cy="652343"/>
            </a:xfrm>
            <a:custGeom>
              <a:avLst/>
              <a:gdLst>
                <a:gd name="T0" fmla="*/ 36 w 100"/>
                <a:gd name="T1" fmla="*/ 0 h 668"/>
                <a:gd name="T2" fmla="*/ 36 w 100"/>
                <a:gd name="T3" fmla="*/ 6 h 668"/>
                <a:gd name="T4" fmla="*/ 34 w 100"/>
                <a:gd name="T5" fmla="*/ 25 h 668"/>
                <a:gd name="T6" fmla="*/ 34 w 100"/>
                <a:gd name="T7" fmla="*/ 56 h 668"/>
                <a:gd name="T8" fmla="*/ 34 w 100"/>
                <a:gd name="T9" fmla="*/ 96 h 668"/>
                <a:gd name="T10" fmla="*/ 36 w 100"/>
                <a:gd name="T11" fmla="*/ 144 h 668"/>
                <a:gd name="T12" fmla="*/ 38 w 100"/>
                <a:gd name="T13" fmla="*/ 200 h 668"/>
                <a:gd name="T14" fmla="*/ 40 w 100"/>
                <a:gd name="T15" fmla="*/ 259 h 668"/>
                <a:gd name="T16" fmla="*/ 46 w 100"/>
                <a:gd name="T17" fmla="*/ 324 h 668"/>
                <a:gd name="T18" fmla="*/ 52 w 100"/>
                <a:gd name="T19" fmla="*/ 392 h 668"/>
                <a:gd name="T20" fmla="*/ 59 w 100"/>
                <a:gd name="T21" fmla="*/ 459 h 668"/>
                <a:gd name="T22" fmla="*/ 71 w 100"/>
                <a:gd name="T23" fmla="*/ 528 h 668"/>
                <a:gd name="T24" fmla="*/ 82 w 100"/>
                <a:gd name="T25" fmla="*/ 593 h 668"/>
                <a:gd name="T26" fmla="*/ 100 w 100"/>
                <a:gd name="T27" fmla="*/ 657 h 668"/>
                <a:gd name="T28" fmla="*/ 57 w 100"/>
                <a:gd name="T29" fmla="*/ 668 h 668"/>
                <a:gd name="T30" fmla="*/ 36 w 100"/>
                <a:gd name="T31" fmla="*/ 584 h 668"/>
                <a:gd name="T32" fmla="*/ 19 w 100"/>
                <a:gd name="T33" fmla="*/ 501 h 668"/>
                <a:gd name="T34" fmla="*/ 7 w 100"/>
                <a:gd name="T35" fmla="*/ 424 h 668"/>
                <a:gd name="T36" fmla="*/ 2 w 100"/>
                <a:gd name="T37" fmla="*/ 351 h 668"/>
                <a:gd name="T38" fmla="*/ 0 w 100"/>
                <a:gd name="T39" fmla="*/ 284 h 668"/>
                <a:gd name="T40" fmla="*/ 2 w 100"/>
                <a:gd name="T41" fmla="*/ 223 h 668"/>
                <a:gd name="T42" fmla="*/ 6 w 100"/>
                <a:gd name="T43" fmla="*/ 167 h 668"/>
                <a:gd name="T44" fmla="*/ 11 w 100"/>
                <a:gd name="T45" fmla="*/ 117 h 668"/>
                <a:gd name="T46" fmla="*/ 17 w 100"/>
                <a:gd name="T47" fmla="*/ 77 h 668"/>
                <a:gd name="T48" fmla="*/ 25 w 100"/>
                <a:gd name="T49" fmla="*/ 44 h 668"/>
                <a:gd name="T50" fmla="*/ 31 w 100"/>
                <a:gd name="T51" fmla="*/ 19 h 668"/>
                <a:gd name="T52" fmla="*/ 34 w 100"/>
                <a:gd name="T53" fmla="*/ 4 h 668"/>
                <a:gd name="T54" fmla="*/ 36 w 100"/>
                <a:gd name="T55" fmla="*/ 0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668">
                  <a:moveTo>
                    <a:pt x="36" y="0"/>
                  </a:moveTo>
                  <a:lnTo>
                    <a:pt x="36" y="6"/>
                  </a:lnTo>
                  <a:lnTo>
                    <a:pt x="34" y="25"/>
                  </a:lnTo>
                  <a:lnTo>
                    <a:pt x="34" y="56"/>
                  </a:lnTo>
                  <a:lnTo>
                    <a:pt x="34" y="96"/>
                  </a:lnTo>
                  <a:lnTo>
                    <a:pt x="36" y="144"/>
                  </a:lnTo>
                  <a:lnTo>
                    <a:pt x="38" y="200"/>
                  </a:lnTo>
                  <a:lnTo>
                    <a:pt x="40" y="259"/>
                  </a:lnTo>
                  <a:lnTo>
                    <a:pt x="46" y="324"/>
                  </a:lnTo>
                  <a:lnTo>
                    <a:pt x="52" y="392"/>
                  </a:lnTo>
                  <a:lnTo>
                    <a:pt x="59" y="459"/>
                  </a:lnTo>
                  <a:lnTo>
                    <a:pt x="71" y="528"/>
                  </a:lnTo>
                  <a:lnTo>
                    <a:pt x="82" y="593"/>
                  </a:lnTo>
                  <a:lnTo>
                    <a:pt x="100" y="657"/>
                  </a:lnTo>
                  <a:lnTo>
                    <a:pt x="57" y="668"/>
                  </a:lnTo>
                  <a:lnTo>
                    <a:pt x="36" y="584"/>
                  </a:lnTo>
                  <a:lnTo>
                    <a:pt x="19" y="501"/>
                  </a:lnTo>
                  <a:lnTo>
                    <a:pt x="7" y="424"/>
                  </a:lnTo>
                  <a:lnTo>
                    <a:pt x="2" y="351"/>
                  </a:lnTo>
                  <a:lnTo>
                    <a:pt x="0" y="284"/>
                  </a:lnTo>
                  <a:lnTo>
                    <a:pt x="2" y="223"/>
                  </a:lnTo>
                  <a:lnTo>
                    <a:pt x="6" y="167"/>
                  </a:lnTo>
                  <a:lnTo>
                    <a:pt x="11" y="117"/>
                  </a:lnTo>
                  <a:lnTo>
                    <a:pt x="17" y="77"/>
                  </a:lnTo>
                  <a:lnTo>
                    <a:pt x="25" y="44"/>
                  </a:lnTo>
                  <a:lnTo>
                    <a:pt x="31" y="19"/>
                  </a:lnTo>
                  <a:lnTo>
                    <a:pt x="34" y="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19"/>
            <p:cNvSpPr>
              <a:spLocks/>
            </p:cNvSpPr>
            <p:nvPr/>
          </p:nvSpPr>
          <p:spPr bwMode="auto">
            <a:xfrm>
              <a:off x="8309944" y="5618275"/>
              <a:ext cx="67383" cy="513671"/>
            </a:xfrm>
            <a:custGeom>
              <a:avLst/>
              <a:gdLst>
                <a:gd name="T0" fmla="*/ 33 w 69"/>
                <a:gd name="T1" fmla="*/ 0 h 526"/>
                <a:gd name="T2" fmla="*/ 33 w 69"/>
                <a:gd name="T3" fmla="*/ 6 h 526"/>
                <a:gd name="T4" fmla="*/ 31 w 69"/>
                <a:gd name="T5" fmla="*/ 24 h 526"/>
                <a:gd name="T6" fmla="*/ 31 w 69"/>
                <a:gd name="T7" fmla="*/ 52 h 526"/>
                <a:gd name="T8" fmla="*/ 31 w 69"/>
                <a:gd name="T9" fmla="*/ 89 h 526"/>
                <a:gd name="T10" fmla="*/ 31 w 69"/>
                <a:gd name="T11" fmla="*/ 131 h 526"/>
                <a:gd name="T12" fmla="*/ 31 w 69"/>
                <a:gd name="T13" fmla="*/ 181 h 526"/>
                <a:gd name="T14" fmla="*/ 33 w 69"/>
                <a:gd name="T15" fmla="*/ 235 h 526"/>
                <a:gd name="T16" fmla="*/ 37 w 69"/>
                <a:gd name="T17" fmla="*/ 290 h 526"/>
                <a:gd name="T18" fmla="*/ 42 w 69"/>
                <a:gd name="T19" fmla="*/ 350 h 526"/>
                <a:gd name="T20" fmla="*/ 48 w 69"/>
                <a:gd name="T21" fmla="*/ 407 h 526"/>
                <a:gd name="T22" fmla="*/ 58 w 69"/>
                <a:gd name="T23" fmla="*/ 463 h 526"/>
                <a:gd name="T24" fmla="*/ 69 w 69"/>
                <a:gd name="T25" fmla="*/ 517 h 526"/>
                <a:gd name="T26" fmla="*/ 39 w 69"/>
                <a:gd name="T27" fmla="*/ 526 h 526"/>
                <a:gd name="T28" fmla="*/ 19 w 69"/>
                <a:gd name="T29" fmla="*/ 446 h 526"/>
                <a:gd name="T30" fmla="*/ 8 w 69"/>
                <a:gd name="T31" fmla="*/ 371 h 526"/>
                <a:gd name="T32" fmla="*/ 2 w 69"/>
                <a:gd name="T33" fmla="*/ 302 h 526"/>
                <a:gd name="T34" fmla="*/ 0 w 69"/>
                <a:gd name="T35" fmla="*/ 237 h 526"/>
                <a:gd name="T36" fmla="*/ 2 w 69"/>
                <a:gd name="T37" fmla="*/ 179 h 526"/>
                <a:gd name="T38" fmla="*/ 8 w 69"/>
                <a:gd name="T39" fmla="*/ 127 h 526"/>
                <a:gd name="T40" fmla="*/ 14 w 69"/>
                <a:gd name="T41" fmla="*/ 83 h 526"/>
                <a:gd name="T42" fmla="*/ 19 w 69"/>
                <a:gd name="T43" fmla="*/ 48 h 526"/>
                <a:gd name="T44" fmla="*/ 27 w 69"/>
                <a:gd name="T45" fmla="*/ 22 h 526"/>
                <a:gd name="T46" fmla="*/ 31 w 69"/>
                <a:gd name="T47" fmla="*/ 6 h 526"/>
                <a:gd name="T48" fmla="*/ 33 w 69"/>
                <a:gd name="T49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526">
                  <a:moveTo>
                    <a:pt x="33" y="0"/>
                  </a:moveTo>
                  <a:lnTo>
                    <a:pt x="33" y="6"/>
                  </a:lnTo>
                  <a:lnTo>
                    <a:pt x="31" y="24"/>
                  </a:lnTo>
                  <a:lnTo>
                    <a:pt x="31" y="52"/>
                  </a:lnTo>
                  <a:lnTo>
                    <a:pt x="31" y="89"/>
                  </a:lnTo>
                  <a:lnTo>
                    <a:pt x="31" y="131"/>
                  </a:lnTo>
                  <a:lnTo>
                    <a:pt x="31" y="181"/>
                  </a:lnTo>
                  <a:lnTo>
                    <a:pt x="33" y="235"/>
                  </a:lnTo>
                  <a:lnTo>
                    <a:pt x="37" y="290"/>
                  </a:lnTo>
                  <a:lnTo>
                    <a:pt x="42" y="350"/>
                  </a:lnTo>
                  <a:lnTo>
                    <a:pt x="48" y="407"/>
                  </a:lnTo>
                  <a:lnTo>
                    <a:pt x="58" y="463"/>
                  </a:lnTo>
                  <a:lnTo>
                    <a:pt x="69" y="517"/>
                  </a:lnTo>
                  <a:lnTo>
                    <a:pt x="39" y="526"/>
                  </a:lnTo>
                  <a:lnTo>
                    <a:pt x="19" y="446"/>
                  </a:lnTo>
                  <a:lnTo>
                    <a:pt x="8" y="371"/>
                  </a:lnTo>
                  <a:lnTo>
                    <a:pt x="2" y="302"/>
                  </a:lnTo>
                  <a:lnTo>
                    <a:pt x="0" y="237"/>
                  </a:lnTo>
                  <a:lnTo>
                    <a:pt x="2" y="179"/>
                  </a:lnTo>
                  <a:lnTo>
                    <a:pt x="8" y="127"/>
                  </a:lnTo>
                  <a:lnTo>
                    <a:pt x="14" y="83"/>
                  </a:lnTo>
                  <a:lnTo>
                    <a:pt x="19" y="48"/>
                  </a:lnTo>
                  <a:lnTo>
                    <a:pt x="27" y="22"/>
                  </a:lnTo>
                  <a:lnTo>
                    <a:pt x="31" y="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20"/>
            <p:cNvSpPr>
              <a:spLocks/>
            </p:cNvSpPr>
            <p:nvPr/>
          </p:nvSpPr>
          <p:spPr bwMode="auto">
            <a:xfrm>
              <a:off x="8349984" y="5475697"/>
              <a:ext cx="78125" cy="656249"/>
            </a:xfrm>
            <a:custGeom>
              <a:avLst/>
              <a:gdLst>
                <a:gd name="T0" fmla="*/ 13 w 80"/>
                <a:gd name="T1" fmla="*/ 0 h 672"/>
                <a:gd name="T2" fmla="*/ 13 w 80"/>
                <a:gd name="T3" fmla="*/ 6 h 672"/>
                <a:gd name="T4" fmla="*/ 13 w 80"/>
                <a:gd name="T5" fmla="*/ 27 h 672"/>
                <a:gd name="T6" fmla="*/ 15 w 80"/>
                <a:gd name="T7" fmla="*/ 56 h 672"/>
                <a:gd name="T8" fmla="*/ 17 w 80"/>
                <a:gd name="T9" fmla="*/ 96 h 672"/>
                <a:gd name="T10" fmla="*/ 19 w 80"/>
                <a:gd name="T11" fmla="*/ 146 h 672"/>
                <a:gd name="T12" fmla="*/ 23 w 80"/>
                <a:gd name="T13" fmla="*/ 202 h 672"/>
                <a:gd name="T14" fmla="*/ 26 w 80"/>
                <a:gd name="T15" fmla="*/ 261 h 672"/>
                <a:gd name="T16" fmla="*/ 32 w 80"/>
                <a:gd name="T17" fmla="*/ 327 h 672"/>
                <a:gd name="T18" fmla="*/ 40 w 80"/>
                <a:gd name="T19" fmla="*/ 396 h 672"/>
                <a:gd name="T20" fmla="*/ 48 w 80"/>
                <a:gd name="T21" fmla="*/ 465 h 672"/>
                <a:gd name="T22" fmla="*/ 57 w 80"/>
                <a:gd name="T23" fmla="*/ 534 h 672"/>
                <a:gd name="T24" fmla="*/ 69 w 80"/>
                <a:gd name="T25" fmla="*/ 601 h 672"/>
                <a:gd name="T26" fmla="*/ 80 w 80"/>
                <a:gd name="T27" fmla="*/ 666 h 672"/>
                <a:gd name="T28" fmla="*/ 55 w 80"/>
                <a:gd name="T29" fmla="*/ 672 h 672"/>
                <a:gd name="T30" fmla="*/ 34 w 80"/>
                <a:gd name="T31" fmla="*/ 578 h 672"/>
                <a:gd name="T32" fmla="*/ 21 w 80"/>
                <a:gd name="T33" fmla="*/ 488 h 672"/>
                <a:gd name="T34" fmla="*/ 9 w 80"/>
                <a:gd name="T35" fmla="*/ 403 h 672"/>
                <a:gd name="T36" fmla="*/ 3 w 80"/>
                <a:gd name="T37" fmla="*/ 325 h 672"/>
                <a:gd name="T38" fmla="*/ 0 w 80"/>
                <a:gd name="T39" fmla="*/ 254 h 672"/>
                <a:gd name="T40" fmla="*/ 0 w 80"/>
                <a:gd name="T41" fmla="*/ 190 h 672"/>
                <a:gd name="T42" fmla="*/ 1 w 80"/>
                <a:gd name="T43" fmla="*/ 135 h 672"/>
                <a:gd name="T44" fmla="*/ 3 w 80"/>
                <a:gd name="T45" fmla="*/ 89 h 672"/>
                <a:gd name="T46" fmla="*/ 7 w 80"/>
                <a:gd name="T47" fmla="*/ 50 h 672"/>
                <a:gd name="T48" fmla="*/ 9 w 80"/>
                <a:gd name="T49" fmla="*/ 23 h 672"/>
                <a:gd name="T50" fmla="*/ 13 w 80"/>
                <a:gd name="T51" fmla="*/ 6 h 672"/>
                <a:gd name="T52" fmla="*/ 13 w 80"/>
                <a:gd name="T53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" h="672">
                  <a:moveTo>
                    <a:pt x="13" y="0"/>
                  </a:moveTo>
                  <a:lnTo>
                    <a:pt x="13" y="6"/>
                  </a:lnTo>
                  <a:lnTo>
                    <a:pt x="13" y="27"/>
                  </a:lnTo>
                  <a:lnTo>
                    <a:pt x="15" y="56"/>
                  </a:lnTo>
                  <a:lnTo>
                    <a:pt x="17" y="96"/>
                  </a:lnTo>
                  <a:lnTo>
                    <a:pt x="19" y="146"/>
                  </a:lnTo>
                  <a:lnTo>
                    <a:pt x="23" y="202"/>
                  </a:lnTo>
                  <a:lnTo>
                    <a:pt x="26" y="261"/>
                  </a:lnTo>
                  <a:lnTo>
                    <a:pt x="32" y="327"/>
                  </a:lnTo>
                  <a:lnTo>
                    <a:pt x="40" y="396"/>
                  </a:lnTo>
                  <a:lnTo>
                    <a:pt x="48" y="465"/>
                  </a:lnTo>
                  <a:lnTo>
                    <a:pt x="57" y="534"/>
                  </a:lnTo>
                  <a:lnTo>
                    <a:pt x="69" y="601"/>
                  </a:lnTo>
                  <a:lnTo>
                    <a:pt x="80" y="666"/>
                  </a:lnTo>
                  <a:lnTo>
                    <a:pt x="55" y="672"/>
                  </a:lnTo>
                  <a:lnTo>
                    <a:pt x="34" y="578"/>
                  </a:lnTo>
                  <a:lnTo>
                    <a:pt x="21" y="488"/>
                  </a:lnTo>
                  <a:lnTo>
                    <a:pt x="9" y="403"/>
                  </a:lnTo>
                  <a:lnTo>
                    <a:pt x="3" y="325"/>
                  </a:lnTo>
                  <a:lnTo>
                    <a:pt x="0" y="254"/>
                  </a:lnTo>
                  <a:lnTo>
                    <a:pt x="0" y="190"/>
                  </a:lnTo>
                  <a:lnTo>
                    <a:pt x="1" y="135"/>
                  </a:lnTo>
                  <a:lnTo>
                    <a:pt x="3" y="89"/>
                  </a:lnTo>
                  <a:lnTo>
                    <a:pt x="7" y="50"/>
                  </a:lnTo>
                  <a:lnTo>
                    <a:pt x="9" y="23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21"/>
            <p:cNvSpPr>
              <a:spLocks/>
            </p:cNvSpPr>
            <p:nvPr/>
          </p:nvSpPr>
          <p:spPr bwMode="auto">
            <a:xfrm>
              <a:off x="8403694" y="5496205"/>
              <a:ext cx="75195" cy="635741"/>
            </a:xfrm>
            <a:custGeom>
              <a:avLst/>
              <a:gdLst>
                <a:gd name="T0" fmla="*/ 19 w 77"/>
                <a:gd name="T1" fmla="*/ 0 h 651"/>
                <a:gd name="T2" fmla="*/ 19 w 77"/>
                <a:gd name="T3" fmla="*/ 8 h 651"/>
                <a:gd name="T4" fmla="*/ 19 w 77"/>
                <a:gd name="T5" fmla="*/ 25 h 651"/>
                <a:gd name="T6" fmla="*/ 19 w 77"/>
                <a:gd name="T7" fmla="*/ 56 h 651"/>
                <a:gd name="T8" fmla="*/ 21 w 77"/>
                <a:gd name="T9" fmla="*/ 94 h 651"/>
                <a:gd name="T10" fmla="*/ 23 w 77"/>
                <a:gd name="T11" fmla="*/ 140 h 651"/>
                <a:gd name="T12" fmla="*/ 25 w 77"/>
                <a:gd name="T13" fmla="*/ 194 h 651"/>
                <a:gd name="T14" fmla="*/ 27 w 77"/>
                <a:gd name="T15" fmla="*/ 253 h 651"/>
                <a:gd name="T16" fmla="*/ 33 w 77"/>
                <a:gd name="T17" fmla="*/ 317 h 651"/>
                <a:gd name="T18" fmla="*/ 39 w 77"/>
                <a:gd name="T19" fmla="*/ 382 h 651"/>
                <a:gd name="T20" fmla="*/ 44 w 77"/>
                <a:gd name="T21" fmla="*/ 449 h 651"/>
                <a:gd name="T22" fmla="*/ 54 w 77"/>
                <a:gd name="T23" fmla="*/ 516 h 651"/>
                <a:gd name="T24" fmla="*/ 64 w 77"/>
                <a:gd name="T25" fmla="*/ 581 h 651"/>
                <a:gd name="T26" fmla="*/ 77 w 77"/>
                <a:gd name="T27" fmla="*/ 645 h 651"/>
                <a:gd name="T28" fmla="*/ 48 w 77"/>
                <a:gd name="T29" fmla="*/ 651 h 651"/>
                <a:gd name="T30" fmla="*/ 29 w 77"/>
                <a:gd name="T31" fmla="*/ 558 h 651"/>
                <a:gd name="T32" fmla="*/ 16 w 77"/>
                <a:gd name="T33" fmla="*/ 472 h 651"/>
                <a:gd name="T34" fmla="*/ 6 w 77"/>
                <a:gd name="T35" fmla="*/ 391 h 651"/>
                <a:gd name="T36" fmla="*/ 2 w 77"/>
                <a:gd name="T37" fmla="*/ 315 h 651"/>
                <a:gd name="T38" fmla="*/ 0 w 77"/>
                <a:gd name="T39" fmla="*/ 247 h 651"/>
                <a:gd name="T40" fmla="*/ 0 w 77"/>
                <a:gd name="T41" fmla="*/ 184 h 651"/>
                <a:gd name="T42" fmla="*/ 4 w 77"/>
                <a:gd name="T43" fmla="*/ 130 h 651"/>
                <a:gd name="T44" fmla="*/ 8 w 77"/>
                <a:gd name="T45" fmla="*/ 86 h 651"/>
                <a:gd name="T46" fmla="*/ 12 w 77"/>
                <a:gd name="T47" fmla="*/ 50 h 651"/>
                <a:gd name="T48" fmla="*/ 16 w 77"/>
                <a:gd name="T49" fmla="*/ 23 h 651"/>
                <a:gd name="T50" fmla="*/ 18 w 77"/>
                <a:gd name="T51" fmla="*/ 6 h 651"/>
                <a:gd name="T52" fmla="*/ 19 w 77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651">
                  <a:moveTo>
                    <a:pt x="19" y="0"/>
                  </a:moveTo>
                  <a:lnTo>
                    <a:pt x="19" y="8"/>
                  </a:lnTo>
                  <a:lnTo>
                    <a:pt x="19" y="25"/>
                  </a:lnTo>
                  <a:lnTo>
                    <a:pt x="19" y="56"/>
                  </a:lnTo>
                  <a:lnTo>
                    <a:pt x="21" y="94"/>
                  </a:lnTo>
                  <a:lnTo>
                    <a:pt x="23" y="140"/>
                  </a:lnTo>
                  <a:lnTo>
                    <a:pt x="25" y="194"/>
                  </a:lnTo>
                  <a:lnTo>
                    <a:pt x="27" y="253"/>
                  </a:lnTo>
                  <a:lnTo>
                    <a:pt x="33" y="317"/>
                  </a:lnTo>
                  <a:lnTo>
                    <a:pt x="39" y="382"/>
                  </a:lnTo>
                  <a:lnTo>
                    <a:pt x="44" y="449"/>
                  </a:lnTo>
                  <a:lnTo>
                    <a:pt x="54" y="516"/>
                  </a:lnTo>
                  <a:lnTo>
                    <a:pt x="64" y="581"/>
                  </a:lnTo>
                  <a:lnTo>
                    <a:pt x="77" y="645"/>
                  </a:lnTo>
                  <a:lnTo>
                    <a:pt x="48" y="651"/>
                  </a:lnTo>
                  <a:lnTo>
                    <a:pt x="29" y="558"/>
                  </a:lnTo>
                  <a:lnTo>
                    <a:pt x="16" y="472"/>
                  </a:lnTo>
                  <a:lnTo>
                    <a:pt x="6" y="391"/>
                  </a:lnTo>
                  <a:lnTo>
                    <a:pt x="2" y="315"/>
                  </a:lnTo>
                  <a:lnTo>
                    <a:pt x="0" y="247"/>
                  </a:lnTo>
                  <a:lnTo>
                    <a:pt x="0" y="184"/>
                  </a:lnTo>
                  <a:lnTo>
                    <a:pt x="4" y="130"/>
                  </a:lnTo>
                  <a:lnTo>
                    <a:pt x="8" y="86"/>
                  </a:lnTo>
                  <a:lnTo>
                    <a:pt x="12" y="50"/>
                  </a:lnTo>
                  <a:lnTo>
                    <a:pt x="16" y="23"/>
                  </a:lnTo>
                  <a:lnTo>
                    <a:pt x="18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22"/>
            <p:cNvSpPr>
              <a:spLocks/>
            </p:cNvSpPr>
            <p:nvPr/>
          </p:nvSpPr>
          <p:spPr bwMode="auto">
            <a:xfrm>
              <a:off x="9625372" y="5522572"/>
              <a:ext cx="112305" cy="609374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23"/>
            <p:cNvSpPr>
              <a:spLocks/>
            </p:cNvSpPr>
            <p:nvPr/>
          </p:nvSpPr>
          <p:spPr bwMode="auto">
            <a:xfrm>
              <a:off x="8234750" y="5524525"/>
              <a:ext cx="91797" cy="607421"/>
            </a:xfrm>
            <a:custGeom>
              <a:avLst/>
              <a:gdLst>
                <a:gd name="T0" fmla="*/ 94 w 94"/>
                <a:gd name="T1" fmla="*/ 0 h 622"/>
                <a:gd name="T2" fmla="*/ 94 w 94"/>
                <a:gd name="T3" fmla="*/ 7 h 622"/>
                <a:gd name="T4" fmla="*/ 91 w 94"/>
                <a:gd name="T5" fmla="*/ 25 h 622"/>
                <a:gd name="T6" fmla="*/ 85 w 94"/>
                <a:gd name="T7" fmla="*/ 52 h 622"/>
                <a:gd name="T8" fmla="*/ 79 w 94"/>
                <a:gd name="T9" fmla="*/ 88 h 622"/>
                <a:gd name="T10" fmla="*/ 71 w 94"/>
                <a:gd name="T11" fmla="*/ 132 h 622"/>
                <a:gd name="T12" fmla="*/ 64 w 94"/>
                <a:gd name="T13" fmla="*/ 182 h 622"/>
                <a:gd name="T14" fmla="*/ 56 w 94"/>
                <a:gd name="T15" fmla="*/ 238 h 622"/>
                <a:gd name="T16" fmla="*/ 50 w 94"/>
                <a:gd name="T17" fmla="*/ 297 h 622"/>
                <a:gd name="T18" fmla="*/ 45 w 94"/>
                <a:gd name="T19" fmla="*/ 361 h 622"/>
                <a:gd name="T20" fmla="*/ 41 w 94"/>
                <a:gd name="T21" fmla="*/ 426 h 622"/>
                <a:gd name="T22" fmla="*/ 39 w 94"/>
                <a:gd name="T23" fmla="*/ 493 h 622"/>
                <a:gd name="T24" fmla="*/ 39 w 94"/>
                <a:gd name="T25" fmla="*/ 558 h 622"/>
                <a:gd name="T26" fmla="*/ 43 w 94"/>
                <a:gd name="T27" fmla="*/ 622 h 622"/>
                <a:gd name="T28" fmla="*/ 8 w 94"/>
                <a:gd name="T29" fmla="*/ 612 h 622"/>
                <a:gd name="T30" fmla="*/ 2 w 94"/>
                <a:gd name="T31" fmla="*/ 516 h 622"/>
                <a:gd name="T32" fmla="*/ 0 w 94"/>
                <a:gd name="T33" fmla="*/ 430 h 622"/>
                <a:gd name="T34" fmla="*/ 4 w 94"/>
                <a:gd name="T35" fmla="*/ 351 h 622"/>
                <a:gd name="T36" fmla="*/ 14 w 94"/>
                <a:gd name="T37" fmla="*/ 278 h 622"/>
                <a:gd name="T38" fmla="*/ 23 w 94"/>
                <a:gd name="T39" fmla="*/ 215 h 622"/>
                <a:gd name="T40" fmla="*/ 37 w 94"/>
                <a:gd name="T41" fmla="*/ 159 h 622"/>
                <a:gd name="T42" fmla="*/ 50 w 94"/>
                <a:gd name="T43" fmla="*/ 111 h 622"/>
                <a:gd name="T44" fmla="*/ 64 w 94"/>
                <a:gd name="T45" fmla="*/ 71 h 622"/>
                <a:gd name="T46" fmla="*/ 75 w 94"/>
                <a:gd name="T47" fmla="*/ 40 h 622"/>
                <a:gd name="T48" fmla="*/ 87 w 94"/>
                <a:gd name="T49" fmla="*/ 19 h 622"/>
                <a:gd name="T50" fmla="*/ 93 w 94"/>
                <a:gd name="T51" fmla="*/ 6 h 622"/>
                <a:gd name="T52" fmla="*/ 94 w 94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622">
                  <a:moveTo>
                    <a:pt x="94" y="0"/>
                  </a:moveTo>
                  <a:lnTo>
                    <a:pt x="94" y="7"/>
                  </a:lnTo>
                  <a:lnTo>
                    <a:pt x="91" y="25"/>
                  </a:lnTo>
                  <a:lnTo>
                    <a:pt x="85" y="52"/>
                  </a:lnTo>
                  <a:lnTo>
                    <a:pt x="79" y="88"/>
                  </a:lnTo>
                  <a:lnTo>
                    <a:pt x="71" y="132"/>
                  </a:lnTo>
                  <a:lnTo>
                    <a:pt x="64" y="182"/>
                  </a:lnTo>
                  <a:lnTo>
                    <a:pt x="56" y="238"/>
                  </a:lnTo>
                  <a:lnTo>
                    <a:pt x="50" y="297"/>
                  </a:lnTo>
                  <a:lnTo>
                    <a:pt x="45" y="361"/>
                  </a:lnTo>
                  <a:lnTo>
                    <a:pt x="41" y="426"/>
                  </a:lnTo>
                  <a:lnTo>
                    <a:pt x="39" y="493"/>
                  </a:lnTo>
                  <a:lnTo>
                    <a:pt x="39" y="558"/>
                  </a:lnTo>
                  <a:lnTo>
                    <a:pt x="43" y="622"/>
                  </a:lnTo>
                  <a:lnTo>
                    <a:pt x="8" y="612"/>
                  </a:lnTo>
                  <a:lnTo>
                    <a:pt x="2" y="516"/>
                  </a:lnTo>
                  <a:lnTo>
                    <a:pt x="0" y="430"/>
                  </a:lnTo>
                  <a:lnTo>
                    <a:pt x="4" y="351"/>
                  </a:lnTo>
                  <a:lnTo>
                    <a:pt x="14" y="278"/>
                  </a:lnTo>
                  <a:lnTo>
                    <a:pt x="23" y="215"/>
                  </a:lnTo>
                  <a:lnTo>
                    <a:pt x="37" y="159"/>
                  </a:lnTo>
                  <a:lnTo>
                    <a:pt x="50" y="111"/>
                  </a:lnTo>
                  <a:lnTo>
                    <a:pt x="64" y="71"/>
                  </a:lnTo>
                  <a:lnTo>
                    <a:pt x="75" y="40"/>
                  </a:lnTo>
                  <a:lnTo>
                    <a:pt x="87" y="19"/>
                  </a:lnTo>
                  <a:lnTo>
                    <a:pt x="93" y="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24"/>
            <p:cNvSpPr>
              <a:spLocks/>
            </p:cNvSpPr>
            <p:nvPr/>
          </p:nvSpPr>
          <p:spPr bwMode="auto">
            <a:xfrm>
              <a:off x="8184945" y="5524525"/>
              <a:ext cx="89844" cy="607421"/>
            </a:xfrm>
            <a:custGeom>
              <a:avLst/>
              <a:gdLst>
                <a:gd name="T0" fmla="*/ 92 w 92"/>
                <a:gd name="T1" fmla="*/ 0 h 622"/>
                <a:gd name="T2" fmla="*/ 90 w 92"/>
                <a:gd name="T3" fmla="*/ 6 h 622"/>
                <a:gd name="T4" fmla="*/ 88 w 92"/>
                <a:gd name="T5" fmla="*/ 23 h 622"/>
                <a:gd name="T6" fmla="*/ 82 w 92"/>
                <a:gd name="T7" fmla="*/ 52 h 622"/>
                <a:gd name="T8" fmla="*/ 76 w 92"/>
                <a:gd name="T9" fmla="*/ 89 h 622"/>
                <a:gd name="T10" fmla="*/ 69 w 92"/>
                <a:gd name="T11" fmla="*/ 133 h 622"/>
                <a:gd name="T12" fmla="*/ 61 w 92"/>
                <a:gd name="T13" fmla="*/ 183 h 622"/>
                <a:gd name="T14" fmla="*/ 55 w 92"/>
                <a:gd name="T15" fmla="*/ 238 h 622"/>
                <a:gd name="T16" fmla="*/ 48 w 92"/>
                <a:gd name="T17" fmla="*/ 298 h 622"/>
                <a:gd name="T18" fmla="*/ 44 w 92"/>
                <a:gd name="T19" fmla="*/ 361 h 622"/>
                <a:gd name="T20" fmla="*/ 40 w 92"/>
                <a:gd name="T21" fmla="*/ 426 h 622"/>
                <a:gd name="T22" fmla="*/ 38 w 92"/>
                <a:gd name="T23" fmla="*/ 494 h 622"/>
                <a:gd name="T24" fmla="*/ 40 w 92"/>
                <a:gd name="T25" fmla="*/ 559 h 622"/>
                <a:gd name="T26" fmla="*/ 44 w 92"/>
                <a:gd name="T27" fmla="*/ 622 h 622"/>
                <a:gd name="T28" fmla="*/ 9 w 92"/>
                <a:gd name="T29" fmla="*/ 613 h 622"/>
                <a:gd name="T30" fmla="*/ 1 w 92"/>
                <a:gd name="T31" fmla="*/ 519 h 622"/>
                <a:gd name="T32" fmla="*/ 0 w 92"/>
                <a:gd name="T33" fmla="*/ 430 h 622"/>
                <a:gd name="T34" fmla="*/ 3 w 92"/>
                <a:gd name="T35" fmla="*/ 352 h 622"/>
                <a:gd name="T36" fmla="*/ 11 w 92"/>
                <a:gd name="T37" fmla="*/ 280 h 622"/>
                <a:gd name="T38" fmla="*/ 23 w 92"/>
                <a:gd name="T39" fmla="*/ 215 h 622"/>
                <a:gd name="T40" fmla="*/ 34 w 92"/>
                <a:gd name="T41" fmla="*/ 160 h 622"/>
                <a:gd name="T42" fmla="*/ 48 w 92"/>
                <a:gd name="T43" fmla="*/ 112 h 622"/>
                <a:gd name="T44" fmla="*/ 61 w 92"/>
                <a:gd name="T45" fmla="*/ 73 h 622"/>
                <a:gd name="T46" fmla="*/ 72 w 92"/>
                <a:gd name="T47" fmla="*/ 41 h 622"/>
                <a:gd name="T48" fmla="*/ 82 w 92"/>
                <a:gd name="T49" fmla="*/ 19 h 622"/>
                <a:gd name="T50" fmla="*/ 90 w 92"/>
                <a:gd name="T51" fmla="*/ 6 h 622"/>
                <a:gd name="T52" fmla="*/ 92 w 92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" h="622">
                  <a:moveTo>
                    <a:pt x="92" y="0"/>
                  </a:moveTo>
                  <a:lnTo>
                    <a:pt x="90" y="6"/>
                  </a:lnTo>
                  <a:lnTo>
                    <a:pt x="88" y="23"/>
                  </a:lnTo>
                  <a:lnTo>
                    <a:pt x="82" y="52"/>
                  </a:lnTo>
                  <a:lnTo>
                    <a:pt x="76" y="89"/>
                  </a:lnTo>
                  <a:lnTo>
                    <a:pt x="69" y="133"/>
                  </a:lnTo>
                  <a:lnTo>
                    <a:pt x="61" y="183"/>
                  </a:lnTo>
                  <a:lnTo>
                    <a:pt x="55" y="238"/>
                  </a:lnTo>
                  <a:lnTo>
                    <a:pt x="48" y="298"/>
                  </a:lnTo>
                  <a:lnTo>
                    <a:pt x="44" y="361"/>
                  </a:lnTo>
                  <a:lnTo>
                    <a:pt x="40" y="426"/>
                  </a:lnTo>
                  <a:lnTo>
                    <a:pt x="38" y="494"/>
                  </a:lnTo>
                  <a:lnTo>
                    <a:pt x="40" y="559"/>
                  </a:lnTo>
                  <a:lnTo>
                    <a:pt x="44" y="622"/>
                  </a:lnTo>
                  <a:lnTo>
                    <a:pt x="9" y="613"/>
                  </a:lnTo>
                  <a:lnTo>
                    <a:pt x="1" y="519"/>
                  </a:lnTo>
                  <a:lnTo>
                    <a:pt x="0" y="430"/>
                  </a:lnTo>
                  <a:lnTo>
                    <a:pt x="3" y="352"/>
                  </a:lnTo>
                  <a:lnTo>
                    <a:pt x="11" y="280"/>
                  </a:lnTo>
                  <a:lnTo>
                    <a:pt x="23" y="215"/>
                  </a:lnTo>
                  <a:lnTo>
                    <a:pt x="34" y="160"/>
                  </a:lnTo>
                  <a:lnTo>
                    <a:pt x="48" y="112"/>
                  </a:lnTo>
                  <a:lnTo>
                    <a:pt x="61" y="73"/>
                  </a:lnTo>
                  <a:lnTo>
                    <a:pt x="72" y="41"/>
                  </a:lnTo>
                  <a:lnTo>
                    <a:pt x="82" y="19"/>
                  </a:lnTo>
                  <a:lnTo>
                    <a:pt x="90" y="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25"/>
            <p:cNvSpPr>
              <a:spLocks/>
            </p:cNvSpPr>
            <p:nvPr/>
          </p:nvSpPr>
          <p:spPr bwMode="auto">
            <a:xfrm>
              <a:off x="8456429" y="5655384"/>
              <a:ext cx="81055" cy="476562"/>
            </a:xfrm>
            <a:custGeom>
              <a:avLst/>
              <a:gdLst>
                <a:gd name="T0" fmla="*/ 83 w 83"/>
                <a:gd name="T1" fmla="*/ 0 h 488"/>
                <a:gd name="T2" fmla="*/ 83 w 83"/>
                <a:gd name="T3" fmla="*/ 6 h 488"/>
                <a:gd name="T4" fmla="*/ 79 w 83"/>
                <a:gd name="T5" fmla="*/ 21 h 488"/>
                <a:gd name="T6" fmla="*/ 73 w 83"/>
                <a:gd name="T7" fmla="*/ 46 h 488"/>
                <a:gd name="T8" fmla="*/ 67 w 83"/>
                <a:gd name="T9" fmla="*/ 79 h 488"/>
                <a:gd name="T10" fmla="*/ 60 w 83"/>
                <a:gd name="T11" fmla="*/ 119 h 488"/>
                <a:gd name="T12" fmla="*/ 52 w 83"/>
                <a:gd name="T13" fmla="*/ 163 h 488"/>
                <a:gd name="T14" fmla="*/ 46 w 83"/>
                <a:gd name="T15" fmla="*/ 213 h 488"/>
                <a:gd name="T16" fmla="*/ 38 w 83"/>
                <a:gd name="T17" fmla="*/ 265 h 488"/>
                <a:gd name="T18" fmla="*/ 35 w 83"/>
                <a:gd name="T19" fmla="*/ 321 h 488"/>
                <a:gd name="T20" fmla="*/ 31 w 83"/>
                <a:gd name="T21" fmla="*/ 377 h 488"/>
                <a:gd name="T22" fmla="*/ 31 w 83"/>
                <a:gd name="T23" fmla="*/ 432 h 488"/>
                <a:gd name="T24" fmla="*/ 31 w 83"/>
                <a:gd name="T25" fmla="*/ 488 h 488"/>
                <a:gd name="T26" fmla="*/ 4 w 83"/>
                <a:gd name="T27" fmla="*/ 478 h 488"/>
                <a:gd name="T28" fmla="*/ 0 w 83"/>
                <a:gd name="T29" fmla="*/ 398 h 488"/>
                <a:gd name="T30" fmla="*/ 4 w 83"/>
                <a:gd name="T31" fmla="*/ 323 h 488"/>
                <a:gd name="T32" fmla="*/ 10 w 83"/>
                <a:gd name="T33" fmla="*/ 258 h 488"/>
                <a:gd name="T34" fmla="*/ 17 w 83"/>
                <a:gd name="T35" fmla="*/ 198 h 488"/>
                <a:gd name="T36" fmla="*/ 29 w 83"/>
                <a:gd name="T37" fmla="*/ 146 h 488"/>
                <a:gd name="T38" fmla="*/ 42 w 83"/>
                <a:gd name="T39" fmla="*/ 102 h 488"/>
                <a:gd name="T40" fmla="*/ 54 w 83"/>
                <a:gd name="T41" fmla="*/ 66 h 488"/>
                <a:gd name="T42" fmla="*/ 65 w 83"/>
                <a:gd name="T43" fmla="*/ 39 h 488"/>
                <a:gd name="T44" fmla="*/ 75 w 83"/>
                <a:gd name="T45" fmla="*/ 18 h 488"/>
                <a:gd name="T46" fmla="*/ 81 w 83"/>
                <a:gd name="T47" fmla="*/ 4 h 488"/>
                <a:gd name="T48" fmla="*/ 83 w 83"/>
                <a:gd name="T4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488">
                  <a:moveTo>
                    <a:pt x="83" y="0"/>
                  </a:moveTo>
                  <a:lnTo>
                    <a:pt x="83" y="6"/>
                  </a:lnTo>
                  <a:lnTo>
                    <a:pt x="79" y="21"/>
                  </a:lnTo>
                  <a:lnTo>
                    <a:pt x="73" y="46"/>
                  </a:lnTo>
                  <a:lnTo>
                    <a:pt x="67" y="79"/>
                  </a:lnTo>
                  <a:lnTo>
                    <a:pt x="60" y="119"/>
                  </a:lnTo>
                  <a:lnTo>
                    <a:pt x="52" y="163"/>
                  </a:lnTo>
                  <a:lnTo>
                    <a:pt x="46" y="213"/>
                  </a:lnTo>
                  <a:lnTo>
                    <a:pt x="38" y="265"/>
                  </a:lnTo>
                  <a:lnTo>
                    <a:pt x="35" y="321"/>
                  </a:lnTo>
                  <a:lnTo>
                    <a:pt x="31" y="377"/>
                  </a:lnTo>
                  <a:lnTo>
                    <a:pt x="31" y="432"/>
                  </a:lnTo>
                  <a:lnTo>
                    <a:pt x="31" y="488"/>
                  </a:lnTo>
                  <a:lnTo>
                    <a:pt x="4" y="478"/>
                  </a:lnTo>
                  <a:lnTo>
                    <a:pt x="0" y="398"/>
                  </a:lnTo>
                  <a:lnTo>
                    <a:pt x="4" y="323"/>
                  </a:lnTo>
                  <a:lnTo>
                    <a:pt x="10" y="258"/>
                  </a:lnTo>
                  <a:lnTo>
                    <a:pt x="17" y="198"/>
                  </a:lnTo>
                  <a:lnTo>
                    <a:pt x="29" y="146"/>
                  </a:lnTo>
                  <a:lnTo>
                    <a:pt x="42" y="102"/>
                  </a:lnTo>
                  <a:lnTo>
                    <a:pt x="54" y="66"/>
                  </a:lnTo>
                  <a:lnTo>
                    <a:pt x="65" y="39"/>
                  </a:lnTo>
                  <a:lnTo>
                    <a:pt x="75" y="18"/>
                  </a:lnTo>
                  <a:lnTo>
                    <a:pt x="81" y="4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26"/>
            <p:cNvSpPr>
              <a:spLocks/>
            </p:cNvSpPr>
            <p:nvPr/>
          </p:nvSpPr>
          <p:spPr bwMode="auto">
            <a:xfrm>
              <a:off x="8507210" y="5658314"/>
              <a:ext cx="82031" cy="473632"/>
            </a:xfrm>
            <a:custGeom>
              <a:avLst/>
              <a:gdLst>
                <a:gd name="T0" fmla="*/ 84 w 84"/>
                <a:gd name="T1" fmla="*/ 0 h 485"/>
                <a:gd name="T2" fmla="*/ 84 w 84"/>
                <a:gd name="T3" fmla="*/ 5 h 485"/>
                <a:gd name="T4" fmla="*/ 81 w 84"/>
                <a:gd name="T5" fmla="*/ 21 h 485"/>
                <a:gd name="T6" fmla="*/ 75 w 84"/>
                <a:gd name="T7" fmla="*/ 46 h 485"/>
                <a:gd name="T8" fmla="*/ 67 w 84"/>
                <a:gd name="T9" fmla="*/ 77 h 485"/>
                <a:gd name="T10" fmla="*/ 61 w 84"/>
                <a:gd name="T11" fmla="*/ 117 h 485"/>
                <a:gd name="T12" fmla="*/ 54 w 84"/>
                <a:gd name="T13" fmla="*/ 161 h 485"/>
                <a:gd name="T14" fmla="*/ 46 w 84"/>
                <a:gd name="T15" fmla="*/ 211 h 485"/>
                <a:gd name="T16" fmla="*/ 40 w 84"/>
                <a:gd name="T17" fmla="*/ 265 h 485"/>
                <a:gd name="T18" fmla="*/ 34 w 84"/>
                <a:gd name="T19" fmla="*/ 318 h 485"/>
                <a:gd name="T20" fmla="*/ 31 w 84"/>
                <a:gd name="T21" fmla="*/ 374 h 485"/>
                <a:gd name="T22" fmla="*/ 29 w 84"/>
                <a:gd name="T23" fmla="*/ 430 h 485"/>
                <a:gd name="T24" fmla="*/ 31 w 84"/>
                <a:gd name="T25" fmla="*/ 485 h 485"/>
                <a:gd name="T26" fmla="*/ 4 w 84"/>
                <a:gd name="T27" fmla="*/ 476 h 485"/>
                <a:gd name="T28" fmla="*/ 0 w 84"/>
                <a:gd name="T29" fmla="*/ 395 h 485"/>
                <a:gd name="T30" fmla="*/ 2 w 84"/>
                <a:gd name="T31" fmla="*/ 320 h 485"/>
                <a:gd name="T32" fmla="*/ 9 w 84"/>
                <a:gd name="T33" fmla="*/ 255 h 485"/>
                <a:gd name="T34" fmla="*/ 19 w 84"/>
                <a:gd name="T35" fmla="*/ 196 h 485"/>
                <a:gd name="T36" fmla="*/ 31 w 84"/>
                <a:gd name="T37" fmla="*/ 144 h 485"/>
                <a:gd name="T38" fmla="*/ 42 w 84"/>
                <a:gd name="T39" fmla="*/ 100 h 485"/>
                <a:gd name="T40" fmla="*/ 56 w 84"/>
                <a:gd name="T41" fmla="*/ 65 h 485"/>
                <a:gd name="T42" fmla="*/ 67 w 84"/>
                <a:gd name="T43" fmla="*/ 36 h 485"/>
                <a:gd name="T44" fmla="*/ 77 w 84"/>
                <a:gd name="T45" fmla="*/ 15 h 485"/>
                <a:gd name="T46" fmla="*/ 82 w 84"/>
                <a:gd name="T47" fmla="*/ 4 h 485"/>
                <a:gd name="T48" fmla="*/ 84 w 84"/>
                <a:gd name="T49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85">
                  <a:moveTo>
                    <a:pt x="84" y="0"/>
                  </a:moveTo>
                  <a:lnTo>
                    <a:pt x="84" y="5"/>
                  </a:lnTo>
                  <a:lnTo>
                    <a:pt x="81" y="21"/>
                  </a:lnTo>
                  <a:lnTo>
                    <a:pt x="75" y="46"/>
                  </a:lnTo>
                  <a:lnTo>
                    <a:pt x="67" y="77"/>
                  </a:lnTo>
                  <a:lnTo>
                    <a:pt x="61" y="117"/>
                  </a:lnTo>
                  <a:lnTo>
                    <a:pt x="54" y="161"/>
                  </a:lnTo>
                  <a:lnTo>
                    <a:pt x="46" y="211"/>
                  </a:lnTo>
                  <a:lnTo>
                    <a:pt x="40" y="265"/>
                  </a:lnTo>
                  <a:lnTo>
                    <a:pt x="34" y="318"/>
                  </a:lnTo>
                  <a:lnTo>
                    <a:pt x="31" y="374"/>
                  </a:lnTo>
                  <a:lnTo>
                    <a:pt x="29" y="430"/>
                  </a:lnTo>
                  <a:lnTo>
                    <a:pt x="31" y="485"/>
                  </a:lnTo>
                  <a:lnTo>
                    <a:pt x="4" y="476"/>
                  </a:lnTo>
                  <a:lnTo>
                    <a:pt x="0" y="395"/>
                  </a:lnTo>
                  <a:lnTo>
                    <a:pt x="2" y="320"/>
                  </a:lnTo>
                  <a:lnTo>
                    <a:pt x="9" y="255"/>
                  </a:lnTo>
                  <a:lnTo>
                    <a:pt x="19" y="196"/>
                  </a:lnTo>
                  <a:lnTo>
                    <a:pt x="31" y="144"/>
                  </a:lnTo>
                  <a:lnTo>
                    <a:pt x="42" y="100"/>
                  </a:lnTo>
                  <a:lnTo>
                    <a:pt x="56" y="65"/>
                  </a:lnTo>
                  <a:lnTo>
                    <a:pt x="67" y="36"/>
                  </a:lnTo>
                  <a:lnTo>
                    <a:pt x="77" y="15"/>
                  </a:lnTo>
                  <a:lnTo>
                    <a:pt x="82" y="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27"/>
            <p:cNvSpPr>
              <a:spLocks/>
            </p:cNvSpPr>
            <p:nvPr/>
          </p:nvSpPr>
          <p:spPr bwMode="auto">
            <a:xfrm>
              <a:off x="8587288" y="5564565"/>
              <a:ext cx="117187" cy="567381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28"/>
            <p:cNvSpPr>
              <a:spLocks/>
            </p:cNvSpPr>
            <p:nvPr/>
          </p:nvSpPr>
          <p:spPr bwMode="auto">
            <a:xfrm>
              <a:off x="9523810" y="5492299"/>
              <a:ext cx="99609" cy="639647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29"/>
            <p:cNvSpPr>
              <a:spLocks/>
            </p:cNvSpPr>
            <p:nvPr/>
          </p:nvSpPr>
          <p:spPr bwMode="auto">
            <a:xfrm>
              <a:off x="9482794" y="5630971"/>
              <a:ext cx="80078" cy="500975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30"/>
            <p:cNvSpPr>
              <a:spLocks/>
            </p:cNvSpPr>
            <p:nvPr/>
          </p:nvSpPr>
          <p:spPr bwMode="auto">
            <a:xfrm>
              <a:off x="9430060" y="5481557"/>
              <a:ext cx="77149" cy="650389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31"/>
            <p:cNvSpPr>
              <a:spLocks/>
            </p:cNvSpPr>
            <p:nvPr/>
          </p:nvSpPr>
          <p:spPr bwMode="auto">
            <a:xfrm>
              <a:off x="9375372" y="5504018"/>
              <a:ext cx="83008" cy="627928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32"/>
            <p:cNvSpPr>
              <a:spLocks/>
            </p:cNvSpPr>
            <p:nvPr/>
          </p:nvSpPr>
          <p:spPr bwMode="auto">
            <a:xfrm>
              <a:off x="9574591" y="5526478"/>
              <a:ext cx="102539" cy="605468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33"/>
            <p:cNvSpPr>
              <a:spLocks/>
            </p:cNvSpPr>
            <p:nvPr/>
          </p:nvSpPr>
          <p:spPr bwMode="auto">
            <a:xfrm>
              <a:off x="9277716" y="5559681"/>
              <a:ext cx="176758" cy="572265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34"/>
            <p:cNvSpPr>
              <a:spLocks/>
            </p:cNvSpPr>
            <p:nvPr/>
          </p:nvSpPr>
          <p:spPr bwMode="auto">
            <a:xfrm>
              <a:off x="9224005" y="5560658"/>
              <a:ext cx="179687" cy="571288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35"/>
            <p:cNvSpPr>
              <a:spLocks/>
            </p:cNvSpPr>
            <p:nvPr/>
          </p:nvSpPr>
          <p:spPr bwMode="auto">
            <a:xfrm>
              <a:off x="9195685" y="5684681"/>
              <a:ext cx="142578" cy="44726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36"/>
            <p:cNvSpPr>
              <a:spLocks/>
            </p:cNvSpPr>
            <p:nvPr/>
          </p:nvSpPr>
          <p:spPr bwMode="auto">
            <a:xfrm>
              <a:off x="9140998" y="5685658"/>
              <a:ext cx="146484" cy="446288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37"/>
            <p:cNvSpPr>
              <a:spLocks/>
            </p:cNvSpPr>
            <p:nvPr/>
          </p:nvSpPr>
          <p:spPr bwMode="auto">
            <a:xfrm>
              <a:off x="9065802" y="5599721"/>
              <a:ext cx="185547" cy="532225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38"/>
            <p:cNvSpPr>
              <a:spLocks/>
            </p:cNvSpPr>
            <p:nvPr/>
          </p:nvSpPr>
          <p:spPr bwMode="auto">
            <a:xfrm>
              <a:off x="8981818" y="5500112"/>
              <a:ext cx="136718" cy="631834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39"/>
            <p:cNvSpPr>
              <a:spLocks/>
            </p:cNvSpPr>
            <p:nvPr/>
          </p:nvSpPr>
          <p:spPr bwMode="auto">
            <a:xfrm>
              <a:off x="8951545" y="5636830"/>
              <a:ext cx="108399" cy="495116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40"/>
            <p:cNvSpPr>
              <a:spLocks/>
            </p:cNvSpPr>
            <p:nvPr/>
          </p:nvSpPr>
          <p:spPr bwMode="auto">
            <a:xfrm>
              <a:off x="8890021" y="5486440"/>
              <a:ext cx="116211" cy="645506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41"/>
            <p:cNvSpPr>
              <a:spLocks/>
            </p:cNvSpPr>
            <p:nvPr/>
          </p:nvSpPr>
          <p:spPr bwMode="auto">
            <a:xfrm>
              <a:off x="8835334" y="5509877"/>
              <a:ext cx="122070" cy="622069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42"/>
            <p:cNvSpPr>
              <a:spLocks/>
            </p:cNvSpPr>
            <p:nvPr/>
          </p:nvSpPr>
          <p:spPr bwMode="auto">
            <a:xfrm>
              <a:off x="9035529" y="5533315"/>
              <a:ext cx="135742" cy="598631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5" name="Freeform 43"/>
            <p:cNvSpPr>
              <a:spLocks/>
            </p:cNvSpPr>
            <p:nvPr/>
          </p:nvSpPr>
          <p:spPr bwMode="auto">
            <a:xfrm>
              <a:off x="8741584" y="5575306"/>
              <a:ext cx="209961" cy="556640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6" name="Freeform 44"/>
            <p:cNvSpPr>
              <a:spLocks/>
            </p:cNvSpPr>
            <p:nvPr/>
          </p:nvSpPr>
          <p:spPr bwMode="auto">
            <a:xfrm>
              <a:off x="8686897" y="5577260"/>
              <a:ext cx="213867" cy="554686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45"/>
            <p:cNvSpPr>
              <a:spLocks/>
            </p:cNvSpPr>
            <p:nvPr/>
          </p:nvSpPr>
          <p:spPr bwMode="auto">
            <a:xfrm>
              <a:off x="7387095" y="5545033"/>
              <a:ext cx="251953" cy="586913"/>
            </a:xfrm>
            <a:custGeom>
              <a:avLst/>
              <a:gdLst>
                <a:gd name="T0" fmla="*/ 0 w 258"/>
                <a:gd name="T1" fmla="*/ 0 h 601"/>
                <a:gd name="T2" fmla="*/ 4 w 258"/>
                <a:gd name="T3" fmla="*/ 4 h 601"/>
                <a:gd name="T4" fmla="*/ 12 w 258"/>
                <a:gd name="T5" fmla="*/ 14 h 601"/>
                <a:gd name="T6" fmla="*/ 25 w 258"/>
                <a:gd name="T7" fmla="*/ 31 h 601"/>
                <a:gd name="T8" fmla="*/ 44 w 258"/>
                <a:gd name="T9" fmla="*/ 56 h 601"/>
                <a:gd name="T10" fmla="*/ 66 w 258"/>
                <a:gd name="T11" fmla="*/ 89 h 601"/>
                <a:gd name="T12" fmla="*/ 89 w 258"/>
                <a:gd name="T13" fmla="*/ 127 h 601"/>
                <a:gd name="T14" fmla="*/ 114 w 258"/>
                <a:gd name="T15" fmla="*/ 173 h 601"/>
                <a:gd name="T16" fmla="*/ 140 w 258"/>
                <a:gd name="T17" fmla="*/ 227 h 601"/>
                <a:gd name="T18" fmla="*/ 167 w 258"/>
                <a:gd name="T19" fmla="*/ 285 h 601"/>
                <a:gd name="T20" fmla="*/ 192 w 258"/>
                <a:gd name="T21" fmla="*/ 352 h 601"/>
                <a:gd name="T22" fmla="*/ 217 w 258"/>
                <a:gd name="T23" fmla="*/ 425 h 601"/>
                <a:gd name="T24" fmla="*/ 238 w 258"/>
                <a:gd name="T25" fmla="*/ 503 h 601"/>
                <a:gd name="T26" fmla="*/ 258 w 258"/>
                <a:gd name="T27" fmla="*/ 590 h 601"/>
                <a:gd name="T28" fmla="*/ 225 w 258"/>
                <a:gd name="T29" fmla="*/ 601 h 601"/>
                <a:gd name="T30" fmla="*/ 213 w 258"/>
                <a:gd name="T31" fmla="*/ 547 h 601"/>
                <a:gd name="T32" fmla="*/ 198 w 258"/>
                <a:gd name="T33" fmla="*/ 492 h 601"/>
                <a:gd name="T34" fmla="*/ 181 w 258"/>
                <a:gd name="T35" fmla="*/ 436 h 601"/>
                <a:gd name="T36" fmla="*/ 162 w 258"/>
                <a:gd name="T37" fmla="*/ 380 h 601"/>
                <a:gd name="T38" fmla="*/ 142 w 258"/>
                <a:gd name="T39" fmla="*/ 327 h 601"/>
                <a:gd name="T40" fmla="*/ 121 w 258"/>
                <a:gd name="T41" fmla="*/ 275 h 601"/>
                <a:gd name="T42" fmla="*/ 102 w 258"/>
                <a:gd name="T43" fmla="*/ 225 h 601"/>
                <a:gd name="T44" fmla="*/ 83 w 258"/>
                <a:gd name="T45" fmla="*/ 177 h 601"/>
                <a:gd name="T46" fmla="*/ 64 w 258"/>
                <a:gd name="T47" fmla="*/ 135 h 601"/>
                <a:gd name="T48" fmla="*/ 46 w 258"/>
                <a:gd name="T49" fmla="*/ 96 h 601"/>
                <a:gd name="T50" fmla="*/ 31 w 258"/>
                <a:gd name="T51" fmla="*/ 64 h 601"/>
                <a:gd name="T52" fmla="*/ 18 w 258"/>
                <a:gd name="T53" fmla="*/ 37 h 601"/>
                <a:gd name="T54" fmla="*/ 8 w 258"/>
                <a:gd name="T55" fmla="*/ 16 h 601"/>
                <a:gd name="T56" fmla="*/ 2 w 258"/>
                <a:gd name="T57" fmla="*/ 4 h 601"/>
                <a:gd name="T58" fmla="*/ 0 w 258"/>
                <a:gd name="T5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8" h="601">
                  <a:moveTo>
                    <a:pt x="0" y="0"/>
                  </a:moveTo>
                  <a:lnTo>
                    <a:pt x="4" y="4"/>
                  </a:lnTo>
                  <a:lnTo>
                    <a:pt x="12" y="14"/>
                  </a:lnTo>
                  <a:lnTo>
                    <a:pt x="25" y="31"/>
                  </a:lnTo>
                  <a:lnTo>
                    <a:pt x="44" y="56"/>
                  </a:lnTo>
                  <a:lnTo>
                    <a:pt x="66" y="89"/>
                  </a:lnTo>
                  <a:lnTo>
                    <a:pt x="89" y="127"/>
                  </a:lnTo>
                  <a:lnTo>
                    <a:pt x="114" y="173"/>
                  </a:lnTo>
                  <a:lnTo>
                    <a:pt x="140" y="227"/>
                  </a:lnTo>
                  <a:lnTo>
                    <a:pt x="167" y="285"/>
                  </a:lnTo>
                  <a:lnTo>
                    <a:pt x="192" y="352"/>
                  </a:lnTo>
                  <a:lnTo>
                    <a:pt x="217" y="425"/>
                  </a:lnTo>
                  <a:lnTo>
                    <a:pt x="238" y="503"/>
                  </a:lnTo>
                  <a:lnTo>
                    <a:pt x="258" y="590"/>
                  </a:lnTo>
                  <a:lnTo>
                    <a:pt x="225" y="601"/>
                  </a:lnTo>
                  <a:lnTo>
                    <a:pt x="213" y="547"/>
                  </a:lnTo>
                  <a:lnTo>
                    <a:pt x="198" y="492"/>
                  </a:lnTo>
                  <a:lnTo>
                    <a:pt x="181" y="436"/>
                  </a:lnTo>
                  <a:lnTo>
                    <a:pt x="162" y="380"/>
                  </a:lnTo>
                  <a:lnTo>
                    <a:pt x="142" y="327"/>
                  </a:lnTo>
                  <a:lnTo>
                    <a:pt x="121" y="275"/>
                  </a:lnTo>
                  <a:lnTo>
                    <a:pt x="102" y="225"/>
                  </a:lnTo>
                  <a:lnTo>
                    <a:pt x="83" y="177"/>
                  </a:lnTo>
                  <a:lnTo>
                    <a:pt x="64" y="135"/>
                  </a:lnTo>
                  <a:lnTo>
                    <a:pt x="46" y="96"/>
                  </a:lnTo>
                  <a:lnTo>
                    <a:pt x="31" y="64"/>
                  </a:lnTo>
                  <a:lnTo>
                    <a:pt x="18" y="37"/>
                  </a:lnTo>
                  <a:lnTo>
                    <a:pt x="8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46"/>
            <p:cNvSpPr>
              <a:spLocks/>
            </p:cNvSpPr>
            <p:nvPr/>
          </p:nvSpPr>
          <p:spPr bwMode="auto">
            <a:xfrm>
              <a:off x="7383189" y="5671009"/>
              <a:ext cx="199218" cy="460937"/>
            </a:xfrm>
            <a:custGeom>
              <a:avLst/>
              <a:gdLst>
                <a:gd name="T0" fmla="*/ 0 w 204"/>
                <a:gd name="T1" fmla="*/ 0 h 472"/>
                <a:gd name="T2" fmla="*/ 2 w 204"/>
                <a:gd name="T3" fmla="*/ 4 h 472"/>
                <a:gd name="T4" fmla="*/ 12 w 204"/>
                <a:gd name="T5" fmla="*/ 15 h 472"/>
                <a:gd name="T6" fmla="*/ 27 w 204"/>
                <a:gd name="T7" fmla="*/ 37 h 472"/>
                <a:gd name="T8" fmla="*/ 47 w 204"/>
                <a:gd name="T9" fmla="*/ 63 h 472"/>
                <a:gd name="T10" fmla="*/ 68 w 204"/>
                <a:gd name="T11" fmla="*/ 98 h 472"/>
                <a:gd name="T12" fmla="*/ 91 w 204"/>
                <a:gd name="T13" fmla="*/ 140 h 472"/>
                <a:gd name="T14" fmla="*/ 116 w 204"/>
                <a:gd name="T15" fmla="*/ 190 h 472"/>
                <a:gd name="T16" fmla="*/ 141 w 204"/>
                <a:gd name="T17" fmla="*/ 248 h 472"/>
                <a:gd name="T18" fmla="*/ 164 w 204"/>
                <a:gd name="T19" fmla="*/ 311 h 472"/>
                <a:gd name="T20" fmla="*/ 185 w 204"/>
                <a:gd name="T21" fmla="*/ 384 h 472"/>
                <a:gd name="T22" fmla="*/ 204 w 204"/>
                <a:gd name="T23" fmla="*/ 463 h 472"/>
                <a:gd name="T24" fmla="*/ 179 w 204"/>
                <a:gd name="T25" fmla="*/ 472 h 472"/>
                <a:gd name="T26" fmla="*/ 168 w 204"/>
                <a:gd name="T27" fmla="*/ 422 h 472"/>
                <a:gd name="T28" fmla="*/ 152 w 204"/>
                <a:gd name="T29" fmla="*/ 373 h 472"/>
                <a:gd name="T30" fmla="*/ 137 w 204"/>
                <a:gd name="T31" fmla="*/ 323 h 472"/>
                <a:gd name="T32" fmla="*/ 118 w 204"/>
                <a:gd name="T33" fmla="*/ 273 h 472"/>
                <a:gd name="T34" fmla="*/ 100 w 204"/>
                <a:gd name="T35" fmla="*/ 225 h 472"/>
                <a:gd name="T36" fmla="*/ 81 w 204"/>
                <a:gd name="T37" fmla="*/ 179 h 472"/>
                <a:gd name="T38" fmla="*/ 64 w 204"/>
                <a:gd name="T39" fmla="*/ 136 h 472"/>
                <a:gd name="T40" fmla="*/ 47 w 204"/>
                <a:gd name="T41" fmla="*/ 100 h 472"/>
                <a:gd name="T42" fmla="*/ 31 w 204"/>
                <a:gd name="T43" fmla="*/ 65 h 472"/>
                <a:gd name="T44" fmla="*/ 18 w 204"/>
                <a:gd name="T45" fmla="*/ 39 h 472"/>
                <a:gd name="T46" fmla="*/ 8 w 204"/>
                <a:gd name="T47" fmla="*/ 17 h 472"/>
                <a:gd name="T48" fmla="*/ 2 w 204"/>
                <a:gd name="T49" fmla="*/ 6 h 472"/>
                <a:gd name="T50" fmla="*/ 0 w 204"/>
                <a:gd name="T51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472">
                  <a:moveTo>
                    <a:pt x="0" y="0"/>
                  </a:moveTo>
                  <a:lnTo>
                    <a:pt x="2" y="4"/>
                  </a:lnTo>
                  <a:lnTo>
                    <a:pt x="12" y="15"/>
                  </a:lnTo>
                  <a:lnTo>
                    <a:pt x="27" y="37"/>
                  </a:lnTo>
                  <a:lnTo>
                    <a:pt x="47" y="63"/>
                  </a:lnTo>
                  <a:lnTo>
                    <a:pt x="68" y="98"/>
                  </a:lnTo>
                  <a:lnTo>
                    <a:pt x="91" y="140"/>
                  </a:lnTo>
                  <a:lnTo>
                    <a:pt x="116" y="190"/>
                  </a:lnTo>
                  <a:lnTo>
                    <a:pt x="141" y="248"/>
                  </a:lnTo>
                  <a:lnTo>
                    <a:pt x="164" y="311"/>
                  </a:lnTo>
                  <a:lnTo>
                    <a:pt x="185" y="384"/>
                  </a:lnTo>
                  <a:lnTo>
                    <a:pt x="204" y="463"/>
                  </a:lnTo>
                  <a:lnTo>
                    <a:pt x="179" y="472"/>
                  </a:lnTo>
                  <a:lnTo>
                    <a:pt x="168" y="422"/>
                  </a:lnTo>
                  <a:lnTo>
                    <a:pt x="152" y="373"/>
                  </a:lnTo>
                  <a:lnTo>
                    <a:pt x="137" y="323"/>
                  </a:lnTo>
                  <a:lnTo>
                    <a:pt x="118" y="273"/>
                  </a:lnTo>
                  <a:lnTo>
                    <a:pt x="100" y="225"/>
                  </a:lnTo>
                  <a:lnTo>
                    <a:pt x="81" y="179"/>
                  </a:lnTo>
                  <a:lnTo>
                    <a:pt x="64" y="136"/>
                  </a:lnTo>
                  <a:lnTo>
                    <a:pt x="47" y="100"/>
                  </a:lnTo>
                  <a:lnTo>
                    <a:pt x="31" y="65"/>
                  </a:lnTo>
                  <a:lnTo>
                    <a:pt x="18" y="39"/>
                  </a:lnTo>
                  <a:lnTo>
                    <a:pt x="8" y="17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47"/>
            <p:cNvSpPr>
              <a:spLocks/>
            </p:cNvSpPr>
            <p:nvPr/>
          </p:nvSpPr>
          <p:spPr bwMode="auto">
            <a:xfrm>
              <a:off x="7295298" y="5528432"/>
              <a:ext cx="234375" cy="603514"/>
            </a:xfrm>
            <a:custGeom>
              <a:avLst/>
              <a:gdLst>
                <a:gd name="T0" fmla="*/ 0 w 240"/>
                <a:gd name="T1" fmla="*/ 0 h 618"/>
                <a:gd name="T2" fmla="*/ 4 w 240"/>
                <a:gd name="T3" fmla="*/ 4 h 618"/>
                <a:gd name="T4" fmla="*/ 12 w 240"/>
                <a:gd name="T5" fmla="*/ 20 h 618"/>
                <a:gd name="T6" fmla="*/ 25 w 240"/>
                <a:gd name="T7" fmla="*/ 41 h 618"/>
                <a:gd name="T8" fmla="*/ 42 w 240"/>
                <a:gd name="T9" fmla="*/ 71 h 618"/>
                <a:gd name="T10" fmla="*/ 62 w 240"/>
                <a:gd name="T11" fmla="*/ 112 h 618"/>
                <a:gd name="T12" fmla="*/ 85 w 240"/>
                <a:gd name="T13" fmla="*/ 160 h 618"/>
                <a:gd name="T14" fmla="*/ 110 w 240"/>
                <a:gd name="T15" fmla="*/ 215 h 618"/>
                <a:gd name="T16" fmla="*/ 137 w 240"/>
                <a:gd name="T17" fmla="*/ 279 h 618"/>
                <a:gd name="T18" fmla="*/ 163 w 240"/>
                <a:gd name="T19" fmla="*/ 352 h 618"/>
                <a:gd name="T20" fmla="*/ 190 w 240"/>
                <a:gd name="T21" fmla="*/ 430 h 618"/>
                <a:gd name="T22" fmla="*/ 215 w 240"/>
                <a:gd name="T23" fmla="*/ 517 h 618"/>
                <a:gd name="T24" fmla="*/ 240 w 240"/>
                <a:gd name="T25" fmla="*/ 609 h 618"/>
                <a:gd name="T26" fmla="*/ 219 w 240"/>
                <a:gd name="T27" fmla="*/ 618 h 618"/>
                <a:gd name="T28" fmla="*/ 204 w 240"/>
                <a:gd name="T29" fmla="*/ 559 h 618"/>
                <a:gd name="T30" fmla="*/ 186 w 240"/>
                <a:gd name="T31" fmla="*/ 499 h 618"/>
                <a:gd name="T32" fmla="*/ 167 w 240"/>
                <a:gd name="T33" fmla="*/ 438 h 618"/>
                <a:gd name="T34" fmla="*/ 146 w 240"/>
                <a:gd name="T35" fmla="*/ 379 h 618"/>
                <a:gd name="T36" fmla="*/ 125 w 240"/>
                <a:gd name="T37" fmla="*/ 319 h 618"/>
                <a:gd name="T38" fmla="*/ 104 w 240"/>
                <a:gd name="T39" fmla="*/ 261 h 618"/>
                <a:gd name="T40" fmla="*/ 85 w 240"/>
                <a:gd name="T41" fmla="*/ 208 h 618"/>
                <a:gd name="T42" fmla="*/ 65 w 240"/>
                <a:gd name="T43" fmla="*/ 158 h 618"/>
                <a:gd name="T44" fmla="*/ 48 w 240"/>
                <a:gd name="T45" fmla="*/ 114 h 618"/>
                <a:gd name="T46" fmla="*/ 33 w 240"/>
                <a:gd name="T47" fmla="*/ 75 h 618"/>
                <a:gd name="T48" fmla="*/ 19 w 240"/>
                <a:gd name="T49" fmla="*/ 45 h 618"/>
                <a:gd name="T50" fmla="*/ 10 w 240"/>
                <a:gd name="T51" fmla="*/ 21 h 618"/>
                <a:gd name="T52" fmla="*/ 2 w 240"/>
                <a:gd name="T53" fmla="*/ 6 h 618"/>
                <a:gd name="T54" fmla="*/ 0 w 240"/>
                <a:gd name="T55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618">
                  <a:moveTo>
                    <a:pt x="0" y="0"/>
                  </a:moveTo>
                  <a:lnTo>
                    <a:pt x="4" y="4"/>
                  </a:lnTo>
                  <a:lnTo>
                    <a:pt x="12" y="20"/>
                  </a:lnTo>
                  <a:lnTo>
                    <a:pt x="25" y="41"/>
                  </a:lnTo>
                  <a:lnTo>
                    <a:pt x="42" y="71"/>
                  </a:lnTo>
                  <a:lnTo>
                    <a:pt x="62" y="112"/>
                  </a:lnTo>
                  <a:lnTo>
                    <a:pt x="85" y="160"/>
                  </a:lnTo>
                  <a:lnTo>
                    <a:pt x="110" y="215"/>
                  </a:lnTo>
                  <a:lnTo>
                    <a:pt x="137" y="279"/>
                  </a:lnTo>
                  <a:lnTo>
                    <a:pt x="163" y="352"/>
                  </a:lnTo>
                  <a:lnTo>
                    <a:pt x="190" y="430"/>
                  </a:lnTo>
                  <a:lnTo>
                    <a:pt x="215" y="517"/>
                  </a:lnTo>
                  <a:lnTo>
                    <a:pt x="240" y="609"/>
                  </a:lnTo>
                  <a:lnTo>
                    <a:pt x="219" y="618"/>
                  </a:lnTo>
                  <a:lnTo>
                    <a:pt x="204" y="559"/>
                  </a:lnTo>
                  <a:lnTo>
                    <a:pt x="186" y="499"/>
                  </a:lnTo>
                  <a:lnTo>
                    <a:pt x="167" y="438"/>
                  </a:lnTo>
                  <a:lnTo>
                    <a:pt x="146" y="379"/>
                  </a:lnTo>
                  <a:lnTo>
                    <a:pt x="125" y="319"/>
                  </a:lnTo>
                  <a:lnTo>
                    <a:pt x="104" y="261"/>
                  </a:lnTo>
                  <a:lnTo>
                    <a:pt x="85" y="208"/>
                  </a:lnTo>
                  <a:lnTo>
                    <a:pt x="65" y="158"/>
                  </a:lnTo>
                  <a:lnTo>
                    <a:pt x="48" y="114"/>
                  </a:lnTo>
                  <a:lnTo>
                    <a:pt x="33" y="75"/>
                  </a:lnTo>
                  <a:lnTo>
                    <a:pt x="19" y="45"/>
                  </a:lnTo>
                  <a:lnTo>
                    <a:pt x="10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48"/>
            <p:cNvSpPr>
              <a:spLocks/>
            </p:cNvSpPr>
            <p:nvPr/>
          </p:nvSpPr>
          <p:spPr bwMode="auto">
            <a:xfrm>
              <a:off x="7248423" y="5551869"/>
              <a:ext cx="234375" cy="580077"/>
            </a:xfrm>
            <a:custGeom>
              <a:avLst/>
              <a:gdLst>
                <a:gd name="T0" fmla="*/ 0 w 240"/>
                <a:gd name="T1" fmla="*/ 0 h 594"/>
                <a:gd name="T2" fmla="*/ 2 w 240"/>
                <a:gd name="T3" fmla="*/ 4 h 594"/>
                <a:gd name="T4" fmla="*/ 12 w 240"/>
                <a:gd name="T5" fmla="*/ 18 h 594"/>
                <a:gd name="T6" fmla="*/ 25 w 240"/>
                <a:gd name="T7" fmla="*/ 39 h 594"/>
                <a:gd name="T8" fmla="*/ 42 w 240"/>
                <a:gd name="T9" fmla="*/ 68 h 594"/>
                <a:gd name="T10" fmla="*/ 64 w 240"/>
                <a:gd name="T11" fmla="*/ 106 h 594"/>
                <a:gd name="T12" fmla="*/ 87 w 240"/>
                <a:gd name="T13" fmla="*/ 152 h 594"/>
                <a:gd name="T14" fmla="*/ 112 w 240"/>
                <a:gd name="T15" fmla="*/ 204 h 594"/>
                <a:gd name="T16" fmla="*/ 138 w 240"/>
                <a:gd name="T17" fmla="*/ 265 h 594"/>
                <a:gd name="T18" fmla="*/ 165 w 240"/>
                <a:gd name="T19" fmla="*/ 334 h 594"/>
                <a:gd name="T20" fmla="*/ 192 w 240"/>
                <a:gd name="T21" fmla="*/ 411 h 594"/>
                <a:gd name="T22" fmla="*/ 217 w 240"/>
                <a:gd name="T23" fmla="*/ 494 h 594"/>
                <a:gd name="T24" fmla="*/ 240 w 240"/>
                <a:gd name="T25" fmla="*/ 584 h 594"/>
                <a:gd name="T26" fmla="*/ 219 w 240"/>
                <a:gd name="T27" fmla="*/ 594 h 594"/>
                <a:gd name="T28" fmla="*/ 204 w 240"/>
                <a:gd name="T29" fmla="*/ 536 h 594"/>
                <a:gd name="T30" fmla="*/ 186 w 240"/>
                <a:gd name="T31" fmla="*/ 478 h 594"/>
                <a:gd name="T32" fmla="*/ 167 w 240"/>
                <a:gd name="T33" fmla="*/ 419 h 594"/>
                <a:gd name="T34" fmla="*/ 146 w 240"/>
                <a:gd name="T35" fmla="*/ 361 h 594"/>
                <a:gd name="T36" fmla="*/ 125 w 240"/>
                <a:gd name="T37" fmla="*/ 306 h 594"/>
                <a:gd name="T38" fmla="*/ 106 w 240"/>
                <a:gd name="T39" fmla="*/ 250 h 594"/>
                <a:gd name="T40" fmla="*/ 85 w 240"/>
                <a:gd name="T41" fmla="*/ 198 h 594"/>
                <a:gd name="T42" fmla="*/ 65 w 240"/>
                <a:gd name="T43" fmla="*/ 152 h 594"/>
                <a:gd name="T44" fmla="*/ 48 w 240"/>
                <a:gd name="T45" fmla="*/ 108 h 594"/>
                <a:gd name="T46" fmla="*/ 31 w 240"/>
                <a:gd name="T47" fmla="*/ 71 h 594"/>
                <a:gd name="T48" fmla="*/ 19 w 240"/>
                <a:gd name="T49" fmla="*/ 43 h 594"/>
                <a:gd name="T50" fmla="*/ 8 w 240"/>
                <a:gd name="T51" fmla="*/ 20 h 594"/>
                <a:gd name="T52" fmla="*/ 2 w 240"/>
                <a:gd name="T53" fmla="*/ 4 h 594"/>
                <a:gd name="T54" fmla="*/ 0 w 240"/>
                <a:gd name="T5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594">
                  <a:moveTo>
                    <a:pt x="0" y="0"/>
                  </a:moveTo>
                  <a:lnTo>
                    <a:pt x="2" y="4"/>
                  </a:lnTo>
                  <a:lnTo>
                    <a:pt x="12" y="18"/>
                  </a:lnTo>
                  <a:lnTo>
                    <a:pt x="25" y="39"/>
                  </a:lnTo>
                  <a:lnTo>
                    <a:pt x="42" y="68"/>
                  </a:lnTo>
                  <a:lnTo>
                    <a:pt x="64" y="106"/>
                  </a:lnTo>
                  <a:lnTo>
                    <a:pt x="87" y="152"/>
                  </a:lnTo>
                  <a:lnTo>
                    <a:pt x="112" y="204"/>
                  </a:lnTo>
                  <a:lnTo>
                    <a:pt x="138" y="265"/>
                  </a:lnTo>
                  <a:lnTo>
                    <a:pt x="165" y="334"/>
                  </a:lnTo>
                  <a:lnTo>
                    <a:pt x="192" y="411"/>
                  </a:lnTo>
                  <a:lnTo>
                    <a:pt x="217" y="494"/>
                  </a:lnTo>
                  <a:lnTo>
                    <a:pt x="240" y="584"/>
                  </a:lnTo>
                  <a:lnTo>
                    <a:pt x="219" y="594"/>
                  </a:lnTo>
                  <a:lnTo>
                    <a:pt x="204" y="536"/>
                  </a:lnTo>
                  <a:lnTo>
                    <a:pt x="186" y="478"/>
                  </a:lnTo>
                  <a:lnTo>
                    <a:pt x="167" y="419"/>
                  </a:lnTo>
                  <a:lnTo>
                    <a:pt x="146" y="361"/>
                  </a:lnTo>
                  <a:lnTo>
                    <a:pt x="125" y="306"/>
                  </a:lnTo>
                  <a:lnTo>
                    <a:pt x="106" y="250"/>
                  </a:lnTo>
                  <a:lnTo>
                    <a:pt x="85" y="198"/>
                  </a:lnTo>
                  <a:lnTo>
                    <a:pt x="65" y="152"/>
                  </a:lnTo>
                  <a:lnTo>
                    <a:pt x="48" y="108"/>
                  </a:lnTo>
                  <a:lnTo>
                    <a:pt x="31" y="71"/>
                  </a:lnTo>
                  <a:lnTo>
                    <a:pt x="19" y="43"/>
                  </a:lnTo>
                  <a:lnTo>
                    <a:pt x="8" y="20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49"/>
            <p:cNvSpPr>
              <a:spLocks/>
            </p:cNvSpPr>
            <p:nvPr/>
          </p:nvSpPr>
          <p:spPr bwMode="auto">
            <a:xfrm>
              <a:off x="7445689" y="5575306"/>
              <a:ext cx="243164" cy="556640"/>
            </a:xfrm>
            <a:custGeom>
              <a:avLst/>
              <a:gdLst>
                <a:gd name="T0" fmla="*/ 0 w 249"/>
                <a:gd name="T1" fmla="*/ 0 h 570"/>
                <a:gd name="T2" fmla="*/ 4 w 249"/>
                <a:gd name="T3" fmla="*/ 4 h 570"/>
                <a:gd name="T4" fmla="*/ 11 w 249"/>
                <a:gd name="T5" fmla="*/ 13 h 570"/>
                <a:gd name="T6" fmla="*/ 27 w 249"/>
                <a:gd name="T7" fmla="*/ 31 h 570"/>
                <a:gd name="T8" fmla="*/ 44 w 249"/>
                <a:gd name="T9" fmla="*/ 54 h 570"/>
                <a:gd name="T10" fmla="*/ 65 w 249"/>
                <a:gd name="T11" fmla="*/ 84 h 570"/>
                <a:gd name="T12" fmla="*/ 88 w 249"/>
                <a:gd name="T13" fmla="*/ 121 h 570"/>
                <a:gd name="T14" fmla="*/ 113 w 249"/>
                <a:gd name="T15" fmla="*/ 163 h 570"/>
                <a:gd name="T16" fmla="*/ 138 w 249"/>
                <a:gd name="T17" fmla="*/ 213 h 570"/>
                <a:gd name="T18" fmla="*/ 165 w 249"/>
                <a:gd name="T19" fmla="*/ 269 h 570"/>
                <a:gd name="T20" fmla="*/ 190 w 249"/>
                <a:gd name="T21" fmla="*/ 332 h 570"/>
                <a:gd name="T22" fmla="*/ 213 w 249"/>
                <a:gd name="T23" fmla="*/ 401 h 570"/>
                <a:gd name="T24" fmla="*/ 232 w 249"/>
                <a:gd name="T25" fmla="*/ 476 h 570"/>
                <a:gd name="T26" fmla="*/ 249 w 249"/>
                <a:gd name="T27" fmla="*/ 557 h 570"/>
                <a:gd name="T28" fmla="*/ 215 w 249"/>
                <a:gd name="T29" fmla="*/ 570 h 570"/>
                <a:gd name="T30" fmla="*/ 203 w 249"/>
                <a:gd name="T31" fmla="*/ 514 h 570"/>
                <a:gd name="T32" fmla="*/ 188 w 249"/>
                <a:gd name="T33" fmla="*/ 459 h 570"/>
                <a:gd name="T34" fmla="*/ 171 w 249"/>
                <a:gd name="T35" fmla="*/ 401 h 570"/>
                <a:gd name="T36" fmla="*/ 152 w 249"/>
                <a:gd name="T37" fmla="*/ 345 h 570"/>
                <a:gd name="T38" fmla="*/ 130 w 249"/>
                <a:gd name="T39" fmla="*/ 292 h 570"/>
                <a:gd name="T40" fmla="*/ 109 w 249"/>
                <a:gd name="T41" fmla="*/ 240 h 570"/>
                <a:gd name="T42" fmla="*/ 88 w 249"/>
                <a:gd name="T43" fmla="*/ 190 h 570"/>
                <a:gd name="T44" fmla="*/ 69 w 249"/>
                <a:gd name="T45" fmla="*/ 144 h 570"/>
                <a:gd name="T46" fmla="*/ 50 w 249"/>
                <a:gd name="T47" fmla="*/ 104 h 570"/>
                <a:gd name="T48" fmla="*/ 34 w 249"/>
                <a:gd name="T49" fmla="*/ 69 h 570"/>
                <a:gd name="T50" fmla="*/ 21 w 249"/>
                <a:gd name="T51" fmla="*/ 40 h 570"/>
                <a:gd name="T52" fmla="*/ 9 w 249"/>
                <a:gd name="T53" fmla="*/ 19 h 570"/>
                <a:gd name="T54" fmla="*/ 2 w 249"/>
                <a:gd name="T55" fmla="*/ 6 h 570"/>
                <a:gd name="T56" fmla="*/ 0 w 249"/>
                <a:gd name="T5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9" h="570">
                  <a:moveTo>
                    <a:pt x="0" y="0"/>
                  </a:moveTo>
                  <a:lnTo>
                    <a:pt x="4" y="4"/>
                  </a:lnTo>
                  <a:lnTo>
                    <a:pt x="11" y="13"/>
                  </a:lnTo>
                  <a:lnTo>
                    <a:pt x="27" y="31"/>
                  </a:lnTo>
                  <a:lnTo>
                    <a:pt x="44" y="54"/>
                  </a:lnTo>
                  <a:lnTo>
                    <a:pt x="65" y="84"/>
                  </a:lnTo>
                  <a:lnTo>
                    <a:pt x="88" y="121"/>
                  </a:lnTo>
                  <a:lnTo>
                    <a:pt x="113" y="163"/>
                  </a:lnTo>
                  <a:lnTo>
                    <a:pt x="138" y="213"/>
                  </a:lnTo>
                  <a:lnTo>
                    <a:pt x="165" y="269"/>
                  </a:lnTo>
                  <a:lnTo>
                    <a:pt x="190" y="332"/>
                  </a:lnTo>
                  <a:lnTo>
                    <a:pt x="213" y="401"/>
                  </a:lnTo>
                  <a:lnTo>
                    <a:pt x="232" y="476"/>
                  </a:lnTo>
                  <a:lnTo>
                    <a:pt x="249" y="557"/>
                  </a:lnTo>
                  <a:lnTo>
                    <a:pt x="215" y="570"/>
                  </a:lnTo>
                  <a:lnTo>
                    <a:pt x="203" y="514"/>
                  </a:lnTo>
                  <a:lnTo>
                    <a:pt x="188" y="459"/>
                  </a:lnTo>
                  <a:lnTo>
                    <a:pt x="171" y="401"/>
                  </a:lnTo>
                  <a:lnTo>
                    <a:pt x="152" y="345"/>
                  </a:lnTo>
                  <a:lnTo>
                    <a:pt x="130" y="292"/>
                  </a:lnTo>
                  <a:lnTo>
                    <a:pt x="109" y="240"/>
                  </a:lnTo>
                  <a:lnTo>
                    <a:pt x="88" y="190"/>
                  </a:lnTo>
                  <a:lnTo>
                    <a:pt x="69" y="144"/>
                  </a:lnTo>
                  <a:lnTo>
                    <a:pt x="50" y="104"/>
                  </a:lnTo>
                  <a:lnTo>
                    <a:pt x="34" y="69"/>
                  </a:lnTo>
                  <a:lnTo>
                    <a:pt x="21" y="40"/>
                  </a:lnTo>
                  <a:lnTo>
                    <a:pt x="9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50"/>
            <p:cNvSpPr>
              <a:spLocks/>
            </p:cNvSpPr>
            <p:nvPr/>
          </p:nvSpPr>
          <p:spPr bwMode="auto">
            <a:xfrm>
              <a:off x="7166392" y="5639759"/>
              <a:ext cx="307617" cy="492187"/>
            </a:xfrm>
            <a:custGeom>
              <a:avLst/>
              <a:gdLst>
                <a:gd name="T0" fmla="*/ 0 w 315"/>
                <a:gd name="T1" fmla="*/ 0 h 504"/>
                <a:gd name="T2" fmla="*/ 5 w 315"/>
                <a:gd name="T3" fmla="*/ 3 h 504"/>
                <a:gd name="T4" fmla="*/ 17 w 315"/>
                <a:gd name="T5" fmla="*/ 13 h 504"/>
                <a:gd name="T6" fmla="*/ 36 w 315"/>
                <a:gd name="T7" fmla="*/ 28 h 504"/>
                <a:gd name="T8" fmla="*/ 61 w 315"/>
                <a:gd name="T9" fmla="*/ 51 h 504"/>
                <a:gd name="T10" fmla="*/ 90 w 315"/>
                <a:gd name="T11" fmla="*/ 84 h 504"/>
                <a:gd name="T12" fmla="*/ 123 w 315"/>
                <a:gd name="T13" fmla="*/ 124 h 504"/>
                <a:gd name="T14" fmla="*/ 159 w 315"/>
                <a:gd name="T15" fmla="*/ 174 h 504"/>
                <a:gd name="T16" fmla="*/ 197 w 315"/>
                <a:gd name="T17" fmla="*/ 234 h 504"/>
                <a:gd name="T18" fmla="*/ 238 w 315"/>
                <a:gd name="T19" fmla="*/ 303 h 504"/>
                <a:gd name="T20" fmla="*/ 276 w 315"/>
                <a:gd name="T21" fmla="*/ 384 h 504"/>
                <a:gd name="T22" fmla="*/ 315 w 315"/>
                <a:gd name="T23" fmla="*/ 476 h 504"/>
                <a:gd name="T24" fmla="*/ 295 w 315"/>
                <a:gd name="T25" fmla="*/ 504 h 504"/>
                <a:gd name="T26" fmla="*/ 272 w 315"/>
                <a:gd name="T27" fmla="*/ 451 h 504"/>
                <a:gd name="T28" fmla="*/ 247 w 315"/>
                <a:gd name="T29" fmla="*/ 399 h 504"/>
                <a:gd name="T30" fmla="*/ 222 w 315"/>
                <a:gd name="T31" fmla="*/ 347 h 504"/>
                <a:gd name="T32" fmla="*/ 194 w 315"/>
                <a:gd name="T33" fmla="*/ 297 h 504"/>
                <a:gd name="T34" fmla="*/ 167 w 315"/>
                <a:gd name="T35" fmla="*/ 247 h 504"/>
                <a:gd name="T36" fmla="*/ 138 w 315"/>
                <a:gd name="T37" fmla="*/ 201 h 504"/>
                <a:gd name="T38" fmla="*/ 111 w 315"/>
                <a:gd name="T39" fmla="*/ 159 h 504"/>
                <a:gd name="T40" fmla="*/ 86 w 315"/>
                <a:gd name="T41" fmla="*/ 121 h 504"/>
                <a:gd name="T42" fmla="*/ 63 w 315"/>
                <a:gd name="T43" fmla="*/ 86 h 504"/>
                <a:gd name="T44" fmla="*/ 42 w 315"/>
                <a:gd name="T45" fmla="*/ 57 h 504"/>
                <a:gd name="T46" fmla="*/ 25 w 315"/>
                <a:gd name="T47" fmla="*/ 32 h 504"/>
                <a:gd name="T48" fmla="*/ 11 w 315"/>
                <a:gd name="T49" fmla="*/ 15 h 504"/>
                <a:gd name="T50" fmla="*/ 3 w 315"/>
                <a:gd name="T51" fmla="*/ 3 h 504"/>
                <a:gd name="T52" fmla="*/ 0 w 315"/>
                <a:gd name="T5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5" h="504">
                  <a:moveTo>
                    <a:pt x="0" y="0"/>
                  </a:moveTo>
                  <a:lnTo>
                    <a:pt x="5" y="3"/>
                  </a:lnTo>
                  <a:lnTo>
                    <a:pt x="17" y="13"/>
                  </a:lnTo>
                  <a:lnTo>
                    <a:pt x="36" y="28"/>
                  </a:lnTo>
                  <a:lnTo>
                    <a:pt x="61" y="51"/>
                  </a:lnTo>
                  <a:lnTo>
                    <a:pt x="90" y="84"/>
                  </a:lnTo>
                  <a:lnTo>
                    <a:pt x="123" y="124"/>
                  </a:lnTo>
                  <a:lnTo>
                    <a:pt x="159" y="174"/>
                  </a:lnTo>
                  <a:lnTo>
                    <a:pt x="197" y="234"/>
                  </a:lnTo>
                  <a:lnTo>
                    <a:pt x="238" y="303"/>
                  </a:lnTo>
                  <a:lnTo>
                    <a:pt x="276" y="384"/>
                  </a:lnTo>
                  <a:lnTo>
                    <a:pt x="315" y="476"/>
                  </a:lnTo>
                  <a:lnTo>
                    <a:pt x="295" y="504"/>
                  </a:lnTo>
                  <a:lnTo>
                    <a:pt x="272" y="451"/>
                  </a:lnTo>
                  <a:lnTo>
                    <a:pt x="247" y="399"/>
                  </a:lnTo>
                  <a:lnTo>
                    <a:pt x="222" y="347"/>
                  </a:lnTo>
                  <a:lnTo>
                    <a:pt x="194" y="297"/>
                  </a:lnTo>
                  <a:lnTo>
                    <a:pt x="167" y="247"/>
                  </a:lnTo>
                  <a:lnTo>
                    <a:pt x="138" y="201"/>
                  </a:lnTo>
                  <a:lnTo>
                    <a:pt x="111" y="159"/>
                  </a:lnTo>
                  <a:lnTo>
                    <a:pt x="86" y="121"/>
                  </a:lnTo>
                  <a:lnTo>
                    <a:pt x="63" y="86"/>
                  </a:lnTo>
                  <a:lnTo>
                    <a:pt x="42" y="57"/>
                  </a:lnTo>
                  <a:lnTo>
                    <a:pt x="25" y="32"/>
                  </a:lnTo>
                  <a:lnTo>
                    <a:pt x="11" y="1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51"/>
            <p:cNvSpPr>
              <a:spLocks/>
            </p:cNvSpPr>
            <p:nvPr/>
          </p:nvSpPr>
          <p:spPr bwMode="auto">
            <a:xfrm>
              <a:off x="7841195" y="5609486"/>
              <a:ext cx="264648" cy="522460"/>
            </a:xfrm>
            <a:custGeom>
              <a:avLst/>
              <a:gdLst>
                <a:gd name="T0" fmla="*/ 0 w 271"/>
                <a:gd name="T1" fmla="*/ 0 h 535"/>
                <a:gd name="T2" fmla="*/ 4 w 271"/>
                <a:gd name="T3" fmla="*/ 2 h 535"/>
                <a:gd name="T4" fmla="*/ 13 w 271"/>
                <a:gd name="T5" fmla="*/ 13 h 535"/>
                <a:gd name="T6" fmla="*/ 31 w 271"/>
                <a:gd name="T7" fmla="*/ 32 h 535"/>
                <a:gd name="T8" fmla="*/ 54 w 271"/>
                <a:gd name="T9" fmla="*/ 57 h 535"/>
                <a:gd name="T10" fmla="*/ 81 w 271"/>
                <a:gd name="T11" fmla="*/ 94 h 535"/>
                <a:gd name="T12" fmla="*/ 111 w 271"/>
                <a:gd name="T13" fmla="*/ 138 h 535"/>
                <a:gd name="T14" fmla="*/ 142 w 271"/>
                <a:gd name="T15" fmla="*/ 192 h 535"/>
                <a:gd name="T16" fmla="*/ 175 w 271"/>
                <a:gd name="T17" fmla="*/ 255 h 535"/>
                <a:gd name="T18" fmla="*/ 209 w 271"/>
                <a:gd name="T19" fmla="*/ 328 h 535"/>
                <a:gd name="T20" fmla="*/ 242 w 271"/>
                <a:gd name="T21" fmla="*/ 413 h 535"/>
                <a:gd name="T22" fmla="*/ 271 w 271"/>
                <a:gd name="T23" fmla="*/ 509 h 535"/>
                <a:gd name="T24" fmla="*/ 250 w 271"/>
                <a:gd name="T25" fmla="*/ 535 h 535"/>
                <a:gd name="T26" fmla="*/ 232 w 271"/>
                <a:gd name="T27" fmla="*/ 480 h 535"/>
                <a:gd name="T28" fmla="*/ 211 w 271"/>
                <a:gd name="T29" fmla="*/ 426 h 535"/>
                <a:gd name="T30" fmla="*/ 190 w 271"/>
                <a:gd name="T31" fmla="*/ 370 h 535"/>
                <a:gd name="T32" fmla="*/ 167 w 271"/>
                <a:gd name="T33" fmla="*/ 317 h 535"/>
                <a:gd name="T34" fmla="*/ 142 w 271"/>
                <a:gd name="T35" fmla="*/ 265 h 535"/>
                <a:gd name="T36" fmla="*/ 119 w 271"/>
                <a:gd name="T37" fmla="*/ 217 h 535"/>
                <a:gd name="T38" fmla="*/ 96 w 271"/>
                <a:gd name="T39" fmla="*/ 171 h 535"/>
                <a:gd name="T40" fmla="*/ 75 w 271"/>
                <a:gd name="T41" fmla="*/ 128 h 535"/>
                <a:gd name="T42" fmla="*/ 54 w 271"/>
                <a:gd name="T43" fmla="*/ 92 h 535"/>
                <a:gd name="T44" fmla="*/ 37 w 271"/>
                <a:gd name="T45" fmla="*/ 59 h 535"/>
                <a:gd name="T46" fmla="*/ 21 w 271"/>
                <a:gd name="T47" fmla="*/ 34 h 535"/>
                <a:gd name="T48" fmla="*/ 10 w 271"/>
                <a:gd name="T49" fmla="*/ 15 h 535"/>
                <a:gd name="T50" fmla="*/ 2 w 271"/>
                <a:gd name="T51" fmla="*/ 4 h 535"/>
                <a:gd name="T52" fmla="*/ 0 w 271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535">
                  <a:moveTo>
                    <a:pt x="0" y="0"/>
                  </a:moveTo>
                  <a:lnTo>
                    <a:pt x="4" y="2"/>
                  </a:lnTo>
                  <a:lnTo>
                    <a:pt x="13" y="13"/>
                  </a:lnTo>
                  <a:lnTo>
                    <a:pt x="31" y="32"/>
                  </a:lnTo>
                  <a:lnTo>
                    <a:pt x="54" y="57"/>
                  </a:lnTo>
                  <a:lnTo>
                    <a:pt x="81" y="94"/>
                  </a:lnTo>
                  <a:lnTo>
                    <a:pt x="111" y="138"/>
                  </a:lnTo>
                  <a:lnTo>
                    <a:pt x="142" y="192"/>
                  </a:lnTo>
                  <a:lnTo>
                    <a:pt x="175" y="255"/>
                  </a:lnTo>
                  <a:lnTo>
                    <a:pt x="209" y="328"/>
                  </a:lnTo>
                  <a:lnTo>
                    <a:pt x="242" y="413"/>
                  </a:lnTo>
                  <a:lnTo>
                    <a:pt x="271" y="509"/>
                  </a:lnTo>
                  <a:lnTo>
                    <a:pt x="250" y="535"/>
                  </a:lnTo>
                  <a:lnTo>
                    <a:pt x="232" y="480"/>
                  </a:lnTo>
                  <a:lnTo>
                    <a:pt x="211" y="426"/>
                  </a:lnTo>
                  <a:lnTo>
                    <a:pt x="190" y="370"/>
                  </a:lnTo>
                  <a:lnTo>
                    <a:pt x="167" y="317"/>
                  </a:lnTo>
                  <a:lnTo>
                    <a:pt x="142" y="265"/>
                  </a:lnTo>
                  <a:lnTo>
                    <a:pt x="119" y="217"/>
                  </a:lnTo>
                  <a:lnTo>
                    <a:pt x="96" y="171"/>
                  </a:lnTo>
                  <a:lnTo>
                    <a:pt x="75" y="128"/>
                  </a:lnTo>
                  <a:lnTo>
                    <a:pt x="54" y="92"/>
                  </a:lnTo>
                  <a:lnTo>
                    <a:pt x="37" y="59"/>
                  </a:lnTo>
                  <a:lnTo>
                    <a:pt x="21" y="34"/>
                  </a:lnTo>
                  <a:lnTo>
                    <a:pt x="10" y="15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4" name="Freeform 52"/>
            <p:cNvSpPr>
              <a:spLocks/>
            </p:cNvSpPr>
            <p:nvPr/>
          </p:nvSpPr>
          <p:spPr bwMode="auto">
            <a:xfrm>
              <a:off x="7115611" y="5642689"/>
              <a:ext cx="309570" cy="489257"/>
            </a:xfrm>
            <a:custGeom>
              <a:avLst/>
              <a:gdLst>
                <a:gd name="T0" fmla="*/ 0 w 317"/>
                <a:gd name="T1" fmla="*/ 0 h 501"/>
                <a:gd name="T2" fmla="*/ 4 w 317"/>
                <a:gd name="T3" fmla="*/ 2 h 501"/>
                <a:gd name="T4" fmla="*/ 17 w 317"/>
                <a:gd name="T5" fmla="*/ 11 h 501"/>
                <a:gd name="T6" fmla="*/ 36 w 317"/>
                <a:gd name="T7" fmla="*/ 26 h 501"/>
                <a:gd name="T8" fmla="*/ 61 w 317"/>
                <a:gd name="T9" fmla="*/ 51 h 501"/>
                <a:gd name="T10" fmla="*/ 90 w 317"/>
                <a:gd name="T11" fmla="*/ 82 h 501"/>
                <a:gd name="T12" fmla="*/ 125 w 317"/>
                <a:gd name="T13" fmla="*/ 122 h 501"/>
                <a:gd name="T14" fmla="*/ 161 w 317"/>
                <a:gd name="T15" fmla="*/ 172 h 501"/>
                <a:gd name="T16" fmla="*/ 200 w 317"/>
                <a:gd name="T17" fmla="*/ 230 h 501"/>
                <a:gd name="T18" fmla="*/ 238 w 317"/>
                <a:gd name="T19" fmla="*/ 301 h 501"/>
                <a:gd name="T20" fmla="*/ 278 w 317"/>
                <a:gd name="T21" fmla="*/ 380 h 501"/>
                <a:gd name="T22" fmla="*/ 317 w 317"/>
                <a:gd name="T23" fmla="*/ 472 h 501"/>
                <a:gd name="T24" fmla="*/ 299 w 317"/>
                <a:gd name="T25" fmla="*/ 501 h 501"/>
                <a:gd name="T26" fmla="*/ 276 w 317"/>
                <a:gd name="T27" fmla="*/ 449 h 501"/>
                <a:gd name="T28" fmla="*/ 251 w 317"/>
                <a:gd name="T29" fmla="*/ 395 h 501"/>
                <a:gd name="T30" fmla="*/ 224 w 317"/>
                <a:gd name="T31" fmla="*/ 343 h 501"/>
                <a:gd name="T32" fmla="*/ 196 w 317"/>
                <a:gd name="T33" fmla="*/ 293 h 501"/>
                <a:gd name="T34" fmla="*/ 167 w 317"/>
                <a:gd name="T35" fmla="*/ 245 h 501"/>
                <a:gd name="T36" fmla="*/ 140 w 317"/>
                <a:gd name="T37" fmla="*/ 199 h 501"/>
                <a:gd name="T38" fmla="*/ 113 w 317"/>
                <a:gd name="T39" fmla="*/ 157 h 501"/>
                <a:gd name="T40" fmla="*/ 86 w 317"/>
                <a:gd name="T41" fmla="*/ 119 h 501"/>
                <a:gd name="T42" fmla="*/ 63 w 317"/>
                <a:gd name="T43" fmla="*/ 84 h 501"/>
                <a:gd name="T44" fmla="*/ 42 w 317"/>
                <a:gd name="T45" fmla="*/ 55 h 501"/>
                <a:gd name="T46" fmla="*/ 25 w 317"/>
                <a:gd name="T47" fmla="*/ 32 h 501"/>
                <a:gd name="T48" fmla="*/ 11 w 317"/>
                <a:gd name="T49" fmla="*/ 13 h 501"/>
                <a:gd name="T50" fmla="*/ 4 w 317"/>
                <a:gd name="T51" fmla="*/ 3 h 501"/>
                <a:gd name="T52" fmla="*/ 0 w 317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501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6"/>
                  </a:lnTo>
                  <a:lnTo>
                    <a:pt x="61" y="51"/>
                  </a:lnTo>
                  <a:lnTo>
                    <a:pt x="90" y="82"/>
                  </a:lnTo>
                  <a:lnTo>
                    <a:pt x="125" y="122"/>
                  </a:lnTo>
                  <a:lnTo>
                    <a:pt x="161" y="172"/>
                  </a:lnTo>
                  <a:lnTo>
                    <a:pt x="200" y="230"/>
                  </a:lnTo>
                  <a:lnTo>
                    <a:pt x="238" y="301"/>
                  </a:lnTo>
                  <a:lnTo>
                    <a:pt x="278" y="380"/>
                  </a:lnTo>
                  <a:lnTo>
                    <a:pt x="317" y="472"/>
                  </a:lnTo>
                  <a:lnTo>
                    <a:pt x="299" y="501"/>
                  </a:lnTo>
                  <a:lnTo>
                    <a:pt x="276" y="449"/>
                  </a:lnTo>
                  <a:lnTo>
                    <a:pt x="251" y="395"/>
                  </a:lnTo>
                  <a:lnTo>
                    <a:pt x="224" y="343"/>
                  </a:lnTo>
                  <a:lnTo>
                    <a:pt x="196" y="293"/>
                  </a:lnTo>
                  <a:lnTo>
                    <a:pt x="167" y="245"/>
                  </a:lnTo>
                  <a:lnTo>
                    <a:pt x="140" y="199"/>
                  </a:lnTo>
                  <a:lnTo>
                    <a:pt x="113" y="157"/>
                  </a:lnTo>
                  <a:lnTo>
                    <a:pt x="86" y="119"/>
                  </a:lnTo>
                  <a:lnTo>
                    <a:pt x="63" y="84"/>
                  </a:lnTo>
                  <a:lnTo>
                    <a:pt x="42" y="55"/>
                  </a:lnTo>
                  <a:lnTo>
                    <a:pt x="25" y="32"/>
                  </a:lnTo>
                  <a:lnTo>
                    <a:pt x="11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53"/>
            <p:cNvSpPr>
              <a:spLocks/>
            </p:cNvSpPr>
            <p:nvPr/>
          </p:nvSpPr>
          <p:spPr bwMode="auto">
            <a:xfrm>
              <a:off x="7119517" y="5748158"/>
              <a:ext cx="245117" cy="383788"/>
            </a:xfrm>
            <a:custGeom>
              <a:avLst/>
              <a:gdLst>
                <a:gd name="T0" fmla="*/ 0 w 251"/>
                <a:gd name="T1" fmla="*/ 0 h 393"/>
                <a:gd name="T2" fmla="*/ 3 w 251"/>
                <a:gd name="T3" fmla="*/ 4 h 393"/>
                <a:gd name="T4" fmla="*/ 15 w 251"/>
                <a:gd name="T5" fmla="*/ 11 h 393"/>
                <a:gd name="T6" fmla="*/ 32 w 251"/>
                <a:gd name="T7" fmla="*/ 27 h 393"/>
                <a:gd name="T8" fmla="*/ 55 w 251"/>
                <a:gd name="T9" fmla="*/ 50 h 393"/>
                <a:gd name="T10" fmla="*/ 82 w 251"/>
                <a:gd name="T11" fmla="*/ 81 h 393"/>
                <a:gd name="T12" fmla="*/ 113 w 251"/>
                <a:gd name="T13" fmla="*/ 119 h 393"/>
                <a:gd name="T14" fmla="*/ 148 w 251"/>
                <a:gd name="T15" fmla="*/ 167 h 393"/>
                <a:gd name="T16" fmla="*/ 182 w 251"/>
                <a:gd name="T17" fmla="*/ 225 h 393"/>
                <a:gd name="T18" fmla="*/ 217 w 251"/>
                <a:gd name="T19" fmla="*/ 292 h 393"/>
                <a:gd name="T20" fmla="*/ 251 w 251"/>
                <a:gd name="T21" fmla="*/ 370 h 393"/>
                <a:gd name="T22" fmla="*/ 236 w 251"/>
                <a:gd name="T23" fmla="*/ 393 h 393"/>
                <a:gd name="T24" fmla="*/ 215 w 251"/>
                <a:gd name="T25" fmla="*/ 345 h 393"/>
                <a:gd name="T26" fmla="*/ 190 w 251"/>
                <a:gd name="T27" fmla="*/ 298 h 393"/>
                <a:gd name="T28" fmla="*/ 165 w 251"/>
                <a:gd name="T29" fmla="*/ 251 h 393"/>
                <a:gd name="T30" fmla="*/ 140 w 251"/>
                <a:gd name="T31" fmla="*/ 205 h 393"/>
                <a:gd name="T32" fmla="*/ 113 w 251"/>
                <a:gd name="T33" fmla="*/ 163 h 393"/>
                <a:gd name="T34" fmla="*/ 88 w 251"/>
                <a:gd name="T35" fmla="*/ 125 h 393"/>
                <a:gd name="T36" fmla="*/ 65 w 251"/>
                <a:gd name="T37" fmla="*/ 90 h 393"/>
                <a:gd name="T38" fmla="*/ 44 w 251"/>
                <a:gd name="T39" fmla="*/ 59 h 393"/>
                <a:gd name="T40" fmla="*/ 27 w 251"/>
                <a:gd name="T41" fmla="*/ 35 h 393"/>
                <a:gd name="T42" fmla="*/ 11 w 251"/>
                <a:gd name="T43" fmla="*/ 15 h 393"/>
                <a:gd name="T44" fmla="*/ 3 w 251"/>
                <a:gd name="T45" fmla="*/ 4 h 393"/>
                <a:gd name="T46" fmla="*/ 0 w 251"/>
                <a:gd name="T4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1" h="393">
                  <a:moveTo>
                    <a:pt x="0" y="0"/>
                  </a:moveTo>
                  <a:lnTo>
                    <a:pt x="3" y="4"/>
                  </a:lnTo>
                  <a:lnTo>
                    <a:pt x="15" y="11"/>
                  </a:lnTo>
                  <a:lnTo>
                    <a:pt x="32" y="27"/>
                  </a:lnTo>
                  <a:lnTo>
                    <a:pt x="55" y="50"/>
                  </a:lnTo>
                  <a:lnTo>
                    <a:pt x="82" y="81"/>
                  </a:lnTo>
                  <a:lnTo>
                    <a:pt x="113" y="119"/>
                  </a:lnTo>
                  <a:lnTo>
                    <a:pt x="148" y="167"/>
                  </a:lnTo>
                  <a:lnTo>
                    <a:pt x="182" y="225"/>
                  </a:lnTo>
                  <a:lnTo>
                    <a:pt x="217" y="292"/>
                  </a:lnTo>
                  <a:lnTo>
                    <a:pt x="251" y="370"/>
                  </a:lnTo>
                  <a:lnTo>
                    <a:pt x="236" y="393"/>
                  </a:lnTo>
                  <a:lnTo>
                    <a:pt x="215" y="345"/>
                  </a:lnTo>
                  <a:lnTo>
                    <a:pt x="190" y="298"/>
                  </a:lnTo>
                  <a:lnTo>
                    <a:pt x="165" y="251"/>
                  </a:lnTo>
                  <a:lnTo>
                    <a:pt x="140" y="205"/>
                  </a:lnTo>
                  <a:lnTo>
                    <a:pt x="113" y="163"/>
                  </a:lnTo>
                  <a:lnTo>
                    <a:pt x="88" y="125"/>
                  </a:lnTo>
                  <a:lnTo>
                    <a:pt x="65" y="90"/>
                  </a:lnTo>
                  <a:lnTo>
                    <a:pt x="44" y="59"/>
                  </a:lnTo>
                  <a:lnTo>
                    <a:pt x="27" y="35"/>
                  </a:lnTo>
                  <a:lnTo>
                    <a:pt x="11" y="15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54"/>
            <p:cNvSpPr>
              <a:spLocks/>
            </p:cNvSpPr>
            <p:nvPr/>
          </p:nvSpPr>
          <p:spPr bwMode="auto">
            <a:xfrm>
              <a:off x="7068736" y="5751087"/>
              <a:ext cx="247070" cy="380859"/>
            </a:xfrm>
            <a:custGeom>
              <a:avLst/>
              <a:gdLst>
                <a:gd name="T0" fmla="*/ 0 w 253"/>
                <a:gd name="T1" fmla="*/ 0 h 390"/>
                <a:gd name="T2" fmla="*/ 4 w 253"/>
                <a:gd name="T3" fmla="*/ 4 h 390"/>
                <a:gd name="T4" fmla="*/ 15 w 253"/>
                <a:gd name="T5" fmla="*/ 11 h 390"/>
                <a:gd name="T6" fmla="*/ 34 w 253"/>
                <a:gd name="T7" fmla="*/ 27 h 390"/>
                <a:gd name="T8" fmla="*/ 57 w 253"/>
                <a:gd name="T9" fmla="*/ 50 h 390"/>
                <a:gd name="T10" fmla="*/ 84 w 253"/>
                <a:gd name="T11" fmla="*/ 79 h 390"/>
                <a:gd name="T12" fmla="*/ 115 w 253"/>
                <a:gd name="T13" fmla="*/ 117 h 390"/>
                <a:gd name="T14" fmla="*/ 148 w 253"/>
                <a:gd name="T15" fmla="*/ 165 h 390"/>
                <a:gd name="T16" fmla="*/ 184 w 253"/>
                <a:gd name="T17" fmla="*/ 223 h 390"/>
                <a:gd name="T18" fmla="*/ 219 w 253"/>
                <a:gd name="T19" fmla="*/ 290 h 390"/>
                <a:gd name="T20" fmla="*/ 253 w 253"/>
                <a:gd name="T21" fmla="*/ 367 h 390"/>
                <a:gd name="T22" fmla="*/ 238 w 253"/>
                <a:gd name="T23" fmla="*/ 390 h 390"/>
                <a:gd name="T24" fmla="*/ 217 w 253"/>
                <a:gd name="T25" fmla="*/ 344 h 390"/>
                <a:gd name="T26" fmla="*/ 194 w 253"/>
                <a:gd name="T27" fmla="*/ 296 h 390"/>
                <a:gd name="T28" fmla="*/ 167 w 253"/>
                <a:gd name="T29" fmla="*/ 249 h 390"/>
                <a:gd name="T30" fmla="*/ 142 w 253"/>
                <a:gd name="T31" fmla="*/ 203 h 390"/>
                <a:gd name="T32" fmla="*/ 115 w 253"/>
                <a:gd name="T33" fmla="*/ 161 h 390"/>
                <a:gd name="T34" fmla="*/ 90 w 253"/>
                <a:gd name="T35" fmla="*/ 123 h 390"/>
                <a:gd name="T36" fmla="*/ 65 w 253"/>
                <a:gd name="T37" fmla="*/ 88 h 390"/>
                <a:gd name="T38" fmla="*/ 44 w 253"/>
                <a:gd name="T39" fmla="*/ 59 h 390"/>
                <a:gd name="T40" fmla="*/ 27 w 253"/>
                <a:gd name="T41" fmla="*/ 34 h 390"/>
                <a:gd name="T42" fmla="*/ 13 w 253"/>
                <a:gd name="T43" fmla="*/ 15 h 390"/>
                <a:gd name="T44" fmla="*/ 4 w 253"/>
                <a:gd name="T45" fmla="*/ 4 h 390"/>
                <a:gd name="T46" fmla="*/ 0 w 253"/>
                <a:gd name="T4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90">
                  <a:moveTo>
                    <a:pt x="0" y="0"/>
                  </a:moveTo>
                  <a:lnTo>
                    <a:pt x="4" y="4"/>
                  </a:lnTo>
                  <a:lnTo>
                    <a:pt x="15" y="11"/>
                  </a:lnTo>
                  <a:lnTo>
                    <a:pt x="34" y="27"/>
                  </a:lnTo>
                  <a:lnTo>
                    <a:pt x="57" y="50"/>
                  </a:lnTo>
                  <a:lnTo>
                    <a:pt x="84" y="79"/>
                  </a:lnTo>
                  <a:lnTo>
                    <a:pt x="115" y="117"/>
                  </a:lnTo>
                  <a:lnTo>
                    <a:pt x="148" y="165"/>
                  </a:lnTo>
                  <a:lnTo>
                    <a:pt x="184" y="223"/>
                  </a:lnTo>
                  <a:lnTo>
                    <a:pt x="219" y="290"/>
                  </a:lnTo>
                  <a:lnTo>
                    <a:pt x="253" y="367"/>
                  </a:lnTo>
                  <a:lnTo>
                    <a:pt x="238" y="390"/>
                  </a:lnTo>
                  <a:lnTo>
                    <a:pt x="217" y="344"/>
                  </a:lnTo>
                  <a:lnTo>
                    <a:pt x="194" y="296"/>
                  </a:lnTo>
                  <a:lnTo>
                    <a:pt x="167" y="249"/>
                  </a:lnTo>
                  <a:lnTo>
                    <a:pt x="142" y="203"/>
                  </a:lnTo>
                  <a:lnTo>
                    <a:pt x="115" y="161"/>
                  </a:lnTo>
                  <a:lnTo>
                    <a:pt x="90" y="123"/>
                  </a:lnTo>
                  <a:lnTo>
                    <a:pt x="65" y="88"/>
                  </a:lnTo>
                  <a:lnTo>
                    <a:pt x="44" y="59"/>
                  </a:lnTo>
                  <a:lnTo>
                    <a:pt x="27" y="34"/>
                  </a:lnTo>
                  <a:lnTo>
                    <a:pt x="13" y="15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55"/>
            <p:cNvSpPr>
              <a:spLocks/>
            </p:cNvSpPr>
            <p:nvPr/>
          </p:nvSpPr>
          <p:spPr bwMode="auto">
            <a:xfrm>
              <a:off x="6974986" y="5679799"/>
              <a:ext cx="307617" cy="452147"/>
            </a:xfrm>
            <a:custGeom>
              <a:avLst/>
              <a:gdLst>
                <a:gd name="T0" fmla="*/ 0 w 315"/>
                <a:gd name="T1" fmla="*/ 0 h 463"/>
                <a:gd name="T2" fmla="*/ 4 w 315"/>
                <a:gd name="T3" fmla="*/ 4 h 463"/>
                <a:gd name="T4" fmla="*/ 15 w 315"/>
                <a:gd name="T5" fmla="*/ 12 h 463"/>
                <a:gd name="T6" fmla="*/ 34 w 315"/>
                <a:gd name="T7" fmla="*/ 25 h 463"/>
                <a:gd name="T8" fmla="*/ 59 w 315"/>
                <a:gd name="T9" fmla="*/ 44 h 463"/>
                <a:gd name="T10" fmla="*/ 90 w 315"/>
                <a:gd name="T11" fmla="*/ 73 h 463"/>
                <a:gd name="T12" fmla="*/ 123 w 315"/>
                <a:gd name="T13" fmla="*/ 110 h 463"/>
                <a:gd name="T14" fmla="*/ 159 w 315"/>
                <a:gd name="T15" fmla="*/ 154 h 463"/>
                <a:gd name="T16" fmla="*/ 198 w 315"/>
                <a:gd name="T17" fmla="*/ 207 h 463"/>
                <a:gd name="T18" fmla="*/ 236 w 315"/>
                <a:gd name="T19" fmla="*/ 271 h 463"/>
                <a:gd name="T20" fmla="*/ 276 w 315"/>
                <a:gd name="T21" fmla="*/ 346 h 463"/>
                <a:gd name="T22" fmla="*/ 315 w 315"/>
                <a:gd name="T23" fmla="*/ 432 h 463"/>
                <a:gd name="T24" fmla="*/ 294 w 315"/>
                <a:gd name="T25" fmla="*/ 463 h 463"/>
                <a:gd name="T26" fmla="*/ 271 w 315"/>
                <a:gd name="T27" fmla="*/ 411 h 463"/>
                <a:gd name="T28" fmla="*/ 244 w 315"/>
                <a:gd name="T29" fmla="*/ 357 h 463"/>
                <a:gd name="T30" fmla="*/ 215 w 315"/>
                <a:gd name="T31" fmla="*/ 305 h 463"/>
                <a:gd name="T32" fmla="*/ 184 w 315"/>
                <a:gd name="T33" fmla="*/ 255 h 463"/>
                <a:gd name="T34" fmla="*/ 155 w 315"/>
                <a:gd name="T35" fmla="*/ 209 h 463"/>
                <a:gd name="T36" fmla="*/ 125 w 315"/>
                <a:gd name="T37" fmla="*/ 165 h 463"/>
                <a:gd name="T38" fmla="*/ 96 w 315"/>
                <a:gd name="T39" fmla="*/ 125 h 463"/>
                <a:gd name="T40" fmla="*/ 71 w 315"/>
                <a:gd name="T41" fmla="*/ 90 h 463"/>
                <a:gd name="T42" fmla="*/ 48 w 315"/>
                <a:gd name="T43" fmla="*/ 60 h 463"/>
                <a:gd name="T44" fmla="*/ 29 w 315"/>
                <a:gd name="T45" fmla="*/ 35 h 463"/>
                <a:gd name="T46" fmla="*/ 13 w 315"/>
                <a:gd name="T47" fmla="*/ 16 h 463"/>
                <a:gd name="T48" fmla="*/ 4 w 315"/>
                <a:gd name="T49" fmla="*/ 4 h 463"/>
                <a:gd name="T50" fmla="*/ 0 w 315"/>
                <a:gd name="T5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463">
                  <a:moveTo>
                    <a:pt x="0" y="0"/>
                  </a:moveTo>
                  <a:lnTo>
                    <a:pt x="4" y="4"/>
                  </a:lnTo>
                  <a:lnTo>
                    <a:pt x="15" y="12"/>
                  </a:lnTo>
                  <a:lnTo>
                    <a:pt x="34" y="25"/>
                  </a:lnTo>
                  <a:lnTo>
                    <a:pt x="59" y="44"/>
                  </a:lnTo>
                  <a:lnTo>
                    <a:pt x="90" y="73"/>
                  </a:lnTo>
                  <a:lnTo>
                    <a:pt x="123" y="110"/>
                  </a:lnTo>
                  <a:lnTo>
                    <a:pt x="159" y="154"/>
                  </a:lnTo>
                  <a:lnTo>
                    <a:pt x="198" y="207"/>
                  </a:lnTo>
                  <a:lnTo>
                    <a:pt x="236" y="271"/>
                  </a:lnTo>
                  <a:lnTo>
                    <a:pt x="276" y="346"/>
                  </a:lnTo>
                  <a:lnTo>
                    <a:pt x="315" y="432"/>
                  </a:lnTo>
                  <a:lnTo>
                    <a:pt x="294" y="463"/>
                  </a:lnTo>
                  <a:lnTo>
                    <a:pt x="271" y="411"/>
                  </a:lnTo>
                  <a:lnTo>
                    <a:pt x="244" y="357"/>
                  </a:lnTo>
                  <a:lnTo>
                    <a:pt x="215" y="305"/>
                  </a:lnTo>
                  <a:lnTo>
                    <a:pt x="184" y="255"/>
                  </a:lnTo>
                  <a:lnTo>
                    <a:pt x="155" y="209"/>
                  </a:lnTo>
                  <a:lnTo>
                    <a:pt x="125" y="165"/>
                  </a:lnTo>
                  <a:lnTo>
                    <a:pt x="96" y="125"/>
                  </a:lnTo>
                  <a:lnTo>
                    <a:pt x="71" y="90"/>
                  </a:lnTo>
                  <a:lnTo>
                    <a:pt x="48" y="60"/>
                  </a:lnTo>
                  <a:lnTo>
                    <a:pt x="29" y="35"/>
                  </a:lnTo>
                  <a:lnTo>
                    <a:pt x="13" y="1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56"/>
            <p:cNvSpPr>
              <a:spLocks/>
            </p:cNvSpPr>
            <p:nvPr/>
          </p:nvSpPr>
          <p:spPr bwMode="auto">
            <a:xfrm>
              <a:off x="6873424" y="5565541"/>
              <a:ext cx="287109" cy="566405"/>
            </a:xfrm>
            <a:custGeom>
              <a:avLst/>
              <a:gdLst>
                <a:gd name="T0" fmla="*/ 0 w 294"/>
                <a:gd name="T1" fmla="*/ 0 h 580"/>
                <a:gd name="T2" fmla="*/ 4 w 294"/>
                <a:gd name="T3" fmla="*/ 2 h 580"/>
                <a:gd name="T4" fmla="*/ 13 w 294"/>
                <a:gd name="T5" fmla="*/ 12 h 580"/>
                <a:gd name="T6" fmla="*/ 27 w 294"/>
                <a:gd name="T7" fmla="*/ 29 h 580"/>
                <a:gd name="T8" fmla="*/ 46 w 294"/>
                <a:gd name="T9" fmla="*/ 52 h 580"/>
                <a:gd name="T10" fmla="*/ 69 w 294"/>
                <a:gd name="T11" fmla="*/ 83 h 580"/>
                <a:gd name="T12" fmla="*/ 96 w 294"/>
                <a:gd name="T13" fmla="*/ 119 h 580"/>
                <a:gd name="T14" fmla="*/ 125 w 294"/>
                <a:gd name="T15" fmla="*/ 162 h 580"/>
                <a:gd name="T16" fmla="*/ 154 w 294"/>
                <a:gd name="T17" fmla="*/ 211 h 580"/>
                <a:gd name="T18" fmla="*/ 184 w 294"/>
                <a:gd name="T19" fmla="*/ 269 h 580"/>
                <a:gd name="T20" fmla="*/ 213 w 294"/>
                <a:gd name="T21" fmla="*/ 332 h 580"/>
                <a:gd name="T22" fmla="*/ 242 w 294"/>
                <a:gd name="T23" fmla="*/ 403 h 580"/>
                <a:gd name="T24" fmla="*/ 269 w 294"/>
                <a:gd name="T25" fmla="*/ 480 h 580"/>
                <a:gd name="T26" fmla="*/ 294 w 294"/>
                <a:gd name="T27" fmla="*/ 563 h 580"/>
                <a:gd name="T28" fmla="*/ 263 w 294"/>
                <a:gd name="T29" fmla="*/ 580 h 580"/>
                <a:gd name="T30" fmla="*/ 246 w 294"/>
                <a:gd name="T31" fmla="*/ 526 h 580"/>
                <a:gd name="T32" fmla="*/ 229 w 294"/>
                <a:gd name="T33" fmla="*/ 472 h 580"/>
                <a:gd name="T34" fmla="*/ 207 w 294"/>
                <a:gd name="T35" fmla="*/ 419 h 580"/>
                <a:gd name="T36" fmla="*/ 184 w 294"/>
                <a:gd name="T37" fmla="*/ 365 h 580"/>
                <a:gd name="T38" fmla="*/ 161 w 294"/>
                <a:gd name="T39" fmla="*/ 313 h 580"/>
                <a:gd name="T40" fmla="*/ 138 w 294"/>
                <a:gd name="T41" fmla="*/ 261 h 580"/>
                <a:gd name="T42" fmla="*/ 115 w 294"/>
                <a:gd name="T43" fmla="*/ 213 h 580"/>
                <a:gd name="T44" fmla="*/ 92 w 294"/>
                <a:gd name="T45" fmla="*/ 169 h 580"/>
                <a:gd name="T46" fmla="*/ 71 w 294"/>
                <a:gd name="T47" fmla="*/ 127 h 580"/>
                <a:gd name="T48" fmla="*/ 52 w 294"/>
                <a:gd name="T49" fmla="*/ 90 h 580"/>
                <a:gd name="T50" fmla="*/ 35 w 294"/>
                <a:gd name="T51" fmla="*/ 60 h 580"/>
                <a:gd name="T52" fmla="*/ 19 w 294"/>
                <a:gd name="T53" fmla="*/ 35 h 580"/>
                <a:gd name="T54" fmla="*/ 10 w 294"/>
                <a:gd name="T55" fmla="*/ 16 h 580"/>
                <a:gd name="T56" fmla="*/ 2 w 294"/>
                <a:gd name="T57" fmla="*/ 4 h 580"/>
                <a:gd name="T58" fmla="*/ 0 w 294"/>
                <a:gd name="T5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4" h="580">
                  <a:moveTo>
                    <a:pt x="0" y="0"/>
                  </a:moveTo>
                  <a:lnTo>
                    <a:pt x="4" y="2"/>
                  </a:lnTo>
                  <a:lnTo>
                    <a:pt x="13" y="12"/>
                  </a:lnTo>
                  <a:lnTo>
                    <a:pt x="27" y="29"/>
                  </a:lnTo>
                  <a:lnTo>
                    <a:pt x="46" y="52"/>
                  </a:lnTo>
                  <a:lnTo>
                    <a:pt x="69" y="83"/>
                  </a:lnTo>
                  <a:lnTo>
                    <a:pt x="96" y="119"/>
                  </a:lnTo>
                  <a:lnTo>
                    <a:pt x="125" y="162"/>
                  </a:lnTo>
                  <a:lnTo>
                    <a:pt x="154" y="211"/>
                  </a:lnTo>
                  <a:lnTo>
                    <a:pt x="184" y="269"/>
                  </a:lnTo>
                  <a:lnTo>
                    <a:pt x="213" y="332"/>
                  </a:lnTo>
                  <a:lnTo>
                    <a:pt x="242" y="403"/>
                  </a:lnTo>
                  <a:lnTo>
                    <a:pt x="269" y="480"/>
                  </a:lnTo>
                  <a:lnTo>
                    <a:pt x="294" y="563"/>
                  </a:lnTo>
                  <a:lnTo>
                    <a:pt x="263" y="580"/>
                  </a:lnTo>
                  <a:lnTo>
                    <a:pt x="246" y="526"/>
                  </a:lnTo>
                  <a:lnTo>
                    <a:pt x="229" y="472"/>
                  </a:lnTo>
                  <a:lnTo>
                    <a:pt x="207" y="419"/>
                  </a:lnTo>
                  <a:lnTo>
                    <a:pt x="184" y="365"/>
                  </a:lnTo>
                  <a:lnTo>
                    <a:pt x="161" y="313"/>
                  </a:lnTo>
                  <a:lnTo>
                    <a:pt x="138" y="261"/>
                  </a:lnTo>
                  <a:lnTo>
                    <a:pt x="115" y="213"/>
                  </a:lnTo>
                  <a:lnTo>
                    <a:pt x="92" y="169"/>
                  </a:lnTo>
                  <a:lnTo>
                    <a:pt x="71" y="127"/>
                  </a:lnTo>
                  <a:lnTo>
                    <a:pt x="52" y="90"/>
                  </a:lnTo>
                  <a:lnTo>
                    <a:pt x="35" y="60"/>
                  </a:lnTo>
                  <a:lnTo>
                    <a:pt x="19" y="35"/>
                  </a:lnTo>
                  <a:lnTo>
                    <a:pt x="10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57"/>
            <p:cNvSpPr>
              <a:spLocks/>
            </p:cNvSpPr>
            <p:nvPr/>
          </p:nvSpPr>
          <p:spPr bwMode="auto">
            <a:xfrm>
              <a:off x="6877330" y="5687611"/>
              <a:ext cx="228515" cy="444335"/>
            </a:xfrm>
            <a:custGeom>
              <a:avLst/>
              <a:gdLst>
                <a:gd name="T0" fmla="*/ 0 w 234"/>
                <a:gd name="T1" fmla="*/ 0 h 455"/>
                <a:gd name="T2" fmla="*/ 4 w 234"/>
                <a:gd name="T3" fmla="*/ 4 h 455"/>
                <a:gd name="T4" fmla="*/ 13 w 234"/>
                <a:gd name="T5" fmla="*/ 15 h 455"/>
                <a:gd name="T6" fmla="*/ 31 w 234"/>
                <a:gd name="T7" fmla="*/ 33 h 455"/>
                <a:gd name="T8" fmla="*/ 50 w 234"/>
                <a:gd name="T9" fmla="*/ 58 h 455"/>
                <a:gd name="T10" fmla="*/ 75 w 234"/>
                <a:gd name="T11" fmla="*/ 90 h 455"/>
                <a:gd name="T12" fmla="*/ 100 w 234"/>
                <a:gd name="T13" fmla="*/ 131 h 455"/>
                <a:gd name="T14" fmla="*/ 129 w 234"/>
                <a:gd name="T15" fmla="*/ 179 h 455"/>
                <a:gd name="T16" fmla="*/ 157 w 234"/>
                <a:gd name="T17" fmla="*/ 232 h 455"/>
                <a:gd name="T18" fmla="*/ 184 w 234"/>
                <a:gd name="T19" fmla="*/ 296 h 455"/>
                <a:gd name="T20" fmla="*/ 211 w 234"/>
                <a:gd name="T21" fmla="*/ 365 h 455"/>
                <a:gd name="T22" fmla="*/ 234 w 234"/>
                <a:gd name="T23" fmla="*/ 442 h 455"/>
                <a:gd name="T24" fmla="*/ 209 w 234"/>
                <a:gd name="T25" fmla="*/ 455 h 455"/>
                <a:gd name="T26" fmla="*/ 194 w 234"/>
                <a:gd name="T27" fmla="*/ 407 h 455"/>
                <a:gd name="T28" fmla="*/ 177 w 234"/>
                <a:gd name="T29" fmla="*/ 357 h 455"/>
                <a:gd name="T30" fmla="*/ 157 w 234"/>
                <a:gd name="T31" fmla="*/ 309 h 455"/>
                <a:gd name="T32" fmla="*/ 136 w 234"/>
                <a:gd name="T33" fmla="*/ 261 h 455"/>
                <a:gd name="T34" fmla="*/ 115 w 234"/>
                <a:gd name="T35" fmla="*/ 215 h 455"/>
                <a:gd name="T36" fmla="*/ 94 w 234"/>
                <a:gd name="T37" fmla="*/ 171 h 455"/>
                <a:gd name="T38" fmla="*/ 73 w 234"/>
                <a:gd name="T39" fmla="*/ 131 h 455"/>
                <a:gd name="T40" fmla="*/ 54 w 234"/>
                <a:gd name="T41" fmla="*/ 94 h 455"/>
                <a:gd name="T42" fmla="*/ 36 w 234"/>
                <a:gd name="T43" fmla="*/ 61 h 455"/>
                <a:gd name="T44" fmla="*/ 21 w 234"/>
                <a:gd name="T45" fmla="*/ 36 h 455"/>
                <a:gd name="T46" fmla="*/ 9 w 234"/>
                <a:gd name="T47" fmla="*/ 17 h 455"/>
                <a:gd name="T48" fmla="*/ 2 w 234"/>
                <a:gd name="T49" fmla="*/ 4 h 455"/>
                <a:gd name="T50" fmla="*/ 0 w 234"/>
                <a:gd name="T5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4" h="455">
                  <a:moveTo>
                    <a:pt x="0" y="0"/>
                  </a:moveTo>
                  <a:lnTo>
                    <a:pt x="4" y="4"/>
                  </a:lnTo>
                  <a:lnTo>
                    <a:pt x="13" y="15"/>
                  </a:lnTo>
                  <a:lnTo>
                    <a:pt x="31" y="33"/>
                  </a:lnTo>
                  <a:lnTo>
                    <a:pt x="50" y="58"/>
                  </a:lnTo>
                  <a:lnTo>
                    <a:pt x="75" y="90"/>
                  </a:lnTo>
                  <a:lnTo>
                    <a:pt x="100" y="131"/>
                  </a:lnTo>
                  <a:lnTo>
                    <a:pt x="129" y="179"/>
                  </a:lnTo>
                  <a:lnTo>
                    <a:pt x="157" y="232"/>
                  </a:lnTo>
                  <a:lnTo>
                    <a:pt x="184" y="296"/>
                  </a:lnTo>
                  <a:lnTo>
                    <a:pt x="211" y="365"/>
                  </a:lnTo>
                  <a:lnTo>
                    <a:pt x="234" y="442"/>
                  </a:lnTo>
                  <a:lnTo>
                    <a:pt x="209" y="455"/>
                  </a:lnTo>
                  <a:lnTo>
                    <a:pt x="194" y="407"/>
                  </a:lnTo>
                  <a:lnTo>
                    <a:pt x="177" y="357"/>
                  </a:lnTo>
                  <a:lnTo>
                    <a:pt x="157" y="309"/>
                  </a:lnTo>
                  <a:lnTo>
                    <a:pt x="136" y="261"/>
                  </a:lnTo>
                  <a:lnTo>
                    <a:pt x="115" y="215"/>
                  </a:lnTo>
                  <a:lnTo>
                    <a:pt x="94" y="171"/>
                  </a:lnTo>
                  <a:lnTo>
                    <a:pt x="73" y="131"/>
                  </a:lnTo>
                  <a:lnTo>
                    <a:pt x="54" y="94"/>
                  </a:lnTo>
                  <a:lnTo>
                    <a:pt x="36" y="61"/>
                  </a:lnTo>
                  <a:lnTo>
                    <a:pt x="21" y="36"/>
                  </a:lnTo>
                  <a:lnTo>
                    <a:pt x="9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58"/>
            <p:cNvSpPr>
              <a:spLocks/>
            </p:cNvSpPr>
            <p:nvPr/>
          </p:nvSpPr>
          <p:spPr bwMode="auto">
            <a:xfrm>
              <a:off x="6781627" y="5548940"/>
              <a:ext cx="271484" cy="583006"/>
            </a:xfrm>
            <a:custGeom>
              <a:avLst/>
              <a:gdLst>
                <a:gd name="T0" fmla="*/ 0 w 278"/>
                <a:gd name="T1" fmla="*/ 0 h 597"/>
                <a:gd name="T2" fmla="*/ 4 w 278"/>
                <a:gd name="T3" fmla="*/ 6 h 597"/>
                <a:gd name="T4" fmla="*/ 13 w 278"/>
                <a:gd name="T5" fmla="*/ 17 h 597"/>
                <a:gd name="T6" fmla="*/ 29 w 278"/>
                <a:gd name="T7" fmla="*/ 38 h 597"/>
                <a:gd name="T8" fmla="*/ 48 w 278"/>
                <a:gd name="T9" fmla="*/ 69 h 597"/>
                <a:gd name="T10" fmla="*/ 71 w 278"/>
                <a:gd name="T11" fmla="*/ 105 h 597"/>
                <a:gd name="T12" fmla="*/ 96 w 278"/>
                <a:gd name="T13" fmla="*/ 152 h 597"/>
                <a:gd name="T14" fmla="*/ 125 w 278"/>
                <a:gd name="T15" fmla="*/ 205 h 597"/>
                <a:gd name="T16" fmla="*/ 155 w 278"/>
                <a:gd name="T17" fmla="*/ 267 h 597"/>
                <a:gd name="T18" fmla="*/ 186 w 278"/>
                <a:gd name="T19" fmla="*/ 336 h 597"/>
                <a:gd name="T20" fmla="*/ 217 w 278"/>
                <a:gd name="T21" fmla="*/ 411 h 597"/>
                <a:gd name="T22" fmla="*/ 248 w 278"/>
                <a:gd name="T23" fmla="*/ 495 h 597"/>
                <a:gd name="T24" fmla="*/ 278 w 278"/>
                <a:gd name="T25" fmla="*/ 585 h 597"/>
                <a:gd name="T26" fmla="*/ 259 w 278"/>
                <a:gd name="T27" fmla="*/ 597 h 597"/>
                <a:gd name="T28" fmla="*/ 240 w 278"/>
                <a:gd name="T29" fmla="*/ 543 h 597"/>
                <a:gd name="T30" fmla="*/ 221 w 278"/>
                <a:gd name="T31" fmla="*/ 489 h 597"/>
                <a:gd name="T32" fmla="*/ 200 w 278"/>
                <a:gd name="T33" fmla="*/ 434 h 597"/>
                <a:gd name="T34" fmla="*/ 177 w 278"/>
                <a:gd name="T35" fmla="*/ 378 h 597"/>
                <a:gd name="T36" fmla="*/ 154 w 278"/>
                <a:gd name="T37" fmla="*/ 324 h 597"/>
                <a:gd name="T38" fmla="*/ 131 w 278"/>
                <a:gd name="T39" fmla="*/ 272 h 597"/>
                <a:gd name="T40" fmla="*/ 109 w 278"/>
                <a:gd name="T41" fmla="*/ 224 h 597"/>
                <a:gd name="T42" fmla="*/ 88 w 278"/>
                <a:gd name="T43" fmla="*/ 177 h 597"/>
                <a:gd name="T44" fmla="*/ 67 w 278"/>
                <a:gd name="T45" fmla="*/ 134 h 597"/>
                <a:gd name="T46" fmla="*/ 50 w 278"/>
                <a:gd name="T47" fmla="*/ 96 h 597"/>
                <a:gd name="T48" fmla="*/ 33 w 278"/>
                <a:gd name="T49" fmla="*/ 63 h 597"/>
                <a:gd name="T50" fmla="*/ 19 w 278"/>
                <a:gd name="T51" fmla="*/ 36 h 597"/>
                <a:gd name="T52" fmla="*/ 10 w 278"/>
                <a:gd name="T53" fmla="*/ 17 h 597"/>
                <a:gd name="T54" fmla="*/ 4 w 278"/>
                <a:gd name="T55" fmla="*/ 6 h 597"/>
                <a:gd name="T56" fmla="*/ 0 w 278"/>
                <a:gd name="T57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8" h="597">
                  <a:moveTo>
                    <a:pt x="0" y="0"/>
                  </a:moveTo>
                  <a:lnTo>
                    <a:pt x="4" y="6"/>
                  </a:lnTo>
                  <a:lnTo>
                    <a:pt x="13" y="17"/>
                  </a:lnTo>
                  <a:lnTo>
                    <a:pt x="29" y="38"/>
                  </a:lnTo>
                  <a:lnTo>
                    <a:pt x="48" y="69"/>
                  </a:lnTo>
                  <a:lnTo>
                    <a:pt x="71" y="105"/>
                  </a:lnTo>
                  <a:lnTo>
                    <a:pt x="96" y="152"/>
                  </a:lnTo>
                  <a:lnTo>
                    <a:pt x="125" y="205"/>
                  </a:lnTo>
                  <a:lnTo>
                    <a:pt x="155" y="267"/>
                  </a:lnTo>
                  <a:lnTo>
                    <a:pt x="186" y="336"/>
                  </a:lnTo>
                  <a:lnTo>
                    <a:pt x="217" y="411"/>
                  </a:lnTo>
                  <a:lnTo>
                    <a:pt x="248" y="495"/>
                  </a:lnTo>
                  <a:lnTo>
                    <a:pt x="278" y="585"/>
                  </a:lnTo>
                  <a:lnTo>
                    <a:pt x="259" y="597"/>
                  </a:lnTo>
                  <a:lnTo>
                    <a:pt x="240" y="543"/>
                  </a:lnTo>
                  <a:lnTo>
                    <a:pt x="221" y="489"/>
                  </a:lnTo>
                  <a:lnTo>
                    <a:pt x="200" y="434"/>
                  </a:lnTo>
                  <a:lnTo>
                    <a:pt x="177" y="378"/>
                  </a:lnTo>
                  <a:lnTo>
                    <a:pt x="154" y="324"/>
                  </a:lnTo>
                  <a:lnTo>
                    <a:pt x="131" y="272"/>
                  </a:lnTo>
                  <a:lnTo>
                    <a:pt x="109" y="224"/>
                  </a:lnTo>
                  <a:lnTo>
                    <a:pt x="88" y="177"/>
                  </a:lnTo>
                  <a:lnTo>
                    <a:pt x="67" y="134"/>
                  </a:lnTo>
                  <a:lnTo>
                    <a:pt x="50" y="96"/>
                  </a:lnTo>
                  <a:lnTo>
                    <a:pt x="33" y="63"/>
                  </a:lnTo>
                  <a:lnTo>
                    <a:pt x="19" y="36"/>
                  </a:lnTo>
                  <a:lnTo>
                    <a:pt x="10" y="17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59"/>
            <p:cNvSpPr>
              <a:spLocks/>
            </p:cNvSpPr>
            <p:nvPr/>
          </p:nvSpPr>
          <p:spPr bwMode="auto">
            <a:xfrm>
              <a:off x="6932018" y="5595815"/>
              <a:ext cx="279296" cy="536131"/>
            </a:xfrm>
            <a:custGeom>
              <a:avLst/>
              <a:gdLst>
                <a:gd name="T0" fmla="*/ 0 w 286"/>
                <a:gd name="T1" fmla="*/ 0 h 549"/>
                <a:gd name="T2" fmla="*/ 3 w 286"/>
                <a:gd name="T3" fmla="*/ 4 h 549"/>
                <a:gd name="T4" fmla="*/ 15 w 286"/>
                <a:gd name="T5" fmla="*/ 13 h 549"/>
                <a:gd name="T6" fmla="*/ 32 w 286"/>
                <a:gd name="T7" fmla="*/ 33 h 549"/>
                <a:gd name="T8" fmla="*/ 55 w 286"/>
                <a:gd name="T9" fmla="*/ 58 h 549"/>
                <a:gd name="T10" fmla="*/ 80 w 286"/>
                <a:gd name="T11" fmla="*/ 90 h 549"/>
                <a:gd name="T12" fmla="*/ 109 w 286"/>
                <a:gd name="T13" fmla="*/ 131 h 549"/>
                <a:gd name="T14" fmla="*/ 140 w 286"/>
                <a:gd name="T15" fmla="*/ 179 h 549"/>
                <a:gd name="T16" fmla="*/ 172 w 286"/>
                <a:gd name="T17" fmla="*/ 234 h 549"/>
                <a:gd name="T18" fmla="*/ 203 w 286"/>
                <a:gd name="T19" fmla="*/ 298 h 549"/>
                <a:gd name="T20" fmla="*/ 234 w 286"/>
                <a:gd name="T21" fmla="*/ 369 h 549"/>
                <a:gd name="T22" fmla="*/ 261 w 286"/>
                <a:gd name="T23" fmla="*/ 447 h 549"/>
                <a:gd name="T24" fmla="*/ 286 w 286"/>
                <a:gd name="T25" fmla="*/ 534 h 549"/>
                <a:gd name="T26" fmla="*/ 251 w 286"/>
                <a:gd name="T27" fmla="*/ 549 h 549"/>
                <a:gd name="T28" fmla="*/ 236 w 286"/>
                <a:gd name="T29" fmla="*/ 495 h 549"/>
                <a:gd name="T30" fmla="*/ 217 w 286"/>
                <a:gd name="T31" fmla="*/ 440 h 549"/>
                <a:gd name="T32" fmla="*/ 195 w 286"/>
                <a:gd name="T33" fmla="*/ 386 h 549"/>
                <a:gd name="T34" fmla="*/ 172 w 286"/>
                <a:gd name="T35" fmla="*/ 330 h 549"/>
                <a:gd name="T36" fmla="*/ 149 w 286"/>
                <a:gd name="T37" fmla="*/ 278 h 549"/>
                <a:gd name="T38" fmla="*/ 124 w 286"/>
                <a:gd name="T39" fmla="*/ 228 h 549"/>
                <a:gd name="T40" fmla="*/ 101 w 286"/>
                <a:gd name="T41" fmla="*/ 180 h 549"/>
                <a:gd name="T42" fmla="*/ 78 w 286"/>
                <a:gd name="T43" fmla="*/ 138 h 549"/>
                <a:gd name="T44" fmla="*/ 57 w 286"/>
                <a:gd name="T45" fmla="*/ 98 h 549"/>
                <a:gd name="T46" fmla="*/ 38 w 286"/>
                <a:gd name="T47" fmla="*/ 65 h 549"/>
                <a:gd name="T48" fmla="*/ 23 w 286"/>
                <a:gd name="T49" fmla="*/ 38 h 549"/>
                <a:gd name="T50" fmla="*/ 11 w 286"/>
                <a:gd name="T51" fmla="*/ 17 h 549"/>
                <a:gd name="T52" fmla="*/ 3 w 286"/>
                <a:gd name="T53" fmla="*/ 4 h 549"/>
                <a:gd name="T54" fmla="*/ 0 w 286"/>
                <a:gd name="T5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9">
                  <a:moveTo>
                    <a:pt x="0" y="0"/>
                  </a:moveTo>
                  <a:lnTo>
                    <a:pt x="3" y="4"/>
                  </a:lnTo>
                  <a:lnTo>
                    <a:pt x="15" y="13"/>
                  </a:lnTo>
                  <a:lnTo>
                    <a:pt x="32" y="33"/>
                  </a:lnTo>
                  <a:lnTo>
                    <a:pt x="55" y="58"/>
                  </a:lnTo>
                  <a:lnTo>
                    <a:pt x="80" y="90"/>
                  </a:lnTo>
                  <a:lnTo>
                    <a:pt x="109" y="131"/>
                  </a:lnTo>
                  <a:lnTo>
                    <a:pt x="140" y="179"/>
                  </a:lnTo>
                  <a:lnTo>
                    <a:pt x="172" y="234"/>
                  </a:lnTo>
                  <a:lnTo>
                    <a:pt x="203" y="298"/>
                  </a:lnTo>
                  <a:lnTo>
                    <a:pt x="234" y="369"/>
                  </a:lnTo>
                  <a:lnTo>
                    <a:pt x="261" y="447"/>
                  </a:lnTo>
                  <a:lnTo>
                    <a:pt x="286" y="534"/>
                  </a:lnTo>
                  <a:lnTo>
                    <a:pt x="251" y="549"/>
                  </a:lnTo>
                  <a:lnTo>
                    <a:pt x="236" y="495"/>
                  </a:lnTo>
                  <a:lnTo>
                    <a:pt x="217" y="440"/>
                  </a:lnTo>
                  <a:lnTo>
                    <a:pt x="195" y="386"/>
                  </a:lnTo>
                  <a:lnTo>
                    <a:pt x="172" y="330"/>
                  </a:lnTo>
                  <a:lnTo>
                    <a:pt x="149" y="278"/>
                  </a:lnTo>
                  <a:lnTo>
                    <a:pt x="124" y="228"/>
                  </a:lnTo>
                  <a:lnTo>
                    <a:pt x="101" y="180"/>
                  </a:lnTo>
                  <a:lnTo>
                    <a:pt x="78" y="138"/>
                  </a:lnTo>
                  <a:lnTo>
                    <a:pt x="57" y="98"/>
                  </a:lnTo>
                  <a:lnTo>
                    <a:pt x="38" y="65"/>
                  </a:lnTo>
                  <a:lnTo>
                    <a:pt x="23" y="38"/>
                  </a:lnTo>
                  <a:lnTo>
                    <a:pt x="11" y="17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60"/>
            <p:cNvSpPr>
              <a:spLocks/>
            </p:cNvSpPr>
            <p:nvPr/>
          </p:nvSpPr>
          <p:spPr bwMode="auto">
            <a:xfrm>
              <a:off x="6712291" y="5663197"/>
              <a:ext cx="332031" cy="468749"/>
            </a:xfrm>
            <a:custGeom>
              <a:avLst/>
              <a:gdLst>
                <a:gd name="T0" fmla="*/ 0 w 340"/>
                <a:gd name="T1" fmla="*/ 0 h 480"/>
                <a:gd name="T2" fmla="*/ 4 w 340"/>
                <a:gd name="T3" fmla="*/ 2 h 480"/>
                <a:gd name="T4" fmla="*/ 17 w 340"/>
                <a:gd name="T5" fmla="*/ 11 h 480"/>
                <a:gd name="T6" fmla="*/ 36 w 340"/>
                <a:gd name="T7" fmla="*/ 25 h 480"/>
                <a:gd name="T8" fmla="*/ 61 w 340"/>
                <a:gd name="T9" fmla="*/ 48 h 480"/>
                <a:gd name="T10" fmla="*/ 94 w 340"/>
                <a:gd name="T11" fmla="*/ 77 h 480"/>
                <a:gd name="T12" fmla="*/ 129 w 340"/>
                <a:gd name="T13" fmla="*/ 113 h 480"/>
                <a:gd name="T14" fmla="*/ 169 w 340"/>
                <a:gd name="T15" fmla="*/ 161 h 480"/>
                <a:gd name="T16" fmla="*/ 209 w 340"/>
                <a:gd name="T17" fmla="*/ 217 h 480"/>
                <a:gd name="T18" fmla="*/ 253 w 340"/>
                <a:gd name="T19" fmla="*/ 282 h 480"/>
                <a:gd name="T20" fmla="*/ 298 w 340"/>
                <a:gd name="T21" fmla="*/ 359 h 480"/>
                <a:gd name="T22" fmla="*/ 340 w 340"/>
                <a:gd name="T23" fmla="*/ 447 h 480"/>
                <a:gd name="T24" fmla="*/ 323 w 340"/>
                <a:gd name="T25" fmla="*/ 480 h 480"/>
                <a:gd name="T26" fmla="*/ 298 w 340"/>
                <a:gd name="T27" fmla="*/ 428 h 480"/>
                <a:gd name="T28" fmla="*/ 271 w 340"/>
                <a:gd name="T29" fmla="*/ 378 h 480"/>
                <a:gd name="T30" fmla="*/ 240 w 340"/>
                <a:gd name="T31" fmla="*/ 328 h 480"/>
                <a:gd name="T32" fmla="*/ 209 w 340"/>
                <a:gd name="T33" fmla="*/ 280 h 480"/>
                <a:gd name="T34" fmla="*/ 178 w 340"/>
                <a:gd name="T35" fmla="*/ 234 h 480"/>
                <a:gd name="T36" fmla="*/ 150 w 340"/>
                <a:gd name="T37" fmla="*/ 190 h 480"/>
                <a:gd name="T38" fmla="*/ 119 w 340"/>
                <a:gd name="T39" fmla="*/ 150 h 480"/>
                <a:gd name="T40" fmla="*/ 92 w 340"/>
                <a:gd name="T41" fmla="*/ 113 h 480"/>
                <a:gd name="T42" fmla="*/ 67 w 340"/>
                <a:gd name="T43" fmla="*/ 80 h 480"/>
                <a:gd name="T44" fmla="*/ 44 w 340"/>
                <a:gd name="T45" fmla="*/ 54 h 480"/>
                <a:gd name="T46" fmla="*/ 25 w 340"/>
                <a:gd name="T47" fmla="*/ 31 h 480"/>
                <a:gd name="T48" fmla="*/ 11 w 340"/>
                <a:gd name="T49" fmla="*/ 13 h 480"/>
                <a:gd name="T50" fmla="*/ 2 w 340"/>
                <a:gd name="T51" fmla="*/ 4 h 480"/>
                <a:gd name="T52" fmla="*/ 0 w 340"/>
                <a:gd name="T5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480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5"/>
                  </a:lnTo>
                  <a:lnTo>
                    <a:pt x="61" y="48"/>
                  </a:lnTo>
                  <a:lnTo>
                    <a:pt x="94" y="77"/>
                  </a:lnTo>
                  <a:lnTo>
                    <a:pt x="129" y="113"/>
                  </a:lnTo>
                  <a:lnTo>
                    <a:pt x="169" y="161"/>
                  </a:lnTo>
                  <a:lnTo>
                    <a:pt x="209" y="217"/>
                  </a:lnTo>
                  <a:lnTo>
                    <a:pt x="253" y="282"/>
                  </a:lnTo>
                  <a:lnTo>
                    <a:pt x="298" y="359"/>
                  </a:lnTo>
                  <a:lnTo>
                    <a:pt x="340" y="447"/>
                  </a:lnTo>
                  <a:lnTo>
                    <a:pt x="323" y="480"/>
                  </a:lnTo>
                  <a:lnTo>
                    <a:pt x="298" y="428"/>
                  </a:lnTo>
                  <a:lnTo>
                    <a:pt x="271" y="378"/>
                  </a:lnTo>
                  <a:lnTo>
                    <a:pt x="240" y="328"/>
                  </a:lnTo>
                  <a:lnTo>
                    <a:pt x="209" y="280"/>
                  </a:lnTo>
                  <a:lnTo>
                    <a:pt x="178" y="234"/>
                  </a:lnTo>
                  <a:lnTo>
                    <a:pt x="150" y="190"/>
                  </a:lnTo>
                  <a:lnTo>
                    <a:pt x="119" y="150"/>
                  </a:lnTo>
                  <a:lnTo>
                    <a:pt x="92" y="113"/>
                  </a:lnTo>
                  <a:lnTo>
                    <a:pt x="67" y="80"/>
                  </a:lnTo>
                  <a:lnTo>
                    <a:pt x="44" y="54"/>
                  </a:lnTo>
                  <a:lnTo>
                    <a:pt x="25" y="31"/>
                  </a:lnTo>
                  <a:lnTo>
                    <a:pt x="11" y="13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61"/>
            <p:cNvSpPr>
              <a:spLocks/>
            </p:cNvSpPr>
            <p:nvPr/>
          </p:nvSpPr>
          <p:spPr bwMode="auto">
            <a:xfrm>
              <a:off x="6661510" y="5667103"/>
              <a:ext cx="335937" cy="464843"/>
            </a:xfrm>
            <a:custGeom>
              <a:avLst/>
              <a:gdLst>
                <a:gd name="T0" fmla="*/ 0 w 344"/>
                <a:gd name="T1" fmla="*/ 0 h 476"/>
                <a:gd name="T2" fmla="*/ 4 w 344"/>
                <a:gd name="T3" fmla="*/ 2 h 476"/>
                <a:gd name="T4" fmla="*/ 17 w 344"/>
                <a:gd name="T5" fmla="*/ 9 h 476"/>
                <a:gd name="T6" fmla="*/ 36 w 344"/>
                <a:gd name="T7" fmla="*/ 25 h 476"/>
                <a:gd name="T8" fmla="*/ 63 w 344"/>
                <a:gd name="T9" fmla="*/ 46 h 476"/>
                <a:gd name="T10" fmla="*/ 94 w 344"/>
                <a:gd name="T11" fmla="*/ 74 h 476"/>
                <a:gd name="T12" fmla="*/ 131 w 344"/>
                <a:gd name="T13" fmla="*/ 113 h 476"/>
                <a:gd name="T14" fmla="*/ 171 w 344"/>
                <a:gd name="T15" fmla="*/ 159 h 476"/>
                <a:gd name="T16" fmla="*/ 213 w 344"/>
                <a:gd name="T17" fmla="*/ 215 h 476"/>
                <a:gd name="T18" fmla="*/ 255 w 344"/>
                <a:gd name="T19" fmla="*/ 280 h 476"/>
                <a:gd name="T20" fmla="*/ 300 w 344"/>
                <a:gd name="T21" fmla="*/ 357 h 476"/>
                <a:gd name="T22" fmla="*/ 344 w 344"/>
                <a:gd name="T23" fmla="*/ 445 h 476"/>
                <a:gd name="T24" fmla="*/ 326 w 344"/>
                <a:gd name="T25" fmla="*/ 476 h 476"/>
                <a:gd name="T26" fmla="*/ 302 w 344"/>
                <a:gd name="T27" fmla="*/ 424 h 476"/>
                <a:gd name="T28" fmla="*/ 273 w 344"/>
                <a:gd name="T29" fmla="*/ 374 h 476"/>
                <a:gd name="T30" fmla="*/ 244 w 344"/>
                <a:gd name="T31" fmla="*/ 324 h 476"/>
                <a:gd name="T32" fmla="*/ 213 w 344"/>
                <a:gd name="T33" fmla="*/ 276 h 476"/>
                <a:gd name="T34" fmla="*/ 182 w 344"/>
                <a:gd name="T35" fmla="*/ 232 h 476"/>
                <a:gd name="T36" fmla="*/ 152 w 344"/>
                <a:gd name="T37" fmla="*/ 188 h 476"/>
                <a:gd name="T38" fmla="*/ 121 w 344"/>
                <a:gd name="T39" fmla="*/ 147 h 476"/>
                <a:gd name="T40" fmla="*/ 94 w 344"/>
                <a:gd name="T41" fmla="*/ 111 h 476"/>
                <a:gd name="T42" fmla="*/ 67 w 344"/>
                <a:gd name="T43" fmla="*/ 78 h 476"/>
                <a:gd name="T44" fmla="*/ 46 w 344"/>
                <a:gd name="T45" fmla="*/ 51 h 476"/>
                <a:gd name="T46" fmla="*/ 27 w 344"/>
                <a:gd name="T47" fmla="*/ 28 h 476"/>
                <a:gd name="T48" fmla="*/ 12 w 344"/>
                <a:gd name="T49" fmla="*/ 13 h 476"/>
                <a:gd name="T50" fmla="*/ 4 w 344"/>
                <a:gd name="T51" fmla="*/ 3 h 476"/>
                <a:gd name="T52" fmla="*/ 0 w 344"/>
                <a:gd name="T5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476">
                  <a:moveTo>
                    <a:pt x="0" y="0"/>
                  </a:moveTo>
                  <a:lnTo>
                    <a:pt x="4" y="2"/>
                  </a:lnTo>
                  <a:lnTo>
                    <a:pt x="17" y="9"/>
                  </a:lnTo>
                  <a:lnTo>
                    <a:pt x="36" y="25"/>
                  </a:lnTo>
                  <a:lnTo>
                    <a:pt x="63" y="46"/>
                  </a:lnTo>
                  <a:lnTo>
                    <a:pt x="94" y="74"/>
                  </a:lnTo>
                  <a:lnTo>
                    <a:pt x="131" y="113"/>
                  </a:lnTo>
                  <a:lnTo>
                    <a:pt x="171" y="159"/>
                  </a:lnTo>
                  <a:lnTo>
                    <a:pt x="213" y="215"/>
                  </a:lnTo>
                  <a:lnTo>
                    <a:pt x="255" y="280"/>
                  </a:lnTo>
                  <a:lnTo>
                    <a:pt x="300" y="357"/>
                  </a:lnTo>
                  <a:lnTo>
                    <a:pt x="344" y="445"/>
                  </a:lnTo>
                  <a:lnTo>
                    <a:pt x="326" y="476"/>
                  </a:lnTo>
                  <a:lnTo>
                    <a:pt x="302" y="424"/>
                  </a:lnTo>
                  <a:lnTo>
                    <a:pt x="273" y="374"/>
                  </a:lnTo>
                  <a:lnTo>
                    <a:pt x="244" y="324"/>
                  </a:lnTo>
                  <a:lnTo>
                    <a:pt x="213" y="276"/>
                  </a:lnTo>
                  <a:lnTo>
                    <a:pt x="182" y="232"/>
                  </a:lnTo>
                  <a:lnTo>
                    <a:pt x="152" y="188"/>
                  </a:lnTo>
                  <a:lnTo>
                    <a:pt x="121" y="147"/>
                  </a:lnTo>
                  <a:lnTo>
                    <a:pt x="94" y="111"/>
                  </a:lnTo>
                  <a:lnTo>
                    <a:pt x="67" y="78"/>
                  </a:lnTo>
                  <a:lnTo>
                    <a:pt x="46" y="51"/>
                  </a:lnTo>
                  <a:lnTo>
                    <a:pt x="27" y="28"/>
                  </a:lnTo>
                  <a:lnTo>
                    <a:pt x="12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62"/>
            <p:cNvSpPr>
              <a:spLocks/>
            </p:cNvSpPr>
            <p:nvPr/>
          </p:nvSpPr>
          <p:spPr bwMode="auto">
            <a:xfrm>
              <a:off x="8666389" y="5696400"/>
              <a:ext cx="168945" cy="435546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63"/>
            <p:cNvSpPr>
              <a:spLocks/>
            </p:cNvSpPr>
            <p:nvPr/>
          </p:nvSpPr>
          <p:spPr bwMode="auto">
            <a:xfrm>
              <a:off x="8613655" y="5697377"/>
              <a:ext cx="172852" cy="434569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64"/>
            <p:cNvSpPr>
              <a:spLocks/>
            </p:cNvSpPr>
            <p:nvPr/>
          </p:nvSpPr>
          <p:spPr bwMode="auto">
            <a:xfrm>
              <a:off x="8478890" y="5616322"/>
              <a:ext cx="221680" cy="515624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65"/>
            <p:cNvSpPr>
              <a:spLocks/>
            </p:cNvSpPr>
            <p:nvPr/>
          </p:nvSpPr>
          <p:spPr bwMode="auto">
            <a:xfrm>
              <a:off x="10538456" y="5504018"/>
              <a:ext cx="170898" cy="627928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66"/>
            <p:cNvSpPr>
              <a:spLocks/>
            </p:cNvSpPr>
            <p:nvPr/>
          </p:nvSpPr>
          <p:spPr bwMode="auto">
            <a:xfrm>
              <a:off x="10697636" y="5642689"/>
              <a:ext cx="142578" cy="489257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67"/>
            <p:cNvSpPr>
              <a:spLocks/>
            </p:cNvSpPr>
            <p:nvPr/>
          </p:nvSpPr>
          <p:spPr bwMode="auto">
            <a:xfrm>
              <a:off x="10754276" y="5494252"/>
              <a:ext cx="149414" cy="637694"/>
            </a:xfrm>
            <a:custGeom>
              <a:avLst/>
              <a:gdLst>
                <a:gd name="T0" fmla="*/ 153 w 153"/>
                <a:gd name="T1" fmla="*/ 0 h 653"/>
                <a:gd name="T2" fmla="*/ 153 w 153"/>
                <a:gd name="T3" fmla="*/ 6 h 653"/>
                <a:gd name="T4" fmla="*/ 148 w 153"/>
                <a:gd name="T5" fmla="*/ 21 h 653"/>
                <a:gd name="T6" fmla="*/ 142 w 153"/>
                <a:gd name="T7" fmla="*/ 46 h 653"/>
                <a:gd name="T8" fmla="*/ 132 w 153"/>
                <a:gd name="T9" fmla="*/ 81 h 653"/>
                <a:gd name="T10" fmla="*/ 123 w 153"/>
                <a:gd name="T11" fmla="*/ 121 h 653"/>
                <a:gd name="T12" fmla="*/ 111 w 153"/>
                <a:gd name="T13" fmla="*/ 169 h 653"/>
                <a:gd name="T14" fmla="*/ 98 w 153"/>
                <a:gd name="T15" fmla="*/ 221 h 653"/>
                <a:gd name="T16" fmla="*/ 86 w 153"/>
                <a:gd name="T17" fmla="*/ 279 h 653"/>
                <a:gd name="T18" fmla="*/ 73 w 153"/>
                <a:gd name="T19" fmla="*/ 338 h 653"/>
                <a:gd name="T20" fmla="*/ 61 w 153"/>
                <a:gd name="T21" fmla="*/ 402 h 653"/>
                <a:gd name="T22" fmla="*/ 50 w 153"/>
                <a:gd name="T23" fmla="*/ 465 h 653"/>
                <a:gd name="T24" fmla="*/ 40 w 153"/>
                <a:gd name="T25" fmla="*/ 530 h 653"/>
                <a:gd name="T26" fmla="*/ 32 w 153"/>
                <a:gd name="T27" fmla="*/ 592 h 653"/>
                <a:gd name="T28" fmla="*/ 27 w 153"/>
                <a:gd name="T29" fmla="*/ 653 h 653"/>
                <a:gd name="T30" fmla="*/ 0 w 153"/>
                <a:gd name="T31" fmla="*/ 649 h 653"/>
                <a:gd name="T32" fmla="*/ 7 w 153"/>
                <a:gd name="T33" fmla="*/ 559 h 653"/>
                <a:gd name="T34" fmla="*/ 19 w 153"/>
                <a:gd name="T35" fmla="*/ 474 h 653"/>
                <a:gd name="T36" fmla="*/ 32 w 153"/>
                <a:gd name="T37" fmla="*/ 396 h 653"/>
                <a:gd name="T38" fmla="*/ 46 w 153"/>
                <a:gd name="T39" fmla="*/ 325 h 653"/>
                <a:gd name="T40" fmla="*/ 63 w 153"/>
                <a:gd name="T41" fmla="*/ 259 h 653"/>
                <a:gd name="T42" fmla="*/ 78 w 153"/>
                <a:gd name="T43" fmla="*/ 200 h 653"/>
                <a:gd name="T44" fmla="*/ 96 w 153"/>
                <a:gd name="T45" fmla="*/ 148 h 653"/>
                <a:gd name="T46" fmla="*/ 111 w 153"/>
                <a:gd name="T47" fmla="*/ 104 h 653"/>
                <a:gd name="T48" fmla="*/ 125 w 153"/>
                <a:gd name="T49" fmla="*/ 68 h 653"/>
                <a:gd name="T50" fmla="*/ 136 w 153"/>
                <a:gd name="T51" fmla="*/ 39 h 653"/>
                <a:gd name="T52" fmla="*/ 146 w 153"/>
                <a:gd name="T53" fmla="*/ 18 h 653"/>
                <a:gd name="T54" fmla="*/ 151 w 153"/>
                <a:gd name="T55" fmla="*/ 4 h 653"/>
                <a:gd name="T56" fmla="*/ 153 w 153"/>
                <a:gd name="T5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" h="653">
                  <a:moveTo>
                    <a:pt x="153" y="0"/>
                  </a:moveTo>
                  <a:lnTo>
                    <a:pt x="153" y="6"/>
                  </a:lnTo>
                  <a:lnTo>
                    <a:pt x="148" y="21"/>
                  </a:lnTo>
                  <a:lnTo>
                    <a:pt x="142" y="46"/>
                  </a:lnTo>
                  <a:lnTo>
                    <a:pt x="132" y="81"/>
                  </a:lnTo>
                  <a:lnTo>
                    <a:pt x="123" y="121"/>
                  </a:lnTo>
                  <a:lnTo>
                    <a:pt x="111" y="169"/>
                  </a:lnTo>
                  <a:lnTo>
                    <a:pt x="98" y="221"/>
                  </a:lnTo>
                  <a:lnTo>
                    <a:pt x="86" y="279"/>
                  </a:lnTo>
                  <a:lnTo>
                    <a:pt x="73" y="338"/>
                  </a:lnTo>
                  <a:lnTo>
                    <a:pt x="61" y="402"/>
                  </a:lnTo>
                  <a:lnTo>
                    <a:pt x="50" y="465"/>
                  </a:lnTo>
                  <a:lnTo>
                    <a:pt x="40" y="530"/>
                  </a:lnTo>
                  <a:lnTo>
                    <a:pt x="32" y="592"/>
                  </a:lnTo>
                  <a:lnTo>
                    <a:pt x="27" y="653"/>
                  </a:lnTo>
                  <a:lnTo>
                    <a:pt x="0" y="649"/>
                  </a:lnTo>
                  <a:lnTo>
                    <a:pt x="7" y="559"/>
                  </a:lnTo>
                  <a:lnTo>
                    <a:pt x="19" y="474"/>
                  </a:lnTo>
                  <a:lnTo>
                    <a:pt x="32" y="396"/>
                  </a:lnTo>
                  <a:lnTo>
                    <a:pt x="46" y="325"/>
                  </a:lnTo>
                  <a:lnTo>
                    <a:pt x="63" y="259"/>
                  </a:lnTo>
                  <a:lnTo>
                    <a:pt x="78" y="200"/>
                  </a:lnTo>
                  <a:lnTo>
                    <a:pt x="96" y="148"/>
                  </a:lnTo>
                  <a:lnTo>
                    <a:pt x="111" y="104"/>
                  </a:lnTo>
                  <a:lnTo>
                    <a:pt x="125" y="68"/>
                  </a:lnTo>
                  <a:lnTo>
                    <a:pt x="136" y="39"/>
                  </a:lnTo>
                  <a:lnTo>
                    <a:pt x="146" y="18"/>
                  </a:lnTo>
                  <a:lnTo>
                    <a:pt x="151" y="4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68"/>
            <p:cNvSpPr>
              <a:spLocks/>
            </p:cNvSpPr>
            <p:nvPr/>
          </p:nvSpPr>
          <p:spPr bwMode="auto">
            <a:xfrm>
              <a:off x="10801151" y="5518666"/>
              <a:ext cx="157227" cy="613280"/>
            </a:xfrm>
            <a:custGeom>
              <a:avLst/>
              <a:gdLst>
                <a:gd name="T0" fmla="*/ 161 w 161"/>
                <a:gd name="T1" fmla="*/ 0 h 628"/>
                <a:gd name="T2" fmla="*/ 159 w 161"/>
                <a:gd name="T3" fmla="*/ 6 h 628"/>
                <a:gd name="T4" fmla="*/ 155 w 161"/>
                <a:gd name="T5" fmla="*/ 21 h 628"/>
                <a:gd name="T6" fmla="*/ 148 w 161"/>
                <a:gd name="T7" fmla="*/ 44 h 628"/>
                <a:gd name="T8" fmla="*/ 138 w 161"/>
                <a:gd name="T9" fmla="*/ 77 h 628"/>
                <a:gd name="T10" fmla="*/ 128 w 161"/>
                <a:gd name="T11" fmla="*/ 117 h 628"/>
                <a:gd name="T12" fmla="*/ 115 w 161"/>
                <a:gd name="T13" fmla="*/ 161 h 628"/>
                <a:gd name="T14" fmla="*/ 103 w 161"/>
                <a:gd name="T15" fmla="*/ 213 h 628"/>
                <a:gd name="T16" fmla="*/ 90 w 161"/>
                <a:gd name="T17" fmla="*/ 267 h 628"/>
                <a:gd name="T18" fmla="*/ 77 w 161"/>
                <a:gd name="T19" fmla="*/ 324 h 628"/>
                <a:gd name="T20" fmla="*/ 65 w 161"/>
                <a:gd name="T21" fmla="*/ 386 h 628"/>
                <a:gd name="T22" fmla="*/ 54 w 161"/>
                <a:gd name="T23" fmla="*/ 447 h 628"/>
                <a:gd name="T24" fmla="*/ 44 w 161"/>
                <a:gd name="T25" fmla="*/ 509 h 628"/>
                <a:gd name="T26" fmla="*/ 34 w 161"/>
                <a:gd name="T27" fmla="*/ 568 h 628"/>
                <a:gd name="T28" fmla="*/ 29 w 161"/>
                <a:gd name="T29" fmla="*/ 628 h 628"/>
                <a:gd name="T30" fmla="*/ 0 w 161"/>
                <a:gd name="T31" fmla="*/ 622 h 628"/>
                <a:gd name="T32" fmla="*/ 9 w 161"/>
                <a:gd name="T33" fmla="*/ 530 h 628"/>
                <a:gd name="T34" fmla="*/ 21 w 161"/>
                <a:gd name="T35" fmla="*/ 441 h 628"/>
                <a:gd name="T36" fmla="*/ 36 w 161"/>
                <a:gd name="T37" fmla="*/ 361 h 628"/>
                <a:gd name="T38" fmla="*/ 54 w 161"/>
                <a:gd name="T39" fmla="*/ 288 h 628"/>
                <a:gd name="T40" fmla="*/ 71 w 161"/>
                <a:gd name="T41" fmla="*/ 223 h 628"/>
                <a:gd name="T42" fmla="*/ 90 w 161"/>
                <a:gd name="T43" fmla="*/ 165 h 628"/>
                <a:gd name="T44" fmla="*/ 107 w 161"/>
                <a:gd name="T45" fmla="*/ 115 h 628"/>
                <a:gd name="T46" fmla="*/ 125 w 161"/>
                <a:gd name="T47" fmla="*/ 75 h 628"/>
                <a:gd name="T48" fmla="*/ 140 w 161"/>
                <a:gd name="T49" fmla="*/ 42 h 628"/>
                <a:gd name="T50" fmla="*/ 150 w 161"/>
                <a:gd name="T51" fmla="*/ 19 h 628"/>
                <a:gd name="T52" fmla="*/ 157 w 161"/>
                <a:gd name="T53" fmla="*/ 4 h 628"/>
                <a:gd name="T54" fmla="*/ 161 w 161"/>
                <a:gd name="T55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628">
                  <a:moveTo>
                    <a:pt x="161" y="0"/>
                  </a:moveTo>
                  <a:lnTo>
                    <a:pt x="159" y="6"/>
                  </a:lnTo>
                  <a:lnTo>
                    <a:pt x="155" y="21"/>
                  </a:lnTo>
                  <a:lnTo>
                    <a:pt x="148" y="44"/>
                  </a:lnTo>
                  <a:lnTo>
                    <a:pt x="138" y="77"/>
                  </a:lnTo>
                  <a:lnTo>
                    <a:pt x="128" y="117"/>
                  </a:lnTo>
                  <a:lnTo>
                    <a:pt x="115" y="161"/>
                  </a:lnTo>
                  <a:lnTo>
                    <a:pt x="103" y="213"/>
                  </a:lnTo>
                  <a:lnTo>
                    <a:pt x="90" y="267"/>
                  </a:lnTo>
                  <a:lnTo>
                    <a:pt x="77" y="324"/>
                  </a:lnTo>
                  <a:lnTo>
                    <a:pt x="65" y="386"/>
                  </a:lnTo>
                  <a:lnTo>
                    <a:pt x="54" y="447"/>
                  </a:lnTo>
                  <a:lnTo>
                    <a:pt x="44" y="509"/>
                  </a:lnTo>
                  <a:lnTo>
                    <a:pt x="34" y="568"/>
                  </a:lnTo>
                  <a:lnTo>
                    <a:pt x="29" y="628"/>
                  </a:lnTo>
                  <a:lnTo>
                    <a:pt x="0" y="622"/>
                  </a:lnTo>
                  <a:lnTo>
                    <a:pt x="9" y="530"/>
                  </a:lnTo>
                  <a:lnTo>
                    <a:pt x="21" y="441"/>
                  </a:lnTo>
                  <a:lnTo>
                    <a:pt x="36" y="361"/>
                  </a:lnTo>
                  <a:lnTo>
                    <a:pt x="54" y="288"/>
                  </a:lnTo>
                  <a:lnTo>
                    <a:pt x="71" y="223"/>
                  </a:lnTo>
                  <a:lnTo>
                    <a:pt x="90" y="165"/>
                  </a:lnTo>
                  <a:lnTo>
                    <a:pt x="107" y="115"/>
                  </a:lnTo>
                  <a:lnTo>
                    <a:pt x="125" y="75"/>
                  </a:lnTo>
                  <a:lnTo>
                    <a:pt x="140" y="42"/>
                  </a:lnTo>
                  <a:lnTo>
                    <a:pt x="150" y="19"/>
                  </a:lnTo>
                  <a:lnTo>
                    <a:pt x="157" y="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70"/>
            <p:cNvSpPr>
              <a:spLocks/>
            </p:cNvSpPr>
            <p:nvPr/>
          </p:nvSpPr>
          <p:spPr bwMode="auto">
            <a:xfrm>
              <a:off x="11046267" y="5601674"/>
              <a:ext cx="279296" cy="530272"/>
            </a:xfrm>
            <a:custGeom>
              <a:avLst/>
              <a:gdLst>
                <a:gd name="T0" fmla="*/ 286 w 286"/>
                <a:gd name="T1" fmla="*/ 0 h 543"/>
                <a:gd name="T2" fmla="*/ 285 w 286"/>
                <a:gd name="T3" fmla="*/ 4 h 543"/>
                <a:gd name="T4" fmla="*/ 277 w 286"/>
                <a:gd name="T5" fmla="*/ 17 h 543"/>
                <a:gd name="T6" fmla="*/ 263 w 286"/>
                <a:gd name="T7" fmla="*/ 37 h 543"/>
                <a:gd name="T8" fmla="*/ 248 w 286"/>
                <a:gd name="T9" fmla="*/ 63 h 543"/>
                <a:gd name="T10" fmla="*/ 229 w 286"/>
                <a:gd name="T11" fmla="*/ 94 h 543"/>
                <a:gd name="T12" fmla="*/ 208 w 286"/>
                <a:gd name="T13" fmla="*/ 133 h 543"/>
                <a:gd name="T14" fmla="*/ 185 w 286"/>
                <a:gd name="T15" fmla="*/ 175 h 543"/>
                <a:gd name="T16" fmla="*/ 160 w 286"/>
                <a:gd name="T17" fmla="*/ 221 h 543"/>
                <a:gd name="T18" fmla="*/ 135 w 286"/>
                <a:gd name="T19" fmla="*/ 271 h 543"/>
                <a:gd name="T20" fmla="*/ 110 w 286"/>
                <a:gd name="T21" fmla="*/ 323 h 543"/>
                <a:gd name="T22" fmla="*/ 87 w 286"/>
                <a:gd name="T23" fmla="*/ 376 h 543"/>
                <a:gd name="T24" fmla="*/ 66 w 286"/>
                <a:gd name="T25" fmla="*/ 432 h 543"/>
                <a:gd name="T26" fmla="*/ 44 w 286"/>
                <a:gd name="T27" fmla="*/ 488 h 543"/>
                <a:gd name="T28" fmla="*/ 29 w 286"/>
                <a:gd name="T29" fmla="*/ 543 h 543"/>
                <a:gd name="T30" fmla="*/ 0 w 286"/>
                <a:gd name="T31" fmla="*/ 516 h 543"/>
                <a:gd name="T32" fmla="*/ 25 w 286"/>
                <a:gd name="T33" fmla="*/ 428 h 543"/>
                <a:gd name="T34" fmla="*/ 54 w 286"/>
                <a:gd name="T35" fmla="*/ 348 h 543"/>
                <a:gd name="T36" fmla="*/ 87 w 286"/>
                <a:gd name="T37" fmla="*/ 277 h 543"/>
                <a:gd name="T38" fmla="*/ 117 w 286"/>
                <a:gd name="T39" fmla="*/ 215 h 543"/>
                <a:gd name="T40" fmla="*/ 150 w 286"/>
                <a:gd name="T41" fmla="*/ 161 h 543"/>
                <a:gd name="T42" fmla="*/ 181 w 286"/>
                <a:gd name="T43" fmla="*/ 117 h 543"/>
                <a:gd name="T44" fmla="*/ 208 w 286"/>
                <a:gd name="T45" fmla="*/ 81 h 543"/>
                <a:gd name="T46" fmla="*/ 235 w 286"/>
                <a:gd name="T47" fmla="*/ 50 h 543"/>
                <a:gd name="T48" fmla="*/ 256 w 286"/>
                <a:gd name="T49" fmla="*/ 29 h 543"/>
                <a:gd name="T50" fmla="*/ 273 w 286"/>
                <a:gd name="T51" fmla="*/ 12 h 543"/>
                <a:gd name="T52" fmla="*/ 283 w 286"/>
                <a:gd name="T53" fmla="*/ 4 h 543"/>
                <a:gd name="T54" fmla="*/ 286 w 286"/>
                <a:gd name="T55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3">
                  <a:moveTo>
                    <a:pt x="286" y="0"/>
                  </a:moveTo>
                  <a:lnTo>
                    <a:pt x="285" y="4"/>
                  </a:lnTo>
                  <a:lnTo>
                    <a:pt x="277" y="17"/>
                  </a:lnTo>
                  <a:lnTo>
                    <a:pt x="263" y="37"/>
                  </a:lnTo>
                  <a:lnTo>
                    <a:pt x="248" y="63"/>
                  </a:lnTo>
                  <a:lnTo>
                    <a:pt x="229" y="94"/>
                  </a:lnTo>
                  <a:lnTo>
                    <a:pt x="208" y="133"/>
                  </a:lnTo>
                  <a:lnTo>
                    <a:pt x="185" y="175"/>
                  </a:lnTo>
                  <a:lnTo>
                    <a:pt x="160" y="221"/>
                  </a:lnTo>
                  <a:lnTo>
                    <a:pt x="135" y="271"/>
                  </a:lnTo>
                  <a:lnTo>
                    <a:pt x="110" y="323"/>
                  </a:lnTo>
                  <a:lnTo>
                    <a:pt x="87" y="376"/>
                  </a:lnTo>
                  <a:lnTo>
                    <a:pt x="66" y="432"/>
                  </a:lnTo>
                  <a:lnTo>
                    <a:pt x="44" y="488"/>
                  </a:lnTo>
                  <a:lnTo>
                    <a:pt x="29" y="543"/>
                  </a:lnTo>
                  <a:lnTo>
                    <a:pt x="0" y="516"/>
                  </a:lnTo>
                  <a:lnTo>
                    <a:pt x="25" y="428"/>
                  </a:lnTo>
                  <a:lnTo>
                    <a:pt x="54" y="348"/>
                  </a:lnTo>
                  <a:lnTo>
                    <a:pt x="87" y="277"/>
                  </a:lnTo>
                  <a:lnTo>
                    <a:pt x="117" y="215"/>
                  </a:lnTo>
                  <a:lnTo>
                    <a:pt x="150" y="161"/>
                  </a:lnTo>
                  <a:lnTo>
                    <a:pt x="181" y="117"/>
                  </a:lnTo>
                  <a:lnTo>
                    <a:pt x="208" y="81"/>
                  </a:lnTo>
                  <a:lnTo>
                    <a:pt x="235" y="50"/>
                  </a:lnTo>
                  <a:lnTo>
                    <a:pt x="256" y="29"/>
                  </a:lnTo>
                  <a:lnTo>
                    <a:pt x="273" y="12"/>
                  </a:lnTo>
                  <a:lnTo>
                    <a:pt x="283" y="4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71"/>
            <p:cNvSpPr>
              <a:spLocks/>
            </p:cNvSpPr>
            <p:nvPr/>
          </p:nvSpPr>
          <p:spPr bwMode="auto">
            <a:xfrm>
              <a:off x="10598026" y="5583119"/>
              <a:ext cx="250000" cy="548827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72"/>
            <p:cNvSpPr>
              <a:spLocks/>
            </p:cNvSpPr>
            <p:nvPr/>
          </p:nvSpPr>
          <p:spPr bwMode="auto">
            <a:xfrm>
              <a:off x="10547245" y="5581166"/>
              <a:ext cx="248046" cy="550780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73"/>
            <p:cNvSpPr>
              <a:spLocks/>
            </p:cNvSpPr>
            <p:nvPr/>
          </p:nvSpPr>
          <p:spPr bwMode="auto">
            <a:xfrm>
              <a:off x="10815799" y="5706166"/>
              <a:ext cx="206055" cy="425780"/>
            </a:xfrm>
            <a:custGeom>
              <a:avLst/>
              <a:gdLst>
                <a:gd name="T0" fmla="*/ 211 w 211"/>
                <a:gd name="T1" fmla="*/ 0 h 436"/>
                <a:gd name="T2" fmla="*/ 209 w 211"/>
                <a:gd name="T3" fmla="*/ 6 h 436"/>
                <a:gd name="T4" fmla="*/ 202 w 211"/>
                <a:gd name="T5" fmla="*/ 17 h 436"/>
                <a:gd name="T6" fmla="*/ 188 w 211"/>
                <a:gd name="T7" fmla="*/ 38 h 436"/>
                <a:gd name="T8" fmla="*/ 173 w 211"/>
                <a:gd name="T9" fmla="*/ 67 h 436"/>
                <a:gd name="T10" fmla="*/ 156 w 211"/>
                <a:gd name="T11" fmla="*/ 102 h 436"/>
                <a:gd name="T12" fmla="*/ 136 w 211"/>
                <a:gd name="T13" fmla="*/ 140 h 436"/>
                <a:gd name="T14" fmla="*/ 115 w 211"/>
                <a:gd name="T15" fmla="*/ 184 h 436"/>
                <a:gd name="T16" fmla="*/ 94 w 211"/>
                <a:gd name="T17" fmla="*/ 230 h 436"/>
                <a:gd name="T18" fmla="*/ 73 w 211"/>
                <a:gd name="T19" fmla="*/ 280 h 436"/>
                <a:gd name="T20" fmla="*/ 54 w 211"/>
                <a:gd name="T21" fmla="*/ 332 h 436"/>
                <a:gd name="T22" fmla="*/ 37 w 211"/>
                <a:gd name="T23" fmla="*/ 384 h 436"/>
                <a:gd name="T24" fmla="*/ 23 w 211"/>
                <a:gd name="T25" fmla="*/ 436 h 436"/>
                <a:gd name="T26" fmla="*/ 0 w 211"/>
                <a:gd name="T27" fmla="*/ 416 h 436"/>
                <a:gd name="T28" fmla="*/ 21 w 211"/>
                <a:gd name="T29" fmla="*/ 340 h 436"/>
                <a:gd name="T30" fmla="*/ 44 w 211"/>
                <a:gd name="T31" fmla="*/ 270 h 436"/>
                <a:gd name="T32" fmla="*/ 67 w 211"/>
                <a:gd name="T33" fmla="*/ 211 h 436"/>
                <a:gd name="T34" fmla="*/ 94 w 211"/>
                <a:gd name="T35" fmla="*/ 159 h 436"/>
                <a:gd name="T36" fmla="*/ 119 w 211"/>
                <a:gd name="T37" fmla="*/ 115 h 436"/>
                <a:gd name="T38" fmla="*/ 144 w 211"/>
                <a:gd name="T39" fmla="*/ 78 h 436"/>
                <a:gd name="T40" fmla="*/ 165 w 211"/>
                <a:gd name="T41" fmla="*/ 50 h 436"/>
                <a:gd name="T42" fmla="*/ 184 w 211"/>
                <a:gd name="T43" fmla="*/ 27 h 436"/>
                <a:gd name="T44" fmla="*/ 198 w 211"/>
                <a:gd name="T45" fmla="*/ 11 h 436"/>
                <a:gd name="T46" fmla="*/ 208 w 211"/>
                <a:gd name="T47" fmla="*/ 4 h 436"/>
                <a:gd name="T48" fmla="*/ 211 w 211"/>
                <a:gd name="T4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436">
                  <a:moveTo>
                    <a:pt x="211" y="0"/>
                  </a:moveTo>
                  <a:lnTo>
                    <a:pt x="209" y="6"/>
                  </a:lnTo>
                  <a:lnTo>
                    <a:pt x="202" y="17"/>
                  </a:lnTo>
                  <a:lnTo>
                    <a:pt x="188" y="38"/>
                  </a:lnTo>
                  <a:lnTo>
                    <a:pt x="173" y="67"/>
                  </a:lnTo>
                  <a:lnTo>
                    <a:pt x="156" y="102"/>
                  </a:lnTo>
                  <a:lnTo>
                    <a:pt x="136" y="140"/>
                  </a:lnTo>
                  <a:lnTo>
                    <a:pt x="115" y="184"/>
                  </a:lnTo>
                  <a:lnTo>
                    <a:pt x="94" y="230"/>
                  </a:lnTo>
                  <a:lnTo>
                    <a:pt x="73" y="280"/>
                  </a:lnTo>
                  <a:lnTo>
                    <a:pt x="54" y="332"/>
                  </a:lnTo>
                  <a:lnTo>
                    <a:pt x="37" y="384"/>
                  </a:lnTo>
                  <a:lnTo>
                    <a:pt x="23" y="436"/>
                  </a:lnTo>
                  <a:lnTo>
                    <a:pt x="0" y="416"/>
                  </a:lnTo>
                  <a:lnTo>
                    <a:pt x="21" y="340"/>
                  </a:lnTo>
                  <a:lnTo>
                    <a:pt x="44" y="270"/>
                  </a:lnTo>
                  <a:lnTo>
                    <a:pt x="67" y="211"/>
                  </a:lnTo>
                  <a:lnTo>
                    <a:pt x="94" y="159"/>
                  </a:lnTo>
                  <a:lnTo>
                    <a:pt x="119" y="115"/>
                  </a:lnTo>
                  <a:lnTo>
                    <a:pt x="144" y="78"/>
                  </a:lnTo>
                  <a:lnTo>
                    <a:pt x="165" y="50"/>
                  </a:lnTo>
                  <a:lnTo>
                    <a:pt x="184" y="27"/>
                  </a:lnTo>
                  <a:lnTo>
                    <a:pt x="198" y="11"/>
                  </a:lnTo>
                  <a:lnTo>
                    <a:pt x="208" y="4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74"/>
            <p:cNvSpPr>
              <a:spLocks/>
            </p:cNvSpPr>
            <p:nvPr/>
          </p:nvSpPr>
          <p:spPr bwMode="auto">
            <a:xfrm>
              <a:off x="10915408" y="5710072"/>
              <a:ext cx="211914" cy="421874"/>
            </a:xfrm>
            <a:custGeom>
              <a:avLst/>
              <a:gdLst>
                <a:gd name="T0" fmla="*/ 217 w 217"/>
                <a:gd name="T1" fmla="*/ 0 h 432"/>
                <a:gd name="T2" fmla="*/ 213 w 217"/>
                <a:gd name="T3" fmla="*/ 4 h 432"/>
                <a:gd name="T4" fmla="*/ 205 w 217"/>
                <a:gd name="T5" fmla="*/ 17 h 432"/>
                <a:gd name="T6" fmla="*/ 194 w 217"/>
                <a:gd name="T7" fmla="*/ 38 h 432"/>
                <a:gd name="T8" fmla="*/ 178 w 217"/>
                <a:gd name="T9" fmla="*/ 65 h 432"/>
                <a:gd name="T10" fmla="*/ 159 w 217"/>
                <a:gd name="T11" fmla="*/ 100 h 432"/>
                <a:gd name="T12" fmla="*/ 140 w 217"/>
                <a:gd name="T13" fmla="*/ 138 h 432"/>
                <a:gd name="T14" fmla="*/ 119 w 217"/>
                <a:gd name="T15" fmla="*/ 182 h 432"/>
                <a:gd name="T16" fmla="*/ 96 w 217"/>
                <a:gd name="T17" fmla="*/ 228 h 432"/>
                <a:gd name="T18" fmla="*/ 75 w 217"/>
                <a:gd name="T19" fmla="*/ 278 h 432"/>
                <a:gd name="T20" fmla="*/ 56 w 217"/>
                <a:gd name="T21" fmla="*/ 328 h 432"/>
                <a:gd name="T22" fmla="*/ 38 w 217"/>
                <a:gd name="T23" fmla="*/ 380 h 432"/>
                <a:gd name="T24" fmla="*/ 23 w 217"/>
                <a:gd name="T25" fmla="*/ 432 h 432"/>
                <a:gd name="T26" fmla="*/ 0 w 217"/>
                <a:gd name="T27" fmla="*/ 411 h 432"/>
                <a:gd name="T28" fmla="*/ 21 w 217"/>
                <a:gd name="T29" fmla="*/ 334 h 432"/>
                <a:gd name="T30" fmla="*/ 46 w 217"/>
                <a:gd name="T31" fmla="*/ 267 h 432"/>
                <a:gd name="T32" fmla="*/ 71 w 217"/>
                <a:gd name="T33" fmla="*/ 207 h 432"/>
                <a:gd name="T34" fmla="*/ 98 w 217"/>
                <a:gd name="T35" fmla="*/ 155 h 432"/>
                <a:gd name="T36" fmla="*/ 123 w 217"/>
                <a:gd name="T37" fmla="*/ 113 h 432"/>
                <a:gd name="T38" fmla="*/ 148 w 217"/>
                <a:gd name="T39" fmla="*/ 77 h 432"/>
                <a:gd name="T40" fmla="*/ 169 w 217"/>
                <a:gd name="T41" fmla="*/ 48 h 432"/>
                <a:gd name="T42" fmla="*/ 188 w 217"/>
                <a:gd name="T43" fmla="*/ 27 h 432"/>
                <a:gd name="T44" fmla="*/ 203 w 217"/>
                <a:gd name="T45" fmla="*/ 11 h 432"/>
                <a:gd name="T46" fmla="*/ 213 w 217"/>
                <a:gd name="T47" fmla="*/ 2 h 432"/>
                <a:gd name="T48" fmla="*/ 217 w 217"/>
                <a:gd name="T4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432">
                  <a:moveTo>
                    <a:pt x="217" y="0"/>
                  </a:moveTo>
                  <a:lnTo>
                    <a:pt x="213" y="4"/>
                  </a:lnTo>
                  <a:lnTo>
                    <a:pt x="205" y="17"/>
                  </a:lnTo>
                  <a:lnTo>
                    <a:pt x="194" y="38"/>
                  </a:lnTo>
                  <a:lnTo>
                    <a:pt x="178" y="65"/>
                  </a:lnTo>
                  <a:lnTo>
                    <a:pt x="159" y="100"/>
                  </a:lnTo>
                  <a:lnTo>
                    <a:pt x="140" y="138"/>
                  </a:lnTo>
                  <a:lnTo>
                    <a:pt x="119" y="182"/>
                  </a:lnTo>
                  <a:lnTo>
                    <a:pt x="96" y="228"/>
                  </a:lnTo>
                  <a:lnTo>
                    <a:pt x="75" y="278"/>
                  </a:lnTo>
                  <a:lnTo>
                    <a:pt x="56" y="328"/>
                  </a:lnTo>
                  <a:lnTo>
                    <a:pt x="38" y="380"/>
                  </a:lnTo>
                  <a:lnTo>
                    <a:pt x="23" y="432"/>
                  </a:lnTo>
                  <a:lnTo>
                    <a:pt x="0" y="411"/>
                  </a:lnTo>
                  <a:lnTo>
                    <a:pt x="21" y="334"/>
                  </a:lnTo>
                  <a:lnTo>
                    <a:pt x="46" y="267"/>
                  </a:lnTo>
                  <a:lnTo>
                    <a:pt x="71" y="207"/>
                  </a:lnTo>
                  <a:lnTo>
                    <a:pt x="98" y="155"/>
                  </a:lnTo>
                  <a:lnTo>
                    <a:pt x="123" y="113"/>
                  </a:lnTo>
                  <a:lnTo>
                    <a:pt x="148" y="77"/>
                  </a:lnTo>
                  <a:lnTo>
                    <a:pt x="169" y="48"/>
                  </a:lnTo>
                  <a:lnTo>
                    <a:pt x="188" y="27"/>
                  </a:lnTo>
                  <a:lnTo>
                    <a:pt x="203" y="11"/>
                  </a:lnTo>
                  <a:lnTo>
                    <a:pt x="213" y="2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75"/>
            <p:cNvSpPr>
              <a:spLocks/>
            </p:cNvSpPr>
            <p:nvPr/>
          </p:nvSpPr>
          <p:spPr bwMode="auto">
            <a:xfrm>
              <a:off x="10947635" y="5629994"/>
              <a:ext cx="267578" cy="501952"/>
            </a:xfrm>
            <a:custGeom>
              <a:avLst/>
              <a:gdLst>
                <a:gd name="T0" fmla="*/ 274 w 274"/>
                <a:gd name="T1" fmla="*/ 0 h 514"/>
                <a:gd name="T2" fmla="*/ 270 w 274"/>
                <a:gd name="T3" fmla="*/ 4 h 514"/>
                <a:gd name="T4" fmla="*/ 263 w 274"/>
                <a:gd name="T5" fmla="*/ 13 h 514"/>
                <a:gd name="T6" fmla="*/ 251 w 274"/>
                <a:gd name="T7" fmla="*/ 32 h 514"/>
                <a:gd name="T8" fmla="*/ 236 w 274"/>
                <a:gd name="T9" fmla="*/ 57 h 514"/>
                <a:gd name="T10" fmla="*/ 218 w 274"/>
                <a:gd name="T11" fmla="*/ 88 h 514"/>
                <a:gd name="T12" fmla="*/ 197 w 274"/>
                <a:gd name="T13" fmla="*/ 123 h 514"/>
                <a:gd name="T14" fmla="*/ 174 w 274"/>
                <a:gd name="T15" fmla="*/ 163 h 514"/>
                <a:gd name="T16" fmla="*/ 151 w 274"/>
                <a:gd name="T17" fmla="*/ 205 h 514"/>
                <a:gd name="T18" fmla="*/ 128 w 274"/>
                <a:gd name="T19" fmla="*/ 253 h 514"/>
                <a:gd name="T20" fmla="*/ 105 w 274"/>
                <a:gd name="T21" fmla="*/ 303 h 514"/>
                <a:gd name="T22" fmla="*/ 84 w 274"/>
                <a:gd name="T23" fmla="*/ 353 h 514"/>
                <a:gd name="T24" fmla="*/ 63 w 274"/>
                <a:gd name="T25" fmla="*/ 407 h 514"/>
                <a:gd name="T26" fmla="*/ 46 w 274"/>
                <a:gd name="T27" fmla="*/ 460 h 514"/>
                <a:gd name="T28" fmla="*/ 30 w 274"/>
                <a:gd name="T29" fmla="*/ 514 h 514"/>
                <a:gd name="T30" fmla="*/ 0 w 274"/>
                <a:gd name="T31" fmla="*/ 485 h 514"/>
                <a:gd name="T32" fmla="*/ 23 w 274"/>
                <a:gd name="T33" fmla="*/ 399 h 514"/>
                <a:gd name="T34" fmla="*/ 49 w 274"/>
                <a:gd name="T35" fmla="*/ 324 h 514"/>
                <a:gd name="T36" fmla="*/ 78 w 274"/>
                <a:gd name="T37" fmla="*/ 257 h 514"/>
                <a:gd name="T38" fmla="*/ 109 w 274"/>
                <a:gd name="T39" fmla="*/ 197 h 514"/>
                <a:gd name="T40" fmla="*/ 138 w 274"/>
                <a:gd name="T41" fmla="*/ 148 h 514"/>
                <a:gd name="T42" fmla="*/ 169 w 274"/>
                <a:gd name="T43" fmla="*/ 107 h 514"/>
                <a:gd name="T44" fmla="*/ 195 w 274"/>
                <a:gd name="T45" fmla="*/ 73 h 514"/>
                <a:gd name="T46" fmla="*/ 220 w 274"/>
                <a:gd name="T47" fmla="*/ 44 h 514"/>
                <a:gd name="T48" fmla="*/ 242 w 274"/>
                <a:gd name="T49" fmla="*/ 25 h 514"/>
                <a:gd name="T50" fmla="*/ 259 w 274"/>
                <a:gd name="T51" fmla="*/ 9 h 514"/>
                <a:gd name="T52" fmla="*/ 270 w 274"/>
                <a:gd name="T53" fmla="*/ 2 h 514"/>
                <a:gd name="T54" fmla="*/ 274 w 274"/>
                <a:gd name="T55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" h="514">
                  <a:moveTo>
                    <a:pt x="274" y="0"/>
                  </a:moveTo>
                  <a:lnTo>
                    <a:pt x="270" y="4"/>
                  </a:lnTo>
                  <a:lnTo>
                    <a:pt x="263" y="13"/>
                  </a:lnTo>
                  <a:lnTo>
                    <a:pt x="251" y="32"/>
                  </a:lnTo>
                  <a:lnTo>
                    <a:pt x="236" y="57"/>
                  </a:lnTo>
                  <a:lnTo>
                    <a:pt x="218" y="88"/>
                  </a:lnTo>
                  <a:lnTo>
                    <a:pt x="197" y="123"/>
                  </a:lnTo>
                  <a:lnTo>
                    <a:pt x="174" y="163"/>
                  </a:lnTo>
                  <a:lnTo>
                    <a:pt x="151" y="205"/>
                  </a:lnTo>
                  <a:lnTo>
                    <a:pt x="128" y="253"/>
                  </a:lnTo>
                  <a:lnTo>
                    <a:pt x="105" y="303"/>
                  </a:lnTo>
                  <a:lnTo>
                    <a:pt x="84" y="353"/>
                  </a:lnTo>
                  <a:lnTo>
                    <a:pt x="63" y="407"/>
                  </a:lnTo>
                  <a:lnTo>
                    <a:pt x="46" y="460"/>
                  </a:lnTo>
                  <a:lnTo>
                    <a:pt x="30" y="514"/>
                  </a:lnTo>
                  <a:lnTo>
                    <a:pt x="0" y="485"/>
                  </a:lnTo>
                  <a:lnTo>
                    <a:pt x="23" y="399"/>
                  </a:lnTo>
                  <a:lnTo>
                    <a:pt x="49" y="324"/>
                  </a:lnTo>
                  <a:lnTo>
                    <a:pt x="78" y="257"/>
                  </a:lnTo>
                  <a:lnTo>
                    <a:pt x="109" y="197"/>
                  </a:lnTo>
                  <a:lnTo>
                    <a:pt x="138" y="148"/>
                  </a:lnTo>
                  <a:lnTo>
                    <a:pt x="169" y="107"/>
                  </a:lnTo>
                  <a:lnTo>
                    <a:pt x="195" y="73"/>
                  </a:lnTo>
                  <a:lnTo>
                    <a:pt x="220" y="44"/>
                  </a:lnTo>
                  <a:lnTo>
                    <a:pt x="242" y="25"/>
                  </a:lnTo>
                  <a:lnTo>
                    <a:pt x="259" y="9"/>
                  </a:lnTo>
                  <a:lnTo>
                    <a:pt x="270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76"/>
            <p:cNvSpPr>
              <a:spLocks/>
            </p:cNvSpPr>
            <p:nvPr/>
          </p:nvSpPr>
          <p:spPr bwMode="auto">
            <a:xfrm>
              <a:off x="11035526" y="5517690"/>
              <a:ext cx="208008" cy="614256"/>
            </a:xfrm>
            <a:custGeom>
              <a:avLst/>
              <a:gdLst>
                <a:gd name="T0" fmla="*/ 213 w 213"/>
                <a:gd name="T1" fmla="*/ 0 h 629"/>
                <a:gd name="T2" fmla="*/ 211 w 213"/>
                <a:gd name="T3" fmla="*/ 5 h 629"/>
                <a:gd name="T4" fmla="*/ 205 w 213"/>
                <a:gd name="T5" fmla="*/ 21 h 629"/>
                <a:gd name="T6" fmla="*/ 196 w 213"/>
                <a:gd name="T7" fmla="*/ 44 h 629"/>
                <a:gd name="T8" fmla="*/ 184 w 213"/>
                <a:gd name="T9" fmla="*/ 76 h 629"/>
                <a:gd name="T10" fmla="*/ 169 w 213"/>
                <a:gd name="T11" fmla="*/ 115 h 629"/>
                <a:gd name="T12" fmla="*/ 153 w 213"/>
                <a:gd name="T13" fmla="*/ 161 h 629"/>
                <a:gd name="T14" fmla="*/ 136 w 213"/>
                <a:gd name="T15" fmla="*/ 211 h 629"/>
                <a:gd name="T16" fmla="*/ 119 w 213"/>
                <a:gd name="T17" fmla="*/ 266 h 629"/>
                <a:gd name="T18" fmla="*/ 102 w 213"/>
                <a:gd name="T19" fmla="*/ 324 h 629"/>
                <a:gd name="T20" fmla="*/ 86 w 213"/>
                <a:gd name="T21" fmla="*/ 384 h 629"/>
                <a:gd name="T22" fmla="*/ 71 w 213"/>
                <a:gd name="T23" fmla="*/ 445 h 629"/>
                <a:gd name="T24" fmla="*/ 57 w 213"/>
                <a:gd name="T25" fmla="*/ 506 h 629"/>
                <a:gd name="T26" fmla="*/ 48 w 213"/>
                <a:gd name="T27" fmla="*/ 568 h 629"/>
                <a:gd name="T28" fmla="*/ 40 w 213"/>
                <a:gd name="T29" fmla="*/ 629 h 629"/>
                <a:gd name="T30" fmla="*/ 0 w 213"/>
                <a:gd name="T31" fmla="*/ 620 h 629"/>
                <a:gd name="T32" fmla="*/ 9 w 213"/>
                <a:gd name="T33" fmla="*/ 531 h 629"/>
                <a:gd name="T34" fmla="*/ 23 w 213"/>
                <a:gd name="T35" fmla="*/ 449 h 629"/>
                <a:gd name="T36" fmla="*/ 40 w 213"/>
                <a:gd name="T37" fmla="*/ 374 h 629"/>
                <a:gd name="T38" fmla="*/ 59 w 213"/>
                <a:gd name="T39" fmla="*/ 305 h 629"/>
                <a:gd name="T40" fmla="*/ 82 w 213"/>
                <a:gd name="T41" fmla="*/ 242 h 629"/>
                <a:gd name="T42" fmla="*/ 105 w 213"/>
                <a:gd name="T43" fmla="*/ 186 h 629"/>
                <a:gd name="T44" fmla="*/ 128 w 213"/>
                <a:gd name="T45" fmla="*/ 138 h 629"/>
                <a:gd name="T46" fmla="*/ 150 w 213"/>
                <a:gd name="T47" fmla="*/ 96 h 629"/>
                <a:gd name="T48" fmla="*/ 171 w 213"/>
                <a:gd name="T49" fmla="*/ 61 h 629"/>
                <a:gd name="T50" fmla="*/ 188 w 213"/>
                <a:gd name="T51" fmla="*/ 34 h 629"/>
                <a:gd name="T52" fmla="*/ 201 w 213"/>
                <a:gd name="T53" fmla="*/ 15 h 629"/>
                <a:gd name="T54" fmla="*/ 211 w 213"/>
                <a:gd name="T55" fmla="*/ 3 h 629"/>
                <a:gd name="T56" fmla="*/ 213 w 213"/>
                <a:gd name="T5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629">
                  <a:moveTo>
                    <a:pt x="213" y="0"/>
                  </a:moveTo>
                  <a:lnTo>
                    <a:pt x="211" y="5"/>
                  </a:lnTo>
                  <a:lnTo>
                    <a:pt x="205" y="21"/>
                  </a:lnTo>
                  <a:lnTo>
                    <a:pt x="196" y="44"/>
                  </a:lnTo>
                  <a:lnTo>
                    <a:pt x="184" y="76"/>
                  </a:lnTo>
                  <a:lnTo>
                    <a:pt x="169" y="115"/>
                  </a:lnTo>
                  <a:lnTo>
                    <a:pt x="153" y="161"/>
                  </a:lnTo>
                  <a:lnTo>
                    <a:pt x="136" y="211"/>
                  </a:lnTo>
                  <a:lnTo>
                    <a:pt x="119" y="266"/>
                  </a:lnTo>
                  <a:lnTo>
                    <a:pt x="102" y="324"/>
                  </a:lnTo>
                  <a:lnTo>
                    <a:pt x="86" y="384"/>
                  </a:lnTo>
                  <a:lnTo>
                    <a:pt x="71" y="445"/>
                  </a:lnTo>
                  <a:lnTo>
                    <a:pt x="57" y="506"/>
                  </a:lnTo>
                  <a:lnTo>
                    <a:pt x="48" y="568"/>
                  </a:lnTo>
                  <a:lnTo>
                    <a:pt x="40" y="629"/>
                  </a:lnTo>
                  <a:lnTo>
                    <a:pt x="0" y="620"/>
                  </a:lnTo>
                  <a:lnTo>
                    <a:pt x="9" y="531"/>
                  </a:lnTo>
                  <a:lnTo>
                    <a:pt x="23" y="449"/>
                  </a:lnTo>
                  <a:lnTo>
                    <a:pt x="40" y="374"/>
                  </a:lnTo>
                  <a:lnTo>
                    <a:pt x="59" y="305"/>
                  </a:lnTo>
                  <a:lnTo>
                    <a:pt x="82" y="242"/>
                  </a:lnTo>
                  <a:lnTo>
                    <a:pt x="105" y="186"/>
                  </a:lnTo>
                  <a:lnTo>
                    <a:pt x="128" y="138"/>
                  </a:lnTo>
                  <a:lnTo>
                    <a:pt x="150" y="96"/>
                  </a:lnTo>
                  <a:lnTo>
                    <a:pt x="171" y="61"/>
                  </a:lnTo>
                  <a:lnTo>
                    <a:pt x="188" y="34"/>
                  </a:lnTo>
                  <a:lnTo>
                    <a:pt x="201" y="15"/>
                  </a:lnTo>
                  <a:lnTo>
                    <a:pt x="211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77"/>
            <p:cNvSpPr>
              <a:spLocks/>
            </p:cNvSpPr>
            <p:nvPr/>
          </p:nvSpPr>
          <p:spPr bwMode="auto">
            <a:xfrm>
              <a:off x="11243533" y="5654408"/>
              <a:ext cx="174805" cy="477538"/>
            </a:xfrm>
            <a:custGeom>
              <a:avLst/>
              <a:gdLst>
                <a:gd name="T0" fmla="*/ 179 w 179"/>
                <a:gd name="T1" fmla="*/ 0 h 489"/>
                <a:gd name="T2" fmla="*/ 177 w 179"/>
                <a:gd name="T3" fmla="*/ 5 h 489"/>
                <a:gd name="T4" fmla="*/ 171 w 179"/>
                <a:gd name="T5" fmla="*/ 19 h 489"/>
                <a:gd name="T6" fmla="*/ 161 w 179"/>
                <a:gd name="T7" fmla="*/ 40 h 489"/>
                <a:gd name="T8" fmla="*/ 150 w 179"/>
                <a:gd name="T9" fmla="*/ 69 h 489"/>
                <a:gd name="T10" fmla="*/ 136 w 179"/>
                <a:gd name="T11" fmla="*/ 103 h 489"/>
                <a:gd name="T12" fmla="*/ 123 w 179"/>
                <a:gd name="T13" fmla="*/ 142 h 489"/>
                <a:gd name="T14" fmla="*/ 108 w 179"/>
                <a:gd name="T15" fmla="*/ 186 h 489"/>
                <a:gd name="T16" fmla="*/ 90 w 179"/>
                <a:gd name="T17" fmla="*/ 234 h 489"/>
                <a:gd name="T18" fmla="*/ 75 w 179"/>
                <a:gd name="T19" fmla="*/ 284 h 489"/>
                <a:gd name="T20" fmla="*/ 61 w 179"/>
                <a:gd name="T21" fmla="*/ 334 h 489"/>
                <a:gd name="T22" fmla="*/ 50 w 179"/>
                <a:gd name="T23" fmla="*/ 385 h 489"/>
                <a:gd name="T24" fmla="*/ 38 w 179"/>
                <a:gd name="T25" fmla="*/ 437 h 489"/>
                <a:gd name="T26" fmla="*/ 31 w 179"/>
                <a:gd name="T27" fmla="*/ 489 h 489"/>
                <a:gd name="T28" fmla="*/ 0 w 179"/>
                <a:gd name="T29" fmla="*/ 479 h 489"/>
                <a:gd name="T30" fmla="*/ 10 w 179"/>
                <a:gd name="T31" fmla="*/ 405 h 489"/>
                <a:gd name="T32" fmla="*/ 23 w 179"/>
                <a:gd name="T33" fmla="*/ 337 h 489"/>
                <a:gd name="T34" fmla="*/ 40 w 179"/>
                <a:gd name="T35" fmla="*/ 274 h 489"/>
                <a:gd name="T36" fmla="*/ 60 w 179"/>
                <a:gd name="T37" fmla="*/ 218 h 489"/>
                <a:gd name="T38" fmla="*/ 79 w 179"/>
                <a:gd name="T39" fmla="*/ 169 h 489"/>
                <a:gd name="T40" fmla="*/ 100 w 179"/>
                <a:gd name="T41" fmla="*/ 124 h 489"/>
                <a:gd name="T42" fmla="*/ 121 w 179"/>
                <a:gd name="T43" fmla="*/ 86 h 489"/>
                <a:gd name="T44" fmla="*/ 138 w 179"/>
                <a:gd name="T45" fmla="*/ 55 h 489"/>
                <a:gd name="T46" fmla="*/ 156 w 179"/>
                <a:gd name="T47" fmla="*/ 32 h 489"/>
                <a:gd name="T48" fmla="*/ 167 w 179"/>
                <a:gd name="T49" fmla="*/ 15 h 489"/>
                <a:gd name="T50" fmla="*/ 177 w 179"/>
                <a:gd name="T51" fmla="*/ 3 h 489"/>
                <a:gd name="T52" fmla="*/ 179 w 179"/>
                <a:gd name="T5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89">
                  <a:moveTo>
                    <a:pt x="179" y="0"/>
                  </a:moveTo>
                  <a:lnTo>
                    <a:pt x="177" y="5"/>
                  </a:lnTo>
                  <a:lnTo>
                    <a:pt x="171" y="19"/>
                  </a:lnTo>
                  <a:lnTo>
                    <a:pt x="161" y="40"/>
                  </a:lnTo>
                  <a:lnTo>
                    <a:pt x="150" y="69"/>
                  </a:lnTo>
                  <a:lnTo>
                    <a:pt x="136" y="103"/>
                  </a:lnTo>
                  <a:lnTo>
                    <a:pt x="123" y="142"/>
                  </a:lnTo>
                  <a:lnTo>
                    <a:pt x="108" y="186"/>
                  </a:lnTo>
                  <a:lnTo>
                    <a:pt x="90" y="234"/>
                  </a:lnTo>
                  <a:lnTo>
                    <a:pt x="75" y="284"/>
                  </a:lnTo>
                  <a:lnTo>
                    <a:pt x="61" y="334"/>
                  </a:lnTo>
                  <a:lnTo>
                    <a:pt x="50" y="385"/>
                  </a:lnTo>
                  <a:lnTo>
                    <a:pt x="38" y="437"/>
                  </a:lnTo>
                  <a:lnTo>
                    <a:pt x="31" y="489"/>
                  </a:lnTo>
                  <a:lnTo>
                    <a:pt x="0" y="479"/>
                  </a:lnTo>
                  <a:lnTo>
                    <a:pt x="10" y="405"/>
                  </a:lnTo>
                  <a:lnTo>
                    <a:pt x="23" y="337"/>
                  </a:lnTo>
                  <a:lnTo>
                    <a:pt x="40" y="274"/>
                  </a:lnTo>
                  <a:lnTo>
                    <a:pt x="60" y="218"/>
                  </a:lnTo>
                  <a:lnTo>
                    <a:pt x="79" y="169"/>
                  </a:lnTo>
                  <a:lnTo>
                    <a:pt x="100" y="124"/>
                  </a:lnTo>
                  <a:lnTo>
                    <a:pt x="121" y="86"/>
                  </a:lnTo>
                  <a:lnTo>
                    <a:pt x="138" y="55"/>
                  </a:lnTo>
                  <a:lnTo>
                    <a:pt x="156" y="32"/>
                  </a:lnTo>
                  <a:lnTo>
                    <a:pt x="167" y="15"/>
                  </a:lnTo>
                  <a:lnTo>
                    <a:pt x="177" y="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78"/>
            <p:cNvSpPr>
              <a:spLocks/>
            </p:cNvSpPr>
            <p:nvPr/>
          </p:nvSpPr>
          <p:spPr bwMode="auto">
            <a:xfrm>
              <a:off x="11300173" y="5508900"/>
              <a:ext cx="192383" cy="623046"/>
            </a:xfrm>
            <a:custGeom>
              <a:avLst/>
              <a:gdLst>
                <a:gd name="T0" fmla="*/ 197 w 197"/>
                <a:gd name="T1" fmla="*/ 0 h 638"/>
                <a:gd name="T2" fmla="*/ 195 w 197"/>
                <a:gd name="T3" fmla="*/ 4 h 638"/>
                <a:gd name="T4" fmla="*/ 190 w 197"/>
                <a:gd name="T5" fmla="*/ 19 h 638"/>
                <a:gd name="T6" fmla="*/ 182 w 197"/>
                <a:gd name="T7" fmla="*/ 44 h 638"/>
                <a:gd name="T8" fmla="*/ 171 w 197"/>
                <a:gd name="T9" fmla="*/ 77 h 638"/>
                <a:gd name="T10" fmla="*/ 157 w 197"/>
                <a:gd name="T11" fmla="*/ 117 h 638"/>
                <a:gd name="T12" fmla="*/ 142 w 197"/>
                <a:gd name="T13" fmla="*/ 163 h 638"/>
                <a:gd name="T14" fmla="*/ 126 w 197"/>
                <a:gd name="T15" fmla="*/ 215 h 638"/>
                <a:gd name="T16" fmla="*/ 109 w 197"/>
                <a:gd name="T17" fmla="*/ 271 h 638"/>
                <a:gd name="T18" fmla="*/ 94 w 197"/>
                <a:gd name="T19" fmla="*/ 328 h 638"/>
                <a:gd name="T20" fmla="*/ 76 w 197"/>
                <a:gd name="T21" fmla="*/ 390 h 638"/>
                <a:gd name="T22" fmla="*/ 61 w 197"/>
                <a:gd name="T23" fmla="*/ 453 h 638"/>
                <a:gd name="T24" fmla="*/ 48 w 197"/>
                <a:gd name="T25" fmla="*/ 515 h 638"/>
                <a:gd name="T26" fmla="*/ 34 w 197"/>
                <a:gd name="T27" fmla="*/ 578 h 638"/>
                <a:gd name="T28" fmla="*/ 25 w 197"/>
                <a:gd name="T29" fmla="*/ 638 h 638"/>
                <a:gd name="T30" fmla="*/ 0 w 197"/>
                <a:gd name="T31" fmla="*/ 630 h 638"/>
                <a:gd name="T32" fmla="*/ 13 w 197"/>
                <a:gd name="T33" fmla="*/ 542 h 638"/>
                <a:gd name="T34" fmla="*/ 28 w 197"/>
                <a:gd name="T35" fmla="*/ 459 h 638"/>
                <a:gd name="T36" fmla="*/ 48 w 197"/>
                <a:gd name="T37" fmla="*/ 382 h 638"/>
                <a:gd name="T38" fmla="*/ 67 w 197"/>
                <a:gd name="T39" fmla="*/ 311 h 638"/>
                <a:gd name="T40" fmla="*/ 88 w 197"/>
                <a:gd name="T41" fmla="*/ 248 h 638"/>
                <a:gd name="T42" fmla="*/ 109 w 197"/>
                <a:gd name="T43" fmla="*/ 192 h 638"/>
                <a:gd name="T44" fmla="*/ 128 w 197"/>
                <a:gd name="T45" fmla="*/ 142 h 638"/>
                <a:gd name="T46" fmla="*/ 146 w 197"/>
                <a:gd name="T47" fmla="*/ 98 h 638"/>
                <a:gd name="T48" fmla="*/ 163 w 197"/>
                <a:gd name="T49" fmla="*/ 64 h 638"/>
                <a:gd name="T50" fmla="*/ 176 w 197"/>
                <a:gd name="T51" fmla="*/ 35 h 638"/>
                <a:gd name="T52" fmla="*/ 188 w 197"/>
                <a:gd name="T53" fmla="*/ 16 h 638"/>
                <a:gd name="T54" fmla="*/ 195 w 197"/>
                <a:gd name="T55" fmla="*/ 4 h 638"/>
                <a:gd name="T56" fmla="*/ 197 w 197"/>
                <a:gd name="T5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638">
                  <a:moveTo>
                    <a:pt x="197" y="0"/>
                  </a:moveTo>
                  <a:lnTo>
                    <a:pt x="195" y="4"/>
                  </a:lnTo>
                  <a:lnTo>
                    <a:pt x="190" y="19"/>
                  </a:lnTo>
                  <a:lnTo>
                    <a:pt x="182" y="44"/>
                  </a:lnTo>
                  <a:lnTo>
                    <a:pt x="171" y="77"/>
                  </a:lnTo>
                  <a:lnTo>
                    <a:pt x="157" y="117"/>
                  </a:lnTo>
                  <a:lnTo>
                    <a:pt x="142" y="163"/>
                  </a:lnTo>
                  <a:lnTo>
                    <a:pt x="126" y="215"/>
                  </a:lnTo>
                  <a:lnTo>
                    <a:pt x="109" y="271"/>
                  </a:lnTo>
                  <a:lnTo>
                    <a:pt x="94" y="328"/>
                  </a:lnTo>
                  <a:lnTo>
                    <a:pt x="76" y="390"/>
                  </a:lnTo>
                  <a:lnTo>
                    <a:pt x="61" y="453"/>
                  </a:lnTo>
                  <a:lnTo>
                    <a:pt x="48" y="515"/>
                  </a:lnTo>
                  <a:lnTo>
                    <a:pt x="34" y="578"/>
                  </a:lnTo>
                  <a:lnTo>
                    <a:pt x="25" y="638"/>
                  </a:lnTo>
                  <a:lnTo>
                    <a:pt x="0" y="630"/>
                  </a:lnTo>
                  <a:lnTo>
                    <a:pt x="13" y="542"/>
                  </a:lnTo>
                  <a:lnTo>
                    <a:pt x="28" y="459"/>
                  </a:lnTo>
                  <a:lnTo>
                    <a:pt x="48" y="382"/>
                  </a:lnTo>
                  <a:lnTo>
                    <a:pt x="67" y="311"/>
                  </a:lnTo>
                  <a:lnTo>
                    <a:pt x="88" y="248"/>
                  </a:lnTo>
                  <a:lnTo>
                    <a:pt x="109" y="192"/>
                  </a:lnTo>
                  <a:lnTo>
                    <a:pt x="128" y="142"/>
                  </a:lnTo>
                  <a:lnTo>
                    <a:pt x="146" y="98"/>
                  </a:lnTo>
                  <a:lnTo>
                    <a:pt x="163" y="64"/>
                  </a:lnTo>
                  <a:lnTo>
                    <a:pt x="176" y="35"/>
                  </a:lnTo>
                  <a:lnTo>
                    <a:pt x="188" y="16"/>
                  </a:lnTo>
                  <a:lnTo>
                    <a:pt x="195" y="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79"/>
            <p:cNvSpPr>
              <a:spLocks/>
            </p:cNvSpPr>
            <p:nvPr/>
          </p:nvSpPr>
          <p:spPr bwMode="auto">
            <a:xfrm>
              <a:off x="11347048" y="5532338"/>
              <a:ext cx="196289" cy="599608"/>
            </a:xfrm>
            <a:custGeom>
              <a:avLst/>
              <a:gdLst>
                <a:gd name="T0" fmla="*/ 201 w 201"/>
                <a:gd name="T1" fmla="*/ 0 h 614"/>
                <a:gd name="T2" fmla="*/ 199 w 201"/>
                <a:gd name="T3" fmla="*/ 5 h 614"/>
                <a:gd name="T4" fmla="*/ 194 w 201"/>
                <a:gd name="T5" fmla="*/ 21 h 614"/>
                <a:gd name="T6" fmla="*/ 186 w 201"/>
                <a:gd name="T7" fmla="*/ 44 h 614"/>
                <a:gd name="T8" fmla="*/ 174 w 201"/>
                <a:gd name="T9" fmla="*/ 74 h 614"/>
                <a:gd name="T10" fmla="*/ 161 w 201"/>
                <a:gd name="T11" fmla="*/ 113 h 614"/>
                <a:gd name="T12" fmla="*/ 146 w 201"/>
                <a:gd name="T13" fmla="*/ 157 h 614"/>
                <a:gd name="T14" fmla="*/ 128 w 201"/>
                <a:gd name="T15" fmla="*/ 207 h 614"/>
                <a:gd name="T16" fmla="*/ 113 w 201"/>
                <a:gd name="T17" fmla="*/ 259 h 614"/>
                <a:gd name="T18" fmla="*/ 96 w 201"/>
                <a:gd name="T19" fmla="*/ 316 h 614"/>
                <a:gd name="T20" fmla="*/ 78 w 201"/>
                <a:gd name="T21" fmla="*/ 374 h 614"/>
                <a:gd name="T22" fmla="*/ 63 w 201"/>
                <a:gd name="T23" fmla="*/ 435 h 614"/>
                <a:gd name="T24" fmla="*/ 50 w 201"/>
                <a:gd name="T25" fmla="*/ 495 h 614"/>
                <a:gd name="T26" fmla="*/ 36 w 201"/>
                <a:gd name="T27" fmla="*/ 554 h 614"/>
                <a:gd name="T28" fmla="*/ 27 w 201"/>
                <a:gd name="T29" fmla="*/ 614 h 614"/>
                <a:gd name="T30" fmla="*/ 0 w 201"/>
                <a:gd name="T31" fmla="*/ 606 h 614"/>
                <a:gd name="T32" fmla="*/ 13 w 201"/>
                <a:gd name="T33" fmla="*/ 520 h 614"/>
                <a:gd name="T34" fmla="*/ 28 w 201"/>
                <a:gd name="T35" fmla="*/ 439 h 614"/>
                <a:gd name="T36" fmla="*/ 48 w 201"/>
                <a:gd name="T37" fmla="*/ 366 h 614"/>
                <a:gd name="T38" fmla="*/ 67 w 201"/>
                <a:gd name="T39" fmla="*/ 299 h 614"/>
                <a:gd name="T40" fmla="*/ 88 w 201"/>
                <a:gd name="T41" fmla="*/ 238 h 614"/>
                <a:gd name="T42" fmla="*/ 109 w 201"/>
                <a:gd name="T43" fmla="*/ 184 h 614"/>
                <a:gd name="T44" fmla="*/ 130 w 201"/>
                <a:gd name="T45" fmla="*/ 136 h 614"/>
                <a:gd name="T46" fmla="*/ 149 w 201"/>
                <a:gd name="T47" fmla="*/ 94 h 614"/>
                <a:gd name="T48" fmla="*/ 165 w 201"/>
                <a:gd name="T49" fmla="*/ 61 h 614"/>
                <a:gd name="T50" fmla="*/ 180 w 201"/>
                <a:gd name="T51" fmla="*/ 34 h 614"/>
                <a:gd name="T52" fmla="*/ 192 w 201"/>
                <a:gd name="T53" fmla="*/ 15 h 614"/>
                <a:gd name="T54" fmla="*/ 199 w 201"/>
                <a:gd name="T55" fmla="*/ 3 h 614"/>
                <a:gd name="T56" fmla="*/ 201 w 201"/>
                <a:gd name="T5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614">
                  <a:moveTo>
                    <a:pt x="201" y="0"/>
                  </a:moveTo>
                  <a:lnTo>
                    <a:pt x="199" y="5"/>
                  </a:lnTo>
                  <a:lnTo>
                    <a:pt x="194" y="21"/>
                  </a:lnTo>
                  <a:lnTo>
                    <a:pt x="186" y="44"/>
                  </a:lnTo>
                  <a:lnTo>
                    <a:pt x="174" y="74"/>
                  </a:lnTo>
                  <a:lnTo>
                    <a:pt x="161" y="113"/>
                  </a:lnTo>
                  <a:lnTo>
                    <a:pt x="146" y="157"/>
                  </a:lnTo>
                  <a:lnTo>
                    <a:pt x="128" y="207"/>
                  </a:lnTo>
                  <a:lnTo>
                    <a:pt x="113" y="259"/>
                  </a:lnTo>
                  <a:lnTo>
                    <a:pt x="96" y="316"/>
                  </a:lnTo>
                  <a:lnTo>
                    <a:pt x="78" y="374"/>
                  </a:lnTo>
                  <a:lnTo>
                    <a:pt x="63" y="435"/>
                  </a:lnTo>
                  <a:lnTo>
                    <a:pt x="50" y="495"/>
                  </a:lnTo>
                  <a:lnTo>
                    <a:pt x="36" y="554"/>
                  </a:lnTo>
                  <a:lnTo>
                    <a:pt x="27" y="614"/>
                  </a:lnTo>
                  <a:lnTo>
                    <a:pt x="0" y="606"/>
                  </a:lnTo>
                  <a:lnTo>
                    <a:pt x="13" y="520"/>
                  </a:lnTo>
                  <a:lnTo>
                    <a:pt x="28" y="439"/>
                  </a:lnTo>
                  <a:lnTo>
                    <a:pt x="48" y="366"/>
                  </a:lnTo>
                  <a:lnTo>
                    <a:pt x="67" y="299"/>
                  </a:lnTo>
                  <a:lnTo>
                    <a:pt x="88" y="238"/>
                  </a:lnTo>
                  <a:lnTo>
                    <a:pt x="109" y="184"/>
                  </a:lnTo>
                  <a:lnTo>
                    <a:pt x="130" y="136"/>
                  </a:lnTo>
                  <a:lnTo>
                    <a:pt x="149" y="94"/>
                  </a:lnTo>
                  <a:lnTo>
                    <a:pt x="165" y="61"/>
                  </a:lnTo>
                  <a:lnTo>
                    <a:pt x="180" y="34"/>
                  </a:lnTo>
                  <a:lnTo>
                    <a:pt x="192" y="15"/>
                  </a:lnTo>
                  <a:lnTo>
                    <a:pt x="199" y="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81"/>
            <p:cNvSpPr>
              <a:spLocks/>
            </p:cNvSpPr>
            <p:nvPr/>
          </p:nvSpPr>
          <p:spPr bwMode="auto">
            <a:xfrm>
              <a:off x="11145877" y="5607533"/>
              <a:ext cx="287109" cy="524413"/>
            </a:xfrm>
            <a:custGeom>
              <a:avLst/>
              <a:gdLst>
                <a:gd name="T0" fmla="*/ 294 w 294"/>
                <a:gd name="T1" fmla="*/ 0 h 537"/>
                <a:gd name="T2" fmla="*/ 290 w 294"/>
                <a:gd name="T3" fmla="*/ 4 h 537"/>
                <a:gd name="T4" fmla="*/ 282 w 294"/>
                <a:gd name="T5" fmla="*/ 15 h 537"/>
                <a:gd name="T6" fmla="*/ 269 w 294"/>
                <a:gd name="T7" fmla="*/ 34 h 537"/>
                <a:gd name="T8" fmla="*/ 254 w 294"/>
                <a:gd name="T9" fmla="*/ 61 h 537"/>
                <a:gd name="T10" fmla="*/ 234 w 294"/>
                <a:gd name="T11" fmla="*/ 92 h 537"/>
                <a:gd name="T12" fmla="*/ 211 w 294"/>
                <a:gd name="T13" fmla="*/ 130 h 537"/>
                <a:gd name="T14" fmla="*/ 188 w 294"/>
                <a:gd name="T15" fmla="*/ 171 h 537"/>
                <a:gd name="T16" fmla="*/ 163 w 294"/>
                <a:gd name="T17" fmla="*/ 217 h 537"/>
                <a:gd name="T18" fmla="*/ 138 w 294"/>
                <a:gd name="T19" fmla="*/ 267 h 537"/>
                <a:gd name="T20" fmla="*/ 113 w 294"/>
                <a:gd name="T21" fmla="*/ 318 h 537"/>
                <a:gd name="T22" fmla="*/ 88 w 294"/>
                <a:gd name="T23" fmla="*/ 372 h 537"/>
                <a:gd name="T24" fmla="*/ 65 w 294"/>
                <a:gd name="T25" fmla="*/ 426 h 537"/>
                <a:gd name="T26" fmla="*/ 46 w 294"/>
                <a:gd name="T27" fmla="*/ 482 h 537"/>
                <a:gd name="T28" fmla="*/ 27 w 294"/>
                <a:gd name="T29" fmla="*/ 537 h 537"/>
                <a:gd name="T30" fmla="*/ 0 w 294"/>
                <a:gd name="T31" fmla="*/ 510 h 537"/>
                <a:gd name="T32" fmla="*/ 27 w 294"/>
                <a:gd name="T33" fmla="*/ 422 h 537"/>
                <a:gd name="T34" fmla="*/ 56 w 294"/>
                <a:gd name="T35" fmla="*/ 341 h 537"/>
                <a:gd name="T36" fmla="*/ 88 w 294"/>
                <a:gd name="T37" fmla="*/ 272 h 537"/>
                <a:gd name="T38" fmla="*/ 121 w 294"/>
                <a:gd name="T39" fmla="*/ 211 h 537"/>
                <a:gd name="T40" fmla="*/ 154 w 294"/>
                <a:gd name="T41" fmla="*/ 159 h 537"/>
                <a:gd name="T42" fmla="*/ 184 w 294"/>
                <a:gd name="T43" fmla="*/ 113 h 537"/>
                <a:gd name="T44" fmla="*/ 213 w 294"/>
                <a:gd name="T45" fmla="*/ 77 h 537"/>
                <a:gd name="T46" fmla="*/ 240 w 294"/>
                <a:gd name="T47" fmla="*/ 48 h 537"/>
                <a:gd name="T48" fmla="*/ 261 w 294"/>
                <a:gd name="T49" fmla="*/ 27 h 537"/>
                <a:gd name="T50" fmla="*/ 279 w 294"/>
                <a:gd name="T51" fmla="*/ 11 h 537"/>
                <a:gd name="T52" fmla="*/ 290 w 294"/>
                <a:gd name="T53" fmla="*/ 2 h 537"/>
                <a:gd name="T54" fmla="*/ 294 w 294"/>
                <a:gd name="T5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537">
                  <a:moveTo>
                    <a:pt x="294" y="0"/>
                  </a:moveTo>
                  <a:lnTo>
                    <a:pt x="290" y="4"/>
                  </a:lnTo>
                  <a:lnTo>
                    <a:pt x="282" y="15"/>
                  </a:lnTo>
                  <a:lnTo>
                    <a:pt x="269" y="34"/>
                  </a:lnTo>
                  <a:lnTo>
                    <a:pt x="254" y="61"/>
                  </a:lnTo>
                  <a:lnTo>
                    <a:pt x="234" y="92"/>
                  </a:lnTo>
                  <a:lnTo>
                    <a:pt x="211" y="130"/>
                  </a:lnTo>
                  <a:lnTo>
                    <a:pt x="188" y="171"/>
                  </a:lnTo>
                  <a:lnTo>
                    <a:pt x="163" y="217"/>
                  </a:lnTo>
                  <a:lnTo>
                    <a:pt x="138" y="267"/>
                  </a:lnTo>
                  <a:lnTo>
                    <a:pt x="113" y="318"/>
                  </a:lnTo>
                  <a:lnTo>
                    <a:pt x="88" y="372"/>
                  </a:lnTo>
                  <a:lnTo>
                    <a:pt x="65" y="426"/>
                  </a:lnTo>
                  <a:lnTo>
                    <a:pt x="46" y="482"/>
                  </a:lnTo>
                  <a:lnTo>
                    <a:pt x="27" y="537"/>
                  </a:lnTo>
                  <a:lnTo>
                    <a:pt x="0" y="510"/>
                  </a:lnTo>
                  <a:lnTo>
                    <a:pt x="27" y="422"/>
                  </a:lnTo>
                  <a:lnTo>
                    <a:pt x="56" y="341"/>
                  </a:lnTo>
                  <a:lnTo>
                    <a:pt x="88" y="272"/>
                  </a:lnTo>
                  <a:lnTo>
                    <a:pt x="121" y="211"/>
                  </a:lnTo>
                  <a:lnTo>
                    <a:pt x="154" y="159"/>
                  </a:lnTo>
                  <a:lnTo>
                    <a:pt x="184" y="113"/>
                  </a:lnTo>
                  <a:lnTo>
                    <a:pt x="213" y="77"/>
                  </a:lnTo>
                  <a:lnTo>
                    <a:pt x="240" y="48"/>
                  </a:lnTo>
                  <a:lnTo>
                    <a:pt x="261" y="27"/>
                  </a:lnTo>
                  <a:lnTo>
                    <a:pt x="279" y="11"/>
                  </a:lnTo>
                  <a:lnTo>
                    <a:pt x="290" y="2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82"/>
            <p:cNvSpPr>
              <a:spLocks/>
            </p:cNvSpPr>
            <p:nvPr/>
          </p:nvSpPr>
          <p:spPr bwMode="auto">
            <a:xfrm>
              <a:off x="11095096" y="5602650"/>
              <a:ext cx="283203" cy="529296"/>
            </a:xfrm>
            <a:custGeom>
              <a:avLst/>
              <a:gdLst>
                <a:gd name="T0" fmla="*/ 290 w 290"/>
                <a:gd name="T1" fmla="*/ 0 h 542"/>
                <a:gd name="T2" fmla="*/ 288 w 290"/>
                <a:gd name="T3" fmla="*/ 4 h 542"/>
                <a:gd name="T4" fmla="*/ 281 w 290"/>
                <a:gd name="T5" fmla="*/ 16 h 542"/>
                <a:gd name="T6" fmla="*/ 267 w 290"/>
                <a:gd name="T7" fmla="*/ 35 h 542"/>
                <a:gd name="T8" fmla="*/ 252 w 290"/>
                <a:gd name="T9" fmla="*/ 62 h 542"/>
                <a:gd name="T10" fmla="*/ 233 w 290"/>
                <a:gd name="T11" fmla="*/ 95 h 542"/>
                <a:gd name="T12" fmla="*/ 210 w 290"/>
                <a:gd name="T13" fmla="*/ 131 h 542"/>
                <a:gd name="T14" fmla="*/ 187 w 290"/>
                <a:gd name="T15" fmla="*/ 173 h 542"/>
                <a:gd name="T16" fmla="*/ 162 w 290"/>
                <a:gd name="T17" fmla="*/ 219 h 542"/>
                <a:gd name="T18" fmla="*/ 137 w 290"/>
                <a:gd name="T19" fmla="*/ 269 h 542"/>
                <a:gd name="T20" fmla="*/ 114 w 290"/>
                <a:gd name="T21" fmla="*/ 321 h 542"/>
                <a:gd name="T22" fmla="*/ 89 w 290"/>
                <a:gd name="T23" fmla="*/ 375 h 542"/>
                <a:gd name="T24" fmla="*/ 66 w 290"/>
                <a:gd name="T25" fmla="*/ 429 h 542"/>
                <a:gd name="T26" fmla="*/ 46 w 290"/>
                <a:gd name="T27" fmla="*/ 486 h 542"/>
                <a:gd name="T28" fmla="*/ 29 w 290"/>
                <a:gd name="T29" fmla="*/ 542 h 542"/>
                <a:gd name="T30" fmla="*/ 0 w 290"/>
                <a:gd name="T31" fmla="*/ 515 h 542"/>
                <a:gd name="T32" fmla="*/ 27 w 290"/>
                <a:gd name="T33" fmla="*/ 425 h 542"/>
                <a:gd name="T34" fmla="*/ 56 w 290"/>
                <a:gd name="T35" fmla="*/ 346 h 542"/>
                <a:gd name="T36" fmla="*/ 89 w 290"/>
                <a:gd name="T37" fmla="*/ 275 h 542"/>
                <a:gd name="T38" fmla="*/ 121 w 290"/>
                <a:gd name="T39" fmla="*/ 214 h 542"/>
                <a:gd name="T40" fmla="*/ 152 w 290"/>
                <a:gd name="T41" fmla="*/ 160 h 542"/>
                <a:gd name="T42" fmla="*/ 183 w 290"/>
                <a:gd name="T43" fmla="*/ 116 h 542"/>
                <a:gd name="T44" fmla="*/ 212 w 290"/>
                <a:gd name="T45" fmla="*/ 79 h 542"/>
                <a:gd name="T46" fmla="*/ 238 w 290"/>
                <a:gd name="T47" fmla="*/ 50 h 542"/>
                <a:gd name="T48" fmla="*/ 260 w 290"/>
                <a:gd name="T49" fmla="*/ 27 h 542"/>
                <a:gd name="T50" fmla="*/ 277 w 290"/>
                <a:gd name="T51" fmla="*/ 12 h 542"/>
                <a:gd name="T52" fmla="*/ 286 w 290"/>
                <a:gd name="T53" fmla="*/ 2 h 542"/>
                <a:gd name="T54" fmla="*/ 290 w 290"/>
                <a:gd name="T5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542">
                  <a:moveTo>
                    <a:pt x="290" y="0"/>
                  </a:moveTo>
                  <a:lnTo>
                    <a:pt x="288" y="4"/>
                  </a:lnTo>
                  <a:lnTo>
                    <a:pt x="281" y="16"/>
                  </a:lnTo>
                  <a:lnTo>
                    <a:pt x="267" y="35"/>
                  </a:lnTo>
                  <a:lnTo>
                    <a:pt x="252" y="62"/>
                  </a:lnTo>
                  <a:lnTo>
                    <a:pt x="233" y="95"/>
                  </a:lnTo>
                  <a:lnTo>
                    <a:pt x="210" y="131"/>
                  </a:lnTo>
                  <a:lnTo>
                    <a:pt x="187" y="173"/>
                  </a:lnTo>
                  <a:lnTo>
                    <a:pt x="162" y="219"/>
                  </a:lnTo>
                  <a:lnTo>
                    <a:pt x="137" y="269"/>
                  </a:lnTo>
                  <a:lnTo>
                    <a:pt x="114" y="321"/>
                  </a:lnTo>
                  <a:lnTo>
                    <a:pt x="89" y="375"/>
                  </a:lnTo>
                  <a:lnTo>
                    <a:pt x="66" y="429"/>
                  </a:lnTo>
                  <a:lnTo>
                    <a:pt x="46" y="486"/>
                  </a:lnTo>
                  <a:lnTo>
                    <a:pt x="29" y="542"/>
                  </a:lnTo>
                  <a:lnTo>
                    <a:pt x="0" y="515"/>
                  </a:lnTo>
                  <a:lnTo>
                    <a:pt x="27" y="425"/>
                  </a:lnTo>
                  <a:lnTo>
                    <a:pt x="56" y="346"/>
                  </a:lnTo>
                  <a:lnTo>
                    <a:pt x="89" y="275"/>
                  </a:lnTo>
                  <a:lnTo>
                    <a:pt x="121" y="214"/>
                  </a:lnTo>
                  <a:lnTo>
                    <a:pt x="152" y="160"/>
                  </a:lnTo>
                  <a:lnTo>
                    <a:pt x="183" y="116"/>
                  </a:lnTo>
                  <a:lnTo>
                    <a:pt x="212" y="79"/>
                  </a:lnTo>
                  <a:lnTo>
                    <a:pt x="238" y="50"/>
                  </a:lnTo>
                  <a:lnTo>
                    <a:pt x="260" y="27"/>
                  </a:lnTo>
                  <a:lnTo>
                    <a:pt x="277" y="12"/>
                  </a:lnTo>
                  <a:lnTo>
                    <a:pt x="286" y="2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83"/>
            <p:cNvSpPr>
              <a:spLocks/>
            </p:cNvSpPr>
            <p:nvPr/>
          </p:nvSpPr>
          <p:spPr bwMode="auto">
            <a:xfrm>
              <a:off x="11361697" y="5726674"/>
              <a:ext cx="234375" cy="405272"/>
            </a:xfrm>
            <a:custGeom>
              <a:avLst/>
              <a:gdLst>
                <a:gd name="T0" fmla="*/ 240 w 240"/>
                <a:gd name="T1" fmla="*/ 0 h 415"/>
                <a:gd name="T2" fmla="*/ 236 w 240"/>
                <a:gd name="T3" fmla="*/ 4 h 415"/>
                <a:gd name="T4" fmla="*/ 227 w 240"/>
                <a:gd name="T5" fmla="*/ 16 h 415"/>
                <a:gd name="T6" fmla="*/ 213 w 240"/>
                <a:gd name="T7" fmla="*/ 37 h 415"/>
                <a:gd name="T8" fmla="*/ 196 w 240"/>
                <a:gd name="T9" fmla="*/ 62 h 415"/>
                <a:gd name="T10" fmla="*/ 177 w 240"/>
                <a:gd name="T11" fmla="*/ 94 h 415"/>
                <a:gd name="T12" fmla="*/ 154 w 240"/>
                <a:gd name="T13" fmla="*/ 133 h 415"/>
                <a:gd name="T14" fmla="*/ 131 w 240"/>
                <a:gd name="T15" fmla="*/ 173 h 415"/>
                <a:gd name="T16" fmla="*/ 106 w 240"/>
                <a:gd name="T17" fmla="*/ 217 h 415"/>
                <a:gd name="T18" fmla="*/ 83 w 240"/>
                <a:gd name="T19" fmla="*/ 265 h 415"/>
                <a:gd name="T20" fmla="*/ 60 w 240"/>
                <a:gd name="T21" fmla="*/ 315 h 415"/>
                <a:gd name="T22" fmla="*/ 38 w 240"/>
                <a:gd name="T23" fmla="*/ 365 h 415"/>
                <a:gd name="T24" fmla="*/ 21 w 240"/>
                <a:gd name="T25" fmla="*/ 415 h 415"/>
                <a:gd name="T26" fmla="*/ 0 w 240"/>
                <a:gd name="T27" fmla="*/ 392 h 415"/>
                <a:gd name="T28" fmla="*/ 27 w 240"/>
                <a:gd name="T29" fmla="*/ 311 h 415"/>
                <a:gd name="T30" fmla="*/ 58 w 240"/>
                <a:gd name="T31" fmla="*/ 240 h 415"/>
                <a:gd name="T32" fmla="*/ 90 w 240"/>
                <a:gd name="T33" fmla="*/ 179 h 415"/>
                <a:gd name="T34" fmla="*/ 123 w 240"/>
                <a:gd name="T35" fmla="*/ 129 h 415"/>
                <a:gd name="T36" fmla="*/ 152 w 240"/>
                <a:gd name="T37" fmla="*/ 87 h 415"/>
                <a:gd name="T38" fmla="*/ 181 w 240"/>
                <a:gd name="T39" fmla="*/ 54 h 415"/>
                <a:gd name="T40" fmla="*/ 204 w 240"/>
                <a:gd name="T41" fmla="*/ 29 h 415"/>
                <a:gd name="T42" fmla="*/ 223 w 240"/>
                <a:gd name="T43" fmla="*/ 12 h 415"/>
                <a:gd name="T44" fmla="*/ 234 w 240"/>
                <a:gd name="T45" fmla="*/ 2 h 415"/>
                <a:gd name="T46" fmla="*/ 240 w 240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0" h="415">
                  <a:moveTo>
                    <a:pt x="240" y="0"/>
                  </a:moveTo>
                  <a:lnTo>
                    <a:pt x="236" y="4"/>
                  </a:lnTo>
                  <a:lnTo>
                    <a:pt x="227" y="16"/>
                  </a:lnTo>
                  <a:lnTo>
                    <a:pt x="213" y="37"/>
                  </a:lnTo>
                  <a:lnTo>
                    <a:pt x="196" y="62"/>
                  </a:lnTo>
                  <a:lnTo>
                    <a:pt x="177" y="94"/>
                  </a:lnTo>
                  <a:lnTo>
                    <a:pt x="154" y="133"/>
                  </a:lnTo>
                  <a:lnTo>
                    <a:pt x="131" y="173"/>
                  </a:lnTo>
                  <a:lnTo>
                    <a:pt x="106" y="217"/>
                  </a:lnTo>
                  <a:lnTo>
                    <a:pt x="83" y="265"/>
                  </a:lnTo>
                  <a:lnTo>
                    <a:pt x="60" y="315"/>
                  </a:lnTo>
                  <a:lnTo>
                    <a:pt x="38" y="365"/>
                  </a:lnTo>
                  <a:lnTo>
                    <a:pt x="21" y="415"/>
                  </a:lnTo>
                  <a:lnTo>
                    <a:pt x="0" y="392"/>
                  </a:lnTo>
                  <a:lnTo>
                    <a:pt x="27" y="311"/>
                  </a:lnTo>
                  <a:lnTo>
                    <a:pt x="58" y="240"/>
                  </a:lnTo>
                  <a:lnTo>
                    <a:pt x="90" y="179"/>
                  </a:lnTo>
                  <a:lnTo>
                    <a:pt x="123" y="129"/>
                  </a:lnTo>
                  <a:lnTo>
                    <a:pt x="152" y="87"/>
                  </a:lnTo>
                  <a:lnTo>
                    <a:pt x="181" y="54"/>
                  </a:lnTo>
                  <a:lnTo>
                    <a:pt x="204" y="29"/>
                  </a:lnTo>
                  <a:lnTo>
                    <a:pt x="223" y="12"/>
                  </a:lnTo>
                  <a:lnTo>
                    <a:pt x="234" y="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84"/>
            <p:cNvSpPr>
              <a:spLocks/>
            </p:cNvSpPr>
            <p:nvPr/>
          </p:nvSpPr>
          <p:spPr bwMode="auto">
            <a:xfrm>
              <a:off x="11410525" y="5727650"/>
              <a:ext cx="236328" cy="404296"/>
            </a:xfrm>
            <a:custGeom>
              <a:avLst/>
              <a:gdLst>
                <a:gd name="T0" fmla="*/ 242 w 242"/>
                <a:gd name="T1" fmla="*/ 0 h 414"/>
                <a:gd name="T2" fmla="*/ 238 w 242"/>
                <a:gd name="T3" fmla="*/ 5 h 414"/>
                <a:gd name="T4" fmla="*/ 230 w 242"/>
                <a:gd name="T5" fmla="*/ 17 h 414"/>
                <a:gd name="T6" fmla="*/ 217 w 242"/>
                <a:gd name="T7" fmla="*/ 36 h 414"/>
                <a:gd name="T8" fmla="*/ 200 w 242"/>
                <a:gd name="T9" fmla="*/ 63 h 414"/>
                <a:gd name="T10" fmla="*/ 179 w 242"/>
                <a:gd name="T11" fmla="*/ 96 h 414"/>
                <a:gd name="T12" fmla="*/ 155 w 242"/>
                <a:gd name="T13" fmla="*/ 132 h 414"/>
                <a:gd name="T14" fmla="*/ 132 w 242"/>
                <a:gd name="T15" fmla="*/ 172 h 414"/>
                <a:gd name="T16" fmla="*/ 107 w 242"/>
                <a:gd name="T17" fmla="*/ 218 h 414"/>
                <a:gd name="T18" fmla="*/ 82 w 242"/>
                <a:gd name="T19" fmla="*/ 264 h 414"/>
                <a:gd name="T20" fmla="*/ 59 w 242"/>
                <a:gd name="T21" fmla="*/ 314 h 414"/>
                <a:gd name="T22" fmla="*/ 38 w 242"/>
                <a:gd name="T23" fmla="*/ 364 h 414"/>
                <a:gd name="T24" fmla="*/ 21 w 242"/>
                <a:gd name="T25" fmla="*/ 414 h 414"/>
                <a:gd name="T26" fmla="*/ 0 w 242"/>
                <a:gd name="T27" fmla="*/ 391 h 414"/>
                <a:gd name="T28" fmla="*/ 29 w 242"/>
                <a:gd name="T29" fmla="*/ 310 h 414"/>
                <a:gd name="T30" fmla="*/ 59 w 242"/>
                <a:gd name="T31" fmla="*/ 239 h 414"/>
                <a:gd name="T32" fmla="*/ 92 w 242"/>
                <a:gd name="T33" fmla="*/ 178 h 414"/>
                <a:gd name="T34" fmla="*/ 125 w 242"/>
                <a:gd name="T35" fmla="*/ 128 h 414"/>
                <a:gd name="T36" fmla="*/ 155 w 242"/>
                <a:gd name="T37" fmla="*/ 88 h 414"/>
                <a:gd name="T38" fmla="*/ 182 w 242"/>
                <a:gd name="T39" fmla="*/ 55 h 414"/>
                <a:gd name="T40" fmla="*/ 207 w 242"/>
                <a:gd name="T41" fmla="*/ 30 h 414"/>
                <a:gd name="T42" fmla="*/ 225 w 242"/>
                <a:gd name="T43" fmla="*/ 13 h 414"/>
                <a:gd name="T44" fmla="*/ 238 w 242"/>
                <a:gd name="T45" fmla="*/ 3 h 414"/>
                <a:gd name="T46" fmla="*/ 242 w 242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414">
                  <a:moveTo>
                    <a:pt x="242" y="0"/>
                  </a:moveTo>
                  <a:lnTo>
                    <a:pt x="238" y="5"/>
                  </a:lnTo>
                  <a:lnTo>
                    <a:pt x="230" y="17"/>
                  </a:lnTo>
                  <a:lnTo>
                    <a:pt x="217" y="36"/>
                  </a:lnTo>
                  <a:lnTo>
                    <a:pt x="200" y="63"/>
                  </a:lnTo>
                  <a:lnTo>
                    <a:pt x="179" y="96"/>
                  </a:lnTo>
                  <a:lnTo>
                    <a:pt x="155" y="132"/>
                  </a:lnTo>
                  <a:lnTo>
                    <a:pt x="132" y="172"/>
                  </a:lnTo>
                  <a:lnTo>
                    <a:pt x="107" y="218"/>
                  </a:lnTo>
                  <a:lnTo>
                    <a:pt x="82" y="264"/>
                  </a:lnTo>
                  <a:lnTo>
                    <a:pt x="59" y="314"/>
                  </a:lnTo>
                  <a:lnTo>
                    <a:pt x="38" y="364"/>
                  </a:lnTo>
                  <a:lnTo>
                    <a:pt x="21" y="414"/>
                  </a:lnTo>
                  <a:lnTo>
                    <a:pt x="0" y="391"/>
                  </a:lnTo>
                  <a:lnTo>
                    <a:pt x="29" y="310"/>
                  </a:lnTo>
                  <a:lnTo>
                    <a:pt x="59" y="239"/>
                  </a:lnTo>
                  <a:lnTo>
                    <a:pt x="92" y="178"/>
                  </a:lnTo>
                  <a:lnTo>
                    <a:pt x="125" y="128"/>
                  </a:lnTo>
                  <a:lnTo>
                    <a:pt x="155" y="88"/>
                  </a:lnTo>
                  <a:lnTo>
                    <a:pt x="182" y="55"/>
                  </a:lnTo>
                  <a:lnTo>
                    <a:pt x="207" y="30"/>
                  </a:lnTo>
                  <a:lnTo>
                    <a:pt x="225" y="13"/>
                  </a:lnTo>
                  <a:lnTo>
                    <a:pt x="238" y="3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85"/>
            <p:cNvSpPr>
              <a:spLocks/>
            </p:cNvSpPr>
            <p:nvPr/>
          </p:nvSpPr>
          <p:spPr bwMode="auto">
            <a:xfrm>
              <a:off x="11490603" y="5653431"/>
              <a:ext cx="300781" cy="478515"/>
            </a:xfrm>
            <a:custGeom>
              <a:avLst/>
              <a:gdLst>
                <a:gd name="T0" fmla="*/ 308 w 308"/>
                <a:gd name="T1" fmla="*/ 0 h 490"/>
                <a:gd name="T2" fmla="*/ 304 w 308"/>
                <a:gd name="T3" fmla="*/ 4 h 490"/>
                <a:gd name="T4" fmla="*/ 296 w 308"/>
                <a:gd name="T5" fmla="*/ 16 h 490"/>
                <a:gd name="T6" fmla="*/ 283 w 308"/>
                <a:gd name="T7" fmla="*/ 31 h 490"/>
                <a:gd name="T8" fmla="*/ 266 w 308"/>
                <a:gd name="T9" fmla="*/ 54 h 490"/>
                <a:gd name="T10" fmla="*/ 246 w 308"/>
                <a:gd name="T11" fmla="*/ 83 h 490"/>
                <a:gd name="T12" fmla="*/ 223 w 308"/>
                <a:gd name="T13" fmla="*/ 118 h 490"/>
                <a:gd name="T14" fmla="*/ 198 w 308"/>
                <a:gd name="T15" fmla="*/ 154 h 490"/>
                <a:gd name="T16" fmla="*/ 171 w 308"/>
                <a:gd name="T17" fmla="*/ 194 h 490"/>
                <a:gd name="T18" fmla="*/ 145 w 308"/>
                <a:gd name="T19" fmla="*/ 240 h 490"/>
                <a:gd name="T20" fmla="*/ 120 w 308"/>
                <a:gd name="T21" fmla="*/ 286 h 490"/>
                <a:gd name="T22" fmla="*/ 93 w 308"/>
                <a:gd name="T23" fmla="*/ 336 h 490"/>
                <a:gd name="T24" fmla="*/ 70 w 308"/>
                <a:gd name="T25" fmla="*/ 386 h 490"/>
                <a:gd name="T26" fmla="*/ 49 w 308"/>
                <a:gd name="T27" fmla="*/ 438 h 490"/>
                <a:gd name="T28" fmla="*/ 29 w 308"/>
                <a:gd name="T29" fmla="*/ 490 h 490"/>
                <a:gd name="T30" fmla="*/ 0 w 308"/>
                <a:gd name="T31" fmla="*/ 459 h 490"/>
                <a:gd name="T32" fmla="*/ 29 w 308"/>
                <a:gd name="T33" fmla="*/ 375 h 490"/>
                <a:gd name="T34" fmla="*/ 62 w 308"/>
                <a:gd name="T35" fmla="*/ 302 h 490"/>
                <a:gd name="T36" fmla="*/ 95 w 308"/>
                <a:gd name="T37" fmla="*/ 238 h 490"/>
                <a:gd name="T38" fmla="*/ 129 w 308"/>
                <a:gd name="T39" fmla="*/ 183 h 490"/>
                <a:gd name="T40" fmla="*/ 162 w 308"/>
                <a:gd name="T41" fmla="*/ 137 h 490"/>
                <a:gd name="T42" fmla="*/ 194 w 308"/>
                <a:gd name="T43" fmla="*/ 98 h 490"/>
                <a:gd name="T44" fmla="*/ 225 w 308"/>
                <a:gd name="T45" fmla="*/ 66 h 490"/>
                <a:gd name="T46" fmla="*/ 252 w 308"/>
                <a:gd name="T47" fmla="*/ 41 h 490"/>
                <a:gd name="T48" fmla="*/ 275 w 308"/>
                <a:gd name="T49" fmla="*/ 23 h 490"/>
                <a:gd name="T50" fmla="*/ 292 w 308"/>
                <a:gd name="T51" fmla="*/ 10 h 490"/>
                <a:gd name="T52" fmla="*/ 304 w 308"/>
                <a:gd name="T53" fmla="*/ 2 h 490"/>
                <a:gd name="T54" fmla="*/ 308 w 308"/>
                <a:gd name="T5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490">
                  <a:moveTo>
                    <a:pt x="308" y="0"/>
                  </a:moveTo>
                  <a:lnTo>
                    <a:pt x="304" y="4"/>
                  </a:lnTo>
                  <a:lnTo>
                    <a:pt x="296" y="16"/>
                  </a:lnTo>
                  <a:lnTo>
                    <a:pt x="283" y="31"/>
                  </a:lnTo>
                  <a:lnTo>
                    <a:pt x="266" y="54"/>
                  </a:lnTo>
                  <a:lnTo>
                    <a:pt x="246" y="83"/>
                  </a:lnTo>
                  <a:lnTo>
                    <a:pt x="223" y="118"/>
                  </a:lnTo>
                  <a:lnTo>
                    <a:pt x="198" y="154"/>
                  </a:lnTo>
                  <a:lnTo>
                    <a:pt x="171" y="194"/>
                  </a:lnTo>
                  <a:lnTo>
                    <a:pt x="145" y="240"/>
                  </a:lnTo>
                  <a:lnTo>
                    <a:pt x="120" y="286"/>
                  </a:lnTo>
                  <a:lnTo>
                    <a:pt x="93" y="336"/>
                  </a:lnTo>
                  <a:lnTo>
                    <a:pt x="70" y="386"/>
                  </a:lnTo>
                  <a:lnTo>
                    <a:pt x="49" y="438"/>
                  </a:lnTo>
                  <a:lnTo>
                    <a:pt x="29" y="490"/>
                  </a:lnTo>
                  <a:lnTo>
                    <a:pt x="0" y="459"/>
                  </a:lnTo>
                  <a:lnTo>
                    <a:pt x="29" y="375"/>
                  </a:lnTo>
                  <a:lnTo>
                    <a:pt x="62" y="302"/>
                  </a:lnTo>
                  <a:lnTo>
                    <a:pt x="95" y="238"/>
                  </a:lnTo>
                  <a:lnTo>
                    <a:pt x="129" y="183"/>
                  </a:lnTo>
                  <a:lnTo>
                    <a:pt x="162" y="137"/>
                  </a:lnTo>
                  <a:lnTo>
                    <a:pt x="194" y="98"/>
                  </a:lnTo>
                  <a:lnTo>
                    <a:pt x="225" y="66"/>
                  </a:lnTo>
                  <a:lnTo>
                    <a:pt x="252" y="41"/>
                  </a:lnTo>
                  <a:lnTo>
                    <a:pt x="275" y="23"/>
                  </a:lnTo>
                  <a:lnTo>
                    <a:pt x="292" y="10"/>
                  </a:lnTo>
                  <a:lnTo>
                    <a:pt x="304" y="2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5" name="Freeform 93"/>
            <p:cNvSpPr>
              <a:spLocks/>
            </p:cNvSpPr>
            <p:nvPr/>
          </p:nvSpPr>
          <p:spPr bwMode="auto">
            <a:xfrm>
              <a:off x="12188843" y="5663197"/>
              <a:ext cx="61524" cy="468749"/>
            </a:xfrm>
            <a:custGeom>
              <a:avLst/>
              <a:gdLst>
                <a:gd name="T0" fmla="*/ 44 w 63"/>
                <a:gd name="T1" fmla="*/ 0 h 480"/>
                <a:gd name="T2" fmla="*/ 46 w 63"/>
                <a:gd name="T3" fmla="*/ 6 h 480"/>
                <a:gd name="T4" fmla="*/ 50 w 63"/>
                <a:gd name="T5" fmla="*/ 21 h 480"/>
                <a:gd name="T6" fmla="*/ 54 w 63"/>
                <a:gd name="T7" fmla="*/ 46 h 480"/>
                <a:gd name="T8" fmla="*/ 58 w 63"/>
                <a:gd name="T9" fmla="*/ 82 h 480"/>
                <a:gd name="T10" fmla="*/ 61 w 63"/>
                <a:gd name="T11" fmla="*/ 127 h 480"/>
                <a:gd name="T12" fmla="*/ 63 w 63"/>
                <a:gd name="T13" fmla="*/ 180 h 480"/>
                <a:gd name="T14" fmla="*/ 59 w 63"/>
                <a:gd name="T15" fmla="*/ 242 h 480"/>
                <a:gd name="T16" fmla="*/ 54 w 63"/>
                <a:gd name="T17" fmla="*/ 311 h 480"/>
                <a:gd name="T18" fmla="*/ 42 w 63"/>
                <a:gd name="T19" fmla="*/ 390 h 480"/>
                <a:gd name="T20" fmla="*/ 23 w 63"/>
                <a:gd name="T21" fmla="*/ 474 h 480"/>
                <a:gd name="T22" fmla="*/ 0 w 63"/>
                <a:gd name="T23" fmla="*/ 480 h 480"/>
                <a:gd name="T24" fmla="*/ 11 w 63"/>
                <a:gd name="T25" fmla="*/ 422 h 480"/>
                <a:gd name="T26" fmla="*/ 21 w 63"/>
                <a:gd name="T27" fmla="*/ 363 h 480"/>
                <a:gd name="T28" fmla="*/ 29 w 63"/>
                <a:gd name="T29" fmla="*/ 303 h 480"/>
                <a:gd name="T30" fmla="*/ 35 w 63"/>
                <a:gd name="T31" fmla="*/ 246 h 480"/>
                <a:gd name="T32" fmla="*/ 38 w 63"/>
                <a:gd name="T33" fmla="*/ 190 h 480"/>
                <a:gd name="T34" fmla="*/ 42 w 63"/>
                <a:gd name="T35" fmla="*/ 138 h 480"/>
                <a:gd name="T36" fmla="*/ 44 w 63"/>
                <a:gd name="T37" fmla="*/ 92 h 480"/>
                <a:gd name="T38" fmla="*/ 44 w 63"/>
                <a:gd name="T39" fmla="*/ 54 h 480"/>
                <a:gd name="T40" fmla="*/ 44 w 63"/>
                <a:gd name="T41" fmla="*/ 25 h 480"/>
                <a:gd name="T42" fmla="*/ 44 w 63"/>
                <a:gd name="T43" fmla="*/ 8 h 480"/>
                <a:gd name="T44" fmla="*/ 44 w 63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80">
                  <a:moveTo>
                    <a:pt x="44" y="0"/>
                  </a:moveTo>
                  <a:lnTo>
                    <a:pt x="46" y="6"/>
                  </a:lnTo>
                  <a:lnTo>
                    <a:pt x="50" y="21"/>
                  </a:lnTo>
                  <a:lnTo>
                    <a:pt x="54" y="46"/>
                  </a:lnTo>
                  <a:lnTo>
                    <a:pt x="58" y="82"/>
                  </a:lnTo>
                  <a:lnTo>
                    <a:pt x="61" y="127"/>
                  </a:lnTo>
                  <a:lnTo>
                    <a:pt x="63" y="180"/>
                  </a:lnTo>
                  <a:lnTo>
                    <a:pt x="59" y="242"/>
                  </a:lnTo>
                  <a:lnTo>
                    <a:pt x="54" y="311"/>
                  </a:lnTo>
                  <a:lnTo>
                    <a:pt x="42" y="390"/>
                  </a:lnTo>
                  <a:lnTo>
                    <a:pt x="23" y="474"/>
                  </a:lnTo>
                  <a:lnTo>
                    <a:pt x="0" y="480"/>
                  </a:lnTo>
                  <a:lnTo>
                    <a:pt x="11" y="422"/>
                  </a:lnTo>
                  <a:lnTo>
                    <a:pt x="21" y="363"/>
                  </a:lnTo>
                  <a:lnTo>
                    <a:pt x="29" y="303"/>
                  </a:lnTo>
                  <a:lnTo>
                    <a:pt x="35" y="246"/>
                  </a:lnTo>
                  <a:lnTo>
                    <a:pt x="38" y="190"/>
                  </a:lnTo>
                  <a:lnTo>
                    <a:pt x="42" y="138"/>
                  </a:lnTo>
                  <a:lnTo>
                    <a:pt x="44" y="92"/>
                  </a:lnTo>
                  <a:lnTo>
                    <a:pt x="44" y="54"/>
                  </a:lnTo>
                  <a:lnTo>
                    <a:pt x="44" y="25"/>
                  </a:lnTo>
                  <a:lnTo>
                    <a:pt x="44" y="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6" name="Freeform 94"/>
            <p:cNvSpPr>
              <a:spLocks/>
            </p:cNvSpPr>
            <p:nvPr/>
          </p:nvSpPr>
          <p:spPr bwMode="auto">
            <a:xfrm>
              <a:off x="12140015" y="5663197"/>
              <a:ext cx="59571" cy="468749"/>
            </a:xfrm>
            <a:custGeom>
              <a:avLst/>
              <a:gdLst>
                <a:gd name="T0" fmla="*/ 42 w 61"/>
                <a:gd name="T1" fmla="*/ 0 h 480"/>
                <a:gd name="T2" fmla="*/ 44 w 61"/>
                <a:gd name="T3" fmla="*/ 4 h 480"/>
                <a:gd name="T4" fmla="*/ 48 w 61"/>
                <a:gd name="T5" fmla="*/ 19 h 480"/>
                <a:gd name="T6" fmla="*/ 52 w 61"/>
                <a:gd name="T7" fmla="*/ 46 h 480"/>
                <a:gd name="T8" fmla="*/ 58 w 61"/>
                <a:gd name="T9" fmla="*/ 80 h 480"/>
                <a:gd name="T10" fmla="*/ 60 w 61"/>
                <a:gd name="T11" fmla="*/ 125 h 480"/>
                <a:gd name="T12" fmla="*/ 61 w 61"/>
                <a:gd name="T13" fmla="*/ 178 h 480"/>
                <a:gd name="T14" fmla="*/ 60 w 61"/>
                <a:gd name="T15" fmla="*/ 240 h 480"/>
                <a:gd name="T16" fmla="*/ 54 w 61"/>
                <a:gd name="T17" fmla="*/ 309 h 480"/>
                <a:gd name="T18" fmla="*/ 42 w 61"/>
                <a:gd name="T19" fmla="*/ 388 h 480"/>
                <a:gd name="T20" fmla="*/ 25 w 61"/>
                <a:gd name="T21" fmla="*/ 474 h 480"/>
                <a:gd name="T22" fmla="*/ 0 w 61"/>
                <a:gd name="T23" fmla="*/ 480 h 480"/>
                <a:gd name="T24" fmla="*/ 12 w 61"/>
                <a:gd name="T25" fmla="*/ 422 h 480"/>
                <a:gd name="T26" fmla="*/ 21 w 61"/>
                <a:gd name="T27" fmla="*/ 361 h 480"/>
                <a:gd name="T28" fmla="*/ 29 w 61"/>
                <a:gd name="T29" fmla="*/ 301 h 480"/>
                <a:gd name="T30" fmla="*/ 35 w 61"/>
                <a:gd name="T31" fmla="*/ 244 h 480"/>
                <a:gd name="T32" fmla="*/ 38 w 61"/>
                <a:gd name="T33" fmla="*/ 188 h 480"/>
                <a:gd name="T34" fmla="*/ 40 w 61"/>
                <a:gd name="T35" fmla="*/ 136 h 480"/>
                <a:gd name="T36" fmla="*/ 42 w 61"/>
                <a:gd name="T37" fmla="*/ 90 h 480"/>
                <a:gd name="T38" fmla="*/ 42 w 61"/>
                <a:gd name="T39" fmla="*/ 54 h 480"/>
                <a:gd name="T40" fmla="*/ 42 w 61"/>
                <a:gd name="T41" fmla="*/ 25 h 480"/>
                <a:gd name="T42" fmla="*/ 42 w 61"/>
                <a:gd name="T43" fmla="*/ 6 h 480"/>
                <a:gd name="T44" fmla="*/ 42 w 61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480">
                  <a:moveTo>
                    <a:pt x="42" y="0"/>
                  </a:moveTo>
                  <a:lnTo>
                    <a:pt x="44" y="4"/>
                  </a:lnTo>
                  <a:lnTo>
                    <a:pt x="48" y="19"/>
                  </a:lnTo>
                  <a:lnTo>
                    <a:pt x="52" y="46"/>
                  </a:lnTo>
                  <a:lnTo>
                    <a:pt x="58" y="80"/>
                  </a:lnTo>
                  <a:lnTo>
                    <a:pt x="60" y="125"/>
                  </a:lnTo>
                  <a:lnTo>
                    <a:pt x="61" y="178"/>
                  </a:lnTo>
                  <a:lnTo>
                    <a:pt x="60" y="240"/>
                  </a:lnTo>
                  <a:lnTo>
                    <a:pt x="54" y="309"/>
                  </a:lnTo>
                  <a:lnTo>
                    <a:pt x="42" y="388"/>
                  </a:lnTo>
                  <a:lnTo>
                    <a:pt x="25" y="474"/>
                  </a:lnTo>
                  <a:lnTo>
                    <a:pt x="0" y="480"/>
                  </a:lnTo>
                  <a:lnTo>
                    <a:pt x="12" y="422"/>
                  </a:lnTo>
                  <a:lnTo>
                    <a:pt x="21" y="361"/>
                  </a:lnTo>
                  <a:lnTo>
                    <a:pt x="29" y="301"/>
                  </a:lnTo>
                  <a:lnTo>
                    <a:pt x="35" y="244"/>
                  </a:lnTo>
                  <a:lnTo>
                    <a:pt x="38" y="188"/>
                  </a:lnTo>
                  <a:lnTo>
                    <a:pt x="40" y="136"/>
                  </a:lnTo>
                  <a:lnTo>
                    <a:pt x="42" y="90"/>
                  </a:lnTo>
                  <a:lnTo>
                    <a:pt x="42" y="54"/>
                  </a:lnTo>
                  <a:lnTo>
                    <a:pt x="42" y="25"/>
                  </a:lnTo>
                  <a:lnTo>
                    <a:pt x="42" y="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7" name="Freeform 95"/>
            <p:cNvSpPr>
              <a:spLocks/>
            </p:cNvSpPr>
            <p:nvPr/>
          </p:nvSpPr>
          <p:spPr bwMode="auto">
            <a:xfrm>
              <a:off x="12100953" y="5568471"/>
              <a:ext cx="71289" cy="563475"/>
            </a:xfrm>
            <a:custGeom>
              <a:avLst/>
              <a:gdLst>
                <a:gd name="T0" fmla="*/ 40 w 73"/>
                <a:gd name="T1" fmla="*/ 0 h 577"/>
                <a:gd name="T2" fmla="*/ 42 w 73"/>
                <a:gd name="T3" fmla="*/ 4 h 577"/>
                <a:gd name="T4" fmla="*/ 46 w 73"/>
                <a:gd name="T5" fmla="*/ 17 h 577"/>
                <a:gd name="T6" fmla="*/ 52 w 73"/>
                <a:gd name="T7" fmla="*/ 38 h 577"/>
                <a:gd name="T8" fmla="*/ 57 w 73"/>
                <a:gd name="T9" fmla="*/ 67 h 577"/>
                <a:gd name="T10" fmla="*/ 65 w 73"/>
                <a:gd name="T11" fmla="*/ 105 h 577"/>
                <a:gd name="T12" fmla="*/ 69 w 73"/>
                <a:gd name="T13" fmla="*/ 149 h 577"/>
                <a:gd name="T14" fmla="*/ 73 w 73"/>
                <a:gd name="T15" fmla="*/ 201 h 577"/>
                <a:gd name="T16" fmla="*/ 73 w 73"/>
                <a:gd name="T17" fmla="*/ 263 h 577"/>
                <a:gd name="T18" fmla="*/ 71 w 73"/>
                <a:gd name="T19" fmla="*/ 328 h 577"/>
                <a:gd name="T20" fmla="*/ 63 w 73"/>
                <a:gd name="T21" fmla="*/ 403 h 577"/>
                <a:gd name="T22" fmla="*/ 52 w 73"/>
                <a:gd name="T23" fmla="*/ 483 h 577"/>
                <a:gd name="T24" fmla="*/ 32 w 73"/>
                <a:gd name="T25" fmla="*/ 570 h 577"/>
                <a:gd name="T26" fmla="*/ 0 w 73"/>
                <a:gd name="T27" fmla="*/ 577 h 577"/>
                <a:gd name="T28" fmla="*/ 13 w 73"/>
                <a:gd name="T29" fmla="*/ 514 h 577"/>
                <a:gd name="T30" fmla="*/ 23 w 73"/>
                <a:gd name="T31" fmla="*/ 449 h 577"/>
                <a:gd name="T32" fmla="*/ 30 w 73"/>
                <a:gd name="T33" fmla="*/ 382 h 577"/>
                <a:gd name="T34" fmla="*/ 36 w 73"/>
                <a:gd name="T35" fmla="*/ 316 h 577"/>
                <a:gd name="T36" fmla="*/ 40 w 73"/>
                <a:gd name="T37" fmla="*/ 253 h 577"/>
                <a:gd name="T38" fmla="*/ 42 w 73"/>
                <a:gd name="T39" fmla="*/ 195 h 577"/>
                <a:gd name="T40" fmla="*/ 44 w 73"/>
                <a:gd name="T41" fmla="*/ 142 h 577"/>
                <a:gd name="T42" fmla="*/ 44 w 73"/>
                <a:gd name="T43" fmla="*/ 94 h 577"/>
                <a:gd name="T44" fmla="*/ 42 w 73"/>
                <a:gd name="T45" fmla="*/ 55 h 577"/>
                <a:gd name="T46" fmla="*/ 42 w 73"/>
                <a:gd name="T47" fmla="*/ 25 h 577"/>
                <a:gd name="T48" fmla="*/ 40 w 73"/>
                <a:gd name="T49" fmla="*/ 5 h 577"/>
                <a:gd name="T50" fmla="*/ 40 w 73"/>
                <a:gd name="T51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77">
                  <a:moveTo>
                    <a:pt x="40" y="0"/>
                  </a:moveTo>
                  <a:lnTo>
                    <a:pt x="42" y="4"/>
                  </a:lnTo>
                  <a:lnTo>
                    <a:pt x="46" y="17"/>
                  </a:lnTo>
                  <a:lnTo>
                    <a:pt x="52" y="38"/>
                  </a:lnTo>
                  <a:lnTo>
                    <a:pt x="57" y="67"/>
                  </a:lnTo>
                  <a:lnTo>
                    <a:pt x="65" y="105"/>
                  </a:lnTo>
                  <a:lnTo>
                    <a:pt x="69" y="149"/>
                  </a:lnTo>
                  <a:lnTo>
                    <a:pt x="73" y="201"/>
                  </a:lnTo>
                  <a:lnTo>
                    <a:pt x="73" y="263"/>
                  </a:lnTo>
                  <a:lnTo>
                    <a:pt x="71" y="328"/>
                  </a:lnTo>
                  <a:lnTo>
                    <a:pt x="63" y="403"/>
                  </a:lnTo>
                  <a:lnTo>
                    <a:pt x="52" y="483"/>
                  </a:lnTo>
                  <a:lnTo>
                    <a:pt x="32" y="570"/>
                  </a:lnTo>
                  <a:lnTo>
                    <a:pt x="0" y="577"/>
                  </a:lnTo>
                  <a:lnTo>
                    <a:pt x="13" y="514"/>
                  </a:lnTo>
                  <a:lnTo>
                    <a:pt x="23" y="449"/>
                  </a:lnTo>
                  <a:lnTo>
                    <a:pt x="30" y="382"/>
                  </a:lnTo>
                  <a:lnTo>
                    <a:pt x="36" y="316"/>
                  </a:lnTo>
                  <a:lnTo>
                    <a:pt x="40" y="253"/>
                  </a:lnTo>
                  <a:lnTo>
                    <a:pt x="42" y="195"/>
                  </a:lnTo>
                  <a:lnTo>
                    <a:pt x="44" y="142"/>
                  </a:lnTo>
                  <a:lnTo>
                    <a:pt x="44" y="94"/>
                  </a:lnTo>
                  <a:lnTo>
                    <a:pt x="42" y="55"/>
                  </a:lnTo>
                  <a:lnTo>
                    <a:pt x="42" y="25"/>
                  </a:lnTo>
                  <a:lnTo>
                    <a:pt x="40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8" name="Freeform 96"/>
            <p:cNvSpPr>
              <a:spLocks/>
            </p:cNvSpPr>
            <p:nvPr/>
          </p:nvSpPr>
          <p:spPr bwMode="auto">
            <a:xfrm>
              <a:off x="11967165" y="5493275"/>
              <a:ext cx="131836" cy="638671"/>
            </a:xfrm>
            <a:custGeom>
              <a:avLst/>
              <a:gdLst>
                <a:gd name="T0" fmla="*/ 129 w 135"/>
                <a:gd name="T1" fmla="*/ 0 h 654"/>
                <a:gd name="T2" fmla="*/ 131 w 135"/>
                <a:gd name="T3" fmla="*/ 5 h 654"/>
                <a:gd name="T4" fmla="*/ 133 w 135"/>
                <a:gd name="T5" fmla="*/ 23 h 654"/>
                <a:gd name="T6" fmla="*/ 135 w 135"/>
                <a:gd name="T7" fmla="*/ 52 h 654"/>
                <a:gd name="T8" fmla="*/ 135 w 135"/>
                <a:gd name="T9" fmla="*/ 88 h 654"/>
                <a:gd name="T10" fmla="*/ 135 w 135"/>
                <a:gd name="T11" fmla="*/ 136 h 654"/>
                <a:gd name="T12" fmla="*/ 133 w 135"/>
                <a:gd name="T13" fmla="*/ 192 h 654"/>
                <a:gd name="T14" fmla="*/ 127 w 135"/>
                <a:gd name="T15" fmla="*/ 255 h 654"/>
                <a:gd name="T16" fmla="*/ 119 w 135"/>
                <a:gd name="T17" fmla="*/ 324 h 654"/>
                <a:gd name="T18" fmla="*/ 106 w 135"/>
                <a:gd name="T19" fmla="*/ 399 h 654"/>
                <a:gd name="T20" fmla="*/ 87 w 135"/>
                <a:gd name="T21" fmla="*/ 480 h 654"/>
                <a:gd name="T22" fmla="*/ 64 w 135"/>
                <a:gd name="T23" fmla="*/ 564 h 654"/>
                <a:gd name="T24" fmla="*/ 31 w 135"/>
                <a:gd name="T25" fmla="*/ 654 h 654"/>
                <a:gd name="T26" fmla="*/ 0 w 135"/>
                <a:gd name="T27" fmla="*/ 641 h 654"/>
                <a:gd name="T28" fmla="*/ 20 w 135"/>
                <a:gd name="T29" fmla="*/ 579 h 654"/>
                <a:gd name="T30" fmla="*/ 39 w 135"/>
                <a:gd name="T31" fmla="*/ 516 h 654"/>
                <a:gd name="T32" fmla="*/ 56 w 135"/>
                <a:gd name="T33" fmla="*/ 449 h 654"/>
                <a:gd name="T34" fmla="*/ 69 w 135"/>
                <a:gd name="T35" fmla="*/ 384 h 654"/>
                <a:gd name="T36" fmla="*/ 83 w 135"/>
                <a:gd name="T37" fmla="*/ 318 h 654"/>
                <a:gd name="T38" fmla="*/ 94 w 135"/>
                <a:gd name="T39" fmla="*/ 255 h 654"/>
                <a:gd name="T40" fmla="*/ 104 w 135"/>
                <a:gd name="T41" fmla="*/ 196 h 654"/>
                <a:gd name="T42" fmla="*/ 112 w 135"/>
                <a:gd name="T43" fmla="*/ 142 h 654"/>
                <a:gd name="T44" fmla="*/ 119 w 135"/>
                <a:gd name="T45" fmla="*/ 94 h 654"/>
                <a:gd name="T46" fmla="*/ 123 w 135"/>
                <a:gd name="T47" fmla="*/ 55 h 654"/>
                <a:gd name="T48" fmla="*/ 127 w 135"/>
                <a:gd name="T49" fmla="*/ 25 h 654"/>
                <a:gd name="T50" fmla="*/ 129 w 135"/>
                <a:gd name="T51" fmla="*/ 5 h 654"/>
                <a:gd name="T52" fmla="*/ 129 w 135"/>
                <a:gd name="T53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654">
                  <a:moveTo>
                    <a:pt x="129" y="0"/>
                  </a:moveTo>
                  <a:lnTo>
                    <a:pt x="131" y="5"/>
                  </a:lnTo>
                  <a:lnTo>
                    <a:pt x="133" y="23"/>
                  </a:lnTo>
                  <a:lnTo>
                    <a:pt x="135" y="52"/>
                  </a:lnTo>
                  <a:lnTo>
                    <a:pt x="135" y="88"/>
                  </a:lnTo>
                  <a:lnTo>
                    <a:pt x="135" y="136"/>
                  </a:lnTo>
                  <a:lnTo>
                    <a:pt x="133" y="192"/>
                  </a:lnTo>
                  <a:lnTo>
                    <a:pt x="127" y="255"/>
                  </a:lnTo>
                  <a:lnTo>
                    <a:pt x="119" y="324"/>
                  </a:lnTo>
                  <a:lnTo>
                    <a:pt x="106" y="399"/>
                  </a:lnTo>
                  <a:lnTo>
                    <a:pt x="87" y="480"/>
                  </a:lnTo>
                  <a:lnTo>
                    <a:pt x="64" y="564"/>
                  </a:lnTo>
                  <a:lnTo>
                    <a:pt x="31" y="654"/>
                  </a:lnTo>
                  <a:lnTo>
                    <a:pt x="0" y="641"/>
                  </a:lnTo>
                  <a:lnTo>
                    <a:pt x="20" y="579"/>
                  </a:lnTo>
                  <a:lnTo>
                    <a:pt x="39" y="516"/>
                  </a:lnTo>
                  <a:lnTo>
                    <a:pt x="56" y="449"/>
                  </a:lnTo>
                  <a:lnTo>
                    <a:pt x="69" y="384"/>
                  </a:lnTo>
                  <a:lnTo>
                    <a:pt x="83" y="318"/>
                  </a:lnTo>
                  <a:lnTo>
                    <a:pt x="94" y="255"/>
                  </a:lnTo>
                  <a:lnTo>
                    <a:pt x="104" y="196"/>
                  </a:lnTo>
                  <a:lnTo>
                    <a:pt x="112" y="142"/>
                  </a:lnTo>
                  <a:lnTo>
                    <a:pt x="119" y="94"/>
                  </a:lnTo>
                  <a:lnTo>
                    <a:pt x="123" y="55"/>
                  </a:lnTo>
                  <a:lnTo>
                    <a:pt x="127" y="25"/>
                  </a:lnTo>
                  <a:lnTo>
                    <a:pt x="129" y="5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97"/>
            <p:cNvSpPr>
              <a:spLocks/>
            </p:cNvSpPr>
            <p:nvPr/>
          </p:nvSpPr>
          <p:spPr bwMode="auto">
            <a:xfrm>
              <a:off x="11918336" y="5629994"/>
              <a:ext cx="101562" cy="501952"/>
            </a:xfrm>
            <a:custGeom>
              <a:avLst/>
              <a:gdLst>
                <a:gd name="T0" fmla="*/ 98 w 104"/>
                <a:gd name="T1" fmla="*/ 0 h 514"/>
                <a:gd name="T2" fmla="*/ 100 w 104"/>
                <a:gd name="T3" fmla="*/ 6 h 514"/>
                <a:gd name="T4" fmla="*/ 100 w 104"/>
                <a:gd name="T5" fmla="*/ 23 h 514"/>
                <a:gd name="T6" fmla="*/ 102 w 104"/>
                <a:gd name="T7" fmla="*/ 48 h 514"/>
                <a:gd name="T8" fmla="*/ 104 w 104"/>
                <a:gd name="T9" fmla="*/ 82 h 514"/>
                <a:gd name="T10" fmla="*/ 102 w 104"/>
                <a:gd name="T11" fmla="*/ 127 h 514"/>
                <a:gd name="T12" fmla="*/ 100 w 104"/>
                <a:gd name="T13" fmla="*/ 177 h 514"/>
                <a:gd name="T14" fmla="*/ 94 w 104"/>
                <a:gd name="T15" fmla="*/ 234 h 514"/>
                <a:gd name="T16" fmla="*/ 85 w 104"/>
                <a:gd name="T17" fmla="*/ 297 h 514"/>
                <a:gd name="T18" fmla="*/ 70 w 104"/>
                <a:gd name="T19" fmla="*/ 367 h 514"/>
                <a:gd name="T20" fmla="*/ 50 w 104"/>
                <a:gd name="T21" fmla="*/ 439 h 514"/>
                <a:gd name="T22" fmla="*/ 25 w 104"/>
                <a:gd name="T23" fmla="*/ 514 h 514"/>
                <a:gd name="T24" fmla="*/ 0 w 104"/>
                <a:gd name="T25" fmla="*/ 505 h 514"/>
                <a:gd name="T26" fmla="*/ 16 w 104"/>
                <a:gd name="T27" fmla="*/ 453 h 514"/>
                <a:gd name="T28" fmla="*/ 31 w 104"/>
                <a:gd name="T29" fmla="*/ 397 h 514"/>
                <a:gd name="T30" fmla="*/ 45 w 104"/>
                <a:gd name="T31" fmla="*/ 342 h 514"/>
                <a:gd name="T32" fmla="*/ 56 w 104"/>
                <a:gd name="T33" fmla="*/ 286 h 514"/>
                <a:gd name="T34" fmla="*/ 68 w 104"/>
                <a:gd name="T35" fmla="*/ 230 h 514"/>
                <a:gd name="T36" fmla="*/ 75 w 104"/>
                <a:gd name="T37" fmla="*/ 178 h 514"/>
                <a:gd name="T38" fmla="*/ 83 w 104"/>
                <a:gd name="T39" fmla="*/ 129 h 514"/>
                <a:gd name="T40" fmla="*/ 89 w 104"/>
                <a:gd name="T41" fmla="*/ 86 h 514"/>
                <a:gd name="T42" fmla="*/ 93 w 104"/>
                <a:gd name="T43" fmla="*/ 52 h 514"/>
                <a:gd name="T44" fmla="*/ 96 w 104"/>
                <a:gd name="T45" fmla="*/ 25 h 514"/>
                <a:gd name="T46" fmla="*/ 98 w 104"/>
                <a:gd name="T47" fmla="*/ 6 h 514"/>
                <a:gd name="T48" fmla="*/ 98 w 104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514">
                  <a:moveTo>
                    <a:pt x="98" y="0"/>
                  </a:moveTo>
                  <a:lnTo>
                    <a:pt x="100" y="6"/>
                  </a:lnTo>
                  <a:lnTo>
                    <a:pt x="100" y="23"/>
                  </a:lnTo>
                  <a:lnTo>
                    <a:pt x="102" y="48"/>
                  </a:lnTo>
                  <a:lnTo>
                    <a:pt x="104" y="82"/>
                  </a:lnTo>
                  <a:lnTo>
                    <a:pt x="102" y="127"/>
                  </a:lnTo>
                  <a:lnTo>
                    <a:pt x="100" y="177"/>
                  </a:lnTo>
                  <a:lnTo>
                    <a:pt x="94" y="234"/>
                  </a:lnTo>
                  <a:lnTo>
                    <a:pt x="85" y="297"/>
                  </a:lnTo>
                  <a:lnTo>
                    <a:pt x="70" y="367"/>
                  </a:lnTo>
                  <a:lnTo>
                    <a:pt x="50" y="439"/>
                  </a:lnTo>
                  <a:lnTo>
                    <a:pt x="25" y="514"/>
                  </a:lnTo>
                  <a:lnTo>
                    <a:pt x="0" y="505"/>
                  </a:lnTo>
                  <a:lnTo>
                    <a:pt x="16" y="453"/>
                  </a:lnTo>
                  <a:lnTo>
                    <a:pt x="31" y="397"/>
                  </a:lnTo>
                  <a:lnTo>
                    <a:pt x="45" y="342"/>
                  </a:lnTo>
                  <a:lnTo>
                    <a:pt x="56" y="286"/>
                  </a:lnTo>
                  <a:lnTo>
                    <a:pt x="68" y="230"/>
                  </a:lnTo>
                  <a:lnTo>
                    <a:pt x="75" y="178"/>
                  </a:lnTo>
                  <a:lnTo>
                    <a:pt x="83" y="129"/>
                  </a:lnTo>
                  <a:lnTo>
                    <a:pt x="89" y="86"/>
                  </a:lnTo>
                  <a:lnTo>
                    <a:pt x="93" y="52"/>
                  </a:lnTo>
                  <a:lnTo>
                    <a:pt x="96" y="25"/>
                  </a:lnTo>
                  <a:lnTo>
                    <a:pt x="98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98"/>
            <p:cNvSpPr>
              <a:spLocks/>
            </p:cNvSpPr>
            <p:nvPr/>
          </p:nvSpPr>
          <p:spPr bwMode="auto">
            <a:xfrm>
              <a:off x="11868532" y="5491322"/>
              <a:ext cx="140625" cy="640624"/>
            </a:xfrm>
            <a:custGeom>
              <a:avLst/>
              <a:gdLst>
                <a:gd name="T0" fmla="*/ 144 w 144"/>
                <a:gd name="T1" fmla="*/ 0 h 656"/>
                <a:gd name="T2" fmla="*/ 144 w 144"/>
                <a:gd name="T3" fmla="*/ 6 h 656"/>
                <a:gd name="T4" fmla="*/ 144 w 144"/>
                <a:gd name="T5" fmla="*/ 27 h 656"/>
                <a:gd name="T6" fmla="*/ 142 w 144"/>
                <a:gd name="T7" fmla="*/ 59 h 656"/>
                <a:gd name="T8" fmla="*/ 138 w 144"/>
                <a:gd name="T9" fmla="*/ 101 h 656"/>
                <a:gd name="T10" fmla="*/ 132 w 144"/>
                <a:gd name="T11" fmla="*/ 157 h 656"/>
                <a:gd name="T12" fmla="*/ 124 w 144"/>
                <a:gd name="T13" fmla="*/ 220 h 656"/>
                <a:gd name="T14" fmla="*/ 113 w 144"/>
                <a:gd name="T15" fmla="*/ 293 h 656"/>
                <a:gd name="T16" fmla="*/ 97 w 144"/>
                <a:gd name="T17" fmla="*/ 374 h 656"/>
                <a:gd name="T18" fmla="*/ 76 w 144"/>
                <a:gd name="T19" fmla="*/ 462 h 656"/>
                <a:gd name="T20" fmla="*/ 51 w 144"/>
                <a:gd name="T21" fmla="*/ 556 h 656"/>
                <a:gd name="T22" fmla="*/ 21 w 144"/>
                <a:gd name="T23" fmla="*/ 656 h 656"/>
                <a:gd name="T24" fmla="*/ 0 w 144"/>
                <a:gd name="T25" fmla="*/ 649 h 656"/>
                <a:gd name="T26" fmla="*/ 19 w 144"/>
                <a:gd name="T27" fmla="*/ 589 h 656"/>
                <a:gd name="T28" fmla="*/ 34 w 144"/>
                <a:gd name="T29" fmla="*/ 530 h 656"/>
                <a:gd name="T30" fmla="*/ 51 w 144"/>
                <a:gd name="T31" fmla="*/ 466 h 656"/>
                <a:gd name="T32" fmla="*/ 65 w 144"/>
                <a:gd name="T33" fmla="*/ 405 h 656"/>
                <a:gd name="T34" fmla="*/ 80 w 144"/>
                <a:gd name="T35" fmla="*/ 343 h 656"/>
                <a:gd name="T36" fmla="*/ 92 w 144"/>
                <a:gd name="T37" fmla="*/ 282 h 656"/>
                <a:gd name="T38" fmla="*/ 103 w 144"/>
                <a:gd name="T39" fmla="*/ 224 h 656"/>
                <a:gd name="T40" fmla="*/ 113 w 144"/>
                <a:gd name="T41" fmla="*/ 173 h 656"/>
                <a:gd name="T42" fmla="*/ 122 w 144"/>
                <a:gd name="T43" fmla="*/ 125 h 656"/>
                <a:gd name="T44" fmla="*/ 130 w 144"/>
                <a:gd name="T45" fmla="*/ 82 h 656"/>
                <a:gd name="T46" fmla="*/ 136 w 144"/>
                <a:gd name="T47" fmla="*/ 48 h 656"/>
                <a:gd name="T48" fmla="*/ 140 w 144"/>
                <a:gd name="T49" fmla="*/ 21 h 656"/>
                <a:gd name="T50" fmla="*/ 142 w 144"/>
                <a:gd name="T51" fmla="*/ 6 h 656"/>
                <a:gd name="T52" fmla="*/ 144 w 144"/>
                <a:gd name="T5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656">
                  <a:moveTo>
                    <a:pt x="144" y="0"/>
                  </a:moveTo>
                  <a:lnTo>
                    <a:pt x="144" y="6"/>
                  </a:lnTo>
                  <a:lnTo>
                    <a:pt x="144" y="27"/>
                  </a:lnTo>
                  <a:lnTo>
                    <a:pt x="142" y="59"/>
                  </a:lnTo>
                  <a:lnTo>
                    <a:pt x="138" y="101"/>
                  </a:lnTo>
                  <a:lnTo>
                    <a:pt x="132" y="157"/>
                  </a:lnTo>
                  <a:lnTo>
                    <a:pt x="124" y="220"/>
                  </a:lnTo>
                  <a:lnTo>
                    <a:pt x="113" y="293"/>
                  </a:lnTo>
                  <a:lnTo>
                    <a:pt x="97" y="374"/>
                  </a:lnTo>
                  <a:lnTo>
                    <a:pt x="76" y="462"/>
                  </a:lnTo>
                  <a:lnTo>
                    <a:pt x="51" y="556"/>
                  </a:lnTo>
                  <a:lnTo>
                    <a:pt x="21" y="656"/>
                  </a:lnTo>
                  <a:lnTo>
                    <a:pt x="0" y="649"/>
                  </a:lnTo>
                  <a:lnTo>
                    <a:pt x="19" y="589"/>
                  </a:lnTo>
                  <a:lnTo>
                    <a:pt x="34" y="530"/>
                  </a:lnTo>
                  <a:lnTo>
                    <a:pt x="51" y="466"/>
                  </a:lnTo>
                  <a:lnTo>
                    <a:pt x="65" y="405"/>
                  </a:lnTo>
                  <a:lnTo>
                    <a:pt x="80" y="343"/>
                  </a:lnTo>
                  <a:lnTo>
                    <a:pt x="92" y="282"/>
                  </a:lnTo>
                  <a:lnTo>
                    <a:pt x="103" y="224"/>
                  </a:lnTo>
                  <a:lnTo>
                    <a:pt x="113" y="173"/>
                  </a:lnTo>
                  <a:lnTo>
                    <a:pt x="122" y="125"/>
                  </a:lnTo>
                  <a:lnTo>
                    <a:pt x="130" y="82"/>
                  </a:lnTo>
                  <a:lnTo>
                    <a:pt x="136" y="48"/>
                  </a:lnTo>
                  <a:lnTo>
                    <a:pt x="140" y="21"/>
                  </a:lnTo>
                  <a:lnTo>
                    <a:pt x="142" y="6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99"/>
            <p:cNvSpPr>
              <a:spLocks/>
            </p:cNvSpPr>
            <p:nvPr/>
          </p:nvSpPr>
          <p:spPr bwMode="auto">
            <a:xfrm>
              <a:off x="11821657" y="5509877"/>
              <a:ext cx="126953" cy="622069"/>
            </a:xfrm>
            <a:custGeom>
              <a:avLst/>
              <a:gdLst>
                <a:gd name="T0" fmla="*/ 130 w 130"/>
                <a:gd name="T1" fmla="*/ 0 h 637"/>
                <a:gd name="T2" fmla="*/ 130 w 130"/>
                <a:gd name="T3" fmla="*/ 7 h 637"/>
                <a:gd name="T4" fmla="*/ 130 w 130"/>
                <a:gd name="T5" fmla="*/ 27 h 637"/>
                <a:gd name="T6" fmla="*/ 130 w 130"/>
                <a:gd name="T7" fmla="*/ 57 h 637"/>
                <a:gd name="T8" fmla="*/ 128 w 130"/>
                <a:gd name="T9" fmla="*/ 100 h 637"/>
                <a:gd name="T10" fmla="*/ 124 w 130"/>
                <a:gd name="T11" fmla="*/ 153 h 637"/>
                <a:gd name="T12" fmla="*/ 117 w 130"/>
                <a:gd name="T13" fmla="*/ 215 h 637"/>
                <a:gd name="T14" fmla="*/ 107 w 130"/>
                <a:gd name="T15" fmla="*/ 286 h 637"/>
                <a:gd name="T16" fmla="*/ 94 w 130"/>
                <a:gd name="T17" fmla="*/ 364 h 637"/>
                <a:gd name="T18" fmla="*/ 74 w 130"/>
                <a:gd name="T19" fmla="*/ 449 h 637"/>
                <a:gd name="T20" fmla="*/ 51 w 130"/>
                <a:gd name="T21" fmla="*/ 541 h 637"/>
                <a:gd name="T22" fmla="*/ 21 w 130"/>
                <a:gd name="T23" fmla="*/ 637 h 637"/>
                <a:gd name="T24" fmla="*/ 0 w 130"/>
                <a:gd name="T25" fmla="*/ 629 h 637"/>
                <a:gd name="T26" fmla="*/ 17 w 130"/>
                <a:gd name="T27" fmla="*/ 568 h 637"/>
                <a:gd name="T28" fmla="*/ 34 w 130"/>
                <a:gd name="T29" fmla="*/ 505 h 637"/>
                <a:gd name="T30" fmla="*/ 49 w 130"/>
                <a:gd name="T31" fmla="*/ 439 h 637"/>
                <a:gd name="T32" fmla="*/ 65 w 130"/>
                <a:gd name="T33" fmla="*/ 374 h 637"/>
                <a:gd name="T34" fmla="*/ 78 w 130"/>
                <a:gd name="T35" fmla="*/ 311 h 637"/>
                <a:gd name="T36" fmla="*/ 90 w 130"/>
                <a:gd name="T37" fmla="*/ 249 h 637"/>
                <a:gd name="T38" fmla="*/ 99 w 130"/>
                <a:gd name="T39" fmla="*/ 192 h 637"/>
                <a:gd name="T40" fmla="*/ 109 w 130"/>
                <a:gd name="T41" fmla="*/ 138 h 637"/>
                <a:gd name="T42" fmla="*/ 117 w 130"/>
                <a:gd name="T43" fmla="*/ 92 h 637"/>
                <a:gd name="T44" fmla="*/ 122 w 130"/>
                <a:gd name="T45" fmla="*/ 53 h 637"/>
                <a:gd name="T46" fmla="*/ 126 w 130"/>
                <a:gd name="T47" fmla="*/ 25 h 637"/>
                <a:gd name="T48" fmla="*/ 128 w 130"/>
                <a:gd name="T49" fmla="*/ 7 h 637"/>
                <a:gd name="T50" fmla="*/ 130 w 130"/>
                <a:gd name="T5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37">
                  <a:moveTo>
                    <a:pt x="130" y="0"/>
                  </a:moveTo>
                  <a:lnTo>
                    <a:pt x="130" y="7"/>
                  </a:lnTo>
                  <a:lnTo>
                    <a:pt x="130" y="27"/>
                  </a:lnTo>
                  <a:lnTo>
                    <a:pt x="130" y="57"/>
                  </a:lnTo>
                  <a:lnTo>
                    <a:pt x="128" y="100"/>
                  </a:lnTo>
                  <a:lnTo>
                    <a:pt x="124" y="153"/>
                  </a:lnTo>
                  <a:lnTo>
                    <a:pt x="117" y="215"/>
                  </a:lnTo>
                  <a:lnTo>
                    <a:pt x="107" y="286"/>
                  </a:lnTo>
                  <a:lnTo>
                    <a:pt x="94" y="364"/>
                  </a:lnTo>
                  <a:lnTo>
                    <a:pt x="74" y="449"/>
                  </a:lnTo>
                  <a:lnTo>
                    <a:pt x="51" y="541"/>
                  </a:lnTo>
                  <a:lnTo>
                    <a:pt x="21" y="637"/>
                  </a:lnTo>
                  <a:lnTo>
                    <a:pt x="0" y="629"/>
                  </a:lnTo>
                  <a:lnTo>
                    <a:pt x="17" y="568"/>
                  </a:lnTo>
                  <a:lnTo>
                    <a:pt x="34" y="505"/>
                  </a:lnTo>
                  <a:lnTo>
                    <a:pt x="49" y="439"/>
                  </a:lnTo>
                  <a:lnTo>
                    <a:pt x="65" y="374"/>
                  </a:lnTo>
                  <a:lnTo>
                    <a:pt x="78" y="311"/>
                  </a:lnTo>
                  <a:lnTo>
                    <a:pt x="90" y="249"/>
                  </a:lnTo>
                  <a:lnTo>
                    <a:pt x="99" y="192"/>
                  </a:lnTo>
                  <a:lnTo>
                    <a:pt x="109" y="138"/>
                  </a:lnTo>
                  <a:lnTo>
                    <a:pt x="117" y="92"/>
                  </a:lnTo>
                  <a:lnTo>
                    <a:pt x="122" y="53"/>
                  </a:lnTo>
                  <a:lnTo>
                    <a:pt x="126" y="25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100"/>
            <p:cNvSpPr>
              <a:spLocks/>
            </p:cNvSpPr>
            <p:nvPr/>
          </p:nvSpPr>
          <p:spPr bwMode="auto">
            <a:xfrm>
              <a:off x="12015993" y="5524525"/>
              <a:ext cx="125977" cy="607421"/>
            </a:xfrm>
            <a:custGeom>
              <a:avLst/>
              <a:gdLst>
                <a:gd name="T0" fmla="*/ 121 w 129"/>
                <a:gd name="T1" fmla="*/ 0 h 622"/>
                <a:gd name="T2" fmla="*/ 121 w 129"/>
                <a:gd name="T3" fmla="*/ 6 h 622"/>
                <a:gd name="T4" fmla="*/ 123 w 129"/>
                <a:gd name="T5" fmla="*/ 22 h 622"/>
                <a:gd name="T6" fmla="*/ 127 w 129"/>
                <a:gd name="T7" fmla="*/ 48 h 622"/>
                <a:gd name="T8" fmla="*/ 129 w 129"/>
                <a:gd name="T9" fmla="*/ 85 h 622"/>
                <a:gd name="T10" fmla="*/ 129 w 129"/>
                <a:gd name="T11" fmla="*/ 131 h 622"/>
                <a:gd name="T12" fmla="*/ 129 w 129"/>
                <a:gd name="T13" fmla="*/ 185 h 622"/>
                <a:gd name="T14" fmla="*/ 125 w 129"/>
                <a:gd name="T15" fmla="*/ 244 h 622"/>
                <a:gd name="T16" fmla="*/ 117 w 129"/>
                <a:gd name="T17" fmla="*/ 310 h 622"/>
                <a:gd name="T18" fmla="*/ 104 w 129"/>
                <a:gd name="T19" fmla="*/ 382 h 622"/>
                <a:gd name="T20" fmla="*/ 87 w 129"/>
                <a:gd name="T21" fmla="*/ 459 h 622"/>
                <a:gd name="T22" fmla="*/ 64 w 129"/>
                <a:gd name="T23" fmla="*/ 540 h 622"/>
                <a:gd name="T24" fmla="*/ 33 w 129"/>
                <a:gd name="T25" fmla="*/ 622 h 622"/>
                <a:gd name="T26" fmla="*/ 0 w 129"/>
                <a:gd name="T27" fmla="*/ 607 h 622"/>
                <a:gd name="T28" fmla="*/ 19 w 129"/>
                <a:gd name="T29" fmla="*/ 551 h 622"/>
                <a:gd name="T30" fmla="*/ 37 w 129"/>
                <a:gd name="T31" fmla="*/ 490 h 622"/>
                <a:gd name="T32" fmla="*/ 52 w 129"/>
                <a:gd name="T33" fmla="*/ 429 h 622"/>
                <a:gd name="T34" fmla="*/ 67 w 129"/>
                <a:gd name="T35" fmla="*/ 365 h 622"/>
                <a:gd name="T36" fmla="*/ 79 w 129"/>
                <a:gd name="T37" fmla="*/ 304 h 622"/>
                <a:gd name="T38" fmla="*/ 91 w 129"/>
                <a:gd name="T39" fmla="*/ 242 h 622"/>
                <a:gd name="T40" fmla="*/ 98 w 129"/>
                <a:gd name="T41" fmla="*/ 187 h 622"/>
                <a:gd name="T42" fmla="*/ 106 w 129"/>
                <a:gd name="T43" fmla="*/ 135 h 622"/>
                <a:gd name="T44" fmla="*/ 112 w 129"/>
                <a:gd name="T45" fmla="*/ 91 h 622"/>
                <a:gd name="T46" fmla="*/ 115 w 129"/>
                <a:gd name="T47" fmla="*/ 52 h 622"/>
                <a:gd name="T48" fmla="*/ 119 w 129"/>
                <a:gd name="T49" fmla="*/ 24 h 622"/>
                <a:gd name="T50" fmla="*/ 119 w 129"/>
                <a:gd name="T51" fmla="*/ 6 h 622"/>
                <a:gd name="T52" fmla="*/ 121 w 129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" h="622">
                  <a:moveTo>
                    <a:pt x="121" y="0"/>
                  </a:moveTo>
                  <a:lnTo>
                    <a:pt x="121" y="6"/>
                  </a:lnTo>
                  <a:lnTo>
                    <a:pt x="123" y="22"/>
                  </a:lnTo>
                  <a:lnTo>
                    <a:pt x="127" y="48"/>
                  </a:lnTo>
                  <a:lnTo>
                    <a:pt x="129" y="85"/>
                  </a:lnTo>
                  <a:lnTo>
                    <a:pt x="129" y="131"/>
                  </a:lnTo>
                  <a:lnTo>
                    <a:pt x="129" y="185"/>
                  </a:lnTo>
                  <a:lnTo>
                    <a:pt x="125" y="244"/>
                  </a:lnTo>
                  <a:lnTo>
                    <a:pt x="117" y="310"/>
                  </a:lnTo>
                  <a:lnTo>
                    <a:pt x="104" y="382"/>
                  </a:lnTo>
                  <a:lnTo>
                    <a:pt x="87" y="459"/>
                  </a:lnTo>
                  <a:lnTo>
                    <a:pt x="64" y="540"/>
                  </a:lnTo>
                  <a:lnTo>
                    <a:pt x="33" y="622"/>
                  </a:lnTo>
                  <a:lnTo>
                    <a:pt x="0" y="607"/>
                  </a:lnTo>
                  <a:lnTo>
                    <a:pt x="19" y="551"/>
                  </a:lnTo>
                  <a:lnTo>
                    <a:pt x="37" y="490"/>
                  </a:lnTo>
                  <a:lnTo>
                    <a:pt x="52" y="429"/>
                  </a:lnTo>
                  <a:lnTo>
                    <a:pt x="67" y="365"/>
                  </a:lnTo>
                  <a:lnTo>
                    <a:pt x="79" y="304"/>
                  </a:lnTo>
                  <a:lnTo>
                    <a:pt x="91" y="242"/>
                  </a:lnTo>
                  <a:lnTo>
                    <a:pt x="98" y="187"/>
                  </a:lnTo>
                  <a:lnTo>
                    <a:pt x="106" y="135"/>
                  </a:lnTo>
                  <a:lnTo>
                    <a:pt x="112" y="91"/>
                  </a:lnTo>
                  <a:lnTo>
                    <a:pt x="115" y="52"/>
                  </a:lnTo>
                  <a:lnTo>
                    <a:pt x="119" y="24"/>
                  </a:lnTo>
                  <a:lnTo>
                    <a:pt x="119" y="6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101"/>
            <p:cNvSpPr>
              <a:spLocks/>
            </p:cNvSpPr>
            <p:nvPr/>
          </p:nvSpPr>
          <p:spPr bwMode="auto">
            <a:xfrm>
              <a:off x="11813844" y="5531362"/>
              <a:ext cx="61524" cy="600584"/>
            </a:xfrm>
            <a:custGeom>
              <a:avLst/>
              <a:gdLst>
                <a:gd name="T0" fmla="*/ 25 w 63"/>
                <a:gd name="T1" fmla="*/ 0 h 615"/>
                <a:gd name="T2" fmla="*/ 27 w 63"/>
                <a:gd name="T3" fmla="*/ 6 h 615"/>
                <a:gd name="T4" fmla="*/ 31 w 63"/>
                <a:gd name="T5" fmla="*/ 19 h 615"/>
                <a:gd name="T6" fmla="*/ 36 w 63"/>
                <a:gd name="T7" fmla="*/ 41 h 615"/>
                <a:gd name="T8" fmla="*/ 44 w 63"/>
                <a:gd name="T9" fmla="*/ 73 h 615"/>
                <a:gd name="T10" fmla="*/ 50 w 63"/>
                <a:gd name="T11" fmla="*/ 112 h 615"/>
                <a:gd name="T12" fmla="*/ 56 w 63"/>
                <a:gd name="T13" fmla="*/ 160 h 615"/>
                <a:gd name="T14" fmla="*/ 59 w 63"/>
                <a:gd name="T15" fmla="*/ 215 h 615"/>
                <a:gd name="T16" fmla="*/ 63 w 63"/>
                <a:gd name="T17" fmla="*/ 279 h 615"/>
                <a:gd name="T18" fmla="*/ 61 w 63"/>
                <a:gd name="T19" fmla="*/ 350 h 615"/>
                <a:gd name="T20" fmla="*/ 56 w 63"/>
                <a:gd name="T21" fmla="*/ 428 h 615"/>
                <a:gd name="T22" fmla="*/ 46 w 63"/>
                <a:gd name="T23" fmla="*/ 513 h 615"/>
                <a:gd name="T24" fmla="*/ 31 w 63"/>
                <a:gd name="T25" fmla="*/ 605 h 615"/>
                <a:gd name="T26" fmla="*/ 0 w 63"/>
                <a:gd name="T27" fmla="*/ 615 h 615"/>
                <a:gd name="T28" fmla="*/ 11 w 63"/>
                <a:gd name="T29" fmla="*/ 547 h 615"/>
                <a:gd name="T30" fmla="*/ 19 w 63"/>
                <a:gd name="T31" fmla="*/ 476 h 615"/>
                <a:gd name="T32" fmla="*/ 25 w 63"/>
                <a:gd name="T33" fmla="*/ 407 h 615"/>
                <a:gd name="T34" fmla="*/ 29 w 63"/>
                <a:gd name="T35" fmla="*/ 336 h 615"/>
                <a:gd name="T36" fmla="*/ 31 w 63"/>
                <a:gd name="T37" fmla="*/ 271 h 615"/>
                <a:gd name="T38" fmla="*/ 31 w 63"/>
                <a:gd name="T39" fmla="*/ 208 h 615"/>
                <a:gd name="T40" fmla="*/ 31 w 63"/>
                <a:gd name="T41" fmla="*/ 150 h 615"/>
                <a:gd name="T42" fmla="*/ 31 w 63"/>
                <a:gd name="T43" fmla="*/ 100 h 615"/>
                <a:gd name="T44" fmla="*/ 29 w 63"/>
                <a:gd name="T45" fmla="*/ 60 h 615"/>
                <a:gd name="T46" fmla="*/ 27 w 63"/>
                <a:gd name="T47" fmla="*/ 27 h 615"/>
                <a:gd name="T48" fmla="*/ 27 w 63"/>
                <a:gd name="T49" fmla="*/ 8 h 615"/>
                <a:gd name="T50" fmla="*/ 25 w 63"/>
                <a:gd name="T5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5">
                  <a:moveTo>
                    <a:pt x="25" y="0"/>
                  </a:moveTo>
                  <a:lnTo>
                    <a:pt x="27" y="6"/>
                  </a:lnTo>
                  <a:lnTo>
                    <a:pt x="31" y="19"/>
                  </a:lnTo>
                  <a:lnTo>
                    <a:pt x="36" y="41"/>
                  </a:lnTo>
                  <a:lnTo>
                    <a:pt x="44" y="73"/>
                  </a:lnTo>
                  <a:lnTo>
                    <a:pt x="50" y="112"/>
                  </a:lnTo>
                  <a:lnTo>
                    <a:pt x="56" y="160"/>
                  </a:lnTo>
                  <a:lnTo>
                    <a:pt x="59" y="215"/>
                  </a:lnTo>
                  <a:lnTo>
                    <a:pt x="63" y="279"/>
                  </a:lnTo>
                  <a:lnTo>
                    <a:pt x="61" y="350"/>
                  </a:lnTo>
                  <a:lnTo>
                    <a:pt x="56" y="428"/>
                  </a:lnTo>
                  <a:lnTo>
                    <a:pt x="46" y="513"/>
                  </a:lnTo>
                  <a:lnTo>
                    <a:pt x="31" y="605"/>
                  </a:lnTo>
                  <a:lnTo>
                    <a:pt x="0" y="615"/>
                  </a:lnTo>
                  <a:lnTo>
                    <a:pt x="11" y="547"/>
                  </a:lnTo>
                  <a:lnTo>
                    <a:pt x="19" y="476"/>
                  </a:lnTo>
                  <a:lnTo>
                    <a:pt x="25" y="407"/>
                  </a:lnTo>
                  <a:lnTo>
                    <a:pt x="29" y="336"/>
                  </a:lnTo>
                  <a:lnTo>
                    <a:pt x="31" y="271"/>
                  </a:lnTo>
                  <a:lnTo>
                    <a:pt x="31" y="208"/>
                  </a:lnTo>
                  <a:lnTo>
                    <a:pt x="31" y="150"/>
                  </a:lnTo>
                  <a:lnTo>
                    <a:pt x="31" y="100"/>
                  </a:lnTo>
                  <a:lnTo>
                    <a:pt x="29" y="60"/>
                  </a:lnTo>
                  <a:lnTo>
                    <a:pt x="27" y="27"/>
                  </a:lnTo>
                  <a:lnTo>
                    <a:pt x="27" y="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102"/>
            <p:cNvSpPr>
              <a:spLocks/>
            </p:cNvSpPr>
            <p:nvPr/>
          </p:nvSpPr>
          <p:spPr bwMode="auto">
            <a:xfrm>
              <a:off x="11765016" y="5534291"/>
              <a:ext cx="59571" cy="597655"/>
            </a:xfrm>
            <a:custGeom>
              <a:avLst/>
              <a:gdLst>
                <a:gd name="T0" fmla="*/ 23 w 61"/>
                <a:gd name="T1" fmla="*/ 0 h 612"/>
                <a:gd name="T2" fmla="*/ 23 w 61"/>
                <a:gd name="T3" fmla="*/ 4 h 612"/>
                <a:gd name="T4" fmla="*/ 29 w 61"/>
                <a:gd name="T5" fmla="*/ 17 h 612"/>
                <a:gd name="T6" fmla="*/ 34 w 61"/>
                <a:gd name="T7" fmla="*/ 40 h 612"/>
                <a:gd name="T8" fmla="*/ 40 w 61"/>
                <a:gd name="T9" fmla="*/ 71 h 612"/>
                <a:gd name="T10" fmla="*/ 48 w 61"/>
                <a:gd name="T11" fmla="*/ 109 h 612"/>
                <a:gd name="T12" fmla="*/ 54 w 61"/>
                <a:gd name="T13" fmla="*/ 157 h 612"/>
                <a:gd name="T14" fmla="*/ 58 w 61"/>
                <a:gd name="T15" fmla="*/ 213 h 612"/>
                <a:gd name="T16" fmla="*/ 61 w 61"/>
                <a:gd name="T17" fmla="*/ 276 h 612"/>
                <a:gd name="T18" fmla="*/ 59 w 61"/>
                <a:gd name="T19" fmla="*/ 347 h 612"/>
                <a:gd name="T20" fmla="*/ 56 w 61"/>
                <a:gd name="T21" fmla="*/ 426 h 612"/>
                <a:gd name="T22" fmla="*/ 46 w 61"/>
                <a:gd name="T23" fmla="*/ 511 h 612"/>
                <a:gd name="T24" fmla="*/ 31 w 61"/>
                <a:gd name="T25" fmla="*/ 603 h 612"/>
                <a:gd name="T26" fmla="*/ 0 w 61"/>
                <a:gd name="T27" fmla="*/ 612 h 612"/>
                <a:gd name="T28" fmla="*/ 10 w 61"/>
                <a:gd name="T29" fmla="*/ 551 h 612"/>
                <a:gd name="T30" fmla="*/ 17 w 61"/>
                <a:gd name="T31" fmla="*/ 486 h 612"/>
                <a:gd name="T32" fmla="*/ 23 w 61"/>
                <a:gd name="T33" fmla="*/ 420 h 612"/>
                <a:gd name="T34" fmla="*/ 27 w 61"/>
                <a:gd name="T35" fmla="*/ 357 h 612"/>
                <a:gd name="T36" fmla="*/ 29 w 61"/>
                <a:gd name="T37" fmla="*/ 294 h 612"/>
                <a:gd name="T38" fmla="*/ 29 w 61"/>
                <a:gd name="T39" fmla="*/ 234 h 612"/>
                <a:gd name="T40" fmla="*/ 29 w 61"/>
                <a:gd name="T41" fmla="*/ 179 h 612"/>
                <a:gd name="T42" fmla="*/ 29 w 61"/>
                <a:gd name="T43" fmla="*/ 129 h 612"/>
                <a:gd name="T44" fmla="*/ 27 w 61"/>
                <a:gd name="T45" fmla="*/ 84 h 612"/>
                <a:gd name="T46" fmla="*/ 25 w 61"/>
                <a:gd name="T47" fmla="*/ 50 h 612"/>
                <a:gd name="T48" fmla="*/ 25 w 61"/>
                <a:gd name="T49" fmla="*/ 23 h 612"/>
                <a:gd name="T50" fmla="*/ 23 w 61"/>
                <a:gd name="T51" fmla="*/ 6 h 612"/>
                <a:gd name="T52" fmla="*/ 23 w 61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12">
                  <a:moveTo>
                    <a:pt x="23" y="0"/>
                  </a:moveTo>
                  <a:lnTo>
                    <a:pt x="23" y="4"/>
                  </a:lnTo>
                  <a:lnTo>
                    <a:pt x="29" y="17"/>
                  </a:lnTo>
                  <a:lnTo>
                    <a:pt x="34" y="40"/>
                  </a:lnTo>
                  <a:lnTo>
                    <a:pt x="40" y="71"/>
                  </a:lnTo>
                  <a:lnTo>
                    <a:pt x="48" y="109"/>
                  </a:lnTo>
                  <a:lnTo>
                    <a:pt x="54" y="157"/>
                  </a:lnTo>
                  <a:lnTo>
                    <a:pt x="58" y="213"/>
                  </a:lnTo>
                  <a:lnTo>
                    <a:pt x="61" y="276"/>
                  </a:lnTo>
                  <a:lnTo>
                    <a:pt x="59" y="347"/>
                  </a:lnTo>
                  <a:lnTo>
                    <a:pt x="56" y="426"/>
                  </a:lnTo>
                  <a:lnTo>
                    <a:pt x="46" y="511"/>
                  </a:lnTo>
                  <a:lnTo>
                    <a:pt x="31" y="603"/>
                  </a:lnTo>
                  <a:lnTo>
                    <a:pt x="0" y="612"/>
                  </a:lnTo>
                  <a:lnTo>
                    <a:pt x="10" y="551"/>
                  </a:lnTo>
                  <a:lnTo>
                    <a:pt x="17" y="486"/>
                  </a:lnTo>
                  <a:lnTo>
                    <a:pt x="23" y="420"/>
                  </a:lnTo>
                  <a:lnTo>
                    <a:pt x="27" y="357"/>
                  </a:lnTo>
                  <a:lnTo>
                    <a:pt x="29" y="294"/>
                  </a:lnTo>
                  <a:lnTo>
                    <a:pt x="29" y="234"/>
                  </a:lnTo>
                  <a:lnTo>
                    <a:pt x="29" y="179"/>
                  </a:lnTo>
                  <a:lnTo>
                    <a:pt x="29" y="129"/>
                  </a:lnTo>
                  <a:lnTo>
                    <a:pt x="27" y="84"/>
                  </a:lnTo>
                  <a:lnTo>
                    <a:pt x="25" y="50"/>
                  </a:lnTo>
                  <a:lnTo>
                    <a:pt x="25" y="23"/>
                  </a:lnTo>
                  <a:lnTo>
                    <a:pt x="23" y="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103"/>
            <p:cNvSpPr>
              <a:spLocks/>
            </p:cNvSpPr>
            <p:nvPr/>
          </p:nvSpPr>
          <p:spPr bwMode="auto">
            <a:xfrm>
              <a:off x="10491581" y="5485463"/>
              <a:ext cx="55664" cy="646483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104"/>
            <p:cNvSpPr>
              <a:spLocks/>
            </p:cNvSpPr>
            <p:nvPr/>
          </p:nvSpPr>
          <p:spPr bwMode="auto">
            <a:xfrm>
              <a:off x="10438847" y="5624134"/>
              <a:ext cx="42969" cy="507812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105"/>
            <p:cNvSpPr>
              <a:spLocks/>
            </p:cNvSpPr>
            <p:nvPr/>
          </p:nvSpPr>
          <p:spPr bwMode="auto">
            <a:xfrm>
              <a:off x="10388066" y="5474721"/>
              <a:ext cx="42969" cy="657225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106"/>
            <p:cNvSpPr>
              <a:spLocks/>
            </p:cNvSpPr>
            <p:nvPr/>
          </p:nvSpPr>
          <p:spPr bwMode="auto">
            <a:xfrm>
              <a:off x="10339238" y="5496205"/>
              <a:ext cx="41992" cy="635741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107"/>
            <p:cNvSpPr>
              <a:spLocks/>
            </p:cNvSpPr>
            <p:nvPr/>
          </p:nvSpPr>
          <p:spPr bwMode="auto">
            <a:xfrm>
              <a:off x="10542362" y="5517690"/>
              <a:ext cx="57617" cy="614256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108"/>
            <p:cNvSpPr>
              <a:spLocks/>
            </p:cNvSpPr>
            <p:nvPr/>
          </p:nvSpPr>
          <p:spPr bwMode="auto">
            <a:xfrm>
              <a:off x="10245488" y="5541127"/>
              <a:ext cx="112305" cy="590819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109"/>
            <p:cNvSpPr>
              <a:spLocks/>
            </p:cNvSpPr>
            <p:nvPr/>
          </p:nvSpPr>
          <p:spPr bwMode="auto">
            <a:xfrm>
              <a:off x="10941776" y="5534291"/>
              <a:ext cx="73242" cy="597655"/>
            </a:xfrm>
            <a:custGeom>
              <a:avLst/>
              <a:gdLst>
                <a:gd name="T0" fmla="*/ 0 w 75"/>
                <a:gd name="T1" fmla="*/ 0 h 612"/>
                <a:gd name="T2" fmla="*/ 2 w 75"/>
                <a:gd name="T3" fmla="*/ 4 h 612"/>
                <a:gd name="T4" fmla="*/ 7 w 75"/>
                <a:gd name="T5" fmla="*/ 17 h 612"/>
                <a:gd name="T6" fmla="*/ 15 w 75"/>
                <a:gd name="T7" fmla="*/ 38 h 612"/>
                <a:gd name="T8" fmla="*/ 25 w 75"/>
                <a:gd name="T9" fmla="*/ 67 h 612"/>
                <a:gd name="T10" fmla="*/ 36 w 75"/>
                <a:gd name="T11" fmla="*/ 105 h 612"/>
                <a:gd name="T12" fmla="*/ 48 w 75"/>
                <a:gd name="T13" fmla="*/ 152 h 612"/>
                <a:gd name="T14" fmla="*/ 57 w 75"/>
                <a:gd name="T15" fmla="*/ 207 h 612"/>
                <a:gd name="T16" fmla="*/ 65 w 75"/>
                <a:gd name="T17" fmla="*/ 269 h 612"/>
                <a:gd name="T18" fmla="*/ 71 w 75"/>
                <a:gd name="T19" fmla="*/ 340 h 612"/>
                <a:gd name="T20" fmla="*/ 75 w 75"/>
                <a:gd name="T21" fmla="*/ 418 h 612"/>
                <a:gd name="T22" fmla="*/ 75 w 75"/>
                <a:gd name="T23" fmla="*/ 505 h 612"/>
                <a:gd name="T24" fmla="*/ 69 w 75"/>
                <a:gd name="T25" fmla="*/ 599 h 612"/>
                <a:gd name="T26" fmla="*/ 40 w 75"/>
                <a:gd name="T27" fmla="*/ 612 h 612"/>
                <a:gd name="T28" fmla="*/ 42 w 75"/>
                <a:gd name="T29" fmla="*/ 549 h 612"/>
                <a:gd name="T30" fmla="*/ 44 w 75"/>
                <a:gd name="T31" fmla="*/ 484 h 612"/>
                <a:gd name="T32" fmla="*/ 42 w 75"/>
                <a:gd name="T33" fmla="*/ 418 h 612"/>
                <a:gd name="T34" fmla="*/ 40 w 75"/>
                <a:gd name="T35" fmla="*/ 353 h 612"/>
                <a:gd name="T36" fmla="*/ 36 w 75"/>
                <a:gd name="T37" fmla="*/ 292 h 612"/>
                <a:gd name="T38" fmla="*/ 30 w 75"/>
                <a:gd name="T39" fmla="*/ 232 h 612"/>
                <a:gd name="T40" fmla="*/ 25 w 75"/>
                <a:gd name="T41" fmla="*/ 176 h 612"/>
                <a:gd name="T42" fmla="*/ 19 w 75"/>
                <a:gd name="T43" fmla="*/ 127 h 612"/>
                <a:gd name="T44" fmla="*/ 13 w 75"/>
                <a:gd name="T45" fmla="*/ 84 h 612"/>
                <a:gd name="T46" fmla="*/ 9 w 75"/>
                <a:gd name="T47" fmla="*/ 48 h 612"/>
                <a:gd name="T48" fmla="*/ 4 w 75"/>
                <a:gd name="T49" fmla="*/ 23 h 612"/>
                <a:gd name="T50" fmla="*/ 2 w 75"/>
                <a:gd name="T51" fmla="*/ 6 h 612"/>
                <a:gd name="T52" fmla="*/ 0 w 75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612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8"/>
                  </a:lnTo>
                  <a:lnTo>
                    <a:pt x="25" y="67"/>
                  </a:lnTo>
                  <a:lnTo>
                    <a:pt x="36" y="105"/>
                  </a:lnTo>
                  <a:lnTo>
                    <a:pt x="48" y="152"/>
                  </a:lnTo>
                  <a:lnTo>
                    <a:pt x="57" y="207"/>
                  </a:lnTo>
                  <a:lnTo>
                    <a:pt x="65" y="269"/>
                  </a:lnTo>
                  <a:lnTo>
                    <a:pt x="71" y="340"/>
                  </a:lnTo>
                  <a:lnTo>
                    <a:pt x="75" y="418"/>
                  </a:lnTo>
                  <a:lnTo>
                    <a:pt x="75" y="505"/>
                  </a:lnTo>
                  <a:lnTo>
                    <a:pt x="69" y="599"/>
                  </a:lnTo>
                  <a:lnTo>
                    <a:pt x="40" y="612"/>
                  </a:lnTo>
                  <a:lnTo>
                    <a:pt x="42" y="549"/>
                  </a:lnTo>
                  <a:lnTo>
                    <a:pt x="44" y="484"/>
                  </a:lnTo>
                  <a:lnTo>
                    <a:pt x="42" y="418"/>
                  </a:lnTo>
                  <a:lnTo>
                    <a:pt x="40" y="353"/>
                  </a:lnTo>
                  <a:lnTo>
                    <a:pt x="36" y="292"/>
                  </a:lnTo>
                  <a:lnTo>
                    <a:pt x="30" y="232"/>
                  </a:lnTo>
                  <a:lnTo>
                    <a:pt x="25" y="176"/>
                  </a:lnTo>
                  <a:lnTo>
                    <a:pt x="19" y="127"/>
                  </a:lnTo>
                  <a:lnTo>
                    <a:pt x="13" y="84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110"/>
            <p:cNvSpPr>
              <a:spLocks/>
            </p:cNvSpPr>
            <p:nvPr/>
          </p:nvSpPr>
          <p:spPr bwMode="auto">
            <a:xfrm>
              <a:off x="10191777" y="5541127"/>
              <a:ext cx="118164" cy="590819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3" name="Freeform 111"/>
            <p:cNvSpPr>
              <a:spLocks/>
            </p:cNvSpPr>
            <p:nvPr/>
          </p:nvSpPr>
          <p:spPr bwMode="auto">
            <a:xfrm>
              <a:off x="10149785" y="5669056"/>
              <a:ext cx="91797" cy="462890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4" name="Freeform 112"/>
            <p:cNvSpPr>
              <a:spLocks/>
            </p:cNvSpPr>
            <p:nvPr/>
          </p:nvSpPr>
          <p:spPr bwMode="auto">
            <a:xfrm>
              <a:off x="10096074" y="5669056"/>
              <a:ext cx="96680" cy="462890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5" name="Freeform 113"/>
            <p:cNvSpPr>
              <a:spLocks/>
            </p:cNvSpPr>
            <p:nvPr/>
          </p:nvSpPr>
          <p:spPr bwMode="auto">
            <a:xfrm>
              <a:off x="10029668" y="5579213"/>
              <a:ext cx="127930" cy="552733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6" name="Freeform 114"/>
            <p:cNvSpPr>
              <a:spLocks/>
            </p:cNvSpPr>
            <p:nvPr/>
          </p:nvSpPr>
          <p:spPr bwMode="auto">
            <a:xfrm>
              <a:off x="9956426" y="5486440"/>
              <a:ext cx="75195" cy="645506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7" name="Freeform 115"/>
            <p:cNvSpPr>
              <a:spLocks/>
            </p:cNvSpPr>
            <p:nvPr/>
          </p:nvSpPr>
          <p:spPr bwMode="auto">
            <a:xfrm>
              <a:off x="9909551" y="5627064"/>
              <a:ext cx="60547" cy="504882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8" name="Freeform 116"/>
            <p:cNvSpPr>
              <a:spLocks/>
            </p:cNvSpPr>
            <p:nvPr/>
          </p:nvSpPr>
          <p:spPr bwMode="auto">
            <a:xfrm>
              <a:off x="9864629" y="5477650"/>
              <a:ext cx="48828" cy="654296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9" name="Freeform 117"/>
            <p:cNvSpPr>
              <a:spLocks/>
            </p:cNvSpPr>
            <p:nvPr/>
          </p:nvSpPr>
          <p:spPr bwMode="auto">
            <a:xfrm>
              <a:off x="10007207" y="5520619"/>
              <a:ext cx="79102" cy="611327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0" name="Freeform 118"/>
            <p:cNvSpPr>
              <a:spLocks/>
            </p:cNvSpPr>
            <p:nvPr/>
          </p:nvSpPr>
          <p:spPr bwMode="auto">
            <a:xfrm>
              <a:off x="9762090" y="5548940"/>
              <a:ext cx="144531" cy="583006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1" name="Freeform 119"/>
            <p:cNvSpPr>
              <a:spLocks/>
            </p:cNvSpPr>
            <p:nvPr/>
          </p:nvSpPr>
          <p:spPr bwMode="auto">
            <a:xfrm>
              <a:off x="9707403" y="5548940"/>
              <a:ext cx="148437" cy="583006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2" name="Freeform 120"/>
            <p:cNvSpPr>
              <a:spLocks/>
            </p:cNvSpPr>
            <p:nvPr/>
          </p:nvSpPr>
          <p:spPr bwMode="auto">
            <a:xfrm>
              <a:off x="11706423" y="5661244"/>
              <a:ext cx="44922" cy="470702"/>
            </a:xfrm>
            <a:custGeom>
              <a:avLst/>
              <a:gdLst>
                <a:gd name="T0" fmla="*/ 16 w 46"/>
                <a:gd name="T1" fmla="*/ 0 h 482"/>
                <a:gd name="T2" fmla="*/ 18 w 46"/>
                <a:gd name="T3" fmla="*/ 6 h 482"/>
                <a:gd name="T4" fmla="*/ 21 w 46"/>
                <a:gd name="T5" fmla="*/ 20 h 482"/>
                <a:gd name="T6" fmla="*/ 27 w 46"/>
                <a:gd name="T7" fmla="*/ 45 h 482"/>
                <a:gd name="T8" fmla="*/ 35 w 46"/>
                <a:gd name="T9" fmla="*/ 79 h 482"/>
                <a:gd name="T10" fmla="*/ 41 w 46"/>
                <a:gd name="T11" fmla="*/ 123 h 482"/>
                <a:gd name="T12" fmla="*/ 45 w 46"/>
                <a:gd name="T13" fmla="*/ 177 h 482"/>
                <a:gd name="T14" fmla="*/ 46 w 46"/>
                <a:gd name="T15" fmla="*/ 238 h 482"/>
                <a:gd name="T16" fmla="*/ 45 w 46"/>
                <a:gd name="T17" fmla="*/ 309 h 482"/>
                <a:gd name="T18" fmla="*/ 37 w 46"/>
                <a:gd name="T19" fmla="*/ 388 h 482"/>
                <a:gd name="T20" fmla="*/ 25 w 46"/>
                <a:gd name="T21" fmla="*/ 475 h 482"/>
                <a:gd name="T22" fmla="*/ 0 w 46"/>
                <a:gd name="T23" fmla="*/ 482 h 482"/>
                <a:gd name="T24" fmla="*/ 10 w 46"/>
                <a:gd name="T25" fmla="*/ 425 h 482"/>
                <a:gd name="T26" fmla="*/ 16 w 46"/>
                <a:gd name="T27" fmla="*/ 363 h 482"/>
                <a:gd name="T28" fmla="*/ 20 w 46"/>
                <a:gd name="T29" fmla="*/ 304 h 482"/>
                <a:gd name="T30" fmla="*/ 21 w 46"/>
                <a:gd name="T31" fmla="*/ 244 h 482"/>
                <a:gd name="T32" fmla="*/ 21 w 46"/>
                <a:gd name="T33" fmla="*/ 189 h 482"/>
                <a:gd name="T34" fmla="*/ 21 w 46"/>
                <a:gd name="T35" fmla="*/ 137 h 482"/>
                <a:gd name="T36" fmla="*/ 20 w 46"/>
                <a:gd name="T37" fmla="*/ 93 h 482"/>
                <a:gd name="T38" fmla="*/ 20 w 46"/>
                <a:gd name="T39" fmla="*/ 54 h 482"/>
                <a:gd name="T40" fmla="*/ 18 w 46"/>
                <a:gd name="T41" fmla="*/ 25 h 482"/>
                <a:gd name="T42" fmla="*/ 16 w 46"/>
                <a:gd name="T43" fmla="*/ 6 h 482"/>
                <a:gd name="T44" fmla="*/ 16 w 46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82">
                  <a:moveTo>
                    <a:pt x="16" y="0"/>
                  </a:moveTo>
                  <a:lnTo>
                    <a:pt x="18" y="6"/>
                  </a:lnTo>
                  <a:lnTo>
                    <a:pt x="21" y="20"/>
                  </a:lnTo>
                  <a:lnTo>
                    <a:pt x="27" y="45"/>
                  </a:lnTo>
                  <a:lnTo>
                    <a:pt x="35" y="79"/>
                  </a:lnTo>
                  <a:lnTo>
                    <a:pt x="41" y="123"/>
                  </a:lnTo>
                  <a:lnTo>
                    <a:pt x="45" y="177"/>
                  </a:lnTo>
                  <a:lnTo>
                    <a:pt x="46" y="238"/>
                  </a:lnTo>
                  <a:lnTo>
                    <a:pt x="45" y="309"/>
                  </a:lnTo>
                  <a:lnTo>
                    <a:pt x="37" y="388"/>
                  </a:lnTo>
                  <a:lnTo>
                    <a:pt x="25" y="475"/>
                  </a:lnTo>
                  <a:lnTo>
                    <a:pt x="0" y="482"/>
                  </a:lnTo>
                  <a:lnTo>
                    <a:pt x="10" y="425"/>
                  </a:lnTo>
                  <a:lnTo>
                    <a:pt x="16" y="363"/>
                  </a:lnTo>
                  <a:lnTo>
                    <a:pt x="20" y="304"/>
                  </a:lnTo>
                  <a:lnTo>
                    <a:pt x="21" y="244"/>
                  </a:lnTo>
                  <a:lnTo>
                    <a:pt x="21" y="189"/>
                  </a:lnTo>
                  <a:lnTo>
                    <a:pt x="21" y="137"/>
                  </a:lnTo>
                  <a:lnTo>
                    <a:pt x="20" y="93"/>
                  </a:lnTo>
                  <a:lnTo>
                    <a:pt x="20" y="54"/>
                  </a:lnTo>
                  <a:lnTo>
                    <a:pt x="18" y="25"/>
                  </a:lnTo>
                  <a:lnTo>
                    <a:pt x="16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3" name="Freeform 121"/>
            <p:cNvSpPr>
              <a:spLocks/>
            </p:cNvSpPr>
            <p:nvPr/>
          </p:nvSpPr>
          <p:spPr bwMode="auto">
            <a:xfrm>
              <a:off x="11657594" y="5661244"/>
              <a:ext cx="43946" cy="470702"/>
            </a:xfrm>
            <a:custGeom>
              <a:avLst/>
              <a:gdLst>
                <a:gd name="T0" fmla="*/ 14 w 45"/>
                <a:gd name="T1" fmla="*/ 0 h 482"/>
                <a:gd name="T2" fmla="*/ 14 w 45"/>
                <a:gd name="T3" fmla="*/ 4 h 482"/>
                <a:gd name="T4" fmla="*/ 20 w 45"/>
                <a:gd name="T5" fmla="*/ 19 h 482"/>
                <a:gd name="T6" fmla="*/ 25 w 45"/>
                <a:gd name="T7" fmla="*/ 44 h 482"/>
                <a:gd name="T8" fmla="*/ 31 w 45"/>
                <a:gd name="T9" fmla="*/ 79 h 482"/>
                <a:gd name="T10" fmla="*/ 39 w 45"/>
                <a:gd name="T11" fmla="*/ 123 h 482"/>
                <a:gd name="T12" fmla="*/ 43 w 45"/>
                <a:gd name="T13" fmla="*/ 177 h 482"/>
                <a:gd name="T14" fmla="*/ 45 w 45"/>
                <a:gd name="T15" fmla="*/ 238 h 482"/>
                <a:gd name="T16" fmla="*/ 43 w 45"/>
                <a:gd name="T17" fmla="*/ 307 h 482"/>
                <a:gd name="T18" fmla="*/ 37 w 45"/>
                <a:gd name="T19" fmla="*/ 386 h 482"/>
                <a:gd name="T20" fmla="*/ 25 w 45"/>
                <a:gd name="T21" fmla="*/ 474 h 482"/>
                <a:gd name="T22" fmla="*/ 0 w 45"/>
                <a:gd name="T23" fmla="*/ 482 h 482"/>
                <a:gd name="T24" fmla="*/ 8 w 45"/>
                <a:gd name="T25" fmla="*/ 422 h 482"/>
                <a:gd name="T26" fmla="*/ 14 w 45"/>
                <a:gd name="T27" fmla="*/ 363 h 482"/>
                <a:gd name="T28" fmla="*/ 18 w 45"/>
                <a:gd name="T29" fmla="*/ 301 h 482"/>
                <a:gd name="T30" fmla="*/ 20 w 45"/>
                <a:gd name="T31" fmla="*/ 244 h 482"/>
                <a:gd name="T32" fmla="*/ 20 w 45"/>
                <a:gd name="T33" fmla="*/ 188 h 482"/>
                <a:gd name="T34" fmla="*/ 20 w 45"/>
                <a:gd name="T35" fmla="*/ 136 h 482"/>
                <a:gd name="T36" fmla="*/ 18 w 45"/>
                <a:gd name="T37" fmla="*/ 90 h 482"/>
                <a:gd name="T38" fmla="*/ 16 w 45"/>
                <a:gd name="T39" fmla="*/ 54 h 482"/>
                <a:gd name="T40" fmla="*/ 16 w 45"/>
                <a:gd name="T41" fmla="*/ 25 h 482"/>
                <a:gd name="T42" fmla="*/ 14 w 45"/>
                <a:gd name="T43" fmla="*/ 6 h 482"/>
                <a:gd name="T44" fmla="*/ 14 w 45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82">
                  <a:moveTo>
                    <a:pt x="14" y="0"/>
                  </a:moveTo>
                  <a:lnTo>
                    <a:pt x="14" y="4"/>
                  </a:lnTo>
                  <a:lnTo>
                    <a:pt x="20" y="19"/>
                  </a:lnTo>
                  <a:lnTo>
                    <a:pt x="25" y="44"/>
                  </a:lnTo>
                  <a:lnTo>
                    <a:pt x="31" y="79"/>
                  </a:lnTo>
                  <a:lnTo>
                    <a:pt x="39" y="123"/>
                  </a:lnTo>
                  <a:lnTo>
                    <a:pt x="43" y="177"/>
                  </a:lnTo>
                  <a:lnTo>
                    <a:pt x="45" y="238"/>
                  </a:lnTo>
                  <a:lnTo>
                    <a:pt x="43" y="307"/>
                  </a:lnTo>
                  <a:lnTo>
                    <a:pt x="37" y="386"/>
                  </a:lnTo>
                  <a:lnTo>
                    <a:pt x="25" y="474"/>
                  </a:lnTo>
                  <a:lnTo>
                    <a:pt x="0" y="482"/>
                  </a:lnTo>
                  <a:lnTo>
                    <a:pt x="8" y="422"/>
                  </a:lnTo>
                  <a:lnTo>
                    <a:pt x="14" y="363"/>
                  </a:lnTo>
                  <a:lnTo>
                    <a:pt x="18" y="301"/>
                  </a:lnTo>
                  <a:lnTo>
                    <a:pt x="20" y="244"/>
                  </a:lnTo>
                  <a:lnTo>
                    <a:pt x="20" y="188"/>
                  </a:lnTo>
                  <a:lnTo>
                    <a:pt x="20" y="136"/>
                  </a:lnTo>
                  <a:lnTo>
                    <a:pt x="18" y="90"/>
                  </a:lnTo>
                  <a:lnTo>
                    <a:pt x="16" y="54"/>
                  </a:lnTo>
                  <a:lnTo>
                    <a:pt x="16" y="25"/>
                  </a:lnTo>
                  <a:lnTo>
                    <a:pt x="14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4" name="Freeform 122"/>
            <p:cNvSpPr>
              <a:spLocks/>
            </p:cNvSpPr>
            <p:nvPr/>
          </p:nvSpPr>
          <p:spPr bwMode="auto">
            <a:xfrm>
              <a:off x="11569704" y="5564565"/>
              <a:ext cx="50781" cy="567381"/>
            </a:xfrm>
            <a:custGeom>
              <a:avLst/>
              <a:gdLst>
                <a:gd name="T0" fmla="*/ 0 w 52"/>
                <a:gd name="T1" fmla="*/ 0 h 581"/>
                <a:gd name="T2" fmla="*/ 2 w 52"/>
                <a:gd name="T3" fmla="*/ 5 h 581"/>
                <a:gd name="T4" fmla="*/ 8 w 52"/>
                <a:gd name="T5" fmla="*/ 17 h 581"/>
                <a:gd name="T6" fmla="*/ 14 w 52"/>
                <a:gd name="T7" fmla="*/ 38 h 581"/>
                <a:gd name="T8" fmla="*/ 23 w 52"/>
                <a:gd name="T9" fmla="*/ 67 h 581"/>
                <a:gd name="T10" fmla="*/ 31 w 52"/>
                <a:gd name="T11" fmla="*/ 103 h 581"/>
                <a:gd name="T12" fmla="*/ 39 w 52"/>
                <a:gd name="T13" fmla="*/ 147 h 581"/>
                <a:gd name="T14" fmla="*/ 46 w 52"/>
                <a:gd name="T15" fmla="*/ 199 h 581"/>
                <a:gd name="T16" fmla="*/ 50 w 52"/>
                <a:gd name="T17" fmla="*/ 259 h 581"/>
                <a:gd name="T18" fmla="*/ 52 w 52"/>
                <a:gd name="T19" fmla="*/ 326 h 581"/>
                <a:gd name="T20" fmla="*/ 50 w 52"/>
                <a:gd name="T21" fmla="*/ 399 h 581"/>
                <a:gd name="T22" fmla="*/ 44 w 52"/>
                <a:gd name="T23" fmla="*/ 481 h 581"/>
                <a:gd name="T24" fmla="*/ 31 w 52"/>
                <a:gd name="T25" fmla="*/ 570 h 581"/>
                <a:gd name="T26" fmla="*/ 0 w 52"/>
                <a:gd name="T27" fmla="*/ 581 h 581"/>
                <a:gd name="T28" fmla="*/ 8 w 52"/>
                <a:gd name="T29" fmla="*/ 516 h 581"/>
                <a:gd name="T30" fmla="*/ 14 w 52"/>
                <a:gd name="T31" fmla="*/ 449 h 581"/>
                <a:gd name="T32" fmla="*/ 17 w 52"/>
                <a:gd name="T33" fmla="*/ 382 h 581"/>
                <a:gd name="T34" fmla="*/ 17 w 52"/>
                <a:gd name="T35" fmla="*/ 316 h 581"/>
                <a:gd name="T36" fmla="*/ 17 w 52"/>
                <a:gd name="T37" fmla="*/ 253 h 581"/>
                <a:gd name="T38" fmla="*/ 16 w 52"/>
                <a:gd name="T39" fmla="*/ 195 h 581"/>
                <a:gd name="T40" fmla="*/ 14 w 52"/>
                <a:gd name="T41" fmla="*/ 142 h 581"/>
                <a:gd name="T42" fmla="*/ 10 w 52"/>
                <a:gd name="T43" fmla="*/ 94 h 581"/>
                <a:gd name="T44" fmla="*/ 6 w 52"/>
                <a:gd name="T45" fmla="*/ 55 h 581"/>
                <a:gd name="T46" fmla="*/ 4 w 52"/>
                <a:gd name="T47" fmla="*/ 26 h 581"/>
                <a:gd name="T48" fmla="*/ 2 w 52"/>
                <a:gd name="T49" fmla="*/ 7 h 581"/>
                <a:gd name="T50" fmla="*/ 0 w 52"/>
                <a:gd name="T51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81">
                  <a:moveTo>
                    <a:pt x="0" y="0"/>
                  </a:moveTo>
                  <a:lnTo>
                    <a:pt x="2" y="5"/>
                  </a:lnTo>
                  <a:lnTo>
                    <a:pt x="8" y="17"/>
                  </a:lnTo>
                  <a:lnTo>
                    <a:pt x="14" y="38"/>
                  </a:lnTo>
                  <a:lnTo>
                    <a:pt x="23" y="67"/>
                  </a:lnTo>
                  <a:lnTo>
                    <a:pt x="31" y="103"/>
                  </a:lnTo>
                  <a:lnTo>
                    <a:pt x="39" y="147"/>
                  </a:lnTo>
                  <a:lnTo>
                    <a:pt x="46" y="199"/>
                  </a:lnTo>
                  <a:lnTo>
                    <a:pt x="50" y="259"/>
                  </a:lnTo>
                  <a:lnTo>
                    <a:pt x="52" y="326"/>
                  </a:lnTo>
                  <a:lnTo>
                    <a:pt x="50" y="399"/>
                  </a:lnTo>
                  <a:lnTo>
                    <a:pt x="44" y="481"/>
                  </a:lnTo>
                  <a:lnTo>
                    <a:pt x="31" y="570"/>
                  </a:lnTo>
                  <a:lnTo>
                    <a:pt x="0" y="581"/>
                  </a:lnTo>
                  <a:lnTo>
                    <a:pt x="8" y="516"/>
                  </a:lnTo>
                  <a:lnTo>
                    <a:pt x="14" y="449"/>
                  </a:lnTo>
                  <a:lnTo>
                    <a:pt x="17" y="382"/>
                  </a:lnTo>
                  <a:lnTo>
                    <a:pt x="17" y="316"/>
                  </a:lnTo>
                  <a:lnTo>
                    <a:pt x="17" y="253"/>
                  </a:lnTo>
                  <a:lnTo>
                    <a:pt x="16" y="195"/>
                  </a:lnTo>
                  <a:lnTo>
                    <a:pt x="14" y="142"/>
                  </a:lnTo>
                  <a:lnTo>
                    <a:pt x="10" y="94"/>
                  </a:lnTo>
                  <a:lnTo>
                    <a:pt x="6" y="55"/>
                  </a:lnTo>
                  <a:lnTo>
                    <a:pt x="4" y="26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7" name="Rectangle 96"/>
          <p:cNvSpPr/>
          <p:nvPr/>
        </p:nvSpPr>
        <p:spPr>
          <a:xfrm>
            <a:off x="0" y="6085236"/>
            <a:ext cx="12188825" cy="7727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98" name="Group 97"/>
          <p:cNvGrpSpPr/>
          <p:nvPr/>
        </p:nvGrpSpPr>
        <p:grpSpPr>
          <a:xfrm>
            <a:off x="4961086" y="5091530"/>
            <a:ext cx="7238500" cy="1766976"/>
            <a:chOff x="3451242" y="1706565"/>
            <a:chExt cx="14824892" cy="3106735"/>
          </a:xfrm>
        </p:grpSpPr>
        <p:sp>
          <p:nvSpPr>
            <p:cNvPr id="99" name="Freeform 107"/>
            <p:cNvSpPr>
              <a:spLocks/>
            </p:cNvSpPr>
            <p:nvPr/>
          </p:nvSpPr>
          <p:spPr bwMode="auto">
            <a:xfrm>
              <a:off x="3451242" y="1706565"/>
              <a:ext cx="14824892" cy="3106735"/>
            </a:xfrm>
            <a:custGeom>
              <a:avLst/>
              <a:gdLst>
                <a:gd name="T0" fmla="*/ 3519 w 6336"/>
                <a:gd name="T1" fmla="*/ 4 h 1418"/>
                <a:gd name="T2" fmla="*/ 3814 w 6336"/>
                <a:gd name="T3" fmla="*/ 33 h 1418"/>
                <a:gd name="T4" fmla="*/ 4102 w 6336"/>
                <a:gd name="T5" fmla="*/ 86 h 1418"/>
                <a:gd name="T6" fmla="*/ 4377 w 6336"/>
                <a:gd name="T7" fmla="*/ 163 h 1418"/>
                <a:gd name="T8" fmla="*/ 4638 w 6336"/>
                <a:gd name="T9" fmla="*/ 259 h 1418"/>
                <a:gd name="T10" fmla="*/ 4886 w 6336"/>
                <a:gd name="T11" fmla="*/ 367 h 1418"/>
                <a:gd name="T12" fmla="*/ 5118 w 6336"/>
                <a:gd name="T13" fmla="*/ 486 h 1418"/>
                <a:gd name="T14" fmla="*/ 5333 w 6336"/>
                <a:gd name="T15" fmla="*/ 613 h 1418"/>
                <a:gd name="T16" fmla="*/ 5531 w 6336"/>
                <a:gd name="T17" fmla="*/ 742 h 1418"/>
                <a:gd name="T18" fmla="*/ 5712 w 6336"/>
                <a:gd name="T19" fmla="*/ 869 h 1418"/>
                <a:gd name="T20" fmla="*/ 5869 w 6336"/>
                <a:gd name="T21" fmla="*/ 992 h 1418"/>
                <a:gd name="T22" fmla="*/ 6008 w 6336"/>
                <a:gd name="T23" fmla="*/ 1107 h 1418"/>
                <a:gd name="T24" fmla="*/ 6123 w 6336"/>
                <a:gd name="T25" fmla="*/ 1209 h 1418"/>
                <a:gd name="T26" fmla="*/ 6215 w 6336"/>
                <a:gd name="T27" fmla="*/ 1295 h 1418"/>
                <a:gd name="T28" fmla="*/ 6282 w 6336"/>
                <a:gd name="T29" fmla="*/ 1362 h 1418"/>
                <a:gd name="T30" fmla="*/ 6323 w 6336"/>
                <a:gd name="T31" fmla="*/ 1405 h 1418"/>
                <a:gd name="T32" fmla="*/ 6336 w 6336"/>
                <a:gd name="T33" fmla="*/ 1418 h 1418"/>
                <a:gd name="T34" fmla="*/ 36 w 6336"/>
                <a:gd name="T35" fmla="*/ 1384 h 1418"/>
                <a:gd name="T36" fmla="*/ 115 w 6336"/>
                <a:gd name="T37" fmla="*/ 1301 h 1418"/>
                <a:gd name="T38" fmla="*/ 206 w 6336"/>
                <a:gd name="T39" fmla="*/ 1207 h 1418"/>
                <a:gd name="T40" fmla="*/ 309 w 6336"/>
                <a:gd name="T41" fmla="*/ 1101 h 1418"/>
                <a:gd name="T42" fmla="*/ 428 w 6336"/>
                <a:gd name="T43" fmla="*/ 990 h 1418"/>
                <a:gd name="T44" fmla="*/ 563 w 6336"/>
                <a:gd name="T45" fmla="*/ 872 h 1418"/>
                <a:gd name="T46" fmla="*/ 714 w 6336"/>
                <a:gd name="T47" fmla="*/ 753 h 1418"/>
                <a:gd name="T48" fmla="*/ 887 w 6336"/>
                <a:gd name="T49" fmla="*/ 634 h 1418"/>
                <a:gd name="T50" fmla="*/ 1079 w 6336"/>
                <a:gd name="T51" fmla="*/ 517 h 1418"/>
                <a:gd name="T52" fmla="*/ 1296 w 6336"/>
                <a:gd name="T53" fmla="*/ 407 h 1418"/>
                <a:gd name="T54" fmla="*/ 1536 w 6336"/>
                <a:gd name="T55" fmla="*/ 304 h 1418"/>
                <a:gd name="T56" fmla="*/ 1803 w 6336"/>
                <a:gd name="T57" fmla="*/ 211 h 1418"/>
                <a:gd name="T58" fmla="*/ 2097 w 6336"/>
                <a:gd name="T59" fmla="*/ 133 h 1418"/>
                <a:gd name="T60" fmla="*/ 2420 w 6336"/>
                <a:gd name="T61" fmla="*/ 71 h 1418"/>
                <a:gd name="T62" fmla="*/ 2773 w 6336"/>
                <a:gd name="T63" fmla="*/ 25 h 1418"/>
                <a:gd name="T64" fmla="*/ 3159 w 6336"/>
                <a:gd name="T65" fmla="*/ 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36" h="1418">
                  <a:moveTo>
                    <a:pt x="3365" y="0"/>
                  </a:moveTo>
                  <a:lnTo>
                    <a:pt x="3519" y="4"/>
                  </a:lnTo>
                  <a:lnTo>
                    <a:pt x="3668" y="13"/>
                  </a:lnTo>
                  <a:lnTo>
                    <a:pt x="3814" y="33"/>
                  </a:lnTo>
                  <a:lnTo>
                    <a:pt x="3960" y="58"/>
                  </a:lnTo>
                  <a:lnTo>
                    <a:pt x="4102" y="86"/>
                  </a:lnTo>
                  <a:lnTo>
                    <a:pt x="4241" y="123"/>
                  </a:lnTo>
                  <a:lnTo>
                    <a:pt x="4377" y="163"/>
                  </a:lnTo>
                  <a:lnTo>
                    <a:pt x="4510" y="209"/>
                  </a:lnTo>
                  <a:lnTo>
                    <a:pt x="4638" y="259"/>
                  </a:lnTo>
                  <a:lnTo>
                    <a:pt x="4765" y="311"/>
                  </a:lnTo>
                  <a:lnTo>
                    <a:pt x="4886" y="367"/>
                  </a:lnTo>
                  <a:lnTo>
                    <a:pt x="5005" y="427"/>
                  </a:lnTo>
                  <a:lnTo>
                    <a:pt x="5118" y="486"/>
                  </a:lnTo>
                  <a:lnTo>
                    <a:pt x="5228" y="550"/>
                  </a:lnTo>
                  <a:lnTo>
                    <a:pt x="5333" y="613"/>
                  </a:lnTo>
                  <a:lnTo>
                    <a:pt x="5435" y="676"/>
                  </a:lnTo>
                  <a:lnTo>
                    <a:pt x="5531" y="742"/>
                  </a:lnTo>
                  <a:lnTo>
                    <a:pt x="5623" y="805"/>
                  </a:lnTo>
                  <a:lnTo>
                    <a:pt x="5712" y="869"/>
                  </a:lnTo>
                  <a:lnTo>
                    <a:pt x="5792" y="932"/>
                  </a:lnTo>
                  <a:lnTo>
                    <a:pt x="5869" y="992"/>
                  </a:lnTo>
                  <a:lnTo>
                    <a:pt x="5942" y="1051"/>
                  </a:lnTo>
                  <a:lnTo>
                    <a:pt x="6008" y="1107"/>
                  </a:lnTo>
                  <a:lnTo>
                    <a:pt x="6069" y="1161"/>
                  </a:lnTo>
                  <a:lnTo>
                    <a:pt x="6123" y="1209"/>
                  </a:lnTo>
                  <a:lnTo>
                    <a:pt x="6173" y="1255"/>
                  </a:lnTo>
                  <a:lnTo>
                    <a:pt x="6215" y="1295"/>
                  </a:lnTo>
                  <a:lnTo>
                    <a:pt x="6251" y="1332"/>
                  </a:lnTo>
                  <a:lnTo>
                    <a:pt x="6282" y="1362"/>
                  </a:lnTo>
                  <a:lnTo>
                    <a:pt x="6305" y="1386"/>
                  </a:lnTo>
                  <a:lnTo>
                    <a:pt x="6323" y="1405"/>
                  </a:lnTo>
                  <a:lnTo>
                    <a:pt x="6334" y="1414"/>
                  </a:lnTo>
                  <a:lnTo>
                    <a:pt x="6336" y="1418"/>
                  </a:lnTo>
                  <a:lnTo>
                    <a:pt x="0" y="1418"/>
                  </a:lnTo>
                  <a:lnTo>
                    <a:pt x="36" y="1384"/>
                  </a:lnTo>
                  <a:lnTo>
                    <a:pt x="73" y="1345"/>
                  </a:lnTo>
                  <a:lnTo>
                    <a:pt x="115" y="1301"/>
                  </a:lnTo>
                  <a:lnTo>
                    <a:pt x="159" y="1255"/>
                  </a:lnTo>
                  <a:lnTo>
                    <a:pt x="206" y="1207"/>
                  </a:lnTo>
                  <a:lnTo>
                    <a:pt x="255" y="1155"/>
                  </a:lnTo>
                  <a:lnTo>
                    <a:pt x="309" y="1101"/>
                  </a:lnTo>
                  <a:lnTo>
                    <a:pt x="367" y="1047"/>
                  </a:lnTo>
                  <a:lnTo>
                    <a:pt x="428" y="990"/>
                  </a:lnTo>
                  <a:lnTo>
                    <a:pt x="492" y="932"/>
                  </a:lnTo>
                  <a:lnTo>
                    <a:pt x="563" y="872"/>
                  </a:lnTo>
                  <a:lnTo>
                    <a:pt x="636" y="813"/>
                  </a:lnTo>
                  <a:lnTo>
                    <a:pt x="714" y="753"/>
                  </a:lnTo>
                  <a:lnTo>
                    <a:pt x="799" y="694"/>
                  </a:lnTo>
                  <a:lnTo>
                    <a:pt x="887" y="634"/>
                  </a:lnTo>
                  <a:lnTo>
                    <a:pt x="981" y="575"/>
                  </a:lnTo>
                  <a:lnTo>
                    <a:pt x="1079" y="517"/>
                  </a:lnTo>
                  <a:lnTo>
                    <a:pt x="1185" y="461"/>
                  </a:lnTo>
                  <a:lnTo>
                    <a:pt x="1296" y="407"/>
                  </a:lnTo>
                  <a:lnTo>
                    <a:pt x="1414" y="354"/>
                  </a:lnTo>
                  <a:lnTo>
                    <a:pt x="1536" y="304"/>
                  </a:lnTo>
                  <a:lnTo>
                    <a:pt x="1667" y="257"/>
                  </a:lnTo>
                  <a:lnTo>
                    <a:pt x="1803" y="211"/>
                  </a:lnTo>
                  <a:lnTo>
                    <a:pt x="1946" y="171"/>
                  </a:lnTo>
                  <a:lnTo>
                    <a:pt x="2097" y="133"/>
                  </a:lnTo>
                  <a:lnTo>
                    <a:pt x="2255" y="100"/>
                  </a:lnTo>
                  <a:lnTo>
                    <a:pt x="2420" y="71"/>
                  </a:lnTo>
                  <a:lnTo>
                    <a:pt x="2593" y="46"/>
                  </a:lnTo>
                  <a:lnTo>
                    <a:pt x="2773" y="25"/>
                  </a:lnTo>
                  <a:lnTo>
                    <a:pt x="2963" y="11"/>
                  </a:lnTo>
                  <a:lnTo>
                    <a:pt x="3159" y="2"/>
                  </a:lnTo>
                  <a:lnTo>
                    <a:pt x="336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108"/>
            <p:cNvSpPr>
              <a:spLocks/>
            </p:cNvSpPr>
            <p:nvPr/>
          </p:nvSpPr>
          <p:spPr bwMode="auto">
            <a:xfrm>
              <a:off x="11163528" y="3273425"/>
              <a:ext cx="2182533" cy="1539875"/>
            </a:xfrm>
            <a:custGeom>
              <a:avLst/>
              <a:gdLst>
                <a:gd name="T0" fmla="*/ 732 w 1128"/>
                <a:gd name="T1" fmla="*/ 40 h 970"/>
                <a:gd name="T2" fmla="*/ 834 w 1128"/>
                <a:gd name="T3" fmla="*/ 123 h 970"/>
                <a:gd name="T4" fmla="*/ 934 w 1128"/>
                <a:gd name="T5" fmla="*/ 205 h 970"/>
                <a:gd name="T6" fmla="*/ 1022 w 1128"/>
                <a:gd name="T7" fmla="*/ 288 h 970"/>
                <a:gd name="T8" fmla="*/ 1089 w 1128"/>
                <a:gd name="T9" fmla="*/ 369 h 970"/>
                <a:gd name="T10" fmla="*/ 1126 w 1128"/>
                <a:gd name="T11" fmla="*/ 451 h 970"/>
                <a:gd name="T12" fmla="*/ 1120 w 1128"/>
                <a:gd name="T13" fmla="*/ 530 h 970"/>
                <a:gd name="T14" fmla="*/ 1068 w 1128"/>
                <a:gd name="T15" fmla="*/ 601 h 970"/>
                <a:gd name="T16" fmla="*/ 987 w 1128"/>
                <a:gd name="T17" fmla="*/ 651 h 970"/>
                <a:gd name="T18" fmla="*/ 884 w 1128"/>
                <a:gd name="T19" fmla="*/ 686 h 970"/>
                <a:gd name="T20" fmla="*/ 772 w 1128"/>
                <a:gd name="T21" fmla="*/ 711 h 970"/>
                <a:gd name="T22" fmla="*/ 663 w 1128"/>
                <a:gd name="T23" fmla="*/ 732 h 970"/>
                <a:gd name="T24" fmla="*/ 603 w 1128"/>
                <a:gd name="T25" fmla="*/ 743 h 970"/>
                <a:gd name="T26" fmla="*/ 573 w 1128"/>
                <a:gd name="T27" fmla="*/ 749 h 970"/>
                <a:gd name="T28" fmla="*/ 550 w 1128"/>
                <a:gd name="T29" fmla="*/ 755 h 970"/>
                <a:gd name="T30" fmla="*/ 473 w 1128"/>
                <a:gd name="T31" fmla="*/ 790 h 970"/>
                <a:gd name="T32" fmla="*/ 429 w 1128"/>
                <a:gd name="T33" fmla="*/ 841 h 970"/>
                <a:gd name="T34" fmla="*/ 417 w 1128"/>
                <a:gd name="T35" fmla="*/ 907 h 970"/>
                <a:gd name="T36" fmla="*/ 434 w 1128"/>
                <a:gd name="T37" fmla="*/ 970 h 970"/>
                <a:gd name="T38" fmla="*/ 0 w 1128"/>
                <a:gd name="T39" fmla="*/ 926 h 970"/>
                <a:gd name="T40" fmla="*/ 6 w 1128"/>
                <a:gd name="T41" fmla="*/ 826 h 970"/>
                <a:gd name="T42" fmla="*/ 43 w 1128"/>
                <a:gd name="T43" fmla="*/ 734 h 970"/>
                <a:gd name="T44" fmla="*/ 106 w 1128"/>
                <a:gd name="T45" fmla="*/ 668 h 970"/>
                <a:gd name="T46" fmla="*/ 190 w 1128"/>
                <a:gd name="T47" fmla="*/ 620 h 970"/>
                <a:gd name="T48" fmla="*/ 288 w 1128"/>
                <a:gd name="T49" fmla="*/ 588 h 970"/>
                <a:gd name="T50" fmla="*/ 390 w 1128"/>
                <a:gd name="T51" fmla="*/ 565 h 970"/>
                <a:gd name="T52" fmla="*/ 486 w 1128"/>
                <a:gd name="T53" fmla="*/ 549 h 970"/>
                <a:gd name="T54" fmla="*/ 611 w 1128"/>
                <a:gd name="T55" fmla="*/ 526 h 970"/>
                <a:gd name="T56" fmla="*/ 665 w 1128"/>
                <a:gd name="T57" fmla="*/ 511 h 970"/>
                <a:gd name="T58" fmla="*/ 697 w 1128"/>
                <a:gd name="T59" fmla="*/ 486 h 970"/>
                <a:gd name="T60" fmla="*/ 705 w 1128"/>
                <a:gd name="T61" fmla="*/ 447 h 970"/>
                <a:gd name="T62" fmla="*/ 682 w 1128"/>
                <a:gd name="T63" fmla="*/ 401 h 970"/>
                <a:gd name="T64" fmla="*/ 638 w 1128"/>
                <a:gd name="T65" fmla="*/ 334 h 970"/>
                <a:gd name="T66" fmla="*/ 567 w 1128"/>
                <a:gd name="T67" fmla="*/ 248 h 970"/>
                <a:gd name="T68" fmla="*/ 467 w 1128"/>
                <a:gd name="T69" fmla="*/ 144 h 970"/>
                <a:gd name="T70" fmla="*/ 333 w 1128"/>
                <a:gd name="T71" fmla="*/ 23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8" h="970">
                  <a:moveTo>
                    <a:pt x="684" y="0"/>
                  </a:moveTo>
                  <a:lnTo>
                    <a:pt x="732" y="40"/>
                  </a:lnTo>
                  <a:lnTo>
                    <a:pt x="782" y="80"/>
                  </a:lnTo>
                  <a:lnTo>
                    <a:pt x="834" y="123"/>
                  </a:lnTo>
                  <a:lnTo>
                    <a:pt x="886" y="163"/>
                  </a:lnTo>
                  <a:lnTo>
                    <a:pt x="934" y="205"/>
                  </a:lnTo>
                  <a:lnTo>
                    <a:pt x="980" y="246"/>
                  </a:lnTo>
                  <a:lnTo>
                    <a:pt x="1022" y="288"/>
                  </a:lnTo>
                  <a:lnTo>
                    <a:pt x="1059" y="328"/>
                  </a:lnTo>
                  <a:lnTo>
                    <a:pt x="1089" y="369"/>
                  </a:lnTo>
                  <a:lnTo>
                    <a:pt x="1112" y="411"/>
                  </a:lnTo>
                  <a:lnTo>
                    <a:pt x="1126" y="451"/>
                  </a:lnTo>
                  <a:lnTo>
                    <a:pt x="1128" y="490"/>
                  </a:lnTo>
                  <a:lnTo>
                    <a:pt x="1120" y="530"/>
                  </a:lnTo>
                  <a:lnTo>
                    <a:pt x="1099" y="569"/>
                  </a:lnTo>
                  <a:lnTo>
                    <a:pt x="1068" y="601"/>
                  </a:lnTo>
                  <a:lnTo>
                    <a:pt x="1032" y="628"/>
                  </a:lnTo>
                  <a:lnTo>
                    <a:pt x="987" y="651"/>
                  </a:lnTo>
                  <a:lnTo>
                    <a:pt x="938" y="670"/>
                  </a:lnTo>
                  <a:lnTo>
                    <a:pt x="884" y="686"/>
                  </a:lnTo>
                  <a:lnTo>
                    <a:pt x="828" y="699"/>
                  </a:lnTo>
                  <a:lnTo>
                    <a:pt x="772" y="711"/>
                  </a:lnTo>
                  <a:lnTo>
                    <a:pt x="717" y="720"/>
                  </a:lnTo>
                  <a:lnTo>
                    <a:pt x="663" y="732"/>
                  </a:lnTo>
                  <a:lnTo>
                    <a:pt x="611" y="741"/>
                  </a:lnTo>
                  <a:lnTo>
                    <a:pt x="603" y="743"/>
                  </a:lnTo>
                  <a:lnTo>
                    <a:pt x="590" y="747"/>
                  </a:lnTo>
                  <a:lnTo>
                    <a:pt x="573" y="749"/>
                  </a:lnTo>
                  <a:lnTo>
                    <a:pt x="559" y="753"/>
                  </a:lnTo>
                  <a:lnTo>
                    <a:pt x="550" y="755"/>
                  </a:lnTo>
                  <a:lnTo>
                    <a:pt x="507" y="768"/>
                  </a:lnTo>
                  <a:lnTo>
                    <a:pt x="473" y="790"/>
                  </a:lnTo>
                  <a:lnTo>
                    <a:pt x="448" y="815"/>
                  </a:lnTo>
                  <a:lnTo>
                    <a:pt x="429" y="841"/>
                  </a:lnTo>
                  <a:lnTo>
                    <a:pt x="419" y="874"/>
                  </a:lnTo>
                  <a:lnTo>
                    <a:pt x="417" y="907"/>
                  </a:lnTo>
                  <a:lnTo>
                    <a:pt x="423" y="939"/>
                  </a:lnTo>
                  <a:lnTo>
                    <a:pt x="434" y="970"/>
                  </a:lnTo>
                  <a:lnTo>
                    <a:pt x="6" y="970"/>
                  </a:lnTo>
                  <a:lnTo>
                    <a:pt x="0" y="926"/>
                  </a:lnTo>
                  <a:lnTo>
                    <a:pt x="0" y="876"/>
                  </a:lnTo>
                  <a:lnTo>
                    <a:pt x="6" y="826"/>
                  </a:lnTo>
                  <a:lnTo>
                    <a:pt x="21" y="774"/>
                  </a:lnTo>
                  <a:lnTo>
                    <a:pt x="43" y="734"/>
                  </a:lnTo>
                  <a:lnTo>
                    <a:pt x="71" y="699"/>
                  </a:lnTo>
                  <a:lnTo>
                    <a:pt x="106" y="668"/>
                  </a:lnTo>
                  <a:lnTo>
                    <a:pt x="146" y="643"/>
                  </a:lnTo>
                  <a:lnTo>
                    <a:pt x="190" y="620"/>
                  </a:lnTo>
                  <a:lnTo>
                    <a:pt x="238" y="603"/>
                  </a:lnTo>
                  <a:lnTo>
                    <a:pt x="288" y="588"/>
                  </a:lnTo>
                  <a:lnTo>
                    <a:pt x="338" y="576"/>
                  </a:lnTo>
                  <a:lnTo>
                    <a:pt x="390" y="565"/>
                  </a:lnTo>
                  <a:lnTo>
                    <a:pt x="440" y="557"/>
                  </a:lnTo>
                  <a:lnTo>
                    <a:pt x="486" y="549"/>
                  </a:lnTo>
                  <a:lnTo>
                    <a:pt x="550" y="538"/>
                  </a:lnTo>
                  <a:lnTo>
                    <a:pt x="611" y="526"/>
                  </a:lnTo>
                  <a:lnTo>
                    <a:pt x="663" y="513"/>
                  </a:lnTo>
                  <a:lnTo>
                    <a:pt x="665" y="511"/>
                  </a:lnTo>
                  <a:lnTo>
                    <a:pt x="684" y="501"/>
                  </a:lnTo>
                  <a:lnTo>
                    <a:pt x="697" y="486"/>
                  </a:lnTo>
                  <a:lnTo>
                    <a:pt x="703" y="467"/>
                  </a:lnTo>
                  <a:lnTo>
                    <a:pt x="705" y="447"/>
                  </a:lnTo>
                  <a:lnTo>
                    <a:pt x="697" y="426"/>
                  </a:lnTo>
                  <a:lnTo>
                    <a:pt x="682" y="401"/>
                  </a:lnTo>
                  <a:lnTo>
                    <a:pt x="663" y="371"/>
                  </a:lnTo>
                  <a:lnTo>
                    <a:pt x="638" y="334"/>
                  </a:lnTo>
                  <a:lnTo>
                    <a:pt x="605" y="294"/>
                  </a:lnTo>
                  <a:lnTo>
                    <a:pt x="567" y="248"/>
                  </a:lnTo>
                  <a:lnTo>
                    <a:pt x="521" y="200"/>
                  </a:lnTo>
                  <a:lnTo>
                    <a:pt x="467" y="144"/>
                  </a:lnTo>
                  <a:lnTo>
                    <a:pt x="406" y="86"/>
                  </a:lnTo>
                  <a:lnTo>
                    <a:pt x="333" y="23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20445" y="404664"/>
            <a:ext cx="4467067" cy="5684520"/>
            <a:chOff x="3397251" y="1588"/>
            <a:chExt cx="5387975" cy="6856412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2626" y="1588"/>
              <a:ext cx="1817688" cy="3422650"/>
            </a:xfrm>
            <a:custGeom>
              <a:avLst/>
              <a:gdLst>
                <a:gd name="T0" fmla="*/ 533 w 1145"/>
                <a:gd name="T1" fmla="*/ 4 h 2156"/>
                <a:gd name="T2" fmla="*/ 537 w 1145"/>
                <a:gd name="T3" fmla="*/ 30 h 2156"/>
                <a:gd name="T4" fmla="*/ 543 w 1145"/>
                <a:gd name="T5" fmla="*/ 74 h 2156"/>
                <a:gd name="T6" fmla="*/ 551 w 1145"/>
                <a:gd name="T7" fmla="*/ 119 h 2156"/>
                <a:gd name="T8" fmla="*/ 559 w 1145"/>
                <a:gd name="T9" fmla="*/ 159 h 2156"/>
                <a:gd name="T10" fmla="*/ 585 w 1145"/>
                <a:gd name="T11" fmla="*/ 254 h 2156"/>
                <a:gd name="T12" fmla="*/ 643 w 1145"/>
                <a:gd name="T13" fmla="*/ 409 h 2156"/>
                <a:gd name="T14" fmla="*/ 708 w 1145"/>
                <a:gd name="T15" fmla="*/ 548 h 2156"/>
                <a:gd name="T16" fmla="*/ 782 w 1145"/>
                <a:gd name="T17" fmla="*/ 673 h 2156"/>
                <a:gd name="T18" fmla="*/ 855 w 1145"/>
                <a:gd name="T19" fmla="*/ 783 h 2156"/>
                <a:gd name="T20" fmla="*/ 928 w 1145"/>
                <a:gd name="T21" fmla="*/ 878 h 2156"/>
                <a:gd name="T22" fmla="*/ 997 w 1145"/>
                <a:gd name="T23" fmla="*/ 956 h 2156"/>
                <a:gd name="T24" fmla="*/ 1055 w 1145"/>
                <a:gd name="T25" fmla="*/ 1018 h 2156"/>
                <a:gd name="T26" fmla="*/ 1103 w 1145"/>
                <a:gd name="T27" fmla="*/ 1064 h 2156"/>
                <a:gd name="T28" fmla="*/ 1133 w 1145"/>
                <a:gd name="T29" fmla="*/ 1090 h 2156"/>
                <a:gd name="T30" fmla="*/ 1145 w 1145"/>
                <a:gd name="T31" fmla="*/ 1099 h 2156"/>
                <a:gd name="T32" fmla="*/ 925 w 1145"/>
                <a:gd name="T33" fmla="*/ 1147 h 2156"/>
                <a:gd name="T34" fmla="*/ 919 w 1145"/>
                <a:gd name="T35" fmla="*/ 1179 h 2156"/>
                <a:gd name="T36" fmla="*/ 910 w 1145"/>
                <a:gd name="T37" fmla="*/ 1234 h 2156"/>
                <a:gd name="T38" fmla="*/ 897 w 1145"/>
                <a:gd name="T39" fmla="*/ 1310 h 2156"/>
                <a:gd name="T40" fmla="*/ 883 w 1145"/>
                <a:gd name="T41" fmla="*/ 1398 h 2156"/>
                <a:gd name="T42" fmla="*/ 868 w 1145"/>
                <a:gd name="T43" fmla="*/ 1491 h 2156"/>
                <a:gd name="T44" fmla="*/ 855 w 1145"/>
                <a:gd name="T45" fmla="*/ 1585 h 2156"/>
                <a:gd name="T46" fmla="*/ 843 w 1145"/>
                <a:gd name="T47" fmla="*/ 1671 h 2156"/>
                <a:gd name="T48" fmla="*/ 834 w 1145"/>
                <a:gd name="T49" fmla="*/ 1746 h 2156"/>
                <a:gd name="T50" fmla="*/ 829 w 1145"/>
                <a:gd name="T51" fmla="*/ 1819 h 2156"/>
                <a:gd name="T52" fmla="*/ 829 w 1145"/>
                <a:gd name="T53" fmla="*/ 1906 h 2156"/>
                <a:gd name="T54" fmla="*/ 832 w 1145"/>
                <a:gd name="T55" fmla="*/ 1989 h 2156"/>
                <a:gd name="T56" fmla="*/ 835 w 1145"/>
                <a:gd name="T57" fmla="*/ 2064 h 2156"/>
                <a:gd name="T58" fmla="*/ 841 w 1145"/>
                <a:gd name="T59" fmla="*/ 2120 h 2156"/>
                <a:gd name="T60" fmla="*/ 845 w 1145"/>
                <a:gd name="T61" fmla="*/ 2152 h 2156"/>
                <a:gd name="T62" fmla="*/ 233 w 1145"/>
                <a:gd name="T63" fmla="*/ 2152 h 2156"/>
                <a:gd name="T64" fmla="*/ 236 w 1145"/>
                <a:gd name="T65" fmla="*/ 2136 h 2156"/>
                <a:gd name="T66" fmla="*/ 242 w 1145"/>
                <a:gd name="T67" fmla="*/ 2092 h 2156"/>
                <a:gd name="T68" fmla="*/ 249 w 1145"/>
                <a:gd name="T69" fmla="*/ 2023 h 2156"/>
                <a:gd name="T70" fmla="*/ 257 w 1145"/>
                <a:gd name="T71" fmla="*/ 1936 h 2156"/>
                <a:gd name="T72" fmla="*/ 263 w 1145"/>
                <a:gd name="T73" fmla="*/ 1834 h 2156"/>
                <a:gd name="T74" fmla="*/ 266 w 1145"/>
                <a:gd name="T75" fmla="*/ 1720 h 2156"/>
                <a:gd name="T76" fmla="*/ 263 w 1145"/>
                <a:gd name="T77" fmla="*/ 1601 h 2156"/>
                <a:gd name="T78" fmla="*/ 254 w 1145"/>
                <a:gd name="T79" fmla="*/ 1467 h 2156"/>
                <a:gd name="T80" fmla="*/ 241 w 1145"/>
                <a:gd name="T81" fmla="*/ 1348 h 2156"/>
                <a:gd name="T82" fmla="*/ 226 w 1145"/>
                <a:gd name="T83" fmla="*/ 1257 h 2156"/>
                <a:gd name="T84" fmla="*/ 215 w 1145"/>
                <a:gd name="T85" fmla="*/ 1193 h 2156"/>
                <a:gd name="T86" fmla="*/ 204 w 1145"/>
                <a:gd name="T87" fmla="*/ 1154 h 2156"/>
                <a:gd name="T88" fmla="*/ 199 w 1145"/>
                <a:gd name="T89" fmla="*/ 1136 h 2156"/>
                <a:gd name="T90" fmla="*/ 0 w 1145"/>
                <a:gd name="T91" fmla="*/ 1126 h 2156"/>
                <a:gd name="T92" fmla="*/ 6 w 1145"/>
                <a:gd name="T93" fmla="*/ 1115 h 2156"/>
                <a:gd name="T94" fmla="*/ 26 w 1145"/>
                <a:gd name="T95" fmla="*/ 1079 h 2156"/>
                <a:gd name="T96" fmla="*/ 55 w 1145"/>
                <a:gd name="T97" fmla="*/ 1026 h 2156"/>
                <a:gd name="T98" fmla="*/ 93 w 1145"/>
                <a:gd name="T99" fmla="*/ 956 h 2156"/>
                <a:gd name="T100" fmla="*/ 137 w 1145"/>
                <a:gd name="T101" fmla="*/ 875 h 2156"/>
                <a:gd name="T102" fmla="*/ 185 w 1145"/>
                <a:gd name="T103" fmla="*/ 783 h 2156"/>
                <a:gd name="T104" fmla="*/ 234 w 1145"/>
                <a:gd name="T105" fmla="*/ 688 h 2156"/>
                <a:gd name="T106" fmla="*/ 283 w 1145"/>
                <a:gd name="T107" fmla="*/ 590 h 2156"/>
                <a:gd name="T108" fmla="*/ 330 w 1145"/>
                <a:gd name="T109" fmla="*/ 491 h 2156"/>
                <a:gd name="T110" fmla="*/ 386 w 1145"/>
                <a:gd name="T111" fmla="*/ 366 h 2156"/>
                <a:gd name="T112" fmla="*/ 435 w 1145"/>
                <a:gd name="T113" fmla="*/ 254 h 2156"/>
                <a:gd name="T114" fmla="*/ 473 w 1145"/>
                <a:gd name="T115" fmla="*/ 159 h 2156"/>
                <a:gd name="T116" fmla="*/ 503 w 1145"/>
                <a:gd name="T117" fmla="*/ 84 h 2156"/>
                <a:gd name="T118" fmla="*/ 522 w 1145"/>
                <a:gd name="T119" fmla="*/ 32 h 2156"/>
                <a:gd name="T120" fmla="*/ 532 w 1145"/>
                <a:gd name="T121" fmla="*/ 4 h 2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5" h="2156">
                  <a:moveTo>
                    <a:pt x="533" y="0"/>
                  </a:moveTo>
                  <a:lnTo>
                    <a:pt x="533" y="4"/>
                  </a:lnTo>
                  <a:lnTo>
                    <a:pt x="536" y="15"/>
                  </a:lnTo>
                  <a:lnTo>
                    <a:pt x="537" y="30"/>
                  </a:lnTo>
                  <a:lnTo>
                    <a:pt x="541" y="51"/>
                  </a:lnTo>
                  <a:lnTo>
                    <a:pt x="543" y="74"/>
                  </a:lnTo>
                  <a:lnTo>
                    <a:pt x="547" y="97"/>
                  </a:lnTo>
                  <a:lnTo>
                    <a:pt x="551" y="119"/>
                  </a:lnTo>
                  <a:lnTo>
                    <a:pt x="555" y="140"/>
                  </a:lnTo>
                  <a:lnTo>
                    <a:pt x="559" y="159"/>
                  </a:lnTo>
                  <a:lnTo>
                    <a:pt x="562" y="172"/>
                  </a:lnTo>
                  <a:lnTo>
                    <a:pt x="585" y="254"/>
                  </a:lnTo>
                  <a:lnTo>
                    <a:pt x="613" y="333"/>
                  </a:lnTo>
                  <a:lnTo>
                    <a:pt x="643" y="409"/>
                  </a:lnTo>
                  <a:lnTo>
                    <a:pt x="674" y="480"/>
                  </a:lnTo>
                  <a:lnTo>
                    <a:pt x="708" y="548"/>
                  </a:lnTo>
                  <a:lnTo>
                    <a:pt x="745" y="613"/>
                  </a:lnTo>
                  <a:lnTo>
                    <a:pt x="782" y="673"/>
                  </a:lnTo>
                  <a:lnTo>
                    <a:pt x="818" y="730"/>
                  </a:lnTo>
                  <a:lnTo>
                    <a:pt x="855" y="783"/>
                  </a:lnTo>
                  <a:lnTo>
                    <a:pt x="893" y="833"/>
                  </a:lnTo>
                  <a:lnTo>
                    <a:pt x="928" y="878"/>
                  </a:lnTo>
                  <a:lnTo>
                    <a:pt x="964" y="920"/>
                  </a:lnTo>
                  <a:lnTo>
                    <a:pt x="997" y="956"/>
                  </a:lnTo>
                  <a:lnTo>
                    <a:pt x="1028" y="989"/>
                  </a:lnTo>
                  <a:lnTo>
                    <a:pt x="1055" y="1018"/>
                  </a:lnTo>
                  <a:lnTo>
                    <a:pt x="1080" y="1043"/>
                  </a:lnTo>
                  <a:lnTo>
                    <a:pt x="1103" y="1064"/>
                  </a:lnTo>
                  <a:lnTo>
                    <a:pt x="1120" y="1079"/>
                  </a:lnTo>
                  <a:lnTo>
                    <a:pt x="1133" y="1090"/>
                  </a:lnTo>
                  <a:lnTo>
                    <a:pt x="1142" y="1098"/>
                  </a:lnTo>
                  <a:lnTo>
                    <a:pt x="1145" y="1099"/>
                  </a:lnTo>
                  <a:lnTo>
                    <a:pt x="925" y="1143"/>
                  </a:lnTo>
                  <a:lnTo>
                    <a:pt x="925" y="1147"/>
                  </a:lnTo>
                  <a:lnTo>
                    <a:pt x="922" y="1159"/>
                  </a:lnTo>
                  <a:lnTo>
                    <a:pt x="919" y="1179"/>
                  </a:lnTo>
                  <a:lnTo>
                    <a:pt x="915" y="1204"/>
                  </a:lnTo>
                  <a:lnTo>
                    <a:pt x="910" y="1234"/>
                  </a:lnTo>
                  <a:lnTo>
                    <a:pt x="904" y="1271"/>
                  </a:lnTo>
                  <a:lnTo>
                    <a:pt x="897" y="1310"/>
                  </a:lnTo>
                  <a:lnTo>
                    <a:pt x="890" y="1352"/>
                  </a:lnTo>
                  <a:lnTo>
                    <a:pt x="883" y="1398"/>
                  </a:lnTo>
                  <a:lnTo>
                    <a:pt x="876" y="1443"/>
                  </a:lnTo>
                  <a:lnTo>
                    <a:pt x="868" y="1491"/>
                  </a:lnTo>
                  <a:lnTo>
                    <a:pt x="862" y="1538"/>
                  </a:lnTo>
                  <a:lnTo>
                    <a:pt x="855" y="1585"/>
                  </a:lnTo>
                  <a:lnTo>
                    <a:pt x="849" y="1629"/>
                  </a:lnTo>
                  <a:lnTo>
                    <a:pt x="843" y="1671"/>
                  </a:lnTo>
                  <a:lnTo>
                    <a:pt x="838" y="1711"/>
                  </a:lnTo>
                  <a:lnTo>
                    <a:pt x="834" y="1746"/>
                  </a:lnTo>
                  <a:lnTo>
                    <a:pt x="832" y="1776"/>
                  </a:lnTo>
                  <a:lnTo>
                    <a:pt x="829" y="1819"/>
                  </a:lnTo>
                  <a:lnTo>
                    <a:pt x="829" y="1862"/>
                  </a:lnTo>
                  <a:lnTo>
                    <a:pt x="829" y="1906"/>
                  </a:lnTo>
                  <a:lnTo>
                    <a:pt x="830" y="1949"/>
                  </a:lnTo>
                  <a:lnTo>
                    <a:pt x="832" y="1989"/>
                  </a:lnTo>
                  <a:lnTo>
                    <a:pt x="834" y="2029"/>
                  </a:lnTo>
                  <a:lnTo>
                    <a:pt x="835" y="2064"/>
                  </a:lnTo>
                  <a:lnTo>
                    <a:pt x="838" y="2094"/>
                  </a:lnTo>
                  <a:lnTo>
                    <a:pt x="841" y="2120"/>
                  </a:lnTo>
                  <a:lnTo>
                    <a:pt x="843" y="2139"/>
                  </a:lnTo>
                  <a:lnTo>
                    <a:pt x="845" y="2152"/>
                  </a:lnTo>
                  <a:lnTo>
                    <a:pt x="845" y="2156"/>
                  </a:lnTo>
                  <a:lnTo>
                    <a:pt x="233" y="2152"/>
                  </a:lnTo>
                  <a:lnTo>
                    <a:pt x="234" y="2148"/>
                  </a:lnTo>
                  <a:lnTo>
                    <a:pt x="236" y="2136"/>
                  </a:lnTo>
                  <a:lnTo>
                    <a:pt x="238" y="2118"/>
                  </a:lnTo>
                  <a:lnTo>
                    <a:pt x="242" y="2092"/>
                  </a:lnTo>
                  <a:lnTo>
                    <a:pt x="245" y="2061"/>
                  </a:lnTo>
                  <a:lnTo>
                    <a:pt x="249" y="2023"/>
                  </a:lnTo>
                  <a:lnTo>
                    <a:pt x="253" y="1983"/>
                  </a:lnTo>
                  <a:lnTo>
                    <a:pt x="257" y="1936"/>
                  </a:lnTo>
                  <a:lnTo>
                    <a:pt x="261" y="1886"/>
                  </a:lnTo>
                  <a:lnTo>
                    <a:pt x="263" y="1834"/>
                  </a:lnTo>
                  <a:lnTo>
                    <a:pt x="264" y="1777"/>
                  </a:lnTo>
                  <a:lnTo>
                    <a:pt x="266" y="1720"/>
                  </a:lnTo>
                  <a:lnTo>
                    <a:pt x="264" y="1661"/>
                  </a:lnTo>
                  <a:lnTo>
                    <a:pt x="263" y="1601"/>
                  </a:lnTo>
                  <a:lnTo>
                    <a:pt x="259" y="1539"/>
                  </a:lnTo>
                  <a:lnTo>
                    <a:pt x="254" y="1467"/>
                  </a:lnTo>
                  <a:lnTo>
                    <a:pt x="247" y="1403"/>
                  </a:lnTo>
                  <a:lnTo>
                    <a:pt x="241" y="1348"/>
                  </a:lnTo>
                  <a:lnTo>
                    <a:pt x="233" y="1298"/>
                  </a:lnTo>
                  <a:lnTo>
                    <a:pt x="226" y="1257"/>
                  </a:lnTo>
                  <a:lnTo>
                    <a:pt x="220" y="1222"/>
                  </a:lnTo>
                  <a:lnTo>
                    <a:pt x="215" y="1193"/>
                  </a:lnTo>
                  <a:lnTo>
                    <a:pt x="209" y="1171"/>
                  </a:lnTo>
                  <a:lnTo>
                    <a:pt x="204" y="1154"/>
                  </a:lnTo>
                  <a:lnTo>
                    <a:pt x="202" y="1142"/>
                  </a:lnTo>
                  <a:lnTo>
                    <a:pt x="199" y="1136"/>
                  </a:lnTo>
                  <a:lnTo>
                    <a:pt x="199" y="1133"/>
                  </a:lnTo>
                  <a:lnTo>
                    <a:pt x="0" y="1126"/>
                  </a:lnTo>
                  <a:lnTo>
                    <a:pt x="1" y="1124"/>
                  </a:lnTo>
                  <a:lnTo>
                    <a:pt x="6" y="1115"/>
                  </a:lnTo>
                  <a:lnTo>
                    <a:pt x="14" y="1099"/>
                  </a:lnTo>
                  <a:lnTo>
                    <a:pt x="26" y="1079"/>
                  </a:lnTo>
                  <a:lnTo>
                    <a:pt x="39" y="1054"/>
                  </a:lnTo>
                  <a:lnTo>
                    <a:pt x="55" y="1026"/>
                  </a:lnTo>
                  <a:lnTo>
                    <a:pt x="73" y="993"/>
                  </a:lnTo>
                  <a:lnTo>
                    <a:pt x="93" y="956"/>
                  </a:lnTo>
                  <a:lnTo>
                    <a:pt x="114" y="917"/>
                  </a:lnTo>
                  <a:lnTo>
                    <a:pt x="137" y="875"/>
                  </a:lnTo>
                  <a:lnTo>
                    <a:pt x="161" y="831"/>
                  </a:lnTo>
                  <a:lnTo>
                    <a:pt x="185" y="783"/>
                  </a:lnTo>
                  <a:lnTo>
                    <a:pt x="209" y="736"/>
                  </a:lnTo>
                  <a:lnTo>
                    <a:pt x="234" y="688"/>
                  </a:lnTo>
                  <a:lnTo>
                    <a:pt x="259" y="638"/>
                  </a:lnTo>
                  <a:lnTo>
                    <a:pt x="283" y="590"/>
                  </a:lnTo>
                  <a:lnTo>
                    <a:pt x="306" y="540"/>
                  </a:lnTo>
                  <a:lnTo>
                    <a:pt x="330" y="491"/>
                  </a:lnTo>
                  <a:lnTo>
                    <a:pt x="360" y="427"/>
                  </a:lnTo>
                  <a:lnTo>
                    <a:pt x="386" y="366"/>
                  </a:lnTo>
                  <a:lnTo>
                    <a:pt x="412" y="308"/>
                  </a:lnTo>
                  <a:lnTo>
                    <a:pt x="435" y="254"/>
                  </a:lnTo>
                  <a:lnTo>
                    <a:pt x="456" y="205"/>
                  </a:lnTo>
                  <a:lnTo>
                    <a:pt x="473" y="159"/>
                  </a:lnTo>
                  <a:lnTo>
                    <a:pt x="490" y="119"/>
                  </a:lnTo>
                  <a:lnTo>
                    <a:pt x="503" y="84"/>
                  </a:lnTo>
                  <a:lnTo>
                    <a:pt x="513" y="55"/>
                  </a:lnTo>
                  <a:lnTo>
                    <a:pt x="522" y="32"/>
                  </a:lnTo>
                  <a:lnTo>
                    <a:pt x="528" y="15"/>
                  </a:lnTo>
                  <a:lnTo>
                    <a:pt x="532" y="4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975476" y="3101975"/>
              <a:ext cx="727075" cy="1749425"/>
            </a:xfrm>
            <a:custGeom>
              <a:avLst/>
              <a:gdLst>
                <a:gd name="T0" fmla="*/ 163 w 458"/>
                <a:gd name="T1" fmla="*/ 0 h 1102"/>
                <a:gd name="T2" fmla="*/ 458 w 458"/>
                <a:gd name="T3" fmla="*/ 85 h 1102"/>
                <a:gd name="T4" fmla="*/ 444 w 458"/>
                <a:gd name="T5" fmla="*/ 119 h 1102"/>
                <a:gd name="T6" fmla="*/ 429 w 458"/>
                <a:gd name="T7" fmla="*/ 160 h 1102"/>
                <a:gd name="T8" fmla="*/ 416 w 458"/>
                <a:gd name="T9" fmla="*/ 203 h 1102"/>
                <a:gd name="T10" fmla="*/ 404 w 458"/>
                <a:gd name="T11" fmla="*/ 252 h 1102"/>
                <a:gd name="T12" fmla="*/ 393 w 458"/>
                <a:gd name="T13" fmla="*/ 304 h 1102"/>
                <a:gd name="T14" fmla="*/ 381 w 458"/>
                <a:gd name="T15" fmla="*/ 359 h 1102"/>
                <a:gd name="T16" fmla="*/ 369 w 458"/>
                <a:gd name="T17" fmla="*/ 416 h 1102"/>
                <a:gd name="T18" fmla="*/ 359 w 458"/>
                <a:gd name="T19" fmla="*/ 475 h 1102"/>
                <a:gd name="T20" fmla="*/ 349 w 458"/>
                <a:gd name="T21" fmla="*/ 534 h 1102"/>
                <a:gd name="T22" fmla="*/ 339 w 458"/>
                <a:gd name="T23" fmla="*/ 594 h 1102"/>
                <a:gd name="T24" fmla="*/ 331 w 458"/>
                <a:gd name="T25" fmla="*/ 654 h 1102"/>
                <a:gd name="T26" fmla="*/ 323 w 458"/>
                <a:gd name="T27" fmla="*/ 712 h 1102"/>
                <a:gd name="T28" fmla="*/ 315 w 458"/>
                <a:gd name="T29" fmla="*/ 770 h 1102"/>
                <a:gd name="T30" fmla="*/ 309 w 458"/>
                <a:gd name="T31" fmla="*/ 823 h 1102"/>
                <a:gd name="T32" fmla="*/ 302 w 458"/>
                <a:gd name="T33" fmla="*/ 876 h 1102"/>
                <a:gd name="T34" fmla="*/ 297 w 458"/>
                <a:gd name="T35" fmla="*/ 923 h 1102"/>
                <a:gd name="T36" fmla="*/ 292 w 458"/>
                <a:gd name="T37" fmla="*/ 967 h 1102"/>
                <a:gd name="T38" fmla="*/ 288 w 458"/>
                <a:gd name="T39" fmla="*/ 1005 h 1102"/>
                <a:gd name="T40" fmla="*/ 284 w 458"/>
                <a:gd name="T41" fmla="*/ 1039 h 1102"/>
                <a:gd name="T42" fmla="*/ 281 w 458"/>
                <a:gd name="T43" fmla="*/ 1066 h 1102"/>
                <a:gd name="T44" fmla="*/ 280 w 458"/>
                <a:gd name="T45" fmla="*/ 1085 h 1102"/>
                <a:gd name="T46" fmla="*/ 279 w 458"/>
                <a:gd name="T47" fmla="*/ 1098 h 1102"/>
                <a:gd name="T48" fmla="*/ 277 w 458"/>
                <a:gd name="T49" fmla="*/ 1102 h 1102"/>
                <a:gd name="T50" fmla="*/ 0 w 458"/>
                <a:gd name="T51" fmla="*/ 1089 h 1102"/>
                <a:gd name="T52" fmla="*/ 163 w 458"/>
                <a:gd name="T53" fmla="*/ 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8" h="1102">
                  <a:moveTo>
                    <a:pt x="163" y="0"/>
                  </a:moveTo>
                  <a:lnTo>
                    <a:pt x="458" y="85"/>
                  </a:lnTo>
                  <a:lnTo>
                    <a:pt x="444" y="119"/>
                  </a:lnTo>
                  <a:lnTo>
                    <a:pt x="429" y="160"/>
                  </a:lnTo>
                  <a:lnTo>
                    <a:pt x="416" y="203"/>
                  </a:lnTo>
                  <a:lnTo>
                    <a:pt x="404" y="252"/>
                  </a:lnTo>
                  <a:lnTo>
                    <a:pt x="393" y="304"/>
                  </a:lnTo>
                  <a:lnTo>
                    <a:pt x="381" y="359"/>
                  </a:lnTo>
                  <a:lnTo>
                    <a:pt x="369" y="416"/>
                  </a:lnTo>
                  <a:lnTo>
                    <a:pt x="359" y="475"/>
                  </a:lnTo>
                  <a:lnTo>
                    <a:pt x="349" y="534"/>
                  </a:lnTo>
                  <a:lnTo>
                    <a:pt x="339" y="594"/>
                  </a:lnTo>
                  <a:lnTo>
                    <a:pt x="331" y="654"/>
                  </a:lnTo>
                  <a:lnTo>
                    <a:pt x="323" y="712"/>
                  </a:lnTo>
                  <a:lnTo>
                    <a:pt x="315" y="770"/>
                  </a:lnTo>
                  <a:lnTo>
                    <a:pt x="309" y="823"/>
                  </a:lnTo>
                  <a:lnTo>
                    <a:pt x="302" y="876"/>
                  </a:lnTo>
                  <a:lnTo>
                    <a:pt x="297" y="923"/>
                  </a:lnTo>
                  <a:lnTo>
                    <a:pt x="292" y="967"/>
                  </a:lnTo>
                  <a:lnTo>
                    <a:pt x="288" y="1005"/>
                  </a:lnTo>
                  <a:lnTo>
                    <a:pt x="284" y="1039"/>
                  </a:lnTo>
                  <a:lnTo>
                    <a:pt x="281" y="1066"/>
                  </a:lnTo>
                  <a:lnTo>
                    <a:pt x="280" y="1085"/>
                  </a:lnTo>
                  <a:lnTo>
                    <a:pt x="279" y="1098"/>
                  </a:lnTo>
                  <a:lnTo>
                    <a:pt x="277" y="1102"/>
                  </a:lnTo>
                  <a:lnTo>
                    <a:pt x="0" y="1089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35726" y="3087688"/>
              <a:ext cx="825500" cy="1743075"/>
            </a:xfrm>
            <a:custGeom>
              <a:avLst/>
              <a:gdLst>
                <a:gd name="T0" fmla="*/ 520 w 520"/>
                <a:gd name="T1" fmla="*/ 0 h 1098"/>
                <a:gd name="T2" fmla="*/ 353 w 520"/>
                <a:gd name="T3" fmla="*/ 1098 h 1098"/>
                <a:gd name="T4" fmla="*/ 0 w 520"/>
                <a:gd name="T5" fmla="*/ 1081 h 1098"/>
                <a:gd name="T6" fmla="*/ 2 w 520"/>
                <a:gd name="T7" fmla="*/ 1076 h 1098"/>
                <a:gd name="T8" fmla="*/ 3 w 520"/>
                <a:gd name="T9" fmla="*/ 1063 h 1098"/>
                <a:gd name="T10" fmla="*/ 6 w 520"/>
                <a:gd name="T11" fmla="*/ 1043 h 1098"/>
                <a:gd name="T12" fmla="*/ 10 w 520"/>
                <a:gd name="T13" fmla="*/ 1016 h 1098"/>
                <a:gd name="T14" fmla="*/ 15 w 520"/>
                <a:gd name="T15" fmla="*/ 982 h 1098"/>
                <a:gd name="T16" fmla="*/ 20 w 520"/>
                <a:gd name="T17" fmla="*/ 942 h 1098"/>
                <a:gd name="T18" fmla="*/ 25 w 520"/>
                <a:gd name="T19" fmla="*/ 898 h 1098"/>
                <a:gd name="T20" fmla="*/ 31 w 520"/>
                <a:gd name="T21" fmla="*/ 848 h 1098"/>
                <a:gd name="T22" fmla="*/ 37 w 520"/>
                <a:gd name="T23" fmla="*/ 796 h 1098"/>
                <a:gd name="T24" fmla="*/ 42 w 520"/>
                <a:gd name="T25" fmla="*/ 739 h 1098"/>
                <a:gd name="T26" fmla="*/ 49 w 520"/>
                <a:gd name="T27" fmla="*/ 682 h 1098"/>
                <a:gd name="T28" fmla="*/ 54 w 520"/>
                <a:gd name="T29" fmla="*/ 622 h 1098"/>
                <a:gd name="T30" fmla="*/ 59 w 520"/>
                <a:gd name="T31" fmla="*/ 560 h 1098"/>
                <a:gd name="T32" fmla="*/ 63 w 520"/>
                <a:gd name="T33" fmla="*/ 497 h 1098"/>
                <a:gd name="T34" fmla="*/ 67 w 520"/>
                <a:gd name="T35" fmla="*/ 436 h 1098"/>
                <a:gd name="T36" fmla="*/ 70 w 520"/>
                <a:gd name="T37" fmla="*/ 374 h 1098"/>
                <a:gd name="T38" fmla="*/ 71 w 520"/>
                <a:gd name="T39" fmla="*/ 314 h 1098"/>
                <a:gd name="T40" fmla="*/ 72 w 520"/>
                <a:gd name="T41" fmla="*/ 256 h 1098"/>
                <a:gd name="T42" fmla="*/ 71 w 520"/>
                <a:gd name="T43" fmla="*/ 200 h 1098"/>
                <a:gd name="T44" fmla="*/ 69 w 520"/>
                <a:gd name="T45" fmla="*/ 149 h 1098"/>
                <a:gd name="T46" fmla="*/ 65 w 520"/>
                <a:gd name="T47" fmla="*/ 100 h 1098"/>
                <a:gd name="T48" fmla="*/ 59 w 520"/>
                <a:gd name="T49" fmla="*/ 57 h 1098"/>
                <a:gd name="T50" fmla="*/ 52 w 520"/>
                <a:gd name="T51" fmla="*/ 19 h 1098"/>
                <a:gd name="T52" fmla="*/ 520 w 520"/>
                <a:gd name="T53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0" h="1098">
                  <a:moveTo>
                    <a:pt x="520" y="0"/>
                  </a:moveTo>
                  <a:lnTo>
                    <a:pt x="353" y="1098"/>
                  </a:lnTo>
                  <a:lnTo>
                    <a:pt x="0" y="1081"/>
                  </a:lnTo>
                  <a:lnTo>
                    <a:pt x="2" y="1076"/>
                  </a:lnTo>
                  <a:lnTo>
                    <a:pt x="3" y="1063"/>
                  </a:lnTo>
                  <a:lnTo>
                    <a:pt x="6" y="1043"/>
                  </a:lnTo>
                  <a:lnTo>
                    <a:pt x="10" y="1016"/>
                  </a:lnTo>
                  <a:lnTo>
                    <a:pt x="15" y="982"/>
                  </a:lnTo>
                  <a:lnTo>
                    <a:pt x="20" y="942"/>
                  </a:lnTo>
                  <a:lnTo>
                    <a:pt x="25" y="898"/>
                  </a:lnTo>
                  <a:lnTo>
                    <a:pt x="31" y="848"/>
                  </a:lnTo>
                  <a:lnTo>
                    <a:pt x="37" y="796"/>
                  </a:lnTo>
                  <a:lnTo>
                    <a:pt x="42" y="739"/>
                  </a:lnTo>
                  <a:lnTo>
                    <a:pt x="49" y="682"/>
                  </a:lnTo>
                  <a:lnTo>
                    <a:pt x="54" y="622"/>
                  </a:lnTo>
                  <a:lnTo>
                    <a:pt x="59" y="560"/>
                  </a:lnTo>
                  <a:lnTo>
                    <a:pt x="63" y="497"/>
                  </a:lnTo>
                  <a:lnTo>
                    <a:pt x="67" y="436"/>
                  </a:lnTo>
                  <a:lnTo>
                    <a:pt x="70" y="374"/>
                  </a:lnTo>
                  <a:lnTo>
                    <a:pt x="71" y="314"/>
                  </a:lnTo>
                  <a:lnTo>
                    <a:pt x="72" y="256"/>
                  </a:lnTo>
                  <a:lnTo>
                    <a:pt x="71" y="200"/>
                  </a:lnTo>
                  <a:lnTo>
                    <a:pt x="69" y="149"/>
                  </a:lnTo>
                  <a:lnTo>
                    <a:pt x="65" y="100"/>
                  </a:lnTo>
                  <a:lnTo>
                    <a:pt x="59" y="57"/>
                  </a:lnTo>
                  <a:lnTo>
                    <a:pt x="52" y="19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92626" y="1484313"/>
              <a:ext cx="1817688" cy="331788"/>
            </a:xfrm>
            <a:custGeom>
              <a:avLst/>
              <a:gdLst>
                <a:gd name="T0" fmla="*/ 513 w 1145"/>
                <a:gd name="T1" fmla="*/ 0 h 209"/>
                <a:gd name="T2" fmla="*/ 1145 w 1145"/>
                <a:gd name="T3" fmla="*/ 165 h 209"/>
                <a:gd name="T4" fmla="*/ 925 w 1145"/>
                <a:gd name="T5" fmla="*/ 209 h 209"/>
                <a:gd name="T6" fmla="*/ 517 w 1145"/>
                <a:gd name="T7" fmla="*/ 110 h 209"/>
                <a:gd name="T8" fmla="*/ 199 w 1145"/>
                <a:gd name="T9" fmla="*/ 199 h 209"/>
                <a:gd name="T10" fmla="*/ 0 w 1145"/>
                <a:gd name="T11" fmla="*/ 192 h 209"/>
                <a:gd name="T12" fmla="*/ 513 w 1145"/>
                <a:gd name="T1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5" h="209">
                  <a:moveTo>
                    <a:pt x="513" y="0"/>
                  </a:moveTo>
                  <a:lnTo>
                    <a:pt x="1145" y="165"/>
                  </a:lnTo>
                  <a:lnTo>
                    <a:pt x="925" y="209"/>
                  </a:lnTo>
                  <a:lnTo>
                    <a:pt x="517" y="110"/>
                  </a:lnTo>
                  <a:lnTo>
                    <a:pt x="199" y="199"/>
                  </a:lnTo>
                  <a:lnTo>
                    <a:pt x="0" y="192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92626" y="1588"/>
              <a:ext cx="846138" cy="1787525"/>
            </a:xfrm>
            <a:custGeom>
              <a:avLst/>
              <a:gdLst>
                <a:gd name="T0" fmla="*/ 533 w 533"/>
                <a:gd name="T1" fmla="*/ 0 h 1126"/>
                <a:gd name="T2" fmla="*/ 526 w 533"/>
                <a:gd name="T3" fmla="*/ 121 h 1126"/>
                <a:gd name="T4" fmla="*/ 520 w 533"/>
                <a:gd name="T5" fmla="*/ 232 h 1126"/>
                <a:gd name="T6" fmla="*/ 516 w 533"/>
                <a:gd name="T7" fmla="*/ 336 h 1126"/>
                <a:gd name="T8" fmla="*/ 513 w 533"/>
                <a:gd name="T9" fmla="*/ 431 h 1126"/>
                <a:gd name="T10" fmla="*/ 511 w 533"/>
                <a:gd name="T11" fmla="*/ 518 h 1126"/>
                <a:gd name="T12" fmla="*/ 509 w 533"/>
                <a:gd name="T13" fmla="*/ 596 h 1126"/>
                <a:gd name="T14" fmla="*/ 508 w 533"/>
                <a:gd name="T15" fmla="*/ 667 h 1126"/>
                <a:gd name="T16" fmla="*/ 508 w 533"/>
                <a:gd name="T17" fmla="*/ 730 h 1126"/>
                <a:gd name="T18" fmla="*/ 509 w 533"/>
                <a:gd name="T19" fmla="*/ 783 h 1126"/>
                <a:gd name="T20" fmla="*/ 509 w 533"/>
                <a:gd name="T21" fmla="*/ 829 h 1126"/>
                <a:gd name="T22" fmla="*/ 511 w 533"/>
                <a:gd name="T23" fmla="*/ 867 h 1126"/>
                <a:gd name="T24" fmla="*/ 511 w 533"/>
                <a:gd name="T25" fmla="*/ 896 h 1126"/>
                <a:gd name="T26" fmla="*/ 512 w 533"/>
                <a:gd name="T27" fmla="*/ 917 h 1126"/>
                <a:gd name="T28" fmla="*/ 512 w 533"/>
                <a:gd name="T29" fmla="*/ 930 h 1126"/>
                <a:gd name="T30" fmla="*/ 513 w 533"/>
                <a:gd name="T31" fmla="*/ 934 h 1126"/>
                <a:gd name="T32" fmla="*/ 0 w 533"/>
                <a:gd name="T33" fmla="*/ 1126 h 1126"/>
                <a:gd name="T34" fmla="*/ 1 w 533"/>
                <a:gd name="T35" fmla="*/ 1124 h 1126"/>
                <a:gd name="T36" fmla="*/ 6 w 533"/>
                <a:gd name="T37" fmla="*/ 1115 h 1126"/>
                <a:gd name="T38" fmla="*/ 14 w 533"/>
                <a:gd name="T39" fmla="*/ 1099 h 1126"/>
                <a:gd name="T40" fmla="*/ 26 w 533"/>
                <a:gd name="T41" fmla="*/ 1079 h 1126"/>
                <a:gd name="T42" fmla="*/ 39 w 533"/>
                <a:gd name="T43" fmla="*/ 1054 h 1126"/>
                <a:gd name="T44" fmla="*/ 55 w 533"/>
                <a:gd name="T45" fmla="*/ 1026 h 1126"/>
                <a:gd name="T46" fmla="*/ 73 w 533"/>
                <a:gd name="T47" fmla="*/ 993 h 1126"/>
                <a:gd name="T48" fmla="*/ 93 w 533"/>
                <a:gd name="T49" fmla="*/ 956 h 1126"/>
                <a:gd name="T50" fmla="*/ 114 w 533"/>
                <a:gd name="T51" fmla="*/ 917 h 1126"/>
                <a:gd name="T52" fmla="*/ 137 w 533"/>
                <a:gd name="T53" fmla="*/ 875 h 1126"/>
                <a:gd name="T54" fmla="*/ 161 w 533"/>
                <a:gd name="T55" fmla="*/ 831 h 1126"/>
                <a:gd name="T56" fmla="*/ 185 w 533"/>
                <a:gd name="T57" fmla="*/ 783 h 1126"/>
                <a:gd name="T58" fmla="*/ 209 w 533"/>
                <a:gd name="T59" fmla="*/ 736 h 1126"/>
                <a:gd name="T60" fmla="*/ 234 w 533"/>
                <a:gd name="T61" fmla="*/ 688 h 1126"/>
                <a:gd name="T62" fmla="*/ 259 w 533"/>
                <a:gd name="T63" fmla="*/ 638 h 1126"/>
                <a:gd name="T64" fmla="*/ 283 w 533"/>
                <a:gd name="T65" fmla="*/ 590 h 1126"/>
                <a:gd name="T66" fmla="*/ 306 w 533"/>
                <a:gd name="T67" fmla="*/ 540 h 1126"/>
                <a:gd name="T68" fmla="*/ 330 w 533"/>
                <a:gd name="T69" fmla="*/ 491 h 1126"/>
                <a:gd name="T70" fmla="*/ 360 w 533"/>
                <a:gd name="T71" fmla="*/ 427 h 1126"/>
                <a:gd name="T72" fmla="*/ 386 w 533"/>
                <a:gd name="T73" fmla="*/ 366 h 1126"/>
                <a:gd name="T74" fmla="*/ 412 w 533"/>
                <a:gd name="T75" fmla="*/ 308 h 1126"/>
                <a:gd name="T76" fmla="*/ 435 w 533"/>
                <a:gd name="T77" fmla="*/ 254 h 1126"/>
                <a:gd name="T78" fmla="*/ 456 w 533"/>
                <a:gd name="T79" fmla="*/ 205 h 1126"/>
                <a:gd name="T80" fmla="*/ 473 w 533"/>
                <a:gd name="T81" fmla="*/ 159 h 1126"/>
                <a:gd name="T82" fmla="*/ 490 w 533"/>
                <a:gd name="T83" fmla="*/ 119 h 1126"/>
                <a:gd name="T84" fmla="*/ 503 w 533"/>
                <a:gd name="T85" fmla="*/ 84 h 1126"/>
                <a:gd name="T86" fmla="*/ 513 w 533"/>
                <a:gd name="T87" fmla="*/ 55 h 1126"/>
                <a:gd name="T88" fmla="*/ 522 w 533"/>
                <a:gd name="T89" fmla="*/ 32 h 1126"/>
                <a:gd name="T90" fmla="*/ 528 w 533"/>
                <a:gd name="T91" fmla="*/ 15 h 1126"/>
                <a:gd name="T92" fmla="*/ 532 w 533"/>
                <a:gd name="T93" fmla="*/ 4 h 1126"/>
                <a:gd name="T94" fmla="*/ 533 w 533"/>
                <a:gd name="T95" fmla="*/ 0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3" h="1126">
                  <a:moveTo>
                    <a:pt x="533" y="0"/>
                  </a:moveTo>
                  <a:lnTo>
                    <a:pt x="526" y="121"/>
                  </a:lnTo>
                  <a:lnTo>
                    <a:pt x="520" y="232"/>
                  </a:lnTo>
                  <a:lnTo>
                    <a:pt x="516" y="336"/>
                  </a:lnTo>
                  <a:lnTo>
                    <a:pt x="513" y="431"/>
                  </a:lnTo>
                  <a:lnTo>
                    <a:pt x="511" y="518"/>
                  </a:lnTo>
                  <a:lnTo>
                    <a:pt x="509" y="596"/>
                  </a:lnTo>
                  <a:lnTo>
                    <a:pt x="508" y="667"/>
                  </a:lnTo>
                  <a:lnTo>
                    <a:pt x="508" y="730"/>
                  </a:lnTo>
                  <a:lnTo>
                    <a:pt x="509" y="783"/>
                  </a:lnTo>
                  <a:lnTo>
                    <a:pt x="509" y="829"/>
                  </a:lnTo>
                  <a:lnTo>
                    <a:pt x="511" y="867"/>
                  </a:lnTo>
                  <a:lnTo>
                    <a:pt x="511" y="896"/>
                  </a:lnTo>
                  <a:lnTo>
                    <a:pt x="512" y="917"/>
                  </a:lnTo>
                  <a:lnTo>
                    <a:pt x="512" y="930"/>
                  </a:lnTo>
                  <a:lnTo>
                    <a:pt x="513" y="934"/>
                  </a:lnTo>
                  <a:lnTo>
                    <a:pt x="0" y="1126"/>
                  </a:lnTo>
                  <a:lnTo>
                    <a:pt x="1" y="1124"/>
                  </a:lnTo>
                  <a:lnTo>
                    <a:pt x="6" y="1115"/>
                  </a:lnTo>
                  <a:lnTo>
                    <a:pt x="14" y="1099"/>
                  </a:lnTo>
                  <a:lnTo>
                    <a:pt x="26" y="1079"/>
                  </a:lnTo>
                  <a:lnTo>
                    <a:pt x="39" y="1054"/>
                  </a:lnTo>
                  <a:lnTo>
                    <a:pt x="55" y="1026"/>
                  </a:lnTo>
                  <a:lnTo>
                    <a:pt x="73" y="993"/>
                  </a:lnTo>
                  <a:lnTo>
                    <a:pt x="93" y="956"/>
                  </a:lnTo>
                  <a:lnTo>
                    <a:pt x="114" y="917"/>
                  </a:lnTo>
                  <a:lnTo>
                    <a:pt x="137" y="875"/>
                  </a:lnTo>
                  <a:lnTo>
                    <a:pt x="161" y="831"/>
                  </a:lnTo>
                  <a:lnTo>
                    <a:pt x="185" y="783"/>
                  </a:lnTo>
                  <a:lnTo>
                    <a:pt x="209" y="736"/>
                  </a:lnTo>
                  <a:lnTo>
                    <a:pt x="234" y="688"/>
                  </a:lnTo>
                  <a:lnTo>
                    <a:pt x="259" y="638"/>
                  </a:lnTo>
                  <a:lnTo>
                    <a:pt x="283" y="590"/>
                  </a:lnTo>
                  <a:lnTo>
                    <a:pt x="306" y="540"/>
                  </a:lnTo>
                  <a:lnTo>
                    <a:pt x="330" y="491"/>
                  </a:lnTo>
                  <a:lnTo>
                    <a:pt x="360" y="427"/>
                  </a:lnTo>
                  <a:lnTo>
                    <a:pt x="386" y="366"/>
                  </a:lnTo>
                  <a:lnTo>
                    <a:pt x="412" y="308"/>
                  </a:lnTo>
                  <a:lnTo>
                    <a:pt x="435" y="254"/>
                  </a:lnTo>
                  <a:lnTo>
                    <a:pt x="456" y="205"/>
                  </a:lnTo>
                  <a:lnTo>
                    <a:pt x="473" y="159"/>
                  </a:lnTo>
                  <a:lnTo>
                    <a:pt x="490" y="119"/>
                  </a:lnTo>
                  <a:lnTo>
                    <a:pt x="503" y="84"/>
                  </a:lnTo>
                  <a:lnTo>
                    <a:pt x="513" y="55"/>
                  </a:lnTo>
                  <a:lnTo>
                    <a:pt x="522" y="32"/>
                  </a:lnTo>
                  <a:lnTo>
                    <a:pt x="528" y="15"/>
                  </a:lnTo>
                  <a:lnTo>
                    <a:pt x="532" y="4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273676" y="1658938"/>
              <a:ext cx="687388" cy="1765300"/>
            </a:xfrm>
            <a:custGeom>
              <a:avLst/>
              <a:gdLst>
                <a:gd name="T0" fmla="*/ 25 w 433"/>
                <a:gd name="T1" fmla="*/ 0 h 1112"/>
                <a:gd name="T2" fmla="*/ 433 w 433"/>
                <a:gd name="T3" fmla="*/ 99 h 1112"/>
                <a:gd name="T4" fmla="*/ 433 w 433"/>
                <a:gd name="T5" fmla="*/ 103 h 1112"/>
                <a:gd name="T6" fmla="*/ 430 w 433"/>
                <a:gd name="T7" fmla="*/ 115 h 1112"/>
                <a:gd name="T8" fmla="*/ 427 w 433"/>
                <a:gd name="T9" fmla="*/ 135 h 1112"/>
                <a:gd name="T10" fmla="*/ 423 w 433"/>
                <a:gd name="T11" fmla="*/ 160 h 1112"/>
                <a:gd name="T12" fmla="*/ 418 w 433"/>
                <a:gd name="T13" fmla="*/ 190 h 1112"/>
                <a:gd name="T14" fmla="*/ 412 w 433"/>
                <a:gd name="T15" fmla="*/ 227 h 1112"/>
                <a:gd name="T16" fmla="*/ 405 w 433"/>
                <a:gd name="T17" fmla="*/ 266 h 1112"/>
                <a:gd name="T18" fmla="*/ 398 w 433"/>
                <a:gd name="T19" fmla="*/ 308 h 1112"/>
                <a:gd name="T20" fmla="*/ 391 w 433"/>
                <a:gd name="T21" fmla="*/ 354 h 1112"/>
                <a:gd name="T22" fmla="*/ 384 w 433"/>
                <a:gd name="T23" fmla="*/ 399 h 1112"/>
                <a:gd name="T24" fmla="*/ 376 w 433"/>
                <a:gd name="T25" fmla="*/ 447 h 1112"/>
                <a:gd name="T26" fmla="*/ 370 w 433"/>
                <a:gd name="T27" fmla="*/ 494 h 1112"/>
                <a:gd name="T28" fmla="*/ 363 w 433"/>
                <a:gd name="T29" fmla="*/ 541 h 1112"/>
                <a:gd name="T30" fmla="*/ 357 w 433"/>
                <a:gd name="T31" fmla="*/ 585 h 1112"/>
                <a:gd name="T32" fmla="*/ 351 w 433"/>
                <a:gd name="T33" fmla="*/ 627 h 1112"/>
                <a:gd name="T34" fmla="*/ 346 w 433"/>
                <a:gd name="T35" fmla="*/ 667 h 1112"/>
                <a:gd name="T36" fmla="*/ 342 w 433"/>
                <a:gd name="T37" fmla="*/ 702 h 1112"/>
                <a:gd name="T38" fmla="*/ 340 w 433"/>
                <a:gd name="T39" fmla="*/ 732 h 1112"/>
                <a:gd name="T40" fmla="*/ 337 w 433"/>
                <a:gd name="T41" fmla="*/ 775 h 1112"/>
                <a:gd name="T42" fmla="*/ 337 w 433"/>
                <a:gd name="T43" fmla="*/ 818 h 1112"/>
                <a:gd name="T44" fmla="*/ 337 w 433"/>
                <a:gd name="T45" fmla="*/ 862 h 1112"/>
                <a:gd name="T46" fmla="*/ 338 w 433"/>
                <a:gd name="T47" fmla="*/ 905 h 1112"/>
                <a:gd name="T48" fmla="*/ 340 w 433"/>
                <a:gd name="T49" fmla="*/ 945 h 1112"/>
                <a:gd name="T50" fmla="*/ 342 w 433"/>
                <a:gd name="T51" fmla="*/ 985 h 1112"/>
                <a:gd name="T52" fmla="*/ 343 w 433"/>
                <a:gd name="T53" fmla="*/ 1020 h 1112"/>
                <a:gd name="T54" fmla="*/ 346 w 433"/>
                <a:gd name="T55" fmla="*/ 1050 h 1112"/>
                <a:gd name="T56" fmla="*/ 349 w 433"/>
                <a:gd name="T57" fmla="*/ 1076 h 1112"/>
                <a:gd name="T58" fmla="*/ 351 w 433"/>
                <a:gd name="T59" fmla="*/ 1095 h 1112"/>
                <a:gd name="T60" fmla="*/ 353 w 433"/>
                <a:gd name="T61" fmla="*/ 1108 h 1112"/>
                <a:gd name="T62" fmla="*/ 353 w 433"/>
                <a:gd name="T63" fmla="*/ 1112 h 1112"/>
                <a:gd name="T64" fmla="*/ 0 w 433"/>
                <a:gd name="T65" fmla="*/ 1109 h 1112"/>
                <a:gd name="T66" fmla="*/ 3 w 433"/>
                <a:gd name="T67" fmla="*/ 1058 h 1112"/>
                <a:gd name="T68" fmla="*/ 6 w 433"/>
                <a:gd name="T69" fmla="*/ 999 h 1112"/>
                <a:gd name="T70" fmla="*/ 9 w 433"/>
                <a:gd name="T71" fmla="*/ 934 h 1112"/>
                <a:gd name="T72" fmla="*/ 12 w 433"/>
                <a:gd name="T73" fmla="*/ 863 h 1112"/>
                <a:gd name="T74" fmla="*/ 16 w 433"/>
                <a:gd name="T75" fmla="*/ 787 h 1112"/>
                <a:gd name="T76" fmla="*/ 19 w 433"/>
                <a:gd name="T77" fmla="*/ 707 h 1112"/>
                <a:gd name="T78" fmla="*/ 21 w 433"/>
                <a:gd name="T79" fmla="*/ 626 h 1112"/>
                <a:gd name="T80" fmla="*/ 24 w 433"/>
                <a:gd name="T81" fmla="*/ 542 h 1112"/>
                <a:gd name="T82" fmla="*/ 27 w 433"/>
                <a:gd name="T83" fmla="*/ 457 h 1112"/>
                <a:gd name="T84" fmla="*/ 28 w 433"/>
                <a:gd name="T85" fmla="*/ 374 h 1112"/>
                <a:gd name="T86" fmla="*/ 29 w 433"/>
                <a:gd name="T87" fmla="*/ 292 h 1112"/>
                <a:gd name="T88" fmla="*/ 29 w 433"/>
                <a:gd name="T89" fmla="*/ 212 h 1112"/>
                <a:gd name="T90" fmla="*/ 29 w 433"/>
                <a:gd name="T91" fmla="*/ 136 h 1112"/>
                <a:gd name="T92" fmla="*/ 28 w 433"/>
                <a:gd name="T93" fmla="*/ 65 h 1112"/>
                <a:gd name="T94" fmla="*/ 25 w 433"/>
                <a:gd name="T95" fmla="*/ 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3" h="1112">
                  <a:moveTo>
                    <a:pt x="25" y="0"/>
                  </a:moveTo>
                  <a:lnTo>
                    <a:pt x="433" y="99"/>
                  </a:lnTo>
                  <a:lnTo>
                    <a:pt x="433" y="103"/>
                  </a:lnTo>
                  <a:lnTo>
                    <a:pt x="430" y="115"/>
                  </a:lnTo>
                  <a:lnTo>
                    <a:pt x="427" y="135"/>
                  </a:lnTo>
                  <a:lnTo>
                    <a:pt x="423" y="160"/>
                  </a:lnTo>
                  <a:lnTo>
                    <a:pt x="418" y="190"/>
                  </a:lnTo>
                  <a:lnTo>
                    <a:pt x="412" y="227"/>
                  </a:lnTo>
                  <a:lnTo>
                    <a:pt x="405" y="266"/>
                  </a:lnTo>
                  <a:lnTo>
                    <a:pt x="398" y="308"/>
                  </a:lnTo>
                  <a:lnTo>
                    <a:pt x="391" y="354"/>
                  </a:lnTo>
                  <a:lnTo>
                    <a:pt x="384" y="399"/>
                  </a:lnTo>
                  <a:lnTo>
                    <a:pt x="376" y="447"/>
                  </a:lnTo>
                  <a:lnTo>
                    <a:pt x="370" y="494"/>
                  </a:lnTo>
                  <a:lnTo>
                    <a:pt x="363" y="541"/>
                  </a:lnTo>
                  <a:lnTo>
                    <a:pt x="357" y="585"/>
                  </a:lnTo>
                  <a:lnTo>
                    <a:pt x="351" y="627"/>
                  </a:lnTo>
                  <a:lnTo>
                    <a:pt x="346" y="667"/>
                  </a:lnTo>
                  <a:lnTo>
                    <a:pt x="342" y="702"/>
                  </a:lnTo>
                  <a:lnTo>
                    <a:pt x="340" y="732"/>
                  </a:lnTo>
                  <a:lnTo>
                    <a:pt x="337" y="775"/>
                  </a:lnTo>
                  <a:lnTo>
                    <a:pt x="337" y="818"/>
                  </a:lnTo>
                  <a:lnTo>
                    <a:pt x="337" y="862"/>
                  </a:lnTo>
                  <a:lnTo>
                    <a:pt x="338" y="905"/>
                  </a:lnTo>
                  <a:lnTo>
                    <a:pt x="340" y="945"/>
                  </a:lnTo>
                  <a:lnTo>
                    <a:pt x="342" y="985"/>
                  </a:lnTo>
                  <a:lnTo>
                    <a:pt x="343" y="1020"/>
                  </a:lnTo>
                  <a:lnTo>
                    <a:pt x="346" y="1050"/>
                  </a:lnTo>
                  <a:lnTo>
                    <a:pt x="349" y="1076"/>
                  </a:lnTo>
                  <a:lnTo>
                    <a:pt x="351" y="1095"/>
                  </a:lnTo>
                  <a:lnTo>
                    <a:pt x="353" y="1108"/>
                  </a:lnTo>
                  <a:lnTo>
                    <a:pt x="353" y="1112"/>
                  </a:lnTo>
                  <a:lnTo>
                    <a:pt x="0" y="1109"/>
                  </a:lnTo>
                  <a:lnTo>
                    <a:pt x="3" y="1058"/>
                  </a:lnTo>
                  <a:lnTo>
                    <a:pt x="6" y="999"/>
                  </a:lnTo>
                  <a:lnTo>
                    <a:pt x="9" y="934"/>
                  </a:lnTo>
                  <a:lnTo>
                    <a:pt x="12" y="863"/>
                  </a:lnTo>
                  <a:lnTo>
                    <a:pt x="16" y="787"/>
                  </a:lnTo>
                  <a:lnTo>
                    <a:pt x="19" y="707"/>
                  </a:lnTo>
                  <a:lnTo>
                    <a:pt x="21" y="626"/>
                  </a:lnTo>
                  <a:lnTo>
                    <a:pt x="24" y="542"/>
                  </a:lnTo>
                  <a:lnTo>
                    <a:pt x="27" y="457"/>
                  </a:lnTo>
                  <a:lnTo>
                    <a:pt x="28" y="374"/>
                  </a:lnTo>
                  <a:lnTo>
                    <a:pt x="29" y="292"/>
                  </a:lnTo>
                  <a:lnTo>
                    <a:pt x="29" y="212"/>
                  </a:lnTo>
                  <a:lnTo>
                    <a:pt x="29" y="136"/>
                  </a:lnTo>
                  <a:lnTo>
                    <a:pt x="28" y="6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13376" y="1893888"/>
              <a:ext cx="295275" cy="579438"/>
            </a:xfrm>
            <a:custGeom>
              <a:avLst/>
              <a:gdLst>
                <a:gd name="T0" fmla="*/ 106 w 186"/>
                <a:gd name="T1" fmla="*/ 0 h 365"/>
                <a:gd name="T2" fmla="*/ 128 w 186"/>
                <a:gd name="T3" fmla="*/ 4 h 365"/>
                <a:gd name="T4" fmla="*/ 147 w 186"/>
                <a:gd name="T5" fmla="*/ 12 h 365"/>
                <a:gd name="T6" fmla="*/ 162 w 186"/>
                <a:gd name="T7" fmla="*/ 25 h 365"/>
                <a:gd name="T8" fmla="*/ 174 w 186"/>
                <a:gd name="T9" fmla="*/ 43 h 365"/>
                <a:gd name="T10" fmla="*/ 182 w 186"/>
                <a:gd name="T11" fmla="*/ 63 h 365"/>
                <a:gd name="T12" fmla="*/ 186 w 186"/>
                <a:gd name="T13" fmla="*/ 88 h 365"/>
                <a:gd name="T14" fmla="*/ 186 w 186"/>
                <a:gd name="T15" fmla="*/ 114 h 365"/>
                <a:gd name="T16" fmla="*/ 185 w 186"/>
                <a:gd name="T17" fmla="*/ 135 h 365"/>
                <a:gd name="T18" fmla="*/ 183 w 186"/>
                <a:gd name="T19" fmla="*/ 160 h 365"/>
                <a:gd name="T20" fmla="*/ 181 w 186"/>
                <a:gd name="T21" fmla="*/ 189 h 365"/>
                <a:gd name="T22" fmla="*/ 180 w 186"/>
                <a:gd name="T23" fmla="*/ 219 h 365"/>
                <a:gd name="T24" fmla="*/ 177 w 186"/>
                <a:gd name="T25" fmla="*/ 249 h 365"/>
                <a:gd name="T26" fmla="*/ 174 w 186"/>
                <a:gd name="T27" fmla="*/ 279 h 365"/>
                <a:gd name="T28" fmla="*/ 172 w 186"/>
                <a:gd name="T29" fmla="*/ 306 h 365"/>
                <a:gd name="T30" fmla="*/ 170 w 186"/>
                <a:gd name="T31" fmla="*/ 330 h 365"/>
                <a:gd name="T32" fmla="*/ 169 w 186"/>
                <a:gd name="T33" fmla="*/ 348 h 365"/>
                <a:gd name="T34" fmla="*/ 168 w 186"/>
                <a:gd name="T35" fmla="*/ 360 h 365"/>
                <a:gd name="T36" fmla="*/ 168 w 186"/>
                <a:gd name="T37" fmla="*/ 365 h 365"/>
                <a:gd name="T38" fmla="*/ 1 w 186"/>
                <a:gd name="T39" fmla="*/ 356 h 365"/>
                <a:gd name="T40" fmla="*/ 1 w 186"/>
                <a:gd name="T41" fmla="*/ 352 h 365"/>
                <a:gd name="T42" fmla="*/ 1 w 186"/>
                <a:gd name="T43" fmla="*/ 339 h 365"/>
                <a:gd name="T44" fmla="*/ 0 w 186"/>
                <a:gd name="T45" fmla="*/ 319 h 365"/>
                <a:gd name="T46" fmla="*/ 0 w 186"/>
                <a:gd name="T47" fmla="*/ 295 h 365"/>
                <a:gd name="T48" fmla="*/ 0 w 186"/>
                <a:gd name="T49" fmla="*/ 266 h 365"/>
                <a:gd name="T50" fmla="*/ 0 w 186"/>
                <a:gd name="T51" fmla="*/ 234 h 365"/>
                <a:gd name="T52" fmla="*/ 0 w 186"/>
                <a:gd name="T53" fmla="*/ 203 h 365"/>
                <a:gd name="T54" fmla="*/ 0 w 186"/>
                <a:gd name="T55" fmla="*/ 171 h 365"/>
                <a:gd name="T56" fmla="*/ 1 w 186"/>
                <a:gd name="T57" fmla="*/ 143 h 365"/>
                <a:gd name="T58" fmla="*/ 3 w 186"/>
                <a:gd name="T59" fmla="*/ 118 h 365"/>
                <a:gd name="T60" fmla="*/ 4 w 186"/>
                <a:gd name="T61" fmla="*/ 98 h 365"/>
                <a:gd name="T62" fmla="*/ 9 w 186"/>
                <a:gd name="T63" fmla="*/ 71 h 365"/>
                <a:gd name="T64" fmla="*/ 21 w 186"/>
                <a:gd name="T65" fmla="*/ 46 h 365"/>
                <a:gd name="T66" fmla="*/ 37 w 186"/>
                <a:gd name="T67" fmla="*/ 26 h 365"/>
                <a:gd name="T68" fmla="*/ 56 w 186"/>
                <a:gd name="T69" fmla="*/ 10 h 365"/>
                <a:gd name="T70" fmla="*/ 80 w 186"/>
                <a:gd name="T71" fmla="*/ 3 h 365"/>
                <a:gd name="T72" fmla="*/ 106 w 186"/>
                <a:gd name="T73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365">
                  <a:moveTo>
                    <a:pt x="106" y="0"/>
                  </a:moveTo>
                  <a:lnTo>
                    <a:pt x="128" y="4"/>
                  </a:lnTo>
                  <a:lnTo>
                    <a:pt x="147" y="12"/>
                  </a:lnTo>
                  <a:lnTo>
                    <a:pt x="162" y="25"/>
                  </a:lnTo>
                  <a:lnTo>
                    <a:pt x="174" y="43"/>
                  </a:lnTo>
                  <a:lnTo>
                    <a:pt x="182" y="63"/>
                  </a:lnTo>
                  <a:lnTo>
                    <a:pt x="186" y="88"/>
                  </a:lnTo>
                  <a:lnTo>
                    <a:pt x="186" y="114"/>
                  </a:lnTo>
                  <a:lnTo>
                    <a:pt x="185" y="135"/>
                  </a:lnTo>
                  <a:lnTo>
                    <a:pt x="183" y="160"/>
                  </a:lnTo>
                  <a:lnTo>
                    <a:pt x="181" y="189"/>
                  </a:lnTo>
                  <a:lnTo>
                    <a:pt x="180" y="219"/>
                  </a:lnTo>
                  <a:lnTo>
                    <a:pt x="177" y="249"/>
                  </a:lnTo>
                  <a:lnTo>
                    <a:pt x="174" y="279"/>
                  </a:lnTo>
                  <a:lnTo>
                    <a:pt x="172" y="306"/>
                  </a:lnTo>
                  <a:lnTo>
                    <a:pt x="170" y="330"/>
                  </a:lnTo>
                  <a:lnTo>
                    <a:pt x="169" y="348"/>
                  </a:lnTo>
                  <a:lnTo>
                    <a:pt x="168" y="360"/>
                  </a:lnTo>
                  <a:lnTo>
                    <a:pt x="168" y="365"/>
                  </a:lnTo>
                  <a:lnTo>
                    <a:pt x="1" y="356"/>
                  </a:lnTo>
                  <a:lnTo>
                    <a:pt x="1" y="352"/>
                  </a:lnTo>
                  <a:lnTo>
                    <a:pt x="1" y="339"/>
                  </a:lnTo>
                  <a:lnTo>
                    <a:pt x="0" y="319"/>
                  </a:lnTo>
                  <a:lnTo>
                    <a:pt x="0" y="295"/>
                  </a:lnTo>
                  <a:lnTo>
                    <a:pt x="0" y="266"/>
                  </a:lnTo>
                  <a:lnTo>
                    <a:pt x="0" y="234"/>
                  </a:lnTo>
                  <a:lnTo>
                    <a:pt x="0" y="203"/>
                  </a:lnTo>
                  <a:lnTo>
                    <a:pt x="0" y="171"/>
                  </a:lnTo>
                  <a:lnTo>
                    <a:pt x="1" y="143"/>
                  </a:lnTo>
                  <a:lnTo>
                    <a:pt x="3" y="118"/>
                  </a:lnTo>
                  <a:lnTo>
                    <a:pt x="4" y="98"/>
                  </a:lnTo>
                  <a:lnTo>
                    <a:pt x="9" y="71"/>
                  </a:lnTo>
                  <a:lnTo>
                    <a:pt x="21" y="46"/>
                  </a:lnTo>
                  <a:lnTo>
                    <a:pt x="37" y="26"/>
                  </a:lnTo>
                  <a:lnTo>
                    <a:pt x="56" y="10"/>
                  </a:lnTo>
                  <a:lnTo>
                    <a:pt x="80" y="3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413376" y="1893888"/>
              <a:ext cx="295275" cy="573088"/>
            </a:xfrm>
            <a:custGeom>
              <a:avLst/>
              <a:gdLst>
                <a:gd name="T0" fmla="*/ 102 w 186"/>
                <a:gd name="T1" fmla="*/ 0 h 361"/>
                <a:gd name="T2" fmla="*/ 105 w 186"/>
                <a:gd name="T3" fmla="*/ 0 h 361"/>
                <a:gd name="T4" fmla="*/ 107 w 186"/>
                <a:gd name="T5" fmla="*/ 0 h 361"/>
                <a:gd name="T6" fmla="*/ 107 w 186"/>
                <a:gd name="T7" fmla="*/ 0 h 361"/>
                <a:gd name="T8" fmla="*/ 107 w 186"/>
                <a:gd name="T9" fmla="*/ 0 h 361"/>
                <a:gd name="T10" fmla="*/ 107 w 186"/>
                <a:gd name="T11" fmla="*/ 0 h 361"/>
                <a:gd name="T12" fmla="*/ 107 w 186"/>
                <a:gd name="T13" fmla="*/ 0 h 361"/>
                <a:gd name="T14" fmla="*/ 113 w 186"/>
                <a:gd name="T15" fmla="*/ 0 h 361"/>
                <a:gd name="T16" fmla="*/ 118 w 186"/>
                <a:gd name="T17" fmla="*/ 0 h 361"/>
                <a:gd name="T18" fmla="*/ 123 w 186"/>
                <a:gd name="T19" fmla="*/ 1 h 361"/>
                <a:gd name="T20" fmla="*/ 107 w 186"/>
                <a:gd name="T21" fmla="*/ 198 h 361"/>
                <a:gd name="T22" fmla="*/ 186 w 186"/>
                <a:gd name="T23" fmla="*/ 202 h 361"/>
                <a:gd name="T24" fmla="*/ 186 w 186"/>
                <a:gd name="T25" fmla="*/ 203 h 361"/>
                <a:gd name="T26" fmla="*/ 186 w 186"/>
                <a:gd name="T27" fmla="*/ 206 h 361"/>
                <a:gd name="T28" fmla="*/ 186 w 186"/>
                <a:gd name="T29" fmla="*/ 208 h 361"/>
                <a:gd name="T30" fmla="*/ 186 w 186"/>
                <a:gd name="T31" fmla="*/ 213 h 361"/>
                <a:gd name="T32" fmla="*/ 185 w 186"/>
                <a:gd name="T33" fmla="*/ 219 h 361"/>
                <a:gd name="T34" fmla="*/ 106 w 186"/>
                <a:gd name="T35" fmla="*/ 215 h 361"/>
                <a:gd name="T36" fmla="*/ 96 w 186"/>
                <a:gd name="T37" fmla="*/ 361 h 361"/>
                <a:gd name="T38" fmla="*/ 75 w 186"/>
                <a:gd name="T39" fmla="*/ 360 h 361"/>
                <a:gd name="T40" fmla="*/ 85 w 186"/>
                <a:gd name="T41" fmla="*/ 215 h 361"/>
                <a:gd name="T42" fmla="*/ 0 w 186"/>
                <a:gd name="T43" fmla="*/ 209 h 361"/>
                <a:gd name="T44" fmla="*/ 0 w 186"/>
                <a:gd name="T45" fmla="*/ 204 h 361"/>
                <a:gd name="T46" fmla="*/ 0 w 186"/>
                <a:gd name="T47" fmla="*/ 199 h 361"/>
                <a:gd name="T48" fmla="*/ 0 w 186"/>
                <a:gd name="T49" fmla="*/ 196 h 361"/>
                <a:gd name="T50" fmla="*/ 0 w 186"/>
                <a:gd name="T51" fmla="*/ 194 h 361"/>
                <a:gd name="T52" fmla="*/ 0 w 186"/>
                <a:gd name="T53" fmla="*/ 192 h 361"/>
                <a:gd name="T54" fmla="*/ 87 w 186"/>
                <a:gd name="T55" fmla="*/ 198 h 361"/>
                <a:gd name="T56" fmla="*/ 102 w 186"/>
                <a:gd name="T57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6" h="361">
                  <a:moveTo>
                    <a:pt x="102" y="0"/>
                  </a:moveTo>
                  <a:lnTo>
                    <a:pt x="105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3" y="0"/>
                  </a:lnTo>
                  <a:lnTo>
                    <a:pt x="118" y="0"/>
                  </a:lnTo>
                  <a:lnTo>
                    <a:pt x="123" y="1"/>
                  </a:lnTo>
                  <a:lnTo>
                    <a:pt x="107" y="198"/>
                  </a:lnTo>
                  <a:lnTo>
                    <a:pt x="186" y="202"/>
                  </a:lnTo>
                  <a:lnTo>
                    <a:pt x="186" y="203"/>
                  </a:lnTo>
                  <a:lnTo>
                    <a:pt x="186" y="206"/>
                  </a:lnTo>
                  <a:lnTo>
                    <a:pt x="186" y="208"/>
                  </a:lnTo>
                  <a:lnTo>
                    <a:pt x="186" y="213"/>
                  </a:lnTo>
                  <a:lnTo>
                    <a:pt x="185" y="219"/>
                  </a:lnTo>
                  <a:lnTo>
                    <a:pt x="106" y="215"/>
                  </a:lnTo>
                  <a:lnTo>
                    <a:pt x="96" y="361"/>
                  </a:lnTo>
                  <a:lnTo>
                    <a:pt x="75" y="360"/>
                  </a:lnTo>
                  <a:lnTo>
                    <a:pt x="85" y="215"/>
                  </a:lnTo>
                  <a:lnTo>
                    <a:pt x="0" y="209"/>
                  </a:lnTo>
                  <a:lnTo>
                    <a:pt x="0" y="204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0" y="194"/>
                  </a:lnTo>
                  <a:lnTo>
                    <a:pt x="0" y="192"/>
                  </a:lnTo>
                  <a:lnTo>
                    <a:pt x="87" y="19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938713" y="1927225"/>
              <a:ext cx="233363" cy="457200"/>
            </a:xfrm>
            <a:custGeom>
              <a:avLst/>
              <a:gdLst>
                <a:gd name="T0" fmla="*/ 65 w 147"/>
                <a:gd name="T1" fmla="*/ 0 h 288"/>
                <a:gd name="T2" fmla="*/ 86 w 147"/>
                <a:gd name="T3" fmla="*/ 1 h 288"/>
                <a:gd name="T4" fmla="*/ 104 w 147"/>
                <a:gd name="T5" fmla="*/ 9 h 288"/>
                <a:gd name="T6" fmla="*/ 120 w 147"/>
                <a:gd name="T7" fmla="*/ 20 h 288"/>
                <a:gd name="T8" fmla="*/ 131 w 147"/>
                <a:gd name="T9" fmla="*/ 37 h 288"/>
                <a:gd name="T10" fmla="*/ 141 w 147"/>
                <a:gd name="T11" fmla="*/ 55 h 288"/>
                <a:gd name="T12" fmla="*/ 145 w 147"/>
                <a:gd name="T13" fmla="*/ 77 h 288"/>
                <a:gd name="T14" fmla="*/ 146 w 147"/>
                <a:gd name="T15" fmla="*/ 95 h 288"/>
                <a:gd name="T16" fmla="*/ 147 w 147"/>
                <a:gd name="T17" fmla="*/ 116 h 288"/>
                <a:gd name="T18" fmla="*/ 147 w 147"/>
                <a:gd name="T19" fmla="*/ 143 h 288"/>
                <a:gd name="T20" fmla="*/ 147 w 147"/>
                <a:gd name="T21" fmla="*/ 170 h 288"/>
                <a:gd name="T22" fmla="*/ 147 w 147"/>
                <a:gd name="T23" fmla="*/ 198 h 288"/>
                <a:gd name="T24" fmla="*/ 147 w 147"/>
                <a:gd name="T25" fmla="*/ 224 h 288"/>
                <a:gd name="T26" fmla="*/ 146 w 147"/>
                <a:gd name="T27" fmla="*/ 246 h 288"/>
                <a:gd name="T28" fmla="*/ 146 w 147"/>
                <a:gd name="T29" fmla="*/ 266 h 288"/>
                <a:gd name="T30" fmla="*/ 146 w 147"/>
                <a:gd name="T31" fmla="*/ 278 h 288"/>
                <a:gd name="T32" fmla="*/ 146 w 147"/>
                <a:gd name="T33" fmla="*/ 281 h 288"/>
                <a:gd name="T34" fmla="*/ 14 w 147"/>
                <a:gd name="T35" fmla="*/ 288 h 288"/>
                <a:gd name="T36" fmla="*/ 14 w 147"/>
                <a:gd name="T37" fmla="*/ 284 h 288"/>
                <a:gd name="T38" fmla="*/ 12 w 147"/>
                <a:gd name="T39" fmla="*/ 272 h 288"/>
                <a:gd name="T40" fmla="*/ 11 w 147"/>
                <a:gd name="T41" fmla="*/ 255 h 288"/>
                <a:gd name="T42" fmla="*/ 10 w 147"/>
                <a:gd name="T43" fmla="*/ 233 h 288"/>
                <a:gd name="T44" fmla="*/ 8 w 147"/>
                <a:gd name="T45" fmla="*/ 208 h 288"/>
                <a:gd name="T46" fmla="*/ 6 w 147"/>
                <a:gd name="T47" fmla="*/ 182 h 288"/>
                <a:gd name="T48" fmla="*/ 4 w 147"/>
                <a:gd name="T49" fmla="*/ 156 h 288"/>
                <a:gd name="T50" fmla="*/ 3 w 147"/>
                <a:gd name="T51" fmla="*/ 130 h 288"/>
                <a:gd name="T52" fmla="*/ 0 w 147"/>
                <a:gd name="T53" fmla="*/ 107 h 288"/>
                <a:gd name="T54" fmla="*/ 0 w 147"/>
                <a:gd name="T55" fmla="*/ 89 h 288"/>
                <a:gd name="T56" fmla="*/ 0 w 147"/>
                <a:gd name="T57" fmla="*/ 65 h 288"/>
                <a:gd name="T58" fmla="*/ 6 w 147"/>
                <a:gd name="T59" fmla="*/ 43 h 288"/>
                <a:gd name="T60" fmla="*/ 15 w 147"/>
                <a:gd name="T61" fmla="*/ 26 h 288"/>
                <a:gd name="T62" fmla="*/ 27 w 147"/>
                <a:gd name="T63" fmla="*/ 13 h 288"/>
                <a:gd name="T64" fmla="*/ 44 w 147"/>
                <a:gd name="T65" fmla="*/ 4 h 288"/>
                <a:gd name="T66" fmla="*/ 65 w 147"/>
                <a:gd name="T6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7" h="288">
                  <a:moveTo>
                    <a:pt x="65" y="0"/>
                  </a:moveTo>
                  <a:lnTo>
                    <a:pt x="86" y="1"/>
                  </a:lnTo>
                  <a:lnTo>
                    <a:pt x="104" y="9"/>
                  </a:lnTo>
                  <a:lnTo>
                    <a:pt x="120" y="20"/>
                  </a:lnTo>
                  <a:lnTo>
                    <a:pt x="131" y="37"/>
                  </a:lnTo>
                  <a:lnTo>
                    <a:pt x="141" y="55"/>
                  </a:lnTo>
                  <a:lnTo>
                    <a:pt x="145" y="77"/>
                  </a:lnTo>
                  <a:lnTo>
                    <a:pt x="146" y="95"/>
                  </a:lnTo>
                  <a:lnTo>
                    <a:pt x="147" y="116"/>
                  </a:lnTo>
                  <a:lnTo>
                    <a:pt x="147" y="143"/>
                  </a:lnTo>
                  <a:lnTo>
                    <a:pt x="147" y="170"/>
                  </a:lnTo>
                  <a:lnTo>
                    <a:pt x="147" y="198"/>
                  </a:lnTo>
                  <a:lnTo>
                    <a:pt x="147" y="224"/>
                  </a:lnTo>
                  <a:lnTo>
                    <a:pt x="146" y="246"/>
                  </a:lnTo>
                  <a:lnTo>
                    <a:pt x="146" y="266"/>
                  </a:lnTo>
                  <a:lnTo>
                    <a:pt x="146" y="278"/>
                  </a:lnTo>
                  <a:lnTo>
                    <a:pt x="146" y="281"/>
                  </a:lnTo>
                  <a:lnTo>
                    <a:pt x="14" y="288"/>
                  </a:lnTo>
                  <a:lnTo>
                    <a:pt x="14" y="284"/>
                  </a:lnTo>
                  <a:lnTo>
                    <a:pt x="12" y="272"/>
                  </a:lnTo>
                  <a:lnTo>
                    <a:pt x="11" y="255"/>
                  </a:lnTo>
                  <a:lnTo>
                    <a:pt x="10" y="233"/>
                  </a:lnTo>
                  <a:lnTo>
                    <a:pt x="8" y="208"/>
                  </a:lnTo>
                  <a:lnTo>
                    <a:pt x="6" y="182"/>
                  </a:lnTo>
                  <a:lnTo>
                    <a:pt x="4" y="156"/>
                  </a:lnTo>
                  <a:lnTo>
                    <a:pt x="3" y="130"/>
                  </a:lnTo>
                  <a:lnTo>
                    <a:pt x="0" y="107"/>
                  </a:lnTo>
                  <a:lnTo>
                    <a:pt x="0" y="89"/>
                  </a:lnTo>
                  <a:lnTo>
                    <a:pt x="0" y="65"/>
                  </a:lnTo>
                  <a:lnTo>
                    <a:pt x="6" y="43"/>
                  </a:lnTo>
                  <a:lnTo>
                    <a:pt x="15" y="26"/>
                  </a:lnTo>
                  <a:lnTo>
                    <a:pt x="27" y="13"/>
                  </a:lnTo>
                  <a:lnTo>
                    <a:pt x="44" y="4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941888" y="1927225"/>
              <a:ext cx="230188" cy="452438"/>
            </a:xfrm>
            <a:custGeom>
              <a:avLst/>
              <a:gdLst>
                <a:gd name="T0" fmla="*/ 69 w 145"/>
                <a:gd name="T1" fmla="*/ 0 h 285"/>
                <a:gd name="T2" fmla="*/ 80 w 145"/>
                <a:gd name="T3" fmla="*/ 154 h 285"/>
                <a:gd name="T4" fmla="*/ 145 w 145"/>
                <a:gd name="T5" fmla="*/ 152 h 285"/>
                <a:gd name="T6" fmla="*/ 145 w 145"/>
                <a:gd name="T7" fmla="*/ 153 h 285"/>
                <a:gd name="T8" fmla="*/ 145 w 145"/>
                <a:gd name="T9" fmla="*/ 156 h 285"/>
                <a:gd name="T10" fmla="*/ 145 w 145"/>
                <a:gd name="T11" fmla="*/ 160 h 285"/>
                <a:gd name="T12" fmla="*/ 145 w 145"/>
                <a:gd name="T13" fmla="*/ 165 h 285"/>
                <a:gd name="T14" fmla="*/ 80 w 145"/>
                <a:gd name="T15" fmla="*/ 169 h 285"/>
                <a:gd name="T16" fmla="*/ 88 w 145"/>
                <a:gd name="T17" fmla="*/ 284 h 285"/>
                <a:gd name="T18" fmla="*/ 72 w 145"/>
                <a:gd name="T19" fmla="*/ 285 h 285"/>
                <a:gd name="T20" fmla="*/ 64 w 145"/>
                <a:gd name="T21" fmla="*/ 169 h 285"/>
                <a:gd name="T22" fmla="*/ 1 w 145"/>
                <a:gd name="T23" fmla="*/ 171 h 285"/>
                <a:gd name="T24" fmla="*/ 1 w 145"/>
                <a:gd name="T25" fmla="*/ 166 h 285"/>
                <a:gd name="T26" fmla="*/ 1 w 145"/>
                <a:gd name="T27" fmla="*/ 162 h 285"/>
                <a:gd name="T28" fmla="*/ 0 w 145"/>
                <a:gd name="T29" fmla="*/ 160 h 285"/>
                <a:gd name="T30" fmla="*/ 0 w 145"/>
                <a:gd name="T31" fmla="*/ 158 h 285"/>
                <a:gd name="T32" fmla="*/ 63 w 145"/>
                <a:gd name="T33" fmla="*/ 156 h 285"/>
                <a:gd name="T34" fmla="*/ 52 w 145"/>
                <a:gd name="T35" fmla="*/ 1 h 285"/>
                <a:gd name="T36" fmla="*/ 56 w 145"/>
                <a:gd name="T37" fmla="*/ 0 h 285"/>
                <a:gd name="T38" fmla="*/ 60 w 145"/>
                <a:gd name="T39" fmla="*/ 0 h 285"/>
                <a:gd name="T40" fmla="*/ 64 w 145"/>
                <a:gd name="T41" fmla="*/ 0 h 285"/>
                <a:gd name="T42" fmla="*/ 64 w 145"/>
                <a:gd name="T43" fmla="*/ 0 h 285"/>
                <a:gd name="T44" fmla="*/ 64 w 145"/>
                <a:gd name="T45" fmla="*/ 0 h 285"/>
                <a:gd name="T46" fmla="*/ 64 w 145"/>
                <a:gd name="T47" fmla="*/ 0 h 285"/>
                <a:gd name="T48" fmla="*/ 65 w 145"/>
                <a:gd name="T49" fmla="*/ 0 h 285"/>
                <a:gd name="T50" fmla="*/ 67 w 145"/>
                <a:gd name="T51" fmla="*/ 0 h 285"/>
                <a:gd name="T52" fmla="*/ 69 w 145"/>
                <a:gd name="T5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" h="285">
                  <a:moveTo>
                    <a:pt x="69" y="0"/>
                  </a:moveTo>
                  <a:lnTo>
                    <a:pt x="80" y="154"/>
                  </a:lnTo>
                  <a:lnTo>
                    <a:pt x="145" y="152"/>
                  </a:lnTo>
                  <a:lnTo>
                    <a:pt x="145" y="153"/>
                  </a:lnTo>
                  <a:lnTo>
                    <a:pt x="145" y="156"/>
                  </a:lnTo>
                  <a:lnTo>
                    <a:pt x="145" y="160"/>
                  </a:lnTo>
                  <a:lnTo>
                    <a:pt x="145" y="165"/>
                  </a:lnTo>
                  <a:lnTo>
                    <a:pt x="80" y="169"/>
                  </a:lnTo>
                  <a:lnTo>
                    <a:pt x="88" y="284"/>
                  </a:lnTo>
                  <a:lnTo>
                    <a:pt x="72" y="285"/>
                  </a:lnTo>
                  <a:lnTo>
                    <a:pt x="64" y="169"/>
                  </a:lnTo>
                  <a:lnTo>
                    <a:pt x="1" y="171"/>
                  </a:lnTo>
                  <a:lnTo>
                    <a:pt x="1" y="166"/>
                  </a:lnTo>
                  <a:lnTo>
                    <a:pt x="1" y="162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63" y="156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962526" y="2632075"/>
              <a:ext cx="242888" cy="455613"/>
            </a:xfrm>
            <a:custGeom>
              <a:avLst/>
              <a:gdLst>
                <a:gd name="T0" fmla="*/ 80 w 153"/>
                <a:gd name="T1" fmla="*/ 0 h 287"/>
                <a:gd name="T2" fmla="*/ 101 w 153"/>
                <a:gd name="T3" fmla="*/ 2 h 287"/>
                <a:gd name="T4" fmla="*/ 118 w 153"/>
                <a:gd name="T5" fmla="*/ 12 h 287"/>
                <a:gd name="T6" fmla="*/ 133 w 153"/>
                <a:gd name="T7" fmla="*/ 23 h 287"/>
                <a:gd name="T8" fmla="*/ 144 w 153"/>
                <a:gd name="T9" fmla="*/ 40 h 287"/>
                <a:gd name="T10" fmla="*/ 150 w 153"/>
                <a:gd name="T11" fmla="*/ 60 h 287"/>
                <a:gd name="T12" fmla="*/ 153 w 153"/>
                <a:gd name="T13" fmla="*/ 84 h 287"/>
                <a:gd name="T14" fmla="*/ 152 w 153"/>
                <a:gd name="T15" fmla="*/ 98 h 287"/>
                <a:gd name="T16" fmla="*/ 150 w 153"/>
                <a:gd name="T17" fmla="*/ 118 h 287"/>
                <a:gd name="T18" fmla="*/ 149 w 153"/>
                <a:gd name="T19" fmla="*/ 141 h 287"/>
                <a:gd name="T20" fmla="*/ 147 w 153"/>
                <a:gd name="T21" fmla="*/ 165 h 287"/>
                <a:gd name="T22" fmla="*/ 144 w 153"/>
                <a:gd name="T23" fmla="*/ 190 h 287"/>
                <a:gd name="T24" fmla="*/ 141 w 153"/>
                <a:gd name="T25" fmla="*/ 215 h 287"/>
                <a:gd name="T26" fmla="*/ 139 w 153"/>
                <a:gd name="T27" fmla="*/ 237 h 287"/>
                <a:gd name="T28" fmla="*/ 136 w 153"/>
                <a:gd name="T29" fmla="*/ 256 h 287"/>
                <a:gd name="T30" fmla="*/ 135 w 153"/>
                <a:gd name="T31" fmla="*/ 272 h 287"/>
                <a:gd name="T32" fmla="*/ 133 w 153"/>
                <a:gd name="T33" fmla="*/ 283 h 287"/>
                <a:gd name="T34" fmla="*/ 132 w 153"/>
                <a:gd name="T35" fmla="*/ 287 h 287"/>
                <a:gd name="T36" fmla="*/ 0 w 153"/>
                <a:gd name="T37" fmla="*/ 284 h 287"/>
                <a:gd name="T38" fmla="*/ 1 w 153"/>
                <a:gd name="T39" fmla="*/ 280 h 287"/>
                <a:gd name="T40" fmla="*/ 1 w 153"/>
                <a:gd name="T41" fmla="*/ 268 h 287"/>
                <a:gd name="T42" fmla="*/ 1 w 153"/>
                <a:gd name="T43" fmla="*/ 250 h 287"/>
                <a:gd name="T44" fmla="*/ 2 w 153"/>
                <a:gd name="T45" fmla="*/ 229 h 287"/>
                <a:gd name="T46" fmla="*/ 2 w 153"/>
                <a:gd name="T47" fmla="*/ 204 h 287"/>
                <a:gd name="T48" fmla="*/ 4 w 153"/>
                <a:gd name="T49" fmla="*/ 177 h 287"/>
                <a:gd name="T50" fmla="*/ 5 w 153"/>
                <a:gd name="T51" fmla="*/ 150 h 287"/>
                <a:gd name="T52" fmla="*/ 5 w 153"/>
                <a:gd name="T53" fmla="*/ 126 h 287"/>
                <a:gd name="T54" fmla="*/ 6 w 153"/>
                <a:gd name="T55" fmla="*/ 103 h 287"/>
                <a:gd name="T56" fmla="*/ 8 w 153"/>
                <a:gd name="T57" fmla="*/ 85 h 287"/>
                <a:gd name="T58" fmla="*/ 10 w 153"/>
                <a:gd name="T59" fmla="*/ 61 h 287"/>
                <a:gd name="T60" fmla="*/ 17 w 153"/>
                <a:gd name="T61" fmla="*/ 40 h 287"/>
                <a:gd name="T62" fmla="*/ 27 w 153"/>
                <a:gd name="T63" fmla="*/ 22 h 287"/>
                <a:gd name="T64" fmla="*/ 42 w 153"/>
                <a:gd name="T65" fmla="*/ 10 h 287"/>
                <a:gd name="T66" fmla="*/ 60 w 153"/>
                <a:gd name="T67" fmla="*/ 2 h 287"/>
                <a:gd name="T68" fmla="*/ 80 w 153"/>
                <a:gd name="T6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287">
                  <a:moveTo>
                    <a:pt x="80" y="0"/>
                  </a:moveTo>
                  <a:lnTo>
                    <a:pt x="101" y="2"/>
                  </a:lnTo>
                  <a:lnTo>
                    <a:pt x="118" y="12"/>
                  </a:lnTo>
                  <a:lnTo>
                    <a:pt x="133" y="23"/>
                  </a:lnTo>
                  <a:lnTo>
                    <a:pt x="144" y="40"/>
                  </a:lnTo>
                  <a:lnTo>
                    <a:pt x="150" y="60"/>
                  </a:lnTo>
                  <a:lnTo>
                    <a:pt x="153" y="84"/>
                  </a:lnTo>
                  <a:lnTo>
                    <a:pt x="152" y="98"/>
                  </a:lnTo>
                  <a:lnTo>
                    <a:pt x="150" y="118"/>
                  </a:lnTo>
                  <a:lnTo>
                    <a:pt x="149" y="141"/>
                  </a:lnTo>
                  <a:lnTo>
                    <a:pt x="147" y="165"/>
                  </a:lnTo>
                  <a:lnTo>
                    <a:pt x="144" y="190"/>
                  </a:lnTo>
                  <a:lnTo>
                    <a:pt x="141" y="215"/>
                  </a:lnTo>
                  <a:lnTo>
                    <a:pt x="139" y="237"/>
                  </a:lnTo>
                  <a:lnTo>
                    <a:pt x="136" y="256"/>
                  </a:lnTo>
                  <a:lnTo>
                    <a:pt x="135" y="272"/>
                  </a:lnTo>
                  <a:lnTo>
                    <a:pt x="133" y="283"/>
                  </a:lnTo>
                  <a:lnTo>
                    <a:pt x="132" y="287"/>
                  </a:lnTo>
                  <a:lnTo>
                    <a:pt x="0" y="284"/>
                  </a:lnTo>
                  <a:lnTo>
                    <a:pt x="1" y="280"/>
                  </a:lnTo>
                  <a:lnTo>
                    <a:pt x="1" y="268"/>
                  </a:lnTo>
                  <a:lnTo>
                    <a:pt x="1" y="250"/>
                  </a:lnTo>
                  <a:lnTo>
                    <a:pt x="2" y="229"/>
                  </a:lnTo>
                  <a:lnTo>
                    <a:pt x="2" y="204"/>
                  </a:lnTo>
                  <a:lnTo>
                    <a:pt x="4" y="177"/>
                  </a:lnTo>
                  <a:lnTo>
                    <a:pt x="5" y="150"/>
                  </a:lnTo>
                  <a:lnTo>
                    <a:pt x="5" y="126"/>
                  </a:lnTo>
                  <a:lnTo>
                    <a:pt x="6" y="103"/>
                  </a:lnTo>
                  <a:lnTo>
                    <a:pt x="8" y="85"/>
                  </a:lnTo>
                  <a:lnTo>
                    <a:pt x="10" y="61"/>
                  </a:lnTo>
                  <a:lnTo>
                    <a:pt x="17" y="40"/>
                  </a:lnTo>
                  <a:lnTo>
                    <a:pt x="27" y="22"/>
                  </a:lnTo>
                  <a:lnTo>
                    <a:pt x="42" y="10"/>
                  </a:lnTo>
                  <a:lnTo>
                    <a:pt x="60" y="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965701" y="2632075"/>
              <a:ext cx="231775" cy="452438"/>
            </a:xfrm>
            <a:custGeom>
              <a:avLst/>
              <a:gdLst>
                <a:gd name="T0" fmla="*/ 76 w 146"/>
                <a:gd name="T1" fmla="*/ 0 h 285"/>
                <a:gd name="T2" fmla="*/ 80 w 146"/>
                <a:gd name="T3" fmla="*/ 0 h 285"/>
                <a:gd name="T4" fmla="*/ 80 w 146"/>
                <a:gd name="T5" fmla="*/ 0 h 285"/>
                <a:gd name="T6" fmla="*/ 80 w 146"/>
                <a:gd name="T7" fmla="*/ 0 h 285"/>
                <a:gd name="T8" fmla="*/ 80 w 146"/>
                <a:gd name="T9" fmla="*/ 0 h 285"/>
                <a:gd name="T10" fmla="*/ 82 w 146"/>
                <a:gd name="T11" fmla="*/ 0 h 285"/>
                <a:gd name="T12" fmla="*/ 84 w 146"/>
                <a:gd name="T13" fmla="*/ 0 h 285"/>
                <a:gd name="T14" fmla="*/ 79 w 146"/>
                <a:gd name="T15" fmla="*/ 156 h 285"/>
                <a:gd name="T16" fmla="*/ 146 w 146"/>
                <a:gd name="T17" fmla="*/ 157 h 285"/>
                <a:gd name="T18" fmla="*/ 146 w 146"/>
                <a:gd name="T19" fmla="*/ 158 h 285"/>
                <a:gd name="T20" fmla="*/ 145 w 146"/>
                <a:gd name="T21" fmla="*/ 161 h 285"/>
                <a:gd name="T22" fmla="*/ 145 w 146"/>
                <a:gd name="T23" fmla="*/ 165 h 285"/>
                <a:gd name="T24" fmla="*/ 145 w 146"/>
                <a:gd name="T25" fmla="*/ 171 h 285"/>
                <a:gd name="T26" fmla="*/ 79 w 146"/>
                <a:gd name="T27" fmla="*/ 169 h 285"/>
                <a:gd name="T28" fmla="*/ 75 w 146"/>
                <a:gd name="T29" fmla="*/ 285 h 285"/>
                <a:gd name="T30" fmla="*/ 58 w 146"/>
                <a:gd name="T31" fmla="*/ 285 h 285"/>
                <a:gd name="T32" fmla="*/ 62 w 146"/>
                <a:gd name="T33" fmla="*/ 169 h 285"/>
                <a:gd name="T34" fmla="*/ 0 w 146"/>
                <a:gd name="T35" fmla="*/ 167 h 285"/>
                <a:gd name="T36" fmla="*/ 0 w 146"/>
                <a:gd name="T37" fmla="*/ 162 h 285"/>
                <a:gd name="T38" fmla="*/ 0 w 146"/>
                <a:gd name="T39" fmla="*/ 158 h 285"/>
                <a:gd name="T40" fmla="*/ 0 w 146"/>
                <a:gd name="T41" fmla="*/ 154 h 285"/>
                <a:gd name="T42" fmla="*/ 0 w 146"/>
                <a:gd name="T43" fmla="*/ 154 h 285"/>
                <a:gd name="T44" fmla="*/ 63 w 146"/>
                <a:gd name="T45" fmla="*/ 156 h 285"/>
                <a:gd name="T46" fmla="*/ 69 w 146"/>
                <a:gd name="T47" fmla="*/ 0 h 285"/>
                <a:gd name="T48" fmla="*/ 73 w 146"/>
                <a:gd name="T49" fmla="*/ 0 h 285"/>
                <a:gd name="T50" fmla="*/ 76 w 146"/>
                <a:gd name="T5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285">
                  <a:moveTo>
                    <a:pt x="76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79" y="156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5" y="161"/>
                  </a:lnTo>
                  <a:lnTo>
                    <a:pt x="145" y="165"/>
                  </a:lnTo>
                  <a:lnTo>
                    <a:pt x="145" y="171"/>
                  </a:lnTo>
                  <a:lnTo>
                    <a:pt x="79" y="169"/>
                  </a:lnTo>
                  <a:lnTo>
                    <a:pt x="75" y="285"/>
                  </a:lnTo>
                  <a:lnTo>
                    <a:pt x="58" y="285"/>
                  </a:lnTo>
                  <a:lnTo>
                    <a:pt x="62" y="169"/>
                  </a:lnTo>
                  <a:lnTo>
                    <a:pt x="0" y="167"/>
                  </a:lnTo>
                  <a:lnTo>
                    <a:pt x="0" y="162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63" y="156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394326" y="2574925"/>
              <a:ext cx="298450" cy="581025"/>
            </a:xfrm>
            <a:custGeom>
              <a:avLst/>
              <a:gdLst>
                <a:gd name="T0" fmla="*/ 108 w 188"/>
                <a:gd name="T1" fmla="*/ 0 h 366"/>
                <a:gd name="T2" fmla="*/ 129 w 188"/>
                <a:gd name="T3" fmla="*/ 4 h 366"/>
                <a:gd name="T4" fmla="*/ 148 w 188"/>
                <a:gd name="T5" fmla="*/ 12 h 366"/>
                <a:gd name="T6" fmla="*/ 163 w 188"/>
                <a:gd name="T7" fmla="*/ 25 h 366"/>
                <a:gd name="T8" fmla="*/ 174 w 188"/>
                <a:gd name="T9" fmla="*/ 42 h 366"/>
                <a:gd name="T10" fmla="*/ 182 w 188"/>
                <a:gd name="T11" fmla="*/ 63 h 366"/>
                <a:gd name="T12" fmla="*/ 186 w 188"/>
                <a:gd name="T13" fmla="*/ 88 h 366"/>
                <a:gd name="T14" fmla="*/ 188 w 188"/>
                <a:gd name="T15" fmla="*/ 114 h 366"/>
                <a:gd name="T16" fmla="*/ 186 w 188"/>
                <a:gd name="T17" fmla="*/ 135 h 366"/>
                <a:gd name="T18" fmla="*/ 184 w 188"/>
                <a:gd name="T19" fmla="*/ 160 h 366"/>
                <a:gd name="T20" fmla="*/ 182 w 188"/>
                <a:gd name="T21" fmla="*/ 189 h 366"/>
                <a:gd name="T22" fmla="*/ 180 w 188"/>
                <a:gd name="T23" fmla="*/ 219 h 366"/>
                <a:gd name="T24" fmla="*/ 177 w 188"/>
                <a:gd name="T25" fmla="*/ 249 h 366"/>
                <a:gd name="T26" fmla="*/ 174 w 188"/>
                <a:gd name="T27" fmla="*/ 279 h 366"/>
                <a:gd name="T28" fmla="*/ 173 w 188"/>
                <a:gd name="T29" fmla="*/ 307 h 366"/>
                <a:gd name="T30" fmla="*/ 171 w 188"/>
                <a:gd name="T31" fmla="*/ 330 h 366"/>
                <a:gd name="T32" fmla="*/ 169 w 188"/>
                <a:gd name="T33" fmla="*/ 349 h 366"/>
                <a:gd name="T34" fmla="*/ 168 w 188"/>
                <a:gd name="T35" fmla="*/ 361 h 366"/>
                <a:gd name="T36" fmla="*/ 168 w 188"/>
                <a:gd name="T37" fmla="*/ 366 h 366"/>
                <a:gd name="T38" fmla="*/ 2 w 188"/>
                <a:gd name="T39" fmla="*/ 357 h 366"/>
                <a:gd name="T40" fmla="*/ 2 w 188"/>
                <a:gd name="T41" fmla="*/ 353 h 366"/>
                <a:gd name="T42" fmla="*/ 2 w 188"/>
                <a:gd name="T43" fmla="*/ 340 h 366"/>
                <a:gd name="T44" fmla="*/ 2 w 188"/>
                <a:gd name="T45" fmla="*/ 320 h 366"/>
                <a:gd name="T46" fmla="*/ 0 w 188"/>
                <a:gd name="T47" fmla="*/ 294 h 366"/>
                <a:gd name="T48" fmla="*/ 0 w 188"/>
                <a:gd name="T49" fmla="*/ 265 h 366"/>
                <a:gd name="T50" fmla="*/ 0 w 188"/>
                <a:gd name="T51" fmla="*/ 235 h 366"/>
                <a:gd name="T52" fmla="*/ 0 w 188"/>
                <a:gd name="T53" fmla="*/ 202 h 366"/>
                <a:gd name="T54" fmla="*/ 2 w 188"/>
                <a:gd name="T55" fmla="*/ 172 h 366"/>
                <a:gd name="T56" fmla="*/ 2 w 188"/>
                <a:gd name="T57" fmla="*/ 143 h 366"/>
                <a:gd name="T58" fmla="*/ 3 w 188"/>
                <a:gd name="T59" fmla="*/ 118 h 366"/>
                <a:gd name="T60" fmla="*/ 4 w 188"/>
                <a:gd name="T61" fmla="*/ 99 h 366"/>
                <a:gd name="T62" fmla="*/ 11 w 188"/>
                <a:gd name="T63" fmla="*/ 71 h 366"/>
                <a:gd name="T64" fmla="*/ 21 w 188"/>
                <a:gd name="T65" fmla="*/ 46 h 366"/>
                <a:gd name="T66" fmla="*/ 37 w 188"/>
                <a:gd name="T67" fmla="*/ 27 h 366"/>
                <a:gd name="T68" fmla="*/ 57 w 188"/>
                <a:gd name="T69" fmla="*/ 11 h 366"/>
                <a:gd name="T70" fmla="*/ 80 w 188"/>
                <a:gd name="T71" fmla="*/ 2 h 366"/>
                <a:gd name="T72" fmla="*/ 108 w 188"/>
                <a:gd name="T7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8" h="366">
                  <a:moveTo>
                    <a:pt x="108" y="0"/>
                  </a:moveTo>
                  <a:lnTo>
                    <a:pt x="129" y="4"/>
                  </a:lnTo>
                  <a:lnTo>
                    <a:pt x="148" y="12"/>
                  </a:lnTo>
                  <a:lnTo>
                    <a:pt x="163" y="25"/>
                  </a:lnTo>
                  <a:lnTo>
                    <a:pt x="174" y="42"/>
                  </a:lnTo>
                  <a:lnTo>
                    <a:pt x="182" y="63"/>
                  </a:lnTo>
                  <a:lnTo>
                    <a:pt x="186" y="88"/>
                  </a:lnTo>
                  <a:lnTo>
                    <a:pt x="188" y="114"/>
                  </a:lnTo>
                  <a:lnTo>
                    <a:pt x="186" y="135"/>
                  </a:lnTo>
                  <a:lnTo>
                    <a:pt x="184" y="160"/>
                  </a:lnTo>
                  <a:lnTo>
                    <a:pt x="182" y="189"/>
                  </a:lnTo>
                  <a:lnTo>
                    <a:pt x="180" y="219"/>
                  </a:lnTo>
                  <a:lnTo>
                    <a:pt x="177" y="249"/>
                  </a:lnTo>
                  <a:lnTo>
                    <a:pt x="174" y="279"/>
                  </a:lnTo>
                  <a:lnTo>
                    <a:pt x="173" y="307"/>
                  </a:lnTo>
                  <a:lnTo>
                    <a:pt x="171" y="330"/>
                  </a:lnTo>
                  <a:lnTo>
                    <a:pt x="169" y="349"/>
                  </a:lnTo>
                  <a:lnTo>
                    <a:pt x="168" y="361"/>
                  </a:lnTo>
                  <a:lnTo>
                    <a:pt x="168" y="366"/>
                  </a:lnTo>
                  <a:lnTo>
                    <a:pt x="2" y="357"/>
                  </a:lnTo>
                  <a:lnTo>
                    <a:pt x="2" y="353"/>
                  </a:lnTo>
                  <a:lnTo>
                    <a:pt x="2" y="340"/>
                  </a:lnTo>
                  <a:lnTo>
                    <a:pt x="2" y="320"/>
                  </a:lnTo>
                  <a:lnTo>
                    <a:pt x="0" y="294"/>
                  </a:lnTo>
                  <a:lnTo>
                    <a:pt x="0" y="265"/>
                  </a:lnTo>
                  <a:lnTo>
                    <a:pt x="0" y="235"/>
                  </a:lnTo>
                  <a:lnTo>
                    <a:pt x="0" y="202"/>
                  </a:lnTo>
                  <a:lnTo>
                    <a:pt x="2" y="172"/>
                  </a:lnTo>
                  <a:lnTo>
                    <a:pt x="2" y="143"/>
                  </a:lnTo>
                  <a:lnTo>
                    <a:pt x="3" y="118"/>
                  </a:lnTo>
                  <a:lnTo>
                    <a:pt x="4" y="99"/>
                  </a:lnTo>
                  <a:lnTo>
                    <a:pt x="11" y="71"/>
                  </a:lnTo>
                  <a:lnTo>
                    <a:pt x="21" y="46"/>
                  </a:lnTo>
                  <a:lnTo>
                    <a:pt x="37" y="27"/>
                  </a:lnTo>
                  <a:lnTo>
                    <a:pt x="57" y="11"/>
                  </a:lnTo>
                  <a:lnTo>
                    <a:pt x="80" y="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394326" y="2573338"/>
              <a:ext cx="298450" cy="576263"/>
            </a:xfrm>
            <a:custGeom>
              <a:avLst/>
              <a:gdLst>
                <a:gd name="T0" fmla="*/ 102 w 188"/>
                <a:gd name="T1" fmla="*/ 0 h 363"/>
                <a:gd name="T2" fmla="*/ 106 w 188"/>
                <a:gd name="T3" fmla="*/ 1 h 363"/>
                <a:gd name="T4" fmla="*/ 108 w 188"/>
                <a:gd name="T5" fmla="*/ 1 h 363"/>
                <a:gd name="T6" fmla="*/ 108 w 188"/>
                <a:gd name="T7" fmla="*/ 1 h 363"/>
                <a:gd name="T8" fmla="*/ 108 w 188"/>
                <a:gd name="T9" fmla="*/ 1 h 363"/>
                <a:gd name="T10" fmla="*/ 108 w 188"/>
                <a:gd name="T11" fmla="*/ 1 h 363"/>
                <a:gd name="T12" fmla="*/ 108 w 188"/>
                <a:gd name="T13" fmla="*/ 1 h 363"/>
                <a:gd name="T14" fmla="*/ 113 w 188"/>
                <a:gd name="T15" fmla="*/ 1 h 363"/>
                <a:gd name="T16" fmla="*/ 118 w 188"/>
                <a:gd name="T17" fmla="*/ 1 h 363"/>
                <a:gd name="T18" fmla="*/ 123 w 188"/>
                <a:gd name="T19" fmla="*/ 3 h 363"/>
                <a:gd name="T20" fmla="*/ 109 w 188"/>
                <a:gd name="T21" fmla="*/ 199 h 363"/>
                <a:gd name="T22" fmla="*/ 188 w 188"/>
                <a:gd name="T23" fmla="*/ 203 h 363"/>
                <a:gd name="T24" fmla="*/ 188 w 188"/>
                <a:gd name="T25" fmla="*/ 204 h 363"/>
                <a:gd name="T26" fmla="*/ 186 w 188"/>
                <a:gd name="T27" fmla="*/ 207 h 363"/>
                <a:gd name="T28" fmla="*/ 186 w 188"/>
                <a:gd name="T29" fmla="*/ 210 h 363"/>
                <a:gd name="T30" fmla="*/ 186 w 188"/>
                <a:gd name="T31" fmla="*/ 215 h 363"/>
                <a:gd name="T32" fmla="*/ 186 w 188"/>
                <a:gd name="T33" fmla="*/ 220 h 363"/>
                <a:gd name="T34" fmla="*/ 108 w 188"/>
                <a:gd name="T35" fmla="*/ 216 h 363"/>
                <a:gd name="T36" fmla="*/ 96 w 188"/>
                <a:gd name="T37" fmla="*/ 363 h 363"/>
                <a:gd name="T38" fmla="*/ 75 w 188"/>
                <a:gd name="T39" fmla="*/ 362 h 363"/>
                <a:gd name="T40" fmla="*/ 87 w 188"/>
                <a:gd name="T41" fmla="*/ 215 h 363"/>
                <a:gd name="T42" fmla="*/ 0 w 188"/>
                <a:gd name="T43" fmla="*/ 211 h 363"/>
                <a:gd name="T44" fmla="*/ 0 w 188"/>
                <a:gd name="T45" fmla="*/ 206 h 363"/>
                <a:gd name="T46" fmla="*/ 0 w 188"/>
                <a:gd name="T47" fmla="*/ 200 h 363"/>
                <a:gd name="T48" fmla="*/ 0 w 188"/>
                <a:gd name="T49" fmla="*/ 197 h 363"/>
                <a:gd name="T50" fmla="*/ 0 w 188"/>
                <a:gd name="T51" fmla="*/ 195 h 363"/>
                <a:gd name="T52" fmla="*/ 0 w 188"/>
                <a:gd name="T53" fmla="*/ 194 h 363"/>
                <a:gd name="T54" fmla="*/ 88 w 188"/>
                <a:gd name="T55" fmla="*/ 198 h 363"/>
                <a:gd name="T56" fmla="*/ 102 w 188"/>
                <a:gd name="T5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363">
                  <a:moveTo>
                    <a:pt x="102" y="0"/>
                  </a:moveTo>
                  <a:lnTo>
                    <a:pt x="106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13" y="1"/>
                  </a:lnTo>
                  <a:lnTo>
                    <a:pt x="118" y="1"/>
                  </a:lnTo>
                  <a:lnTo>
                    <a:pt x="123" y="3"/>
                  </a:lnTo>
                  <a:lnTo>
                    <a:pt x="109" y="199"/>
                  </a:lnTo>
                  <a:lnTo>
                    <a:pt x="188" y="203"/>
                  </a:lnTo>
                  <a:lnTo>
                    <a:pt x="188" y="204"/>
                  </a:lnTo>
                  <a:lnTo>
                    <a:pt x="186" y="207"/>
                  </a:lnTo>
                  <a:lnTo>
                    <a:pt x="186" y="210"/>
                  </a:lnTo>
                  <a:lnTo>
                    <a:pt x="186" y="215"/>
                  </a:lnTo>
                  <a:lnTo>
                    <a:pt x="186" y="220"/>
                  </a:lnTo>
                  <a:lnTo>
                    <a:pt x="108" y="216"/>
                  </a:lnTo>
                  <a:lnTo>
                    <a:pt x="96" y="363"/>
                  </a:lnTo>
                  <a:lnTo>
                    <a:pt x="75" y="362"/>
                  </a:lnTo>
                  <a:lnTo>
                    <a:pt x="87" y="215"/>
                  </a:lnTo>
                  <a:lnTo>
                    <a:pt x="0" y="211"/>
                  </a:lnTo>
                  <a:lnTo>
                    <a:pt x="0" y="206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5"/>
                  </a:lnTo>
                  <a:lnTo>
                    <a:pt x="0" y="194"/>
                  </a:lnTo>
                  <a:lnTo>
                    <a:pt x="88" y="19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938713" y="1927225"/>
              <a:ext cx="106363" cy="450850"/>
            </a:xfrm>
            <a:custGeom>
              <a:avLst/>
              <a:gdLst>
                <a:gd name="T0" fmla="*/ 11 w 67"/>
                <a:gd name="T1" fmla="*/ 254 h 284"/>
                <a:gd name="T2" fmla="*/ 11 w 67"/>
                <a:gd name="T3" fmla="*/ 260 h 284"/>
                <a:gd name="T4" fmla="*/ 12 w 67"/>
                <a:gd name="T5" fmla="*/ 275 h 284"/>
                <a:gd name="T6" fmla="*/ 14 w 67"/>
                <a:gd name="T7" fmla="*/ 284 h 284"/>
                <a:gd name="T8" fmla="*/ 12 w 67"/>
                <a:gd name="T9" fmla="*/ 275 h 284"/>
                <a:gd name="T10" fmla="*/ 11 w 67"/>
                <a:gd name="T11" fmla="*/ 260 h 284"/>
                <a:gd name="T12" fmla="*/ 11 w 67"/>
                <a:gd name="T13" fmla="*/ 254 h 284"/>
                <a:gd name="T14" fmla="*/ 8 w 67"/>
                <a:gd name="T15" fmla="*/ 220 h 284"/>
                <a:gd name="T16" fmla="*/ 10 w 67"/>
                <a:gd name="T17" fmla="*/ 241 h 284"/>
                <a:gd name="T18" fmla="*/ 11 w 67"/>
                <a:gd name="T19" fmla="*/ 254 h 284"/>
                <a:gd name="T20" fmla="*/ 10 w 67"/>
                <a:gd name="T21" fmla="*/ 241 h 284"/>
                <a:gd name="T22" fmla="*/ 8 w 67"/>
                <a:gd name="T23" fmla="*/ 220 h 284"/>
                <a:gd name="T24" fmla="*/ 0 w 67"/>
                <a:gd name="T25" fmla="*/ 89 h 284"/>
                <a:gd name="T26" fmla="*/ 2 w 67"/>
                <a:gd name="T27" fmla="*/ 109 h 284"/>
                <a:gd name="T28" fmla="*/ 3 w 67"/>
                <a:gd name="T29" fmla="*/ 132 h 284"/>
                <a:gd name="T30" fmla="*/ 2 w 67"/>
                <a:gd name="T31" fmla="*/ 109 h 284"/>
                <a:gd name="T32" fmla="*/ 0 w 67"/>
                <a:gd name="T33" fmla="*/ 89 h 284"/>
                <a:gd name="T34" fmla="*/ 12 w 67"/>
                <a:gd name="T35" fmla="*/ 30 h 284"/>
                <a:gd name="T36" fmla="*/ 4 w 67"/>
                <a:gd name="T37" fmla="*/ 47 h 284"/>
                <a:gd name="T38" fmla="*/ 0 w 67"/>
                <a:gd name="T39" fmla="*/ 67 h 284"/>
                <a:gd name="T40" fmla="*/ 4 w 67"/>
                <a:gd name="T41" fmla="*/ 47 h 284"/>
                <a:gd name="T42" fmla="*/ 12 w 67"/>
                <a:gd name="T43" fmla="*/ 30 h 284"/>
                <a:gd name="T44" fmla="*/ 36 w 67"/>
                <a:gd name="T45" fmla="*/ 6 h 284"/>
                <a:gd name="T46" fmla="*/ 23 w 67"/>
                <a:gd name="T47" fmla="*/ 17 h 284"/>
                <a:gd name="T48" fmla="*/ 12 w 67"/>
                <a:gd name="T49" fmla="*/ 30 h 284"/>
                <a:gd name="T50" fmla="*/ 23 w 67"/>
                <a:gd name="T51" fmla="*/ 17 h 284"/>
                <a:gd name="T52" fmla="*/ 36 w 67"/>
                <a:gd name="T53" fmla="*/ 6 h 284"/>
                <a:gd name="T54" fmla="*/ 67 w 67"/>
                <a:gd name="T55" fmla="*/ 0 h 284"/>
                <a:gd name="T56" fmla="*/ 67 w 67"/>
                <a:gd name="T57" fmla="*/ 0 h 284"/>
                <a:gd name="T58" fmla="*/ 65 w 67"/>
                <a:gd name="T59" fmla="*/ 0 h 284"/>
                <a:gd name="T60" fmla="*/ 67 w 67"/>
                <a:gd name="T6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284">
                  <a:moveTo>
                    <a:pt x="11" y="254"/>
                  </a:moveTo>
                  <a:lnTo>
                    <a:pt x="11" y="260"/>
                  </a:lnTo>
                  <a:lnTo>
                    <a:pt x="12" y="275"/>
                  </a:lnTo>
                  <a:lnTo>
                    <a:pt x="14" y="284"/>
                  </a:lnTo>
                  <a:lnTo>
                    <a:pt x="12" y="275"/>
                  </a:lnTo>
                  <a:lnTo>
                    <a:pt x="11" y="260"/>
                  </a:lnTo>
                  <a:lnTo>
                    <a:pt x="11" y="254"/>
                  </a:lnTo>
                  <a:close/>
                  <a:moveTo>
                    <a:pt x="8" y="220"/>
                  </a:moveTo>
                  <a:lnTo>
                    <a:pt x="10" y="241"/>
                  </a:lnTo>
                  <a:lnTo>
                    <a:pt x="11" y="254"/>
                  </a:lnTo>
                  <a:lnTo>
                    <a:pt x="10" y="241"/>
                  </a:lnTo>
                  <a:lnTo>
                    <a:pt x="8" y="220"/>
                  </a:lnTo>
                  <a:close/>
                  <a:moveTo>
                    <a:pt x="0" y="89"/>
                  </a:moveTo>
                  <a:lnTo>
                    <a:pt x="2" y="109"/>
                  </a:lnTo>
                  <a:lnTo>
                    <a:pt x="3" y="132"/>
                  </a:lnTo>
                  <a:lnTo>
                    <a:pt x="2" y="109"/>
                  </a:lnTo>
                  <a:lnTo>
                    <a:pt x="0" y="89"/>
                  </a:lnTo>
                  <a:close/>
                  <a:moveTo>
                    <a:pt x="12" y="30"/>
                  </a:moveTo>
                  <a:lnTo>
                    <a:pt x="4" y="47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2" y="30"/>
                  </a:lnTo>
                  <a:close/>
                  <a:moveTo>
                    <a:pt x="36" y="6"/>
                  </a:moveTo>
                  <a:lnTo>
                    <a:pt x="23" y="17"/>
                  </a:lnTo>
                  <a:lnTo>
                    <a:pt x="12" y="30"/>
                  </a:lnTo>
                  <a:lnTo>
                    <a:pt x="23" y="17"/>
                  </a:lnTo>
                  <a:lnTo>
                    <a:pt x="36" y="6"/>
                  </a:lnTo>
                  <a:close/>
                  <a:moveTo>
                    <a:pt x="67" y="0"/>
                  </a:moveTo>
                  <a:lnTo>
                    <a:pt x="67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938713" y="1927225"/>
              <a:ext cx="184150" cy="457200"/>
            </a:xfrm>
            <a:custGeom>
              <a:avLst/>
              <a:gdLst>
                <a:gd name="T0" fmla="*/ 32 w 116"/>
                <a:gd name="T1" fmla="*/ 170 h 288"/>
                <a:gd name="T2" fmla="*/ 35 w 116"/>
                <a:gd name="T3" fmla="*/ 204 h 288"/>
                <a:gd name="T4" fmla="*/ 37 w 116"/>
                <a:gd name="T5" fmla="*/ 236 h 288"/>
                <a:gd name="T6" fmla="*/ 38 w 116"/>
                <a:gd name="T7" fmla="*/ 264 h 288"/>
                <a:gd name="T8" fmla="*/ 40 w 116"/>
                <a:gd name="T9" fmla="*/ 287 h 288"/>
                <a:gd name="T10" fmla="*/ 14 w 116"/>
                <a:gd name="T11" fmla="*/ 288 h 288"/>
                <a:gd name="T12" fmla="*/ 14 w 116"/>
                <a:gd name="T13" fmla="*/ 284 h 288"/>
                <a:gd name="T14" fmla="*/ 12 w 116"/>
                <a:gd name="T15" fmla="*/ 275 h 288"/>
                <a:gd name="T16" fmla="*/ 11 w 116"/>
                <a:gd name="T17" fmla="*/ 260 h 288"/>
                <a:gd name="T18" fmla="*/ 10 w 116"/>
                <a:gd name="T19" fmla="*/ 241 h 288"/>
                <a:gd name="T20" fmla="*/ 8 w 116"/>
                <a:gd name="T21" fmla="*/ 220 h 288"/>
                <a:gd name="T22" fmla="*/ 7 w 116"/>
                <a:gd name="T23" fmla="*/ 196 h 288"/>
                <a:gd name="T24" fmla="*/ 6 w 116"/>
                <a:gd name="T25" fmla="*/ 171 h 288"/>
                <a:gd name="T26" fmla="*/ 32 w 116"/>
                <a:gd name="T27" fmla="*/ 170 h 288"/>
                <a:gd name="T28" fmla="*/ 71 w 116"/>
                <a:gd name="T29" fmla="*/ 0 h 288"/>
                <a:gd name="T30" fmla="*/ 87 w 116"/>
                <a:gd name="T31" fmla="*/ 3 h 288"/>
                <a:gd name="T32" fmla="*/ 103 w 116"/>
                <a:gd name="T33" fmla="*/ 8 h 288"/>
                <a:gd name="T34" fmla="*/ 116 w 116"/>
                <a:gd name="T35" fmla="*/ 17 h 288"/>
                <a:gd name="T36" fmla="*/ 107 w 116"/>
                <a:gd name="T37" fmla="*/ 16 h 288"/>
                <a:gd name="T38" fmla="*/ 96 w 116"/>
                <a:gd name="T39" fmla="*/ 14 h 288"/>
                <a:gd name="T40" fmla="*/ 92 w 116"/>
                <a:gd name="T41" fmla="*/ 14 h 288"/>
                <a:gd name="T42" fmla="*/ 82 w 116"/>
                <a:gd name="T43" fmla="*/ 16 h 288"/>
                <a:gd name="T44" fmla="*/ 73 w 116"/>
                <a:gd name="T45" fmla="*/ 18 h 288"/>
                <a:gd name="T46" fmla="*/ 71 w 116"/>
                <a:gd name="T47" fmla="*/ 0 h 288"/>
                <a:gd name="T48" fmla="*/ 67 w 116"/>
                <a:gd name="T49" fmla="*/ 0 h 288"/>
                <a:gd name="T50" fmla="*/ 69 w 116"/>
                <a:gd name="T51" fmla="*/ 0 h 288"/>
                <a:gd name="T52" fmla="*/ 69 w 116"/>
                <a:gd name="T53" fmla="*/ 0 h 288"/>
                <a:gd name="T54" fmla="*/ 69 w 116"/>
                <a:gd name="T55" fmla="*/ 0 h 288"/>
                <a:gd name="T56" fmla="*/ 69 w 116"/>
                <a:gd name="T57" fmla="*/ 0 h 288"/>
                <a:gd name="T58" fmla="*/ 69 w 116"/>
                <a:gd name="T59" fmla="*/ 0 h 288"/>
                <a:gd name="T60" fmla="*/ 70 w 116"/>
                <a:gd name="T61" fmla="*/ 0 h 288"/>
                <a:gd name="T62" fmla="*/ 70 w 116"/>
                <a:gd name="T63" fmla="*/ 0 h 288"/>
                <a:gd name="T64" fmla="*/ 67 w 116"/>
                <a:gd name="T65" fmla="*/ 0 h 288"/>
                <a:gd name="T66" fmla="*/ 66 w 116"/>
                <a:gd name="T67" fmla="*/ 0 h 288"/>
                <a:gd name="T68" fmla="*/ 66 w 116"/>
                <a:gd name="T69" fmla="*/ 0 h 288"/>
                <a:gd name="T70" fmla="*/ 66 w 116"/>
                <a:gd name="T71" fmla="*/ 0 h 288"/>
                <a:gd name="T72" fmla="*/ 66 w 116"/>
                <a:gd name="T73" fmla="*/ 0 h 288"/>
                <a:gd name="T74" fmla="*/ 62 w 116"/>
                <a:gd name="T75" fmla="*/ 0 h 288"/>
                <a:gd name="T76" fmla="*/ 58 w 116"/>
                <a:gd name="T77" fmla="*/ 0 h 288"/>
                <a:gd name="T78" fmla="*/ 54 w 116"/>
                <a:gd name="T79" fmla="*/ 1 h 288"/>
                <a:gd name="T80" fmla="*/ 55 w 116"/>
                <a:gd name="T81" fmla="*/ 27 h 288"/>
                <a:gd name="T82" fmla="*/ 42 w 116"/>
                <a:gd name="T83" fmla="*/ 40 h 288"/>
                <a:gd name="T84" fmla="*/ 33 w 116"/>
                <a:gd name="T85" fmla="*/ 59 h 288"/>
                <a:gd name="T86" fmla="*/ 29 w 116"/>
                <a:gd name="T87" fmla="*/ 80 h 288"/>
                <a:gd name="T88" fmla="*/ 28 w 116"/>
                <a:gd name="T89" fmla="*/ 105 h 288"/>
                <a:gd name="T90" fmla="*/ 29 w 116"/>
                <a:gd name="T91" fmla="*/ 128 h 288"/>
                <a:gd name="T92" fmla="*/ 32 w 116"/>
                <a:gd name="T93" fmla="*/ 157 h 288"/>
                <a:gd name="T94" fmla="*/ 4 w 116"/>
                <a:gd name="T95" fmla="*/ 158 h 288"/>
                <a:gd name="T96" fmla="*/ 3 w 116"/>
                <a:gd name="T97" fmla="*/ 132 h 288"/>
                <a:gd name="T98" fmla="*/ 2 w 116"/>
                <a:gd name="T99" fmla="*/ 109 h 288"/>
                <a:gd name="T100" fmla="*/ 0 w 116"/>
                <a:gd name="T101" fmla="*/ 89 h 288"/>
                <a:gd name="T102" fmla="*/ 0 w 116"/>
                <a:gd name="T103" fmla="*/ 67 h 288"/>
                <a:gd name="T104" fmla="*/ 4 w 116"/>
                <a:gd name="T105" fmla="*/ 47 h 288"/>
                <a:gd name="T106" fmla="*/ 12 w 116"/>
                <a:gd name="T107" fmla="*/ 30 h 288"/>
                <a:gd name="T108" fmla="*/ 23 w 116"/>
                <a:gd name="T109" fmla="*/ 17 h 288"/>
                <a:gd name="T110" fmla="*/ 36 w 116"/>
                <a:gd name="T111" fmla="*/ 6 h 288"/>
                <a:gd name="T112" fmla="*/ 53 w 116"/>
                <a:gd name="T113" fmla="*/ 1 h 288"/>
                <a:gd name="T114" fmla="*/ 58 w 116"/>
                <a:gd name="T115" fmla="*/ 0 h 288"/>
                <a:gd name="T116" fmla="*/ 65 w 116"/>
                <a:gd name="T117" fmla="*/ 0 h 288"/>
                <a:gd name="T118" fmla="*/ 67 w 116"/>
                <a:gd name="T11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6" h="288">
                  <a:moveTo>
                    <a:pt x="32" y="170"/>
                  </a:moveTo>
                  <a:lnTo>
                    <a:pt x="35" y="204"/>
                  </a:lnTo>
                  <a:lnTo>
                    <a:pt x="37" y="236"/>
                  </a:lnTo>
                  <a:lnTo>
                    <a:pt x="38" y="264"/>
                  </a:lnTo>
                  <a:lnTo>
                    <a:pt x="40" y="287"/>
                  </a:lnTo>
                  <a:lnTo>
                    <a:pt x="14" y="288"/>
                  </a:lnTo>
                  <a:lnTo>
                    <a:pt x="14" y="284"/>
                  </a:lnTo>
                  <a:lnTo>
                    <a:pt x="12" y="275"/>
                  </a:lnTo>
                  <a:lnTo>
                    <a:pt x="11" y="260"/>
                  </a:lnTo>
                  <a:lnTo>
                    <a:pt x="10" y="241"/>
                  </a:lnTo>
                  <a:lnTo>
                    <a:pt x="8" y="220"/>
                  </a:lnTo>
                  <a:lnTo>
                    <a:pt x="7" y="196"/>
                  </a:lnTo>
                  <a:lnTo>
                    <a:pt x="6" y="171"/>
                  </a:lnTo>
                  <a:lnTo>
                    <a:pt x="32" y="170"/>
                  </a:lnTo>
                  <a:close/>
                  <a:moveTo>
                    <a:pt x="71" y="0"/>
                  </a:moveTo>
                  <a:lnTo>
                    <a:pt x="87" y="3"/>
                  </a:lnTo>
                  <a:lnTo>
                    <a:pt x="103" y="8"/>
                  </a:lnTo>
                  <a:lnTo>
                    <a:pt x="116" y="17"/>
                  </a:lnTo>
                  <a:lnTo>
                    <a:pt x="107" y="16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2" y="16"/>
                  </a:lnTo>
                  <a:lnTo>
                    <a:pt x="73" y="18"/>
                  </a:lnTo>
                  <a:lnTo>
                    <a:pt x="71" y="0"/>
                  </a:lnTo>
                  <a:close/>
                  <a:moveTo>
                    <a:pt x="67" y="0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0"/>
                  </a:lnTo>
                  <a:lnTo>
                    <a:pt x="54" y="1"/>
                  </a:lnTo>
                  <a:lnTo>
                    <a:pt x="55" y="27"/>
                  </a:lnTo>
                  <a:lnTo>
                    <a:pt x="42" y="40"/>
                  </a:lnTo>
                  <a:lnTo>
                    <a:pt x="33" y="59"/>
                  </a:lnTo>
                  <a:lnTo>
                    <a:pt x="29" y="80"/>
                  </a:lnTo>
                  <a:lnTo>
                    <a:pt x="28" y="105"/>
                  </a:lnTo>
                  <a:lnTo>
                    <a:pt x="29" y="128"/>
                  </a:lnTo>
                  <a:lnTo>
                    <a:pt x="32" y="157"/>
                  </a:lnTo>
                  <a:lnTo>
                    <a:pt x="4" y="158"/>
                  </a:lnTo>
                  <a:lnTo>
                    <a:pt x="3" y="132"/>
                  </a:lnTo>
                  <a:lnTo>
                    <a:pt x="2" y="109"/>
                  </a:lnTo>
                  <a:lnTo>
                    <a:pt x="0" y="89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2" y="30"/>
                  </a:lnTo>
                  <a:lnTo>
                    <a:pt x="23" y="17"/>
                  </a:lnTo>
                  <a:lnTo>
                    <a:pt x="36" y="6"/>
                  </a:lnTo>
                  <a:lnTo>
                    <a:pt x="53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4945063" y="1927225"/>
              <a:ext cx="109538" cy="271463"/>
            </a:xfrm>
            <a:custGeom>
              <a:avLst/>
              <a:gdLst>
                <a:gd name="T0" fmla="*/ 28 w 69"/>
                <a:gd name="T1" fmla="*/ 157 h 171"/>
                <a:gd name="T2" fmla="*/ 28 w 69"/>
                <a:gd name="T3" fmla="*/ 170 h 171"/>
                <a:gd name="T4" fmla="*/ 2 w 69"/>
                <a:gd name="T5" fmla="*/ 171 h 171"/>
                <a:gd name="T6" fmla="*/ 0 w 69"/>
                <a:gd name="T7" fmla="*/ 158 h 171"/>
                <a:gd name="T8" fmla="*/ 28 w 69"/>
                <a:gd name="T9" fmla="*/ 157 h 171"/>
                <a:gd name="T10" fmla="*/ 66 w 69"/>
                <a:gd name="T11" fmla="*/ 0 h 171"/>
                <a:gd name="T12" fmla="*/ 67 w 69"/>
                <a:gd name="T13" fmla="*/ 0 h 171"/>
                <a:gd name="T14" fmla="*/ 69 w 69"/>
                <a:gd name="T15" fmla="*/ 18 h 171"/>
                <a:gd name="T16" fmla="*/ 59 w 69"/>
                <a:gd name="T17" fmla="*/ 22 h 171"/>
                <a:gd name="T18" fmla="*/ 51 w 69"/>
                <a:gd name="T19" fmla="*/ 27 h 171"/>
                <a:gd name="T20" fmla="*/ 50 w 69"/>
                <a:gd name="T21" fmla="*/ 1 h 171"/>
                <a:gd name="T22" fmla="*/ 54 w 69"/>
                <a:gd name="T23" fmla="*/ 0 h 171"/>
                <a:gd name="T24" fmla="*/ 58 w 69"/>
                <a:gd name="T25" fmla="*/ 0 h 171"/>
                <a:gd name="T26" fmla="*/ 62 w 69"/>
                <a:gd name="T27" fmla="*/ 0 h 171"/>
                <a:gd name="T28" fmla="*/ 62 w 69"/>
                <a:gd name="T29" fmla="*/ 0 h 171"/>
                <a:gd name="T30" fmla="*/ 62 w 69"/>
                <a:gd name="T31" fmla="*/ 0 h 171"/>
                <a:gd name="T32" fmla="*/ 62 w 69"/>
                <a:gd name="T33" fmla="*/ 0 h 171"/>
                <a:gd name="T34" fmla="*/ 63 w 69"/>
                <a:gd name="T35" fmla="*/ 0 h 171"/>
                <a:gd name="T36" fmla="*/ 66 w 69"/>
                <a:gd name="T3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171">
                  <a:moveTo>
                    <a:pt x="28" y="157"/>
                  </a:moveTo>
                  <a:lnTo>
                    <a:pt x="28" y="170"/>
                  </a:lnTo>
                  <a:lnTo>
                    <a:pt x="2" y="171"/>
                  </a:lnTo>
                  <a:lnTo>
                    <a:pt x="0" y="158"/>
                  </a:lnTo>
                  <a:lnTo>
                    <a:pt x="28" y="157"/>
                  </a:lnTo>
                  <a:close/>
                  <a:moveTo>
                    <a:pt x="66" y="0"/>
                  </a:moveTo>
                  <a:lnTo>
                    <a:pt x="67" y="0"/>
                  </a:lnTo>
                  <a:lnTo>
                    <a:pt x="69" y="18"/>
                  </a:lnTo>
                  <a:lnTo>
                    <a:pt x="59" y="22"/>
                  </a:lnTo>
                  <a:lnTo>
                    <a:pt x="51" y="27"/>
                  </a:lnTo>
                  <a:lnTo>
                    <a:pt x="50" y="1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76813" y="2651125"/>
              <a:ext cx="47625" cy="87313"/>
            </a:xfrm>
            <a:custGeom>
              <a:avLst/>
              <a:gdLst>
                <a:gd name="T0" fmla="*/ 30 w 30"/>
                <a:gd name="T1" fmla="*/ 0 h 55"/>
                <a:gd name="T2" fmla="*/ 17 w 30"/>
                <a:gd name="T3" fmla="*/ 14 h 55"/>
                <a:gd name="T4" fmla="*/ 7 w 30"/>
                <a:gd name="T5" fmla="*/ 32 h 55"/>
                <a:gd name="T6" fmla="*/ 0 w 30"/>
                <a:gd name="T7" fmla="*/ 55 h 55"/>
                <a:gd name="T8" fmla="*/ 7 w 30"/>
                <a:gd name="T9" fmla="*/ 32 h 55"/>
                <a:gd name="T10" fmla="*/ 17 w 30"/>
                <a:gd name="T11" fmla="*/ 14 h 55"/>
                <a:gd name="T12" fmla="*/ 30 w 3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5">
                  <a:moveTo>
                    <a:pt x="30" y="0"/>
                  </a:moveTo>
                  <a:lnTo>
                    <a:pt x="17" y="14"/>
                  </a:lnTo>
                  <a:lnTo>
                    <a:pt x="7" y="32"/>
                  </a:lnTo>
                  <a:lnTo>
                    <a:pt x="0" y="55"/>
                  </a:lnTo>
                  <a:lnTo>
                    <a:pt x="7" y="32"/>
                  </a:lnTo>
                  <a:lnTo>
                    <a:pt x="17" y="14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962526" y="2632075"/>
              <a:ext cx="201613" cy="450850"/>
            </a:xfrm>
            <a:custGeom>
              <a:avLst/>
              <a:gdLst>
                <a:gd name="T0" fmla="*/ 33 w 127"/>
                <a:gd name="T1" fmla="*/ 169 h 284"/>
                <a:gd name="T2" fmla="*/ 30 w 127"/>
                <a:gd name="T3" fmla="*/ 234 h 284"/>
                <a:gd name="T4" fmla="*/ 29 w 127"/>
                <a:gd name="T5" fmla="*/ 284 h 284"/>
                <a:gd name="T6" fmla="*/ 1 w 127"/>
                <a:gd name="T7" fmla="*/ 279 h 284"/>
                <a:gd name="T8" fmla="*/ 1 w 127"/>
                <a:gd name="T9" fmla="*/ 247 h 284"/>
                <a:gd name="T10" fmla="*/ 2 w 127"/>
                <a:gd name="T11" fmla="*/ 196 h 284"/>
                <a:gd name="T12" fmla="*/ 71 w 127"/>
                <a:gd name="T13" fmla="*/ 1 h 284"/>
                <a:gd name="T14" fmla="*/ 55 w 127"/>
                <a:gd name="T15" fmla="*/ 38 h 284"/>
                <a:gd name="T16" fmla="*/ 38 w 127"/>
                <a:gd name="T17" fmla="*/ 76 h 284"/>
                <a:gd name="T18" fmla="*/ 34 w 127"/>
                <a:gd name="T19" fmla="*/ 124 h 284"/>
                <a:gd name="T20" fmla="*/ 5 w 127"/>
                <a:gd name="T21" fmla="*/ 154 h 284"/>
                <a:gd name="T22" fmla="*/ 6 w 127"/>
                <a:gd name="T23" fmla="*/ 105 h 284"/>
                <a:gd name="T24" fmla="*/ 12 w 127"/>
                <a:gd name="T25" fmla="*/ 73 h 284"/>
                <a:gd name="T26" fmla="*/ 9 w 127"/>
                <a:gd name="T27" fmla="*/ 67 h 284"/>
                <a:gd name="T28" fmla="*/ 26 w 127"/>
                <a:gd name="T29" fmla="*/ 26 h 284"/>
                <a:gd name="T30" fmla="*/ 58 w 127"/>
                <a:gd name="T31" fmla="*/ 2 h 284"/>
                <a:gd name="T32" fmla="*/ 86 w 127"/>
                <a:gd name="T33" fmla="*/ 0 h 284"/>
                <a:gd name="T34" fmla="*/ 127 w 127"/>
                <a:gd name="T35" fmla="*/ 17 h 284"/>
                <a:gd name="T36" fmla="*/ 109 w 127"/>
                <a:gd name="T37" fmla="*/ 14 h 284"/>
                <a:gd name="T38" fmla="*/ 95 w 127"/>
                <a:gd name="T39" fmla="*/ 16 h 284"/>
                <a:gd name="T40" fmla="*/ 86 w 127"/>
                <a:gd name="T41" fmla="*/ 0 h 284"/>
                <a:gd name="T42" fmla="*/ 71 w 127"/>
                <a:gd name="T43" fmla="*/ 1 h 284"/>
                <a:gd name="T44" fmla="*/ 75 w 127"/>
                <a:gd name="T45" fmla="*/ 0 h 284"/>
                <a:gd name="T46" fmla="*/ 78 w 127"/>
                <a:gd name="T47" fmla="*/ 0 h 284"/>
                <a:gd name="T48" fmla="*/ 80 w 127"/>
                <a:gd name="T49" fmla="*/ 0 h 284"/>
                <a:gd name="T50" fmla="*/ 81 w 127"/>
                <a:gd name="T51" fmla="*/ 0 h 284"/>
                <a:gd name="T52" fmla="*/ 81 w 127"/>
                <a:gd name="T53" fmla="*/ 0 h 284"/>
                <a:gd name="T54" fmla="*/ 81 w 127"/>
                <a:gd name="T55" fmla="*/ 0 h 284"/>
                <a:gd name="T56" fmla="*/ 81 w 127"/>
                <a:gd name="T57" fmla="*/ 0 h 284"/>
                <a:gd name="T58" fmla="*/ 84 w 127"/>
                <a:gd name="T59" fmla="*/ 0 h 284"/>
                <a:gd name="T60" fmla="*/ 82 w 127"/>
                <a:gd name="T61" fmla="*/ 0 h 284"/>
                <a:gd name="T62" fmla="*/ 82 w 127"/>
                <a:gd name="T63" fmla="*/ 0 h 284"/>
                <a:gd name="T64" fmla="*/ 76 w 127"/>
                <a:gd name="T6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284">
                  <a:moveTo>
                    <a:pt x="4" y="167"/>
                  </a:moveTo>
                  <a:lnTo>
                    <a:pt x="33" y="169"/>
                  </a:lnTo>
                  <a:lnTo>
                    <a:pt x="31" y="201"/>
                  </a:lnTo>
                  <a:lnTo>
                    <a:pt x="30" y="234"/>
                  </a:lnTo>
                  <a:lnTo>
                    <a:pt x="30" y="262"/>
                  </a:lnTo>
                  <a:lnTo>
                    <a:pt x="29" y="284"/>
                  </a:lnTo>
                  <a:lnTo>
                    <a:pt x="0" y="284"/>
                  </a:lnTo>
                  <a:lnTo>
                    <a:pt x="1" y="279"/>
                  </a:lnTo>
                  <a:lnTo>
                    <a:pt x="1" y="266"/>
                  </a:lnTo>
                  <a:lnTo>
                    <a:pt x="1" y="247"/>
                  </a:lnTo>
                  <a:lnTo>
                    <a:pt x="2" y="222"/>
                  </a:lnTo>
                  <a:lnTo>
                    <a:pt x="2" y="196"/>
                  </a:lnTo>
                  <a:lnTo>
                    <a:pt x="4" y="167"/>
                  </a:lnTo>
                  <a:close/>
                  <a:moveTo>
                    <a:pt x="71" y="1"/>
                  </a:moveTo>
                  <a:lnTo>
                    <a:pt x="69" y="26"/>
                  </a:lnTo>
                  <a:lnTo>
                    <a:pt x="55" y="38"/>
                  </a:lnTo>
                  <a:lnTo>
                    <a:pt x="46" y="55"/>
                  </a:lnTo>
                  <a:lnTo>
                    <a:pt x="38" y="76"/>
                  </a:lnTo>
                  <a:lnTo>
                    <a:pt x="35" y="101"/>
                  </a:lnTo>
                  <a:lnTo>
                    <a:pt x="34" y="124"/>
                  </a:lnTo>
                  <a:lnTo>
                    <a:pt x="33" y="154"/>
                  </a:lnTo>
                  <a:lnTo>
                    <a:pt x="5" y="154"/>
                  </a:lnTo>
                  <a:lnTo>
                    <a:pt x="5" y="128"/>
                  </a:lnTo>
                  <a:lnTo>
                    <a:pt x="6" y="105"/>
                  </a:lnTo>
                  <a:lnTo>
                    <a:pt x="9" y="85"/>
                  </a:lnTo>
                  <a:lnTo>
                    <a:pt x="12" y="73"/>
                  </a:lnTo>
                  <a:lnTo>
                    <a:pt x="12" y="69"/>
                  </a:lnTo>
                  <a:lnTo>
                    <a:pt x="9" y="67"/>
                  </a:lnTo>
                  <a:lnTo>
                    <a:pt x="16" y="44"/>
                  </a:lnTo>
                  <a:lnTo>
                    <a:pt x="26" y="26"/>
                  </a:lnTo>
                  <a:lnTo>
                    <a:pt x="39" y="12"/>
                  </a:lnTo>
                  <a:lnTo>
                    <a:pt x="58" y="2"/>
                  </a:lnTo>
                  <a:lnTo>
                    <a:pt x="71" y="1"/>
                  </a:lnTo>
                  <a:close/>
                  <a:moveTo>
                    <a:pt x="86" y="0"/>
                  </a:moveTo>
                  <a:lnTo>
                    <a:pt x="109" y="6"/>
                  </a:lnTo>
                  <a:lnTo>
                    <a:pt x="127" y="17"/>
                  </a:lnTo>
                  <a:lnTo>
                    <a:pt x="118" y="16"/>
                  </a:lnTo>
                  <a:lnTo>
                    <a:pt x="109" y="14"/>
                  </a:lnTo>
                  <a:lnTo>
                    <a:pt x="106" y="14"/>
                  </a:lnTo>
                  <a:lnTo>
                    <a:pt x="95" y="16"/>
                  </a:lnTo>
                  <a:lnTo>
                    <a:pt x="86" y="18"/>
                  </a:lnTo>
                  <a:lnTo>
                    <a:pt x="86" y="0"/>
                  </a:lnTo>
                  <a:close/>
                  <a:moveTo>
                    <a:pt x="76" y="0"/>
                  </a:moveTo>
                  <a:lnTo>
                    <a:pt x="71" y="1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6" y="0"/>
                  </a:lnTo>
                  <a:close/>
                  <a:moveTo>
                    <a:pt x="78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968876" y="2632075"/>
              <a:ext cx="130175" cy="268288"/>
            </a:xfrm>
            <a:custGeom>
              <a:avLst/>
              <a:gdLst>
                <a:gd name="T0" fmla="*/ 1 w 82"/>
                <a:gd name="T1" fmla="*/ 154 h 169"/>
                <a:gd name="T2" fmla="*/ 29 w 82"/>
                <a:gd name="T3" fmla="*/ 154 h 169"/>
                <a:gd name="T4" fmla="*/ 29 w 82"/>
                <a:gd name="T5" fmla="*/ 169 h 169"/>
                <a:gd name="T6" fmla="*/ 0 w 82"/>
                <a:gd name="T7" fmla="*/ 167 h 169"/>
                <a:gd name="T8" fmla="*/ 1 w 82"/>
                <a:gd name="T9" fmla="*/ 154 h 169"/>
                <a:gd name="T10" fmla="*/ 76 w 82"/>
                <a:gd name="T11" fmla="*/ 0 h 169"/>
                <a:gd name="T12" fmla="*/ 78 w 82"/>
                <a:gd name="T13" fmla="*/ 0 h 169"/>
                <a:gd name="T14" fmla="*/ 78 w 82"/>
                <a:gd name="T15" fmla="*/ 0 h 169"/>
                <a:gd name="T16" fmla="*/ 78 w 82"/>
                <a:gd name="T17" fmla="*/ 0 h 169"/>
                <a:gd name="T18" fmla="*/ 78 w 82"/>
                <a:gd name="T19" fmla="*/ 0 h 169"/>
                <a:gd name="T20" fmla="*/ 80 w 82"/>
                <a:gd name="T21" fmla="*/ 0 h 169"/>
                <a:gd name="T22" fmla="*/ 81 w 82"/>
                <a:gd name="T23" fmla="*/ 0 h 169"/>
                <a:gd name="T24" fmla="*/ 82 w 82"/>
                <a:gd name="T25" fmla="*/ 0 h 169"/>
                <a:gd name="T26" fmla="*/ 82 w 82"/>
                <a:gd name="T27" fmla="*/ 18 h 169"/>
                <a:gd name="T28" fmla="*/ 73 w 82"/>
                <a:gd name="T29" fmla="*/ 21 h 169"/>
                <a:gd name="T30" fmla="*/ 65 w 82"/>
                <a:gd name="T31" fmla="*/ 26 h 169"/>
                <a:gd name="T32" fmla="*/ 67 w 82"/>
                <a:gd name="T33" fmla="*/ 0 h 169"/>
                <a:gd name="T34" fmla="*/ 71 w 82"/>
                <a:gd name="T35" fmla="*/ 0 h 169"/>
                <a:gd name="T36" fmla="*/ 76 w 82"/>
                <a:gd name="T3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169">
                  <a:moveTo>
                    <a:pt x="1" y="154"/>
                  </a:moveTo>
                  <a:lnTo>
                    <a:pt x="29" y="154"/>
                  </a:lnTo>
                  <a:lnTo>
                    <a:pt x="29" y="169"/>
                  </a:lnTo>
                  <a:lnTo>
                    <a:pt x="0" y="167"/>
                  </a:lnTo>
                  <a:lnTo>
                    <a:pt x="1" y="154"/>
                  </a:lnTo>
                  <a:close/>
                  <a:moveTo>
                    <a:pt x="76" y="0"/>
                  </a:move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18"/>
                  </a:lnTo>
                  <a:lnTo>
                    <a:pt x="73" y="21"/>
                  </a:lnTo>
                  <a:lnTo>
                    <a:pt x="65" y="26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478463" y="1893888"/>
              <a:ext cx="231775" cy="579438"/>
            </a:xfrm>
            <a:custGeom>
              <a:avLst/>
              <a:gdLst>
                <a:gd name="T0" fmla="*/ 104 w 146"/>
                <a:gd name="T1" fmla="*/ 217 h 365"/>
                <a:gd name="T2" fmla="*/ 139 w 146"/>
                <a:gd name="T3" fmla="*/ 219 h 365"/>
                <a:gd name="T4" fmla="*/ 136 w 146"/>
                <a:gd name="T5" fmla="*/ 250 h 365"/>
                <a:gd name="T6" fmla="*/ 133 w 146"/>
                <a:gd name="T7" fmla="*/ 279 h 365"/>
                <a:gd name="T8" fmla="*/ 131 w 146"/>
                <a:gd name="T9" fmla="*/ 306 h 365"/>
                <a:gd name="T10" fmla="*/ 129 w 146"/>
                <a:gd name="T11" fmla="*/ 330 h 365"/>
                <a:gd name="T12" fmla="*/ 128 w 146"/>
                <a:gd name="T13" fmla="*/ 348 h 365"/>
                <a:gd name="T14" fmla="*/ 127 w 146"/>
                <a:gd name="T15" fmla="*/ 360 h 365"/>
                <a:gd name="T16" fmla="*/ 127 w 146"/>
                <a:gd name="T17" fmla="*/ 365 h 365"/>
                <a:gd name="T18" fmla="*/ 94 w 146"/>
                <a:gd name="T19" fmla="*/ 364 h 365"/>
                <a:gd name="T20" fmla="*/ 95 w 146"/>
                <a:gd name="T21" fmla="*/ 342 h 365"/>
                <a:gd name="T22" fmla="*/ 98 w 146"/>
                <a:gd name="T23" fmla="*/ 314 h 365"/>
                <a:gd name="T24" fmla="*/ 99 w 146"/>
                <a:gd name="T25" fmla="*/ 283 h 365"/>
                <a:gd name="T26" fmla="*/ 102 w 146"/>
                <a:gd name="T27" fmla="*/ 250 h 365"/>
                <a:gd name="T28" fmla="*/ 104 w 146"/>
                <a:gd name="T29" fmla="*/ 217 h 365"/>
                <a:gd name="T30" fmla="*/ 82 w 146"/>
                <a:gd name="T31" fmla="*/ 3 h 365"/>
                <a:gd name="T32" fmla="*/ 101 w 146"/>
                <a:gd name="T33" fmla="*/ 9 h 365"/>
                <a:gd name="T34" fmla="*/ 116 w 146"/>
                <a:gd name="T35" fmla="*/ 21 h 365"/>
                <a:gd name="T36" fmla="*/ 129 w 146"/>
                <a:gd name="T37" fmla="*/ 37 h 365"/>
                <a:gd name="T38" fmla="*/ 139 w 146"/>
                <a:gd name="T39" fmla="*/ 55 h 365"/>
                <a:gd name="T40" fmla="*/ 144 w 146"/>
                <a:gd name="T41" fmla="*/ 77 h 365"/>
                <a:gd name="T42" fmla="*/ 146 w 146"/>
                <a:gd name="T43" fmla="*/ 102 h 365"/>
                <a:gd name="T44" fmla="*/ 145 w 146"/>
                <a:gd name="T45" fmla="*/ 114 h 365"/>
                <a:gd name="T46" fmla="*/ 144 w 146"/>
                <a:gd name="T47" fmla="*/ 139 h 365"/>
                <a:gd name="T48" fmla="*/ 141 w 146"/>
                <a:gd name="T49" fmla="*/ 168 h 365"/>
                <a:gd name="T50" fmla="*/ 140 w 146"/>
                <a:gd name="T51" fmla="*/ 202 h 365"/>
                <a:gd name="T52" fmla="*/ 106 w 146"/>
                <a:gd name="T53" fmla="*/ 200 h 365"/>
                <a:gd name="T54" fmla="*/ 108 w 146"/>
                <a:gd name="T55" fmla="*/ 174 h 365"/>
                <a:gd name="T56" fmla="*/ 110 w 146"/>
                <a:gd name="T57" fmla="*/ 152 h 365"/>
                <a:gd name="T58" fmla="*/ 111 w 146"/>
                <a:gd name="T59" fmla="*/ 132 h 365"/>
                <a:gd name="T60" fmla="*/ 110 w 146"/>
                <a:gd name="T61" fmla="*/ 102 h 365"/>
                <a:gd name="T62" fmla="*/ 104 w 146"/>
                <a:gd name="T63" fmla="*/ 76 h 365"/>
                <a:gd name="T64" fmla="*/ 94 w 146"/>
                <a:gd name="T65" fmla="*/ 54 h 365"/>
                <a:gd name="T66" fmla="*/ 80 w 146"/>
                <a:gd name="T67" fmla="*/ 37 h 365"/>
                <a:gd name="T68" fmla="*/ 82 w 146"/>
                <a:gd name="T69" fmla="*/ 3 h 365"/>
                <a:gd name="T70" fmla="*/ 60 w 146"/>
                <a:gd name="T71" fmla="*/ 0 h 365"/>
                <a:gd name="T72" fmla="*/ 61 w 146"/>
                <a:gd name="T73" fmla="*/ 0 h 365"/>
                <a:gd name="T74" fmla="*/ 59 w 146"/>
                <a:gd name="T75" fmla="*/ 25 h 365"/>
                <a:gd name="T76" fmla="*/ 46 w 146"/>
                <a:gd name="T77" fmla="*/ 21 h 365"/>
                <a:gd name="T78" fmla="*/ 31 w 146"/>
                <a:gd name="T79" fmla="*/ 18 h 365"/>
                <a:gd name="T80" fmla="*/ 26 w 146"/>
                <a:gd name="T81" fmla="*/ 18 h 365"/>
                <a:gd name="T82" fmla="*/ 0 w 146"/>
                <a:gd name="T83" fmla="*/ 22 h 365"/>
                <a:gd name="T84" fmla="*/ 18 w 146"/>
                <a:gd name="T85" fmla="*/ 10 h 365"/>
                <a:gd name="T86" fmla="*/ 38 w 146"/>
                <a:gd name="T87" fmla="*/ 3 h 365"/>
                <a:gd name="T88" fmla="*/ 60 w 146"/>
                <a:gd name="T89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6" h="365">
                  <a:moveTo>
                    <a:pt x="104" y="217"/>
                  </a:moveTo>
                  <a:lnTo>
                    <a:pt x="139" y="219"/>
                  </a:lnTo>
                  <a:lnTo>
                    <a:pt x="136" y="250"/>
                  </a:lnTo>
                  <a:lnTo>
                    <a:pt x="133" y="279"/>
                  </a:lnTo>
                  <a:lnTo>
                    <a:pt x="131" y="306"/>
                  </a:lnTo>
                  <a:lnTo>
                    <a:pt x="129" y="330"/>
                  </a:lnTo>
                  <a:lnTo>
                    <a:pt x="128" y="348"/>
                  </a:lnTo>
                  <a:lnTo>
                    <a:pt x="127" y="360"/>
                  </a:lnTo>
                  <a:lnTo>
                    <a:pt x="127" y="365"/>
                  </a:lnTo>
                  <a:lnTo>
                    <a:pt x="94" y="364"/>
                  </a:lnTo>
                  <a:lnTo>
                    <a:pt x="95" y="342"/>
                  </a:lnTo>
                  <a:lnTo>
                    <a:pt x="98" y="314"/>
                  </a:lnTo>
                  <a:lnTo>
                    <a:pt x="99" y="283"/>
                  </a:lnTo>
                  <a:lnTo>
                    <a:pt x="102" y="250"/>
                  </a:lnTo>
                  <a:lnTo>
                    <a:pt x="104" y="217"/>
                  </a:lnTo>
                  <a:close/>
                  <a:moveTo>
                    <a:pt x="82" y="3"/>
                  </a:moveTo>
                  <a:lnTo>
                    <a:pt x="101" y="9"/>
                  </a:lnTo>
                  <a:lnTo>
                    <a:pt x="116" y="21"/>
                  </a:lnTo>
                  <a:lnTo>
                    <a:pt x="129" y="37"/>
                  </a:lnTo>
                  <a:lnTo>
                    <a:pt x="139" y="55"/>
                  </a:lnTo>
                  <a:lnTo>
                    <a:pt x="144" y="77"/>
                  </a:lnTo>
                  <a:lnTo>
                    <a:pt x="146" y="102"/>
                  </a:lnTo>
                  <a:lnTo>
                    <a:pt x="145" y="114"/>
                  </a:lnTo>
                  <a:lnTo>
                    <a:pt x="144" y="139"/>
                  </a:lnTo>
                  <a:lnTo>
                    <a:pt x="141" y="168"/>
                  </a:lnTo>
                  <a:lnTo>
                    <a:pt x="140" y="202"/>
                  </a:lnTo>
                  <a:lnTo>
                    <a:pt x="106" y="200"/>
                  </a:lnTo>
                  <a:lnTo>
                    <a:pt x="108" y="174"/>
                  </a:lnTo>
                  <a:lnTo>
                    <a:pt x="110" y="152"/>
                  </a:lnTo>
                  <a:lnTo>
                    <a:pt x="111" y="132"/>
                  </a:lnTo>
                  <a:lnTo>
                    <a:pt x="110" y="102"/>
                  </a:lnTo>
                  <a:lnTo>
                    <a:pt x="104" y="76"/>
                  </a:lnTo>
                  <a:lnTo>
                    <a:pt x="94" y="54"/>
                  </a:lnTo>
                  <a:lnTo>
                    <a:pt x="80" y="37"/>
                  </a:lnTo>
                  <a:lnTo>
                    <a:pt x="82" y="3"/>
                  </a:lnTo>
                  <a:close/>
                  <a:moveTo>
                    <a:pt x="60" y="0"/>
                  </a:moveTo>
                  <a:lnTo>
                    <a:pt x="61" y="0"/>
                  </a:lnTo>
                  <a:lnTo>
                    <a:pt x="59" y="25"/>
                  </a:lnTo>
                  <a:lnTo>
                    <a:pt x="46" y="21"/>
                  </a:lnTo>
                  <a:lnTo>
                    <a:pt x="31" y="18"/>
                  </a:lnTo>
                  <a:lnTo>
                    <a:pt x="26" y="18"/>
                  </a:lnTo>
                  <a:lnTo>
                    <a:pt x="0" y="22"/>
                  </a:lnTo>
                  <a:lnTo>
                    <a:pt x="18" y="10"/>
                  </a:lnTo>
                  <a:lnTo>
                    <a:pt x="38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572126" y="1893888"/>
              <a:ext cx="128588" cy="347663"/>
            </a:xfrm>
            <a:custGeom>
              <a:avLst/>
              <a:gdLst>
                <a:gd name="T0" fmla="*/ 47 w 81"/>
                <a:gd name="T1" fmla="*/ 200 h 219"/>
                <a:gd name="T2" fmla="*/ 81 w 81"/>
                <a:gd name="T3" fmla="*/ 202 h 219"/>
                <a:gd name="T4" fmla="*/ 80 w 81"/>
                <a:gd name="T5" fmla="*/ 219 h 219"/>
                <a:gd name="T6" fmla="*/ 45 w 81"/>
                <a:gd name="T7" fmla="*/ 217 h 219"/>
                <a:gd name="T8" fmla="*/ 47 w 81"/>
                <a:gd name="T9" fmla="*/ 200 h 219"/>
                <a:gd name="T10" fmla="*/ 2 w 81"/>
                <a:gd name="T11" fmla="*/ 0 h 219"/>
                <a:gd name="T12" fmla="*/ 6 w 81"/>
                <a:gd name="T13" fmla="*/ 0 h 219"/>
                <a:gd name="T14" fmla="*/ 15 w 81"/>
                <a:gd name="T15" fmla="*/ 0 h 219"/>
                <a:gd name="T16" fmla="*/ 23 w 81"/>
                <a:gd name="T17" fmla="*/ 3 h 219"/>
                <a:gd name="T18" fmla="*/ 21 w 81"/>
                <a:gd name="T19" fmla="*/ 37 h 219"/>
                <a:gd name="T20" fmla="*/ 14 w 81"/>
                <a:gd name="T21" fmla="*/ 31 h 219"/>
                <a:gd name="T22" fmla="*/ 7 w 81"/>
                <a:gd name="T23" fmla="*/ 27 h 219"/>
                <a:gd name="T24" fmla="*/ 0 w 81"/>
                <a:gd name="T25" fmla="*/ 25 h 219"/>
                <a:gd name="T26" fmla="*/ 2 w 81"/>
                <a:gd name="T2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219">
                  <a:moveTo>
                    <a:pt x="47" y="200"/>
                  </a:moveTo>
                  <a:lnTo>
                    <a:pt x="81" y="202"/>
                  </a:lnTo>
                  <a:lnTo>
                    <a:pt x="80" y="219"/>
                  </a:lnTo>
                  <a:lnTo>
                    <a:pt x="45" y="217"/>
                  </a:lnTo>
                  <a:lnTo>
                    <a:pt x="47" y="200"/>
                  </a:lnTo>
                  <a:close/>
                  <a:moveTo>
                    <a:pt x="2" y="0"/>
                  </a:moveTo>
                  <a:lnTo>
                    <a:pt x="6" y="0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21" y="37"/>
                  </a:lnTo>
                  <a:lnTo>
                    <a:pt x="14" y="31"/>
                  </a:lnTo>
                  <a:lnTo>
                    <a:pt x="7" y="27"/>
                  </a:lnTo>
                  <a:lnTo>
                    <a:pt x="0" y="2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459413" y="2574925"/>
              <a:ext cx="233363" cy="581025"/>
            </a:xfrm>
            <a:custGeom>
              <a:avLst/>
              <a:gdLst>
                <a:gd name="T0" fmla="*/ 106 w 147"/>
                <a:gd name="T1" fmla="*/ 218 h 366"/>
                <a:gd name="T2" fmla="*/ 139 w 147"/>
                <a:gd name="T3" fmla="*/ 219 h 366"/>
                <a:gd name="T4" fmla="*/ 136 w 147"/>
                <a:gd name="T5" fmla="*/ 249 h 366"/>
                <a:gd name="T6" fmla="*/ 133 w 147"/>
                <a:gd name="T7" fmla="*/ 279 h 366"/>
                <a:gd name="T8" fmla="*/ 132 w 147"/>
                <a:gd name="T9" fmla="*/ 307 h 366"/>
                <a:gd name="T10" fmla="*/ 130 w 147"/>
                <a:gd name="T11" fmla="*/ 330 h 366"/>
                <a:gd name="T12" fmla="*/ 128 w 147"/>
                <a:gd name="T13" fmla="*/ 349 h 366"/>
                <a:gd name="T14" fmla="*/ 127 w 147"/>
                <a:gd name="T15" fmla="*/ 361 h 366"/>
                <a:gd name="T16" fmla="*/ 127 w 147"/>
                <a:gd name="T17" fmla="*/ 366 h 366"/>
                <a:gd name="T18" fmla="*/ 94 w 147"/>
                <a:gd name="T19" fmla="*/ 363 h 366"/>
                <a:gd name="T20" fmla="*/ 95 w 147"/>
                <a:gd name="T21" fmla="*/ 342 h 366"/>
                <a:gd name="T22" fmla="*/ 98 w 147"/>
                <a:gd name="T23" fmla="*/ 315 h 366"/>
                <a:gd name="T24" fmla="*/ 101 w 147"/>
                <a:gd name="T25" fmla="*/ 283 h 366"/>
                <a:gd name="T26" fmla="*/ 103 w 147"/>
                <a:gd name="T27" fmla="*/ 251 h 366"/>
                <a:gd name="T28" fmla="*/ 106 w 147"/>
                <a:gd name="T29" fmla="*/ 218 h 366"/>
                <a:gd name="T30" fmla="*/ 82 w 147"/>
                <a:gd name="T31" fmla="*/ 2 h 366"/>
                <a:gd name="T32" fmla="*/ 101 w 147"/>
                <a:gd name="T33" fmla="*/ 10 h 366"/>
                <a:gd name="T34" fmla="*/ 118 w 147"/>
                <a:gd name="T35" fmla="*/ 21 h 366"/>
                <a:gd name="T36" fmla="*/ 130 w 147"/>
                <a:gd name="T37" fmla="*/ 36 h 366"/>
                <a:gd name="T38" fmla="*/ 139 w 147"/>
                <a:gd name="T39" fmla="*/ 55 h 366"/>
                <a:gd name="T40" fmla="*/ 144 w 147"/>
                <a:gd name="T41" fmla="*/ 78 h 366"/>
                <a:gd name="T42" fmla="*/ 147 w 147"/>
                <a:gd name="T43" fmla="*/ 103 h 366"/>
                <a:gd name="T44" fmla="*/ 147 w 147"/>
                <a:gd name="T45" fmla="*/ 114 h 366"/>
                <a:gd name="T46" fmla="*/ 144 w 147"/>
                <a:gd name="T47" fmla="*/ 138 h 366"/>
                <a:gd name="T48" fmla="*/ 143 w 147"/>
                <a:gd name="T49" fmla="*/ 168 h 366"/>
                <a:gd name="T50" fmla="*/ 140 w 147"/>
                <a:gd name="T51" fmla="*/ 202 h 366"/>
                <a:gd name="T52" fmla="*/ 107 w 147"/>
                <a:gd name="T53" fmla="*/ 201 h 366"/>
                <a:gd name="T54" fmla="*/ 109 w 147"/>
                <a:gd name="T55" fmla="*/ 175 h 366"/>
                <a:gd name="T56" fmla="*/ 110 w 147"/>
                <a:gd name="T57" fmla="*/ 152 h 366"/>
                <a:gd name="T58" fmla="*/ 111 w 147"/>
                <a:gd name="T59" fmla="*/ 133 h 366"/>
                <a:gd name="T60" fmla="*/ 111 w 147"/>
                <a:gd name="T61" fmla="*/ 103 h 366"/>
                <a:gd name="T62" fmla="*/ 105 w 147"/>
                <a:gd name="T63" fmla="*/ 76 h 366"/>
                <a:gd name="T64" fmla="*/ 94 w 147"/>
                <a:gd name="T65" fmla="*/ 54 h 366"/>
                <a:gd name="T66" fmla="*/ 80 w 147"/>
                <a:gd name="T67" fmla="*/ 37 h 366"/>
                <a:gd name="T68" fmla="*/ 82 w 147"/>
                <a:gd name="T69" fmla="*/ 2 h 366"/>
                <a:gd name="T70" fmla="*/ 61 w 147"/>
                <a:gd name="T71" fmla="*/ 0 h 366"/>
                <a:gd name="T72" fmla="*/ 61 w 147"/>
                <a:gd name="T73" fmla="*/ 0 h 366"/>
                <a:gd name="T74" fmla="*/ 60 w 147"/>
                <a:gd name="T75" fmla="*/ 25 h 366"/>
                <a:gd name="T76" fmla="*/ 46 w 147"/>
                <a:gd name="T77" fmla="*/ 21 h 366"/>
                <a:gd name="T78" fmla="*/ 31 w 147"/>
                <a:gd name="T79" fmla="*/ 19 h 366"/>
                <a:gd name="T80" fmla="*/ 26 w 147"/>
                <a:gd name="T81" fmla="*/ 19 h 366"/>
                <a:gd name="T82" fmla="*/ 0 w 147"/>
                <a:gd name="T83" fmla="*/ 23 h 366"/>
                <a:gd name="T84" fmla="*/ 18 w 147"/>
                <a:gd name="T85" fmla="*/ 10 h 366"/>
                <a:gd name="T86" fmla="*/ 38 w 147"/>
                <a:gd name="T87" fmla="*/ 3 h 366"/>
                <a:gd name="T88" fmla="*/ 61 w 147"/>
                <a:gd name="T8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" h="366">
                  <a:moveTo>
                    <a:pt x="106" y="218"/>
                  </a:moveTo>
                  <a:lnTo>
                    <a:pt x="139" y="219"/>
                  </a:lnTo>
                  <a:lnTo>
                    <a:pt x="136" y="249"/>
                  </a:lnTo>
                  <a:lnTo>
                    <a:pt x="133" y="279"/>
                  </a:lnTo>
                  <a:lnTo>
                    <a:pt x="132" y="307"/>
                  </a:lnTo>
                  <a:lnTo>
                    <a:pt x="130" y="330"/>
                  </a:lnTo>
                  <a:lnTo>
                    <a:pt x="128" y="349"/>
                  </a:lnTo>
                  <a:lnTo>
                    <a:pt x="127" y="361"/>
                  </a:lnTo>
                  <a:lnTo>
                    <a:pt x="127" y="366"/>
                  </a:lnTo>
                  <a:lnTo>
                    <a:pt x="94" y="363"/>
                  </a:lnTo>
                  <a:lnTo>
                    <a:pt x="95" y="342"/>
                  </a:lnTo>
                  <a:lnTo>
                    <a:pt x="98" y="315"/>
                  </a:lnTo>
                  <a:lnTo>
                    <a:pt x="101" y="283"/>
                  </a:lnTo>
                  <a:lnTo>
                    <a:pt x="103" y="251"/>
                  </a:lnTo>
                  <a:lnTo>
                    <a:pt x="106" y="218"/>
                  </a:lnTo>
                  <a:close/>
                  <a:moveTo>
                    <a:pt x="82" y="2"/>
                  </a:moveTo>
                  <a:lnTo>
                    <a:pt x="101" y="10"/>
                  </a:lnTo>
                  <a:lnTo>
                    <a:pt x="118" y="21"/>
                  </a:lnTo>
                  <a:lnTo>
                    <a:pt x="130" y="36"/>
                  </a:lnTo>
                  <a:lnTo>
                    <a:pt x="139" y="55"/>
                  </a:lnTo>
                  <a:lnTo>
                    <a:pt x="144" y="78"/>
                  </a:lnTo>
                  <a:lnTo>
                    <a:pt x="147" y="103"/>
                  </a:lnTo>
                  <a:lnTo>
                    <a:pt x="147" y="114"/>
                  </a:lnTo>
                  <a:lnTo>
                    <a:pt x="144" y="138"/>
                  </a:lnTo>
                  <a:lnTo>
                    <a:pt x="143" y="168"/>
                  </a:lnTo>
                  <a:lnTo>
                    <a:pt x="140" y="202"/>
                  </a:lnTo>
                  <a:lnTo>
                    <a:pt x="107" y="201"/>
                  </a:lnTo>
                  <a:lnTo>
                    <a:pt x="109" y="175"/>
                  </a:lnTo>
                  <a:lnTo>
                    <a:pt x="110" y="152"/>
                  </a:lnTo>
                  <a:lnTo>
                    <a:pt x="111" y="133"/>
                  </a:lnTo>
                  <a:lnTo>
                    <a:pt x="111" y="103"/>
                  </a:lnTo>
                  <a:lnTo>
                    <a:pt x="105" y="76"/>
                  </a:lnTo>
                  <a:lnTo>
                    <a:pt x="94" y="54"/>
                  </a:lnTo>
                  <a:lnTo>
                    <a:pt x="80" y="37"/>
                  </a:lnTo>
                  <a:lnTo>
                    <a:pt x="82" y="2"/>
                  </a:lnTo>
                  <a:close/>
                  <a:moveTo>
                    <a:pt x="61" y="0"/>
                  </a:moveTo>
                  <a:lnTo>
                    <a:pt x="61" y="0"/>
                  </a:lnTo>
                  <a:lnTo>
                    <a:pt x="60" y="25"/>
                  </a:lnTo>
                  <a:lnTo>
                    <a:pt x="46" y="21"/>
                  </a:lnTo>
                  <a:lnTo>
                    <a:pt x="31" y="19"/>
                  </a:lnTo>
                  <a:lnTo>
                    <a:pt x="26" y="19"/>
                  </a:lnTo>
                  <a:lnTo>
                    <a:pt x="0" y="23"/>
                  </a:lnTo>
                  <a:lnTo>
                    <a:pt x="18" y="10"/>
                  </a:lnTo>
                  <a:lnTo>
                    <a:pt x="38" y="3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5554663" y="2574925"/>
              <a:ext cx="127000" cy="347663"/>
            </a:xfrm>
            <a:custGeom>
              <a:avLst/>
              <a:gdLst>
                <a:gd name="T0" fmla="*/ 47 w 80"/>
                <a:gd name="T1" fmla="*/ 201 h 219"/>
                <a:gd name="T2" fmla="*/ 80 w 80"/>
                <a:gd name="T3" fmla="*/ 202 h 219"/>
                <a:gd name="T4" fmla="*/ 79 w 80"/>
                <a:gd name="T5" fmla="*/ 219 h 219"/>
                <a:gd name="T6" fmla="*/ 46 w 80"/>
                <a:gd name="T7" fmla="*/ 218 h 219"/>
                <a:gd name="T8" fmla="*/ 47 w 80"/>
                <a:gd name="T9" fmla="*/ 201 h 219"/>
                <a:gd name="T10" fmla="*/ 1 w 80"/>
                <a:gd name="T11" fmla="*/ 0 h 219"/>
                <a:gd name="T12" fmla="*/ 7 w 80"/>
                <a:gd name="T13" fmla="*/ 0 h 219"/>
                <a:gd name="T14" fmla="*/ 15 w 80"/>
                <a:gd name="T15" fmla="*/ 0 h 219"/>
                <a:gd name="T16" fmla="*/ 22 w 80"/>
                <a:gd name="T17" fmla="*/ 2 h 219"/>
                <a:gd name="T18" fmla="*/ 20 w 80"/>
                <a:gd name="T19" fmla="*/ 37 h 219"/>
                <a:gd name="T20" fmla="*/ 13 w 80"/>
                <a:gd name="T21" fmla="*/ 32 h 219"/>
                <a:gd name="T22" fmla="*/ 7 w 80"/>
                <a:gd name="T23" fmla="*/ 28 h 219"/>
                <a:gd name="T24" fmla="*/ 0 w 80"/>
                <a:gd name="T25" fmla="*/ 25 h 219"/>
                <a:gd name="T26" fmla="*/ 1 w 80"/>
                <a:gd name="T2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219">
                  <a:moveTo>
                    <a:pt x="47" y="201"/>
                  </a:moveTo>
                  <a:lnTo>
                    <a:pt x="80" y="202"/>
                  </a:lnTo>
                  <a:lnTo>
                    <a:pt x="79" y="219"/>
                  </a:lnTo>
                  <a:lnTo>
                    <a:pt x="46" y="218"/>
                  </a:lnTo>
                  <a:lnTo>
                    <a:pt x="47" y="201"/>
                  </a:lnTo>
                  <a:close/>
                  <a:moveTo>
                    <a:pt x="1" y="0"/>
                  </a:moveTo>
                  <a:lnTo>
                    <a:pt x="7" y="0"/>
                  </a:lnTo>
                  <a:lnTo>
                    <a:pt x="15" y="0"/>
                  </a:lnTo>
                  <a:lnTo>
                    <a:pt x="22" y="2"/>
                  </a:lnTo>
                  <a:lnTo>
                    <a:pt x="20" y="37"/>
                  </a:lnTo>
                  <a:lnTo>
                    <a:pt x="13" y="32"/>
                  </a:lnTo>
                  <a:lnTo>
                    <a:pt x="7" y="28"/>
                  </a:lnTo>
                  <a:lnTo>
                    <a:pt x="0" y="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927476" y="2587625"/>
              <a:ext cx="1131888" cy="2478088"/>
            </a:xfrm>
            <a:custGeom>
              <a:avLst/>
              <a:gdLst>
                <a:gd name="T0" fmla="*/ 518 w 713"/>
                <a:gd name="T1" fmla="*/ 0 h 1561"/>
                <a:gd name="T2" fmla="*/ 664 w 713"/>
                <a:gd name="T3" fmla="*/ 97 h 1561"/>
                <a:gd name="T4" fmla="*/ 664 w 713"/>
                <a:gd name="T5" fmla="*/ 101 h 1561"/>
                <a:gd name="T6" fmla="*/ 661 w 713"/>
                <a:gd name="T7" fmla="*/ 113 h 1561"/>
                <a:gd name="T8" fmla="*/ 658 w 713"/>
                <a:gd name="T9" fmla="*/ 131 h 1561"/>
                <a:gd name="T10" fmla="*/ 654 w 713"/>
                <a:gd name="T11" fmla="*/ 156 h 1561"/>
                <a:gd name="T12" fmla="*/ 651 w 713"/>
                <a:gd name="T13" fmla="*/ 184 h 1561"/>
                <a:gd name="T14" fmla="*/ 647 w 713"/>
                <a:gd name="T15" fmla="*/ 216 h 1561"/>
                <a:gd name="T16" fmla="*/ 643 w 713"/>
                <a:gd name="T17" fmla="*/ 252 h 1561"/>
                <a:gd name="T18" fmla="*/ 639 w 713"/>
                <a:gd name="T19" fmla="*/ 288 h 1561"/>
                <a:gd name="T20" fmla="*/ 636 w 713"/>
                <a:gd name="T21" fmla="*/ 325 h 1561"/>
                <a:gd name="T22" fmla="*/ 634 w 713"/>
                <a:gd name="T23" fmla="*/ 362 h 1561"/>
                <a:gd name="T24" fmla="*/ 631 w 713"/>
                <a:gd name="T25" fmla="*/ 396 h 1561"/>
                <a:gd name="T26" fmla="*/ 631 w 713"/>
                <a:gd name="T27" fmla="*/ 429 h 1561"/>
                <a:gd name="T28" fmla="*/ 632 w 713"/>
                <a:gd name="T29" fmla="*/ 457 h 1561"/>
                <a:gd name="T30" fmla="*/ 635 w 713"/>
                <a:gd name="T31" fmla="*/ 481 h 1561"/>
                <a:gd name="T32" fmla="*/ 640 w 713"/>
                <a:gd name="T33" fmla="*/ 508 h 1561"/>
                <a:gd name="T34" fmla="*/ 648 w 713"/>
                <a:gd name="T35" fmla="*/ 537 h 1561"/>
                <a:gd name="T36" fmla="*/ 657 w 713"/>
                <a:gd name="T37" fmla="*/ 567 h 1561"/>
                <a:gd name="T38" fmla="*/ 666 w 713"/>
                <a:gd name="T39" fmla="*/ 595 h 1561"/>
                <a:gd name="T40" fmla="*/ 675 w 713"/>
                <a:gd name="T41" fmla="*/ 622 h 1561"/>
                <a:gd name="T42" fmla="*/ 685 w 713"/>
                <a:gd name="T43" fmla="*/ 647 h 1561"/>
                <a:gd name="T44" fmla="*/ 694 w 713"/>
                <a:gd name="T45" fmla="*/ 669 h 1561"/>
                <a:gd name="T46" fmla="*/ 702 w 713"/>
                <a:gd name="T47" fmla="*/ 688 h 1561"/>
                <a:gd name="T48" fmla="*/ 707 w 713"/>
                <a:gd name="T49" fmla="*/ 702 h 1561"/>
                <a:gd name="T50" fmla="*/ 712 w 713"/>
                <a:gd name="T51" fmla="*/ 711 h 1561"/>
                <a:gd name="T52" fmla="*/ 713 w 713"/>
                <a:gd name="T53" fmla="*/ 714 h 1561"/>
                <a:gd name="T54" fmla="*/ 533 w 713"/>
                <a:gd name="T55" fmla="*/ 1561 h 1561"/>
                <a:gd name="T56" fmla="*/ 167 w 713"/>
                <a:gd name="T57" fmla="*/ 1543 h 1561"/>
                <a:gd name="T58" fmla="*/ 182 w 713"/>
                <a:gd name="T59" fmla="*/ 749 h 1561"/>
                <a:gd name="T60" fmla="*/ 0 w 713"/>
                <a:gd name="T61" fmla="*/ 692 h 1561"/>
                <a:gd name="T62" fmla="*/ 2 w 713"/>
                <a:gd name="T63" fmla="*/ 689 h 1561"/>
                <a:gd name="T64" fmla="*/ 8 w 713"/>
                <a:gd name="T65" fmla="*/ 680 h 1561"/>
                <a:gd name="T66" fmla="*/ 17 w 713"/>
                <a:gd name="T67" fmla="*/ 667 h 1561"/>
                <a:gd name="T68" fmla="*/ 30 w 713"/>
                <a:gd name="T69" fmla="*/ 649 h 1561"/>
                <a:gd name="T70" fmla="*/ 44 w 713"/>
                <a:gd name="T71" fmla="*/ 625 h 1561"/>
                <a:gd name="T72" fmla="*/ 63 w 713"/>
                <a:gd name="T73" fmla="*/ 599 h 1561"/>
                <a:gd name="T74" fmla="*/ 81 w 713"/>
                <a:gd name="T75" fmla="*/ 567 h 1561"/>
                <a:gd name="T76" fmla="*/ 102 w 713"/>
                <a:gd name="T77" fmla="*/ 533 h 1561"/>
                <a:gd name="T78" fmla="*/ 124 w 713"/>
                <a:gd name="T79" fmla="*/ 497 h 1561"/>
                <a:gd name="T80" fmla="*/ 146 w 713"/>
                <a:gd name="T81" fmla="*/ 459 h 1561"/>
                <a:gd name="T82" fmla="*/ 169 w 713"/>
                <a:gd name="T83" fmla="*/ 417 h 1561"/>
                <a:gd name="T84" fmla="*/ 191 w 713"/>
                <a:gd name="T85" fmla="*/ 375 h 1561"/>
                <a:gd name="T86" fmla="*/ 213 w 713"/>
                <a:gd name="T87" fmla="*/ 330 h 1561"/>
                <a:gd name="T88" fmla="*/ 237 w 713"/>
                <a:gd name="T89" fmla="*/ 279 h 1561"/>
                <a:gd name="T90" fmla="*/ 255 w 713"/>
                <a:gd name="T91" fmla="*/ 233 h 1561"/>
                <a:gd name="T92" fmla="*/ 268 w 713"/>
                <a:gd name="T93" fmla="*/ 190 h 1561"/>
                <a:gd name="T94" fmla="*/ 279 w 713"/>
                <a:gd name="T95" fmla="*/ 152 h 1561"/>
                <a:gd name="T96" fmla="*/ 285 w 713"/>
                <a:gd name="T97" fmla="*/ 119 h 1561"/>
                <a:gd name="T98" fmla="*/ 289 w 713"/>
                <a:gd name="T99" fmla="*/ 91 h 1561"/>
                <a:gd name="T100" fmla="*/ 292 w 713"/>
                <a:gd name="T101" fmla="*/ 67 h 1561"/>
                <a:gd name="T102" fmla="*/ 292 w 713"/>
                <a:gd name="T103" fmla="*/ 49 h 1561"/>
                <a:gd name="T104" fmla="*/ 292 w 713"/>
                <a:gd name="T105" fmla="*/ 34 h 1561"/>
                <a:gd name="T106" fmla="*/ 292 w 713"/>
                <a:gd name="T107" fmla="*/ 27 h 1561"/>
                <a:gd name="T108" fmla="*/ 290 w 713"/>
                <a:gd name="T109" fmla="*/ 24 h 1561"/>
                <a:gd name="T110" fmla="*/ 518 w 713"/>
                <a:gd name="T111" fmla="*/ 0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3" h="1561">
                  <a:moveTo>
                    <a:pt x="518" y="0"/>
                  </a:moveTo>
                  <a:lnTo>
                    <a:pt x="664" y="97"/>
                  </a:lnTo>
                  <a:lnTo>
                    <a:pt x="664" y="101"/>
                  </a:lnTo>
                  <a:lnTo>
                    <a:pt x="661" y="113"/>
                  </a:lnTo>
                  <a:lnTo>
                    <a:pt x="658" y="131"/>
                  </a:lnTo>
                  <a:lnTo>
                    <a:pt x="654" y="156"/>
                  </a:lnTo>
                  <a:lnTo>
                    <a:pt x="651" y="184"/>
                  </a:lnTo>
                  <a:lnTo>
                    <a:pt x="647" y="216"/>
                  </a:lnTo>
                  <a:lnTo>
                    <a:pt x="643" y="252"/>
                  </a:lnTo>
                  <a:lnTo>
                    <a:pt x="639" y="288"/>
                  </a:lnTo>
                  <a:lnTo>
                    <a:pt x="636" y="325"/>
                  </a:lnTo>
                  <a:lnTo>
                    <a:pt x="634" y="362"/>
                  </a:lnTo>
                  <a:lnTo>
                    <a:pt x="631" y="396"/>
                  </a:lnTo>
                  <a:lnTo>
                    <a:pt x="631" y="429"/>
                  </a:lnTo>
                  <a:lnTo>
                    <a:pt x="632" y="457"/>
                  </a:lnTo>
                  <a:lnTo>
                    <a:pt x="635" y="481"/>
                  </a:lnTo>
                  <a:lnTo>
                    <a:pt x="640" y="508"/>
                  </a:lnTo>
                  <a:lnTo>
                    <a:pt x="648" y="537"/>
                  </a:lnTo>
                  <a:lnTo>
                    <a:pt x="657" y="567"/>
                  </a:lnTo>
                  <a:lnTo>
                    <a:pt x="666" y="595"/>
                  </a:lnTo>
                  <a:lnTo>
                    <a:pt x="675" y="622"/>
                  </a:lnTo>
                  <a:lnTo>
                    <a:pt x="685" y="647"/>
                  </a:lnTo>
                  <a:lnTo>
                    <a:pt x="694" y="669"/>
                  </a:lnTo>
                  <a:lnTo>
                    <a:pt x="702" y="688"/>
                  </a:lnTo>
                  <a:lnTo>
                    <a:pt x="707" y="702"/>
                  </a:lnTo>
                  <a:lnTo>
                    <a:pt x="712" y="711"/>
                  </a:lnTo>
                  <a:lnTo>
                    <a:pt x="713" y="714"/>
                  </a:lnTo>
                  <a:lnTo>
                    <a:pt x="533" y="1561"/>
                  </a:lnTo>
                  <a:lnTo>
                    <a:pt x="167" y="1543"/>
                  </a:lnTo>
                  <a:lnTo>
                    <a:pt x="182" y="749"/>
                  </a:lnTo>
                  <a:lnTo>
                    <a:pt x="0" y="692"/>
                  </a:lnTo>
                  <a:lnTo>
                    <a:pt x="2" y="689"/>
                  </a:lnTo>
                  <a:lnTo>
                    <a:pt x="8" y="680"/>
                  </a:lnTo>
                  <a:lnTo>
                    <a:pt x="17" y="667"/>
                  </a:lnTo>
                  <a:lnTo>
                    <a:pt x="30" y="649"/>
                  </a:lnTo>
                  <a:lnTo>
                    <a:pt x="44" y="625"/>
                  </a:lnTo>
                  <a:lnTo>
                    <a:pt x="63" y="599"/>
                  </a:lnTo>
                  <a:lnTo>
                    <a:pt x="81" y="567"/>
                  </a:lnTo>
                  <a:lnTo>
                    <a:pt x="102" y="533"/>
                  </a:lnTo>
                  <a:lnTo>
                    <a:pt x="124" y="497"/>
                  </a:lnTo>
                  <a:lnTo>
                    <a:pt x="146" y="459"/>
                  </a:lnTo>
                  <a:lnTo>
                    <a:pt x="169" y="417"/>
                  </a:lnTo>
                  <a:lnTo>
                    <a:pt x="191" y="375"/>
                  </a:lnTo>
                  <a:lnTo>
                    <a:pt x="213" y="330"/>
                  </a:lnTo>
                  <a:lnTo>
                    <a:pt x="237" y="279"/>
                  </a:lnTo>
                  <a:lnTo>
                    <a:pt x="255" y="233"/>
                  </a:lnTo>
                  <a:lnTo>
                    <a:pt x="268" y="190"/>
                  </a:lnTo>
                  <a:lnTo>
                    <a:pt x="279" y="152"/>
                  </a:lnTo>
                  <a:lnTo>
                    <a:pt x="285" y="119"/>
                  </a:lnTo>
                  <a:lnTo>
                    <a:pt x="289" y="91"/>
                  </a:lnTo>
                  <a:lnTo>
                    <a:pt x="292" y="67"/>
                  </a:lnTo>
                  <a:lnTo>
                    <a:pt x="292" y="49"/>
                  </a:lnTo>
                  <a:lnTo>
                    <a:pt x="292" y="34"/>
                  </a:lnTo>
                  <a:lnTo>
                    <a:pt x="292" y="27"/>
                  </a:lnTo>
                  <a:lnTo>
                    <a:pt x="290" y="24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929063" y="2587625"/>
              <a:ext cx="919163" cy="1093788"/>
            </a:xfrm>
            <a:custGeom>
              <a:avLst/>
              <a:gdLst>
                <a:gd name="T0" fmla="*/ 517 w 579"/>
                <a:gd name="T1" fmla="*/ 0 h 689"/>
                <a:gd name="T2" fmla="*/ 515 w 579"/>
                <a:gd name="T3" fmla="*/ 6 h 689"/>
                <a:gd name="T4" fmla="*/ 511 w 579"/>
                <a:gd name="T5" fmla="*/ 17 h 689"/>
                <a:gd name="T6" fmla="*/ 506 w 579"/>
                <a:gd name="T7" fmla="*/ 34 h 689"/>
                <a:gd name="T8" fmla="*/ 499 w 579"/>
                <a:gd name="T9" fmla="*/ 58 h 689"/>
                <a:gd name="T10" fmla="*/ 492 w 579"/>
                <a:gd name="T11" fmla="*/ 87 h 689"/>
                <a:gd name="T12" fmla="*/ 487 w 579"/>
                <a:gd name="T13" fmla="*/ 121 h 689"/>
                <a:gd name="T14" fmla="*/ 485 w 579"/>
                <a:gd name="T15" fmla="*/ 160 h 689"/>
                <a:gd name="T16" fmla="*/ 485 w 579"/>
                <a:gd name="T17" fmla="*/ 203 h 689"/>
                <a:gd name="T18" fmla="*/ 487 w 579"/>
                <a:gd name="T19" fmla="*/ 250 h 689"/>
                <a:gd name="T20" fmla="*/ 494 w 579"/>
                <a:gd name="T21" fmla="*/ 303 h 689"/>
                <a:gd name="T22" fmla="*/ 503 w 579"/>
                <a:gd name="T23" fmla="*/ 349 h 689"/>
                <a:gd name="T24" fmla="*/ 512 w 579"/>
                <a:gd name="T25" fmla="*/ 392 h 689"/>
                <a:gd name="T26" fmla="*/ 521 w 579"/>
                <a:gd name="T27" fmla="*/ 435 h 689"/>
                <a:gd name="T28" fmla="*/ 530 w 579"/>
                <a:gd name="T29" fmla="*/ 474 h 689"/>
                <a:gd name="T30" fmla="*/ 540 w 579"/>
                <a:gd name="T31" fmla="*/ 512 h 689"/>
                <a:gd name="T32" fmla="*/ 549 w 579"/>
                <a:gd name="T33" fmla="*/ 546 h 689"/>
                <a:gd name="T34" fmla="*/ 557 w 579"/>
                <a:gd name="T35" fmla="*/ 576 h 689"/>
                <a:gd name="T36" fmla="*/ 564 w 579"/>
                <a:gd name="T37" fmla="*/ 603 h 689"/>
                <a:gd name="T38" fmla="*/ 570 w 579"/>
                <a:gd name="T39" fmla="*/ 624 h 689"/>
                <a:gd name="T40" fmla="*/ 575 w 579"/>
                <a:gd name="T41" fmla="*/ 641 h 689"/>
                <a:gd name="T42" fmla="*/ 578 w 579"/>
                <a:gd name="T43" fmla="*/ 650 h 689"/>
                <a:gd name="T44" fmla="*/ 579 w 579"/>
                <a:gd name="T45" fmla="*/ 654 h 689"/>
                <a:gd name="T46" fmla="*/ 0 w 579"/>
                <a:gd name="T47" fmla="*/ 689 h 689"/>
                <a:gd name="T48" fmla="*/ 5 w 579"/>
                <a:gd name="T49" fmla="*/ 681 h 689"/>
                <a:gd name="T50" fmla="*/ 14 w 579"/>
                <a:gd name="T51" fmla="*/ 669 h 689"/>
                <a:gd name="T52" fmla="*/ 26 w 579"/>
                <a:gd name="T53" fmla="*/ 651 h 689"/>
                <a:gd name="T54" fmla="*/ 41 w 579"/>
                <a:gd name="T55" fmla="*/ 629 h 689"/>
                <a:gd name="T56" fmla="*/ 59 w 579"/>
                <a:gd name="T57" fmla="*/ 601 h 689"/>
                <a:gd name="T58" fmla="*/ 79 w 579"/>
                <a:gd name="T59" fmla="*/ 571 h 689"/>
                <a:gd name="T60" fmla="*/ 100 w 579"/>
                <a:gd name="T61" fmla="*/ 537 h 689"/>
                <a:gd name="T62" fmla="*/ 120 w 579"/>
                <a:gd name="T63" fmla="*/ 499 h 689"/>
                <a:gd name="T64" fmla="*/ 144 w 579"/>
                <a:gd name="T65" fmla="*/ 460 h 689"/>
                <a:gd name="T66" fmla="*/ 166 w 579"/>
                <a:gd name="T67" fmla="*/ 418 h 689"/>
                <a:gd name="T68" fmla="*/ 190 w 579"/>
                <a:gd name="T69" fmla="*/ 375 h 689"/>
                <a:gd name="T70" fmla="*/ 212 w 579"/>
                <a:gd name="T71" fmla="*/ 330 h 689"/>
                <a:gd name="T72" fmla="*/ 236 w 579"/>
                <a:gd name="T73" fmla="*/ 279 h 689"/>
                <a:gd name="T74" fmla="*/ 254 w 579"/>
                <a:gd name="T75" fmla="*/ 232 h 689"/>
                <a:gd name="T76" fmla="*/ 267 w 579"/>
                <a:gd name="T77" fmla="*/ 190 h 689"/>
                <a:gd name="T78" fmla="*/ 278 w 579"/>
                <a:gd name="T79" fmla="*/ 152 h 689"/>
                <a:gd name="T80" fmla="*/ 284 w 579"/>
                <a:gd name="T81" fmla="*/ 119 h 689"/>
                <a:gd name="T82" fmla="*/ 288 w 579"/>
                <a:gd name="T83" fmla="*/ 91 h 689"/>
                <a:gd name="T84" fmla="*/ 291 w 579"/>
                <a:gd name="T85" fmla="*/ 67 h 689"/>
                <a:gd name="T86" fmla="*/ 291 w 579"/>
                <a:gd name="T87" fmla="*/ 47 h 689"/>
                <a:gd name="T88" fmla="*/ 291 w 579"/>
                <a:gd name="T89" fmla="*/ 34 h 689"/>
                <a:gd name="T90" fmla="*/ 291 w 579"/>
                <a:gd name="T91" fmla="*/ 27 h 689"/>
                <a:gd name="T92" fmla="*/ 289 w 579"/>
                <a:gd name="T93" fmla="*/ 24 h 689"/>
                <a:gd name="T94" fmla="*/ 517 w 579"/>
                <a:gd name="T95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9" h="689">
                  <a:moveTo>
                    <a:pt x="517" y="0"/>
                  </a:moveTo>
                  <a:lnTo>
                    <a:pt x="515" y="6"/>
                  </a:lnTo>
                  <a:lnTo>
                    <a:pt x="511" y="17"/>
                  </a:lnTo>
                  <a:lnTo>
                    <a:pt x="506" y="34"/>
                  </a:lnTo>
                  <a:lnTo>
                    <a:pt x="499" y="58"/>
                  </a:lnTo>
                  <a:lnTo>
                    <a:pt x="492" y="87"/>
                  </a:lnTo>
                  <a:lnTo>
                    <a:pt x="487" y="121"/>
                  </a:lnTo>
                  <a:lnTo>
                    <a:pt x="485" y="160"/>
                  </a:lnTo>
                  <a:lnTo>
                    <a:pt x="485" y="203"/>
                  </a:lnTo>
                  <a:lnTo>
                    <a:pt x="487" y="250"/>
                  </a:lnTo>
                  <a:lnTo>
                    <a:pt x="494" y="303"/>
                  </a:lnTo>
                  <a:lnTo>
                    <a:pt x="503" y="349"/>
                  </a:lnTo>
                  <a:lnTo>
                    <a:pt x="512" y="392"/>
                  </a:lnTo>
                  <a:lnTo>
                    <a:pt x="521" y="435"/>
                  </a:lnTo>
                  <a:lnTo>
                    <a:pt x="530" y="474"/>
                  </a:lnTo>
                  <a:lnTo>
                    <a:pt x="540" y="512"/>
                  </a:lnTo>
                  <a:lnTo>
                    <a:pt x="549" y="546"/>
                  </a:lnTo>
                  <a:lnTo>
                    <a:pt x="557" y="576"/>
                  </a:lnTo>
                  <a:lnTo>
                    <a:pt x="564" y="603"/>
                  </a:lnTo>
                  <a:lnTo>
                    <a:pt x="570" y="624"/>
                  </a:lnTo>
                  <a:lnTo>
                    <a:pt x="575" y="641"/>
                  </a:lnTo>
                  <a:lnTo>
                    <a:pt x="578" y="650"/>
                  </a:lnTo>
                  <a:lnTo>
                    <a:pt x="579" y="654"/>
                  </a:lnTo>
                  <a:lnTo>
                    <a:pt x="0" y="689"/>
                  </a:lnTo>
                  <a:lnTo>
                    <a:pt x="5" y="681"/>
                  </a:lnTo>
                  <a:lnTo>
                    <a:pt x="14" y="669"/>
                  </a:lnTo>
                  <a:lnTo>
                    <a:pt x="26" y="651"/>
                  </a:lnTo>
                  <a:lnTo>
                    <a:pt x="41" y="629"/>
                  </a:lnTo>
                  <a:lnTo>
                    <a:pt x="59" y="601"/>
                  </a:lnTo>
                  <a:lnTo>
                    <a:pt x="79" y="571"/>
                  </a:lnTo>
                  <a:lnTo>
                    <a:pt x="100" y="537"/>
                  </a:lnTo>
                  <a:lnTo>
                    <a:pt x="120" y="499"/>
                  </a:lnTo>
                  <a:lnTo>
                    <a:pt x="144" y="460"/>
                  </a:lnTo>
                  <a:lnTo>
                    <a:pt x="166" y="418"/>
                  </a:lnTo>
                  <a:lnTo>
                    <a:pt x="190" y="375"/>
                  </a:lnTo>
                  <a:lnTo>
                    <a:pt x="212" y="330"/>
                  </a:lnTo>
                  <a:lnTo>
                    <a:pt x="236" y="279"/>
                  </a:lnTo>
                  <a:lnTo>
                    <a:pt x="254" y="232"/>
                  </a:lnTo>
                  <a:lnTo>
                    <a:pt x="267" y="190"/>
                  </a:lnTo>
                  <a:lnTo>
                    <a:pt x="278" y="152"/>
                  </a:lnTo>
                  <a:lnTo>
                    <a:pt x="284" y="119"/>
                  </a:lnTo>
                  <a:lnTo>
                    <a:pt x="288" y="91"/>
                  </a:lnTo>
                  <a:lnTo>
                    <a:pt x="291" y="67"/>
                  </a:lnTo>
                  <a:lnTo>
                    <a:pt x="291" y="47"/>
                  </a:lnTo>
                  <a:lnTo>
                    <a:pt x="291" y="34"/>
                  </a:lnTo>
                  <a:lnTo>
                    <a:pt x="291" y="27"/>
                  </a:lnTo>
                  <a:lnTo>
                    <a:pt x="289" y="2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699001" y="2586038"/>
              <a:ext cx="360363" cy="1133475"/>
            </a:xfrm>
            <a:custGeom>
              <a:avLst/>
              <a:gdLst>
                <a:gd name="T0" fmla="*/ 32 w 227"/>
                <a:gd name="T1" fmla="*/ 0 h 714"/>
                <a:gd name="T2" fmla="*/ 32 w 227"/>
                <a:gd name="T3" fmla="*/ 0 h 714"/>
                <a:gd name="T4" fmla="*/ 178 w 227"/>
                <a:gd name="T5" fmla="*/ 97 h 714"/>
                <a:gd name="T6" fmla="*/ 178 w 227"/>
                <a:gd name="T7" fmla="*/ 101 h 714"/>
                <a:gd name="T8" fmla="*/ 175 w 227"/>
                <a:gd name="T9" fmla="*/ 113 h 714"/>
                <a:gd name="T10" fmla="*/ 172 w 227"/>
                <a:gd name="T11" fmla="*/ 131 h 714"/>
                <a:gd name="T12" fmla="*/ 168 w 227"/>
                <a:gd name="T13" fmla="*/ 156 h 714"/>
                <a:gd name="T14" fmla="*/ 165 w 227"/>
                <a:gd name="T15" fmla="*/ 185 h 714"/>
                <a:gd name="T16" fmla="*/ 161 w 227"/>
                <a:gd name="T17" fmla="*/ 216 h 714"/>
                <a:gd name="T18" fmla="*/ 157 w 227"/>
                <a:gd name="T19" fmla="*/ 251 h 714"/>
                <a:gd name="T20" fmla="*/ 153 w 227"/>
                <a:gd name="T21" fmla="*/ 288 h 714"/>
                <a:gd name="T22" fmla="*/ 150 w 227"/>
                <a:gd name="T23" fmla="*/ 325 h 714"/>
                <a:gd name="T24" fmla="*/ 148 w 227"/>
                <a:gd name="T25" fmla="*/ 361 h 714"/>
                <a:gd name="T26" fmla="*/ 145 w 227"/>
                <a:gd name="T27" fmla="*/ 397 h 714"/>
                <a:gd name="T28" fmla="*/ 145 w 227"/>
                <a:gd name="T29" fmla="*/ 428 h 714"/>
                <a:gd name="T30" fmla="*/ 146 w 227"/>
                <a:gd name="T31" fmla="*/ 457 h 714"/>
                <a:gd name="T32" fmla="*/ 149 w 227"/>
                <a:gd name="T33" fmla="*/ 482 h 714"/>
                <a:gd name="T34" fmla="*/ 154 w 227"/>
                <a:gd name="T35" fmla="*/ 509 h 714"/>
                <a:gd name="T36" fmla="*/ 162 w 227"/>
                <a:gd name="T37" fmla="*/ 538 h 714"/>
                <a:gd name="T38" fmla="*/ 171 w 227"/>
                <a:gd name="T39" fmla="*/ 567 h 714"/>
                <a:gd name="T40" fmla="*/ 180 w 227"/>
                <a:gd name="T41" fmla="*/ 596 h 714"/>
                <a:gd name="T42" fmla="*/ 189 w 227"/>
                <a:gd name="T43" fmla="*/ 622 h 714"/>
                <a:gd name="T44" fmla="*/ 199 w 227"/>
                <a:gd name="T45" fmla="*/ 647 h 714"/>
                <a:gd name="T46" fmla="*/ 208 w 227"/>
                <a:gd name="T47" fmla="*/ 669 h 714"/>
                <a:gd name="T48" fmla="*/ 216 w 227"/>
                <a:gd name="T49" fmla="*/ 687 h 714"/>
                <a:gd name="T50" fmla="*/ 222 w 227"/>
                <a:gd name="T51" fmla="*/ 702 h 714"/>
                <a:gd name="T52" fmla="*/ 226 w 227"/>
                <a:gd name="T53" fmla="*/ 711 h 714"/>
                <a:gd name="T54" fmla="*/ 227 w 227"/>
                <a:gd name="T55" fmla="*/ 714 h 714"/>
                <a:gd name="T56" fmla="*/ 94 w 227"/>
                <a:gd name="T57" fmla="*/ 655 h 714"/>
                <a:gd name="T58" fmla="*/ 93 w 227"/>
                <a:gd name="T59" fmla="*/ 651 h 714"/>
                <a:gd name="T60" fmla="*/ 90 w 227"/>
                <a:gd name="T61" fmla="*/ 640 h 714"/>
                <a:gd name="T62" fmla="*/ 85 w 227"/>
                <a:gd name="T63" fmla="*/ 625 h 714"/>
                <a:gd name="T64" fmla="*/ 79 w 227"/>
                <a:gd name="T65" fmla="*/ 604 h 714"/>
                <a:gd name="T66" fmla="*/ 72 w 227"/>
                <a:gd name="T67" fmla="*/ 577 h 714"/>
                <a:gd name="T68" fmla="*/ 64 w 227"/>
                <a:gd name="T69" fmla="*/ 547 h 714"/>
                <a:gd name="T70" fmla="*/ 55 w 227"/>
                <a:gd name="T71" fmla="*/ 512 h 714"/>
                <a:gd name="T72" fmla="*/ 45 w 227"/>
                <a:gd name="T73" fmla="*/ 475 h 714"/>
                <a:gd name="T74" fmla="*/ 36 w 227"/>
                <a:gd name="T75" fmla="*/ 435 h 714"/>
                <a:gd name="T76" fmla="*/ 27 w 227"/>
                <a:gd name="T77" fmla="*/ 392 h 714"/>
                <a:gd name="T78" fmla="*/ 18 w 227"/>
                <a:gd name="T79" fmla="*/ 348 h 714"/>
                <a:gd name="T80" fmla="*/ 9 w 227"/>
                <a:gd name="T81" fmla="*/ 302 h 714"/>
                <a:gd name="T82" fmla="*/ 2 w 227"/>
                <a:gd name="T83" fmla="*/ 251 h 714"/>
                <a:gd name="T84" fmla="*/ 0 w 227"/>
                <a:gd name="T85" fmla="*/ 203 h 714"/>
                <a:gd name="T86" fmla="*/ 0 w 227"/>
                <a:gd name="T87" fmla="*/ 161 h 714"/>
                <a:gd name="T88" fmla="*/ 2 w 227"/>
                <a:gd name="T89" fmla="*/ 122 h 714"/>
                <a:gd name="T90" fmla="*/ 7 w 227"/>
                <a:gd name="T91" fmla="*/ 88 h 714"/>
                <a:gd name="T92" fmla="*/ 14 w 227"/>
                <a:gd name="T93" fmla="*/ 60 h 714"/>
                <a:gd name="T94" fmla="*/ 21 w 227"/>
                <a:gd name="T95" fmla="*/ 37 h 714"/>
                <a:gd name="T96" fmla="*/ 26 w 227"/>
                <a:gd name="T97" fmla="*/ 18 h 714"/>
                <a:gd name="T98" fmla="*/ 30 w 227"/>
                <a:gd name="T99" fmla="*/ 7 h 714"/>
                <a:gd name="T100" fmla="*/ 32 w 227"/>
                <a:gd name="T101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7" h="714">
                  <a:moveTo>
                    <a:pt x="32" y="0"/>
                  </a:moveTo>
                  <a:lnTo>
                    <a:pt x="32" y="0"/>
                  </a:lnTo>
                  <a:lnTo>
                    <a:pt x="178" y="97"/>
                  </a:lnTo>
                  <a:lnTo>
                    <a:pt x="178" y="101"/>
                  </a:lnTo>
                  <a:lnTo>
                    <a:pt x="175" y="113"/>
                  </a:lnTo>
                  <a:lnTo>
                    <a:pt x="172" y="131"/>
                  </a:lnTo>
                  <a:lnTo>
                    <a:pt x="168" y="156"/>
                  </a:lnTo>
                  <a:lnTo>
                    <a:pt x="165" y="185"/>
                  </a:lnTo>
                  <a:lnTo>
                    <a:pt x="161" y="216"/>
                  </a:lnTo>
                  <a:lnTo>
                    <a:pt x="157" y="251"/>
                  </a:lnTo>
                  <a:lnTo>
                    <a:pt x="153" y="288"/>
                  </a:lnTo>
                  <a:lnTo>
                    <a:pt x="150" y="325"/>
                  </a:lnTo>
                  <a:lnTo>
                    <a:pt x="148" y="361"/>
                  </a:lnTo>
                  <a:lnTo>
                    <a:pt x="145" y="397"/>
                  </a:lnTo>
                  <a:lnTo>
                    <a:pt x="145" y="428"/>
                  </a:lnTo>
                  <a:lnTo>
                    <a:pt x="146" y="457"/>
                  </a:lnTo>
                  <a:lnTo>
                    <a:pt x="149" y="482"/>
                  </a:lnTo>
                  <a:lnTo>
                    <a:pt x="154" y="509"/>
                  </a:lnTo>
                  <a:lnTo>
                    <a:pt x="162" y="538"/>
                  </a:lnTo>
                  <a:lnTo>
                    <a:pt x="171" y="567"/>
                  </a:lnTo>
                  <a:lnTo>
                    <a:pt x="180" y="596"/>
                  </a:lnTo>
                  <a:lnTo>
                    <a:pt x="189" y="622"/>
                  </a:lnTo>
                  <a:lnTo>
                    <a:pt x="199" y="647"/>
                  </a:lnTo>
                  <a:lnTo>
                    <a:pt x="208" y="669"/>
                  </a:lnTo>
                  <a:lnTo>
                    <a:pt x="216" y="687"/>
                  </a:lnTo>
                  <a:lnTo>
                    <a:pt x="222" y="702"/>
                  </a:lnTo>
                  <a:lnTo>
                    <a:pt x="226" y="711"/>
                  </a:lnTo>
                  <a:lnTo>
                    <a:pt x="227" y="714"/>
                  </a:lnTo>
                  <a:lnTo>
                    <a:pt x="94" y="655"/>
                  </a:lnTo>
                  <a:lnTo>
                    <a:pt x="93" y="651"/>
                  </a:lnTo>
                  <a:lnTo>
                    <a:pt x="90" y="640"/>
                  </a:lnTo>
                  <a:lnTo>
                    <a:pt x="85" y="625"/>
                  </a:lnTo>
                  <a:lnTo>
                    <a:pt x="79" y="604"/>
                  </a:lnTo>
                  <a:lnTo>
                    <a:pt x="72" y="577"/>
                  </a:lnTo>
                  <a:lnTo>
                    <a:pt x="64" y="547"/>
                  </a:lnTo>
                  <a:lnTo>
                    <a:pt x="55" y="512"/>
                  </a:lnTo>
                  <a:lnTo>
                    <a:pt x="45" y="475"/>
                  </a:lnTo>
                  <a:lnTo>
                    <a:pt x="36" y="435"/>
                  </a:lnTo>
                  <a:lnTo>
                    <a:pt x="27" y="392"/>
                  </a:lnTo>
                  <a:lnTo>
                    <a:pt x="18" y="348"/>
                  </a:lnTo>
                  <a:lnTo>
                    <a:pt x="9" y="302"/>
                  </a:lnTo>
                  <a:lnTo>
                    <a:pt x="2" y="251"/>
                  </a:lnTo>
                  <a:lnTo>
                    <a:pt x="0" y="203"/>
                  </a:lnTo>
                  <a:lnTo>
                    <a:pt x="0" y="161"/>
                  </a:lnTo>
                  <a:lnTo>
                    <a:pt x="2" y="122"/>
                  </a:lnTo>
                  <a:lnTo>
                    <a:pt x="7" y="88"/>
                  </a:lnTo>
                  <a:lnTo>
                    <a:pt x="14" y="60"/>
                  </a:lnTo>
                  <a:lnTo>
                    <a:pt x="21" y="37"/>
                  </a:lnTo>
                  <a:lnTo>
                    <a:pt x="26" y="18"/>
                  </a:lnTo>
                  <a:lnTo>
                    <a:pt x="30" y="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927476" y="3625850"/>
              <a:ext cx="1131888" cy="149225"/>
            </a:xfrm>
            <a:custGeom>
              <a:avLst/>
              <a:gdLst>
                <a:gd name="T0" fmla="*/ 580 w 713"/>
                <a:gd name="T1" fmla="*/ 0 h 94"/>
                <a:gd name="T2" fmla="*/ 713 w 713"/>
                <a:gd name="T3" fmla="*/ 60 h 94"/>
                <a:gd name="T4" fmla="*/ 182 w 713"/>
                <a:gd name="T5" fmla="*/ 94 h 94"/>
                <a:gd name="T6" fmla="*/ 0 w 713"/>
                <a:gd name="T7" fmla="*/ 38 h 94"/>
                <a:gd name="T8" fmla="*/ 0 w 713"/>
                <a:gd name="T9" fmla="*/ 36 h 94"/>
                <a:gd name="T10" fmla="*/ 1 w 713"/>
                <a:gd name="T11" fmla="*/ 35 h 94"/>
                <a:gd name="T12" fmla="*/ 580 w 713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4">
                  <a:moveTo>
                    <a:pt x="580" y="0"/>
                  </a:moveTo>
                  <a:lnTo>
                    <a:pt x="713" y="60"/>
                  </a:lnTo>
                  <a:lnTo>
                    <a:pt x="182" y="94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1" y="35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283076" y="3963988"/>
              <a:ext cx="238125" cy="469900"/>
            </a:xfrm>
            <a:custGeom>
              <a:avLst/>
              <a:gdLst>
                <a:gd name="T0" fmla="*/ 86 w 150"/>
                <a:gd name="T1" fmla="*/ 0 h 296"/>
                <a:gd name="T2" fmla="*/ 106 w 150"/>
                <a:gd name="T3" fmla="*/ 4 h 296"/>
                <a:gd name="T4" fmla="*/ 123 w 150"/>
                <a:gd name="T5" fmla="*/ 13 h 296"/>
                <a:gd name="T6" fmla="*/ 136 w 150"/>
                <a:gd name="T7" fmla="*/ 28 h 296"/>
                <a:gd name="T8" fmla="*/ 145 w 150"/>
                <a:gd name="T9" fmla="*/ 46 h 296"/>
                <a:gd name="T10" fmla="*/ 149 w 150"/>
                <a:gd name="T11" fmla="*/ 68 h 296"/>
                <a:gd name="T12" fmla="*/ 150 w 150"/>
                <a:gd name="T13" fmla="*/ 93 h 296"/>
                <a:gd name="T14" fmla="*/ 149 w 150"/>
                <a:gd name="T15" fmla="*/ 111 h 296"/>
                <a:gd name="T16" fmla="*/ 148 w 150"/>
                <a:gd name="T17" fmla="*/ 134 h 296"/>
                <a:gd name="T18" fmla="*/ 145 w 150"/>
                <a:gd name="T19" fmla="*/ 160 h 296"/>
                <a:gd name="T20" fmla="*/ 144 w 150"/>
                <a:gd name="T21" fmla="*/ 187 h 296"/>
                <a:gd name="T22" fmla="*/ 141 w 150"/>
                <a:gd name="T23" fmla="*/ 214 h 296"/>
                <a:gd name="T24" fmla="*/ 140 w 150"/>
                <a:gd name="T25" fmla="*/ 240 h 296"/>
                <a:gd name="T26" fmla="*/ 137 w 150"/>
                <a:gd name="T27" fmla="*/ 262 h 296"/>
                <a:gd name="T28" fmla="*/ 136 w 150"/>
                <a:gd name="T29" fmla="*/ 280 h 296"/>
                <a:gd name="T30" fmla="*/ 135 w 150"/>
                <a:gd name="T31" fmla="*/ 292 h 296"/>
                <a:gd name="T32" fmla="*/ 135 w 150"/>
                <a:gd name="T33" fmla="*/ 296 h 296"/>
                <a:gd name="T34" fmla="*/ 1 w 150"/>
                <a:gd name="T35" fmla="*/ 290 h 296"/>
                <a:gd name="T36" fmla="*/ 1 w 150"/>
                <a:gd name="T37" fmla="*/ 284 h 296"/>
                <a:gd name="T38" fmla="*/ 0 w 150"/>
                <a:gd name="T39" fmla="*/ 273 h 296"/>
                <a:gd name="T40" fmla="*/ 0 w 150"/>
                <a:gd name="T41" fmla="*/ 253 h 296"/>
                <a:gd name="T42" fmla="*/ 0 w 150"/>
                <a:gd name="T43" fmla="*/ 229 h 296"/>
                <a:gd name="T44" fmla="*/ 0 w 150"/>
                <a:gd name="T45" fmla="*/ 203 h 296"/>
                <a:gd name="T46" fmla="*/ 0 w 150"/>
                <a:gd name="T47" fmla="*/ 174 h 296"/>
                <a:gd name="T48" fmla="*/ 0 w 150"/>
                <a:gd name="T49" fmla="*/ 147 h 296"/>
                <a:gd name="T50" fmla="*/ 1 w 150"/>
                <a:gd name="T51" fmla="*/ 121 h 296"/>
                <a:gd name="T52" fmla="*/ 1 w 150"/>
                <a:gd name="T53" fmla="*/ 98 h 296"/>
                <a:gd name="T54" fmla="*/ 2 w 150"/>
                <a:gd name="T55" fmla="*/ 80 h 296"/>
                <a:gd name="T56" fmla="*/ 7 w 150"/>
                <a:gd name="T57" fmla="*/ 58 h 296"/>
                <a:gd name="T58" fmla="*/ 17 w 150"/>
                <a:gd name="T59" fmla="*/ 38 h 296"/>
                <a:gd name="T60" fmla="*/ 30 w 150"/>
                <a:gd name="T61" fmla="*/ 21 h 296"/>
                <a:gd name="T62" fmla="*/ 45 w 150"/>
                <a:gd name="T63" fmla="*/ 9 h 296"/>
                <a:gd name="T64" fmla="*/ 64 w 150"/>
                <a:gd name="T65" fmla="*/ 3 h 296"/>
                <a:gd name="T66" fmla="*/ 86 w 150"/>
                <a:gd name="T6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" h="296">
                  <a:moveTo>
                    <a:pt x="86" y="0"/>
                  </a:moveTo>
                  <a:lnTo>
                    <a:pt x="106" y="4"/>
                  </a:lnTo>
                  <a:lnTo>
                    <a:pt x="123" y="13"/>
                  </a:lnTo>
                  <a:lnTo>
                    <a:pt x="136" y="28"/>
                  </a:lnTo>
                  <a:lnTo>
                    <a:pt x="145" y="46"/>
                  </a:lnTo>
                  <a:lnTo>
                    <a:pt x="149" y="68"/>
                  </a:lnTo>
                  <a:lnTo>
                    <a:pt x="150" y="93"/>
                  </a:lnTo>
                  <a:lnTo>
                    <a:pt x="149" y="111"/>
                  </a:lnTo>
                  <a:lnTo>
                    <a:pt x="148" y="134"/>
                  </a:lnTo>
                  <a:lnTo>
                    <a:pt x="145" y="160"/>
                  </a:lnTo>
                  <a:lnTo>
                    <a:pt x="144" y="187"/>
                  </a:lnTo>
                  <a:lnTo>
                    <a:pt x="141" y="214"/>
                  </a:lnTo>
                  <a:lnTo>
                    <a:pt x="140" y="240"/>
                  </a:lnTo>
                  <a:lnTo>
                    <a:pt x="137" y="262"/>
                  </a:lnTo>
                  <a:lnTo>
                    <a:pt x="136" y="280"/>
                  </a:lnTo>
                  <a:lnTo>
                    <a:pt x="135" y="292"/>
                  </a:lnTo>
                  <a:lnTo>
                    <a:pt x="135" y="296"/>
                  </a:lnTo>
                  <a:lnTo>
                    <a:pt x="1" y="290"/>
                  </a:lnTo>
                  <a:lnTo>
                    <a:pt x="1" y="284"/>
                  </a:lnTo>
                  <a:lnTo>
                    <a:pt x="0" y="273"/>
                  </a:lnTo>
                  <a:lnTo>
                    <a:pt x="0" y="253"/>
                  </a:lnTo>
                  <a:lnTo>
                    <a:pt x="0" y="229"/>
                  </a:lnTo>
                  <a:lnTo>
                    <a:pt x="0" y="203"/>
                  </a:lnTo>
                  <a:lnTo>
                    <a:pt x="0" y="174"/>
                  </a:lnTo>
                  <a:lnTo>
                    <a:pt x="0" y="147"/>
                  </a:lnTo>
                  <a:lnTo>
                    <a:pt x="1" y="121"/>
                  </a:lnTo>
                  <a:lnTo>
                    <a:pt x="1" y="98"/>
                  </a:lnTo>
                  <a:lnTo>
                    <a:pt x="2" y="80"/>
                  </a:lnTo>
                  <a:lnTo>
                    <a:pt x="7" y="58"/>
                  </a:lnTo>
                  <a:lnTo>
                    <a:pt x="17" y="38"/>
                  </a:lnTo>
                  <a:lnTo>
                    <a:pt x="30" y="21"/>
                  </a:lnTo>
                  <a:lnTo>
                    <a:pt x="45" y="9"/>
                  </a:lnTo>
                  <a:lnTo>
                    <a:pt x="6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283076" y="3963988"/>
              <a:ext cx="241300" cy="466725"/>
            </a:xfrm>
            <a:custGeom>
              <a:avLst/>
              <a:gdLst>
                <a:gd name="T0" fmla="*/ 85 w 152"/>
                <a:gd name="T1" fmla="*/ 0 h 294"/>
                <a:gd name="T2" fmla="*/ 86 w 152"/>
                <a:gd name="T3" fmla="*/ 0 h 294"/>
                <a:gd name="T4" fmla="*/ 87 w 152"/>
                <a:gd name="T5" fmla="*/ 0 h 294"/>
                <a:gd name="T6" fmla="*/ 89 w 152"/>
                <a:gd name="T7" fmla="*/ 0 h 294"/>
                <a:gd name="T8" fmla="*/ 89 w 152"/>
                <a:gd name="T9" fmla="*/ 0 h 294"/>
                <a:gd name="T10" fmla="*/ 94 w 152"/>
                <a:gd name="T11" fmla="*/ 0 h 294"/>
                <a:gd name="T12" fmla="*/ 100 w 152"/>
                <a:gd name="T13" fmla="*/ 2 h 294"/>
                <a:gd name="T14" fmla="*/ 89 w 152"/>
                <a:gd name="T15" fmla="*/ 161 h 294"/>
                <a:gd name="T16" fmla="*/ 152 w 152"/>
                <a:gd name="T17" fmla="*/ 164 h 294"/>
                <a:gd name="T18" fmla="*/ 150 w 152"/>
                <a:gd name="T19" fmla="*/ 165 h 294"/>
                <a:gd name="T20" fmla="*/ 150 w 152"/>
                <a:gd name="T21" fmla="*/ 166 h 294"/>
                <a:gd name="T22" fmla="*/ 150 w 152"/>
                <a:gd name="T23" fmla="*/ 169 h 294"/>
                <a:gd name="T24" fmla="*/ 150 w 152"/>
                <a:gd name="T25" fmla="*/ 173 h 294"/>
                <a:gd name="T26" fmla="*/ 150 w 152"/>
                <a:gd name="T27" fmla="*/ 177 h 294"/>
                <a:gd name="T28" fmla="*/ 87 w 152"/>
                <a:gd name="T29" fmla="*/ 174 h 294"/>
                <a:gd name="T30" fmla="*/ 78 w 152"/>
                <a:gd name="T31" fmla="*/ 294 h 294"/>
                <a:gd name="T32" fmla="*/ 62 w 152"/>
                <a:gd name="T33" fmla="*/ 292 h 294"/>
                <a:gd name="T34" fmla="*/ 72 w 152"/>
                <a:gd name="T35" fmla="*/ 173 h 294"/>
                <a:gd name="T36" fmla="*/ 0 w 152"/>
                <a:gd name="T37" fmla="*/ 170 h 294"/>
                <a:gd name="T38" fmla="*/ 0 w 152"/>
                <a:gd name="T39" fmla="*/ 165 h 294"/>
                <a:gd name="T40" fmla="*/ 0 w 152"/>
                <a:gd name="T41" fmla="*/ 163 h 294"/>
                <a:gd name="T42" fmla="*/ 0 w 152"/>
                <a:gd name="T43" fmla="*/ 159 h 294"/>
                <a:gd name="T44" fmla="*/ 0 w 152"/>
                <a:gd name="T45" fmla="*/ 157 h 294"/>
                <a:gd name="T46" fmla="*/ 0 w 152"/>
                <a:gd name="T47" fmla="*/ 156 h 294"/>
                <a:gd name="T48" fmla="*/ 72 w 152"/>
                <a:gd name="T49" fmla="*/ 160 h 294"/>
                <a:gd name="T50" fmla="*/ 85 w 152"/>
                <a:gd name="T5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" h="294">
                  <a:moveTo>
                    <a:pt x="85" y="0"/>
                  </a:moveTo>
                  <a:lnTo>
                    <a:pt x="86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100" y="2"/>
                  </a:lnTo>
                  <a:lnTo>
                    <a:pt x="89" y="161"/>
                  </a:lnTo>
                  <a:lnTo>
                    <a:pt x="152" y="164"/>
                  </a:lnTo>
                  <a:lnTo>
                    <a:pt x="150" y="165"/>
                  </a:lnTo>
                  <a:lnTo>
                    <a:pt x="150" y="166"/>
                  </a:lnTo>
                  <a:lnTo>
                    <a:pt x="150" y="169"/>
                  </a:lnTo>
                  <a:lnTo>
                    <a:pt x="150" y="173"/>
                  </a:lnTo>
                  <a:lnTo>
                    <a:pt x="150" y="177"/>
                  </a:lnTo>
                  <a:lnTo>
                    <a:pt x="87" y="174"/>
                  </a:lnTo>
                  <a:lnTo>
                    <a:pt x="78" y="294"/>
                  </a:lnTo>
                  <a:lnTo>
                    <a:pt x="62" y="292"/>
                  </a:lnTo>
                  <a:lnTo>
                    <a:pt x="72" y="173"/>
                  </a:lnTo>
                  <a:lnTo>
                    <a:pt x="0" y="170"/>
                  </a:lnTo>
                  <a:lnTo>
                    <a:pt x="0" y="165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0" y="156"/>
                  </a:lnTo>
                  <a:lnTo>
                    <a:pt x="72" y="16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4283076" y="3978275"/>
              <a:ext cx="76200" cy="446088"/>
            </a:xfrm>
            <a:custGeom>
              <a:avLst/>
              <a:gdLst>
                <a:gd name="T0" fmla="*/ 0 w 48"/>
                <a:gd name="T1" fmla="*/ 161 h 281"/>
                <a:gd name="T2" fmla="*/ 15 w 48"/>
                <a:gd name="T3" fmla="*/ 161 h 281"/>
                <a:gd name="T4" fmla="*/ 15 w 48"/>
                <a:gd name="T5" fmla="*/ 195 h 281"/>
                <a:gd name="T6" fmla="*/ 15 w 48"/>
                <a:gd name="T7" fmla="*/ 230 h 281"/>
                <a:gd name="T8" fmla="*/ 15 w 48"/>
                <a:gd name="T9" fmla="*/ 258 h 281"/>
                <a:gd name="T10" fmla="*/ 15 w 48"/>
                <a:gd name="T11" fmla="*/ 281 h 281"/>
                <a:gd name="T12" fmla="*/ 1 w 48"/>
                <a:gd name="T13" fmla="*/ 281 h 281"/>
                <a:gd name="T14" fmla="*/ 1 w 48"/>
                <a:gd name="T15" fmla="*/ 277 h 281"/>
                <a:gd name="T16" fmla="*/ 0 w 48"/>
                <a:gd name="T17" fmla="*/ 266 h 281"/>
                <a:gd name="T18" fmla="*/ 0 w 48"/>
                <a:gd name="T19" fmla="*/ 249 h 281"/>
                <a:gd name="T20" fmla="*/ 0 w 48"/>
                <a:gd name="T21" fmla="*/ 230 h 281"/>
                <a:gd name="T22" fmla="*/ 0 w 48"/>
                <a:gd name="T23" fmla="*/ 206 h 281"/>
                <a:gd name="T24" fmla="*/ 0 w 48"/>
                <a:gd name="T25" fmla="*/ 180 h 281"/>
                <a:gd name="T26" fmla="*/ 0 w 48"/>
                <a:gd name="T27" fmla="*/ 161 h 281"/>
                <a:gd name="T28" fmla="*/ 0 w 48"/>
                <a:gd name="T29" fmla="*/ 148 h 281"/>
                <a:gd name="T30" fmla="*/ 0 w 48"/>
                <a:gd name="T31" fmla="*/ 151 h 281"/>
                <a:gd name="T32" fmla="*/ 0 w 48"/>
                <a:gd name="T33" fmla="*/ 155 h 281"/>
                <a:gd name="T34" fmla="*/ 0 w 48"/>
                <a:gd name="T35" fmla="*/ 159 h 281"/>
                <a:gd name="T36" fmla="*/ 0 w 48"/>
                <a:gd name="T37" fmla="*/ 148 h 281"/>
                <a:gd name="T38" fmla="*/ 47 w 48"/>
                <a:gd name="T39" fmla="*/ 0 h 281"/>
                <a:gd name="T40" fmla="*/ 48 w 48"/>
                <a:gd name="T41" fmla="*/ 24 h 281"/>
                <a:gd name="T42" fmla="*/ 34 w 48"/>
                <a:gd name="T43" fmla="*/ 41 h 281"/>
                <a:gd name="T44" fmla="*/ 23 w 48"/>
                <a:gd name="T45" fmla="*/ 62 h 281"/>
                <a:gd name="T46" fmla="*/ 18 w 48"/>
                <a:gd name="T47" fmla="*/ 85 h 281"/>
                <a:gd name="T48" fmla="*/ 17 w 48"/>
                <a:gd name="T49" fmla="*/ 102 h 281"/>
                <a:gd name="T50" fmla="*/ 15 w 48"/>
                <a:gd name="T51" fmla="*/ 123 h 281"/>
                <a:gd name="T52" fmla="*/ 15 w 48"/>
                <a:gd name="T53" fmla="*/ 148 h 281"/>
                <a:gd name="T54" fmla="*/ 0 w 48"/>
                <a:gd name="T55" fmla="*/ 147 h 281"/>
                <a:gd name="T56" fmla="*/ 0 w 48"/>
                <a:gd name="T57" fmla="*/ 117 h 281"/>
                <a:gd name="T58" fmla="*/ 1 w 48"/>
                <a:gd name="T59" fmla="*/ 91 h 281"/>
                <a:gd name="T60" fmla="*/ 2 w 48"/>
                <a:gd name="T61" fmla="*/ 71 h 281"/>
                <a:gd name="T62" fmla="*/ 7 w 48"/>
                <a:gd name="T63" fmla="*/ 49 h 281"/>
                <a:gd name="T64" fmla="*/ 17 w 48"/>
                <a:gd name="T65" fmla="*/ 28 h 281"/>
                <a:gd name="T66" fmla="*/ 30 w 48"/>
                <a:gd name="T67" fmla="*/ 12 h 281"/>
                <a:gd name="T68" fmla="*/ 47 w 48"/>
                <a:gd name="T6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81">
                  <a:moveTo>
                    <a:pt x="0" y="161"/>
                  </a:moveTo>
                  <a:lnTo>
                    <a:pt x="15" y="161"/>
                  </a:lnTo>
                  <a:lnTo>
                    <a:pt x="15" y="195"/>
                  </a:lnTo>
                  <a:lnTo>
                    <a:pt x="15" y="230"/>
                  </a:lnTo>
                  <a:lnTo>
                    <a:pt x="15" y="258"/>
                  </a:lnTo>
                  <a:lnTo>
                    <a:pt x="15" y="281"/>
                  </a:lnTo>
                  <a:lnTo>
                    <a:pt x="1" y="281"/>
                  </a:lnTo>
                  <a:lnTo>
                    <a:pt x="1" y="277"/>
                  </a:lnTo>
                  <a:lnTo>
                    <a:pt x="0" y="266"/>
                  </a:lnTo>
                  <a:lnTo>
                    <a:pt x="0" y="249"/>
                  </a:lnTo>
                  <a:lnTo>
                    <a:pt x="0" y="230"/>
                  </a:lnTo>
                  <a:lnTo>
                    <a:pt x="0" y="206"/>
                  </a:lnTo>
                  <a:lnTo>
                    <a:pt x="0" y="180"/>
                  </a:lnTo>
                  <a:lnTo>
                    <a:pt x="0" y="161"/>
                  </a:lnTo>
                  <a:close/>
                  <a:moveTo>
                    <a:pt x="0" y="148"/>
                  </a:moveTo>
                  <a:lnTo>
                    <a:pt x="0" y="151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48"/>
                  </a:lnTo>
                  <a:close/>
                  <a:moveTo>
                    <a:pt x="47" y="0"/>
                  </a:moveTo>
                  <a:lnTo>
                    <a:pt x="48" y="24"/>
                  </a:lnTo>
                  <a:lnTo>
                    <a:pt x="34" y="41"/>
                  </a:lnTo>
                  <a:lnTo>
                    <a:pt x="23" y="62"/>
                  </a:lnTo>
                  <a:lnTo>
                    <a:pt x="18" y="85"/>
                  </a:lnTo>
                  <a:lnTo>
                    <a:pt x="17" y="102"/>
                  </a:lnTo>
                  <a:lnTo>
                    <a:pt x="15" y="123"/>
                  </a:lnTo>
                  <a:lnTo>
                    <a:pt x="15" y="148"/>
                  </a:lnTo>
                  <a:lnTo>
                    <a:pt x="0" y="147"/>
                  </a:lnTo>
                  <a:lnTo>
                    <a:pt x="0" y="117"/>
                  </a:lnTo>
                  <a:lnTo>
                    <a:pt x="1" y="91"/>
                  </a:lnTo>
                  <a:lnTo>
                    <a:pt x="2" y="71"/>
                  </a:lnTo>
                  <a:lnTo>
                    <a:pt x="7" y="49"/>
                  </a:lnTo>
                  <a:lnTo>
                    <a:pt x="17" y="28"/>
                  </a:lnTo>
                  <a:lnTo>
                    <a:pt x="30" y="1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283076" y="4211638"/>
              <a:ext cx="23813" cy="22225"/>
            </a:xfrm>
            <a:custGeom>
              <a:avLst/>
              <a:gdLst>
                <a:gd name="T0" fmla="*/ 0 w 15"/>
                <a:gd name="T1" fmla="*/ 0 h 14"/>
                <a:gd name="T2" fmla="*/ 15 w 15"/>
                <a:gd name="T3" fmla="*/ 1 h 14"/>
                <a:gd name="T4" fmla="*/ 15 w 15"/>
                <a:gd name="T5" fmla="*/ 14 h 14"/>
                <a:gd name="T6" fmla="*/ 0 w 15"/>
                <a:gd name="T7" fmla="*/ 14 h 14"/>
                <a:gd name="T8" fmla="*/ 0 w 15"/>
                <a:gd name="T9" fmla="*/ 12 h 14"/>
                <a:gd name="T10" fmla="*/ 0 w 15"/>
                <a:gd name="T11" fmla="*/ 8 h 14"/>
                <a:gd name="T12" fmla="*/ 0 w 15"/>
                <a:gd name="T13" fmla="*/ 4 h 14"/>
                <a:gd name="T14" fmla="*/ 0 w 15"/>
                <a:gd name="T15" fmla="*/ 1 h 14"/>
                <a:gd name="T16" fmla="*/ 0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0" y="0"/>
                  </a:moveTo>
                  <a:lnTo>
                    <a:pt x="15" y="1"/>
                  </a:lnTo>
                  <a:lnTo>
                    <a:pt x="15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6473826" y="2103438"/>
              <a:ext cx="1482725" cy="1168400"/>
            </a:xfrm>
            <a:custGeom>
              <a:avLst/>
              <a:gdLst>
                <a:gd name="T0" fmla="*/ 458 w 934"/>
                <a:gd name="T1" fmla="*/ 0 h 736"/>
                <a:gd name="T2" fmla="*/ 461 w 934"/>
                <a:gd name="T3" fmla="*/ 3 h 736"/>
                <a:gd name="T4" fmla="*/ 469 w 934"/>
                <a:gd name="T5" fmla="*/ 7 h 736"/>
                <a:gd name="T6" fmla="*/ 482 w 934"/>
                <a:gd name="T7" fmla="*/ 15 h 736"/>
                <a:gd name="T8" fmla="*/ 498 w 934"/>
                <a:gd name="T9" fmla="*/ 24 h 736"/>
                <a:gd name="T10" fmla="*/ 517 w 934"/>
                <a:gd name="T11" fmla="*/ 34 h 736"/>
                <a:gd name="T12" fmla="*/ 540 w 934"/>
                <a:gd name="T13" fmla="*/ 46 h 736"/>
                <a:gd name="T14" fmla="*/ 563 w 934"/>
                <a:gd name="T15" fmla="*/ 57 h 736"/>
                <a:gd name="T16" fmla="*/ 589 w 934"/>
                <a:gd name="T17" fmla="*/ 68 h 736"/>
                <a:gd name="T18" fmla="*/ 618 w 934"/>
                <a:gd name="T19" fmla="*/ 77 h 736"/>
                <a:gd name="T20" fmla="*/ 646 w 934"/>
                <a:gd name="T21" fmla="*/ 84 h 736"/>
                <a:gd name="T22" fmla="*/ 669 w 934"/>
                <a:gd name="T23" fmla="*/ 87 h 736"/>
                <a:gd name="T24" fmla="*/ 689 w 934"/>
                <a:gd name="T25" fmla="*/ 88 h 736"/>
                <a:gd name="T26" fmla="*/ 705 w 934"/>
                <a:gd name="T27" fmla="*/ 88 h 736"/>
                <a:gd name="T28" fmla="*/ 714 w 934"/>
                <a:gd name="T29" fmla="*/ 87 h 736"/>
                <a:gd name="T30" fmla="*/ 718 w 934"/>
                <a:gd name="T31" fmla="*/ 87 h 736"/>
                <a:gd name="T32" fmla="*/ 711 w 934"/>
                <a:gd name="T33" fmla="*/ 130 h 736"/>
                <a:gd name="T34" fmla="*/ 709 w 934"/>
                <a:gd name="T35" fmla="*/ 176 h 736"/>
                <a:gd name="T36" fmla="*/ 710 w 934"/>
                <a:gd name="T37" fmla="*/ 222 h 736"/>
                <a:gd name="T38" fmla="*/ 716 w 934"/>
                <a:gd name="T39" fmla="*/ 266 h 736"/>
                <a:gd name="T40" fmla="*/ 726 w 934"/>
                <a:gd name="T41" fmla="*/ 312 h 736"/>
                <a:gd name="T42" fmla="*/ 736 w 934"/>
                <a:gd name="T43" fmla="*/ 356 h 736"/>
                <a:gd name="T44" fmla="*/ 750 w 934"/>
                <a:gd name="T45" fmla="*/ 400 h 736"/>
                <a:gd name="T46" fmla="*/ 766 w 934"/>
                <a:gd name="T47" fmla="*/ 441 h 736"/>
                <a:gd name="T48" fmla="*/ 785 w 934"/>
                <a:gd name="T49" fmla="*/ 482 h 736"/>
                <a:gd name="T50" fmla="*/ 802 w 934"/>
                <a:gd name="T51" fmla="*/ 521 h 736"/>
                <a:gd name="T52" fmla="*/ 821 w 934"/>
                <a:gd name="T53" fmla="*/ 558 h 736"/>
                <a:gd name="T54" fmla="*/ 840 w 934"/>
                <a:gd name="T55" fmla="*/ 592 h 736"/>
                <a:gd name="T56" fmla="*/ 858 w 934"/>
                <a:gd name="T57" fmla="*/ 622 h 736"/>
                <a:gd name="T58" fmla="*/ 875 w 934"/>
                <a:gd name="T59" fmla="*/ 651 h 736"/>
                <a:gd name="T60" fmla="*/ 891 w 934"/>
                <a:gd name="T61" fmla="*/ 676 h 736"/>
                <a:gd name="T62" fmla="*/ 905 w 934"/>
                <a:gd name="T63" fmla="*/ 697 h 736"/>
                <a:gd name="T64" fmla="*/ 917 w 934"/>
                <a:gd name="T65" fmla="*/ 713 h 736"/>
                <a:gd name="T66" fmla="*/ 926 w 934"/>
                <a:gd name="T67" fmla="*/ 726 h 736"/>
                <a:gd name="T68" fmla="*/ 931 w 934"/>
                <a:gd name="T69" fmla="*/ 734 h 736"/>
                <a:gd name="T70" fmla="*/ 934 w 934"/>
                <a:gd name="T71" fmla="*/ 736 h 736"/>
                <a:gd name="T72" fmla="*/ 773 w 934"/>
                <a:gd name="T73" fmla="*/ 727 h 736"/>
                <a:gd name="T74" fmla="*/ 479 w 934"/>
                <a:gd name="T75" fmla="*/ 643 h 736"/>
                <a:gd name="T76" fmla="*/ 0 w 934"/>
                <a:gd name="T77" fmla="*/ 664 h 736"/>
                <a:gd name="T78" fmla="*/ 3 w 934"/>
                <a:gd name="T79" fmla="*/ 660 h 736"/>
                <a:gd name="T80" fmla="*/ 7 w 934"/>
                <a:gd name="T81" fmla="*/ 654 h 736"/>
                <a:gd name="T82" fmla="*/ 14 w 934"/>
                <a:gd name="T83" fmla="*/ 641 h 736"/>
                <a:gd name="T84" fmla="*/ 25 w 934"/>
                <a:gd name="T85" fmla="*/ 624 h 736"/>
                <a:gd name="T86" fmla="*/ 37 w 934"/>
                <a:gd name="T87" fmla="*/ 604 h 736"/>
                <a:gd name="T88" fmla="*/ 51 w 934"/>
                <a:gd name="T89" fmla="*/ 580 h 736"/>
                <a:gd name="T90" fmla="*/ 66 w 934"/>
                <a:gd name="T91" fmla="*/ 554 h 736"/>
                <a:gd name="T92" fmla="*/ 81 w 934"/>
                <a:gd name="T93" fmla="*/ 525 h 736"/>
                <a:gd name="T94" fmla="*/ 97 w 934"/>
                <a:gd name="T95" fmla="*/ 495 h 736"/>
                <a:gd name="T96" fmla="*/ 113 w 934"/>
                <a:gd name="T97" fmla="*/ 462 h 736"/>
                <a:gd name="T98" fmla="*/ 128 w 934"/>
                <a:gd name="T99" fmla="*/ 430 h 736"/>
                <a:gd name="T100" fmla="*/ 144 w 934"/>
                <a:gd name="T101" fmla="*/ 397 h 736"/>
                <a:gd name="T102" fmla="*/ 157 w 934"/>
                <a:gd name="T103" fmla="*/ 363 h 736"/>
                <a:gd name="T104" fmla="*/ 169 w 934"/>
                <a:gd name="T105" fmla="*/ 330 h 736"/>
                <a:gd name="T106" fmla="*/ 179 w 934"/>
                <a:gd name="T107" fmla="*/ 299 h 736"/>
                <a:gd name="T108" fmla="*/ 195 w 934"/>
                <a:gd name="T109" fmla="*/ 244 h 736"/>
                <a:gd name="T110" fmla="*/ 208 w 934"/>
                <a:gd name="T111" fmla="*/ 195 h 736"/>
                <a:gd name="T112" fmla="*/ 221 w 934"/>
                <a:gd name="T113" fmla="*/ 155 h 736"/>
                <a:gd name="T114" fmla="*/ 231 w 934"/>
                <a:gd name="T115" fmla="*/ 122 h 736"/>
                <a:gd name="T116" fmla="*/ 238 w 934"/>
                <a:gd name="T117" fmla="*/ 96 h 736"/>
                <a:gd name="T118" fmla="*/ 244 w 934"/>
                <a:gd name="T119" fmla="*/ 76 h 736"/>
                <a:gd name="T120" fmla="*/ 248 w 934"/>
                <a:gd name="T121" fmla="*/ 66 h 736"/>
                <a:gd name="T122" fmla="*/ 249 w 934"/>
                <a:gd name="T123" fmla="*/ 62 h 736"/>
                <a:gd name="T124" fmla="*/ 458 w 934"/>
                <a:gd name="T125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4" h="736">
                  <a:moveTo>
                    <a:pt x="458" y="0"/>
                  </a:moveTo>
                  <a:lnTo>
                    <a:pt x="461" y="3"/>
                  </a:lnTo>
                  <a:lnTo>
                    <a:pt x="469" y="7"/>
                  </a:lnTo>
                  <a:lnTo>
                    <a:pt x="482" y="15"/>
                  </a:lnTo>
                  <a:lnTo>
                    <a:pt x="498" y="24"/>
                  </a:lnTo>
                  <a:lnTo>
                    <a:pt x="517" y="34"/>
                  </a:lnTo>
                  <a:lnTo>
                    <a:pt x="540" y="46"/>
                  </a:lnTo>
                  <a:lnTo>
                    <a:pt x="563" y="57"/>
                  </a:lnTo>
                  <a:lnTo>
                    <a:pt x="589" y="68"/>
                  </a:lnTo>
                  <a:lnTo>
                    <a:pt x="618" y="77"/>
                  </a:lnTo>
                  <a:lnTo>
                    <a:pt x="646" y="84"/>
                  </a:lnTo>
                  <a:lnTo>
                    <a:pt x="669" y="87"/>
                  </a:lnTo>
                  <a:lnTo>
                    <a:pt x="689" y="88"/>
                  </a:lnTo>
                  <a:lnTo>
                    <a:pt x="705" y="88"/>
                  </a:lnTo>
                  <a:lnTo>
                    <a:pt x="714" y="87"/>
                  </a:lnTo>
                  <a:lnTo>
                    <a:pt x="718" y="87"/>
                  </a:lnTo>
                  <a:lnTo>
                    <a:pt x="711" y="130"/>
                  </a:lnTo>
                  <a:lnTo>
                    <a:pt x="709" y="176"/>
                  </a:lnTo>
                  <a:lnTo>
                    <a:pt x="710" y="222"/>
                  </a:lnTo>
                  <a:lnTo>
                    <a:pt x="716" y="266"/>
                  </a:lnTo>
                  <a:lnTo>
                    <a:pt x="726" y="312"/>
                  </a:lnTo>
                  <a:lnTo>
                    <a:pt x="736" y="356"/>
                  </a:lnTo>
                  <a:lnTo>
                    <a:pt x="750" y="400"/>
                  </a:lnTo>
                  <a:lnTo>
                    <a:pt x="766" y="441"/>
                  </a:lnTo>
                  <a:lnTo>
                    <a:pt x="785" y="482"/>
                  </a:lnTo>
                  <a:lnTo>
                    <a:pt x="802" y="521"/>
                  </a:lnTo>
                  <a:lnTo>
                    <a:pt x="821" y="558"/>
                  </a:lnTo>
                  <a:lnTo>
                    <a:pt x="840" y="592"/>
                  </a:lnTo>
                  <a:lnTo>
                    <a:pt x="858" y="622"/>
                  </a:lnTo>
                  <a:lnTo>
                    <a:pt x="875" y="651"/>
                  </a:lnTo>
                  <a:lnTo>
                    <a:pt x="891" y="676"/>
                  </a:lnTo>
                  <a:lnTo>
                    <a:pt x="905" y="697"/>
                  </a:lnTo>
                  <a:lnTo>
                    <a:pt x="917" y="713"/>
                  </a:lnTo>
                  <a:lnTo>
                    <a:pt x="926" y="726"/>
                  </a:lnTo>
                  <a:lnTo>
                    <a:pt x="931" y="734"/>
                  </a:lnTo>
                  <a:lnTo>
                    <a:pt x="934" y="736"/>
                  </a:lnTo>
                  <a:lnTo>
                    <a:pt x="773" y="727"/>
                  </a:lnTo>
                  <a:lnTo>
                    <a:pt x="479" y="643"/>
                  </a:lnTo>
                  <a:lnTo>
                    <a:pt x="0" y="664"/>
                  </a:lnTo>
                  <a:lnTo>
                    <a:pt x="3" y="660"/>
                  </a:lnTo>
                  <a:lnTo>
                    <a:pt x="7" y="654"/>
                  </a:lnTo>
                  <a:lnTo>
                    <a:pt x="14" y="641"/>
                  </a:lnTo>
                  <a:lnTo>
                    <a:pt x="25" y="624"/>
                  </a:lnTo>
                  <a:lnTo>
                    <a:pt x="37" y="604"/>
                  </a:lnTo>
                  <a:lnTo>
                    <a:pt x="51" y="580"/>
                  </a:lnTo>
                  <a:lnTo>
                    <a:pt x="66" y="554"/>
                  </a:lnTo>
                  <a:lnTo>
                    <a:pt x="81" y="525"/>
                  </a:lnTo>
                  <a:lnTo>
                    <a:pt x="97" y="495"/>
                  </a:lnTo>
                  <a:lnTo>
                    <a:pt x="113" y="462"/>
                  </a:lnTo>
                  <a:lnTo>
                    <a:pt x="128" y="430"/>
                  </a:lnTo>
                  <a:lnTo>
                    <a:pt x="144" y="397"/>
                  </a:lnTo>
                  <a:lnTo>
                    <a:pt x="157" y="363"/>
                  </a:lnTo>
                  <a:lnTo>
                    <a:pt x="169" y="330"/>
                  </a:lnTo>
                  <a:lnTo>
                    <a:pt x="179" y="299"/>
                  </a:lnTo>
                  <a:lnTo>
                    <a:pt x="195" y="244"/>
                  </a:lnTo>
                  <a:lnTo>
                    <a:pt x="208" y="195"/>
                  </a:lnTo>
                  <a:lnTo>
                    <a:pt x="221" y="155"/>
                  </a:lnTo>
                  <a:lnTo>
                    <a:pt x="231" y="122"/>
                  </a:lnTo>
                  <a:lnTo>
                    <a:pt x="238" y="96"/>
                  </a:lnTo>
                  <a:lnTo>
                    <a:pt x="244" y="76"/>
                  </a:lnTo>
                  <a:lnTo>
                    <a:pt x="248" y="66"/>
                  </a:lnTo>
                  <a:lnTo>
                    <a:pt x="249" y="62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6526213" y="2103438"/>
              <a:ext cx="814388" cy="966788"/>
            </a:xfrm>
            <a:custGeom>
              <a:avLst/>
              <a:gdLst>
                <a:gd name="T0" fmla="*/ 425 w 513"/>
                <a:gd name="T1" fmla="*/ 0 h 609"/>
                <a:gd name="T2" fmla="*/ 420 w 513"/>
                <a:gd name="T3" fmla="*/ 77 h 609"/>
                <a:gd name="T4" fmla="*/ 419 w 513"/>
                <a:gd name="T5" fmla="*/ 148 h 609"/>
                <a:gd name="T6" fmla="*/ 420 w 513"/>
                <a:gd name="T7" fmla="*/ 215 h 609"/>
                <a:gd name="T8" fmla="*/ 425 w 513"/>
                <a:gd name="T9" fmla="*/ 277 h 609"/>
                <a:gd name="T10" fmla="*/ 433 w 513"/>
                <a:gd name="T11" fmla="*/ 332 h 609"/>
                <a:gd name="T12" fmla="*/ 444 w 513"/>
                <a:gd name="T13" fmla="*/ 383 h 609"/>
                <a:gd name="T14" fmla="*/ 454 w 513"/>
                <a:gd name="T15" fmla="*/ 427 h 609"/>
                <a:gd name="T16" fmla="*/ 466 w 513"/>
                <a:gd name="T17" fmla="*/ 465 h 609"/>
                <a:gd name="T18" fmla="*/ 478 w 513"/>
                <a:gd name="T19" fmla="*/ 499 h 609"/>
                <a:gd name="T20" fmla="*/ 488 w 513"/>
                <a:gd name="T21" fmla="*/ 525 h 609"/>
                <a:gd name="T22" fmla="*/ 499 w 513"/>
                <a:gd name="T23" fmla="*/ 548 h 609"/>
                <a:gd name="T24" fmla="*/ 505 w 513"/>
                <a:gd name="T25" fmla="*/ 562 h 609"/>
                <a:gd name="T26" fmla="*/ 511 w 513"/>
                <a:gd name="T27" fmla="*/ 571 h 609"/>
                <a:gd name="T28" fmla="*/ 513 w 513"/>
                <a:gd name="T29" fmla="*/ 575 h 609"/>
                <a:gd name="T30" fmla="*/ 0 w 513"/>
                <a:gd name="T31" fmla="*/ 609 h 609"/>
                <a:gd name="T32" fmla="*/ 18 w 513"/>
                <a:gd name="T33" fmla="*/ 580 h 609"/>
                <a:gd name="T34" fmla="*/ 36 w 513"/>
                <a:gd name="T35" fmla="*/ 545 h 609"/>
                <a:gd name="T36" fmla="*/ 57 w 513"/>
                <a:gd name="T37" fmla="*/ 507 h 609"/>
                <a:gd name="T38" fmla="*/ 78 w 513"/>
                <a:gd name="T39" fmla="*/ 468 h 609"/>
                <a:gd name="T40" fmla="*/ 98 w 513"/>
                <a:gd name="T41" fmla="*/ 424 h 609"/>
                <a:gd name="T42" fmla="*/ 116 w 513"/>
                <a:gd name="T43" fmla="*/ 383 h 609"/>
                <a:gd name="T44" fmla="*/ 133 w 513"/>
                <a:gd name="T45" fmla="*/ 339 h 609"/>
                <a:gd name="T46" fmla="*/ 146 w 513"/>
                <a:gd name="T47" fmla="*/ 299 h 609"/>
                <a:gd name="T48" fmla="*/ 162 w 513"/>
                <a:gd name="T49" fmla="*/ 244 h 609"/>
                <a:gd name="T50" fmla="*/ 175 w 513"/>
                <a:gd name="T51" fmla="*/ 195 h 609"/>
                <a:gd name="T52" fmla="*/ 188 w 513"/>
                <a:gd name="T53" fmla="*/ 155 h 609"/>
                <a:gd name="T54" fmla="*/ 198 w 513"/>
                <a:gd name="T55" fmla="*/ 121 h 609"/>
                <a:gd name="T56" fmla="*/ 205 w 513"/>
                <a:gd name="T57" fmla="*/ 96 h 609"/>
                <a:gd name="T58" fmla="*/ 211 w 513"/>
                <a:gd name="T59" fmla="*/ 76 h 609"/>
                <a:gd name="T60" fmla="*/ 215 w 513"/>
                <a:gd name="T61" fmla="*/ 66 h 609"/>
                <a:gd name="T62" fmla="*/ 216 w 513"/>
                <a:gd name="T63" fmla="*/ 62 h 609"/>
                <a:gd name="T64" fmla="*/ 425 w 513"/>
                <a:gd name="T65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3" h="609">
                  <a:moveTo>
                    <a:pt x="425" y="0"/>
                  </a:moveTo>
                  <a:lnTo>
                    <a:pt x="420" y="77"/>
                  </a:lnTo>
                  <a:lnTo>
                    <a:pt x="419" y="148"/>
                  </a:lnTo>
                  <a:lnTo>
                    <a:pt x="420" y="215"/>
                  </a:lnTo>
                  <a:lnTo>
                    <a:pt x="425" y="277"/>
                  </a:lnTo>
                  <a:lnTo>
                    <a:pt x="433" y="332"/>
                  </a:lnTo>
                  <a:lnTo>
                    <a:pt x="444" y="383"/>
                  </a:lnTo>
                  <a:lnTo>
                    <a:pt x="454" y="427"/>
                  </a:lnTo>
                  <a:lnTo>
                    <a:pt x="466" y="465"/>
                  </a:lnTo>
                  <a:lnTo>
                    <a:pt x="478" y="499"/>
                  </a:lnTo>
                  <a:lnTo>
                    <a:pt x="488" y="525"/>
                  </a:lnTo>
                  <a:lnTo>
                    <a:pt x="499" y="548"/>
                  </a:lnTo>
                  <a:lnTo>
                    <a:pt x="505" y="562"/>
                  </a:lnTo>
                  <a:lnTo>
                    <a:pt x="511" y="571"/>
                  </a:lnTo>
                  <a:lnTo>
                    <a:pt x="513" y="575"/>
                  </a:lnTo>
                  <a:lnTo>
                    <a:pt x="0" y="609"/>
                  </a:lnTo>
                  <a:lnTo>
                    <a:pt x="18" y="580"/>
                  </a:lnTo>
                  <a:lnTo>
                    <a:pt x="36" y="545"/>
                  </a:lnTo>
                  <a:lnTo>
                    <a:pt x="57" y="507"/>
                  </a:lnTo>
                  <a:lnTo>
                    <a:pt x="78" y="468"/>
                  </a:lnTo>
                  <a:lnTo>
                    <a:pt x="98" y="424"/>
                  </a:lnTo>
                  <a:lnTo>
                    <a:pt x="116" y="383"/>
                  </a:lnTo>
                  <a:lnTo>
                    <a:pt x="133" y="339"/>
                  </a:lnTo>
                  <a:lnTo>
                    <a:pt x="146" y="299"/>
                  </a:lnTo>
                  <a:lnTo>
                    <a:pt x="162" y="244"/>
                  </a:lnTo>
                  <a:lnTo>
                    <a:pt x="175" y="195"/>
                  </a:lnTo>
                  <a:lnTo>
                    <a:pt x="188" y="155"/>
                  </a:lnTo>
                  <a:lnTo>
                    <a:pt x="198" y="121"/>
                  </a:lnTo>
                  <a:lnTo>
                    <a:pt x="205" y="96"/>
                  </a:lnTo>
                  <a:lnTo>
                    <a:pt x="211" y="76"/>
                  </a:lnTo>
                  <a:lnTo>
                    <a:pt x="215" y="66"/>
                  </a:lnTo>
                  <a:lnTo>
                    <a:pt x="216" y="62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7191376" y="2103438"/>
              <a:ext cx="765175" cy="1165225"/>
            </a:xfrm>
            <a:custGeom>
              <a:avLst/>
              <a:gdLst>
                <a:gd name="T0" fmla="*/ 6 w 482"/>
                <a:gd name="T1" fmla="*/ 0 h 734"/>
                <a:gd name="T2" fmla="*/ 9 w 482"/>
                <a:gd name="T3" fmla="*/ 2 h 734"/>
                <a:gd name="T4" fmla="*/ 17 w 482"/>
                <a:gd name="T5" fmla="*/ 7 h 734"/>
                <a:gd name="T6" fmla="*/ 30 w 482"/>
                <a:gd name="T7" fmla="*/ 15 h 734"/>
                <a:gd name="T8" fmla="*/ 46 w 482"/>
                <a:gd name="T9" fmla="*/ 24 h 734"/>
                <a:gd name="T10" fmla="*/ 65 w 482"/>
                <a:gd name="T11" fmla="*/ 34 h 734"/>
                <a:gd name="T12" fmla="*/ 88 w 482"/>
                <a:gd name="T13" fmla="*/ 45 h 734"/>
                <a:gd name="T14" fmla="*/ 111 w 482"/>
                <a:gd name="T15" fmla="*/ 57 h 734"/>
                <a:gd name="T16" fmla="*/ 137 w 482"/>
                <a:gd name="T17" fmla="*/ 67 h 734"/>
                <a:gd name="T18" fmla="*/ 166 w 482"/>
                <a:gd name="T19" fmla="*/ 77 h 734"/>
                <a:gd name="T20" fmla="*/ 194 w 482"/>
                <a:gd name="T21" fmla="*/ 84 h 734"/>
                <a:gd name="T22" fmla="*/ 217 w 482"/>
                <a:gd name="T23" fmla="*/ 87 h 734"/>
                <a:gd name="T24" fmla="*/ 237 w 482"/>
                <a:gd name="T25" fmla="*/ 87 h 734"/>
                <a:gd name="T26" fmla="*/ 253 w 482"/>
                <a:gd name="T27" fmla="*/ 87 h 734"/>
                <a:gd name="T28" fmla="*/ 262 w 482"/>
                <a:gd name="T29" fmla="*/ 85 h 734"/>
                <a:gd name="T30" fmla="*/ 266 w 482"/>
                <a:gd name="T31" fmla="*/ 85 h 734"/>
                <a:gd name="T32" fmla="*/ 259 w 482"/>
                <a:gd name="T33" fmla="*/ 130 h 734"/>
                <a:gd name="T34" fmla="*/ 257 w 482"/>
                <a:gd name="T35" fmla="*/ 174 h 734"/>
                <a:gd name="T36" fmla="*/ 258 w 482"/>
                <a:gd name="T37" fmla="*/ 220 h 734"/>
                <a:gd name="T38" fmla="*/ 264 w 482"/>
                <a:gd name="T39" fmla="*/ 266 h 734"/>
                <a:gd name="T40" fmla="*/ 274 w 482"/>
                <a:gd name="T41" fmla="*/ 311 h 734"/>
                <a:gd name="T42" fmla="*/ 285 w 482"/>
                <a:gd name="T43" fmla="*/ 355 h 734"/>
                <a:gd name="T44" fmla="*/ 298 w 482"/>
                <a:gd name="T45" fmla="*/ 398 h 734"/>
                <a:gd name="T46" fmla="*/ 314 w 482"/>
                <a:gd name="T47" fmla="*/ 440 h 734"/>
                <a:gd name="T48" fmla="*/ 333 w 482"/>
                <a:gd name="T49" fmla="*/ 481 h 734"/>
                <a:gd name="T50" fmla="*/ 350 w 482"/>
                <a:gd name="T51" fmla="*/ 520 h 734"/>
                <a:gd name="T52" fmla="*/ 369 w 482"/>
                <a:gd name="T53" fmla="*/ 557 h 734"/>
                <a:gd name="T54" fmla="*/ 388 w 482"/>
                <a:gd name="T55" fmla="*/ 589 h 734"/>
                <a:gd name="T56" fmla="*/ 406 w 482"/>
                <a:gd name="T57" fmla="*/ 621 h 734"/>
                <a:gd name="T58" fmla="*/ 423 w 482"/>
                <a:gd name="T59" fmla="*/ 650 h 734"/>
                <a:gd name="T60" fmla="*/ 439 w 482"/>
                <a:gd name="T61" fmla="*/ 673 h 734"/>
                <a:gd name="T62" fmla="*/ 453 w 482"/>
                <a:gd name="T63" fmla="*/ 694 h 734"/>
                <a:gd name="T64" fmla="*/ 465 w 482"/>
                <a:gd name="T65" fmla="*/ 711 h 734"/>
                <a:gd name="T66" fmla="*/ 474 w 482"/>
                <a:gd name="T67" fmla="*/ 723 h 734"/>
                <a:gd name="T68" fmla="*/ 479 w 482"/>
                <a:gd name="T69" fmla="*/ 731 h 734"/>
                <a:gd name="T70" fmla="*/ 482 w 482"/>
                <a:gd name="T71" fmla="*/ 734 h 734"/>
                <a:gd name="T72" fmla="*/ 94 w 482"/>
                <a:gd name="T73" fmla="*/ 575 h 734"/>
                <a:gd name="T74" fmla="*/ 92 w 482"/>
                <a:gd name="T75" fmla="*/ 571 h 734"/>
                <a:gd name="T76" fmla="*/ 86 w 482"/>
                <a:gd name="T77" fmla="*/ 562 h 734"/>
                <a:gd name="T78" fmla="*/ 80 w 482"/>
                <a:gd name="T79" fmla="*/ 548 h 734"/>
                <a:gd name="T80" fmla="*/ 69 w 482"/>
                <a:gd name="T81" fmla="*/ 525 h 734"/>
                <a:gd name="T82" fmla="*/ 59 w 482"/>
                <a:gd name="T83" fmla="*/ 499 h 734"/>
                <a:gd name="T84" fmla="*/ 47 w 482"/>
                <a:gd name="T85" fmla="*/ 465 h 734"/>
                <a:gd name="T86" fmla="*/ 35 w 482"/>
                <a:gd name="T87" fmla="*/ 427 h 734"/>
                <a:gd name="T88" fmla="*/ 25 w 482"/>
                <a:gd name="T89" fmla="*/ 383 h 734"/>
                <a:gd name="T90" fmla="*/ 14 w 482"/>
                <a:gd name="T91" fmla="*/ 332 h 734"/>
                <a:gd name="T92" fmla="*/ 6 w 482"/>
                <a:gd name="T93" fmla="*/ 277 h 734"/>
                <a:gd name="T94" fmla="*/ 1 w 482"/>
                <a:gd name="T95" fmla="*/ 215 h 734"/>
                <a:gd name="T96" fmla="*/ 0 w 482"/>
                <a:gd name="T97" fmla="*/ 148 h 734"/>
                <a:gd name="T98" fmla="*/ 1 w 482"/>
                <a:gd name="T99" fmla="*/ 77 h 734"/>
                <a:gd name="T100" fmla="*/ 6 w 482"/>
                <a:gd name="T101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2" h="734">
                  <a:moveTo>
                    <a:pt x="6" y="0"/>
                  </a:moveTo>
                  <a:lnTo>
                    <a:pt x="9" y="2"/>
                  </a:lnTo>
                  <a:lnTo>
                    <a:pt x="17" y="7"/>
                  </a:lnTo>
                  <a:lnTo>
                    <a:pt x="30" y="15"/>
                  </a:lnTo>
                  <a:lnTo>
                    <a:pt x="46" y="24"/>
                  </a:lnTo>
                  <a:lnTo>
                    <a:pt x="65" y="34"/>
                  </a:lnTo>
                  <a:lnTo>
                    <a:pt x="88" y="45"/>
                  </a:lnTo>
                  <a:lnTo>
                    <a:pt x="111" y="57"/>
                  </a:lnTo>
                  <a:lnTo>
                    <a:pt x="137" y="67"/>
                  </a:lnTo>
                  <a:lnTo>
                    <a:pt x="166" y="77"/>
                  </a:lnTo>
                  <a:lnTo>
                    <a:pt x="194" y="84"/>
                  </a:lnTo>
                  <a:lnTo>
                    <a:pt x="217" y="87"/>
                  </a:lnTo>
                  <a:lnTo>
                    <a:pt x="237" y="87"/>
                  </a:lnTo>
                  <a:lnTo>
                    <a:pt x="253" y="87"/>
                  </a:lnTo>
                  <a:lnTo>
                    <a:pt x="262" y="85"/>
                  </a:lnTo>
                  <a:lnTo>
                    <a:pt x="266" y="85"/>
                  </a:lnTo>
                  <a:lnTo>
                    <a:pt x="259" y="130"/>
                  </a:lnTo>
                  <a:lnTo>
                    <a:pt x="257" y="174"/>
                  </a:lnTo>
                  <a:lnTo>
                    <a:pt x="258" y="220"/>
                  </a:lnTo>
                  <a:lnTo>
                    <a:pt x="264" y="266"/>
                  </a:lnTo>
                  <a:lnTo>
                    <a:pt x="274" y="311"/>
                  </a:lnTo>
                  <a:lnTo>
                    <a:pt x="285" y="355"/>
                  </a:lnTo>
                  <a:lnTo>
                    <a:pt x="298" y="398"/>
                  </a:lnTo>
                  <a:lnTo>
                    <a:pt x="314" y="440"/>
                  </a:lnTo>
                  <a:lnTo>
                    <a:pt x="333" y="481"/>
                  </a:lnTo>
                  <a:lnTo>
                    <a:pt x="350" y="520"/>
                  </a:lnTo>
                  <a:lnTo>
                    <a:pt x="369" y="557"/>
                  </a:lnTo>
                  <a:lnTo>
                    <a:pt x="388" y="589"/>
                  </a:lnTo>
                  <a:lnTo>
                    <a:pt x="406" y="621"/>
                  </a:lnTo>
                  <a:lnTo>
                    <a:pt x="423" y="650"/>
                  </a:lnTo>
                  <a:lnTo>
                    <a:pt x="439" y="673"/>
                  </a:lnTo>
                  <a:lnTo>
                    <a:pt x="453" y="694"/>
                  </a:lnTo>
                  <a:lnTo>
                    <a:pt x="465" y="711"/>
                  </a:lnTo>
                  <a:lnTo>
                    <a:pt x="474" y="723"/>
                  </a:lnTo>
                  <a:lnTo>
                    <a:pt x="479" y="731"/>
                  </a:lnTo>
                  <a:lnTo>
                    <a:pt x="482" y="734"/>
                  </a:lnTo>
                  <a:lnTo>
                    <a:pt x="94" y="575"/>
                  </a:lnTo>
                  <a:lnTo>
                    <a:pt x="92" y="571"/>
                  </a:lnTo>
                  <a:lnTo>
                    <a:pt x="86" y="562"/>
                  </a:lnTo>
                  <a:lnTo>
                    <a:pt x="80" y="548"/>
                  </a:lnTo>
                  <a:lnTo>
                    <a:pt x="69" y="525"/>
                  </a:lnTo>
                  <a:lnTo>
                    <a:pt x="59" y="499"/>
                  </a:lnTo>
                  <a:lnTo>
                    <a:pt x="47" y="465"/>
                  </a:lnTo>
                  <a:lnTo>
                    <a:pt x="35" y="427"/>
                  </a:lnTo>
                  <a:lnTo>
                    <a:pt x="25" y="383"/>
                  </a:lnTo>
                  <a:lnTo>
                    <a:pt x="14" y="332"/>
                  </a:lnTo>
                  <a:lnTo>
                    <a:pt x="6" y="277"/>
                  </a:lnTo>
                  <a:lnTo>
                    <a:pt x="1" y="215"/>
                  </a:lnTo>
                  <a:lnTo>
                    <a:pt x="0" y="148"/>
                  </a:lnTo>
                  <a:lnTo>
                    <a:pt x="1" y="7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7239001" y="3298825"/>
              <a:ext cx="274638" cy="471488"/>
            </a:xfrm>
            <a:custGeom>
              <a:avLst/>
              <a:gdLst>
                <a:gd name="T0" fmla="*/ 117 w 173"/>
                <a:gd name="T1" fmla="*/ 0 h 297"/>
                <a:gd name="T2" fmla="*/ 136 w 173"/>
                <a:gd name="T3" fmla="*/ 5 h 297"/>
                <a:gd name="T4" fmla="*/ 152 w 173"/>
                <a:gd name="T5" fmla="*/ 16 h 297"/>
                <a:gd name="T6" fmla="*/ 164 w 173"/>
                <a:gd name="T7" fmla="*/ 32 h 297"/>
                <a:gd name="T8" fmla="*/ 170 w 173"/>
                <a:gd name="T9" fmla="*/ 50 h 297"/>
                <a:gd name="T10" fmla="*/ 173 w 173"/>
                <a:gd name="T11" fmla="*/ 72 h 297"/>
                <a:gd name="T12" fmla="*/ 170 w 173"/>
                <a:gd name="T13" fmla="*/ 97 h 297"/>
                <a:gd name="T14" fmla="*/ 168 w 173"/>
                <a:gd name="T15" fmla="*/ 113 h 297"/>
                <a:gd name="T16" fmla="*/ 164 w 173"/>
                <a:gd name="T17" fmla="*/ 134 h 297"/>
                <a:gd name="T18" fmla="*/ 160 w 173"/>
                <a:gd name="T19" fmla="*/ 156 h 297"/>
                <a:gd name="T20" fmla="*/ 156 w 173"/>
                <a:gd name="T21" fmla="*/ 180 h 297"/>
                <a:gd name="T22" fmla="*/ 151 w 173"/>
                <a:gd name="T23" fmla="*/ 204 h 297"/>
                <a:gd name="T24" fmla="*/ 147 w 173"/>
                <a:gd name="T25" fmla="*/ 228 h 297"/>
                <a:gd name="T26" fmla="*/ 143 w 173"/>
                <a:gd name="T27" fmla="*/ 250 h 297"/>
                <a:gd name="T28" fmla="*/ 139 w 173"/>
                <a:gd name="T29" fmla="*/ 269 h 297"/>
                <a:gd name="T30" fmla="*/ 136 w 173"/>
                <a:gd name="T31" fmla="*/ 284 h 297"/>
                <a:gd name="T32" fmla="*/ 134 w 173"/>
                <a:gd name="T33" fmla="*/ 293 h 297"/>
                <a:gd name="T34" fmla="*/ 134 w 173"/>
                <a:gd name="T35" fmla="*/ 297 h 297"/>
                <a:gd name="T36" fmla="*/ 0 w 173"/>
                <a:gd name="T37" fmla="*/ 280 h 297"/>
                <a:gd name="T38" fmla="*/ 0 w 173"/>
                <a:gd name="T39" fmla="*/ 276 h 297"/>
                <a:gd name="T40" fmla="*/ 1 w 173"/>
                <a:gd name="T41" fmla="*/ 263 h 297"/>
                <a:gd name="T42" fmla="*/ 4 w 173"/>
                <a:gd name="T43" fmla="*/ 245 h 297"/>
                <a:gd name="T44" fmla="*/ 7 w 173"/>
                <a:gd name="T45" fmla="*/ 221 h 297"/>
                <a:gd name="T46" fmla="*/ 9 w 173"/>
                <a:gd name="T47" fmla="*/ 194 h 297"/>
                <a:gd name="T48" fmla="*/ 12 w 173"/>
                <a:gd name="T49" fmla="*/ 166 h 297"/>
                <a:gd name="T50" fmla="*/ 16 w 173"/>
                <a:gd name="T51" fmla="*/ 139 h 297"/>
                <a:gd name="T52" fmla="*/ 18 w 173"/>
                <a:gd name="T53" fmla="*/ 113 h 297"/>
                <a:gd name="T54" fmla="*/ 22 w 173"/>
                <a:gd name="T55" fmla="*/ 91 h 297"/>
                <a:gd name="T56" fmla="*/ 25 w 173"/>
                <a:gd name="T57" fmla="*/ 73 h 297"/>
                <a:gd name="T58" fmla="*/ 33 w 173"/>
                <a:gd name="T59" fmla="*/ 51 h 297"/>
                <a:gd name="T60" fmla="*/ 43 w 173"/>
                <a:gd name="T61" fmla="*/ 32 h 297"/>
                <a:gd name="T62" fmla="*/ 58 w 173"/>
                <a:gd name="T63" fmla="*/ 17 h 297"/>
                <a:gd name="T64" fmla="*/ 76 w 173"/>
                <a:gd name="T65" fmla="*/ 7 h 297"/>
                <a:gd name="T66" fmla="*/ 96 w 173"/>
                <a:gd name="T67" fmla="*/ 0 h 297"/>
                <a:gd name="T68" fmla="*/ 117 w 173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3" h="297">
                  <a:moveTo>
                    <a:pt x="117" y="0"/>
                  </a:moveTo>
                  <a:lnTo>
                    <a:pt x="136" y="5"/>
                  </a:lnTo>
                  <a:lnTo>
                    <a:pt x="152" y="16"/>
                  </a:lnTo>
                  <a:lnTo>
                    <a:pt x="164" y="32"/>
                  </a:lnTo>
                  <a:lnTo>
                    <a:pt x="170" y="50"/>
                  </a:lnTo>
                  <a:lnTo>
                    <a:pt x="173" y="72"/>
                  </a:lnTo>
                  <a:lnTo>
                    <a:pt x="170" y="97"/>
                  </a:lnTo>
                  <a:lnTo>
                    <a:pt x="168" y="113"/>
                  </a:lnTo>
                  <a:lnTo>
                    <a:pt x="164" y="134"/>
                  </a:lnTo>
                  <a:lnTo>
                    <a:pt x="160" y="156"/>
                  </a:lnTo>
                  <a:lnTo>
                    <a:pt x="156" y="180"/>
                  </a:lnTo>
                  <a:lnTo>
                    <a:pt x="151" y="204"/>
                  </a:lnTo>
                  <a:lnTo>
                    <a:pt x="147" y="228"/>
                  </a:lnTo>
                  <a:lnTo>
                    <a:pt x="143" y="250"/>
                  </a:lnTo>
                  <a:lnTo>
                    <a:pt x="139" y="269"/>
                  </a:lnTo>
                  <a:lnTo>
                    <a:pt x="136" y="284"/>
                  </a:lnTo>
                  <a:lnTo>
                    <a:pt x="134" y="293"/>
                  </a:lnTo>
                  <a:lnTo>
                    <a:pt x="134" y="297"/>
                  </a:lnTo>
                  <a:lnTo>
                    <a:pt x="0" y="280"/>
                  </a:lnTo>
                  <a:lnTo>
                    <a:pt x="0" y="276"/>
                  </a:lnTo>
                  <a:lnTo>
                    <a:pt x="1" y="263"/>
                  </a:lnTo>
                  <a:lnTo>
                    <a:pt x="4" y="245"/>
                  </a:lnTo>
                  <a:lnTo>
                    <a:pt x="7" y="221"/>
                  </a:lnTo>
                  <a:lnTo>
                    <a:pt x="9" y="194"/>
                  </a:lnTo>
                  <a:lnTo>
                    <a:pt x="12" y="166"/>
                  </a:lnTo>
                  <a:lnTo>
                    <a:pt x="16" y="139"/>
                  </a:lnTo>
                  <a:lnTo>
                    <a:pt x="18" y="113"/>
                  </a:lnTo>
                  <a:lnTo>
                    <a:pt x="22" y="91"/>
                  </a:lnTo>
                  <a:lnTo>
                    <a:pt x="25" y="73"/>
                  </a:lnTo>
                  <a:lnTo>
                    <a:pt x="33" y="51"/>
                  </a:lnTo>
                  <a:lnTo>
                    <a:pt x="43" y="32"/>
                  </a:lnTo>
                  <a:lnTo>
                    <a:pt x="58" y="17"/>
                  </a:lnTo>
                  <a:lnTo>
                    <a:pt x="76" y="7"/>
                  </a:lnTo>
                  <a:lnTo>
                    <a:pt x="96" y="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258051" y="3298825"/>
              <a:ext cx="234950" cy="460375"/>
            </a:xfrm>
            <a:custGeom>
              <a:avLst/>
              <a:gdLst>
                <a:gd name="T0" fmla="*/ 99 w 148"/>
                <a:gd name="T1" fmla="*/ 0 h 290"/>
                <a:gd name="T2" fmla="*/ 102 w 148"/>
                <a:gd name="T3" fmla="*/ 0 h 290"/>
                <a:gd name="T4" fmla="*/ 103 w 148"/>
                <a:gd name="T5" fmla="*/ 0 h 290"/>
                <a:gd name="T6" fmla="*/ 103 w 148"/>
                <a:gd name="T7" fmla="*/ 0 h 290"/>
                <a:gd name="T8" fmla="*/ 103 w 148"/>
                <a:gd name="T9" fmla="*/ 0 h 290"/>
                <a:gd name="T10" fmla="*/ 110 w 148"/>
                <a:gd name="T11" fmla="*/ 1 h 290"/>
                <a:gd name="T12" fmla="*/ 116 w 148"/>
                <a:gd name="T13" fmla="*/ 3 h 290"/>
                <a:gd name="T14" fmla="*/ 86 w 148"/>
                <a:gd name="T15" fmla="*/ 159 h 290"/>
                <a:gd name="T16" fmla="*/ 148 w 148"/>
                <a:gd name="T17" fmla="*/ 166 h 290"/>
                <a:gd name="T18" fmla="*/ 148 w 148"/>
                <a:gd name="T19" fmla="*/ 166 h 290"/>
                <a:gd name="T20" fmla="*/ 148 w 148"/>
                <a:gd name="T21" fmla="*/ 169 h 290"/>
                <a:gd name="T22" fmla="*/ 146 w 148"/>
                <a:gd name="T23" fmla="*/ 172 h 290"/>
                <a:gd name="T24" fmla="*/ 146 w 148"/>
                <a:gd name="T25" fmla="*/ 176 h 290"/>
                <a:gd name="T26" fmla="*/ 145 w 148"/>
                <a:gd name="T27" fmla="*/ 180 h 290"/>
                <a:gd name="T28" fmla="*/ 84 w 148"/>
                <a:gd name="T29" fmla="*/ 172 h 290"/>
                <a:gd name="T30" fmla="*/ 63 w 148"/>
                <a:gd name="T31" fmla="*/ 290 h 290"/>
                <a:gd name="T32" fmla="*/ 46 w 148"/>
                <a:gd name="T33" fmla="*/ 288 h 290"/>
                <a:gd name="T34" fmla="*/ 68 w 148"/>
                <a:gd name="T35" fmla="*/ 170 h 290"/>
                <a:gd name="T36" fmla="*/ 0 w 148"/>
                <a:gd name="T37" fmla="*/ 161 h 290"/>
                <a:gd name="T38" fmla="*/ 1 w 148"/>
                <a:gd name="T39" fmla="*/ 157 h 290"/>
                <a:gd name="T40" fmla="*/ 1 w 148"/>
                <a:gd name="T41" fmla="*/ 153 h 290"/>
                <a:gd name="T42" fmla="*/ 2 w 148"/>
                <a:gd name="T43" fmla="*/ 151 h 290"/>
                <a:gd name="T44" fmla="*/ 2 w 148"/>
                <a:gd name="T45" fmla="*/ 148 h 290"/>
                <a:gd name="T46" fmla="*/ 2 w 148"/>
                <a:gd name="T47" fmla="*/ 148 h 290"/>
                <a:gd name="T48" fmla="*/ 70 w 148"/>
                <a:gd name="T49" fmla="*/ 156 h 290"/>
                <a:gd name="T50" fmla="*/ 99 w 148"/>
                <a:gd name="T5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290">
                  <a:moveTo>
                    <a:pt x="99" y="0"/>
                  </a:move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86" y="159"/>
                  </a:lnTo>
                  <a:lnTo>
                    <a:pt x="148" y="166"/>
                  </a:lnTo>
                  <a:lnTo>
                    <a:pt x="148" y="166"/>
                  </a:lnTo>
                  <a:lnTo>
                    <a:pt x="148" y="169"/>
                  </a:lnTo>
                  <a:lnTo>
                    <a:pt x="146" y="172"/>
                  </a:lnTo>
                  <a:lnTo>
                    <a:pt x="146" y="176"/>
                  </a:lnTo>
                  <a:lnTo>
                    <a:pt x="145" y="180"/>
                  </a:lnTo>
                  <a:lnTo>
                    <a:pt x="84" y="172"/>
                  </a:lnTo>
                  <a:lnTo>
                    <a:pt x="63" y="290"/>
                  </a:lnTo>
                  <a:lnTo>
                    <a:pt x="46" y="288"/>
                  </a:lnTo>
                  <a:lnTo>
                    <a:pt x="68" y="170"/>
                  </a:lnTo>
                  <a:lnTo>
                    <a:pt x="0" y="161"/>
                  </a:lnTo>
                  <a:lnTo>
                    <a:pt x="1" y="157"/>
                  </a:lnTo>
                  <a:lnTo>
                    <a:pt x="1" y="153"/>
                  </a:lnTo>
                  <a:lnTo>
                    <a:pt x="2" y="151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70" y="156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773863" y="3265488"/>
              <a:ext cx="250825" cy="455613"/>
            </a:xfrm>
            <a:custGeom>
              <a:avLst/>
              <a:gdLst>
                <a:gd name="T0" fmla="*/ 86 w 158"/>
                <a:gd name="T1" fmla="*/ 0 h 287"/>
                <a:gd name="T2" fmla="*/ 108 w 158"/>
                <a:gd name="T3" fmla="*/ 4 h 287"/>
                <a:gd name="T4" fmla="*/ 127 w 158"/>
                <a:gd name="T5" fmla="*/ 12 h 287"/>
                <a:gd name="T6" fmla="*/ 140 w 158"/>
                <a:gd name="T7" fmla="*/ 26 h 287"/>
                <a:gd name="T8" fmla="*/ 150 w 158"/>
                <a:gd name="T9" fmla="*/ 43 h 287"/>
                <a:gd name="T10" fmla="*/ 157 w 158"/>
                <a:gd name="T11" fmla="*/ 64 h 287"/>
                <a:gd name="T12" fmla="*/ 158 w 158"/>
                <a:gd name="T13" fmla="*/ 89 h 287"/>
                <a:gd name="T14" fmla="*/ 157 w 158"/>
                <a:gd name="T15" fmla="*/ 108 h 287"/>
                <a:gd name="T16" fmla="*/ 157 w 158"/>
                <a:gd name="T17" fmla="*/ 130 h 287"/>
                <a:gd name="T18" fmla="*/ 155 w 158"/>
                <a:gd name="T19" fmla="*/ 155 h 287"/>
                <a:gd name="T20" fmla="*/ 154 w 158"/>
                <a:gd name="T21" fmla="*/ 181 h 287"/>
                <a:gd name="T22" fmla="*/ 153 w 158"/>
                <a:gd name="T23" fmla="*/ 207 h 287"/>
                <a:gd name="T24" fmla="*/ 152 w 158"/>
                <a:gd name="T25" fmla="*/ 232 h 287"/>
                <a:gd name="T26" fmla="*/ 150 w 158"/>
                <a:gd name="T27" fmla="*/ 254 h 287"/>
                <a:gd name="T28" fmla="*/ 150 w 158"/>
                <a:gd name="T29" fmla="*/ 271 h 287"/>
                <a:gd name="T30" fmla="*/ 149 w 158"/>
                <a:gd name="T31" fmla="*/ 283 h 287"/>
                <a:gd name="T32" fmla="*/ 149 w 158"/>
                <a:gd name="T33" fmla="*/ 287 h 287"/>
                <a:gd name="T34" fmla="*/ 6 w 158"/>
                <a:gd name="T35" fmla="*/ 283 h 287"/>
                <a:gd name="T36" fmla="*/ 5 w 158"/>
                <a:gd name="T37" fmla="*/ 279 h 287"/>
                <a:gd name="T38" fmla="*/ 5 w 158"/>
                <a:gd name="T39" fmla="*/ 266 h 287"/>
                <a:gd name="T40" fmla="*/ 4 w 158"/>
                <a:gd name="T41" fmla="*/ 248 h 287"/>
                <a:gd name="T42" fmla="*/ 2 w 158"/>
                <a:gd name="T43" fmla="*/ 225 h 287"/>
                <a:gd name="T44" fmla="*/ 2 w 158"/>
                <a:gd name="T45" fmla="*/ 199 h 287"/>
                <a:gd name="T46" fmla="*/ 1 w 158"/>
                <a:gd name="T47" fmla="*/ 172 h 287"/>
                <a:gd name="T48" fmla="*/ 0 w 158"/>
                <a:gd name="T49" fmla="*/ 144 h 287"/>
                <a:gd name="T50" fmla="*/ 0 w 158"/>
                <a:gd name="T51" fmla="*/ 118 h 287"/>
                <a:gd name="T52" fmla="*/ 0 w 158"/>
                <a:gd name="T53" fmla="*/ 96 h 287"/>
                <a:gd name="T54" fmla="*/ 1 w 158"/>
                <a:gd name="T55" fmla="*/ 79 h 287"/>
                <a:gd name="T56" fmla="*/ 5 w 158"/>
                <a:gd name="T57" fmla="*/ 57 h 287"/>
                <a:gd name="T58" fmla="*/ 14 w 158"/>
                <a:gd name="T59" fmla="*/ 37 h 287"/>
                <a:gd name="T60" fmla="*/ 27 w 158"/>
                <a:gd name="T61" fmla="*/ 21 h 287"/>
                <a:gd name="T62" fmla="*/ 43 w 158"/>
                <a:gd name="T63" fmla="*/ 9 h 287"/>
                <a:gd name="T64" fmla="*/ 64 w 158"/>
                <a:gd name="T65" fmla="*/ 2 h 287"/>
                <a:gd name="T66" fmla="*/ 86 w 158"/>
                <a:gd name="T6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287">
                  <a:moveTo>
                    <a:pt x="86" y="0"/>
                  </a:moveTo>
                  <a:lnTo>
                    <a:pt x="108" y="4"/>
                  </a:lnTo>
                  <a:lnTo>
                    <a:pt x="127" y="12"/>
                  </a:lnTo>
                  <a:lnTo>
                    <a:pt x="140" y="26"/>
                  </a:lnTo>
                  <a:lnTo>
                    <a:pt x="150" y="43"/>
                  </a:lnTo>
                  <a:lnTo>
                    <a:pt x="157" y="64"/>
                  </a:lnTo>
                  <a:lnTo>
                    <a:pt x="158" y="89"/>
                  </a:lnTo>
                  <a:lnTo>
                    <a:pt x="157" y="108"/>
                  </a:lnTo>
                  <a:lnTo>
                    <a:pt x="157" y="130"/>
                  </a:lnTo>
                  <a:lnTo>
                    <a:pt x="155" y="155"/>
                  </a:lnTo>
                  <a:lnTo>
                    <a:pt x="154" y="181"/>
                  </a:lnTo>
                  <a:lnTo>
                    <a:pt x="153" y="207"/>
                  </a:lnTo>
                  <a:lnTo>
                    <a:pt x="152" y="232"/>
                  </a:lnTo>
                  <a:lnTo>
                    <a:pt x="150" y="254"/>
                  </a:lnTo>
                  <a:lnTo>
                    <a:pt x="150" y="271"/>
                  </a:lnTo>
                  <a:lnTo>
                    <a:pt x="149" y="283"/>
                  </a:lnTo>
                  <a:lnTo>
                    <a:pt x="149" y="287"/>
                  </a:lnTo>
                  <a:lnTo>
                    <a:pt x="6" y="283"/>
                  </a:lnTo>
                  <a:lnTo>
                    <a:pt x="5" y="279"/>
                  </a:lnTo>
                  <a:lnTo>
                    <a:pt x="5" y="266"/>
                  </a:lnTo>
                  <a:lnTo>
                    <a:pt x="4" y="248"/>
                  </a:lnTo>
                  <a:lnTo>
                    <a:pt x="2" y="225"/>
                  </a:lnTo>
                  <a:lnTo>
                    <a:pt x="2" y="199"/>
                  </a:lnTo>
                  <a:lnTo>
                    <a:pt x="1" y="172"/>
                  </a:lnTo>
                  <a:lnTo>
                    <a:pt x="0" y="144"/>
                  </a:lnTo>
                  <a:lnTo>
                    <a:pt x="0" y="118"/>
                  </a:lnTo>
                  <a:lnTo>
                    <a:pt x="0" y="96"/>
                  </a:lnTo>
                  <a:lnTo>
                    <a:pt x="1" y="79"/>
                  </a:lnTo>
                  <a:lnTo>
                    <a:pt x="5" y="57"/>
                  </a:lnTo>
                  <a:lnTo>
                    <a:pt x="14" y="37"/>
                  </a:lnTo>
                  <a:lnTo>
                    <a:pt x="27" y="21"/>
                  </a:lnTo>
                  <a:lnTo>
                    <a:pt x="43" y="9"/>
                  </a:lnTo>
                  <a:lnTo>
                    <a:pt x="64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773863" y="3265488"/>
              <a:ext cx="249238" cy="454025"/>
            </a:xfrm>
            <a:custGeom>
              <a:avLst/>
              <a:gdLst>
                <a:gd name="T0" fmla="*/ 81 w 157"/>
                <a:gd name="T1" fmla="*/ 0 h 286"/>
                <a:gd name="T2" fmla="*/ 82 w 157"/>
                <a:gd name="T3" fmla="*/ 0 h 286"/>
                <a:gd name="T4" fmla="*/ 83 w 157"/>
                <a:gd name="T5" fmla="*/ 0 h 286"/>
                <a:gd name="T6" fmla="*/ 85 w 157"/>
                <a:gd name="T7" fmla="*/ 0 h 286"/>
                <a:gd name="T8" fmla="*/ 85 w 157"/>
                <a:gd name="T9" fmla="*/ 0 h 286"/>
                <a:gd name="T10" fmla="*/ 91 w 157"/>
                <a:gd name="T11" fmla="*/ 0 h 286"/>
                <a:gd name="T12" fmla="*/ 98 w 157"/>
                <a:gd name="T13" fmla="*/ 2 h 286"/>
                <a:gd name="T14" fmla="*/ 91 w 157"/>
                <a:gd name="T15" fmla="*/ 156 h 286"/>
                <a:gd name="T16" fmla="*/ 157 w 157"/>
                <a:gd name="T17" fmla="*/ 157 h 286"/>
                <a:gd name="T18" fmla="*/ 157 w 157"/>
                <a:gd name="T19" fmla="*/ 159 h 286"/>
                <a:gd name="T20" fmla="*/ 157 w 157"/>
                <a:gd name="T21" fmla="*/ 161 h 286"/>
                <a:gd name="T22" fmla="*/ 157 w 157"/>
                <a:gd name="T23" fmla="*/ 167 h 286"/>
                <a:gd name="T24" fmla="*/ 157 w 157"/>
                <a:gd name="T25" fmla="*/ 170 h 286"/>
                <a:gd name="T26" fmla="*/ 90 w 157"/>
                <a:gd name="T27" fmla="*/ 169 h 286"/>
                <a:gd name="T28" fmla="*/ 85 w 157"/>
                <a:gd name="T29" fmla="*/ 286 h 286"/>
                <a:gd name="T30" fmla="*/ 68 w 157"/>
                <a:gd name="T31" fmla="*/ 284 h 286"/>
                <a:gd name="T32" fmla="*/ 73 w 157"/>
                <a:gd name="T33" fmla="*/ 168 h 286"/>
                <a:gd name="T34" fmla="*/ 1 w 157"/>
                <a:gd name="T35" fmla="*/ 167 h 286"/>
                <a:gd name="T36" fmla="*/ 1 w 157"/>
                <a:gd name="T37" fmla="*/ 161 h 286"/>
                <a:gd name="T38" fmla="*/ 1 w 157"/>
                <a:gd name="T39" fmla="*/ 157 h 286"/>
                <a:gd name="T40" fmla="*/ 0 w 157"/>
                <a:gd name="T41" fmla="*/ 153 h 286"/>
                <a:gd name="T42" fmla="*/ 0 w 157"/>
                <a:gd name="T43" fmla="*/ 152 h 286"/>
                <a:gd name="T44" fmla="*/ 73 w 157"/>
                <a:gd name="T45" fmla="*/ 155 h 286"/>
                <a:gd name="T46" fmla="*/ 81 w 157"/>
                <a:gd name="T4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7" h="286">
                  <a:moveTo>
                    <a:pt x="81" y="0"/>
                  </a:moveTo>
                  <a:lnTo>
                    <a:pt x="82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2"/>
                  </a:lnTo>
                  <a:lnTo>
                    <a:pt x="91" y="156"/>
                  </a:lnTo>
                  <a:lnTo>
                    <a:pt x="157" y="157"/>
                  </a:lnTo>
                  <a:lnTo>
                    <a:pt x="157" y="159"/>
                  </a:lnTo>
                  <a:lnTo>
                    <a:pt x="157" y="161"/>
                  </a:lnTo>
                  <a:lnTo>
                    <a:pt x="157" y="167"/>
                  </a:lnTo>
                  <a:lnTo>
                    <a:pt x="157" y="170"/>
                  </a:lnTo>
                  <a:lnTo>
                    <a:pt x="90" y="169"/>
                  </a:lnTo>
                  <a:lnTo>
                    <a:pt x="85" y="286"/>
                  </a:lnTo>
                  <a:lnTo>
                    <a:pt x="68" y="284"/>
                  </a:lnTo>
                  <a:lnTo>
                    <a:pt x="73" y="168"/>
                  </a:lnTo>
                  <a:lnTo>
                    <a:pt x="1" y="167"/>
                  </a:lnTo>
                  <a:lnTo>
                    <a:pt x="1" y="161"/>
                  </a:lnTo>
                  <a:lnTo>
                    <a:pt x="1" y="157"/>
                  </a:lnTo>
                  <a:lnTo>
                    <a:pt x="0" y="153"/>
                  </a:lnTo>
                  <a:lnTo>
                    <a:pt x="0" y="152"/>
                  </a:lnTo>
                  <a:lnTo>
                    <a:pt x="73" y="15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186613" y="3900488"/>
              <a:ext cx="242888" cy="469900"/>
            </a:xfrm>
            <a:custGeom>
              <a:avLst/>
              <a:gdLst>
                <a:gd name="T0" fmla="*/ 92 w 153"/>
                <a:gd name="T1" fmla="*/ 0 h 296"/>
                <a:gd name="T2" fmla="*/ 112 w 153"/>
                <a:gd name="T3" fmla="*/ 5 h 296"/>
                <a:gd name="T4" fmla="*/ 129 w 153"/>
                <a:gd name="T5" fmla="*/ 14 h 296"/>
                <a:gd name="T6" fmla="*/ 142 w 153"/>
                <a:gd name="T7" fmla="*/ 28 h 296"/>
                <a:gd name="T8" fmla="*/ 150 w 153"/>
                <a:gd name="T9" fmla="*/ 45 h 296"/>
                <a:gd name="T10" fmla="*/ 153 w 153"/>
                <a:gd name="T11" fmla="*/ 68 h 296"/>
                <a:gd name="T12" fmla="*/ 153 w 153"/>
                <a:gd name="T13" fmla="*/ 93 h 296"/>
                <a:gd name="T14" fmla="*/ 152 w 153"/>
                <a:gd name="T15" fmla="*/ 111 h 296"/>
                <a:gd name="T16" fmla="*/ 151 w 153"/>
                <a:gd name="T17" fmla="*/ 134 h 296"/>
                <a:gd name="T18" fmla="*/ 148 w 153"/>
                <a:gd name="T19" fmla="*/ 159 h 296"/>
                <a:gd name="T20" fmla="*/ 146 w 153"/>
                <a:gd name="T21" fmla="*/ 187 h 296"/>
                <a:gd name="T22" fmla="*/ 143 w 153"/>
                <a:gd name="T23" fmla="*/ 213 h 296"/>
                <a:gd name="T24" fmla="*/ 140 w 153"/>
                <a:gd name="T25" fmla="*/ 239 h 296"/>
                <a:gd name="T26" fmla="*/ 138 w 153"/>
                <a:gd name="T27" fmla="*/ 261 h 296"/>
                <a:gd name="T28" fmla="*/ 136 w 153"/>
                <a:gd name="T29" fmla="*/ 279 h 296"/>
                <a:gd name="T30" fmla="*/ 135 w 153"/>
                <a:gd name="T31" fmla="*/ 290 h 296"/>
                <a:gd name="T32" fmla="*/ 135 w 153"/>
                <a:gd name="T33" fmla="*/ 296 h 296"/>
                <a:gd name="T34" fmla="*/ 0 w 153"/>
                <a:gd name="T35" fmla="*/ 286 h 296"/>
                <a:gd name="T36" fmla="*/ 0 w 153"/>
                <a:gd name="T37" fmla="*/ 281 h 296"/>
                <a:gd name="T38" fmla="*/ 0 w 153"/>
                <a:gd name="T39" fmla="*/ 269 h 296"/>
                <a:gd name="T40" fmla="*/ 0 w 153"/>
                <a:gd name="T41" fmla="*/ 250 h 296"/>
                <a:gd name="T42" fmla="*/ 0 w 153"/>
                <a:gd name="T43" fmla="*/ 226 h 296"/>
                <a:gd name="T44" fmla="*/ 2 w 153"/>
                <a:gd name="T45" fmla="*/ 200 h 296"/>
                <a:gd name="T46" fmla="*/ 2 w 153"/>
                <a:gd name="T47" fmla="*/ 172 h 296"/>
                <a:gd name="T48" fmla="*/ 3 w 153"/>
                <a:gd name="T49" fmla="*/ 144 h 296"/>
                <a:gd name="T50" fmla="*/ 4 w 153"/>
                <a:gd name="T51" fmla="*/ 119 h 296"/>
                <a:gd name="T52" fmla="*/ 5 w 153"/>
                <a:gd name="T53" fmla="*/ 95 h 296"/>
                <a:gd name="T54" fmla="*/ 7 w 153"/>
                <a:gd name="T55" fmla="*/ 78 h 296"/>
                <a:gd name="T56" fmla="*/ 12 w 153"/>
                <a:gd name="T57" fmla="*/ 56 h 296"/>
                <a:gd name="T58" fmla="*/ 21 w 153"/>
                <a:gd name="T59" fmla="*/ 36 h 296"/>
                <a:gd name="T60" fmla="*/ 34 w 153"/>
                <a:gd name="T61" fmla="*/ 21 h 296"/>
                <a:gd name="T62" fmla="*/ 51 w 153"/>
                <a:gd name="T63" fmla="*/ 9 h 296"/>
                <a:gd name="T64" fmla="*/ 70 w 153"/>
                <a:gd name="T65" fmla="*/ 1 h 296"/>
                <a:gd name="T66" fmla="*/ 92 w 153"/>
                <a:gd name="T6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296">
                  <a:moveTo>
                    <a:pt x="92" y="0"/>
                  </a:moveTo>
                  <a:lnTo>
                    <a:pt x="112" y="5"/>
                  </a:lnTo>
                  <a:lnTo>
                    <a:pt x="129" y="14"/>
                  </a:lnTo>
                  <a:lnTo>
                    <a:pt x="142" y="28"/>
                  </a:lnTo>
                  <a:lnTo>
                    <a:pt x="150" y="45"/>
                  </a:lnTo>
                  <a:lnTo>
                    <a:pt x="153" y="68"/>
                  </a:lnTo>
                  <a:lnTo>
                    <a:pt x="153" y="93"/>
                  </a:lnTo>
                  <a:lnTo>
                    <a:pt x="152" y="111"/>
                  </a:lnTo>
                  <a:lnTo>
                    <a:pt x="151" y="134"/>
                  </a:lnTo>
                  <a:lnTo>
                    <a:pt x="148" y="159"/>
                  </a:lnTo>
                  <a:lnTo>
                    <a:pt x="146" y="187"/>
                  </a:lnTo>
                  <a:lnTo>
                    <a:pt x="143" y="213"/>
                  </a:lnTo>
                  <a:lnTo>
                    <a:pt x="140" y="239"/>
                  </a:lnTo>
                  <a:lnTo>
                    <a:pt x="138" y="261"/>
                  </a:lnTo>
                  <a:lnTo>
                    <a:pt x="136" y="279"/>
                  </a:lnTo>
                  <a:lnTo>
                    <a:pt x="135" y="290"/>
                  </a:lnTo>
                  <a:lnTo>
                    <a:pt x="135" y="296"/>
                  </a:lnTo>
                  <a:lnTo>
                    <a:pt x="0" y="286"/>
                  </a:lnTo>
                  <a:lnTo>
                    <a:pt x="0" y="281"/>
                  </a:lnTo>
                  <a:lnTo>
                    <a:pt x="0" y="269"/>
                  </a:lnTo>
                  <a:lnTo>
                    <a:pt x="0" y="250"/>
                  </a:lnTo>
                  <a:lnTo>
                    <a:pt x="0" y="226"/>
                  </a:lnTo>
                  <a:lnTo>
                    <a:pt x="2" y="200"/>
                  </a:lnTo>
                  <a:lnTo>
                    <a:pt x="2" y="172"/>
                  </a:lnTo>
                  <a:lnTo>
                    <a:pt x="3" y="144"/>
                  </a:lnTo>
                  <a:lnTo>
                    <a:pt x="4" y="119"/>
                  </a:lnTo>
                  <a:lnTo>
                    <a:pt x="5" y="95"/>
                  </a:lnTo>
                  <a:lnTo>
                    <a:pt x="7" y="78"/>
                  </a:lnTo>
                  <a:lnTo>
                    <a:pt x="12" y="56"/>
                  </a:lnTo>
                  <a:lnTo>
                    <a:pt x="21" y="36"/>
                  </a:lnTo>
                  <a:lnTo>
                    <a:pt x="34" y="21"/>
                  </a:lnTo>
                  <a:lnTo>
                    <a:pt x="51" y="9"/>
                  </a:lnTo>
                  <a:lnTo>
                    <a:pt x="70" y="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7189788" y="3900488"/>
              <a:ext cx="234950" cy="463550"/>
            </a:xfrm>
            <a:custGeom>
              <a:avLst/>
              <a:gdLst>
                <a:gd name="T0" fmla="*/ 85 w 148"/>
                <a:gd name="T1" fmla="*/ 0 h 292"/>
                <a:gd name="T2" fmla="*/ 87 w 148"/>
                <a:gd name="T3" fmla="*/ 0 h 292"/>
                <a:gd name="T4" fmla="*/ 87 w 148"/>
                <a:gd name="T5" fmla="*/ 0 h 292"/>
                <a:gd name="T6" fmla="*/ 89 w 148"/>
                <a:gd name="T7" fmla="*/ 0 h 292"/>
                <a:gd name="T8" fmla="*/ 89 w 148"/>
                <a:gd name="T9" fmla="*/ 0 h 292"/>
                <a:gd name="T10" fmla="*/ 95 w 148"/>
                <a:gd name="T11" fmla="*/ 1 h 292"/>
                <a:gd name="T12" fmla="*/ 100 w 148"/>
                <a:gd name="T13" fmla="*/ 1 h 292"/>
                <a:gd name="T14" fmla="*/ 86 w 148"/>
                <a:gd name="T15" fmla="*/ 158 h 292"/>
                <a:gd name="T16" fmla="*/ 148 w 148"/>
                <a:gd name="T17" fmla="*/ 163 h 292"/>
                <a:gd name="T18" fmla="*/ 148 w 148"/>
                <a:gd name="T19" fmla="*/ 163 h 292"/>
                <a:gd name="T20" fmla="*/ 148 w 148"/>
                <a:gd name="T21" fmla="*/ 166 h 292"/>
                <a:gd name="T22" fmla="*/ 148 w 148"/>
                <a:gd name="T23" fmla="*/ 169 h 292"/>
                <a:gd name="T24" fmla="*/ 146 w 148"/>
                <a:gd name="T25" fmla="*/ 172 h 292"/>
                <a:gd name="T26" fmla="*/ 146 w 148"/>
                <a:gd name="T27" fmla="*/ 176 h 292"/>
                <a:gd name="T28" fmla="*/ 85 w 148"/>
                <a:gd name="T29" fmla="*/ 172 h 292"/>
                <a:gd name="T30" fmla="*/ 73 w 148"/>
                <a:gd name="T31" fmla="*/ 292 h 292"/>
                <a:gd name="T32" fmla="*/ 56 w 148"/>
                <a:gd name="T33" fmla="*/ 290 h 292"/>
                <a:gd name="T34" fmla="*/ 68 w 148"/>
                <a:gd name="T35" fmla="*/ 171 h 292"/>
                <a:gd name="T36" fmla="*/ 0 w 148"/>
                <a:gd name="T37" fmla="*/ 167 h 292"/>
                <a:gd name="T38" fmla="*/ 0 w 148"/>
                <a:gd name="T39" fmla="*/ 163 h 292"/>
                <a:gd name="T40" fmla="*/ 1 w 148"/>
                <a:gd name="T41" fmla="*/ 159 h 292"/>
                <a:gd name="T42" fmla="*/ 1 w 148"/>
                <a:gd name="T43" fmla="*/ 155 h 292"/>
                <a:gd name="T44" fmla="*/ 1 w 148"/>
                <a:gd name="T45" fmla="*/ 154 h 292"/>
                <a:gd name="T46" fmla="*/ 1 w 148"/>
                <a:gd name="T47" fmla="*/ 153 h 292"/>
                <a:gd name="T48" fmla="*/ 69 w 148"/>
                <a:gd name="T49" fmla="*/ 158 h 292"/>
                <a:gd name="T50" fmla="*/ 85 w 148"/>
                <a:gd name="T5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292">
                  <a:moveTo>
                    <a:pt x="85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5" y="1"/>
                  </a:lnTo>
                  <a:lnTo>
                    <a:pt x="100" y="1"/>
                  </a:lnTo>
                  <a:lnTo>
                    <a:pt x="86" y="158"/>
                  </a:lnTo>
                  <a:lnTo>
                    <a:pt x="148" y="163"/>
                  </a:lnTo>
                  <a:lnTo>
                    <a:pt x="148" y="163"/>
                  </a:lnTo>
                  <a:lnTo>
                    <a:pt x="148" y="166"/>
                  </a:lnTo>
                  <a:lnTo>
                    <a:pt x="148" y="169"/>
                  </a:lnTo>
                  <a:lnTo>
                    <a:pt x="146" y="172"/>
                  </a:lnTo>
                  <a:lnTo>
                    <a:pt x="146" y="176"/>
                  </a:lnTo>
                  <a:lnTo>
                    <a:pt x="85" y="172"/>
                  </a:lnTo>
                  <a:lnTo>
                    <a:pt x="73" y="292"/>
                  </a:lnTo>
                  <a:lnTo>
                    <a:pt x="56" y="290"/>
                  </a:lnTo>
                  <a:lnTo>
                    <a:pt x="68" y="171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1" y="159"/>
                  </a:lnTo>
                  <a:lnTo>
                    <a:pt x="1" y="155"/>
                  </a:lnTo>
                  <a:lnTo>
                    <a:pt x="1" y="154"/>
                  </a:lnTo>
                  <a:lnTo>
                    <a:pt x="1" y="153"/>
                  </a:lnTo>
                  <a:lnTo>
                    <a:pt x="69" y="15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6781801" y="3265488"/>
              <a:ext cx="211138" cy="173038"/>
            </a:xfrm>
            <a:custGeom>
              <a:avLst/>
              <a:gdLst>
                <a:gd name="T0" fmla="*/ 109 w 133"/>
                <a:gd name="T1" fmla="*/ 5 h 109"/>
                <a:gd name="T2" fmla="*/ 133 w 133"/>
                <a:gd name="T3" fmla="*/ 22 h 109"/>
                <a:gd name="T4" fmla="*/ 109 w 133"/>
                <a:gd name="T5" fmla="*/ 19 h 109"/>
                <a:gd name="T6" fmla="*/ 99 w 133"/>
                <a:gd name="T7" fmla="*/ 19 h 109"/>
                <a:gd name="T8" fmla="*/ 93 w 133"/>
                <a:gd name="T9" fmla="*/ 2 h 109"/>
                <a:gd name="T10" fmla="*/ 81 w 133"/>
                <a:gd name="T11" fmla="*/ 0 h 109"/>
                <a:gd name="T12" fmla="*/ 81 w 133"/>
                <a:gd name="T13" fmla="*/ 0 h 109"/>
                <a:gd name="T14" fmla="*/ 81 w 133"/>
                <a:gd name="T15" fmla="*/ 0 h 109"/>
                <a:gd name="T16" fmla="*/ 82 w 133"/>
                <a:gd name="T17" fmla="*/ 0 h 109"/>
                <a:gd name="T18" fmla="*/ 82 w 133"/>
                <a:gd name="T19" fmla="*/ 0 h 109"/>
                <a:gd name="T20" fmla="*/ 82 w 133"/>
                <a:gd name="T21" fmla="*/ 0 h 109"/>
                <a:gd name="T22" fmla="*/ 82 w 133"/>
                <a:gd name="T23" fmla="*/ 0 h 109"/>
                <a:gd name="T24" fmla="*/ 82 w 133"/>
                <a:gd name="T25" fmla="*/ 0 h 109"/>
                <a:gd name="T26" fmla="*/ 84 w 133"/>
                <a:gd name="T27" fmla="*/ 0 h 109"/>
                <a:gd name="T28" fmla="*/ 84 w 133"/>
                <a:gd name="T29" fmla="*/ 0 h 109"/>
                <a:gd name="T30" fmla="*/ 84 w 133"/>
                <a:gd name="T31" fmla="*/ 0 h 109"/>
                <a:gd name="T32" fmla="*/ 84 w 133"/>
                <a:gd name="T33" fmla="*/ 0 h 109"/>
                <a:gd name="T34" fmla="*/ 84 w 133"/>
                <a:gd name="T35" fmla="*/ 0 h 109"/>
                <a:gd name="T36" fmla="*/ 85 w 133"/>
                <a:gd name="T37" fmla="*/ 0 h 109"/>
                <a:gd name="T38" fmla="*/ 85 w 133"/>
                <a:gd name="T39" fmla="*/ 0 h 109"/>
                <a:gd name="T40" fmla="*/ 85 w 133"/>
                <a:gd name="T41" fmla="*/ 0 h 109"/>
                <a:gd name="T42" fmla="*/ 86 w 133"/>
                <a:gd name="T43" fmla="*/ 0 h 109"/>
                <a:gd name="T44" fmla="*/ 86 w 133"/>
                <a:gd name="T45" fmla="*/ 0 h 109"/>
                <a:gd name="T46" fmla="*/ 86 w 133"/>
                <a:gd name="T47" fmla="*/ 0 h 109"/>
                <a:gd name="T48" fmla="*/ 86 w 133"/>
                <a:gd name="T49" fmla="*/ 0 h 109"/>
                <a:gd name="T50" fmla="*/ 86 w 133"/>
                <a:gd name="T51" fmla="*/ 0 h 109"/>
                <a:gd name="T52" fmla="*/ 88 w 133"/>
                <a:gd name="T53" fmla="*/ 0 h 109"/>
                <a:gd name="T54" fmla="*/ 88 w 133"/>
                <a:gd name="T55" fmla="*/ 0 h 109"/>
                <a:gd name="T56" fmla="*/ 88 w 133"/>
                <a:gd name="T57" fmla="*/ 0 h 109"/>
                <a:gd name="T58" fmla="*/ 88 w 133"/>
                <a:gd name="T59" fmla="*/ 0 h 109"/>
                <a:gd name="T60" fmla="*/ 88 w 133"/>
                <a:gd name="T61" fmla="*/ 0 h 109"/>
                <a:gd name="T62" fmla="*/ 85 w 133"/>
                <a:gd name="T63" fmla="*/ 0 h 109"/>
                <a:gd name="T64" fmla="*/ 76 w 133"/>
                <a:gd name="T65" fmla="*/ 0 h 109"/>
                <a:gd name="T66" fmla="*/ 55 w 133"/>
                <a:gd name="T67" fmla="*/ 36 h 109"/>
                <a:gd name="T68" fmla="*/ 29 w 133"/>
                <a:gd name="T69" fmla="*/ 74 h 109"/>
                <a:gd name="T70" fmla="*/ 22 w 133"/>
                <a:gd name="T71" fmla="*/ 104 h 109"/>
                <a:gd name="T72" fmla="*/ 0 w 133"/>
                <a:gd name="T73" fmla="*/ 55 h 109"/>
                <a:gd name="T74" fmla="*/ 21 w 133"/>
                <a:gd name="T75" fmla="*/ 21 h 109"/>
                <a:gd name="T76" fmla="*/ 55 w 133"/>
                <a:gd name="T77" fmla="*/ 3 h 109"/>
                <a:gd name="T78" fmla="*/ 78 w 133"/>
                <a:gd name="T79" fmla="*/ 0 h 109"/>
                <a:gd name="T80" fmla="*/ 80 w 133"/>
                <a:gd name="T8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09">
                  <a:moveTo>
                    <a:pt x="93" y="2"/>
                  </a:moveTo>
                  <a:lnTo>
                    <a:pt x="109" y="5"/>
                  </a:lnTo>
                  <a:lnTo>
                    <a:pt x="122" y="13"/>
                  </a:lnTo>
                  <a:lnTo>
                    <a:pt x="133" y="22"/>
                  </a:lnTo>
                  <a:lnTo>
                    <a:pt x="122" y="20"/>
                  </a:lnTo>
                  <a:lnTo>
                    <a:pt x="109" y="19"/>
                  </a:lnTo>
                  <a:lnTo>
                    <a:pt x="106" y="19"/>
                  </a:lnTo>
                  <a:lnTo>
                    <a:pt x="99" y="19"/>
                  </a:lnTo>
                  <a:lnTo>
                    <a:pt x="93" y="20"/>
                  </a:lnTo>
                  <a:lnTo>
                    <a:pt x="93" y="2"/>
                  </a:lnTo>
                  <a:close/>
                  <a:moveTo>
                    <a:pt x="81" y="0"/>
                  </a:move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1" y="0"/>
                  </a:lnTo>
                  <a:close/>
                  <a:moveTo>
                    <a:pt x="76" y="0"/>
                  </a:moveTo>
                  <a:lnTo>
                    <a:pt x="75" y="24"/>
                  </a:lnTo>
                  <a:lnTo>
                    <a:pt x="55" y="36"/>
                  </a:lnTo>
                  <a:lnTo>
                    <a:pt x="39" y="53"/>
                  </a:lnTo>
                  <a:lnTo>
                    <a:pt x="29" y="74"/>
                  </a:lnTo>
                  <a:lnTo>
                    <a:pt x="23" y="97"/>
                  </a:lnTo>
                  <a:lnTo>
                    <a:pt x="22" y="104"/>
                  </a:lnTo>
                  <a:lnTo>
                    <a:pt x="22" y="109"/>
                  </a:lnTo>
                  <a:lnTo>
                    <a:pt x="0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6" y="0"/>
                  </a:lnTo>
                  <a:close/>
                  <a:moveTo>
                    <a:pt x="78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6900863" y="3265488"/>
              <a:ext cx="28575" cy="38100"/>
            </a:xfrm>
            <a:custGeom>
              <a:avLst/>
              <a:gdLst>
                <a:gd name="T0" fmla="*/ 3 w 18"/>
                <a:gd name="T1" fmla="*/ 0 h 24"/>
                <a:gd name="T2" fmla="*/ 3 w 18"/>
                <a:gd name="T3" fmla="*/ 0 h 24"/>
                <a:gd name="T4" fmla="*/ 5 w 18"/>
                <a:gd name="T5" fmla="*/ 0 h 24"/>
                <a:gd name="T6" fmla="*/ 5 w 18"/>
                <a:gd name="T7" fmla="*/ 0 h 24"/>
                <a:gd name="T8" fmla="*/ 6 w 18"/>
                <a:gd name="T9" fmla="*/ 0 h 24"/>
                <a:gd name="T10" fmla="*/ 10 w 18"/>
                <a:gd name="T11" fmla="*/ 0 h 24"/>
                <a:gd name="T12" fmla="*/ 14 w 18"/>
                <a:gd name="T13" fmla="*/ 0 h 24"/>
                <a:gd name="T14" fmla="*/ 18 w 18"/>
                <a:gd name="T15" fmla="*/ 2 h 24"/>
                <a:gd name="T16" fmla="*/ 18 w 18"/>
                <a:gd name="T17" fmla="*/ 20 h 24"/>
                <a:gd name="T18" fmla="*/ 9 w 18"/>
                <a:gd name="T19" fmla="*/ 21 h 24"/>
                <a:gd name="T20" fmla="*/ 0 w 18"/>
                <a:gd name="T21" fmla="*/ 24 h 24"/>
                <a:gd name="T22" fmla="*/ 1 w 18"/>
                <a:gd name="T23" fmla="*/ 0 h 24"/>
                <a:gd name="T24" fmla="*/ 3 w 18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4">
                  <a:moveTo>
                    <a:pt x="3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20"/>
                  </a:lnTo>
                  <a:lnTo>
                    <a:pt x="9" y="21"/>
                  </a:lnTo>
                  <a:lnTo>
                    <a:pt x="0" y="24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7419976" y="3298825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3 w 3"/>
                <a:gd name="T3" fmla="*/ 3 w 3"/>
                <a:gd name="T4" fmla="*/ 1 w 3"/>
                <a:gd name="T5" fmla="*/ 1 w 3"/>
                <a:gd name="T6" fmla="*/ 1 w 3"/>
                <a:gd name="T7" fmla="*/ 1 w 3"/>
                <a:gd name="T8" fmla="*/ 0 w 3"/>
                <a:gd name="T9" fmla="*/ 0 w 3"/>
                <a:gd name="T10" fmla="*/ 1 w 3"/>
                <a:gd name="T11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7361238" y="3298825"/>
              <a:ext cx="152400" cy="471488"/>
            </a:xfrm>
            <a:custGeom>
              <a:avLst/>
              <a:gdLst>
                <a:gd name="T0" fmla="*/ 55 w 96"/>
                <a:gd name="T1" fmla="*/ 177 h 297"/>
                <a:gd name="T2" fmla="*/ 79 w 96"/>
                <a:gd name="T3" fmla="*/ 180 h 297"/>
                <a:gd name="T4" fmla="*/ 74 w 96"/>
                <a:gd name="T5" fmla="*/ 204 h 297"/>
                <a:gd name="T6" fmla="*/ 70 w 96"/>
                <a:gd name="T7" fmla="*/ 229 h 297"/>
                <a:gd name="T8" fmla="*/ 64 w 96"/>
                <a:gd name="T9" fmla="*/ 253 h 297"/>
                <a:gd name="T10" fmla="*/ 60 w 96"/>
                <a:gd name="T11" fmla="*/ 271 h 297"/>
                <a:gd name="T12" fmla="*/ 58 w 96"/>
                <a:gd name="T13" fmla="*/ 287 h 297"/>
                <a:gd name="T14" fmla="*/ 57 w 96"/>
                <a:gd name="T15" fmla="*/ 295 h 297"/>
                <a:gd name="T16" fmla="*/ 57 w 96"/>
                <a:gd name="T17" fmla="*/ 296 h 297"/>
                <a:gd name="T18" fmla="*/ 57 w 96"/>
                <a:gd name="T19" fmla="*/ 297 h 297"/>
                <a:gd name="T20" fmla="*/ 33 w 96"/>
                <a:gd name="T21" fmla="*/ 295 h 297"/>
                <a:gd name="T22" fmla="*/ 36 w 96"/>
                <a:gd name="T23" fmla="*/ 279 h 297"/>
                <a:gd name="T24" fmla="*/ 40 w 96"/>
                <a:gd name="T25" fmla="*/ 258 h 297"/>
                <a:gd name="T26" fmla="*/ 45 w 96"/>
                <a:gd name="T27" fmla="*/ 232 h 297"/>
                <a:gd name="T28" fmla="*/ 50 w 96"/>
                <a:gd name="T29" fmla="*/ 204 h 297"/>
                <a:gd name="T30" fmla="*/ 55 w 96"/>
                <a:gd name="T31" fmla="*/ 177 h 297"/>
                <a:gd name="T32" fmla="*/ 51 w 96"/>
                <a:gd name="T33" fmla="*/ 3 h 297"/>
                <a:gd name="T34" fmla="*/ 58 w 96"/>
                <a:gd name="T35" fmla="*/ 5 h 297"/>
                <a:gd name="T36" fmla="*/ 75 w 96"/>
                <a:gd name="T37" fmla="*/ 16 h 297"/>
                <a:gd name="T38" fmla="*/ 87 w 96"/>
                <a:gd name="T39" fmla="*/ 30 h 297"/>
                <a:gd name="T40" fmla="*/ 93 w 96"/>
                <a:gd name="T41" fmla="*/ 50 h 297"/>
                <a:gd name="T42" fmla="*/ 96 w 96"/>
                <a:gd name="T43" fmla="*/ 72 h 297"/>
                <a:gd name="T44" fmla="*/ 93 w 96"/>
                <a:gd name="T45" fmla="*/ 97 h 297"/>
                <a:gd name="T46" fmla="*/ 91 w 96"/>
                <a:gd name="T47" fmla="*/ 115 h 297"/>
                <a:gd name="T48" fmla="*/ 85 w 96"/>
                <a:gd name="T49" fmla="*/ 139 h 297"/>
                <a:gd name="T50" fmla="*/ 81 w 96"/>
                <a:gd name="T51" fmla="*/ 166 h 297"/>
                <a:gd name="T52" fmla="*/ 58 w 96"/>
                <a:gd name="T53" fmla="*/ 163 h 297"/>
                <a:gd name="T54" fmla="*/ 62 w 96"/>
                <a:gd name="T55" fmla="*/ 140 h 297"/>
                <a:gd name="T56" fmla="*/ 66 w 96"/>
                <a:gd name="T57" fmla="*/ 119 h 297"/>
                <a:gd name="T58" fmla="*/ 68 w 96"/>
                <a:gd name="T59" fmla="*/ 102 h 297"/>
                <a:gd name="T60" fmla="*/ 71 w 96"/>
                <a:gd name="T61" fmla="*/ 76 h 297"/>
                <a:gd name="T62" fmla="*/ 68 w 96"/>
                <a:gd name="T63" fmla="*/ 54 h 297"/>
                <a:gd name="T64" fmla="*/ 60 w 96"/>
                <a:gd name="T65" fmla="*/ 34 h 297"/>
                <a:gd name="T66" fmla="*/ 47 w 96"/>
                <a:gd name="T67" fmla="*/ 20 h 297"/>
                <a:gd name="T68" fmla="*/ 51 w 96"/>
                <a:gd name="T69" fmla="*/ 3 h 297"/>
                <a:gd name="T70" fmla="*/ 40 w 96"/>
                <a:gd name="T71" fmla="*/ 0 h 297"/>
                <a:gd name="T72" fmla="*/ 43 w 96"/>
                <a:gd name="T73" fmla="*/ 1 h 297"/>
                <a:gd name="T74" fmla="*/ 47 w 96"/>
                <a:gd name="T75" fmla="*/ 1 h 297"/>
                <a:gd name="T76" fmla="*/ 40 w 96"/>
                <a:gd name="T77" fmla="*/ 0 h 297"/>
                <a:gd name="T78" fmla="*/ 40 w 96"/>
                <a:gd name="T79" fmla="*/ 0 h 297"/>
                <a:gd name="T80" fmla="*/ 40 w 96"/>
                <a:gd name="T81" fmla="*/ 0 h 297"/>
                <a:gd name="T82" fmla="*/ 40 w 96"/>
                <a:gd name="T83" fmla="*/ 0 h 297"/>
                <a:gd name="T84" fmla="*/ 40 w 96"/>
                <a:gd name="T85" fmla="*/ 0 h 297"/>
                <a:gd name="T86" fmla="*/ 37 w 96"/>
                <a:gd name="T87" fmla="*/ 0 h 297"/>
                <a:gd name="T88" fmla="*/ 38 w 96"/>
                <a:gd name="T89" fmla="*/ 0 h 297"/>
                <a:gd name="T90" fmla="*/ 38 w 96"/>
                <a:gd name="T91" fmla="*/ 0 h 297"/>
                <a:gd name="T92" fmla="*/ 37 w 96"/>
                <a:gd name="T93" fmla="*/ 0 h 297"/>
                <a:gd name="T94" fmla="*/ 29 w 96"/>
                <a:gd name="T95" fmla="*/ 0 h 297"/>
                <a:gd name="T96" fmla="*/ 34 w 96"/>
                <a:gd name="T97" fmla="*/ 0 h 297"/>
                <a:gd name="T98" fmla="*/ 33 w 96"/>
                <a:gd name="T99" fmla="*/ 11 h 297"/>
                <a:gd name="T100" fmla="*/ 24 w 96"/>
                <a:gd name="T101" fmla="*/ 8 h 297"/>
                <a:gd name="T102" fmla="*/ 15 w 96"/>
                <a:gd name="T103" fmla="*/ 5 h 297"/>
                <a:gd name="T104" fmla="*/ 4 w 96"/>
                <a:gd name="T105" fmla="*/ 5 h 297"/>
                <a:gd name="T106" fmla="*/ 0 w 96"/>
                <a:gd name="T107" fmla="*/ 5 h 297"/>
                <a:gd name="T108" fmla="*/ 15 w 96"/>
                <a:gd name="T109" fmla="*/ 1 h 297"/>
                <a:gd name="T110" fmla="*/ 29 w 96"/>
                <a:gd name="T1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297">
                  <a:moveTo>
                    <a:pt x="55" y="177"/>
                  </a:moveTo>
                  <a:lnTo>
                    <a:pt x="79" y="180"/>
                  </a:lnTo>
                  <a:lnTo>
                    <a:pt x="74" y="204"/>
                  </a:lnTo>
                  <a:lnTo>
                    <a:pt x="70" y="229"/>
                  </a:lnTo>
                  <a:lnTo>
                    <a:pt x="64" y="253"/>
                  </a:lnTo>
                  <a:lnTo>
                    <a:pt x="60" y="271"/>
                  </a:lnTo>
                  <a:lnTo>
                    <a:pt x="58" y="287"/>
                  </a:lnTo>
                  <a:lnTo>
                    <a:pt x="57" y="295"/>
                  </a:lnTo>
                  <a:lnTo>
                    <a:pt x="57" y="296"/>
                  </a:lnTo>
                  <a:lnTo>
                    <a:pt x="57" y="297"/>
                  </a:lnTo>
                  <a:lnTo>
                    <a:pt x="33" y="295"/>
                  </a:lnTo>
                  <a:lnTo>
                    <a:pt x="36" y="279"/>
                  </a:lnTo>
                  <a:lnTo>
                    <a:pt x="40" y="258"/>
                  </a:lnTo>
                  <a:lnTo>
                    <a:pt x="45" y="232"/>
                  </a:lnTo>
                  <a:lnTo>
                    <a:pt x="50" y="204"/>
                  </a:lnTo>
                  <a:lnTo>
                    <a:pt x="55" y="177"/>
                  </a:lnTo>
                  <a:close/>
                  <a:moveTo>
                    <a:pt x="51" y="3"/>
                  </a:moveTo>
                  <a:lnTo>
                    <a:pt x="58" y="5"/>
                  </a:lnTo>
                  <a:lnTo>
                    <a:pt x="75" y="16"/>
                  </a:lnTo>
                  <a:lnTo>
                    <a:pt x="87" y="30"/>
                  </a:lnTo>
                  <a:lnTo>
                    <a:pt x="93" y="50"/>
                  </a:lnTo>
                  <a:lnTo>
                    <a:pt x="96" y="72"/>
                  </a:lnTo>
                  <a:lnTo>
                    <a:pt x="93" y="97"/>
                  </a:lnTo>
                  <a:lnTo>
                    <a:pt x="91" y="115"/>
                  </a:lnTo>
                  <a:lnTo>
                    <a:pt x="85" y="139"/>
                  </a:lnTo>
                  <a:lnTo>
                    <a:pt x="81" y="166"/>
                  </a:lnTo>
                  <a:lnTo>
                    <a:pt x="58" y="163"/>
                  </a:lnTo>
                  <a:lnTo>
                    <a:pt x="62" y="140"/>
                  </a:lnTo>
                  <a:lnTo>
                    <a:pt x="66" y="119"/>
                  </a:lnTo>
                  <a:lnTo>
                    <a:pt x="68" y="102"/>
                  </a:lnTo>
                  <a:lnTo>
                    <a:pt x="71" y="76"/>
                  </a:lnTo>
                  <a:lnTo>
                    <a:pt x="68" y="54"/>
                  </a:lnTo>
                  <a:lnTo>
                    <a:pt x="60" y="34"/>
                  </a:lnTo>
                  <a:lnTo>
                    <a:pt x="47" y="20"/>
                  </a:lnTo>
                  <a:lnTo>
                    <a:pt x="51" y="3"/>
                  </a:lnTo>
                  <a:close/>
                  <a:moveTo>
                    <a:pt x="40" y="0"/>
                  </a:moveTo>
                  <a:lnTo>
                    <a:pt x="43" y="1"/>
                  </a:lnTo>
                  <a:lnTo>
                    <a:pt x="47" y="1"/>
                  </a:lnTo>
                  <a:lnTo>
                    <a:pt x="40" y="0"/>
                  </a:lnTo>
                  <a:close/>
                  <a:moveTo>
                    <a:pt x="40" y="0"/>
                  </a:move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38" y="0"/>
                  </a:lnTo>
                  <a:lnTo>
                    <a:pt x="37" y="0"/>
                  </a:lnTo>
                  <a:close/>
                  <a:moveTo>
                    <a:pt x="29" y="0"/>
                  </a:moveTo>
                  <a:lnTo>
                    <a:pt x="34" y="0"/>
                  </a:lnTo>
                  <a:lnTo>
                    <a:pt x="33" y="11"/>
                  </a:lnTo>
                  <a:lnTo>
                    <a:pt x="24" y="8"/>
                  </a:lnTo>
                  <a:lnTo>
                    <a:pt x="15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15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7413626" y="3298825"/>
              <a:ext cx="76200" cy="285750"/>
            </a:xfrm>
            <a:custGeom>
              <a:avLst/>
              <a:gdLst>
                <a:gd name="T0" fmla="*/ 25 w 48"/>
                <a:gd name="T1" fmla="*/ 163 h 180"/>
                <a:gd name="T2" fmla="*/ 48 w 48"/>
                <a:gd name="T3" fmla="*/ 166 h 180"/>
                <a:gd name="T4" fmla="*/ 46 w 48"/>
                <a:gd name="T5" fmla="*/ 180 h 180"/>
                <a:gd name="T6" fmla="*/ 22 w 48"/>
                <a:gd name="T7" fmla="*/ 177 h 180"/>
                <a:gd name="T8" fmla="*/ 25 w 48"/>
                <a:gd name="T9" fmla="*/ 163 h 180"/>
                <a:gd name="T10" fmla="*/ 1 w 48"/>
                <a:gd name="T11" fmla="*/ 0 h 180"/>
                <a:gd name="T12" fmla="*/ 4 w 48"/>
                <a:gd name="T13" fmla="*/ 0 h 180"/>
                <a:gd name="T14" fmla="*/ 4 w 48"/>
                <a:gd name="T15" fmla="*/ 0 h 180"/>
                <a:gd name="T16" fmla="*/ 5 w 48"/>
                <a:gd name="T17" fmla="*/ 0 h 180"/>
                <a:gd name="T18" fmla="*/ 5 w 48"/>
                <a:gd name="T19" fmla="*/ 0 h 180"/>
                <a:gd name="T20" fmla="*/ 5 w 48"/>
                <a:gd name="T21" fmla="*/ 0 h 180"/>
                <a:gd name="T22" fmla="*/ 7 w 48"/>
                <a:gd name="T23" fmla="*/ 0 h 180"/>
                <a:gd name="T24" fmla="*/ 7 w 48"/>
                <a:gd name="T25" fmla="*/ 0 h 180"/>
                <a:gd name="T26" fmla="*/ 10 w 48"/>
                <a:gd name="T27" fmla="*/ 1 h 180"/>
                <a:gd name="T28" fmla="*/ 14 w 48"/>
                <a:gd name="T29" fmla="*/ 1 h 180"/>
                <a:gd name="T30" fmla="*/ 18 w 48"/>
                <a:gd name="T31" fmla="*/ 3 h 180"/>
                <a:gd name="T32" fmla="*/ 14 w 48"/>
                <a:gd name="T33" fmla="*/ 20 h 180"/>
                <a:gd name="T34" fmla="*/ 8 w 48"/>
                <a:gd name="T35" fmla="*/ 15 h 180"/>
                <a:gd name="T36" fmla="*/ 0 w 48"/>
                <a:gd name="T37" fmla="*/ 11 h 180"/>
                <a:gd name="T38" fmla="*/ 1 w 48"/>
                <a:gd name="T3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80">
                  <a:moveTo>
                    <a:pt x="25" y="163"/>
                  </a:moveTo>
                  <a:lnTo>
                    <a:pt x="48" y="166"/>
                  </a:lnTo>
                  <a:lnTo>
                    <a:pt x="46" y="180"/>
                  </a:lnTo>
                  <a:lnTo>
                    <a:pt x="22" y="177"/>
                  </a:lnTo>
                  <a:lnTo>
                    <a:pt x="25" y="163"/>
                  </a:lnTo>
                  <a:close/>
                  <a:moveTo>
                    <a:pt x="1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8" y="3"/>
                  </a:lnTo>
                  <a:lnTo>
                    <a:pt x="14" y="20"/>
                  </a:lnTo>
                  <a:lnTo>
                    <a:pt x="8" y="15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7319963" y="3900488"/>
              <a:ext cx="112713" cy="122238"/>
            </a:xfrm>
            <a:custGeom>
              <a:avLst/>
              <a:gdLst>
                <a:gd name="T0" fmla="*/ 18 w 71"/>
                <a:gd name="T1" fmla="*/ 1 h 77"/>
                <a:gd name="T2" fmla="*/ 37 w 71"/>
                <a:gd name="T3" fmla="*/ 9 h 77"/>
                <a:gd name="T4" fmla="*/ 51 w 71"/>
                <a:gd name="T5" fmla="*/ 19 h 77"/>
                <a:gd name="T6" fmla="*/ 62 w 71"/>
                <a:gd name="T7" fmla="*/ 35 h 77"/>
                <a:gd name="T8" fmla="*/ 68 w 71"/>
                <a:gd name="T9" fmla="*/ 55 h 77"/>
                <a:gd name="T10" fmla="*/ 71 w 71"/>
                <a:gd name="T11" fmla="*/ 77 h 77"/>
                <a:gd name="T12" fmla="*/ 68 w 71"/>
                <a:gd name="T13" fmla="*/ 55 h 77"/>
                <a:gd name="T14" fmla="*/ 62 w 71"/>
                <a:gd name="T15" fmla="*/ 35 h 77"/>
                <a:gd name="T16" fmla="*/ 51 w 71"/>
                <a:gd name="T17" fmla="*/ 19 h 77"/>
                <a:gd name="T18" fmla="*/ 37 w 71"/>
                <a:gd name="T19" fmla="*/ 9 h 77"/>
                <a:gd name="T20" fmla="*/ 18 w 71"/>
                <a:gd name="T21" fmla="*/ 1 h 77"/>
                <a:gd name="T22" fmla="*/ 8 w 71"/>
                <a:gd name="T23" fmla="*/ 0 h 77"/>
                <a:gd name="T24" fmla="*/ 16 w 71"/>
                <a:gd name="T25" fmla="*/ 1 h 77"/>
                <a:gd name="T26" fmla="*/ 16 w 71"/>
                <a:gd name="T27" fmla="*/ 1 h 77"/>
                <a:gd name="T28" fmla="*/ 8 w 71"/>
                <a:gd name="T29" fmla="*/ 0 h 77"/>
                <a:gd name="T30" fmla="*/ 7 w 71"/>
                <a:gd name="T31" fmla="*/ 0 h 77"/>
                <a:gd name="T32" fmla="*/ 7 w 71"/>
                <a:gd name="T33" fmla="*/ 0 h 77"/>
                <a:gd name="T34" fmla="*/ 8 w 71"/>
                <a:gd name="T35" fmla="*/ 0 h 77"/>
                <a:gd name="T36" fmla="*/ 7 w 71"/>
                <a:gd name="T37" fmla="*/ 0 h 77"/>
                <a:gd name="T38" fmla="*/ 5 w 71"/>
                <a:gd name="T39" fmla="*/ 0 h 77"/>
                <a:gd name="T40" fmla="*/ 7 w 71"/>
                <a:gd name="T41" fmla="*/ 0 h 77"/>
                <a:gd name="T42" fmla="*/ 7 w 71"/>
                <a:gd name="T43" fmla="*/ 0 h 77"/>
                <a:gd name="T44" fmla="*/ 5 w 71"/>
                <a:gd name="T45" fmla="*/ 0 h 77"/>
                <a:gd name="T46" fmla="*/ 5 w 71"/>
                <a:gd name="T47" fmla="*/ 0 h 77"/>
                <a:gd name="T48" fmla="*/ 1 w 71"/>
                <a:gd name="T49" fmla="*/ 0 h 77"/>
                <a:gd name="T50" fmla="*/ 3 w 71"/>
                <a:gd name="T51" fmla="*/ 0 h 77"/>
                <a:gd name="T52" fmla="*/ 0 w 71"/>
                <a:gd name="T53" fmla="*/ 0 h 77"/>
                <a:gd name="T54" fmla="*/ 1 w 71"/>
                <a:gd name="T5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" h="77">
                  <a:moveTo>
                    <a:pt x="18" y="1"/>
                  </a:moveTo>
                  <a:lnTo>
                    <a:pt x="37" y="9"/>
                  </a:lnTo>
                  <a:lnTo>
                    <a:pt x="51" y="19"/>
                  </a:lnTo>
                  <a:lnTo>
                    <a:pt x="62" y="35"/>
                  </a:lnTo>
                  <a:lnTo>
                    <a:pt x="68" y="55"/>
                  </a:lnTo>
                  <a:lnTo>
                    <a:pt x="71" y="77"/>
                  </a:lnTo>
                  <a:lnTo>
                    <a:pt x="68" y="55"/>
                  </a:lnTo>
                  <a:lnTo>
                    <a:pt x="62" y="35"/>
                  </a:lnTo>
                  <a:lnTo>
                    <a:pt x="51" y="19"/>
                  </a:lnTo>
                  <a:lnTo>
                    <a:pt x="37" y="9"/>
                  </a:lnTo>
                  <a:lnTo>
                    <a:pt x="18" y="1"/>
                  </a:lnTo>
                  <a:close/>
                  <a:moveTo>
                    <a:pt x="8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8" y="0"/>
                  </a:lnTo>
                  <a:close/>
                  <a:moveTo>
                    <a:pt x="7" y="0"/>
                  </a:moveTo>
                  <a:lnTo>
                    <a:pt x="7" y="0"/>
                  </a:lnTo>
                  <a:lnTo>
                    <a:pt x="8" y="0"/>
                  </a:lnTo>
                  <a:lnTo>
                    <a:pt x="7" y="0"/>
                  </a:lnTo>
                  <a:close/>
                  <a:moveTo>
                    <a:pt x="5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close/>
                  <a:moveTo>
                    <a:pt x="1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7277101" y="3900488"/>
              <a:ext cx="155575" cy="469900"/>
            </a:xfrm>
            <a:custGeom>
              <a:avLst/>
              <a:gdLst>
                <a:gd name="T0" fmla="*/ 65 w 98"/>
                <a:gd name="T1" fmla="*/ 175 h 296"/>
                <a:gd name="T2" fmla="*/ 90 w 98"/>
                <a:gd name="T3" fmla="*/ 176 h 296"/>
                <a:gd name="T4" fmla="*/ 87 w 98"/>
                <a:gd name="T5" fmla="*/ 201 h 296"/>
                <a:gd name="T6" fmla="*/ 85 w 98"/>
                <a:gd name="T7" fmla="*/ 225 h 296"/>
                <a:gd name="T8" fmla="*/ 82 w 98"/>
                <a:gd name="T9" fmla="*/ 247 h 296"/>
                <a:gd name="T10" fmla="*/ 81 w 98"/>
                <a:gd name="T11" fmla="*/ 267 h 296"/>
                <a:gd name="T12" fmla="*/ 79 w 98"/>
                <a:gd name="T13" fmla="*/ 281 h 296"/>
                <a:gd name="T14" fmla="*/ 78 w 98"/>
                <a:gd name="T15" fmla="*/ 292 h 296"/>
                <a:gd name="T16" fmla="*/ 78 w 98"/>
                <a:gd name="T17" fmla="*/ 296 h 296"/>
                <a:gd name="T18" fmla="*/ 53 w 98"/>
                <a:gd name="T19" fmla="*/ 293 h 296"/>
                <a:gd name="T20" fmla="*/ 55 w 98"/>
                <a:gd name="T21" fmla="*/ 279 h 296"/>
                <a:gd name="T22" fmla="*/ 57 w 98"/>
                <a:gd name="T23" fmla="*/ 258 h 296"/>
                <a:gd name="T24" fmla="*/ 60 w 98"/>
                <a:gd name="T25" fmla="*/ 231 h 296"/>
                <a:gd name="T26" fmla="*/ 62 w 98"/>
                <a:gd name="T27" fmla="*/ 204 h 296"/>
                <a:gd name="T28" fmla="*/ 65 w 98"/>
                <a:gd name="T29" fmla="*/ 175 h 296"/>
                <a:gd name="T30" fmla="*/ 45 w 98"/>
                <a:gd name="T31" fmla="*/ 1 h 296"/>
                <a:gd name="T32" fmla="*/ 64 w 98"/>
                <a:gd name="T33" fmla="*/ 9 h 296"/>
                <a:gd name="T34" fmla="*/ 78 w 98"/>
                <a:gd name="T35" fmla="*/ 19 h 296"/>
                <a:gd name="T36" fmla="*/ 89 w 98"/>
                <a:gd name="T37" fmla="*/ 35 h 296"/>
                <a:gd name="T38" fmla="*/ 95 w 98"/>
                <a:gd name="T39" fmla="*/ 55 h 296"/>
                <a:gd name="T40" fmla="*/ 98 w 98"/>
                <a:gd name="T41" fmla="*/ 77 h 296"/>
                <a:gd name="T42" fmla="*/ 98 w 98"/>
                <a:gd name="T43" fmla="*/ 81 h 296"/>
                <a:gd name="T44" fmla="*/ 96 w 98"/>
                <a:gd name="T45" fmla="*/ 93 h 296"/>
                <a:gd name="T46" fmla="*/ 96 w 98"/>
                <a:gd name="T47" fmla="*/ 100 h 296"/>
                <a:gd name="T48" fmla="*/ 94 w 98"/>
                <a:gd name="T49" fmla="*/ 128 h 296"/>
                <a:gd name="T50" fmla="*/ 91 w 98"/>
                <a:gd name="T51" fmla="*/ 162 h 296"/>
                <a:gd name="T52" fmla="*/ 66 w 98"/>
                <a:gd name="T53" fmla="*/ 161 h 296"/>
                <a:gd name="T54" fmla="*/ 68 w 98"/>
                <a:gd name="T55" fmla="*/ 137 h 296"/>
                <a:gd name="T56" fmla="*/ 70 w 98"/>
                <a:gd name="T57" fmla="*/ 116 h 296"/>
                <a:gd name="T58" fmla="*/ 72 w 98"/>
                <a:gd name="T59" fmla="*/ 98 h 296"/>
                <a:gd name="T60" fmla="*/ 72 w 98"/>
                <a:gd name="T61" fmla="*/ 73 h 296"/>
                <a:gd name="T62" fmla="*/ 66 w 98"/>
                <a:gd name="T63" fmla="*/ 51 h 296"/>
                <a:gd name="T64" fmla="*/ 57 w 98"/>
                <a:gd name="T65" fmla="*/ 32 h 296"/>
                <a:gd name="T66" fmla="*/ 44 w 98"/>
                <a:gd name="T67" fmla="*/ 18 h 296"/>
                <a:gd name="T68" fmla="*/ 45 w 98"/>
                <a:gd name="T69" fmla="*/ 1 h 296"/>
                <a:gd name="T70" fmla="*/ 35 w 98"/>
                <a:gd name="T71" fmla="*/ 0 h 296"/>
                <a:gd name="T72" fmla="*/ 38 w 98"/>
                <a:gd name="T73" fmla="*/ 1 h 296"/>
                <a:gd name="T74" fmla="*/ 43 w 98"/>
                <a:gd name="T75" fmla="*/ 1 h 296"/>
                <a:gd name="T76" fmla="*/ 35 w 98"/>
                <a:gd name="T77" fmla="*/ 0 h 296"/>
                <a:gd name="T78" fmla="*/ 34 w 98"/>
                <a:gd name="T79" fmla="*/ 0 h 296"/>
                <a:gd name="T80" fmla="*/ 35 w 98"/>
                <a:gd name="T81" fmla="*/ 0 h 296"/>
                <a:gd name="T82" fmla="*/ 35 w 98"/>
                <a:gd name="T83" fmla="*/ 0 h 296"/>
                <a:gd name="T84" fmla="*/ 34 w 98"/>
                <a:gd name="T85" fmla="*/ 0 h 296"/>
                <a:gd name="T86" fmla="*/ 28 w 98"/>
                <a:gd name="T87" fmla="*/ 0 h 296"/>
                <a:gd name="T88" fmla="*/ 30 w 98"/>
                <a:gd name="T89" fmla="*/ 0 h 296"/>
                <a:gd name="T90" fmla="*/ 28 w 98"/>
                <a:gd name="T91" fmla="*/ 9 h 296"/>
                <a:gd name="T92" fmla="*/ 19 w 98"/>
                <a:gd name="T93" fmla="*/ 6 h 296"/>
                <a:gd name="T94" fmla="*/ 9 w 98"/>
                <a:gd name="T95" fmla="*/ 5 h 296"/>
                <a:gd name="T96" fmla="*/ 3 w 98"/>
                <a:gd name="T97" fmla="*/ 5 h 296"/>
                <a:gd name="T98" fmla="*/ 0 w 98"/>
                <a:gd name="T99" fmla="*/ 5 h 296"/>
                <a:gd name="T100" fmla="*/ 13 w 98"/>
                <a:gd name="T101" fmla="*/ 1 h 296"/>
                <a:gd name="T102" fmla="*/ 27 w 98"/>
                <a:gd name="T103" fmla="*/ 0 h 296"/>
                <a:gd name="T104" fmla="*/ 28 w 98"/>
                <a:gd name="T105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" h="296">
                  <a:moveTo>
                    <a:pt x="65" y="175"/>
                  </a:moveTo>
                  <a:lnTo>
                    <a:pt x="90" y="176"/>
                  </a:lnTo>
                  <a:lnTo>
                    <a:pt x="87" y="201"/>
                  </a:lnTo>
                  <a:lnTo>
                    <a:pt x="85" y="225"/>
                  </a:lnTo>
                  <a:lnTo>
                    <a:pt x="82" y="247"/>
                  </a:lnTo>
                  <a:lnTo>
                    <a:pt x="81" y="267"/>
                  </a:lnTo>
                  <a:lnTo>
                    <a:pt x="79" y="281"/>
                  </a:lnTo>
                  <a:lnTo>
                    <a:pt x="78" y="292"/>
                  </a:lnTo>
                  <a:lnTo>
                    <a:pt x="78" y="296"/>
                  </a:lnTo>
                  <a:lnTo>
                    <a:pt x="53" y="293"/>
                  </a:lnTo>
                  <a:lnTo>
                    <a:pt x="55" y="279"/>
                  </a:lnTo>
                  <a:lnTo>
                    <a:pt x="57" y="258"/>
                  </a:lnTo>
                  <a:lnTo>
                    <a:pt x="60" y="231"/>
                  </a:lnTo>
                  <a:lnTo>
                    <a:pt x="62" y="204"/>
                  </a:lnTo>
                  <a:lnTo>
                    <a:pt x="65" y="175"/>
                  </a:lnTo>
                  <a:close/>
                  <a:moveTo>
                    <a:pt x="45" y="1"/>
                  </a:moveTo>
                  <a:lnTo>
                    <a:pt x="64" y="9"/>
                  </a:lnTo>
                  <a:lnTo>
                    <a:pt x="78" y="19"/>
                  </a:lnTo>
                  <a:lnTo>
                    <a:pt x="89" y="35"/>
                  </a:lnTo>
                  <a:lnTo>
                    <a:pt x="95" y="55"/>
                  </a:lnTo>
                  <a:lnTo>
                    <a:pt x="98" y="77"/>
                  </a:lnTo>
                  <a:lnTo>
                    <a:pt x="98" y="81"/>
                  </a:lnTo>
                  <a:lnTo>
                    <a:pt x="96" y="93"/>
                  </a:lnTo>
                  <a:lnTo>
                    <a:pt x="96" y="100"/>
                  </a:lnTo>
                  <a:lnTo>
                    <a:pt x="94" y="128"/>
                  </a:lnTo>
                  <a:lnTo>
                    <a:pt x="91" y="162"/>
                  </a:lnTo>
                  <a:lnTo>
                    <a:pt x="66" y="161"/>
                  </a:lnTo>
                  <a:lnTo>
                    <a:pt x="68" y="137"/>
                  </a:lnTo>
                  <a:lnTo>
                    <a:pt x="70" y="116"/>
                  </a:lnTo>
                  <a:lnTo>
                    <a:pt x="72" y="98"/>
                  </a:lnTo>
                  <a:lnTo>
                    <a:pt x="72" y="73"/>
                  </a:lnTo>
                  <a:lnTo>
                    <a:pt x="66" y="51"/>
                  </a:lnTo>
                  <a:lnTo>
                    <a:pt x="57" y="32"/>
                  </a:lnTo>
                  <a:lnTo>
                    <a:pt x="44" y="18"/>
                  </a:lnTo>
                  <a:lnTo>
                    <a:pt x="45" y="1"/>
                  </a:lnTo>
                  <a:close/>
                  <a:moveTo>
                    <a:pt x="35" y="0"/>
                  </a:moveTo>
                  <a:lnTo>
                    <a:pt x="38" y="1"/>
                  </a:lnTo>
                  <a:lnTo>
                    <a:pt x="43" y="1"/>
                  </a:lnTo>
                  <a:lnTo>
                    <a:pt x="35" y="0"/>
                  </a:lnTo>
                  <a:close/>
                  <a:moveTo>
                    <a:pt x="34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close/>
                  <a:moveTo>
                    <a:pt x="28" y="0"/>
                  </a:moveTo>
                  <a:lnTo>
                    <a:pt x="30" y="0"/>
                  </a:lnTo>
                  <a:lnTo>
                    <a:pt x="28" y="9"/>
                  </a:lnTo>
                  <a:lnTo>
                    <a:pt x="19" y="6"/>
                  </a:lnTo>
                  <a:lnTo>
                    <a:pt x="9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13" y="1"/>
                  </a:lnTo>
                  <a:lnTo>
                    <a:pt x="2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7321551" y="3900488"/>
              <a:ext cx="100013" cy="279400"/>
            </a:xfrm>
            <a:custGeom>
              <a:avLst/>
              <a:gdLst>
                <a:gd name="T0" fmla="*/ 38 w 63"/>
                <a:gd name="T1" fmla="*/ 161 h 176"/>
                <a:gd name="T2" fmla="*/ 63 w 63"/>
                <a:gd name="T3" fmla="*/ 162 h 176"/>
                <a:gd name="T4" fmla="*/ 62 w 63"/>
                <a:gd name="T5" fmla="*/ 176 h 176"/>
                <a:gd name="T6" fmla="*/ 37 w 63"/>
                <a:gd name="T7" fmla="*/ 175 h 176"/>
                <a:gd name="T8" fmla="*/ 38 w 63"/>
                <a:gd name="T9" fmla="*/ 161 h 176"/>
                <a:gd name="T10" fmla="*/ 2 w 63"/>
                <a:gd name="T11" fmla="*/ 0 h 176"/>
                <a:gd name="T12" fmla="*/ 4 w 63"/>
                <a:gd name="T13" fmla="*/ 0 h 176"/>
                <a:gd name="T14" fmla="*/ 4 w 63"/>
                <a:gd name="T15" fmla="*/ 0 h 176"/>
                <a:gd name="T16" fmla="*/ 6 w 63"/>
                <a:gd name="T17" fmla="*/ 0 h 176"/>
                <a:gd name="T18" fmla="*/ 6 w 63"/>
                <a:gd name="T19" fmla="*/ 0 h 176"/>
                <a:gd name="T20" fmla="*/ 6 w 63"/>
                <a:gd name="T21" fmla="*/ 0 h 176"/>
                <a:gd name="T22" fmla="*/ 6 w 63"/>
                <a:gd name="T23" fmla="*/ 0 h 176"/>
                <a:gd name="T24" fmla="*/ 10 w 63"/>
                <a:gd name="T25" fmla="*/ 1 h 176"/>
                <a:gd name="T26" fmla="*/ 15 w 63"/>
                <a:gd name="T27" fmla="*/ 1 h 176"/>
                <a:gd name="T28" fmla="*/ 15 w 63"/>
                <a:gd name="T29" fmla="*/ 1 h 176"/>
                <a:gd name="T30" fmla="*/ 17 w 63"/>
                <a:gd name="T31" fmla="*/ 1 h 176"/>
                <a:gd name="T32" fmla="*/ 16 w 63"/>
                <a:gd name="T33" fmla="*/ 18 h 176"/>
                <a:gd name="T34" fmla="*/ 8 w 63"/>
                <a:gd name="T35" fmla="*/ 13 h 176"/>
                <a:gd name="T36" fmla="*/ 0 w 63"/>
                <a:gd name="T37" fmla="*/ 9 h 176"/>
                <a:gd name="T38" fmla="*/ 2 w 63"/>
                <a:gd name="T3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176">
                  <a:moveTo>
                    <a:pt x="38" y="161"/>
                  </a:moveTo>
                  <a:lnTo>
                    <a:pt x="63" y="162"/>
                  </a:lnTo>
                  <a:lnTo>
                    <a:pt x="62" y="176"/>
                  </a:lnTo>
                  <a:lnTo>
                    <a:pt x="37" y="175"/>
                  </a:lnTo>
                  <a:lnTo>
                    <a:pt x="38" y="161"/>
                  </a:lnTo>
                  <a:close/>
                  <a:moveTo>
                    <a:pt x="2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6" y="18"/>
                  </a:lnTo>
                  <a:lnTo>
                    <a:pt x="8" y="13"/>
                  </a:lnTo>
                  <a:lnTo>
                    <a:pt x="0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397251" y="4592638"/>
              <a:ext cx="1581150" cy="1770063"/>
            </a:xfrm>
            <a:custGeom>
              <a:avLst/>
              <a:gdLst>
                <a:gd name="T0" fmla="*/ 390 w 996"/>
                <a:gd name="T1" fmla="*/ 1 h 1115"/>
                <a:gd name="T2" fmla="*/ 414 w 996"/>
                <a:gd name="T3" fmla="*/ 11 h 1115"/>
                <a:gd name="T4" fmla="*/ 457 w 996"/>
                <a:gd name="T5" fmla="*/ 30 h 1115"/>
                <a:gd name="T6" fmla="*/ 518 w 996"/>
                <a:gd name="T7" fmla="*/ 53 h 1115"/>
                <a:gd name="T8" fmla="*/ 596 w 996"/>
                <a:gd name="T9" fmla="*/ 77 h 1115"/>
                <a:gd name="T10" fmla="*/ 685 w 996"/>
                <a:gd name="T11" fmla="*/ 99 h 1115"/>
                <a:gd name="T12" fmla="*/ 783 w 996"/>
                <a:gd name="T13" fmla="*/ 115 h 1115"/>
                <a:gd name="T14" fmla="*/ 889 w 996"/>
                <a:gd name="T15" fmla="*/ 121 h 1115"/>
                <a:gd name="T16" fmla="*/ 996 w 996"/>
                <a:gd name="T17" fmla="*/ 116 h 1115"/>
                <a:gd name="T18" fmla="*/ 708 w 996"/>
                <a:gd name="T19" fmla="*/ 1115 h 1115"/>
                <a:gd name="T20" fmla="*/ 120 w 996"/>
                <a:gd name="T21" fmla="*/ 1068 h 1115"/>
                <a:gd name="T22" fmla="*/ 124 w 996"/>
                <a:gd name="T23" fmla="*/ 1037 h 1115"/>
                <a:gd name="T24" fmla="*/ 129 w 996"/>
                <a:gd name="T25" fmla="*/ 978 h 1115"/>
                <a:gd name="T26" fmla="*/ 133 w 996"/>
                <a:gd name="T27" fmla="*/ 897 h 1115"/>
                <a:gd name="T28" fmla="*/ 132 w 996"/>
                <a:gd name="T29" fmla="*/ 793 h 1115"/>
                <a:gd name="T30" fmla="*/ 125 w 996"/>
                <a:gd name="T31" fmla="*/ 682 h 1115"/>
                <a:gd name="T32" fmla="*/ 121 w 996"/>
                <a:gd name="T33" fmla="*/ 599 h 1115"/>
                <a:gd name="T34" fmla="*/ 119 w 996"/>
                <a:gd name="T35" fmla="*/ 547 h 1115"/>
                <a:gd name="T36" fmla="*/ 118 w 996"/>
                <a:gd name="T37" fmla="*/ 530 h 1115"/>
                <a:gd name="T38" fmla="*/ 101 w 996"/>
                <a:gd name="T39" fmla="*/ 529 h 1115"/>
                <a:gd name="T40" fmla="*/ 63 w 996"/>
                <a:gd name="T41" fmla="*/ 529 h 1115"/>
                <a:gd name="T42" fmla="*/ 21 w 996"/>
                <a:gd name="T43" fmla="*/ 526 h 1115"/>
                <a:gd name="T44" fmla="*/ 0 w 996"/>
                <a:gd name="T45" fmla="*/ 521 h 1115"/>
                <a:gd name="T46" fmla="*/ 9 w 996"/>
                <a:gd name="T47" fmla="*/ 506 h 1115"/>
                <a:gd name="T48" fmla="*/ 39 w 996"/>
                <a:gd name="T49" fmla="*/ 478 h 1115"/>
                <a:gd name="T50" fmla="*/ 84 w 996"/>
                <a:gd name="T51" fmla="*/ 434 h 1115"/>
                <a:gd name="T52" fmla="*/ 140 w 996"/>
                <a:gd name="T53" fmla="*/ 373 h 1115"/>
                <a:gd name="T54" fmla="*/ 203 w 996"/>
                <a:gd name="T55" fmla="*/ 296 h 1115"/>
                <a:gd name="T56" fmla="*/ 260 w 996"/>
                <a:gd name="T57" fmla="*/ 210 h 1115"/>
                <a:gd name="T58" fmla="*/ 309 w 996"/>
                <a:gd name="T59" fmla="*/ 135 h 1115"/>
                <a:gd name="T60" fmla="*/ 345 w 996"/>
                <a:gd name="T61" fmla="*/ 73 h 1115"/>
                <a:gd name="T62" fmla="*/ 372 w 996"/>
                <a:gd name="T63" fmla="*/ 27 h 1115"/>
                <a:gd name="T64" fmla="*/ 385 w 996"/>
                <a:gd name="T65" fmla="*/ 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6" h="1115">
                  <a:moveTo>
                    <a:pt x="386" y="0"/>
                  </a:moveTo>
                  <a:lnTo>
                    <a:pt x="390" y="1"/>
                  </a:lnTo>
                  <a:lnTo>
                    <a:pt x="398" y="5"/>
                  </a:lnTo>
                  <a:lnTo>
                    <a:pt x="414" y="11"/>
                  </a:lnTo>
                  <a:lnTo>
                    <a:pt x="433" y="21"/>
                  </a:lnTo>
                  <a:lnTo>
                    <a:pt x="457" y="30"/>
                  </a:lnTo>
                  <a:lnTo>
                    <a:pt x="486" y="42"/>
                  </a:lnTo>
                  <a:lnTo>
                    <a:pt x="518" y="53"/>
                  </a:lnTo>
                  <a:lnTo>
                    <a:pt x="556" y="65"/>
                  </a:lnTo>
                  <a:lnTo>
                    <a:pt x="596" y="77"/>
                  </a:lnTo>
                  <a:lnTo>
                    <a:pt x="639" y="89"/>
                  </a:lnTo>
                  <a:lnTo>
                    <a:pt x="685" y="99"/>
                  </a:lnTo>
                  <a:lnTo>
                    <a:pt x="733" y="108"/>
                  </a:lnTo>
                  <a:lnTo>
                    <a:pt x="783" y="115"/>
                  </a:lnTo>
                  <a:lnTo>
                    <a:pt x="835" y="120"/>
                  </a:lnTo>
                  <a:lnTo>
                    <a:pt x="889" y="121"/>
                  </a:lnTo>
                  <a:lnTo>
                    <a:pt x="943" y="121"/>
                  </a:lnTo>
                  <a:lnTo>
                    <a:pt x="996" y="116"/>
                  </a:lnTo>
                  <a:lnTo>
                    <a:pt x="868" y="563"/>
                  </a:lnTo>
                  <a:lnTo>
                    <a:pt x="708" y="1115"/>
                  </a:lnTo>
                  <a:lnTo>
                    <a:pt x="119" y="1072"/>
                  </a:lnTo>
                  <a:lnTo>
                    <a:pt x="120" y="1068"/>
                  </a:lnTo>
                  <a:lnTo>
                    <a:pt x="121" y="1056"/>
                  </a:lnTo>
                  <a:lnTo>
                    <a:pt x="124" y="1037"/>
                  </a:lnTo>
                  <a:lnTo>
                    <a:pt x="127" y="1011"/>
                  </a:lnTo>
                  <a:lnTo>
                    <a:pt x="129" y="978"/>
                  </a:lnTo>
                  <a:lnTo>
                    <a:pt x="132" y="940"/>
                  </a:lnTo>
                  <a:lnTo>
                    <a:pt x="133" y="897"/>
                  </a:lnTo>
                  <a:lnTo>
                    <a:pt x="133" y="847"/>
                  </a:lnTo>
                  <a:lnTo>
                    <a:pt x="132" y="793"/>
                  </a:lnTo>
                  <a:lnTo>
                    <a:pt x="128" y="734"/>
                  </a:lnTo>
                  <a:lnTo>
                    <a:pt x="125" y="682"/>
                  </a:lnTo>
                  <a:lnTo>
                    <a:pt x="124" y="636"/>
                  </a:lnTo>
                  <a:lnTo>
                    <a:pt x="121" y="599"/>
                  </a:lnTo>
                  <a:lnTo>
                    <a:pt x="120" y="569"/>
                  </a:lnTo>
                  <a:lnTo>
                    <a:pt x="119" y="547"/>
                  </a:lnTo>
                  <a:lnTo>
                    <a:pt x="119" y="534"/>
                  </a:lnTo>
                  <a:lnTo>
                    <a:pt x="118" y="530"/>
                  </a:lnTo>
                  <a:lnTo>
                    <a:pt x="114" y="530"/>
                  </a:lnTo>
                  <a:lnTo>
                    <a:pt x="101" y="529"/>
                  </a:lnTo>
                  <a:lnTo>
                    <a:pt x="84" y="529"/>
                  </a:lnTo>
                  <a:lnTo>
                    <a:pt x="63" y="529"/>
                  </a:lnTo>
                  <a:lnTo>
                    <a:pt x="40" y="527"/>
                  </a:lnTo>
                  <a:lnTo>
                    <a:pt x="21" y="526"/>
                  </a:lnTo>
                  <a:lnTo>
                    <a:pt x="5" y="523"/>
                  </a:lnTo>
                  <a:lnTo>
                    <a:pt x="0" y="521"/>
                  </a:lnTo>
                  <a:lnTo>
                    <a:pt x="1" y="516"/>
                  </a:lnTo>
                  <a:lnTo>
                    <a:pt x="9" y="506"/>
                  </a:lnTo>
                  <a:lnTo>
                    <a:pt x="22" y="493"/>
                  </a:lnTo>
                  <a:lnTo>
                    <a:pt x="39" y="478"/>
                  </a:lnTo>
                  <a:lnTo>
                    <a:pt x="60" y="458"/>
                  </a:lnTo>
                  <a:lnTo>
                    <a:pt x="84" y="434"/>
                  </a:lnTo>
                  <a:lnTo>
                    <a:pt x="111" y="406"/>
                  </a:lnTo>
                  <a:lnTo>
                    <a:pt x="140" y="373"/>
                  </a:lnTo>
                  <a:lnTo>
                    <a:pt x="171" y="336"/>
                  </a:lnTo>
                  <a:lnTo>
                    <a:pt x="203" y="296"/>
                  </a:lnTo>
                  <a:lnTo>
                    <a:pt x="233" y="251"/>
                  </a:lnTo>
                  <a:lnTo>
                    <a:pt x="260" y="210"/>
                  </a:lnTo>
                  <a:lnTo>
                    <a:pt x="287" y="171"/>
                  </a:lnTo>
                  <a:lnTo>
                    <a:pt x="309" y="135"/>
                  </a:lnTo>
                  <a:lnTo>
                    <a:pt x="328" y="102"/>
                  </a:lnTo>
                  <a:lnTo>
                    <a:pt x="345" y="73"/>
                  </a:lnTo>
                  <a:lnTo>
                    <a:pt x="360" y="47"/>
                  </a:lnTo>
                  <a:lnTo>
                    <a:pt x="372" y="27"/>
                  </a:lnTo>
                  <a:lnTo>
                    <a:pt x="379" y="11"/>
                  </a:lnTo>
                  <a:lnTo>
                    <a:pt x="385" y="2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397251" y="4592638"/>
              <a:ext cx="1581150" cy="869950"/>
            </a:xfrm>
            <a:custGeom>
              <a:avLst/>
              <a:gdLst>
                <a:gd name="T0" fmla="*/ 386 w 996"/>
                <a:gd name="T1" fmla="*/ 0 h 548"/>
                <a:gd name="T2" fmla="*/ 390 w 996"/>
                <a:gd name="T3" fmla="*/ 1 h 548"/>
                <a:gd name="T4" fmla="*/ 398 w 996"/>
                <a:gd name="T5" fmla="*/ 5 h 548"/>
                <a:gd name="T6" fmla="*/ 414 w 996"/>
                <a:gd name="T7" fmla="*/ 11 h 548"/>
                <a:gd name="T8" fmla="*/ 433 w 996"/>
                <a:gd name="T9" fmla="*/ 21 h 548"/>
                <a:gd name="T10" fmla="*/ 457 w 996"/>
                <a:gd name="T11" fmla="*/ 30 h 548"/>
                <a:gd name="T12" fmla="*/ 486 w 996"/>
                <a:gd name="T13" fmla="*/ 42 h 548"/>
                <a:gd name="T14" fmla="*/ 518 w 996"/>
                <a:gd name="T15" fmla="*/ 53 h 548"/>
                <a:gd name="T16" fmla="*/ 556 w 996"/>
                <a:gd name="T17" fmla="*/ 65 h 548"/>
                <a:gd name="T18" fmla="*/ 596 w 996"/>
                <a:gd name="T19" fmla="*/ 77 h 548"/>
                <a:gd name="T20" fmla="*/ 639 w 996"/>
                <a:gd name="T21" fmla="*/ 89 h 548"/>
                <a:gd name="T22" fmla="*/ 685 w 996"/>
                <a:gd name="T23" fmla="*/ 99 h 548"/>
                <a:gd name="T24" fmla="*/ 733 w 996"/>
                <a:gd name="T25" fmla="*/ 108 h 548"/>
                <a:gd name="T26" fmla="*/ 783 w 996"/>
                <a:gd name="T27" fmla="*/ 115 h 548"/>
                <a:gd name="T28" fmla="*/ 835 w 996"/>
                <a:gd name="T29" fmla="*/ 120 h 548"/>
                <a:gd name="T30" fmla="*/ 889 w 996"/>
                <a:gd name="T31" fmla="*/ 121 h 548"/>
                <a:gd name="T32" fmla="*/ 943 w 996"/>
                <a:gd name="T33" fmla="*/ 121 h 548"/>
                <a:gd name="T34" fmla="*/ 996 w 996"/>
                <a:gd name="T35" fmla="*/ 116 h 548"/>
                <a:gd name="T36" fmla="*/ 872 w 996"/>
                <a:gd name="T37" fmla="*/ 548 h 548"/>
                <a:gd name="T38" fmla="*/ 118 w 996"/>
                <a:gd name="T39" fmla="*/ 530 h 548"/>
                <a:gd name="T40" fmla="*/ 114 w 996"/>
                <a:gd name="T41" fmla="*/ 530 h 548"/>
                <a:gd name="T42" fmla="*/ 101 w 996"/>
                <a:gd name="T43" fmla="*/ 529 h 548"/>
                <a:gd name="T44" fmla="*/ 84 w 996"/>
                <a:gd name="T45" fmla="*/ 529 h 548"/>
                <a:gd name="T46" fmla="*/ 63 w 996"/>
                <a:gd name="T47" fmla="*/ 529 h 548"/>
                <a:gd name="T48" fmla="*/ 40 w 996"/>
                <a:gd name="T49" fmla="*/ 527 h 548"/>
                <a:gd name="T50" fmla="*/ 21 w 996"/>
                <a:gd name="T51" fmla="*/ 526 h 548"/>
                <a:gd name="T52" fmla="*/ 5 w 996"/>
                <a:gd name="T53" fmla="*/ 523 h 548"/>
                <a:gd name="T54" fmla="*/ 0 w 996"/>
                <a:gd name="T55" fmla="*/ 521 h 548"/>
                <a:gd name="T56" fmla="*/ 1 w 996"/>
                <a:gd name="T57" fmla="*/ 516 h 548"/>
                <a:gd name="T58" fmla="*/ 9 w 996"/>
                <a:gd name="T59" fmla="*/ 506 h 548"/>
                <a:gd name="T60" fmla="*/ 22 w 996"/>
                <a:gd name="T61" fmla="*/ 493 h 548"/>
                <a:gd name="T62" fmla="*/ 39 w 996"/>
                <a:gd name="T63" fmla="*/ 478 h 548"/>
                <a:gd name="T64" fmla="*/ 60 w 996"/>
                <a:gd name="T65" fmla="*/ 458 h 548"/>
                <a:gd name="T66" fmla="*/ 84 w 996"/>
                <a:gd name="T67" fmla="*/ 434 h 548"/>
                <a:gd name="T68" fmla="*/ 111 w 996"/>
                <a:gd name="T69" fmla="*/ 406 h 548"/>
                <a:gd name="T70" fmla="*/ 140 w 996"/>
                <a:gd name="T71" fmla="*/ 373 h 548"/>
                <a:gd name="T72" fmla="*/ 171 w 996"/>
                <a:gd name="T73" fmla="*/ 336 h 548"/>
                <a:gd name="T74" fmla="*/ 203 w 996"/>
                <a:gd name="T75" fmla="*/ 296 h 548"/>
                <a:gd name="T76" fmla="*/ 233 w 996"/>
                <a:gd name="T77" fmla="*/ 251 h 548"/>
                <a:gd name="T78" fmla="*/ 260 w 996"/>
                <a:gd name="T79" fmla="*/ 210 h 548"/>
                <a:gd name="T80" fmla="*/ 287 w 996"/>
                <a:gd name="T81" fmla="*/ 171 h 548"/>
                <a:gd name="T82" fmla="*/ 309 w 996"/>
                <a:gd name="T83" fmla="*/ 135 h 548"/>
                <a:gd name="T84" fmla="*/ 328 w 996"/>
                <a:gd name="T85" fmla="*/ 102 h 548"/>
                <a:gd name="T86" fmla="*/ 345 w 996"/>
                <a:gd name="T87" fmla="*/ 73 h 548"/>
                <a:gd name="T88" fmla="*/ 360 w 996"/>
                <a:gd name="T89" fmla="*/ 47 h 548"/>
                <a:gd name="T90" fmla="*/ 372 w 996"/>
                <a:gd name="T91" fmla="*/ 27 h 548"/>
                <a:gd name="T92" fmla="*/ 379 w 996"/>
                <a:gd name="T93" fmla="*/ 11 h 548"/>
                <a:gd name="T94" fmla="*/ 385 w 996"/>
                <a:gd name="T95" fmla="*/ 2 h 548"/>
                <a:gd name="T96" fmla="*/ 386 w 996"/>
                <a:gd name="T9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6" h="548">
                  <a:moveTo>
                    <a:pt x="386" y="0"/>
                  </a:moveTo>
                  <a:lnTo>
                    <a:pt x="390" y="1"/>
                  </a:lnTo>
                  <a:lnTo>
                    <a:pt x="398" y="5"/>
                  </a:lnTo>
                  <a:lnTo>
                    <a:pt x="414" y="11"/>
                  </a:lnTo>
                  <a:lnTo>
                    <a:pt x="433" y="21"/>
                  </a:lnTo>
                  <a:lnTo>
                    <a:pt x="457" y="30"/>
                  </a:lnTo>
                  <a:lnTo>
                    <a:pt x="486" y="42"/>
                  </a:lnTo>
                  <a:lnTo>
                    <a:pt x="518" y="53"/>
                  </a:lnTo>
                  <a:lnTo>
                    <a:pt x="556" y="65"/>
                  </a:lnTo>
                  <a:lnTo>
                    <a:pt x="596" y="77"/>
                  </a:lnTo>
                  <a:lnTo>
                    <a:pt x="639" y="89"/>
                  </a:lnTo>
                  <a:lnTo>
                    <a:pt x="685" y="99"/>
                  </a:lnTo>
                  <a:lnTo>
                    <a:pt x="733" y="108"/>
                  </a:lnTo>
                  <a:lnTo>
                    <a:pt x="783" y="115"/>
                  </a:lnTo>
                  <a:lnTo>
                    <a:pt x="835" y="120"/>
                  </a:lnTo>
                  <a:lnTo>
                    <a:pt x="889" y="121"/>
                  </a:lnTo>
                  <a:lnTo>
                    <a:pt x="943" y="121"/>
                  </a:lnTo>
                  <a:lnTo>
                    <a:pt x="996" y="116"/>
                  </a:lnTo>
                  <a:lnTo>
                    <a:pt x="872" y="548"/>
                  </a:lnTo>
                  <a:lnTo>
                    <a:pt x="118" y="530"/>
                  </a:lnTo>
                  <a:lnTo>
                    <a:pt x="114" y="530"/>
                  </a:lnTo>
                  <a:lnTo>
                    <a:pt x="101" y="529"/>
                  </a:lnTo>
                  <a:lnTo>
                    <a:pt x="84" y="529"/>
                  </a:lnTo>
                  <a:lnTo>
                    <a:pt x="63" y="529"/>
                  </a:lnTo>
                  <a:lnTo>
                    <a:pt x="40" y="527"/>
                  </a:lnTo>
                  <a:lnTo>
                    <a:pt x="21" y="526"/>
                  </a:lnTo>
                  <a:lnTo>
                    <a:pt x="5" y="523"/>
                  </a:lnTo>
                  <a:lnTo>
                    <a:pt x="0" y="521"/>
                  </a:lnTo>
                  <a:lnTo>
                    <a:pt x="1" y="516"/>
                  </a:lnTo>
                  <a:lnTo>
                    <a:pt x="9" y="506"/>
                  </a:lnTo>
                  <a:lnTo>
                    <a:pt x="22" y="493"/>
                  </a:lnTo>
                  <a:lnTo>
                    <a:pt x="39" y="478"/>
                  </a:lnTo>
                  <a:lnTo>
                    <a:pt x="60" y="458"/>
                  </a:lnTo>
                  <a:lnTo>
                    <a:pt x="84" y="434"/>
                  </a:lnTo>
                  <a:lnTo>
                    <a:pt x="111" y="406"/>
                  </a:lnTo>
                  <a:lnTo>
                    <a:pt x="140" y="373"/>
                  </a:lnTo>
                  <a:lnTo>
                    <a:pt x="171" y="336"/>
                  </a:lnTo>
                  <a:lnTo>
                    <a:pt x="203" y="296"/>
                  </a:lnTo>
                  <a:lnTo>
                    <a:pt x="233" y="251"/>
                  </a:lnTo>
                  <a:lnTo>
                    <a:pt x="260" y="210"/>
                  </a:lnTo>
                  <a:lnTo>
                    <a:pt x="287" y="171"/>
                  </a:lnTo>
                  <a:lnTo>
                    <a:pt x="309" y="135"/>
                  </a:lnTo>
                  <a:lnTo>
                    <a:pt x="328" y="102"/>
                  </a:lnTo>
                  <a:lnTo>
                    <a:pt x="345" y="73"/>
                  </a:lnTo>
                  <a:lnTo>
                    <a:pt x="360" y="47"/>
                  </a:lnTo>
                  <a:lnTo>
                    <a:pt x="372" y="27"/>
                  </a:lnTo>
                  <a:lnTo>
                    <a:pt x="379" y="11"/>
                  </a:lnTo>
                  <a:lnTo>
                    <a:pt x="385" y="2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708401" y="5622925"/>
              <a:ext cx="563563" cy="496888"/>
            </a:xfrm>
            <a:custGeom>
              <a:avLst/>
              <a:gdLst>
                <a:gd name="T0" fmla="*/ 0 w 355"/>
                <a:gd name="T1" fmla="*/ 0 h 313"/>
                <a:gd name="T2" fmla="*/ 355 w 355"/>
                <a:gd name="T3" fmla="*/ 42 h 313"/>
                <a:gd name="T4" fmla="*/ 322 w 355"/>
                <a:gd name="T5" fmla="*/ 313 h 313"/>
                <a:gd name="T6" fmla="*/ 15 w 355"/>
                <a:gd name="T7" fmla="*/ 280 h 313"/>
                <a:gd name="T8" fmla="*/ 0 w 355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313">
                  <a:moveTo>
                    <a:pt x="0" y="0"/>
                  </a:moveTo>
                  <a:lnTo>
                    <a:pt x="355" y="42"/>
                  </a:lnTo>
                  <a:lnTo>
                    <a:pt x="322" y="313"/>
                  </a:lnTo>
                  <a:lnTo>
                    <a:pt x="15" y="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721101" y="5654675"/>
              <a:ext cx="531813" cy="439738"/>
            </a:xfrm>
            <a:custGeom>
              <a:avLst/>
              <a:gdLst>
                <a:gd name="T0" fmla="*/ 155 w 335"/>
                <a:gd name="T1" fmla="*/ 0 h 277"/>
                <a:gd name="T2" fmla="*/ 187 w 335"/>
                <a:gd name="T3" fmla="*/ 4 h 277"/>
                <a:gd name="T4" fmla="*/ 178 w 335"/>
                <a:gd name="T5" fmla="*/ 120 h 277"/>
                <a:gd name="T6" fmla="*/ 335 w 335"/>
                <a:gd name="T7" fmla="*/ 135 h 277"/>
                <a:gd name="T8" fmla="*/ 333 w 335"/>
                <a:gd name="T9" fmla="*/ 162 h 277"/>
                <a:gd name="T10" fmla="*/ 177 w 335"/>
                <a:gd name="T11" fmla="*/ 148 h 277"/>
                <a:gd name="T12" fmla="*/ 168 w 335"/>
                <a:gd name="T13" fmla="*/ 277 h 277"/>
                <a:gd name="T14" fmla="*/ 134 w 335"/>
                <a:gd name="T15" fmla="*/ 273 h 277"/>
                <a:gd name="T16" fmla="*/ 144 w 335"/>
                <a:gd name="T17" fmla="*/ 145 h 277"/>
                <a:gd name="T18" fmla="*/ 3 w 335"/>
                <a:gd name="T19" fmla="*/ 132 h 277"/>
                <a:gd name="T20" fmla="*/ 0 w 335"/>
                <a:gd name="T21" fmla="*/ 105 h 277"/>
                <a:gd name="T22" fmla="*/ 145 w 335"/>
                <a:gd name="T23" fmla="*/ 118 h 277"/>
                <a:gd name="T24" fmla="*/ 155 w 335"/>
                <a:gd name="T2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5" h="277">
                  <a:moveTo>
                    <a:pt x="155" y="0"/>
                  </a:moveTo>
                  <a:lnTo>
                    <a:pt x="187" y="4"/>
                  </a:lnTo>
                  <a:lnTo>
                    <a:pt x="178" y="120"/>
                  </a:lnTo>
                  <a:lnTo>
                    <a:pt x="335" y="135"/>
                  </a:lnTo>
                  <a:lnTo>
                    <a:pt x="333" y="162"/>
                  </a:lnTo>
                  <a:lnTo>
                    <a:pt x="177" y="148"/>
                  </a:lnTo>
                  <a:lnTo>
                    <a:pt x="168" y="277"/>
                  </a:lnTo>
                  <a:lnTo>
                    <a:pt x="134" y="273"/>
                  </a:lnTo>
                  <a:lnTo>
                    <a:pt x="144" y="145"/>
                  </a:lnTo>
                  <a:lnTo>
                    <a:pt x="3" y="132"/>
                  </a:lnTo>
                  <a:lnTo>
                    <a:pt x="0" y="105"/>
                  </a:lnTo>
                  <a:lnTo>
                    <a:pt x="145" y="11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3708401" y="5622925"/>
              <a:ext cx="276225" cy="471488"/>
            </a:xfrm>
            <a:custGeom>
              <a:avLst/>
              <a:gdLst>
                <a:gd name="T0" fmla="*/ 7 w 174"/>
                <a:gd name="T1" fmla="*/ 148 h 297"/>
                <a:gd name="T2" fmla="*/ 11 w 174"/>
                <a:gd name="T3" fmla="*/ 148 h 297"/>
                <a:gd name="T4" fmla="*/ 11 w 174"/>
                <a:gd name="T5" fmla="*/ 152 h 297"/>
                <a:gd name="T6" fmla="*/ 72 w 174"/>
                <a:gd name="T7" fmla="*/ 157 h 297"/>
                <a:gd name="T8" fmla="*/ 76 w 174"/>
                <a:gd name="T9" fmla="*/ 236 h 297"/>
                <a:gd name="T10" fmla="*/ 146 w 174"/>
                <a:gd name="T11" fmla="*/ 244 h 297"/>
                <a:gd name="T12" fmla="*/ 142 w 174"/>
                <a:gd name="T13" fmla="*/ 293 h 297"/>
                <a:gd name="T14" fmla="*/ 174 w 174"/>
                <a:gd name="T15" fmla="*/ 297 h 297"/>
                <a:gd name="T16" fmla="*/ 174 w 174"/>
                <a:gd name="T17" fmla="*/ 297 h 297"/>
                <a:gd name="T18" fmla="*/ 15 w 174"/>
                <a:gd name="T19" fmla="*/ 280 h 297"/>
                <a:gd name="T20" fmla="*/ 7 w 174"/>
                <a:gd name="T21" fmla="*/ 148 h 297"/>
                <a:gd name="T22" fmla="*/ 0 w 174"/>
                <a:gd name="T23" fmla="*/ 0 h 297"/>
                <a:gd name="T24" fmla="*/ 64 w 174"/>
                <a:gd name="T25" fmla="*/ 8 h 297"/>
                <a:gd name="T26" fmla="*/ 68 w 174"/>
                <a:gd name="T27" fmla="*/ 88 h 297"/>
                <a:gd name="T28" fmla="*/ 45 w 174"/>
                <a:gd name="T29" fmla="*/ 101 h 297"/>
                <a:gd name="T30" fmla="*/ 24 w 174"/>
                <a:gd name="T31" fmla="*/ 114 h 297"/>
                <a:gd name="T32" fmla="*/ 7 w 174"/>
                <a:gd name="T33" fmla="*/ 125 h 297"/>
                <a:gd name="T34" fmla="*/ 0 w 174"/>
                <a:gd name="T3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" h="297">
                  <a:moveTo>
                    <a:pt x="7" y="148"/>
                  </a:moveTo>
                  <a:lnTo>
                    <a:pt x="11" y="148"/>
                  </a:lnTo>
                  <a:lnTo>
                    <a:pt x="11" y="152"/>
                  </a:lnTo>
                  <a:lnTo>
                    <a:pt x="72" y="157"/>
                  </a:lnTo>
                  <a:lnTo>
                    <a:pt x="76" y="236"/>
                  </a:lnTo>
                  <a:lnTo>
                    <a:pt x="146" y="244"/>
                  </a:lnTo>
                  <a:lnTo>
                    <a:pt x="142" y="293"/>
                  </a:lnTo>
                  <a:lnTo>
                    <a:pt x="174" y="297"/>
                  </a:lnTo>
                  <a:lnTo>
                    <a:pt x="174" y="297"/>
                  </a:lnTo>
                  <a:lnTo>
                    <a:pt x="15" y="280"/>
                  </a:lnTo>
                  <a:lnTo>
                    <a:pt x="7" y="148"/>
                  </a:lnTo>
                  <a:close/>
                  <a:moveTo>
                    <a:pt x="0" y="0"/>
                  </a:moveTo>
                  <a:lnTo>
                    <a:pt x="64" y="8"/>
                  </a:lnTo>
                  <a:lnTo>
                    <a:pt x="68" y="88"/>
                  </a:lnTo>
                  <a:lnTo>
                    <a:pt x="45" y="101"/>
                  </a:lnTo>
                  <a:lnTo>
                    <a:pt x="24" y="114"/>
                  </a:lnTo>
                  <a:lnTo>
                    <a:pt x="7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3725863" y="5857875"/>
              <a:ext cx="258763" cy="236538"/>
            </a:xfrm>
            <a:custGeom>
              <a:avLst/>
              <a:gdLst>
                <a:gd name="T0" fmla="*/ 135 w 163"/>
                <a:gd name="T1" fmla="*/ 96 h 149"/>
                <a:gd name="T2" fmla="*/ 148 w 163"/>
                <a:gd name="T3" fmla="*/ 97 h 149"/>
                <a:gd name="T4" fmla="*/ 157 w 163"/>
                <a:gd name="T5" fmla="*/ 122 h 149"/>
                <a:gd name="T6" fmla="*/ 163 w 163"/>
                <a:gd name="T7" fmla="*/ 149 h 149"/>
                <a:gd name="T8" fmla="*/ 131 w 163"/>
                <a:gd name="T9" fmla="*/ 145 h 149"/>
                <a:gd name="T10" fmla="*/ 135 w 163"/>
                <a:gd name="T11" fmla="*/ 96 h 149"/>
                <a:gd name="T12" fmla="*/ 0 w 163"/>
                <a:gd name="T13" fmla="*/ 0 h 149"/>
                <a:gd name="T14" fmla="*/ 60 w 163"/>
                <a:gd name="T15" fmla="*/ 3 h 149"/>
                <a:gd name="T16" fmla="*/ 61 w 163"/>
                <a:gd name="T17" fmla="*/ 9 h 149"/>
                <a:gd name="T18" fmla="*/ 0 w 163"/>
                <a:gd name="T19" fmla="*/ 4 h 149"/>
                <a:gd name="T20" fmla="*/ 0 w 163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49">
                  <a:moveTo>
                    <a:pt x="135" y="96"/>
                  </a:moveTo>
                  <a:lnTo>
                    <a:pt x="148" y="97"/>
                  </a:lnTo>
                  <a:lnTo>
                    <a:pt x="157" y="122"/>
                  </a:lnTo>
                  <a:lnTo>
                    <a:pt x="163" y="149"/>
                  </a:lnTo>
                  <a:lnTo>
                    <a:pt x="131" y="145"/>
                  </a:lnTo>
                  <a:lnTo>
                    <a:pt x="135" y="96"/>
                  </a:lnTo>
                  <a:close/>
                  <a:moveTo>
                    <a:pt x="0" y="0"/>
                  </a:moveTo>
                  <a:lnTo>
                    <a:pt x="60" y="3"/>
                  </a:lnTo>
                  <a:lnTo>
                    <a:pt x="61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7070726" y="4438650"/>
              <a:ext cx="1714500" cy="2203450"/>
            </a:xfrm>
            <a:custGeom>
              <a:avLst/>
              <a:gdLst>
                <a:gd name="T0" fmla="*/ 640 w 1080"/>
                <a:gd name="T1" fmla="*/ 0 h 1388"/>
                <a:gd name="T2" fmla="*/ 640 w 1080"/>
                <a:gd name="T3" fmla="*/ 4 h 1388"/>
                <a:gd name="T4" fmla="*/ 643 w 1080"/>
                <a:gd name="T5" fmla="*/ 14 h 1388"/>
                <a:gd name="T6" fmla="*/ 648 w 1080"/>
                <a:gd name="T7" fmla="*/ 32 h 1388"/>
                <a:gd name="T8" fmla="*/ 655 w 1080"/>
                <a:gd name="T9" fmla="*/ 56 h 1388"/>
                <a:gd name="T10" fmla="*/ 665 w 1080"/>
                <a:gd name="T11" fmla="*/ 85 h 1388"/>
                <a:gd name="T12" fmla="*/ 678 w 1080"/>
                <a:gd name="T13" fmla="*/ 120 h 1388"/>
                <a:gd name="T14" fmla="*/ 697 w 1080"/>
                <a:gd name="T15" fmla="*/ 158 h 1388"/>
                <a:gd name="T16" fmla="*/ 718 w 1080"/>
                <a:gd name="T17" fmla="*/ 203 h 1388"/>
                <a:gd name="T18" fmla="*/ 744 w 1080"/>
                <a:gd name="T19" fmla="*/ 249 h 1388"/>
                <a:gd name="T20" fmla="*/ 775 w 1080"/>
                <a:gd name="T21" fmla="*/ 300 h 1388"/>
                <a:gd name="T22" fmla="*/ 813 w 1080"/>
                <a:gd name="T23" fmla="*/ 352 h 1388"/>
                <a:gd name="T24" fmla="*/ 845 w 1080"/>
                <a:gd name="T25" fmla="*/ 394 h 1388"/>
                <a:gd name="T26" fmla="*/ 875 w 1080"/>
                <a:gd name="T27" fmla="*/ 436 h 1388"/>
                <a:gd name="T28" fmla="*/ 904 w 1080"/>
                <a:gd name="T29" fmla="*/ 475 h 1388"/>
                <a:gd name="T30" fmla="*/ 930 w 1080"/>
                <a:gd name="T31" fmla="*/ 513 h 1388"/>
                <a:gd name="T32" fmla="*/ 956 w 1080"/>
                <a:gd name="T33" fmla="*/ 550 h 1388"/>
                <a:gd name="T34" fmla="*/ 980 w 1080"/>
                <a:gd name="T35" fmla="*/ 584 h 1388"/>
                <a:gd name="T36" fmla="*/ 1002 w 1080"/>
                <a:gd name="T37" fmla="*/ 614 h 1388"/>
                <a:gd name="T38" fmla="*/ 1021 w 1080"/>
                <a:gd name="T39" fmla="*/ 643 h 1388"/>
                <a:gd name="T40" fmla="*/ 1038 w 1080"/>
                <a:gd name="T41" fmla="*/ 668 h 1388"/>
                <a:gd name="T42" fmla="*/ 1053 w 1080"/>
                <a:gd name="T43" fmla="*/ 689 h 1388"/>
                <a:gd name="T44" fmla="*/ 1065 w 1080"/>
                <a:gd name="T45" fmla="*/ 704 h 1388"/>
                <a:gd name="T46" fmla="*/ 1073 w 1080"/>
                <a:gd name="T47" fmla="*/ 717 h 1388"/>
                <a:gd name="T48" fmla="*/ 1078 w 1080"/>
                <a:gd name="T49" fmla="*/ 725 h 1388"/>
                <a:gd name="T50" fmla="*/ 1080 w 1080"/>
                <a:gd name="T51" fmla="*/ 728 h 1388"/>
                <a:gd name="T52" fmla="*/ 932 w 1080"/>
                <a:gd name="T53" fmla="*/ 747 h 1388"/>
                <a:gd name="T54" fmla="*/ 931 w 1080"/>
                <a:gd name="T55" fmla="*/ 750 h 1388"/>
                <a:gd name="T56" fmla="*/ 926 w 1080"/>
                <a:gd name="T57" fmla="*/ 759 h 1388"/>
                <a:gd name="T58" fmla="*/ 918 w 1080"/>
                <a:gd name="T59" fmla="*/ 774 h 1388"/>
                <a:gd name="T60" fmla="*/ 909 w 1080"/>
                <a:gd name="T61" fmla="*/ 792 h 1388"/>
                <a:gd name="T62" fmla="*/ 897 w 1080"/>
                <a:gd name="T63" fmla="*/ 816 h 1388"/>
                <a:gd name="T64" fmla="*/ 885 w 1080"/>
                <a:gd name="T65" fmla="*/ 843 h 1388"/>
                <a:gd name="T66" fmla="*/ 872 w 1080"/>
                <a:gd name="T67" fmla="*/ 874 h 1388"/>
                <a:gd name="T68" fmla="*/ 859 w 1080"/>
                <a:gd name="T69" fmla="*/ 909 h 1388"/>
                <a:gd name="T70" fmla="*/ 846 w 1080"/>
                <a:gd name="T71" fmla="*/ 947 h 1388"/>
                <a:gd name="T72" fmla="*/ 834 w 1080"/>
                <a:gd name="T73" fmla="*/ 986 h 1388"/>
                <a:gd name="T74" fmla="*/ 825 w 1080"/>
                <a:gd name="T75" fmla="*/ 1026 h 1388"/>
                <a:gd name="T76" fmla="*/ 817 w 1080"/>
                <a:gd name="T77" fmla="*/ 1070 h 1388"/>
                <a:gd name="T78" fmla="*/ 811 w 1080"/>
                <a:gd name="T79" fmla="*/ 1119 h 1388"/>
                <a:gd name="T80" fmla="*/ 805 w 1080"/>
                <a:gd name="T81" fmla="*/ 1168 h 1388"/>
                <a:gd name="T82" fmla="*/ 801 w 1080"/>
                <a:gd name="T83" fmla="*/ 1214 h 1388"/>
                <a:gd name="T84" fmla="*/ 797 w 1080"/>
                <a:gd name="T85" fmla="*/ 1256 h 1388"/>
                <a:gd name="T86" fmla="*/ 796 w 1080"/>
                <a:gd name="T87" fmla="*/ 1292 h 1388"/>
                <a:gd name="T88" fmla="*/ 795 w 1080"/>
                <a:gd name="T89" fmla="*/ 1324 h 1388"/>
                <a:gd name="T90" fmla="*/ 794 w 1080"/>
                <a:gd name="T91" fmla="*/ 1350 h 1388"/>
                <a:gd name="T92" fmla="*/ 794 w 1080"/>
                <a:gd name="T93" fmla="*/ 1369 h 1388"/>
                <a:gd name="T94" fmla="*/ 794 w 1080"/>
                <a:gd name="T95" fmla="*/ 1381 h 1388"/>
                <a:gd name="T96" fmla="*/ 794 w 1080"/>
                <a:gd name="T97" fmla="*/ 1385 h 1388"/>
                <a:gd name="T98" fmla="*/ 46 w 1080"/>
                <a:gd name="T99" fmla="*/ 1388 h 1388"/>
                <a:gd name="T100" fmla="*/ 0 w 1080"/>
                <a:gd name="T101" fmla="*/ 107 h 1388"/>
                <a:gd name="T102" fmla="*/ 640 w 1080"/>
                <a:gd name="T103" fmla="*/ 0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80" h="1388">
                  <a:moveTo>
                    <a:pt x="640" y="0"/>
                  </a:moveTo>
                  <a:lnTo>
                    <a:pt x="640" y="4"/>
                  </a:lnTo>
                  <a:lnTo>
                    <a:pt x="643" y="14"/>
                  </a:lnTo>
                  <a:lnTo>
                    <a:pt x="648" y="32"/>
                  </a:lnTo>
                  <a:lnTo>
                    <a:pt x="655" y="56"/>
                  </a:lnTo>
                  <a:lnTo>
                    <a:pt x="665" y="85"/>
                  </a:lnTo>
                  <a:lnTo>
                    <a:pt x="678" y="120"/>
                  </a:lnTo>
                  <a:lnTo>
                    <a:pt x="697" y="158"/>
                  </a:lnTo>
                  <a:lnTo>
                    <a:pt x="718" y="203"/>
                  </a:lnTo>
                  <a:lnTo>
                    <a:pt x="744" y="249"/>
                  </a:lnTo>
                  <a:lnTo>
                    <a:pt x="775" y="300"/>
                  </a:lnTo>
                  <a:lnTo>
                    <a:pt x="813" y="352"/>
                  </a:lnTo>
                  <a:lnTo>
                    <a:pt x="845" y="394"/>
                  </a:lnTo>
                  <a:lnTo>
                    <a:pt x="875" y="436"/>
                  </a:lnTo>
                  <a:lnTo>
                    <a:pt x="904" y="475"/>
                  </a:lnTo>
                  <a:lnTo>
                    <a:pt x="930" y="513"/>
                  </a:lnTo>
                  <a:lnTo>
                    <a:pt x="956" y="550"/>
                  </a:lnTo>
                  <a:lnTo>
                    <a:pt x="980" y="584"/>
                  </a:lnTo>
                  <a:lnTo>
                    <a:pt x="1002" y="614"/>
                  </a:lnTo>
                  <a:lnTo>
                    <a:pt x="1021" y="643"/>
                  </a:lnTo>
                  <a:lnTo>
                    <a:pt x="1038" y="668"/>
                  </a:lnTo>
                  <a:lnTo>
                    <a:pt x="1053" y="689"/>
                  </a:lnTo>
                  <a:lnTo>
                    <a:pt x="1065" y="704"/>
                  </a:lnTo>
                  <a:lnTo>
                    <a:pt x="1073" y="717"/>
                  </a:lnTo>
                  <a:lnTo>
                    <a:pt x="1078" y="725"/>
                  </a:lnTo>
                  <a:lnTo>
                    <a:pt x="1080" y="728"/>
                  </a:lnTo>
                  <a:lnTo>
                    <a:pt x="932" y="747"/>
                  </a:lnTo>
                  <a:lnTo>
                    <a:pt x="931" y="750"/>
                  </a:lnTo>
                  <a:lnTo>
                    <a:pt x="926" y="759"/>
                  </a:lnTo>
                  <a:lnTo>
                    <a:pt x="918" y="774"/>
                  </a:lnTo>
                  <a:lnTo>
                    <a:pt x="909" y="792"/>
                  </a:lnTo>
                  <a:lnTo>
                    <a:pt x="897" y="816"/>
                  </a:lnTo>
                  <a:lnTo>
                    <a:pt x="885" y="843"/>
                  </a:lnTo>
                  <a:lnTo>
                    <a:pt x="872" y="874"/>
                  </a:lnTo>
                  <a:lnTo>
                    <a:pt x="859" y="909"/>
                  </a:lnTo>
                  <a:lnTo>
                    <a:pt x="846" y="947"/>
                  </a:lnTo>
                  <a:lnTo>
                    <a:pt x="834" y="986"/>
                  </a:lnTo>
                  <a:lnTo>
                    <a:pt x="825" y="1026"/>
                  </a:lnTo>
                  <a:lnTo>
                    <a:pt x="817" y="1070"/>
                  </a:lnTo>
                  <a:lnTo>
                    <a:pt x="811" y="1119"/>
                  </a:lnTo>
                  <a:lnTo>
                    <a:pt x="805" y="1168"/>
                  </a:lnTo>
                  <a:lnTo>
                    <a:pt x="801" y="1214"/>
                  </a:lnTo>
                  <a:lnTo>
                    <a:pt x="797" y="1256"/>
                  </a:lnTo>
                  <a:lnTo>
                    <a:pt x="796" y="1292"/>
                  </a:lnTo>
                  <a:lnTo>
                    <a:pt x="795" y="1324"/>
                  </a:lnTo>
                  <a:lnTo>
                    <a:pt x="794" y="1350"/>
                  </a:lnTo>
                  <a:lnTo>
                    <a:pt x="794" y="1369"/>
                  </a:lnTo>
                  <a:lnTo>
                    <a:pt x="794" y="1381"/>
                  </a:lnTo>
                  <a:lnTo>
                    <a:pt x="794" y="1385"/>
                  </a:lnTo>
                  <a:lnTo>
                    <a:pt x="46" y="1388"/>
                  </a:lnTo>
                  <a:lnTo>
                    <a:pt x="0" y="107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7070726" y="4438650"/>
              <a:ext cx="1714500" cy="1216025"/>
            </a:xfrm>
            <a:custGeom>
              <a:avLst/>
              <a:gdLst>
                <a:gd name="T0" fmla="*/ 640 w 1080"/>
                <a:gd name="T1" fmla="*/ 0 h 766"/>
                <a:gd name="T2" fmla="*/ 640 w 1080"/>
                <a:gd name="T3" fmla="*/ 4 h 766"/>
                <a:gd name="T4" fmla="*/ 643 w 1080"/>
                <a:gd name="T5" fmla="*/ 14 h 766"/>
                <a:gd name="T6" fmla="*/ 648 w 1080"/>
                <a:gd name="T7" fmla="*/ 32 h 766"/>
                <a:gd name="T8" fmla="*/ 655 w 1080"/>
                <a:gd name="T9" fmla="*/ 56 h 766"/>
                <a:gd name="T10" fmla="*/ 665 w 1080"/>
                <a:gd name="T11" fmla="*/ 85 h 766"/>
                <a:gd name="T12" fmla="*/ 678 w 1080"/>
                <a:gd name="T13" fmla="*/ 120 h 766"/>
                <a:gd name="T14" fmla="*/ 697 w 1080"/>
                <a:gd name="T15" fmla="*/ 158 h 766"/>
                <a:gd name="T16" fmla="*/ 718 w 1080"/>
                <a:gd name="T17" fmla="*/ 203 h 766"/>
                <a:gd name="T18" fmla="*/ 744 w 1080"/>
                <a:gd name="T19" fmla="*/ 249 h 766"/>
                <a:gd name="T20" fmla="*/ 775 w 1080"/>
                <a:gd name="T21" fmla="*/ 300 h 766"/>
                <a:gd name="T22" fmla="*/ 813 w 1080"/>
                <a:gd name="T23" fmla="*/ 352 h 766"/>
                <a:gd name="T24" fmla="*/ 845 w 1080"/>
                <a:gd name="T25" fmla="*/ 394 h 766"/>
                <a:gd name="T26" fmla="*/ 875 w 1080"/>
                <a:gd name="T27" fmla="*/ 436 h 766"/>
                <a:gd name="T28" fmla="*/ 904 w 1080"/>
                <a:gd name="T29" fmla="*/ 475 h 766"/>
                <a:gd name="T30" fmla="*/ 930 w 1080"/>
                <a:gd name="T31" fmla="*/ 513 h 766"/>
                <a:gd name="T32" fmla="*/ 956 w 1080"/>
                <a:gd name="T33" fmla="*/ 550 h 766"/>
                <a:gd name="T34" fmla="*/ 980 w 1080"/>
                <a:gd name="T35" fmla="*/ 584 h 766"/>
                <a:gd name="T36" fmla="*/ 1002 w 1080"/>
                <a:gd name="T37" fmla="*/ 614 h 766"/>
                <a:gd name="T38" fmla="*/ 1021 w 1080"/>
                <a:gd name="T39" fmla="*/ 643 h 766"/>
                <a:gd name="T40" fmla="*/ 1038 w 1080"/>
                <a:gd name="T41" fmla="*/ 668 h 766"/>
                <a:gd name="T42" fmla="*/ 1053 w 1080"/>
                <a:gd name="T43" fmla="*/ 689 h 766"/>
                <a:gd name="T44" fmla="*/ 1065 w 1080"/>
                <a:gd name="T45" fmla="*/ 704 h 766"/>
                <a:gd name="T46" fmla="*/ 1073 w 1080"/>
                <a:gd name="T47" fmla="*/ 717 h 766"/>
                <a:gd name="T48" fmla="*/ 1078 w 1080"/>
                <a:gd name="T49" fmla="*/ 725 h 766"/>
                <a:gd name="T50" fmla="*/ 1080 w 1080"/>
                <a:gd name="T51" fmla="*/ 728 h 766"/>
                <a:gd name="T52" fmla="*/ 932 w 1080"/>
                <a:gd name="T53" fmla="*/ 747 h 766"/>
                <a:gd name="T54" fmla="*/ 932 w 1080"/>
                <a:gd name="T55" fmla="*/ 747 h 766"/>
                <a:gd name="T56" fmla="*/ 932 w 1080"/>
                <a:gd name="T57" fmla="*/ 749 h 766"/>
                <a:gd name="T58" fmla="*/ 900 w 1080"/>
                <a:gd name="T59" fmla="*/ 753 h 766"/>
                <a:gd name="T60" fmla="*/ 859 w 1080"/>
                <a:gd name="T61" fmla="*/ 757 h 766"/>
                <a:gd name="T62" fmla="*/ 809 w 1080"/>
                <a:gd name="T63" fmla="*/ 759 h 766"/>
                <a:gd name="T64" fmla="*/ 754 w 1080"/>
                <a:gd name="T65" fmla="*/ 762 h 766"/>
                <a:gd name="T66" fmla="*/ 693 w 1080"/>
                <a:gd name="T67" fmla="*/ 763 h 766"/>
                <a:gd name="T68" fmla="*/ 627 w 1080"/>
                <a:gd name="T69" fmla="*/ 764 h 766"/>
                <a:gd name="T70" fmla="*/ 557 w 1080"/>
                <a:gd name="T71" fmla="*/ 766 h 766"/>
                <a:gd name="T72" fmla="*/ 483 w 1080"/>
                <a:gd name="T73" fmla="*/ 766 h 766"/>
                <a:gd name="T74" fmla="*/ 407 w 1080"/>
                <a:gd name="T75" fmla="*/ 766 h 766"/>
                <a:gd name="T76" fmla="*/ 330 w 1080"/>
                <a:gd name="T77" fmla="*/ 766 h 766"/>
                <a:gd name="T78" fmla="*/ 253 w 1080"/>
                <a:gd name="T79" fmla="*/ 766 h 766"/>
                <a:gd name="T80" fmla="*/ 174 w 1080"/>
                <a:gd name="T81" fmla="*/ 766 h 766"/>
                <a:gd name="T82" fmla="*/ 98 w 1080"/>
                <a:gd name="T83" fmla="*/ 764 h 766"/>
                <a:gd name="T84" fmla="*/ 23 w 1080"/>
                <a:gd name="T85" fmla="*/ 763 h 766"/>
                <a:gd name="T86" fmla="*/ 0 w 1080"/>
                <a:gd name="T87" fmla="*/ 107 h 766"/>
                <a:gd name="T88" fmla="*/ 640 w 1080"/>
                <a:gd name="T89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0" h="766">
                  <a:moveTo>
                    <a:pt x="640" y="0"/>
                  </a:moveTo>
                  <a:lnTo>
                    <a:pt x="640" y="4"/>
                  </a:lnTo>
                  <a:lnTo>
                    <a:pt x="643" y="14"/>
                  </a:lnTo>
                  <a:lnTo>
                    <a:pt x="648" y="32"/>
                  </a:lnTo>
                  <a:lnTo>
                    <a:pt x="655" y="56"/>
                  </a:lnTo>
                  <a:lnTo>
                    <a:pt x="665" y="85"/>
                  </a:lnTo>
                  <a:lnTo>
                    <a:pt x="678" y="120"/>
                  </a:lnTo>
                  <a:lnTo>
                    <a:pt x="697" y="158"/>
                  </a:lnTo>
                  <a:lnTo>
                    <a:pt x="718" y="203"/>
                  </a:lnTo>
                  <a:lnTo>
                    <a:pt x="744" y="249"/>
                  </a:lnTo>
                  <a:lnTo>
                    <a:pt x="775" y="300"/>
                  </a:lnTo>
                  <a:lnTo>
                    <a:pt x="813" y="352"/>
                  </a:lnTo>
                  <a:lnTo>
                    <a:pt x="845" y="394"/>
                  </a:lnTo>
                  <a:lnTo>
                    <a:pt x="875" y="436"/>
                  </a:lnTo>
                  <a:lnTo>
                    <a:pt x="904" y="475"/>
                  </a:lnTo>
                  <a:lnTo>
                    <a:pt x="930" y="513"/>
                  </a:lnTo>
                  <a:lnTo>
                    <a:pt x="956" y="550"/>
                  </a:lnTo>
                  <a:lnTo>
                    <a:pt x="980" y="584"/>
                  </a:lnTo>
                  <a:lnTo>
                    <a:pt x="1002" y="614"/>
                  </a:lnTo>
                  <a:lnTo>
                    <a:pt x="1021" y="643"/>
                  </a:lnTo>
                  <a:lnTo>
                    <a:pt x="1038" y="668"/>
                  </a:lnTo>
                  <a:lnTo>
                    <a:pt x="1053" y="689"/>
                  </a:lnTo>
                  <a:lnTo>
                    <a:pt x="1065" y="704"/>
                  </a:lnTo>
                  <a:lnTo>
                    <a:pt x="1073" y="717"/>
                  </a:lnTo>
                  <a:lnTo>
                    <a:pt x="1078" y="725"/>
                  </a:lnTo>
                  <a:lnTo>
                    <a:pt x="1080" y="728"/>
                  </a:lnTo>
                  <a:lnTo>
                    <a:pt x="932" y="747"/>
                  </a:lnTo>
                  <a:lnTo>
                    <a:pt x="932" y="747"/>
                  </a:lnTo>
                  <a:lnTo>
                    <a:pt x="932" y="749"/>
                  </a:lnTo>
                  <a:lnTo>
                    <a:pt x="900" y="753"/>
                  </a:lnTo>
                  <a:lnTo>
                    <a:pt x="859" y="757"/>
                  </a:lnTo>
                  <a:lnTo>
                    <a:pt x="809" y="759"/>
                  </a:lnTo>
                  <a:lnTo>
                    <a:pt x="754" y="762"/>
                  </a:lnTo>
                  <a:lnTo>
                    <a:pt x="693" y="763"/>
                  </a:lnTo>
                  <a:lnTo>
                    <a:pt x="627" y="764"/>
                  </a:lnTo>
                  <a:lnTo>
                    <a:pt x="557" y="766"/>
                  </a:lnTo>
                  <a:lnTo>
                    <a:pt x="483" y="766"/>
                  </a:lnTo>
                  <a:lnTo>
                    <a:pt x="407" y="766"/>
                  </a:lnTo>
                  <a:lnTo>
                    <a:pt x="330" y="766"/>
                  </a:lnTo>
                  <a:lnTo>
                    <a:pt x="253" y="766"/>
                  </a:lnTo>
                  <a:lnTo>
                    <a:pt x="174" y="766"/>
                  </a:lnTo>
                  <a:lnTo>
                    <a:pt x="98" y="764"/>
                  </a:lnTo>
                  <a:lnTo>
                    <a:pt x="23" y="763"/>
                  </a:lnTo>
                  <a:lnTo>
                    <a:pt x="0" y="107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7548563" y="5969000"/>
              <a:ext cx="615950" cy="438150"/>
            </a:xfrm>
            <a:custGeom>
              <a:avLst/>
              <a:gdLst>
                <a:gd name="T0" fmla="*/ 388 w 388"/>
                <a:gd name="T1" fmla="*/ 0 h 276"/>
                <a:gd name="T2" fmla="*/ 329 w 388"/>
                <a:gd name="T3" fmla="*/ 276 h 276"/>
                <a:gd name="T4" fmla="*/ 0 w 388"/>
                <a:gd name="T5" fmla="*/ 276 h 276"/>
                <a:gd name="T6" fmla="*/ 8 w 388"/>
                <a:gd name="T7" fmla="*/ 3 h 276"/>
                <a:gd name="T8" fmla="*/ 388 w 388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276">
                  <a:moveTo>
                    <a:pt x="388" y="0"/>
                  </a:moveTo>
                  <a:lnTo>
                    <a:pt x="329" y="276"/>
                  </a:lnTo>
                  <a:lnTo>
                    <a:pt x="0" y="276"/>
                  </a:lnTo>
                  <a:lnTo>
                    <a:pt x="8" y="3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7548563" y="5969000"/>
              <a:ext cx="615950" cy="438150"/>
            </a:xfrm>
            <a:custGeom>
              <a:avLst/>
              <a:gdLst>
                <a:gd name="T0" fmla="*/ 388 w 388"/>
                <a:gd name="T1" fmla="*/ 0 h 276"/>
                <a:gd name="T2" fmla="*/ 329 w 388"/>
                <a:gd name="T3" fmla="*/ 276 h 276"/>
                <a:gd name="T4" fmla="*/ 0 w 388"/>
                <a:gd name="T5" fmla="*/ 276 h 276"/>
                <a:gd name="T6" fmla="*/ 1 w 388"/>
                <a:gd name="T7" fmla="*/ 229 h 276"/>
                <a:gd name="T8" fmla="*/ 279 w 388"/>
                <a:gd name="T9" fmla="*/ 229 h 276"/>
                <a:gd name="T10" fmla="*/ 326 w 388"/>
                <a:gd name="T11" fmla="*/ 1 h 276"/>
                <a:gd name="T12" fmla="*/ 388 w 388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276">
                  <a:moveTo>
                    <a:pt x="388" y="0"/>
                  </a:moveTo>
                  <a:lnTo>
                    <a:pt x="329" y="276"/>
                  </a:lnTo>
                  <a:lnTo>
                    <a:pt x="0" y="276"/>
                  </a:lnTo>
                  <a:lnTo>
                    <a:pt x="1" y="229"/>
                  </a:lnTo>
                  <a:lnTo>
                    <a:pt x="279" y="229"/>
                  </a:lnTo>
                  <a:lnTo>
                    <a:pt x="326" y="1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559676" y="5972175"/>
              <a:ext cx="565150" cy="434975"/>
            </a:xfrm>
            <a:custGeom>
              <a:avLst/>
              <a:gdLst>
                <a:gd name="T0" fmla="*/ 216 w 356"/>
                <a:gd name="T1" fmla="*/ 0 h 274"/>
                <a:gd name="T2" fmla="*/ 207 w 356"/>
                <a:gd name="T3" fmla="*/ 118 h 274"/>
                <a:gd name="T4" fmla="*/ 356 w 356"/>
                <a:gd name="T5" fmla="*/ 121 h 274"/>
                <a:gd name="T6" fmla="*/ 352 w 356"/>
                <a:gd name="T7" fmla="*/ 148 h 274"/>
                <a:gd name="T8" fmla="*/ 204 w 356"/>
                <a:gd name="T9" fmla="*/ 146 h 274"/>
                <a:gd name="T10" fmla="*/ 195 w 356"/>
                <a:gd name="T11" fmla="*/ 274 h 274"/>
                <a:gd name="T12" fmla="*/ 157 w 356"/>
                <a:gd name="T13" fmla="*/ 274 h 274"/>
                <a:gd name="T14" fmla="*/ 167 w 356"/>
                <a:gd name="T15" fmla="*/ 146 h 274"/>
                <a:gd name="T16" fmla="*/ 0 w 356"/>
                <a:gd name="T17" fmla="*/ 143 h 274"/>
                <a:gd name="T18" fmla="*/ 0 w 356"/>
                <a:gd name="T19" fmla="*/ 115 h 274"/>
                <a:gd name="T20" fmla="*/ 169 w 356"/>
                <a:gd name="T21" fmla="*/ 118 h 274"/>
                <a:gd name="T22" fmla="*/ 178 w 356"/>
                <a:gd name="T23" fmla="*/ 0 h 274"/>
                <a:gd name="T24" fmla="*/ 216 w 356"/>
                <a:gd name="T2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6" h="274">
                  <a:moveTo>
                    <a:pt x="216" y="0"/>
                  </a:moveTo>
                  <a:lnTo>
                    <a:pt x="207" y="118"/>
                  </a:lnTo>
                  <a:lnTo>
                    <a:pt x="356" y="121"/>
                  </a:lnTo>
                  <a:lnTo>
                    <a:pt x="352" y="148"/>
                  </a:lnTo>
                  <a:lnTo>
                    <a:pt x="204" y="146"/>
                  </a:lnTo>
                  <a:lnTo>
                    <a:pt x="195" y="274"/>
                  </a:lnTo>
                  <a:lnTo>
                    <a:pt x="157" y="274"/>
                  </a:lnTo>
                  <a:lnTo>
                    <a:pt x="167" y="146"/>
                  </a:lnTo>
                  <a:lnTo>
                    <a:pt x="0" y="143"/>
                  </a:lnTo>
                  <a:lnTo>
                    <a:pt x="0" y="115"/>
                  </a:lnTo>
                  <a:lnTo>
                    <a:pt x="169" y="118"/>
                  </a:lnTo>
                  <a:lnTo>
                    <a:pt x="178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130676" y="2705100"/>
              <a:ext cx="3459163" cy="3940175"/>
            </a:xfrm>
            <a:custGeom>
              <a:avLst/>
              <a:gdLst>
                <a:gd name="T0" fmla="*/ 1614 w 2179"/>
                <a:gd name="T1" fmla="*/ 255 h 2482"/>
                <a:gd name="T2" fmla="*/ 1741 w 2179"/>
                <a:gd name="T3" fmla="*/ 575 h 2482"/>
                <a:gd name="T4" fmla="*/ 1864 w 2179"/>
                <a:gd name="T5" fmla="*/ 825 h 2482"/>
                <a:gd name="T6" fmla="*/ 1978 w 2179"/>
                <a:gd name="T7" fmla="*/ 1012 h 2482"/>
                <a:gd name="T8" fmla="*/ 2073 w 2179"/>
                <a:gd name="T9" fmla="*/ 1142 h 2482"/>
                <a:gd name="T10" fmla="*/ 2143 w 2179"/>
                <a:gd name="T11" fmla="*/ 1220 h 2482"/>
                <a:gd name="T12" fmla="*/ 2178 w 2179"/>
                <a:gd name="T13" fmla="*/ 1254 h 2482"/>
                <a:gd name="T14" fmla="*/ 1970 w 2179"/>
                <a:gd name="T15" fmla="*/ 1296 h 2482"/>
                <a:gd name="T16" fmla="*/ 1953 w 2179"/>
                <a:gd name="T17" fmla="*/ 1346 h 2482"/>
                <a:gd name="T18" fmla="*/ 1920 w 2179"/>
                <a:gd name="T19" fmla="*/ 1445 h 2482"/>
                <a:gd name="T20" fmla="*/ 1878 w 2179"/>
                <a:gd name="T21" fmla="*/ 1579 h 2482"/>
                <a:gd name="T22" fmla="*/ 1832 w 2179"/>
                <a:gd name="T23" fmla="*/ 1733 h 2482"/>
                <a:gd name="T24" fmla="*/ 1789 w 2179"/>
                <a:gd name="T25" fmla="*/ 1897 h 2482"/>
                <a:gd name="T26" fmla="*/ 1748 w 2179"/>
                <a:gd name="T27" fmla="*/ 2078 h 2482"/>
                <a:gd name="T28" fmla="*/ 1720 w 2179"/>
                <a:gd name="T29" fmla="*/ 2239 h 2482"/>
                <a:gd name="T30" fmla="*/ 1701 w 2179"/>
                <a:gd name="T31" fmla="*/ 2367 h 2482"/>
                <a:gd name="T32" fmla="*/ 1692 w 2179"/>
                <a:gd name="T33" fmla="*/ 2443 h 2482"/>
                <a:gd name="T34" fmla="*/ 915 w 2179"/>
                <a:gd name="T35" fmla="*/ 2482 h 2482"/>
                <a:gd name="T36" fmla="*/ 199 w 2179"/>
                <a:gd name="T37" fmla="*/ 2382 h 2482"/>
                <a:gd name="T38" fmla="*/ 200 w 2179"/>
                <a:gd name="T39" fmla="*/ 2295 h 2482"/>
                <a:gd name="T40" fmla="*/ 203 w 2179"/>
                <a:gd name="T41" fmla="*/ 2163 h 2482"/>
                <a:gd name="T42" fmla="*/ 204 w 2179"/>
                <a:gd name="T43" fmla="*/ 2010 h 2482"/>
                <a:gd name="T44" fmla="*/ 206 w 2179"/>
                <a:gd name="T45" fmla="*/ 1860 h 2482"/>
                <a:gd name="T46" fmla="*/ 207 w 2179"/>
                <a:gd name="T47" fmla="*/ 1743 h 2482"/>
                <a:gd name="T48" fmla="*/ 200 w 2179"/>
                <a:gd name="T49" fmla="*/ 1634 h 2482"/>
                <a:gd name="T50" fmla="*/ 181 w 2179"/>
                <a:gd name="T51" fmla="*/ 1527 h 2482"/>
                <a:gd name="T52" fmla="*/ 158 w 2179"/>
                <a:gd name="T53" fmla="*/ 1449 h 2482"/>
                <a:gd name="T54" fmla="*/ 148 w 2179"/>
                <a:gd name="T55" fmla="*/ 1419 h 2482"/>
                <a:gd name="T56" fmla="*/ 7 w 2179"/>
                <a:gd name="T57" fmla="*/ 1380 h 2482"/>
                <a:gd name="T58" fmla="*/ 41 w 2179"/>
                <a:gd name="T59" fmla="*/ 1321 h 2482"/>
                <a:gd name="T60" fmla="*/ 93 w 2179"/>
                <a:gd name="T61" fmla="*/ 1228 h 2482"/>
                <a:gd name="T62" fmla="*/ 157 w 2179"/>
                <a:gd name="T63" fmla="*/ 1114 h 2482"/>
                <a:gd name="T64" fmla="*/ 224 w 2179"/>
                <a:gd name="T65" fmla="*/ 992 h 2482"/>
                <a:gd name="T66" fmla="*/ 287 w 2179"/>
                <a:gd name="T67" fmla="*/ 877 h 2482"/>
                <a:gd name="T68" fmla="*/ 335 w 2179"/>
                <a:gd name="T69" fmla="*/ 784 h 2482"/>
                <a:gd name="T70" fmla="*/ 372 w 2179"/>
                <a:gd name="T71" fmla="*/ 688 h 2482"/>
                <a:gd name="T72" fmla="*/ 397 w 2179"/>
                <a:gd name="T73" fmla="*/ 563 h 2482"/>
                <a:gd name="T74" fmla="*/ 410 w 2179"/>
                <a:gd name="T75" fmla="*/ 434 h 2482"/>
                <a:gd name="T76" fmla="*/ 415 w 2179"/>
                <a:gd name="T77" fmla="*/ 328 h 2482"/>
                <a:gd name="T78" fmla="*/ 415 w 2179"/>
                <a:gd name="T79" fmla="*/ 271 h 2482"/>
                <a:gd name="T80" fmla="*/ 418 w 2179"/>
                <a:gd name="T81" fmla="*/ 271 h 2482"/>
                <a:gd name="T82" fmla="*/ 434 w 2179"/>
                <a:gd name="T83" fmla="*/ 292 h 2482"/>
                <a:gd name="T84" fmla="*/ 473 w 2179"/>
                <a:gd name="T85" fmla="*/ 322 h 2482"/>
                <a:gd name="T86" fmla="*/ 547 w 2179"/>
                <a:gd name="T87" fmla="*/ 355 h 2482"/>
                <a:gd name="T88" fmla="*/ 664 w 2179"/>
                <a:gd name="T89" fmla="*/ 381 h 2482"/>
                <a:gd name="T90" fmla="*/ 836 w 2179"/>
                <a:gd name="T91" fmla="*/ 395 h 2482"/>
                <a:gd name="T92" fmla="*/ 994 w 2179"/>
                <a:gd name="T93" fmla="*/ 375 h 2482"/>
                <a:gd name="T94" fmla="*/ 1139 w 2179"/>
                <a:gd name="T95" fmla="*/ 320 h 2482"/>
                <a:gd name="T96" fmla="*/ 1269 w 2179"/>
                <a:gd name="T97" fmla="*/ 243 h 2482"/>
                <a:gd name="T98" fmla="*/ 1378 w 2179"/>
                <a:gd name="T99" fmla="*/ 158 h 2482"/>
                <a:gd name="T100" fmla="*/ 1460 w 2179"/>
                <a:gd name="T101" fmla="*/ 80 h 2482"/>
                <a:gd name="T102" fmla="*/ 1514 w 2179"/>
                <a:gd name="T103" fmla="*/ 23 h 2482"/>
                <a:gd name="T104" fmla="*/ 1532 w 2179"/>
                <a:gd name="T105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79" h="2482">
                  <a:moveTo>
                    <a:pt x="1532" y="0"/>
                  </a:moveTo>
                  <a:lnTo>
                    <a:pt x="1573" y="132"/>
                  </a:lnTo>
                  <a:lnTo>
                    <a:pt x="1614" y="255"/>
                  </a:lnTo>
                  <a:lnTo>
                    <a:pt x="1655" y="369"/>
                  </a:lnTo>
                  <a:lnTo>
                    <a:pt x="1697" y="475"/>
                  </a:lnTo>
                  <a:lnTo>
                    <a:pt x="1741" y="575"/>
                  </a:lnTo>
                  <a:lnTo>
                    <a:pt x="1782" y="665"/>
                  </a:lnTo>
                  <a:lnTo>
                    <a:pt x="1823" y="749"/>
                  </a:lnTo>
                  <a:lnTo>
                    <a:pt x="1864" y="825"/>
                  </a:lnTo>
                  <a:lnTo>
                    <a:pt x="1904" y="894"/>
                  </a:lnTo>
                  <a:lnTo>
                    <a:pt x="1942" y="956"/>
                  </a:lnTo>
                  <a:lnTo>
                    <a:pt x="1978" y="1012"/>
                  </a:lnTo>
                  <a:lnTo>
                    <a:pt x="2013" y="1062"/>
                  </a:lnTo>
                  <a:lnTo>
                    <a:pt x="2044" y="1105"/>
                  </a:lnTo>
                  <a:lnTo>
                    <a:pt x="2073" y="1142"/>
                  </a:lnTo>
                  <a:lnTo>
                    <a:pt x="2099" y="1173"/>
                  </a:lnTo>
                  <a:lnTo>
                    <a:pt x="2123" y="1199"/>
                  </a:lnTo>
                  <a:lnTo>
                    <a:pt x="2143" y="1220"/>
                  </a:lnTo>
                  <a:lnTo>
                    <a:pt x="2158" y="1237"/>
                  </a:lnTo>
                  <a:lnTo>
                    <a:pt x="2170" y="1248"/>
                  </a:lnTo>
                  <a:lnTo>
                    <a:pt x="2178" y="1254"/>
                  </a:lnTo>
                  <a:lnTo>
                    <a:pt x="2179" y="1257"/>
                  </a:lnTo>
                  <a:lnTo>
                    <a:pt x="1971" y="1292"/>
                  </a:lnTo>
                  <a:lnTo>
                    <a:pt x="1970" y="1296"/>
                  </a:lnTo>
                  <a:lnTo>
                    <a:pt x="1967" y="1307"/>
                  </a:lnTo>
                  <a:lnTo>
                    <a:pt x="1961" y="1324"/>
                  </a:lnTo>
                  <a:lnTo>
                    <a:pt x="1953" y="1346"/>
                  </a:lnTo>
                  <a:lnTo>
                    <a:pt x="1944" y="1375"/>
                  </a:lnTo>
                  <a:lnTo>
                    <a:pt x="1933" y="1407"/>
                  </a:lnTo>
                  <a:lnTo>
                    <a:pt x="1920" y="1445"/>
                  </a:lnTo>
                  <a:lnTo>
                    <a:pt x="1907" y="1486"/>
                  </a:lnTo>
                  <a:lnTo>
                    <a:pt x="1892" y="1530"/>
                  </a:lnTo>
                  <a:lnTo>
                    <a:pt x="1878" y="1579"/>
                  </a:lnTo>
                  <a:lnTo>
                    <a:pt x="1862" y="1629"/>
                  </a:lnTo>
                  <a:lnTo>
                    <a:pt x="1848" y="1681"/>
                  </a:lnTo>
                  <a:lnTo>
                    <a:pt x="1832" y="1733"/>
                  </a:lnTo>
                  <a:lnTo>
                    <a:pt x="1818" y="1788"/>
                  </a:lnTo>
                  <a:lnTo>
                    <a:pt x="1802" y="1842"/>
                  </a:lnTo>
                  <a:lnTo>
                    <a:pt x="1789" y="1897"/>
                  </a:lnTo>
                  <a:lnTo>
                    <a:pt x="1775" y="1959"/>
                  </a:lnTo>
                  <a:lnTo>
                    <a:pt x="1760" y="2019"/>
                  </a:lnTo>
                  <a:lnTo>
                    <a:pt x="1748" y="2078"/>
                  </a:lnTo>
                  <a:lnTo>
                    <a:pt x="1738" y="2134"/>
                  </a:lnTo>
                  <a:lnTo>
                    <a:pt x="1729" y="2189"/>
                  </a:lnTo>
                  <a:lnTo>
                    <a:pt x="1720" y="2239"/>
                  </a:lnTo>
                  <a:lnTo>
                    <a:pt x="1713" y="2286"/>
                  </a:lnTo>
                  <a:lnTo>
                    <a:pt x="1707" y="2329"/>
                  </a:lnTo>
                  <a:lnTo>
                    <a:pt x="1701" y="2367"/>
                  </a:lnTo>
                  <a:lnTo>
                    <a:pt x="1697" y="2399"/>
                  </a:lnTo>
                  <a:lnTo>
                    <a:pt x="1695" y="2425"/>
                  </a:lnTo>
                  <a:lnTo>
                    <a:pt x="1692" y="2443"/>
                  </a:lnTo>
                  <a:lnTo>
                    <a:pt x="1691" y="2456"/>
                  </a:lnTo>
                  <a:lnTo>
                    <a:pt x="1691" y="2460"/>
                  </a:lnTo>
                  <a:lnTo>
                    <a:pt x="915" y="2482"/>
                  </a:lnTo>
                  <a:lnTo>
                    <a:pt x="199" y="2400"/>
                  </a:lnTo>
                  <a:lnTo>
                    <a:pt x="199" y="2395"/>
                  </a:lnTo>
                  <a:lnTo>
                    <a:pt x="199" y="2382"/>
                  </a:lnTo>
                  <a:lnTo>
                    <a:pt x="199" y="2359"/>
                  </a:lnTo>
                  <a:lnTo>
                    <a:pt x="200" y="2331"/>
                  </a:lnTo>
                  <a:lnTo>
                    <a:pt x="200" y="2295"/>
                  </a:lnTo>
                  <a:lnTo>
                    <a:pt x="202" y="2255"/>
                  </a:lnTo>
                  <a:lnTo>
                    <a:pt x="202" y="2210"/>
                  </a:lnTo>
                  <a:lnTo>
                    <a:pt x="203" y="2163"/>
                  </a:lnTo>
                  <a:lnTo>
                    <a:pt x="203" y="2113"/>
                  </a:lnTo>
                  <a:lnTo>
                    <a:pt x="204" y="2061"/>
                  </a:lnTo>
                  <a:lnTo>
                    <a:pt x="204" y="2010"/>
                  </a:lnTo>
                  <a:lnTo>
                    <a:pt x="206" y="1957"/>
                  </a:lnTo>
                  <a:lnTo>
                    <a:pt x="206" y="1908"/>
                  </a:lnTo>
                  <a:lnTo>
                    <a:pt x="206" y="1860"/>
                  </a:lnTo>
                  <a:lnTo>
                    <a:pt x="207" y="1817"/>
                  </a:lnTo>
                  <a:lnTo>
                    <a:pt x="207" y="1777"/>
                  </a:lnTo>
                  <a:lnTo>
                    <a:pt x="207" y="1743"/>
                  </a:lnTo>
                  <a:lnTo>
                    <a:pt x="207" y="1714"/>
                  </a:lnTo>
                  <a:lnTo>
                    <a:pt x="204" y="1674"/>
                  </a:lnTo>
                  <a:lnTo>
                    <a:pt x="200" y="1634"/>
                  </a:lnTo>
                  <a:lnTo>
                    <a:pt x="195" y="1596"/>
                  </a:lnTo>
                  <a:lnTo>
                    <a:pt x="189" y="1561"/>
                  </a:lnTo>
                  <a:lnTo>
                    <a:pt x="181" y="1527"/>
                  </a:lnTo>
                  <a:lnTo>
                    <a:pt x="173" y="1496"/>
                  </a:lnTo>
                  <a:lnTo>
                    <a:pt x="165" y="1470"/>
                  </a:lnTo>
                  <a:lnTo>
                    <a:pt x="158" y="1449"/>
                  </a:lnTo>
                  <a:lnTo>
                    <a:pt x="153" y="1434"/>
                  </a:lnTo>
                  <a:lnTo>
                    <a:pt x="149" y="1423"/>
                  </a:lnTo>
                  <a:lnTo>
                    <a:pt x="148" y="1419"/>
                  </a:lnTo>
                  <a:lnTo>
                    <a:pt x="0" y="1392"/>
                  </a:lnTo>
                  <a:lnTo>
                    <a:pt x="3" y="1389"/>
                  </a:lnTo>
                  <a:lnTo>
                    <a:pt x="7" y="1380"/>
                  </a:lnTo>
                  <a:lnTo>
                    <a:pt x="16" y="1364"/>
                  </a:lnTo>
                  <a:lnTo>
                    <a:pt x="26" y="1346"/>
                  </a:lnTo>
                  <a:lnTo>
                    <a:pt x="41" y="1321"/>
                  </a:lnTo>
                  <a:lnTo>
                    <a:pt x="56" y="1293"/>
                  </a:lnTo>
                  <a:lnTo>
                    <a:pt x="73" y="1262"/>
                  </a:lnTo>
                  <a:lnTo>
                    <a:pt x="93" y="1228"/>
                  </a:lnTo>
                  <a:lnTo>
                    <a:pt x="114" y="1191"/>
                  </a:lnTo>
                  <a:lnTo>
                    <a:pt x="135" y="1153"/>
                  </a:lnTo>
                  <a:lnTo>
                    <a:pt x="157" y="1114"/>
                  </a:lnTo>
                  <a:lnTo>
                    <a:pt x="179" y="1073"/>
                  </a:lnTo>
                  <a:lnTo>
                    <a:pt x="202" y="1033"/>
                  </a:lnTo>
                  <a:lnTo>
                    <a:pt x="224" y="992"/>
                  </a:lnTo>
                  <a:lnTo>
                    <a:pt x="246" y="952"/>
                  </a:lnTo>
                  <a:lnTo>
                    <a:pt x="267" y="914"/>
                  </a:lnTo>
                  <a:lnTo>
                    <a:pt x="287" y="877"/>
                  </a:lnTo>
                  <a:lnTo>
                    <a:pt x="304" y="843"/>
                  </a:lnTo>
                  <a:lnTo>
                    <a:pt x="321" y="812"/>
                  </a:lnTo>
                  <a:lnTo>
                    <a:pt x="335" y="784"/>
                  </a:lnTo>
                  <a:lnTo>
                    <a:pt x="347" y="759"/>
                  </a:lnTo>
                  <a:lnTo>
                    <a:pt x="360" y="726"/>
                  </a:lnTo>
                  <a:lnTo>
                    <a:pt x="372" y="688"/>
                  </a:lnTo>
                  <a:lnTo>
                    <a:pt x="382" y="648"/>
                  </a:lnTo>
                  <a:lnTo>
                    <a:pt x="390" y="606"/>
                  </a:lnTo>
                  <a:lnTo>
                    <a:pt x="397" y="563"/>
                  </a:lnTo>
                  <a:lnTo>
                    <a:pt x="403" y="518"/>
                  </a:lnTo>
                  <a:lnTo>
                    <a:pt x="407" y="475"/>
                  </a:lnTo>
                  <a:lnTo>
                    <a:pt x="410" y="434"/>
                  </a:lnTo>
                  <a:lnTo>
                    <a:pt x="413" y="395"/>
                  </a:lnTo>
                  <a:lnTo>
                    <a:pt x="414" y="360"/>
                  </a:lnTo>
                  <a:lnTo>
                    <a:pt x="415" y="328"/>
                  </a:lnTo>
                  <a:lnTo>
                    <a:pt x="415" y="302"/>
                  </a:lnTo>
                  <a:lnTo>
                    <a:pt x="415" y="282"/>
                  </a:lnTo>
                  <a:lnTo>
                    <a:pt x="415" y="271"/>
                  </a:lnTo>
                  <a:lnTo>
                    <a:pt x="415" y="267"/>
                  </a:lnTo>
                  <a:lnTo>
                    <a:pt x="415" y="267"/>
                  </a:lnTo>
                  <a:lnTo>
                    <a:pt x="418" y="271"/>
                  </a:lnTo>
                  <a:lnTo>
                    <a:pt x="420" y="276"/>
                  </a:lnTo>
                  <a:lnTo>
                    <a:pt x="426" y="282"/>
                  </a:lnTo>
                  <a:lnTo>
                    <a:pt x="434" y="292"/>
                  </a:lnTo>
                  <a:lnTo>
                    <a:pt x="444" y="301"/>
                  </a:lnTo>
                  <a:lnTo>
                    <a:pt x="457" y="311"/>
                  </a:lnTo>
                  <a:lnTo>
                    <a:pt x="473" y="322"/>
                  </a:lnTo>
                  <a:lnTo>
                    <a:pt x="494" y="332"/>
                  </a:lnTo>
                  <a:lnTo>
                    <a:pt x="519" y="344"/>
                  </a:lnTo>
                  <a:lnTo>
                    <a:pt x="547" y="355"/>
                  </a:lnTo>
                  <a:lnTo>
                    <a:pt x="582" y="364"/>
                  </a:lnTo>
                  <a:lnTo>
                    <a:pt x="619" y="373"/>
                  </a:lnTo>
                  <a:lnTo>
                    <a:pt x="664" y="381"/>
                  </a:lnTo>
                  <a:lnTo>
                    <a:pt x="715" y="387"/>
                  </a:lnTo>
                  <a:lnTo>
                    <a:pt x="773" y="392"/>
                  </a:lnTo>
                  <a:lnTo>
                    <a:pt x="836" y="395"/>
                  </a:lnTo>
                  <a:lnTo>
                    <a:pt x="889" y="394"/>
                  </a:lnTo>
                  <a:lnTo>
                    <a:pt x="942" y="387"/>
                  </a:lnTo>
                  <a:lnTo>
                    <a:pt x="994" y="375"/>
                  </a:lnTo>
                  <a:lnTo>
                    <a:pt x="1044" y="361"/>
                  </a:lnTo>
                  <a:lnTo>
                    <a:pt x="1092" y="343"/>
                  </a:lnTo>
                  <a:lnTo>
                    <a:pt x="1139" y="320"/>
                  </a:lnTo>
                  <a:lnTo>
                    <a:pt x="1185" y="297"/>
                  </a:lnTo>
                  <a:lnTo>
                    <a:pt x="1228" y="271"/>
                  </a:lnTo>
                  <a:lnTo>
                    <a:pt x="1269" y="243"/>
                  </a:lnTo>
                  <a:lnTo>
                    <a:pt x="1308" y="216"/>
                  </a:lnTo>
                  <a:lnTo>
                    <a:pt x="1344" y="187"/>
                  </a:lnTo>
                  <a:lnTo>
                    <a:pt x="1378" y="158"/>
                  </a:lnTo>
                  <a:lnTo>
                    <a:pt x="1408" y="131"/>
                  </a:lnTo>
                  <a:lnTo>
                    <a:pt x="1435" y="104"/>
                  </a:lnTo>
                  <a:lnTo>
                    <a:pt x="1460" y="80"/>
                  </a:lnTo>
                  <a:lnTo>
                    <a:pt x="1481" y="57"/>
                  </a:lnTo>
                  <a:lnTo>
                    <a:pt x="1500" y="39"/>
                  </a:lnTo>
                  <a:lnTo>
                    <a:pt x="1514" y="23"/>
                  </a:lnTo>
                  <a:lnTo>
                    <a:pt x="1524" y="10"/>
                  </a:lnTo>
                  <a:lnTo>
                    <a:pt x="1530" y="2"/>
                  </a:lnTo>
                  <a:lnTo>
                    <a:pt x="153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351588" y="2705100"/>
              <a:ext cx="1238250" cy="2051050"/>
            </a:xfrm>
            <a:custGeom>
              <a:avLst/>
              <a:gdLst>
                <a:gd name="T0" fmla="*/ 133 w 780"/>
                <a:gd name="T1" fmla="*/ 0 h 1292"/>
                <a:gd name="T2" fmla="*/ 174 w 780"/>
                <a:gd name="T3" fmla="*/ 132 h 1292"/>
                <a:gd name="T4" fmla="*/ 215 w 780"/>
                <a:gd name="T5" fmla="*/ 255 h 1292"/>
                <a:gd name="T6" fmla="*/ 256 w 780"/>
                <a:gd name="T7" fmla="*/ 369 h 1292"/>
                <a:gd name="T8" fmla="*/ 298 w 780"/>
                <a:gd name="T9" fmla="*/ 475 h 1292"/>
                <a:gd name="T10" fmla="*/ 342 w 780"/>
                <a:gd name="T11" fmla="*/ 575 h 1292"/>
                <a:gd name="T12" fmla="*/ 383 w 780"/>
                <a:gd name="T13" fmla="*/ 665 h 1292"/>
                <a:gd name="T14" fmla="*/ 424 w 780"/>
                <a:gd name="T15" fmla="*/ 749 h 1292"/>
                <a:gd name="T16" fmla="*/ 465 w 780"/>
                <a:gd name="T17" fmla="*/ 825 h 1292"/>
                <a:gd name="T18" fmla="*/ 505 w 780"/>
                <a:gd name="T19" fmla="*/ 894 h 1292"/>
                <a:gd name="T20" fmla="*/ 543 w 780"/>
                <a:gd name="T21" fmla="*/ 956 h 1292"/>
                <a:gd name="T22" fmla="*/ 579 w 780"/>
                <a:gd name="T23" fmla="*/ 1012 h 1292"/>
                <a:gd name="T24" fmla="*/ 614 w 780"/>
                <a:gd name="T25" fmla="*/ 1062 h 1292"/>
                <a:gd name="T26" fmla="*/ 645 w 780"/>
                <a:gd name="T27" fmla="*/ 1105 h 1292"/>
                <a:gd name="T28" fmla="*/ 674 w 780"/>
                <a:gd name="T29" fmla="*/ 1142 h 1292"/>
                <a:gd name="T30" fmla="*/ 700 w 780"/>
                <a:gd name="T31" fmla="*/ 1173 h 1292"/>
                <a:gd name="T32" fmla="*/ 724 w 780"/>
                <a:gd name="T33" fmla="*/ 1199 h 1292"/>
                <a:gd name="T34" fmla="*/ 744 w 780"/>
                <a:gd name="T35" fmla="*/ 1220 h 1292"/>
                <a:gd name="T36" fmla="*/ 759 w 780"/>
                <a:gd name="T37" fmla="*/ 1237 h 1292"/>
                <a:gd name="T38" fmla="*/ 771 w 780"/>
                <a:gd name="T39" fmla="*/ 1248 h 1292"/>
                <a:gd name="T40" fmla="*/ 779 w 780"/>
                <a:gd name="T41" fmla="*/ 1254 h 1292"/>
                <a:gd name="T42" fmla="*/ 780 w 780"/>
                <a:gd name="T43" fmla="*/ 1257 h 1292"/>
                <a:gd name="T44" fmla="*/ 572 w 780"/>
                <a:gd name="T45" fmla="*/ 1292 h 1292"/>
                <a:gd name="T46" fmla="*/ 537 w 780"/>
                <a:gd name="T47" fmla="*/ 1244 h 1292"/>
                <a:gd name="T48" fmla="*/ 500 w 780"/>
                <a:gd name="T49" fmla="*/ 1190 h 1292"/>
                <a:gd name="T50" fmla="*/ 462 w 780"/>
                <a:gd name="T51" fmla="*/ 1131 h 1292"/>
                <a:gd name="T52" fmla="*/ 425 w 780"/>
                <a:gd name="T53" fmla="*/ 1068 h 1292"/>
                <a:gd name="T54" fmla="*/ 387 w 780"/>
                <a:gd name="T55" fmla="*/ 1001 h 1292"/>
                <a:gd name="T56" fmla="*/ 351 w 780"/>
                <a:gd name="T57" fmla="*/ 931 h 1292"/>
                <a:gd name="T58" fmla="*/ 314 w 780"/>
                <a:gd name="T59" fmla="*/ 859 h 1292"/>
                <a:gd name="T60" fmla="*/ 279 w 780"/>
                <a:gd name="T61" fmla="*/ 785 h 1292"/>
                <a:gd name="T62" fmla="*/ 243 w 780"/>
                <a:gd name="T63" fmla="*/ 711 h 1292"/>
                <a:gd name="T64" fmla="*/ 209 w 780"/>
                <a:gd name="T65" fmla="*/ 637 h 1292"/>
                <a:gd name="T66" fmla="*/ 177 w 780"/>
                <a:gd name="T67" fmla="*/ 564 h 1292"/>
                <a:gd name="T68" fmla="*/ 145 w 780"/>
                <a:gd name="T69" fmla="*/ 493 h 1292"/>
                <a:gd name="T70" fmla="*/ 115 w 780"/>
                <a:gd name="T71" fmla="*/ 424 h 1292"/>
                <a:gd name="T72" fmla="*/ 87 w 780"/>
                <a:gd name="T73" fmla="*/ 357 h 1292"/>
                <a:gd name="T74" fmla="*/ 63 w 780"/>
                <a:gd name="T75" fmla="*/ 296 h 1292"/>
                <a:gd name="T76" fmla="*/ 39 w 780"/>
                <a:gd name="T77" fmla="*/ 238 h 1292"/>
                <a:gd name="T78" fmla="*/ 18 w 780"/>
                <a:gd name="T79" fmla="*/ 186 h 1292"/>
                <a:gd name="T80" fmla="*/ 0 w 780"/>
                <a:gd name="T81" fmla="*/ 140 h 1292"/>
                <a:gd name="T82" fmla="*/ 26 w 780"/>
                <a:gd name="T83" fmla="*/ 115 h 1292"/>
                <a:gd name="T84" fmla="*/ 51 w 780"/>
                <a:gd name="T85" fmla="*/ 91 h 1292"/>
                <a:gd name="T86" fmla="*/ 72 w 780"/>
                <a:gd name="T87" fmla="*/ 69 h 1292"/>
                <a:gd name="T88" fmla="*/ 90 w 780"/>
                <a:gd name="T89" fmla="*/ 51 h 1292"/>
                <a:gd name="T90" fmla="*/ 106 w 780"/>
                <a:gd name="T91" fmla="*/ 34 h 1292"/>
                <a:gd name="T92" fmla="*/ 118 w 780"/>
                <a:gd name="T93" fmla="*/ 19 h 1292"/>
                <a:gd name="T94" fmla="*/ 125 w 780"/>
                <a:gd name="T95" fmla="*/ 9 h 1292"/>
                <a:gd name="T96" fmla="*/ 132 w 780"/>
                <a:gd name="T97" fmla="*/ 2 h 1292"/>
                <a:gd name="T98" fmla="*/ 133 w 780"/>
                <a:gd name="T99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0" h="1292">
                  <a:moveTo>
                    <a:pt x="133" y="0"/>
                  </a:moveTo>
                  <a:lnTo>
                    <a:pt x="174" y="132"/>
                  </a:lnTo>
                  <a:lnTo>
                    <a:pt x="215" y="255"/>
                  </a:lnTo>
                  <a:lnTo>
                    <a:pt x="256" y="369"/>
                  </a:lnTo>
                  <a:lnTo>
                    <a:pt x="298" y="475"/>
                  </a:lnTo>
                  <a:lnTo>
                    <a:pt x="342" y="575"/>
                  </a:lnTo>
                  <a:lnTo>
                    <a:pt x="383" y="665"/>
                  </a:lnTo>
                  <a:lnTo>
                    <a:pt x="424" y="749"/>
                  </a:lnTo>
                  <a:lnTo>
                    <a:pt x="465" y="825"/>
                  </a:lnTo>
                  <a:lnTo>
                    <a:pt x="505" y="894"/>
                  </a:lnTo>
                  <a:lnTo>
                    <a:pt x="543" y="956"/>
                  </a:lnTo>
                  <a:lnTo>
                    <a:pt x="579" y="1012"/>
                  </a:lnTo>
                  <a:lnTo>
                    <a:pt x="614" y="1062"/>
                  </a:lnTo>
                  <a:lnTo>
                    <a:pt x="645" y="1105"/>
                  </a:lnTo>
                  <a:lnTo>
                    <a:pt x="674" y="1142"/>
                  </a:lnTo>
                  <a:lnTo>
                    <a:pt x="700" y="1173"/>
                  </a:lnTo>
                  <a:lnTo>
                    <a:pt x="724" y="1199"/>
                  </a:lnTo>
                  <a:lnTo>
                    <a:pt x="744" y="1220"/>
                  </a:lnTo>
                  <a:lnTo>
                    <a:pt x="759" y="1237"/>
                  </a:lnTo>
                  <a:lnTo>
                    <a:pt x="771" y="1248"/>
                  </a:lnTo>
                  <a:lnTo>
                    <a:pt x="779" y="1254"/>
                  </a:lnTo>
                  <a:lnTo>
                    <a:pt x="780" y="1257"/>
                  </a:lnTo>
                  <a:lnTo>
                    <a:pt x="572" y="1292"/>
                  </a:lnTo>
                  <a:lnTo>
                    <a:pt x="537" y="1244"/>
                  </a:lnTo>
                  <a:lnTo>
                    <a:pt x="500" y="1190"/>
                  </a:lnTo>
                  <a:lnTo>
                    <a:pt x="462" y="1131"/>
                  </a:lnTo>
                  <a:lnTo>
                    <a:pt x="425" y="1068"/>
                  </a:lnTo>
                  <a:lnTo>
                    <a:pt x="387" y="1001"/>
                  </a:lnTo>
                  <a:lnTo>
                    <a:pt x="351" y="931"/>
                  </a:lnTo>
                  <a:lnTo>
                    <a:pt x="314" y="859"/>
                  </a:lnTo>
                  <a:lnTo>
                    <a:pt x="279" y="785"/>
                  </a:lnTo>
                  <a:lnTo>
                    <a:pt x="243" y="711"/>
                  </a:lnTo>
                  <a:lnTo>
                    <a:pt x="209" y="637"/>
                  </a:lnTo>
                  <a:lnTo>
                    <a:pt x="177" y="564"/>
                  </a:lnTo>
                  <a:lnTo>
                    <a:pt x="145" y="493"/>
                  </a:lnTo>
                  <a:lnTo>
                    <a:pt x="115" y="424"/>
                  </a:lnTo>
                  <a:lnTo>
                    <a:pt x="87" y="357"/>
                  </a:lnTo>
                  <a:lnTo>
                    <a:pt x="63" y="296"/>
                  </a:lnTo>
                  <a:lnTo>
                    <a:pt x="39" y="238"/>
                  </a:lnTo>
                  <a:lnTo>
                    <a:pt x="18" y="186"/>
                  </a:lnTo>
                  <a:lnTo>
                    <a:pt x="0" y="140"/>
                  </a:lnTo>
                  <a:lnTo>
                    <a:pt x="26" y="115"/>
                  </a:lnTo>
                  <a:lnTo>
                    <a:pt x="51" y="91"/>
                  </a:lnTo>
                  <a:lnTo>
                    <a:pt x="72" y="69"/>
                  </a:lnTo>
                  <a:lnTo>
                    <a:pt x="90" y="51"/>
                  </a:lnTo>
                  <a:lnTo>
                    <a:pt x="106" y="34"/>
                  </a:lnTo>
                  <a:lnTo>
                    <a:pt x="118" y="19"/>
                  </a:lnTo>
                  <a:lnTo>
                    <a:pt x="125" y="9"/>
                  </a:lnTo>
                  <a:lnTo>
                    <a:pt x="132" y="2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130676" y="2705100"/>
              <a:ext cx="2432050" cy="2317750"/>
            </a:xfrm>
            <a:custGeom>
              <a:avLst/>
              <a:gdLst>
                <a:gd name="T0" fmla="*/ 1528 w 1532"/>
                <a:gd name="T1" fmla="*/ 49 h 1460"/>
                <a:gd name="T2" fmla="*/ 1507 w 1532"/>
                <a:gd name="T3" fmla="*/ 163 h 1460"/>
                <a:gd name="T4" fmla="*/ 1475 w 1532"/>
                <a:gd name="T5" fmla="*/ 290 h 1460"/>
                <a:gd name="T6" fmla="*/ 1430 w 1532"/>
                <a:gd name="T7" fmla="*/ 428 h 1460"/>
                <a:gd name="T8" fmla="*/ 1379 w 1532"/>
                <a:gd name="T9" fmla="*/ 571 h 1460"/>
                <a:gd name="T10" fmla="*/ 1321 w 1532"/>
                <a:gd name="T11" fmla="*/ 713 h 1460"/>
                <a:gd name="T12" fmla="*/ 1260 w 1532"/>
                <a:gd name="T13" fmla="*/ 851 h 1460"/>
                <a:gd name="T14" fmla="*/ 1198 w 1532"/>
                <a:gd name="T15" fmla="*/ 978 h 1460"/>
                <a:gd name="T16" fmla="*/ 1138 w 1532"/>
                <a:gd name="T17" fmla="*/ 1090 h 1460"/>
                <a:gd name="T18" fmla="*/ 1058 w 1532"/>
                <a:gd name="T19" fmla="*/ 1220 h 1460"/>
                <a:gd name="T20" fmla="*/ 985 w 1532"/>
                <a:gd name="T21" fmla="*/ 1317 h 1460"/>
                <a:gd name="T22" fmla="*/ 922 w 1532"/>
                <a:gd name="T23" fmla="*/ 1385 h 1460"/>
                <a:gd name="T24" fmla="*/ 874 w 1532"/>
                <a:gd name="T25" fmla="*/ 1430 h 1460"/>
                <a:gd name="T26" fmla="*/ 842 w 1532"/>
                <a:gd name="T27" fmla="*/ 1452 h 1460"/>
                <a:gd name="T28" fmla="*/ 830 w 1532"/>
                <a:gd name="T29" fmla="*/ 1460 h 1460"/>
                <a:gd name="T30" fmla="*/ 813 w 1532"/>
                <a:gd name="T31" fmla="*/ 1458 h 1460"/>
                <a:gd name="T32" fmla="*/ 766 w 1532"/>
                <a:gd name="T33" fmla="*/ 1457 h 1460"/>
                <a:gd name="T34" fmla="*/ 695 w 1532"/>
                <a:gd name="T35" fmla="*/ 1454 h 1460"/>
                <a:gd name="T36" fmla="*/ 606 w 1532"/>
                <a:gd name="T37" fmla="*/ 1451 h 1460"/>
                <a:gd name="T38" fmla="*/ 506 w 1532"/>
                <a:gd name="T39" fmla="*/ 1447 h 1460"/>
                <a:gd name="T40" fmla="*/ 399 w 1532"/>
                <a:gd name="T41" fmla="*/ 1440 h 1460"/>
                <a:gd name="T42" fmla="*/ 293 w 1532"/>
                <a:gd name="T43" fmla="*/ 1432 h 1460"/>
                <a:gd name="T44" fmla="*/ 193 w 1532"/>
                <a:gd name="T45" fmla="*/ 1424 h 1460"/>
                <a:gd name="T46" fmla="*/ 0 w 1532"/>
                <a:gd name="T47" fmla="*/ 1392 h 1460"/>
                <a:gd name="T48" fmla="*/ 7 w 1532"/>
                <a:gd name="T49" fmla="*/ 1380 h 1460"/>
                <a:gd name="T50" fmla="*/ 26 w 1532"/>
                <a:gd name="T51" fmla="*/ 1347 h 1460"/>
                <a:gd name="T52" fmla="*/ 55 w 1532"/>
                <a:gd name="T53" fmla="*/ 1299 h 1460"/>
                <a:gd name="T54" fmla="*/ 90 w 1532"/>
                <a:gd name="T55" fmla="*/ 1236 h 1460"/>
                <a:gd name="T56" fmla="*/ 131 w 1532"/>
                <a:gd name="T57" fmla="*/ 1165 h 1460"/>
                <a:gd name="T58" fmla="*/ 173 w 1532"/>
                <a:gd name="T59" fmla="*/ 1088 h 1460"/>
                <a:gd name="T60" fmla="*/ 215 w 1532"/>
                <a:gd name="T61" fmla="*/ 1009 h 1460"/>
                <a:gd name="T62" fmla="*/ 251 w 1532"/>
                <a:gd name="T63" fmla="*/ 933 h 1460"/>
                <a:gd name="T64" fmla="*/ 283 w 1532"/>
                <a:gd name="T65" fmla="*/ 864 h 1460"/>
                <a:gd name="T66" fmla="*/ 306 w 1532"/>
                <a:gd name="T67" fmla="*/ 804 h 1460"/>
                <a:gd name="T68" fmla="*/ 326 w 1532"/>
                <a:gd name="T69" fmla="*/ 724 h 1460"/>
                <a:gd name="T70" fmla="*/ 343 w 1532"/>
                <a:gd name="T71" fmla="*/ 614 h 1460"/>
                <a:gd name="T72" fmla="*/ 352 w 1532"/>
                <a:gd name="T73" fmla="*/ 506 h 1460"/>
                <a:gd name="T74" fmla="*/ 356 w 1532"/>
                <a:gd name="T75" fmla="*/ 408 h 1460"/>
                <a:gd name="T76" fmla="*/ 356 w 1532"/>
                <a:gd name="T77" fmla="*/ 322 h 1460"/>
                <a:gd name="T78" fmla="*/ 354 w 1532"/>
                <a:gd name="T79" fmla="*/ 255 h 1460"/>
                <a:gd name="T80" fmla="*/ 351 w 1532"/>
                <a:gd name="T81" fmla="*/ 212 h 1460"/>
                <a:gd name="T82" fmla="*/ 348 w 1532"/>
                <a:gd name="T83" fmla="*/ 195 h 1460"/>
                <a:gd name="T84" fmla="*/ 354 w 1532"/>
                <a:gd name="T85" fmla="*/ 203 h 1460"/>
                <a:gd name="T86" fmla="*/ 369 w 1532"/>
                <a:gd name="T87" fmla="*/ 222 h 1460"/>
                <a:gd name="T88" fmla="*/ 397 w 1532"/>
                <a:gd name="T89" fmla="*/ 250 h 1460"/>
                <a:gd name="T90" fmla="*/ 437 w 1532"/>
                <a:gd name="T91" fmla="*/ 284 h 1460"/>
                <a:gd name="T92" fmla="*/ 494 w 1532"/>
                <a:gd name="T93" fmla="*/ 318 h 1460"/>
                <a:gd name="T94" fmla="*/ 567 w 1532"/>
                <a:gd name="T95" fmla="*/ 349 h 1460"/>
                <a:gd name="T96" fmla="*/ 659 w 1532"/>
                <a:gd name="T97" fmla="*/ 375 h 1460"/>
                <a:gd name="T98" fmla="*/ 771 w 1532"/>
                <a:gd name="T99" fmla="*/ 391 h 1460"/>
                <a:gd name="T100" fmla="*/ 889 w 1532"/>
                <a:gd name="T101" fmla="*/ 394 h 1460"/>
                <a:gd name="T102" fmla="*/ 994 w 1532"/>
                <a:gd name="T103" fmla="*/ 375 h 1460"/>
                <a:gd name="T104" fmla="*/ 1092 w 1532"/>
                <a:gd name="T105" fmla="*/ 343 h 1460"/>
                <a:gd name="T106" fmla="*/ 1185 w 1532"/>
                <a:gd name="T107" fmla="*/ 297 h 1460"/>
                <a:gd name="T108" fmla="*/ 1269 w 1532"/>
                <a:gd name="T109" fmla="*/ 243 h 1460"/>
                <a:gd name="T110" fmla="*/ 1344 w 1532"/>
                <a:gd name="T111" fmla="*/ 187 h 1460"/>
                <a:gd name="T112" fmla="*/ 1408 w 1532"/>
                <a:gd name="T113" fmla="*/ 131 h 1460"/>
                <a:gd name="T114" fmla="*/ 1460 w 1532"/>
                <a:gd name="T115" fmla="*/ 80 h 1460"/>
                <a:gd name="T116" fmla="*/ 1500 w 1532"/>
                <a:gd name="T117" fmla="*/ 39 h 1460"/>
                <a:gd name="T118" fmla="*/ 1524 w 1532"/>
                <a:gd name="T119" fmla="*/ 10 h 1460"/>
                <a:gd name="T120" fmla="*/ 1532 w 1532"/>
                <a:gd name="T121" fmla="*/ 0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1460">
                  <a:moveTo>
                    <a:pt x="1532" y="0"/>
                  </a:moveTo>
                  <a:lnTo>
                    <a:pt x="1528" y="49"/>
                  </a:lnTo>
                  <a:lnTo>
                    <a:pt x="1519" y="104"/>
                  </a:lnTo>
                  <a:lnTo>
                    <a:pt x="1507" y="163"/>
                  </a:lnTo>
                  <a:lnTo>
                    <a:pt x="1493" y="225"/>
                  </a:lnTo>
                  <a:lnTo>
                    <a:pt x="1475" y="290"/>
                  </a:lnTo>
                  <a:lnTo>
                    <a:pt x="1454" y="358"/>
                  </a:lnTo>
                  <a:lnTo>
                    <a:pt x="1430" y="428"/>
                  </a:lnTo>
                  <a:lnTo>
                    <a:pt x="1405" y="500"/>
                  </a:lnTo>
                  <a:lnTo>
                    <a:pt x="1379" y="571"/>
                  </a:lnTo>
                  <a:lnTo>
                    <a:pt x="1350" y="643"/>
                  </a:lnTo>
                  <a:lnTo>
                    <a:pt x="1321" y="713"/>
                  </a:lnTo>
                  <a:lnTo>
                    <a:pt x="1291" y="783"/>
                  </a:lnTo>
                  <a:lnTo>
                    <a:pt x="1260" y="851"/>
                  </a:lnTo>
                  <a:lnTo>
                    <a:pt x="1230" y="916"/>
                  </a:lnTo>
                  <a:lnTo>
                    <a:pt x="1198" y="978"/>
                  </a:lnTo>
                  <a:lnTo>
                    <a:pt x="1168" y="1037"/>
                  </a:lnTo>
                  <a:lnTo>
                    <a:pt x="1138" y="1090"/>
                  </a:lnTo>
                  <a:lnTo>
                    <a:pt x="1098" y="1160"/>
                  </a:lnTo>
                  <a:lnTo>
                    <a:pt x="1058" y="1220"/>
                  </a:lnTo>
                  <a:lnTo>
                    <a:pt x="1020" y="1272"/>
                  </a:lnTo>
                  <a:lnTo>
                    <a:pt x="985" y="1317"/>
                  </a:lnTo>
                  <a:lnTo>
                    <a:pt x="952" y="1355"/>
                  </a:lnTo>
                  <a:lnTo>
                    <a:pt x="922" y="1385"/>
                  </a:lnTo>
                  <a:lnTo>
                    <a:pt x="896" y="1410"/>
                  </a:lnTo>
                  <a:lnTo>
                    <a:pt x="874" y="1430"/>
                  </a:lnTo>
                  <a:lnTo>
                    <a:pt x="855" y="1443"/>
                  </a:lnTo>
                  <a:lnTo>
                    <a:pt x="842" y="1452"/>
                  </a:lnTo>
                  <a:lnTo>
                    <a:pt x="833" y="1457"/>
                  </a:lnTo>
                  <a:lnTo>
                    <a:pt x="830" y="1460"/>
                  </a:lnTo>
                  <a:lnTo>
                    <a:pt x="826" y="1460"/>
                  </a:lnTo>
                  <a:lnTo>
                    <a:pt x="813" y="1458"/>
                  </a:lnTo>
                  <a:lnTo>
                    <a:pt x="794" y="1458"/>
                  </a:lnTo>
                  <a:lnTo>
                    <a:pt x="766" y="1457"/>
                  </a:lnTo>
                  <a:lnTo>
                    <a:pt x="733" y="1456"/>
                  </a:lnTo>
                  <a:lnTo>
                    <a:pt x="695" y="1454"/>
                  </a:lnTo>
                  <a:lnTo>
                    <a:pt x="652" y="1453"/>
                  </a:lnTo>
                  <a:lnTo>
                    <a:pt x="606" y="1451"/>
                  </a:lnTo>
                  <a:lnTo>
                    <a:pt x="557" y="1449"/>
                  </a:lnTo>
                  <a:lnTo>
                    <a:pt x="506" y="1447"/>
                  </a:lnTo>
                  <a:lnTo>
                    <a:pt x="452" y="1443"/>
                  </a:lnTo>
                  <a:lnTo>
                    <a:pt x="399" y="1440"/>
                  </a:lnTo>
                  <a:lnTo>
                    <a:pt x="346" y="1436"/>
                  </a:lnTo>
                  <a:lnTo>
                    <a:pt x="293" y="1432"/>
                  </a:lnTo>
                  <a:lnTo>
                    <a:pt x="242" y="1428"/>
                  </a:lnTo>
                  <a:lnTo>
                    <a:pt x="193" y="1424"/>
                  </a:lnTo>
                  <a:lnTo>
                    <a:pt x="148" y="1419"/>
                  </a:lnTo>
                  <a:lnTo>
                    <a:pt x="0" y="1392"/>
                  </a:lnTo>
                  <a:lnTo>
                    <a:pt x="3" y="1389"/>
                  </a:lnTo>
                  <a:lnTo>
                    <a:pt x="7" y="1380"/>
                  </a:lnTo>
                  <a:lnTo>
                    <a:pt x="16" y="1367"/>
                  </a:lnTo>
                  <a:lnTo>
                    <a:pt x="26" y="1347"/>
                  </a:lnTo>
                  <a:lnTo>
                    <a:pt x="39" y="1325"/>
                  </a:lnTo>
                  <a:lnTo>
                    <a:pt x="55" y="1299"/>
                  </a:lnTo>
                  <a:lnTo>
                    <a:pt x="72" y="1269"/>
                  </a:lnTo>
                  <a:lnTo>
                    <a:pt x="90" y="1236"/>
                  </a:lnTo>
                  <a:lnTo>
                    <a:pt x="111" y="1202"/>
                  </a:lnTo>
                  <a:lnTo>
                    <a:pt x="131" y="1165"/>
                  </a:lnTo>
                  <a:lnTo>
                    <a:pt x="152" y="1127"/>
                  </a:lnTo>
                  <a:lnTo>
                    <a:pt x="173" y="1088"/>
                  </a:lnTo>
                  <a:lnTo>
                    <a:pt x="194" y="1049"/>
                  </a:lnTo>
                  <a:lnTo>
                    <a:pt x="215" y="1009"/>
                  </a:lnTo>
                  <a:lnTo>
                    <a:pt x="233" y="971"/>
                  </a:lnTo>
                  <a:lnTo>
                    <a:pt x="251" y="933"/>
                  </a:lnTo>
                  <a:lnTo>
                    <a:pt x="268" y="898"/>
                  </a:lnTo>
                  <a:lnTo>
                    <a:pt x="283" y="864"/>
                  </a:lnTo>
                  <a:lnTo>
                    <a:pt x="296" y="832"/>
                  </a:lnTo>
                  <a:lnTo>
                    <a:pt x="306" y="804"/>
                  </a:lnTo>
                  <a:lnTo>
                    <a:pt x="313" y="777"/>
                  </a:lnTo>
                  <a:lnTo>
                    <a:pt x="326" y="724"/>
                  </a:lnTo>
                  <a:lnTo>
                    <a:pt x="335" y="667"/>
                  </a:lnTo>
                  <a:lnTo>
                    <a:pt x="343" y="614"/>
                  </a:lnTo>
                  <a:lnTo>
                    <a:pt x="348" y="559"/>
                  </a:lnTo>
                  <a:lnTo>
                    <a:pt x="352" y="506"/>
                  </a:lnTo>
                  <a:lnTo>
                    <a:pt x="355" y="455"/>
                  </a:lnTo>
                  <a:lnTo>
                    <a:pt x="356" y="408"/>
                  </a:lnTo>
                  <a:lnTo>
                    <a:pt x="356" y="362"/>
                  </a:lnTo>
                  <a:lnTo>
                    <a:pt x="356" y="322"/>
                  </a:lnTo>
                  <a:lnTo>
                    <a:pt x="355" y="286"/>
                  </a:lnTo>
                  <a:lnTo>
                    <a:pt x="354" y="255"/>
                  </a:lnTo>
                  <a:lnTo>
                    <a:pt x="352" y="230"/>
                  </a:lnTo>
                  <a:lnTo>
                    <a:pt x="351" y="212"/>
                  </a:lnTo>
                  <a:lnTo>
                    <a:pt x="350" y="200"/>
                  </a:lnTo>
                  <a:lnTo>
                    <a:pt x="348" y="195"/>
                  </a:lnTo>
                  <a:lnTo>
                    <a:pt x="350" y="197"/>
                  </a:lnTo>
                  <a:lnTo>
                    <a:pt x="354" y="203"/>
                  </a:lnTo>
                  <a:lnTo>
                    <a:pt x="360" y="212"/>
                  </a:lnTo>
                  <a:lnTo>
                    <a:pt x="369" y="222"/>
                  </a:lnTo>
                  <a:lnTo>
                    <a:pt x="381" y="235"/>
                  </a:lnTo>
                  <a:lnTo>
                    <a:pt x="397" y="250"/>
                  </a:lnTo>
                  <a:lnTo>
                    <a:pt x="415" y="267"/>
                  </a:lnTo>
                  <a:lnTo>
                    <a:pt x="437" y="284"/>
                  </a:lnTo>
                  <a:lnTo>
                    <a:pt x="464" y="301"/>
                  </a:lnTo>
                  <a:lnTo>
                    <a:pt x="494" y="318"/>
                  </a:lnTo>
                  <a:lnTo>
                    <a:pt x="528" y="334"/>
                  </a:lnTo>
                  <a:lnTo>
                    <a:pt x="567" y="349"/>
                  </a:lnTo>
                  <a:lnTo>
                    <a:pt x="610" y="364"/>
                  </a:lnTo>
                  <a:lnTo>
                    <a:pt x="659" y="375"/>
                  </a:lnTo>
                  <a:lnTo>
                    <a:pt x="712" y="385"/>
                  </a:lnTo>
                  <a:lnTo>
                    <a:pt x="771" y="391"/>
                  </a:lnTo>
                  <a:lnTo>
                    <a:pt x="836" y="395"/>
                  </a:lnTo>
                  <a:lnTo>
                    <a:pt x="889" y="394"/>
                  </a:lnTo>
                  <a:lnTo>
                    <a:pt x="942" y="387"/>
                  </a:lnTo>
                  <a:lnTo>
                    <a:pt x="994" y="375"/>
                  </a:lnTo>
                  <a:lnTo>
                    <a:pt x="1044" y="361"/>
                  </a:lnTo>
                  <a:lnTo>
                    <a:pt x="1092" y="343"/>
                  </a:lnTo>
                  <a:lnTo>
                    <a:pt x="1139" y="320"/>
                  </a:lnTo>
                  <a:lnTo>
                    <a:pt x="1185" y="297"/>
                  </a:lnTo>
                  <a:lnTo>
                    <a:pt x="1228" y="271"/>
                  </a:lnTo>
                  <a:lnTo>
                    <a:pt x="1269" y="243"/>
                  </a:lnTo>
                  <a:lnTo>
                    <a:pt x="1308" y="216"/>
                  </a:lnTo>
                  <a:lnTo>
                    <a:pt x="1344" y="187"/>
                  </a:lnTo>
                  <a:lnTo>
                    <a:pt x="1378" y="158"/>
                  </a:lnTo>
                  <a:lnTo>
                    <a:pt x="1408" y="131"/>
                  </a:lnTo>
                  <a:lnTo>
                    <a:pt x="1435" y="104"/>
                  </a:lnTo>
                  <a:lnTo>
                    <a:pt x="1460" y="80"/>
                  </a:lnTo>
                  <a:lnTo>
                    <a:pt x="1481" y="57"/>
                  </a:lnTo>
                  <a:lnTo>
                    <a:pt x="1500" y="39"/>
                  </a:lnTo>
                  <a:lnTo>
                    <a:pt x="1514" y="23"/>
                  </a:lnTo>
                  <a:lnTo>
                    <a:pt x="1524" y="10"/>
                  </a:lnTo>
                  <a:lnTo>
                    <a:pt x="1530" y="2"/>
                  </a:lnTo>
                  <a:lnTo>
                    <a:pt x="153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365626" y="4957763"/>
              <a:ext cx="1247775" cy="1687513"/>
            </a:xfrm>
            <a:custGeom>
              <a:avLst/>
              <a:gdLst>
                <a:gd name="T0" fmla="*/ 0 w 786"/>
                <a:gd name="T1" fmla="*/ 0 h 1063"/>
                <a:gd name="T2" fmla="*/ 45 w 786"/>
                <a:gd name="T3" fmla="*/ 5 h 1063"/>
                <a:gd name="T4" fmla="*/ 94 w 786"/>
                <a:gd name="T5" fmla="*/ 9 h 1063"/>
                <a:gd name="T6" fmla="*/ 145 w 786"/>
                <a:gd name="T7" fmla="*/ 13 h 1063"/>
                <a:gd name="T8" fmla="*/ 198 w 786"/>
                <a:gd name="T9" fmla="*/ 17 h 1063"/>
                <a:gd name="T10" fmla="*/ 251 w 786"/>
                <a:gd name="T11" fmla="*/ 21 h 1063"/>
                <a:gd name="T12" fmla="*/ 304 w 786"/>
                <a:gd name="T13" fmla="*/ 24 h 1063"/>
                <a:gd name="T14" fmla="*/ 358 w 786"/>
                <a:gd name="T15" fmla="*/ 28 h 1063"/>
                <a:gd name="T16" fmla="*/ 409 w 786"/>
                <a:gd name="T17" fmla="*/ 30 h 1063"/>
                <a:gd name="T18" fmla="*/ 458 w 786"/>
                <a:gd name="T19" fmla="*/ 32 h 1063"/>
                <a:gd name="T20" fmla="*/ 504 w 786"/>
                <a:gd name="T21" fmla="*/ 34 h 1063"/>
                <a:gd name="T22" fmla="*/ 547 w 786"/>
                <a:gd name="T23" fmla="*/ 35 h 1063"/>
                <a:gd name="T24" fmla="*/ 585 w 786"/>
                <a:gd name="T25" fmla="*/ 37 h 1063"/>
                <a:gd name="T26" fmla="*/ 618 w 786"/>
                <a:gd name="T27" fmla="*/ 38 h 1063"/>
                <a:gd name="T28" fmla="*/ 646 w 786"/>
                <a:gd name="T29" fmla="*/ 39 h 1063"/>
                <a:gd name="T30" fmla="*/ 665 w 786"/>
                <a:gd name="T31" fmla="*/ 39 h 1063"/>
                <a:gd name="T32" fmla="*/ 678 w 786"/>
                <a:gd name="T33" fmla="*/ 41 h 1063"/>
                <a:gd name="T34" fmla="*/ 682 w 786"/>
                <a:gd name="T35" fmla="*/ 41 h 1063"/>
                <a:gd name="T36" fmla="*/ 685 w 786"/>
                <a:gd name="T37" fmla="*/ 39 h 1063"/>
                <a:gd name="T38" fmla="*/ 692 w 786"/>
                <a:gd name="T39" fmla="*/ 34 h 1063"/>
                <a:gd name="T40" fmla="*/ 702 w 786"/>
                <a:gd name="T41" fmla="*/ 28 h 1063"/>
                <a:gd name="T42" fmla="*/ 718 w 786"/>
                <a:gd name="T43" fmla="*/ 17 h 1063"/>
                <a:gd name="T44" fmla="*/ 735 w 786"/>
                <a:gd name="T45" fmla="*/ 1 h 1063"/>
                <a:gd name="T46" fmla="*/ 748 w 786"/>
                <a:gd name="T47" fmla="*/ 94 h 1063"/>
                <a:gd name="T48" fmla="*/ 760 w 786"/>
                <a:gd name="T49" fmla="*/ 195 h 1063"/>
                <a:gd name="T50" fmla="*/ 770 w 786"/>
                <a:gd name="T51" fmla="*/ 301 h 1063"/>
                <a:gd name="T52" fmla="*/ 778 w 786"/>
                <a:gd name="T53" fmla="*/ 415 h 1063"/>
                <a:gd name="T54" fmla="*/ 783 w 786"/>
                <a:gd name="T55" fmla="*/ 534 h 1063"/>
                <a:gd name="T56" fmla="*/ 786 w 786"/>
                <a:gd name="T57" fmla="*/ 659 h 1063"/>
                <a:gd name="T58" fmla="*/ 783 w 786"/>
                <a:gd name="T59" fmla="*/ 788 h 1063"/>
                <a:gd name="T60" fmla="*/ 778 w 786"/>
                <a:gd name="T61" fmla="*/ 923 h 1063"/>
                <a:gd name="T62" fmla="*/ 767 w 786"/>
                <a:gd name="T63" fmla="*/ 1063 h 1063"/>
                <a:gd name="T64" fmla="*/ 51 w 786"/>
                <a:gd name="T65" fmla="*/ 981 h 1063"/>
                <a:gd name="T66" fmla="*/ 51 w 786"/>
                <a:gd name="T67" fmla="*/ 976 h 1063"/>
                <a:gd name="T68" fmla="*/ 51 w 786"/>
                <a:gd name="T69" fmla="*/ 963 h 1063"/>
                <a:gd name="T70" fmla="*/ 51 w 786"/>
                <a:gd name="T71" fmla="*/ 940 h 1063"/>
                <a:gd name="T72" fmla="*/ 52 w 786"/>
                <a:gd name="T73" fmla="*/ 912 h 1063"/>
                <a:gd name="T74" fmla="*/ 52 w 786"/>
                <a:gd name="T75" fmla="*/ 876 h 1063"/>
                <a:gd name="T76" fmla="*/ 54 w 786"/>
                <a:gd name="T77" fmla="*/ 836 h 1063"/>
                <a:gd name="T78" fmla="*/ 54 w 786"/>
                <a:gd name="T79" fmla="*/ 791 h 1063"/>
                <a:gd name="T80" fmla="*/ 55 w 786"/>
                <a:gd name="T81" fmla="*/ 744 h 1063"/>
                <a:gd name="T82" fmla="*/ 55 w 786"/>
                <a:gd name="T83" fmla="*/ 694 h 1063"/>
                <a:gd name="T84" fmla="*/ 56 w 786"/>
                <a:gd name="T85" fmla="*/ 642 h 1063"/>
                <a:gd name="T86" fmla="*/ 56 w 786"/>
                <a:gd name="T87" fmla="*/ 591 h 1063"/>
                <a:gd name="T88" fmla="*/ 58 w 786"/>
                <a:gd name="T89" fmla="*/ 538 h 1063"/>
                <a:gd name="T90" fmla="*/ 58 w 786"/>
                <a:gd name="T91" fmla="*/ 489 h 1063"/>
                <a:gd name="T92" fmla="*/ 58 w 786"/>
                <a:gd name="T93" fmla="*/ 441 h 1063"/>
                <a:gd name="T94" fmla="*/ 59 w 786"/>
                <a:gd name="T95" fmla="*/ 398 h 1063"/>
                <a:gd name="T96" fmla="*/ 59 w 786"/>
                <a:gd name="T97" fmla="*/ 358 h 1063"/>
                <a:gd name="T98" fmla="*/ 59 w 786"/>
                <a:gd name="T99" fmla="*/ 324 h 1063"/>
                <a:gd name="T100" fmla="*/ 59 w 786"/>
                <a:gd name="T101" fmla="*/ 295 h 1063"/>
                <a:gd name="T102" fmla="*/ 56 w 786"/>
                <a:gd name="T103" fmla="*/ 255 h 1063"/>
                <a:gd name="T104" fmla="*/ 52 w 786"/>
                <a:gd name="T105" fmla="*/ 215 h 1063"/>
                <a:gd name="T106" fmla="*/ 47 w 786"/>
                <a:gd name="T107" fmla="*/ 177 h 1063"/>
                <a:gd name="T108" fmla="*/ 41 w 786"/>
                <a:gd name="T109" fmla="*/ 142 h 1063"/>
                <a:gd name="T110" fmla="*/ 33 w 786"/>
                <a:gd name="T111" fmla="*/ 108 h 1063"/>
                <a:gd name="T112" fmla="*/ 25 w 786"/>
                <a:gd name="T113" fmla="*/ 77 h 1063"/>
                <a:gd name="T114" fmla="*/ 17 w 786"/>
                <a:gd name="T115" fmla="*/ 51 h 1063"/>
                <a:gd name="T116" fmla="*/ 10 w 786"/>
                <a:gd name="T117" fmla="*/ 30 h 1063"/>
                <a:gd name="T118" fmla="*/ 5 w 786"/>
                <a:gd name="T119" fmla="*/ 15 h 1063"/>
                <a:gd name="T120" fmla="*/ 1 w 786"/>
                <a:gd name="T121" fmla="*/ 4 h 1063"/>
                <a:gd name="T122" fmla="*/ 0 w 786"/>
                <a:gd name="T123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6" h="1063">
                  <a:moveTo>
                    <a:pt x="0" y="0"/>
                  </a:moveTo>
                  <a:lnTo>
                    <a:pt x="45" y="5"/>
                  </a:lnTo>
                  <a:lnTo>
                    <a:pt x="94" y="9"/>
                  </a:lnTo>
                  <a:lnTo>
                    <a:pt x="145" y="13"/>
                  </a:lnTo>
                  <a:lnTo>
                    <a:pt x="198" y="17"/>
                  </a:lnTo>
                  <a:lnTo>
                    <a:pt x="251" y="21"/>
                  </a:lnTo>
                  <a:lnTo>
                    <a:pt x="304" y="24"/>
                  </a:lnTo>
                  <a:lnTo>
                    <a:pt x="358" y="28"/>
                  </a:lnTo>
                  <a:lnTo>
                    <a:pt x="409" y="30"/>
                  </a:lnTo>
                  <a:lnTo>
                    <a:pt x="458" y="32"/>
                  </a:lnTo>
                  <a:lnTo>
                    <a:pt x="504" y="34"/>
                  </a:lnTo>
                  <a:lnTo>
                    <a:pt x="547" y="35"/>
                  </a:lnTo>
                  <a:lnTo>
                    <a:pt x="585" y="37"/>
                  </a:lnTo>
                  <a:lnTo>
                    <a:pt x="618" y="38"/>
                  </a:lnTo>
                  <a:lnTo>
                    <a:pt x="646" y="39"/>
                  </a:lnTo>
                  <a:lnTo>
                    <a:pt x="665" y="39"/>
                  </a:lnTo>
                  <a:lnTo>
                    <a:pt x="678" y="41"/>
                  </a:lnTo>
                  <a:lnTo>
                    <a:pt x="682" y="41"/>
                  </a:lnTo>
                  <a:lnTo>
                    <a:pt x="685" y="39"/>
                  </a:lnTo>
                  <a:lnTo>
                    <a:pt x="692" y="34"/>
                  </a:lnTo>
                  <a:lnTo>
                    <a:pt x="702" y="28"/>
                  </a:lnTo>
                  <a:lnTo>
                    <a:pt x="718" y="17"/>
                  </a:lnTo>
                  <a:lnTo>
                    <a:pt x="735" y="1"/>
                  </a:lnTo>
                  <a:lnTo>
                    <a:pt x="748" y="94"/>
                  </a:lnTo>
                  <a:lnTo>
                    <a:pt x="760" y="195"/>
                  </a:lnTo>
                  <a:lnTo>
                    <a:pt x="770" y="301"/>
                  </a:lnTo>
                  <a:lnTo>
                    <a:pt x="778" y="415"/>
                  </a:lnTo>
                  <a:lnTo>
                    <a:pt x="783" y="534"/>
                  </a:lnTo>
                  <a:lnTo>
                    <a:pt x="786" y="659"/>
                  </a:lnTo>
                  <a:lnTo>
                    <a:pt x="783" y="788"/>
                  </a:lnTo>
                  <a:lnTo>
                    <a:pt x="778" y="923"/>
                  </a:lnTo>
                  <a:lnTo>
                    <a:pt x="767" y="1063"/>
                  </a:lnTo>
                  <a:lnTo>
                    <a:pt x="51" y="981"/>
                  </a:lnTo>
                  <a:lnTo>
                    <a:pt x="51" y="976"/>
                  </a:lnTo>
                  <a:lnTo>
                    <a:pt x="51" y="963"/>
                  </a:lnTo>
                  <a:lnTo>
                    <a:pt x="51" y="940"/>
                  </a:lnTo>
                  <a:lnTo>
                    <a:pt x="52" y="912"/>
                  </a:lnTo>
                  <a:lnTo>
                    <a:pt x="52" y="876"/>
                  </a:lnTo>
                  <a:lnTo>
                    <a:pt x="54" y="836"/>
                  </a:lnTo>
                  <a:lnTo>
                    <a:pt x="54" y="791"/>
                  </a:lnTo>
                  <a:lnTo>
                    <a:pt x="55" y="744"/>
                  </a:lnTo>
                  <a:lnTo>
                    <a:pt x="55" y="694"/>
                  </a:lnTo>
                  <a:lnTo>
                    <a:pt x="56" y="642"/>
                  </a:lnTo>
                  <a:lnTo>
                    <a:pt x="56" y="591"/>
                  </a:lnTo>
                  <a:lnTo>
                    <a:pt x="58" y="538"/>
                  </a:lnTo>
                  <a:lnTo>
                    <a:pt x="58" y="489"/>
                  </a:lnTo>
                  <a:lnTo>
                    <a:pt x="58" y="441"/>
                  </a:lnTo>
                  <a:lnTo>
                    <a:pt x="59" y="398"/>
                  </a:lnTo>
                  <a:lnTo>
                    <a:pt x="59" y="358"/>
                  </a:lnTo>
                  <a:lnTo>
                    <a:pt x="59" y="324"/>
                  </a:lnTo>
                  <a:lnTo>
                    <a:pt x="59" y="295"/>
                  </a:lnTo>
                  <a:lnTo>
                    <a:pt x="56" y="255"/>
                  </a:lnTo>
                  <a:lnTo>
                    <a:pt x="52" y="215"/>
                  </a:lnTo>
                  <a:lnTo>
                    <a:pt x="47" y="177"/>
                  </a:lnTo>
                  <a:lnTo>
                    <a:pt x="41" y="142"/>
                  </a:lnTo>
                  <a:lnTo>
                    <a:pt x="33" y="108"/>
                  </a:lnTo>
                  <a:lnTo>
                    <a:pt x="25" y="77"/>
                  </a:lnTo>
                  <a:lnTo>
                    <a:pt x="17" y="51"/>
                  </a:lnTo>
                  <a:lnTo>
                    <a:pt x="10" y="30"/>
                  </a:lnTo>
                  <a:lnTo>
                    <a:pt x="5" y="15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5794376" y="4968875"/>
              <a:ext cx="1970088" cy="1889125"/>
            </a:xfrm>
            <a:custGeom>
              <a:avLst/>
              <a:gdLst>
                <a:gd name="T0" fmla="*/ 343 w 1241"/>
                <a:gd name="T1" fmla="*/ 2 h 1190"/>
                <a:gd name="T2" fmla="*/ 364 w 1241"/>
                <a:gd name="T3" fmla="*/ 15 h 1190"/>
                <a:gd name="T4" fmla="*/ 403 w 1241"/>
                <a:gd name="T5" fmla="*/ 36 h 1190"/>
                <a:gd name="T6" fmla="*/ 458 w 1241"/>
                <a:gd name="T7" fmla="*/ 59 h 1190"/>
                <a:gd name="T8" fmla="*/ 526 w 1241"/>
                <a:gd name="T9" fmla="*/ 73 h 1190"/>
                <a:gd name="T10" fmla="*/ 604 w 1241"/>
                <a:gd name="T11" fmla="*/ 76 h 1190"/>
                <a:gd name="T12" fmla="*/ 677 w 1241"/>
                <a:gd name="T13" fmla="*/ 72 h 1190"/>
                <a:gd name="T14" fmla="*/ 740 w 1241"/>
                <a:gd name="T15" fmla="*/ 63 h 1190"/>
                <a:gd name="T16" fmla="*/ 787 w 1241"/>
                <a:gd name="T17" fmla="*/ 53 h 1190"/>
                <a:gd name="T18" fmla="*/ 813 w 1241"/>
                <a:gd name="T19" fmla="*/ 47 h 1190"/>
                <a:gd name="T20" fmla="*/ 1241 w 1241"/>
                <a:gd name="T21" fmla="*/ 531 h 1190"/>
                <a:gd name="T22" fmla="*/ 1079 w 1241"/>
                <a:gd name="T23" fmla="*/ 527 h 1190"/>
                <a:gd name="T24" fmla="*/ 1067 w 1241"/>
                <a:gd name="T25" fmla="*/ 552 h 1190"/>
                <a:gd name="T26" fmla="*/ 1049 w 1241"/>
                <a:gd name="T27" fmla="*/ 601 h 1190"/>
                <a:gd name="T28" fmla="*/ 1027 w 1241"/>
                <a:gd name="T29" fmla="*/ 666 h 1190"/>
                <a:gd name="T30" fmla="*/ 1006 w 1241"/>
                <a:gd name="T31" fmla="*/ 747 h 1190"/>
                <a:gd name="T32" fmla="*/ 987 w 1241"/>
                <a:gd name="T33" fmla="*/ 838 h 1190"/>
                <a:gd name="T34" fmla="*/ 978 w 1241"/>
                <a:gd name="T35" fmla="*/ 928 h 1190"/>
                <a:gd name="T36" fmla="*/ 977 w 1241"/>
                <a:gd name="T37" fmla="*/ 1011 h 1190"/>
                <a:gd name="T38" fmla="*/ 979 w 1241"/>
                <a:gd name="T39" fmla="*/ 1079 h 1190"/>
                <a:gd name="T40" fmla="*/ 985 w 1241"/>
                <a:gd name="T41" fmla="*/ 1128 h 1190"/>
                <a:gd name="T42" fmla="*/ 987 w 1241"/>
                <a:gd name="T43" fmla="*/ 1156 h 1190"/>
                <a:gd name="T44" fmla="*/ 344 w 1241"/>
                <a:gd name="T45" fmla="*/ 1190 h 1190"/>
                <a:gd name="T46" fmla="*/ 32 w 1241"/>
                <a:gd name="T47" fmla="*/ 1050 h 1190"/>
                <a:gd name="T48" fmla="*/ 46 w 1241"/>
                <a:gd name="T49" fmla="*/ 1032 h 1190"/>
                <a:gd name="T50" fmla="*/ 67 w 1241"/>
                <a:gd name="T51" fmla="*/ 996 h 1190"/>
                <a:gd name="T52" fmla="*/ 90 w 1241"/>
                <a:gd name="T53" fmla="*/ 940 h 1190"/>
                <a:gd name="T54" fmla="*/ 110 w 1241"/>
                <a:gd name="T55" fmla="*/ 861 h 1190"/>
                <a:gd name="T56" fmla="*/ 120 w 1241"/>
                <a:gd name="T57" fmla="*/ 762 h 1190"/>
                <a:gd name="T58" fmla="*/ 123 w 1241"/>
                <a:gd name="T59" fmla="*/ 665 h 1190"/>
                <a:gd name="T60" fmla="*/ 122 w 1241"/>
                <a:gd name="T61" fmla="*/ 593 h 1190"/>
                <a:gd name="T62" fmla="*/ 118 w 1241"/>
                <a:gd name="T63" fmla="*/ 544 h 1190"/>
                <a:gd name="T64" fmla="*/ 112 w 1241"/>
                <a:gd name="T65" fmla="*/ 514 h 1190"/>
                <a:gd name="T66" fmla="*/ 110 w 1241"/>
                <a:gd name="T67" fmla="*/ 501 h 1190"/>
                <a:gd name="T68" fmla="*/ 0 w 1241"/>
                <a:gd name="T69" fmla="*/ 466 h 1190"/>
                <a:gd name="T70" fmla="*/ 9 w 1241"/>
                <a:gd name="T71" fmla="*/ 458 h 1190"/>
                <a:gd name="T72" fmla="*/ 35 w 1241"/>
                <a:gd name="T73" fmla="*/ 437 h 1190"/>
                <a:gd name="T74" fmla="*/ 74 w 1241"/>
                <a:gd name="T75" fmla="*/ 406 h 1190"/>
                <a:gd name="T76" fmla="*/ 122 w 1241"/>
                <a:gd name="T77" fmla="*/ 364 h 1190"/>
                <a:gd name="T78" fmla="*/ 171 w 1241"/>
                <a:gd name="T79" fmla="*/ 315 h 1190"/>
                <a:gd name="T80" fmla="*/ 220 w 1241"/>
                <a:gd name="T81" fmla="*/ 260 h 1190"/>
                <a:gd name="T82" fmla="*/ 272 w 1241"/>
                <a:gd name="T83" fmla="*/ 190 h 1190"/>
                <a:gd name="T84" fmla="*/ 310 w 1241"/>
                <a:gd name="T85" fmla="*/ 114 h 1190"/>
                <a:gd name="T86" fmla="*/ 331 w 1241"/>
                <a:gd name="T87" fmla="*/ 53 h 1190"/>
                <a:gd name="T88" fmla="*/ 339 w 1241"/>
                <a:gd name="T89" fmla="*/ 14 h 1190"/>
                <a:gd name="T90" fmla="*/ 340 w 1241"/>
                <a:gd name="T9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1" h="1190">
                  <a:moveTo>
                    <a:pt x="340" y="0"/>
                  </a:moveTo>
                  <a:lnTo>
                    <a:pt x="343" y="2"/>
                  </a:lnTo>
                  <a:lnTo>
                    <a:pt x="351" y="8"/>
                  </a:lnTo>
                  <a:lnTo>
                    <a:pt x="364" y="15"/>
                  </a:lnTo>
                  <a:lnTo>
                    <a:pt x="381" y="26"/>
                  </a:lnTo>
                  <a:lnTo>
                    <a:pt x="403" y="36"/>
                  </a:lnTo>
                  <a:lnTo>
                    <a:pt x="429" y="48"/>
                  </a:lnTo>
                  <a:lnTo>
                    <a:pt x="458" y="59"/>
                  </a:lnTo>
                  <a:lnTo>
                    <a:pt x="491" y="66"/>
                  </a:lnTo>
                  <a:lnTo>
                    <a:pt x="526" y="73"/>
                  </a:lnTo>
                  <a:lnTo>
                    <a:pt x="564" y="76"/>
                  </a:lnTo>
                  <a:lnTo>
                    <a:pt x="604" y="76"/>
                  </a:lnTo>
                  <a:lnTo>
                    <a:pt x="641" y="74"/>
                  </a:lnTo>
                  <a:lnTo>
                    <a:pt x="677" y="72"/>
                  </a:lnTo>
                  <a:lnTo>
                    <a:pt x="710" y="66"/>
                  </a:lnTo>
                  <a:lnTo>
                    <a:pt x="740" y="63"/>
                  </a:lnTo>
                  <a:lnTo>
                    <a:pt x="766" y="57"/>
                  </a:lnTo>
                  <a:lnTo>
                    <a:pt x="787" y="53"/>
                  </a:lnTo>
                  <a:lnTo>
                    <a:pt x="803" y="49"/>
                  </a:lnTo>
                  <a:lnTo>
                    <a:pt x="813" y="47"/>
                  </a:lnTo>
                  <a:lnTo>
                    <a:pt x="817" y="47"/>
                  </a:lnTo>
                  <a:lnTo>
                    <a:pt x="1241" y="531"/>
                  </a:lnTo>
                  <a:lnTo>
                    <a:pt x="1080" y="523"/>
                  </a:lnTo>
                  <a:lnTo>
                    <a:pt x="1079" y="527"/>
                  </a:lnTo>
                  <a:lnTo>
                    <a:pt x="1074" y="537"/>
                  </a:lnTo>
                  <a:lnTo>
                    <a:pt x="1067" y="552"/>
                  </a:lnTo>
                  <a:lnTo>
                    <a:pt x="1059" y="575"/>
                  </a:lnTo>
                  <a:lnTo>
                    <a:pt x="1049" y="601"/>
                  </a:lnTo>
                  <a:lnTo>
                    <a:pt x="1038" y="632"/>
                  </a:lnTo>
                  <a:lnTo>
                    <a:pt x="1027" y="666"/>
                  </a:lnTo>
                  <a:lnTo>
                    <a:pt x="1016" y="705"/>
                  </a:lnTo>
                  <a:lnTo>
                    <a:pt x="1006" y="747"/>
                  </a:lnTo>
                  <a:lnTo>
                    <a:pt x="995" y="791"/>
                  </a:lnTo>
                  <a:lnTo>
                    <a:pt x="987" y="838"/>
                  </a:lnTo>
                  <a:lnTo>
                    <a:pt x="982" y="884"/>
                  </a:lnTo>
                  <a:lnTo>
                    <a:pt x="978" y="928"/>
                  </a:lnTo>
                  <a:lnTo>
                    <a:pt x="977" y="971"/>
                  </a:lnTo>
                  <a:lnTo>
                    <a:pt x="977" y="1011"/>
                  </a:lnTo>
                  <a:lnTo>
                    <a:pt x="978" y="1046"/>
                  </a:lnTo>
                  <a:lnTo>
                    <a:pt x="979" y="1079"/>
                  </a:lnTo>
                  <a:lnTo>
                    <a:pt x="982" y="1106"/>
                  </a:lnTo>
                  <a:lnTo>
                    <a:pt x="985" y="1128"/>
                  </a:lnTo>
                  <a:lnTo>
                    <a:pt x="986" y="1145"/>
                  </a:lnTo>
                  <a:lnTo>
                    <a:pt x="987" y="1156"/>
                  </a:lnTo>
                  <a:lnTo>
                    <a:pt x="989" y="1160"/>
                  </a:lnTo>
                  <a:lnTo>
                    <a:pt x="344" y="1190"/>
                  </a:lnTo>
                  <a:lnTo>
                    <a:pt x="31" y="1051"/>
                  </a:lnTo>
                  <a:lnTo>
                    <a:pt x="32" y="1050"/>
                  </a:lnTo>
                  <a:lnTo>
                    <a:pt x="38" y="1043"/>
                  </a:lnTo>
                  <a:lnTo>
                    <a:pt x="46" y="1032"/>
                  </a:lnTo>
                  <a:lnTo>
                    <a:pt x="55" y="1016"/>
                  </a:lnTo>
                  <a:lnTo>
                    <a:pt x="67" y="996"/>
                  </a:lnTo>
                  <a:lnTo>
                    <a:pt x="78" y="970"/>
                  </a:lnTo>
                  <a:lnTo>
                    <a:pt x="90" y="940"/>
                  </a:lnTo>
                  <a:lnTo>
                    <a:pt x="101" y="903"/>
                  </a:lnTo>
                  <a:lnTo>
                    <a:pt x="110" y="861"/>
                  </a:lnTo>
                  <a:lnTo>
                    <a:pt x="116" y="814"/>
                  </a:lnTo>
                  <a:lnTo>
                    <a:pt x="120" y="762"/>
                  </a:lnTo>
                  <a:lnTo>
                    <a:pt x="123" y="709"/>
                  </a:lnTo>
                  <a:lnTo>
                    <a:pt x="123" y="665"/>
                  </a:lnTo>
                  <a:lnTo>
                    <a:pt x="123" y="626"/>
                  </a:lnTo>
                  <a:lnTo>
                    <a:pt x="122" y="593"/>
                  </a:lnTo>
                  <a:lnTo>
                    <a:pt x="119" y="567"/>
                  </a:lnTo>
                  <a:lnTo>
                    <a:pt x="118" y="544"/>
                  </a:lnTo>
                  <a:lnTo>
                    <a:pt x="115" y="527"/>
                  </a:lnTo>
                  <a:lnTo>
                    <a:pt x="112" y="514"/>
                  </a:lnTo>
                  <a:lnTo>
                    <a:pt x="111" y="506"/>
                  </a:lnTo>
                  <a:lnTo>
                    <a:pt x="110" y="501"/>
                  </a:lnTo>
                  <a:lnTo>
                    <a:pt x="108" y="500"/>
                  </a:lnTo>
                  <a:lnTo>
                    <a:pt x="0" y="466"/>
                  </a:lnTo>
                  <a:lnTo>
                    <a:pt x="2" y="463"/>
                  </a:lnTo>
                  <a:lnTo>
                    <a:pt x="9" y="458"/>
                  </a:lnTo>
                  <a:lnTo>
                    <a:pt x="21" y="449"/>
                  </a:lnTo>
                  <a:lnTo>
                    <a:pt x="35" y="437"/>
                  </a:lnTo>
                  <a:lnTo>
                    <a:pt x="53" y="423"/>
                  </a:lnTo>
                  <a:lnTo>
                    <a:pt x="74" y="406"/>
                  </a:lnTo>
                  <a:lnTo>
                    <a:pt x="97" y="386"/>
                  </a:lnTo>
                  <a:lnTo>
                    <a:pt x="122" y="364"/>
                  </a:lnTo>
                  <a:lnTo>
                    <a:pt x="146" y="340"/>
                  </a:lnTo>
                  <a:lnTo>
                    <a:pt x="171" y="315"/>
                  </a:lnTo>
                  <a:lnTo>
                    <a:pt x="196" y="288"/>
                  </a:lnTo>
                  <a:lnTo>
                    <a:pt x="220" y="260"/>
                  </a:lnTo>
                  <a:lnTo>
                    <a:pt x="243" y="230"/>
                  </a:lnTo>
                  <a:lnTo>
                    <a:pt x="272" y="190"/>
                  </a:lnTo>
                  <a:lnTo>
                    <a:pt x="293" y="150"/>
                  </a:lnTo>
                  <a:lnTo>
                    <a:pt x="310" y="114"/>
                  </a:lnTo>
                  <a:lnTo>
                    <a:pt x="323" y="82"/>
                  </a:lnTo>
                  <a:lnTo>
                    <a:pt x="331" y="53"/>
                  </a:lnTo>
                  <a:lnTo>
                    <a:pt x="336" y="31"/>
                  </a:lnTo>
                  <a:lnTo>
                    <a:pt x="339" y="14"/>
                  </a:lnTo>
                  <a:lnTo>
                    <a:pt x="340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843588" y="5762625"/>
              <a:ext cx="514350" cy="1095375"/>
            </a:xfrm>
            <a:custGeom>
              <a:avLst/>
              <a:gdLst>
                <a:gd name="T0" fmla="*/ 77 w 324"/>
                <a:gd name="T1" fmla="*/ 0 h 690"/>
                <a:gd name="T2" fmla="*/ 125 w 324"/>
                <a:gd name="T3" fmla="*/ 9 h 690"/>
                <a:gd name="T4" fmla="*/ 164 w 324"/>
                <a:gd name="T5" fmla="*/ 16 h 690"/>
                <a:gd name="T6" fmla="*/ 199 w 324"/>
                <a:gd name="T7" fmla="*/ 20 h 690"/>
                <a:gd name="T8" fmla="*/ 229 w 324"/>
                <a:gd name="T9" fmla="*/ 23 h 690"/>
                <a:gd name="T10" fmla="*/ 254 w 324"/>
                <a:gd name="T11" fmla="*/ 25 h 690"/>
                <a:gd name="T12" fmla="*/ 274 w 324"/>
                <a:gd name="T13" fmla="*/ 25 h 690"/>
                <a:gd name="T14" fmla="*/ 291 w 324"/>
                <a:gd name="T15" fmla="*/ 23 h 690"/>
                <a:gd name="T16" fmla="*/ 303 w 324"/>
                <a:gd name="T17" fmla="*/ 22 h 690"/>
                <a:gd name="T18" fmla="*/ 312 w 324"/>
                <a:gd name="T19" fmla="*/ 21 h 690"/>
                <a:gd name="T20" fmla="*/ 318 w 324"/>
                <a:gd name="T21" fmla="*/ 20 h 690"/>
                <a:gd name="T22" fmla="*/ 322 w 324"/>
                <a:gd name="T23" fmla="*/ 18 h 690"/>
                <a:gd name="T24" fmla="*/ 324 w 324"/>
                <a:gd name="T25" fmla="*/ 18 h 690"/>
                <a:gd name="T26" fmla="*/ 313 w 324"/>
                <a:gd name="T27" fmla="*/ 690 h 690"/>
                <a:gd name="T28" fmla="*/ 0 w 324"/>
                <a:gd name="T29" fmla="*/ 551 h 690"/>
                <a:gd name="T30" fmla="*/ 1 w 324"/>
                <a:gd name="T31" fmla="*/ 550 h 690"/>
                <a:gd name="T32" fmla="*/ 7 w 324"/>
                <a:gd name="T33" fmla="*/ 543 h 690"/>
                <a:gd name="T34" fmla="*/ 15 w 324"/>
                <a:gd name="T35" fmla="*/ 532 h 690"/>
                <a:gd name="T36" fmla="*/ 24 w 324"/>
                <a:gd name="T37" fmla="*/ 516 h 690"/>
                <a:gd name="T38" fmla="*/ 36 w 324"/>
                <a:gd name="T39" fmla="*/ 496 h 690"/>
                <a:gd name="T40" fmla="*/ 47 w 324"/>
                <a:gd name="T41" fmla="*/ 470 h 690"/>
                <a:gd name="T42" fmla="*/ 59 w 324"/>
                <a:gd name="T43" fmla="*/ 440 h 690"/>
                <a:gd name="T44" fmla="*/ 70 w 324"/>
                <a:gd name="T45" fmla="*/ 403 h 690"/>
                <a:gd name="T46" fmla="*/ 79 w 324"/>
                <a:gd name="T47" fmla="*/ 361 h 690"/>
                <a:gd name="T48" fmla="*/ 85 w 324"/>
                <a:gd name="T49" fmla="*/ 314 h 690"/>
                <a:gd name="T50" fmla="*/ 89 w 324"/>
                <a:gd name="T51" fmla="*/ 262 h 690"/>
                <a:gd name="T52" fmla="*/ 92 w 324"/>
                <a:gd name="T53" fmla="*/ 209 h 690"/>
                <a:gd name="T54" fmla="*/ 92 w 324"/>
                <a:gd name="T55" fmla="*/ 165 h 690"/>
                <a:gd name="T56" fmla="*/ 92 w 324"/>
                <a:gd name="T57" fmla="*/ 126 h 690"/>
                <a:gd name="T58" fmla="*/ 91 w 324"/>
                <a:gd name="T59" fmla="*/ 93 h 690"/>
                <a:gd name="T60" fmla="*/ 88 w 324"/>
                <a:gd name="T61" fmla="*/ 67 h 690"/>
                <a:gd name="T62" fmla="*/ 87 w 324"/>
                <a:gd name="T63" fmla="*/ 44 h 690"/>
                <a:gd name="T64" fmla="*/ 84 w 324"/>
                <a:gd name="T65" fmla="*/ 27 h 690"/>
                <a:gd name="T66" fmla="*/ 81 w 324"/>
                <a:gd name="T67" fmla="*/ 14 h 690"/>
                <a:gd name="T68" fmla="*/ 80 w 324"/>
                <a:gd name="T69" fmla="*/ 6 h 690"/>
                <a:gd name="T70" fmla="*/ 79 w 324"/>
                <a:gd name="T71" fmla="*/ 1 h 690"/>
                <a:gd name="T72" fmla="*/ 77 w 324"/>
                <a:gd name="T73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4" h="690">
                  <a:moveTo>
                    <a:pt x="77" y="0"/>
                  </a:moveTo>
                  <a:lnTo>
                    <a:pt x="125" y="9"/>
                  </a:lnTo>
                  <a:lnTo>
                    <a:pt x="164" y="16"/>
                  </a:lnTo>
                  <a:lnTo>
                    <a:pt x="199" y="20"/>
                  </a:lnTo>
                  <a:lnTo>
                    <a:pt x="229" y="23"/>
                  </a:lnTo>
                  <a:lnTo>
                    <a:pt x="254" y="25"/>
                  </a:lnTo>
                  <a:lnTo>
                    <a:pt x="274" y="25"/>
                  </a:lnTo>
                  <a:lnTo>
                    <a:pt x="291" y="23"/>
                  </a:lnTo>
                  <a:lnTo>
                    <a:pt x="303" y="22"/>
                  </a:lnTo>
                  <a:lnTo>
                    <a:pt x="312" y="21"/>
                  </a:lnTo>
                  <a:lnTo>
                    <a:pt x="318" y="20"/>
                  </a:lnTo>
                  <a:lnTo>
                    <a:pt x="322" y="18"/>
                  </a:lnTo>
                  <a:lnTo>
                    <a:pt x="324" y="18"/>
                  </a:lnTo>
                  <a:lnTo>
                    <a:pt x="313" y="690"/>
                  </a:lnTo>
                  <a:lnTo>
                    <a:pt x="0" y="551"/>
                  </a:lnTo>
                  <a:lnTo>
                    <a:pt x="1" y="550"/>
                  </a:lnTo>
                  <a:lnTo>
                    <a:pt x="7" y="543"/>
                  </a:lnTo>
                  <a:lnTo>
                    <a:pt x="15" y="532"/>
                  </a:lnTo>
                  <a:lnTo>
                    <a:pt x="24" y="516"/>
                  </a:lnTo>
                  <a:lnTo>
                    <a:pt x="36" y="496"/>
                  </a:lnTo>
                  <a:lnTo>
                    <a:pt x="47" y="470"/>
                  </a:lnTo>
                  <a:lnTo>
                    <a:pt x="59" y="440"/>
                  </a:lnTo>
                  <a:lnTo>
                    <a:pt x="70" y="403"/>
                  </a:lnTo>
                  <a:lnTo>
                    <a:pt x="79" y="361"/>
                  </a:lnTo>
                  <a:lnTo>
                    <a:pt x="85" y="314"/>
                  </a:lnTo>
                  <a:lnTo>
                    <a:pt x="89" y="262"/>
                  </a:lnTo>
                  <a:lnTo>
                    <a:pt x="92" y="209"/>
                  </a:lnTo>
                  <a:lnTo>
                    <a:pt x="92" y="165"/>
                  </a:lnTo>
                  <a:lnTo>
                    <a:pt x="92" y="126"/>
                  </a:lnTo>
                  <a:lnTo>
                    <a:pt x="91" y="93"/>
                  </a:lnTo>
                  <a:lnTo>
                    <a:pt x="88" y="67"/>
                  </a:lnTo>
                  <a:lnTo>
                    <a:pt x="87" y="44"/>
                  </a:lnTo>
                  <a:lnTo>
                    <a:pt x="84" y="27"/>
                  </a:lnTo>
                  <a:lnTo>
                    <a:pt x="81" y="14"/>
                  </a:lnTo>
                  <a:lnTo>
                    <a:pt x="80" y="6"/>
                  </a:lnTo>
                  <a:lnTo>
                    <a:pt x="79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6964363" y="5043488"/>
              <a:ext cx="800100" cy="768350"/>
            </a:xfrm>
            <a:custGeom>
              <a:avLst/>
              <a:gdLst>
                <a:gd name="T0" fmla="*/ 79 w 504"/>
                <a:gd name="T1" fmla="*/ 0 h 484"/>
                <a:gd name="T2" fmla="*/ 504 w 504"/>
                <a:gd name="T3" fmla="*/ 484 h 484"/>
                <a:gd name="T4" fmla="*/ 343 w 504"/>
                <a:gd name="T5" fmla="*/ 476 h 484"/>
                <a:gd name="T6" fmla="*/ 0 w 504"/>
                <a:gd name="T7" fmla="*/ 148 h 484"/>
                <a:gd name="T8" fmla="*/ 79 w 504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484">
                  <a:moveTo>
                    <a:pt x="79" y="0"/>
                  </a:moveTo>
                  <a:lnTo>
                    <a:pt x="504" y="484"/>
                  </a:lnTo>
                  <a:lnTo>
                    <a:pt x="343" y="476"/>
                  </a:lnTo>
                  <a:lnTo>
                    <a:pt x="0" y="14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5794376" y="4968875"/>
              <a:ext cx="1296988" cy="833438"/>
            </a:xfrm>
            <a:custGeom>
              <a:avLst/>
              <a:gdLst>
                <a:gd name="T0" fmla="*/ 340 w 817"/>
                <a:gd name="T1" fmla="*/ 0 h 525"/>
                <a:gd name="T2" fmla="*/ 343 w 817"/>
                <a:gd name="T3" fmla="*/ 2 h 525"/>
                <a:gd name="T4" fmla="*/ 351 w 817"/>
                <a:gd name="T5" fmla="*/ 8 h 525"/>
                <a:gd name="T6" fmla="*/ 364 w 817"/>
                <a:gd name="T7" fmla="*/ 15 h 525"/>
                <a:gd name="T8" fmla="*/ 381 w 817"/>
                <a:gd name="T9" fmla="*/ 26 h 525"/>
                <a:gd name="T10" fmla="*/ 403 w 817"/>
                <a:gd name="T11" fmla="*/ 36 h 525"/>
                <a:gd name="T12" fmla="*/ 429 w 817"/>
                <a:gd name="T13" fmla="*/ 48 h 525"/>
                <a:gd name="T14" fmla="*/ 458 w 817"/>
                <a:gd name="T15" fmla="*/ 59 h 525"/>
                <a:gd name="T16" fmla="*/ 491 w 817"/>
                <a:gd name="T17" fmla="*/ 66 h 525"/>
                <a:gd name="T18" fmla="*/ 526 w 817"/>
                <a:gd name="T19" fmla="*/ 73 h 525"/>
                <a:gd name="T20" fmla="*/ 564 w 817"/>
                <a:gd name="T21" fmla="*/ 76 h 525"/>
                <a:gd name="T22" fmla="*/ 604 w 817"/>
                <a:gd name="T23" fmla="*/ 76 h 525"/>
                <a:gd name="T24" fmla="*/ 641 w 817"/>
                <a:gd name="T25" fmla="*/ 74 h 525"/>
                <a:gd name="T26" fmla="*/ 677 w 817"/>
                <a:gd name="T27" fmla="*/ 70 h 525"/>
                <a:gd name="T28" fmla="*/ 710 w 817"/>
                <a:gd name="T29" fmla="*/ 66 h 525"/>
                <a:gd name="T30" fmla="*/ 740 w 817"/>
                <a:gd name="T31" fmla="*/ 63 h 525"/>
                <a:gd name="T32" fmla="*/ 766 w 817"/>
                <a:gd name="T33" fmla="*/ 57 h 525"/>
                <a:gd name="T34" fmla="*/ 787 w 817"/>
                <a:gd name="T35" fmla="*/ 53 h 525"/>
                <a:gd name="T36" fmla="*/ 803 w 817"/>
                <a:gd name="T37" fmla="*/ 49 h 525"/>
                <a:gd name="T38" fmla="*/ 813 w 817"/>
                <a:gd name="T39" fmla="*/ 47 h 525"/>
                <a:gd name="T40" fmla="*/ 817 w 817"/>
                <a:gd name="T41" fmla="*/ 46 h 525"/>
                <a:gd name="T42" fmla="*/ 737 w 817"/>
                <a:gd name="T43" fmla="*/ 193 h 525"/>
                <a:gd name="T44" fmla="*/ 355 w 817"/>
                <a:gd name="T45" fmla="*/ 518 h 525"/>
                <a:gd name="T46" fmla="*/ 353 w 817"/>
                <a:gd name="T47" fmla="*/ 518 h 525"/>
                <a:gd name="T48" fmla="*/ 352 w 817"/>
                <a:gd name="T49" fmla="*/ 518 h 525"/>
                <a:gd name="T50" fmla="*/ 347 w 817"/>
                <a:gd name="T51" fmla="*/ 520 h 525"/>
                <a:gd name="T52" fmla="*/ 339 w 817"/>
                <a:gd name="T53" fmla="*/ 522 h 525"/>
                <a:gd name="T54" fmla="*/ 327 w 817"/>
                <a:gd name="T55" fmla="*/ 523 h 525"/>
                <a:gd name="T56" fmla="*/ 310 w 817"/>
                <a:gd name="T57" fmla="*/ 523 h 525"/>
                <a:gd name="T58" fmla="*/ 291 w 817"/>
                <a:gd name="T59" fmla="*/ 525 h 525"/>
                <a:gd name="T60" fmla="*/ 266 w 817"/>
                <a:gd name="T61" fmla="*/ 523 h 525"/>
                <a:gd name="T62" fmla="*/ 235 w 817"/>
                <a:gd name="T63" fmla="*/ 521 h 525"/>
                <a:gd name="T64" fmla="*/ 199 w 817"/>
                <a:gd name="T65" fmla="*/ 517 h 525"/>
                <a:gd name="T66" fmla="*/ 157 w 817"/>
                <a:gd name="T67" fmla="*/ 509 h 525"/>
                <a:gd name="T68" fmla="*/ 108 w 817"/>
                <a:gd name="T69" fmla="*/ 500 h 525"/>
                <a:gd name="T70" fmla="*/ 0 w 817"/>
                <a:gd name="T71" fmla="*/ 466 h 525"/>
                <a:gd name="T72" fmla="*/ 2 w 817"/>
                <a:gd name="T73" fmla="*/ 463 h 525"/>
                <a:gd name="T74" fmla="*/ 9 w 817"/>
                <a:gd name="T75" fmla="*/ 458 h 525"/>
                <a:gd name="T76" fmla="*/ 21 w 817"/>
                <a:gd name="T77" fmla="*/ 449 h 525"/>
                <a:gd name="T78" fmla="*/ 35 w 817"/>
                <a:gd name="T79" fmla="*/ 437 h 525"/>
                <a:gd name="T80" fmla="*/ 53 w 817"/>
                <a:gd name="T81" fmla="*/ 423 h 525"/>
                <a:gd name="T82" fmla="*/ 74 w 817"/>
                <a:gd name="T83" fmla="*/ 406 h 525"/>
                <a:gd name="T84" fmla="*/ 97 w 817"/>
                <a:gd name="T85" fmla="*/ 386 h 525"/>
                <a:gd name="T86" fmla="*/ 122 w 817"/>
                <a:gd name="T87" fmla="*/ 364 h 525"/>
                <a:gd name="T88" fmla="*/ 146 w 817"/>
                <a:gd name="T89" fmla="*/ 340 h 525"/>
                <a:gd name="T90" fmla="*/ 171 w 817"/>
                <a:gd name="T91" fmla="*/ 315 h 525"/>
                <a:gd name="T92" fmla="*/ 196 w 817"/>
                <a:gd name="T93" fmla="*/ 288 h 525"/>
                <a:gd name="T94" fmla="*/ 220 w 817"/>
                <a:gd name="T95" fmla="*/ 260 h 525"/>
                <a:gd name="T96" fmla="*/ 243 w 817"/>
                <a:gd name="T97" fmla="*/ 230 h 525"/>
                <a:gd name="T98" fmla="*/ 272 w 817"/>
                <a:gd name="T99" fmla="*/ 190 h 525"/>
                <a:gd name="T100" fmla="*/ 293 w 817"/>
                <a:gd name="T101" fmla="*/ 150 h 525"/>
                <a:gd name="T102" fmla="*/ 310 w 817"/>
                <a:gd name="T103" fmla="*/ 114 h 525"/>
                <a:gd name="T104" fmla="*/ 323 w 817"/>
                <a:gd name="T105" fmla="*/ 82 h 525"/>
                <a:gd name="T106" fmla="*/ 331 w 817"/>
                <a:gd name="T107" fmla="*/ 53 h 525"/>
                <a:gd name="T108" fmla="*/ 336 w 817"/>
                <a:gd name="T109" fmla="*/ 31 h 525"/>
                <a:gd name="T110" fmla="*/ 339 w 817"/>
                <a:gd name="T111" fmla="*/ 14 h 525"/>
                <a:gd name="T112" fmla="*/ 340 w 817"/>
                <a:gd name="T113" fmla="*/ 4 h 525"/>
                <a:gd name="T114" fmla="*/ 340 w 817"/>
                <a:gd name="T115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7" h="525">
                  <a:moveTo>
                    <a:pt x="340" y="0"/>
                  </a:moveTo>
                  <a:lnTo>
                    <a:pt x="343" y="2"/>
                  </a:lnTo>
                  <a:lnTo>
                    <a:pt x="351" y="8"/>
                  </a:lnTo>
                  <a:lnTo>
                    <a:pt x="364" y="15"/>
                  </a:lnTo>
                  <a:lnTo>
                    <a:pt x="381" y="26"/>
                  </a:lnTo>
                  <a:lnTo>
                    <a:pt x="403" y="36"/>
                  </a:lnTo>
                  <a:lnTo>
                    <a:pt x="429" y="48"/>
                  </a:lnTo>
                  <a:lnTo>
                    <a:pt x="458" y="59"/>
                  </a:lnTo>
                  <a:lnTo>
                    <a:pt x="491" y="66"/>
                  </a:lnTo>
                  <a:lnTo>
                    <a:pt x="526" y="73"/>
                  </a:lnTo>
                  <a:lnTo>
                    <a:pt x="564" y="76"/>
                  </a:lnTo>
                  <a:lnTo>
                    <a:pt x="604" y="76"/>
                  </a:lnTo>
                  <a:lnTo>
                    <a:pt x="641" y="74"/>
                  </a:lnTo>
                  <a:lnTo>
                    <a:pt x="677" y="70"/>
                  </a:lnTo>
                  <a:lnTo>
                    <a:pt x="710" y="66"/>
                  </a:lnTo>
                  <a:lnTo>
                    <a:pt x="740" y="63"/>
                  </a:lnTo>
                  <a:lnTo>
                    <a:pt x="766" y="57"/>
                  </a:lnTo>
                  <a:lnTo>
                    <a:pt x="787" y="53"/>
                  </a:lnTo>
                  <a:lnTo>
                    <a:pt x="803" y="49"/>
                  </a:lnTo>
                  <a:lnTo>
                    <a:pt x="813" y="47"/>
                  </a:lnTo>
                  <a:lnTo>
                    <a:pt x="817" y="46"/>
                  </a:lnTo>
                  <a:lnTo>
                    <a:pt x="737" y="193"/>
                  </a:lnTo>
                  <a:lnTo>
                    <a:pt x="355" y="518"/>
                  </a:lnTo>
                  <a:lnTo>
                    <a:pt x="353" y="518"/>
                  </a:lnTo>
                  <a:lnTo>
                    <a:pt x="352" y="518"/>
                  </a:lnTo>
                  <a:lnTo>
                    <a:pt x="347" y="520"/>
                  </a:lnTo>
                  <a:lnTo>
                    <a:pt x="339" y="522"/>
                  </a:lnTo>
                  <a:lnTo>
                    <a:pt x="327" y="523"/>
                  </a:lnTo>
                  <a:lnTo>
                    <a:pt x="310" y="523"/>
                  </a:lnTo>
                  <a:lnTo>
                    <a:pt x="291" y="525"/>
                  </a:lnTo>
                  <a:lnTo>
                    <a:pt x="266" y="523"/>
                  </a:lnTo>
                  <a:lnTo>
                    <a:pt x="235" y="521"/>
                  </a:lnTo>
                  <a:lnTo>
                    <a:pt x="199" y="517"/>
                  </a:lnTo>
                  <a:lnTo>
                    <a:pt x="157" y="509"/>
                  </a:lnTo>
                  <a:lnTo>
                    <a:pt x="108" y="500"/>
                  </a:lnTo>
                  <a:lnTo>
                    <a:pt x="0" y="466"/>
                  </a:lnTo>
                  <a:lnTo>
                    <a:pt x="2" y="463"/>
                  </a:lnTo>
                  <a:lnTo>
                    <a:pt x="9" y="458"/>
                  </a:lnTo>
                  <a:lnTo>
                    <a:pt x="21" y="449"/>
                  </a:lnTo>
                  <a:lnTo>
                    <a:pt x="35" y="437"/>
                  </a:lnTo>
                  <a:lnTo>
                    <a:pt x="53" y="423"/>
                  </a:lnTo>
                  <a:lnTo>
                    <a:pt x="74" y="406"/>
                  </a:lnTo>
                  <a:lnTo>
                    <a:pt x="97" y="386"/>
                  </a:lnTo>
                  <a:lnTo>
                    <a:pt x="122" y="364"/>
                  </a:lnTo>
                  <a:lnTo>
                    <a:pt x="146" y="340"/>
                  </a:lnTo>
                  <a:lnTo>
                    <a:pt x="171" y="315"/>
                  </a:lnTo>
                  <a:lnTo>
                    <a:pt x="196" y="288"/>
                  </a:lnTo>
                  <a:lnTo>
                    <a:pt x="220" y="260"/>
                  </a:lnTo>
                  <a:lnTo>
                    <a:pt x="243" y="230"/>
                  </a:lnTo>
                  <a:lnTo>
                    <a:pt x="272" y="190"/>
                  </a:lnTo>
                  <a:lnTo>
                    <a:pt x="293" y="150"/>
                  </a:lnTo>
                  <a:lnTo>
                    <a:pt x="310" y="114"/>
                  </a:lnTo>
                  <a:lnTo>
                    <a:pt x="323" y="82"/>
                  </a:lnTo>
                  <a:lnTo>
                    <a:pt x="331" y="53"/>
                  </a:lnTo>
                  <a:lnTo>
                    <a:pt x="336" y="31"/>
                  </a:lnTo>
                  <a:lnTo>
                    <a:pt x="339" y="14"/>
                  </a:lnTo>
                  <a:lnTo>
                    <a:pt x="340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6442076" y="5811838"/>
              <a:ext cx="823913" cy="1041400"/>
            </a:xfrm>
            <a:custGeom>
              <a:avLst/>
              <a:gdLst>
                <a:gd name="T0" fmla="*/ 294 w 519"/>
                <a:gd name="T1" fmla="*/ 0 h 656"/>
                <a:gd name="T2" fmla="*/ 337 w 519"/>
                <a:gd name="T3" fmla="*/ 6 h 656"/>
                <a:gd name="T4" fmla="*/ 376 w 519"/>
                <a:gd name="T5" fmla="*/ 19 h 656"/>
                <a:gd name="T6" fmla="*/ 413 w 519"/>
                <a:gd name="T7" fmla="*/ 37 h 656"/>
                <a:gd name="T8" fmla="*/ 446 w 519"/>
                <a:gd name="T9" fmla="*/ 61 h 656"/>
                <a:gd name="T10" fmla="*/ 472 w 519"/>
                <a:gd name="T11" fmla="*/ 89 h 656"/>
                <a:gd name="T12" fmla="*/ 494 w 519"/>
                <a:gd name="T13" fmla="*/ 121 h 656"/>
                <a:gd name="T14" fmla="*/ 510 w 519"/>
                <a:gd name="T15" fmla="*/ 157 h 656"/>
                <a:gd name="T16" fmla="*/ 518 w 519"/>
                <a:gd name="T17" fmla="*/ 195 h 656"/>
                <a:gd name="T18" fmla="*/ 519 w 519"/>
                <a:gd name="T19" fmla="*/ 236 h 656"/>
                <a:gd name="T20" fmla="*/ 489 w 519"/>
                <a:gd name="T21" fmla="*/ 633 h 656"/>
                <a:gd name="T22" fmla="*/ 0 w 519"/>
                <a:gd name="T23" fmla="*/ 656 h 656"/>
                <a:gd name="T24" fmla="*/ 34 w 519"/>
                <a:gd name="T25" fmla="*/ 211 h 656"/>
                <a:gd name="T26" fmla="*/ 41 w 519"/>
                <a:gd name="T27" fmla="*/ 172 h 656"/>
                <a:gd name="T28" fmla="*/ 55 w 519"/>
                <a:gd name="T29" fmla="*/ 134 h 656"/>
                <a:gd name="T30" fmla="*/ 75 w 519"/>
                <a:gd name="T31" fmla="*/ 100 h 656"/>
                <a:gd name="T32" fmla="*/ 103 w 519"/>
                <a:gd name="T33" fmla="*/ 70 h 656"/>
                <a:gd name="T34" fmla="*/ 133 w 519"/>
                <a:gd name="T35" fmla="*/ 45 h 656"/>
                <a:gd name="T36" fmla="*/ 168 w 519"/>
                <a:gd name="T37" fmla="*/ 24 h 656"/>
                <a:gd name="T38" fmla="*/ 207 w 519"/>
                <a:gd name="T39" fmla="*/ 9 h 656"/>
                <a:gd name="T40" fmla="*/ 249 w 519"/>
                <a:gd name="T41" fmla="*/ 2 h 656"/>
                <a:gd name="T42" fmla="*/ 294 w 519"/>
                <a:gd name="T4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9" h="656">
                  <a:moveTo>
                    <a:pt x="294" y="0"/>
                  </a:moveTo>
                  <a:lnTo>
                    <a:pt x="337" y="6"/>
                  </a:lnTo>
                  <a:lnTo>
                    <a:pt x="376" y="19"/>
                  </a:lnTo>
                  <a:lnTo>
                    <a:pt x="413" y="37"/>
                  </a:lnTo>
                  <a:lnTo>
                    <a:pt x="446" y="61"/>
                  </a:lnTo>
                  <a:lnTo>
                    <a:pt x="472" y="89"/>
                  </a:lnTo>
                  <a:lnTo>
                    <a:pt x="494" y="121"/>
                  </a:lnTo>
                  <a:lnTo>
                    <a:pt x="510" y="157"/>
                  </a:lnTo>
                  <a:lnTo>
                    <a:pt x="518" y="195"/>
                  </a:lnTo>
                  <a:lnTo>
                    <a:pt x="519" y="236"/>
                  </a:lnTo>
                  <a:lnTo>
                    <a:pt x="489" y="633"/>
                  </a:lnTo>
                  <a:lnTo>
                    <a:pt x="0" y="656"/>
                  </a:lnTo>
                  <a:lnTo>
                    <a:pt x="34" y="211"/>
                  </a:lnTo>
                  <a:lnTo>
                    <a:pt x="41" y="172"/>
                  </a:lnTo>
                  <a:lnTo>
                    <a:pt x="55" y="134"/>
                  </a:lnTo>
                  <a:lnTo>
                    <a:pt x="75" y="100"/>
                  </a:lnTo>
                  <a:lnTo>
                    <a:pt x="103" y="70"/>
                  </a:lnTo>
                  <a:lnTo>
                    <a:pt x="133" y="45"/>
                  </a:lnTo>
                  <a:lnTo>
                    <a:pt x="168" y="24"/>
                  </a:lnTo>
                  <a:lnTo>
                    <a:pt x="207" y="9"/>
                  </a:lnTo>
                  <a:lnTo>
                    <a:pt x="249" y="2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6462713" y="5870575"/>
              <a:ext cx="781050" cy="982663"/>
            </a:xfrm>
            <a:custGeom>
              <a:avLst/>
              <a:gdLst>
                <a:gd name="T0" fmla="*/ 277 w 492"/>
                <a:gd name="T1" fmla="*/ 0 h 619"/>
                <a:gd name="T2" fmla="*/ 319 w 492"/>
                <a:gd name="T3" fmla="*/ 7 h 619"/>
                <a:gd name="T4" fmla="*/ 357 w 492"/>
                <a:gd name="T5" fmla="*/ 18 h 619"/>
                <a:gd name="T6" fmla="*/ 391 w 492"/>
                <a:gd name="T7" fmla="*/ 35 h 619"/>
                <a:gd name="T8" fmla="*/ 421 w 492"/>
                <a:gd name="T9" fmla="*/ 58 h 619"/>
                <a:gd name="T10" fmla="*/ 447 w 492"/>
                <a:gd name="T11" fmla="*/ 85 h 619"/>
                <a:gd name="T12" fmla="*/ 468 w 492"/>
                <a:gd name="T13" fmla="*/ 115 h 619"/>
                <a:gd name="T14" fmla="*/ 482 w 492"/>
                <a:gd name="T15" fmla="*/ 149 h 619"/>
                <a:gd name="T16" fmla="*/ 490 w 492"/>
                <a:gd name="T17" fmla="*/ 185 h 619"/>
                <a:gd name="T18" fmla="*/ 492 w 492"/>
                <a:gd name="T19" fmla="*/ 224 h 619"/>
                <a:gd name="T20" fmla="*/ 463 w 492"/>
                <a:gd name="T21" fmla="*/ 597 h 619"/>
                <a:gd name="T22" fmla="*/ 0 w 492"/>
                <a:gd name="T23" fmla="*/ 619 h 619"/>
                <a:gd name="T24" fmla="*/ 32 w 492"/>
                <a:gd name="T25" fmla="*/ 200 h 619"/>
                <a:gd name="T26" fmla="*/ 38 w 492"/>
                <a:gd name="T27" fmla="*/ 162 h 619"/>
                <a:gd name="T28" fmla="*/ 52 w 492"/>
                <a:gd name="T29" fmla="*/ 127 h 619"/>
                <a:gd name="T30" fmla="*/ 71 w 492"/>
                <a:gd name="T31" fmla="*/ 96 h 619"/>
                <a:gd name="T32" fmla="*/ 96 w 492"/>
                <a:gd name="T33" fmla="*/ 67 h 619"/>
                <a:gd name="T34" fmla="*/ 126 w 492"/>
                <a:gd name="T35" fmla="*/ 43 h 619"/>
                <a:gd name="T36" fmla="*/ 159 w 492"/>
                <a:gd name="T37" fmla="*/ 24 h 619"/>
                <a:gd name="T38" fmla="*/ 197 w 492"/>
                <a:gd name="T39" fmla="*/ 9 h 619"/>
                <a:gd name="T40" fmla="*/ 236 w 492"/>
                <a:gd name="T41" fmla="*/ 1 h 619"/>
                <a:gd name="T42" fmla="*/ 277 w 492"/>
                <a:gd name="T43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2" h="619">
                  <a:moveTo>
                    <a:pt x="277" y="0"/>
                  </a:moveTo>
                  <a:lnTo>
                    <a:pt x="319" y="7"/>
                  </a:lnTo>
                  <a:lnTo>
                    <a:pt x="357" y="18"/>
                  </a:lnTo>
                  <a:lnTo>
                    <a:pt x="391" y="35"/>
                  </a:lnTo>
                  <a:lnTo>
                    <a:pt x="421" y="58"/>
                  </a:lnTo>
                  <a:lnTo>
                    <a:pt x="447" y="85"/>
                  </a:lnTo>
                  <a:lnTo>
                    <a:pt x="468" y="115"/>
                  </a:lnTo>
                  <a:lnTo>
                    <a:pt x="482" y="149"/>
                  </a:lnTo>
                  <a:lnTo>
                    <a:pt x="490" y="185"/>
                  </a:lnTo>
                  <a:lnTo>
                    <a:pt x="492" y="224"/>
                  </a:lnTo>
                  <a:lnTo>
                    <a:pt x="463" y="597"/>
                  </a:lnTo>
                  <a:lnTo>
                    <a:pt x="0" y="619"/>
                  </a:lnTo>
                  <a:lnTo>
                    <a:pt x="32" y="200"/>
                  </a:lnTo>
                  <a:lnTo>
                    <a:pt x="38" y="162"/>
                  </a:lnTo>
                  <a:lnTo>
                    <a:pt x="52" y="127"/>
                  </a:lnTo>
                  <a:lnTo>
                    <a:pt x="71" y="96"/>
                  </a:lnTo>
                  <a:lnTo>
                    <a:pt x="96" y="67"/>
                  </a:lnTo>
                  <a:lnTo>
                    <a:pt x="126" y="43"/>
                  </a:lnTo>
                  <a:lnTo>
                    <a:pt x="159" y="24"/>
                  </a:lnTo>
                  <a:lnTo>
                    <a:pt x="197" y="9"/>
                  </a:lnTo>
                  <a:lnTo>
                    <a:pt x="236" y="1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659188" y="5245100"/>
              <a:ext cx="1577975" cy="1412875"/>
            </a:xfrm>
            <a:custGeom>
              <a:avLst/>
              <a:gdLst>
                <a:gd name="T0" fmla="*/ 496 w 994"/>
                <a:gd name="T1" fmla="*/ 1 h 890"/>
                <a:gd name="T2" fmla="*/ 524 w 994"/>
                <a:gd name="T3" fmla="*/ 4 h 890"/>
                <a:gd name="T4" fmla="*/ 575 w 994"/>
                <a:gd name="T5" fmla="*/ 9 h 890"/>
                <a:gd name="T6" fmla="*/ 643 w 994"/>
                <a:gd name="T7" fmla="*/ 14 h 890"/>
                <a:gd name="T8" fmla="*/ 724 w 994"/>
                <a:gd name="T9" fmla="*/ 17 h 890"/>
                <a:gd name="T10" fmla="*/ 813 w 994"/>
                <a:gd name="T11" fmla="*/ 17 h 890"/>
                <a:gd name="T12" fmla="*/ 896 w 994"/>
                <a:gd name="T13" fmla="*/ 16 h 890"/>
                <a:gd name="T14" fmla="*/ 948 w 994"/>
                <a:gd name="T15" fmla="*/ 17 h 890"/>
                <a:gd name="T16" fmla="*/ 978 w 994"/>
                <a:gd name="T17" fmla="*/ 21 h 890"/>
                <a:gd name="T18" fmla="*/ 991 w 994"/>
                <a:gd name="T19" fmla="*/ 23 h 890"/>
                <a:gd name="T20" fmla="*/ 994 w 994"/>
                <a:gd name="T21" fmla="*/ 26 h 890"/>
                <a:gd name="T22" fmla="*/ 568 w 994"/>
                <a:gd name="T23" fmla="*/ 890 h 890"/>
                <a:gd name="T24" fmla="*/ 190 w 994"/>
                <a:gd name="T25" fmla="*/ 843 h 890"/>
                <a:gd name="T26" fmla="*/ 192 w 994"/>
                <a:gd name="T27" fmla="*/ 813 h 890"/>
                <a:gd name="T28" fmla="*/ 197 w 994"/>
                <a:gd name="T29" fmla="*/ 763 h 890"/>
                <a:gd name="T30" fmla="*/ 203 w 994"/>
                <a:gd name="T31" fmla="*/ 700 h 890"/>
                <a:gd name="T32" fmla="*/ 207 w 994"/>
                <a:gd name="T33" fmla="*/ 635 h 890"/>
                <a:gd name="T34" fmla="*/ 209 w 994"/>
                <a:gd name="T35" fmla="*/ 577 h 890"/>
                <a:gd name="T36" fmla="*/ 203 w 994"/>
                <a:gd name="T37" fmla="*/ 521 h 890"/>
                <a:gd name="T38" fmla="*/ 183 w 994"/>
                <a:gd name="T39" fmla="*/ 470 h 890"/>
                <a:gd name="T40" fmla="*/ 161 w 994"/>
                <a:gd name="T41" fmla="*/ 428 h 890"/>
                <a:gd name="T42" fmla="*/ 140 w 994"/>
                <a:gd name="T43" fmla="*/ 401 h 890"/>
                <a:gd name="T44" fmla="*/ 132 w 994"/>
                <a:gd name="T45" fmla="*/ 390 h 890"/>
                <a:gd name="T46" fmla="*/ 2 w 994"/>
                <a:gd name="T47" fmla="*/ 382 h 890"/>
                <a:gd name="T48" fmla="*/ 26 w 994"/>
                <a:gd name="T49" fmla="*/ 369 h 890"/>
                <a:gd name="T50" fmla="*/ 67 w 994"/>
                <a:gd name="T51" fmla="*/ 346 h 890"/>
                <a:gd name="T52" fmla="*/ 119 w 994"/>
                <a:gd name="T53" fmla="*/ 313 h 890"/>
                <a:gd name="T54" fmla="*/ 179 w 994"/>
                <a:gd name="T55" fmla="*/ 275 h 890"/>
                <a:gd name="T56" fmla="*/ 239 w 994"/>
                <a:gd name="T57" fmla="*/ 233 h 890"/>
                <a:gd name="T58" fmla="*/ 297 w 994"/>
                <a:gd name="T59" fmla="*/ 188 h 890"/>
                <a:gd name="T60" fmla="*/ 361 w 994"/>
                <a:gd name="T61" fmla="*/ 132 h 890"/>
                <a:gd name="T62" fmla="*/ 416 w 994"/>
                <a:gd name="T63" fmla="*/ 80 h 890"/>
                <a:gd name="T64" fmla="*/ 457 w 994"/>
                <a:gd name="T65" fmla="*/ 39 h 890"/>
                <a:gd name="T66" fmla="*/ 483 w 994"/>
                <a:gd name="T67" fmla="*/ 10 h 890"/>
                <a:gd name="T68" fmla="*/ 493 w 994"/>
                <a:gd name="T69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4" h="890">
                  <a:moveTo>
                    <a:pt x="493" y="0"/>
                  </a:moveTo>
                  <a:lnTo>
                    <a:pt x="496" y="1"/>
                  </a:lnTo>
                  <a:lnTo>
                    <a:pt x="508" y="2"/>
                  </a:lnTo>
                  <a:lnTo>
                    <a:pt x="524" y="4"/>
                  </a:lnTo>
                  <a:lnTo>
                    <a:pt x="547" y="6"/>
                  </a:lnTo>
                  <a:lnTo>
                    <a:pt x="575" y="9"/>
                  </a:lnTo>
                  <a:lnTo>
                    <a:pt x="607" y="12"/>
                  </a:lnTo>
                  <a:lnTo>
                    <a:pt x="643" y="14"/>
                  </a:lnTo>
                  <a:lnTo>
                    <a:pt x="682" y="16"/>
                  </a:lnTo>
                  <a:lnTo>
                    <a:pt x="724" y="17"/>
                  </a:lnTo>
                  <a:lnTo>
                    <a:pt x="767" y="17"/>
                  </a:lnTo>
                  <a:lnTo>
                    <a:pt x="813" y="17"/>
                  </a:lnTo>
                  <a:lnTo>
                    <a:pt x="859" y="16"/>
                  </a:lnTo>
                  <a:lnTo>
                    <a:pt x="896" y="16"/>
                  </a:lnTo>
                  <a:lnTo>
                    <a:pt x="926" y="16"/>
                  </a:lnTo>
                  <a:lnTo>
                    <a:pt x="948" y="17"/>
                  </a:lnTo>
                  <a:lnTo>
                    <a:pt x="966" y="18"/>
                  </a:lnTo>
                  <a:lnTo>
                    <a:pt x="978" y="21"/>
                  </a:lnTo>
                  <a:lnTo>
                    <a:pt x="986" y="22"/>
                  </a:lnTo>
                  <a:lnTo>
                    <a:pt x="991" y="23"/>
                  </a:lnTo>
                  <a:lnTo>
                    <a:pt x="992" y="25"/>
                  </a:lnTo>
                  <a:lnTo>
                    <a:pt x="994" y="26"/>
                  </a:lnTo>
                  <a:lnTo>
                    <a:pt x="899" y="846"/>
                  </a:lnTo>
                  <a:lnTo>
                    <a:pt x="568" y="890"/>
                  </a:lnTo>
                  <a:lnTo>
                    <a:pt x="190" y="847"/>
                  </a:lnTo>
                  <a:lnTo>
                    <a:pt x="190" y="843"/>
                  </a:lnTo>
                  <a:lnTo>
                    <a:pt x="191" y="831"/>
                  </a:lnTo>
                  <a:lnTo>
                    <a:pt x="192" y="813"/>
                  </a:lnTo>
                  <a:lnTo>
                    <a:pt x="195" y="789"/>
                  </a:lnTo>
                  <a:lnTo>
                    <a:pt x="197" y="763"/>
                  </a:lnTo>
                  <a:lnTo>
                    <a:pt x="200" y="732"/>
                  </a:lnTo>
                  <a:lnTo>
                    <a:pt x="203" y="700"/>
                  </a:lnTo>
                  <a:lnTo>
                    <a:pt x="204" y="668"/>
                  </a:lnTo>
                  <a:lnTo>
                    <a:pt x="207" y="635"/>
                  </a:lnTo>
                  <a:lnTo>
                    <a:pt x="208" y="605"/>
                  </a:lnTo>
                  <a:lnTo>
                    <a:pt x="209" y="577"/>
                  </a:lnTo>
                  <a:lnTo>
                    <a:pt x="208" y="549"/>
                  </a:lnTo>
                  <a:lnTo>
                    <a:pt x="203" y="521"/>
                  </a:lnTo>
                  <a:lnTo>
                    <a:pt x="194" y="495"/>
                  </a:lnTo>
                  <a:lnTo>
                    <a:pt x="183" y="470"/>
                  </a:lnTo>
                  <a:lnTo>
                    <a:pt x="173" y="448"/>
                  </a:lnTo>
                  <a:lnTo>
                    <a:pt x="161" y="428"/>
                  </a:lnTo>
                  <a:lnTo>
                    <a:pt x="149" y="412"/>
                  </a:lnTo>
                  <a:lnTo>
                    <a:pt x="140" y="401"/>
                  </a:lnTo>
                  <a:lnTo>
                    <a:pt x="135" y="393"/>
                  </a:lnTo>
                  <a:lnTo>
                    <a:pt x="132" y="390"/>
                  </a:lnTo>
                  <a:lnTo>
                    <a:pt x="0" y="384"/>
                  </a:lnTo>
                  <a:lnTo>
                    <a:pt x="2" y="382"/>
                  </a:lnTo>
                  <a:lnTo>
                    <a:pt x="11" y="377"/>
                  </a:lnTo>
                  <a:lnTo>
                    <a:pt x="26" y="369"/>
                  </a:lnTo>
                  <a:lnTo>
                    <a:pt x="44" y="359"/>
                  </a:lnTo>
                  <a:lnTo>
                    <a:pt x="67" y="346"/>
                  </a:lnTo>
                  <a:lnTo>
                    <a:pt x="91" y="330"/>
                  </a:lnTo>
                  <a:lnTo>
                    <a:pt x="119" y="313"/>
                  </a:lnTo>
                  <a:lnTo>
                    <a:pt x="149" y="294"/>
                  </a:lnTo>
                  <a:lnTo>
                    <a:pt x="179" y="275"/>
                  </a:lnTo>
                  <a:lnTo>
                    <a:pt x="209" y="254"/>
                  </a:lnTo>
                  <a:lnTo>
                    <a:pt x="239" y="233"/>
                  </a:lnTo>
                  <a:lnTo>
                    <a:pt x="270" y="211"/>
                  </a:lnTo>
                  <a:lnTo>
                    <a:pt x="297" y="188"/>
                  </a:lnTo>
                  <a:lnTo>
                    <a:pt x="331" y="160"/>
                  </a:lnTo>
                  <a:lnTo>
                    <a:pt x="361" y="132"/>
                  </a:lnTo>
                  <a:lnTo>
                    <a:pt x="390" y="105"/>
                  </a:lnTo>
                  <a:lnTo>
                    <a:pt x="416" y="80"/>
                  </a:lnTo>
                  <a:lnTo>
                    <a:pt x="438" y="57"/>
                  </a:lnTo>
                  <a:lnTo>
                    <a:pt x="457" y="39"/>
                  </a:lnTo>
                  <a:lnTo>
                    <a:pt x="473" y="22"/>
                  </a:lnTo>
                  <a:lnTo>
                    <a:pt x="483" y="10"/>
                  </a:lnTo>
                  <a:lnTo>
                    <a:pt x="491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68738" y="5862638"/>
              <a:ext cx="819150" cy="795338"/>
            </a:xfrm>
            <a:custGeom>
              <a:avLst/>
              <a:gdLst>
                <a:gd name="T0" fmla="*/ 0 w 516"/>
                <a:gd name="T1" fmla="*/ 0 h 501"/>
                <a:gd name="T2" fmla="*/ 508 w 516"/>
                <a:gd name="T3" fmla="*/ 27 h 501"/>
                <a:gd name="T4" fmla="*/ 509 w 516"/>
                <a:gd name="T5" fmla="*/ 31 h 501"/>
                <a:gd name="T6" fmla="*/ 511 w 516"/>
                <a:gd name="T7" fmla="*/ 40 h 501"/>
                <a:gd name="T8" fmla="*/ 513 w 516"/>
                <a:gd name="T9" fmla="*/ 56 h 501"/>
                <a:gd name="T10" fmla="*/ 515 w 516"/>
                <a:gd name="T11" fmla="*/ 77 h 501"/>
                <a:gd name="T12" fmla="*/ 516 w 516"/>
                <a:gd name="T13" fmla="*/ 102 h 501"/>
                <a:gd name="T14" fmla="*/ 515 w 516"/>
                <a:gd name="T15" fmla="*/ 131 h 501"/>
                <a:gd name="T16" fmla="*/ 512 w 516"/>
                <a:gd name="T17" fmla="*/ 162 h 501"/>
                <a:gd name="T18" fmla="*/ 506 w 516"/>
                <a:gd name="T19" fmla="*/ 196 h 501"/>
                <a:gd name="T20" fmla="*/ 495 w 516"/>
                <a:gd name="T21" fmla="*/ 232 h 501"/>
                <a:gd name="T22" fmla="*/ 486 w 516"/>
                <a:gd name="T23" fmla="*/ 262 h 501"/>
                <a:gd name="T24" fmla="*/ 477 w 516"/>
                <a:gd name="T25" fmla="*/ 294 h 501"/>
                <a:gd name="T26" fmla="*/ 469 w 516"/>
                <a:gd name="T27" fmla="*/ 327 h 501"/>
                <a:gd name="T28" fmla="*/ 462 w 516"/>
                <a:gd name="T29" fmla="*/ 360 h 501"/>
                <a:gd name="T30" fmla="*/ 456 w 516"/>
                <a:gd name="T31" fmla="*/ 391 h 501"/>
                <a:gd name="T32" fmla="*/ 449 w 516"/>
                <a:gd name="T33" fmla="*/ 421 h 501"/>
                <a:gd name="T34" fmla="*/ 445 w 516"/>
                <a:gd name="T35" fmla="*/ 448 h 501"/>
                <a:gd name="T36" fmla="*/ 441 w 516"/>
                <a:gd name="T37" fmla="*/ 470 h 501"/>
                <a:gd name="T38" fmla="*/ 439 w 516"/>
                <a:gd name="T39" fmla="*/ 487 h 501"/>
                <a:gd name="T40" fmla="*/ 437 w 516"/>
                <a:gd name="T41" fmla="*/ 497 h 501"/>
                <a:gd name="T42" fmla="*/ 436 w 516"/>
                <a:gd name="T43" fmla="*/ 501 h 501"/>
                <a:gd name="T44" fmla="*/ 58 w 516"/>
                <a:gd name="T45" fmla="*/ 458 h 501"/>
                <a:gd name="T46" fmla="*/ 58 w 516"/>
                <a:gd name="T47" fmla="*/ 454 h 501"/>
                <a:gd name="T48" fmla="*/ 59 w 516"/>
                <a:gd name="T49" fmla="*/ 442 h 501"/>
                <a:gd name="T50" fmla="*/ 60 w 516"/>
                <a:gd name="T51" fmla="*/ 424 h 501"/>
                <a:gd name="T52" fmla="*/ 63 w 516"/>
                <a:gd name="T53" fmla="*/ 400 h 501"/>
                <a:gd name="T54" fmla="*/ 65 w 516"/>
                <a:gd name="T55" fmla="*/ 373 h 501"/>
                <a:gd name="T56" fmla="*/ 68 w 516"/>
                <a:gd name="T57" fmla="*/ 343 h 501"/>
                <a:gd name="T58" fmla="*/ 71 w 516"/>
                <a:gd name="T59" fmla="*/ 310 h 501"/>
                <a:gd name="T60" fmla="*/ 72 w 516"/>
                <a:gd name="T61" fmla="*/ 277 h 501"/>
                <a:gd name="T62" fmla="*/ 75 w 516"/>
                <a:gd name="T63" fmla="*/ 246 h 501"/>
                <a:gd name="T64" fmla="*/ 76 w 516"/>
                <a:gd name="T65" fmla="*/ 215 h 501"/>
                <a:gd name="T66" fmla="*/ 77 w 516"/>
                <a:gd name="T67" fmla="*/ 187 h 501"/>
                <a:gd name="T68" fmla="*/ 76 w 516"/>
                <a:gd name="T69" fmla="*/ 158 h 501"/>
                <a:gd name="T70" fmla="*/ 71 w 516"/>
                <a:gd name="T71" fmla="*/ 131 h 501"/>
                <a:gd name="T72" fmla="*/ 63 w 516"/>
                <a:gd name="T73" fmla="*/ 105 h 501"/>
                <a:gd name="T74" fmla="*/ 51 w 516"/>
                <a:gd name="T75" fmla="*/ 80 h 501"/>
                <a:gd name="T76" fmla="*/ 41 w 516"/>
                <a:gd name="T77" fmla="*/ 57 h 501"/>
                <a:gd name="T78" fmla="*/ 29 w 516"/>
                <a:gd name="T79" fmla="*/ 38 h 501"/>
                <a:gd name="T80" fmla="*/ 17 w 516"/>
                <a:gd name="T81" fmla="*/ 22 h 501"/>
                <a:gd name="T82" fmla="*/ 9 w 516"/>
                <a:gd name="T83" fmla="*/ 10 h 501"/>
                <a:gd name="T84" fmla="*/ 3 w 516"/>
                <a:gd name="T85" fmla="*/ 2 h 501"/>
                <a:gd name="T86" fmla="*/ 0 w 516"/>
                <a:gd name="T87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6" h="501">
                  <a:moveTo>
                    <a:pt x="0" y="0"/>
                  </a:moveTo>
                  <a:lnTo>
                    <a:pt x="508" y="27"/>
                  </a:lnTo>
                  <a:lnTo>
                    <a:pt x="509" y="31"/>
                  </a:lnTo>
                  <a:lnTo>
                    <a:pt x="511" y="40"/>
                  </a:lnTo>
                  <a:lnTo>
                    <a:pt x="513" y="56"/>
                  </a:lnTo>
                  <a:lnTo>
                    <a:pt x="515" y="77"/>
                  </a:lnTo>
                  <a:lnTo>
                    <a:pt x="516" y="102"/>
                  </a:lnTo>
                  <a:lnTo>
                    <a:pt x="515" y="131"/>
                  </a:lnTo>
                  <a:lnTo>
                    <a:pt x="512" y="162"/>
                  </a:lnTo>
                  <a:lnTo>
                    <a:pt x="506" y="196"/>
                  </a:lnTo>
                  <a:lnTo>
                    <a:pt x="495" y="232"/>
                  </a:lnTo>
                  <a:lnTo>
                    <a:pt x="486" y="262"/>
                  </a:lnTo>
                  <a:lnTo>
                    <a:pt x="477" y="294"/>
                  </a:lnTo>
                  <a:lnTo>
                    <a:pt x="469" y="327"/>
                  </a:lnTo>
                  <a:lnTo>
                    <a:pt x="462" y="360"/>
                  </a:lnTo>
                  <a:lnTo>
                    <a:pt x="456" y="391"/>
                  </a:lnTo>
                  <a:lnTo>
                    <a:pt x="449" y="421"/>
                  </a:lnTo>
                  <a:lnTo>
                    <a:pt x="445" y="448"/>
                  </a:lnTo>
                  <a:lnTo>
                    <a:pt x="441" y="470"/>
                  </a:lnTo>
                  <a:lnTo>
                    <a:pt x="439" y="487"/>
                  </a:lnTo>
                  <a:lnTo>
                    <a:pt x="437" y="497"/>
                  </a:lnTo>
                  <a:lnTo>
                    <a:pt x="436" y="501"/>
                  </a:lnTo>
                  <a:lnTo>
                    <a:pt x="58" y="458"/>
                  </a:lnTo>
                  <a:lnTo>
                    <a:pt x="58" y="454"/>
                  </a:lnTo>
                  <a:lnTo>
                    <a:pt x="59" y="442"/>
                  </a:lnTo>
                  <a:lnTo>
                    <a:pt x="60" y="424"/>
                  </a:lnTo>
                  <a:lnTo>
                    <a:pt x="63" y="400"/>
                  </a:lnTo>
                  <a:lnTo>
                    <a:pt x="65" y="373"/>
                  </a:lnTo>
                  <a:lnTo>
                    <a:pt x="68" y="343"/>
                  </a:lnTo>
                  <a:lnTo>
                    <a:pt x="71" y="310"/>
                  </a:lnTo>
                  <a:lnTo>
                    <a:pt x="72" y="277"/>
                  </a:lnTo>
                  <a:lnTo>
                    <a:pt x="75" y="246"/>
                  </a:lnTo>
                  <a:lnTo>
                    <a:pt x="76" y="215"/>
                  </a:lnTo>
                  <a:lnTo>
                    <a:pt x="77" y="187"/>
                  </a:lnTo>
                  <a:lnTo>
                    <a:pt x="76" y="158"/>
                  </a:lnTo>
                  <a:lnTo>
                    <a:pt x="71" y="131"/>
                  </a:lnTo>
                  <a:lnTo>
                    <a:pt x="63" y="105"/>
                  </a:lnTo>
                  <a:lnTo>
                    <a:pt x="51" y="80"/>
                  </a:lnTo>
                  <a:lnTo>
                    <a:pt x="41" y="57"/>
                  </a:lnTo>
                  <a:lnTo>
                    <a:pt x="29" y="38"/>
                  </a:lnTo>
                  <a:lnTo>
                    <a:pt x="17" y="22"/>
                  </a:lnTo>
                  <a:lnTo>
                    <a:pt x="9" y="10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659188" y="5245100"/>
              <a:ext cx="1577975" cy="663575"/>
            </a:xfrm>
            <a:custGeom>
              <a:avLst/>
              <a:gdLst>
                <a:gd name="T0" fmla="*/ 493 w 994"/>
                <a:gd name="T1" fmla="*/ 0 h 418"/>
                <a:gd name="T2" fmla="*/ 496 w 994"/>
                <a:gd name="T3" fmla="*/ 1 h 418"/>
                <a:gd name="T4" fmla="*/ 508 w 994"/>
                <a:gd name="T5" fmla="*/ 2 h 418"/>
                <a:gd name="T6" fmla="*/ 524 w 994"/>
                <a:gd name="T7" fmla="*/ 4 h 418"/>
                <a:gd name="T8" fmla="*/ 547 w 994"/>
                <a:gd name="T9" fmla="*/ 6 h 418"/>
                <a:gd name="T10" fmla="*/ 575 w 994"/>
                <a:gd name="T11" fmla="*/ 9 h 418"/>
                <a:gd name="T12" fmla="*/ 607 w 994"/>
                <a:gd name="T13" fmla="*/ 12 h 418"/>
                <a:gd name="T14" fmla="*/ 643 w 994"/>
                <a:gd name="T15" fmla="*/ 14 h 418"/>
                <a:gd name="T16" fmla="*/ 682 w 994"/>
                <a:gd name="T17" fmla="*/ 16 h 418"/>
                <a:gd name="T18" fmla="*/ 724 w 994"/>
                <a:gd name="T19" fmla="*/ 17 h 418"/>
                <a:gd name="T20" fmla="*/ 767 w 994"/>
                <a:gd name="T21" fmla="*/ 17 h 418"/>
                <a:gd name="T22" fmla="*/ 813 w 994"/>
                <a:gd name="T23" fmla="*/ 17 h 418"/>
                <a:gd name="T24" fmla="*/ 859 w 994"/>
                <a:gd name="T25" fmla="*/ 16 h 418"/>
                <a:gd name="T26" fmla="*/ 896 w 994"/>
                <a:gd name="T27" fmla="*/ 16 h 418"/>
                <a:gd name="T28" fmla="*/ 926 w 994"/>
                <a:gd name="T29" fmla="*/ 16 h 418"/>
                <a:gd name="T30" fmla="*/ 948 w 994"/>
                <a:gd name="T31" fmla="*/ 17 h 418"/>
                <a:gd name="T32" fmla="*/ 966 w 994"/>
                <a:gd name="T33" fmla="*/ 18 h 418"/>
                <a:gd name="T34" fmla="*/ 978 w 994"/>
                <a:gd name="T35" fmla="*/ 21 h 418"/>
                <a:gd name="T36" fmla="*/ 986 w 994"/>
                <a:gd name="T37" fmla="*/ 22 h 418"/>
                <a:gd name="T38" fmla="*/ 991 w 994"/>
                <a:gd name="T39" fmla="*/ 23 h 418"/>
                <a:gd name="T40" fmla="*/ 992 w 994"/>
                <a:gd name="T41" fmla="*/ 25 h 418"/>
                <a:gd name="T42" fmla="*/ 994 w 994"/>
                <a:gd name="T43" fmla="*/ 26 h 418"/>
                <a:gd name="T44" fmla="*/ 994 w 994"/>
                <a:gd name="T45" fmla="*/ 26 h 418"/>
                <a:gd name="T46" fmla="*/ 966 w 994"/>
                <a:gd name="T47" fmla="*/ 84 h 418"/>
                <a:gd name="T48" fmla="*/ 937 w 994"/>
                <a:gd name="T49" fmla="*/ 136 h 418"/>
                <a:gd name="T50" fmla="*/ 905 w 994"/>
                <a:gd name="T51" fmla="*/ 183 h 418"/>
                <a:gd name="T52" fmla="*/ 872 w 994"/>
                <a:gd name="T53" fmla="*/ 226 h 418"/>
                <a:gd name="T54" fmla="*/ 839 w 994"/>
                <a:gd name="T55" fmla="*/ 263 h 418"/>
                <a:gd name="T56" fmla="*/ 806 w 994"/>
                <a:gd name="T57" fmla="*/ 297 h 418"/>
                <a:gd name="T58" fmla="*/ 775 w 994"/>
                <a:gd name="T59" fmla="*/ 326 h 418"/>
                <a:gd name="T60" fmla="*/ 745 w 994"/>
                <a:gd name="T61" fmla="*/ 351 h 418"/>
                <a:gd name="T62" fmla="*/ 716 w 994"/>
                <a:gd name="T63" fmla="*/ 370 h 418"/>
                <a:gd name="T64" fmla="*/ 693 w 994"/>
                <a:gd name="T65" fmla="*/ 387 h 418"/>
                <a:gd name="T66" fmla="*/ 672 w 994"/>
                <a:gd name="T67" fmla="*/ 399 h 418"/>
                <a:gd name="T68" fmla="*/ 656 w 994"/>
                <a:gd name="T69" fmla="*/ 408 h 418"/>
                <a:gd name="T70" fmla="*/ 645 w 994"/>
                <a:gd name="T71" fmla="*/ 415 h 418"/>
                <a:gd name="T72" fmla="*/ 640 w 994"/>
                <a:gd name="T73" fmla="*/ 416 h 418"/>
                <a:gd name="T74" fmla="*/ 640 w 994"/>
                <a:gd name="T75" fmla="*/ 418 h 418"/>
                <a:gd name="T76" fmla="*/ 132 w 994"/>
                <a:gd name="T77" fmla="*/ 390 h 418"/>
                <a:gd name="T78" fmla="*/ 0 w 994"/>
                <a:gd name="T79" fmla="*/ 384 h 418"/>
                <a:gd name="T80" fmla="*/ 2 w 994"/>
                <a:gd name="T81" fmla="*/ 382 h 418"/>
                <a:gd name="T82" fmla="*/ 11 w 994"/>
                <a:gd name="T83" fmla="*/ 377 h 418"/>
                <a:gd name="T84" fmla="*/ 26 w 994"/>
                <a:gd name="T85" fmla="*/ 369 h 418"/>
                <a:gd name="T86" fmla="*/ 44 w 994"/>
                <a:gd name="T87" fmla="*/ 359 h 418"/>
                <a:gd name="T88" fmla="*/ 67 w 994"/>
                <a:gd name="T89" fmla="*/ 346 h 418"/>
                <a:gd name="T90" fmla="*/ 91 w 994"/>
                <a:gd name="T91" fmla="*/ 330 h 418"/>
                <a:gd name="T92" fmla="*/ 119 w 994"/>
                <a:gd name="T93" fmla="*/ 313 h 418"/>
                <a:gd name="T94" fmla="*/ 149 w 994"/>
                <a:gd name="T95" fmla="*/ 294 h 418"/>
                <a:gd name="T96" fmla="*/ 179 w 994"/>
                <a:gd name="T97" fmla="*/ 275 h 418"/>
                <a:gd name="T98" fmla="*/ 209 w 994"/>
                <a:gd name="T99" fmla="*/ 254 h 418"/>
                <a:gd name="T100" fmla="*/ 239 w 994"/>
                <a:gd name="T101" fmla="*/ 233 h 418"/>
                <a:gd name="T102" fmla="*/ 270 w 994"/>
                <a:gd name="T103" fmla="*/ 211 h 418"/>
                <a:gd name="T104" fmla="*/ 297 w 994"/>
                <a:gd name="T105" fmla="*/ 188 h 418"/>
                <a:gd name="T106" fmla="*/ 331 w 994"/>
                <a:gd name="T107" fmla="*/ 160 h 418"/>
                <a:gd name="T108" fmla="*/ 361 w 994"/>
                <a:gd name="T109" fmla="*/ 132 h 418"/>
                <a:gd name="T110" fmla="*/ 390 w 994"/>
                <a:gd name="T111" fmla="*/ 105 h 418"/>
                <a:gd name="T112" fmla="*/ 416 w 994"/>
                <a:gd name="T113" fmla="*/ 80 h 418"/>
                <a:gd name="T114" fmla="*/ 438 w 994"/>
                <a:gd name="T115" fmla="*/ 57 h 418"/>
                <a:gd name="T116" fmla="*/ 457 w 994"/>
                <a:gd name="T117" fmla="*/ 39 h 418"/>
                <a:gd name="T118" fmla="*/ 473 w 994"/>
                <a:gd name="T119" fmla="*/ 22 h 418"/>
                <a:gd name="T120" fmla="*/ 483 w 994"/>
                <a:gd name="T121" fmla="*/ 10 h 418"/>
                <a:gd name="T122" fmla="*/ 491 w 994"/>
                <a:gd name="T123" fmla="*/ 2 h 418"/>
                <a:gd name="T124" fmla="*/ 493 w 994"/>
                <a:gd name="T125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4" h="418">
                  <a:moveTo>
                    <a:pt x="493" y="0"/>
                  </a:moveTo>
                  <a:lnTo>
                    <a:pt x="496" y="1"/>
                  </a:lnTo>
                  <a:lnTo>
                    <a:pt x="508" y="2"/>
                  </a:lnTo>
                  <a:lnTo>
                    <a:pt x="524" y="4"/>
                  </a:lnTo>
                  <a:lnTo>
                    <a:pt x="547" y="6"/>
                  </a:lnTo>
                  <a:lnTo>
                    <a:pt x="575" y="9"/>
                  </a:lnTo>
                  <a:lnTo>
                    <a:pt x="607" y="12"/>
                  </a:lnTo>
                  <a:lnTo>
                    <a:pt x="643" y="14"/>
                  </a:lnTo>
                  <a:lnTo>
                    <a:pt x="682" y="16"/>
                  </a:lnTo>
                  <a:lnTo>
                    <a:pt x="724" y="17"/>
                  </a:lnTo>
                  <a:lnTo>
                    <a:pt x="767" y="17"/>
                  </a:lnTo>
                  <a:lnTo>
                    <a:pt x="813" y="17"/>
                  </a:lnTo>
                  <a:lnTo>
                    <a:pt x="859" y="16"/>
                  </a:lnTo>
                  <a:lnTo>
                    <a:pt x="896" y="16"/>
                  </a:lnTo>
                  <a:lnTo>
                    <a:pt x="926" y="16"/>
                  </a:lnTo>
                  <a:lnTo>
                    <a:pt x="948" y="17"/>
                  </a:lnTo>
                  <a:lnTo>
                    <a:pt x="966" y="18"/>
                  </a:lnTo>
                  <a:lnTo>
                    <a:pt x="978" y="21"/>
                  </a:lnTo>
                  <a:lnTo>
                    <a:pt x="986" y="22"/>
                  </a:lnTo>
                  <a:lnTo>
                    <a:pt x="991" y="23"/>
                  </a:lnTo>
                  <a:lnTo>
                    <a:pt x="992" y="25"/>
                  </a:lnTo>
                  <a:lnTo>
                    <a:pt x="994" y="26"/>
                  </a:lnTo>
                  <a:lnTo>
                    <a:pt x="994" y="26"/>
                  </a:lnTo>
                  <a:lnTo>
                    <a:pt x="966" y="84"/>
                  </a:lnTo>
                  <a:lnTo>
                    <a:pt x="937" y="136"/>
                  </a:lnTo>
                  <a:lnTo>
                    <a:pt x="905" y="183"/>
                  </a:lnTo>
                  <a:lnTo>
                    <a:pt x="872" y="226"/>
                  </a:lnTo>
                  <a:lnTo>
                    <a:pt x="839" y="263"/>
                  </a:lnTo>
                  <a:lnTo>
                    <a:pt x="806" y="297"/>
                  </a:lnTo>
                  <a:lnTo>
                    <a:pt x="775" y="326"/>
                  </a:lnTo>
                  <a:lnTo>
                    <a:pt x="745" y="351"/>
                  </a:lnTo>
                  <a:lnTo>
                    <a:pt x="716" y="370"/>
                  </a:lnTo>
                  <a:lnTo>
                    <a:pt x="693" y="387"/>
                  </a:lnTo>
                  <a:lnTo>
                    <a:pt x="672" y="399"/>
                  </a:lnTo>
                  <a:lnTo>
                    <a:pt x="656" y="408"/>
                  </a:lnTo>
                  <a:lnTo>
                    <a:pt x="645" y="415"/>
                  </a:lnTo>
                  <a:lnTo>
                    <a:pt x="640" y="416"/>
                  </a:lnTo>
                  <a:lnTo>
                    <a:pt x="640" y="418"/>
                  </a:lnTo>
                  <a:lnTo>
                    <a:pt x="132" y="390"/>
                  </a:lnTo>
                  <a:lnTo>
                    <a:pt x="0" y="384"/>
                  </a:lnTo>
                  <a:lnTo>
                    <a:pt x="2" y="382"/>
                  </a:lnTo>
                  <a:lnTo>
                    <a:pt x="11" y="377"/>
                  </a:lnTo>
                  <a:lnTo>
                    <a:pt x="26" y="369"/>
                  </a:lnTo>
                  <a:lnTo>
                    <a:pt x="44" y="359"/>
                  </a:lnTo>
                  <a:lnTo>
                    <a:pt x="67" y="346"/>
                  </a:lnTo>
                  <a:lnTo>
                    <a:pt x="91" y="330"/>
                  </a:lnTo>
                  <a:lnTo>
                    <a:pt x="119" y="313"/>
                  </a:lnTo>
                  <a:lnTo>
                    <a:pt x="149" y="294"/>
                  </a:lnTo>
                  <a:lnTo>
                    <a:pt x="179" y="275"/>
                  </a:lnTo>
                  <a:lnTo>
                    <a:pt x="209" y="254"/>
                  </a:lnTo>
                  <a:lnTo>
                    <a:pt x="239" y="233"/>
                  </a:lnTo>
                  <a:lnTo>
                    <a:pt x="270" y="211"/>
                  </a:lnTo>
                  <a:lnTo>
                    <a:pt x="297" y="188"/>
                  </a:lnTo>
                  <a:lnTo>
                    <a:pt x="331" y="160"/>
                  </a:lnTo>
                  <a:lnTo>
                    <a:pt x="361" y="132"/>
                  </a:lnTo>
                  <a:lnTo>
                    <a:pt x="390" y="105"/>
                  </a:lnTo>
                  <a:lnTo>
                    <a:pt x="416" y="80"/>
                  </a:lnTo>
                  <a:lnTo>
                    <a:pt x="438" y="57"/>
                  </a:lnTo>
                  <a:lnTo>
                    <a:pt x="457" y="39"/>
                  </a:lnTo>
                  <a:lnTo>
                    <a:pt x="473" y="22"/>
                  </a:lnTo>
                  <a:lnTo>
                    <a:pt x="483" y="10"/>
                  </a:lnTo>
                  <a:lnTo>
                    <a:pt x="491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327526" y="3451225"/>
              <a:ext cx="735013" cy="1195388"/>
            </a:xfrm>
            <a:custGeom>
              <a:avLst/>
              <a:gdLst>
                <a:gd name="T0" fmla="*/ 0 w 463"/>
                <a:gd name="T1" fmla="*/ 0 h 753"/>
                <a:gd name="T2" fmla="*/ 463 w 463"/>
                <a:gd name="T3" fmla="*/ 753 h 753"/>
                <a:gd name="T4" fmla="*/ 41 w 463"/>
                <a:gd name="T5" fmla="*/ 732 h 753"/>
                <a:gd name="T6" fmla="*/ 0 w 463"/>
                <a:gd name="T7" fmla="*/ 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" h="753">
                  <a:moveTo>
                    <a:pt x="0" y="0"/>
                  </a:moveTo>
                  <a:lnTo>
                    <a:pt x="463" y="753"/>
                  </a:lnTo>
                  <a:lnTo>
                    <a:pt x="41" y="7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629151" y="4008438"/>
              <a:ext cx="352425" cy="525463"/>
            </a:xfrm>
            <a:custGeom>
              <a:avLst/>
              <a:gdLst>
                <a:gd name="T0" fmla="*/ 123 w 222"/>
                <a:gd name="T1" fmla="*/ 0 h 331"/>
                <a:gd name="T2" fmla="*/ 150 w 222"/>
                <a:gd name="T3" fmla="*/ 4 h 331"/>
                <a:gd name="T4" fmla="*/ 173 w 222"/>
                <a:gd name="T5" fmla="*/ 11 h 331"/>
                <a:gd name="T6" fmla="*/ 192 w 222"/>
                <a:gd name="T7" fmla="*/ 23 h 331"/>
                <a:gd name="T8" fmla="*/ 206 w 222"/>
                <a:gd name="T9" fmla="*/ 39 h 331"/>
                <a:gd name="T10" fmla="*/ 215 w 222"/>
                <a:gd name="T11" fmla="*/ 59 h 331"/>
                <a:gd name="T12" fmla="*/ 222 w 222"/>
                <a:gd name="T13" fmla="*/ 80 h 331"/>
                <a:gd name="T14" fmla="*/ 222 w 222"/>
                <a:gd name="T15" fmla="*/ 104 h 331"/>
                <a:gd name="T16" fmla="*/ 220 w 222"/>
                <a:gd name="T17" fmla="*/ 123 h 331"/>
                <a:gd name="T18" fmla="*/ 219 w 222"/>
                <a:gd name="T19" fmla="*/ 145 h 331"/>
                <a:gd name="T20" fmla="*/ 218 w 222"/>
                <a:gd name="T21" fmla="*/ 171 h 331"/>
                <a:gd name="T22" fmla="*/ 215 w 222"/>
                <a:gd name="T23" fmla="*/ 197 h 331"/>
                <a:gd name="T24" fmla="*/ 214 w 222"/>
                <a:gd name="T25" fmla="*/ 226 h 331"/>
                <a:gd name="T26" fmla="*/ 211 w 222"/>
                <a:gd name="T27" fmla="*/ 252 h 331"/>
                <a:gd name="T28" fmla="*/ 210 w 222"/>
                <a:gd name="T29" fmla="*/ 277 h 331"/>
                <a:gd name="T30" fmla="*/ 207 w 222"/>
                <a:gd name="T31" fmla="*/ 298 h 331"/>
                <a:gd name="T32" fmla="*/ 206 w 222"/>
                <a:gd name="T33" fmla="*/ 315 h 331"/>
                <a:gd name="T34" fmla="*/ 205 w 222"/>
                <a:gd name="T35" fmla="*/ 327 h 331"/>
                <a:gd name="T36" fmla="*/ 205 w 222"/>
                <a:gd name="T37" fmla="*/ 331 h 331"/>
                <a:gd name="T38" fmla="*/ 6 w 222"/>
                <a:gd name="T39" fmla="*/ 321 h 331"/>
                <a:gd name="T40" fmla="*/ 4 w 222"/>
                <a:gd name="T41" fmla="*/ 317 h 331"/>
                <a:gd name="T42" fmla="*/ 4 w 222"/>
                <a:gd name="T43" fmla="*/ 305 h 331"/>
                <a:gd name="T44" fmla="*/ 3 w 222"/>
                <a:gd name="T45" fmla="*/ 286 h 331"/>
                <a:gd name="T46" fmla="*/ 3 w 222"/>
                <a:gd name="T47" fmla="*/ 264 h 331"/>
                <a:gd name="T48" fmla="*/ 2 w 222"/>
                <a:gd name="T49" fmla="*/ 238 h 331"/>
                <a:gd name="T50" fmla="*/ 0 w 222"/>
                <a:gd name="T51" fmla="*/ 209 h 331"/>
                <a:gd name="T52" fmla="*/ 0 w 222"/>
                <a:gd name="T53" fmla="*/ 180 h 331"/>
                <a:gd name="T54" fmla="*/ 0 w 222"/>
                <a:gd name="T55" fmla="*/ 153 h 331"/>
                <a:gd name="T56" fmla="*/ 0 w 222"/>
                <a:gd name="T57" fmla="*/ 127 h 331"/>
                <a:gd name="T58" fmla="*/ 0 w 222"/>
                <a:gd name="T59" fmla="*/ 104 h 331"/>
                <a:gd name="T60" fmla="*/ 2 w 222"/>
                <a:gd name="T61" fmla="*/ 87 h 331"/>
                <a:gd name="T62" fmla="*/ 8 w 222"/>
                <a:gd name="T63" fmla="*/ 61 h 331"/>
                <a:gd name="T64" fmla="*/ 21 w 222"/>
                <a:gd name="T65" fmla="*/ 40 h 331"/>
                <a:gd name="T66" fmla="*/ 41 w 222"/>
                <a:gd name="T67" fmla="*/ 22 h 331"/>
                <a:gd name="T68" fmla="*/ 65 w 222"/>
                <a:gd name="T69" fmla="*/ 9 h 331"/>
                <a:gd name="T70" fmla="*/ 92 w 222"/>
                <a:gd name="T71" fmla="*/ 1 h 331"/>
                <a:gd name="T72" fmla="*/ 123 w 222"/>
                <a:gd name="T7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2" h="331">
                  <a:moveTo>
                    <a:pt x="123" y="0"/>
                  </a:moveTo>
                  <a:lnTo>
                    <a:pt x="150" y="4"/>
                  </a:lnTo>
                  <a:lnTo>
                    <a:pt x="173" y="11"/>
                  </a:lnTo>
                  <a:lnTo>
                    <a:pt x="192" y="23"/>
                  </a:lnTo>
                  <a:lnTo>
                    <a:pt x="206" y="39"/>
                  </a:lnTo>
                  <a:lnTo>
                    <a:pt x="215" y="59"/>
                  </a:lnTo>
                  <a:lnTo>
                    <a:pt x="222" y="80"/>
                  </a:lnTo>
                  <a:lnTo>
                    <a:pt x="222" y="104"/>
                  </a:lnTo>
                  <a:lnTo>
                    <a:pt x="220" y="123"/>
                  </a:lnTo>
                  <a:lnTo>
                    <a:pt x="219" y="145"/>
                  </a:lnTo>
                  <a:lnTo>
                    <a:pt x="218" y="171"/>
                  </a:lnTo>
                  <a:lnTo>
                    <a:pt x="215" y="197"/>
                  </a:lnTo>
                  <a:lnTo>
                    <a:pt x="214" y="226"/>
                  </a:lnTo>
                  <a:lnTo>
                    <a:pt x="211" y="252"/>
                  </a:lnTo>
                  <a:lnTo>
                    <a:pt x="210" y="277"/>
                  </a:lnTo>
                  <a:lnTo>
                    <a:pt x="207" y="298"/>
                  </a:lnTo>
                  <a:lnTo>
                    <a:pt x="206" y="315"/>
                  </a:lnTo>
                  <a:lnTo>
                    <a:pt x="205" y="327"/>
                  </a:lnTo>
                  <a:lnTo>
                    <a:pt x="205" y="331"/>
                  </a:lnTo>
                  <a:lnTo>
                    <a:pt x="6" y="321"/>
                  </a:lnTo>
                  <a:lnTo>
                    <a:pt x="4" y="317"/>
                  </a:lnTo>
                  <a:lnTo>
                    <a:pt x="4" y="305"/>
                  </a:lnTo>
                  <a:lnTo>
                    <a:pt x="3" y="286"/>
                  </a:lnTo>
                  <a:lnTo>
                    <a:pt x="3" y="264"/>
                  </a:lnTo>
                  <a:lnTo>
                    <a:pt x="2" y="238"/>
                  </a:lnTo>
                  <a:lnTo>
                    <a:pt x="0" y="209"/>
                  </a:lnTo>
                  <a:lnTo>
                    <a:pt x="0" y="180"/>
                  </a:lnTo>
                  <a:lnTo>
                    <a:pt x="0" y="153"/>
                  </a:lnTo>
                  <a:lnTo>
                    <a:pt x="0" y="127"/>
                  </a:lnTo>
                  <a:lnTo>
                    <a:pt x="0" y="104"/>
                  </a:lnTo>
                  <a:lnTo>
                    <a:pt x="2" y="87"/>
                  </a:lnTo>
                  <a:lnTo>
                    <a:pt x="8" y="61"/>
                  </a:lnTo>
                  <a:lnTo>
                    <a:pt x="21" y="40"/>
                  </a:lnTo>
                  <a:lnTo>
                    <a:pt x="41" y="22"/>
                  </a:lnTo>
                  <a:lnTo>
                    <a:pt x="65" y="9"/>
                  </a:lnTo>
                  <a:lnTo>
                    <a:pt x="92" y="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629151" y="4005263"/>
              <a:ext cx="342900" cy="520700"/>
            </a:xfrm>
            <a:custGeom>
              <a:avLst/>
              <a:gdLst>
                <a:gd name="T0" fmla="*/ 122 w 216"/>
                <a:gd name="T1" fmla="*/ 0 h 328"/>
                <a:gd name="T2" fmla="*/ 125 w 216"/>
                <a:gd name="T3" fmla="*/ 2 h 328"/>
                <a:gd name="T4" fmla="*/ 125 w 216"/>
                <a:gd name="T5" fmla="*/ 2 h 328"/>
                <a:gd name="T6" fmla="*/ 126 w 216"/>
                <a:gd name="T7" fmla="*/ 2 h 328"/>
                <a:gd name="T8" fmla="*/ 126 w 216"/>
                <a:gd name="T9" fmla="*/ 2 h 328"/>
                <a:gd name="T10" fmla="*/ 133 w 216"/>
                <a:gd name="T11" fmla="*/ 2 h 328"/>
                <a:gd name="T12" fmla="*/ 138 w 216"/>
                <a:gd name="T13" fmla="*/ 2 h 328"/>
                <a:gd name="T14" fmla="*/ 143 w 216"/>
                <a:gd name="T15" fmla="*/ 3 h 328"/>
                <a:gd name="T16" fmla="*/ 130 w 216"/>
                <a:gd name="T17" fmla="*/ 178 h 328"/>
                <a:gd name="T18" fmla="*/ 216 w 216"/>
                <a:gd name="T19" fmla="*/ 182 h 328"/>
                <a:gd name="T20" fmla="*/ 216 w 216"/>
                <a:gd name="T21" fmla="*/ 188 h 328"/>
                <a:gd name="T22" fmla="*/ 216 w 216"/>
                <a:gd name="T23" fmla="*/ 193 h 328"/>
                <a:gd name="T24" fmla="*/ 215 w 216"/>
                <a:gd name="T25" fmla="*/ 199 h 328"/>
                <a:gd name="T26" fmla="*/ 129 w 216"/>
                <a:gd name="T27" fmla="*/ 195 h 328"/>
                <a:gd name="T28" fmla="*/ 118 w 216"/>
                <a:gd name="T29" fmla="*/ 328 h 328"/>
                <a:gd name="T30" fmla="*/ 97 w 216"/>
                <a:gd name="T31" fmla="*/ 326 h 328"/>
                <a:gd name="T32" fmla="*/ 108 w 216"/>
                <a:gd name="T33" fmla="*/ 194 h 328"/>
                <a:gd name="T34" fmla="*/ 0 w 216"/>
                <a:gd name="T35" fmla="*/ 189 h 328"/>
                <a:gd name="T36" fmla="*/ 0 w 216"/>
                <a:gd name="T37" fmla="*/ 182 h 328"/>
                <a:gd name="T38" fmla="*/ 0 w 216"/>
                <a:gd name="T39" fmla="*/ 176 h 328"/>
                <a:gd name="T40" fmla="*/ 0 w 216"/>
                <a:gd name="T41" fmla="*/ 172 h 328"/>
                <a:gd name="T42" fmla="*/ 109 w 216"/>
                <a:gd name="T43" fmla="*/ 177 h 328"/>
                <a:gd name="T44" fmla="*/ 122 w 216"/>
                <a:gd name="T4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328">
                  <a:moveTo>
                    <a:pt x="122" y="0"/>
                  </a:moveTo>
                  <a:lnTo>
                    <a:pt x="125" y="2"/>
                  </a:lnTo>
                  <a:lnTo>
                    <a:pt x="125" y="2"/>
                  </a:lnTo>
                  <a:lnTo>
                    <a:pt x="126" y="2"/>
                  </a:lnTo>
                  <a:lnTo>
                    <a:pt x="126" y="2"/>
                  </a:lnTo>
                  <a:lnTo>
                    <a:pt x="133" y="2"/>
                  </a:lnTo>
                  <a:lnTo>
                    <a:pt x="138" y="2"/>
                  </a:lnTo>
                  <a:lnTo>
                    <a:pt x="143" y="3"/>
                  </a:lnTo>
                  <a:lnTo>
                    <a:pt x="130" y="178"/>
                  </a:lnTo>
                  <a:lnTo>
                    <a:pt x="216" y="182"/>
                  </a:lnTo>
                  <a:lnTo>
                    <a:pt x="216" y="188"/>
                  </a:lnTo>
                  <a:lnTo>
                    <a:pt x="216" y="193"/>
                  </a:lnTo>
                  <a:lnTo>
                    <a:pt x="215" y="199"/>
                  </a:lnTo>
                  <a:lnTo>
                    <a:pt x="129" y="195"/>
                  </a:lnTo>
                  <a:lnTo>
                    <a:pt x="118" y="328"/>
                  </a:lnTo>
                  <a:lnTo>
                    <a:pt x="97" y="326"/>
                  </a:lnTo>
                  <a:lnTo>
                    <a:pt x="108" y="194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109" y="177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629151" y="4348163"/>
              <a:ext cx="4763" cy="117475"/>
            </a:xfrm>
            <a:custGeom>
              <a:avLst/>
              <a:gdLst>
                <a:gd name="T0" fmla="*/ 0 w 3"/>
                <a:gd name="T1" fmla="*/ 0 h 74"/>
                <a:gd name="T2" fmla="*/ 2 w 3"/>
                <a:gd name="T3" fmla="*/ 28 h 74"/>
                <a:gd name="T4" fmla="*/ 3 w 3"/>
                <a:gd name="T5" fmla="*/ 53 h 74"/>
                <a:gd name="T6" fmla="*/ 3 w 3"/>
                <a:gd name="T7" fmla="*/ 74 h 74"/>
                <a:gd name="T8" fmla="*/ 3 w 3"/>
                <a:gd name="T9" fmla="*/ 53 h 74"/>
                <a:gd name="T10" fmla="*/ 2 w 3"/>
                <a:gd name="T11" fmla="*/ 28 h 74"/>
                <a:gd name="T12" fmla="*/ 0 w 3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4">
                  <a:moveTo>
                    <a:pt x="0" y="0"/>
                  </a:moveTo>
                  <a:lnTo>
                    <a:pt x="2" y="28"/>
                  </a:lnTo>
                  <a:lnTo>
                    <a:pt x="3" y="53"/>
                  </a:lnTo>
                  <a:lnTo>
                    <a:pt x="3" y="74"/>
                  </a:lnTo>
                  <a:lnTo>
                    <a:pt x="3" y="53"/>
                  </a:lnTo>
                  <a:lnTo>
                    <a:pt x="2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4629151" y="4305300"/>
              <a:ext cx="73025" cy="214313"/>
            </a:xfrm>
            <a:custGeom>
              <a:avLst/>
              <a:gdLst>
                <a:gd name="T0" fmla="*/ 0 w 46"/>
                <a:gd name="T1" fmla="*/ 0 h 135"/>
                <a:gd name="T2" fmla="*/ 42 w 46"/>
                <a:gd name="T3" fmla="*/ 3 h 135"/>
                <a:gd name="T4" fmla="*/ 42 w 46"/>
                <a:gd name="T5" fmla="*/ 30 h 135"/>
                <a:gd name="T6" fmla="*/ 44 w 46"/>
                <a:gd name="T7" fmla="*/ 58 h 135"/>
                <a:gd name="T8" fmla="*/ 44 w 46"/>
                <a:gd name="T9" fmla="*/ 82 h 135"/>
                <a:gd name="T10" fmla="*/ 45 w 46"/>
                <a:gd name="T11" fmla="*/ 103 h 135"/>
                <a:gd name="T12" fmla="*/ 46 w 46"/>
                <a:gd name="T13" fmla="*/ 120 h 135"/>
                <a:gd name="T14" fmla="*/ 46 w 46"/>
                <a:gd name="T15" fmla="*/ 131 h 135"/>
                <a:gd name="T16" fmla="*/ 46 w 46"/>
                <a:gd name="T17" fmla="*/ 135 h 135"/>
                <a:gd name="T18" fmla="*/ 6 w 46"/>
                <a:gd name="T19" fmla="*/ 134 h 135"/>
                <a:gd name="T20" fmla="*/ 4 w 46"/>
                <a:gd name="T21" fmla="*/ 130 h 135"/>
                <a:gd name="T22" fmla="*/ 4 w 46"/>
                <a:gd name="T23" fmla="*/ 118 h 135"/>
                <a:gd name="T24" fmla="*/ 3 w 46"/>
                <a:gd name="T25" fmla="*/ 101 h 135"/>
                <a:gd name="T26" fmla="*/ 3 w 46"/>
                <a:gd name="T27" fmla="*/ 80 h 135"/>
                <a:gd name="T28" fmla="*/ 2 w 46"/>
                <a:gd name="T29" fmla="*/ 55 h 135"/>
                <a:gd name="T30" fmla="*/ 0 w 46"/>
                <a:gd name="T31" fmla="*/ 27 h 135"/>
                <a:gd name="T32" fmla="*/ 0 w 4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35">
                  <a:moveTo>
                    <a:pt x="0" y="0"/>
                  </a:moveTo>
                  <a:lnTo>
                    <a:pt x="42" y="3"/>
                  </a:lnTo>
                  <a:lnTo>
                    <a:pt x="42" y="30"/>
                  </a:lnTo>
                  <a:lnTo>
                    <a:pt x="44" y="58"/>
                  </a:lnTo>
                  <a:lnTo>
                    <a:pt x="44" y="82"/>
                  </a:lnTo>
                  <a:lnTo>
                    <a:pt x="45" y="103"/>
                  </a:lnTo>
                  <a:lnTo>
                    <a:pt x="46" y="120"/>
                  </a:lnTo>
                  <a:lnTo>
                    <a:pt x="46" y="131"/>
                  </a:lnTo>
                  <a:lnTo>
                    <a:pt x="46" y="135"/>
                  </a:lnTo>
                  <a:lnTo>
                    <a:pt x="6" y="134"/>
                  </a:lnTo>
                  <a:lnTo>
                    <a:pt x="4" y="130"/>
                  </a:lnTo>
                  <a:lnTo>
                    <a:pt x="4" y="118"/>
                  </a:lnTo>
                  <a:lnTo>
                    <a:pt x="3" y="101"/>
                  </a:lnTo>
                  <a:lnTo>
                    <a:pt x="3" y="80"/>
                  </a:lnTo>
                  <a:lnTo>
                    <a:pt x="2" y="55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4629151" y="4008438"/>
              <a:ext cx="228600" cy="274638"/>
            </a:xfrm>
            <a:custGeom>
              <a:avLst/>
              <a:gdLst>
                <a:gd name="T0" fmla="*/ 143 w 144"/>
                <a:gd name="T1" fmla="*/ 1 h 173"/>
                <a:gd name="T2" fmla="*/ 144 w 144"/>
                <a:gd name="T3" fmla="*/ 2 h 173"/>
                <a:gd name="T4" fmla="*/ 143 w 144"/>
                <a:gd name="T5" fmla="*/ 2 h 173"/>
                <a:gd name="T6" fmla="*/ 143 w 144"/>
                <a:gd name="T7" fmla="*/ 1 h 173"/>
                <a:gd name="T8" fmla="*/ 116 w 144"/>
                <a:gd name="T9" fmla="*/ 0 h 173"/>
                <a:gd name="T10" fmla="*/ 116 w 144"/>
                <a:gd name="T11" fmla="*/ 0 h 173"/>
                <a:gd name="T12" fmla="*/ 122 w 144"/>
                <a:gd name="T13" fmla="*/ 0 h 173"/>
                <a:gd name="T14" fmla="*/ 121 w 144"/>
                <a:gd name="T15" fmla="*/ 6 h 173"/>
                <a:gd name="T16" fmla="*/ 97 w 144"/>
                <a:gd name="T17" fmla="*/ 14 h 173"/>
                <a:gd name="T18" fmla="*/ 76 w 144"/>
                <a:gd name="T19" fmla="*/ 29 h 173"/>
                <a:gd name="T20" fmla="*/ 61 w 144"/>
                <a:gd name="T21" fmla="*/ 46 h 173"/>
                <a:gd name="T22" fmla="*/ 50 w 144"/>
                <a:gd name="T23" fmla="*/ 66 h 173"/>
                <a:gd name="T24" fmla="*/ 44 w 144"/>
                <a:gd name="T25" fmla="*/ 89 h 173"/>
                <a:gd name="T26" fmla="*/ 42 w 144"/>
                <a:gd name="T27" fmla="*/ 111 h 173"/>
                <a:gd name="T28" fmla="*/ 41 w 144"/>
                <a:gd name="T29" fmla="*/ 140 h 173"/>
                <a:gd name="T30" fmla="*/ 41 w 144"/>
                <a:gd name="T31" fmla="*/ 173 h 173"/>
                <a:gd name="T32" fmla="*/ 0 w 144"/>
                <a:gd name="T33" fmla="*/ 170 h 173"/>
                <a:gd name="T34" fmla="*/ 0 w 144"/>
                <a:gd name="T35" fmla="*/ 149 h 173"/>
                <a:gd name="T36" fmla="*/ 0 w 144"/>
                <a:gd name="T37" fmla="*/ 124 h 173"/>
                <a:gd name="T38" fmla="*/ 0 w 144"/>
                <a:gd name="T39" fmla="*/ 103 h 173"/>
                <a:gd name="T40" fmla="*/ 2 w 144"/>
                <a:gd name="T41" fmla="*/ 87 h 173"/>
                <a:gd name="T42" fmla="*/ 3 w 144"/>
                <a:gd name="T43" fmla="*/ 86 h 173"/>
                <a:gd name="T44" fmla="*/ 3 w 144"/>
                <a:gd name="T45" fmla="*/ 86 h 173"/>
                <a:gd name="T46" fmla="*/ 3 w 144"/>
                <a:gd name="T47" fmla="*/ 86 h 173"/>
                <a:gd name="T48" fmla="*/ 9 w 144"/>
                <a:gd name="T49" fmla="*/ 61 h 173"/>
                <a:gd name="T50" fmla="*/ 21 w 144"/>
                <a:gd name="T51" fmla="*/ 40 h 173"/>
                <a:gd name="T52" fmla="*/ 38 w 144"/>
                <a:gd name="T53" fmla="*/ 23 h 173"/>
                <a:gd name="T54" fmla="*/ 61 w 144"/>
                <a:gd name="T55" fmla="*/ 10 h 173"/>
                <a:gd name="T56" fmla="*/ 85 w 144"/>
                <a:gd name="T57" fmla="*/ 2 h 173"/>
                <a:gd name="T58" fmla="*/ 116 w 144"/>
                <a:gd name="T5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4" h="173">
                  <a:moveTo>
                    <a:pt x="143" y="1"/>
                  </a:moveTo>
                  <a:lnTo>
                    <a:pt x="144" y="2"/>
                  </a:lnTo>
                  <a:lnTo>
                    <a:pt x="143" y="2"/>
                  </a:lnTo>
                  <a:lnTo>
                    <a:pt x="143" y="1"/>
                  </a:lnTo>
                  <a:close/>
                  <a:moveTo>
                    <a:pt x="116" y="0"/>
                  </a:moveTo>
                  <a:lnTo>
                    <a:pt x="116" y="0"/>
                  </a:lnTo>
                  <a:lnTo>
                    <a:pt x="122" y="0"/>
                  </a:lnTo>
                  <a:lnTo>
                    <a:pt x="121" y="6"/>
                  </a:lnTo>
                  <a:lnTo>
                    <a:pt x="97" y="14"/>
                  </a:lnTo>
                  <a:lnTo>
                    <a:pt x="76" y="29"/>
                  </a:lnTo>
                  <a:lnTo>
                    <a:pt x="61" y="46"/>
                  </a:lnTo>
                  <a:lnTo>
                    <a:pt x="50" y="66"/>
                  </a:lnTo>
                  <a:lnTo>
                    <a:pt x="44" y="89"/>
                  </a:lnTo>
                  <a:lnTo>
                    <a:pt x="42" y="111"/>
                  </a:lnTo>
                  <a:lnTo>
                    <a:pt x="41" y="140"/>
                  </a:lnTo>
                  <a:lnTo>
                    <a:pt x="41" y="173"/>
                  </a:lnTo>
                  <a:lnTo>
                    <a:pt x="0" y="170"/>
                  </a:lnTo>
                  <a:lnTo>
                    <a:pt x="0" y="149"/>
                  </a:lnTo>
                  <a:lnTo>
                    <a:pt x="0" y="124"/>
                  </a:lnTo>
                  <a:lnTo>
                    <a:pt x="0" y="103"/>
                  </a:lnTo>
                  <a:lnTo>
                    <a:pt x="2" y="87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9" y="61"/>
                  </a:lnTo>
                  <a:lnTo>
                    <a:pt x="21" y="40"/>
                  </a:lnTo>
                  <a:lnTo>
                    <a:pt x="38" y="23"/>
                  </a:lnTo>
                  <a:lnTo>
                    <a:pt x="61" y="10"/>
                  </a:lnTo>
                  <a:lnTo>
                    <a:pt x="85" y="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4629151" y="4008438"/>
              <a:ext cx="227013" cy="301625"/>
            </a:xfrm>
            <a:custGeom>
              <a:avLst/>
              <a:gdLst>
                <a:gd name="T0" fmla="*/ 0 w 143"/>
                <a:gd name="T1" fmla="*/ 170 h 190"/>
                <a:gd name="T2" fmla="*/ 41 w 143"/>
                <a:gd name="T3" fmla="*/ 173 h 190"/>
                <a:gd name="T4" fmla="*/ 42 w 143"/>
                <a:gd name="T5" fmla="*/ 190 h 190"/>
                <a:gd name="T6" fmla="*/ 0 w 143"/>
                <a:gd name="T7" fmla="*/ 187 h 190"/>
                <a:gd name="T8" fmla="*/ 0 w 143"/>
                <a:gd name="T9" fmla="*/ 180 h 190"/>
                <a:gd name="T10" fmla="*/ 0 w 143"/>
                <a:gd name="T11" fmla="*/ 174 h 190"/>
                <a:gd name="T12" fmla="*/ 0 w 143"/>
                <a:gd name="T13" fmla="*/ 170 h 190"/>
                <a:gd name="T14" fmla="*/ 122 w 143"/>
                <a:gd name="T15" fmla="*/ 0 h 190"/>
                <a:gd name="T16" fmla="*/ 123 w 143"/>
                <a:gd name="T17" fmla="*/ 0 h 190"/>
                <a:gd name="T18" fmla="*/ 133 w 143"/>
                <a:gd name="T19" fmla="*/ 0 h 190"/>
                <a:gd name="T20" fmla="*/ 143 w 143"/>
                <a:gd name="T21" fmla="*/ 1 h 190"/>
                <a:gd name="T22" fmla="*/ 143 w 143"/>
                <a:gd name="T23" fmla="*/ 2 h 190"/>
                <a:gd name="T24" fmla="*/ 121 w 143"/>
                <a:gd name="T25" fmla="*/ 6 h 190"/>
                <a:gd name="T26" fmla="*/ 122 w 143"/>
                <a:gd name="T2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90">
                  <a:moveTo>
                    <a:pt x="0" y="170"/>
                  </a:moveTo>
                  <a:lnTo>
                    <a:pt x="41" y="173"/>
                  </a:lnTo>
                  <a:lnTo>
                    <a:pt x="42" y="190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74"/>
                  </a:lnTo>
                  <a:lnTo>
                    <a:pt x="0" y="170"/>
                  </a:lnTo>
                  <a:close/>
                  <a:moveTo>
                    <a:pt x="122" y="0"/>
                  </a:moveTo>
                  <a:lnTo>
                    <a:pt x="123" y="0"/>
                  </a:lnTo>
                  <a:lnTo>
                    <a:pt x="133" y="0"/>
                  </a:lnTo>
                  <a:lnTo>
                    <a:pt x="143" y="1"/>
                  </a:lnTo>
                  <a:lnTo>
                    <a:pt x="143" y="2"/>
                  </a:lnTo>
                  <a:lnTo>
                    <a:pt x="121" y="6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327526" y="3451225"/>
              <a:ext cx="1195388" cy="1196975"/>
            </a:xfrm>
            <a:custGeom>
              <a:avLst/>
              <a:gdLst>
                <a:gd name="T0" fmla="*/ 0 w 753"/>
                <a:gd name="T1" fmla="*/ 0 h 754"/>
                <a:gd name="T2" fmla="*/ 753 w 753"/>
                <a:gd name="T3" fmla="*/ 38 h 754"/>
                <a:gd name="T4" fmla="*/ 463 w 753"/>
                <a:gd name="T5" fmla="*/ 754 h 754"/>
                <a:gd name="T6" fmla="*/ 0 w 753"/>
                <a:gd name="T7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3" h="754">
                  <a:moveTo>
                    <a:pt x="0" y="0"/>
                  </a:moveTo>
                  <a:lnTo>
                    <a:pt x="753" y="38"/>
                  </a:lnTo>
                  <a:lnTo>
                    <a:pt x="463" y="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223001" y="4038600"/>
              <a:ext cx="612775" cy="912813"/>
            </a:xfrm>
            <a:custGeom>
              <a:avLst/>
              <a:gdLst>
                <a:gd name="T0" fmla="*/ 214 w 386"/>
                <a:gd name="T1" fmla="*/ 0 h 575"/>
                <a:gd name="T2" fmla="*/ 251 w 386"/>
                <a:gd name="T3" fmla="*/ 4 h 575"/>
                <a:gd name="T4" fmla="*/ 284 w 386"/>
                <a:gd name="T5" fmla="*/ 13 h 575"/>
                <a:gd name="T6" fmla="*/ 311 w 386"/>
                <a:gd name="T7" fmla="*/ 27 h 575"/>
                <a:gd name="T8" fmla="*/ 335 w 386"/>
                <a:gd name="T9" fmla="*/ 45 h 575"/>
                <a:gd name="T10" fmla="*/ 354 w 386"/>
                <a:gd name="T11" fmla="*/ 66 h 575"/>
                <a:gd name="T12" fmla="*/ 369 w 386"/>
                <a:gd name="T13" fmla="*/ 91 h 575"/>
                <a:gd name="T14" fmla="*/ 379 w 386"/>
                <a:gd name="T15" fmla="*/ 118 h 575"/>
                <a:gd name="T16" fmla="*/ 385 w 386"/>
                <a:gd name="T17" fmla="*/ 148 h 575"/>
                <a:gd name="T18" fmla="*/ 386 w 386"/>
                <a:gd name="T19" fmla="*/ 181 h 575"/>
                <a:gd name="T20" fmla="*/ 385 w 386"/>
                <a:gd name="T21" fmla="*/ 206 h 575"/>
                <a:gd name="T22" fmla="*/ 382 w 386"/>
                <a:gd name="T23" fmla="*/ 235 h 575"/>
                <a:gd name="T24" fmla="*/ 379 w 386"/>
                <a:gd name="T25" fmla="*/ 269 h 575"/>
                <a:gd name="T26" fmla="*/ 377 w 386"/>
                <a:gd name="T27" fmla="*/ 304 h 575"/>
                <a:gd name="T28" fmla="*/ 374 w 386"/>
                <a:gd name="T29" fmla="*/ 341 h 575"/>
                <a:gd name="T30" fmla="*/ 371 w 386"/>
                <a:gd name="T31" fmla="*/ 379 h 575"/>
                <a:gd name="T32" fmla="*/ 369 w 386"/>
                <a:gd name="T33" fmla="*/ 417 h 575"/>
                <a:gd name="T34" fmla="*/ 366 w 386"/>
                <a:gd name="T35" fmla="*/ 452 h 575"/>
                <a:gd name="T36" fmla="*/ 364 w 386"/>
                <a:gd name="T37" fmla="*/ 485 h 575"/>
                <a:gd name="T38" fmla="*/ 361 w 386"/>
                <a:gd name="T39" fmla="*/ 515 h 575"/>
                <a:gd name="T40" fmla="*/ 358 w 386"/>
                <a:gd name="T41" fmla="*/ 540 h 575"/>
                <a:gd name="T42" fmla="*/ 357 w 386"/>
                <a:gd name="T43" fmla="*/ 558 h 575"/>
                <a:gd name="T44" fmla="*/ 356 w 386"/>
                <a:gd name="T45" fmla="*/ 570 h 575"/>
                <a:gd name="T46" fmla="*/ 356 w 386"/>
                <a:gd name="T47" fmla="*/ 575 h 575"/>
                <a:gd name="T48" fmla="*/ 9 w 386"/>
                <a:gd name="T49" fmla="*/ 557 h 575"/>
                <a:gd name="T50" fmla="*/ 7 w 386"/>
                <a:gd name="T51" fmla="*/ 553 h 575"/>
                <a:gd name="T52" fmla="*/ 7 w 386"/>
                <a:gd name="T53" fmla="*/ 540 h 575"/>
                <a:gd name="T54" fmla="*/ 6 w 386"/>
                <a:gd name="T55" fmla="*/ 519 h 575"/>
                <a:gd name="T56" fmla="*/ 5 w 386"/>
                <a:gd name="T57" fmla="*/ 493 h 575"/>
                <a:gd name="T58" fmla="*/ 3 w 386"/>
                <a:gd name="T59" fmla="*/ 461 h 575"/>
                <a:gd name="T60" fmla="*/ 2 w 386"/>
                <a:gd name="T61" fmla="*/ 427 h 575"/>
                <a:gd name="T62" fmla="*/ 1 w 386"/>
                <a:gd name="T63" fmla="*/ 389 h 575"/>
                <a:gd name="T64" fmla="*/ 1 w 386"/>
                <a:gd name="T65" fmla="*/ 350 h 575"/>
                <a:gd name="T66" fmla="*/ 0 w 386"/>
                <a:gd name="T67" fmla="*/ 311 h 575"/>
                <a:gd name="T68" fmla="*/ 0 w 386"/>
                <a:gd name="T69" fmla="*/ 273 h 575"/>
                <a:gd name="T70" fmla="*/ 0 w 386"/>
                <a:gd name="T71" fmla="*/ 236 h 575"/>
                <a:gd name="T72" fmla="*/ 0 w 386"/>
                <a:gd name="T73" fmla="*/ 203 h 575"/>
                <a:gd name="T74" fmla="*/ 1 w 386"/>
                <a:gd name="T75" fmla="*/ 174 h 575"/>
                <a:gd name="T76" fmla="*/ 3 w 386"/>
                <a:gd name="T77" fmla="*/ 152 h 575"/>
                <a:gd name="T78" fmla="*/ 11 w 386"/>
                <a:gd name="T79" fmla="*/ 118 h 575"/>
                <a:gd name="T80" fmla="*/ 24 w 386"/>
                <a:gd name="T81" fmla="*/ 88 h 575"/>
                <a:gd name="T82" fmla="*/ 44 w 386"/>
                <a:gd name="T83" fmla="*/ 61 h 575"/>
                <a:gd name="T84" fmla="*/ 69 w 386"/>
                <a:gd name="T85" fmla="*/ 38 h 575"/>
                <a:gd name="T86" fmla="*/ 99 w 386"/>
                <a:gd name="T87" fmla="*/ 21 h 575"/>
                <a:gd name="T88" fmla="*/ 134 w 386"/>
                <a:gd name="T89" fmla="*/ 8 h 575"/>
                <a:gd name="T90" fmla="*/ 172 w 386"/>
                <a:gd name="T91" fmla="*/ 0 h 575"/>
                <a:gd name="T92" fmla="*/ 214 w 386"/>
                <a:gd name="T9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6" h="575">
                  <a:moveTo>
                    <a:pt x="214" y="0"/>
                  </a:moveTo>
                  <a:lnTo>
                    <a:pt x="251" y="4"/>
                  </a:lnTo>
                  <a:lnTo>
                    <a:pt x="284" y="13"/>
                  </a:lnTo>
                  <a:lnTo>
                    <a:pt x="311" y="27"/>
                  </a:lnTo>
                  <a:lnTo>
                    <a:pt x="335" y="45"/>
                  </a:lnTo>
                  <a:lnTo>
                    <a:pt x="354" y="66"/>
                  </a:lnTo>
                  <a:lnTo>
                    <a:pt x="369" y="91"/>
                  </a:lnTo>
                  <a:lnTo>
                    <a:pt x="379" y="118"/>
                  </a:lnTo>
                  <a:lnTo>
                    <a:pt x="385" y="148"/>
                  </a:lnTo>
                  <a:lnTo>
                    <a:pt x="386" y="181"/>
                  </a:lnTo>
                  <a:lnTo>
                    <a:pt x="385" y="206"/>
                  </a:lnTo>
                  <a:lnTo>
                    <a:pt x="382" y="235"/>
                  </a:lnTo>
                  <a:lnTo>
                    <a:pt x="379" y="269"/>
                  </a:lnTo>
                  <a:lnTo>
                    <a:pt x="377" y="304"/>
                  </a:lnTo>
                  <a:lnTo>
                    <a:pt x="374" y="341"/>
                  </a:lnTo>
                  <a:lnTo>
                    <a:pt x="371" y="379"/>
                  </a:lnTo>
                  <a:lnTo>
                    <a:pt x="369" y="417"/>
                  </a:lnTo>
                  <a:lnTo>
                    <a:pt x="366" y="452"/>
                  </a:lnTo>
                  <a:lnTo>
                    <a:pt x="364" y="485"/>
                  </a:lnTo>
                  <a:lnTo>
                    <a:pt x="361" y="515"/>
                  </a:lnTo>
                  <a:lnTo>
                    <a:pt x="358" y="540"/>
                  </a:lnTo>
                  <a:lnTo>
                    <a:pt x="357" y="558"/>
                  </a:lnTo>
                  <a:lnTo>
                    <a:pt x="356" y="570"/>
                  </a:lnTo>
                  <a:lnTo>
                    <a:pt x="356" y="575"/>
                  </a:lnTo>
                  <a:lnTo>
                    <a:pt x="9" y="557"/>
                  </a:lnTo>
                  <a:lnTo>
                    <a:pt x="7" y="553"/>
                  </a:lnTo>
                  <a:lnTo>
                    <a:pt x="7" y="540"/>
                  </a:lnTo>
                  <a:lnTo>
                    <a:pt x="6" y="519"/>
                  </a:lnTo>
                  <a:lnTo>
                    <a:pt x="5" y="493"/>
                  </a:lnTo>
                  <a:lnTo>
                    <a:pt x="3" y="461"/>
                  </a:lnTo>
                  <a:lnTo>
                    <a:pt x="2" y="427"/>
                  </a:lnTo>
                  <a:lnTo>
                    <a:pt x="1" y="389"/>
                  </a:lnTo>
                  <a:lnTo>
                    <a:pt x="1" y="350"/>
                  </a:lnTo>
                  <a:lnTo>
                    <a:pt x="0" y="311"/>
                  </a:lnTo>
                  <a:lnTo>
                    <a:pt x="0" y="273"/>
                  </a:lnTo>
                  <a:lnTo>
                    <a:pt x="0" y="236"/>
                  </a:lnTo>
                  <a:lnTo>
                    <a:pt x="0" y="203"/>
                  </a:lnTo>
                  <a:lnTo>
                    <a:pt x="1" y="174"/>
                  </a:lnTo>
                  <a:lnTo>
                    <a:pt x="3" y="152"/>
                  </a:lnTo>
                  <a:lnTo>
                    <a:pt x="11" y="118"/>
                  </a:lnTo>
                  <a:lnTo>
                    <a:pt x="24" y="88"/>
                  </a:lnTo>
                  <a:lnTo>
                    <a:pt x="44" y="61"/>
                  </a:lnTo>
                  <a:lnTo>
                    <a:pt x="69" y="38"/>
                  </a:lnTo>
                  <a:lnTo>
                    <a:pt x="99" y="21"/>
                  </a:lnTo>
                  <a:lnTo>
                    <a:pt x="134" y="8"/>
                  </a:lnTo>
                  <a:lnTo>
                    <a:pt x="172" y="0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6223001" y="4037013"/>
              <a:ext cx="598488" cy="901700"/>
            </a:xfrm>
            <a:custGeom>
              <a:avLst/>
              <a:gdLst>
                <a:gd name="T0" fmla="*/ 209 w 377"/>
                <a:gd name="T1" fmla="*/ 0 h 568"/>
                <a:gd name="T2" fmla="*/ 213 w 377"/>
                <a:gd name="T3" fmla="*/ 0 h 568"/>
                <a:gd name="T4" fmla="*/ 216 w 377"/>
                <a:gd name="T5" fmla="*/ 0 h 568"/>
                <a:gd name="T6" fmla="*/ 218 w 377"/>
                <a:gd name="T7" fmla="*/ 0 h 568"/>
                <a:gd name="T8" fmla="*/ 233 w 377"/>
                <a:gd name="T9" fmla="*/ 1 h 568"/>
                <a:gd name="T10" fmla="*/ 247 w 377"/>
                <a:gd name="T11" fmla="*/ 4 h 568"/>
                <a:gd name="T12" fmla="*/ 224 w 377"/>
                <a:gd name="T13" fmla="*/ 306 h 568"/>
                <a:gd name="T14" fmla="*/ 377 w 377"/>
                <a:gd name="T15" fmla="*/ 314 h 568"/>
                <a:gd name="T16" fmla="*/ 375 w 377"/>
                <a:gd name="T17" fmla="*/ 326 h 568"/>
                <a:gd name="T18" fmla="*/ 374 w 377"/>
                <a:gd name="T19" fmla="*/ 344 h 568"/>
                <a:gd name="T20" fmla="*/ 222 w 377"/>
                <a:gd name="T21" fmla="*/ 337 h 568"/>
                <a:gd name="T22" fmla="*/ 204 w 377"/>
                <a:gd name="T23" fmla="*/ 568 h 568"/>
                <a:gd name="T24" fmla="*/ 167 w 377"/>
                <a:gd name="T25" fmla="*/ 566 h 568"/>
                <a:gd name="T26" fmla="*/ 184 w 377"/>
                <a:gd name="T27" fmla="*/ 335 h 568"/>
                <a:gd name="T28" fmla="*/ 0 w 377"/>
                <a:gd name="T29" fmla="*/ 326 h 568"/>
                <a:gd name="T30" fmla="*/ 0 w 377"/>
                <a:gd name="T31" fmla="*/ 308 h 568"/>
                <a:gd name="T32" fmla="*/ 0 w 377"/>
                <a:gd name="T33" fmla="*/ 295 h 568"/>
                <a:gd name="T34" fmla="*/ 187 w 377"/>
                <a:gd name="T35" fmla="*/ 304 h 568"/>
                <a:gd name="T36" fmla="*/ 209 w 377"/>
                <a:gd name="T37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7" h="568">
                  <a:moveTo>
                    <a:pt x="209" y="0"/>
                  </a:moveTo>
                  <a:lnTo>
                    <a:pt x="213" y="0"/>
                  </a:lnTo>
                  <a:lnTo>
                    <a:pt x="216" y="0"/>
                  </a:lnTo>
                  <a:lnTo>
                    <a:pt x="218" y="0"/>
                  </a:lnTo>
                  <a:lnTo>
                    <a:pt x="233" y="1"/>
                  </a:lnTo>
                  <a:lnTo>
                    <a:pt x="247" y="4"/>
                  </a:lnTo>
                  <a:lnTo>
                    <a:pt x="224" y="306"/>
                  </a:lnTo>
                  <a:lnTo>
                    <a:pt x="377" y="314"/>
                  </a:lnTo>
                  <a:lnTo>
                    <a:pt x="375" y="326"/>
                  </a:lnTo>
                  <a:lnTo>
                    <a:pt x="374" y="344"/>
                  </a:lnTo>
                  <a:lnTo>
                    <a:pt x="222" y="337"/>
                  </a:lnTo>
                  <a:lnTo>
                    <a:pt x="204" y="568"/>
                  </a:lnTo>
                  <a:lnTo>
                    <a:pt x="167" y="566"/>
                  </a:lnTo>
                  <a:lnTo>
                    <a:pt x="184" y="335"/>
                  </a:lnTo>
                  <a:lnTo>
                    <a:pt x="0" y="326"/>
                  </a:lnTo>
                  <a:lnTo>
                    <a:pt x="0" y="308"/>
                  </a:lnTo>
                  <a:lnTo>
                    <a:pt x="0" y="295"/>
                  </a:lnTo>
                  <a:lnTo>
                    <a:pt x="187" y="30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6519863" y="4037013"/>
              <a:ext cx="315913" cy="914400"/>
            </a:xfrm>
            <a:custGeom>
              <a:avLst/>
              <a:gdLst>
                <a:gd name="T0" fmla="*/ 133 w 199"/>
                <a:gd name="T1" fmla="*/ 342 h 576"/>
                <a:gd name="T2" fmla="*/ 187 w 199"/>
                <a:gd name="T3" fmla="*/ 344 h 576"/>
                <a:gd name="T4" fmla="*/ 184 w 199"/>
                <a:gd name="T5" fmla="*/ 382 h 576"/>
                <a:gd name="T6" fmla="*/ 182 w 199"/>
                <a:gd name="T7" fmla="*/ 419 h 576"/>
                <a:gd name="T8" fmla="*/ 179 w 199"/>
                <a:gd name="T9" fmla="*/ 454 h 576"/>
                <a:gd name="T10" fmla="*/ 177 w 199"/>
                <a:gd name="T11" fmla="*/ 487 h 576"/>
                <a:gd name="T12" fmla="*/ 174 w 199"/>
                <a:gd name="T13" fmla="*/ 516 h 576"/>
                <a:gd name="T14" fmla="*/ 171 w 199"/>
                <a:gd name="T15" fmla="*/ 541 h 576"/>
                <a:gd name="T16" fmla="*/ 170 w 199"/>
                <a:gd name="T17" fmla="*/ 559 h 576"/>
                <a:gd name="T18" fmla="*/ 169 w 199"/>
                <a:gd name="T19" fmla="*/ 571 h 576"/>
                <a:gd name="T20" fmla="*/ 169 w 199"/>
                <a:gd name="T21" fmla="*/ 576 h 576"/>
                <a:gd name="T22" fmla="*/ 115 w 199"/>
                <a:gd name="T23" fmla="*/ 574 h 576"/>
                <a:gd name="T24" fmla="*/ 115 w 199"/>
                <a:gd name="T25" fmla="*/ 568 h 576"/>
                <a:gd name="T26" fmla="*/ 116 w 199"/>
                <a:gd name="T27" fmla="*/ 557 h 576"/>
                <a:gd name="T28" fmla="*/ 118 w 199"/>
                <a:gd name="T29" fmla="*/ 538 h 576"/>
                <a:gd name="T30" fmla="*/ 120 w 199"/>
                <a:gd name="T31" fmla="*/ 513 h 576"/>
                <a:gd name="T32" fmla="*/ 122 w 199"/>
                <a:gd name="T33" fmla="*/ 485 h 576"/>
                <a:gd name="T34" fmla="*/ 124 w 199"/>
                <a:gd name="T35" fmla="*/ 452 h 576"/>
                <a:gd name="T36" fmla="*/ 128 w 199"/>
                <a:gd name="T37" fmla="*/ 416 h 576"/>
                <a:gd name="T38" fmla="*/ 131 w 199"/>
                <a:gd name="T39" fmla="*/ 380 h 576"/>
                <a:gd name="T40" fmla="*/ 133 w 199"/>
                <a:gd name="T41" fmla="*/ 342 h 576"/>
                <a:gd name="T42" fmla="*/ 190 w 199"/>
                <a:gd name="T43" fmla="*/ 314 h 576"/>
                <a:gd name="T44" fmla="*/ 190 w 199"/>
                <a:gd name="T45" fmla="*/ 314 h 576"/>
                <a:gd name="T46" fmla="*/ 188 w 199"/>
                <a:gd name="T47" fmla="*/ 326 h 576"/>
                <a:gd name="T48" fmla="*/ 187 w 199"/>
                <a:gd name="T49" fmla="*/ 343 h 576"/>
                <a:gd name="T50" fmla="*/ 190 w 199"/>
                <a:gd name="T51" fmla="*/ 314 h 576"/>
                <a:gd name="T52" fmla="*/ 60 w 199"/>
                <a:gd name="T53" fmla="*/ 4 h 576"/>
                <a:gd name="T54" fmla="*/ 92 w 199"/>
                <a:gd name="T55" fmla="*/ 13 h 576"/>
                <a:gd name="T56" fmla="*/ 119 w 199"/>
                <a:gd name="T57" fmla="*/ 25 h 576"/>
                <a:gd name="T58" fmla="*/ 144 w 199"/>
                <a:gd name="T59" fmla="*/ 41 h 576"/>
                <a:gd name="T60" fmla="*/ 164 w 199"/>
                <a:gd name="T61" fmla="*/ 60 h 576"/>
                <a:gd name="T62" fmla="*/ 178 w 199"/>
                <a:gd name="T63" fmla="*/ 84 h 576"/>
                <a:gd name="T64" fmla="*/ 190 w 199"/>
                <a:gd name="T65" fmla="*/ 110 h 576"/>
                <a:gd name="T66" fmla="*/ 196 w 199"/>
                <a:gd name="T67" fmla="*/ 139 h 576"/>
                <a:gd name="T68" fmla="*/ 199 w 199"/>
                <a:gd name="T69" fmla="*/ 169 h 576"/>
                <a:gd name="T70" fmla="*/ 199 w 199"/>
                <a:gd name="T71" fmla="*/ 182 h 576"/>
                <a:gd name="T72" fmla="*/ 196 w 199"/>
                <a:gd name="T73" fmla="*/ 213 h 576"/>
                <a:gd name="T74" fmla="*/ 194 w 199"/>
                <a:gd name="T75" fmla="*/ 253 h 576"/>
                <a:gd name="T76" fmla="*/ 191 w 199"/>
                <a:gd name="T77" fmla="*/ 296 h 576"/>
                <a:gd name="T78" fmla="*/ 190 w 199"/>
                <a:gd name="T79" fmla="*/ 314 h 576"/>
                <a:gd name="T80" fmla="*/ 136 w 199"/>
                <a:gd name="T81" fmla="*/ 312 h 576"/>
                <a:gd name="T82" fmla="*/ 139 w 199"/>
                <a:gd name="T83" fmla="*/ 272 h 576"/>
                <a:gd name="T84" fmla="*/ 141 w 199"/>
                <a:gd name="T85" fmla="*/ 237 h 576"/>
                <a:gd name="T86" fmla="*/ 143 w 199"/>
                <a:gd name="T87" fmla="*/ 206 h 576"/>
                <a:gd name="T88" fmla="*/ 145 w 199"/>
                <a:gd name="T89" fmla="*/ 179 h 576"/>
                <a:gd name="T90" fmla="*/ 144 w 199"/>
                <a:gd name="T91" fmla="*/ 144 h 576"/>
                <a:gd name="T92" fmla="*/ 137 w 199"/>
                <a:gd name="T93" fmla="*/ 111 h 576"/>
                <a:gd name="T94" fmla="*/ 126 w 199"/>
                <a:gd name="T95" fmla="*/ 83 h 576"/>
                <a:gd name="T96" fmla="*/ 109 w 199"/>
                <a:gd name="T97" fmla="*/ 58 h 576"/>
                <a:gd name="T98" fmla="*/ 86 w 199"/>
                <a:gd name="T99" fmla="*/ 35 h 576"/>
                <a:gd name="T100" fmla="*/ 59 w 199"/>
                <a:gd name="T101" fmla="*/ 18 h 576"/>
                <a:gd name="T102" fmla="*/ 60 w 199"/>
                <a:gd name="T103" fmla="*/ 4 h 576"/>
                <a:gd name="T104" fmla="*/ 13 w 199"/>
                <a:gd name="T105" fmla="*/ 0 h 576"/>
                <a:gd name="T106" fmla="*/ 22 w 199"/>
                <a:gd name="T107" fmla="*/ 0 h 576"/>
                <a:gd name="T108" fmla="*/ 22 w 199"/>
                <a:gd name="T109" fmla="*/ 5 h 576"/>
                <a:gd name="T110" fmla="*/ 0 w 199"/>
                <a:gd name="T111" fmla="*/ 1 h 576"/>
                <a:gd name="T112" fmla="*/ 13 w 199"/>
                <a:gd name="T113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" h="576">
                  <a:moveTo>
                    <a:pt x="133" y="342"/>
                  </a:moveTo>
                  <a:lnTo>
                    <a:pt x="187" y="344"/>
                  </a:lnTo>
                  <a:lnTo>
                    <a:pt x="184" y="382"/>
                  </a:lnTo>
                  <a:lnTo>
                    <a:pt x="182" y="419"/>
                  </a:lnTo>
                  <a:lnTo>
                    <a:pt x="179" y="454"/>
                  </a:lnTo>
                  <a:lnTo>
                    <a:pt x="177" y="487"/>
                  </a:lnTo>
                  <a:lnTo>
                    <a:pt x="174" y="516"/>
                  </a:lnTo>
                  <a:lnTo>
                    <a:pt x="171" y="541"/>
                  </a:lnTo>
                  <a:lnTo>
                    <a:pt x="170" y="559"/>
                  </a:lnTo>
                  <a:lnTo>
                    <a:pt x="169" y="571"/>
                  </a:lnTo>
                  <a:lnTo>
                    <a:pt x="169" y="576"/>
                  </a:lnTo>
                  <a:lnTo>
                    <a:pt x="115" y="574"/>
                  </a:lnTo>
                  <a:lnTo>
                    <a:pt x="115" y="568"/>
                  </a:lnTo>
                  <a:lnTo>
                    <a:pt x="116" y="557"/>
                  </a:lnTo>
                  <a:lnTo>
                    <a:pt x="118" y="538"/>
                  </a:lnTo>
                  <a:lnTo>
                    <a:pt x="120" y="513"/>
                  </a:lnTo>
                  <a:lnTo>
                    <a:pt x="122" y="485"/>
                  </a:lnTo>
                  <a:lnTo>
                    <a:pt x="124" y="452"/>
                  </a:lnTo>
                  <a:lnTo>
                    <a:pt x="128" y="416"/>
                  </a:lnTo>
                  <a:lnTo>
                    <a:pt x="131" y="380"/>
                  </a:lnTo>
                  <a:lnTo>
                    <a:pt x="133" y="342"/>
                  </a:lnTo>
                  <a:close/>
                  <a:moveTo>
                    <a:pt x="190" y="314"/>
                  </a:moveTo>
                  <a:lnTo>
                    <a:pt x="190" y="314"/>
                  </a:lnTo>
                  <a:lnTo>
                    <a:pt x="188" y="326"/>
                  </a:lnTo>
                  <a:lnTo>
                    <a:pt x="187" y="343"/>
                  </a:lnTo>
                  <a:lnTo>
                    <a:pt x="190" y="314"/>
                  </a:lnTo>
                  <a:close/>
                  <a:moveTo>
                    <a:pt x="60" y="4"/>
                  </a:moveTo>
                  <a:lnTo>
                    <a:pt x="92" y="13"/>
                  </a:lnTo>
                  <a:lnTo>
                    <a:pt x="119" y="25"/>
                  </a:lnTo>
                  <a:lnTo>
                    <a:pt x="144" y="41"/>
                  </a:lnTo>
                  <a:lnTo>
                    <a:pt x="164" y="60"/>
                  </a:lnTo>
                  <a:lnTo>
                    <a:pt x="178" y="84"/>
                  </a:lnTo>
                  <a:lnTo>
                    <a:pt x="190" y="110"/>
                  </a:lnTo>
                  <a:lnTo>
                    <a:pt x="196" y="139"/>
                  </a:lnTo>
                  <a:lnTo>
                    <a:pt x="199" y="169"/>
                  </a:lnTo>
                  <a:lnTo>
                    <a:pt x="199" y="182"/>
                  </a:lnTo>
                  <a:lnTo>
                    <a:pt x="196" y="213"/>
                  </a:lnTo>
                  <a:lnTo>
                    <a:pt x="194" y="253"/>
                  </a:lnTo>
                  <a:lnTo>
                    <a:pt x="191" y="296"/>
                  </a:lnTo>
                  <a:lnTo>
                    <a:pt x="190" y="314"/>
                  </a:lnTo>
                  <a:lnTo>
                    <a:pt x="136" y="312"/>
                  </a:lnTo>
                  <a:lnTo>
                    <a:pt x="139" y="272"/>
                  </a:lnTo>
                  <a:lnTo>
                    <a:pt x="141" y="237"/>
                  </a:lnTo>
                  <a:lnTo>
                    <a:pt x="143" y="206"/>
                  </a:lnTo>
                  <a:lnTo>
                    <a:pt x="145" y="179"/>
                  </a:lnTo>
                  <a:lnTo>
                    <a:pt x="144" y="144"/>
                  </a:lnTo>
                  <a:lnTo>
                    <a:pt x="137" y="111"/>
                  </a:lnTo>
                  <a:lnTo>
                    <a:pt x="126" y="83"/>
                  </a:lnTo>
                  <a:lnTo>
                    <a:pt x="109" y="58"/>
                  </a:lnTo>
                  <a:lnTo>
                    <a:pt x="86" y="35"/>
                  </a:lnTo>
                  <a:lnTo>
                    <a:pt x="59" y="18"/>
                  </a:lnTo>
                  <a:lnTo>
                    <a:pt x="60" y="4"/>
                  </a:lnTo>
                  <a:close/>
                  <a:moveTo>
                    <a:pt x="13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554788" y="4037013"/>
              <a:ext cx="266700" cy="546100"/>
            </a:xfrm>
            <a:custGeom>
              <a:avLst/>
              <a:gdLst>
                <a:gd name="T0" fmla="*/ 114 w 168"/>
                <a:gd name="T1" fmla="*/ 312 h 344"/>
                <a:gd name="T2" fmla="*/ 168 w 168"/>
                <a:gd name="T3" fmla="*/ 314 h 344"/>
                <a:gd name="T4" fmla="*/ 166 w 168"/>
                <a:gd name="T5" fmla="*/ 326 h 344"/>
                <a:gd name="T6" fmla="*/ 165 w 168"/>
                <a:gd name="T7" fmla="*/ 343 h 344"/>
                <a:gd name="T8" fmla="*/ 165 w 168"/>
                <a:gd name="T9" fmla="*/ 344 h 344"/>
                <a:gd name="T10" fmla="*/ 111 w 168"/>
                <a:gd name="T11" fmla="*/ 342 h 344"/>
                <a:gd name="T12" fmla="*/ 114 w 168"/>
                <a:gd name="T13" fmla="*/ 312 h 344"/>
                <a:gd name="T14" fmla="*/ 0 w 168"/>
                <a:gd name="T15" fmla="*/ 0 h 344"/>
                <a:gd name="T16" fmla="*/ 5 w 168"/>
                <a:gd name="T17" fmla="*/ 1 h 344"/>
                <a:gd name="T18" fmla="*/ 38 w 168"/>
                <a:gd name="T19" fmla="*/ 4 h 344"/>
                <a:gd name="T20" fmla="*/ 37 w 168"/>
                <a:gd name="T21" fmla="*/ 18 h 344"/>
                <a:gd name="T22" fmla="*/ 20 w 168"/>
                <a:gd name="T23" fmla="*/ 12 h 344"/>
                <a:gd name="T24" fmla="*/ 0 w 168"/>
                <a:gd name="T25" fmla="*/ 5 h 344"/>
                <a:gd name="T26" fmla="*/ 0 w 168"/>
                <a:gd name="T2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8" h="344">
                  <a:moveTo>
                    <a:pt x="114" y="312"/>
                  </a:moveTo>
                  <a:lnTo>
                    <a:pt x="168" y="314"/>
                  </a:lnTo>
                  <a:lnTo>
                    <a:pt x="166" y="326"/>
                  </a:lnTo>
                  <a:lnTo>
                    <a:pt x="165" y="343"/>
                  </a:lnTo>
                  <a:lnTo>
                    <a:pt x="165" y="344"/>
                  </a:lnTo>
                  <a:lnTo>
                    <a:pt x="111" y="342"/>
                  </a:lnTo>
                  <a:lnTo>
                    <a:pt x="114" y="312"/>
                  </a:lnTo>
                  <a:close/>
                  <a:moveTo>
                    <a:pt x="0" y="0"/>
                  </a:moveTo>
                  <a:lnTo>
                    <a:pt x="5" y="1"/>
                  </a:lnTo>
                  <a:lnTo>
                    <a:pt x="38" y="4"/>
                  </a:lnTo>
                  <a:lnTo>
                    <a:pt x="37" y="18"/>
                  </a:lnTo>
                  <a:lnTo>
                    <a:pt x="20" y="12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064001" y="5965825"/>
              <a:ext cx="563563" cy="496888"/>
            </a:xfrm>
            <a:custGeom>
              <a:avLst/>
              <a:gdLst>
                <a:gd name="T0" fmla="*/ 0 w 355"/>
                <a:gd name="T1" fmla="*/ 0 h 313"/>
                <a:gd name="T2" fmla="*/ 355 w 355"/>
                <a:gd name="T3" fmla="*/ 42 h 313"/>
                <a:gd name="T4" fmla="*/ 324 w 355"/>
                <a:gd name="T5" fmla="*/ 313 h 313"/>
                <a:gd name="T6" fmla="*/ 15 w 355"/>
                <a:gd name="T7" fmla="*/ 280 h 313"/>
                <a:gd name="T8" fmla="*/ 0 w 355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313">
                  <a:moveTo>
                    <a:pt x="0" y="0"/>
                  </a:moveTo>
                  <a:lnTo>
                    <a:pt x="355" y="42"/>
                  </a:lnTo>
                  <a:lnTo>
                    <a:pt x="324" y="313"/>
                  </a:lnTo>
                  <a:lnTo>
                    <a:pt x="15" y="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78288" y="5997575"/>
              <a:ext cx="530225" cy="439738"/>
            </a:xfrm>
            <a:custGeom>
              <a:avLst/>
              <a:gdLst>
                <a:gd name="T0" fmla="*/ 155 w 334"/>
                <a:gd name="T1" fmla="*/ 0 h 277"/>
                <a:gd name="T2" fmla="*/ 188 w 334"/>
                <a:gd name="T3" fmla="*/ 4 h 277"/>
                <a:gd name="T4" fmla="*/ 178 w 334"/>
                <a:gd name="T5" fmla="*/ 120 h 277"/>
                <a:gd name="T6" fmla="*/ 334 w 334"/>
                <a:gd name="T7" fmla="*/ 135 h 277"/>
                <a:gd name="T8" fmla="*/ 332 w 334"/>
                <a:gd name="T9" fmla="*/ 162 h 277"/>
                <a:gd name="T10" fmla="*/ 177 w 334"/>
                <a:gd name="T11" fmla="*/ 148 h 277"/>
                <a:gd name="T12" fmla="*/ 167 w 334"/>
                <a:gd name="T13" fmla="*/ 277 h 277"/>
                <a:gd name="T14" fmla="*/ 134 w 334"/>
                <a:gd name="T15" fmla="*/ 274 h 277"/>
                <a:gd name="T16" fmla="*/ 143 w 334"/>
                <a:gd name="T17" fmla="*/ 145 h 277"/>
                <a:gd name="T18" fmla="*/ 3 w 334"/>
                <a:gd name="T19" fmla="*/ 132 h 277"/>
                <a:gd name="T20" fmla="*/ 0 w 334"/>
                <a:gd name="T21" fmla="*/ 105 h 277"/>
                <a:gd name="T22" fmla="*/ 146 w 334"/>
                <a:gd name="T23" fmla="*/ 118 h 277"/>
                <a:gd name="T24" fmla="*/ 155 w 334"/>
                <a:gd name="T2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" h="277">
                  <a:moveTo>
                    <a:pt x="155" y="0"/>
                  </a:moveTo>
                  <a:lnTo>
                    <a:pt x="188" y="4"/>
                  </a:lnTo>
                  <a:lnTo>
                    <a:pt x="178" y="120"/>
                  </a:lnTo>
                  <a:lnTo>
                    <a:pt x="334" y="135"/>
                  </a:lnTo>
                  <a:lnTo>
                    <a:pt x="332" y="162"/>
                  </a:lnTo>
                  <a:lnTo>
                    <a:pt x="177" y="148"/>
                  </a:lnTo>
                  <a:lnTo>
                    <a:pt x="167" y="277"/>
                  </a:lnTo>
                  <a:lnTo>
                    <a:pt x="134" y="274"/>
                  </a:lnTo>
                  <a:lnTo>
                    <a:pt x="143" y="145"/>
                  </a:lnTo>
                  <a:lnTo>
                    <a:pt x="3" y="132"/>
                  </a:lnTo>
                  <a:lnTo>
                    <a:pt x="0" y="105"/>
                  </a:lnTo>
                  <a:lnTo>
                    <a:pt x="146" y="11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064001" y="5965825"/>
              <a:ext cx="515938" cy="496888"/>
            </a:xfrm>
            <a:custGeom>
              <a:avLst/>
              <a:gdLst>
                <a:gd name="T0" fmla="*/ 0 w 325"/>
                <a:gd name="T1" fmla="*/ 0 h 313"/>
                <a:gd name="T2" fmla="*/ 43 w 325"/>
                <a:gd name="T3" fmla="*/ 5 h 313"/>
                <a:gd name="T4" fmla="*/ 50 w 325"/>
                <a:gd name="T5" fmla="*/ 129 h 313"/>
                <a:gd name="T6" fmla="*/ 9 w 325"/>
                <a:gd name="T7" fmla="*/ 125 h 313"/>
                <a:gd name="T8" fmla="*/ 12 w 325"/>
                <a:gd name="T9" fmla="*/ 152 h 313"/>
                <a:gd name="T10" fmla="*/ 51 w 325"/>
                <a:gd name="T11" fmla="*/ 156 h 313"/>
                <a:gd name="T12" fmla="*/ 56 w 325"/>
                <a:gd name="T13" fmla="*/ 277 h 313"/>
                <a:gd name="T14" fmla="*/ 143 w 325"/>
                <a:gd name="T15" fmla="*/ 286 h 313"/>
                <a:gd name="T16" fmla="*/ 143 w 325"/>
                <a:gd name="T17" fmla="*/ 294 h 313"/>
                <a:gd name="T18" fmla="*/ 176 w 325"/>
                <a:gd name="T19" fmla="*/ 297 h 313"/>
                <a:gd name="T20" fmla="*/ 177 w 325"/>
                <a:gd name="T21" fmla="*/ 288 h 313"/>
                <a:gd name="T22" fmla="*/ 325 w 325"/>
                <a:gd name="T23" fmla="*/ 304 h 313"/>
                <a:gd name="T24" fmla="*/ 324 w 325"/>
                <a:gd name="T25" fmla="*/ 313 h 313"/>
                <a:gd name="T26" fmla="*/ 15 w 325"/>
                <a:gd name="T27" fmla="*/ 280 h 313"/>
                <a:gd name="T28" fmla="*/ 0 w 325"/>
                <a:gd name="T2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313">
                  <a:moveTo>
                    <a:pt x="0" y="0"/>
                  </a:moveTo>
                  <a:lnTo>
                    <a:pt x="43" y="5"/>
                  </a:lnTo>
                  <a:lnTo>
                    <a:pt x="50" y="129"/>
                  </a:lnTo>
                  <a:lnTo>
                    <a:pt x="9" y="125"/>
                  </a:lnTo>
                  <a:lnTo>
                    <a:pt x="12" y="152"/>
                  </a:lnTo>
                  <a:lnTo>
                    <a:pt x="51" y="156"/>
                  </a:lnTo>
                  <a:lnTo>
                    <a:pt x="56" y="277"/>
                  </a:lnTo>
                  <a:lnTo>
                    <a:pt x="143" y="286"/>
                  </a:lnTo>
                  <a:lnTo>
                    <a:pt x="143" y="294"/>
                  </a:lnTo>
                  <a:lnTo>
                    <a:pt x="176" y="297"/>
                  </a:lnTo>
                  <a:lnTo>
                    <a:pt x="177" y="288"/>
                  </a:lnTo>
                  <a:lnTo>
                    <a:pt x="325" y="304"/>
                  </a:lnTo>
                  <a:lnTo>
                    <a:pt x="324" y="313"/>
                  </a:lnTo>
                  <a:lnTo>
                    <a:pt x="15" y="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92"/>
            <p:cNvSpPr>
              <a:spLocks noEditPoints="1"/>
            </p:cNvSpPr>
            <p:nvPr/>
          </p:nvSpPr>
          <p:spPr bwMode="auto">
            <a:xfrm>
              <a:off x="4078288" y="6164263"/>
              <a:ext cx="266700" cy="273050"/>
            </a:xfrm>
            <a:custGeom>
              <a:avLst/>
              <a:gdLst>
                <a:gd name="T0" fmla="*/ 134 w 168"/>
                <a:gd name="T1" fmla="*/ 161 h 172"/>
                <a:gd name="T2" fmla="*/ 168 w 168"/>
                <a:gd name="T3" fmla="*/ 163 h 172"/>
                <a:gd name="T4" fmla="*/ 167 w 168"/>
                <a:gd name="T5" fmla="*/ 172 h 172"/>
                <a:gd name="T6" fmla="*/ 134 w 168"/>
                <a:gd name="T7" fmla="*/ 169 h 172"/>
                <a:gd name="T8" fmla="*/ 134 w 168"/>
                <a:gd name="T9" fmla="*/ 161 h 172"/>
                <a:gd name="T10" fmla="*/ 0 w 168"/>
                <a:gd name="T11" fmla="*/ 0 h 172"/>
                <a:gd name="T12" fmla="*/ 41 w 168"/>
                <a:gd name="T13" fmla="*/ 4 h 172"/>
                <a:gd name="T14" fmla="*/ 42 w 168"/>
                <a:gd name="T15" fmla="*/ 31 h 172"/>
                <a:gd name="T16" fmla="*/ 3 w 168"/>
                <a:gd name="T17" fmla="*/ 27 h 172"/>
                <a:gd name="T18" fmla="*/ 0 w 168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72">
                  <a:moveTo>
                    <a:pt x="134" y="161"/>
                  </a:moveTo>
                  <a:lnTo>
                    <a:pt x="168" y="163"/>
                  </a:lnTo>
                  <a:lnTo>
                    <a:pt x="167" y="172"/>
                  </a:lnTo>
                  <a:lnTo>
                    <a:pt x="134" y="169"/>
                  </a:lnTo>
                  <a:lnTo>
                    <a:pt x="134" y="161"/>
                  </a:lnTo>
                  <a:close/>
                  <a:moveTo>
                    <a:pt x="0" y="0"/>
                  </a:moveTo>
                  <a:lnTo>
                    <a:pt x="41" y="4"/>
                  </a:lnTo>
                  <a:lnTo>
                    <a:pt x="42" y="31"/>
                  </a:lnTo>
                  <a:lnTo>
                    <a:pt x="3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7105651" y="6362700"/>
              <a:ext cx="53975" cy="46038"/>
            </a:xfrm>
            <a:custGeom>
              <a:avLst/>
              <a:gdLst>
                <a:gd name="T0" fmla="*/ 18 w 34"/>
                <a:gd name="T1" fmla="*/ 0 h 29"/>
                <a:gd name="T2" fmla="*/ 24 w 34"/>
                <a:gd name="T3" fmla="*/ 2 h 29"/>
                <a:gd name="T4" fmla="*/ 29 w 34"/>
                <a:gd name="T5" fmla="*/ 4 h 29"/>
                <a:gd name="T6" fmla="*/ 32 w 34"/>
                <a:gd name="T7" fmla="*/ 7 h 29"/>
                <a:gd name="T8" fmla="*/ 34 w 34"/>
                <a:gd name="T9" fmla="*/ 11 h 29"/>
                <a:gd name="T10" fmla="*/ 34 w 34"/>
                <a:gd name="T11" fmla="*/ 15 h 29"/>
                <a:gd name="T12" fmla="*/ 33 w 34"/>
                <a:gd name="T13" fmla="*/ 20 h 29"/>
                <a:gd name="T14" fmla="*/ 30 w 34"/>
                <a:gd name="T15" fmla="*/ 24 h 29"/>
                <a:gd name="T16" fmla="*/ 26 w 34"/>
                <a:gd name="T17" fmla="*/ 27 h 29"/>
                <a:gd name="T18" fmla="*/ 22 w 34"/>
                <a:gd name="T19" fmla="*/ 28 h 29"/>
                <a:gd name="T20" fmla="*/ 16 w 34"/>
                <a:gd name="T21" fmla="*/ 29 h 29"/>
                <a:gd name="T22" fmla="*/ 11 w 34"/>
                <a:gd name="T23" fmla="*/ 28 h 29"/>
                <a:gd name="T24" fmla="*/ 7 w 34"/>
                <a:gd name="T25" fmla="*/ 25 h 29"/>
                <a:gd name="T26" fmla="*/ 3 w 34"/>
                <a:gd name="T27" fmla="*/ 23 h 29"/>
                <a:gd name="T28" fmla="*/ 1 w 34"/>
                <a:gd name="T29" fmla="*/ 19 h 29"/>
                <a:gd name="T30" fmla="*/ 0 w 34"/>
                <a:gd name="T31" fmla="*/ 13 h 29"/>
                <a:gd name="T32" fmla="*/ 1 w 34"/>
                <a:gd name="T33" fmla="*/ 10 h 29"/>
                <a:gd name="T34" fmla="*/ 4 w 34"/>
                <a:gd name="T35" fmla="*/ 6 h 29"/>
                <a:gd name="T36" fmla="*/ 8 w 34"/>
                <a:gd name="T37" fmla="*/ 3 h 29"/>
                <a:gd name="T38" fmla="*/ 13 w 34"/>
                <a:gd name="T39" fmla="*/ 0 h 29"/>
                <a:gd name="T40" fmla="*/ 18 w 34"/>
                <a:gd name="T4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" h="29">
                  <a:moveTo>
                    <a:pt x="18" y="0"/>
                  </a:moveTo>
                  <a:lnTo>
                    <a:pt x="24" y="2"/>
                  </a:lnTo>
                  <a:lnTo>
                    <a:pt x="29" y="4"/>
                  </a:lnTo>
                  <a:lnTo>
                    <a:pt x="32" y="7"/>
                  </a:lnTo>
                  <a:lnTo>
                    <a:pt x="34" y="11"/>
                  </a:lnTo>
                  <a:lnTo>
                    <a:pt x="34" y="15"/>
                  </a:lnTo>
                  <a:lnTo>
                    <a:pt x="33" y="20"/>
                  </a:lnTo>
                  <a:lnTo>
                    <a:pt x="30" y="24"/>
                  </a:lnTo>
                  <a:lnTo>
                    <a:pt x="26" y="27"/>
                  </a:lnTo>
                  <a:lnTo>
                    <a:pt x="22" y="28"/>
                  </a:lnTo>
                  <a:lnTo>
                    <a:pt x="16" y="29"/>
                  </a:lnTo>
                  <a:lnTo>
                    <a:pt x="11" y="28"/>
                  </a:lnTo>
                  <a:lnTo>
                    <a:pt x="7" y="25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4" y="6"/>
                  </a:lnTo>
                  <a:lnTo>
                    <a:pt x="8" y="3"/>
                  </a:lnTo>
                  <a:lnTo>
                    <a:pt x="1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6" name="Freeform 100"/>
          <p:cNvSpPr>
            <a:spLocks noEditPoints="1"/>
          </p:cNvSpPr>
          <p:nvPr/>
        </p:nvSpPr>
        <p:spPr bwMode="auto">
          <a:xfrm flipH="1">
            <a:off x="84774" y="337193"/>
            <a:ext cx="5314940" cy="6144554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1" name="Group 100"/>
          <p:cNvGrpSpPr/>
          <p:nvPr/>
        </p:nvGrpSpPr>
        <p:grpSpPr>
          <a:xfrm>
            <a:off x="52892" y="5724103"/>
            <a:ext cx="6185536" cy="657225"/>
            <a:chOff x="22225" y="2076450"/>
            <a:chExt cx="10055226" cy="1068387"/>
          </a:xfrm>
          <a:solidFill>
            <a:schemeClr val="tx1"/>
          </a:solidFill>
        </p:grpSpPr>
        <p:sp>
          <p:nvSpPr>
            <p:cNvPr id="102" name="Freeform 7"/>
            <p:cNvSpPr>
              <a:spLocks/>
            </p:cNvSpPr>
            <p:nvPr/>
          </p:nvSpPr>
          <p:spPr bwMode="auto">
            <a:xfrm>
              <a:off x="1500188" y="2090737"/>
              <a:ext cx="195263" cy="1054100"/>
            </a:xfrm>
            <a:custGeom>
              <a:avLst/>
              <a:gdLst>
                <a:gd name="T0" fmla="*/ 20 w 123"/>
                <a:gd name="T1" fmla="*/ 0 h 664"/>
                <a:gd name="T2" fmla="*/ 20 w 123"/>
                <a:gd name="T3" fmla="*/ 6 h 664"/>
                <a:gd name="T4" fmla="*/ 22 w 123"/>
                <a:gd name="T5" fmla="*/ 25 h 664"/>
                <a:gd name="T6" fmla="*/ 24 w 123"/>
                <a:gd name="T7" fmla="*/ 55 h 664"/>
                <a:gd name="T8" fmla="*/ 25 w 123"/>
                <a:gd name="T9" fmla="*/ 96 h 664"/>
                <a:gd name="T10" fmla="*/ 29 w 123"/>
                <a:gd name="T11" fmla="*/ 144 h 664"/>
                <a:gd name="T12" fmla="*/ 35 w 123"/>
                <a:gd name="T13" fmla="*/ 199 h 664"/>
                <a:gd name="T14" fmla="*/ 41 w 123"/>
                <a:gd name="T15" fmla="*/ 259 h 664"/>
                <a:gd name="T16" fmla="*/ 50 w 123"/>
                <a:gd name="T17" fmla="*/ 322 h 664"/>
                <a:gd name="T18" fmla="*/ 60 w 123"/>
                <a:gd name="T19" fmla="*/ 389 h 664"/>
                <a:gd name="T20" fmla="*/ 73 w 123"/>
                <a:gd name="T21" fmla="*/ 457 h 664"/>
                <a:gd name="T22" fmla="*/ 87 w 123"/>
                <a:gd name="T23" fmla="*/ 524 h 664"/>
                <a:gd name="T24" fmla="*/ 104 w 123"/>
                <a:gd name="T25" fmla="*/ 587 h 664"/>
                <a:gd name="T26" fmla="*/ 123 w 123"/>
                <a:gd name="T27" fmla="*/ 649 h 664"/>
                <a:gd name="T28" fmla="*/ 85 w 123"/>
                <a:gd name="T29" fmla="*/ 664 h 664"/>
                <a:gd name="T30" fmla="*/ 56 w 123"/>
                <a:gd name="T31" fmla="*/ 581 h 664"/>
                <a:gd name="T32" fmla="*/ 35 w 123"/>
                <a:gd name="T33" fmla="*/ 503 h 664"/>
                <a:gd name="T34" fmla="*/ 20 w 123"/>
                <a:gd name="T35" fmla="*/ 426 h 664"/>
                <a:gd name="T36" fmla="*/ 8 w 123"/>
                <a:gd name="T37" fmla="*/ 353 h 664"/>
                <a:gd name="T38" fmla="*/ 2 w 123"/>
                <a:gd name="T39" fmla="*/ 286 h 664"/>
                <a:gd name="T40" fmla="*/ 0 w 123"/>
                <a:gd name="T41" fmla="*/ 224 h 664"/>
                <a:gd name="T42" fmla="*/ 0 w 123"/>
                <a:gd name="T43" fmla="*/ 169 h 664"/>
                <a:gd name="T44" fmla="*/ 2 w 123"/>
                <a:gd name="T45" fmla="*/ 121 h 664"/>
                <a:gd name="T46" fmla="*/ 6 w 123"/>
                <a:gd name="T47" fmla="*/ 78 h 664"/>
                <a:gd name="T48" fmla="*/ 12 w 123"/>
                <a:gd name="T49" fmla="*/ 44 h 664"/>
                <a:gd name="T50" fmla="*/ 16 w 123"/>
                <a:gd name="T51" fmla="*/ 19 h 664"/>
                <a:gd name="T52" fmla="*/ 20 w 123"/>
                <a:gd name="T53" fmla="*/ 4 h 664"/>
                <a:gd name="T54" fmla="*/ 20 w 123"/>
                <a:gd name="T5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" h="664">
                  <a:moveTo>
                    <a:pt x="20" y="0"/>
                  </a:moveTo>
                  <a:lnTo>
                    <a:pt x="20" y="6"/>
                  </a:lnTo>
                  <a:lnTo>
                    <a:pt x="22" y="25"/>
                  </a:lnTo>
                  <a:lnTo>
                    <a:pt x="24" y="55"/>
                  </a:lnTo>
                  <a:lnTo>
                    <a:pt x="25" y="96"/>
                  </a:lnTo>
                  <a:lnTo>
                    <a:pt x="29" y="144"/>
                  </a:lnTo>
                  <a:lnTo>
                    <a:pt x="35" y="199"/>
                  </a:lnTo>
                  <a:lnTo>
                    <a:pt x="41" y="259"/>
                  </a:lnTo>
                  <a:lnTo>
                    <a:pt x="50" y="322"/>
                  </a:lnTo>
                  <a:lnTo>
                    <a:pt x="60" y="389"/>
                  </a:lnTo>
                  <a:lnTo>
                    <a:pt x="73" y="457"/>
                  </a:lnTo>
                  <a:lnTo>
                    <a:pt x="87" y="524"/>
                  </a:lnTo>
                  <a:lnTo>
                    <a:pt x="104" y="587"/>
                  </a:lnTo>
                  <a:lnTo>
                    <a:pt x="123" y="649"/>
                  </a:lnTo>
                  <a:lnTo>
                    <a:pt x="85" y="664"/>
                  </a:lnTo>
                  <a:lnTo>
                    <a:pt x="56" y="581"/>
                  </a:lnTo>
                  <a:lnTo>
                    <a:pt x="35" y="503"/>
                  </a:lnTo>
                  <a:lnTo>
                    <a:pt x="20" y="426"/>
                  </a:lnTo>
                  <a:lnTo>
                    <a:pt x="8" y="353"/>
                  </a:lnTo>
                  <a:lnTo>
                    <a:pt x="2" y="286"/>
                  </a:lnTo>
                  <a:lnTo>
                    <a:pt x="0" y="224"/>
                  </a:lnTo>
                  <a:lnTo>
                    <a:pt x="0" y="169"/>
                  </a:lnTo>
                  <a:lnTo>
                    <a:pt x="2" y="121"/>
                  </a:lnTo>
                  <a:lnTo>
                    <a:pt x="6" y="78"/>
                  </a:lnTo>
                  <a:lnTo>
                    <a:pt x="12" y="44"/>
                  </a:lnTo>
                  <a:lnTo>
                    <a:pt x="16" y="19"/>
                  </a:lnTo>
                  <a:lnTo>
                    <a:pt x="20" y="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8"/>
            <p:cNvSpPr>
              <a:spLocks/>
            </p:cNvSpPr>
            <p:nvPr/>
          </p:nvSpPr>
          <p:spPr bwMode="auto">
            <a:xfrm>
              <a:off x="1790700" y="2316162"/>
              <a:ext cx="146050" cy="828675"/>
            </a:xfrm>
            <a:custGeom>
              <a:avLst/>
              <a:gdLst>
                <a:gd name="T0" fmla="*/ 19 w 92"/>
                <a:gd name="T1" fmla="*/ 0 h 522"/>
                <a:gd name="T2" fmla="*/ 19 w 92"/>
                <a:gd name="T3" fmla="*/ 6 h 522"/>
                <a:gd name="T4" fmla="*/ 19 w 92"/>
                <a:gd name="T5" fmla="*/ 23 h 522"/>
                <a:gd name="T6" fmla="*/ 21 w 92"/>
                <a:gd name="T7" fmla="*/ 52 h 522"/>
                <a:gd name="T8" fmla="*/ 23 w 92"/>
                <a:gd name="T9" fmla="*/ 87 h 522"/>
                <a:gd name="T10" fmla="*/ 25 w 92"/>
                <a:gd name="T11" fmla="*/ 131 h 522"/>
                <a:gd name="T12" fmla="*/ 31 w 92"/>
                <a:gd name="T13" fmla="*/ 179 h 522"/>
                <a:gd name="T14" fmla="*/ 36 w 92"/>
                <a:gd name="T15" fmla="*/ 233 h 522"/>
                <a:gd name="T16" fmla="*/ 42 w 92"/>
                <a:gd name="T17" fmla="*/ 288 h 522"/>
                <a:gd name="T18" fmla="*/ 52 w 92"/>
                <a:gd name="T19" fmla="*/ 346 h 522"/>
                <a:gd name="T20" fmla="*/ 63 w 92"/>
                <a:gd name="T21" fmla="*/ 403 h 522"/>
                <a:gd name="T22" fmla="*/ 77 w 92"/>
                <a:gd name="T23" fmla="*/ 459 h 522"/>
                <a:gd name="T24" fmla="*/ 92 w 92"/>
                <a:gd name="T25" fmla="*/ 511 h 522"/>
                <a:gd name="T26" fmla="*/ 59 w 92"/>
                <a:gd name="T27" fmla="*/ 522 h 522"/>
                <a:gd name="T28" fmla="*/ 36 w 92"/>
                <a:gd name="T29" fmla="*/ 446 h 522"/>
                <a:gd name="T30" fmla="*/ 19 w 92"/>
                <a:gd name="T31" fmla="*/ 373 h 522"/>
                <a:gd name="T32" fmla="*/ 8 w 92"/>
                <a:gd name="T33" fmla="*/ 304 h 522"/>
                <a:gd name="T34" fmla="*/ 2 w 92"/>
                <a:gd name="T35" fmla="*/ 238 h 522"/>
                <a:gd name="T36" fmla="*/ 0 w 92"/>
                <a:gd name="T37" fmla="*/ 181 h 522"/>
                <a:gd name="T38" fmla="*/ 2 w 92"/>
                <a:gd name="T39" fmla="*/ 129 h 522"/>
                <a:gd name="T40" fmla="*/ 6 w 92"/>
                <a:gd name="T41" fmla="*/ 85 h 522"/>
                <a:gd name="T42" fmla="*/ 10 w 92"/>
                <a:gd name="T43" fmla="*/ 48 h 522"/>
                <a:gd name="T44" fmla="*/ 13 w 92"/>
                <a:gd name="T45" fmla="*/ 21 h 522"/>
                <a:gd name="T46" fmla="*/ 17 w 92"/>
                <a:gd name="T47" fmla="*/ 6 h 522"/>
                <a:gd name="T48" fmla="*/ 19 w 92"/>
                <a:gd name="T4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522">
                  <a:moveTo>
                    <a:pt x="19" y="0"/>
                  </a:moveTo>
                  <a:lnTo>
                    <a:pt x="19" y="6"/>
                  </a:lnTo>
                  <a:lnTo>
                    <a:pt x="19" y="23"/>
                  </a:lnTo>
                  <a:lnTo>
                    <a:pt x="21" y="52"/>
                  </a:lnTo>
                  <a:lnTo>
                    <a:pt x="23" y="87"/>
                  </a:lnTo>
                  <a:lnTo>
                    <a:pt x="25" y="131"/>
                  </a:lnTo>
                  <a:lnTo>
                    <a:pt x="31" y="179"/>
                  </a:lnTo>
                  <a:lnTo>
                    <a:pt x="36" y="233"/>
                  </a:lnTo>
                  <a:lnTo>
                    <a:pt x="42" y="288"/>
                  </a:lnTo>
                  <a:lnTo>
                    <a:pt x="52" y="346"/>
                  </a:lnTo>
                  <a:lnTo>
                    <a:pt x="63" y="403"/>
                  </a:lnTo>
                  <a:lnTo>
                    <a:pt x="77" y="459"/>
                  </a:lnTo>
                  <a:lnTo>
                    <a:pt x="92" y="511"/>
                  </a:lnTo>
                  <a:lnTo>
                    <a:pt x="59" y="522"/>
                  </a:lnTo>
                  <a:lnTo>
                    <a:pt x="36" y="446"/>
                  </a:lnTo>
                  <a:lnTo>
                    <a:pt x="19" y="373"/>
                  </a:lnTo>
                  <a:lnTo>
                    <a:pt x="8" y="304"/>
                  </a:lnTo>
                  <a:lnTo>
                    <a:pt x="2" y="238"/>
                  </a:lnTo>
                  <a:lnTo>
                    <a:pt x="0" y="181"/>
                  </a:lnTo>
                  <a:lnTo>
                    <a:pt x="2" y="129"/>
                  </a:lnTo>
                  <a:lnTo>
                    <a:pt x="6" y="85"/>
                  </a:lnTo>
                  <a:lnTo>
                    <a:pt x="10" y="48"/>
                  </a:lnTo>
                  <a:lnTo>
                    <a:pt x="13" y="21"/>
                  </a:lnTo>
                  <a:lnTo>
                    <a:pt x="17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9"/>
            <p:cNvSpPr>
              <a:spLocks/>
            </p:cNvSpPr>
            <p:nvPr/>
          </p:nvSpPr>
          <p:spPr bwMode="auto">
            <a:xfrm>
              <a:off x="1830388" y="2087562"/>
              <a:ext cx="185738" cy="1057275"/>
            </a:xfrm>
            <a:custGeom>
              <a:avLst/>
              <a:gdLst>
                <a:gd name="T0" fmla="*/ 4 w 117"/>
                <a:gd name="T1" fmla="*/ 0 h 666"/>
                <a:gd name="T2" fmla="*/ 6 w 117"/>
                <a:gd name="T3" fmla="*/ 6 h 666"/>
                <a:gd name="T4" fmla="*/ 8 w 117"/>
                <a:gd name="T5" fmla="*/ 25 h 666"/>
                <a:gd name="T6" fmla="*/ 10 w 117"/>
                <a:gd name="T7" fmla="*/ 56 h 666"/>
                <a:gd name="T8" fmla="*/ 13 w 117"/>
                <a:gd name="T9" fmla="*/ 96 h 666"/>
                <a:gd name="T10" fmla="*/ 19 w 117"/>
                <a:gd name="T11" fmla="*/ 144 h 666"/>
                <a:gd name="T12" fmla="*/ 27 w 117"/>
                <a:gd name="T13" fmla="*/ 200 h 666"/>
                <a:gd name="T14" fmla="*/ 36 w 117"/>
                <a:gd name="T15" fmla="*/ 259 h 666"/>
                <a:gd name="T16" fmla="*/ 46 w 117"/>
                <a:gd name="T17" fmla="*/ 325 h 666"/>
                <a:gd name="T18" fmla="*/ 58 w 117"/>
                <a:gd name="T19" fmla="*/ 392 h 666"/>
                <a:gd name="T20" fmla="*/ 71 w 117"/>
                <a:gd name="T21" fmla="*/ 459 h 666"/>
                <a:gd name="T22" fmla="*/ 84 w 117"/>
                <a:gd name="T23" fmla="*/ 528 h 666"/>
                <a:gd name="T24" fmla="*/ 100 w 117"/>
                <a:gd name="T25" fmla="*/ 593 h 666"/>
                <a:gd name="T26" fmla="*/ 117 w 117"/>
                <a:gd name="T27" fmla="*/ 657 h 666"/>
                <a:gd name="T28" fmla="*/ 92 w 117"/>
                <a:gd name="T29" fmla="*/ 666 h 666"/>
                <a:gd name="T30" fmla="*/ 65 w 117"/>
                <a:gd name="T31" fmla="*/ 572 h 666"/>
                <a:gd name="T32" fmla="*/ 44 w 117"/>
                <a:gd name="T33" fmla="*/ 486 h 666"/>
                <a:gd name="T34" fmla="*/ 29 w 117"/>
                <a:gd name="T35" fmla="*/ 401 h 666"/>
                <a:gd name="T36" fmla="*/ 17 w 117"/>
                <a:gd name="T37" fmla="*/ 325 h 666"/>
                <a:gd name="T38" fmla="*/ 10 w 117"/>
                <a:gd name="T39" fmla="*/ 254 h 666"/>
                <a:gd name="T40" fmla="*/ 4 w 117"/>
                <a:gd name="T41" fmla="*/ 190 h 666"/>
                <a:gd name="T42" fmla="*/ 2 w 117"/>
                <a:gd name="T43" fmla="*/ 135 h 666"/>
                <a:gd name="T44" fmla="*/ 0 w 117"/>
                <a:gd name="T45" fmla="*/ 88 h 666"/>
                <a:gd name="T46" fmla="*/ 2 w 117"/>
                <a:gd name="T47" fmla="*/ 50 h 666"/>
                <a:gd name="T48" fmla="*/ 2 w 117"/>
                <a:gd name="T49" fmla="*/ 23 h 666"/>
                <a:gd name="T50" fmla="*/ 4 w 117"/>
                <a:gd name="T51" fmla="*/ 6 h 666"/>
                <a:gd name="T52" fmla="*/ 4 w 117"/>
                <a:gd name="T5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666">
                  <a:moveTo>
                    <a:pt x="4" y="0"/>
                  </a:moveTo>
                  <a:lnTo>
                    <a:pt x="6" y="6"/>
                  </a:lnTo>
                  <a:lnTo>
                    <a:pt x="8" y="25"/>
                  </a:lnTo>
                  <a:lnTo>
                    <a:pt x="10" y="56"/>
                  </a:lnTo>
                  <a:lnTo>
                    <a:pt x="13" y="96"/>
                  </a:lnTo>
                  <a:lnTo>
                    <a:pt x="19" y="144"/>
                  </a:lnTo>
                  <a:lnTo>
                    <a:pt x="27" y="200"/>
                  </a:lnTo>
                  <a:lnTo>
                    <a:pt x="36" y="259"/>
                  </a:lnTo>
                  <a:lnTo>
                    <a:pt x="46" y="325"/>
                  </a:lnTo>
                  <a:lnTo>
                    <a:pt x="58" y="392"/>
                  </a:lnTo>
                  <a:lnTo>
                    <a:pt x="71" y="459"/>
                  </a:lnTo>
                  <a:lnTo>
                    <a:pt x="84" y="528"/>
                  </a:lnTo>
                  <a:lnTo>
                    <a:pt x="100" y="593"/>
                  </a:lnTo>
                  <a:lnTo>
                    <a:pt x="117" y="657"/>
                  </a:lnTo>
                  <a:lnTo>
                    <a:pt x="92" y="666"/>
                  </a:lnTo>
                  <a:lnTo>
                    <a:pt x="65" y="572"/>
                  </a:lnTo>
                  <a:lnTo>
                    <a:pt x="44" y="486"/>
                  </a:lnTo>
                  <a:lnTo>
                    <a:pt x="29" y="401"/>
                  </a:lnTo>
                  <a:lnTo>
                    <a:pt x="17" y="325"/>
                  </a:lnTo>
                  <a:lnTo>
                    <a:pt x="10" y="254"/>
                  </a:lnTo>
                  <a:lnTo>
                    <a:pt x="4" y="190"/>
                  </a:lnTo>
                  <a:lnTo>
                    <a:pt x="2" y="135"/>
                  </a:lnTo>
                  <a:lnTo>
                    <a:pt x="0" y="88"/>
                  </a:lnTo>
                  <a:lnTo>
                    <a:pt x="2" y="50"/>
                  </a:lnTo>
                  <a:lnTo>
                    <a:pt x="2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10"/>
            <p:cNvSpPr>
              <a:spLocks/>
            </p:cNvSpPr>
            <p:nvPr/>
          </p:nvSpPr>
          <p:spPr bwMode="auto">
            <a:xfrm>
              <a:off x="1924050" y="2120900"/>
              <a:ext cx="171450" cy="1023937"/>
            </a:xfrm>
            <a:custGeom>
              <a:avLst/>
              <a:gdLst>
                <a:gd name="T0" fmla="*/ 8 w 108"/>
                <a:gd name="T1" fmla="*/ 0 h 645"/>
                <a:gd name="T2" fmla="*/ 8 w 108"/>
                <a:gd name="T3" fmla="*/ 6 h 645"/>
                <a:gd name="T4" fmla="*/ 8 w 108"/>
                <a:gd name="T5" fmla="*/ 25 h 645"/>
                <a:gd name="T6" fmla="*/ 12 w 108"/>
                <a:gd name="T7" fmla="*/ 54 h 645"/>
                <a:gd name="T8" fmla="*/ 16 w 108"/>
                <a:gd name="T9" fmla="*/ 92 h 645"/>
                <a:gd name="T10" fmla="*/ 20 w 108"/>
                <a:gd name="T11" fmla="*/ 140 h 645"/>
                <a:gd name="T12" fmla="*/ 25 w 108"/>
                <a:gd name="T13" fmla="*/ 192 h 645"/>
                <a:gd name="T14" fmla="*/ 33 w 108"/>
                <a:gd name="T15" fmla="*/ 251 h 645"/>
                <a:gd name="T16" fmla="*/ 43 w 108"/>
                <a:gd name="T17" fmla="*/ 315 h 645"/>
                <a:gd name="T18" fmla="*/ 52 w 108"/>
                <a:gd name="T19" fmla="*/ 378 h 645"/>
                <a:gd name="T20" fmla="*/ 64 w 108"/>
                <a:gd name="T21" fmla="*/ 445 h 645"/>
                <a:gd name="T22" fmla="*/ 77 w 108"/>
                <a:gd name="T23" fmla="*/ 511 h 645"/>
                <a:gd name="T24" fmla="*/ 91 w 108"/>
                <a:gd name="T25" fmla="*/ 576 h 645"/>
                <a:gd name="T26" fmla="*/ 108 w 108"/>
                <a:gd name="T27" fmla="*/ 635 h 645"/>
                <a:gd name="T28" fmla="*/ 81 w 108"/>
                <a:gd name="T29" fmla="*/ 645 h 645"/>
                <a:gd name="T30" fmla="*/ 54 w 108"/>
                <a:gd name="T31" fmla="*/ 557 h 645"/>
                <a:gd name="T32" fmla="*/ 35 w 108"/>
                <a:gd name="T33" fmla="*/ 470 h 645"/>
                <a:gd name="T34" fmla="*/ 22 w 108"/>
                <a:gd name="T35" fmla="*/ 390 h 645"/>
                <a:gd name="T36" fmla="*/ 10 w 108"/>
                <a:gd name="T37" fmla="*/ 315 h 645"/>
                <a:gd name="T38" fmla="*/ 4 w 108"/>
                <a:gd name="T39" fmla="*/ 248 h 645"/>
                <a:gd name="T40" fmla="*/ 0 w 108"/>
                <a:gd name="T41" fmla="*/ 186 h 645"/>
                <a:gd name="T42" fmla="*/ 0 w 108"/>
                <a:gd name="T43" fmla="*/ 131 h 645"/>
                <a:gd name="T44" fmla="*/ 0 w 108"/>
                <a:gd name="T45" fmla="*/ 86 h 645"/>
                <a:gd name="T46" fmla="*/ 2 w 108"/>
                <a:gd name="T47" fmla="*/ 50 h 645"/>
                <a:gd name="T48" fmla="*/ 4 w 108"/>
                <a:gd name="T49" fmla="*/ 21 h 645"/>
                <a:gd name="T50" fmla="*/ 6 w 108"/>
                <a:gd name="T51" fmla="*/ 6 h 645"/>
                <a:gd name="T52" fmla="*/ 8 w 108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645">
                  <a:moveTo>
                    <a:pt x="8" y="0"/>
                  </a:moveTo>
                  <a:lnTo>
                    <a:pt x="8" y="6"/>
                  </a:lnTo>
                  <a:lnTo>
                    <a:pt x="8" y="25"/>
                  </a:lnTo>
                  <a:lnTo>
                    <a:pt x="12" y="54"/>
                  </a:lnTo>
                  <a:lnTo>
                    <a:pt x="16" y="92"/>
                  </a:lnTo>
                  <a:lnTo>
                    <a:pt x="20" y="140"/>
                  </a:lnTo>
                  <a:lnTo>
                    <a:pt x="25" y="192"/>
                  </a:lnTo>
                  <a:lnTo>
                    <a:pt x="33" y="251"/>
                  </a:lnTo>
                  <a:lnTo>
                    <a:pt x="43" y="315"/>
                  </a:lnTo>
                  <a:lnTo>
                    <a:pt x="52" y="378"/>
                  </a:lnTo>
                  <a:lnTo>
                    <a:pt x="64" y="445"/>
                  </a:lnTo>
                  <a:lnTo>
                    <a:pt x="77" y="511"/>
                  </a:lnTo>
                  <a:lnTo>
                    <a:pt x="91" y="576"/>
                  </a:lnTo>
                  <a:lnTo>
                    <a:pt x="108" y="635"/>
                  </a:lnTo>
                  <a:lnTo>
                    <a:pt x="81" y="645"/>
                  </a:lnTo>
                  <a:lnTo>
                    <a:pt x="54" y="557"/>
                  </a:lnTo>
                  <a:lnTo>
                    <a:pt x="35" y="470"/>
                  </a:lnTo>
                  <a:lnTo>
                    <a:pt x="22" y="390"/>
                  </a:lnTo>
                  <a:lnTo>
                    <a:pt x="10" y="315"/>
                  </a:lnTo>
                  <a:lnTo>
                    <a:pt x="4" y="248"/>
                  </a:lnTo>
                  <a:lnTo>
                    <a:pt x="0" y="186"/>
                  </a:lnTo>
                  <a:lnTo>
                    <a:pt x="0" y="131"/>
                  </a:lnTo>
                  <a:lnTo>
                    <a:pt x="0" y="86"/>
                  </a:lnTo>
                  <a:lnTo>
                    <a:pt x="2" y="50"/>
                  </a:lnTo>
                  <a:lnTo>
                    <a:pt x="4" y="21"/>
                  </a:lnTo>
                  <a:lnTo>
                    <a:pt x="6" y="6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11"/>
            <p:cNvSpPr>
              <a:spLocks/>
            </p:cNvSpPr>
            <p:nvPr/>
          </p:nvSpPr>
          <p:spPr bwMode="auto">
            <a:xfrm>
              <a:off x="4921250" y="2157412"/>
              <a:ext cx="188913" cy="987425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2419350" y="2154237"/>
              <a:ext cx="139700" cy="990600"/>
            </a:xfrm>
            <a:custGeom>
              <a:avLst/>
              <a:gdLst>
                <a:gd name="T0" fmla="*/ 88 w 88"/>
                <a:gd name="T1" fmla="*/ 0 h 624"/>
                <a:gd name="T2" fmla="*/ 86 w 88"/>
                <a:gd name="T3" fmla="*/ 7 h 624"/>
                <a:gd name="T4" fmla="*/ 82 w 88"/>
                <a:gd name="T5" fmla="*/ 25 h 624"/>
                <a:gd name="T6" fmla="*/ 78 w 88"/>
                <a:gd name="T7" fmla="*/ 51 h 624"/>
                <a:gd name="T8" fmla="*/ 73 w 88"/>
                <a:gd name="T9" fmla="*/ 88 h 624"/>
                <a:gd name="T10" fmla="*/ 65 w 88"/>
                <a:gd name="T11" fmla="*/ 132 h 624"/>
                <a:gd name="T12" fmla="*/ 59 w 88"/>
                <a:gd name="T13" fmla="*/ 182 h 624"/>
                <a:gd name="T14" fmla="*/ 51 w 88"/>
                <a:gd name="T15" fmla="*/ 238 h 624"/>
                <a:gd name="T16" fmla="*/ 46 w 88"/>
                <a:gd name="T17" fmla="*/ 299 h 624"/>
                <a:gd name="T18" fmla="*/ 42 w 88"/>
                <a:gd name="T19" fmla="*/ 362 h 624"/>
                <a:gd name="T20" fmla="*/ 38 w 88"/>
                <a:gd name="T21" fmla="*/ 428 h 624"/>
                <a:gd name="T22" fmla="*/ 38 w 88"/>
                <a:gd name="T23" fmla="*/ 493 h 624"/>
                <a:gd name="T24" fmla="*/ 38 w 88"/>
                <a:gd name="T25" fmla="*/ 558 h 624"/>
                <a:gd name="T26" fmla="*/ 44 w 88"/>
                <a:gd name="T27" fmla="*/ 624 h 624"/>
                <a:gd name="T28" fmla="*/ 7 w 88"/>
                <a:gd name="T29" fmla="*/ 612 h 624"/>
                <a:gd name="T30" fmla="*/ 0 w 88"/>
                <a:gd name="T31" fmla="*/ 518 h 624"/>
                <a:gd name="T32" fmla="*/ 0 w 88"/>
                <a:gd name="T33" fmla="*/ 432 h 624"/>
                <a:gd name="T34" fmla="*/ 1 w 88"/>
                <a:gd name="T35" fmla="*/ 353 h 624"/>
                <a:gd name="T36" fmla="*/ 9 w 88"/>
                <a:gd name="T37" fmla="*/ 280 h 624"/>
                <a:gd name="T38" fmla="*/ 19 w 88"/>
                <a:gd name="T39" fmla="*/ 217 h 624"/>
                <a:gd name="T40" fmla="*/ 32 w 88"/>
                <a:gd name="T41" fmla="*/ 159 h 624"/>
                <a:gd name="T42" fmla="*/ 44 w 88"/>
                <a:gd name="T43" fmla="*/ 111 h 624"/>
                <a:gd name="T44" fmla="*/ 57 w 88"/>
                <a:gd name="T45" fmla="*/ 73 h 624"/>
                <a:gd name="T46" fmla="*/ 69 w 88"/>
                <a:gd name="T47" fmla="*/ 42 h 624"/>
                <a:gd name="T48" fmla="*/ 78 w 88"/>
                <a:gd name="T49" fmla="*/ 19 h 624"/>
                <a:gd name="T50" fmla="*/ 86 w 88"/>
                <a:gd name="T51" fmla="*/ 5 h 624"/>
                <a:gd name="T52" fmla="*/ 88 w 88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624">
                  <a:moveTo>
                    <a:pt x="88" y="0"/>
                  </a:moveTo>
                  <a:lnTo>
                    <a:pt x="86" y="7"/>
                  </a:lnTo>
                  <a:lnTo>
                    <a:pt x="82" y="25"/>
                  </a:lnTo>
                  <a:lnTo>
                    <a:pt x="78" y="51"/>
                  </a:lnTo>
                  <a:lnTo>
                    <a:pt x="73" y="88"/>
                  </a:lnTo>
                  <a:lnTo>
                    <a:pt x="65" y="132"/>
                  </a:lnTo>
                  <a:lnTo>
                    <a:pt x="59" y="182"/>
                  </a:lnTo>
                  <a:lnTo>
                    <a:pt x="51" y="238"/>
                  </a:lnTo>
                  <a:lnTo>
                    <a:pt x="46" y="299"/>
                  </a:lnTo>
                  <a:lnTo>
                    <a:pt x="42" y="362"/>
                  </a:lnTo>
                  <a:lnTo>
                    <a:pt x="38" y="428"/>
                  </a:lnTo>
                  <a:lnTo>
                    <a:pt x="38" y="493"/>
                  </a:lnTo>
                  <a:lnTo>
                    <a:pt x="38" y="558"/>
                  </a:lnTo>
                  <a:lnTo>
                    <a:pt x="44" y="624"/>
                  </a:lnTo>
                  <a:lnTo>
                    <a:pt x="7" y="612"/>
                  </a:lnTo>
                  <a:lnTo>
                    <a:pt x="0" y="518"/>
                  </a:lnTo>
                  <a:lnTo>
                    <a:pt x="0" y="432"/>
                  </a:lnTo>
                  <a:lnTo>
                    <a:pt x="1" y="353"/>
                  </a:lnTo>
                  <a:lnTo>
                    <a:pt x="9" y="280"/>
                  </a:lnTo>
                  <a:lnTo>
                    <a:pt x="19" y="217"/>
                  </a:lnTo>
                  <a:lnTo>
                    <a:pt x="32" y="159"/>
                  </a:lnTo>
                  <a:lnTo>
                    <a:pt x="44" y="111"/>
                  </a:lnTo>
                  <a:lnTo>
                    <a:pt x="57" y="73"/>
                  </a:lnTo>
                  <a:lnTo>
                    <a:pt x="69" y="42"/>
                  </a:lnTo>
                  <a:lnTo>
                    <a:pt x="78" y="19"/>
                  </a:lnTo>
                  <a:lnTo>
                    <a:pt x="86" y="5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auto">
            <a:xfrm>
              <a:off x="1684338" y="2155825"/>
              <a:ext cx="106363" cy="989012"/>
            </a:xfrm>
            <a:custGeom>
              <a:avLst/>
              <a:gdLst>
                <a:gd name="T0" fmla="*/ 67 w 67"/>
                <a:gd name="T1" fmla="*/ 0 h 623"/>
                <a:gd name="T2" fmla="*/ 65 w 67"/>
                <a:gd name="T3" fmla="*/ 5 h 623"/>
                <a:gd name="T4" fmla="*/ 63 w 67"/>
                <a:gd name="T5" fmla="*/ 23 h 623"/>
                <a:gd name="T6" fmla="*/ 59 w 67"/>
                <a:gd name="T7" fmla="*/ 51 h 623"/>
                <a:gd name="T8" fmla="*/ 55 w 67"/>
                <a:gd name="T9" fmla="*/ 88 h 623"/>
                <a:gd name="T10" fmla="*/ 52 w 67"/>
                <a:gd name="T11" fmla="*/ 132 h 623"/>
                <a:gd name="T12" fmla="*/ 48 w 67"/>
                <a:gd name="T13" fmla="*/ 184 h 623"/>
                <a:gd name="T14" fmla="*/ 44 w 67"/>
                <a:gd name="T15" fmla="*/ 239 h 623"/>
                <a:gd name="T16" fmla="*/ 40 w 67"/>
                <a:gd name="T17" fmla="*/ 301 h 623"/>
                <a:gd name="T18" fmla="*/ 40 w 67"/>
                <a:gd name="T19" fmla="*/ 364 h 623"/>
                <a:gd name="T20" fmla="*/ 40 w 67"/>
                <a:gd name="T21" fmla="*/ 430 h 623"/>
                <a:gd name="T22" fmla="*/ 44 w 67"/>
                <a:gd name="T23" fmla="*/ 495 h 623"/>
                <a:gd name="T24" fmla="*/ 48 w 67"/>
                <a:gd name="T25" fmla="*/ 560 h 623"/>
                <a:gd name="T26" fmla="*/ 55 w 67"/>
                <a:gd name="T27" fmla="*/ 623 h 623"/>
                <a:gd name="T28" fmla="*/ 21 w 67"/>
                <a:gd name="T29" fmla="*/ 618 h 623"/>
                <a:gd name="T30" fmla="*/ 7 w 67"/>
                <a:gd name="T31" fmla="*/ 524 h 623"/>
                <a:gd name="T32" fmla="*/ 2 w 67"/>
                <a:gd name="T33" fmla="*/ 437 h 623"/>
                <a:gd name="T34" fmla="*/ 0 w 67"/>
                <a:gd name="T35" fmla="*/ 357 h 623"/>
                <a:gd name="T36" fmla="*/ 4 w 67"/>
                <a:gd name="T37" fmla="*/ 286 h 623"/>
                <a:gd name="T38" fmla="*/ 9 w 67"/>
                <a:gd name="T39" fmla="*/ 220 h 623"/>
                <a:gd name="T40" fmla="*/ 19 w 67"/>
                <a:gd name="T41" fmla="*/ 163 h 623"/>
                <a:gd name="T42" fmla="*/ 29 w 67"/>
                <a:gd name="T43" fmla="*/ 115 h 623"/>
                <a:gd name="T44" fmla="*/ 40 w 67"/>
                <a:gd name="T45" fmla="*/ 72 h 623"/>
                <a:gd name="T46" fmla="*/ 50 w 67"/>
                <a:gd name="T47" fmla="*/ 42 h 623"/>
                <a:gd name="T48" fmla="*/ 57 w 67"/>
                <a:gd name="T49" fmla="*/ 19 h 623"/>
                <a:gd name="T50" fmla="*/ 63 w 67"/>
                <a:gd name="T51" fmla="*/ 3 h 623"/>
                <a:gd name="T52" fmla="*/ 67 w 67"/>
                <a:gd name="T5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623">
                  <a:moveTo>
                    <a:pt x="67" y="0"/>
                  </a:moveTo>
                  <a:lnTo>
                    <a:pt x="65" y="5"/>
                  </a:lnTo>
                  <a:lnTo>
                    <a:pt x="63" y="23"/>
                  </a:lnTo>
                  <a:lnTo>
                    <a:pt x="59" y="51"/>
                  </a:lnTo>
                  <a:lnTo>
                    <a:pt x="55" y="88"/>
                  </a:lnTo>
                  <a:lnTo>
                    <a:pt x="52" y="132"/>
                  </a:lnTo>
                  <a:lnTo>
                    <a:pt x="48" y="184"/>
                  </a:lnTo>
                  <a:lnTo>
                    <a:pt x="44" y="239"/>
                  </a:lnTo>
                  <a:lnTo>
                    <a:pt x="40" y="301"/>
                  </a:lnTo>
                  <a:lnTo>
                    <a:pt x="40" y="364"/>
                  </a:lnTo>
                  <a:lnTo>
                    <a:pt x="40" y="430"/>
                  </a:lnTo>
                  <a:lnTo>
                    <a:pt x="44" y="495"/>
                  </a:lnTo>
                  <a:lnTo>
                    <a:pt x="48" y="560"/>
                  </a:lnTo>
                  <a:lnTo>
                    <a:pt x="55" y="623"/>
                  </a:lnTo>
                  <a:lnTo>
                    <a:pt x="21" y="618"/>
                  </a:lnTo>
                  <a:lnTo>
                    <a:pt x="7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9" y="163"/>
                  </a:lnTo>
                  <a:lnTo>
                    <a:pt x="29" y="115"/>
                  </a:lnTo>
                  <a:lnTo>
                    <a:pt x="40" y="72"/>
                  </a:lnTo>
                  <a:lnTo>
                    <a:pt x="50" y="42"/>
                  </a:lnTo>
                  <a:lnTo>
                    <a:pt x="57" y="19"/>
                  </a:lnTo>
                  <a:lnTo>
                    <a:pt x="63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14"/>
            <p:cNvSpPr>
              <a:spLocks/>
            </p:cNvSpPr>
            <p:nvPr/>
          </p:nvSpPr>
          <p:spPr bwMode="auto">
            <a:xfrm>
              <a:off x="1601788" y="2154237"/>
              <a:ext cx="103188" cy="990600"/>
            </a:xfrm>
            <a:custGeom>
              <a:avLst/>
              <a:gdLst>
                <a:gd name="T0" fmla="*/ 65 w 65"/>
                <a:gd name="T1" fmla="*/ 0 h 624"/>
                <a:gd name="T2" fmla="*/ 63 w 65"/>
                <a:gd name="T3" fmla="*/ 6 h 624"/>
                <a:gd name="T4" fmla="*/ 61 w 65"/>
                <a:gd name="T5" fmla="*/ 23 h 624"/>
                <a:gd name="T6" fmla="*/ 57 w 65"/>
                <a:gd name="T7" fmla="*/ 50 h 624"/>
                <a:gd name="T8" fmla="*/ 54 w 65"/>
                <a:gd name="T9" fmla="*/ 88 h 624"/>
                <a:gd name="T10" fmla="*/ 50 w 65"/>
                <a:gd name="T11" fmla="*/ 132 h 624"/>
                <a:gd name="T12" fmla="*/ 46 w 65"/>
                <a:gd name="T13" fmla="*/ 182 h 624"/>
                <a:gd name="T14" fmla="*/ 44 w 65"/>
                <a:gd name="T15" fmla="*/ 240 h 624"/>
                <a:gd name="T16" fmla="*/ 42 w 65"/>
                <a:gd name="T17" fmla="*/ 299 h 624"/>
                <a:gd name="T18" fmla="*/ 40 w 65"/>
                <a:gd name="T19" fmla="*/ 364 h 624"/>
                <a:gd name="T20" fmla="*/ 42 w 65"/>
                <a:gd name="T21" fmla="*/ 430 h 624"/>
                <a:gd name="T22" fmla="*/ 44 w 65"/>
                <a:gd name="T23" fmla="*/ 495 h 624"/>
                <a:gd name="T24" fmla="*/ 50 w 65"/>
                <a:gd name="T25" fmla="*/ 560 h 624"/>
                <a:gd name="T26" fmla="*/ 59 w 65"/>
                <a:gd name="T27" fmla="*/ 624 h 624"/>
                <a:gd name="T28" fmla="*/ 23 w 65"/>
                <a:gd name="T29" fmla="*/ 618 h 624"/>
                <a:gd name="T30" fmla="*/ 9 w 65"/>
                <a:gd name="T31" fmla="*/ 524 h 624"/>
                <a:gd name="T32" fmla="*/ 2 w 65"/>
                <a:gd name="T33" fmla="*/ 437 h 624"/>
                <a:gd name="T34" fmla="*/ 0 w 65"/>
                <a:gd name="T35" fmla="*/ 357 h 624"/>
                <a:gd name="T36" fmla="*/ 4 w 65"/>
                <a:gd name="T37" fmla="*/ 286 h 624"/>
                <a:gd name="T38" fmla="*/ 9 w 65"/>
                <a:gd name="T39" fmla="*/ 220 h 624"/>
                <a:gd name="T40" fmla="*/ 17 w 65"/>
                <a:gd name="T41" fmla="*/ 163 h 624"/>
                <a:gd name="T42" fmla="*/ 29 w 65"/>
                <a:gd name="T43" fmla="*/ 113 h 624"/>
                <a:gd name="T44" fmla="*/ 38 w 65"/>
                <a:gd name="T45" fmla="*/ 73 h 624"/>
                <a:gd name="T46" fmla="*/ 48 w 65"/>
                <a:gd name="T47" fmla="*/ 42 h 624"/>
                <a:gd name="T48" fmla="*/ 57 w 65"/>
                <a:gd name="T49" fmla="*/ 17 h 624"/>
                <a:gd name="T50" fmla="*/ 63 w 65"/>
                <a:gd name="T51" fmla="*/ 4 h 624"/>
                <a:gd name="T52" fmla="*/ 65 w 65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624">
                  <a:moveTo>
                    <a:pt x="65" y="0"/>
                  </a:moveTo>
                  <a:lnTo>
                    <a:pt x="63" y="6"/>
                  </a:lnTo>
                  <a:lnTo>
                    <a:pt x="61" y="23"/>
                  </a:lnTo>
                  <a:lnTo>
                    <a:pt x="57" y="50"/>
                  </a:lnTo>
                  <a:lnTo>
                    <a:pt x="54" y="88"/>
                  </a:lnTo>
                  <a:lnTo>
                    <a:pt x="50" y="132"/>
                  </a:lnTo>
                  <a:lnTo>
                    <a:pt x="46" y="182"/>
                  </a:lnTo>
                  <a:lnTo>
                    <a:pt x="44" y="240"/>
                  </a:lnTo>
                  <a:lnTo>
                    <a:pt x="42" y="299"/>
                  </a:lnTo>
                  <a:lnTo>
                    <a:pt x="40" y="364"/>
                  </a:lnTo>
                  <a:lnTo>
                    <a:pt x="42" y="430"/>
                  </a:lnTo>
                  <a:lnTo>
                    <a:pt x="44" y="495"/>
                  </a:lnTo>
                  <a:lnTo>
                    <a:pt x="50" y="560"/>
                  </a:lnTo>
                  <a:lnTo>
                    <a:pt x="59" y="624"/>
                  </a:lnTo>
                  <a:lnTo>
                    <a:pt x="23" y="618"/>
                  </a:lnTo>
                  <a:lnTo>
                    <a:pt x="9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7" y="163"/>
                  </a:lnTo>
                  <a:lnTo>
                    <a:pt x="29" y="113"/>
                  </a:lnTo>
                  <a:lnTo>
                    <a:pt x="38" y="73"/>
                  </a:lnTo>
                  <a:lnTo>
                    <a:pt x="48" y="42"/>
                  </a:lnTo>
                  <a:lnTo>
                    <a:pt x="57" y="17"/>
                  </a:lnTo>
                  <a:lnTo>
                    <a:pt x="63" y="4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2046288" y="2368550"/>
              <a:ext cx="92075" cy="776287"/>
            </a:xfrm>
            <a:custGeom>
              <a:avLst/>
              <a:gdLst>
                <a:gd name="T0" fmla="*/ 58 w 58"/>
                <a:gd name="T1" fmla="*/ 0 h 489"/>
                <a:gd name="T2" fmla="*/ 58 w 58"/>
                <a:gd name="T3" fmla="*/ 6 h 489"/>
                <a:gd name="T4" fmla="*/ 56 w 58"/>
                <a:gd name="T5" fmla="*/ 21 h 489"/>
                <a:gd name="T6" fmla="*/ 52 w 58"/>
                <a:gd name="T7" fmla="*/ 46 h 489"/>
                <a:gd name="T8" fmla="*/ 48 w 58"/>
                <a:gd name="T9" fmla="*/ 79 h 489"/>
                <a:gd name="T10" fmla="*/ 43 w 58"/>
                <a:gd name="T11" fmla="*/ 119 h 489"/>
                <a:gd name="T12" fmla="*/ 39 w 58"/>
                <a:gd name="T13" fmla="*/ 165 h 489"/>
                <a:gd name="T14" fmla="*/ 35 w 58"/>
                <a:gd name="T15" fmla="*/ 215 h 489"/>
                <a:gd name="T16" fmla="*/ 33 w 58"/>
                <a:gd name="T17" fmla="*/ 267 h 489"/>
                <a:gd name="T18" fmla="*/ 31 w 58"/>
                <a:gd name="T19" fmla="*/ 322 h 489"/>
                <a:gd name="T20" fmla="*/ 33 w 58"/>
                <a:gd name="T21" fmla="*/ 378 h 489"/>
                <a:gd name="T22" fmla="*/ 35 w 58"/>
                <a:gd name="T23" fmla="*/ 436 h 489"/>
                <a:gd name="T24" fmla="*/ 41 w 58"/>
                <a:gd name="T25" fmla="*/ 489 h 489"/>
                <a:gd name="T26" fmla="*/ 12 w 58"/>
                <a:gd name="T27" fmla="*/ 482 h 489"/>
                <a:gd name="T28" fmla="*/ 4 w 58"/>
                <a:gd name="T29" fmla="*/ 403 h 489"/>
                <a:gd name="T30" fmla="*/ 0 w 58"/>
                <a:gd name="T31" fmla="*/ 328 h 489"/>
                <a:gd name="T32" fmla="*/ 2 w 58"/>
                <a:gd name="T33" fmla="*/ 261 h 489"/>
                <a:gd name="T34" fmla="*/ 8 w 58"/>
                <a:gd name="T35" fmla="*/ 202 h 489"/>
                <a:gd name="T36" fmla="*/ 16 w 58"/>
                <a:gd name="T37" fmla="*/ 150 h 489"/>
                <a:gd name="T38" fmla="*/ 23 w 58"/>
                <a:gd name="T39" fmla="*/ 104 h 489"/>
                <a:gd name="T40" fmla="*/ 33 w 58"/>
                <a:gd name="T41" fmla="*/ 67 h 489"/>
                <a:gd name="T42" fmla="*/ 43 w 58"/>
                <a:gd name="T43" fmla="*/ 38 h 489"/>
                <a:gd name="T44" fmla="*/ 50 w 58"/>
                <a:gd name="T45" fmla="*/ 17 h 489"/>
                <a:gd name="T46" fmla="*/ 56 w 58"/>
                <a:gd name="T47" fmla="*/ 4 h 489"/>
                <a:gd name="T48" fmla="*/ 58 w 58"/>
                <a:gd name="T4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489">
                  <a:moveTo>
                    <a:pt x="58" y="0"/>
                  </a:moveTo>
                  <a:lnTo>
                    <a:pt x="58" y="6"/>
                  </a:lnTo>
                  <a:lnTo>
                    <a:pt x="56" y="21"/>
                  </a:lnTo>
                  <a:lnTo>
                    <a:pt x="52" y="46"/>
                  </a:lnTo>
                  <a:lnTo>
                    <a:pt x="48" y="79"/>
                  </a:lnTo>
                  <a:lnTo>
                    <a:pt x="43" y="119"/>
                  </a:lnTo>
                  <a:lnTo>
                    <a:pt x="39" y="165"/>
                  </a:lnTo>
                  <a:lnTo>
                    <a:pt x="35" y="215"/>
                  </a:lnTo>
                  <a:lnTo>
                    <a:pt x="33" y="267"/>
                  </a:lnTo>
                  <a:lnTo>
                    <a:pt x="31" y="322"/>
                  </a:lnTo>
                  <a:lnTo>
                    <a:pt x="33" y="378"/>
                  </a:lnTo>
                  <a:lnTo>
                    <a:pt x="35" y="436"/>
                  </a:lnTo>
                  <a:lnTo>
                    <a:pt x="41" y="489"/>
                  </a:lnTo>
                  <a:lnTo>
                    <a:pt x="12" y="482"/>
                  </a:lnTo>
                  <a:lnTo>
                    <a:pt x="4" y="403"/>
                  </a:lnTo>
                  <a:lnTo>
                    <a:pt x="0" y="328"/>
                  </a:lnTo>
                  <a:lnTo>
                    <a:pt x="2" y="261"/>
                  </a:lnTo>
                  <a:lnTo>
                    <a:pt x="8" y="202"/>
                  </a:lnTo>
                  <a:lnTo>
                    <a:pt x="16" y="150"/>
                  </a:lnTo>
                  <a:lnTo>
                    <a:pt x="23" y="104"/>
                  </a:lnTo>
                  <a:lnTo>
                    <a:pt x="33" y="67"/>
                  </a:lnTo>
                  <a:lnTo>
                    <a:pt x="43" y="38"/>
                  </a:lnTo>
                  <a:lnTo>
                    <a:pt x="50" y="17"/>
                  </a:lnTo>
                  <a:lnTo>
                    <a:pt x="56" y="4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16"/>
            <p:cNvSpPr>
              <a:spLocks/>
            </p:cNvSpPr>
            <p:nvPr/>
          </p:nvSpPr>
          <p:spPr bwMode="auto">
            <a:xfrm>
              <a:off x="2208213" y="2366962"/>
              <a:ext cx="100013" cy="777875"/>
            </a:xfrm>
            <a:custGeom>
              <a:avLst/>
              <a:gdLst>
                <a:gd name="T0" fmla="*/ 63 w 63"/>
                <a:gd name="T1" fmla="*/ 0 h 490"/>
                <a:gd name="T2" fmla="*/ 62 w 63"/>
                <a:gd name="T3" fmla="*/ 6 h 490"/>
                <a:gd name="T4" fmla="*/ 60 w 63"/>
                <a:gd name="T5" fmla="*/ 21 h 490"/>
                <a:gd name="T6" fmla="*/ 56 w 63"/>
                <a:gd name="T7" fmla="*/ 46 h 490"/>
                <a:gd name="T8" fmla="*/ 50 w 63"/>
                <a:gd name="T9" fmla="*/ 81 h 490"/>
                <a:gd name="T10" fmla="*/ 46 w 63"/>
                <a:gd name="T11" fmla="*/ 119 h 490"/>
                <a:gd name="T12" fmla="*/ 40 w 63"/>
                <a:gd name="T13" fmla="*/ 165 h 490"/>
                <a:gd name="T14" fmla="*/ 37 w 63"/>
                <a:gd name="T15" fmla="*/ 215 h 490"/>
                <a:gd name="T16" fmla="*/ 35 w 63"/>
                <a:gd name="T17" fmla="*/ 269 h 490"/>
                <a:gd name="T18" fmla="*/ 33 w 63"/>
                <a:gd name="T19" fmla="*/ 323 h 490"/>
                <a:gd name="T20" fmla="*/ 31 w 63"/>
                <a:gd name="T21" fmla="*/ 380 h 490"/>
                <a:gd name="T22" fmla="*/ 33 w 63"/>
                <a:gd name="T23" fmla="*/ 436 h 490"/>
                <a:gd name="T24" fmla="*/ 38 w 63"/>
                <a:gd name="T25" fmla="*/ 490 h 490"/>
                <a:gd name="T26" fmla="*/ 10 w 63"/>
                <a:gd name="T27" fmla="*/ 482 h 490"/>
                <a:gd name="T28" fmla="*/ 2 w 63"/>
                <a:gd name="T29" fmla="*/ 402 h 490"/>
                <a:gd name="T30" fmla="*/ 0 w 63"/>
                <a:gd name="T31" fmla="*/ 329 h 490"/>
                <a:gd name="T32" fmla="*/ 2 w 63"/>
                <a:gd name="T33" fmla="*/ 261 h 490"/>
                <a:gd name="T34" fmla="*/ 10 w 63"/>
                <a:gd name="T35" fmla="*/ 202 h 490"/>
                <a:gd name="T36" fmla="*/ 17 w 63"/>
                <a:gd name="T37" fmla="*/ 150 h 490"/>
                <a:gd name="T38" fmla="*/ 27 w 63"/>
                <a:gd name="T39" fmla="*/ 106 h 490"/>
                <a:gd name="T40" fmla="*/ 37 w 63"/>
                <a:gd name="T41" fmla="*/ 68 h 490"/>
                <a:gd name="T42" fmla="*/ 46 w 63"/>
                <a:gd name="T43" fmla="*/ 39 h 490"/>
                <a:gd name="T44" fmla="*/ 56 w 63"/>
                <a:gd name="T45" fmla="*/ 18 h 490"/>
                <a:gd name="T46" fmla="*/ 62 w 63"/>
                <a:gd name="T47" fmla="*/ 4 h 490"/>
                <a:gd name="T48" fmla="*/ 63 w 63"/>
                <a:gd name="T49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490">
                  <a:moveTo>
                    <a:pt x="63" y="0"/>
                  </a:moveTo>
                  <a:lnTo>
                    <a:pt x="62" y="6"/>
                  </a:lnTo>
                  <a:lnTo>
                    <a:pt x="60" y="21"/>
                  </a:lnTo>
                  <a:lnTo>
                    <a:pt x="56" y="46"/>
                  </a:lnTo>
                  <a:lnTo>
                    <a:pt x="50" y="81"/>
                  </a:lnTo>
                  <a:lnTo>
                    <a:pt x="46" y="119"/>
                  </a:lnTo>
                  <a:lnTo>
                    <a:pt x="40" y="165"/>
                  </a:lnTo>
                  <a:lnTo>
                    <a:pt x="37" y="215"/>
                  </a:lnTo>
                  <a:lnTo>
                    <a:pt x="35" y="269"/>
                  </a:lnTo>
                  <a:lnTo>
                    <a:pt x="33" y="323"/>
                  </a:lnTo>
                  <a:lnTo>
                    <a:pt x="31" y="380"/>
                  </a:lnTo>
                  <a:lnTo>
                    <a:pt x="33" y="436"/>
                  </a:lnTo>
                  <a:lnTo>
                    <a:pt x="38" y="490"/>
                  </a:lnTo>
                  <a:lnTo>
                    <a:pt x="10" y="482"/>
                  </a:lnTo>
                  <a:lnTo>
                    <a:pt x="2" y="402"/>
                  </a:lnTo>
                  <a:lnTo>
                    <a:pt x="0" y="329"/>
                  </a:lnTo>
                  <a:lnTo>
                    <a:pt x="2" y="261"/>
                  </a:lnTo>
                  <a:lnTo>
                    <a:pt x="10" y="202"/>
                  </a:lnTo>
                  <a:lnTo>
                    <a:pt x="17" y="150"/>
                  </a:lnTo>
                  <a:lnTo>
                    <a:pt x="27" y="106"/>
                  </a:lnTo>
                  <a:lnTo>
                    <a:pt x="37" y="68"/>
                  </a:lnTo>
                  <a:lnTo>
                    <a:pt x="46" y="39"/>
                  </a:lnTo>
                  <a:lnTo>
                    <a:pt x="56" y="18"/>
                  </a:lnTo>
                  <a:lnTo>
                    <a:pt x="62" y="4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17"/>
            <p:cNvSpPr>
              <a:spLocks/>
            </p:cNvSpPr>
            <p:nvPr/>
          </p:nvSpPr>
          <p:spPr bwMode="auto">
            <a:xfrm>
              <a:off x="2254250" y="2209800"/>
              <a:ext cx="142875" cy="935037"/>
            </a:xfrm>
            <a:custGeom>
              <a:avLst/>
              <a:gdLst>
                <a:gd name="T0" fmla="*/ 90 w 90"/>
                <a:gd name="T1" fmla="*/ 0 h 589"/>
                <a:gd name="T2" fmla="*/ 88 w 90"/>
                <a:gd name="T3" fmla="*/ 6 h 589"/>
                <a:gd name="T4" fmla="*/ 84 w 90"/>
                <a:gd name="T5" fmla="*/ 23 h 589"/>
                <a:gd name="T6" fmla="*/ 81 w 90"/>
                <a:gd name="T7" fmla="*/ 48 h 589"/>
                <a:gd name="T8" fmla="*/ 75 w 90"/>
                <a:gd name="T9" fmla="*/ 83 h 589"/>
                <a:gd name="T10" fmla="*/ 67 w 90"/>
                <a:gd name="T11" fmla="*/ 125 h 589"/>
                <a:gd name="T12" fmla="*/ 61 w 90"/>
                <a:gd name="T13" fmla="*/ 173 h 589"/>
                <a:gd name="T14" fmla="*/ 54 w 90"/>
                <a:gd name="T15" fmla="*/ 225 h 589"/>
                <a:gd name="T16" fmla="*/ 50 w 90"/>
                <a:gd name="T17" fmla="*/ 282 h 589"/>
                <a:gd name="T18" fmla="*/ 44 w 90"/>
                <a:gd name="T19" fmla="*/ 342 h 589"/>
                <a:gd name="T20" fmla="*/ 42 w 90"/>
                <a:gd name="T21" fmla="*/ 403 h 589"/>
                <a:gd name="T22" fmla="*/ 42 w 90"/>
                <a:gd name="T23" fmla="*/ 466 h 589"/>
                <a:gd name="T24" fmla="*/ 44 w 90"/>
                <a:gd name="T25" fmla="*/ 528 h 589"/>
                <a:gd name="T26" fmla="*/ 50 w 90"/>
                <a:gd name="T27" fmla="*/ 589 h 589"/>
                <a:gd name="T28" fmla="*/ 11 w 90"/>
                <a:gd name="T29" fmla="*/ 578 h 589"/>
                <a:gd name="T30" fmla="*/ 2 w 90"/>
                <a:gd name="T31" fmla="*/ 489 h 589"/>
                <a:gd name="T32" fmla="*/ 0 w 90"/>
                <a:gd name="T33" fmla="*/ 407 h 589"/>
                <a:gd name="T34" fmla="*/ 2 w 90"/>
                <a:gd name="T35" fmla="*/ 332 h 589"/>
                <a:gd name="T36" fmla="*/ 9 w 90"/>
                <a:gd name="T37" fmla="*/ 263 h 589"/>
                <a:gd name="T38" fmla="*/ 19 w 90"/>
                <a:gd name="T39" fmla="*/ 203 h 589"/>
                <a:gd name="T40" fmla="*/ 33 w 90"/>
                <a:gd name="T41" fmla="*/ 150 h 589"/>
                <a:gd name="T42" fmla="*/ 46 w 90"/>
                <a:gd name="T43" fmla="*/ 106 h 589"/>
                <a:gd name="T44" fmla="*/ 57 w 90"/>
                <a:gd name="T45" fmla="*/ 67 h 589"/>
                <a:gd name="T46" fmla="*/ 71 w 90"/>
                <a:gd name="T47" fmla="*/ 38 h 589"/>
                <a:gd name="T48" fmla="*/ 81 w 90"/>
                <a:gd name="T49" fmla="*/ 17 h 589"/>
                <a:gd name="T50" fmla="*/ 86 w 90"/>
                <a:gd name="T51" fmla="*/ 4 h 589"/>
                <a:gd name="T52" fmla="*/ 90 w 90"/>
                <a:gd name="T53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" h="589">
                  <a:moveTo>
                    <a:pt x="90" y="0"/>
                  </a:moveTo>
                  <a:lnTo>
                    <a:pt x="88" y="6"/>
                  </a:lnTo>
                  <a:lnTo>
                    <a:pt x="84" y="23"/>
                  </a:lnTo>
                  <a:lnTo>
                    <a:pt x="81" y="48"/>
                  </a:lnTo>
                  <a:lnTo>
                    <a:pt x="75" y="83"/>
                  </a:lnTo>
                  <a:lnTo>
                    <a:pt x="67" y="125"/>
                  </a:lnTo>
                  <a:lnTo>
                    <a:pt x="61" y="173"/>
                  </a:lnTo>
                  <a:lnTo>
                    <a:pt x="54" y="225"/>
                  </a:lnTo>
                  <a:lnTo>
                    <a:pt x="50" y="282"/>
                  </a:lnTo>
                  <a:lnTo>
                    <a:pt x="44" y="342"/>
                  </a:lnTo>
                  <a:lnTo>
                    <a:pt x="42" y="403"/>
                  </a:lnTo>
                  <a:lnTo>
                    <a:pt x="42" y="466"/>
                  </a:lnTo>
                  <a:lnTo>
                    <a:pt x="44" y="528"/>
                  </a:lnTo>
                  <a:lnTo>
                    <a:pt x="50" y="589"/>
                  </a:lnTo>
                  <a:lnTo>
                    <a:pt x="11" y="578"/>
                  </a:lnTo>
                  <a:lnTo>
                    <a:pt x="2" y="489"/>
                  </a:lnTo>
                  <a:lnTo>
                    <a:pt x="0" y="407"/>
                  </a:lnTo>
                  <a:lnTo>
                    <a:pt x="2" y="332"/>
                  </a:lnTo>
                  <a:lnTo>
                    <a:pt x="9" y="263"/>
                  </a:lnTo>
                  <a:lnTo>
                    <a:pt x="19" y="203"/>
                  </a:lnTo>
                  <a:lnTo>
                    <a:pt x="33" y="150"/>
                  </a:lnTo>
                  <a:lnTo>
                    <a:pt x="46" y="106"/>
                  </a:lnTo>
                  <a:lnTo>
                    <a:pt x="57" y="67"/>
                  </a:lnTo>
                  <a:lnTo>
                    <a:pt x="71" y="38"/>
                  </a:lnTo>
                  <a:lnTo>
                    <a:pt x="81" y="17"/>
                  </a:lnTo>
                  <a:lnTo>
                    <a:pt x="86" y="4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8"/>
            <p:cNvSpPr>
              <a:spLocks/>
            </p:cNvSpPr>
            <p:nvPr/>
          </p:nvSpPr>
          <p:spPr bwMode="auto">
            <a:xfrm>
              <a:off x="2333625" y="2084387"/>
              <a:ext cx="158750" cy="1060450"/>
            </a:xfrm>
            <a:custGeom>
              <a:avLst/>
              <a:gdLst>
                <a:gd name="T0" fmla="*/ 36 w 100"/>
                <a:gd name="T1" fmla="*/ 0 h 668"/>
                <a:gd name="T2" fmla="*/ 36 w 100"/>
                <a:gd name="T3" fmla="*/ 6 h 668"/>
                <a:gd name="T4" fmla="*/ 34 w 100"/>
                <a:gd name="T5" fmla="*/ 25 h 668"/>
                <a:gd name="T6" fmla="*/ 34 w 100"/>
                <a:gd name="T7" fmla="*/ 56 h 668"/>
                <a:gd name="T8" fmla="*/ 34 w 100"/>
                <a:gd name="T9" fmla="*/ 96 h 668"/>
                <a:gd name="T10" fmla="*/ 36 w 100"/>
                <a:gd name="T11" fmla="*/ 144 h 668"/>
                <a:gd name="T12" fmla="*/ 38 w 100"/>
                <a:gd name="T13" fmla="*/ 200 h 668"/>
                <a:gd name="T14" fmla="*/ 40 w 100"/>
                <a:gd name="T15" fmla="*/ 259 h 668"/>
                <a:gd name="T16" fmla="*/ 46 w 100"/>
                <a:gd name="T17" fmla="*/ 324 h 668"/>
                <a:gd name="T18" fmla="*/ 52 w 100"/>
                <a:gd name="T19" fmla="*/ 392 h 668"/>
                <a:gd name="T20" fmla="*/ 59 w 100"/>
                <a:gd name="T21" fmla="*/ 459 h 668"/>
                <a:gd name="T22" fmla="*/ 71 w 100"/>
                <a:gd name="T23" fmla="*/ 528 h 668"/>
                <a:gd name="T24" fmla="*/ 82 w 100"/>
                <a:gd name="T25" fmla="*/ 593 h 668"/>
                <a:gd name="T26" fmla="*/ 100 w 100"/>
                <a:gd name="T27" fmla="*/ 657 h 668"/>
                <a:gd name="T28" fmla="*/ 57 w 100"/>
                <a:gd name="T29" fmla="*/ 668 h 668"/>
                <a:gd name="T30" fmla="*/ 36 w 100"/>
                <a:gd name="T31" fmla="*/ 584 h 668"/>
                <a:gd name="T32" fmla="*/ 19 w 100"/>
                <a:gd name="T33" fmla="*/ 501 h 668"/>
                <a:gd name="T34" fmla="*/ 7 w 100"/>
                <a:gd name="T35" fmla="*/ 424 h 668"/>
                <a:gd name="T36" fmla="*/ 2 w 100"/>
                <a:gd name="T37" fmla="*/ 351 h 668"/>
                <a:gd name="T38" fmla="*/ 0 w 100"/>
                <a:gd name="T39" fmla="*/ 284 h 668"/>
                <a:gd name="T40" fmla="*/ 2 w 100"/>
                <a:gd name="T41" fmla="*/ 223 h 668"/>
                <a:gd name="T42" fmla="*/ 6 w 100"/>
                <a:gd name="T43" fmla="*/ 167 h 668"/>
                <a:gd name="T44" fmla="*/ 11 w 100"/>
                <a:gd name="T45" fmla="*/ 117 h 668"/>
                <a:gd name="T46" fmla="*/ 17 w 100"/>
                <a:gd name="T47" fmla="*/ 77 h 668"/>
                <a:gd name="T48" fmla="*/ 25 w 100"/>
                <a:gd name="T49" fmla="*/ 44 h 668"/>
                <a:gd name="T50" fmla="*/ 31 w 100"/>
                <a:gd name="T51" fmla="*/ 19 h 668"/>
                <a:gd name="T52" fmla="*/ 34 w 100"/>
                <a:gd name="T53" fmla="*/ 4 h 668"/>
                <a:gd name="T54" fmla="*/ 36 w 100"/>
                <a:gd name="T55" fmla="*/ 0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668">
                  <a:moveTo>
                    <a:pt x="36" y="0"/>
                  </a:moveTo>
                  <a:lnTo>
                    <a:pt x="36" y="6"/>
                  </a:lnTo>
                  <a:lnTo>
                    <a:pt x="34" y="25"/>
                  </a:lnTo>
                  <a:lnTo>
                    <a:pt x="34" y="56"/>
                  </a:lnTo>
                  <a:lnTo>
                    <a:pt x="34" y="96"/>
                  </a:lnTo>
                  <a:lnTo>
                    <a:pt x="36" y="144"/>
                  </a:lnTo>
                  <a:lnTo>
                    <a:pt x="38" y="200"/>
                  </a:lnTo>
                  <a:lnTo>
                    <a:pt x="40" y="259"/>
                  </a:lnTo>
                  <a:lnTo>
                    <a:pt x="46" y="324"/>
                  </a:lnTo>
                  <a:lnTo>
                    <a:pt x="52" y="392"/>
                  </a:lnTo>
                  <a:lnTo>
                    <a:pt x="59" y="459"/>
                  </a:lnTo>
                  <a:lnTo>
                    <a:pt x="71" y="528"/>
                  </a:lnTo>
                  <a:lnTo>
                    <a:pt x="82" y="593"/>
                  </a:lnTo>
                  <a:lnTo>
                    <a:pt x="100" y="657"/>
                  </a:lnTo>
                  <a:lnTo>
                    <a:pt x="57" y="668"/>
                  </a:lnTo>
                  <a:lnTo>
                    <a:pt x="36" y="584"/>
                  </a:lnTo>
                  <a:lnTo>
                    <a:pt x="19" y="501"/>
                  </a:lnTo>
                  <a:lnTo>
                    <a:pt x="7" y="424"/>
                  </a:lnTo>
                  <a:lnTo>
                    <a:pt x="2" y="351"/>
                  </a:lnTo>
                  <a:lnTo>
                    <a:pt x="0" y="284"/>
                  </a:lnTo>
                  <a:lnTo>
                    <a:pt x="2" y="223"/>
                  </a:lnTo>
                  <a:lnTo>
                    <a:pt x="6" y="167"/>
                  </a:lnTo>
                  <a:lnTo>
                    <a:pt x="11" y="117"/>
                  </a:lnTo>
                  <a:lnTo>
                    <a:pt x="17" y="77"/>
                  </a:lnTo>
                  <a:lnTo>
                    <a:pt x="25" y="44"/>
                  </a:lnTo>
                  <a:lnTo>
                    <a:pt x="31" y="19"/>
                  </a:lnTo>
                  <a:lnTo>
                    <a:pt x="34" y="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9"/>
            <p:cNvSpPr>
              <a:spLocks/>
            </p:cNvSpPr>
            <p:nvPr/>
          </p:nvSpPr>
          <p:spPr bwMode="auto">
            <a:xfrm>
              <a:off x="2701925" y="2309812"/>
              <a:ext cx="109538" cy="835025"/>
            </a:xfrm>
            <a:custGeom>
              <a:avLst/>
              <a:gdLst>
                <a:gd name="T0" fmla="*/ 33 w 69"/>
                <a:gd name="T1" fmla="*/ 0 h 526"/>
                <a:gd name="T2" fmla="*/ 33 w 69"/>
                <a:gd name="T3" fmla="*/ 6 h 526"/>
                <a:gd name="T4" fmla="*/ 31 w 69"/>
                <a:gd name="T5" fmla="*/ 24 h 526"/>
                <a:gd name="T6" fmla="*/ 31 w 69"/>
                <a:gd name="T7" fmla="*/ 52 h 526"/>
                <a:gd name="T8" fmla="*/ 31 w 69"/>
                <a:gd name="T9" fmla="*/ 89 h 526"/>
                <a:gd name="T10" fmla="*/ 31 w 69"/>
                <a:gd name="T11" fmla="*/ 131 h 526"/>
                <a:gd name="T12" fmla="*/ 31 w 69"/>
                <a:gd name="T13" fmla="*/ 181 h 526"/>
                <a:gd name="T14" fmla="*/ 33 w 69"/>
                <a:gd name="T15" fmla="*/ 235 h 526"/>
                <a:gd name="T16" fmla="*/ 37 w 69"/>
                <a:gd name="T17" fmla="*/ 290 h 526"/>
                <a:gd name="T18" fmla="*/ 42 w 69"/>
                <a:gd name="T19" fmla="*/ 350 h 526"/>
                <a:gd name="T20" fmla="*/ 48 w 69"/>
                <a:gd name="T21" fmla="*/ 407 h 526"/>
                <a:gd name="T22" fmla="*/ 58 w 69"/>
                <a:gd name="T23" fmla="*/ 463 h 526"/>
                <a:gd name="T24" fmla="*/ 69 w 69"/>
                <a:gd name="T25" fmla="*/ 517 h 526"/>
                <a:gd name="T26" fmla="*/ 39 w 69"/>
                <a:gd name="T27" fmla="*/ 526 h 526"/>
                <a:gd name="T28" fmla="*/ 19 w 69"/>
                <a:gd name="T29" fmla="*/ 446 h 526"/>
                <a:gd name="T30" fmla="*/ 8 w 69"/>
                <a:gd name="T31" fmla="*/ 371 h 526"/>
                <a:gd name="T32" fmla="*/ 2 w 69"/>
                <a:gd name="T33" fmla="*/ 302 h 526"/>
                <a:gd name="T34" fmla="*/ 0 w 69"/>
                <a:gd name="T35" fmla="*/ 237 h 526"/>
                <a:gd name="T36" fmla="*/ 2 w 69"/>
                <a:gd name="T37" fmla="*/ 179 h 526"/>
                <a:gd name="T38" fmla="*/ 8 w 69"/>
                <a:gd name="T39" fmla="*/ 127 h 526"/>
                <a:gd name="T40" fmla="*/ 14 w 69"/>
                <a:gd name="T41" fmla="*/ 83 h 526"/>
                <a:gd name="T42" fmla="*/ 19 w 69"/>
                <a:gd name="T43" fmla="*/ 48 h 526"/>
                <a:gd name="T44" fmla="*/ 27 w 69"/>
                <a:gd name="T45" fmla="*/ 22 h 526"/>
                <a:gd name="T46" fmla="*/ 31 w 69"/>
                <a:gd name="T47" fmla="*/ 6 h 526"/>
                <a:gd name="T48" fmla="*/ 33 w 69"/>
                <a:gd name="T49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526">
                  <a:moveTo>
                    <a:pt x="33" y="0"/>
                  </a:moveTo>
                  <a:lnTo>
                    <a:pt x="33" y="6"/>
                  </a:lnTo>
                  <a:lnTo>
                    <a:pt x="31" y="24"/>
                  </a:lnTo>
                  <a:lnTo>
                    <a:pt x="31" y="52"/>
                  </a:lnTo>
                  <a:lnTo>
                    <a:pt x="31" y="89"/>
                  </a:lnTo>
                  <a:lnTo>
                    <a:pt x="31" y="131"/>
                  </a:lnTo>
                  <a:lnTo>
                    <a:pt x="31" y="181"/>
                  </a:lnTo>
                  <a:lnTo>
                    <a:pt x="33" y="235"/>
                  </a:lnTo>
                  <a:lnTo>
                    <a:pt x="37" y="290"/>
                  </a:lnTo>
                  <a:lnTo>
                    <a:pt x="42" y="350"/>
                  </a:lnTo>
                  <a:lnTo>
                    <a:pt x="48" y="407"/>
                  </a:lnTo>
                  <a:lnTo>
                    <a:pt x="58" y="463"/>
                  </a:lnTo>
                  <a:lnTo>
                    <a:pt x="69" y="517"/>
                  </a:lnTo>
                  <a:lnTo>
                    <a:pt x="39" y="526"/>
                  </a:lnTo>
                  <a:lnTo>
                    <a:pt x="19" y="446"/>
                  </a:lnTo>
                  <a:lnTo>
                    <a:pt x="8" y="371"/>
                  </a:lnTo>
                  <a:lnTo>
                    <a:pt x="2" y="302"/>
                  </a:lnTo>
                  <a:lnTo>
                    <a:pt x="0" y="237"/>
                  </a:lnTo>
                  <a:lnTo>
                    <a:pt x="2" y="179"/>
                  </a:lnTo>
                  <a:lnTo>
                    <a:pt x="8" y="127"/>
                  </a:lnTo>
                  <a:lnTo>
                    <a:pt x="14" y="83"/>
                  </a:lnTo>
                  <a:lnTo>
                    <a:pt x="19" y="48"/>
                  </a:lnTo>
                  <a:lnTo>
                    <a:pt x="27" y="22"/>
                  </a:lnTo>
                  <a:lnTo>
                    <a:pt x="31" y="6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20"/>
            <p:cNvSpPr>
              <a:spLocks/>
            </p:cNvSpPr>
            <p:nvPr/>
          </p:nvSpPr>
          <p:spPr bwMode="auto">
            <a:xfrm>
              <a:off x="2767013" y="2078037"/>
              <a:ext cx="127000" cy="1066800"/>
            </a:xfrm>
            <a:custGeom>
              <a:avLst/>
              <a:gdLst>
                <a:gd name="T0" fmla="*/ 13 w 80"/>
                <a:gd name="T1" fmla="*/ 0 h 672"/>
                <a:gd name="T2" fmla="*/ 13 w 80"/>
                <a:gd name="T3" fmla="*/ 6 h 672"/>
                <a:gd name="T4" fmla="*/ 13 w 80"/>
                <a:gd name="T5" fmla="*/ 27 h 672"/>
                <a:gd name="T6" fmla="*/ 15 w 80"/>
                <a:gd name="T7" fmla="*/ 56 h 672"/>
                <a:gd name="T8" fmla="*/ 17 w 80"/>
                <a:gd name="T9" fmla="*/ 96 h 672"/>
                <a:gd name="T10" fmla="*/ 19 w 80"/>
                <a:gd name="T11" fmla="*/ 146 h 672"/>
                <a:gd name="T12" fmla="*/ 23 w 80"/>
                <a:gd name="T13" fmla="*/ 202 h 672"/>
                <a:gd name="T14" fmla="*/ 26 w 80"/>
                <a:gd name="T15" fmla="*/ 261 h 672"/>
                <a:gd name="T16" fmla="*/ 32 w 80"/>
                <a:gd name="T17" fmla="*/ 327 h 672"/>
                <a:gd name="T18" fmla="*/ 40 w 80"/>
                <a:gd name="T19" fmla="*/ 396 h 672"/>
                <a:gd name="T20" fmla="*/ 48 w 80"/>
                <a:gd name="T21" fmla="*/ 465 h 672"/>
                <a:gd name="T22" fmla="*/ 57 w 80"/>
                <a:gd name="T23" fmla="*/ 534 h 672"/>
                <a:gd name="T24" fmla="*/ 69 w 80"/>
                <a:gd name="T25" fmla="*/ 601 h 672"/>
                <a:gd name="T26" fmla="*/ 80 w 80"/>
                <a:gd name="T27" fmla="*/ 666 h 672"/>
                <a:gd name="T28" fmla="*/ 55 w 80"/>
                <a:gd name="T29" fmla="*/ 672 h 672"/>
                <a:gd name="T30" fmla="*/ 34 w 80"/>
                <a:gd name="T31" fmla="*/ 578 h 672"/>
                <a:gd name="T32" fmla="*/ 21 w 80"/>
                <a:gd name="T33" fmla="*/ 488 h 672"/>
                <a:gd name="T34" fmla="*/ 9 w 80"/>
                <a:gd name="T35" fmla="*/ 403 h 672"/>
                <a:gd name="T36" fmla="*/ 3 w 80"/>
                <a:gd name="T37" fmla="*/ 325 h 672"/>
                <a:gd name="T38" fmla="*/ 0 w 80"/>
                <a:gd name="T39" fmla="*/ 254 h 672"/>
                <a:gd name="T40" fmla="*/ 0 w 80"/>
                <a:gd name="T41" fmla="*/ 190 h 672"/>
                <a:gd name="T42" fmla="*/ 1 w 80"/>
                <a:gd name="T43" fmla="*/ 135 h 672"/>
                <a:gd name="T44" fmla="*/ 3 w 80"/>
                <a:gd name="T45" fmla="*/ 89 h 672"/>
                <a:gd name="T46" fmla="*/ 7 w 80"/>
                <a:gd name="T47" fmla="*/ 50 h 672"/>
                <a:gd name="T48" fmla="*/ 9 w 80"/>
                <a:gd name="T49" fmla="*/ 23 h 672"/>
                <a:gd name="T50" fmla="*/ 13 w 80"/>
                <a:gd name="T51" fmla="*/ 6 h 672"/>
                <a:gd name="T52" fmla="*/ 13 w 80"/>
                <a:gd name="T53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" h="672">
                  <a:moveTo>
                    <a:pt x="13" y="0"/>
                  </a:moveTo>
                  <a:lnTo>
                    <a:pt x="13" y="6"/>
                  </a:lnTo>
                  <a:lnTo>
                    <a:pt x="13" y="27"/>
                  </a:lnTo>
                  <a:lnTo>
                    <a:pt x="15" y="56"/>
                  </a:lnTo>
                  <a:lnTo>
                    <a:pt x="17" y="96"/>
                  </a:lnTo>
                  <a:lnTo>
                    <a:pt x="19" y="146"/>
                  </a:lnTo>
                  <a:lnTo>
                    <a:pt x="23" y="202"/>
                  </a:lnTo>
                  <a:lnTo>
                    <a:pt x="26" y="261"/>
                  </a:lnTo>
                  <a:lnTo>
                    <a:pt x="32" y="327"/>
                  </a:lnTo>
                  <a:lnTo>
                    <a:pt x="40" y="396"/>
                  </a:lnTo>
                  <a:lnTo>
                    <a:pt x="48" y="465"/>
                  </a:lnTo>
                  <a:lnTo>
                    <a:pt x="57" y="534"/>
                  </a:lnTo>
                  <a:lnTo>
                    <a:pt x="69" y="601"/>
                  </a:lnTo>
                  <a:lnTo>
                    <a:pt x="80" y="666"/>
                  </a:lnTo>
                  <a:lnTo>
                    <a:pt x="55" y="672"/>
                  </a:lnTo>
                  <a:lnTo>
                    <a:pt x="34" y="578"/>
                  </a:lnTo>
                  <a:lnTo>
                    <a:pt x="21" y="488"/>
                  </a:lnTo>
                  <a:lnTo>
                    <a:pt x="9" y="403"/>
                  </a:lnTo>
                  <a:lnTo>
                    <a:pt x="3" y="325"/>
                  </a:lnTo>
                  <a:lnTo>
                    <a:pt x="0" y="254"/>
                  </a:lnTo>
                  <a:lnTo>
                    <a:pt x="0" y="190"/>
                  </a:lnTo>
                  <a:lnTo>
                    <a:pt x="1" y="135"/>
                  </a:lnTo>
                  <a:lnTo>
                    <a:pt x="3" y="89"/>
                  </a:lnTo>
                  <a:lnTo>
                    <a:pt x="7" y="50"/>
                  </a:lnTo>
                  <a:lnTo>
                    <a:pt x="9" y="23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21"/>
            <p:cNvSpPr>
              <a:spLocks/>
            </p:cNvSpPr>
            <p:nvPr/>
          </p:nvSpPr>
          <p:spPr bwMode="auto">
            <a:xfrm>
              <a:off x="2854325" y="2111375"/>
              <a:ext cx="122238" cy="1033462"/>
            </a:xfrm>
            <a:custGeom>
              <a:avLst/>
              <a:gdLst>
                <a:gd name="T0" fmla="*/ 19 w 77"/>
                <a:gd name="T1" fmla="*/ 0 h 651"/>
                <a:gd name="T2" fmla="*/ 19 w 77"/>
                <a:gd name="T3" fmla="*/ 8 h 651"/>
                <a:gd name="T4" fmla="*/ 19 w 77"/>
                <a:gd name="T5" fmla="*/ 25 h 651"/>
                <a:gd name="T6" fmla="*/ 19 w 77"/>
                <a:gd name="T7" fmla="*/ 56 h 651"/>
                <a:gd name="T8" fmla="*/ 21 w 77"/>
                <a:gd name="T9" fmla="*/ 94 h 651"/>
                <a:gd name="T10" fmla="*/ 23 w 77"/>
                <a:gd name="T11" fmla="*/ 140 h 651"/>
                <a:gd name="T12" fmla="*/ 25 w 77"/>
                <a:gd name="T13" fmla="*/ 194 h 651"/>
                <a:gd name="T14" fmla="*/ 27 w 77"/>
                <a:gd name="T15" fmla="*/ 253 h 651"/>
                <a:gd name="T16" fmla="*/ 33 w 77"/>
                <a:gd name="T17" fmla="*/ 317 h 651"/>
                <a:gd name="T18" fmla="*/ 39 w 77"/>
                <a:gd name="T19" fmla="*/ 382 h 651"/>
                <a:gd name="T20" fmla="*/ 44 w 77"/>
                <a:gd name="T21" fmla="*/ 449 h 651"/>
                <a:gd name="T22" fmla="*/ 54 w 77"/>
                <a:gd name="T23" fmla="*/ 516 h 651"/>
                <a:gd name="T24" fmla="*/ 64 w 77"/>
                <a:gd name="T25" fmla="*/ 581 h 651"/>
                <a:gd name="T26" fmla="*/ 77 w 77"/>
                <a:gd name="T27" fmla="*/ 645 h 651"/>
                <a:gd name="T28" fmla="*/ 48 w 77"/>
                <a:gd name="T29" fmla="*/ 651 h 651"/>
                <a:gd name="T30" fmla="*/ 29 w 77"/>
                <a:gd name="T31" fmla="*/ 558 h 651"/>
                <a:gd name="T32" fmla="*/ 16 w 77"/>
                <a:gd name="T33" fmla="*/ 472 h 651"/>
                <a:gd name="T34" fmla="*/ 6 w 77"/>
                <a:gd name="T35" fmla="*/ 391 h 651"/>
                <a:gd name="T36" fmla="*/ 2 w 77"/>
                <a:gd name="T37" fmla="*/ 315 h 651"/>
                <a:gd name="T38" fmla="*/ 0 w 77"/>
                <a:gd name="T39" fmla="*/ 247 h 651"/>
                <a:gd name="T40" fmla="*/ 0 w 77"/>
                <a:gd name="T41" fmla="*/ 184 h 651"/>
                <a:gd name="T42" fmla="*/ 4 w 77"/>
                <a:gd name="T43" fmla="*/ 130 h 651"/>
                <a:gd name="T44" fmla="*/ 8 w 77"/>
                <a:gd name="T45" fmla="*/ 86 h 651"/>
                <a:gd name="T46" fmla="*/ 12 w 77"/>
                <a:gd name="T47" fmla="*/ 50 h 651"/>
                <a:gd name="T48" fmla="*/ 16 w 77"/>
                <a:gd name="T49" fmla="*/ 23 h 651"/>
                <a:gd name="T50" fmla="*/ 18 w 77"/>
                <a:gd name="T51" fmla="*/ 6 h 651"/>
                <a:gd name="T52" fmla="*/ 19 w 77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651">
                  <a:moveTo>
                    <a:pt x="19" y="0"/>
                  </a:moveTo>
                  <a:lnTo>
                    <a:pt x="19" y="8"/>
                  </a:lnTo>
                  <a:lnTo>
                    <a:pt x="19" y="25"/>
                  </a:lnTo>
                  <a:lnTo>
                    <a:pt x="19" y="56"/>
                  </a:lnTo>
                  <a:lnTo>
                    <a:pt x="21" y="94"/>
                  </a:lnTo>
                  <a:lnTo>
                    <a:pt x="23" y="140"/>
                  </a:lnTo>
                  <a:lnTo>
                    <a:pt x="25" y="194"/>
                  </a:lnTo>
                  <a:lnTo>
                    <a:pt x="27" y="253"/>
                  </a:lnTo>
                  <a:lnTo>
                    <a:pt x="33" y="317"/>
                  </a:lnTo>
                  <a:lnTo>
                    <a:pt x="39" y="382"/>
                  </a:lnTo>
                  <a:lnTo>
                    <a:pt x="44" y="449"/>
                  </a:lnTo>
                  <a:lnTo>
                    <a:pt x="54" y="516"/>
                  </a:lnTo>
                  <a:lnTo>
                    <a:pt x="64" y="581"/>
                  </a:lnTo>
                  <a:lnTo>
                    <a:pt x="77" y="645"/>
                  </a:lnTo>
                  <a:lnTo>
                    <a:pt x="48" y="651"/>
                  </a:lnTo>
                  <a:lnTo>
                    <a:pt x="29" y="558"/>
                  </a:lnTo>
                  <a:lnTo>
                    <a:pt x="16" y="472"/>
                  </a:lnTo>
                  <a:lnTo>
                    <a:pt x="6" y="391"/>
                  </a:lnTo>
                  <a:lnTo>
                    <a:pt x="2" y="315"/>
                  </a:lnTo>
                  <a:lnTo>
                    <a:pt x="0" y="247"/>
                  </a:lnTo>
                  <a:lnTo>
                    <a:pt x="0" y="184"/>
                  </a:lnTo>
                  <a:lnTo>
                    <a:pt x="4" y="130"/>
                  </a:lnTo>
                  <a:lnTo>
                    <a:pt x="8" y="86"/>
                  </a:lnTo>
                  <a:lnTo>
                    <a:pt x="12" y="50"/>
                  </a:lnTo>
                  <a:lnTo>
                    <a:pt x="16" y="23"/>
                  </a:lnTo>
                  <a:lnTo>
                    <a:pt x="18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4840288" y="2154237"/>
              <a:ext cx="182563" cy="990600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23"/>
            <p:cNvSpPr>
              <a:spLocks/>
            </p:cNvSpPr>
            <p:nvPr/>
          </p:nvSpPr>
          <p:spPr bwMode="auto">
            <a:xfrm>
              <a:off x="2579688" y="2157412"/>
              <a:ext cx="149225" cy="987425"/>
            </a:xfrm>
            <a:custGeom>
              <a:avLst/>
              <a:gdLst>
                <a:gd name="T0" fmla="*/ 94 w 94"/>
                <a:gd name="T1" fmla="*/ 0 h 622"/>
                <a:gd name="T2" fmla="*/ 94 w 94"/>
                <a:gd name="T3" fmla="*/ 7 h 622"/>
                <a:gd name="T4" fmla="*/ 91 w 94"/>
                <a:gd name="T5" fmla="*/ 25 h 622"/>
                <a:gd name="T6" fmla="*/ 85 w 94"/>
                <a:gd name="T7" fmla="*/ 52 h 622"/>
                <a:gd name="T8" fmla="*/ 79 w 94"/>
                <a:gd name="T9" fmla="*/ 88 h 622"/>
                <a:gd name="T10" fmla="*/ 71 w 94"/>
                <a:gd name="T11" fmla="*/ 132 h 622"/>
                <a:gd name="T12" fmla="*/ 64 w 94"/>
                <a:gd name="T13" fmla="*/ 182 h 622"/>
                <a:gd name="T14" fmla="*/ 56 w 94"/>
                <a:gd name="T15" fmla="*/ 238 h 622"/>
                <a:gd name="T16" fmla="*/ 50 w 94"/>
                <a:gd name="T17" fmla="*/ 297 h 622"/>
                <a:gd name="T18" fmla="*/ 45 w 94"/>
                <a:gd name="T19" fmla="*/ 361 h 622"/>
                <a:gd name="T20" fmla="*/ 41 w 94"/>
                <a:gd name="T21" fmla="*/ 426 h 622"/>
                <a:gd name="T22" fmla="*/ 39 w 94"/>
                <a:gd name="T23" fmla="*/ 493 h 622"/>
                <a:gd name="T24" fmla="*/ 39 w 94"/>
                <a:gd name="T25" fmla="*/ 558 h 622"/>
                <a:gd name="T26" fmla="*/ 43 w 94"/>
                <a:gd name="T27" fmla="*/ 622 h 622"/>
                <a:gd name="T28" fmla="*/ 8 w 94"/>
                <a:gd name="T29" fmla="*/ 612 h 622"/>
                <a:gd name="T30" fmla="*/ 2 w 94"/>
                <a:gd name="T31" fmla="*/ 516 h 622"/>
                <a:gd name="T32" fmla="*/ 0 w 94"/>
                <a:gd name="T33" fmla="*/ 430 h 622"/>
                <a:gd name="T34" fmla="*/ 4 w 94"/>
                <a:gd name="T35" fmla="*/ 351 h 622"/>
                <a:gd name="T36" fmla="*/ 14 w 94"/>
                <a:gd name="T37" fmla="*/ 278 h 622"/>
                <a:gd name="T38" fmla="*/ 23 w 94"/>
                <a:gd name="T39" fmla="*/ 215 h 622"/>
                <a:gd name="T40" fmla="*/ 37 w 94"/>
                <a:gd name="T41" fmla="*/ 159 h 622"/>
                <a:gd name="T42" fmla="*/ 50 w 94"/>
                <a:gd name="T43" fmla="*/ 111 h 622"/>
                <a:gd name="T44" fmla="*/ 64 w 94"/>
                <a:gd name="T45" fmla="*/ 71 h 622"/>
                <a:gd name="T46" fmla="*/ 75 w 94"/>
                <a:gd name="T47" fmla="*/ 40 h 622"/>
                <a:gd name="T48" fmla="*/ 87 w 94"/>
                <a:gd name="T49" fmla="*/ 19 h 622"/>
                <a:gd name="T50" fmla="*/ 93 w 94"/>
                <a:gd name="T51" fmla="*/ 6 h 622"/>
                <a:gd name="T52" fmla="*/ 94 w 94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622">
                  <a:moveTo>
                    <a:pt x="94" y="0"/>
                  </a:moveTo>
                  <a:lnTo>
                    <a:pt x="94" y="7"/>
                  </a:lnTo>
                  <a:lnTo>
                    <a:pt x="91" y="25"/>
                  </a:lnTo>
                  <a:lnTo>
                    <a:pt x="85" y="52"/>
                  </a:lnTo>
                  <a:lnTo>
                    <a:pt x="79" y="88"/>
                  </a:lnTo>
                  <a:lnTo>
                    <a:pt x="71" y="132"/>
                  </a:lnTo>
                  <a:lnTo>
                    <a:pt x="64" y="182"/>
                  </a:lnTo>
                  <a:lnTo>
                    <a:pt x="56" y="238"/>
                  </a:lnTo>
                  <a:lnTo>
                    <a:pt x="50" y="297"/>
                  </a:lnTo>
                  <a:lnTo>
                    <a:pt x="45" y="361"/>
                  </a:lnTo>
                  <a:lnTo>
                    <a:pt x="41" y="426"/>
                  </a:lnTo>
                  <a:lnTo>
                    <a:pt x="39" y="493"/>
                  </a:lnTo>
                  <a:lnTo>
                    <a:pt x="39" y="558"/>
                  </a:lnTo>
                  <a:lnTo>
                    <a:pt x="43" y="622"/>
                  </a:lnTo>
                  <a:lnTo>
                    <a:pt x="8" y="612"/>
                  </a:lnTo>
                  <a:lnTo>
                    <a:pt x="2" y="516"/>
                  </a:lnTo>
                  <a:lnTo>
                    <a:pt x="0" y="430"/>
                  </a:lnTo>
                  <a:lnTo>
                    <a:pt x="4" y="351"/>
                  </a:lnTo>
                  <a:lnTo>
                    <a:pt x="14" y="278"/>
                  </a:lnTo>
                  <a:lnTo>
                    <a:pt x="23" y="215"/>
                  </a:lnTo>
                  <a:lnTo>
                    <a:pt x="37" y="159"/>
                  </a:lnTo>
                  <a:lnTo>
                    <a:pt x="50" y="111"/>
                  </a:lnTo>
                  <a:lnTo>
                    <a:pt x="64" y="71"/>
                  </a:lnTo>
                  <a:lnTo>
                    <a:pt x="75" y="40"/>
                  </a:lnTo>
                  <a:lnTo>
                    <a:pt x="87" y="19"/>
                  </a:lnTo>
                  <a:lnTo>
                    <a:pt x="93" y="6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24"/>
            <p:cNvSpPr>
              <a:spLocks/>
            </p:cNvSpPr>
            <p:nvPr/>
          </p:nvSpPr>
          <p:spPr bwMode="auto">
            <a:xfrm>
              <a:off x="2498725" y="2157412"/>
              <a:ext cx="146050" cy="987425"/>
            </a:xfrm>
            <a:custGeom>
              <a:avLst/>
              <a:gdLst>
                <a:gd name="T0" fmla="*/ 92 w 92"/>
                <a:gd name="T1" fmla="*/ 0 h 622"/>
                <a:gd name="T2" fmla="*/ 90 w 92"/>
                <a:gd name="T3" fmla="*/ 6 h 622"/>
                <a:gd name="T4" fmla="*/ 88 w 92"/>
                <a:gd name="T5" fmla="*/ 23 h 622"/>
                <a:gd name="T6" fmla="*/ 82 w 92"/>
                <a:gd name="T7" fmla="*/ 52 h 622"/>
                <a:gd name="T8" fmla="*/ 76 w 92"/>
                <a:gd name="T9" fmla="*/ 89 h 622"/>
                <a:gd name="T10" fmla="*/ 69 w 92"/>
                <a:gd name="T11" fmla="*/ 133 h 622"/>
                <a:gd name="T12" fmla="*/ 61 w 92"/>
                <a:gd name="T13" fmla="*/ 183 h 622"/>
                <a:gd name="T14" fmla="*/ 55 w 92"/>
                <a:gd name="T15" fmla="*/ 238 h 622"/>
                <a:gd name="T16" fmla="*/ 48 w 92"/>
                <a:gd name="T17" fmla="*/ 298 h 622"/>
                <a:gd name="T18" fmla="*/ 44 w 92"/>
                <a:gd name="T19" fmla="*/ 361 h 622"/>
                <a:gd name="T20" fmla="*/ 40 w 92"/>
                <a:gd name="T21" fmla="*/ 426 h 622"/>
                <a:gd name="T22" fmla="*/ 38 w 92"/>
                <a:gd name="T23" fmla="*/ 494 h 622"/>
                <a:gd name="T24" fmla="*/ 40 w 92"/>
                <a:gd name="T25" fmla="*/ 559 h 622"/>
                <a:gd name="T26" fmla="*/ 44 w 92"/>
                <a:gd name="T27" fmla="*/ 622 h 622"/>
                <a:gd name="T28" fmla="*/ 9 w 92"/>
                <a:gd name="T29" fmla="*/ 613 h 622"/>
                <a:gd name="T30" fmla="*/ 1 w 92"/>
                <a:gd name="T31" fmla="*/ 519 h 622"/>
                <a:gd name="T32" fmla="*/ 0 w 92"/>
                <a:gd name="T33" fmla="*/ 430 h 622"/>
                <a:gd name="T34" fmla="*/ 3 w 92"/>
                <a:gd name="T35" fmla="*/ 352 h 622"/>
                <a:gd name="T36" fmla="*/ 11 w 92"/>
                <a:gd name="T37" fmla="*/ 280 h 622"/>
                <a:gd name="T38" fmla="*/ 23 w 92"/>
                <a:gd name="T39" fmla="*/ 215 h 622"/>
                <a:gd name="T40" fmla="*/ 34 w 92"/>
                <a:gd name="T41" fmla="*/ 160 h 622"/>
                <a:gd name="T42" fmla="*/ 48 w 92"/>
                <a:gd name="T43" fmla="*/ 112 h 622"/>
                <a:gd name="T44" fmla="*/ 61 w 92"/>
                <a:gd name="T45" fmla="*/ 73 h 622"/>
                <a:gd name="T46" fmla="*/ 72 w 92"/>
                <a:gd name="T47" fmla="*/ 41 h 622"/>
                <a:gd name="T48" fmla="*/ 82 w 92"/>
                <a:gd name="T49" fmla="*/ 19 h 622"/>
                <a:gd name="T50" fmla="*/ 90 w 92"/>
                <a:gd name="T51" fmla="*/ 6 h 622"/>
                <a:gd name="T52" fmla="*/ 92 w 92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" h="622">
                  <a:moveTo>
                    <a:pt x="92" y="0"/>
                  </a:moveTo>
                  <a:lnTo>
                    <a:pt x="90" y="6"/>
                  </a:lnTo>
                  <a:lnTo>
                    <a:pt x="88" y="23"/>
                  </a:lnTo>
                  <a:lnTo>
                    <a:pt x="82" y="52"/>
                  </a:lnTo>
                  <a:lnTo>
                    <a:pt x="76" y="89"/>
                  </a:lnTo>
                  <a:lnTo>
                    <a:pt x="69" y="133"/>
                  </a:lnTo>
                  <a:lnTo>
                    <a:pt x="61" y="183"/>
                  </a:lnTo>
                  <a:lnTo>
                    <a:pt x="55" y="238"/>
                  </a:lnTo>
                  <a:lnTo>
                    <a:pt x="48" y="298"/>
                  </a:lnTo>
                  <a:lnTo>
                    <a:pt x="44" y="361"/>
                  </a:lnTo>
                  <a:lnTo>
                    <a:pt x="40" y="426"/>
                  </a:lnTo>
                  <a:lnTo>
                    <a:pt x="38" y="494"/>
                  </a:lnTo>
                  <a:lnTo>
                    <a:pt x="40" y="559"/>
                  </a:lnTo>
                  <a:lnTo>
                    <a:pt x="44" y="622"/>
                  </a:lnTo>
                  <a:lnTo>
                    <a:pt x="9" y="613"/>
                  </a:lnTo>
                  <a:lnTo>
                    <a:pt x="1" y="519"/>
                  </a:lnTo>
                  <a:lnTo>
                    <a:pt x="0" y="430"/>
                  </a:lnTo>
                  <a:lnTo>
                    <a:pt x="3" y="352"/>
                  </a:lnTo>
                  <a:lnTo>
                    <a:pt x="11" y="280"/>
                  </a:lnTo>
                  <a:lnTo>
                    <a:pt x="23" y="215"/>
                  </a:lnTo>
                  <a:lnTo>
                    <a:pt x="34" y="160"/>
                  </a:lnTo>
                  <a:lnTo>
                    <a:pt x="48" y="112"/>
                  </a:lnTo>
                  <a:lnTo>
                    <a:pt x="61" y="73"/>
                  </a:lnTo>
                  <a:lnTo>
                    <a:pt x="72" y="41"/>
                  </a:lnTo>
                  <a:lnTo>
                    <a:pt x="82" y="19"/>
                  </a:lnTo>
                  <a:lnTo>
                    <a:pt x="90" y="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25"/>
            <p:cNvSpPr>
              <a:spLocks/>
            </p:cNvSpPr>
            <p:nvPr/>
          </p:nvSpPr>
          <p:spPr bwMode="auto">
            <a:xfrm>
              <a:off x="2940050" y="2370137"/>
              <a:ext cx="131763" cy="774700"/>
            </a:xfrm>
            <a:custGeom>
              <a:avLst/>
              <a:gdLst>
                <a:gd name="T0" fmla="*/ 83 w 83"/>
                <a:gd name="T1" fmla="*/ 0 h 488"/>
                <a:gd name="T2" fmla="*/ 83 w 83"/>
                <a:gd name="T3" fmla="*/ 6 h 488"/>
                <a:gd name="T4" fmla="*/ 79 w 83"/>
                <a:gd name="T5" fmla="*/ 21 h 488"/>
                <a:gd name="T6" fmla="*/ 73 w 83"/>
                <a:gd name="T7" fmla="*/ 46 h 488"/>
                <a:gd name="T8" fmla="*/ 67 w 83"/>
                <a:gd name="T9" fmla="*/ 79 h 488"/>
                <a:gd name="T10" fmla="*/ 60 w 83"/>
                <a:gd name="T11" fmla="*/ 119 h 488"/>
                <a:gd name="T12" fmla="*/ 52 w 83"/>
                <a:gd name="T13" fmla="*/ 163 h 488"/>
                <a:gd name="T14" fmla="*/ 46 w 83"/>
                <a:gd name="T15" fmla="*/ 213 h 488"/>
                <a:gd name="T16" fmla="*/ 38 w 83"/>
                <a:gd name="T17" fmla="*/ 265 h 488"/>
                <a:gd name="T18" fmla="*/ 35 w 83"/>
                <a:gd name="T19" fmla="*/ 321 h 488"/>
                <a:gd name="T20" fmla="*/ 31 w 83"/>
                <a:gd name="T21" fmla="*/ 377 h 488"/>
                <a:gd name="T22" fmla="*/ 31 w 83"/>
                <a:gd name="T23" fmla="*/ 432 h 488"/>
                <a:gd name="T24" fmla="*/ 31 w 83"/>
                <a:gd name="T25" fmla="*/ 488 h 488"/>
                <a:gd name="T26" fmla="*/ 4 w 83"/>
                <a:gd name="T27" fmla="*/ 478 h 488"/>
                <a:gd name="T28" fmla="*/ 0 w 83"/>
                <a:gd name="T29" fmla="*/ 398 h 488"/>
                <a:gd name="T30" fmla="*/ 4 w 83"/>
                <a:gd name="T31" fmla="*/ 323 h 488"/>
                <a:gd name="T32" fmla="*/ 10 w 83"/>
                <a:gd name="T33" fmla="*/ 258 h 488"/>
                <a:gd name="T34" fmla="*/ 17 w 83"/>
                <a:gd name="T35" fmla="*/ 198 h 488"/>
                <a:gd name="T36" fmla="*/ 29 w 83"/>
                <a:gd name="T37" fmla="*/ 146 h 488"/>
                <a:gd name="T38" fmla="*/ 42 w 83"/>
                <a:gd name="T39" fmla="*/ 102 h 488"/>
                <a:gd name="T40" fmla="*/ 54 w 83"/>
                <a:gd name="T41" fmla="*/ 66 h 488"/>
                <a:gd name="T42" fmla="*/ 65 w 83"/>
                <a:gd name="T43" fmla="*/ 39 h 488"/>
                <a:gd name="T44" fmla="*/ 75 w 83"/>
                <a:gd name="T45" fmla="*/ 18 h 488"/>
                <a:gd name="T46" fmla="*/ 81 w 83"/>
                <a:gd name="T47" fmla="*/ 4 h 488"/>
                <a:gd name="T48" fmla="*/ 83 w 83"/>
                <a:gd name="T4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488">
                  <a:moveTo>
                    <a:pt x="83" y="0"/>
                  </a:moveTo>
                  <a:lnTo>
                    <a:pt x="83" y="6"/>
                  </a:lnTo>
                  <a:lnTo>
                    <a:pt x="79" y="21"/>
                  </a:lnTo>
                  <a:lnTo>
                    <a:pt x="73" y="46"/>
                  </a:lnTo>
                  <a:lnTo>
                    <a:pt x="67" y="79"/>
                  </a:lnTo>
                  <a:lnTo>
                    <a:pt x="60" y="119"/>
                  </a:lnTo>
                  <a:lnTo>
                    <a:pt x="52" y="163"/>
                  </a:lnTo>
                  <a:lnTo>
                    <a:pt x="46" y="213"/>
                  </a:lnTo>
                  <a:lnTo>
                    <a:pt x="38" y="265"/>
                  </a:lnTo>
                  <a:lnTo>
                    <a:pt x="35" y="321"/>
                  </a:lnTo>
                  <a:lnTo>
                    <a:pt x="31" y="377"/>
                  </a:lnTo>
                  <a:lnTo>
                    <a:pt x="31" y="432"/>
                  </a:lnTo>
                  <a:lnTo>
                    <a:pt x="31" y="488"/>
                  </a:lnTo>
                  <a:lnTo>
                    <a:pt x="4" y="478"/>
                  </a:lnTo>
                  <a:lnTo>
                    <a:pt x="0" y="398"/>
                  </a:lnTo>
                  <a:lnTo>
                    <a:pt x="4" y="323"/>
                  </a:lnTo>
                  <a:lnTo>
                    <a:pt x="10" y="258"/>
                  </a:lnTo>
                  <a:lnTo>
                    <a:pt x="17" y="198"/>
                  </a:lnTo>
                  <a:lnTo>
                    <a:pt x="29" y="146"/>
                  </a:lnTo>
                  <a:lnTo>
                    <a:pt x="42" y="102"/>
                  </a:lnTo>
                  <a:lnTo>
                    <a:pt x="54" y="66"/>
                  </a:lnTo>
                  <a:lnTo>
                    <a:pt x="65" y="39"/>
                  </a:lnTo>
                  <a:lnTo>
                    <a:pt x="75" y="18"/>
                  </a:lnTo>
                  <a:lnTo>
                    <a:pt x="81" y="4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26"/>
            <p:cNvSpPr>
              <a:spLocks/>
            </p:cNvSpPr>
            <p:nvPr/>
          </p:nvSpPr>
          <p:spPr bwMode="auto">
            <a:xfrm>
              <a:off x="3022600" y="2374900"/>
              <a:ext cx="133350" cy="769937"/>
            </a:xfrm>
            <a:custGeom>
              <a:avLst/>
              <a:gdLst>
                <a:gd name="T0" fmla="*/ 84 w 84"/>
                <a:gd name="T1" fmla="*/ 0 h 485"/>
                <a:gd name="T2" fmla="*/ 84 w 84"/>
                <a:gd name="T3" fmla="*/ 5 h 485"/>
                <a:gd name="T4" fmla="*/ 81 w 84"/>
                <a:gd name="T5" fmla="*/ 21 h 485"/>
                <a:gd name="T6" fmla="*/ 75 w 84"/>
                <a:gd name="T7" fmla="*/ 46 h 485"/>
                <a:gd name="T8" fmla="*/ 67 w 84"/>
                <a:gd name="T9" fmla="*/ 77 h 485"/>
                <a:gd name="T10" fmla="*/ 61 w 84"/>
                <a:gd name="T11" fmla="*/ 117 h 485"/>
                <a:gd name="T12" fmla="*/ 54 w 84"/>
                <a:gd name="T13" fmla="*/ 161 h 485"/>
                <a:gd name="T14" fmla="*/ 46 w 84"/>
                <a:gd name="T15" fmla="*/ 211 h 485"/>
                <a:gd name="T16" fmla="*/ 40 w 84"/>
                <a:gd name="T17" fmla="*/ 265 h 485"/>
                <a:gd name="T18" fmla="*/ 34 w 84"/>
                <a:gd name="T19" fmla="*/ 318 h 485"/>
                <a:gd name="T20" fmla="*/ 31 w 84"/>
                <a:gd name="T21" fmla="*/ 374 h 485"/>
                <a:gd name="T22" fmla="*/ 29 w 84"/>
                <a:gd name="T23" fmla="*/ 430 h 485"/>
                <a:gd name="T24" fmla="*/ 31 w 84"/>
                <a:gd name="T25" fmla="*/ 485 h 485"/>
                <a:gd name="T26" fmla="*/ 4 w 84"/>
                <a:gd name="T27" fmla="*/ 476 h 485"/>
                <a:gd name="T28" fmla="*/ 0 w 84"/>
                <a:gd name="T29" fmla="*/ 395 h 485"/>
                <a:gd name="T30" fmla="*/ 2 w 84"/>
                <a:gd name="T31" fmla="*/ 320 h 485"/>
                <a:gd name="T32" fmla="*/ 9 w 84"/>
                <a:gd name="T33" fmla="*/ 255 h 485"/>
                <a:gd name="T34" fmla="*/ 19 w 84"/>
                <a:gd name="T35" fmla="*/ 196 h 485"/>
                <a:gd name="T36" fmla="*/ 31 w 84"/>
                <a:gd name="T37" fmla="*/ 144 h 485"/>
                <a:gd name="T38" fmla="*/ 42 w 84"/>
                <a:gd name="T39" fmla="*/ 100 h 485"/>
                <a:gd name="T40" fmla="*/ 56 w 84"/>
                <a:gd name="T41" fmla="*/ 65 h 485"/>
                <a:gd name="T42" fmla="*/ 67 w 84"/>
                <a:gd name="T43" fmla="*/ 36 h 485"/>
                <a:gd name="T44" fmla="*/ 77 w 84"/>
                <a:gd name="T45" fmla="*/ 15 h 485"/>
                <a:gd name="T46" fmla="*/ 82 w 84"/>
                <a:gd name="T47" fmla="*/ 4 h 485"/>
                <a:gd name="T48" fmla="*/ 84 w 84"/>
                <a:gd name="T49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85">
                  <a:moveTo>
                    <a:pt x="84" y="0"/>
                  </a:moveTo>
                  <a:lnTo>
                    <a:pt x="84" y="5"/>
                  </a:lnTo>
                  <a:lnTo>
                    <a:pt x="81" y="21"/>
                  </a:lnTo>
                  <a:lnTo>
                    <a:pt x="75" y="46"/>
                  </a:lnTo>
                  <a:lnTo>
                    <a:pt x="67" y="77"/>
                  </a:lnTo>
                  <a:lnTo>
                    <a:pt x="61" y="117"/>
                  </a:lnTo>
                  <a:lnTo>
                    <a:pt x="54" y="161"/>
                  </a:lnTo>
                  <a:lnTo>
                    <a:pt x="46" y="211"/>
                  </a:lnTo>
                  <a:lnTo>
                    <a:pt x="40" y="265"/>
                  </a:lnTo>
                  <a:lnTo>
                    <a:pt x="34" y="318"/>
                  </a:lnTo>
                  <a:lnTo>
                    <a:pt x="31" y="374"/>
                  </a:lnTo>
                  <a:lnTo>
                    <a:pt x="29" y="430"/>
                  </a:lnTo>
                  <a:lnTo>
                    <a:pt x="31" y="485"/>
                  </a:lnTo>
                  <a:lnTo>
                    <a:pt x="4" y="476"/>
                  </a:lnTo>
                  <a:lnTo>
                    <a:pt x="0" y="395"/>
                  </a:lnTo>
                  <a:lnTo>
                    <a:pt x="2" y="320"/>
                  </a:lnTo>
                  <a:lnTo>
                    <a:pt x="9" y="255"/>
                  </a:lnTo>
                  <a:lnTo>
                    <a:pt x="19" y="196"/>
                  </a:lnTo>
                  <a:lnTo>
                    <a:pt x="31" y="144"/>
                  </a:lnTo>
                  <a:lnTo>
                    <a:pt x="42" y="100"/>
                  </a:lnTo>
                  <a:lnTo>
                    <a:pt x="56" y="65"/>
                  </a:lnTo>
                  <a:lnTo>
                    <a:pt x="67" y="36"/>
                  </a:lnTo>
                  <a:lnTo>
                    <a:pt x="77" y="15"/>
                  </a:lnTo>
                  <a:lnTo>
                    <a:pt x="82" y="4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27"/>
            <p:cNvSpPr>
              <a:spLocks/>
            </p:cNvSpPr>
            <p:nvPr/>
          </p:nvSpPr>
          <p:spPr bwMode="auto">
            <a:xfrm>
              <a:off x="3152775" y="2222500"/>
              <a:ext cx="190500" cy="922337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28"/>
            <p:cNvSpPr>
              <a:spLocks/>
            </p:cNvSpPr>
            <p:nvPr/>
          </p:nvSpPr>
          <p:spPr bwMode="auto">
            <a:xfrm>
              <a:off x="4675188" y="2105025"/>
              <a:ext cx="161925" cy="1039812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29"/>
            <p:cNvSpPr>
              <a:spLocks/>
            </p:cNvSpPr>
            <p:nvPr/>
          </p:nvSpPr>
          <p:spPr bwMode="auto">
            <a:xfrm>
              <a:off x="4608513" y="2330450"/>
              <a:ext cx="130175" cy="814387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30"/>
            <p:cNvSpPr>
              <a:spLocks/>
            </p:cNvSpPr>
            <p:nvPr/>
          </p:nvSpPr>
          <p:spPr bwMode="auto">
            <a:xfrm>
              <a:off x="4522788" y="2087562"/>
              <a:ext cx="125413" cy="1057275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31"/>
            <p:cNvSpPr>
              <a:spLocks/>
            </p:cNvSpPr>
            <p:nvPr/>
          </p:nvSpPr>
          <p:spPr bwMode="auto">
            <a:xfrm>
              <a:off x="4433888" y="2124075"/>
              <a:ext cx="134938" cy="1020762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32"/>
            <p:cNvSpPr>
              <a:spLocks/>
            </p:cNvSpPr>
            <p:nvPr/>
          </p:nvSpPr>
          <p:spPr bwMode="auto">
            <a:xfrm>
              <a:off x="4757738" y="2160587"/>
              <a:ext cx="166688" cy="984250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33"/>
            <p:cNvSpPr>
              <a:spLocks/>
            </p:cNvSpPr>
            <p:nvPr/>
          </p:nvSpPr>
          <p:spPr bwMode="auto">
            <a:xfrm>
              <a:off x="4275138" y="2214562"/>
              <a:ext cx="287338" cy="930275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34"/>
            <p:cNvSpPr>
              <a:spLocks/>
            </p:cNvSpPr>
            <p:nvPr/>
          </p:nvSpPr>
          <p:spPr bwMode="auto">
            <a:xfrm>
              <a:off x="4187825" y="2216150"/>
              <a:ext cx="292100" cy="928687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35"/>
            <p:cNvSpPr>
              <a:spLocks/>
            </p:cNvSpPr>
            <p:nvPr/>
          </p:nvSpPr>
          <p:spPr bwMode="auto">
            <a:xfrm>
              <a:off x="4141788" y="2417762"/>
              <a:ext cx="231775" cy="72707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36"/>
            <p:cNvSpPr>
              <a:spLocks/>
            </p:cNvSpPr>
            <p:nvPr/>
          </p:nvSpPr>
          <p:spPr bwMode="auto">
            <a:xfrm>
              <a:off x="4052888" y="2419350"/>
              <a:ext cx="238125" cy="725487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37"/>
            <p:cNvSpPr>
              <a:spLocks/>
            </p:cNvSpPr>
            <p:nvPr/>
          </p:nvSpPr>
          <p:spPr bwMode="auto">
            <a:xfrm>
              <a:off x="3930650" y="2279650"/>
              <a:ext cx="301625" cy="865187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38"/>
            <p:cNvSpPr>
              <a:spLocks/>
            </p:cNvSpPr>
            <p:nvPr/>
          </p:nvSpPr>
          <p:spPr bwMode="auto">
            <a:xfrm>
              <a:off x="3794125" y="2117725"/>
              <a:ext cx="222250" cy="1027112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39"/>
            <p:cNvSpPr>
              <a:spLocks/>
            </p:cNvSpPr>
            <p:nvPr/>
          </p:nvSpPr>
          <p:spPr bwMode="auto">
            <a:xfrm>
              <a:off x="3744913" y="2339975"/>
              <a:ext cx="176213" cy="804862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40"/>
            <p:cNvSpPr>
              <a:spLocks/>
            </p:cNvSpPr>
            <p:nvPr/>
          </p:nvSpPr>
          <p:spPr bwMode="auto">
            <a:xfrm>
              <a:off x="3644900" y="2095500"/>
              <a:ext cx="188913" cy="1049337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41"/>
            <p:cNvSpPr>
              <a:spLocks/>
            </p:cNvSpPr>
            <p:nvPr/>
          </p:nvSpPr>
          <p:spPr bwMode="auto">
            <a:xfrm>
              <a:off x="3556000" y="2133600"/>
              <a:ext cx="198438" cy="1011237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42"/>
            <p:cNvSpPr>
              <a:spLocks/>
            </p:cNvSpPr>
            <p:nvPr/>
          </p:nvSpPr>
          <p:spPr bwMode="auto">
            <a:xfrm>
              <a:off x="3881438" y="2171700"/>
              <a:ext cx="220663" cy="973137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43"/>
            <p:cNvSpPr>
              <a:spLocks/>
            </p:cNvSpPr>
            <p:nvPr/>
          </p:nvSpPr>
          <p:spPr bwMode="auto">
            <a:xfrm>
              <a:off x="3403600" y="2239962"/>
              <a:ext cx="341313" cy="904875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44"/>
            <p:cNvSpPr>
              <a:spLocks/>
            </p:cNvSpPr>
            <p:nvPr/>
          </p:nvSpPr>
          <p:spPr bwMode="auto">
            <a:xfrm>
              <a:off x="3314700" y="2243137"/>
              <a:ext cx="347663" cy="901700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45"/>
            <p:cNvSpPr>
              <a:spLocks/>
            </p:cNvSpPr>
            <p:nvPr/>
          </p:nvSpPr>
          <p:spPr bwMode="auto">
            <a:xfrm>
              <a:off x="1201738" y="2190750"/>
              <a:ext cx="409575" cy="954087"/>
            </a:xfrm>
            <a:custGeom>
              <a:avLst/>
              <a:gdLst>
                <a:gd name="T0" fmla="*/ 0 w 258"/>
                <a:gd name="T1" fmla="*/ 0 h 601"/>
                <a:gd name="T2" fmla="*/ 4 w 258"/>
                <a:gd name="T3" fmla="*/ 4 h 601"/>
                <a:gd name="T4" fmla="*/ 12 w 258"/>
                <a:gd name="T5" fmla="*/ 14 h 601"/>
                <a:gd name="T6" fmla="*/ 25 w 258"/>
                <a:gd name="T7" fmla="*/ 31 h 601"/>
                <a:gd name="T8" fmla="*/ 44 w 258"/>
                <a:gd name="T9" fmla="*/ 56 h 601"/>
                <a:gd name="T10" fmla="*/ 66 w 258"/>
                <a:gd name="T11" fmla="*/ 89 h 601"/>
                <a:gd name="T12" fmla="*/ 89 w 258"/>
                <a:gd name="T13" fmla="*/ 127 h 601"/>
                <a:gd name="T14" fmla="*/ 114 w 258"/>
                <a:gd name="T15" fmla="*/ 173 h 601"/>
                <a:gd name="T16" fmla="*/ 140 w 258"/>
                <a:gd name="T17" fmla="*/ 227 h 601"/>
                <a:gd name="T18" fmla="*/ 167 w 258"/>
                <a:gd name="T19" fmla="*/ 285 h 601"/>
                <a:gd name="T20" fmla="*/ 192 w 258"/>
                <a:gd name="T21" fmla="*/ 352 h 601"/>
                <a:gd name="T22" fmla="*/ 217 w 258"/>
                <a:gd name="T23" fmla="*/ 425 h 601"/>
                <a:gd name="T24" fmla="*/ 238 w 258"/>
                <a:gd name="T25" fmla="*/ 503 h 601"/>
                <a:gd name="T26" fmla="*/ 258 w 258"/>
                <a:gd name="T27" fmla="*/ 590 h 601"/>
                <a:gd name="T28" fmla="*/ 225 w 258"/>
                <a:gd name="T29" fmla="*/ 601 h 601"/>
                <a:gd name="T30" fmla="*/ 213 w 258"/>
                <a:gd name="T31" fmla="*/ 547 h 601"/>
                <a:gd name="T32" fmla="*/ 198 w 258"/>
                <a:gd name="T33" fmla="*/ 492 h 601"/>
                <a:gd name="T34" fmla="*/ 181 w 258"/>
                <a:gd name="T35" fmla="*/ 436 h 601"/>
                <a:gd name="T36" fmla="*/ 162 w 258"/>
                <a:gd name="T37" fmla="*/ 380 h 601"/>
                <a:gd name="T38" fmla="*/ 142 w 258"/>
                <a:gd name="T39" fmla="*/ 327 h 601"/>
                <a:gd name="T40" fmla="*/ 121 w 258"/>
                <a:gd name="T41" fmla="*/ 275 h 601"/>
                <a:gd name="T42" fmla="*/ 102 w 258"/>
                <a:gd name="T43" fmla="*/ 225 h 601"/>
                <a:gd name="T44" fmla="*/ 83 w 258"/>
                <a:gd name="T45" fmla="*/ 177 h 601"/>
                <a:gd name="T46" fmla="*/ 64 w 258"/>
                <a:gd name="T47" fmla="*/ 135 h 601"/>
                <a:gd name="T48" fmla="*/ 46 w 258"/>
                <a:gd name="T49" fmla="*/ 96 h 601"/>
                <a:gd name="T50" fmla="*/ 31 w 258"/>
                <a:gd name="T51" fmla="*/ 64 h 601"/>
                <a:gd name="T52" fmla="*/ 18 w 258"/>
                <a:gd name="T53" fmla="*/ 37 h 601"/>
                <a:gd name="T54" fmla="*/ 8 w 258"/>
                <a:gd name="T55" fmla="*/ 16 h 601"/>
                <a:gd name="T56" fmla="*/ 2 w 258"/>
                <a:gd name="T57" fmla="*/ 4 h 601"/>
                <a:gd name="T58" fmla="*/ 0 w 258"/>
                <a:gd name="T5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8" h="601">
                  <a:moveTo>
                    <a:pt x="0" y="0"/>
                  </a:moveTo>
                  <a:lnTo>
                    <a:pt x="4" y="4"/>
                  </a:lnTo>
                  <a:lnTo>
                    <a:pt x="12" y="14"/>
                  </a:lnTo>
                  <a:lnTo>
                    <a:pt x="25" y="31"/>
                  </a:lnTo>
                  <a:lnTo>
                    <a:pt x="44" y="56"/>
                  </a:lnTo>
                  <a:lnTo>
                    <a:pt x="66" y="89"/>
                  </a:lnTo>
                  <a:lnTo>
                    <a:pt x="89" y="127"/>
                  </a:lnTo>
                  <a:lnTo>
                    <a:pt x="114" y="173"/>
                  </a:lnTo>
                  <a:lnTo>
                    <a:pt x="140" y="227"/>
                  </a:lnTo>
                  <a:lnTo>
                    <a:pt x="167" y="285"/>
                  </a:lnTo>
                  <a:lnTo>
                    <a:pt x="192" y="352"/>
                  </a:lnTo>
                  <a:lnTo>
                    <a:pt x="217" y="425"/>
                  </a:lnTo>
                  <a:lnTo>
                    <a:pt x="238" y="503"/>
                  </a:lnTo>
                  <a:lnTo>
                    <a:pt x="258" y="590"/>
                  </a:lnTo>
                  <a:lnTo>
                    <a:pt x="225" y="601"/>
                  </a:lnTo>
                  <a:lnTo>
                    <a:pt x="213" y="547"/>
                  </a:lnTo>
                  <a:lnTo>
                    <a:pt x="198" y="492"/>
                  </a:lnTo>
                  <a:lnTo>
                    <a:pt x="181" y="436"/>
                  </a:lnTo>
                  <a:lnTo>
                    <a:pt x="162" y="380"/>
                  </a:lnTo>
                  <a:lnTo>
                    <a:pt x="142" y="327"/>
                  </a:lnTo>
                  <a:lnTo>
                    <a:pt x="121" y="275"/>
                  </a:lnTo>
                  <a:lnTo>
                    <a:pt x="102" y="225"/>
                  </a:lnTo>
                  <a:lnTo>
                    <a:pt x="83" y="177"/>
                  </a:lnTo>
                  <a:lnTo>
                    <a:pt x="64" y="135"/>
                  </a:lnTo>
                  <a:lnTo>
                    <a:pt x="46" y="96"/>
                  </a:lnTo>
                  <a:lnTo>
                    <a:pt x="31" y="64"/>
                  </a:lnTo>
                  <a:lnTo>
                    <a:pt x="18" y="37"/>
                  </a:lnTo>
                  <a:lnTo>
                    <a:pt x="8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46"/>
            <p:cNvSpPr>
              <a:spLocks/>
            </p:cNvSpPr>
            <p:nvPr/>
          </p:nvSpPr>
          <p:spPr bwMode="auto">
            <a:xfrm>
              <a:off x="1195388" y="2395537"/>
              <a:ext cx="323850" cy="749300"/>
            </a:xfrm>
            <a:custGeom>
              <a:avLst/>
              <a:gdLst>
                <a:gd name="T0" fmla="*/ 0 w 204"/>
                <a:gd name="T1" fmla="*/ 0 h 472"/>
                <a:gd name="T2" fmla="*/ 2 w 204"/>
                <a:gd name="T3" fmla="*/ 4 h 472"/>
                <a:gd name="T4" fmla="*/ 12 w 204"/>
                <a:gd name="T5" fmla="*/ 15 h 472"/>
                <a:gd name="T6" fmla="*/ 27 w 204"/>
                <a:gd name="T7" fmla="*/ 37 h 472"/>
                <a:gd name="T8" fmla="*/ 47 w 204"/>
                <a:gd name="T9" fmla="*/ 63 h 472"/>
                <a:gd name="T10" fmla="*/ 68 w 204"/>
                <a:gd name="T11" fmla="*/ 98 h 472"/>
                <a:gd name="T12" fmla="*/ 91 w 204"/>
                <a:gd name="T13" fmla="*/ 140 h 472"/>
                <a:gd name="T14" fmla="*/ 116 w 204"/>
                <a:gd name="T15" fmla="*/ 190 h 472"/>
                <a:gd name="T16" fmla="*/ 141 w 204"/>
                <a:gd name="T17" fmla="*/ 248 h 472"/>
                <a:gd name="T18" fmla="*/ 164 w 204"/>
                <a:gd name="T19" fmla="*/ 311 h 472"/>
                <a:gd name="T20" fmla="*/ 185 w 204"/>
                <a:gd name="T21" fmla="*/ 384 h 472"/>
                <a:gd name="T22" fmla="*/ 204 w 204"/>
                <a:gd name="T23" fmla="*/ 463 h 472"/>
                <a:gd name="T24" fmla="*/ 179 w 204"/>
                <a:gd name="T25" fmla="*/ 472 h 472"/>
                <a:gd name="T26" fmla="*/ 168 w 204"/>
                <a:gd name="T27" fmla="*/ 422 h 472"/>
                <a:gd name="T28" fmla="*/ 152 w 204"/>
                <a:gd name="T29" fmla="*/ 373 h 472"/>
                <a:gd name="T30" fmla="*/ 137 w 204"/>
                <a:gd name="T31" fmla="*/ 323 h 472"/>
                <a:gd name="T32" fmla="*/ 118 w 204"/>
                <a:gd name="T33" fmla="*/ 273 h 472"/>
                <a:gd name="T34" fmla="*/ 100 w 204"/>
                <a:gd name="T35" fmla="*/ 225 h 472"/>
                <a:gd name="T36" fmla="*/ 81 w 204"/>
                <a:gd name="T37" fmla="*/ 179 h 472"/>
                <a:gd name="T38" fmla="*/ 64 w 204"/>
                <a:gd name="T39" fmla="*/ 136 h 472"/>
                <a:gd name="T40" fmla="*/ 47 w 204"/>
                <a:gd name="T41" fmla="*/ 100 h 472"/>
                <a:gd name="T42" fmla="*/ 31 w 204"/>
                <a:gd name="T43" fmla="*/ 65 h 472"/>
                <a:gd name="T44" fmla="*/ 18 w 204"/>
                <a:gd name="T45" fmla="*/ 39 h 472"/>
                <a:gd name="T46" fmla="*/ 8 w 204"/>
                <a:gd name="T47" fmla="*/ 17 h 472"/>
                <a:gd name="T48" fmla="*/ 2 w 204"/>
                <a:gd name="T49" fmla="*/ 6 h 472"/>
                <a:gd name="T50" fmla="*/ 0 w 204"/>
                <a:gd name="T51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472">
                  <a:moveTo>
                    <a:pt x="0" y="0"/>
                  </a:moveTo>
                  <a:lnTo>
                    <a:pt x="2" y="4"/>
                  </a:lnTo>
                  <a:lnTo>
                    <a:pt x="12" y="15"/>
                  </a:lnTo>
                  <a:lnTo>
                    <a:pt x="27" y="37"/>
                  </a:lnTo>
                  <a:lnTo>
                    <a:pt x="47" y="63"/>
                  </a:lnTo>
                  <a:lnTo>
                    <a:pt x="68" y="98"/>
                  </a:lnTo>
                  <a:lnTo>
                    <a:pt x="91" y="140"/>
                  </a:lnTo>
                  <a:lnTo>
                    <a:pt x="116" y="190"/>
                  </a:lnTo>
                  <a:lnTo>
                    <a:pt x="141" y="248"/>
                  </a:lnTo>
                  <a:lnTo>
                    <a:pt x="164" y="311"/>
                  </a:lnTo>
                  <a:lnTo>
                    <a:pt x="185" y="384"/>
                  </a:lnTo>
                  <a:lnTo>
                    <a:pt x="204" y="463"/>
                  </a:lnTo>
                  <a:lnTo>
                    <a:pt x="179" y="472"/>
                  </a:lnTo>
                  <a:lnTo>
                    <a:pt x="168" y="422"/>
                  </a:lnTo>
                  <a:lnTo>
                    <a:pt x="152" y="373"/>
                  </a:lnTo>
                  <a:lnTo>
                    <a:pt x="137" y="323"/>
                  </a:lnTo>
                  <a:lnTo>
                    <a:pt x="118" y="273"/>
                  </a:lnTo>
                  <a:lnTo>
                    <a:pt x="100" y="225"/>
                  </a:lnTo>
                  <a:lnTo>
                    <a:pt x="81" y="179"/>
                  </a:lnTo>
                  <a:lnTo>
                    <a:pt x="64" y="136"/>
                  </a:lnTo>
                  <a:lnTo>
                    <a:pt x="47" y="100"/>
                  </a:lnTo>
                  <a:lnTo>
                    <a:pt x="31" y="65"/>
                  </a:lnTo>
                  <a:lnTo>
                    <a:pt x="18" y="39"/>
                  </a:lnTo>
                  <a:lnTo>
                    <a:pt x="8" y="17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47"/>
            <p:cNvSpPr>
              <a:spLocks/>
            </p:cNvSpPr>
            <p:nvPr/>
          </p:nvSpPr>
          <p:spPr bwMode="auto">
            <a:xfrm>
              <a:off x="1052513" y="2163762"/>
              <a:ext cx="381000" cy="981075"/>
            </a:xfrm>
            <a:custGeom>
              <a:avLst/>
              <a:gdLst>
                <a:gd name="T0" fmla="*/ 0 w 240"/>
                <a:gd name="T1" fmla="*/ 0 h 618"/>
                <a:gd name="T2" fmla="*/ 4 w 240"/>
                <a:gd name="T3" fmla="*/ 4 h 618"/>
                <a:gd name="T4" fmla="*/ 12 w 240"/>
                <a:gd name="T5" fmla="*/ 20 h 618"/>
                <a:gd name="T6" fmla="*/ 25 w 240"/>
                <a:gd name="T7" fmla="*/ 41 h 618"/>
                <a:gd name="T8" fmla="*/ 42 w 240"/>
                <a:gd name="T9" fmla="*/ 71 h 618"/>
                <a:gd name="T10" fmla="*/ 62 w 240"/>
                <a:gd name="T11" fmla="*/ 112 h 618"/>
                <a:gd name="T12" fmla="*/ 85 w 240"/>
                <a:gd name="T13" fmla="*/ 160 h 618"/>
                <a:gd name="T14" fmla="*/ 110 w 240"/>
                <a:gd name="T15" fmla="*/ 215 h 618"/>
                <a:gd name="T16" fmla="*/ 137 w 240"/>
                <a:gd name="T17" fmla="*/ 279 h 618"/>
                <a:gd name="T18" fmla="*/ 163 w 240"/>
                <a:gd name="T19" fmla="*/ 352 h 618"/>
                <a:gd name="T20" fmla="*/ 190 w 240"/>
                <a:gd name="T21" fmla="*/ 430 h 618"/>
                <a:gd name="T22" fmla="*/ 215 w 240"/>
                <a:gd name="T23" fmla="*/ 517 h 618"/>
                <a:gd name="T24" fmla="*/ 240 w 240"/>
                <a:gd name="T25" fmla="*/ 609 h 618"/>
                <a:gd name="T26" fmla="*/ 219 w 240"/>
                <a:gd name="T27" fmla="*/ 618 h 618"/>
                <a:gd name="T28" fmla="*/ 204 w 240"/>
                <a:gd name="T29" fmla="*/ 559 h 618"/>
                <a:gd name="T30" fmla="*/ 186 w 240"/>
                <a:gd name="T31" fmla="*/ 499 h 618"/>
                <a:gd name="T32" fmla="*/ 167 w 240"/>
                <a:gd name="T33" fmla="*/ 438 h 618"/>
                <a:gd name="T34" fmla="*/ 146 w 240"/>
                <a:gd name="T35" fmla="*/ 379 h 618"/>
                <a:gd name="T36" fmla="*/ 125 w 240"/>
                <a:gd name="T37" fmla="*/ 319 h 618"/>
                <a:gd name="T38" fmla="*/ 104 w 240"/>
                <a:gd name="T39" fmla="*/ 261 h 618"/>
                <a:gd name="T40" fmla="*/ 85 w 240"/>
                <a:gd name="T41" fmla="*/ 208 h 618"/>
                <a:gd name="T42" fmla="*/ 65 w 240"/>
                <a:gd name="T43" fmla="*/ 158 h 618"/>
                <a:gd name="T44" fmla="*/ 48 w 240"/>
                <a:gd name="T45" fmla="*/ 114 h 618"/>
                <a:gd name="T46" fmla="*/ 33 w 240"/>
                <a:gd name="T47" fmla="*/ 75 h 618"/>
                <a:gd name="T48" fmla="*/ 19 w 240"/>
                <a:gd name="T49" fmla="*/ 45 h 618"/>
                <a:gd name="T50" fmla="*/ 10 w 240"/>
                <a:gd name="T51" fmla="*/ 21 h 618"/>
                <a:gd name="T52" fmla="*/ 2 w 240"/>
                <a:gd name="T53" fmla="*/ 6 h 618"/>
                <a:gd name="T54" fmla="*/ 0 w 240"/>
                <a:gd name="T55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618">
                  <a:moveTo>
                    <a:pt x="0" y="0"/>
                  </a:moveTo>
                  <a:lnTo>
                    <a:pt x="4" y="4"/>
                  </a:lnTo>
                  <a:lnTo>
                    <a:pt x="12" y="20"/>
                  </a:lnTo>
                  <a:lnTo>
                    <a:pt x="25" y="41"/>
                  </a:lnTo>
                  <a:lnTo>
                    <a:pt x="42" y="71"/>
                  </a:lnTo>
                  <a:lnTo>
                    <a:pt x="62" y="112"/>
                  </a:lnTo>
                  <a:lnTo>
                    <a:pt x="85" y="160"/>
                  </a:lnTo>
                  <a:lnTo>
                    <a:pt x="110" y="215"/>
                  </a:lnTo>
                  <a:lnTo>
                    <a:pt x="137" y="279"/>
                  </a:lnTo>
                  <a:lnTo>
                    <a:pt x="163" y="352"/>
                  </a:lnTo>
                  <a:lnTo>
                    <a:pt x="190" y="430"/>
                  </a:lnTo>
                  <a:lnTo>
                    <a:pt x="215" y="517"/>
                  </a:lnTo>
                  <a:lnTo>
                    <a:pt x="240" y="609"/>
                  </a:lnTo>
                  <a:lnTo>
                    <a:pt x="219" y="618"/>
                  </a:lnTo>
                  <a:lnTo>
                    <a:pt x="204" y="559"/>
                  </a:lnTo>
                  <a:lnTo>
                    <a:pt x="186" y="499"/>
                  </a:lnTo>
                  <a:lnTo>
                    <a:pt x="167" y="438"/>
                  </a:lnTo>
                  <a:lnTo>
                    <a:pt x="146" y="379"/>
                  </a:lnTo>
                  <a:lnTo>
                    <a:pt x="125" y="319"/>
                  </a:lnTo>
                  <a:lnTo>
                    <a:pt x="104" y="261"/>
                  </a:lnTo>
                  <a:lnTo>
                    <a:pt x="85" y="208"/>
                  </a:lnTo>
                  <a:lnTo>
                    <a:pt x="65" y="158"/>
                  </a:lnTo>
                  <a:lnTo>
                    <a:pt x="48" y="114"/>
                  </a:lnTo>
                  <a:lnTo>
                    <a:pt x="33" y="75"/>
                  </a:lnTo>
                  <a:lnTo>
                    <a:pt x="19" y="45"/>
                  </a:lnTo>
                  <a:lnTo>
                    <a:pt x="10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48"/>
            <p:cNvSpPr>
              <a:spLocks/>
            </p:cNvSpPr>
            <p:nvPr/>
          </p:nvSpPr>
          <p:spPr bwMode="auto">
            <a:xfrm>
              <a:off x="976313" y="2201862"/>
              <a:ext cx="381000" cy="942975"/>
            </a:xfrm>
            <a:custGeom>
              <a:avLst/>
              <a:gdLst>
                <a:gd name="T0" fmla="*/ 0 w 240"/>
                <a:gd name="T1" fmla="*/ 0 h 594"/>
                <a:gd name="T2" fmla="*/ 2 w 240"/>
                <a:gd name="T3" fmla="*/ 4 h 594"/>
                <a:gd name="T4" fmla="*/ 12 w 240"/>
                <a:gd name="T5" fmla="*/ 18 h 594"/>
                <a:gd name="T6" fmla="*/ 25 w 240"/>
                <a:gd name="T7" fmla="*/ 39 h 594"/>
                <a:gd name="T8" fmla="*/ 42 w 240"/>
                <a:gd name="T9" fmla="*/ 68 h 594"/>
                <a:gd name="T10" fmla="*/ 64 w 240"/>
                <a:gd name="T11" fmla="*/ 106 h 594"/>
                <a:gd name="T12" fmla="*/ 87 w 240"/>
                <a:gd name="T13" fmla="*/ 152 h 594"/>
                <a:gd name="T14" fmla="*/ 112 w 240"/>
                <a:gd name="T15" fmla="*/ 204 h 594"/>
                <a:gd name="T16" fmla="*/ 138 w 240"/>
                <a:gd name="T17" fmla="*/ 265 h 594"/>
                <a:gd name="T18" fmla="*/ 165 w 240"/>
                <a:gd name="T19" fmla="*/ 334 h 594"/>
                <a:gd name="T20" fmla="*/ 192 w 240"/>
                <a:gd name="T21" fmla="*/ 411 h 594"/>
                <a:gd name="T22" fmla="*/ 217 w 240"/>
                <a:gd name="T23" fmla="*/ 494 h 594"/>
                <a:gd name="T24" fmla="*/ 240 w 240"/>
                <a:gd name="T25" fmla="*/ 584 h 594"/>
                <a:gd name="T26" fmla="*/ 219 w 240"/>
                <a:gd name="T27" fmla="*/ 594 h 594"/>
                <a:gd name="T28" fmla="*/ 204 w 240"/>
                <a:gd name="T29" fmla="*/ 536 h 594"/>
                <a:gd name="T30" fmla="*/ 186 w 240"/>
                <a:gd name="T31" fmla="*/ 478 h 594"/>
                <a:gd name="T32" fmla="*/ 167 w 240"/>
                <a:gd name="T33" fmla="*/ 419 h 594"/>
                <a:gd name="T34" fmla="*/ 146 w 240"/>
                <a:gd name="T35" fmla="*/ 361 h 594"/>
                <a:gd name="T36" fmla="*/ 125 w 240"/>
                <a:gd name="T37" fmla="*/ 306 h 594"/>
                <a:gd name="T38" fmla="*/ 106 w 240"/>
                <a:gd name="T39" fmla="*/ 250 h 594"/>
                <a:gd name="T40" fmla="*/ 85 w 240"/>
                <a:gd name="T41" fmla="*/ 198 h 594"/>
                <a:gd name="T42" fmla="*/ 65 w 240"/>
                <a:gd name="T43" fmla="*/ 152 h 594"/>
                <a:gd name="T44" fmla="*/ 48 w 240"/>
                <a:gd name="T45" fmla="*/ 108 h 594"/>
                <a:gd name="T46" fmla="*/ 31 w 240"/>
                <a:gd name="T47" fmla="*/ 71 h 594"/>
                <a:gd name="T48" fmla="*/ 19 w 240"/>
                <a:gd name="T49" fmla="*/ 43 h 594"/>
                <a:gd name="T50" fmla="*/ 8 w 240"/>
                <a:gd name="T51" fmla="*/ 20 h 594"/>
                <a:gd name="T52" fmla="*/ 2 w 240"/>
                <a:gd name="T53" fmla="*/ 4 h 594"/>
                <a:gd name="T54" fmla="*/ 0 w 240"/>
                <a:gd name="T5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594">
                  <a:moveTo>
                    <a:pt x="0" y="0"/>
                  </a:moveTo>
                  <a:lnTo>
                    <a:pt x="2" y="4"/>
                  </a:lnTo>
                  <a:lnTo>
                    <a:pt x="12" y="18"/>
                  </a:lnTo>
                  <a:lnTo>
                    <a:pt x="25" y="39"/>
                  </a:lnTo>
                  <a:lnTo>
                    <a:pt x="42" y="68"/>
                  </a:lnTo>
                  <a:lnTo>
                    <a:pt x="64" y="106"/>
                  </a:lnTo>
                  <a:lnTo>
                    <a:pt x="87" y="152"/>
                  </a:lnTo>
                  <a:lnTo>
                    <a:pt x="112" y="204"/>
                  </a:lnTo>
                  <a:lnTo>
                    <a:pt x="138" y="265"/>
                  </a:lnTo>
                  <a:lnTo>
                    <a:pt x="165" y="334"/>
                  </a:lnTo>
                  <a:lnTo>
                    <a:pt x="192" y="411"/>
                  </a:lnTo>
                  <a:lnTo>
                    <a:pt x="217" y="494"/>
                  </a:lnTo>
                  <a:lnTo>
                    <a:pt x="240" y="584"/>
                  </a:lnTo>
                  <a:lnTo>
                    <a:pt x="219" y="594"/>
                  </a:lnTo>
                  <a:lnTo>
                    <a:pt x="204" y="536"/>
                  </a:lnTo>
                  <a:lnTo>
                    <a:pt x="186" y="478"/>
                  </a:lnTo>
                  <a:lnTo>
                    <a:pt x="167" y="419"/>
                  </a:lnTo>
                  <a:lnTo>
                    <a:pt x="146" y="361"/>
                  </a:lnTo>
                  <a:lnTo>
                    <a:pt x="125" y="306"/>
                  </a:lnTo>
                  <a:lnTo>
                    <a:pt x="106" y="250"/>
                  </a:lnTo>
                  <a:lnTo>
                    <a:pt x="85" y="198"/>
                  </a:lnTo>
                  <a:lnTo>
                    <a:pt x="65" y="152"/>
                  </a:lnTo>
                  <a:lnTo>
                    <a:pt x="48" y="108"/>
                  </a:lnTo>
                  <a:lnTo>
                    <a:pt x="31" y="71"/>
                  </a:lnTo>
                  <a:lnTo>
                    <a:pt x="19" y="43"/>
                  </a:lnTo>
                  <a:lnTo>
                    <a:pt x="8" y="20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49"/>
            <p:cNvSpPr>
              <a:spLocks/>
            </p:cNvSpPr>
            <p:nvPr/>
          </p:nvSpPr>
          <p:spPr bwMode="auto">
            <a:xfrm>
              <a:off x="1296988" y="2239962"/>
              <a:ext cx="395288" cy="904875"/>
            </a:xfrm>
            <a:custGeom>
              <a:avLst/>
              <a:gdLst>
                <a:gd name="T0" fmla="*/ 0 w 249"/>
                <a:gd name="T1" fmla="*/ 0 h 570"/>
                <a:gd name="T2" fmla="*/ 4 w 249"/>
                <a:gd name="T3" fmla="*/ 4 h 570"/>
                <a:gd name="T4" fmla="*/ 11 w 249"/>
                <a:gd name="T5" fmla="*/ 13 h 570"/>
                <a:gd name="T6" fmla="*/ 27 w 249"/>
                <a:gd name="T7" fmla="*/ 31 h 570"/>
                <a:gd name="T8" fmla="*/ 44 w 249"/>
                <a:gd name="T9" fmla="*/ 54 h 570"/>
                <a:gd name="T10" fmla="*/ 65 w 249"/>
                <a:gd name="T11" fmla="*/ 84 h 570"/>
                <a:gd name="T12" fmla="*/ 88 w 249"/>
                <a:gd name="T13" fmla="*/ 121 h 570"/>
                <a:gd name="T14" fmla="*/ 113 w 249"/>
                <a:gd name="T15" fmla="*/ 163 h 570"/>
                <a:gd name="T16" fmla="*/ 138 w 249"/>
                <a:gd name="T17" fmla="*/ 213 h 570"/>
                <a:gd name="T18" fmla="*/ 165 w 249"/>
                <a:gd name="T19" fmla="*/ 269 h 570"/>
                <a:gd name="T20" fmla="*/ 190 w 249"/>
                <a:gd name="T21" fmla="*/ 332 h 570"/>
                <a:gd name="T22" fmla="*/ 213 w 249"/>
                <a:gd name="T23" fmla="*/ 401 h 570"/>
                <a:gd name="T24" fmla="*/ 232 w 249"/>
                <a:gd name="T25" fmla="*/ 476 h 570"/>
                <a:gd name="T26" fmla="*/ 249 w 249"/>
                <a:gd name="T27" fmla="*/ 557 h 570"/>
                <a:gd name="T28" fmla="*/ 215 w 249"/>
                <a:gd name="T29" fmla="*/ 570 h 570"/>
                <a:gd name="T30" fmla="*/ 203 w 249"/>
                <a:gd name="T31" fmla="*/ 514 h 570"/>
                <a:gd name="T32" fmla="*/ 188 w 249"/>
                <a:gd name="T33" fmla="*/ 459 h 570"/>
                <a:gd name="T34" fmla="*/ 171 w 249"/>
                <a:gd name="T35" fmla="*/ 401 h 570"/>
                <a:gd name="T36" fmla="*/ 152 w 249"/>
                <a:gd name="T37" fmla="*/ 345 h 570"/>
                <a:gd name="T38" fmla="*/ 130 w 249"/>
                <a:gd name="T39" fmla="*/ 292 h 570"/>
                <a:gd name="T40" fmla="*/ 109 w 249"/>
                <a:gd name="T41" fmla="*/ 240 h 570"/>
                <a:gd name="T42" fmla="*/ 88 w 249"/>
                <a:gd name="T43" fmla="*/ 190 h 570"/>
                <a:gd name="T44" fmla="*/ 69 w 249"/>
                <a:gd name="T45" fmla="*/ 144 h 570"/>
                <a:gd name="T46" fmla="*/ 50 w 249"/>
                <a:gd name="T47" fmla="*/ 104 h 570"/>
                <a:gd name="T48" fmla="*/ 34 w 249"/>
                <a:gd name="T49" fmla="*/ 69 h 570"/>
                <a:gd name="T50" fmla="*/ 21 w 249"/>
                <a:gd name="T51" fmla="*/ 40 h 570"/>
                <a:gd name="T52" fmla="*/ 9 w 249"/>
                <a:gd name="T53" fmla="*/ 19 h 570"/>
                <a:gd name="T54" fmla="*/ 2 w 249"/>
                <a:gd name="T55" fmla="*/ 6 h 570"/>
                <a:gd name="T56" fmla="*/ 0 w 249"/>
                <a:gd name="T5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9" h="570">
                  <a:moveTo>
                    <a:pt x="0" y="0"/>
                  </a:moveTo>
                  <a:lnTo>
                    <a:pt x="4" y="4"/>
                  </a:lnTo>
                  <a:lnTo>
                    <a:pt x="11" y="13"/>
                  </a:lnTo>
                  <a:lnTo>
                    <a:pt x="27" y="31"/>
                  </a:lnTo>
                  <a:lnTo>
                    <a:pt x="44" y="54"/>
                  </a:lnTo>
                  <a:lnTo>
                    <a:pt x="65" y="84"/>
                  </a:lnTo>
                  <a:lnTo>
                    <a:pt x="88" y="121"/>
                  </a:lnTo>
                  <a:lnTo>
                    <a:pt x="113" y="163"/>
                  </a:lnTo>
                  <a:lnTo>
                    <a:pt x="138" y="213"/>
                  </a:lnTo>
                  <a:lnTo>
                    <a:pt x="165" y="269"/>
                  </a:lnTo>
                  <a:lnTo>
                    <a:pt x="190" y="332"/>
                  </a:lnTo>
                  <a:lnTo>
                    <a:pt x="213" y="401"/>
                  </a:lnTo>
                  <a:lnTo>
                    <a:pt x="232" y="476"/>
                  </a:lnTo>
                  <a:lnTo>
                    <a:pt x="249" y="557"/>
                  </a:lnTo>
                  <a:lnTo>
                    <a:pt x="215" y="570"/>
                  </a:lnTo>
                  <a:lnTo>
                    <a:pt x="203" y="514"/>
                  </a:lnTo>
                  <a:lnTo>
                    <a:pt x="188" y="459"/>
                  </a:lnTo>
                  <a:lnTo>
                    <a:pt x="171" y="401"/>
                  </a:lnTo>
                  <a:lnTo>
                    <a:pt x="152" y="345"/>
                  </a:lnTo>
                  <a:lnTo>
                    <a:pt x="130" y="292"/>
                  </a:lnTo>
                  <a:lnTo>
                    <a:pt x="109" y="240"/>
                  </a:lnTo>
                  <a:lnTo>
                    <a:pt x="88" y="190"/>
                  </a:lnTo>
                  <a:lnTo>
                    <a:pt x="69" y="144"/>
                  </a:lnTo>
                  <a:lnTo>
                    <a:pt x="50" y="104"/>
                  </a:lnTo>
                  <a:lnTo>
                    <a:pt x="34" y="69"/>
                  </a:lnTo>
                  <a:lnTo>
                    <a:pt x="21" y="40"/>
                  </a:lnTo>
                  <a:lnTo>
                    <a:pt x="9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50"/>
            <p:cNvSpPr>
              <a:spLocks/>
            </p:cNvSpPr>
            <p:nvPr/>
          </p:nvSpPr>
          <p:spPr bwMode="auto">
            <a:xfrm>
              <a:off x="842963" y="2344737"/>
              <a:ext cx="500063" cy="800100"/>
            </a:xfrm>
            <a:custGeom>
              <a:avLst/>
              <a:gdLst>
                <a:gd name="T0" fmla="*/ 0 w 315"/>
                <a:gd name="T1" fmla="*/ 0 h 504"/>
                <a:gd name="T2" fmla="*/ 5 w 315"/>
                <a:gd name="T3" fmla="*/ 3 h 504"/>
                <a:gd name="T4" fmla="*/ 17 w 315"/>
                <a:gd name="T5" fmla="*/ 13 h 504"/>
                <a:gd name="T6" fmla="*/ 36 w 315"/>
                <a:gd name="T7" fmla="*/ 28 h 504"/>
                <a:gd name="T8" fmla="*/ 61 w 315"/>
                <a:gd name="T9" fmla="*/ 51 h 504"/>
                <a:gd name="T10" fmla="*/ 90 w 315"/>
                <a:gd name="T11" fmla="*/ 84 h 504"/>
                <a:gd name="T12" fmla="*/ 123 w 315"/>
                <a:gd name="T13" fmla="*/ 124 h 504"/>
                <a:gd name="T14" fmla="*/ 159 w 315"/>
                <a:gd name="T15" fmla="*/ 174 h 504"/>
                <a:gd name="T16" fmla="*/ 197 w 315"/>
                <a:gd name="T17" fmla="*/ 234 h 504"/>
                <a:gd name="T18" fmla="*/ 238 w 315"/>
                <a:gd name="T19" fmla="*/ 303 h 504"/>
                <a:gd name="T20" fmla="*/ 276 w 315"/>
                <a:gd name="T21" fmla="*/ 384 h 504"/>
                <a:gd name="T22" fmla="*/ 315 w 315"/>
                <a:gd name="T23" fmla="*/ 476 h 504"/>
                <a:gd name="T24" fmla="*/ 295 w 315"/>
                <a:gd name="T25" fmla="*/ 504 h 504"/>
                <a:gd name="T26" fmla="*/ 272 w 315"/>
                <a:gd name="T27" fmla="*/ 451 h 504"/>
                <a:gd name="T28" fmla="*/ 247 w 315"/>
                <a:gd name="T29" fmla="*/ 399 h 504"/>
                <a:gd name="T30" fmla="*/ 222 w 315"/>
                <a:gd name="T31" fmla="*/ 347 h 504"/>
                <a:gd name="T32" fmla="*/ 194 w 315"/>
                <a:gd name="T33" fmla="*/ 297 h 504"/>
                <a:gd name="T34" fmla="*/ 167 w 315"/>
                <a:gd name="T35" fmla="*/ 247 h 504"/>
                <a:gd name="T36" fmla="*/ 138 w 315"/>
                <a:gd name="T37" fmla="*/ 201 h 504"/>
                <a:gd name="T38" fmla="*/ 111 w 315"/>
                <a:gd name="T39" fmla="*/ 159 h 504"/>
                <a:gd name="T40" fmla="*/ 86 w 315"/>
                <a:gd name="T41" fmla="*/ 121 h 504"/>
                <a:gd name="T42" fmla="*/ 63 w 315"/>
                <a:gd name="T43" fmla="*/ 86 h 504"/>
                <a:gd name="T44" fmla="*/ 42 w 315"/>
                <a:gd name="T45" fmla="*/ 57 h 504"/>
                <a:gd name="T46" fmla="*/ 25 w 315"/>
                <a:gd name="T47" fmla="*/ 32 h 504"/>
                <a:gd name="T48" fmla="*/ 11 w 315"/>
                <a:gd name="T49" fmla="*/ 15 h 504"/>
                <a:gd name="T50" fmla="*/ 3 w 315"/>
                <a:gd name="T51" fmla="*/ 3 h 504"/>
                <a:gd name="T52" fmla="*/ 0 w 315"/>
                <a:gd name="T5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5" h="504">
                  <a:moveTo>
                    <a:pt x="0" y="0"/>
                  </a:moveTo>
                  <a:lnTo>
                    <a:pt x="5" y="3"/>
                  </a:lnTo>
                  <a:lnTo>
                    <a:pt x="17" y="13"/>
                  </a:lnTo>
                  <a:lnTo>
                    <a:pt x="36" y="28"/>
                  </a:lnTo>
                  <a:lnTo>
                    <a:pt x="61" y="51"/>
                  </a:lnTo>
                  <a:lnTo>
                    <a:pt x="90" y="84"/>
                  </a:lnTo>
                  <a:lnTo>
                    <a:pt x="123" y="124"/>
                  </a:lnTo>
                  <a:lnTo>
                    <a:pt x="159" y="174"/>
                  </a:lnTo>
                  <a:lnTo>
                    <a:pt x="197" y="234"/>
                  </a:lnTo>
                  <a:lnTo>
                    <a:pt x="238" y="303"/>
                  </a:lnTo>
                  <a:lnTo>
                    <a:pt x="276" y="384"/>
                  </a:lnTo>
                  <a:lnTo>
                    <a:pt x="315" y="476"/>
                  </a:lnTo>
                  <a:lnTo>
                    <a:pt x="295" y="504"/>
                  </a:lnTo>
                  <a:lnTo>
                    <a:pt x="272" y="451"/>
                  </a:lnTo>
                  <a:lnTo>
                    <a:pt x="247" y="399"/>
                  </a:lnTo>
                  <a:lnTo>
                    <a:pt x="222" y="347"/>
                  </a:lnTo>
                  <a:lnTo>
                    <a:pt x="194" y="297"/>
                  </a:lnTo>
                  <a:lnTo>
                    <a:pt x="167" y="247"/>
                  </a:lnTo>
                  <a:lnTo>
                    <a:pt x="138" y="201"/>
                  </a:lnTo>
                  <a:lnTo>
                    <a:pt x="111" y="159"/>
                  </a:lnTo>
                  <a:lnTo>
                    <a:pt x="86" y="121"/>
                  </a:lnTo>
                  <a:lnTo>
                    <a:pt x="63" y="86"/>
                  </a:lnTo>
                  <a:lnTo>
                    <a:pt x="42" y="57"/>
                  </a:lnTo>
                  <a:lnTo>
                    <a:pt x="25" y="32"/>
                  </a:lnTo>
                  <a:lnTo>
                    <a:pt x="11" y="1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51"/>
            <p:cNvSpPr>
              <a:spLocks/>
            </p:cNvSpPr>
            <p:nvPr/>
          </p:nvSpPr>
          <p:spPr bwMode="auto">
            <a:xfrm>
              <a:off x="1939925" y="2295525"/>
              <a:ext cx="430213" cy="849312"/>
            </a:xfrm>
            <a:custGeom>
              <a:avLst/>
              <a:gdLst>
                <a:gd name="T0" fmla="*/ 0 w 271"/>
                <a:gd name="T1" fmla="*/ 0 h 535"/>
                <a:gd name="T2" fmla="*/ 4 w 271"/>
                <a:gd name="T3" fmla="*/ 2 h 535"/>
                <a:gd name="T4" fmla="*/ 13 w 271"/>
                <a:gd name="T5" fmla="*/ 13 h 535"/>
                <a:gd name="T6" fmla="*/ 31 w 271"/>
                <a:gd name="T7" fmla="*/ 32 h 535"/>
                <a:gd name="T8" fmla="*/ 54 w 271"/>
                <a:gd name="T9" fmla="*/ 57 h 535"/>
                <a:gd name="T10" fmla="*/ 81 w 271"/>
                <a:gd name="T11" fmla="*/ 94 h 535"/>
                <a:gd name="T12" fmla="*/ 111 w 271"/>
                <a:gd name="T13" fmla="*/ 138 h 535"/>
                <a:gd name="T14" fmla="*/ 142 w 271"/>
                <a:gd name="T15" fmla="*/ 192 h 535"/>
                <a:gd name="T16" fmla="*/ 175 w 271"/>
                <a:gd name="T17" fmla="*/ 255 h 535"/>
                <a:gd name="T18" fmla="*/ 209 w 271"/>
                <a:gd name="T19" fmla="*/ 328 h 535"/>
                <a:gd name="T20" fmla="*/ 242 w 271"/>
                <a:gd name="T21" fmla="*/ 413 h 535"/>
                <a:gd name="T22" fmla="*/ 271 w 271"/>
                <a:gd name="T23" fmla="*/ 509 h 535"/>
                <a:gd name="T24" fmla="*/ 250 w 271"/>
                <a:gd name="T25" fmla="*/ 535 h 535"/>
                <a:gd name="T26" fmla="*/ 232 w 271"/>
                <a:gd name="T27" fmla="*/ 480 h 535"/>
                <a:gd name="T28" fmla="*/ 211 w 271"/>
                <a:gd name="T29" fmla="*/ 426 h 535"/>
                <a:gd name="T30" fmla="*/ 190 w 271"/>
                <a:gd name="T31" fmla="*/ 370 h 535"/>
                <a:gd name="T32" fmla="*/ 167 w 271"/>
                <a:gd name="T33" fmla="*/ 317 h 535"/>
                <a:gd name="T34" fmla="*/ 142 w 271"/>
                <a:gd name="T35" fmla="*/ 265 h 535"/>
                <a:gd name="T36" fmla="*/ 119 w 271"/>
                <a:gd name="T37" fmla="*/ 217 h 535"/>
                <a:gd name="T38" fmla="*/ 96 w 271"/>
                <a:gd name="T39" fmla="*/ 171 h 535"/>
                <a:gd name="T40" fmla="*/ 75 w 271"/>
                <a:gd name="T41" fmla="*/ 128 h 535"/>
                <a:gd name="T42" fmla="*/ 54 w 271"/>
                <a:gd name="T43" fmla="*/ 92 h 535"/>
                <a:gd name="T44" fmla="*/ 37 w 271"/>
                <a:gd name="T45" fmla="*/ 59 h 535"/>
                <a:gd name="T46" fmla="*/ 21 w 271"/>
                <a:gd name="T47" fmla="*/ 34 h 535"/>
                <a:gd name="T48" fmla="*/ 10 w 271"/>
                <a:gd name="T49" fmla="*/ 15 h 535"/>
                <a:gd name="T50" fmla="*/ 2 w 271"/>
                <a:gd name="T51" fmla="*/ 4 h 535"/>
                <a:gd name="T52" fmla="*/ 0 w 271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535">
                  <a:moveTo>
                    <a:pt x="0" y="0"/>
                  </a:moveTo>
                  <a:lnTo>
                    <a:pt x="4" y="2"/>
                  </a:lnTo>
                  <a:lnTo>
                    <a:pt x="13" y="13"/>
                  </a:lnTo>
                  <a:lnTo>
                    <a:pt x="31" y="32"/>
                  </a:lnTo>
                  <a:lnTo>
                    <a:pt x="54" y="57"/>
                  </a:lnTo>
                  <a:lnTo>
                    <a:pt x="81" y="94"/>
                  </a:lnTo>
                  <a:lnTo>
                    <a:pt x="111" y="138"/>
                  </a:lnTo>
                  <a:lnTo>
                    <a:pt x="142" y="192"/>
                  </a:lnTo>
                  <a:lnTo>
                    <a:pt x="175" y="255"/>
                  </a:lnTo>
                  <a:lnTo>
                    <a:pt x="209" y="328"/>
                  </a:lnTo>
                  <a:lnTo>
                    <a:pt x="242" y="413"/>
                  </a:lnTo>
                  <a:lnTo>
                    <a:pt x="271" y="509"/>
                  </a:lnTo>
                  <a:lnTo>
                    <a:pt x="250" y="535"/>
                  </a:lnTo>
                  <a:lnTo>
                    <a:pt x="232" y="480"/>
                  </a:lnTo>
                  <a:lnTo>
                    <a:pt x="211" y="426"/>
                  </a:lnTo>
                  <a:lnTo>
                    <a:pt x="190" y="370"/>
                  </a:lnTo>
                  <a:lnTo>
                    <a:pt x="167" y="317"/>
                  </a:lnTo>
                  <a:lnTo>
                    <a:pt x="142" y="265"/>
                  </a:lnTo>
                  <a:lnTo>
                    <a:pt x="119" y="217"/>
                  </a:lnTo>
                  <a:lnTo>
                    <a:pt x="96" y="171"/>
                  </a:lnTo>
                  <a:lnTo>
                    <a:pt x="75" y="128"/>
                  </a:lnTo>
                  <a:lnTo>
                    <a:pt x="54" y="92"/>
                  </a:lnTo>
                  <a:lnTo>
                    <a:pt x="37" y="59"/>
                  </a:lnTo>
                  <a:lnTo>
                    <a:pt x="21" y="34"/>
                  </a:lnTo>
                  <a:lnTo>
                    <a:pt x="10" y="15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52"/>
            <p:cNvSpPr>
              <a:spLocks/>
            </p:cNvSpPr>
            <p:nvPr/>
          </p:nvSpPr>
          <p:spPr bwMode="auto">
            <a:xfrm>
              <a:off x="760413" y="2349500"/>
              <a:ext cx="503238" cy="795337"/>
            </a:xfrm>
            <a:custGeom>
              <a:avLst/>
              <a:gdLst>
                <a:gd name="T0" fmla="*/ 0 w 317"/>
                <a:gd name="T1" fmla="*/ 0 h 501"/>
                <a:gd name="T2" fmla="*/ 4 w 317"/>
                <a:gd name="T3" fmla="*/ 2 h 501"/>
                <a:gd name="T4" fmla="*/ 17 w 317"/>
                <a:gd name="T5" fmla="*/ 11 h 501"/>
                <a:gd name="T6" fmla="*/ 36 w 317"/>
                <a:gd name="T7" fmla="*/ 26 h 501"/>
                <a:gd name="T8" fmla="*/ 61 w 317"/>
                <a:gd name="T9" fmla="*/ 51 h 501"/>
                <a:gd name="T10" fmla="*/ 90 w 317"/>
                <a:gd name="T11" fmla="*/ 82 h 501"/>
                <a:gd name="T12" fmla="*/ 125 w 317"/>
                <a:gd name="T13" fmla="*/ 122 h 501"/>
                <a:gd name="T14" fmla="*/ 161 w 317"/>
                <a:gd name="T15" fmla="*/ 172 h 501"/>
                <a:gd name="T16" fmla="*/ 200 w 317"/>
                <a:gd name="T17" fmla="*/ 230 h 501"/>
                <a:gd name="T18" fmla="*/ 238 w 317"/>
                <a:gd name="T19" fmla="*/ 301 h 501"/>
                <a:gd name="T20" fmla="*/ 278 w 317"/>
                <a:gd name="T21" fmla="*/ 380 h 501"/>
                <a:gd name="T22" fmla="*/ 317 w 317"/>
                <a:gd name="T23" fmla="*/ 472 h 501"/>
                <a:gd name="T24" fmla="*/ 299 w 317"/>
                <a:gd name="T25" fmla="*/ 501 h 501"/>
                <a:gd name="T26" fmla="*/ 276 w 317"/>
                <a:gd name="T27" fmla="*/ 449 h 501"/>
                <a:gd name="T28" fmla="*/ 251 w 317"/>
                <a:gd name="T29" fmla="*/ 395 h 501"/>
                <a:gd name="T30" fmla="*/ 224 w 317"/>
                <a:gd name="T31" fmla="*/ 343 h 501"/>
                <a:gd name="T32" fmla="*/ 196 w 317"/>
                <a:gd name="T33" fmla="*/ 293 h 501"/>
                <a:gd name="T34" fmla="*/ 167 w 317"/>
                <a:gd name="T35" fmla="*/ 245 h 501"/>
                <a:gd name="T36" fmla="*/ 140 w 317"/>
                <a:gd name="T37" fmla="*/ 199 h 501"/>
                <a:gd name="T38" fmla="*/ 113 w 317"/>
                <a:gd name="T39" fmla="*/ 157 h 501"/>
                <a:gd name="T40" fmla="*/ 86 w 317"/>
                <a:gd name="T41" fmla="*/ 119 h 501"/>
                <a:gd name="T42" fmla="*/ 63 w 317"/>
                <a:gd name="T43" fmla="*/ 84 h 501"/>
                <a:gd name="T44" fmla="*/ 42 w 317"/>
                <a:gd name="T45" fmla="*/ 55 h 501"/>
                <a:gd name="T46" fmla="*/ 25 w 317"/>
                <a:gd name="T47" fmla="*/ 32 h 501"/>
                <a:gd name="T48" fmla="*/ 11 w 317"/>
                <a:gd name="T49" fmla="*/ 13 h 501"/>
                <a:gd name="T50" fmla="*/ 4 w 317"/>
                <a:gd name="T51" fmla="*/ 3 h 501"/>
                <a:gd name="T52" fmla="*/ 0 w 317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501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6"/>
                  </a:lnTo>
                  <a:lnTo>
                    <a:pt x="61" y="51"/>
                  </a:lnTo>
                  <a:lnTo>
                    <a:pt x="90" y="82"/>
                  </a:lnTo>
                  <a:lnTo>
                    <a:pt x="125" y="122"/>
                  </a:lnTo>
                  <a:lnTo>
                    <a:pt x="161" y="172"/>
                  </a:lnTo>
                  <a:lnTo>
                    <a:pt x="200" y="230"/>
                  </a:lnTo>
                  <a:lnTo>
                    <a:pt x="238" y="301"/>
                  </a:lnTo>
                  <a:lnTo>
                    <a:pt x="278" y="380"/>
                  </a:lnTo>
                  <a:lnTo>
                    <a:pt x="317" y="472"/>
                  </a:lnTo>
                  <a:lnTo>
                    <a:pt x="299" y="501"/>
                  </a:lnTo>
                  <a:lnTo>
                    <a:pt x="276" y="449"/>
                  </a:lnTo>
                  <a:lnTo>
                    <a:pt x="251" y="395"/>
                  </a:lnTo>
                  <a:lnTo>
                    <a:pt x="224" y="343"/>
                  </a:lnTo>
                  <a:lnTo>
                    <a:pt x="196" y="293"/>
                  </a:lnTo>
                  <a:lnTo>
                    <a:pt x="167" y="245"/>
                  </a:lnTo>
                  <a:lnTo>
                    <a:pt x="140" y="199"/>
                  </a:lnTo>
                  <a:lnTo>
                    <a:pt x="113" y="157"/>
                  </a:lnTo>
                  <a:lnTo>
                    <a:pt x="86" y="119"/>
                  </a:lnTo>
                  <a:lnTo>
                    <a:pt x="63" y="84"/>
                  </a:lnTo>
                  <a:lnTo>
                    <a:pt x="42" y="55"/>
                  </a:lnTo>
                  <a:lnTo>
                    <a:pt x="25" y="32"/>
                  </a:lnTo>
                  <a:lnTo>
                    <a:pt x="11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53"/>
            <p:cNvSpPr>
              <a:spLocks/>
            </p:cNvSpPr>
            <p:nvPr/>
          </p:nvSpPr>
          <p:spPr bwMode="auto">
            <a:xfrm>
              <a:off x="766763" y="2520950"/>
              <a:ext cx="398463" cy="623887"/>
            </a:xfrm>
            <a:custGeom>
              <a:avLst/>
              <a:gdLst>
                <a:gd name="T0" fmla="*/ 0 w 251"/>
                <a:gd name="T1" fmla="*/ 0 h 393"/>
                <a:gd name="T2" fmla="*/ 3 w 251"/>
                <a:gd name="T3" fmla="*/ 4 h 393"/>
                <a:gd name="T4" fmla="*/ 15 w 251"/>
                <a:gd name="T5" fmla="*/ 11 h 393"/>
                <a:gd name="T6" fmla="*/ 32 w 251"/>
                <a:gd name="T7" fmla="*/ 27 h 393"/>
                <a:gd name="T8" fmla="*/ 55 w 251"/>
                <a:gd name="T9" fmla="*/ 50 h 393"/>
                <a:gd name="T10" fmla="*/ 82 w 251"/>
                <a:gd name="T11" fmla="*/ 81 h 393"/>
                <a:gd name="T12" fmla="*/ 113 w 251"/>
                <a:gd name="T13" fmla="*/ 119 h 393"/>
                <a:gd name="T14" fmla="*/ 148 w 251"/>
                <a:gd name="T15" fmla="*/ 167 h 393"/>
                <a:gd name="T16" fmla="*/ 182 w 251"/>
                <a:gd name="T17" fmla="*/ 225 h 393"/>
                <a:gd name="T18" fmla="*/ 217 w 251"/>
                <a:gd name="T19" fmla="*/ 292 h 393"/>
                <a:gd name="T20" fmla="*/ 251 w 251"/>
                <a:gd name="T21" fmla="*/ 370 h 393"/>
                <a:gd name="T22" fmla="*/ 236 w 251"/>
                <a:gd name="T23" fmla="*/ 393 h 393"/>
                <a:gd name="T24" fmla="*/ 215 w 251"/>
                <a:gd name="T25" fmla="*/ 345 h 393"/>
                <a:gd name="T26" fmla="*/ 190 w 251"/>
                <a:gd name="T27" fmla="*/ 298 h 393"/>
                <a:gd name="T28" fmla="*/ 165 w 251"/>
                <a:gd name="T29" fmla="*/ 251 h 393"/>
                <a:gd name="T30" fmla="*/ 140 w 251"/>
                <a:gd name="T31" fmla="*/ 205 h 393"/>
                <a:gd name="T32" fmla="*/ 113 w 251"/>
                <a:gd name="T33" fmla="*/ 163 h 393"/>
                <a:gd name="T34" fmla="*/ 88 w 251"/>
                <a:gd name="T35" fmla="*/ 125 h 393"/>
                <a:gd name="T36" fmla="*/ 65 w 251"/>
                <a:gd name="T37" fmla="*/ 90 h 393"/>
                <a:gd name="T38" fmla="*/ 44 w 251"/>
                <a:gd name="T39" fmla="*/ 59 h 393"/>
                <a:gd name="T40" fmla="*/ 27 w 251"/>
                <a:gd name="T41" fmla="*/ 35 h 393"/>
                <a:gd name="T42" fmla="*/ 11 w 251"/>
                <a:gd name="T43" fmla="*/ 15 h 393"/>
                <a:gd name="T44" fmla="*/ 3 w 251"/>
                <a:gd name="T45" fmla="*/ 4 h 393"/>
                <a:gd name="T46" fmla="*/ 0 w 251"/>
                <a:gd name="T4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1" h="393">
                  <a:moveTo>
                    <a:pt x="0" y="0"/>
                  </a:moveTo>
                  <a:lnTo>
                    <a:pt x="3" y="4"/>
                  </a:lnTo>
                  <a:lnTo>
                    <a:pt x="15" y="11"/>
                  </a:lnTo>
                  <a:lnTo>
                    <a:pt x="32" y="27"/>
                  </a:lnTo>
                  <a:lnTo>
                    <a:pt x="55" y="50"/>
                  </a:lnTo>
                  <a:lnTo>
                    <a:pt x="82" y="81"/>
                  </a:lnTo>
                  <a:lnTo>
                    <a:pt x="113" y="119"/>
                  </a:lnTo>
                  <a:lnTo>
                    <a:pt x="148" y="167"/>
                  </a:lnTo>
                  <a:lnTo>
                    <a:pt x="182" y="225"/>
                  </a:lnTo>
                  <a:lnTo>
                    <a:pt x="217" y="292"/>
                  </a:lnTo>
                  <a:lnTo>
                    <a:pt x="251" y="370"/>
                  </a:lnTo>
                  <a:lnTo>
                    <a:pt x="236" y="393"/>
                  </a:lnTo>
                  <a:lnTo>
                    <a:pt x="215" y="345"/>
                  </a:lnTo>
                  <a:lnTo>
                    <a:pt x="190" y="298"/>
                  </a:lnTo>
                  <a:lnTo>
                    <a:pt x="165" y="251"/>
                  </a:lnTo>
                  <a:lnTo>
                    <a:pt x="140" y="205"/>
                  </a:lnTo>
                  <a:lnTo>
                    <a:pt x="113" y="163"/>
                  </a:lnTo>
                  <a:lnTo>
                    <a:pt x="88" y="125"/>
                  </a:lnTo>
                  <a:lnTo>
                    <a:pt x="65" y="90"/>
                  </a:lnTo>
                  <a:lnTo>
                    <a:pt x="44" y="59"/>
                  </a:lnTo>
                  <a:lnTo>
                    <a:pt x="27" y="35"/>
                  </a:lnTo>
                  <a:lnTo>
                    <a:pt x="11" y="15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54"/>
            <p:cNvSpPr>
              <a:spLocks/>
            </p:cNvSpPr>
            <p:nvPr/>
          </p:nvSpPr>
          <p:spPr bwMode="auto">
            <a:xfrm>
              <a:off x="684213" y="2525712"/>
              <a:ext cx="401638" cy="619125"/>
            </a:xfrm>
            <a:custGeom>
              <a:avLst/>
              <a:gdLst>
                <a:gd name="T0" fmla="*/ 0 w 253"/>
                <a:gd name="T1" fmla="*/ 0 h 390"/>
                <a:gd name="T2" fmla="*/ 4 w 253"/>
                <a:gd name="T3" fmla="*/ 4 h 390"/>
                <a:gd name="T4" fmla="*/ 15 w 253"/>
                <a:gd name="T5" fmla="*/ 11 h 390"/>
                <a:gd name="T6" fmla="*/ 34 w 253"/>
                <a:gd name="T7" fmla="*/ 27 h 390"/>
                <a:gd name="T8" fmla="*/ 57 w 253"/>
                <a:gd name="T9" fmla="*/ 50 h 390"/>
                <a:gd name="T10" fmla="*/ 84 w 253"/>
                <a:gd name="T11" fmla="*/ 79 h 390"/>
                <a:gd name="T12" fmla="*/ 115 w 253"/>
                <a:gd name="T13" fmla="*/ 117 h 390"/>
                <a:gd name="T14" fmla="*/ 148 w 253"/>
                <a:gd name="T15" fmla="*/ 165 h 390"/>
                <a:gd name="T16" fmla="*/ 184 w 253"/>
                <a:gd name="T17" fmla="*/ 223 h 390"/>
                <a:gd name="T18" fmla="*/ 219 w 253"/>
                <a:gd name="T19" fmla="*/ 290 h 390"/>
                <a:gd name="T20" fmla="*/ 253 w 253"/>
                <a:gd name="T21" fmla="*/ 367 h 390"/>
                <a:gd name="T22" fmla="*/ 238 w 253"/>
                <a:gd name="T23" fmla="*/ 390 h 390"/>
                <a:gd name="T24" fmla="*/ 217 w 253"/>
                <a:gd name="T25" fmla="*/ 344 h 390"/>
                <a:gd name="T26" fmla="*/ 194 w 253"/>
                <a:gd name="T27" fmla="*/ 296 h 390"/>
                <a:gd name="T28" fmla="*/ 167 w 253"/>
                <a:gd name="T29" fmla="*/ 249 h 390"/>
                <a:gd name="T30" fmla="*/ 142 w 253"/>
                <a:gd name="T31" fmla="*/ 203 h 390"/>
                <a:gd name="T32" fmla="*/ 115 w 253"/>
                <a:gd name="T33" fmla="*/ 161 h 390"/>
                <a:gd name="T34" fmla="*/ 90 w 253"/>
                <a:gd name="T35" fmla="*/ 123 h 390"/>
                <a:gd name="T36" fmla="*/ 65 w 253"/>
                <a:gd name="T37" fmla="*/ 88 h 390"/>
                <a:gd name="T38" fmla="*/ 44 w 253"/>
                <a:gd name="T39" fmla="*/ 59 h 390"/>
                <a:gd name="T40" fmla="*/ 27 w 253"/>
                <a:gd name="T41" fmla="*/ 34 h 390"/>
                <a:gd name="T42" fmla="*/ 13 w 253"/>
                <a:gd name="T43" fmla="*/ 15 h 390"/>
                <a:gd name="T44" fmla="*/ 4 w 253"/>
                <a:gd name="T45" fmla="*/ 4 h 390"/>
                <a:gd name="T46" fmla="*/ 0 w 253"/>
                <a:gd name="T4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90">
                  <a:moveTo>
                    <a:pt x="0" y="0"/>
                  </a:moveTo>
                  <a:lnTo>
                    <a:pt x="4" y="4"/>
                  </a:lnTo>
                  <a:lnTo>
                    <a:pt x="15" y="11"/>
                  </a:lnTo>
                  <a:lnTo>
                    <a:pt x="34" y="27"/>
                  </a:lnTo>
                  <a:lnTo>
                    <a:pt x="57" y="50"/>
                  </a:lnTo>
                  <a:lnTo>
                    <a:pt x="84" y="79"/>
                  </a:lnTo>
                  <a:lnTo>
                    <a:pt x="115" y="117"/>
                  </a:lnTo>
                  <a:lnTo>
                    <a:pt x="148" y="165"/>
                  </a:lnTo>
                  <a:lnTo>
                    <a:pt x="184" y="223"/>
                  </a:lnTo>
                  <a:lnTo>
                    <a:pt x="219" y="290"/>
                  </a:lnTo>
                  <a:lnTo>
                    <a:pt x="253" y="367"/>
                  </a:lnTo>
                  <a:lnTo>
                    <a:pt x="238" y="390"/>
                  </a:lnTo>
                  <a:lnTo>
                    <a:pt x="217" y="344"/>
                  </a:lnTo>
                  <a:lnTo>
                    <a:pt x="194" y="296"/>
                  </a:lnTo>
                  <a:lnTo>
                    <a:pt x="167" y="249"/>
                  </a:lnTo>
                  <a:lnTo>
                    <a:pt x="142" y="203"/>
                  </a:lnTo>
                  <a:lnTo>
                    <a:pt x="115" y="161"/>
                  </a:lnTo>
                  <a:lnTo>
                    <a:pt x="90" y="123"/>
                  </a:lnTo>
                  <a:lnTo>
                    <a:pt x="65" y="88"/>
                  </a:lnTo>
                  <a:lnTo>
                    <a:pt x="44" y="59"/>
                  </a:lnTo>
                  <a:lnTo>
                    <a:pt x="27" y="34"/>
                  </a:lnTo>
                  <a:lnTo>
                    <a:pt x="13" y="15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55"/>
            <p:cNvSpPr>
              <a:spLocks/>
            </p:cNvSpPr>
            <p:nvPr/>
          </p:nvSpPr>
          <p:spPr bwMode="auto">
            <a:xfrm>
              <a:off x="531813" y="2409825"/>
              <a:ext cx="500063" cy="735012"/>
            </a:xfrm>
            <a:custGeom>
              <a:avLst/>
              <a:gdLst>
                <a:gd name="T0" fmla="*/ 0 w 315"/>
                <a:gd name="T1" fmla="*/ 0 h 463"/>
                <a:gd name="T2" fmla="*/ 4 w 315"/>
                <a:gd name="T3" fmla="*/ 4 h 463"/>
                <a:gd name="T4" fmla="*/ 15 w 315"/>
                <a:gd name="T5" fmla="*/ 12 h 463"/>
                <a:gd name="T6" fmla="*/ 34 w 315"/>
                <a:gd name="T7" fmla="*/ 25 h 463"/>
                <a:gd name="T8" fmla="*/ 59 w 315"/>
                <a:gd name="T9" fmla="*/ 44 h 463"/>
                <a:gd name="T10" fmla="*/ 90 w 315"/>
                <a:gd name="T11" fmla="*/ 73 h 463"/>
                <a:gd name="T12" fmla="*/ 123 w 315"/>
                <a:gd name="T13" fmla="*/ 110 h 463"/>
                <a:gd name="T14" fmla="*/ 159 w 315"/>
                <a:gd name="T15" fmla="*/ 154 h 463"/>
                <a:gd name="T16" fmla="*/ 198 w 315"/>
                <a:gd name="T17" fmla="*/ 207 h 463"/>
                <a:gd name="T18" fmla="*/ 236 w 315"/>
                <a:gd name="T19" fmla="*/ 271 h 463"/>
                <a:gd name="T20" fmla="*/ 276 w 315"/>
                <a:gd name="T21" fmla="*/ 346 h 463"/>
                <a:gd name="T22" fmla="*/ 315 w 315"/>
                <a:gd name="T23" fmla="*/ 432 h 463"/>
                <a:gd name="T24" fmla="*/ 294 w 315"/>
                <a:gd name="T25" fmla="*/ 463 h 463"/>
                <a:gd name="T26" fmla="*/ 271 w 315"/>
                <a:gd name="T27" fmla="*/ 411 h 463"/>
                <a:gd name="T28" fmla="*/ 244 w 315"/>
                <a:gd name="T29" fmla="*/ 357 h 463"/>
                <a:gd name="T30" fmla="*/ 215 w 315"/>
                <a:gd name="T31" fmla="*/ 305 h 463"/>
                <a:gd name="T32" fmla="*/ 184 w 315"/>
                <a:gd name="T33" fmla="*/ 255 h 463"/>
                <a:gd name="T34" fmla="*/ 155 w 315"/>
                <a:gd name="T35" fmla="*/ 209 h 463"/>
                <a:gd name="T36" fmla="*/ 125 w 315"/>
                <a:gd name="T37" fmla="*/ 165 h 463"/>
                <a:gd name="T38" fmla="*/ 96 w 315"/>
                <a:gd name="T39" fmla="*/ 125 h 463"/>
                <a:gd name="T40" fmla="*/ 71 w 315"/>
                <a:gd name="T41" fmla="*/ 90 h 463"/>
                <a:gd name="T42" fmla="*/ 48 w 315"/>
                <a:gd name="T43" fmla="*/ 60 h 463"/>
                <a:gd name="T44" fmla="*/ 29 w 315"/>
                <a:gd name="T45" fmla="*/ 35 h 463"/>
                <a:gd name="T46" fmla="*/ 13 w 315"/>
                <a:gd name="T47" fmla="*/ 16 h 463"/>
                <a:gd name="T48" fmla="*/ 4 w 315"/>
                <a:gd name="T49" fmla="*/ 4 h 463"/>
                <a:gd name="T50" fmla="*/ 0 w 315"/>
                <a:gd name="T5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463">
                  <a:moveTo>
                    <a:pt x="0" y="0"/>
                  </a:moveTo>
                  <a:lnTo>
                    <a:pt x="4" y="4"/>
                  </a:lnTo>
                  <a:lnTo>
                    <a:pt x="15" y="12"/>
                  </a:lnTo>
                  <a:lnTo>
                    <a:pt x="34" y="25"/>
                  </a:lnTo>
                  <a:lnTo>
                    <a:pt x="59" y="44"/>
                  </a:lnTo>
                  <a:lnTo>
                    <a:pt x="90" y="73"/>
                  </a:lnTo>
                  <a:lnTo>
                    <a:pt x="123" y="110"/>
                  </a:lnTo>
                  <a:lnTo>
                    <a:pt x="159" y="154"/>
                  </a:lnTo>
                  <a:lnTo>
                    <a:pt x="198" y="207"/>
                  </a:lnTo>
                  <a:lnTo>
                    <a:pt x="236" y="271"/>
                  </a:lnTo>
                  <a:lnTo>
                    <a:pt x="276" y="346"/>
                  </a:lnTo>
                  <a:lnTo>
                    <a:pt x="315" y="432"/>
                  </a:lnTo>
                  <a:lnTo>
                    <a:pt x="294" y="463"/>
                  </a:lnTo>
                  <a:lnTo>
                    <a:pt x="271" y="411"/>
                  </a:lnTo>
                  <a:lnTo>
                    <a:pt x="244" y="357"/>
                  </a:lnTo>
                  <a:lnTo>
                    <a:pt x="215" y="305"/>
                  </a:lnTo>
                  <a:lnTo>
                    <a:pt x="184" y="255"/>
                  </a:lnTo>
                  <a:lnTo>
                    <a:pt x="155" y="209"/>
                  </a:lnTo>
                  <a:lnTo>
                    <a:pt x="125" y="165"/>
                  </a:lnTo>
                  <a:lnTo>
                    <a:pt x="96" y="125"/>
                  </a:lnTo>
                  <a:lnTo>
                    <a:pt x="71" y="90"/>
                  </a:lnTo>
                  <a:lnTo>
                    <a:pt x="48" y="60"/>
                  </a:lnTo>
                  <a:lnTo>
                    <a:pt x="29" y="35"/>
                  </a:lnTo>
                  <a:lnTo>
                    <a:pt x="13" y="1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56"/>
            <p:cNvSpPr>
              <a:spLocks/>
            </p:cNvSpPr>
            <p:nvPr/>
          </p:nvSpPr>
          <p:spPr bwMode="auto">
            <a:xfrm>
              <a:off x="366713" y="2224087"/>
              <a:ext cx="466725" cy="920750"/>
            </a:xfrm>
            <a:custGeom>
              <a:avLst/>
              <a:gdLst>
                <a:gd name="T0" fmla="*/ 0 w 294"/>
                <a:gd name="T1" fmla="*/ 0 h 580"/>
                <a:gd name="T2" fmla="*/ 4 w 294"/>
                <a:gd name="T3" fmla="*/ 2 h 580"/>
                <a:gd name="T4" fmla="*/ 13 w 294"/>
                <a:gd name="T5" fmla="*/ 12 h 580"/>
                <a:gd name="T6" fmla="*/ 27 w 294"/>
                <a:gd name="T7" fmla="*/ 29 h 580"/>
                <a:gd name="T8" fmla="*/ 46 w 294"/>
                <a:gd name="T9" fmla="*/ 52 h 580"/>
                <a:gd name="T10" fmla="*/ 69 w 294"/>
                <a:gd name="T11" fmla="*/ 83 h 580"/>
                <a:gd name="T12" fmla="*/ 96 w 294"/>
                <a:gd name="T13" fmla="*/ 119 h 580"/>
                <a:gd name="T14" fmla="*/ 125 w 294"/>
                <a:gd name="T15" fmla="*/ 162 h 580"/>
                <a:gd name="T16" fmla="*/ 154 w 294"/>
                <a:gd name="T17" fmla="*/ 211 h 580"/>
                <a:gd name="T18" fmla="*/ 184 w 294"/>
                <a:gd name="T19" fmla="*/ 269 h 580"/>
                <a:gd name="T20" fmla="*/ 213 w 294"/>
                <a:gd name="T21" fmla="*/ 332 h 580"/>
                <a:gd name="T22" fmla="*/ 242 w 294"/>
                <a:gd name="T23" fmla="*/ 403 h 580"/>
                <a:gd name="T24" fmla="*/ 269 w 294"/>
                <a:gd name="T25" fmla="*/ 480 h 580"/>
                <a:gd name="T26" fmla="*/ 294 w 294"/>
                <a:gd name="T27" fmla="*/ 563 h 580"/>
                <a:gd name="T28" fmla="*/ 263 w 294"/>
                <a:gd name="T29" fmla="*/ 580 h 580"/>
                <a:gd name="T30" fmla="*/ 246 w 294"/>
                <a:gd name="T31" fmla="*/ 526 h 580"/>
                <a:gd name="T32" fmla="*/ 229 w 294"/>
                <a:gd name="T33" fmla="*/ 472 h 580"/>
                <a:gd name="T34" fmla="*/ 207 w 294"/>
                <a:gd name="T35" fmla="*/ 419 h 580"/>
                <a:gd name="T36" fmla="*/ 184 w 294"/>
                <a:gd name="T37" fmla="*/ 365 h 580"/>
                <a:gd name="T38" fmla="*/ 161 w 294"/>
                <a:gd name="T39" fmla="*/ 313 h 580"/>
                <a:gd name="T40" fmla="*/ 138 w 294"/>
                <a:gd name="T41" fmla="*/ 261 h 580"/>
                <a:gd name="T42" fmla="*/ 115 w 294"/>
                <a:gd name="T43" fmla="*/ 213 h 580"/>
                <a:gd name="T44" fmla="*/ 92 w 294"/>
                <a:gd name="T45" fmla="*/ 169 h 580"/>
                <a:gd name="T46" fmla="*/ 71 w 294"/>
                <a:gd name="T47" fmla="*/ 127 h 580"/>
                <a:gd name="T48" fmla="*/ 52 w 294"/>
                <a:gd name="T49" fmla="*/ 90 h 580"/>
                <a:gd name="T50" fmla="*/ 35 w 294"/>
                <a:gd name="T51" fmla="*/ 60 h 580"/>
                <a:gd name="T52" fmla="*/ 19 w 294"/>
                <a:gd name="T53" fmla="*/ 35 h 580"/>
                <a:gd name="T54" fmla="*/ 10 w 294"/>
                <a:gd name="T55" fmla="*/ 16 h 580"/>
                <a:gd name="T56" fmla="*/ 2 w 294"/>
                <a:gd name="T57" fmla="*/ 4 h 580"/>
                <a:gd name="T58" fmla="*/ 0 w 294"/>
                <a:gd name="T5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4" h="580">
                  <a:moveTo>
                    <a:pt x="0" y="0"/>
                  </a:moveTo>
                  <a:lnTo>
                    <a:pt x="4" y="2"/>
                  </a:lnTo>
                  <a:lnTo>
                    <a:pt x="13" y="12"/>
                  </a:lnTo>
                  <a:lnTo>
                    <a:pt x="27" y="29"/>
                  </a:lnTo>
                  <a:lnTo>
                    <a:pt x="46" y="52"/>
                  </a:lnTo>
                  <a:lnTo>
                    <a:pt x="69" y="83"/>
                  </a:lnTo>
                  <a:lnTo>
                    <a:pt x="96" y="119"/>
                  </a:lnTo>
                  <a:lnTo>
                    <a:pt x="125" y="162"/>
                  </a:lnTo>
                  <a:lnTo>
                    <a:pt x="154" y="211"/>
                  </a:lnTo>
                  <a:lnTo>
                    <a:pt x="184" y="269"/>
                  </a:lnTo>
                  <a:lnTo>
                    <a:pt x="213" y="332"/>
                  </a:lnTo>
                  <a:lnTo>
                    <a:pt x="242" y="403"/>
                  </a:lnTo>
                  <a:lnTo>
                    <a:pt x="269" y="480"/>
                  </a:lnTo>
                  <a:lnTo>
                    <a:pt x="294" y="563"/>
                  </a:lnTo>
                  <a:lnTo>
                    <a:pt x="263" y="580"/>
                  </a:lnTo>
                  <a:lnTo>
                    <a:pt x="246" y="526"/>
                  </a:lnTo>
                  <a:lnTo>
                    <a:pt x="229" y="472"/>
                  </a:lnTo>
                  <a:lnTo>
                    <a:pt x="207" y="419"/>
                  </a:lnTo>
                  <a:lnTo>
                    <a:pt x="184" y="365"/>
                  </a:lnTo>
                  <a:lnTo>
                    <a:pt x="161" y="313"/>
                  </a:lnTo>
                  <a:lnTo>
                    <a:pt x="138" y="261"/>
                  </a:lnTo>
                  <a:lnTo>
                    <a:pt x="115" y="213"/>
                  </a:lnTo>
                  <a:lnTo>
                    <a:pt x="92" y="169"/>
                  </a:lnTo>
                  <a:lnTo>
                    <a:pt x="71" y="127"/>
                  </a:lnTo>
                  <a:lnTo>
                    <a:pt x="52" y="90"/>
                  </a:lnTo>
                  <a:lnTo>
                    <a:pt x="35" y="60"/>
                  </a:lnTo>
                  <a:lnTo>
                    <a:pt x="19" y="35"/>
                  </a:lnTo>
                  <a:lnTo>
                    <a:pt x="10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57"/>
            <p:cNvSpPr>
              <a:spLocks/>
            </p:cNvSpPr>
            <p:nvPr/>
          </p:nvSpPr>
          <p:spPr bwMode="auto">
            <a:xfrm>
              <a:off x="373063" y="2422525"/>
              <a:ext cx="371475" cy="722312"/>
            </a:xfrm>
            <a:custGeom>
              <a:avLst/>
              <a:gdLst>
                <a:gd name="T0" fmla="*/ 0 w 234"/>
                <a:gd name="T1" fmla="*/ 0 h 455"/>
                <a:gd name="T2" fmla="*/ 4 w 234"/>
                <a:gd name="T3" fmla="*/ 4 h 455"/>
                <a:gd name="T4" fmla="*/ 13 w 234"/>
                <a:gd name="T5" fmla="*/ 15 h 455"/>
                <a:gd name="T6" fmla="*/ 31 w 234"/>
                <a:gd name="T7" fmla="*/ 33 h 455"/>
                <a:gd name="T8" fmla="*/ 50 w 234"/>
                <a:gd name="T9" fmla="*/ 58 h 455"/>
                <a:gd name="T10" fmla="*/ 75 w 234"/>
                <a:gd name="T11" fmla="*/ 90 h 455"/>
                <a:gd name="T12" fmla="*/ 100 w 234"/>
                <a:gd name="T13" fmla="*/ 131 h 455"/>
                <a:gd name="T14" fmla="*/ 129 w 234"/>
                <a:gd name="T15" fmla="*/ 179 h 455"/>
                <a:gd name="T16" fmla="*/ 157 w 234"/>
                <a:gd name="T17" fmla="*/ 232 h 455"/>
                <a:gd name="T18" fmla="*/ 184 w 234"/>
                <a:gd name="T19" fmla="*/ 296 h 455"/>
                <a:gd name="T20" fmla="*/ 211 w 234"/>
                <a:gd name="T21" fmla="*/ 365 h 455"/>
                <a:gd name="T22" fmla="*/ 234 w 234"/>
                <a:gd name="T23" fmla="*/ 442 h 455"/>
                <a:gd name="T24" fmla="*/ 209 w 234"/>
                <a:gd name="T25" fmla="*/ 455 h 455"/>
                <a:gd name="T26" fmla="*/ 194 w 234"/>
                <a:gd name="T27" fmla="*/ 407 h 455"/>
                <a:gd name="T28" fmla="*/ 177 w 234"/>
                <a:gd name="T29" fmla="*/ 357 h 455"/>
                <a:gd name="T30" fmla="*/ 157 w 234"/>
                <a:gd name="T31" fmla="*/ 309 h 455"/>
                <a:gd name="T32" fmla="*/ 136 w 234"/>
                <a:gd name="T33" fmla="*/ 261 h 455"/>
                <a:gd name="T34" fmla="*/ 115 w 234"/>
                <a:gd name="T35" fmla="*/ 215 h 455"/>
                <a:gd name="T36" fmla="*/ 94 w 234"/>
                <a:gd name="T37" fmla="*/ 171 h 455"/>
                <a:gd name="T38" fmla="*/ 73 w 234"/>
                <a:gd name="T39" fmla="*/ 131 h 455"/>
                <a:gd name="T40" fmla="*/ 54 w 234"/>
                <a:gd name="T41" fmla="*/ 94 h 455"/>
                <a:gd name="T42" fmla="*/ 36 w 234"/>
                <a:gd name="T43" fmla="*/ 61 h 455"/>
                <a:gd name="T44" fmla="*/ 21 w 234"/>
                <a:gd name="T45" fmla="*/ 36 h 455"/>
                <a:gd name="T46" fmla="*/ 9 w 234"/>
                <a:gd name="T47" fmla="*/ 17 h 455"/>
                <a:gd name="T48" fmla="*/ 2 w 234"/>
                <a:gd name="T49" fmla="*/ 4 h 455"/>
                <a:gd name="T50" fmla="*/ 0 w 234"/>
                <a:gd name="T5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4" h="455">
                  <a:moveTo>
                    <a:pt x="0" y="0"/>
                  </a:moveTo>
                  <a:lnTo>
                    <a:pt x="4" y="4"/>
                  </a:lnTo>
                  <a:lnTo>
                    <a:pt x="13" y="15"/>
                  </a:lnTo>
                  <a:lnTo>
                    <a:pt x="31" y="33"/>
                  </a:lnTo>
                  <a:lnTo>
                    <a:pt x="50" y="58"/>
                  </a:lnTo>
                  <a:lnTo>
                    <a:pt x="75" y="90"/>
                  </a:lnTo>
                  <a:lnTo>
                    <a:pt x="100" y="131"/>
                  </a:lnTo>
                  <a:lnTo>
                    <a:pt x="129" y="179"/>
                  </a:lnTo>
                  <a:lnTo>
                    <a:pt x="157" y="232"/>
                  </a:lnTo>
                  <a:lnTo>
                    <a:pt x="184" y="296"/>
                  </a:lnTo>
                  <a:lnTo>
                    <a:pt x="211" y="365"/>
                  </a:lnTo>
                  <a:lnTo>
                    <a:pt x="234" y="442"/>
                  </a:lnTo>
                  <a:lnTo>
                    <a:pt x="209" y="455"/>
                  </a:lnTo>
                  <a:lnTo>
                    <a:pt x="194" y="407"/>
                  </a:lnTo>
                  <a:lnTo>
                    <a:pt x="177" y="357"/>
                  </a:lnTo>
                  <a:lnTo>
                    <a:pt x="157" y="309"/>
                  </a:lnTo>
                  <a:lnTo>
                    <a:pt x="136" y="261"/>
                  </a:lnTo>
                  <a:lnTo>
                    <a:pt x="115" y="215"/>
                  </a:lnTo>
                  <a:lnTo>
                    <a:pt x="94" y="171"/>
                  </a:lnTo>
                  <a:lnTo>
                    <a:pt x="73" y="131"/>
                  </a:lnTo>
                  <a:lnTo>
                    <a:pt x="54" y="94"/>
                  </a:lnTo>
                  <a:lnTo>
                    <a:pt x="36" y="61"/>
                  </a:lnTo>
                  <a:lnTo>
                    <a:pt x="21" y="36"/>
                  </a:lnTo>
                  <a:lnTo>
                    <a:pt x="9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58"/>
            <p:cNvSpPr>
              <a:spLocks/>
            </p:cNvSpPr>
            <p:nvPr/>
          </p:nvSpPr>
          <p:spPr bwMode="auto">
            <a:xfrm>
              <a:off x="217488" y="2197100"/>
              <a:ext cx="441325" cy="947737"/>
            </a:xfrm>
            <a:custGeom>
              <a:avLst/>
              <a:gdLst>
                <a:gd name="T0" fmla="*/ 0 w 278"/>
                <a:gd name="T1" fmla="*/ 0 h 597"/>
                <a:gd name="T2" fmla="*/ 4 w 278"/>
                <a:gd name="T3" fmla="*/ 6 h 597"/>
                <a:gd name="T4" fmla="*/ 13 w 278"/>
                <a:gd name="T5" fmla="*/ 17 h 597"/>
                <a:gd name="T6" fmla="*/ 29 w 278"/>
                <a:gd name="T7" fmla="*/ 38 h 597"/>
                <a:gd name="T8" fmla="*/ 48 w 278"/>
                <a:gd name="T9" fmla="*/ 69 h 597"/>
                <a:gd name="T10" fmla="*/ 71 w 278"/>
                <a:gd name="T11" fmla="*/ 105 h 597"/>
                <a:gd name="T12" fmla="*/ 96 w 278"/>
                <a:gd name="T13" fmla="*/ 152 h 597"/>
                <a:gd name="T14" fmla="*/ 125 w 278"/>
                <a:gd name="T15" fmla="*/ 205 h 597"/>
                <a:gd name="T16" fmla="*/ 155 w 278"/>
                <a:gd name="T17" fmla="*/ 267 h 597"/>
                <a:gd name="T18" fmla="*/ 186 w 278"/>
                <a:gd name="T19" fmla="*/ 336 h 597"/>
                <a:gd name="T20" fmla="*/ 217 w 278"/>
                <a:gd name="T21" fmla="*/ 411 h 597"/>
                <a:gd name="T22" fmla="*/ 248 w 278"/>
                <a:gd name="T23" fmla="*/ 495 h 597"/>
                <a:gd name="T24" fmla="*/ 278 w 278"/>
                <a:gd name="T25" fmla="*/ 585 h 597"/>
                <a:gd name="T26" fmla="*/ 259 w 278"/>
                <a:gd name="T27" fmla="*/ 597 h 597"/>
                <a:gd name="T28" fmla="*/ 240 w 278"/>
                <a:gd name="T29" fmla="*/ 543 h 597"/>
                <a:gd name="T30" fmla="*/ 221 w 278"/>
                <a:gd name="T31" fmla="*/ 489 h 597"/>
                <a:gd name="T32" fmla="*/ 200 w 278"/>
                <a:gd name="T33" fmla="*/ 434 h 597"/>
                <a:gd name="T34" fmla="*/ 177 w 278"/>
                <a:gd name="T35" fmla="*/ 378 h 597"/>
                <a:gd name="T36" fmla="*/ 154 w 278"/>
                <a:gd name="T37" fmla="*/ 324 h 597"/>
                <a:gd name="T38" fmla="*/ 131 w 278"/>
                <a:gd name="T39" fmla="*/ 272 h 597"/>
                <a:gd name="T40" fmla="*/ 109 w 278"/>
                <a:gd name="T41" fmla="*/ 224 h 597"/>
                <a:gd name="T42" fmla="*/ 88 w 278"/>
                <a:gd name="T43" fmla="*/ 177 h 597"/>
                <a:gd name="T44" fmla="*/ 67 w 278"/>
                <a:gd name="T45" fmla="*/ 134 h 597"/>
                <a:gd name="T46" fmla="*/ 50 w 278"/>
                <a:gd name="T47" fmla="*/ 96 h 597"/>
                <a:gd name="T48" fmla="*/ 33 w 278"/>
                <a:gd name="T49" fmla="*/ 63 h 597"/>
                <a:gd name="T50" fmla="*/ 19 w 278"/>
                <a:gd name="T51" fmla="*/ 36 h 597"/>
                <a:gd name="T52" fmla="*/ 10 w 278"/>
                <a:gd name="T53" fmla="*/ 17 h 597"/>
                <a:gd name="T54" fmla="*/ 4 w 278"/>
                <a:gd name="T55" fmla="*/ 6 h 597"/>
                <a:gd name="T56" fmla="*/ 0 w 278"/>
                <a:gd name="T57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8" h="597">
                  <a:moveTo>
                    <a:pt x="0" y="0"/>
                  </a:moveTo>
                  <a:lnTo>
                    <a:pt x="4" y="6"/>
                  </a:lnTo>
                  <a:lnTo>
                    <a:pt x="13" y="17"/>
                  </a:lnTo>
                  <a:lnTo>
                    <a:pt x="29" y="38"/>
                  </a:lnTo>
                  <a:lnTo>
                    <a:pt x="48" y="69"/>
                  </a:lnTo>
                  <a:lnTo>
                    <a:pt x="71" y="105"/>
                  </a:lnTo>
                  <a:lnTo>
                    <a:pt x="96" y="152"/>
                  </a:lnTo>
                  <a:lnTo>
                    <a:pt x="125" y="205"/>
                  </a:lnTo>
                  <a:lnTo>
                    <a:pt x="155" y="267"/>
                  </a:lnTo>
                  <a:lnTo>
                    <a:pt x="186" y="336"/>
                  </a:lnTo>
                  <a:lnTo>
                    <a:pt x="217" y="411"/>
                  </a:lnTo>
                  <a:lnTo>
                    <a:pt x="248" y="495"/>
                  </a:lnTo>
                  <a:lnTo>
                    <a:pt x="278" y="585"/>
                  </a:lnTo>
                  <a:lnTo>
                    <a:pt x="259" y="597"/>
                  </a:lnTo>
                  <a:lnTo>
                    <a:pt x="240" y="543"/>
                  </a:lnTo>
                  <a:lnTo>
                    <a:pt x="221" y="489"/>
                  </a:lnTo>
                  <a:lnTo>
                    <a:pt x="200" y="434"/>
                  </a:lnTo>
                  <a:lnTo>
                    <a:pt x="177" y="378"/>
                  </a:lnTo>
                  <a:lnTo>
                    <a:pt x="154" y="324"/>
                  </a:lnTo>
                  <a:lnTo>
                    <a:pt x="131" y="272"/>
                  </a:lnTo>
                  <a:lnTo>
                    <a:pt x="109" y="224"/>
                  </a:lnTo>
                  <a:lnTo>
                    <a:pt x="88" y="177"/>
                  </a:lnTo>
                  <a:lnTo>
                    <a:pt x="67" y="134"/>
                  </a:lnTo>
                  <a:lnTo>
                    <a:pt x="50" y="96"/>
                  </a:lnTo>
                  <a:lnTo>
                    <a:pt x="33" y="63"/>
                  </a:lnTo>
                  <a:lnTo>
                    <a:pt x="19" y="36"/>
                  </a:lnTo>
                  <a:lnTo>
                    <a:pt x="10" y="17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59"/>
            <p:cNvSpPr>
              <a:spLocks/>
            </p:cNvSpPr>
            <p:nvPr/>
          </p:nvSpPr>
          <p:spPr bwMode="auto">
            <a:xfrm>
              <a:off x="461963" y="2273300"/>
              <a:ext cx="454025" cy="871537"/>
            </a:xfrm>
            <a:custGeom>
              <a:avLst/>
              <a:gdLst>
                <a:gd name="T0" fmla="*/ 0 w 286"/>
                <a:gd name="T1" fmla="*/ 0 h 549"/>
                <a:gd name="T2" fmla="*/ 3 w 286"/>
                <a:gd name="T3" fmla="*/ 4 h 549"/>
                <a:gd name="T4" fmla="*/ 15 w 286"/>
                <a:gd name="T5" fmla="*/ 13 h 549"/>
                <a:gd name="T6" fmla="*/ 32 w 286"/>
                <a:gd name="T7" fmla="*/ 33 h 549"/>
                <a:gd name="T8" fmla="*/ 55 w 286"/>
                <a:gd name="T9" fmla="*/ 58 h 549"/>
                <a:gd name="T10" fmla="*/ 80 w 286"/>
                <a:gd name="T11" fmla="*/ 90 h 549"/>
                <a:gd name="T12" fmla="*/ 109 w 286"/>
                <a:gd name="T13" fmla="*/ 131 h 549"/>
                <a:gd name="T14" fmla="*/ 140 w 286"/>
                <a:gd name="T15" fmla="*/ 179 h 549"/>
                <a:gd name="T16" fmla="*/ 172 w 286"/>
                <a:gd name="T17" fmla="*/ 234 h 549"/>
                <a:gd name="T18" fmla="*/ 203 w 286"/>
                <a:gd name="T19" fmla="*/ 298 h 549"/>
                <a:gd name="T20" fmla="*/ 234 w 286"/>
                <a:gd name="T21" fmla="*/ 369 h 549"/>
                <a:gd name="T22" fmla="*/ 261 w 286"/>
                <a:gd name="T23" fmla="*/ 447 h 549"/>
                <a:gd name="T24" fmla="*/ 286 w 286"/>
                <a:gd name="T25" fmla="*/ 534 h 549"/>
                <a:gd name="T26" fmla="*/ 251 w 286"/>
                <a:gd name="T27" fmla="*/ 549 h 549"/>
                <a:gd name="T28" fmla="*/ 236 w 286"/>
                <a:gd name="T29" fmla="*/ 495 h 549"/>
                <a:gd name="T30" fmla="*/ 217 w 286"/>
                <a:gd name="T31" fmla="*/ 440 h 549"/>
                <a:gd name="T32" fmla="*/ 195 w 286"/>
                <a:gd name="T33" fmla="*/ 386 h 549"/>
                <a:gd name="T34" fmla="*/ 172 w 286"/>
                <a:gd name="T35" fmla="*/ 330 h 549"/>
                <a:gd name="T36" fmla="*/ 149 w 286"/>
                <a:gd name="T37" fmla="*/ 278 h 549"/>
                <a:gd name="T38" fmla="*/ 124 w 286"/>
                <a:gd name="T39" fmla="*/ 228 h 549"/>
                <a:gd name="T40" fmla="*/ 101 w 286"/>
                <a:gd name="T41" fmla="*/ 180 h 549"/>
                <a:gd name="T42" fmla="*/ 78 w 286"/>
                <a:gd name="T43" fmla="*/ 138 h 549"/>
                <a:gd name="T44" fmla="*/ 57 w 286"/>
                <a:gd name="T45" fmla="*/ 98 h 549"/>
                <a:gd name="T46" fmla="*/ 38 w 286"/>
                <a:gd name="T47" fmla="*/ 65 h 549"/>
                <a:gd name="T48" fmla="*/ 23 w 286"/>
                <a:gd name="T49" fmla="*/ 38 h 549"/>
                <a:gd name="T50" fmla="*/ 11 w 286"/>
                <a:gd name="T51" fmla="*/ 17 h 549"/>
                <a:gd name="T52" fmla="*/ 3 w 286"/>
                <a:gd name="T53" fmla="*/ 4 h 549"/>
                <a:gd name="T54" fmla="*/ 0 w 286"/>
                <a:gd name="T5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9">
                  <a:moveTo>
                    <a:pt x="0" y="0"/>
                  </a:moveTo>
                  <a:lnTo>
                    <a:pt x="3" y="4"/>
                  </a:lnTo>
                  <a:lnTo>
                    <a:pt x="15" y="13"/>
                  </a:lnTo>
                  <a:lnTo>
                    <a:pt x="32" y="33"/>
                  </a:lnTo>
                  <a:lnTo>
                    <a:pt x="55" y="58"/>
                  </a:lnTo>
                  <a:lnTo>
                    <a:pt x="80" y="90"/>
                  </a:lnTo>
                  <a:lnTo>
                    <a:pt x="109" y="131"/>
                  </a:lnTo>
                  <a:lnTo>
                    <a:pt x="140" y="179"/>
                  </a:lnTo>
                  <a:lnTo>
                    <a:pt x="172" y="234"/>
                  </a:lnTo>
                  <a:lnTo>
                    <a:pt x="203" y="298"/>
                  </a:lnTo>
                  <a:lnTo>
                    <a:pt x="234" y="369"/>
                  </a:lnTo>
                  <a:lnTo>
                    <a:pt x="261" y="447"/>
                  </a:lnTo>
                  <a:lnTo>
                    <a:pt x="286" y="534"/>
                  </a:lnTo>
                  <a:lnTo>
                    <a:pt x="251" y="549"/>
                  </a:lnTo>
                  <a:lnTo>
                    <a:pt x="236" y="495"/>
                  </a:lnTo>
                  <a:lnTo>
                    <a:pt x="217" y="440"/>
                  </a:lnTo>
                  <a:lnTo>
                    <a:pt x="195" y="386"/>
                  </a:lnTo>
                  <a:lnTo>
                    <a:pt x="172" y="330"/>
                  </a:lnTo>
                  <a:lnTo>
                    <a:pt x="149" y="278"/>
                  </a:lnTo>
                  <a:lnTo>
                    <a:pt x="124" y="228"/>
                  </a:lnTo>
                  <a:lnTo>
                    <a:pt x="101" y="180"/>
                  </a:lnTo>
                  <a:lnTo>
                    <a:pt x="78" y="138"/>
                  </a:lnTo>
                  <a:lnTo>
                    <a:pt x="57" y="98"/>
                  </a:lnTo>
                  <a:lnTo>
                    <a:pt x="38" y="65"/>
                  </a:lnTo>
                  <a:lnTo>
                    <a:pt x="23" y="38"/>
                  </a:lnTo>
                  <a:lnTo>
                    <a:pt x="11" y="17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60"/>
            <p:cNvSpPr>
              <a:spLocks/>
            </p:cNvSpPr>
            <p:nvPr/>
          </p:nvSpPr>
          <p:spPr bwMode="auto">
            <a:xfrm>
              <a:off x="104775" y="2382837"/>
              <a:ext cx="539750" cy="762000"/>
            </a:xfrm>
            <a:custGeom>
              <a:avLst/>
              <a:gdLst>
                <a:gd name="T0" fmla="*/ 0 w 340"/>
                <a:gd name="T1" fmla="*/ 0 h 480"/>
                <a:gd name="T2" fmla="*/ 4 w 340"/>
                <a:gd name="T3" fmla="*/ 2 h 480"/>
                <a:gd name="T4" fmla="*/ 17 w 340"/>
                <a:gd name="T5" fmla="*/ 11 h 480"/>
                <a:gd name="T6" fmla="*/ 36 w 340"/>
                <a:gd name="T7" fmla="*/ 25 h 480"/>
                <a:gd name="T8" fmla="*/ 61 w 340"/>
                <a:gd name="T9" fmla="*/ 48 h 480"/>
                <a:gd name="T10" fmla="*/ 94 w 340"/>
                <a:gd name="T11" fmla="*/ 77 h 480"/>
                <a:gd name="T12" fmla="*/ 129 w 340"/>
                <a:gd name="T13" fmla="*/ 113 h 480"/>
                <a:gd name="T14" fmla="*/ 169 w 340"/>
                <a:gd name="T15" fmla="*/ 161 h 480"/>
                <a:gd name="T16" fmla="*/ 209 w 340"/>
                <a:gd name="T17" fmla="*/ 217 h 480"/>
                <a:gd name="T18" fmla="*/ 253 w 340"/>
                <a:gd name="T19" fmla="*/ 282 h 480"/>
                <a:gd name="T20" fmla="*/ 298 w 340"/>
                <a:gd name="T21" fmla="*/ 359 h 480"/>
                <a:gd name="T22" fmla="*/ 340 w 340"/>
                <a:gd name="T23" fmla="*/ 447 h 480"/>
                <a:gd name="T24" fmla="*/ 323 w 340"/>
                <a:gd name="T25" fmla="*/ 480 h 480"/>
                <a:gd name="T26" fmla="*/ 298 w 340"/>
                <a:gd name="T27" fmla="*/ 428 h 480"/>
                <a:gd name="T28" fmla="*/ 271 w 340"/>
                <a:gd name="T29" fmla="*/ 378 h 480"/>
                <a:gd name="T30" fmla="*/ 240 w 340"/>
                <a:gd name="T31" fmla="*/ 328 h 480"/>
                <a:gd name="T32" fmla="*/ 209 w 340"/>
                <a:gd name="T33" fmla="*/ 280 h 480"/>
                <a:gd name="T34" fmla="*/ 178 w 340"/>
                <a:gd name="T35" fmla="*/ 234 h 480"/>
                <a:gd name="T36" fmla="*/ 150 w 340"/>
                <a:gd name="T37" fmla="*/ 190 h 480"/>
                <a:gd name="T38" fmla="*/ 119 w 340"/>
                <a:gd name="T39" fmla="*/ 150 h 480"/>
                <a:gd name="T40" fmla="*/ 92 w 340"/>
                <a:gd name="T41" fmla="*/ 113 h 480"/>
                <a:gd name="T42" fmla="*/ 67 w 340"/>
                <a:gd name="T43" fmla="*/ 80 h 480"/>
                <a:gd name="T44" fmla="*/ 44 w 340"/>
                <a:gd name="T45" fmla="*/ 54 h 480"/>
                <a:gd name="T46" fmla="*/ 25 w 340"/>
                <a:gd name="T47" fmla="*/ 31 h 480"/>
                <a:gd name="T48" fmla="*/ 11 w 340"/>
                <a:gd name="T49" fmla="*/ 13 h 480"/>
                <a:gd name="T50" fmla="*/ 2 w 340"/>
                <a:gd name="T51" fmla="*/ 4 h 480"/>
                <a:gd name="T52" fmla="*/ 0 w 340"/>
                <a:gd name="T5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480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5"/>
                  </a:lnTo>
                  <a:lnTo>
                    <a:pt x="61" y="48"/>
                  </a:lnTo>
                  <a:lnTo>
                    <a:pt x="94" y="77"/>
                  </a:lnTo>
                  <a:lnTo>
                    <a:pt x="129" y="113"/>
                  </a:lnTo>
                  <a:lnTo>
                    <a:pt x="169" y="161"/>
                  </a:lnTo>
                  <a:lnTo>
                    <a:pt x="209" y="217"/>
                  </a:lnTo>
                  <a:lnTo>
                    <a:pt x="253" y="282"/>
                  </a:lnTo>
                  <a:lnTo>
                    <a:pt x="298" y="359"/>
                  </a:lnTo>
                  <a:lnTo>
                    <a:pt x="340" y="447"/>
                  </a:lnTo>
                  <a:lnTo>
                    <a:pt x="323" y="480"/>
                  </a:lnTo>
                  <a:lnTo>
                    <a:pt x="298" y="428"/>
                  </a:lnTo>
                  <a:lnTo>
                    <a:pt x="271" y="378"/>
                  </a:lnTo>
                  <a:lnTo>
                    <a:pt x="240" y="328"/>
                  </a:lnTo>
                  <a:lnTo>
                    <a:pt x="209" y="280"/>
                  </a:lnTo>
                  <a:lnTo>
                    <a:pt x="178" y="234"/>
                  </a:lnTo>
                  <a:lnTo>
                    <a:pt x="150" y="190"/>
                  </a:lnTo>
                  <a:lnTo>
                    <a:pt x="119" y="150"/>
                  </a:lnTo>
                  <a:lnTo>
                    <a:pt x="92" y="113"/>
                  </a:lnTo>
                  <a:lnTo>
                    <a:pt x="67" y="80"/>
                  </a:lnTo>
                  <a:lnTo>
                    <a:pt x="44" y="54"/>
                  </a:lnTo>
                  <a:lnTo>
                    <a:pt x="25" y="31"/>
                  </a:lnTo>
                  <a:lnTo>
                    <a:pt x="11" y="13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61"/>
            <p:cNvSpPr>
              <a:spLocks/>
            </p:cNvSpPr>
            <p:nvPr/>
          </p:nvSpPr>
          <p:spPr bwMode="auto">
            <a:xfrm>
              <a:off x="22225" y="2389187"/>
              <a:ext cx="546100" cy="755650"/>
            </a:xfrm>
            <a:custGeom>
              <a:avLst/>
              <a:gdLst>
                <a:gd name="T0" fmla="*/ 0 w 344"/>
                <a:gd name="T1" fmla="*/ 0 h 476"/>
                <a:gd name="T2" fmla="*/ 4 w 344"/>
                <a:gd name="T3" fmla="*/ 2 h 476"/>
                <a:gd name="T4" fmla="*/ 17 w 344"/>
                <a:gd name="T5" fmla="*/ 9 h 476"/>
                <a:gd name="T6" fmla="*/ 36 w 344"/>
                <a:gd name="T7" fmla="*/ 25 h 476"/>
                <a:gd name="T8" fmla="*/ 63 w 344"/>
                <a:gd name="T9" fmla="*/ 46 h 476"/>
                <a:gd name="T10" fmla="*/ 94 w 344"/>
                <a:gd name="T11" fmla="*/ 74 h 476"/>
                <a:gd name="T12" fmla="*/ 131 w 344"/>
                <a:gd name="T13" fmla="*/ 113 h 476"/>
                <a:gd name="T14" fmla="*/ 171 w 344"/>
                <a:gd name="T15" fmla="*/ 159 h 476"/>
                <a:gd name="T16" fmla="*/ 213 w 344"/>
                <a:gd name="T17" fmla="*/ 215 h 476"/>
                <a:gd name="T18" fmla="*/ 255 w 344"/>
                <a:gd name="T19" fmla="*/ 280 h 476"/>
                <a:gd name="T20" fmla="*/ 300 w 344"/>
                <a:gd name="T21" fmla="*/ 357 h 476"/>
                <a:gd name="T22" fmla="*/ 344 w 344"/>
                <a:gd name="T23" fmla="*/ 445 h 476"/>
                <a:gd name="T24" fmla="*/ 326 w 344"/>
                <a:gd name="T25" fmla="*/ 476 h 476"/>
                <a:gd name="T26" fmla="*/ 302 w 344"/>
                <a:gd name="T27" fmla="*/ 424 h 476"/>
                <a:gd name="T28" fmla="*/ 273 w 344"/>
                <a:gd name="T29" fmla="*/ 374 h 476"/>
                <a:gd name="T30" fmla="*/ 244 w 344"/>
                <a:gd name="T31" fmla="*/ 324 h 476"/>
                <a:gd name="T32" fmla="*/ 213 w 344"/>
                <a:gd name="T33" fmla="*/ 276 h 476"/>
                <a:gd name="T34" fmla="*/ 182 w 344"/>
                <a:gd name="T35" fmla="*/ 232 h 476"/>
                <a:gd name="T36" fmla="*/ 152 w 344"/>
                <a:gd name="T37" fmla="*/ 188 h 476"/>
                <a:gd name="T38" fmla="*/ 121 w 344"/>
                <a:gd name="T39" fmla="*/ 147 h 476"/>
                <a:gd name="T40" fmla="*/ 94 w 344"/>
                <a:gd name="T41" fmla="*/ 111 h 476"/>
                <a:gd name="T42" fmla="*/ 67 w 344"/>
                <a:gd name="T43" fmla="*/ 78 h 476"/>
                <a:gd name="T44" fmla="*/ 46 w 344"/>
                <a:gd name="T45" fmla="*/ 51 h 476"/>
                <a:gd name="T46" fmla="*/ 27 w 344"/>
                <a:gd name="T47" fmla="*/ 28 h 476"/>
                <a:gd name="T48" fmla="*/ 12 w 344"/>
                <a:gd name="T49" fmla="*/ 13 h 476"/>
                <a:gd name="T50" fmla="*/ 4 w 344"/>
                <a:gd name="T51" fmla="*/ 3 h 476"/>
                <a:gd name="T52" fmla="*/ 0 w 344"/>
                <a:gd name="T5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476">
                  <a:moveTo>
                    <a:pt x="0" y="0"/>
                  </a:moveTo>
                  <a:lnTo>
                    <a:pt x="4" y="2"/>
                  </a:lnTo>
                  <a:lnTo>
                    <a:pt x="17" y="9"/>
                  </a:lnTo>
                  <a:lnTo>
                    <a:pt x="36" y="25"/>
                  </a:lnTo>
                  <a:lnTo>
                    <a:pt x="63" y="46"/>
                  </a:lnTo>
                  <a:lnTo>
                    <a:pt x="94" y="74"/>
                  </a:lnTo>
                  <a:lnTo>
                    <a:pt x="131" y="113"/>
                  </a:lnTo>
                  <a:lnTo>
                    <a:pt x="171" y="159"/>
                  </a:lnTo>
                  <a:lnTo>
                    <a:pt x="213" y="215"/>
                  </a:lnTo>
                  <a:lnTo>
                    <a:pt x="255" y="280"/>
                  </a:lnTo>
                  <a:lnTo>
                    <a:pt x="300" y="357"/>
                  </a:lnTo>
                  <a:lnTo>
                    <a:pt x="344" y="445"/>
                  </a:lnTo>
                  <a:lnTo>
                    <a:pt x="326" y="476"/>
                  </a:lnTo>
                  <a:lnTo>
                    <a:pt x="302" y="424"/>
                  </a:lnTo>
                  <a:lnTo>
                    <a:pt x="273" y="374"/>
                  </a:lnTo>
                  <a:lnTo>
                    <a:pt x="244" y="324"/>
                  </a:lnTo>
                  <a:lnTo>
                    <a:pt x="213" y="276"/>
                  </a:lnTo>
                  <a:lnTo>
                    <a:pt x="182" y="232"/>
                  </a:lnTo>
                  <a:lnTo>
                    <a:pt x="152" y="188"/>
                  </a:lnTo>
                  <a:lnTo>
                    <a:pt x="121" y="147"/>
                  </a:lnTo>
                  <a:lnTo>
                    <a:pt x="94" y="111"/>
                  </a:lnTo>
                  <a:lnTo>
                    <a:pt x="67" y="78"/>
                  </a:lnTo>
                  <a:lnTo>
                    <a:pt x="46" y="51"/>
                  </a:lnTo>
                  <a:lnTo>
                    <a:pt x="27" y="28"/>
                  </a:lnTo>
                  <a:lnTo>
                    <a:pt x="12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62"/>
            <p:cNvSpPr>
              <a:spLocks/>
            </p:cNvSpPr>
            <p:nvPr/>
          </p:nvSpPr>
          <p:spPr bwMode="auto">
            <a:xfrm>
              <a:off x="3281363" y="2436812"/>
              <a:ext cx="274638" cy="708025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63"/>
            <p:cNvSpPr>
              <a:spLocks/>
            </p:cNvSpPr>
            <p:nvPr/>
          </p:nvSpPr>
          <p:spPr bwMode="auto">
            <a:xfrm>
              <a:off x="3195638" y="2438400"/>
              <a:ext cx="280988" cy="706437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64"/>
            <p:cNvSpPr>
              <a:spLocks/>
            </p:cNvSpPr>
            <p:nvPr/>
          </p:nvSpPr>
          <p:spPr bwMode="auto">
            <a:xfrm>
              <a:off x="2976563" y="2306637"/>
              <a:ext cx="360363" cy="838200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65"/>
            <p:cNvSpPr>
              <a:spLocks/>
            </p:cNvSpPr>
            <p:nvPr/>
          </p:nvSpPr>
          <p:spPr bwMode="auto">
            <a:xfrm>
              <a:off x="6324600" y="2124075"/>
              <a:ext cx="277813" cy="1020762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66"/>
            <p:cNvSpPr>
              <a:spLocks/>
            </p:cNvSpPr>
            <p:nvPr/>
          </p:nvSpPr>
          <p:spPr bwMode="auto">
            <a:xfrm>
              <a:off x="6583363" y="2349500"/>
              <a:ext cx="231775" cy="795337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67"/>
            <p:cNvSpPr>
              <a:spLocks/>
            </p:cNvSpPr>
            <p:nvPr/>
          </p:nvSpPr>
          <p:spPr bwMode="auto">
            <a:xfrm>
              <a:off x="6675438" y="2108200"/>
              <a:ext cx="242888" cy="1036637"/>
            </a:xfrm>
            <a:custGeom>
              <a:avLst/>
              <a:gdLst>
                <a:gd name="T0" fmla="*/ 153 w 153"/>
                <a:gd name="T1" fmla="*/ 0 h 653"/>
                <a:gd name="T2" fmla="*/ 153 w 153"/>
                <a:gd name="T3" fmla="*/ 6 h 653"/>
                <a:gd name="T4" fmla="*/ 148 w 153"/>
                <a:gd name="T5" fmla="*/ 21 h 653"/>
                <a:gd name="T6" fmla="*/ 142 w 153"/>
                <a:gd name="T7" fmla="*/ 46 h 653"/>
                <a:gd name="T8" fmla="*/ 132 w 153"/>
                <a:gd name="T9" fmla="*/ 81 h 653"/>
                <a:gd name="T10" fmla="*/ 123 w 153"/>
                <a:gd name="T11" fmla="*/ 121 h 653"/>
                <a:gd name="T12" fmla="*/ 111 w 153"/>
                <a:gd name="T13" fmla="*/ 169 h 653"/>
                <a:gd name="T14" fmla="*/ 98 w 153"/>
                <a:gd name="T15" fmla="*/ 221 h 653"/>
                <a:gd name="T16" fmla="*/ 86 w 153"/>
                <a:gd name="T17" fmla="*/ 279 h 653"/>
                <a:gd name="T18" fmla="*/ 73 w 153"/>
                <a:gd name="T19" fmla="*/ 338 h 653"/>
                <a:gd name="T20" fmla="*/ 61 w 153"/>
                <a:gd name="T21" fmla="*/ 402 h 653"/>
                <a:gd name="T22" fmla="*/ 50 w 153"/>
                <a:gd name="T23" fmla="*/ 465 h 653"/>
                <a:gd name="T24" fmla="*/ 40 w 153"/>
                <a:gd name="T25" fmla="*/ 530 h 653"/>
                <a:gd name="T26" fmla="*/ 32 w 153"/>
                <a:gd name="T27" fmla="*/ 592 h 653"/>
                <a:gd name="T28" fmla="*/ 27 w 153"/>
                <a:gd name="T29" fmla="*/ 653 h 653"/>
                <a:gd name="T30" fmla="*/ 0 w 153"/>
                <a:gd name="T31" fmla="*/ 649 h 653"/>
                <a:gd name="T32" fmla="*/ 7 w 153"/>
                <a:gd name="T33" fmla="*/ 559 h 653"/>
                <a:gd name="T34" fmla="*/ 19 w 153"/>
                <a:gd name="T35" fmla="*/ 474 h 653"/>
                <a:gd name="T36" fmla="*/ 32 w 153"/>
                <a:gd name="T37" fmla="*/ 396 h 653"/>
                <a:gd name="T38" fmla="*/ 46 w 153"/>
                <a:gd name="T39" fmla="*/ 325 h 653"/>
                <a:gd name="T40" fmla="*/ 63 w 153"/>
                <a:gd name="T41" fmla="*/ 259 h 653"/>
                <a:gd name="T42" fmla="*/ 78 w 153"/>
                <a:gd name="T43" fmla="*/ 200 h 653"/>
                <a:gd name="T44" fmla="*/ 96 w 153"/>
                <a:gd name="T45" fmla="*/ 148 h 653"/>
                <a:gd name="T46" fmla="*/ 111 w 153"/>
                <a:gd name="T47" fmla="*/ 104 h 653"/>
                <a:gd name="T48" fmla="*/ 125 w 153"/>
                <a:gd name="T49" fmla="*/ 68 h 653"/>
                <a:gd name="T50" fmla="*/ 136 w 153"/>
                <a:gd name="T51" fmla="*/ 39 h 653"/>
                <a:gd name="T52" fmla="*/ 146 w 153"/>
                <a:gd name="T53" fmla="*/ 18 h 653"/>
                <a:gd name="T54" fmla="*/ 151 w 153"/>
                <a:gd name="T55" fmla="*/ 4 h 653"/>
                <a:gd name="T56" fmla="*/ 153 w 153"/>
                <a:gd name="T5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" h="653">
                  <a:moveTo>
                    <a:pt x="153" y="0"/>
                  </a:moveTo>
                  <a:lnTo>
                    <a:pt x="153" y="6"/>
                  </a:lnTo>
                  <a:lnTo>
                    <a:pt x="148" y="21"/>
                  </a:lnTo>
                  <a:lnTo>
                    <a:pt x="142" y="46"/>
                  </a:lnTo>
                  <a:lnTo>
                    <a:pt x="132" y="81"/>
                  </a:lnTo>
                  <a:lnTo>
                    <a:pt x="123" y="121"/>
                  </a:lnTo>
                  <a:lnTo>
                    <a:pt x="111" y="169"/>
                  </a:lnTo>
                  <a:lnTo>
                    <a:pt x="98" y="221"/>
                  </a:lnTo>
                  <a:lnTo>
                    <a:pt x="86" y="279"/>
                  </a:lnTo>
                  <a:lnTo>
                    <a:pt x="73" y="338"/>
                  </a:lnTo>
                  <a:lnTo>
                    <a:pt x="61" y="402"/>
                  </a:lnTo>
                  <a:lnTo>
                    <a:pt x="50" y="465"/>
                  </a:lnTo>
                  <a:lnTo>
                    <a:pt x="40" y="530"/>
                  </a:lnTo>
                  <a:lnTo>
                    <a:pt x="32" y="592"/>
                  </a:lnTo>
                  <a:lnTo>
                    <a:pt x="27" y="653"/>
                  </a:lnTo>
                  <a:lnTo>
                    <a:pt x="0" y="649"/>
                  </a:lnTo>
                  <a:lnTo>
                    <a:pt x="7" y="559"/>
                  </a:lnTo>
                  <a:lnTo>
                    <a:pt x="19" y="474"/>
                  </a:lnTo>
                  <a:lnTo>
                    <a:pt x="32" y="396"/>
                  </a:lnTo>
                  <a:lnTo>
                    <a:pt x="46" y="325"/>
                  </a:lnTo>
                  <a:lnTo>
                    <a:pt x="63" y="259"/>
                  </a:lnTo>
                  <a:lnTo>
                    <a:pt x="78" y="200"/>
                  </a:lnTo>
                  <a:lnTo>
                    <a:pt x="96" y="148"/>
                  </a:lnTo>
                  <a:lnTo>
                    <a:pt x="111" y="104"/>
                  </a:lnTo>
                  <a:lnTo>
                    <a:pt x="125" y="68"/>
                  </a:lnTo>
                  <a:lnTo>
                    <a:pt x="136" y="39"/>
                  </a:lnTo>
                  <a:lnTo>
                    <a:pt x="146" y="18"/>
                  </a:lnTo>
                  <a:lnTo>
                    <a:pt x="151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68"/>
            <p:cNvSpPr>
              <a:spLocks/>
            </p:cNvSpPr>
            <p:nvPr/>
          </p:nvSpPr>
          <p:spPr bwMode="auto">
            <a:xfrm>
              <a:off x="6751638" y="2147887"/>
              <a:ext cx="255588" cy="996950"/>
            </a:xfrm>
            <a:custGeom>
              <a:avLst/>
              <a:gdLst>
                <a:gd name="T0" fmla="*/ 161 w 161"/>
                <a:gd name="T1" fmla="*/ 0 h 628"/>
                <a:gd name="T2" fmla="*/ 159 w 161"/>
                <a:gd name="T3" fmla="*/ 6 h 628"/>
                <a:gd name="T4" fmla="*/ 155 w 161"/>
                <a:gd name="T5" fmla="*/ 21 h 628"/>
                <a:gd name="T6" fmla="*/ 148 w 161"/>
                <a:gd name="T7" fmla="*/ 44 h 628"/>
                <a:gd name="T8" fmla="*/ 138 w 161"/>
                <a:gd name="T9" fmla="*/ 77 h 628"/>
                <a:gd name="T10" fmla="*/ 128 w 161"/>
                <a:gd name="T11" fmla="*/ 117 h 628"/>
                <a:gd name="T12" fmla="*/ 115 w 161"/>
                <a:gd name="T13" fmla="*/ 161 h 628"/>
                <a:gd name="T14" fmla="*/ 103 w 161"/>
                <a:gd name="T15" fmla="*/ 213 h 628"/>
                <a:gd name="T16" fmla="*/ 90 w 161"/>
                <a:gd name="T17" fmla="*/ 267 h 628"/>
                <a:gd name="T18" fmla="*/ 77 w 161"/>
                <a:gd name="T19" fmla="*/ 324 h 628"/>
                <a:gd name="T20" fmla="*/ 65 w 161"/>
                <a:gd name="T21" fmla="*/ 386 h 628"/>
                <a:gd name="T22" fmla="*/ 54 w 161"/>
                <a:gd name="T23" fmla="*/ 447 h 628"/>
                <a:gd name="T24" fmla="*/ 44 w 161"/>
                <a:gd name="T25" fmla="*/ 509 h 628"/>
                <a:gd name="T26" fmla="*/ 34 w 161"/>
                <a:gd name="T27" fmla="*/ 568 h 628"/>
                <a:gd name="T28" fmla="*/ 29 w 161"/>
                <a:gd name="T29" fmla="*/ 628 h 628"/>
                <a:gd name="T30" fmla="*/ 0 w 161"/>
                <a:gd name="T31" fmla="*/ 622 h 628"/>
                <a:gd name="T32" fmla="*/ 9 w 161"/>
                <a:gd name="T33" fmla="*/ 530 h 628"/>
                <a:gd name="T34" fmla="*/ 21 w 161"/>
                <a:gd name="T35" fmla="*/ 441 h 628"/>
                <a:gd name="T36" fmla="*/ 36 w 161"/>
                <a:gd name="T37" fmla="*/ 361 h 628"/>
                <a:gd name="T38" fmla="*/ 54 w 161"/>
                <a:gd name="T39" fmla="*/ 288 h 628"/>
                <a:gd name="T40" fmla="*/ 71 w 161"/>
                <a:gd name="T41" fmla="*/ 223 h 628"/>
                <a:gd name="T42" fmla="*/ 90 w 161"/>
                <a:gd name="T43" fmla="*/ 165 h 628"/>
                <a:gd name="T44" fmla="*/ 107 w 161"/>
                <a:gd name="T45" fmla="*/ 115 h 628"/>
                <a:gd name="T46" fmla="*/ 125 w 161"/>
                <a:gd name="T47" fmla="*/ 75 h 628"/>
                <a:gd name="T48" fmla="*/ 140 w 161"/>
                <a:gd name="T49" fmla="*/ 42 h 628"/>
                <a:gd name="T50" fmla="*/ 150 w 161"/>
                <a:gd name="T51" fmla="*/ 19 h 628"/>
                <a:gd name="T52" fmla="*/ 157 w 161"/>
                <a:gd name="T53" fmla="*/ 4 h 628"/>
                <a:gd name="T54" fmla="*/ 161 w 161"/>
                <a:gd name="T55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628">
                  <a:moveTo>
                    <a:pt x="161" y="0"/>
                  </a:moveTo>
                  <a:lnTo>
                    <a:pt x="159" y="6"/>
                  </a:lnTo>
                  <a:lnTo>
                    <a:pt x="155" y="21"/>
                  </a:lnTo>
                  <a:lnTo>
                    <a:pt x="148" y="44"/>
                  </a:lnTo>
                  <a:lnTo>
                    <a:pt x="138" y="77"/>
                  </a:lnTo>
                  <a:lnTo>
                    <a:pt x="128" y="117"/>
                  </a:lnTo>
                  <a:lnTo>
                    <a:pt x="115" y="161"/>
                  </a:lnTo>
                  <a:lnTo>
                    <a:pt x="103" y="213"/>
                  </a:lnTo>
                  <a:lnTo>
                    <a:pt x="90" y="267"/>
                  </a:lnTo>
                  <a:lnTo>
                    <a:pt x="77" y="324"/>
                  </a:lnTo>
                  <a:lnTo>
                    <a:pt x="65" y="386"/>
                  </a:lnTo>
                  <a:lnTo>
                    <a:pt x="54" y="447"/>
                  </a:lnTo>
                  <a:lnTo>
                    <a:pt x="44" y="509"/>
                  </a:lnTo>
                  <a:lnTo>
                    <a:pt x="34" y="568"/>
                  </a:lnTo>
                  <a:lnTo>
                    <a:pt x="29" y="628"/>
                  </a:lnTo>
                  <a:lnTo>
                    <a:pt x="0" y="622"/>
                  </a:lnTo>
                  <a:lnTo>
                    <a:pt x="9" y="530"/>
                  </a:lnTo>
                  <a:lnTo>
                    <a:pt x="21" y="441"/>
                  </a:lnTo>
                  <a:lnTo>
                    <a:pt x="36" y="361"/>
                  </a:lnTo>
                  <a:lnTo>
                    <a:pt x="54" y="288"/>
                  </a:lnTo>
                  <a:lnTo>
                    <a:pt x="71" y="223"/>
                  </a:lnTo>
                  <a:lnTo>
                    <a:pt x="90" y="165"/>
                  </a:lnTo>
                  <a:lnTo>
                    <a:pt x="107" y="115"/>
                  </a:lnTo>
                  <a:lnTo>
                    <a:pt x="125" y="75"/>
                  </a:lnTo>
                  <a:lnTo>
                    <a:pt x="140" y="42"/>
                  </a:lnTo>
                  <a:lnTo>
                    <a:pt x="150" y="19"/>
                  </a:lnTo>
                  <a:lnTo>
                    <a:pt x="157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69"/>
            <p:cNvSpPr>
              <a:spLocks/>
            </p:cNvSpPr>
            <p:nvPr/>
          </p:nvSpPr>
          <p:spPr bwMode="auto">
            <a:xfrm>
              <a:off x="9564688" y="2305050"/>
              <a:ext cx="512763" cy="839787"/>
            </a:xfrm>
            <a:custGeom>
              <a:avLst/>
              <a:gdLst>
                <a:gd name="T0" fmla="*/ 323 w 323"/>
                <a:gd name="T1" fmla="*/ 0 h 529"/>
                <a:gd name="T2" fmla="*/ 319 w 323"/>
                <a:gd name="T3" fmla="*/ 4 h 529"/>
                <a:gd name="T4" fmla="*/ 312 w 323"/>
                <a:gd name="T5" fmla="*/ 17 h 529"/>
                <a:gd name="T6" fmla="*/ 296 w 323"/>
                <a:gd name="T7" fmla="*/ 36 h 529"/>
                <a:gd name="T8" fmla="*/ 279 w 323"/>
                <a:gd name="T9" fmla="*/ 61 h 529"/>
                <a:gd name="T10" fmla="*/ 258 w 323"/>
                <a:gd name="T11" fmla="*/ 94 h 529"/>
                <a:gd name="T12" fmla="*/ 233 w 323"/>
                <a:gd name="T13" fmla="*/ 130 h 529"/>
                <a:gd name="T14" fmla="*/ 208 w 323"/>
                <a:gd name="T15" fmla="*/ 171 h 529"/>
                <a:gd name="T16" fmla="*/ 181 w 323"/>
                <a:gd name="T17" fmla="*/ 217 h 529"/>
                <a:gd name="T18" fmla="*/ 154 w 323"/>
                <a:gd name="T19" fmla="*/ 265 h 529"/>
                <a:gd name="T20" fmla="*/ 127 w 323"/>
                <a:gd name="T21" fmla="*/ 316 h 529"/>
                <a:gd name="T22" fmla="*/ 102 w 323"/>
                <a:gd name="T23" fmla="*/ 368 h 529"/>
                <a:gd name="T24" fmla="*/ 79 w 323"/>
                <a:gd name="T25" fmla="*/ 422 h 529"/>
                <a:gd name="T26" fmla="*/ 58 w 323"/>
                <a:gd name="T27" fmla="*/ 476 h 529"/>
                <a:gd name="T28" fmla="*/ 41 w 323"/>
                <a:gd name="T29" fmla="*/ 529 h 529"/>
                <a:gd name="T30" fmla="*/ 0 w 323"/>
                <a:gd name="T31" fmla="*/ 506 h 529"/>
                <a:gd name="T32" fmla="*/ 23 w 323"/>
                <a:gd name="T33" fmla="*/ 428 h 529"/>
                <a:gd name="T34" fmla="*/ 50 w 323"/>
                <a:gd name="T35" fmla="*/ 357 h 529"/>
                <a:gd name="T36" fmla="*/ 81 w 323"/>
                <a:gd name="T37" fmla="*/ 291 h 529"/>
                <a:gd name="T38" fmla="*/ 114 w 323"/>
                <a:gd name="T39" fmla="*/ 234 h 529"/>
                <a:gd name="T40" fmla="*/ 146 w 323"/>
                <a:gd name="T41" fmla="*/ 182 h 529"/>
                <a:gd name="T42" fmla="*/ 179 w 323"/>
                <a:gd name="T43" fmla="*/ 138 h 529"/>
                <a:gd name="T44" fmla="*/ 212 w 323"/>
                <a:gd name="T45" fmla="*/ 99 h 529"/>
                <a:gd name="T46" fmla="*/ 240 w 323"/>
                <a:gd name="T47" fmla="*/ 69 h 529"/>
                <a:gd name="T48" fmla="*/ 267 w 323"/>
                <a:gd name="T49" fmla="*/ 44 h 529"/>
                <a:gd name="T50" fmla="*/ 290 w 323"/>
                <a:gd name="T51" fmla="*/ 25 h 529"/>
                <a:gd name="T52" fmla="*/ 308 w 323"/>
                <a:gd name="T53" fmla="*/ 11 h 529"/>
                <a:gd name="T54" fmla="*/ 319 w 323"/>
                <a:gd name="T55" fmla="*/ 4 h 529"/>
                <a:gd name="T56" fmla="*/ 323 w 323"/>
                <a:gd name="T5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3" h="529">
                  <a:moveTo>
                    <a:pt x="323" y="0"/>
                  </a:moveTo>
                  <a:lnTo>
                    <a:pt x="319" y="4"/>
                  </a:lnTo>
                  <a:lnTo>
                    <a:pt x="312" y="17"/>
                  </a:lnTo>
                  <a:lnTo>
                    <a:pt x="296" y="36"/>
                  </a:lnTo>
                  <a:lnTo>
                    <a:pt x="279" y="61"/>
                  </a:lnTo>
                  <a:lnTo>
                    <a:pt x="258" y="94"/>
                  </a:lnTo>
                  <a:lnTo>
                    <a:pt x="233" y="130"/>
                  </a:lnTo>
                  <a:lnTo>
                    <a:pt x="208" y="171"/>
                  </a:lnTo>
                  <a:lnTo>
                    <a:pt x="181" y="217"/>
                  </a:lnTo>
                  <a:lnTo>
                    <a:pt x="154" y="265"/>
                  </a:lnTo>
                  <a:lnTo>
                    <a:pt x="127" y="316"/>
                  </a:lnTo>
                  <a:lnTo>
                    <a:pt x="102" y="368"/>
                  </a:lnTo>
                  <a:lnTo>
                    <a:pt x="79" y="422"/>
                  </a:lnTo>
                  <a:lnTo>
                    <a:pt x="58" y="476"/>
                  </a:lnTo>
                  <a:lnTo>
                    <a:pt x="41" y="529"/>
                  </a:lnTo>
                  <a:lnTo>
                    <a:pt x="0" y="506"/>
                  </a:lnTo>
                  <a:lnTo>
                    <a:pt x="23" y="428"/>
                  </a:lnTo>
                  <a:lnTo>
                    <a:pt x="50" y="357"/>
                  </a:lnTo>
                  <a:lnTo>
                    <a:pt x="81" y="291"/>
                  </a:lnTo>
                  <a:lnTo>
                    <a:pt x="114" y="234"/>
                  </a:lnTo>
                  <a:lnTo>
                    <a:pt x="146" y="182"/>
                  </a:lnTo>
                  <a:lnTo>
                    <a:pt x="179" y="138"/>
                  </a:lnTo>
                  <a:lnTo>
                    <a:pt x="212" y="99"/>
                  </a:lnTo>
                  <a:lnTo>
                    <a:pt x="240" y="69"/>
                  </a:lnTo>
                  <a:lnTo>
                    <a:pt x="267" y="44"/>
                  </a:lnTo>
                  <a:lnTo>
                    <a:pt x="290" y="25"/>
                  </a:lnTo>
                  <a:lnTo>
                    <a:pt x="308" y="11"/>
                  </a:lnTo>
                  <a:lnTo>
                    <a:pt x="319" y="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70"/>
            <p:cNvSpPr>
              <a:spLocks/>
            </p:cNvSpPr>
            <p:nvPr/>
          </p:nvSpPr>
          <p:spPr bwMode="auto">
            <a:xfrm>
              <a:off x="7150100" y="2282825"/>
              <a:ext cx="454025" cy="862012"/>
            </a:xfrm>
            <a:custGeom>
              <a:avLst/>
              <a:gdLst>
                <a:gd name="T0" fmla="*/ 286 w 286"/>
                <a:gd name="T1" fmla="*/ 0 h 543"/>
                <a:gd name="T2" fmla="*/ 285 w 286"/>
                <a:gd name="T3" fmla="*/ 4 h 543"/>
                <a:gd name="T4" fmla="*/ 277 w 286"/>
                <a:gd name="T5" fmla="*/ 17 h 543"/>
                <a:gd name="T6" fmla="*/ 263 w 286"/>
                <a:gd name="T7" fmla="*/ 37 h 543"/>
                <a:gd name="T8" fmla="*/ 248 w 286"/>
                <a:gd name="T9" fmla="*/ 63 h 543"/>
                <a:gd name="T10" fmla="*/ 229 w 286"/>
                <a:gd name="T11" fmla="*/ 94 h 543"/>
                <a:gd name="T12" fmla="*/ 208 w 286"/>
                <a:gd name="T13" fmla="*/ 133 h 543"/>
                <a:gd name="T14" fmla="*/ 185 w 286"/>
                <a:gd name="T15" fmla="*/ 175 h 543"/>
                <a:gd name="T16" fmla="*/ 160 w 286"/>
                <a:gd name="T17" fmla="*/ 221 h 543"/>
                <a:gd name="T18" fmla="*/ 135 w 286"/>
                <a:gd name="T19" fmla="*/ 271 h 543"/>
                <a:gd name="T20" fmla="*/ 110 w 286"/>
                <a:gd name="T21" fmla="*/ 323 h 543"/>
                <a:gd name="T22" fmla="*/ 87 w 286"/>
                <a:gd name="T23" fmla="*/ 376 h 543"/>
                <a:gd name="T24" fmla="*/ 66 w 286"/>
                <a:gd name="T25" fmla="*/ 432 h 543"/>
                <a:gd name="T26" fmla="*/ 44 w 286"/>
                <a:gd name="T27" fmla="*/ 488 h 543"/>
                <a:gd name="T28" fmla="*/ 29 w 286"/>
                <a:gd name="T29" fmla="*/ 543 h 543"/>
                <a:gd name="T30" fmla="*/ 0 w 286"/>
                <a:gd name="T31" fmla="*/ 516 h 543"/>
                <a:gd name="T32" fmla="*/ 25 w 286"/>
                <a:gd name="T33" fmla="*/ 428 h 543"/>
                <a:gd name="T34" fmla="*/ 54 w 286"/>
                <a:gd name="T35" fmla="*/ 348 h 543"/>
                <a:gd name="T36" fmla="*/ 87 w 286"/>
                <a:gd name="T37" fmla="*/ 277 h 543"/>
                <a:gd name="T38" fmla="*/ 117 w 286"/>
                <a:gd name="T39" fmla="*/ 215 h 543"/>
                <a:gd name="T40" fmla="*/ 150 w 286"/>
                <a:gd name="T41" fmla="*/ 161 h 543"/>
                <a:gd name="T42" fmla="*/ 181 w 286"/>
                <a:gd name="T43" fmla="*/ 117 h 543"/>
                <a:gd name="T44" fmla="*/ 208 w 286"/>
                <a:gd name="T45" fmla="*/ 81 h 543"/>
                <a:gd name="T46" fmla="*/ 235 w 286"/>
                <a:gd name="T47" fmla="*/ 50 h 543"/>
                <a:gd name="T48" fmla="*/ 256 w 286"/>
                <a:gd name="T49" fmla="*/ 29 h 543"/>
                <a:gd name="T50" fmla="*/ 273 w 286"/>
                <a:gd name="T51" fmla="*/ 12 h 543"/>
                <a:gd name="T52" fmla="*/ 283 w 286"/>
                <a:gd name="T53" fmla="*/ 4 h 543"/>
                <a:gd name="T54" fmla="*/ 286 w 286"/>
                <a:gd name="T55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3">
                  <a:moveTo>
                    <a:pt x="286" y="0"/>
                  </a:moveTo>
                  <a:lnTo>
                    <a:pt x="285" y="4"/>
                  </a:lnTo>
                  <a:lnTo>
                    <a:pt x="277" y="17"/>
                  </a:lnTo>
                  <a:lnTo>
                    <a:pt x="263" y="37"/>
                  </a:lnTo>
                  <a:lnTo>
                    <a:pt x="248" y="63"/>
                  </a:lnTo>
                  <a:lnTo>
                    <a:pt x="229" y="94"/>
                  </a:lnTo>
                  <a:lnTo>
                    <a:pt x="208" y="133"/>
                  </a:lnTo>
                  <a:lnTo>
                    <a:pt x="185" y="175"/>
                  </a:lnTo>
                  <a:lnTo>
                    <a:pt x="160" y="221"/>
                  </a:lnTo>
                  <a:lnTo>
                    <a:pt x="135" y="271"/>
                  </a:lnTo>
                  <a:lnTo>
                    <a:pt x="110" y="323"/>
                  </a:lnTo>
                  <a:lnTo>
                    <a:pt x="87" y="376"/>
                  </a:lnTo>
                  <a:lnTo>
                    <a:pt x="66" y="432"/>
                  </a:lnTo>
                  <a:lnTo>
                    <a:pt x="44" y="488"/>
                  </a:lnTo>
                  <a:lnTo>
                    <a:pt x="29" y="543"/>
                  </a:lnTo>
                  <a:lnTo>
                    <a:pt x="0" y="516"/>
                  </a:lnTo>
                  <a:lnTo>
                    <a:pt x="25" y="428"/>
                  </a:lnTo>
                  <a:lnTo>
                    <a:pt x="54" y="348"/>
                  </a:lnTo>
                  <a:lnTo>
                    <a:pt x="87" y="277"/>
                  </a:lnTo>
                  <a:lnTo>
                    <a:pt x="117" y="215"/>
                  </a:lnTo>
                  <a:lnTo>
                    <a:pt x="150" y="161"/>
                  </a:lnTo>
                  <a:lnTo>
                    <a:pt x="181" y="117"/>
                  </a:lnTo>
                  <a:lnTo>
                    <a:pt x="208" y="81"/>
                  </a:lnTo>
                  <a:lnTo>
                    <a:pt x="235" y="50"/>
                  </a:lnTo>
                  <a:lnTo>
                    <a:pt x="256" y="29"/>
                  </a:lnTo>
                  <a:lnTo>
                    <a:pt x="273" y="12"/>
                  </a:lnTo>
                  <a:lnTo>
                    <a:pt x="283" y="4"/>
                  </a:lnTo>
                  <a:lnTo>
                    <a:pt x="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71"/>
            <p:cNvSpPr>
              <a:spLocks/>
            </p:cNvSpPr>
            <p:nvPr/>
          </p:nvSpPr>
          <p:spPr bwMode="auto">
            <a:xfrm>
              <a:off x="6421438" y="2252662"/>
              <a:ext cx="406400" cy="892175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72"/>
            <p:cNvSpPr>
              <a:spLocks/>
            </p:cNvSpPr>
            <p:nvPr/>
          </p:nvSpPr>
          <p:spPr bwMode="auto">
            <a:xfrm>
              <a:off x="6338888" y="2249487"/>
              <a:ext cx="403225" cy="895350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73"/>
            <p:cNvSpPr>
              <a:spLocks/>
            </p:cNvSpPr>
            <p:nvPr/>
          </p:nvSpPr>
          <p:spPr bwMode="auto">
            <a:xfrm>
              <a:off x="6775450" y="2452687"/>
              <a:ext cx="334963" cy="692150"/>
            </a:xfrm>
            <a:custGeom>
              <a:avLst/>
              <a:gdLst>
                <a:gd name="T0" fmla="*/ 211 w 211"/>
                <a:gd name="T1" fmla="*/ 0 h 436"/>
                <a:gd name="T2" fmla="*/ 209 w 211"/>
                <a:gd name="T3" fmla="*/ 6 h 436"/>
                <a:gd name="T4" fmla="*/ 202 w 211"/>
                <a:gd name="T5" fmla="*/ 17 h 436"/>
                <a:gd name="T6" fmla="*/ 188 w 211"/>
                <a:gd name="T7" fmla="*/ 38 h 436"/>
                <a:gd name="T8" fmla="*/ 173 w 211"/>
                <a:gd name="T9" fmla="*/ 67 h 436"/>
                <a:gd name="T10" fmla="*/ 156 w 211"/>
                <a:gd name="T11" fmla="*/ 102 h 436"/>
                <a:gd name="T12" fmla="*/ 136 w 211"/>
                <a:gd name="T13" fmla="*/ 140 h 436"/>
                <a:gd name="T14" fmla="*/ 115 w 211"/>
                <a:gd name="T15" fmla="*/ 184 h 436"/>
                <a:gd name="T16" fmla="*/ 94 w 211"/>
                <a:gd name="T17" fmla="*/ 230 h 436"/>
                <a:gd name="T18" fmla="*/ 73 w 211"/>
                <a:gd name="T19" fmla="*/ 280 h 436"/>
                <a:gd name="T20" fmla="*/ 54 w 211"/>
                <a:gd name="T21" fmla="*/ 332 h 436"/>
                <a:gd name="T22" fmla="*/ 37 w 211"/>
                <a:gd name="T23" fmla="*/ 384 h 436"/>
                <a:gd name="T24" fmla="*/ 23 w 211"/>
                <a:gd name="T25" fmla="*/ 436 h 436"/>
                <a:gd name="T26" fmla="*/ 0 w 211"/>
                <a:gd name="T27" fmla="*/ 416 h 436"/>
                <a:gd name="T28" fmla="*/ 21 w 211"/>
                <a:gd name="T29" fmla="*/ 340 h 436"/>
                <a:gd name="T30" fmla="*/ 44 w 211"/>
                <a:gd name="T31" fmla="*/ 270 h 436"/>
                <a:gd name="T32" fmla="*/ 67 w 211"/>
                <a:gd name="T33" fmla="*/ 211 h 436"/>
                <a:gd name="T34" fmla="*/ 94 w 211"/>
                <a:gd name="T35" fmla="*/ 159 h 436"/>
                <a:gd name="T36" fmla="*/ 119 w 211"/>
                <a:gd name="T37" fmla="*/ 115 h 436"/>
                <a:gd name="T38" fmla="*/ 144 w 211"/>
                <a:gd name="T39" fmla="*/ 78 h 436"/>
                <a:gd name="T40" fmla="*/ 165 w 211"/>
                <a:gd name="T41" fmla="*/ 50 h 436"/>
                <a:gd name="T42" fmla="*/ 184 w 211"/>
                <a:gd name="T43" fmla="*/ 27 h 436"/>
                <a:gd name="T44" fmla="*/ 198 w 211"/>
                <a:gd name="T45" fmla="*/ 11 h 436"/>
                <a:gd name="T46" fmla="*/ 208 w 211"/>
                <a:gd name="T47" fmla="*/ 4 h 436"/>
                <a:gd name="T48" fmla="*/ 211 w 211"/>
                <a:gd name="T4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436">
                  <a:moveTo>
                    <a:pt x="211" y="0"/>
                  </a:moveTo>
                  <a:lnTo>
                    <a:pt x="209" y="6"/>
                  </a:lnTo>
                  <a:lnTo>
                    <a:pt x="202" y="17"/>
                  </a:lnTo>
                  <a:lnTo>
                    <a:pt x="188" y="38"/>
                  </a:lnTo>
                  <a:lnTo>
                    <a:pt x="173" y="67"/>
                  </a:lnTo>
                  <a:lnTo>
                    <a:pt x="156" y="102"/>
                  </a:lnTo>
                  <a:lnTo>
                    <a:pt x="136" y="140"/>
                  </a:lnTo>
                  <a:lnTo>
                    <a:pt x="115" y="184"/>
                  </a:lnTo>
                  <a:lnTo>
                    <a:pt x="94" y="230"/>
                  </a:lnTo>
                  <a:lnTo>
                    <a:pt x="73" y="280"/>
                  </a:lnTo>
                  <a:lnTo>
                    <a:pt x="54" y="332"/>
                  </a:lnTo>
                  <a:lnTo>
                    <a:pt x="37" y="384"/>
                  </a:lnTo>
                  <a:lnTo>
                    <a:pt x="23" y="436"/>
                  </a:lnTo>
                  <a:lnTo>
                    <a:pt x="0" y="416"/>
                  </a:lnTo>
                  <a:lnTo>
                    <a:pt x="21" y="340"/>
                  </a:lnTo>
                  <a:lnTo>
                    <a:pt x="44" y="270"/>
                  </a:lnTo>
                  <a:lnTo>
                    <a:pt x="67" y="211"/>
                  </a:lnTo>
                  <a:lnTo>
                    <a:pt x="94" y="159"/>
                  </a:lnTo>
                  <a:lnTo>
                    <a:pt x="119" y="115"/>
                  </a:lnTo>
                  <a:lnTo>
                    <a:pt x="144" y="78"/>
                  </a:lnTo>
                  <a:lnTo>
                    <a:pt x="165" y="50"/>
                  </a:lnTo>
                  <a:lnTo>
                    <a:pt x="184" y="27"/>
                  </a:lnTo>
                  <a:lnTo>
                    <a:pt x="198" y="11"/>
                  </a:lnTo>
                  <a:lnTo>
                    <a:pt x="208" y="4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74"/>
            <p:cNvSpPr>
              <a:spLocks/>
            </p:cNvSpPr>
            <p:nvPr/>
          </p:nvSpPr>
          <p:spPr bwMode="auto">
            <a:xfrm>
              <a:off x="6937375" y="2459037"/>
              <a:ext cx="344488" cy="685800"/>
            </a:xfrm>
            <a:custGeom>
              <a:avLst/>
              <a:gdLst>
                <a:gd name="T0" fmla="*/ 217 w 217"/>
                <a:gd name="T1" fmla="*/ 0 h 432"/>
                <a:gd name="T2" fmla="*/ 213 w 217"/>
                <a:gd name="T3" fmla="*/ 4 h 432"/>
                <a:gd name="T4" fmla="*/ 205 w 217"/>
                <a:gd name="T5" fmla="*/ 17 h 432"/>
                <a:gd name="T6" fmla="*/ 194 w 217"/>
                <a:gd name="T7" fmla="*/ 38 h 432"/>
                <a:gd name="T8" fmla="*/ 178 w 217"/>
                <a:gd name="T9" fmla="*/ 65 h 432"/>
                <a:gd name="T10" fmla="*/ 159 w 217"/>
                <a:gd name="T11" fmla="*/ 100 h 432"/>
                <a:gd name="T12" fmla="*/ 140 w 217"/>
                <a:gd name="T13" fmla="*/ 138 h 432"/>
                <a:gd name="T14" fmla="*/ 119 w 217"/>
                <a:gd name="T15" fmla="*/ 182 h 432"/>
                <a:gd name="T16" fmla="*/ 96 w 217"/>
                <a:gd name="T17" fmla="*/ 228 h 432"/>
                <a:gd name="T18" fmla="*/ 75 w 217"/>
                <a:gd name="T19" fmla="*/ 278 h 432"/>
                <a:gd name="T20" fmla="*/ 56 w 217"/>
                <a:gd name="T21" fmla="*/ 328 h 432"/>
                <a:gd name="T22" fmla="*/ 38 w 217"/>
                <a:gd name="T23" fmla="*/ 380 h 432"/>
                <a:gd name="T24" fmla="*/ 23 w 217"/>
                <a:gd name="T25" fmla="*/ 432 h 432"/>
                <a:gd name="T26" fmla="*/ 0 w 217"/>
                <a:gd name="T27" fmla="*/ 411 h 432"/>
                <a:gd name="T28" fmla="*/ 21 w 217"/>
                <a:gd name="T29" fmla="*/ 334 h 432"/>
                <a:gd name="T30" fmla="*/ 46 w 217"/>
                <a:gd name="T31" fmla="*/ 267 h 432"/>
                <a:gd name="T32" fmla="*/ 71 w 217"/>
                <a:gd name="T33" fmla="*/ 207 h 432"/>
                <a:gd name="T34" fmla="*/ 98 w 217"/>
                <a:gd name="T35" fmla="*/ 155 h 432"/>
                <a:gd name="T36" fmla="*/ 123 w 217"/>
                <a:gd name="T37" fmla="*/ 113 h 432"/>
                <a:gd name="T38" fmla="*/ 148 w 217"/>
                <a:gd name="T39" fmla="*/ 77 h 432"/>
                <a:gd name="T40" fmla="*/ 169 w 217"/>
                <a:gd name="T41" fmla="*/ 48 h 432"/>
                <a:gd name="T42" fmla="*/ 188 w 217"/>
                <a:gd name="T43" fmla="*/ 27 h 432"/>
                <a:gd name="T44" fmla="*/ 203 w 217"/>
                <a:gd name="T45" fmla="*/ 11 h 432"/>
                <a:gd name="T46" fmla="*/ 213 w 217"/>
                <a:gd name="T47" fmla="*/ 2 h 432"/>
                <a:gd name="T48" fmla="*/ 217 w 217"/>
                <a:gd name="T4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432">
                  <a:moveTo>
                    <a:pt x="217" y="0"/>
                  </a:moveTo>
                  <a:lnTo>
                    <a:pt x="213" y="4"/>
                  </a:lnTo>
                  <a:lnTo>
                    <a:pt x="205" y="17"/>
                  </a:lnTo>
                  <a:lnTo>
                    <a:pt x="194" y="38"/>
                  </a:lnTo>
                  <a:lnTo>
                    <a:pt x="178" y="65"/>
                  </a:lnTo>
                  <a:lnTo>
                    <a:pt x="159" y="100"/>
                  </a:lnTo>
                  <a:lnTo>
                    <a:pt x="140" y="138"/>
                  </a:lnTo>
                  <a:lnTo>
                    <a:pt x="119" y="182"/>
                  </a:lnTo>
                  <a:lnTo>
                    <a:pt x="96" y="228"/>
                  </a:lnTo>
                  <a:lnTo>
                    <a:pt x="75" y="278"/>
                  </a:lnTo>
                  <a:lnTo>
                    <a:pt x="56" y="328"/>
                  </a:lnTo>
                  <a:lnTo>
                    <a:pt x="38" y="380"/>
                  </a:lnTo>
                  <a:lnTo>
                    <a:pt x="23" y="432"/>
                  </a:lnTo>
                  <a:lnTo>
                    <a:pt x="0" y="411"/>
                  </a:lnTo>
                  <a:lnTo>
                    <a:pt x="21" y="334"/>
                  </a:lnTo>
                  <a:lnTo>
                    <a:pt x="46" y="267"/>
                  </a:lnTo>
                  <a:lnTo>
                    <a:pt x="71" y="207"/>
                  </a:lnTo>
                  <a:lnTo>
                    <a:pt x="98" y="155"/>
                  </a:lnTo>
                  <a:lnTo>
                    <a:pt x="123" y="113"/>
                  </a:lnTo>
                  <a:lnTo>
                    <a:pt x="148" y="77"/>
                  </a:lnTo>
                  <a:lnTo>
                    <a:pt x="169" y="48"/>
                  </a:lnTo>
                  <a:lnTo>
                    <a:pt x="188" y="27"/>
                  </a:lnTo>
                  <a:lnTo>
                    <a:pt x="203" y="11"/>
                  </a:lnTo>
                  <a:lnTo>
                    <a:pt x="213" y="2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75"/>
            <p:cNvSpPr>
              <a:spLocks/>
            </p:cNvSpPr>
            <p:nvPr/>
          </p:nvSpPr>
          <p:spPr bwMode="auto">
            <a:xfrm>
              <a:off x="6989763" y="2328862"/>
              <a:ext cx="434975" cy="815975"/>
            </a:xfrm>
            <a:custGeom>
              <a:avLst/>
              <a:gdLst>
                <a:gd name="T0" fmla="*/ 274 w 274"/>
                <a:gd name="T1" fmla="*/ 0 h 514"/>
                <a:gd name="T2" fmla="*/ 270 w 274"/>
                <a:gd name="T3" fmla="*/ 4 h 514"/>
                <a:gd name="T4" fmla="*/ 263 w 274"/>
                <a:gd name="T5" fmla="*/ 13 h 514"/>
                <a:gd name="T6" fmla="*/ 251 w 274"/>
                <a:gd name="T7" fmla="*/ 32 h 514"/>
                <a:gd name="T8" fmla="*/ 236 w 274"/>
                <a:gd name="T9" fmla="*/ 57 h 514"/>
                <a:gd name="T10" fmla="*/ 218 w 274"/>
                <a:gd name="T11" fmla="*/ 88 h 514"/>
                <a:gd name="T12" fmla="*/ 197 w 274"/>
                <a:gd name="T13" fmla="*/ 123 h 514"/>
                <a:gd name="T14" fmla="*/ 174 w 274"/>
                <a:gd name="T15" fmla="*/ 163 h 514"/>
                <a:gd name="T16" fmla="*/ 151 w 274"/>
                <a:gd name="T17" fmla="*/ 205 h 514"/>
                <a:gd name="T18" fmla="*/ 128 w 274"/>
                <a:gd name="T19" fmla="*/ 253 h 514"/>
                <a:gd name="T20" fmla="*/ 105 w 274"/>
                <a:gd name="T21" fmla="*/ 303 h 514"/>
                <a:gd name="T22" fmla="*/ 84 w 274"/>
                <a:gd name="T23" fmla="*/ 353 h 514"/>
                <a:gd name="T24" fmla="*/ 63 w 274"/>
                <a:gd name="T25" fmla="*/ 407 h 514"/>
                <a:gd name="T26" fmla="*/ 46 w 274"/>
                <a:gd name="T27" fmla="*/ 460 h 514"/>
                <a:gd name="T28" fmla="*/ 30 w 274"/>
                <a:gd name="T29" fmla="*/ 514 h 514"/>
                <a:gd name="T30" fmla="*/ 0 w 274"/>
                <a:gd name="T31" fmla="*/ 485 h 514"/>
                <a:gd name="T32" fmla="*/ 23 w 274"/>
                <a:gd name="T33" fmla="*/ 399 h 514"/>
                <a:gd name="T34" fmla="*/ 49 w 274"/>
                <a:gd name="T35" fmla="*/ 324 h 514"/>
                <a:gd name="T36" fmla="*/ 78 w 274"/>
                <a:gd name="T37" fmla="*/ 257 h 514"/>
                <a:gd name="T38" fmla="*/ 109 w 274"/>
                <a:gd name="T39" fmla="*/ 197 h 514"/>
                <a:gd name="T40" fmla="*/ 138 w 274"/>
                <a:gd name="T41" fmla="*/ 148 h 514"/>
                <a:gd name="T42" fmla="*/ 169 w 274"/>
                <a:gd name="T43" fmla="*/ 107 h 514"/>
                <a:gd name="T44" fmla="*/ 195 w 274"/>
                <a:gd name="T45" fmla="*/ 73 h 514"/>
                <a:gd name="T46" fmla="*/ 220 w 274"/>
                <a:gd name="T47" fmla="*/ 44 h 514"/>
                <a:gd name="T48" fmla="*/ 242 w 274"/>
                <a:gd name="T49" fmla="*/ 25 h 514"/>
                <a:gd name="T50" fmla="*/ 259 w 274"/>
                <a:gd name="T51" fmla="*/ 9 h 514"/>
                <a:gd name="T52" fmla="*/ 270 w 274"/>
                <a:gd name="T53" fmla="*/ 2 h 514"/>
                <a:gd name="T54" fmla="*/ 274 w 274"/>
                <a:gd name="T55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" h="514">
                  <a:moveTo>
                    <a:pt x="274" y="0"/>
                  </a:moveTo>
                  <a:lnTo>
                    <a:pt x="270" y="4"/>
                  </a:lnTo>
                  <a:lnTo>
                    <a:pt x="263" y="13"/>
                  </a:lnTo>
                  <a:lnTo>
                    <a:pt x="251" y="32"/>
                  </a:lnTo>
                  <a:lnTo>
                    <a:pt x="236" y="57"/>
                  </a:lnTo>
                  <a:lnTo>
                    <a:pt x="218" y="88"/>
                  </a:lnTo>
                  <a:lnTo>
                    <a:pt x="197" y="123"/>
                  </a:lnTo>
                  <a:lnTo>
                    <a:pt x="174" y="163"/>
                  </a:lnTo>
                  <a:lnTo>
                    <a:pt x="151" y="205"/>
                  </a:lnTo>
                  <a:lnTo>
                    <a:pt x="128" y="253"/>
                  </a:lnTo>
                  <a:lnTo>
                    <a:pt x="105" y="303"/>
                  </a:lnTo>
                  <a:lnTo>
                    <a:pt x="84" y="353"/>
                  </a:lnTo>
                  <a:lnTo>
                    <a:pt x="63" y="407"/>
                  </a:lnTo>
                  <a:lnTo>
                    <a:pt x="46" y="460"/>
                  </a:lnTo>
                  <a:lnTo>
                    <a:pt x="30" y="514"/>
                  </a:lnTo>
                  <a:lnTo>
                    <a:pt x="0" y="485"/>
                  </a:lnTo>
                  <a:lnTo>
                    <a:pt x="23" y="399"/>
                  </a:lnTo>
                  <a:lnTo>
                    <a:pt x="49" y="324"/>
                  </a:lnTo>
                  <a:lnTo>
                    <a:pt x="78" y="257"/>
                  </a:lnTo>
                  <a:lnTo>
                    <a:pt x="109" y="197"/>
                  </a:lnTo>
                  <a:lnTo>
                    <a:pt x="138" y="148"/>
                  </a:lnTo>
                  <a:lnTo>
                    <a:pt x="169" y="107"/>
                  </a:lnTo>
                  <a:lnTo>
                    <a:pt x="195" y="73"/>
                  </a:lnTo>
                  <a:lnTo>
                    <a:pt x="220" y="44"/>
                  </a:lnTo>
                  <a:lnTo>
                    <a:pt x="242" y="25"/>
                  </a:lnTo>
                  <a:lnTo>
                    <a:pt x="259" y="9"/>
                  </a:lnTo>
                  <a:lnTo>
                    <a:pt x="270" y="2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76"/>
            <p:cNvSpPr>
              <a:spLocks/>
            </p:cNvSpPr>
            <p:nvPr/>
          </p:nvSpPr>
          <p:spPr bwMode="auto">
            <a:xfrm>
              <a:off x="7132638" y="2146300"/>
              <a:ext cx="338138" cy="998537"/>
            </a:xfrm>
            <a:custGeom>
              <a:avLst/>
              <a:gdLst>
                <a:gd name="T0" fmla="*/ 213 w 213"/>
                <a:gd name="T1" fmla="*/ 0 h 629"/>
                <a:gd name="T2" fmla="*/ 211 w 213"/>
                <a:gd name="T3" fmla="*/ 5 h 629"/>
                <a:gd name="T4" fmla="*/ 205 w 213"/>
                <a:gd name="T5" fmla="*/ 21 h 629"/>
                <a:gd name="T6" fmla="*/ 196 w 213"/>
                <a:gd name="T7" fmla="*/ 44 h 629"/>
                <a:gd name="T8" fmla="*/ 184 w 213"/>
                <a:gd name="T9" fmla="*/ 76 h 629"/>
                <a:gd name="T10" fmla="*/ 169 w 213"/>
                <a:gd name="T11" fmla="*/ 115 h 629"/>
                <a:gd name="T12" fmla="*/ 153 w 213"/>
                <a:gd name="T13" fmla="*/ 161 h 629"/>
                <a:gd name="T14" fmla="*/ 136 w 213"/>
                <a:gd name="T15" fmla="*/ 211 h 629"/>
                <a:gd name="T16" fmla="*/ 119 w 213"/>
                <a:gd name="T17" fmla="*/ 266 h 629"/>
                <a:gd name="T18" fmla="*/ 102 w 213"/>
                <a:gd name="T19" fmla="*/ 324 h 629"/>
                <a:gd name="T20" fmla="*/ 86 w 213"/>
                <a:gd name="T21" fmla="*/ 384 h 629"/>
                <a:gd name="T22" fmla="*/ 71 w 213"/>
                <a:gd name="T23" fmla="*/ 445 h 629"/>
                <a:gd name="T24" fmla="*/ 57 w 213"/>
                <a:gd name="T25" fmla="*/ 506 h 629"/>
                <a:gd name="T26" fmla="*/ 48 w 213"/>
                <a:gd name="T27" fmla="*/ 568 h 629"/>
                <a:gd name="T28" fmla="*/ 40 w 213"/>
                <a:gd name="T29" fmla="*/ 629 h 629"/>
                <a:gd name="T30" fmla="*/ 0 w 213"/>
                <a:gd name="T31" fmla="*/ 620 h 629"/>
                <a:gd name="T32" fmla="*/ 9 w 213"/>
                <a:gd name="T33" fmla="*/ 531 h 629"/>
                <a:gd name="T34" fmla="*/ 23 w 213"/>
                <a:gd name="T35" fmla="*/ 449 h 629"/>
                <a:gd name="T36" fmla="*/ 40 w 213"/>
                <a:gd name="T37" fmla="*/ 374 h 629"/>
                <a:gd name="T38" fmla="*/ 59 w 213"/>
                <a:gd name="T39" fmla="*/ 305 h 629"/>
                <a:gd name="T40" fmla="*/ 82 w 213"/>
                <a:gd name="T41" fmla="*/ 242 h 629"/>
                <a:gd name="T42" fmla="*/ 105 w 213"/>
                <a:gd name="T43" fmla="*/ 186 h 629"/>
                <a:gd name="T44" fmla="*/ 128 w 213"/>
                <a:gd name="T45" fmla="*/ 138 h 629"/>
                <a:gd name="T46" fmla="*/ 150 w 213"/>
                <a:gd name="T47" fmla="*/ 96 h 629"/>
                <a:gd name="T48" fmla="*/ 171 w 213"/>
                <a:gd name="T49" fmla="*/ 61 h 629"/>
                <a:gd name="T50" fmla="*/ 188 w 213"/>
                <a:gd name="T51" fmla="*/ 34 h 629"/>
                <a:gd name="T52" fmla="*/ 201 w 213"/>
                <a:gd name="T53" fmla="*/ 15 h 629"/>
                <a:gd name="T54" fmla="*/ 211 w 213"/>
                <a:gd name="T55" fmla="*/ 3 h 629"/>
                <a:gd name="T56" fmla="*/ 213 w 213"/>
                <a:gd name="T5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629">
                  <a:moveTo>
                    <a:pt x="213" y="0"/>
                  </a:moveTo>
                  <a:lnTo>
                    <a:pt x="211" y="5"/>
                  </a:lnTo>
                  <a:lnTo>
                    <a:pt x="205" y="21"/>
                  </a:lnTo>
                  <a:lnTo>
                    <a:pt x="196" y="44"/>
                  </a:lnTo>
                  <a:lnTo>
                    <a:pt x="184" y="76"/>
                  </a:lnTo>
                  <a:lnTo>
                    <a:pt x="169" y="115"/>
                  </a:lnTo>
                  <a:lnTo>
                    <a:pt x="153" y="161"/>
                  </a:lnTo>
                  <a:lnTo>
                    <a:pt x="136" y="211"/>
                  </a:lnTo>
                  <a:lnTo>
                    <a:pt x="119" y="266"/>
                  </a:lnTo>
                  <a:lnTo>
                    <a:pt x="102" y="324"/>
                  </a:lnTo>
                  <a:lnTo>
                    <a:pt x="86" y="384"/>
                  </a:lnTo>
                  <a:lnTo>
                    <a:pt x="71" y="445"/>
                  </a:lnTo>
                  <a:lnTo>
                    <a:pt x="57" y="506"/>
                  </a:lnTo>
                  <a:lnTo>
                    <a:pt x="48" y="568"/>
                  </a:lnTo>
                  <a:lnTo>
                    <a:pt x="40" y="629"/>
                  </a:lnTo>
                  <a:lnTo>
                    <a:pt x="0" y="620"/>
                  </a:lnTo>
                  <a:lnTo>
                    <a:pt x="9" y="531"/>
                  </a:lnTo>
                  <a:lnTo>
                    <a:pt x="23" y="449"/>
                  </a:lnTo>
                  <a:lnTo>
                    <a:pt x="40" y="374"/>
                  </a:lnTo>
                  <a:lnTo>
                    <a:pt x="59" y="305"/>
                  </a:lnTo>
                  <a:lnTo>
                    <a:pt x="82" y="242"/>
                  </a:lnTo>
                  <a:lnTo>
                    <a:pt x="105" y="186"/>
                  </a:lnTo>
                  <a:lnTo>
                    <a:pt x="128" y="138"/>
                  </a:lnTo>
                  <a:lnTo>
                    <a:pt x="150" y="96"/>
                  </a:lnTo>
                  <a:lnTo>
                    <a:pt x="171" y="61"/>
                  </a:lnTo>
                  <a:lnTo>
                    <a:pt x="188" y="34"/>
                  </a:lnTo>
                  <a:lnTo>
                    <a:pt x="201" y="15"/>
                  </a:lnTo>
                  <a:lnTo>
                    <a:pt x="211" y="3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77"/>
            <p:cNvSpPr>
              <a:spLocks/>
            </p:cNvSpPr>
            <p:nvPr/>
          </p:nvSpPr>
          <p:spPr bwMode="auto">
            <a:xfrm>
              <a:off x="7470775" y="2368550"/>
              <a:ext cx="284163" cy="776287"/>
            </a:xfrm>
            <a:custGeom>
              <a:avLst/>
              <a:gdLst>
                <a:gd name="T0" fmla="*/ 179 w 179"/>
                <a:gd name="T1" fmla="*/ 0 h 489"/>
                <a:gd name="T2" fmla="*/ 177 w 179"/>
                <a:gd name="T3" fmla="*/ 5 h 489"/>
                <a:gd name="T4" fmla="*/ 171 w 179"/>
                <a:gd name="T5" fmla="*/ 19 h 489"/>
                <a:gd name="T6" fmla="*/ 161 w 179"/>
                <a:gd name="T7" fmla="*/ 40 h 489"/>
                <a:gd name="T8" fmla="*/ 150 w 179"/>
                <a:gd name="T9" fmla="*/ 69 h 489"/>
                <a:gd name="T10" fmla="*/ 136 w 179"/>
                <a:gd name="T11" fmla="*/ 103 h 489"/>
                <a:gd name="T12" fmla="*/ 123 w 179"/>
                <a:gd name="T13" fmla="*/ 142 h 489"/>
                <a:gd name="T14" fmla="*/ 108 w 179"/>
                <a:gd name="T15" fmla="*/ 186 h 489"/>
                <a:gd name="T16" fmla="*/ 90 w 179"/>
                <a:gd name="T17" fmla="*/ 234 h 489"/>
                <a:gd name="T18" fmla="*/ 75 w 179"/>
                <a:gd name="T19" fmla="*/ 284 h 489"/>
                <a:gd name="T20" fmla="*/ 61 w 179"/>
                <a:gd name="T21" fmla="*/ 334 h 489"/>
                <a:gd name="T22" fmla="*/ 50 w 179"/>
                <a:gd name="T23" fmla="*/ 385 h 489"/>
                <a:gd name="T24" fmla="*/ 38 w 179"/>
                <a:gd name="T25" fmla="*/ 437 h 489"/>
                <a:gd name="T26" fmla="*/ 31 w 179"/>
                <a:gd name="T27" fmla="*/ 489 h 489"/>
                <a:gd name="T28" fmla="*/ 0 w 179"/>
                <a:gd name="T29" fmla="*/ 479 h 489"/>
                <a:gd name="T30" fmla="*/ 10 w 179"/>
                <a:gd name="T31" fmla="*/ 405 h 489"/>
                <a:gd name="T32" fmla="*/ 23 w 179"/>
                <a:gd name="T33" fmla="*/ 337 h 489"/>
                <a:gd name="T34" fmla="*/ 40 w 179"/>
                <a:gd name="T35" fmla="*/ 274 h 489"/>
                <a:gd name="T36" fmla="*/ 60 w 179"/>
                <a:gd name="T37" fmla="*/ 218 h 489"/>
                <a:gd name="T38" fmla="*/ 79 w 179"/>
                <a:gd name="T39" fmla="*/ 169 h 489"/>
                <a:gd name="T40" fmla="*/ 100 w 179"/>
                <a:gd name="T41" fmla="*/ 124 h 489"/>
                <a:gd name="T42" fmla="*/ 121 w 179"/>
                <a:gd name="T43" fmla="*/ 86 h 489"/>
                <a:gd name="T44" fmla="*/ 138 w 179"/>
                <a:gd name="T45" fmla="*/ 55 h 489"/>
                <a:gd name="T46" fmla="*/ 156 w 179"/>
                <a:gd name="T47" fmla="*/ 32 h 489"/>
                <a:gd name="T48" fmla="*/ 167 w 179"/>
                <a:gd name="T49" fmla="*/ 15 h 489"/>
                <a:gd name="T50" fmla="*/ 177 w 179"/>
                <a:gd name="T51" fmla="*/ 3 h 489"/>
                <a:gd name="T52" fmla="*/ 179 w 179"/>
                <a:gd name="T5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89">
                  <a:moveTo>
                    <a:pt x="179" y="0"/>
                  </a:moveTo>
                  <a:lnTo>
                    <a:pt x="177" y="5"/>
                  </a:lnTo>
                  <a:lnTo>
                    <a:pt x="171" y="19"/>
                  </a:lnTo>
                  <a:lnTo>
                    <a:pt x="161" y="40"/>
                  </a:lnTo>
                  <a:lnTo>
                    <a:pt x="150" y="69"/>
                  </a:lnTo>
                  <a:lnTo>
                    <a:pt x="136" y="103"/>
                  </a:lnTo>
                  <a:lnTo>
                    <a:pt x="123" y="142"/>
                  </a:lnTo>
                  <a:lnTo>
                    <a:pt x="108" y="186"/>
                  </a:lnTo>
                  <a:lnTo>
                    <a:pt x="90" y="234"/>
                  </a:lnTo>
                  <a:lnTo>
                    <a:pt x="75" y="284"/>
                  </a:lnTo>
                  <a:lnTo>
                    <a:pt x="61" y="334"/>
                  </a:lnTo>
                  <a:lnTo>
                    <a:pt x="50" y="385"/>
                  </a:lnTo>
                  <a:lnTo>
                    <a:pt x="38" y="437"/>
                  </a:lnTo>
                  <a:lnTo>
                    <a:pt x="31" y="489"/>
                  </a:lnTo>
                  <a:lnTo>
                    <a:pt x="0" y="479"/>
                  </a:lnTo>
                  <a:lnTo>
                    <a:pt x="10" y="405"/>
                  </a:lnTo>
                  <a:lnTo>
                    <a:pt x="23" y="337"/>
                  </a:lnTo>
                  <a:lnTo>
                    <a:pt x="40" y="274"/>
                  </a:lnTo>
                  <a:lnTo>
                    <a:pt x="60" y="218"/>
                  </a:lnTo>
                  <a:lnTo>
                    <a:pt x="79" y="169"/>
                  </a:lnTo>
                  <a:lnTo>
                    <a:pt x="100" y="124"/>
                  </a:lnTo>
                  <a:lnTo>
                    <a:pt x="121" y="86"/>
                  </a:lnTo>
                  <a:lnTo>
                    <a:pt x="138" y="55"/>
                  </a:lnTo>
                  <a:lnTo>
                    <a:pt x="156" y="32"/>
                  </a:lnTo>
                  <a:lnTo>
                    <a:pt x="167" y="15"/>
                  </a:lnTo>
                  <a:lnTo>
                    <a:pt x="177" y="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78"/>
            <p:cNvSpPr>
              <a:spLocks/>
            </p:cNvSpPr>
            <p:nvPr/>
          </p:nvSpPr>
          <p:spPr bwMode="auto">
            <a:xfrm>
              <a:off x="7562850" y="2132012"/>
              <a:ext cx="312738" cy="1012825"/>
            </a:xfrm>
            <a:custGeom>
              <a:avLst/>
              <a:gdLst>
                <a:gd name="T0" fmla="*/ 197 w 197"/>
                <a:gd name="T1" fmla="*/ 0 h 638"/>
                <a:gd name="T2" fmla="*/ 195 w 197"/>
                <a:gd name="T3" fmla="*/ 4 h 638"/>
                <a:gd name="T4" fmla="*/ 190 w 197"/>
                <a:gd name="T5" fmla="*/ 19 h 638"/>
                <a:gd name="T6" fmla="*/ 182 w 197"/>
                <a:gd name="T7" fmla="*/ 44 h 638"/>
                <a:gd name="T8" fmla="*/ 171 w 197"/>
                <a:gd name="T9" fmla="*/ 77 h 638"/>
                <a:gd name="T10" fmla="*/ 157 w 197"/>
                <a:gd name="T11" fmla="*/ 117 h 638"/>
                <a:gd name="T12" fmla="*/ 142 w 197"/>
                <a:gd name="T13" fmla="*/ 163 h 638"/>
                <a:gd name="T14" fmla="*/ 126 w 197"/>
                <a:gd name="T15" fmla="*/ 215 h 638"/>
                <a:gd name="T16" fmla="*/ 109 w 197"/>
                <a:gd name="T17" fmla="*/ 271 h 638"/>
                <a:gd name="T18" fmla="*/ 94 w 197"/>
                <a:gd name="T19" fmla="*/ 328 h 638"/>
                <a:gd name="T20" fmla="*/ 76 w 197"/>
                <a:gd name="T21" fmla="*/ 390 h 638"/>
                <a:gd name="T22" fmla="*/ 61 w 197"/>
                <a:gd name="T23" fmla="*/ 453 h 638"/>
                <a:gd name="T24" fmla="*/ 48 w 197"/>
                <a:gd name="T25" fmla="*/ 515 h 638"/>
                <a:gd name="T26" fmla="*/ 34 w 197"/>
                <a:gd name="T27" fmla="*/ 578 h 638"/>
                <a:gd name="T28" fmla="*/ 25 w 197"/>
                <a:gd name="T29" fmla="*/ 638 h 638"/>
                <a:gd name="T30" fmla="*/ 0 w 197"/>
                <a:gd name="T31" fmla="*/ 630 h 638"/>
                <a:gd name="T32" fmla="*/ 13 w 197"/>
                <a:gd name="T33" fmla="*/ 542 h 638"/>
                <a:gd name="T34" fmla="*/ 28 w 197"/>
                <a:gd name="T35" fmla="*/ 459 h 638"/>
                <a:gd name="T36" fmla="*/ 48 w 197"/>
                <a:gd name="T37" fmla="*/ 382 h 638"/>
                <a:gd name="T38" fmla="*/ 67 w 197"/>
                <a:gd name="T39" fmla="*/ 311 h 638"/>
                <a:gd name="T40" fmla="*/ 88 w 197"/>
                <a:gd name="T41" fmla="*/ 248 h 638"/>
                <a:gd name="T42" fmla="*/ 109 w 197"/>
                <a:gd name="T43" fmla="*/ 192 h 638"/>
                <a:gd name="T44" fmla="*/ 128 w 197"/>
                <a:gd name="T45" fmla="*/ 142 h 638"/>
                <a:gd name="T46" fmla="*/ 146 w 197"/>
                <a:gd name="T47" fmla="*/ 98 h 638"/>
                <a:gd name="T48" fmla="*/ 163 w 197"/>
                <a:gd name="T49" fmla="*/ 64 h 638"/>
                <a:gd name="T50" fmla="*/ 176 w 197"/>
                <a:gd name="T51" fmla="*/ 35 h 638"/>
                <a:gd name="T52" fmla="*/ 188 w 197"/>
                <a:gd name="T53" fmla="*/ 16 h 638"/>
                <a:gd name="T54" fmla="*/ 195 w 197"/>
                <a:gd name="T55" fmla="*/ 4 h 638"/>
                <a:gd name="T56" fmla="*/ 197 w 197"/>
                <a:gd name="T5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638">
                  <a:moveTo>
                    <a:pt x="197" y="0"/>
                  </a:moveTo>
                  <a:lnTo>
                    <a:pt x="195" y="4"/>
                  </a:lnTo>
                  <a:lnTo>
                    <a:pt x="190" y="19"/>
                  </a:lnTo>
                  <a:lnTo>
                    <a:pt x="182" y="44"/>
                  </a:lnTo>
                  <a:lnTo>
                    <a:pt x="171" y="77"/>
                  </a:lnTo>
                  <a:lnTo>
                    <a:pt x="157" y="117"/>
                  </a:lnTo>
                  <a:lnTo>
                    <a:pt x="142" y="163"/>
                  </a:lnTo>
                  <a:lnTo>
                    <a:pt x="126" y="215"/>
                  </a:lnTo>
                  <a:lnTo>
                    <a:pt x="109" y="271"/>
                  </a:lnTo>
                  <a:lnTo>
                    <a:pt x="94" y="328"/>
                  </a:lnTo>
                  <a:lnTo>
                    <a:pt x="76" y="390"/>
                  </a:lnTo>
                  <a:lnTo>
                    <a:pt x="61" y="453"/>
                  </a:lnTo>
                  <a:lnTo>
                    <a:pt x="48" y="515"/>
                  </a:lnTo>
                  <a:lnTo>
                    <a:pt x="34" y="578"/>
                  </a:lnTo>
                  <a:lnTo>
                    <a:pt x="25" y="638"/>
                  </a:lnTo>
                  <a:lnTo>
                    <a:pt x="0" y="630"/>
                  </a:lnTo>
                  <a:lnTo>
                    <a:pt x="13" y="542"/>
                  </a:lnTo>
                  <a:lnTo>
                    <a:pt x="28" y="459"/>
                  </a:lnTo>
                  <a:lnTo>
                    <a:pt x="48" y="382"/>
                  </a:lnTo>
                  <a:lnTo>
                    <a:pt x="67" y="311"/>
                  </a:lnTo>
                  <a:lnTo>
                    <a:pt x="88" y="248"/>
                  </a:lnTo>
                  <a:lnTo>
                    <a:pt x="109" y="192"/>
                  </a:lnTo>
                  <a:lnTo>
                    <a:pt x="128" y="142"/>
                  </a:lnTo>
                  <a:lnTo>
                    <a:pt x="146" y="98"/>
                  </a:lnTo>
                  <a:lnTo>
                    <a:pt x="163" y="64"/>
                  </a:lnTo>
                  <a:lnTo>
                    <a:pt x="176" y="35"/>
                  </a:lnTo>
                  <a:lnTo>
                    <a:pt x="188" y="16"/>
                  </a:lnTo>
                  <a:lnTo>
                    <a:pt x="195" y="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79"/>
            <p:cNvSpPr>
              <a:spLocks/>
            </p:cNvSpPr>
            <p:nvPr/>
          </p:nvSpPr>
          <p:spPr bwMode="auto">
            <a:xfrm>
              <a:off x="7639050" y="2170112"/>
              <a:ext cx="319088" cy="974725"/>
            </a:xfrm>
            <a:custGeom>
              <a:avLst/>
              <a:gdLst>
                <a:gd name="T0" fmla="*/ 201 w 201"/>
                <a:gd name="T1" fmla="*/ 0 h 614"/>
                <a:gd name="T2" fmla="*/ 199 w 201"/>
                <a:gd name="T3" fmla="*/ 5 h 614"/>
                <a:gd name="T4" fmla="*/ 194 w 201"/>
                <a:gd name="T5" fmla="*/ 21 h 614"/>
                <a:gd name="T6" fmla="*/ 186 w 201"/>
                <a:gd name="T7" fmla="*/ 44 h 614"/>
                <a:gd name="T8" fmla="*/ 174 w 201"/>
                <a:gd name="T9" fmla="*/ 74 h 614"/>
                <a:gd name="T10" fmla="*/ 161 w 201"/>
                <a:gd name="T11" fmla="*/ 113 h 614"/>
                <a:gd name="T12" fmla="*/ 146 w 201"/>
                <a:gd name="T13" fmla="*/ 157 h 614"/>
                <a:gd name="T14" fmla="*/ 128 w 201"/>
                <a:gd name="T15" fmla="*/ 207 h 614"/>
                <a:gd name="T16" fmla="*/ 113 w 201"/>
                <a:gd name="T17" fmla="*/ 259 h 614"/>
                <a:gd name="T18" fmla="*/ 96 w 201"/>
                <a:gd name="T19" fmla="*/ 316 h 614"/>
                <a:gd name="T20" fmla="*/ 78 w 201"/>
                <a:gd name="T21" fmla="*/ 374 h 614"/>
                <a:gd name="T22" fmla="*/ 63 w 201"/>
                <a:gd name="T23" fmla="*/ 435 h 614"/>
                <a:gd name="T24" fmla="*/ 50 w 201"/>
                <a:gd name="T25" fmla="*/ 495 h 614"/>
                <a:gd name="T26" fmla="*/ 36 w 201"/>
                <a:gd name="T27" fmla="*/ 554 h 614"/>
                <a:gd name="T28" fmla="*/ 27 w 201"/>
                <a:gd name="T29" fmla="*/ 614 h 614"/>
                <a:gd name="T30" fmla="*/ 0 w 201"/>
                <a:gd name="T31" fmla="*/ 606 h 614"/>
                <a:gd name="T32" fmla="*/ 13 w 201"/>
                <a:gd name="T33" fmla="*/ 520 h 614"/>
                <a:gd name="T34" fmla="*/ 28 w 201"/>
                <a:gd name="T35" fmla="*/ 439 h 614"/>
                <a:gd name="T36" fmla="*/ 48 w 201"/>
                <a:gd name="T37" fmla="*/ 366 h 614"/>
                <a:gd name="T38" fmla="*/ 67 w 201"/>
                <a:gd name="T39" fmla="*/ 299 h 614"/>
                <a:gd name="T40" fmla="*/ 88 w 201"/>
                <a:gd name="T41" fmla="*/ 238 h 614"/>
                <a:gd name="T42" fmla="*/ 109 w 201"/>
                <a:gd name="T43" fmla="*/ 184 h 614"/>
                <a:gd name="T44" fmla="*/ 130 w 201"/>
                <a:gd name="T45" fmla="*/ 136 h 614"/>
                <a:gd name="T46" fmla="*/ 149 w 201"/>
                <a:gd name="T47" fmla="*/ 94 h 614"/>
                <a:gd name="T48" fmla="*/ 165 w 201"/>
                <a:gd name="T49" fmla="*/ 61 h 614"/>
                <a:gd name="T50" fmla="*/ 180 w 201"/>
                <a:gd name="T51" fmla="*/ 34 h 614"/>
                <a:gd name="T52" fmla="*/ 192 w 201"/>
                <a:gd name="T53" fmla="*/ 15 h 614"/>
                <a:gd name="T54" fmla="*/ 199 w 201"/>
                <a:gd name="T55" fmla="*/ 3 h 614"/>
                <a:gd name="T56" fmla="*/ 201 w 201"/>
                <a:gd name="T5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614">
                  <a:moveTo>
                    <a:pt x="201" y="0"/>
                  </a:moveTo>
                  <a:lnTo>
                    <a:pt x="199" y="5"/>
                  </a:lnTo>
                  <a:lnTo>
                    <a:pt x="194" y="21"/>
                  </a:lnTo>
                  <a:lnTo>
                    <a:pt x="186" y="44"/>
                  </a:lnTo>
                  <a:lnTo>
                    <a:pt x="174" y="74"/>
                  </a:lnTo>
                  <a:lnTo>
                    <a:pt x="161" y="113"/>
                  </a:lnTo>
                  <a:lnTo>
                    <a:pt x="146" y="157"/>
                  </a:lnTo>
                  <a:lnTo>
                    <a:pt x="128" y="207"/>
                  </a:lnTo>
                  <a:lnTo>
                    <a:pt x="113" y="259"/>
                  </a:lnTo>
                  <a:lnTo>
                    <a:pt x="96" y="316"/>
                  </a:lnTo>
                  <a:lnTo>
                    <a:pt x="78" y="374"/>
                  </a:lnTo>
                  <a:lnTo>
                    <a:pt x="63" y="435"/>
                  </a:lnTo>
                  <a:lnTo>
                    <a:pt x="50" y="495"/>
                  </a:lnTo>
                  <a:lnTo>
                    <a:pt x="36" y="554"/>
                  </a:lnTo>
                  <a:lnTo>
                    <a:pt x="27" y="614"/>
                  </a:lnTo>
                  <a:lnTo>
                    <a:pt x="0" y="606"/>
                  </a:lnTo>
                  <a:lnTo>
                    <a:pt x="13" y="520"/>
                  </a:lnTo>
                  <a:lnTo>
                    <a:pt x="28" y="439"/>
                  </a:lnTo>
                  <a:lnTo>
                    <a:pt x="48" y="366"/>
                  </a:lnTo>
                  <a:lnTo>
                    <a:pt x="67" y="299"/>
                  </a:lnTo>
                  <a:lnTo>
                    <a:pt x="88" y="238"/>
                  </a:lnTo>
                  <a:lnTo>
                    <a:pt x="109" y="184"/>
                  </a:lnTo>
                  <a:lnTo>
                    <a:pt x="130" y="136"/>
                  </a:lnTo>
                  <a:lnTo>
                    <a:pt x="149" y="94"/>
                  </a:lnTo>
                  <a:lnTo>
                    <a:pt x="165" y="61"/>
                  </a:lnTo>
                  <a:lnTo>
                    <a:pt x="180" y="34"/>
                  </a:lnTo>
                  <a:lnTo>
                    <a:pt x="192" y="15"/>
                  </a:lnTo>
                  <a:lnTo>
                    <a:pt x="199" y="3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80"/>
            <p:cNvSpPr>
              <a:spLocks/>
            </p:cNvSpPr>
            <p:nvPr/>
          </p:nvSpPr>
          <p:spPr bwMode="auto">
            <a:xfrm>
              <a:off x="9488488" y="2300287"/>
              <a:ext cx="506413" cy="844550"/>
            </a:xfrm>
            <a:custGeom>
              <a:avLst/>
              <a:gdLst>
                <a:gd name="T0" fmla="*/ 319 w 319"/>
                <a:gd name="T1" fmla="*/ 0 h 532"/>
                <a:gd name="T2" fmla="*/ 317 w 319"/>
                <a:gd name="T3" fmla="*/ 6 h 532"/>
                <a:gd name="T4" fmla="*/ 308 w 319"/>
                <a:gd name="T5" fmla="*/ 17 h 532"/>
                <a:gd name="T6" fmla="*/ 294 w 319"/>
                <a:gd name="T7" fmla="*/ 36 h 532"/>
                <a:gd name="T8" fmla="*/ 277 w 319"/>
                <a:gd name="T9" fmla="*/ 61 h 532"/>
                <a:gd name="T10" fmla="*/ 256 w 319"/>
                <a:gd name="T11" fmla="*/ 94 h 532"/>
                <a:gd name="T12" fmla="*/ 231 w 319"/>
                <a:gd name="T13" fmla="*/ 130 h 532"/>
                <a:gd name="T14" fmla="*/ 206 w 319"/>
                <a:gd name="T15" fmla="*/ 173 h 532"/>
                <a:gd name="T16" fmla="*/ 179 w 319"/>
                <a:gd name="T17" fmla="*/ 219 h 532"/>
                <a:gd name="T18" fmla="*/ 152 w 319"/>
                <a:gd name="T19" fmla="*/ 267 h 532"/>
                <a:gd name="T20" fmla="*/ 125 w 319"/>
                <a:gd name="T21" fmla="*/ 319 h 532"/>
                <a:gd name="T22" fmla="*/ 100 w 319"/>
                <a:gd name="T23" fmla="*/ 370 h 532"/>
                <a:gd name="T24" fmla="*/ 77 w 319"/>
                <a:gd name="T25" fmla="*/ 424 h 532"/>
                <a:gd name="T26" fmla="*/ 58 w 319"/>
                <a:gd name="T27" fmla="*/ 478 h 532"/>
                <a:gd name="T28" fmla="*/ 41 w 319"/>
                <a:gd name="T29" fmla="*/ 532 h 532"/>
                <a:gd name="T30" fmla="*/ 0 w 319"/>
                <a:gd name="T31" fmla="*/ 510 h 532"/>
                <a:gd name="T32" fmla="*/ 23 w 319"/>
                <a:gd name="T33" fmla="*/ 432 h 532"/>
                <a:gd name="T34" fmla="*/ 50 w 319"/>
                <a:gd name="T35" fmla="*/ 359 h 532"/>
                <a:gd name="T36" fmla="*/ 79 w 319"/>
                <a:gd name="T37" fmla="*/ 294 h 532"/>
                <a:gd name="T38" fmla="*/ 112 w 319"/>
                <a:gd name="T39" fmla="*/ 236 h 532"/>
                <a:gd name="T40" fmla="*/ 144 w 319"/>
                <a:gd name="T41" fmla="*/ 184 h 532"/>
                <a:gd name="T42" fmla="*/ 177 w 319"/>
                <a:gd name="T43" fmla="*/ 140 h 532"/>
                <a:gd name="T44" fmla="*/ 210 w 319"/>
                <a:gd name="T45" fmla="*/ 102 h 532"/>
                <a:gd name="T46" fmla="*/ 239 w 319"/>
                <a:gd name="T47" fmla="*/ 69 h 532"/>
                <a:gd name="T48" fmla="*/ 265 w 319"/>
                <a:gd name="T49" fmla="*/ 44 h 532"/>
                <a:gd name="T50" fmla="*/ 287 w 319"/>
                <a:gd name="T51" fmla="*/ 25 h 532"/>
                <a:gd name="T52" fmla="*/ 304 w 319"/>
                <a:gd name="T53" fmla="*/ 11 h 532"/>
                <a:gd name="T54" fmla="*/ 315 w 319"/>
                <a:gd name="T55" fmla="*/ 4 h 532"/>
                <a:gd name="T56" fmla="*/ 319 w 319"/>
                <a:gd name="T5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9" h="532">
                  <a:moveTo>
                    <a:pt x="319" y="0"/>
                  </a:moveTo>
                  <a:lnTo>
                    <a:pt x="317" y="6"/>
                  </a:lnTo>
                  <a:lnTo>
                    <a:pt x="308" y="17"/>
                  </a:lnTo>
                  <a:lnTo>
                    <a:pt x="294" y="36"/>
                  </a:lnTo>
                  <a:lnTo>
                    <a:pt x="277" y="61"/>
                  </a:lnTo>
                  <a:lnTo>
                    <a:pt x="256" y="94"/>
                  </a:lnTo>
                  <a:lnTo>
                    <a:pt x="231" y="130"/>
                  </a:lnTo>
                  <a:lnTo>
                    <a:pt x="206" y="173"/>
                  </a:lnTo>
                  <a:lnTo>
                    <a:pt x="179" y="219"/>
                  </a:lnTo>
                  <a:lnTo>
                    <a:pt x="152" y="267"/>
                  </a:lnTo>
                  <a:lnTo>
                    <a:pt x="125" y="319"/>
                  </a:lnTo>
                  <a:lnTo>
                    <a:pt x="100" y="370"/>
                  </a:lnTo>
                  <a:lnTo>
                    <a:pt x="77" y="424"/>
                  </a:lnTo>
                  <a:lnTo>
                    <a:pt x="58" y="478"/>
                  </a:lnTo>
                  <a:lnTo>
                    <a:pt x="41" y="532"/>
                  </a:lnTo>
                  <a:lnTo>
                    <a:pt x="0" y="510"/>
                  </a:lnTo>
                  <a:lnTo>
                    <a:pt x="23" y="432"/>
                  </a:lnTo>
                  <a:lnTo>
                    <a:pt x="50" y="359"/>
                  </a:lnTo>
                  <a:lnTo>
                    <a:pt x="79" y="294"/>
                  </a:lnTo>
                  <a:lnTo>
                    <a:pt x="112" y="236"/>
                  </a:lnTo>
                  <a:lnTo>
                    <a:pt x="144" y="184"/>
                  </a:lnTo>
                  <a:lnTo>
                    <a:pt x="177" y="140"/>
                  </a:lnTo>
                  <a:lnTo>
                    <a:pt x="210" y="102"/>
                  </a:lnTo>
                  <a:lnTo>
                    <a:pt x="239" y="69"/>
                  </a:lnTo>
                  <a:lnTo>
                    <a:pt x="265" y="44"/>
                  </a:lnTo>
                  <a:lnTo>
                    <a:pt x="287" y="25"/>
                  </a:lnTo>
                  <a:lnTo>
                    <a:pt x="304" y="11"/>
                  </a:lnTo>
                  <a:lnTo>
                    <a:pt x="315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81"/>
            <p:cNvSpPr>
              <a:spLocks/>
            </p:cNvSpPr>
            <p:nvPr/>
          </p:nvSpPr>
          <p:spPr bwMode="auto">
            <a:xfrm>
              <a:off x="7312025" y="2292350"/>
              <a:ext cx="466725" cy="852487"/>
            </a:xfrm>
            <a:custGeom>
              <a:avLst/>
              <a:gdLst>
                <a:gd name="T0" fmla="*/ 294 w 294"/>
                <a:gd name="T1" fmla="*/ 0 h 537"/>
                <a:gd name="T2" fmla="*/ 290 w 294"/>
                <a:gd name="T3" fmla="*/ 4 h 537"/>
                <a:gd name="T4" fmla="*/ 282 w 294"/>
                <a:gd name="T5" fmla="*/ 15 h 537"/>
                <a:gd name="T6" fmla="*/ 269 w 294"/>
                <a:gd name="T7" fmla="*/ 34 h 537"/>
                <a:gd name="T8" fmla="*/ 254 w 294"/>
                <a:gd name="T9" fmla="*/ 61 h 537"/>
                <a:gd name="T10" fmla="*/ 234 w 294"/>
                <a:gd name="T11" fmla="*/ 92 h 537"/>
                <a:gd name="T12" fmla="*/ 211 w 294"/>
                <a:gd name="T13" fmla="*/ 130 h 537"/>
                <a:gd name="T14" fmla="*/ 188 w 294"/>
                <a:gd name="T15" fmla="*/ 171 h 537"/>
                <a:gd name="T16" fmla="*/ 163 w 294"/>
                <a:gd name="T17" fmla="*/ 217 h 537"/>
                <a:gd name="T18" fmla="*/ 138 w 294"/>
                <a:gd name="T19" fmla="*/ 267 h 537"/>
                <a:gd name="T20" fmla="*/ 113 w 294"/>
                <a:gd name="T21" fmla="*/ 318 h 537"/>
                <a:gd name="T22" fmla="*/ 88 w 294"/>
                <a:gd name="T23" fmla="*/ 372 h 537"/>
                <a:gd name="T24" fmla="*/ 65 w 294"/>
                <a:gd name="T25" fmla="*/ 426 h 537"/>
                <a:gd name="T26" fmla="*/ 46 w 294"/>
                <a:gd name="T27" fmla="*/ 482 h 537"/>
                <a:gd name="T28" fmla="*/ 27 w 294"/>
                <a:gd name="T29" fmla="*/ 537 h 537"/>
                <a:gd name="T30" fmla="*/ 0 w 294"/>
                <a:gd name="T31" fmla="*/ 510 h 537"/>
                <a:gd name="T32" fmla="*/ 27 w 294"/>
                <a:gd name="T33" fmla="*/ 422 h 537"/>
                <a:gd name="T34" fmla="*/ 56 w 294"/>
                <a:gd name="T35" fmla="*/ 341 h 537"/>
                <a:gd name="T36" fmla="*/ 88 w 294"/>
                <a:gd name="T37" fmla="*/ 272 h 537"/>
                <a:gd name="T38" fmla="*/ 121 w 294"/>
                <a:gd name="T39" fmla="*/ 211 h 537"/>
                <a:gd name="T40" fmla="*/ 154 w 294"/>
                <a:gd name="T41" fmla="*/ 159 h 537"/>
                <a:gd name="T42" fmla="*/ 184 w 294"/>
                <a:gd name="T43" fmla="*/ 113 h 537"/>
                <a:gd name="T44" fmla="*/ 213 w 294"/>
                <a:gd name="T45" fmla="*/ 77 h 537"/>
                <a:gd name="T46" fmla="*/ 240 w 294"/>
                <a:gd name="T47" fmla="*/ 48 h 537"/>
                <a:gd name="T48" fmla="*/ 261 w 294"/>
                <a:gd name="T49" fmla="*/ 27 h 537"/>
                <a:gd name="T50" fmla="*/ 279 w 294"/>
                <a:gd name="T51" fmla="*/ 11 h 537"/>
                <a:gd name="T52" fmla="*/ 290 w 294"/>
                <a:gd name="T53" fmla="*/ 2 h 537"/>
                <a:gd name="T54" fmla="*/ 294 w 294"/>
                <a:gd name="T5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537">
                  <a:moveTo>
                    <a:pt x="294" y="0"/>
                  </a:moveTo>
                  <a:lnTo>
                    <a:pt x="290" y="4"/>
                  </a:lnTo>
                  <a:lnTo>
                    <a:pt x="282" y="15"/>
                  </a:lnTo>
                  <a:lnTo>
                    <a:pt x="269" y="34"/>
                  </a:lnTo>
                  <a:lnTo>
                    <a:pt x="254" y="61"/>
                  </a:lnTo>
                  <a:lnTo>
                    <a:pt x="234" y="92"/>
                  </a:lnTo>
                  <a:lnTo>
                    <a:pt x="211" y="130"/>
                  </a:lnTo>
                  <a:lnTo>
                    <a:pt x="188" y="171"/>
                  </a:lnTo>
                  <a:lnTo>
                    <a:pt x="163" y="217"/>
                  </a:lnTo>
                  <a:lnTo>
                    <a:pt x="138" y="267"/>
                  </a:lnTo>
                  <a:lnTo>
                    <a:pt x="113" y="318"/>
                  </a:lnTo>
                  <a:lnTo>
                    <a:pt x="88" y="372"/>
                  </a:lnTo>
                  <a:lnTo>
                    <a:pt x="65" y="426"/>
                  </a:lnTo>
                  <a:lnTo>
                    <a:pt x="46" y="482"/>
                  </a:lnTo>
                  <a:lnTo>
                    <a:pt x="27" y="537"/>
                  </a:lnTo>
                  <a:lnTo>
                    <a:pt x="0" y="510"/>
                  </a:lnTo>
                  <a:lnTo>
                    <a:pt x="27" y="422"/>
                  </a:lnTo>
                  <a:lnTo>
                    <a:pt x="56" y="341"/>
                  </a:lnTo>
                  <a:lnTo>
                    <a:pt x="88" y="272"/>
                  </a:lnTo>
                  <a:lnTo>
                    <a:pt x="121" y="211"/>
                  </a:lnTo>
                  <a:lnTo>
                    <a:pt x="154" y="159"/>
                  </a:lnTo>
                  <a:lnTo>
                    <a:pt x="184" y="113"/>
                  </a:lnTo>
                  <a:lnTo>
                    <a:pt x="213" y="77"/>
                  </a:lnTo>
                  <a:lnTo>
                    <a:pt x="240" y="48"/>
                  </a:lnTo>
                  <a:lnTo>
                    <a:pt x="261" y="27"/>
                  </a:lnTo>
                  <a:lnTo>
                    <a:pt x="279" y="11"/>
                  </a:lnTo>
                  <a:lnTo>
                    <a:pt x="290" y="2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82"/>
            <p:cNvSpPr>
              <a:spLocks/>
            </p:cNvSpPr>
            <p:nvPr/>
          </p:nvSpPr>
          <p:spPr bwMode="auto">
            <a:xfrm>
              <a:off x="7229475" y="2284412"/>
              <a:ext cx="460375" cy="860425"/>
            </a:xfrm>
            <a:custGeom>
              <a:avLst/>
              <a:gdLst>
                <a:gd name="T0" fmla="*/ 290 w 290"/>
                <a:gd name="T1" fmla="*/ 0 h 542"/>
                <a:gd name="T2" fmla="*/ 288 w 290"/>
                <a:gd name="T3" fmla="*/ 4 h 542"/>
                <a:gd name="T4" fmla="*/ 281 w 290"/>
                <a:gd name="T5" fmla="*/ 16 h 542"/>
                <a:gd name="T6" fmla="*/ 267 w 290"/>
                <a:gd name="T7" fmla="*/ 35 h 542"/>
                <a:gd name="T8" fmla="*/ 252 w 290"/>
                <a:gd name="T9" fmla="*/ 62 h 542"/>
                <a:gd name="T10" fmla="*/ 233 w 290"/>
                <a:gd name="T11" fmla="*/ 95 h 542"/>
                <a:gd name="T12" fmla="*/ 210 w 290"/>
                <a:gd name="T13" fmla="*/ 131 h 542"/>
                <a:gd name="T14" fmla="*/ 187 w 290"/>
                <a:gd name="T15" fmla="*/ 173 h 542"/>
                <a:gd name="T16" fmla="*/ 162 w 290"/>
                <a:gd name="T17" fmla="*/ 219 h 542"/>
                <a:gd name="T18" fmla="*/ 137 w 290"/>
                <a:gd name="T19" fmla="*/ 269 h 542"/>
                <a:gd name="T20" fmla="*/ 114 w 290"/>
                <a:gd name="T21" fmla="*/ 321 h 542"/>
                <a:gd name="T22" fmla="*/ 89 w 290"/>
                <a:gd name="T23" fmla="*/ 375 h 542"/>
                <a:gd name="T24" fmla="*/ 66 w 290"/>
                <a:gd name="T25" fmla="*/ 429 h 542"/>
                <a:gd name="T26" fmla="*/ 46 w 290"/>
                <a:gd name="T27" fmla="*/ 486 h 542"/>
                <a:gd name="T28" fmla="*/ 29 w 290"/>
                <a:gd name="T29" fmla="*/ 542 h 542"/>
                <a:gd name="T30" fmla="*/ 0 w 290"/>
                <a:gd name="T31" fmla="*/ 515 h 542"/>
                <a:gd name="T32" fmla="*/ 27 w 290"/>
                <a:gd name="T33" fmla="*/ 425 h 542"/>
                <a:gd name="T34" fmla="*/ 56 w 290"/>
                <a:gd name="T35" fmla="*/ 346 h 542"/>
                <a:gd name="T36" fmla="*/ 89 w 290"/>
                <a:gd name="T37" fmla="*/ 275 h 542"/>
                <a:gd name="T38" fmla="*/ 121 w 290"/>
                <a:gd name="T39" fmla="*/ 214 h 542"/>
                <a:gd name="T40" fmla="*/ 152 w 290"/>
                <a:gd name="T41" fmla="*/ 160 h 542"/>
                <a:gd name="T42" fmla="*/ 183 w 290"/>
                <a:gd name="T43" fmla="*/ 116 h 542"/>
                <a:gd name="T44" fmla="*/ 212 w 290"/>
                <a:gd name="T45" fmla="*/ 79 h 542"/>
                <a:gd name="T46" fmla="*/ 238 w 290"/>
                <a:gd name="T47" fmla="*/ 50 h 542"/>
                <a:gd name="T48" fmla="*/ 260 w 290"/>
                <a:gd name="T49" fmla="*/ 27 h 542"/>
                <a:gd name="T50" fmla="*/ 277 w 290"/>
                <a:gd name="T51" fmla="*/ 12 h 542"/>
                <a:gd name="T52" fmla="*/ 286 w 290"/>
                <a:gd name="T53" fmla="*/ 2 h 542"/>
                <a:gd name="T54" fmla="*/ 290 w 290"/>
                <a:gd name="T5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542">
                  <a:moveTo>
                    <a:pt x="290" y="0"/>
                  </a:moveTo>
                  <a:lnTo>
                    <a:pt x="288" y="4"/>
                  </a:lnTo>
                  <a:lnTo>
                    <a:pt x="281" y="16"/>
                  </a:lnTo>
                  <a:lnTo>
                    <a:pt x="267" y="35"/>
                  </a:lnTo>
                  <a:lnTo>
                    <a:pt x="252" y="62"/>
                  </a:lnTo>
                  <a:lnTo>
                    <a:pt x="233" y="95"/>
                  </a:lnTo>
                  <a:lnTo>
                    <a:pt x="210" y="131"/>
                  </a:lnTo>
                  <a:lnTo>
                    <a:pt x="187" y="173"/>
                  </a:lnTo>
                  <a:lnTo>
                    <a:pt x="162" y="219"/>
                  </a:lnTo>
                  <a:lnTo>
                    <a:pt x="137" y="269"/>
                  </a:lnTo>
                  <a:lnTo>
                    <a:pt x="114" y="321"/>
                  </a:lnTo>
                  <a:lnTo>
                    <a:pt x="89" y="375"/>
                  </a:lnTo>
                  <a:lnTo>
                    <a:pt x="66" y="429"/>
                  </a:lnTo>
                  <a:lnTo>
                    <a:pt x="46" y="486"/>
                  </a:lnTo>
                  <a:lnTo>
                    <a:pt x="29" y="542"/>
                  </a:lnTo>
                  <a:lnTo>
                    <a:pt x="0" y="515"/>
                  </a:lnTo>
                  <a:lnTo>
                    <a:pt x="27" y="425"/>
                  </a:lnTo>
                  <a:lnTo>
                    <a:pt x="56" y="346"/>
                  </a:lnTo>
                  <a:lnTo>
                    <a:pt x="89" y="275"/>
                  </a:lnTo>
                  <a:lnTo>
                    <a:pt x="121" y="214"/>
                  </a:lnTo>
                  <a:lnTo>
                    <a:pt x="152" y="160"/>
                  </a:lnTo>
                  <a:lnTo>
                    <a:pt x="183" y="116"/>
                  </a:lnTo>
                  <a:lnTo>
                    <a:pt x="212" y="79"/>
                  </a:lnTo>
                  <a:lnTo>
                    <a:pt x="238" y="50"/>
                  </a:lnTo>
                  <a:lnTo>
                    <a:pt x="260" y="27"/>
                  </a:lnTo>
                  <a:lnTo>
                    <a:pt x="277" y="12"/>
                  </a:lnTo>
                  <a:lnTo>
                    <a:pt x="286" y="2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83"/>
            <p:cNvSpPr>
              <a:spLocks/>
            </p:cNvSpPr>
            <p:nvPr/>
          </p:nvSpPr>
          <p:spPr bwMode="auto">
            <a:xfrm>
              <a:off x="7662863" y="2486025"/>
              <a:ext cx="381000" cy="658812"/>
            </a:xfrm>
            <a:custGeom>
              <a:avLst/>
              <a:gdLst>
                <a:gd name="T0" fmla="*/ 240 w 240"/>
                <a:gd name="T1" fmla="*/ 0 h 415"/>
                <a:gd name="T2" fmla="*/ 236 w 240"/>
                <a:gd name="T3" fmla="*/ 4 h 415"/>
                <a:gd name="T4" fmla="*/ 227 w 240"/>
                <a:gd name="T5" fmla="*/ 16 h 415"/>
                <a:gd name="T6" fmla="*/ 213 w 240"/>
                <a:gd name="T7" fmla="*/ 37 h 415"/>
                <a:gd name="T8" fmla="*/ 196 w 240"/>
                <a:gd name="T9" fmla="*/ 62 h 415"/>
                <a:gd name="T10" fmla="*/ 177 w 240"/>
                <a:gd name="T11" fmla="*/ 94 h 415"/>
                <a:gd name="T12" fmla="*/ 154 w 240"/>
                <a:gd name="T13" fmla="*/ 133 h 415"/>
                <a:gd name="T14" fmla="*/ 131 w 240"/>
                <a:gd name="T15" fmla="*/ 173 h 415"/>
                <a:gd name="T16" fmla="*/ 106 w 240"/>
                <a:gd name="T17" fmla="*/ 217 h 415"/>
                <a:gd name="T18" fmla="*/ 83 w 240"/>
                <a:gd name="T19" fmla="*/ 265 h 415"/>
                <a:gd name="T20" fmla="*/ 60 w 240"/>
                <a:gd name="T21" fmla="*/ 315 h 415"/>
                <a:gd name="T22" fmla="*/ 38 w 240"/>
                <a:gd name="T23" fmla="*/ 365 h 415"/>
                <a:gd name="T24" fmla="*/ 21 w 240"/>
                <a:gd name="T25" fmla="*/ 415 h 415"/>
                <a:gd name="T26" fmla="*/ 0 w 240"/>
                <a:gd name="T27" fmla="*/ 392 h 415"/>
                <a:gd name="T28" fmla="*/ 27 w 240"/>
                <a:gd name="T29" fmla="*/ 311 h 415"/>
                <a:gd name="T30" fmla="*/ 58 w 240"/>
                <a:gd name="T31" fmla="*/ 240 h 415"/>
                <a:gd name="T32" fmla="*/ 90 w 240"/>
                <a:gd name="T33" fmla="*/ 179 h 415"/>
                <a:gd name="T34" fmla="*/ 123 w 240"/>
                <a:gd name="T35" fmla="*/ 129 h 415"/>
                <a:gd name="T36" fmla="*/ 152 w 240"/>
                <a:gd name="T37" fmla="*/ 87 h 415"/>
                <a:gd name="T38" fmla="*/ 181 w 240"/>
                <a:gd name="T39" fmla="*/ 54 h 415"/>
                <a:gd name="T40" fmla="*/ 204 w 240"/>
                <a:gd name="T41" fmla="*/ 29 h 415"/>
                <a:gd name="T42" fmla="*/ 223 w 240"/>
                <a:gd name="T43" fmla="*/ 12 h 415"/>
                <a:gd name="T44" fmla="*/ 234 w 240"/>
                <a:gd name="T45" fmla="*/ 2 h 415"/>
                <a:gd name="T46" fmla="*/ 240 w 240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0" h="415">
                  <a:moveTo>
                    <a:pt x="240" y="0"/>
                  </a:moveTo>
                  <a:lnTo>
                    <a:pt x="236" y="4"/>
                  </a:lnTo>
                  <a:lnTo>
                    <a:pt x="227" y="16"/>
                  </a:lnTo>
                  <a:lnTo>
                    <a:pt x="213" y="37"/>
                  </a:lnTo>
                  <a:lnTo>
                    <a:pt x="196" y="62"/>
                  </a:lnTo>
                  <a:lnTo>
                    <a:pt x="177" y="94"/>
                  </a:lnTo>
                  <a:lnTo>
                    <a:pt x="154" y="133"/>
                  </a:lnTo>
                  <a:lnTo>
                    <a:pt x="131" y="173"/>
                  </a:lnTo>
                  <a:lnTo>
                    <a:pt x="106" y="217"/>
                  </a:lnTo>
                  <a:lnTo>
                    <a:pt x="83" y="265"/>
                  </a:lnTo>
                  <a:lnTo>
                    <a:pt x="60" y="315"/>
                  </a:lnTo>
                  <a:lnTo>
                    <a:pt x="38" y="365"/>
                  </a:lnTo>
                  <a:lnTo>
                    <a:pt x="21" y="415"/>
                  </a:lnTo>
                  <a:lnTo>
                    <a:pt x="0" y="392"/>
                  </a:lnTo>
                  <a:lnTo>
                    <a:pt x="27" y="311"/>
                  </a:lnTo>
                  <a:lnTo>
                    <a:pt x="58" y="240"/>
                  </a:lnTo>
                  <a:lnTo>
                    <a:pt x="90" y="179"/>
                  </a:lnTo>
                  <a:lnTo>
                    <a:pt x="123" y="129"/>
                  </a:lnTo>
                  <a:lnTo>
                    <a:pt x="152" y="87"/>
                  </a:lnTo>
                  <a:lnTo>
                    <a:pt x="181" y="54"/>
                  </a:lnTo>
                  <a:lnTo>
                    <a:pt x="204" y="29"/>
                  </a:lnTo>
                  <a:lnTo>
                    <a:pt x="223" y="12"/>
                  </a:lnTo>
                  <a:lnTo>
                    <a:pt x="234" y="2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84"/>
            <p:cNvSpPr>
              <a:spLocks/>
            </p:cNvSpPr>
            <p:nvPr/>
          </p:nvSpPr>
          <p:spPr bwMode="auto">
            <a:xfrm>
              <a:off x="7742238" y="2487612"/>
              <a:ext cx="384175" cy="657225"/>
            </a:xfrm>
            <a:custGeom>
              <a:avLst/>
              <a:gdLst>
                <a:gd name="T0" fmla="*/ 242 w 242"/>
                <a:gd name="T1" fmla="*/ 0 h 414"/>
                <a:gd name="T2" fmla="*/ 238 w 242"/>
                <a:gd name="T3" fmla="*/ 5 h 414"/>
                <a:gd name="T4" fmla="*/ 230 w 242"/>
                <a:gd name="T5" fmla="*/ 17 h 414"/>
                <a:gd name="T6" fmla="*/ 217 w 242"/>
                <a:gd name="T7" fmla="*/ 36 h 414"/>
                <a:gd name="T8" fmla="*/ 200 w 242"/>
                <a:gd name="T9" fmla="*/ 63 h 414"/>
                <a:gd name="T10" fmla="*/ 179 w 242"/>
                <a:gd name="T11" fmla="*/ 96 h 414"/>
                <a:gd name="T12" fmla="*/ 155 w 242"/>
                <a:gd name="T13" fmla="*/ 132 h 414"/>
                <a:gd name="T14" fmla="*/ 132 w 242"/>
                <a:gd name="T15" fmla="*/ 172 h 414"/>
                <a:gd name="T16" fmla="*/ 107 w 242"/>
                <a:gd name="T17" fmla="*/ 218 h 414"/>
                <a:gd name="T18" fmla="*/ 82 w 242"/>
                <a:gd name="T19" fmla="*/ 264 h 414"/>
                <a:gd name="T20" fmla="*/ 59 w 242"/>
                <a:gd name="T21" fmla="*/ 314 h 414"/>
                <a:gd name="T22" fmla="*/ 38 w 242"/>
                <a:gd name="T23" fmla="*/ 364 h 414"/>
                <a:gd name="T24" fmla="*/ 21 w 242"/>
                <a:gd name="T25" fmla="*/ 414 h 414"/>
                <a:gd name="T26" fmla="*/ 0 w 242"/>
                <a:gd name="T27" fmla="*/ 391 h 414"/>
                <a:gd name="T28" fmla="*/ 29 w 242"/>
                <a:gd name="T29" fmla="*/ 310 h 414"/>
                <a:gd name="T30" fmla="*/ 59 w 242"/>
                <a:gd name="T31" fmla="*/ 239 h 414"/>
                <a:gd name="T32" fmla="*/ 92 w 242"/>
                <a:gd name="T33" fmla="*/ 178 h 414"/>
                <a:gd name="T34" fmla="*/ 125 w 242"/>
                <a:gd name="T35" fmla="*/ 128 h 414"/>
                <a:gd name="T36" fmla="*/ 155 w 242"/>
                <a:gd name="T37" fmla="*/ 88 h 414"/>
                <a:gd name="T38" fmla="*/ 182 w 242"/>
                <a:gd name="T39" fmla="*/ 55 h 414"/>
                <a:gd name="T40" fmla="*/ 207 w 242"/>
                <a:gd name="T41" fmla="*/ 30 h 414"/>
                <a:gd name="T42" fmla="*/ 225 w 242"/>
                <a:gd name="T43" fmla="*/ 13 h 414"/>
                <a:gd name="T44" fmla="*/ 238 w 242"/>
                <a:gd name="T45" fmla="*/ 3 h 414"/>
                <a:gd name="T46" fmla="*/ 242 w 242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414">
                  <a:moveTo>
                    <a:pt x="242" y="0"/>
                  </a:moveTo>
                  <a:lnTo>
                    <a:pt x="238" y="5"/>
                  </a:lnTo>
                  <a:lnTo>
                    <a:pt x="230" y="17"/>
                  </a:lnTo>
                  <a:lnTo>
                    <a:pt x="217" y="36"/>
                  </a:lnTo>
                  <a:lnTo>
                    <a:pt x="200" y="63"/>
                  </a:lnTo>
                  <a:lnTo>
                    <a:pt x="179" y="96"/>
                  </a:lnTo>
                  <a:lnTo>
                    <a:pt x="155" y="132"/>
                  </a:lnTo>
                  <a:lnTo>
                    <a:pt x="132" y="172"/>
                  </a:lnTo>
                  <a:lnTo>
                    <a:pt x="107" y="218"/>
                  </a:lnTo>
                  <a:lnTo>
                    <a:pt x="82" y="264"/>
                  </a:lnTo>
                  <a:lnTo>
                    <a:pt x="59" y="314"/>
                  </a:lnTo>
                  <a:lnTo>
                    <a:pt x="38" y="364"/>
                  </a:lnTo>
                  <a:lnTo>
                    <a:pt x="21" y="414"/>
                  </a:lnTo>
                  <a:lnTo>
                    <a:pt x="0" y="391"/>
                  </a:lnTo>
                  <a:lnTo>
                    <a:pt x="29" y="310"/>
                  </a:lnTo>
                  <a:lnTo>
                    <a:pt x="59" y="239"/>
                  </a:lnTo>
                  <a:lnTo>
                    <a:pt x="92" y="178"/>
                  </a:lnTo>
                  <a:lnTo>
                    <a:pt x="125" y="128"/>
                  </a:lnTo>
                  <a:lnTo>
                    <a:pt x="155" y="88"/>
                  </a:lnTo>
                  <a:lnTo>
                    <a:pt x="182" y="55"/>
                  </a:lnTo>
                  <a:lnTo>
                    <a:pt x="207" y="30"/>
                  </a:lnTo>
                  <a:lnTo>
                    <a:pt x="225" y="13"/>
                  </a:lnTo>
                  <a:lnTo>
                    <a:pt x="238" y="3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85"/>
            <p:cNvSpPr>
              <a:spLocks/>
            </p:cNvSpPr>
            <p:nvPr/>
          </p:nvSpPr>
          <p:spPr bwMode="auto">
            <a:xfrm>
              <a:off x="7872413" y="2366962"/>
              <a:ext cx="488950" cy="777875"/>
            </a:xfrm>
            <a:custGeom>
              <a:avLst/>
              <a:gdLst>
                <a:gd name="T0" fmla="*/ 308 w 308"/>
                <a:gd name="T1" fmla="*/ 0 h 490"/>
                <a:gd name="T2" fmla="*/ 304 w 308"/>
                <a:gd name="T3" fmla="*/ 4 h 490"/>
                <a:gd name="T4" fmla="*/ 296 w 308"/>
                <a:gd name="T5" fmla="*/ 16 h 490"/>
                <a:gd name="T6" fmla="*/ 283 w 308"/>
                <a:gd name="T7" fmla="*/ 31 h 490"/>
                <a:gd name="T8" fmla="*/ 266 w 308"/>
                <a:gd name="T9" fmla="*/ 54 h 490"/>
                <a:gd name="T10" fmla="*/ 246 w 308"/>
                <a:gd name="T11" fmla="*/ 83 h 490"/>
                <a:gd name="T12" fmla="*/ 223 w 308"/>
                <a:gd name="T13" fmla="*/ 118 h 490"/>
                <a:gd name="T14" fmla="*/ 198 w 308"/>
                <a:gd name="T15" fmla="*/ 154 h 490"/>
                <a:gd name="T16" fmla="*/ 171 w 308"/>
                <a:gd name="T17" fmla="*/ 194 h 490"/>
                <a:gd name="T18" fmla="*/ 145 w 308"/>
                <a:gd name="T19" fmla="*/ 240 h 490"/>
                <a:gd name="T20" fmla="*/ 120 w 308"/>
                <a:gd name="T21" fmla="*/ 286 h 490"/>
                <a:gd name="T22" fmla="*/ 93 w 308"/>
                <a:gd name="T23" fmla="*/ 336 h 490"/>
                <a:gd name="T24" fmla="*/ 70 w 308"/>
                <a:gd name="T25" fmla="*/ 386 h 490"/>
                <a:gd name="T26" fmla="*/ 49 w 308"/>
                <a:gd name="T27" fmla="*/ 438 h 490"/>
                <a:gd name="T28" fmla="*/ 29 w 308"/>
                <a:gd name="T29" fmla="*/ 490 h 490"/>
                <a:gd name="T30" fmla="*/ 0 w 308"/>
                <a:gd name="T31" fmla="*/ 459 h 490"/>
                <a:gd name="T32" fmla="*/ 29 w 308"/>
                <a:gd name="T33" fmla="*/ 375 h 490"/>
                <a:gd name="T34" fmla="*/ 62 w 308"/>
                <a:gd name="T35" fmla="*/ 302 h 490"/>
                <a:gd name="T36" fmla="*/ 95 w 308"/>
                <a:gd name="T37" fmla="*/ 238 h 490"/>
                <a:gd name="T38" fmla="*/ 129 w 308"/>
                <a:gd name="T39" fmla="*/ 183 h 490"/>
                <a:gd name="T40" fmla="*/ 162 w 308"/>
                <a:gd name="T41" fmla="*/ 137 h 490"/>
                <a:gd name="T42" fmla="*/ 194 w 308"/>
                <a:gd name="T43" fmla="*/ 98 h 490"/>
                <a:gd name="T44" fmla="*/ 225 w 308"/>
                <a:gd name="T45" fmla="*/ 66 h 490"/>
                <a:gd name="T46" fmla="*/ 252 w 308"/>
                <a:gd name="T47" fmla="*/ 41 h 490"/>
                <a:gd name="T48" fmla="*/ 275 w 308"/>
                <a:gd name="T49" fmla="*/ 23 h 490"/>
                <a:gd name="T50" fmla="*/ 292 w 308"/>
                <a:gd name="T51" fmla="*/ 10 h 490"/>
                <a:gd name="T52" fmla="*/ 304 w 308"/>
                <a:gd name="T53" fmla="*/ 2 h 490"/>
                <a:gd name="T54" fmla="*/ 308 w 308"/>
                <a:gd name="T5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490">
                  <a:moveTo>
                    <a:pt x="308" y="0"/>
                  </a:moveTo>
                  <a:lnTo>
                    <a:pt x="304" y="4"/>
                  </a:lnTo>
                  <a:lnTo>
                    <a:pt x="296" y="16"/>
                  </a:lnTo>
                  <a:lnTo>
                    <a:pt x="283" y="31"/>
                  </a:lnTo>
                  <a:lnTo>
                    <a:pt x="266" y="54"/>
                  </a:lnTo>
                  <a:lnTo>
                    <a:pt x="246" y="83"/>
                  </a:lnTo>
                  <a:lnTo>
                    <a:pt x="223" y="118"/>
                  </a:lnTo>
                  <a:lnTo>
                    <a:pt x="198" y="154"/>
                  </a:lnTo>
                  <a:lnTo>
                    <a:pt x="171" y="194"/>
                  </a:lnTo>
                  <a:lnTo>
                    <a:pt x="145" y="240"/>
                  </a:lnTo>
                  <a:lnTo>
                    <a:pt x="120" y="286"/>
                  </a:lnTo>
                  <a:lnTo>
                    <a:pt x="93" y="336"/>
                  </a:lnTo>
                  <a:lnTo>
                    <a:pt x="70" y="386"/>
                  </a:lnTo>
                  <a:lnTo>
                    <a:pt x="49" y="438"/>
                  </a:lnTo>
                  <a:lnTo>
                    <a:pt x="29" y="490"/>
                  </a:lnTo>
                  <a:lnTo>
                    <a:pt x="0" y="459"/>
                  </a:lnTo>
                  <a:lnTo>
                    <a:pt x="29" y="375"/>
                  </a:lnTo>
                  <a:lnTo>
                    <a:pt x="62" y="302"/>
                  </a:lnTo>
                  <a:lnTo>
                    <a:pt x="95" y="238"/>
                  </a:lnTo>
                  <a:lnTo>
                    <a:pt x="129" y="183"/>
                  </a:lnTo>
                  <a:lnTo>
                    <a:pt x="162" y="137"/>
                  </a:lnTo>
                  <a:lnTo>
                    <a:pt x="194" y="98"/>
                  </a:lnTo>
                  <a:lnTo>
                    <a:pt x="225" y="66"/>
                  </a:lnTo>
                  <a:lnTo>
                    <a:pt x="252" y="41"/>
                  </a:lnTo>
                  <a:lnTo>
                    <a:pt x="275" y="23"/>
                  </a:lnTo>
                  <a:lnTo>
                    <a:pt x="292" y="10"/>
                  </a:lnTo>
                  <a:lnTo>
                    <a:pt x="304" y="2"/>
                  </a:lnTo>
                  <a:lnTo>
                    <a:pt x="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86"/>
            <p:cNvSpPr>
              <a:spLocks/>
            </p:cNvSpPr>
            <p:nvPr/>
          </p:nvSpPr>
          <p:spPr bwMode="auto">
            <a:xfrm>
              <a:off x="9421813" y="2124075"/>
              <a:ext cx="271463" cy="1020762"/>
            </a:xfrm>
            <a:custGeom>
              <a:avLst/>
              <a:gdLst>
                <a:gd name="T0" fmla="*/ 169 w 171"/>
                <a:gd name="T1" fmla="*/ 0 h 643"/>
                <a:gd name="T2" fmla="*/ 169 w 171"/>
                <a:gd name="T3" fmla="*/ 5 h 643"/>
                <a:gd name="T4" fmla="*/ 169 w 171"/>
                <a:gd name="T5" fmla="*/ 23 h 643"/>
                <a:gd name="T6" fmla="*/ 171 w 171"/>
                <a:gd name="T7" fmla="*/ 52 h 643"/>
                <a:gd name="T8" fmla="*/ 169 w 171"/>
                <a:gd name="T9" fmla="*/ 88 h 643"/>
                <a:gd name="T10" fmla="*/ 165 w 171"/>
                <a:gd name="T11" fmla="*/ 136 h 643"/>
                <a:gd name="T12" fmla="*/ 160 w 171"/>
                <a:gd name="T13" fmla="*/ 192 h 643"/>
                <a:gd name="T14" fmla="*/ 152 w 171"/>
                <a:gd name="T15" fmla="*/ 253 h 643"/>
                <a:gd name="T16" fmla="*/ 138 w 171"/>
                <a:gd name="T17" fmla="*/ 322 h 643"/>
                <a:gd name="T18" fmla="*/ 119 w 171"/>
                <a:gd name="T19" fmla="*/ 395 h 643"/>
                <a:gd name="T20" fmla="*/ 96 w 171"/>
                <a:gd name="T21" fmla="*/ 474 h 643"/>
                <a:gd name="T22" fmla="*/ 67 w 171"/>
                <a:gd name="T23" fmla="*/ 556 h 643"/>
                <a:gd name="T24" fmla="*/ 31 w 171"/>
                <a:gd name="T25" fmla="*/ 643 h 643"/>
                <a:gd name="T26" fmla="*/ 0 w 171"/>
                <a:gd name="T27" fmla="*/ 627 h 643"/>
                <a:gd name="T28" fmla="*/ 21 w 171"/>
                <a:gd name="T29" fmla="*/ 572 h 643"/>
                <a:gd name="T30" fmla="*/ 42 w 171"/>
                <a:gd name="T31" fmla="*/ 514 h 643"/>
                <a:gd name="T32" fmla="*/ 62 w 171"/>
                <a:gd name="T33" fmla="*/ 455 h 643"/>
                <a:gd name="T34" fmla="*/ 81 w 171"/>
                <a:gd name="T35" fmla="*/ 395 h 643"/>
                <a:gd name="T36" fmla="*/ 96 w 171"/>
                <a:gd name="T37" fmla="*/ 336 h 643"/>
                <a:gd name="T38" fmla="*/ 112 w 171"/>
                <a:gd name="T39" fmla="*/ 276 h 643"/>
                <a:gd name="T40" fmla="*/ 125 w 171"/>
                <a:gd name="T41" fmla="*/ 220 h 643"/>
                <a:gd name="T42" fmla="*/ 137 w 171"/>
                <a:gd name="T43" fmla="*/ 169 h 643"/>
                <a:gd name="T44" fmla="*/ 146 w 171"/>
                <a:gd name="T45" fmla="*/ 123 h 643"/>
                <a:gd name="T46" fmla="*/ 154 w 171"/>
                <a:gd name="T47" fmla="*/ 80 h 643"/>
                <a:gd name="T48" fmla="*/ 161 w 171"/>
                <a:gd name="T49" fmla="*/ 46 h 643"/>
                <a:gd name="T50" fmla="*/ 165 w 171"/>
                <a:gd name="T51" fmla="*/ 21 h 643"/>
                <a:gd name="T52" fmla="*/ 167 w 171"/>
                <a:gd name="T53" fmla="*/ 5 h 643"/>
                <a:gd name="T54" fmla="*/ 169 w 171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643">
                  <a:moveTo>
                    <a:pt x="169" y="0"/>
                  </a:moveTo>
                  <a:lnTo>
                    <a:pt x="169" y="5"/>
                  </a:lnTo>
                  <a:lnTo>
                    <a:pt x="169" y="23"/>
                  </a:lnTo>
                  <a:lnTo>
                    <a:pt x="171" y="52"/>
                  </a:lnTo>
                  <a:lnTo>
                    <a:pt x="169" y="88"/>
                  </a:lnTo>
                  <a:lnTo>
                    <a:pt x="165" y="136"/>
                  </a:lnTo>
                  <a:lnTo>
                    <a:pt x="160" y="192"/>
                  </a:lnTo>
                  <a:lnTo>
                    <a:pt x="152" y="253"/>
                  </a:lnTo>
                  <a:lnTo>
                    <a:pt x="138" y="322"/>
                  </a:lnTo>
                  <a:lnTo>
                    <a:pt x="119" y="395"/>
                  </a:lnTo>
                  <a:lnTo>
                    <a:pt x="96" y="474"/>
                  </a:lnTo>
                  <a:lnTo>
                    <a:pt x="67" y="556"/>
                  </a:lnTo>
                  <a:lnTo>
                    <a:pt x="31" y="643"/>
                  </a:lnTo>
                  <a:lnTo>
                    <a:pt x="0" y="627"/>
                  </a:lnTo>
                  <a:lnTo>
                    <a:pt x="21" y="572"/>
                  </a:lnTo>
                  <a:lnTo>
                    <a:pt x="42" y="514"/>
                  </a:lnTo>
                  <a:lnTo>
                    <a:pt x="62" y="455"/>
                  </a:lnTo>
                  <a:lnTo>
                    <a:pt x="81" y="395"/>
                  </a:lnTo>
                  <a:lnTo>
                    <a:pt x="96" y="336"/>
                  </a:lnTo>
                  <a:lnTo>
                    <a:pt x="112" y="276"/>
                  </a:lnTo>
                  <a:lnTo>
                    <a:pt x="125" y="220"/>
                  </a:lnTo>
                  <a:lnTo>
                    <a:pt x="137" y="169"/>
                  </a:lnTo>
                  <a:lnTo>
                    <a:pt x="146" y="123"/>
                  </a:lnTo>
                  <a:lnTo>
                    <a:pt x="154" y="80"/>
                  </a:lnTo>
                  <a:lnTo>
                    <a:pt x="161" y="46"/>
                  </a:lnTo>
                  <a:lnTo>
                    <a:pt x="165" y="21"/>
                  </a:lnTo>
                  <a:lnTo>
                    <a:pt x="167" y="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87"/>
            <p:cNvSpPr>
              <a:spLocks/>
            </p:cNvSpPr>
            <p:nvPr/>
          </p:nvSpPr>
          <p:spPr bwMode="auto">
            <a:xfrm>
              <a:off x="9342438" y="2339975"/>
              <a:ext cx="207963" cy="804862"/>
            </a:xfrm>
            <a:custGeom>
              <a:avLst/>
              <a:gdLst>
                <a:gd name="T0" fmla="*/ 131 w 131"/>
                <a:gd name="T1" fmla="*/ 0 h 507"/>
                <a:gd name="T2" fmla="*/ 131 w 131"/>
                <a:gd name="T3" fmla="*/ 8 h 507"/>
                <a:gd name="T4" fmla="*/ 131 w 131"/>
                <a:gd name="T5" fmla="*/ 27 h 507"/>
                <a:gd name="T6" fmla="*/ 131 w 131"/>
                <a:gd name="T7" fmla="*/ 58 h 507"/>
                <a:gd name="T8" fmla="*/ 129 w 131"/>
                <a:gd name="T9" fmla="*/ 100 h 507"/>
                <a:gd name="T10" fmla="*/ 123 w 131"/>
                <a:gd name="T11" fmla="*/ 152 h 507"/>
                <a:gd name="T12" fmla="*/ 115 w 131"/>
                <a:gd name="T13" fmla="*/ 209 h 507"/>
                <a:gd name="T14" fmla="*/ 102 w 131"/>
                <a:gd name="T15" fmla="*/ 277 h 507"/>
                <a:gd name="T16" fmla="*/ 83 w 131"/>
                <a:gd name="T17" fmla="*/ 350 h 507"/>
                <a:gd name="T18" fmla="*/ 58 w 131"/>
                <a:gd name="T19" fmla="*/ 426 h 507"/>
                <a:gd name="T20" fmla="*/ 25 w 131"/>
                <a:gd name="T21" fmla="*/ 507 h 507"/>
                <a:gd name="T22" fmla="*/ 0 w 131"/>
                <a:gd name="T23" fmla="*/ 494 h 507"/>
                <a:gd name="T24" fmla="*/ 19 w 131"/>
                <a:gd name="T25" fmla="*/ 444 h 507"/>
                <a:gd name="T26" fmla="*/ 39 w 131"/>
                <a:gd name="T27" fmla="*/ 390 h 507"/>
                <a:gd name="T28" fmla="*/ 56 w 131"/>
                <a:gd name="T29" fmla="*/ 336 h 507"/>
                <a:gd name="T30" fmla="*/ 71 w 131"/>
                <a:gd name="T31" fmla="*/ 280 h 507"/>
                <a:gd name="T32" fmla="*/ 85 w 131"/>
                <a:gd name="T33" fmla="*/ 227 h 507"/>
                <a:gd name="T34" fmla="*/ 96 w 131"/>
                <a:gd name="T35" fmla="*/ 175 h 507"/>
                <a:gd name="T36" fmla="*/ 106 w 131"/>
                <a:gd name="T37" fmla="*/ 127 h 507"/>
                <a:gd name="T38" fmla="*/ 115 w 131"/>
                <a:gd name="T39" fmla="*/ 85 h 507"/>
                <a:gd name="T40" fmla="*/ 121 w 131"/>
                <a:gd name="T41" fmla="*/ 50 h 507"/>
                <a:gd name="T42" fmla="*/ 127 w 131"/>
                <a:gd name="T43" fmla="*/ 23 h 507"/>
                <a:gd name="T44" fmla="*/ 129 w 131"/>
                <a:gd name="T45" fmla="*/ 6 h 507"/>
                <a:gd name="T46" fmla="*/ 131 w 131"/>
                <a:gd name="T4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" h="507">
                  <a:moveTo>
                    <a:pt x="131" y="0"/>
                  </a:moveTo>
                  <a:lnTo>
                    <a:pt x="131" y="8"/>
                  </a:lnTo>
                  <a:lnTo>
                    <a:pt x="131" y="27"/>
                  </a:lnTo>
                  <a:lnTo>
                    <a:pt x="131" y="58"/>
                  </a:lnTo>
                  <a:lnTo>
                    <a:pt x="129" y="100"/>
                  </a:lnTo>
                  <a:lnTo>
                    <a:pt x="123" y="152"/>
                  </a:lnTo>
                  <a:lnTo>
                    <a:pt x="115" y="209"/>
                  </a:lnTo>
                  <a:lnTo>
                    <a:pt x="102" y="277"/>
                  </a:lnTo>
                  <a:lnTo>
                    <a:pt x="83" y="350"/>
                  </a:lnTo>
                  <a:lnTo>
                    <a:pt x="58" y="426"/>
                  </a:lnTo>
                  <a:lnTo>
                    <a:pt x="25" y="507"/>
                  </a:lnTo>
                  <a:lnTo>
                    <a:pt x="0" y="494"/>
                  </a:lnTo>
                  <a:lnTo>
                    <a:pt x="19" y="444"/>
                  </a:lnTo>
                  <a:lnTo>
                    <a:pt x="39" y="390"/>
                  </a:lnTo>
                  <a:lnTo>
                    <a:pt x="56" y="336"/>
                  </a:lnTo>
                  <a:lnTo>
                    <a:pt x="71" y="280"/>
                  </a:lnTo>
                  <a:lnTo>
                    <a:pt x="85" y="227"/>
                  </a:lnTo>
                  <a:lnTo>
                    <a:pt x="96" y="175"/>
                  </a:lnTo>
                  <a:lnTo>
                    <a:pt x="106" y="127"/>
                  </a:lnTo>
                  <a:lnTo>
                    <a:pt x="115" y="85"/>
                  </a:lnTo>
                  <a:lnTo>
                    <a:pt x="121" y="50"/>
                  </a:lnTo>
                  <a:lnTo>
                    <a:pt x="127" y="23"/>
                  </a:lnTo>
                  <a:lnTo>
                    <a:pt x="129" y="6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88"/>
            <p:cNvSpPr>
              <a:spLocks/>
            </p:cNvSpPr>
            <p:nvPr/>
          </p:nvSpPr>
          <p:spPr bwMode="auto">
            <a:xfrm>
              <a:off x="9263063" y="2120900"/>
              <a:ext cx="293688" cy="1023937"/>
            </a:xfrm>
            <a:custGeom>
              <a:avLst/>
              <a:gdLst>
                <a:gd name="T0" fmla="*/ 185 w 185"/>
                <a:gd name="T1" fmla="*/ 0 h 645"/>
                <a:gd name="T2" fmla="*/ 183 w 185"/>
                <a:gd name="T3" fmla="*/ 8 h 645"/>
                <a:gd name="T4" fmla="*/ 183 w 185"/>
                <a:gd name="T5" fmla="*/ 27 h 645"/>
                <a:gd name="T6" fmla="*/ 179 w 185"/>
                <a:gd name="T7" fmla="*/ 60 h 645"/>
                <a:gd name="T8" fmla="*/ 173 w 185"/>
                <a:gd name="T9" fmla="*/ 104 h 645"/>
                <a:gd name="T10" fmla="*/ 164 w 185"/>
                <a:gd name="T11" fmla="*/ 157 h 645"/>
                <a:gd name="T12" fmla="*/ 152 w 185"/>
                <a:gd name="T13" fmla="*/ 219 h 645"/>
                <a:gd name="T14" fmla="*/ 135 w 185"/>
                <a:gd name="T15" fmla="*/ 292 h 645"/>
                <a:gd name="T16" fmla="*/ 116 w 185"/>
                <a:gd name="T17" fmla="*/ 371 h 645"/>
                <a:gd name="T18" fmla="*/ 89 w 185"/>
                <a:gd name="T19" fmla="*/ 457 h 645"/>
                <a:gd name="T20" fmla="*/ 58 w 185"/>
                <a:gd name="T21" fmla="*/ 549 h 645"/>
                <a:gd name="T22" fmla="*/ 21 w 185"/>
                <a:gd name="T23" fmla="*/ 645 h 645"/>
                <a:gd name="T24" fmla="*/ 0 w 185"/>
                <a:gd name="T25" fmla="*/ 635 h 645"/>
                <a:gd name="T26" fmla="*/ 21 w 185"/>
                <a:gd name="T27" fmla="*/ 578 h 645"/>
                <a:gd name="T28" fmla="*/ 43 w 185"/>
                <a:gd name="T29" fmla="*/ 520 h 645"/>
                <a:gd name="T30" fmla="*/ 62 w 185"/>
                <a:gd name="T31" fmla="*/ 459 h 645"/>
                <a:gd name="T32" fmla="*/ 81 w 185"/>
                <a:gd name="T33" fmla="*/ 397 h 645"/>
                <a:gd name="T34" fmla="*/ 98 w 185"/>
                <a:gd name="T35" fmla="*/ 338 h 645"/>
                <a:gd name="T36" fmla="*/ 116 w 185"/>
                <a:gd name="T37" fmla="*/ 278 h 645"/>
                <a:gd name="T38" fmla="*/ 131 w 185"/>
                <a:gd name="T39" fmla="*/ 223 h 645"/>
                <a:gd name="T40" fmla="*/ 144 w 185"/>
                <a:gd name="T41" fmla="*/ 171 h 645"/>
                <a:gd name="T42" fmla="*/ 156 w 185"/>
                <a:gd name="T43" fmla="*/ 123 h 645"/>
                <a:gd name="T44" fmla="*/ 165 w 185"/>
                <a:gd name="T45" fmla="*/ 83 h 645"/>
                <a:gd name="T46" fmla="*/ 173 w 185"/>
                <a:gd name="T47" fmla="*/ 48 h 645"/>
                <a:gd name="T48" fmla="*/ 179 w 185"/>
                <a:gd name="T49" fmla="*/ 23 h 645"/>
                <a:gd name="T50" fmla="*/ 183 w 185"/>
                <a:gd name="T51" fmla="*/ 6 h 645"/>
                <a:gd name="T52" fmla="*/ 185 w 185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5" h="645">
                  <a:moveTo>
                    <a:pt x="185" y="0"/>
                  </a:moveTo>
                  <a:lnTo>
                    <a:pt x="183" y="8"/>
                  </a:lnTo>
                  <a:lnTo>
                    <a:pt x="183" y="27"/>
                  </a:lnTo>
                  <a:lnTo>
                    <a:pt x="179" y="60"/>
                  </a:lnTo>
                  <a:lnTo>
                    <a:pt x="173" y="104"/>
                  </a:lnTo>
                  <a:lnTo>
                    <a:pt x="164" y="157"/>
                  </a:lnTo>
                  <a:lnTo>
                    <a:pt x="152" y="219"/>
                  </a:lnTo>
                  <a:lnTo>
                    <a:pt x="135" y="292"/>
                  </a:lnTo>
                  <a:lnTo>
                    <a:pt x="116" y="371"/>
                  </a:lnTo>
                  <a:lnTo>
                    <a:pt x="89" y="457"/>
                  </a:lnTo>
                  <a:lnTo>
                    <a:pt x="58" y="549"/>
                  </a:lnTo>
                  <a:lnTo>
                    <a:pt x="21" y="645"/>
                  </a:lnTo>
                  <a:lnTo>
                    <a:pt x="0" y="635"/>
                  </a:lnTo>
                  <a:lnTo>
                    <a:pt x="21" y="578"/>
                  </a:lnTo>
                  <a:lnTo>
                    <a:pt x="43" y="520"/>
                  </a:lnTo>
                  <a:lnTo>
                    <a:pt x="62" y="459"/>
                  </a:lnTo>
                  <a:lnTo>
                    <a:pt x="81" y="397"/>
                  </a:lnTo>
                  <a:lnTo>
                    <a:pt x="98" y="338"/>
                  </a:lnTo>
                  <a:lnTo>
                    <a:pt x="116" y="278"/>
                  </a:lnTo>
                  <a:lnTo>
                    <a:pt x="131" y="223"/>
                  </a:lnTo>
                  <a:lnTo>
                    <a:pt x="144" y="171"/>
                  </a:lnTo>
                  <a:lnTo>
                    <a:pt x="156" y="123"/>
                  </a:lnTo>
                  <a:lnTo>
                    <a:pt x="165" y="83"/>
                  </a:lnTo>
                  <a:lnTo>
                    <a:pt x="173" y="48"/>
                  </a:lnTo>
                  <a:lnTo>
                    <a:pt x="179" y="23"/>
                  </a:lnTo>
                  <a:lnTo>
                    <a:pt x="183" y="6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89"/>
            <p:cNvSpPr>
              <a:spLocks/>
            </p:cNvSpPr>
            <p:nvPr/>
          </p:nvSpPr>
          <p:spPr bwMode="auto">
            <a:xfrm>
              <a:off x="9186863" y="2151062"/>
              <a:ext cx="268288" cy="993775"/>
            </a:xfrm>
            <a:custGeom>
              <a:avLst/>
              <a:gdLst>
                <a:gd name="T0" fmla="*/ 169 w 169"/>
                <a:gd name="T1" fmla="*/ 0 h 626"/>
                <a:gd name="T2" fmla="*/ 169 w 169"/>
                <a:gd name="T3" fmla="*/ 6 h 626"/>
                <a:gd name="T4" fmla="*/ 169 w 169"/>
                <a:gd name="T5" fmla="*/ 27 h 626"/>
                <a:gd name="T6" fmla="*/ 167 w 169"/>
                <a:gd name="T7" fmla="*/ 58 h 626"/>
                <a:gd name="T8" fmla="*/ 162 w 169"/>
                <a:gd name="T9" fmla="*/ 100 h 626"/>
                <a:gd name="T10" fmla="*/ 154 w 169"/>
                <a:gd name="T11" fmla="*/ 152 h 626"/>
                <a:gd name="T12" fmla="*/ 144 w 169"/>
                <a:gd name="T13" fmla="*/ 213 h 626"/>
                <a:gd name="T14" fmla="*/ 131 w 169"/>
                <a:gd name="T15" fmla="*/ 282 h 626"/>
                <a:gd name="T16" fmla="*/ 112 w 169"/>
                <a:gd name="T17" fmla="*/ 361 h 626"/>
                <a:gd name="T18" fmla="*/ 87 w 169"/>
                <a:gd name="T19" fmla="*/ 444 h 626"/>
                <a:gd name="T20" fmla="*/ 58 w 169"/>
                <a:gd name="T21" fmla="*/ 532 h 626"/>
                <a:gd name="T22" fmla="*/ 21 w 169"/>
                <a:gd name="T23" fmla="*/ 626 h 626"/>
                <a:gd name="T24" fmla="*/ 0 w 169"/>
                <a:gd name="T25" fmla="*/ 615 h 626"/>
                <a:gd name="T26" fmla="*/ 21 w 169"/>
                <a:gd name="T27" fmla="*/ 561 h 626"/>
                <a:gd name="T28" fmla="*/ 41 w 169"/>
                <a:gd name="T29" fmla="*/ 503 h 626"/>
                <a:gd name="T30" fmla="*/ 60 w 169"/>
                <a:gd name="T31" fmla="*/ 446 h 626"/>
                <a:gd name="T32" fmla="*/ 77 w 169"/>
                <a:gd name="T33" fmla="*/ 386 h 626"/>
                <a:gd name="T34" fmla="*/ 92 w 169"/>
                <a:gd name="T35" fmla="*/ 327 h 626"/>
                <a:gd name="T36" fmla="*/ 108 w 169"/>
                <a:gd name="T37" fmla="*/ 269 h 626"/>
                <a:gd name="T38" fmla="*/ 121 w 169"/>
                <a:gd name="T39" fmla="*/ 215 h 626"/>
                <a:gd name="T40" fmla="*/ 135 w 169"/>
                <a:gd name="T41" fmla="*/ 165 h 626"/>
                <a:gd name="T42" fmla="*/ 144 w 169"/>
                <a:gd name="T43" fmla="*/ 119 h 626"/>
                <a:gd name="T44" fmla="*/ 154 w 169"/>
                <a:gd name="T45" fmla="*/ 79 h 626"/>
                <a:gd name="T46" fmla="*/ 162 w 169"/>
                <a:gd name="T47" fmla="*/ 46 h 626"/>
                <a:gd name="T48" fmla="*/ 165 w 169"/>
                <a:gd name="T49" fmla="*/ 21 h 626"/>
                <a:gd name="T50" fmla="*/ 169 w 169"/>
                <a:gd name="T51" fmla="*/ 6 h 626"/>
                <a:gd name="T52" fmla="*/ 169 w 169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9" h="626">
                  <a:moveTo>
                    <a:pt x="169" y="0"/>
                  </a:moveTo>
                  <a:lnTo>
                    <a:pt x="169" y="6"/>
                  </a:lnTo>
                  <a:lnTo>
                    <a:pt x="169" y="27"/>
                  </a:lnTo>
                  <a:lnTo>
                    <a:pt x="167" y="58"/>
                  </a:lnTo>
                  <a:lnTo>
                    <a:pt x="162" y="100"/>
                  </a:lnTo>
                  <a:lnTo>
                    <a:pt x="154" y="152"/>
                  </a:lnTo>
                  <a:lnTo>
                    <a:pt x="144" y="213"/>
                  </a:lnTo>
                  <a:lnTo>
                    <a:pt x="131" y="282"/>
                  </a:lnTo>
                  <a:lnTo>
                    <a:pt x="112" y="361"/>
                  </a:lnTo>
                  <a:lnTo>
                    <a:pt x="87" y="444"/>
                  </a:lnTo>
                  <a:lnTo>
                    <a:pt x="58" y="532"/>
                  </a:lnTo>
                  <a:lnTo>
                    <a:pt x="21" y="626"/>
                  </a:lnTo>
                  <a:lnTo>
                    <a:pt x="0" y="615"/>
                  </a:lnTo>
                  <a:lnTo>
                    <a:pt x="21" y="561"/>
                  </a:lnTo>
                  <a:lnTo>
                    <a:pt x="41" y="503"/>
                  </a:lnTo>
                  <a:lnTo>
                    <a:pt x="60" y="446"/>
                  </a:lnTo>
                  <a:lnTo>
                    <a:pt x="77" y="386"/>
                  </a:lnTo>
                  <a:lnTo>
                    <a:pt x="92" y="327"/>
                  </a:lnTo>
                  <a:lnTo>
                    <a:pt x="108" y="269"/>
                  </a:lnTo>
                  <a:lnTo>
                    <a:pt x="121" y="215"/>
                  </a:lnTo>
                  <a:lnTo>
                    <a:pt x="135" y="165"/>
                  </a:lnTo>
                  <a:lnTo>
                    <a:pt x="144" y="119"/>
                  </a:lnTo>
                  <a:lnTo>
                    <a:pt x="154" y="79"/>
                  </a:lnTo>
                  <a:lnTo>
                    <a:pt x="162" y="46"/>
                  </a:lnTo>
                  <a:lnTo>
                    <a:pt x="165" y="21"/>
                  </a:lnTo>
                  <a:lnTo>
                    <a:pt x="169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90"/>
            <p:cNvSpPr>
              <a:spLocks/>
            </p:cNvSpPr>
            <p:nvPr/>
          </p:nvSpPr>
          <p:spPr bwMode="auto">
            <a:xfrm>
              <a:off x="9498013" y="2168525"/>
              <a:ext cx="255588" cy="976312"/>
            </a:xfrm>
            <a:custGeom>
              <a:avLst/>
              <a:gdLst>
                <a:gd name="T0" fmla="*/ 158 w 161"/>
                <a:gd name="T1" fmla="*/ 0 h 615"/>
                <a:gd name="T2" fmla="*/ 160 w 161"/>
                <a:gd name="T3" fmla="*/ 6 h 615"/>
                <a:gd name="T4" fmla="*/ 160 w 161"/>
                <a:gd name="T5" fmla="*/ 23 h 615"/>
                <a:gd name="T6" fmla="*/ 161 w 161"/>
                <a:gd name="T7" fmla="*/ 50 h 615"/>
                <a:gd name="T8" fmla="*/ 161 w 161"/>
                <a:gd name="T9" fmla="*/ 89 h 615"/>
                <a:gd name="T10" fmla="*/ 160 w 161"/>
                <a:gd name="T11" fmla="*/ 133 h 615"/>
                <a:gd name="T12" fmla="*/ 156 w 161"/>
                <a:gd name="T13" fmla="*/ 187 h 615"/>
                <a:gd name="T14" fmla="*/ 148 w 161"/>
                <a:gd name="T15" fmla="*/ 246 h 615"/>
                <a:gd name="T16" fmla="*/ 135 w 161"/>
                <a:gd name="T17" fmla="*/ 311 h 615"/>
                <a:gd name="T18" fmla="*/ 119 w 161"/>
                <a:gd name="T19" fmla="*/ 380 h 615"/>
                <a:gd name="T20" fmla="*/ 96 w 161"/>
                <a:gd name="T21" fmla="*/ 455 h 615"/>
                <a:gd name="T22" fmla="*/ 67 w 161"/>
                <a:gd name="T23" fmla="*/ 534 h 615"/>
                <a:gd name="T24" fmla="*/ 33 w 161"/>
                <a:gd name="T25" fmla="*/ 615 h 615"/>
                <a:gd name="T26" fmla="*/ 0 w 161"/>
                <a:gd name="T27" fmla="*/ 597 h 615"/>
                <a:gd name="T28" fmla="*/ 23 w 161"/>
                <a:gd name="T29" fmla="*/ 542 h 615"/>
                <a:gd name="T30" fmla="*/ 44 w 161"/>
                <a:gd name="T31" fmla="*/ 482 h 615"/>
                <a:gd name="T32" fmla="*/ 64 w 161"/>
                <a:gd name="T33" fmla="*/ 423 h 615"/>
                <a:gd name="T34" fmla="*/ 83 w 161"/>
                <a:gd name="T35" fmla="*/ 361 h 615"/>
                <a:gd name="T36" fmla="*/ 98 w 161"/>
                <a:gd name="T37" fmla="*/ 300 h 615"/>
                <a:gd name="T38" fmla="*/ 113 w 161"/>
                <a:gd name="T39" fmla="*/ 240 h 615"/>
                <a:gd name="T40" fmla="*/ 125 w 161"/>
                <a:gd name="T41" fmla="*/ 187 h 615"/>
                <a:gd name="T42" fmla="*/ 135 w 161"/>
                <a:gd name="T43" fmla="*/ 135 h 615"/>
                <a:gd name="T44" fmla="*/ 144 w 161"/>
                <a:gd name="T45" fmla="*/ 91 h 615"/>
                <a:gd name="T46" fmla="*/ 150 w 161"/>
                <a:gd name="T47" fmla="*/ 54 h 615"/>
                <a:gd name="T48" fmla="*/ 156 w 161"/>
                <a:gd name="T49" fmla="*/ 25 h 615"/>
                <a:gd name="T50" fmla="*/ 158 w 161"/>
                <a:gd name="T51" fmla="*/ 8 h 615"/>
                <a:gd name="T52" fmla="*/ 158 w 161"/>
                <a:gd name="T5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615">
                  <a:moveTo>
                    <a:pt x="158" y="0"/>
                  </a:moveTo>
                  <a:lnTo>
                    <a:pt x="160" y="6"/>
                  </a:lnTo>
                  <a:lnTo>
                    <a:pt x="160" y="23"/>
                  </a:lnTo>
                  <a:lnTo>
                    <a:pt x="161" y="50"/>
                  </a:lnTo>
                  <a:lnTo>
                    <a:pt x="161" y="89"/>
                  </a:lnTo>
                  <a:lnTo>
                    <a:pt x="160" y="133"/>
                  </a:lnTo>
                  <a:lnTo>
                    <a:pt x="156" y="187"/>
                  </a:lnTo>
                  <a:lnTo>
                    <a:pt x="148" y="246"/>
                  </a:lnTo>
                  <a:lnTo>
                    <a:pt x="135" y="311"/>
                  </a:lnTo>
                  <a:lnTo>
                    <a:pt x="119" y="380"/>
                  </a:lnTo>
                  <a:lnTo>
                    <a:pt x="96" y="455"/>
                  </a:lnTo>
                  <a:lnTo>
                    <a:pt x="67" y="534"/>
                  </a:lnTo>
                  <a:lnTo>
                    <a:pt x="33" y="615"/>
                  </a:lnTo>
                  <a:lnTo>
                    <a:pt x="0" y="597"/>
                  </a:lnTo>
                  <a:lnTo>
                    <a:pt x="23" y="542"/>
                  </a:lnTo>
                  <a:lnTo>
                    <a:pt x="44" y="482"/>
                  </a:lnTo>
                  <a:lnTo>
                    <a:pt x="64" y="423"/>
                  </a:lnTo>
                  <a:lnTo>
                    <a:pt x="83" y="361"/>
                  </a:lnTo>
                  <a:lnTo>
                    <a:pt x="98" y="300"/>
                  </a:lnTo>
                  <a:lnTo>
                    <a:pt x="113" y="240"/>
                  </a:lnTo>
                  <a:lnTo>
                    <a:pt x="125" y="187"/>
                  </a:lnTo>
                  <a:lnTo>
                    <a:pt x="135" y="135"/>
                  </a:lnTo>
                  <a:lnTo>
                    <a:pt x="144" y="91"/>
                  </a:lnTo>
                  <a:lnTo>
                    <a:pt x="150" y="54"/>
                  </a:lnTo>
                  <a:lnTo>
                    <a:pt x="156" y="25"/>
                  </a:lnTo>
                  <a:lnTo>
                    <a:pt x="158" y="8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91"/>
            <p:cNvSpPr>
              <a:spLocks/>
            </p:cNvSpPr>
            <p:nvPr/>
          </p:nvSpPr>
          <p:spPr bwMode="auto">
            <a:xfrm>
              <a:off x="9178925" y="2174875"/>
              <a:ext cx="133350" cy="969962"/>
            </a:xfrm>
            <a:custGeom>
              <a:avLst/>
              <a:gdLst>
                <a:gd name="T0" fmla="*/ 63 w 84"/>
                <a:gd name="T1" fmla="*/ 0 h 611"/>
                <a:gd name="T2" fmla="*/ 63 w 84"/>
                <a:gd name="T3" fmla="*/ 4 h 611"/>
                <a:gd name="T4" fmla="*/ 67 w 84"/>
                <a:gd name="T5" fmla="*/ 17 h 611"/>
                <a:gd name="T6" fmla="*/ 71 w 84"/>
                <a:gd name="T7" fmla="*/ 40 h 611"/>
                <a:gd name="T8" fmla="*/ 76 w 84"/>
                <a:gd name="T9" fmla="*/ 73 h 611"/>
                <a:gd name="T10" fmla="*/ 80 w 84"/>
                <a:gd name="T11" fmla="*/ 112 h 611"/>
                <a:gd name="T12" fmla="*/ 82 w 84"/>
                <a:gd name="T13" fmla="*/ 159 h 611"/>
                <a:gd name="T14" fmla="*/ 84 w 84"/>
                <a:gd name="T15" fmla="*/ 217 h 611"/>
                <a:gd name="T16" fmla="*/ 82 w 84"/>
                <a:gd name="T17" fmla="*/ 280 h 611"/>
                <a:gd name="T18" fmla="*/ 76 w 84"/>
                <a:gd name="T19" fmla="*/ 350 h 611"/>
                <a:gd name="T20" fmla="*/ 67 w 84"/>
                <a:gd name="T21" fmla="*/ 428 h 611"/>
                <a:gd name="T22" fmla="*/ 51 w 84"/>
                <a:gd name="T23" fmla="*/ 513 h 611"/>
                <a:gd name="T24" fmla="*/ 30 w 84"/>
                <a:gd name="T25" fmla="*/ 603 h 611"/>
                <a:gd name="T26" fmla="*/ 0 w 84"/>
                <a:gd name="T27" fmla="*/ 611 h 611"/>
                <a:gd name="T28" fmla="*/ 13 w 84"/>
                <a:gd name="T29" fmla="*/ 543 h 611"/>
                <a:gd name="T30" fmla="*/ 26 w 84"/>
                <a:gd name="T31" fmla="*/ 474 h 611"/>
                <a:gd name="T32" fmla="*/ 36 w 84"/>
                <a:gd name="T33" fmla="*/ 403 h 611"/>
                <a:gd name="T34" fmla="*/ 44 w 84"/>
                <a:gd name="T35" fmla="*/ 336 h 611"/>
                <a:gd name="T36" fmla="*/ 51 w 84"/>
                <a:gd name="T37" fmla="*/ 269 h 611"/>
                <a:gd name="T38" fmla="*/ 55 w 84"/>
                <a:gd name="T39" fmla="*/ 206 h 611"/>
                <a:gd name="T40" fmla="*/ 59 w 84"/>
                <a:gd name="T41" fmla="*/ 150 h 611"/>
                <a:gd name="T42" fmla="*/ 61 w 84"/>
                <a:gd name="T43" fmla="*/ 100 h 611"/>
                <a:gd name="T44" fmla="*/ 61 w 84"/>
                <a:gd name="T45" fmla="*/ 58 h 611"/>
                <a:gd name="T46" fmla="*/ 63 w 84"/>
                <a:gd name="T47" fmla="*/ 27 h 611"/>
                <a:gd name="T48" fmla="*/ 63 w 84"/>
                <a:gd name="T49" fmla="*/ 6 h 611"/>
                <a:gd name="T50" fmla="*/ 63 w 84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611">
                  <a:moveTo>
                    <a:pt x="63" y="0"/>
                  </a:moveTo>
                  <a:lnTo>
                    <a:pt x="63" y="4"/>
                  </a:lnTo>
                  <a:lnTo>
                    <a:pt x="67" y="17"/>
                  </a:lnTo>
                  <a:lnTo>
                    <a:pt x="71" y="40"/>
                  </a:lnTo>
                  <a:lnTo>
                    <a:pt x="76" y="73"/>
                  </a:lnTo>
                  <a:lnTo>
                    <a:pt x="80" y="112"/>
                  </a:lnTo>
                  <a:lnTo>
                    <a:pt x="82" y="159"/>
                  </a:lnTo>
                  <a:lnTo>
                    <a:pt x="84" y="217"/>
                  </a:lnTo>
                  <a:lnTo>
                    <a:pt x="82" y="280"/>
                  </a:lnTo>
                  <a:lnTo>
                    <a:pt x="76" y="350"/>
                  </a:lnTo>
                  <a:lnTo>
                    <a:pt x="67" y="428"/>
                  </a:lnTo>
                  <a:lnTo>
                    <a:pt x="51" y="513"/>
                  </a:lnTo>
                  <a:lnTo>
                    <a:pt x="30" y="603"/>
                  </a:lnTo>
                  <a:lnTo>
                    <a:pt x="0" y="611"/>
                  </a:lnTo>
                  <a:lnTo>
                    <a:pt x="13" y="543"/>
                  </a:lnTo>
                  <a:lnTo>
                    <a:pt x="26" y="474"/>
                  </a:lnTo>
                  <a:lnTo>
                    <a:pt x="36" y="403"/>
                  </a:lnTo>
                  <a:lnTo>
                    <a:pt x="44" y="336"/>
                  </a:lnTo>
                  <a:lnTo>
                    <a:pt x="51" y="269"/>
                  </a:lnTo>
                  <a:lnTo>
                    <a:pt x="55" y="206"/>
                  </a:lnTo>
                  <a:lnTo>
                    <a:pt x="59" y="150"/>
                  </a:lnTo>
                  <a:lnTo>
                    <a:pt x="61" y="100"/>
                  </a:lnTo>
                  <a:lnTo>
                    <a:pt x="61" y="58"/>
                  </a:lnTo>
                  <a:lnTo>
                    <a:pt x="63" y="27"/>
                  </a:lnTo>
                  <a:lnTo>
                    <a:pt x="63" y="6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92"/>
            <p:cNvSpPr>
              <a:spLocks/>
            </p:cNvSpPr>
            <p:nvPr/>
          </p:nvSpPr>
          <p:spPr bwMode="auto">
            <a:xfrm>
              <a:off x="9099550" y="2174875"/>
              <a:ext cx="130175" cy="969962"/>
            </a:xfrm>
            <a:custGeom>
              <a:avLst/>
              <a:gdLst>
                <a:gd name="T0" fmla="*/ 59 w 82"/>
                <a:gd name="T1" fmla="*/ 0 h 611"/>
                <a:gd name="T2" fmla="*/ 61 w 82"/>
                <a:gd name="T3" fmla="*/ 6 h 611"/>
                <a:gd name="T4" fmla="*/ 65 w 82"/>
                <a:gd name="T5" fmla="*/ 19 h 611"/>
                <a:gd name="T6" fmla="*/ 69 w 82"/>
                <a:gd name="T7" fmla="*/ 42 h 611"/>
                <a:gd name="T8" fmla="*/ 74 w 82"/>
                <a:gd name="T9" fmla="*/ 73 h 611"/>
                <a:gd name="T10" fmla="*/ 78 w 82"/>
                <a:gd name="T11" fmla="*/ 113 h 611"/>
                <a:gd name="T12" fmla="*/ 82 w 82"/>
                <a:gd name="T13" fmla="*/ 161 h 611"/>
                <a:gd name="T14" fmla="*/ 82 w 82"/>
                <a:gd name="T15" fmla="*/ 217 h 611"/>
                <a:gd name="T16" fmla="*/ 80 w 82"/>
                <a:gd name="T17" fmla="*/ 280 h 611"/>
                <a:gd name="T18" fmla="*/ 76 w 82"/>
                <a:gd name="T19" fmla="*/ 351 h 611"/>
                <a:gd name="T20" fmla="*/ 67 w 82"/>
                <a:gd name="T21" fmla="*/ 430 h 611"/>
                <a:gd name="T22" fmla="*/ 51 w 82"/>
                <a:gd name="T23" fmla="*/ 515 h 611"/>
                <a:gd name="T24" fmla="*/ 30 w 82"/>
                <a:gd name="T25" fmla="*/ 605 h 611"/>
                <a:gd name="T26" fmla="*/ 0 w 82"/>
                <a:gd name="T27" fmla="*/ 611 h 611"/>
                <a:gd name="T28" fmla="*/ 15 w 82"/>
                <a:gd name="T29" fmla="*/ 545 h 611"/>
                <a:gd name="T30" fmla="*/ 26 w 82"/>
                <a:gd name="T31" fmla="*/ 474 h 611"/>
                <a:gd name="T32" fmla="*/ 36 w 82"/>
                <a:gd name="T33" fmla="*/ 405 h 611"/>
                <a:gd name="T34" fmla="*/ 44 w 82"/>
                <a:gd name="T35" fmla="*/ 336 h 611"/>
                <a:gd name="T36" fmla="*/ 50 w 82"/>
                <a:gd name="T37" fmla="*/ 271 h 611"/>
                <a:gd name="T38" fmla="*/ 53 w 82"/>
                <a:gd name="T39" fmla="*/ 208 h 611"/>
                <a:gd name="T40" fmla="*/ 57 w 82"/>
                <a:gd name="T41" fmla="*/ 150 h 611"/>
                <a:gd name="T42" fmla="*/ 59 w 82"/>
                <a:gd name="T43" fmla="*/ 100 h 611"/>
                <a:gd name="T44" fmla="*/ 59 w 82"/>
                <a:gd name="T45" fmla="*/ 60 h 611"/>
                <a:gd name="T46" fmla="*/ 59 w 82"/>
                <a:gd name="T47" fmla="*/ 27 h 611"/>
                <a:gd name="T48" fmla="*/ 59 w 82"/>
                <a:gd name="T49" fmla="*/ 8 h 611"/>
                <a:gd name="T50" fmla="*/ 59 w 82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611">
                  <a:moveTo>
                    <a:pt x="59" y="0"/>
                  </a:moveTo>
                  <a:lnTo>
                    <a:pt x="61" y="6"/>
                  </a:lnTo>
                  <a:lnTo>
                    <a:pt x="65" y="19"/>
                  </a:lnTo>
                  <a:lnTo>
                    <a:pt x="69" y="42"/>
                  </a:lnTo>
                  <a:lnTo>
                    <a:pt x="74" y="73"/>
                  </a:lnTo>
                  <a:lnTo>
                    <a:pt x="78" y="113"/>
                  </a:lnTo>
                  <a:lnTo>
                    <a:pt x="82" y="161"/>
                  </a:lnTo>
                  <a:lnTo>
                    <a:pt x="82" y="217"/>
                  </a:lnTo>
                  <a:lnTo>
                    <a:pt x="80" y="280"/>
                  </a:lnTo>
                  <a:lnTo>
                    <a:pt x="76" y="351"/>
                  </a:lnTo>
                  <a:lnTo>
                    <a:pt x="67" y="430"/>
                  </a:lnTo>
                  <a:lnTo>
                    <a:pt x="51" y="515"/>
                  </a:lnTo>
                  <a:lnTo>
                    <a:pt x="30" y="605"/>
                  </a:lnTo>
                  <a:lnTo>
                    <a:pt x="0" y="611"/>
                  </a:lnTo>
                  <a:lnTo>
                    <a:pt x="15" y="545"/>
                  </a:lnTo>
                  <a:lnTo>
                    <a:pt x="26" y="474"/>
                  </a:lnTo>
                  <a:lnTo>
                    <a:pt x="36" y="405"/>
                  </a:lnTo>
                  <a:lnTo>
                    <a:pt x="44" y="336"/>
                  </a:lnTo>
                  <a:lnTo>
                    <a:pt x="50" y="271"/>
                  </a:lnTo>
                  <a:lnTo>
                    <a:pt x="53" y="208"/>
                  </a:lnTo>
                  <a:lnTo>
                    <a:pt x="57" y="150"/>
                  </a:lnTo>
                  <a:lnTo>
                    <a:pt x="59" y="100"/>
                  </a:lnTo>
                  <a:lnTo>
                    <a:pt x="59" y="60"/>
                  </a:lnTo>
                  <a:lnTo>
                    <a:pt x="59" y="27"/>
                  </a:lnTo>
                  <a:lnTo>
                    <a:pt x="59" y="8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93"/>
            <p:cNvSpPr>
              <a:spLocks/>
            </p:cNvSpPr>
            <p:nvPr/>
          </p:nvSpPr>
          <p:spPr bwMode="auto">
            <a:xfrm>
              <a:off x="9007475" y="2382837"/>
              <a:ext cx="100013" cy="762000"/>
            </a:xfrm>
            <a:custGeom>
              <a:avLst/>
              <a:gdLst>
                <a:gd name="T0" fmla="*/ 44 w 63"/>
                <a:gd name="T1" fmla="*/ 0 h 480"/>
                <a:gd name="T2" fmla="*/ 46 w 63"/>
                <a:gd name="T3" fmla="*/ 6 h 480"/>
                <a:gd name="T4" fmla="*/ 50 w 63"/>
                <a:gd name="T5" fmla="*/ 21 h 480"/>
                <a:gd name="T6" fmla="*/ 54 w 63"/>
                <a:gd name="T7" fmla="*/ 46 h 480"/>
                <a:gd name="T8" fmla="*/ 58 w 63"/>
                <a:gd name="T9" fmla="*/ 82 h 480"/>
                <a:gd name="T10" fmla="*/ 61 w 63"/>
                <a:gd name="T11" fmla="*/ 127 h 480"/>
                <a:gd name="T12" fmla="*/ 63 w 63"/>
                <a:gd name="T13" fmla="*/ 180 h 480"/>
                <a:gd name="T14" fmla="*/ 59 w 63"/>
                <a:gd name="T15" fmla="*/ 242 h 480"/>
                <a:gd name="T16" fmla="*/ 54 w 63"/>
                <a:gd name="T17" fmla="*/ 311 h 480"/>
                <a:gd name="T18" fmla="*/ 42 w 63"/>
                <a:gd name="T19" fmla="*/ 390 h 480"/>
                <a:gd name="T20" fmla="*/ 23 w 63"/>
                <a:gd name="T21" fmla="*/ 474 h 480"/>
                <a:gd name="T22" fmla="*/ 0 w 63"/>
                <a:gd name="T23" fmla="*/ 480 h 480"/>
                <a:gd name="T24" fmla="*/ 11 w 63"/>
                <a:gd name="T25" fmla="*/ 422 h 480"/>
                <a:gd name="T26" fmla="*/ 21 w 63"/>
                <a:gd name="T27" fmla="*/ 363 h 480"/>
                <a:gd name="T28" fmla="*/ 29 w 63"/>
                <a:gd name="T29" fmla="*/ 303 h 480"/>
                <a:gd name="T30" fmla="*/ 35 w 63"/>
                <a:gd name="T31" fmla="*/ 246 h 480"/>
                <a:gd name="T32" fmla="*/ 38 w 63"/>
                <a:gd name="T33" fmla="*/ 190 h 480"/>
                <a:gd name="T34" fmla="*/ 42 w 63"/>
                <a:gd name="T35" fmla="*/ 138 h 480"/>
                <a:gd name="T36" fmla="*/ 44 w 63"/>
                <a:gd name="T37" fmla="*/ 92 h 480"/>
                <a:gd name="T38" fmla="*/ 44 w 63"/>
                <a:gd name="T39" fmla="*/ 54 h 480"/>
                <a:gd name="T40" fmla="*/ 44 w 63"/>
                <a:gd name="T41" fmla="*/ 25 h 480"/>
                <a:gd name="T42" fmla="*/ 44 w 63"/>
                <a:gd name="T43" fmla="*/ 8 h 480"/>
                <a:gd name="T44" fmla="*/ 44 w 63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80">
                  <a:moveTo>
                    <a:pt x="44" y="0"/>
                  </a:moveTo>
                  <a:lnTo>
                    <a:pt x="46" y="6"/>
                  </a:lnTo>
                  <a:lnTo>
                    <a:pt x="50" y="21"/>
                  </a:lnTo>
                  <a:lnTo>
                    <a:pt x="54" y="46"/>
                  </a:lnTo>
                  <a:lnTo>
                    <a:pt x="58" y="82"/>
                  </a:lnTo>
                  <a:lnTo>
                    <a:pt x="61" y="127"/>
                  </a:lnTo>
                  <a:lnTo>
                    <a:pt x="63" y="180"/>
                  </a:lnTo>
                  <a:lnTo>
                    <a:pt x="59" y="242"/>
                  </a:lnTo>
                  <a:lnTo>
                    <a:pt x="54" y="311"/>
                  </a:lnTo>
                  <a:lnTo>
                    <a:pt x="42" y="390"/>
                  </a:lnTo>
                  <a:lnTo>
                    <a:pt x="23" y="474"/>
                  </a:lnTo>
                  <a:lnTo>
                    <a:pt x="0" y="480"/>
                  </a:lnTo>
                  <a:lnTo>
                    <a:pt x="11" y="422"/>
                  </a:lnTo>
                  <a:lnTo>
                    <a:pt x="21" y="363"/>
                  </a:lnTo>
                  <a:lnTo>
                    <a:pt x="29" y="303"/>
                  </a:lnTo>
                  <a:lnTo>
                    <a:pt x="35" y="246"/>
                  </a:lnTo>
                  <a:lnTo>
                    <a:pt x="38" y="190"/>
                  </a:lnTo>
                  <a:lnTo>
                    <a:pt x="42" y="138"/>
                  </a:lnTo>
                  <a:lnTo>
                    <a:pt x="44" y="92"/>
                  </a:lnTo>
                  <a:lnTo>
                    <a:pt x="44" y="54"/>
                  </a:lnTo>
                  <a:lnTo>
                    <a:pt x="44" y="25"/>
                  </a:lnTo>
                  <a:lnTo>
                    <a:pt x="44" y="8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94"/>
            <p:cNvSpPr>
              <a:spLocks/>
            </p:cNvSpPr>
            <p:nvPr/>
          </p:nvSpPr>
          <p:spPr bwMode="auto">
            <a:xfrm>
              <a:off x="8928100" y="2382837"/>
              <a:ext cx="96838" cy="762000"/>
            </a:xfrm>
            <a:custGeom>
              <a:avLst/>
              <a:gdLst>
                <a:gd name="T0" fmla="*/ 42 w 61"/>
                <a:gd name="T1" fmla="*/ 0 h 480"/>
                <a:gd name="T2" fmla="*/ 44 w 61"/>
                <a:gd name="T3" fmla="*/ 4 h 480"/>
                <a:gd name="T4" fmla="*/ 48 w 61"/>
                <a:gd name="T5" fmla="*/ 19 h 480"/>
                <a:gd name="T6" fmla="*/ 52 w 61"/>
                <a:gd name="T7" fmla="*/ 46 h 480"/>
                <a:gd name="T8" fmla="*/ 58 w 61"/>
                <a:gd name="T9" fmla="*/ 80 h 480"/>
                <a:gd name="T10" fmla="*/ 60 w 61"/>
                <a:gd name="T11" fmla="*/ 125 h 480"/>
                <a:gd name="T12" fmla="*/ 61 w 61"/>
                <a:gd name="T13" fmla="*/ 178 h 480"/>
                <a:gd name="T14" fmla="*/ 60 w 61"/>
                <a:gd name="T15" fmla="*/ 240 h 480"/>
                <a:gd name="T16" fmla="*/ 54 w 61"/>
                <a:gd name="T17" fmla="*/ 309 h 480"/>
                <a:gd name="T18" fmla="*/ 42 w 61"/>
                <a:gd name="T19" fmla="*/ 388 h 480"/>
                <a:gd name="T20" fmla="*/ 25 w 61"/>
                <a:gd name="T21" fmla="*/ 474 h 480"/>
                <a:gd name="T22" fmla="*/ 0 w 61"/>
                <a:gd name="T23" fmla="*/ 480 h 480"/>
                <a:gd name="T24" fmla="*/ 12 w 61"/>
                <a:gd name="T25" fmla="*/ 422 h 480"/>
                <a:gd name="T26" fmla="*/ 21 w 61"/>
                <a:gd name="T27" fmla="*/ 361 h 480"/>
                <a:gd name="T28" fmla="*/ 29 w 61"/>
                <a:gd name="T29" fmla="*/ 301 h 480"/>
                <a:gd name="T30" fmla="*/ 35 w 61"/>
                <a:gd name="T31" fmla="*/ 244 h 480"/>
                <a:gd name="T32" fmla="*/ 38 w 61"/>
                <a:gd name="T33" fmla="*/ 188 h 480"/>
                <a:gd name="T34" fmla="*/ 40 w 61"/>
                <a:gd name="T35" fmla="*/ 136 h 480"/>
                <a:gd name="T36" fmla="*/ 42 w 61"/>
                <a:gd name="T37" fmla="*/ 90 h 480"/>
                <a:gd name="T38" fmla="*/ 42 w 61"/>
                <a:gd name="T39" fmla="*/ 54 h 480"/>
                <a:gd name="T40" fmla="*/ 42 w 61"/>
                <a:gd name="T41" fmla="*/ 25 h 480"/>
                <a:gd name="T42" fmla="*/ 42 w 61"/>
                <a:gd name="T43" fmla="*/ 6 h 480"/>
                <a:gd name="T44" fmla="*/ 42 w 61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480">
                  <a:moveTo>
                    <a:pt x="42" y="0"/>
                  </a:moveTo>
                  <a:lnTo>
                    <a:pt x="44" y="4"/>
                  </a:lnTo>
                  <a:lnTo>
                    <a:pt x="48" y="19"/>
                  </a:lnTo>
                  <a:lnTo>
                    <a:pt x="52" y="46"/>
                  </a:lnTo>
                  <a:lnTo>
                    <a:pt x="58" y="80"/>
                  </a:lnTo>
                  <a:lnTo>
                    <a:pt x="60" y="125"/>
                  </a:lnTo>
                  <a:lnTo>
                    <a:pt x="61" y="178"/>
                  </a:lnTo>
                  <a:lnTo>
                    <a:pt x="60" y="240"/>
                  </a:lnTo>
                  <a:lnTo>
                    <a:pt x="54" y="309"/>
                  </a:lnTo>
                  <a:lnTo>
                    <a:pt x="42" y="388"/>
                  </a:lnTo>
                  <a:lnTo>
                    <a:pt x="25" y="474"/>
                  </a:lnTo>
                  <a:lnTo>
                    <a:pt x="0" y="480"/>
                  </a:lnTo>
                  <a:lnTo>
                    <a:pt x="12" y="422"/>
                  </a:lnTo>
                  <a:lnTo>
                    <a:pt x="21" y="361"/>
                  </a:lnTo>
                  <a:lnTo>
                    <a:pt x="29" y="301"/>
                  </a:lnTo>
                  <a:lnTo>
                    <a:pt x="35" y="244"/>
                  </a:lnTo>
                  <a:lnTo>
                    <a:pt x="38" y="188"/>
                  </a:lnTo>
                  <a:lnTo>
                    <a:pt x="40" y="136"/>
                  </a:lnTo>
                  <a:lnTo>
                    <a:pt x="42" y="90"/>
                  </a:lnTo>
                  <a:lnTo>
                    <a:pt x="42" y="54"/>
                  </a:lnTo>
                  <a:lnTo>
                    <a:pt x="42" y="25"/>
                  </a:lnTo>
                  <a:lnTo>
                    <a:pt x="42" y="6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95"/>
            <p:cNvSpPr>
              <a:spLocks/>
            </p:cNvSpPr>
            <p:nvPr/>
          </p:nvSpPr>
          <p:spPr bwMode="auto">
            <a:xfrm>
              <a:off x="8864600" y="2228850"/>
              <a:ext cx="115888" cy="915987"/>
            </a:xfrm>
            <a:custGeom>
              <a:avLst/>
              <a:gdLst>
                <a:gd name="T0" fmla="*/ 40 w 73"/>
                <a:gd name="T1" fmla="*/ 0 h 577"/>
                <a:gd name="T2" fmla="*/ 42 w 73"/>
                <a:gd name="T3" fmla="*/ 4 h 577"/>
                <a:gd name="T4" fmla="*/ 46 w 73"/>
                <a:gd name="T5" fmla="*/ 17 h 577"/>
                <a:gd name="T6" fmla="*/ 52 w 73"/>
                <a:gd name="T7" fmla="*/ 38 h 577"/>
                <a:gd name="T8" fmla="*/ 57 w 73"/>
                <a:gd name="T9" fmla="*/ 67 h 577"/>
                <a:gd name="T10" fmla="*/ 65 w 73"/>
                <a:gd name="T11" fmla="*/ 105 h 577"/>
                <a:gd name="T12" fmla="*/ 69 w 73"/>
                <a:gd name="T13" fmla="*/ 149 h 577"/>
                <a:gd name="T14" fmla="*/ 73 w 73"/>
                <a:gd name="T15" fmla="*/ 201 h 577"/>
                <a:gd name="T16" fmla="*/ 73 w 73"/>
                <a:gd name="T17" fmla="*/ 263 h 577"/>
                <a:gd name="T18" fmla="*/ 71 w 73"/>
                <a:gd name="T19" fmla="*/ 328 h 577"/>
                <a:gd name="T20" fmla="*/ 63 w 73"/>
                <a:gd name="T21" fmla="*/ 403 h 577"/>
                <a:gd name="T22" fmla="*/ 52 w 73"/>
                <a:gd name="T23" fmla="*/ 483 h 577"/>
                <a:gd name="T24" fmla="*/ 32 w 73"/>
                <a:gd name="T25" fmla="*/ 570 h 577"/>
                <a:gd name="T26" fmla="*/ 0 w 73"/>
                <a:gd name="T27" fmla="*/ 577 h 577"/>
                <a:gd name="T28" fmla="*/ 13 w 73"/>
                <a:gd name="T29" fmla="*/ 514 h 577"/>
                <a:gd name="T30" fmla="*/ 23 w 73"/>
                <a:gd name="T31" fmla="*/ 449 h 577"/>
                <a:gd name="T32" fmla="*/ 30 w 73"/>
                <a:gd name="T33" fmla="*/ 382 h 577"/>
                <a:gd name="T34" fmla="*/ 36 w 73"/>
                <a:gd name="T35" fmla="*/ 316 h 577"/>
                <a:gd name="T36" fmla="*/ 40 w 73"/>
                <a:gd name="T37" fmla="*/ 253 h 577"/>
                <a:gd name="T38" fmla="*/ 42 w 73"/>
                <a:gd name="T39" fmla="*/ 195 h 577"/>
                <a:gd name="T40" fmla="*/ 44 w 73"/>
                <a:gd name="T41" fmla="*/ 142 h 577"/>
                <a:gd name="T42" fmla="*/ 44 w 73"/>
                <a:gd name="T43" fmla="*/ 94 h 577"/>
                <a:gd name="T44" fmla="*/ 42 w 73"/>
                <a:gd name="T45" fmla="*/ 55 h 577"/>
                <a:gd name="T46" fmla="*/ 42 w 73"/>
                <a:gd name="T47" fmla="*/ 25 h 577"/>
                <a:gd name="T48" fmla="*/ 40 w 73"/>
                <a:gd name="T49" fmla="*/ 5 h 577"/>
                <a:gd name="T50" fmla="*/ 40 w 73"/>
                <a:gd name="T51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77">
                  <a:moveTo>
                    <a:pt x="40" y="0"/>
                  </a:moveTo>
                  <a:lnTo>
                    <a:pt x="42" y="4"/>
                  </a:lnTo>
                  <a:lnTo>
                    <a:pt x="46" y="17"/>
                  </a:lnTo>
                  <a:lnTo>
                    <a:pt x="52" y="38"/>
                  </a:lnTo>
                  <a:lnTo>
                    <a:pt x="57" y="67"/>
                  </a:lnTo>
                  <a:lnTo>
                    <a:pt x="65" y="105"/>
                  </a:lnTo>
                  <a:lnTo>
                    <a:pt x="69" y="149"/>
                  </a:lnTo>
                  <a:lnTo>
                    <a:pt x="73" y="201"/>
                  </a:lnTo>
                  <a:lnTo>
                    <a:pt x="73" y="263"/>
                  </a:lnTo>
                  <a:lnTo>
                    <a:pt x="71" y="328"/>
                  </a:lnTo>
                  <a:lnTo>
                    <a:pt x="63" y="403"/>
                  </a:lnTo>
                  <a:lnTo>
                    <a:pt x="52" y="483"/>
                  </a:lnTo>
                  <a:lnTo>
                    <a:pt x="32" y="570"/>
                  </a:lnTo>
                  <a:lnTo>
                    <a:pt x="0" y="577"/>
                  </a:lnTo>
                  <a:lnTo>
                    <a:pt x="13" y="514"/>
                  </a:lnTo>
                  <a:lnTo>
                    <a:pt x="23" y="449"/>
                  </a:lnTo>
                  <a:lnTo>
                    <a:pt x="30" y="382"/>
                  </a:lnTo>
                  <a:lnTo>
                    <a:pt x="36" y="316"/>
                  </a:lnTo>
                  <a:lnTo>
                    <a:pt x="40" y="253"/>
                  </a:lnTo>
                  <a:lnTo>
                    <a:pt x="42" y="195"/>
                  </a:lnTo>
                  <a:lnTo>
                    <a:pt x="44" y="142"/>
                  </a:lnTo>
                  <a:lnTo>
                    <a:pt x="44" y="94"/>
                  </a:lnTo>
                  <a:lnTo>
                    <a:pt x="42" y="55"/>
                  </a:lnTo>
                  <a:lnTo>
                    <a:pt x="42" y="25"/>
                  </a:lnTo>
                  <a:lnTo>
                    <a:pt x="40" y="5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96"/>
            <p:cNvSpPr>
              <a:spLocks/>
            </p:cNvSpPr>
            <p:nvPr/>
          </p:nvSpPr>
          <p:spPr bwMode="auto">
            <a:xfrm>
              <a:off x="8647113" y="2106612"/>
              <a:ext cx="214313" cy="1038225"/>
            </a:xfrm>
            <a:custGeom>
              <a:avLst/>
              <a:gdLst>
                <a:gd name="T0" fmla="*/ 129 w 135"/>
                <a:gd name="T1" fmla="*/ 0 h 654"/>
                <a:gd name="T2" fmla="*/ 131 w 135"/>
                <a:gd name="T3" fmla="*/ 5 h 654"/>
                <a:gd name="T4" fmla="*/ 133 w 135"/>
                <a:gd name="T5" fmla="*/ 23 h 654"/>
                <a:gd name="T6" fmla="*/ 135 w 135"/>
                <a:gd name="T7" fmla="*/ 52 h 654"/>
                <a:gd name="T8" fmla="*/ 135 w 135"/>
                <a:gd name="T9" fmla="*/ 88 h 654"/>
                <a:gd name="T10" fmla="*/ 135 w 135"/>
                <a:gd name="T11" fmla="*/ 136 h 654"/>
                <a:gd name="T12" fmla="*/ 133 w 135"/>
                <a:gd name="T13" fmla="*/ 192 h 654"/>
                <a:gd name="T14" fmla="*/ 127 w 135"/>
                <a:gd name="T15" fmla="*/ 255 h 654"/>
                <a:gd name="T16" fmla="*/ 119 w 135"/>
                <a:gd name="T17" fmla="*/ 324 h 654"/>
                <a:gd name="T18" fmla="*/ 106 w 135"/>
                <a:gd name="T19" fmla="*/ 399 h 654"/>
                <a:gd name="T20" fmla="*/ 87 w 135"/>
                <a:gd name="T21" fmla="*/ 480 h 654"/>
                <a:gd name="T22" fmla="*/ 64 w 135"/>
                <a:gd name="T23" fmla="*/ 564 h 654"/>
                <a:gd name="T24" fmla="*/ 31 w 135"/>
                <a:gd name="T25" fmla="*/ 654 h 654"/>
                <a:gd name="T26" fmla="*/ 0 w 135"/>
                <a:gd name="T27" fmla="*/ 641 h 654"/>
                <a:gd name="T28" fmla="*/ 20 w 135"/>
                <a:gd name="T29" fmla="*/ 579 h 654"/>
                <a:gd name="T30" fmla="*/ 39 w 135"/>
                <a:gd name="T31" fmla="*/ 516 h 654"/>
                <a:gd name="T32" fmla="*/ 56 w 135"/>
                <a:gd name="T33" fmla="*/ 449 h 654"/>
                <a:gd name="T34" fmla="*/ 69 w 135"/>
                <a:gd name="T35" fmla="*/ 384 h 654"/>
                <a:gd name="T36" fmla="*/ 83 w 135"/>
                <a:gd name="T37" fmla="*/ 318 h 654"/>
                <a:gd name="T38" fmla="*/ 94 w 135"/>
                <a:gd name="T39" fmla="*/ 255 h 654"/>
                <a:gd name="T40" fmla="*/ 104 w 135"/>
                <a:gd name="T41" fmla="*/ 196 h 654"/>
                <a:gd name="T42" fmla="*/ 112 w 135"/>
                <a:gd name="T43" fmla="*/ 142 h 654"/>
                <a:gd name="T44" fmla="*/ 119 w 135"/>
                <a:gd name="T45" fmla="*/ 94 h 654"/>
                <a:gd name="T46" fmla="*/ 123 w 135"/>
                <a:gd name="T47" fmla="*/ 55 h 654"/>
                <a:gd name="T48" fmla="*/ 127 w 135"/>
                <a:gd name="T49" fmla="*/ 25 h 654"/>
                <a:gd name="T50" fmla="*/ 129 w 135"/>
                <a:gd name="T51" fmla="*/ 5 h 654"/>
                <a:gd name="T52" fmla="*/ 129 w 135"/>
                <a:gd name="T53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654">
                  <a:moveTo>
                    <a:pt x="129" y="0"/>
                  </a:moveTo>
                  <a:lnTo>
                    <a:pt x="131" y="5"/>
                  </a:lnTo>
                  <a:lnTo>
                    <a:pt x="133" y="23"/>
                  </a:lnTo>
                  <a:lnTo>
                    <a:pt x="135" y="52"/>
                  </a:lnTo>
                  <a:lnTo>
                    <a:pt x="135" y="88"/>
                  </a:lnTo>
                  <a:lnTo>
                    <a:pt x="135" y="136"/>
                  </a:lnTo>
                  <a:lnTo>
                    <a:pt x="133" y="192"/>
                  </a:lnTo>
                  <a:lnTo>
                    <a:pt x="127" y="255"/>
                  </a:lnTo>
                  <a:lnTo>
                    <a:pt x="119" y="324"/>
                  </a:lnTo>
                  <a:lnTo>
                    <a:pt x="106" y="399"/>
                  </a:lnTo>
                  <a:lnTo>
                    <a:pt x="87" y="480"/>
                  </a:lnTo>
                  <a:lnTo>
                    <a:pt x="64" y="564"/>
                  </a:lnTo>
                  <a:lnTo>
                    <a:pt x="31" y="654"/>
                  </a:lnTo>
                  <a:lnTo>
                    <a:pt x="0" y="641"/>
                  </a:lnTo>
                  <a:lnTo>
                    <a:pt x="20" y="579"/>
                  </a:lnTo>
                  <a:lnTo>
                    <a:pt x="39" y="516"/>
                  </a:lnTo>
                  <a:lnTo>
                    <a:pt x="56" y="449"/>
                  </a:lnTo>
                  <a:lnTo>
                    <a:pt x="69" y="384"/>
                  </a:lnTo>
                  <a:lnTo>
                    <a:pt x="83" y="318"/>
                  </a:lnTo>
                  <a:lnTo>
                    <a:pt x="94" y="255"/>
                  </a:lnTo>
                  <a:lnTo>
                    <a:pt x="104" y="196"/>
                  </a:lnTo>
                  <a:lnTo>
                    <a:pt x="112" y="142"/>
                  </a:lnTo>
                  <a:lnTo>
                    <a:pt x="119" y="94"/>
                  </a:lnTo>
                  <a:lnTo>
                    <a:pt x="123" y="55"/>
                  </a:lnTo>
                  <a:lnTo>
                    <a:pt x="127" y="25"/>
                  </a:lnTo>
                  <a:lnTo>
                    <a:pt x="129" y="5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97"/>
            <p:cNvSpPr>
              <a:spLocks/>
            </p:cNvSpPr>
            <p:nvPr/>
          </p:nvSpPr>
          <p:spPr bwMode="auto">
            <a:xfrm>
              <a:off x="8567738" y="2328862"/>
              <a:ext cx="165100" cy="815975"/>
            </a:xfrm>
            <a:custGeom>
              <a:avLst/>
              <a:gdLst>
                <a:gd name="T0" fmla="*/ 98 w 104"/>
                <a:gd name="T1" fmla="*/ 0 h 514"/>
                <a:gd name="T2" fmla="*/ 100 w 104"/>
                <a:gd name="T3" fmla="*/ 6 h 514"/>
                <a:gd name="T4" fmla="*/ 100 w 104"/>
                <a:gd name="T5" fmla="*/ 23 h 514"/>
                <a:gd name="T6" fmla="*/ 102 w 104"/>
                <a:gd name="T7" fmla="*/ 48 h 514"/>
                <a:gd name="T8" fmla="*/ 104 w 104"/>
                <a:gd name="T9" fmla="*/ 82 h 514"/>
                <a:gd name="T10" fmla="*/ 102 w 104"/>
                <a:gd name="T11" fmla="*/ 127 h 514"/>
                <a:gd name="T12" fmla="*/ 100 w 104"/>
                <a:gd name="T13" fmla="*/ 177 h 514"/>
                <a:gd name="T14" fmla="*/ 94 w 104"/>
                <a:gd name="T15" fmla="*/ 234 h 514"/>
                <a:gd name="T16" fmla="*/ 85 w 104"/>
                <a:gd name="T17" fmla="*/ 297 h 514"/>
                <a:gd name="T18" fmla="*/ 70 w 104"/>
                <a:gd name="T19" fmla="*/ 367 h 514"/>
                <a:gd name="T20" fmla="*/ 50 w 104"/>
                <a:gd name="T21" fmla="*/ 439 h 514"/>
                <a:gd name="T22" fmla="*/ 25 w 104"/>
                <a:gd name="T23" fmla="*/ 514 h 514"/>
                <a:gd name="T24" fmla="*/ 0 w 104"/>
                <a:gd name="T25" fmla="*/ 505 h 514"/>
                <a:gd name="T26" fmla="*/ 16 w 104"/>
                <a:gd name="T27" fmla="*/ 453 h 514"/>
                <a:gd name="T28" fmla="*/ 31 w 104"/>
                <a:gd name="T29" fmla="*/ 397 h 514"/>
                <a:gd name="T30" fmla="*/ 45 w 104"/>
                <a:gd name="T31" fmla="*/ 342 h 514"/>
                <a:gd name="T32" fmla="*/ 56 w 104"/>
                <a:gd name="T33" fmla="*/ 286 h 514"/>
                <a:gd name="T34" fmla="*/ 68 w 104"/>
                <a:gd name="T35" fmla="*/ 230 h 514"/>
                <a:gd name="T36" fmla="*/ 75 w 104"/>
                <a:gd name="T37" fmla="*/ 178 h 514"/>
                <a:gd name="T38" fmla="*/ 83 w 104"/>
                <a:gd name="T39" fmla="*/ 129 h 514"/>
                <a:gd name="T40" fmla="*/ 89 w 104"/>
                <a:gd name="T41" fmla="*/ 86 h 514"/>
                <a:gd name="T42" fmla="*/ 93 w 104"/>
                <a:gd name="T43" fmla="*/ 52 h 514"/>
                <a:gd name="T44" fmla="*/ 96 w 104"/>
                <a:gd name="T45" fmla="*/ 25 h 514"/>
                <a:gd name="T46" fmla="*/ 98 w 104"/>
                <a:gd name="T47" fmla="*/ 6 h 514"/>
                <a:gd name="T48" fmla="*/ 98 w 104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514">
                  <a:moveTo>
                    <a:pt x="98" y="0"/>
                  </a:moveTo>
                  <a:lnTo>
                    <a:pt x="100" y="6"/>
                  </a:lnTo>
                  <a:lnTo>
                    <a:pt x="100" y="23"/>
                  </a:lnTo>
                  <a:lnTo>
                    <a:pt x="102" y="48"/>
                  </a:lnTo>
                  <a:lnTo>
                    <a:pt x="104" y="82"/>
                  </a:lnTo>
                  <a:lnTo>
                    <a:pt x="102" y="127"/>
                  </a:lnTo>
                  <a:lnTo>
                    <a:pt x="100" y="177"/>
                  </a:lnTo>
                  <a:lnTo>
                    <a:pt x="94" y="234"/>
                  </a:lnTo>
                  <a:lnTo>
                    <a:pt x="85" y="297"/>
                  </a:lnTo>
                  <a:lnTo>
                    <a:pt x="70" y="367"/>
                  </a:lnTo>
                  <a:lnTo>
                    <a:pt x="50" y="439"/>
                  </a:lnTo>
                  <a:lnTo>
                    <a:pt x="25" y="514"/>
                  </a:lnTo>
                  <a:lnTo>
                    <a:pt x="0" y="505"/>
                  </a:lnTo>
                  <a:lnTo>
                    <a:pt x="16" y="453"/>
                  </a:lnTo>
                  <a:lnTo>
                    <a:pt x="31" y="397"/>
                  </a:lnTo>
                  <a:lnTo>
                    <a:pt x="45" y="342"/>
                  </a:lnTo>
                  <a:lnTo>
                    <a:pt x="56" y="286"/>
                  </a:lnTo>
                  <a:lnTo>
                    <a:pt x="68" y="230"/>
                  </a:lnTo>
                  <a:lnTo>
                    <a:pt x="75" y="178"/>
                  </a:lnTo>
                  <a:lnTo>
                    <a:pt x="83" y="129"/>
                  </a:lnTo>
                  <a:lnTo>
                    <a:pt x="89" y="86"/>
                  </a:lnTo>
                  <a:lnTo>
                    <a:pt x="93" y="52"/>
                  </a:lnTo>
                  <a:lnTo>
                    <a:pt x="96" y="25"/>
                  </a:lnTo>
                  <a:lnTo>
                    <a:pt x="98" y="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98"/>
            <p:cNvSpPr>
              <a:spLocks/>
            </p:cNvSpPr>
            <p:nvPr/>
          </p:nvSpPr>
          <p:spPr bwMode="auto">
            <a:xfrm>
              <a:off x="8486775" y="2103437"/>
              <a:ext cx="228600" cy="1041400"/>
            </a:xfrm>
            <a:custGeom>
              <a:avLst/>
              <a:gdLst>
                <a:gd name="T0" fmla="*/ 144 w 144"/>
                <a:gd name="T1" fmla="*/ 0 h 656"/>
                <a:gd name="T2" fmla="*/ 144 w 144"/>
                <a:gd name="T3" fmla="*/ 6 h 656"/>
                <a:gd name="T4" fmla="*/ 144 w 144"/>
                <a:gd name="T5" fmla="*/ 27 h 656"/>
                <a:gd name="T6" fmla="*/ 142 w 144"/>
                <a:gd name="T7" fmla="*/ 59 h 656"/>
                <a:gd name="T8" fmla="*/ 138 w 144"/>
                <a:gd name="T9" fmla="*/ 101 h 656"/>
                <a:gd name="T10" fmla="*/ 132 w 144"/>
                <a:gd name="T11" fmla="*/ 157 h 656"/>
                <a:gd name="T12" fmla="*/ 124 w 144"/>
                <a:gd name="T13" fmla="*/ 220 h 656"/>
                <a:gd name="T14" fmla="*/ 113 w 144"/>
                <a:gd name="T15" fmla="*/ 293 h 656"/>
                <a:gd name="T16" fmla="*/ 97 w 144"/>
                <a:gd name="T17" fmla="*/ 374 h 656"/>
                <a:gd name="T18" fmla="*/ 76 w 144"/>
                <a:gd name="T19" fmla="*/ 462 h 656"/>
                <a:gd name="T20" fmla="*/ 51 w 144"/>
                <a:gd name="T21" fmla="*/ 556 h 656"/>
                <a:gd name="T22" fmla="*/ 21 w 144"/>
                <a:gd name="T23" fmla="*/ 656 h 656"/>
                <a:gd name="T24" fmla="*/ 0 w 144"/>
                <a:gd name="T25" fmla="*/ 649 h 656"/>
                <a:gd name="T26" fmla="*/ 19 w 144"/>
                <a:gd name="T27" fmla="*/ 589 h 656"/>
                <a:gd name="T28" fmla="*/ 34 w 144"/>
                <a:gd name="T29" fmla="*/ 530 h 656"/>
                <a:gd name="T30" fmla="*/ 51 w 144"/>
                <a:gd name="T31" fmla="*/ 466 h 656"/>
                <a:gd name="T32" fmla="*/ 65 w 144"/>
                <a:gd name="T33" fmla="*/ 405 h 656"/>
                <a:gd name="T34" fmla="*/ 80 w 144"/>
                <a:gd name="T35" fmla="*/ 343 h 656"/>
                <a:gd name="T36" fmla="*/ 92 w 144"/>
                <a:gd name="T37" fmla="*/ 282 h 656"/>
                <a:gd name="T38" fmla="*/ 103 w 144"/>
                <a:gd name="T39" fmla="*/ 224 h 656"/>
                <a:gd name="T40" fmla="*/ 113 w 144"/>
                <a:gd name="T41" fmla="*/ 173 h 656"/>
                <a:gd name="T42" fmla="*/ 122 w 144"/>
                <a:gd name="T43" fmla="*/ 125 h 656"/>
                <a:gd name="T44" fmla="*/ 130 w 144"/>
                <a:gd name="T45" fmla="*/ 82 h 656"/>
                <a:gd name="T46" fmla="*/ 136 w 144"/>
                <a:gd name="T47" fmla="*/ 48 h 656"/>
                <a:gd name="T48" fmla="*/ 140 w 144"/>
                <a:gd name="T49" fmla="*/ 21 h 656"/>
                <a:gd name="T50" fmla="*/ 142 w 144"/>
                <a:gd name="T51" fmla="*/ 6 h 656"/>
                <a:gd name="T52" fmla="*/ 144 w 144"/>
                <a:gd name="T5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656">
                  <a:moveTo>
                    <a:pt x="144" y="0"/>
                  </a:moveTo>
                  <a:lnTo>
                    <a:pt x="144" y="6"/>
                  </a:lnTo>
                  <a:lnTo>
                    <a:pt x="144" y="27"/>
                  </a:lnTo>
                  <a:lnTo>
                    <a:pt x="142" y="59"/>
                  </a:lnTo>
                  <a:lnTo>
                    <a:pt x="138" y="101"/>
                  </a:lnTo>
                  <a:lnTo>
                    <a:pt x="132" y="157"/>
                  </a:lnTo>
                  <a:lnTo>
                    <a:pt x="124" y="220"/>
                  </a:lnTo>
                  <a:lnTo>
                    <a:pt x="113" y="293"/>
                  </a:lnTo>
                  <a:lnTo>
                    <a:pt x="97" y="374"/>
                  </a:lnTo>
                  <a:lnTo>
                    <a:pt x="76" y="462"/>
                  </a:lnTo>
                  <a:lnTo>
                    <a:pt x="51" y="556"/>
                  </a:lnTo>
                  <a:lnTo>
                    <a:pt x="21" y="656"/>
                  </a:lnTo>
                  <a:lnTo>
                    <a:pt x="0" y="649"/>
                  </a:lnTo>
                  <a:lnTo>
                    <a:pt x="19" y="589"/>
                  </a:lnTo>
                  <a:lnTo>
                    <a:pt x="34" y="530"/>
                  </a:lnTo>
                  <a:lnTo>
                    <a:pt x="51" y="466"/>
                  </a:lnTo>
                  <a:lnTo>
                    <a:pt x="65" y="405"/>
                  </a:lnTo>
                  <a:lnTo>
                    <a:pt x="80" y="343"/>
                  </a:lnTo>
                  <a:lnTo>
                    <a:pt x="92" y="282"/>
                  </a:lnTo>
                  <a:lnTo>
                    <a:pt x="103" y="224"/>
                  </a:lnTo>
                  <a:lnTo>
                    <a:pt x="113" y="173"/>
                  </a:lnTo>
                  <a:lnTo>
                    <a:pt x="122" y="125"/>
                  </a:lnTo>
                  <a:lnTo>
                    <a:pt x="130" y="82"/>
                  </a:lnTo>
                  <a:lnTo>
                    <a:pt x="136" y="48"/>
                  </a:lnTo>
                  <a:lnTo>
                    <a:pt x="140" y="21"/>
                  </a:lnTo>
                  <a:lnTo>
                    <a:pt x="142" y="6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99"/>
            <p:cNvSpPr>
              <a:spLocks/>
            </p:cNvSpPr>
            <p:nvPr/>
          </p:nvSpPr>
          <p:spPr bwMode="auto">
            <a:xfrm>
              <a:off x="8410575" y="2133600"/>
              <a:ext cx="206375" cy="1011237"/>
            </a:xfrm>
            <a:custGeom>
              <a:avLst/>
              <a:gdLst>
                <a:gd name="T0" fmla="*/ 130 w 130"/>
                <a:gd name="T1" fmla="*/ 0 h 637"/>
                <a:gd name="T2" fmla="*/ 130 w 130"/>
                <a:gd name="T3" fmla="*/ 7 h 637"/>
                <a:gd name="T4" fmla="*/ 130 w 130"/>
                <a:gd name="T5" fmla="*/ 27 h 637"/>
                <a:gd name="T6" fmla="*/ 130 w 130"/>
                <a:gd name="T7" fmla="*/ 57 h 637"/>
                <a:gd name="T8" fmla="*/ 128 w 130"/>
                <a:gd name="T9" fmla="*/ 100 h 637"/>
                <a:gd name="T10" fmla="*/ 124 w 130"/>
                <a:gd name="T11" fmla="*/ 153 h 637"/>
                <a:gd name="T12" fmla="*/ 117 w 130"/>
                <a:gd name="T13" fmla="*/ 215 h 637"/>
                <a:gd name="T14" fmla="*/ 107 w 130"/>
                <a:gd name="T15" fmla="*/ 286 h 637"/>
                <a:gd name="T16" fmla="*/ 94 w 130"/>
                <a:gd name="T17" fmla="*/ 364 h 637"/>
                <a:gd name="T18" fmla="*/ 74 w 130"/>
                <a:gd name="T19" fmla="*/ 449 h 637"/>
                <a:gd name="T20" fmla="*/ 51 w 130"/>
                <a:gd name="T21" fmla="*/ 541 h 637"/>
                <a:gd name="T22" fmla="*/ 21 w 130"/>
                <a:gd name="T23" fmla="*/ 637 h 637"/>
                <a:gd name="T24" fmla="*/ 0 w 130"/>
                <a:gd name="T25" fmla="*/ 629 h 637"/>
                <a:gd name="T26" fmla="*/ 17 w 130"/>
                <a:gd name="T27" fmla="*/ 568 h 637"/>
                <a:gd name="T28" fmla="*/ 34 w 130"/>
                <a:gd name="T29" fmla="*/ 505 h 637"/>
                <a:gd name="T30" fmla="*/ 49 w 130"/>
                <a:gd name="T31" fmla="*/ 439 h 637"/>
                <a:gd name="T32" fmla="*/ 65 w 130"/>
                <a:gd name="T33" fmla="*/ 374 h 637"/>
                <a:gd name="T34" fmla="*/ 78 w 130"/>
                <a:gd name="T35" fmla="*/ 311 h 637"/>
                <a:gd name="T36" fmla="*/ 90 w 130"/>
                <a:gd name="T37" fmla="*/ 249 h 637"/>
                <a:gd name="T38" fmla="*/ 99 w 130"/>
                <a:gd name="T39" fmla="*/ 192 h 637"/>
                <a:gd name="T40" fmla="*/ 109 w 130"/>
                <a:gd name="T41" fmla="*/ 138 h 637"/>
                <a:gd name="T42" fmla="*/ 117 w 130"/>
                <a:gd name="T43" fmla="*/ 92 h 637"/>
                <a:gd name="T44" fmla="*/ 122 w 130"/>
                <a:gd name="T45" fmla="*/ 53 h 637"/>
                <a:gd name="T46" fmla="*/ 126 w 130"/>
                <a:gd name="T47" fmla="*/ 25 h 637"/>
                <a:gd name="T48" fmla="*/ 128 w 130"/>
                <a:gd name="T49" fmla="*/ 7 h 637"/>
                <a:gd name="T50" fmla="*/ 130 w 130"/>
                <a:gd name="T5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37">
                  <a:moveTo>
                    <a:pt x="130" y="0"/>
                  </a:moveTo>
                  <a:lnTo>
                    <a:pt x="130" y="7"/>
                  </a:lnTo>
                  <a:lnTo>
                    <a:pt x="130" y="27"/>
                  </a:lnTo>
                  <a:lnTo>
                    <a:pt x="130" y="57"/>
                  </a:lnTo>
                  <a:lnTo>
                    <a:pt x="128" y="100"/>
                  </a:lnTo>
                  <a:lnTo>
                    <a:pt x="124" y="153"/>
                  </a:lnTo>
                  <a:lnTo>
                    <a:pt x="117" y="215"/>
                  </a:lnTo>
                  <a:lnTo>
                    <a:pt x="107" y="286"/>
                  </a:lnTo>
                  <a:lnTo>
                    <a:pt x="94" y="364"/>
                  </a:lnTo>
                  <a:lnTo>
                    <a:pt x="74" y="449"/>
                  </a:lnTo>
                  <a:lnTo>
                    <a:pt x="51" y="541"/>
                  </a:lnTo>
                  <a:lnTo>
                    <a:pt x="21" y="637"/>
                  </a:lnTo>
                  <a:lnTo>
                    <a:pt x="0" y="629"/>
                  </a:lnTo>
                  <a:lnTo>
                    <a:pt x="17" y="568"/>
                  </a:lnTo>
                  <a:lnTo>
                    <a:pt x="34" y="505"/>
                  </a:lnTo>
                  <a:lnTo>
                    <a:pt x="49" y="439"/>
                  </a:lnTo>
                  <a:lnTo>
                    <a:pt x="65" y="374"/>
                  </a:lnTo>
                  <a:lnTo>
                    <a:pt x="78" y="311"/>
                  </a:lnTo>
                  <a:lnTo>
                    <a:pt x="90" y="249"/>
                  </a:lnTo>
                  <a:lnTo>
                    <a:pt x="99" y="192"/>
                  </a:lnTo>
                  <a:lnTo>
                    <a:pt x="109" y="138"/>
                  </a:lnTo>
                  <a:lnTo>
                    <a:pt x="117" y="92"/>
                  </a:lnTo>
                  <a:lnTo>
                    <a:pt x="122" y="53"/>
                  </a:lnTo>
                  <a:lnTo>
                    <a:pt x="126" y="25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100"/>
            <p:cNvSpPr>
              <a:spLocks/>
            </p:cNvSpPr>
            <p:nvPr/>
          </p:nvSpPr>
          <p:spPr bwMode="auto">
            <a:xfrm>
              <a:off x="8726488" y="2157412"/>
              <a:ext cx="204788" cy="987425"/>
            </a:xfrm>
            <a:custGeom>
              <a:avLst/>
              <a:gdLst>
                <a:gd name="T0" fmla="*/ 121 w 129"/>
                <a:gd name="T1" fmla="*/ 0 h 622"/>
                <a:gd name="T2" fmla="*/ 121 w 129"/>
                <a:gd name="T3" fmla="*/ 6 h 622"/>
                <a:gd name="T4" fmla="*/ 123 w 129"/>
                <a:gd name="T5" fmla="*/ 22 h 622"/>
                <a:gd name="T6" fmla="*/ 127 w 129"/>
                <a:gd name="T7" fmla="*/ 48 h 622"/>
                <a:gd name="T8" fmla="*/ 129 w 129"/>
                <a:gd name="T9" fmla="*/ 85 h 622"/>
                <a:gd name="T10" fmla="*/ 129 w 129"/>
                <a:gd name="T11" fmla="*/ 131 h 622"/>
                <a:gd name="T12" fmla="*/ 129 w 129"/>
                <a:gd name="T13" fmla="*/ 185 h 622"/>
                <a:gd name="T14" fmla="*/ 125 w 129"/>
                <a:gd name="T15" fmla="*/ 244 h 622"/>
                <a:gd name="T16" fmla="*/ 117 w 129"/>
                <a:gd name="T17" fmla="*/ 310 h 622"/>
                <a:gd name="T18" fmla="*/ 104 w 129"/>
                <a:gd name="T19" fmla="*/ 382 h 622"/>
                <a:gd name="T20" fmla="*/ 87 w 129"/>
                <a:gd name="T21" fmla="*/ 459 h 622"/>
                <a:gd name="T22" fmla="*/ 64 w 129"/>
                <a:gd name="T23" fmla="*/ 540 h 622"/>
                <a:gd name="T24" fmla="*/ 33 w 129"/>
                <a:gd name="T25" fmla="*/ 622 h 622"/>
                <a:gd name="T26" fmla="*/ 0 w 129"/>
                <a:gd name="T27" fmla="*/ 607 h 622"/>
                <a:gd name="T28" fmla="*/ 19 w 129"/>
                <a:gd name="T29" fmla="*/ 551 h 622"/>
                <a:gd name="T30" fmla="*/ 37 w 129"/>
                <a:gd name="T31" fmla="*/ 490 h 622"/>
                <a:gd name="T32" fmla="*/ 52 w 129"/>
                <a:gd name="T33" fmla="*/ 429 h 622"/>
                <a:gd name="T34" fmla="*/ 67 w 129"/>
                <a:gd name="T35" fmla="*/ 365 h 622"/>
                <a:gd name="T36" fmla="*/ 79 w 129"/>
                <a:gd name="T37" fmla="*/ 304 h 622"/>
                <a:gd name="T38" fmla="*/ 91 w 129"/>
                <a:gd name="T39" fmla="*/ 242 h 622"/>
                <a:gd name="T40" fmla="*/ 98 w 129"/>
                <a:gd name="T41" fmla="*/ 187 h 622"/>
                <a:gd name="T42" fmla="*/ 106 w 129"/>
                <a:gd name="T43" fmla="*/ 135 h 622"/>
                <a:gd name="T44" fmla="*/ 112 w 129"/>
                <a:gd name="T45" fmla="*/ 91 h 622"/>
                <a:gd name="T46" fmla="*/ 115 w 129"/>
                <a:gd name="T47" fmla="*/ 52 h 622"/>
                <a:gd name="T48" fmla="*/ 119 w 129"/>
                <a:gd name="T49" fmla="*/ 24 h 622"/>
                <a:gd name="T50" fmla="*/ 119 w 129"/>
                <a:gd name="T51" fmla="*/ 6 h 622"/>
                <a:gd name="T52" fmla="*/ 121 w 129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" h="622">
                  <a:moveTo>
                    <a:pt x="121" y="0"/>
                  </a:moveTo>
                  <a:lnTo>
                    <a:pt x="121" y="6"/>
                  </a:lnTo>
                  <a:lnTo>
                    <a:pt x="123" y="22"/>
                  </a:lnTo>
                  <a:lnTo>
                    <a:pt x="127" y="48"/>
                  </a:lnTo>
                  <a:lnTo>
                    <a:pt x="129" y="85"/>
                  </a:lnTo>
                  <a:lnTo>
                    <a:pt x="129" y="131"/>
                  </a:lnTo>
                  <a:lnTo>
                    <a:pt x="129" y="185"/>
                  </a:lnTo>
                  <a:lnTo>
                    <a:pt x="125" y="244"/>
                  </a:lnTo>
                  <a:lnTo>
                    <a:pt x="117" y="310"/>
                  </a:lnTo>
                  <a:lnTo>
                    <a:pt x="104" y="382"/>
                  </a:lnTo>
                  <a:lnTo>
                    <a:pt x="87" y="459"/>
                  </a:lnTo>
                  <a:lnTo>
                    <a:pt x="64" y="540"/>
                  </a:lnTo>
                  <a:lnTo>
                    <a:pt x="33" y="622"/>
                  </a:lnTo>
                  <a:lnTo>
                    <a:pt x="0" y="607"/>
                  </a:lnTo>
                  <a:lnTo>
                    <a:pt x="19" y="551"/>
                  </a:lnTo>
                  <a:lnTo>
                    <a:pt x="37" y="490"/>
                  </a:lnTo>
                  <a:lnTo>
                    <a:pt x="52" y="429"/>
                  </a:lnTo>
                  <a:lnTo>
                    <a:pt x="67" y="365"/>
                  </a:lnTo>
                  <a:lnTo>
                    <a:pt x="79" y="304"/>
                  </a:lnTo>
                  <a:lnTo>
                    <a:pt x="91" y="242"/>
                  </a:lnTo>
                  <a:lnTo>
                    <a:pt x="98" y="187"/>
                  </a:lnTo>
                  <a:lnTo>
                    <a:pt x="106" y="135"/>
                  </a:lnTo>
                  <a:lnTo>
                    <a:pt x="112" y="91"/>
                  </a:lnTo>
                  <a:lnTo>
                    <a:pt x="115" y="52"/>
                  </a:lnTo>
                  <a:lnTo>
                    <a:pt x="119" y="24"/>
                  </a:lnTo>
                  <a:lnTo>
                    <a:pt x="119" y="6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101"/>
            <p:cNvSpPr>
              <a:spLocks/>
            </p:cNvSpPr>
            <p:nvPr/>
          </p:nvSpPr>
          <p:spPr bwMode="auto">
            <a:xfrm>
              <a:off x="8397875" y="2168525"/>
              <a:ext cx="100013" cy="976312"/>
            </a:xfrm>
            <a:custGeom>
              <a:avLst/>
              <a:gdLst>
                <a:gd name="T0" fmla="*/ 25 w 63"/>
                <a:gd name="T1" fmla="*/ 0 h 615"/>
                <a:gd name="T2" fmla="*/ 27 w 63"/>
                <a:gd name="T3" fmla="*/ 6 h 615"/>
                <a:gd name="T4" fmla="*/ 31 w 63"/>
                <a:gd name="T5" fmla="*/ 19 h 615"/>
                <a:gd name="T6" fmla="*/ 36 w 63"/>
                <a:gd name="T7" fmla="*/ 41 h 615"/>
                <a:gd name="T8" fmla="*/ 44 w 63"/>
                <a:gd name="T9" fmla="*/ 73 h 615"/>
                <a:gd name="T10" fmla="*/ 50 w 63"/>
                <a:gd name="T11" fmla="*/ 112 h 615"/>
                <a:gd name="T12" fmla="*/ 56 w 63"/>
                <a:gd name="T13" fmla="*/ 160 h 615"/>
                <a:gd name="T14" fmla="*/ 59 w 63"/>
                <a:gd name="T15" fmla="*/ 215 h 615"/>
                <a:gd name="T16" fmla="*/ 63 w 63"/>
                <a:gd name="T17" fmla="*/ 279 h 615"/>
                <a:gd name="T18" fmla="*/ 61 w 63"/>
                <a:gd name="T19" fmla="*/ 350 h 615"/>
                <a:gd name="T20" fmla="*/ 56 w 63"/>
                <a:gd name="T21" fmla="*/ 428 h 615"/>
                <a:gd name="T22" fmla="*/ 46 w 63"/>
                <a:gd name="T23" fmla="*/ 513 h 615"/>
                <a:gd name="T24" fmla="*/ 31 w 63"/>
                <a:gd name="T25" fmla="*/ 605 h 615"/>
                <a:gd name="T26" fmla="*/ 0 w 63"/>
                <a:gd name="T27" fmla="*/ 615 h 615"/>
                <a:gd name="T28" fmla="*/ 11 w 63"/>
                <a:gd name="T29" fmla="*/ 547 h 615"/>
                <a:gd name="T30" fmla="*/ 19 w 63"/>
                <a:gd name="T31" fmla="*/ 476 h 615"/>
                <a:gd name="T32" fmla="*/ 25 w 63"/>
                <a:gd name="T33" fmla="*/ 407 h 615"/>
                <a:gd name="T34" fmla="*/ 29 w 63"/>
                <a:gd name="T35" fmla="*/ 336 h 615"/>
                <a:gd name="T36" fmla="*/ 31 w 63"/>
                <a:gd name="T37" fmla="*/ 271 h 615"/>
                <a:gd name="T38" fmla="*/ 31 w 63"/>
                <a:gd name="T39" fmla="*/ 208 h 615"/>
                <a:gd name="T40" fmla="*/ 31 w 63"/>
                <a:gd name="T41" fmla="*/ 150 h 615"/>
                <a:gd name="T42" fmla="*/ 31 w 63"/>
                <a:gd name="T43" fmla="*/ 100 h 615"/>
                <a:gd name="T44" fmla="*/ 29 w 63"/>
                <a:gd name="T45" fmla="*/ 60 h 615"/>
                <a:gd name="T46" fmla="*/ 27 w 63"/>
                <a:gd name="T47" fmla="*/ 27 h 615"/>
                <a:gd name="T48" fmla="*/ 27 w 63"/>
                <a:gd name="T49" fmla="*/ 8 h 615"/>
                <a:gd name="T50" fmla="*/ 25 w 63"/>
                <a:gd name="T5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5">
                  <a:moveTo>
                    <a:pt x="25" y="0"/>
                  </a:moveTo>
                  <a:lnTo>
                    <a:pt x="27" y="6"/>
                  </a:lnTo>
                  <a:lnTo>
                    <a:pt x="31" y="19"/>
                  </a:lnTo>
                  <a:lnTo>
                    <a:pt x="36" y="41"/>
                  </a:lnTo>
                  <a:lnTo>
                    <a:pt x="44" y="73"/>
                  </a:lnTo>
                  <a:lnTo>
                    <a:pt x="50" y="112"/>
                  </a:lnTo>
                  <a:lnTo>
                    <a:pt x="56" y="160"/>
                  </a:lnTo>
                  <a:lnTo>
                    <a:pt x="59" y="215"/>
                  </a:lnTo>
                  <a:lnTo>
                    <a:pt x="63" y="279"/>
                  </a:lnTo>
                  <a:lnTo>
                    <a:pt x="61" y="350"/>
                  </a:lnTo>
                  <a:lnTo>
                    <a:pt x="56" y="428"/>
                  </a:lnTo>
                  <a:lnTo>
                    <a:pt x="46" y="513"/>
                  </a:lnTo>
                  <a:lnTo>
                    <a:pt x="31" y="605"/>
                  </a:lnTo>
                  <a:lnTo>
                    <a:pt x="0" y="615"/>
                  </a:lnTo>
                  <a:lnTo>
                    <a:pt x="11" y="547"/>
                  </a:lnTo>
                  <a:lnTo>
                    <a:pt x="19" y="476"/>
                  </a:lnTo>
                  <a:lnTo>
                    <a:pt x="25" y="407"/>
                  </a:lnTo>
                  <a:lnTo>
                    <a:pt x="29" y="336"/>
                  </a:lnTo>
                  <a:lnTo>
                    <a:pt x="31" y="271"/>
                  </a:lnTo>
                  <a:lnTo>
                    <a:pt x="31" y="208"/>
                  </a:lnTo>
                  <a:lnTo>
                    <a:pt x="31" y="150"/>
                  </a:lnTo>
                  <a:lnTo>
                    <a:pt x="31" y="100"/>
                  </a:lnTo>
                  <a:lnTo>
                    <a:pt x="29" y="60"/>
                  </a:lnTo>
                  <a:lnTo>
                    <a:pt x="27" y="27"/>
                  </a:lnTo>
                  <a:lnTo>
                    <a:pt x="27" y="8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02"/>
            <p:cNvSpPr>
              <a:spLocks/>
            </p:cNvSpPr>
            <p:nvPr/>
          </p:nvSpPr>
          <p:spPr bwMode="auto">
            <a:xfrm>
              <a:off x="8318500" y="2173287"/>
              <a:ext cx="96838" cy="971550"/>
            </a:xfrm>
            <a:custGeom>
              <a:avLst/>
              <a:gdLst>
                <a:gd name="T0" fmla="*/ 23 w 61"/>
                <a:gd name="T1" fmla="*/ 0 h 612"/>
                <a:gd name="T2" fmla="*/ 23 w 61"/>
                <a:gd name="T3" fmla="*/ 4 h 612"/>
                <a:gd name="T4" fmla="*/ 29 w 61"/>
                <a:gd name="T5" fmla="*/ 17 h 612"/>
                <a:gd name="T6" fmla="*/ 34 w 61"/>
                <a:gd name="T7" fmla="*/ 40 h 612"/>
                <a:gd name="T8" fmla="*/ 40 w 61"/>
                <a:gd name="T9" fmla="*/ 71 h 612"/>
                <a:gd name="T10" fmla="*/ 48 w 61"/>
                <a:gd name="T11" fmla="*/ 109 h 612"/>
                <a:gd name="T12" fmla="*/ 54 w 61"/>
                <a:gd name="T13" fmla="*/ 157 h 612"/>
                <a:gd name="T14" fmla="*/ 58 w 61"/>
                <a:gd name="T15" fmla="*/ 213 h 612"/>
                <a:gd name="T16" fmla="*/ 61 w 61"/>
                <a:gd name="T17" fmla="*/ 276 h 612"/>
                <a:gd name="T18" fmla="*/ 59 w 61"/>
                <a:gd name="T19" fmla="*/ 347 h 612"/>
                <a:gd name="T20" fmla="*/ 56 w 61"/>
                <a:gd name="T21" fmla="*/ 426 h 612"/>
                <a:gd name="T22" fmla="*/ 46 w 61"/>
                <a:gd name="T23" fmla="*/ 511 h 612"/>
                <a:gd name="T24" fmla="*/ 31 w 61"/>
                <a:gd name="T25" fmla="*/ 603 h 612"/>
                <a:gd name="T26" fmla="*/ 0 w 61"/>
                <a:gd name="T27" fmla="*/ 612 h 612"/>
                <a:gd name="T28" fmla="*/ 10 w 61"/>
                <a:gd name="T29" fmla="*/ 551 h 612"/>
                <a:gd name="T30" fmla="*/ 17 w 61"/>
                <a:gd name="T31" fmla="*/ 486 h 612"/>
                <a:gd name="T32" fmla="*/ 23 w 61"/>
                <a:gd name="T33" fmla="*/ 420 h 612"/>
                <a:gd name="T34" fmla="*/ 27 w 61"/>
                <a:gd name="T35" fmla="*/ 357 h 612"/>
                <a:gd name="T36" fmla="*/ 29 w 61"/>
                <a:gd name="T37" fmla="*/ 294 h 612"/>
                <a:gd name="T38" fmla="*/ 29 w 61"/>
                <a:gd name="T39" fmla="*/ 234 h 612"/>
                <a:gd name="T40" fmla="*/ 29 w 61"/>
                <a:gd name="T41" fmla="*/ 179 h 612"/>
                <a:gd name="T42" fmla="*/ 29 w 61"/>
                <a:gd name="T43" fmla="*/ 129 h 612"/>
                <a:gd name="T44" fmla="*/ 27 w 61"/>
                <a:gd name="T45" fmla="*/ 84 h 612"/>
                <a:gd name="T46" fmla="*/ 25 w 61"/>
                <a:gd name="T47" fmla="*/ 50 h 612"/>
                <a:gd name="T48" fmla="*/ 25 w 61"/>
                <a:gd name="T49" fmla="*/ 23 h 612"/>
                <a:gd name="T50" fmla="*/ 23 w 61"/>
                <a:gd name="T51" fmla="*/ 6 h 612"/>
                <a:gd name="T52" fmla="*/ 23 w 61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12">
                  <a:moveTo>
                    <a:pt x="23" y="0"/>
                  </a:moveTo>
                  <a:lnTo>
                    <a:pt x="23" y="4"/>
                  </a:lnTo>
                  <a:lnTo>
                    <a:pt x="29" y="17"/>
                  </a:lnTo>
                  <a:lnTo>
                    <a:pt x="34" y="40"/>
                  </a:lnTo>
                  <a:lnTo>
                    <a:pt x="40" y="71"/>
                  </a:lnTo>
                  <a:lnTo>
                    <a:pt x="48" y="109"/>
                  </a:lnTo>
                  <a:lnTo>
                    <a:pt x="54" y="157"/>
                  </a:lnTo>
                  <a:lnTo>
                    <a:pt x="58" y="213"/>
                  </a:lnTo>
                  <a:lnTo>
                    <a:pt x="61" y="276"/>
                  </a:lnTo>
                  <a:lnTo>
                    <a:pt x="59" y="347"/>
                  </a:lnTo>
                  <a:lnTo>
                    <a:pt x="56" y="426"/>
                  </a:lnTo>
                  <a:lnTo>
                    <a:pt x="46" y="511"/>
                  </a:lnTo>
                  <a:lnTo>
                    <a:pt x="31" y="603"/>
                  </a:lnTo>
                  <a:lnTo>
                    <a:pt x="0" y="612"/>
                  </a:lnTo>
                  <a:lnTo>
                    <a:pt x="10" y="551"/>
                  </a:lnTo>
                  <a:lnTo>
                    <a:pt x="17" y="486"/>
                  </a:lnTo>
                  <a:lnTo>
                    <a:pt x="23" y="420"/>
                  </a:lnTo>
                  <a:lnTo>
                    <a:pt x="27" y="357"/>
                  </a:lnTo>
                  <a:lnTo>
                    <a:pt x="29" y="294"/>
                  </a:lnTo>
                  <a:lnTo>
                    <a:pt x="29" y="234"/>
                  </a:lnTo>
                  <a:lnTo>
                    <a:pt x="29" y="179"/>
                  </a:lnTo>
                  <a:lnTo>
                    <a:pt x="29" y="129"/>
                  </a:lnTo>
                  <a:lnTo>
                    <a:pt x="27" y="84"/>
                  </a:lnTo>
                  <a:lnTo>
                    <a:pt x="25" y="50"/>
                  </a:lnTo>
                  <a:lnTo>
                    <a:pt x="25" y="23"/>
                  </a:lnTo>
                  <a:lnTo>
                    <a:pt x="23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103"/>
            <p:cNvSpPr>
              <a:spLocks/>
            </p:cNvSpPr>
            <p:nvPr/>
          </p:nvSpPr>
          <p:spPr bwMode="auto">
            <a:xfrm>
              <a:off x="6248400" y="2093912"/>
              <a:ext cx="90488" cy="1050925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104"/>
            <p:cNvSpPr>
              <a:spLocks/>
            </p:cNvSpPr>
            <p:nvPr/>
          </p:nvSpPr>
          <p:spPr bwMode="auto">
            <a:xfrm>
              <a:off x="6162675" y="2319337"/>
              <a:ext cx="69850" cy="825500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105"/>
            <p:cNvSpPr>
              <a:spLocks/>
            </p:cNvSpPr>
            <p:nvPr/>
          </p:nvSpPr>
          <p:spPr bwMode="auto">
            <a:xfrm>
              <a:off x="6080125" y="2076450"/>
              <a:ext cx="69850" cy="1068387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106"/>
            <p:cNvSpPr>
              <a:spLocks/>
            </p:cNvSpPr>
            <p:nvPr/>
          </p:nvSpPr>
          <p:spPr bwMode="auto">
            <a:xfrm>
              <a:off x="6000750" y="2111375"/>
              <a:ext cx="68263" cy="1033462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107"/>
            <p:cNvSpPr>
              <a:spLocks/>
            </p:cNvSpPr>
            <p:nvPr/>
          </p:nvSpPr>
          <p:spPr bwMode="auto">
            <a:xfrm>
              <a:off x="6330950" y="2146300"/>
              <a:ext cx="93663" cy="998537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108"/>
            <p:cNvSpPr>
              <a:spLocks/>
            </p:cNvSpPr>
            <p:nvPr/>
          </p:nvSpPr>
          <p:spPr bwMode="auto">
            <a:xfrm>
              <a:off x="5848350" y="2184400"/>
              <a:ext cx="182563" cy="960437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109"/>
            <p:cNvSpPr>
              <a:spLocks/>
            </p:cNvSpPr>
            <p:nvPr/>
          </p:nvSpPr>
          <p:spPr bwMode="auto">
            <a:xfrm>
              <a:off x="6980238" y="2173287"/>
              <a:ext cx="119063" cy="971550"/>
            </a:xfrm>
            <a:custGeom>
              <a:avLst/>
              <a:gdLst>
                <a:gd name="T0" fmla="*/ 0 w 75"/>
                <a:gd name="T1" fmla="*/ 0 h 612"/>
                <a:gd name="T2" fmla="*/ 2 w 75"/>
                <a:gd name="T3" fmla="*/ 4 h 612"/>
                <a:gd name="T4" fmla="*/ 7 w 75"/>
                <a:gd name="T5" fmla="*/ 17 h 612"/>
                <a:gd name="T6" fmla="*/ 15 w 75"/>
                <a:gd name="T7" fmla="*/ 38 h 612"/>
                <a:gd name="T8" fmla="*/ 25 w 75"/>
                <a:gd name="T9" fmla="*/ 67 h 612"/>
                <a:gd name="T10" fmla="*/ 36 w 75"/>
                <a:gd name="T11" fmla="*/ 105 h 612"/>
                <a:gd name="T12" fmla="*/ 48 w 75"/>
                <a:gd name="T13" fmla="*/ 152 h 612"/>
                <a:gd name="T14" fmla="*/ 57 w 75"/>
                <a:gd name="T15" fmla="*/ 207 h 612"/>
                <a:gd name="T16" fmla="*/ 65 w 75"/>
                <a:gd name="T17" fmla="*/ 269 h 612"/>
                <a:gd name="T18" fmla="*/ 71 w 75"/>
                <a:gd name="T19" fmla="*/ 340 h 612"/>
                <a:gd name="T20" fmla="*/ 75 w 75"/>
                <a:gd name="T21" fmla="*/ 418 h 612"/>
                <a:gd name="T22" fmla="*/ 75 w 75"/>
                <a:gd name="T23" fmla="*/ 505 h 612"/>
                <a:gd name="T24" fmla="*/ 69 w 75"/>
                <a:gd name="T25" fmla="*/ 599 h 612"/>
                <a:gd name="T26" fmla="*/ 40 w 75"/>
                <a:gd name="T27" fmla="*/ 612 h 612"/>
                <a:gd name="T28" fmla="*/ 42 w 75"/>
                <a:gd name="T29" fmla="*/ 549 h 612"/>
                <a:gd name="T30" fmla="*/ 44 w 75"/>
                <a:gd name="T31" fmla="*/ 484 h 612"/>
                <a:gd name="T32" fmla="*/ 42 w 75"/>
                <a:gd name="T33" fmla="*/ 418 h 612"/>
                <a:gd name="T34" fmla="*/ 40 w 75"/>
                <a:gd name="T35" fmla="*/ 353 h 612"/>
                <a:gd name="T36" fmla="*/ 36 w 75"/>
                <a:gd name="T37" fmla="*/ 292 h 612"/>
                <a:gd name="T38" fmla="*/ 30 w 75"/>
                <a:gd name="T39" fmla="*/ 232 h 612"/>
                <a:gd name="T40" fmla="*/ 25 w 75"/>
                <a:gd name="T41" fmla="*/ 176 h 612"/>
                <a:gd name="T42" fmla="*/ 19 w 75"/>
                <a:gd name="T43" fmla="*/ 127 h 612"/>
                <a:gd name="T44" fmla="*/ 13 w 75"/>
                <a:gd name="T45" fmla="*/ 84 h 612"/>
                <a:gd name="T46" fmla="*/ 9 w 75"/>
                <a:gd name="T47" fmla="*/ 48 h 612"/>
                <a:gd name="T48" fmla="*/ 4 w 75"/>
                <a:gd name="T49" fmla="*/ 23 h 612"/>
                <a:gd name="T50" fmla="*/ 2 w 75"/>
                <a:gd name="T51" fmla="*/ 6 h 612"/>
                <a:gd name="T52" fmla="*/ 0 w 75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612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8"/>
                  </a:lnTo>
                  <a:lnTo>
                    <a:pt x="25" y="67"/>
                  </a:lnTo>
                  <a:lnTo>
                    <a:pt x="36" y="105"/>
                  </a:lnTo>
                  <a:lnTo>
                    <a:pt x="48" y="152"/>
                  </a:lnTo>
                  <a:lnTo>
                    <a:pt x="57" y="207"/>
                  </a:lnTo>
                  <a:lnTo>
                    <a:pt x="65" y="269"/>
                  </a:lnTo>
                  <a:lnTo>
                    <a:pt x="71" y="340"/>
                  </a:lnTo>
                  <a:lnTo>
                    <a:pt x="75" y="418"/>
                  </a:lnTo>
                  <a:lnTo>
                    <a:pt x="75" y="505"/>
                  </a:lnTo>
                  <a:lnTo>
                    <a:pt x="69" y="599"/>
                  </a:lnTo>
                  <a:lnTo>
                    <a:pt x="40" y="612"/>
                  </a:lnTo>
                  <a:lnTo>
                    <a:pt x="42" y="549"/>
                  </a:lnTo>
                  <a:lnTo>
                    <a:pt x="44" y="484"/>
                  </a:lnTo>
                  <a:lnTo>
                    <a:pt x="42" y="418"/>
                  </a:lnTo>
                  <a:lnTo>
                    <a:pt x="40" y="353"/>
                  </a:lnTo>
                  <a:lnTo>
                    <a:pt x="36" y="292"/>
                  </a:lnTo>
                  <a:lnTo>
                    <a:pt x="30" y="232"/>
                  </a:lnTo>
                  <a:lnTo>
                    <a:pt x="25" y="176"/>
                  </a:lnTo>
                  <a:lnTo>
                    <a:pt x="19" y="127"/>
                  </a:lnTo>
                  <a:lnTo>
                    <a:pt x="13" y="84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110"/>
            <p:cNvSpPr>
              <a:spLocks/>
            </p:cNvSpPr>
            <p:nvPr/>
          </p:nvSpPr>
          <p:spPr bwMode="auto">
            <a:xfrm>
              <a:off x="5761038" y="2184400"/>
              <a:ext cx="192088" cy="960437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111"/>
            <p:cNvSpPr>
              <a:spLocks/>
            </p:cNvSpPr>
            <p:nvPr/>
          </p:nvSpPr>
          <p:spPr bwMode="auto">
            <a:xfrm>
              <a:off x="5692775" y="2392362"/>
              <a:ext cx="149225" cy="752475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112"/>
            <p:cNvSpPr>
              <a:spLocks/>
            </p:cNvSpPr>
            <p:nvPr/>
          </p:nvSpPr>
          <p:spPr bwMode="auto">
            <a:xfrm>
              <a:off x="5605463" y="2392362"/>
              <a:ext cx="157163" cy="752475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113"/>
            <p:cNvSpPr>
              <a:spLocks/>
            </p:cNvSpPr>
            <p:nvPr/>
          </p:nvSpPr>
          <p:spPr bwMode="auto">
            <a:xfrm>
              <a:off x="5497513" y="2246312"/>
              <a:ext cx="207963" cy="898525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114"/>
            <p:cNvSpPr>
              <a:spLocks/>
            </p:cNvSpPr>
            <p:nvPr/>
          </p:nvSpPr>
          <p:spPr bwMode="auto">
            <a:xfrm>
              <a:off x="5378450" y="2095500"/>
              <a:ext cx="122238" cy="1049337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115"/>
            <p:cNvSpPr>
              <a:spLocks/>
            </p:cNvSpPr>
            <p:nvPr/>
          </p:nvSpPr>
          <p:spPr bwMode="auto">
            <a:xfrm>
              <a:off x="5302250" y="2324100"/>
              <a:ext cx="98425" cy="820737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116"/>
            <p:cNvSpPr>
              <a:spLocks/>
            </p:cNvSpPr>
            <p:nvPr/>
          </p:nvSpPr>
          <p:spPr bwMode="auto">
            <a:xfrm>
              <a:off x="5229225" y="2081212"/>
              <a:ext cx="79375" cy="1063625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117"/>
            <p:cNvSpPr>
              <a:spLocks/>
            </p:cNvSpPr>
            <p:nvPr/>
          </p:nvSpPr>
          <p:spPr bwMode="auto">
            <a:xfrm>
              <a:off x="5461000" y="2151062"/>
              <a:ext cx="128588" cy="993775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118"/>
            <p:cNvSpPr>
              <a:spLocks/>
            </p:cNvSpPr>
            <p:nvPr/>
          </p:nvSpPr>
          <p:spPr bwMode="auto">
            <a:xfrm>
              <a:off x="5062538" y="2197100"/>
              <a:ext cx="234950" cy="947737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119"/>
            <p:cNvSpPr>
              <a:spLocks/>
            </p:cNvSpPr>
            <p:nvPr/>
          </p:nvSpPr>
          <p:spPr bwMode="auto">
            <a:xfrm>
              <a:off x="4973638" y="2197100"/>
              <a:ext cx="241300" cy="947737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120"/>
            <p:cNvSpPr>
              <a:spLocks/>
            </p:cNvSpPr>
            <p:nvPr/>
          </p:nvSpPr>
          <p:spPr bwMode="auto">
            <a:xfrm>
              <a:off x="8223250" y="2379662"/>
              <a:ext cx="73025" cy="765175"/>
            </a:xfrm>
            <a:custGeom>
              <a:avLst/>
              <a:gdLst>
                <a:gd name="T0" fmla="*/ 16 w 46"/>
                <a:gd name="T1" fmla="*/ 0 h 482"/>
                <a:gd name="T2" fmla="*/ 18 w 46"/>
                <a:gd name="T3" fmla="*/ 6 h 482"/>
                <a:gd name="T4" fmla="*/ 21 w 46"/>
                <a:gd name="T5" fmla="*/ 20 h 482"/>
                <a:gd name="T6" fmla="*/ 27 w 46"/>
                <a:gd name="T7" fmla="*/ 45 h 482"/>
                <a:gd name="T8" fmla="*/ 35 w 46"/>
                <a:gd name="T9" fmla="*/ 79 h 482"/>
                <a:gd name="T10" fmla="*/ 41 w 46"/>
                <a:gd name="T11" fmla="*/ 123 h 482"/>
                <a:gd name="T12" fmla="*/ 45 w 46"/>
                <a:gd name="T13" fmla="*/ 177 h 482"/>
                <a:gd name="T14" fmla="*/ 46 w 46"/>
                <a:gd name="T15" fmla="*/ 238 h 482"/>
                <a:gd name="T16" fmla="*/ 45 w 46"/>
                <a:gd name="T17" fmla="*/ 309 h 482"/>
                <a:gd name="T18" fmla="*/ 37 w 46"/>
                <a:gd name="T19" fmla="*/ 388 h 482"/>
                <a:gd name="T20" fmla="*/ 25 w 46"/>
                <a:gd name="T21" fmla="*/ 475 h 482"/>
                <a:gd name="T22" fmla="*/ 0 w 46"/>
                <a:gd name="T23" fmla="*/ 482 h 482"/>
                <a:gd name="T24" fmla="*/ 10 w 46"/>
                <a:gd name="T25" fmla="*/ 425 h 482"/>
                <a:gd name="T26" fmla="*/ 16 w 46"/>
                <a:gd name="T27" fmla="*/ 363 h 482"/>
                <a:gd name="T28" fmla="*/ 20 w 46"/>
                <a:gd name="T29" fmla="*/ 304 h 482"/>
                <a:gd name="T30" fmla="*/ 21 w 46"/>
                <a:gd name="T31" fmla="*/ 244 h 482"/>
                <a:gd name="T32" fmla="*/ 21 w 46"/>
                <a:gd name="T33" fmla="*/ 189 h 482"/>
                <a:gd name="T34" fmla="*/ 21 w 46"/>
                <a:gd name="T35" fmla="*/ 137 h 482"/>
                <a:gd name="T36" fmla="*/ 20 w 46"/>
                <a:gd name="T37" fmla="*/ 93 h 482"/>
                <a:gd name="T38" fmla="*/ 20 w 46"/>
                <a:gd name="T39" fmla="*/ 54 h 482"/>
                <a:gd name="T40" fmla="*/ 18 w 46"/>
                <a:gd name="T41" fmla="*/ 25 h 482"/>
                <a:gd name="T42" fmla="*/ 16 w 46"/>
                <a:gd name="T43" fmla="*/ 6 h 482"/>
                <a:gd name="T44" fmla="*/ 16 w 46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82">
                  <a:moveTo>
                    <a:pt x="16" y="0"/>
                  </a:moveTo>
                  <a:lnTo>
                    <a:pt x="18" y="6"/>
                  </a:lnTo>
                  <a:lnTo>
                    <a:pt x="21" y="20"/>
                  </a:lnTo>
                  <a:lnTo>
                    <a:pt x="27" y="45"/>
                  </a:lnTo>
                  <a:lnTo>
                    <a:pt x="35" y="79"/>
                  </a:lnTo>
                  <a:lnTo>
                    <a:pt x="41" y="123"/>
                  </a:lnTo>
                  <a:lnTo>
                    <a:pt x="45" y="177"/>
                  </a:lnTo>
                  <a:lnTo>
                    <a:pt x="46" y="238"/>
                  </a:lnTo>
                  <a:lnTo>
                    <a:pt x="45" y="309"/>
                  </a:lnTo>
                  <a:lnTo>
                    <a:pt x="37" y="388"/>
                  </a:lnTo>
                  <a:lnTo>
                    <a:pt x="25" y="475"/>
                  </a:lnTo>
                  <a:lnTo>
                    <a:pt x="0" y="482"/>
                  </a:lnTo>
                  <a:lnTo>
                    <a:pt x="10" y="425"/>
                  </a:lnTo>
                  <a:lnTo>
                    <a:pt x="16" y="363"/>
                  </a:lnTo>
                  <a:lnTo>
                    <a:pt x="20" y="304"/>
                  </a:lnTo>
                  <a:lnTo>
                    <a:pt x="21" y="244"/>
                  </a:lnTo>
                  <a:lnTo>
                    <a:pt x="21" y="189"/>
                  </a:lnTo>
                  <a:lnTo>
                    <a:pt x="21" y="137"/>
                  </a:lnTo>
                  <a:lnTo>
                    <a:pt x="20" y="93"/>
                  </a:lnTo>
                  <a:lnTo>
                    <a:pt x="20" y="54"/>
                  </a:lnTo>
                  <a:lnTo>
                    <a:pt x="18" y="25"/>
                  </a:lnTo>
                  <a:lnTo>
                    <a:pt x="16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121"/>
            <p:cNvSpPr>
              <a:spLocks/>
            </p:cNvSpPr>
            <p:nvPr/>
          </p:nvSpPr>
          <p:spPr bwMode="auto">
            <a:xfrm>
              <a:off x="8143875" y="2379662"/>
              <a:ext cx="71438" cy="765175"/>
            </a:xfrm>
            <a:custGeom>
              <a:avLst/>
              <a:gdLst>
                <a:gd name="T0" fmla="*/ 14 w 45"/>
                <a:gd name="T1" fmla="*/ 0 h 482"/>
                <a:gd name="T2" fmla="*/ 14 w 45"/>
                <a:gd name="T3" fmla="*/ 4 h 482"/>
                <a:gd name="T4" fmla="*/ 20 w 45"/>
                <a:gd name="T5" fmla="*/ 19 h 482"/>
                <a:gd name="T6" fmla="*/ 25 w 45"/>
                <a:gd name="T7" fmla="*/ 44 h 482"/>
                <a:gd name="T8" fmla="*/ 31 w 45"/>
                <a:gd name="T9" fmla="*/ 79 h 482"/>
                <a:gd name="T10" fmla="*/ 39 w 45"/>
                <a:gd name="T11" fmla="*/ 123 h 482"/>
                <a:gd name="T12" fmla="*/ 43 w 45"/>
                <a:gd name="T13" fmla="*/ 177 h 482"/>
                <a:gd name="T14" fmla="*/ 45 w 45"/>
                <a:gd name="T15" fmla="*/ 238 h 482"/>
                <a:gd name="T16" fmla="*/ 43 w 45"/>
                <a:gd name="T17" fmla="*/ 307 h 482"/>
                <a:gd name="T18" fmla="*/ 37 w 45"/>
                <a:gd name="T19" fmla="*/ 386 h 482"/>
                <a:gd name="T20" fmla="*/ 25 w 45"/>
                <a:gd name="T21" fmla="*/ 474 h 482"/>
                <a:gd name="T22" fmla="*/ 0 w 45"/>
                <a:gd name="T23" fmla="*/ 482 h 482"/>
                <a:gd name="T24" fmla="*/ 8 w 45"/>
                <a:gd name="T25" fmla="*/ 422 h 482"/>
                <a:gd name="T26" fmla="*/ 14 w 45"/>
                <a:gd name="T27" fmla="*/ 363 h 482"/>
                <a:gd name="T28" fmla="*/ 18 w 45"/>
                <a:gd name="T29" fmla="*/ 301 h 482"/>
                <a:gd name="T30" fmla="*/ 20 w 45"/>
                <a:gd name="T31" fmla="*/ 244 h 482"/>
                <a:gd name="T32" fmla="*/ 20 w 45"/>
                <a:gd name="T33" fmla="*/ 188 h 482"/>
                <a:gd name="T34" fmla="*/ 20 w 45"/>
                <a:gd name="T35" fmla="*/ 136 h 482"/>
                <a:gd name="T36" fmla="*/ 18 w 45"/>
                <a:gd name="T37" fmla="*/ 90 h 482"/>
                <a:gd name="T38" fmla="*/ 16 w 45"/>
                <a:gd name="T39" fmla="*/ 54 h 482"/>
                <a:gd name="T40" fmla="*/ 16 w 45"/>
                <a:gd name="T41" fmla="*/ 25 h 482"/>
                <a:gd name="T42" fmla="*/ 14 w 45"/>
                <a:gd name="T43" fmla="*/ 6 h 482"/>
                <a:gd name="T44" fmla="*/ 14 w 45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82">
                  <a:moveTo>
                    <a:pt x="14" y="0"/>
                  </a:moveTo>
                  <a:lnTo>
                    <a:pt x="14" y="4"/>
                  </a:lnTo>
                  <a:lnTo>
                    <a:pt x="20" y="19"/>
                  </a:lnTo>
                  <a:lnTo>
                    <a:pt x="25" y="44"/>
                  </a:lnTo>
                  <a:lnTo>
                    <a:pt x="31" y="79"/>
                  </a:lnTo>
                  <a:lnTo>
                    <a:pt x="39" y="123"/>
                  </a:lnTo>
                  <a:lnTo>
                    <a:pt x="43" y="177"/>
                  </a:lnTo>
                  <a:lnTo>
                    <a:pt x="45" y="238"/>
                  </a:lnTo>
                  <a:lnTo>
                    <a:pt x="43" y="307"/>
                  </a:lnTo>
                  <a:lnTo>
                    <a:pt x="37" y="386"/>
                  </a:lnTo>
                  <a:lnTo>
                    <a:pt x="25" y="474"/>
                  </a:lnTo>
                  <a:lnTo>
                    <a:pt x="0" y="482"/>
                  </a:lnTo>
                  <a:lnTo>
                    <a:pt x="8" y="422"/>
                  </a:lnTo>
                  <a:lnTo>
                    <a:pt x="14" y="363"/>
                  </a:lnTo>
                  <a:lnTo>
                    <a:pt x="18" y="301"/>
                  </a:lnTo>
                  <a:lnTo>
                    <a:pt x="20" y="244"/>
                  </a:lnTo>
                  <a:lnTo>
                    <a:pt x="20" y="188"/>
                  </a:lnTo>
                  <a:lnTo>
                    <a:pt x="20" y="136"/>
                  </a:lnTo>
                  <a:lnTo>
                    <a:pt x="18" y="90"/>
                  </a:lnTo>
                  <a:lnTo>
                    <a:pt x="16" y="54"/>
                  </a:lnTo>
                  <a:lnTo>
                    <a:pt x="16" y="25"/>
                  </a:lnTo>
                  <a:lnTo>
                    <a:pt x="14" y="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122"/>
            <p:cNvSpPr>
              <a:spLocks/>
            </p:cNvSpPr>
            <p:nvPr/>
          </p:nvSpPr>
          <p:spPr bwMode="auto">
            <a:xfrm>
              <a:off x="8001000" y="2222500"/>
              <a:ext cx="82550" cy="922337"/>
            </a:xfrm>
            <a:custGeom>
              <a:avLst/>
              <a:gdLst>
                <a:gd name="T0" fmla="*/ 0 w 52"/>
                <a:gd name="T1" fmla="*/ 0 h 581"/>
                <a:gd name="T2" fmla="*/ 2 w 52"/>
                <a:gd name="T3" fmla="*/ 5 h 581"/>
                <a:gd name="T4" fmla="*/ 8 w 52"/>
                <a:gd name="T5" fmla="*/ 17 h 581"/>
                <a:gd name="T6" fmla="*/ 14 w 52"/>
                <a:gd name="T7" fmla="*/ 38 h 581"/>
                <a:gd name="T8" fmla="*/ 23 w 52"/>
                <a:gd name="T9" fmla="*/ 67 h 581"/>
                <a:gd name="T10" fmla="*/ 31 w 52"/>
                <a:gd name="T11" fmla="*/ 103 h 581"/>
                <a:gd name="T12" fmla="*/ 39 w 52"/>
                <a:gd name="T13" fmla="*/ 147 h 581"/>
                <a:gd name="T14" fmla="*/ 46 w 52"/>
                <a:gd name="T15" fmla="*/ 199 h 581"/>
                <a:gd name="T16" fmla="*/ 50 w 52"/>
                <a:gd name="T17" fmla="*/ 259 h 581"/>
                <a:gd name="T18" fmla="*/ 52 w 52"/>
                <a:gd name="T19" fmla="*/ 326 h 581"/>
                <a:gd name="T20" fmla="*/ 50 w 52"/>
                <a:gd name="T21" fmla="*/ 399 h 581"/>
                <a:gd name="T22" fmla="*/ 44 w 52"/>
                <a:gd name="T23" fmla="*/ 481 h 581"/>
                <a:gd name="T24" fmla="*/ 31 w 52"/>
                <a:gd name="T25" fmla="*/ 570 h 581"/>
                <a:gd name="T26" fmla="*/ 0 w 52"/>
                <a:gd name="T27" fmla="*/ 581 h 581"/>
                <a:gd name="T28" fmla="*/ 8 w 52"/>
                <a:gd name="T29" fmla="*/ 516 h 581"/>
                <a:gd name="T30" fmla="*/ 14 w 52"/>
                <a:gd name="T31" fmla="*/ 449 h 581"/>
                <a:gd name="T32" fmla="*/ 17 w 52"/>
                <a:gd name="T33" fmla="*/ 382 h 581"/>
                <a:gd name="T34" fmla="*/ 17 w 52"/>
                <a:gd name="T35" fmla="*/ 316 h 581"/>
                <a:gd name="T36" fmla="*/ 17 w 52"/>
                <a:gd name="T37" fmla="*/ 253 h 581"/>
                <a:gd name="T38" fmla="*/ 16 w 52"/>
                <a:gd name="T39" fmla="*/ 195 h 581"/>
                <a:gd name="T40" fmla="*/ 14 w 52"/>
                <a:gd name="T41" fmla="*/ 142 h 581"/>
                <a:gd name="T42" fmla="*/ 10 w 52"/>
                <a:gd name="T43" fmla="*/ 94 h 581"/>
                <a:gd name="T44" fmla="*/ 6 w 52"/>
                <a:gd name="T45" fmla="*/ 55 h 581"/>
                <a:gd name="T46" fmla="*/ 4 w 52"/>
                <a:gd name="T47" fmla="*/ 26 h 581"/>
                <a:gd name="T48" fmla="*/ 2 w 52"/>
                <a:gd name="T49" fmla="*/ 7 h 581"/>
                <a:gd name="T50" fmla="*/ 0 w 52"/>
                <a:gd name="T51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81">
                  <a:moveTo>
                    <a:pt x="0" y="0"/>
                  </a:moveTo>
                  <a:lnTo>
                    <a:pt x="2" y="5"/>
                  </a:lnTo>
                  <a:lnTo>
                    <a:pt x="8" y="17"/>
                  </a:lnTo>
                  <a:lnTo>
                    <a:pt x="14" y="38"/>
                  </a:lnTo>
                  <a:lnTo>
                    <a:pt x="23" y="67"/>
                  </a:lnTo>
                  <a:lnTo>
                    <a:pt x="31" y="103"/>
                  </a:lnTo>
                  <a:lnTo>
                    <a:pt x="39" y="147"/>
                  </a:lnTo>
                  <a:lnTo>
                    <a:pt x="46" y="199"/>
                  </a:lnTo>
                  <a:lnTo>
                    <a:pt x="50" y="259"/>
                  </a:lnTo>
                  <a:lnTo>
                    <a:pt x="52" y="326"/>
                  </a:lnTo>
                  <a:lnTo>
                    <a:pt x="50" y="399"/>
                  </a:lnTo>
                  <a:lnTo>
                    <a:pt x="44" y="481"/>
                  </a:lnTo>
                  <a:lnTo>
                    <a:pt x="31" y="570"/>
                  </a:lnTo>
                  <a:lnTo>
                    <a:pt x="0" y="581"/>
                  </a:lnTo>
                  <a:lnTo>
                    <a:pt x="8" y="516"/>
                  </a:lnTo>
                  <a:lnTo>
                    <a:pt x="14" y="449"/>
                  </a:lnTo>
                  <a:lnTo>
                    <a:pt x="17" y="382"/>
                  </a:lnTo>
                  <a:lnTo>
                    <a:pt x="17" y="316"/>
                  </a:lnTo>
                  <a:lnTo>
                    <a:pt x="17" y="253"/>
                  </a:lnTo>
                  <a:lnTo>
                    <a:pt x="16" y="195"/>
                  </a:lnTo>
                  <a:lnTo>
                    <a:pt x="14" y="142"/>
                  </a:lnTo>
                  <a:lnTo>
                    <a:pt x="10" y="94"/>
                  </a:lnTo>
                  <a:lnTo>
                    <a:pt x="6" y="55"/>
                  </a:lnTo>
                  <a:lnTo>
                    <a:pt x="4" y="26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36" name="Group 335"/>
          <p:cNvGrpSpPr/>
          <p:nvPr/>
        </p:nvGrpSpPr>
        <p:grpSpPr>
          <a:xfrm>
            <a:off x="52892" y="5537067"/>
            <a:ext cx="6185536" cy="657225"/>
            <a:chOff x="22225" y="2076450"/>
            <a:chExt cx="10055226" cy="1068387"/>
          </a:xfrm>
          <a:solidFill>
            <a:schemeClr val="tx1"/>
          </a:solidFill>
        </p:grpSpPr>
        <p:sp>
          <p:nvSpPr>
            <p:cNvPr id="337" name="Freeform 7"/>
            <p:cNvSpPr>
              <a:spLocks/>
            </p:cNvSpPr>
            <p:nvPr/>
          </p:nvSpPr>
          <p:spPr bwMode="auto">
            <a:xfrm>
              <a:off x="1500188" y="2090737"/>
              <a:ext cx="195263" cy="1054100"/>
            </a:xfrm>
            <a:custGeom>
              <a:avLst/>
              <a:gdLst>
                <a:gd name="T0" fmla="*/ 20 w 123"/>
                <a:gd name="T1" fmla="*/ 0 h 664"/>
                <a:gd name="T2" fmla="*/ 20 w 123"/>
                <a:gd name="T3" fmla="*/ 6 h 664"/>
                <a:gd name="T4" fmla="*/ 22 w 123"/>
                <a:gd name="T5" fmla="*/ 25 h 664"/>
                <a:gd name="T6" fmla="*/ 24 w 123"/>
                <a:gd name="T7" fmla="*/ 55 h 664"/>
                <a:gd name="T8" fmla="*/ 25 w 123"/>
                <a:gd name="T9" fmla="*/ 96 h 664"/>
                <a:gd name="T10" fmla="*/ 29 w 123"/>
                <a:gd name="T11" fmla="*/ 144 h 664"/>
                <a:gd name="T12" fmla="*/ 35 w 123"/>
                <a:gd name="T13" fmla="*/ 199 h 664"/>
                <a:gd name="T14" fmla="*/ 41 w 123"/>
                <a:gd name="T15" fmla="*/ 259 h 664"/>
                <a:gd name="T16" fmla="*/ 50 w 123"/>
                <a:gd name="T17" fmla="*/ 322 h 664"/>
                <a:gd name="T18" fmla="*/ 60 w 123"/>
                <a:gd name="T19" fmla="*/ 389 h 664"/>
                <a:gd name="T20" fmla="*/ 73 w 123"/>
                <a:gd name="T21" fmla="*/ 457 h 664"/>
                <a:gd name="T22" fmla="*/ 87 w 123"/>
                <a:gd name="T23" fmla="*/ 524 h 664"/>
                <a:gd name="T24" fmla="*/ 104 w 123"/>
                <a:gd name="T25" fmla="*/ 587 h 664"/>
                <a:gd name="T26" fmla="*/ 123 w 123"/>
                <a:gd name="T27" fmla="*/ 649 h 664"/>
                <a:gd name="T28" fmla="*/ 85 w 123"/>
                <a:gd name="T29" fmla="*/ 664 h 664"/>
                <a:gd name="T30" fmla="*/ 56 w 123"/>
                <a:gd name="T31" fmla="*/ 581 h 664"/>
                <a:gd name="T32" fmla="*/ 35 w 123"/>
                <a:gd name="T33" fmla="*/ 503 h 664"/>
                <a:gd name="T34" fmla="*/ 20 w 123"/>
                <a:gd name="T35" fmla="*/ 426 h 664"/>
                <a:gd name="T36" fmla="*/ 8 w 123"/>
                <a:gd name="T37" fmla="*/ 353 h 664"/>
                <a:gd name="T38" fmla="*/ 2 w 123"/>
                <a:gd name="T39" fmla="*/ 286 h 664"/>
                <a:gd name="T40" fmla="*/ 0 w 123"/>
                <a:gd name="T41" fmla="*/ 224 h 664"/>
                <a:gd name="T42" fmla="*/ 0 w 123"/>
                <a:gd name="T43" fmla="*/ 169 h 664"/>
                <a:gd name="T44" fmla="*/ 2 w 123"/>
                <a:gd name="T45" fmla="*/ 121 h 664"/>
                <a:gd name="T46" fmla="*/ 6 w 123"/>
                <a:gd name="T47" fmla="*/ 78 h 664"/>
                <a:gd name="T48" fmla="*/ 12 w 123"/>
                <a:gd name="T49" fmla="*/ 44 h 664"/>
                <a:gd name="T50" fmla="*/ 16 w 123"/>
                <a:gd name="T51" fmla="*/ 19 h 664"/>
                <a:gd name="T52" fmla="*/ 20 w 123"/>
                <a:gd name="T53" fmla="*/ 4 h 664"/>
                <a:gd name="T54" fmla="*/ 20 w 123"/>
                <a:gd name="T5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" h="664">
                  <a:moveTo>
                    <a:pt x="20" y="0"/>
                  </a:moveTo>
                  <a:lnTo>
                    <a:pt x="20" y="6"/>
                  </a:lnTo>
                  <a:lnTo>
                    <a:pt x="22" y="25"/>
                  </a:lnTo>
                  <a:lnTo>
                    <a:pt x="24" y="55"/>
                  </a:lnTo>
                  <a:lnTo>
                    <a:pt x="25" y="96"/>
                  </a:lnTo>
                  <a:lnTo>
                    <a:pt x="29" y="144"/>
                  </a:lnTo>
                  <a:lnTo>
                    <a:pt x="35" y="199"/>
                  </a:lnTo>
                  <a:lnTo>
                    <a:pt x="41" y="259"/>
                  </a:lnTo>
                  <a:lnTo>
                    <a:pt x="50" y="322"/>
                  </a:lnTo>
                  <a:lnTo>
                    <a:pt x="60" y="389"/>
                  </a:lnTo>
                  <a:lnTo>
                    <a:pt x="73" y="457"/>
                  </a:lnTo>
                  <a:lnTo>
                    <a:pt x="87" y="524"/>
                  </a:lnTo>
                  <a:lnTo>
                    <a:pt x="104" y="587"/>
                  </a:lnTo>
                  <a:lnTo>
                    <a:pt x="123" y="649"/>
                  </a:lnTo>
                  <a:lnTo>
                    <a:pt x="85" y="664"/>
                  </a:lnTo>
                  <a:lnTo>
                    <a:pt x="56" y="581"/>
                  </a:lnTo>
                  <a:lnTo>
                    <a:pt x="35" y="503"/>
                  </a:lnTo>
                  <a:lnTo>
                    <a:pt x="20" y="426"/>
                  </a:lnTo>
                  <a:lnTo>
                    <a:pt x="8" y="353"/>
                  </a:lnTo>
                  <a:lnTo>
                    <a:pt x="2" y="286"/>
                  </a:lnTo>
                  <a:lnTo>
                    <a:pt x="0" y="224"/>
                  </a:lnTo>
                  <a:lnTo>
                    <a:pt x="0" y="169"/>
                  </a:lnTo>
                  <a:lnTo>
                    <a:pt x="2" y="121"/>
                  </a:lnTo>
                  <a:lnTo>
                    <a:pt x="6" y="78"/>
                  </a:lnTo>
                  <a:lnTo>
                    <a:pt x="12" y="44"/>
                  </a:lnTo>
                  <a:lnTo>
                    <a:pt x="16" y="19"/>
                  </a:lnTo>
                  <a:lnTo>
                    <a:pt x="20" y="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8" name="Freeform 8"/>
            <p:cNvSpPr>
              <a:spLocks/>
            </p:cNvSpPr>
            <p:nvPr/>
          </p:nvSpPr>
          <p:spPr bwMode="auto">
            <a:xfrm>
              <a:off x="1790700" y="2316162"/>
              <a:ext cx="146050" cy="828675"/>
            </a:xfrm>
            <a:custGeom>
              <a:avLst/>
              <a:gdLst>
                <a:gd name="T0" fmla="*/ 19 w 92"/>
                <a:gd name="T1" fmla="*/ 0 h 522"/>
                <a:gd name="T2" fmla="*/ 19 w 92"/>
                <a:gd name="T3" fmla="*/ 6 h 522"/>
                <a:gd name="T4" fmla="*/ 19 w 92"/>
                <a:gd name="T5" fmla="*/ 23 h 522"/>
                <a:gd name="T6" fmla="*/ 21 w 92"/>
                <a:gd name="T7" fmla="*/ 52 h 522"/>
                <a:gd name="T8" fmla="*/ 23 w 92"/>
                <a:gd name="T9" fmla="*/ 87 h 522"/>
                <a:gd name="T10" fmla="*/ 25 w 92"/>
                <a:gd name="T11" fmla="*/ 131 h 522"/>
                <a:gd name="T12" fmla="*/ 31 w 92"/>
                <a:gd name="T13" fmla="*/ 179 h 522"/>
                <a:gd name="T14" fmla="*/ 36 w 92"/>
                <a:gd name="T15" fmla="*/ 233 h 522"/>
                <a:gd name="T16" fmla="*/ 42 w 92"/>
                <a:gd name="T17" fmla="*/ 288 h 522"/>
                <a:gd name="T18" fmla="*/ 52 w 92"/>
                <a:gd name="T19" fmla="*/ 346 h 522"/>
                <a:gd name="T20" fmla="*/ 63 w 92"/>
                <a:gd name="T21" fmla="*/ 403 h 522"/>
                <a:gd name="T22" fmla="*/ 77 w 92"/>
                <a:gd name="T23" fmla="*/ 459 h 522"/>
                <a:gd name="T24" fmla="*/ 92 w 92"/>
                <a:gd name="T25" fmla="*/ 511 h 522"/>
                <a:gd name="T26" fmla="*/ 59 w 92"/>
                <a:gd name="T27" fmla="*/ 522 h 522"/>
                <a:gd name="T28" fmla="*/ 36 w 92"/>
                <a:gd name="T29" fmla="*/ 446 h 522"/>
                <a:gd name="T30" fmla="*/ 19 w 92"/>
                <a:gd name="T31" fmla="*/ 373 h 522"/>
                <a:gd name="T32" fmla="*/ 8 w 92"/>
                <a:gd name="T33" fmla="*/ 304 h 522"/>
                <a:gd name="T34" fmla="*/ 2 w 92"/>
                <a:gd name="T35" fmla="*/ 238 h 522"/>
                <a:gd name="T36" fmla="*/ 0 w 92"/>
                <a:gd name="T37" fmla="*/ 181 h 522"/>
                <a:gd name="T38" fmla="*/ 2 w 92"/>
                <a:gd name="T39" fmla="*/ 129 h 522"/>
                <a:gd name="T40" fmla="*/ 6 w 92"/>
                <a:gd name="T41" fmla="*/ 85 h 522"/>
                <a:gd name="T42" fmla="*/ 10 w 92"/>
                <a:gd name="T43" fmla="*/ 48 h 522"/>
                <a:gd name="T44" fmla="*/ 13 w 92"/>
                <a:gd name="T45" fmla="*/ 21 h 522"/>
                <a:gd name="T46" fmla="*/ 17 w 92"/>
                <a:gd name="T47" fmla="*/ 6 h 522"/>
                <a:gd name="T48" fmla="*/ 19 w 92"/>
                <a:gd name="T4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522">
                  <a:moveTo>
                    <a:pt x="19" y="0"/>
                  </a:moveTo>
                  <a:lnTo>
                    <a:pt x="19" y="6"/>
                  </a:lnTo>
                  <a:lnTo>
                    <a:pt x="19" y="23"/>
                  </a:lnTo>
                  <a:lnTo>
                    <a:pt x="21" y="52"/>
                  </a:lnTo>
                  <a:lnTo>
                    <a:pt x="23" y="87"/>
                  </a:lnTo>
                  <a:lnTo>
                    <a:pt x="25" y="131"/>
                  </a:lnTo>
                  <a:lnTo>
                    <a:pt x="31" y="179"/>
                  </a:lnTo>
                  <a:lnTo>
                    <a:pt x="36" y="233"/>
                  </a:lnTo>
                  <a:lnTo>
                    <a:pt x="42" y="288"/>
                  </a:lnTo>
                  <a:lnTo>
                    <a:pt x="52" y="346"/>
                  </a:lnTo>
                  <a:lnTo>
                    <a:pt x="63" y="403"/>
                  </a:lnTo>
                  <a:lnTo>
                    <a:pt x="77" y="459"/>
                  </a:lnTo>
                  <a:lnTo>
                    <a:pt x="92" y="511"/>
                  </a:lnTo>
                  <a:lnTo>
                    <a:pt x="59" y="522"/>
                  </a:lnTo>
                  <a:lnTo>
                    <a:pt x="36" y="446"/>
                  </a:lnTo>
                  <a:lnTo>
                    <a:pt x="19" y="373"/>
                  </a:lnTo>
                  <a:lnTo>
                    <a:pt x="8" y="304"/>
                  </a:lnTo>
                  <a:lnTo>
                    <a:pt x="2" y="238"/>
                  </a:lnTo>
                  <a:lnTo>
                    <a:pt x="0" y="181"/>
                  </a:lnTo>
                  <a:lnTo>
                    <a:pt x="2" y="129"/>
                  </a:lnTo>
                  <a:lnTo>
                    <a:pt x="6" y="85"/>
                  </a:lnTo>
                  <a:lnTo>
                    <a:pt x="10" y="48"/>
                  </a:lnTo>
                  <a:lnTo>
                    <a:pt x="13" y="21"/>
                  </a:lnTo>
                  <a:lnTo>
                    <a:pt x="17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9" name="Freeform 9"/>
            <p:cNvSpPr>
              <a:spLocks/>
            </p:cNvSpPr>
            <p:nvPr/>
          </p:nvSpPr>
          <p:spPr bwMode="auto">
            <a:xfrm>
              <a:off x="1830388" y="2087562"/>
              <a:ext cx="185738" cy="1057275"/>
            </a:xfrm>
            <a:custGeom>
              <a:avLst/>
              <a:gdLst>
                <a:gd name="T0" fmla="*/ 4 w 117"/>
                <a:gd name="T1" fmla="*/ 0 h 666"/>
                <a:gd name="T2" fmla="*/ 6 w 117"/>
                <a:gd name="T3" fmla="*/ 6 h 666"/>
                <a:gd name="T4" fmla="*/ 8 w 117"/>
                <a:gd name="T5" fmla="*/ 25 h 666"/>
                <a:gd name="T6" fmla="*/ 10 w 117"/>
                <a:gd name="T7" fmla="*/ 56 h 666"/>
                <a:gd name="T8" fmla="*/ 13 w 117"/>
                <a:gd name="T9" fmla="*/ 96 h 666"/>
                <a:gd name="T10" fmla="*/ 19 w 117"/>
                <a:gd name="T11" fmla="*/ 144 h 666"/>
                <a:gd name="T12" fmla="*/ 27 w 117"/>
                <a:gd name="T13" fmla="*/ 200 h 666"/>
                <a:gd name="T14" fmla="*/ 36 w 117"/>
                <a:gd name="T15" fmla="*/ 259 h 666"/>
                <a:gd name="T16" fmla="*/ 46 w 117"/>
                <a:gd name="T17" fmla="*/ 325 h 666"/>
                <a:gd name="T18" fmla="*/ 58 w 117"/>
                <a:gd name="T19" fmla="*/ 392 h 666"/>
                <a:gd name="T20" fmla="*/ 71 w 117"/>
                <a:gd name="T21" fmla="*/ 459 h 666"/>
                <a:gd name="T22" fmla="*/ 84 w 117"/>
                <a:gd name="T23" fmla="*/ 528 h 666"/>
                <a:gd name="T24" fmla="*/ 100 w 117"/>
                <a:gd name="T25" fmla="*/ 593 h 666"/>
                <a:gd name="T26" fmla="*/ 117 w 117"/>
                <a:gd name="T27" fmla="*/ 657 h 666"/>
                <a:gd name="T28" fmla="*/ 92 w 117"/>
                <a:gd name="T29" fmla="*/ 666 h 666"/>
                <a:gd name="T30" fmla="*/ 65 w 117"/>
                <a:gd name="T31" fmla="*/ 572 h 666"/>
                <a:gd name="T32" fmla="*/ 44 w 117"/>
                <a:gd name="T33" fmla="*/ 486 h 666"/>
                <a:gd name="T34" fmla="*/ 29 w 117"/>
                <a:gd name="T35" fmla="*/ 401 h 666"/>
                <a:gd name="T36" fmla="*/ 17 w 117"/>
                <a:gd name="T37" fmla="*/ 325 h 666"/>
                <a:gd name="T38" fmla="*/ 10 w 117"/>
                <a:gd name="T39" fmla="*/ 254 h 666"/>
                <a:gd name="T40" fmla="*/ 4 w 117"/>
                <a:gd name="T41" fmla="*/ 190 h 666"/>
                <a:gd name="T42" fmla="*/ 2 w 117"/>
                <a:gd name="T43" fmla="*/ 135 h 666"/>
                <a:gd name="T44" fmla="*/ 0 w 117"/>
                <a:gd name="T45" fmla="*/ 88 h 666"/>
                <a:gd name="T46" fmla="*/ 2 w 117"/>
                <a:gd name="T47" fmla="*/ 50 h 666"/>
                <a:gd name="T48" fmla="*/ 2 w 117"/>
                <a:gd name="T49" fmla="*/ 23 h 666"/>
                <a:gd name="T50" fmla="*/ 4 w 117"/>
                <a:gd name="T51" fmla="*/ 6 h 666"/>
                <a:gd name="T52" fmla="*/ 4 w 117"/>
                <a:gd name="T5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666">
                  <a:moveTo>
                    <a:pt x="4" y="0"/>
                  </a:moveTo>
                  <a:lnTo>
                    <a:pt x="6" y="6"/>
                  </a:lnTo>
                  <a:lnTo>
                    <a:pt x="8" y="25"/>
                  </a:lnTo>
                  <a:lnTo>
                    <a:pt x="10" y="56"/>
                  </a:lnTo>
                  <a:lnTo>
                    <a:pt x="13" y="96"/>
                  </a:lnTo>
                  <a:lnTo>
                    <a:pt x="19" y="144"/>
                  </a:lnTo>
                  <a:lnTo>
                    <a:pt x="27" y="200"/>
                  </a:lnTo>
                  <a:lnTo>
                    <a:pt x="36" y="259"/>
                  </a:lnTo>
                  <a:lnTo>
                    <a:pt x="46" y="325"/>
                  </a:lnTo>
                  <a:lnTo>
                    <a:pt x="58" y="392"/>
                  </a:lnTo>
                  <a:lnTo>
                    <a:pt x="71" y="459"/>
                  </a:lnTo>
                  <a:lnTo>
                    <a:pt x="84" y="528"/>
                  </a:lnTo>
                  <a:lnTo>
                    <a:pt x="100" y="593"/>
                  </a:lnTo>
                  <a:lnTo>
                    <a:pt x="117" y="657"/>
                  </a:lnTo>
                  <a:lnTo>
                    <a:pt x="92" y="666"/>
                  </a:lnTo>
                  <a:lnTo>
                    <a:pt x="65" y="572"/>
                  </a:lnTo>
                  <a:lnTo>
                    <a:pt x="44" y="486"/>
                  </a:lnTo>
                  <a:lnTo>
                    <a:pt x="29" y="401"/>
                  </a:lnTo>
                  <a:lnTo>
                    <a:pt x="17" y="325"/>
                  </a:lnTo>
                  <a:lnTo>
                    <a:pt x="10" y="254"/>
                  </a:lnTo>
                  <a:lnTo>
                    <a:pt x="4" y="190"/>
                  </a:lnTo>
                  <a:lnTo>
                    <a:pt x="2" y="135"/>
                  </a:lnTo>
                  <a:lnTo>
                    <a:pt x="0" y="88"/>
                  </a:lnTo>
                  <a:lnTo>
                    <a:pt x="2" y="50"/>
                  </a:lnTo>
                  <a:lnTo>
                    <a:pt x="2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0" name="Freeform 10"/>
            <p:cNvSpPr>
              <a:spLocks/>
            </p:cNvSpPr>
            <p:nvPr/>
          </p:nvSpPr>
          <p:spPr bwMode="auto">
            <a:xfrm>
              <a:off x="1924050" y="2120900"/>
              <a:ext cx="171450" cy="1023937"/>
            </a:xfrm>
            <a:custGeom>
              <a:avLst/>
              <a:gdLst>
                <a:gd name="T0" fmla="*/ 8 w 108"/>
                <a:gd name="T1" fmla="*/ 0 h 645"/>
                <a:gd name="T2" fmla="*/ 8 w 108"/>
                <a:gd name="T3" fmla="*/ 6 h 645"/>
                <a:gd name="T4" fmla="*/ 8 w 108"/>
                <a:gd name="T5" fmla="*/ 25 h 645"/>
                <a:gd name="T6" fmla="*/ 12 w 108"/>
                <a:gd name="T7" fmla="*/ 54 h 645"/>
                <a:gd name="T8" fmla="*/ 16 w 108"/>
                <a:gd name="T9" fmla="*/ 92 h 645"/>
                <a:gd name="T10" fmla="*/ 20 w 108"/>
                <a:gd name="T11" fmla="*/ 140 h 645"/>
                <a:gd name="T12" fmla="*/ 25 w 108"/>
                <a:gd name="T13" fmla="*/ 192 h 645"/>
                <a:gd name="T14" fmla="*/ 33 w 108"/>
                <a:gd name="T15" fmla="*/ 251 h 645"/>
                <a:gd name="T16" fmla="*/ 43 w 108"/>
                <a:gd name="T17" fmla="*/ 315 h 645"/>
                <a:gd name="T18" fmla="*/ 52 w 108"/>
                <a:gd name="T19" fmla="*/ 378 h 645"/>
                <a:gd name="T20" fmla="*/ 64 w 108"/>
                <a:gd name="T21" fmla="*/ 445 h 645"/>
                <a:gd name="T22" fmla="*/ 77 w 108"/>
                <a:gd name="T23" fmla="*/ 511 h 645"/>
                <a:gd name="T24" fmla="*/ 91 w 108"/>
                <a:gd name="T25" fmla="*/ 576 h 645"/>
                <a:gd name="T26" fmla="*/ 108 w 108"/>
                <a:gd name="T27" fmla="*/ 635 h 645"/>
                <a:gd name="T28" fmla="*/ 81 w 108"/>
                <a:gd name="T29" fmla="*/ 645 h 645"/>
                <a:gd name="T30" fmla="*/ 54 w 108"/>
                <a:gd name="T31" fmla="*/ 557 h 645"/>
                <a:gd name="T32" fmla="*/ 35 w 108"/>
                <a:gd name="T33" fmla="*/ 470 h 645"/>
                <a:gd name="T34" fmla="*/ 22 w 108"/>
                <a:gd name="T35" fmla="*/ 390 h 645"/>
                <a:gd name="T36" fmla="*/ 10 w 108"/>
                <a:gd name="T37" fmla="*/ 315 h 645"/>
                <a:gd name="T38" fmla="*/ 4 w 108"/>
                <a:gd name="T39" fmla="*/ 248 h 645"/>
                <a:gd name="T40" fmla="*/ 0 w 108"/>
                <a:gd name="T41" fmla="*/ 186 h 645"/>
                <a:gd name="T42" fmla="*/ 0 w 108"/>
                <a:gd name="T43" fmla="*/ 131 h 645"/>
                <a:gd name="T44" fmla="*/ 0 w 108"/>
                <a:gd name="T45" fmla="*/ 86 h 645"/>
                <a:gd name="T46" fmla="*/ 2 w 108"/>
                <a:gd name="T47" fmla="*/ 50 h 645"/>
                <a:gd name="T48" fmla="*/ 4 w 108"/>
                <a:gd name="T49" fmla="*/ 21 h 645"/>
                <a:gd name="T50" fmla="*/ 6 w 108"/>
                <a:gd name="T51" fmla="*/ 6 h 645"/>
                <a:gd name="T52" fmla="*/ 8 w 108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645">
                  <a:moveTo>
                    <a:pt x="8" y="0"/>
                  </a:moveTo>
                  <a:lnTo>
                    <a:pt x="8" y="6"/>
                  </a:lnTo>
                  <a:lnTo>
                    <a:pt x="8" y="25"/>
                  </a:lnTo>
                  <a:lnTo>
                    <a:pt x="12" y="54"/>
                  </a:lnTo>
                  <a:lnTo>
                    <a:pt x="16" y="92"/>
                  </a:lnTo>
                  <a:lnTo>
                    <a:pt x="20" y="140"/>
                  </a:lnTo>
                  <a:lnTo>
                    <a:pt x="25" y="192"/>
                  </a:lnTo>
                  <a:lnTo>
                    <a:pt x="33" y="251"/>
                  </a:lnTo>
                  <a:lnTo>
                    <a:pt x="43" y="315"/>
                  </a:lnTo>
                  <a:lnTo>
                    <a:pt x="52" y="378"/>
                  </a:lnTo>
                  <a:lnTo>
                    <a:pt x="64" y="445"/>
                  </a:lnTo>
                  <a:lnTo>
                    <a:pt x="77" y="511"/>
                  </a:lnTo>
                  <a:lnTo>
                    <a:pt x="91" y="576"/>
                  </a:lnTo>
                  <a:lnTo>
                    <a:pt x="108" y="635"/>
                  </a:lnTo>
                  <a:lnTo>
                    <a:pt x="81" y="645"/>
                  </a:lnTo>
                  <a:lnTo>
                    <a:pt x="54" y="557"/>
                  </a:lnTo>
                  <a:lnTo>
                    <a:pt x="35" y="470"/>
                  </a:lnTo>
                  <a:lnTo>
                    <a:pt x="22" y="390"/>
                  </a:lnTo>
                  <a:lnTo>
                    <a:pt x="10" y="315"/>
                  </a:lnTo>
                  <a:lnTo>
                    <a:pt x="4" y="248"/>
                  </a:lnTo>
                  <a:lnTo>
                    <a:pt x="0" y="186"/>
                  </a:lnTo>
                  <a:lnTo>
                    <a:pt x="0" y="131"/>
                  </a:lnTo>
                  <a:lnTo>
                    <a:pt x="0" y="86"/>
                  </a:lnTo>
                  <a:lnTo>
                    <a:pt x="2" y="50"/>
                  </a:lnTo>
                  <a:lnTo>
                    <a:pt x="4" y="21"/>
                  </a:lnTo>
                  <a:lnTo>
                    <a:pt x="6" y="6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1" name="Freeform 11"/>
            <p:cNvSpPr>
              <a:spLocks/>
            </p:cNvSpPr>
            <p:nvPr/>
          </p:nvSpPr>
          <p:spPr bwMode="auto">
            <a:xfrm>
              <a:off x="4921250" y="2157412"/>
              <a:ext cx="188913" cy="987425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2" name="Freeform 12"/>
            <p:cNvSpPr>
              <a:spLocks/>
            </p:cNvSpPr>
            <p:nvPr/>
          </p:nvSpPr>
          <p:spPr bwMode="auto">
            <a:xfrm>
              <a:off x="2419350" y="2154237"/>
              <a:ext cx="139700" cy="990600"/>
            </a:xfrm>
            <a:custGeom>
              <a:avLst/>
              <a:gdLst>
                <a:gd name="T0" fmla="*/ 88 w 88"/>
                <a:gd name="T1" fmla="*/ 0 h 624"/>
                <a:gd name="T2" fmla="*/ 86 w 88"/>
                <a:gd name="T3" fmla="*/ 7 h 624"/>
                <a:gd name="T4" fmla="*/ 82 w 88"/>
                <a:gd name="T5" fmla="*/ 25 h 624"/>
                <a:gd name="T6" fmla="*/ 78 w 88"/>
                <a:gd name="T7" fmla="*/ 51 h 624"/>
                <a:gd name="T8" fmla="*/ 73 w 88"/>
                <a:gd name="T9" fmla="*/ 88 h 624"/>
                <a:gd name="T10" fmla="*/ 65 w 88"/>
                <a:gd name="T11" fmla="*/ 132 h 624"/>
                <a:gd name="T12" fmla="*/ 59 w 88"/>
                <a:gd name="T13" fmla="*/ 182 h 624"/>
                <a:gd name="T14" fmla="*/ 51 w 88"/>
                <a:gd name="T15" fmla="*/ 238 h 624"/>
                <a:gd name="T16" fmla="*/ 46 w 88"/>
                <a:gd name="T17" fmla="*/ 299 h 624"/>
                <a:gd name="T18" fmla="*/ 42 w 88"/>
                <a:gd name="T19" fmla="*/ 362 h 624"/>
                <a:gd name="T20" fmla="*/ 38 w 88"/>
                <a:gd name="T21" fmla="*/ 428 h 624"/>
                <a:gd name="T22" fmla="*/ 38 w 88"/>
                <a:gd name="T23" fmla="*/ 493 h 624"/>
                <a:gd name="T24" fmla="*/ 38 w 88"/>
                <a:gd name="T25" fmla="*/ 558 h 624"/>
                <a:gd name="T26" fmla="*/ 44 w 88"/>
                <a:gd name="T27" fmla="*/ 624 h 624"/>
                <a:gd name="T28" fmla="*/ 7 w 88"/>
                <a:gd name="T29" fmla="*/ 612 h 624"/>
                <a:gd name="T30" fmla="*/ 0 w 88"/>
                <a:gd name="T31" fmla="*/ 518 h 624"/>
                <a:gd name="T32" fmla="*/ 0 w 88"/>
                <a:gd name="T33" fmla="*/ 432 h 624"/>
                <a:gd name="T34" fmla="*/ 1 w 88"/>
                <a:gd name="T35" fmla="*/ 353 h 624"/>
                <a:gd name="T36" fmla="*/ 9 w 88"/>
                <a:gd name="T37" fmla="*/ 280 h 624"/>
                <a:gd name="T38" fmla="*/ 19 w 88"/>
                <a:gd name="T39" fmla="*/ 217 h 624"/>
                <a:gd name="T40" fmla="*/ 32 w 88"/>
                <a:gd name="T41" fmla="*/ 159 h 624"/>
                <a:gd name="T42" fmla="*/ 44 w 88"/>
                <a:gd name="T43" fmla="*/ 111 h 624"/>
                <a:gd name="T44" fmla="*/ 57 w 88"/>
                <a:gd name="T45" fmla="*/ 73 h 624"/>
                <a:gd name="T46" fmla="*/ 69 w 88"/>
                <a:gd name="T47" fmla="*/ 42 h 624"/>
                <a:gd name="T48" fmla="*/ 78 w 88"/>
                <a:gd name="T49" fmla="*/ 19 h 624"/>
                <a:gd name="T50" fmla="*/ 86 w 88"/>
                <a:gd name="T51" fmla="*/ 5 h 624"/>
                <a:gd name="T52" fmla="*/ 88 w 88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624">
                  <a:moveTo>
                    <a:pt x="88" y="0"/>
                  </a:moveTo>
                  <a:lnTo>
                    <a:pt x="86" y="7"/>
                  </a:lnTo>
                  <a:lnTo>
                    <a:pt x="82" y="25"/>
                  </a:lnTo>
                  <a:lnTo>
                    <a:pt x="78" y="51"/>
                  </a:lnTo>
                  <a:lnTo>
                    <a:pt x="73" y="88"/>
                  </a:lnTo>
                  <a:lnTo>
                    <a:pt x="65" y="132"/>
                  </a:lnTo>
                  <a:lnTo>
                    <a:pt x="59" y="182"/>
                  </a:lnTo>
                  <a:lnTo>
                    <a:pt x="51" y="238"/>
                  </a:lnTo>
                  <a:lnTo>
                    <a:pt x="46" y="299"/>
                  </a:lnTo>
                  <a:lnTo>
                    <a:pt x="42" y="362"/>
                  </a:lnTo>
                  <a:lnTo>
                    <a:pt x="38" y="428"/>
                  </a:lnTo>
                  <a:lnTo>
                    <a:pt x="38" y="493"/>
                  </a:lnTo>
                  <a:lnTo>
                    <a:pt x="38" y="558"/>
                  </a:lnTo>
                  <a:lnTo>
                    <a:pt x="44" y="624"/>
                  </a:lnTo>
                  <a:lnTo>
                    <a:pt x="7" y="612"/>
                  </a:lnTo>
                  <a:lnTo>
                    <a:pt x="0" y="518"/>
                  </a:lnTo>
                  <a:lnTo>
                    <a:pt x="0" y="432"/>
                  </a:lnTo>
                  <a:lnTo>
                    <a:pt x="1" y="353"/>
                  </a:lnTo>
                  <a:lnTo>
                    <a:pt x="9" y="280"/>
                  </a:lnTo>
                  <a:lnTo>
                    <a:pt x="19" y="217"/>
                  </a:lnTo>
                  <a:lnTo>
                    <a:pt x="32" y="159"/>
                  </a:lnTo>
                  <a:lnTo>
                    <a:pt x="44" y="111"/>
                  </a:lnTo>
                  <a:lnTo>
                    <a:pt x="57" y="73"/>
                  </a:lnTo>
                  <a:lnTo>
                    <a:pt x="69" y="42"/>
                  </a:lnTo>
                  <a:lnTo>
                    <a:pt x="78" y="19"/>
                  </a:lnTo>
                  <a:lnTo>
                    <a:pt x="86" y="5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3" name="Freeform 13"/>
            <p:cNvSpPr>
              <a:spLocks/>
            </p:cNvSpPr>
            <p:nvPr/>
          </p:nvSpPr>
          <p:spPr bwMode="auto">
            <a:xfrm>
              <a:off x="1684338" y="2155825"/>
              <a:ext cx="106363" cy="989012"/>
            </a:xfrm>
            <a:custGeom>
              <a:avLst/>
              <a:gdLst>
                <a:gd name="T0" fmla="*/ 67 w 67"/>
                <a:gd name="T1" fmla="*/ 0 h 623"/>
                <a:gd name="T2" fmla="*/ 65 w 67"/>
                <a:gd name="T3" fmla="*/ 5 h 623"/>
                <a:gd name="T4" fmla="*/ 63 w 67"/>
                <a:gd name="T5" fmla="*/ 23 h 623"/>
                <a:gd name="T6" fmla="*/ 59 w 67"/>
                <a:gd name="T7" fmla="*/ 51 h 623"/>
                <a:gd name="T8" fmla="*/ 55 w 67"/>
                <a:gd name="T9" fmla="*/ 88 h 623"/>
                <a:gd name="T10" fmla="*/ 52 w 67"/>
                <a:gd name="T11" fmla="*/ 132 h 623"/>
                <a:gd name="T12" fmla="*/ 48 w 67"/>
                <a:gd name="T13" fmla="*/ 184 h 623"/>
                <a:gd name="T14" fmla="*/ 44 w 67"/>
                <a:gd name="T15" fmla="*/ 239 h 623"/>
                <a:gd name="T16" fmla="*/ 40 w 67"/>
                <a:gd name="T17" fmla="*/ 301 h 623"/>
                <a:gd name="T18" fmla="*/ 40 w 67"/>
                <a:gd name="T19" fmla="*/ 364 h 623"/>
                <a:gd name="T20" fmla="*/ 40 w 67"/>
                <a:gd name="T21" fmla="*/ 430 h 623"/>
                <a:gd name="T22" fmla="*/ 44 w 67"/>
                <a:gd name="T23" fmla="*/ 495 h 623"/>
                <a:gd name="T24" fmla="*/ 48 w 67"/>
                <a:gd name="T25" fmla="*/ 560 h 623"/>
                <a:gd name="T26" fmla="*/ 55 w 67"/>
                <a:gd name="T27" fmla="*/ 623 h 623"/>
                <a:gd name="T28" fmla="*/ 21 w 67"/>
                <a:gd name="T29" fmla="*/ 618 h 623"/>
                <a:gd name="T30" fmla="*/ 7 w 67"/>
                <a:gd name="T31" fmla="*/ 524 h 623"/>
                <a:gd name="T32" fmla="*/ 2 w 67"/>
                <a:gd name="T33" fmla="*/ 437 h 623"/>
                <a:gd name="T34" fmla="*/ 0 w 67"/>
                <a:gd name="T35" fmla="*/ 357 h 623"/>
                <a:gd name="T36" fmla="*/ 4 w 67"/>
                <a:gd name="T37" fmla="*/ 286 h 623"/>
                <a:gd name="T38" fmla="*/ 9 w 67"/>
                <a:gd name="T39" fmla="*/ 220 h 623"/>
                <a:gd name="T40" fmla="*/ 19 w 67"/>
                <a:gd name="T41" fmla="*/ 163 h 623"/>
                <a:gd name="T42" fmla="*/ 29 w 67"/>
                <a:gd name="T43" fmla="*/ 115 h 623"/>
                <a:gd name="T44" fmla="*/ 40 w 67"/>
                <a:gd name="T45" fmla="*/ 72 h 623"/>
                <a:gd name="T46" fmla="*/ 50 w 67"/>
                <a:gd name="T47" fmla="*/ 42 h 623"/>
                <a:gd name="T48" fmla="*/ 57 w 67"/>
                <a:gd name="T49" fmla="*/ 19 h 623"/>
                <a:gd name="T50" fmla="*/ 63 w 67"/>
                <a:gd name="T51" fmla="*/ 3 h 623"/>
                <a:gd name="T52" fmla="*/ 67 w 67"/>
                <a:gd name="T5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623">
                  <a:moveTo>
                    <a:pt x="67" y="0"/>
                  </a:moveTo>
                  <a:lnTo>
                    <a:pt x="65" y="5"/>
                  </a:lnTo>
                  <a:lnTo>
                    <a:pt x="63" y="23"/>
                  </a:lnTo>
                  <a:lnTo>
                    <a:pt x="59" y="51"/>
                  </a:lnTo>
                  <a:lnTo>
                    <a:pt x="55" y="88"/>
                  </a:lnTo>
                  <a:lnTo>
                    <a:pt x="52" y="132"/>
                  </a:lnTo>
                  <a:lnTo>
                    <a:pt x="48" y="184"/>
                  </a:lnTo>
                  <a:lnTo>
                    <a:pt x="44" y="239"/>
                  </a:lnTo>
                  <a:lnTo>
                    <a:pt x="40" y="301"/>
                  </a:lnTo>
                  <a:lnTo>
                    <a:pt x="40" y="364"/>
                  </a:lnTo>
                  <a:lnTo>
                    <a:pt x="40" y="430"/>
                  </a:lnTo>
                  <a:lnTo>
                    <a:pt x="44" y="495"/>
                  </a:lnTo>
                  <a:lnTo>
                    <a:pt x="48" y="560"/>
                  </a:lnTo>
                  <a:lnTo>
                    <a:pt x="55" y="623"/>
                  </a:lnTo>
                  <a:lnTo>
                    <a:pt x="21" y="618"/>
                  </a:lnTo>
                  <a:lnTo>
                    <a:pt x="7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9" y="163"/>
                  </a:lnTo>
                  <a:lnTo>
                    <a:pt x="29" y="115"/>
                  </a:lnTo>
                  <a:lnTo>
                    <a:pt x="40" y="72"/>
                  </a:lnTo>
                  <a:lnTo>
                    <a:pt x="50" y="42"/>
                  </a:lnTo>
                  <a:lnTo>
                    <a:pt x="57" y="19"/>
                  </a:lnTo>
                  <a:lnTo>
                    <a:pt x="63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4" name="Freeform 14"/>
            <p:cNvSpPr>
              <a:spLocks/>
            </p:cNvSpPr>
            <p:nvPr/>
          </p:nvSpPr>
          <p:spPr bwMode="auto">
            <a:xfrm>
              <a:off x="1601788" y="2154237"/>
              <a:ext cx="103188" cy="990600"/>
            </a:xfrm>
            <a:custGeom>
              <a:avLst/>
              <a:gdLst>
                <a:gd name="T0" fmla="*/ 65 w 65"/>
                <a:gd name="T1" fmla="*/ 0 h 624"/>
                <a:gd name="T2" fmla="*/ 63 w 65"/>
                <a:gd name="T3" fmla="*/ 6 h 624"/>
                <a:gd name="T4" fmla="*/ 61 w 65"/>
                <a:gd name="T5" fmla="*/ 23 h 624"/>
                <a:gd name="T6" fmla="*/ 57 w 65"/>
                <a:gd name="T7" fmla="*/ 50 h 624"/>
                <a:gd name="T8" fmla="*/ 54 w 65"/>
                <a:gd name="T9" fmla="*/ 88 h 624"/>
                <a:gd name="T10" fmla="*/ 50 w 65"/>
                <a:gd name="T11" fmla="*/ 132 h 624"/>
                <a:gd name="T12" fmla="*/ 46 w 65"/>
                <a:gd name="T13" fmla="*/ 182 h 624"/>
                <a:gd name="T14" fmla="*/ 44 w 65"/>
                <a:gd name="T15" fmla="*/ 240 h 624"/>
                <a:gd name="T16" fmla="*/ 42 w 65"/>
                <a:gd name="T17" fmla="*/ 299 h 624"/>
                <a:gd name="T18" fmla="*/ 40 w 65"/>
                <a:gd name="T19" fmla="*/ 364 h 624"/>
                <a:gd name="T20" fmla="*/ 42 w 65"/>
                <a:gd name="T21" fmla="*/ 430 h 624"/>
                <a:gd name="T22" fmla="*/ 44 w 65"/>
                <a:gd name="T23" fmla="*/ 495 h 624"/>
                <a:gd name="T24" fmla="*/ 50 w 65"/>
                <a:gd name="T25" fmla="*/ 560 h 624"/>
                <a:gd name="T26" fmla="*/ 59 w 65"/>
                <a:gd name="T27" fmla="*/ 624 h 624"/>
                <a:gd name="T28" fmla="*/ 23 w 65"/>
                <a:gd name="T29" fmla="*/ 618 h 624"/>
                <a:gd name="T30" fmla="*/ 9 w 65"/>
                <a:gd name="T31" fmla="*/ 524 h 624"/>
                <a:gd name="T32" fmla="*/ 2 w 65"/>
                <a:gd name="T33" fmla="*/ 437 h 624"/>
                <a:gd name="T34" fmla="*/ 0 w 65"/>
                <a:gd name="T35" fmla="*/ 357 h 624"/>
                <a:gd name="T36" fmla="*/ 4 w 65"/>
                <a:gd name="T37" fmla="*/ 286 h 624"/>
                <a:gd name="T38" fmla="*/ 9 w 65"/>
                <a:gd name="T39" fmla="*/ 220 h 624"/>
                <a:gd name="T40" fmla="*/ 17 w 65"/>
                <a:gd name="T41" fmla="*/ 163 h 624"/>
                <a:gd name="T42" fmla="*/ 29 w 65"/>
                <a:gd name="T43" fmla="*/ 113 h 624"/>
                <a:gd name="T44" fmla="*/ 38 w 65"/>
                <a:gd name="T45" fmla="*/ 73 h 624"/>
                <a:gd name="T46" fmla="*/ 48 w 65"/>
                <a:gd name="T47" fmla="*/ 42 h 624"/>
                <a:gd name="T48" fmla="*/ 57 w 65"/>
                <a:gd name="T49" fmla="*/ 17 h 624"/>
                <a:gd name="T50" fmla="*/ 63 w 65"/>
                <a:gd name="T51" fmla="*/ 4 h 624"/>
                <a:gd name="T52" fmla="*/ 65 w 65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624">
                  <a:moveTo>
                    <a:pt x="65" y="0"/>
                  </a:moveTo>
                  <a:lnTo>
                    <a:pt x="63" y="6"/>
                  </a:lnTo>
                  <a:lnTo>
                    <a:pt x="61" y="23"/>
                  </a:lnTo>
                  <a:lnTo>
                    <a:pt x="57" y="50"/>
                  </a:lnTo>
                  <a:lnTo>
                    <a:pt x="54" y="88"/>
                  </a:lnTo>
                  <a:lnTo>
                    <a:pt x="50" y="132"/>
                  </a:lnTo>
                  <a:lnTo>
                    <a:pt x="46" y="182"/>
                  </a:lnTo>
                  <a:lnTo>
                    <a:pt x="44" y="240"/>
                  </a:lnTo>
                  <a:lnTo>
                    <a:pt x="42" y="299"/>
                  </a:lnTo>
                  <a:lnTo>
                    <a:pt x="40" y="364"/>
                  </a:lnTo>
                  <a:lnTo>
                    <a:pt x="42" y="430"/>
                  </a:lnTo>
                  <a:lnTo>
                    <a:pt x="44" y="495"/>
                  </a:lnTo>
                  <a:lnTo>
                    <a:pt x="50" y="560"/>
                  </a:lnTo>
                  <a:lnTo>
                    <a:pt x="59" y="624"/>
                  </a:lnTo>
                  <a:lnTo>
                    <a:pt x="23" y="618"/>
                  </a:lnTo>
                  <a:lnTo>
                    <a:pt x="9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7" y="163"/>
                  </a:lnTo>
                  <a:lnTo>
                    <a:pt x="29" y="113"/>
                  </a:lnTo>
                  <a:lnTo>
                    <a:pt x="38" y="73"/>
                  </a:lnTo>
                  <a:lnTo>
                    <a:pt x="48" y="42"/>
                  </a:lnTo>
                  <a:lnTo>
                    <a:pt x="57" y="17"/>
                  </a:lnTo>
                  <a:lnTo>
                    <a:pt x="63" y="4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5" name="Freeform 15"/>
            <p:cNvSpPr>
              <a:spLocks/>
            </p:cNvSpPr>
            <p:nvPr/>
          </p:nvSpPr>
          <p:spPr bwMode="auto">
            <a:xfrm>
              <a:off x="2046288" y="2368550"/>
              <a:ext cx="92075" cy="776287"/>
            </a:xfrm>
            <a:custGeom>
              <a:avLst/>
              <a:gdLst>
                <a:gd name="T0" fmla="*/ 58 w 58"/>
                <a:gd name="T1" fmla="*/ 0 h 489"/>
                <a:gd name="T2" fmla="*/ 58 w 58"/>
                <a:gd name="T3" fmla="*/ 6 h 489"/>
                <a:gd name="T4" fmla="*/ 56 w 58"/>
                <a:gd name="T5" fmla="*/ 21 h 489"/>
                <a:gd name="T6" fmla="*/ 52 w 58"/>
                <a:gd name="T7" fmla="*/ 46 h 489"/>
                <a:gd name="T8" fmla="*/ 48 w 58"/>
                <a:gd name="T9" fmla="*/ 79 h 489"/>
                <a:gd name="T10" fmla="*/ 43 w 58"/>
                <a:gd name="T11" fmla="*/ 119 h 489"/>
                <a:gd name="T12" fmla="*/ 39 w 58"/>
                <a:gd name="T13" fmla="*/ 165 h 489"/>
                <a:gd name="T14" fmla="*/ 35 w 58"/>
                <a:gd name="T15" fmla="*/ 215 h 489"/>
                <a:gd name="T16" fmla="*/ 33 w 58"/>
                <a:gd name="T17" fmla="*/ 267 h 489"/>
                <a:gd name="T18" fmla="*/ 31 w 58"/>
                <a:gd name="T19" fmla="*/ 322 h 489"/>
                <a:gd name="T20" fmla="*/ 33 w 58"/>
                <a:gd name="T21" fmla="*/ 378 h 489"/>
                <a:gd name="T22" fmla="*/ 35 w 58"/>
                <a:gd name="T23" fmla="*/ 436 h 489"/>
                <a:gd name="T24" fmla="*/ 41 w 58"/>
                <a:gd name="T25" fmla="*/ 489 h 489"/>
                <a:gd name="T26" fmla="*/ 12 w 58"/>
                <a:gd name="T27" fmla="*/ 482 h 489"/>
                <a:gd name="T28" fmla="*/ 4 w 58"/>
                <a:gd name="T29" fmla="*/ 403 h 489"/>
                <a:gd name="T30" fmla="*/ 0 w 58"/>
                <a:gd name="T31" fmla="*/ 328 h 489"/>
                <a:gd name="T32" fmla="*/ 2 w 58"/>
                <a:gd name="T33" fmla="*/ 261 h 489"/>
                <a:gd name="T34" fmla="*/ 8 w 58"/>
                <a:gd name="T35" fmla="*/ 202 h 489"/>
                <a:gd name="T36" fmla="*/ 16 w 58"/>
                <a:gd name="T37" fmla="*/ 150 h 489"/>
                <a:gd name="T38" fmla="*/ 23 w 58"/>
                <a:gd name="T39" fmla="*/ 104 h 489"/>
                <a:gd name="T40" fmla="*/ 33 w 58"/>
                <a:gd name="T41" fmla="*/ 67 h 489"/>
                <a:gd name="T42" fmla="*/ 43 w 58"/>
                <a:gd name="T43" fmla="*/ 38 h 489"/>
                <a:gd name="T44" fmla="*/ 50 w 58"/>
                <a:gd name="T45" fmla="*/ 17 h 489"/>
                <a:gd name="T46" fmla="*/ 56 w 58"/>
                <a:gd name="T47" fmla="*/ 4 h 489"/>
                <a:gd name="T48" fmla="*/ 58 w 58"/>
                <a:gd name="T4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489">
                  <a:moveTo>
                    <a:pt x="58" y="0"/>
                  </a:moveTo>
                  <a:lnTo>
                    <a:pt x="58" y="6"/>
                  </a:lnTo>
                  <a:lnTo>
                    <a:pt x="56" y="21"/>
                  </a:lnTo>
                  <a:lnTo>
                    <a:pt x="52" y="46"/>
                  </a:lnTo>
                  <a:lnTo>
                    <a:pt x="48" y="79"/>
                  </a:lnTo>
                  <a:lnTo>
                    <a:pt x="43" y="119"/>
                  </a:lnTo>
                  <a:lnTo>
                    <a:pt x="39" y="165"/>
                  </a:lnTo>
                  <a:lnTo>
                    <a:pt x="35" y="215"/>
                  </a:lnTo>
                  <a:lnTo>
                    <a:pt x="33" y="267"/>
                  </a:lnTo>
                  <a:lnTo>
                    <a:pt x="31" y="322"/>
                  </a:lnTo>
                  <a:lnTo>
                    <a:pt x="33" y="378"/>
                  </a:lnTo>
                  <a:lnTo>
                    <a:pt x="35" y="436"/>
                  </a:lnTo>
                  <a:lnTo>
                    <a:pt x="41" y="489"/>
                  </a:lnTo>
                  <a:lnTo>
                    <a:pt x="12" y="482"/>
                  </a:lnTo>
                  <a:lnTo>
                    <a:pt x="4" y="403"/>
                  </a:lnTo>
                  <a:lnTo>
                    <a:pt x="0" y="328"/>
                  </a:lnTo>
                  <a:lnTo>
                    <a:pt x="2" y="261"/>
                  </a:lnTo>
                  <a:lnTo>
                    <a:pt x="8" y="202"/>
                  </a:lnTo>
                  <a:lnTo>
                    <a:pt x="16" y="150"/>
                  </a:lnTo>
                  <a:lnTo>
                    <a:pt x="23" y="104"/>
                  </a:lnTo>
                  <a:lnTo>
                    <a:pt x="33" y="67"/>
                  </a:lnTo>
                  <a:lnTo>
                    <a:pt x="43" y="38"/>
                  </a:lnTo>
                  <a:lnTo>
                    <a:pt x="50" y="17"/>
                  </a:lnTo>
                  <a:lnTo>
                    <a:pt x="56" y="4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16"/>
            <p:cNvSpPr>
              <a:spLocks/>
            </p:cNvSpPr>
            <p:nvPr/>
          </p:nvSpPr>
          <p:spPr bwMode="auto">
            <a:xfrm>
              <a:off x="2208213" y="2366962"/>
              <a:ext cx="100013" cy="777875"/>
            </a:xfrm>
            <a:custGeom>
              <a:avLst/>
              <a:gdLst>
                <a:gd name="T0" fmla="*/ 63 w 63"/>
                <a:gd name="T1" fmla="*/ 0 h 490"/>
                <a:gd name="T2" fmla="*/ 62 w 63"/>
                <a:gd name="T3" fmla="*/ 6 h 490"/>
                <a:gd name="T4" fmla="*/ 60 w 63"/>
                <a:gd name="T5" fmla="*/ 21 h 490"/>
                <a:gd name="T6" fmla="*/ 56 w 63"/>
                <a:gd name="T7" fmla="*/ 46 h 490"/>
                <a:gd name="T8" fmla="*/ 50 w 63"/>
                <a:gd name="T9" fmla="*/ 81 h 490"/>
                <a:gd name="T10" fmla="*/ 46 w 63"/>
                <a:gd name="T11" fmla="*/ 119 h 490"/>
                <a:gd name="T12" fmla="*/ 40 w 63"/>
                <a:gd name="T13" fmla="*/ 165 h 490"/>
                <a:gd name="T14" fmla="*/ 37 w 63"/>
                <a:gd name="T15" fmla="*/ 215 h 490"/>
                <a:gd name="T16" fmla="*/ 35 w 63"/>
                <a:gd name="T17" fmla="*/ 269 h 490"/>
                <a:gd name="T18" fmla="*/ 33 w 63"/>
                <a:gd name="T19" fmla="*/ 323 h 490"/>
                <a:gd name="T20" fmla="*/ 31 w 63"/>
                <a:gd name="T21" fmla="*/ 380 h 490"/>
                <a:gd name="T22" fmla="*/ 33 w 63"/>
                <a:gd name="T23" fmla="*/ 436 h 490"/>
                <a:gd name="T24" fmla="*/ 38 w 63"/>
                <a:gd name="T25" fmla="*/ 490 h 490"/>
                <a:gd name="T26" fmla="*/ 10 w 63"/>
                <a:gd name="T27" fmla="*/ 482 h 490"/>
                <a:gd name="T28" fmla="*/ 2 w 63"/>
                <a:gd name="T29" fmla="*/ 402 h 490"/>
                <a:gd name="T30" fmla="*/ 0 w 63"/>
                <a:gd name="T31" fmla="*/ 329 h 490"/>
                <a:gd name="T32" fmla="*/ 2 w 63"/>
                <a:gd name="T33" fmla="*/ 261 h 490"/>
                <a:gd name="T34" fmla="*/ 10 w 63"/>
                <a:gd name="T35" fmla="*/ 202 h 490"/>
                <a:gd name="T36" fmla="*/ 17 w 63"/>
                <a:gd name="T37" fmla="*/ 150 h 490"/>
                <a:gd name="T38" fmla="*/ 27 w 63"/>
                <a:gd name="T39" fmla="*/ 106 h 490"/>
                <a:gd name="T40" fmla="*/ 37 w 63"/>
                <a:gd name="T41" fmla="*/ 68 h 490"/>
                <a:gd name="T42" fmla="*/ 46 w 63"/>
                <a:gd name="T43" fmla="*/ 39 h 490"/>
                <a:gd name="T44" fmla="*/ 56 w 63"/>
                <a:gd name="T45" fmla="*/ 18 h 490"/>
                <a:gd name="T46" fmla="*/ 62 w 63"/>
                <a:gd name="T47" fmla="*/ 4 h 490"/>
                <a:gd name="T48" fmla="*/ 63 w 63"/>
                <a:gd name="T49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490">
                  <a:moveTo>
                    <a:pt x="63" y="0"/>
                  </a:moveTo>
                  <a:lnTo>
                    <a:pt x="62" y="6"/>
                  </a:lnTo>
                  <a:lnTo>
                    <a:pt x="60" y="21"/>
                  </a:lnTo>
                  <a:lnTo>
                    <a:pt x="56" y="46"/>
                  </a:lnTo>
                  <a:lnTo>
                    <a:pt x="50" y="81"/>
                  </a:lnTo>
                  <a:lnTo>
                    <a:pt x="46" y="119"/>
                  </a:lnTo>
                  <a:lnTo>
                    <a:pt x="40" y="165"/>
                  </a:lnTo>
                  <a:lnTo>
                    <a:pt x="37" y="215"/>
                  </a:lnTo>
                  <a:lnTo>
                    <a:pt x="35" y="269"/>
                  </a:lnTo>
                  <a:lnTo>
                    <a:pt x="33" y="323"/>
                  </a:lnTo>
                  <a:lnTo>
                    <a:pt x="31" y="380"/>
                  </a:lnTo>
                  <a:lnTo>
                    <a:pt x="33" y="436"/>
                  </a:lnTo>
                  <a:lnTo>
                    <a:pt x="38" y="490"/>
                  </a:lnTo>
                  <a:lnTo>
                    <a:pt x="10" y="482"/>
                  </a:lnTo>
                  <a:lnTo>
                    <a:pt x="2" y="402"/>
                  </a:lnTo>
                  <a:lnTo>
                    <a:pt x="0" y="329"/>
                  </a:lnTo>
                  <a:lnTo>
                    <a:pt x="2" y="261"/>
                  </a:lnTo>
                  <a:lnTo>
                    <a:pt x="10" y="202"/>
                  </a:lnTo>
                  <a:lnTo>
                    <a:pt x="17" y="150"/>
                  </a:lnTo>
                  <a:lnTo>
                    <a:pt x="27" y="106"/>
                  </a:lnTo>
                  <a:lnTo>
                    <a:pt x="37" y="68"/>
                  </a:lnTo>
                  <a:lnTo>
                    <a:pt x="46" y="39"/>
                  </a:lnTo>
                  <a:lnTo>
                    <a:pt x="56" y="18"/>
                  </a:lnTo>
                  <a:lnTo>
                    <a:pt x="62" y="4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17"/>
            <p:cNvSpPr>
              <a:spLocks/>
            </p:cNvSpPr>
            <p:nvPr/>
          </p:nvSpPr>
          <p:spPr bwMode="auto">
            <a:xfrm>
              <a:off x="2254250" y="2209800"/>
              <a:ext cx="142875" cy="935037"/>
            </a:xfrm>
            <a:custGeom>
              <a:avLst/>
              <a:gdLst>
                <a:gd name="T0" fmla="*/ 90 w 90"/>
                <a:gd name="T1" fmla="*/ 0 h 589"/>
                <a:gd name="T2" fmla="*/ 88 w 90"/>
                <a:gd name="T3" fmla="*/ 6 h 589"/>
                <a:gd name="T4" fmla="*/ 84 w 90"/>
                <a:gd name="T5" fmla="*/ 23 h 589"/>
                <a:gd name="T6" fmla="*/ 81 w 90"/>
                <a:gd name="T7" fmla="*/ 48 h 589"/>
                <a:gd name="T8" fmla="*/ 75 w 90"/>
                <a:gd name="T9" fmla="*/ 83 h 589"/>
                <a:gd name="T10" fmla="*/ 67 w 90"/>
                <a:gd name="T11" fmla="*/ 125 h 589"/>
                <a:gd name="T12" fmla="*/ 61 w 90"/>
                <a:gd name="T13" fmla="*/ 173 h 589"/>
                <a:gd name="T14" fmla="*/ 54 w 90"/>
                <a:gd name="T15" fmla="*/ 225 h 589"/>
                <a:gd name="T16" fmla="*/ 50 w 90"/>
                <a:gd name="T17" fmla="*/ 282 h 589"/>
                <a:gd name="T18" fmla="*/ 44 w 90"/>
                <a:gd name="T19" fmla="*/ 342 h 589"/>
                <a:gd name="T20" fmla="*/ 42 w 90"/>
                <a:gd name="T21" fmla="*/ 403 h 589"/>
                <a:gd name="T22" fmla="*/ 42 w 90"/>
                <a:gd name="T23" fmla="*/ 466 h 589"/>
                <a:gd name="T24" fmla="*/ 44 w 90"/>
                <a:gd name="T25" fmla="*/ 528 h 589"/>
                <a:gd name="T26" fmla="*/ 50 w 90"/>
                <a:gd name="T27" fmla="*/ 589 h 589"/>
                <a:gd name="T28" fmla="*/ 11 w 90"/>
                <a:gd name="T29" fmla="*/ 578 h 589"/>
                <a:gd name="T30" fmla="*/ 2 w 90"/>
                <a:gd name="T31" fmla="*/ 489 h 589"/>
                <a:gd name="T32" fmla="*/ 0 w 90"/>
                <a:gd name="T33" fmla="*/ 407 h 589"/>
                <a:gd name="T34" fmla="*/ 2 w 90"/>
                <a:gd name="T35" fmla="*/ 332 h 589"/>
                <a:gd name="T36" fmla="*/ 9 w 90"/>
                <a:gd name="T37" fmla="*/ 263 h 589"/>
                <a:gd name="T38" fmla="*/ 19 w 90"/>
                <a:gd name="T39" fmla="*/ 203 h 589"/>
                <a:gd name="T40" fmla="*/ 33 w 90"/>
                <a:gd name="T41" fmla="*/ 150 h 589"/>
                <a:gd name="T42" fmla="*/ 46 w 90"/>
                <a:gd name="T43" fmla="*/ 106 h 589"/>
                <a:gd name="T44" fmla="*/ 57 w 90"/>
                <a:gd name="T45" fmla="*/ 67 h 589"/>
                <a:gd name="T46" fmla="*/ 71 w 90"/>
                <a:gd name="T47" fmla="*/ 38 h 589"/>
                <a:gd name="T48" fmla="*/ 81 w 90"/>
                <a:gd name="T49" fmla="*/ 17 h 589"/>
                <a:gd name="T50" fmla="*/ 86 w 90"/>
                <a:gd name="T51" fmla="*/ 4 h 589"/>
                <a:gd name="T52" fmla="*/ 90 w 90"/>
                <a:gd name="T53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" h="589">
                  <a:moveTo>
                    <a:pt x="90" y="0"/>
                  </a:moveTo>
                  <a:lnTo>
                    <a:pt x="88" y="6"/>
                  </a:lnTo>
                  <a:lnTo>
                    <a:pt x="84" y="23"/>
                  </a:lnTo>
                  <a:lnTo>
                    <a:pt x="81" y="48"/>
                  </a:lnTo>
                  <a:lnTo>
                    <a:pt x="75" y="83"/>
                  </a:lnTo>
                  <a:lnTo>
                    <a:pt x="67" y="125"/>
                  </a:lnTo>
                  <a:lnTo>
                    <a:pt x="61" y="173"/>
                  </a:lnTo>
                  <a:lnTo>
                    <a:pt x="54" y="225"/>
                  </a:lnTo>
                  <a:lnTo>
                    <a:pt x="50" y="282"/>
                  </a:lnTo>
                  <a:lnTo>
                    <a:pt x="44" y="342"/>
                  </a:lnTo>
                  <a:lnTo>
                    <a:pt x="42" y="403"/>
                  </a:lnTo>
                  <a:lnTo>
                    <a:pt x="42" y="466"/>
                  </a:lnTo>
                  <a:lnTo>
                    <a:pt x="44" y="528"/>
                  </a:lnTo>
                  <a:lnTo>
                    <a:pt x="50" y="589"/>
                  </a:lnTo>
                  <a:lnTo>
                    <a:pt x="11" y="578"/>
                  </a:lnTo>
                  <a:lnTo>
                    <a:pt x="2" y="489"/>
                  </a:lnTo>
                  <a:lnTo>
                    <a:pt x="0" y="407"/>
                  </a:lnTo>
                  <a:lnTo>
                    <a:pt x="2" y="332"/>
                  </a:lnTo>
                  <a:lnTo>
                    <a:pt x="9" y="263"/>
                  </a:lnTo>
                  <a:lnTo>
                    <a:pt x="19" y="203"/>
                  </a:lnTo>
                  <a:lnTo>
                    <a:pt x="33" y="150"/>
                  </a:lnTo>
                  <a:lnTo>
                    <a:pt x="46" y="106"/>
                  </a:lnTo>
                  <a:lnTo>
                    <a:pt x="57" y="67"/>
                  </a:lnTo>
                  <a:lnTo>
                    <a:pt x="71" y="38"/>
                  </a:lnTo>
                  <a:lnTo>
                    <a:pt x="81" y="17"/>
                  </a:lnTo>
                  <a:lnTo>
                    <a:pt x="86" y="4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18"/>
            <p:cNvSpPr>
              <a:spLocks/>
            </p:cNvSpPr>
            <p:nvPr/>
          </p:nvSpPr>
          <p:spPr bwMode="auto">
            <a:xfrm>
              <a:off x="2333625" y="2084387"/>
              <a:ext cx="158750" cy="1060450"/>
            </a:xfrm>
            <a:custGeom>
              <a:avLst/>
              <a:gdLst>
                <a:gd name="T0" fmla="*/ 36 w 100"/>
                <a:gd name="T1" fmla="*/ 0 h 668"/>
                <a:gd name="T2" fmla="*/ 36 w 100"/>
                <a:gd name="T3" fmla="*/ 6 h 668"/>
                <a:gd name="T4" fmla="*/ 34 w 100"/>
                <a:gd name="T5" fmla="*/ 25 h 668"/>
                <a:gd name="T6" fmla="*/ 34 w 100"/>
                <a:gd name="T7" fmla="*/ 56 h 668"/>
                <a:gd name="T8" fmla="*/ 34 w 100"/>
                <a:gd name="T9" fmla="*/ 96 h 668"/>
                <a:gd name="T10" fmla="*/ 36 w 100"/>
                <a:gd name="T11" fmla="*/ 144 h 668"/>
                <a:gd name="T12" fmla="*/ 38 w 100"/>
                <a:gd name="T13" fmla="*/ 200 h 668"/>
                <a:gd name="T14" fmla="*/ 40 w 100"/>
                <a:gd name="T15" fmla="*/ 259 h 668"/>
                <a:gd name="T16" fmla="*/ 46 w 100"/>
                <a:gd name="T17" fmla="*/ 324 h 668"/>
                <a:gd name="T18" fmla="*/ 52 w 100"/>
                <a:gd name="T19" fmla="*/ 392 h 668"/>
                <a:gd name="T20" fmla="*/ 59 w 100"/>
                <a:gd name="T21" fmla="*/ 459 h 668"/>
                <a:gd name="T22" fmla="*/ 71 w 100"/>
                <a:gd name="T23" fmla="*/ 528 h 668"/>
                <a:gd name="T24" fmla="*/ 82 w 100"/>
                <a:gd name="T25" fmla="*/ 593 h 668"/>
                <a:gd name="T26" fmla="*/ 100 w 100"/>
                <a:gd name="T27" fmla="*/ 657 h 668"/>
                <a:gd name="T28" fmla="*/ 57 w 100"/>
                <a:gd name="T29" fmla="*/ 668 h 668"/>
                <a:gd name="T30" fmla="*/ 36 w 100"/>
                <a:gd name="T31" fmla="*/ 584 h 668"/>
                <a:gd name="T32" fmla="*/ 19 w 100"/>
                <a:gd name="T33" fmla="*/ 501 h 668"/>
                <a:gd name="T34" fmla="*/ 7 w 100"/>
                <a:gd name="T35" fmla="*/ 424 h 668"/>
                <a:gd name="T36" fmla="*/ 2 w 100"/>
                <a:gd name="T37" fmla="*/ 351 h 668"/>
                <a:gd name="T38" fmla="*/ 0 w 100"/>
                <a:gd name="T39" fmla="*/ 284 h 668"/>
                <a:gd name="T40" fmla="*/ 2 w 100"/>
                <a:gd name="T41" fmla="*/ 223 h 668"/>
                <a:gd name="T42" fmla="*/ 6 w 100"/>
                <a:gd name="T43" fmla="*/ 167 h 668"/>
                <a:gd name="T44" fmla="*/ 11 w 100"/>
                <a:gd name="T45" fmla="*/ 117 h 668"/>
                <a:gd name="T46" fmla="*/ 17 w 100"/>
                <a:gd name="T47" fmla="*/ 77 h 668"/>
                <a:gd name="T48" fmla="*/ 25 w 100"/>
                <a:gd name="T49" fmla="*/ 44 h 668"/>
                <a:gd name="T50" fmla="*/ 31 w 100"/>
                <a:gd name="T51" fmla="*/ 19 h 668"/>
                <a:gd name="T52" fmla="*/ 34 w 100"/>
                <a:gd name="T53" fmla="*/ 4 h 668"/>
                <a:gd name="T54" fmla="*/ 36 w 100"/>
                <a:gd name="T55" fmla="*/ 0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668">
                  <a:moveTo>
                    <a:pt x="36" y="0"/>
                  </a:moveTo>
                  <a:lnTo>
                    <a:pt x="36" y="6"/>
                  </a:lnTo>
                  <a:lnTo>
                    <a:pt x="34" y="25"/>
                  </a:lnTo>
                  <a:lnTo>
                    <a:pt x="34" y="56"/>
                  </a:lnTo>
                  <a:lnTo>
                    <a:pt x="34" y="96"/>
                  </a:lnTo>
                  <a:lnTo>
                    <a:pt x="36" y="144"/>
                  </a:lnTo>
                  <a:lnTo>
                    <a:pt x="38" y="200"/>
                  </a:lnTo>
                  <a:lnTo>
                    <a:pt x="40" y="259"/>
                  </a:lnTo>
                  <a:lnTo>
                    <a:pt x="46" y="324"/>
                  </a:lnTo>
                  <a:lnTo>
                    <a:pt x="52" y="392"/>
                  </a:lnTo>
                  <a:lnTo>
                    <a:pt x="59" y="459"/>
                  </a:lnTo>
                  <a:lnTo>
                    <a:pt x="71" y="528"/>
                  </a:lnTo>
                  <a:lnTo>
                    <a:pt x="82" y="593"/>
                  </a:lnTo>
                  <a:lnTo>
                    <a:pt x="100" y="657"/>
                  </a:lnTo>
                  <a:lnTo>
                    <a:pt x="57" y="668"/>
                  </a:lnTo>
                  <a:lnTo>
                    <a:pt x="36" y="584"/>
                  </a:lnTo>
                  <a:lnTo>
                    <a:pt x="19" y="501"/>
                  </a:lnTo>
                  <a:lnTo>
                    <a:pt x="7" y="424"/>
                  </a:lnTo>
                  <a:lnTo>
                    <a:pt x="2" y="351"/>
                  </a:lnTo>
                  <a:lnTo>
                    <a:pt x="0" y="284"/>
                  </a:lnTo>
                  <a:lnTo>
                    <a:pt x="2" y="223"/>
                  </a:lnTo>
                  <a:lnTo>
                    <a:pt x="6" y="167"/>
                  </a:lnTo>
                  <a:lnTo>
                    <a:pt x="11" y="117"/>
                  </a:lnTo>
                  <a:lnTo>
                    <a:pt x="17" y="77"/>
                  </a:lnTo>
                  <a:lnTo>
                    <a:pt x="25" y="44"/>
                  </a:lnTo>
                  <a:lnTo>
                    <a:pt x="31" y="19"/>
                  </a:lnTo>
                  <a:lnTo>
                    <a:pt x="34" y="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19"/>
            <p:cNvSpPr>
              <a:spLocks/>
            </p:cNvSpPr>
            <p:nvPr/>
          </p:nvSpPr>
          <p:spPr bwMode="auto">
            <a:xfrm>
              <a:off x="2701925" y="2309812"/>
              <a:ext cx="109538" cy="835025"/>
            </a:xfrm>
            <a:custGeom>
              <a:avLst/>
              <a:gdLst>
                <a:gd name="T0" fmla="*/ 33 w 69"/>
                <a:gd name="T1" fmla="*/ 0 h 526"/>
                <a:gd name="T2" fmla="*/ 33 w 69"/>
                <a:gd name="T3" fmla="*/ 6 h 526"/>
                <a:gd name="T4" fmla="*/ 31 w 69"/>
                <a:gd name="T5" fmla="*/ 24 h 526"/>
                <a:gd name="T6" fmla="*/ 31 w 69"/>
                <a:gd name="T7" fmla="*/ 52 h 526"/>
                <a:gd name="T8" fmla="*/ 31 w 69"/>
                <a:gd name="T9" fmla="*/ 89 h 526"/>
                <a:gd name="T10" fmla="*/ 31 w 69"/>
                <a:gd name="T11" fmla="*/ 131 h 526"/>
                <a:gd name="T12" fmla="*/ 31 w 69"/>
                <a:gd name="T13" fmla="*/ 181 h 526"/>
                <a:gd name="T14" fmla="*/ 33 w 69"/>
                <a:gd name="T15" fmla="*/ 235 h 526"/>
                <a:gd name="T16" fmla="*/ 37 w 69"/>
                <a:gd name="T17" fmla="*/ 290 h 526"/>
                <a:gd name="T18" fmla="*/ 42 w 69"/>
                <a:gd name="T19" fmla="*/ 350 h 526"/>
                <a:gd name="T20" fmla="*/ 48 w 69"/>
                <a:gd name="T21" fmla="*/ 407 h 526"/>
                <a:gd name="T22" fmla="*/ 58 w 69"/>
                <a:gd name="T23" fmla="*/ 463 h 526"/>
                <a:gd name="T24" fmla="*/ 69 w 69"/>
                <a:gd name="T25" fmla="*/ 517 h 526"/>
                <a:gd name="T26" fmla="*/ 39 w 69"/>
                <a:gd name="T27" fmla="*/ 526 h 526"/>
                <a:gd name="T28" fmla="*/ 19 w 69"/>
                <a:gd name="T29" fmla="*/ 446 h 526"/>
                <a:gd name="T30" fmla="*/ 8 w 69"/>
                <a:gd name="T31" fmla="*/ 371 h 526"/>
                <a:gd name="T32" fmla="*/ 2 w 69"/>
                <a:gd name="T33" fmla="*/ 302 h 526"/>
                <a:gd name="T34" fmla="*/ 0 w 69"/>
                <a:gd name="T35" fmla="*/ 237 h 526"/>
                <a:gd name="T36" fmla="*/ 2 w 69"/>
                <a:gd name="T37" fmla="*/ 179 h 526"/>
                <a:gd name="T38" fmla="*/ 8 w 69"/>
                <a:gd name="T39" fmla="*/ 127 h 526"/>
                <a:gd name="T40" fmla="*/ 14 w 69"/>
                <a:gd name="T41" fmla="*/ 83 h 526"/>
                <a:gd name="T42" fmla="*/ 19 w 69"/>
                <a:gd name="T43" fmla="*/ 48 h 526"/>
                <a:gd name="T44" fmla="*/ 27 w 69"/>
                <a:gd name="T45" fmla="*/ 22 h 526"/>
                <a:gd name="T46" fmla="*/ 31 w 69"/>
                <a:gd name="T47" fmla="*/ 6 h 526"/>
                <a:gd name="T48" fmla="*/ 33 w 69"/>
                <a:gd name="T49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526">
                  <a:moveTo>
                    <a:pt x="33" y="0"/>
                  </a:moveTo>
                  <a:lnTo>
                    <a:pt x="33" y="6"/>
                  </a:lnTo>
                  <a:lnTo>
                    <a:pt x="31" y="24"/>
                  </a:lnTo>
                  <a:lnTo>
                    <a:pt x="31" y="52"/>
                  </a:lnTo>
                  <a:lnTo>
                    <a:pt x="31" y="89"/>
                  </a:lnTo>
                  <a:lnTo>
                    <a:pt x="31" y="131"/>
                  </a:lnTo>
                  <a:lnTo>
                    <a:pt x="31" y="181"/>
                  </a:lnTo>
                  <a:lnTo>
                    <a:pt x="33" y="235"/>
                  </a:lnTo>
                  <a:lnTo>
                    <a:pt x="37" y="290"/>
                  </a:lnTo>
                  <a:lnTo>
                    <a:pt x="42" y="350"/>
                  </a:lnTo>
                  <a:lnTo>
                    <a:pt x="48" y="407"/>
                  </a:lnTo>
                  <a:lnTo>
                    <a:pt x="58" y="463"/>
                  </a:lnTo>
                  <a:lnTo>
                    <a:pt x="69" y="517"/>
                  </a:lnTo>
                  <a:lnTo>
                    <a:pt x="39" y="526"/>
                  </a:lnTo>
                  <a:lnTo>
                    <a:pt x="19" y="446"/>
                  </a:lnTo>
                  <a:lnTo>
                    <a:pt x="8" y="371"/>
                  </a:lnTo>
                  <a:lnTo>
                    <a:pt x="2" y="302"/>
                  </a:lnTo>
                  <a:lnTo>
                    <a:pt x="0" y="237"/>
                  </a:lnTo>
                  <a:lnTo>
                    <a:pt x="2" y="179"/>
                  </a:lnTo>
                  <a:lnTo>
                    <a:pt x="8" y="127"/>
                  </a:lnTo>
                  <a:lnTo>
                    <a:pt x="14" y="83"/>
                  </a:lnTo>
                  <a:lnTo>
                    <a:pt x="19" y="48"/>
                  </a:lnTo>
                  <a:lnTo>
                    <a:pt x="27" y="22"/>
                  </a:lnTo>
                  <a:lnTo>
                    <a:pt x="31" y="6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20"/>
            <p:cNvSpPr>
              <a:spLocks/>
            </p:cNvSpPr>
            <p:nvPr/>
          </p:nvSpPr>
          <p:spPr bwMode="auto">
            <a:xfrm>
              <a:off x="2767013" y="2078037"/>
              <a:ext cx="127000" cy="1066800"/>
            </a:xfrm>
            <a:custGeom>
              <a:avLst/>
              <a:gdLst>
                <a:gd name="T0" fmla="*/ 13 w 80"/>
                <a:gd name="T1" fmla="*/ 0 h 672"/>
                <a:gd name="T2" fmla="*/ 13 w 80"/>
                <a:gd name="T3" fmla="*/ 6 h 672"/>
                <a:gd name="T4" fmla="*/ 13 w 80"/>
                <a:gd name="T5" fmla="*/ 27 h 672"/>
                <a:gd name="T6" fmla="*/ 15 w 80"/>
                <a:gd name="T7" fmla="*/ 56 h 672"/>
                <a:gd name="T8" fmla="*/ 17 w 80"/>
                <a:gd name="T9" fmla="*/ 96 h 672"/>
                <a:gd name="T10" fmla="*/ 19 w 80"/>
                <a:gd name="T11" fmla="*/ 146 h 672"/>
                <a:gd name="T12" fmla="*/ 23 w 80"/>
                <a:gd name="T13" fmla="*/ 202 h 672"/>
                <a:gd name="T14" fmla="*/ 26 w 80"/>
                <a:gd name="T15" fmla="*/ 261 h 672"/>
                <a:gd name="T16" fmla="*/ 32 w 80"/>
                <a:gd name="T17" fmla="*/ 327 h 672"/>
                <a:gd name="T18" fmla="*/ 40 w 80"/>
                <a:gd name="T19" fmla="*/ 396 h 672"/>
                <a:gd name="T20" fmla="*/ 48 w 80"/>
                <a:gd name="T21" fmla="*/ 465 h 672"/>
                <a:gd name="T22" fmla="*/ 57 w 80"/>
                <a:gd name="T23" fmla="*/ 534 h 672"/>
                <a:gd name="T24" fmla="*/ 69 w 80"/>
                <a:gd name="T25" fmla="*/ 601 h 672"/>
                <a:gd name="T26" fmla="*/ 80 w 80"/>
                <a:gd name="T27" fmla="*/ 666 h 672"/>
                <a:gd name="T28" fmla="*/ 55 w 80"/>
                <a:gd name="T29" fmla="*/ 672 h 672"/>
                <a:gd name="T30" fmla="*/ 34 w 80"/>
                <a:gd name="T31" fmla="*/ 578 h 672"/>
                <a:gd name="T32" fmla="*/ 21 w 80"/>
                <a:gd name="T33" fmla="*/ 488 h 672"/>
                <a:gd name="T34" fmla="*/ 9 w 80"/>
                <a:gd name="T35" fmla="*/ 403 h 672"/>
                <a:gd name="T36" fmla="*/ 3 w 80"/>
                <a:gd name="T37" fmla="*/ 325 h 672"/>
                <a:gd name="T38" fmla="*/ 0 w 80"/>
                <a:gd name="T39" fmla="*/ 254 h 672"/>
                <a:gd name="T40" fmla="*/ 0 w 80"/>
                <a:gd name="T41" fmla="*/ 190 h 672"/>
                <a:gd name="T42" fmla="*/ 1 w 80"/>
                <a:gd name="T43" fmla="*/ 135 h 672"/>
                <a:gd name="T44" fmla="*/ 3 w 80"/>
                <a:gd name="T45" fmla="*/ 89 h 672"/>
                <a:gd name="T46" fmla="*/ 7 w 80"/>
                <a:gd name="T47" fmla="*/ 50 h 672"/>
                <a:gd name="T48" fmla="*/ 9 w 80"/>
                <a:gd name="T49" fmla="*/ 23 h 672"/>
                <a:gd name="T50" fmla="*/ 13 w 80"/>
                <a:gd name="T51" fmla="*/ 6 h 672"/>
                <a:gd name="T52" fmla="*/ 13 w 80"/>
                <a:gd name="T53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" h="672">
                  <a:moveTo>
                    <a:pt x="13" y="0"/>
                  </a:moveTo>
                  <a:lnTo>
                    <a:pt x="13" y="6"/>
                  </a:lnTo>
                  <a:lnTo>
                    <a:pt x="13" y="27"/>
                  </a:lnTo>
                  <a:lnTo>
                    <a:pt x="15" y="56"/>
                  </a:lnTo>
                  <a:lnTo>
                    <a:pt x="17" y="96"/>
                  </a:lnTo>
                  <a:lnTo>
                    <a:pt x="19" y="146"/>
                  </a:lnTo>
                  <a:lnTo>
                    <a:pt x="23" y="202"/>
                  </a:lnTo>
                  <a:lnTo>
                    <a:pt x="26" y="261"/>
                  </a:lnTo>
                  <a:lnTo>
                    <a:pt x="32" y="327"/>
                  </a:lnTo>
                  <a:lnTo>
                    <a:pt x="40" y="396"/>
                  </a:lnTo>
                  <a:lnTo>
                    <a:pt x="48" y="465"/>
                  </a:lnTo>
                  <a:lnTo>
                    <a:pt x="57" y="534"/>
                  </a:lnTo>
                  <a:lnTo>
                    <a:pt x="69" y="601"/>
                  </a:lnTo>
                  <a:lnTo>
                    <a:pt x="80" y="666"/>
                  </a:lnTo>
                  <a:lnTo>
                    <a:pt x="55" y="672"/>
                  </a:lnTo>
                  <a:lnTo>
                    <a:pt x="34" y="578"/>
                  </a:lnTo>
                  <a:lnTo>
                    <a:pt x="21" y="488"/>
                  </a:lnTo>
                  <a:lnTo>
                    <a:pt x="9" y="403"/>
                  </a:lnTo>
                  <a:lnTo>
                    <a:pt x="3" y="325"/>
                  </a:lnTo>
                  <a:lnTo>
                    <a:pt x="0" y="254"/>
                  </a:lnTo>
                  <a:lnTo>
                    <a:pt x="0" y="190"/>
                  </a:lnTo>
                  <a:lnTo>
                    <a:pt x="1" y="135"/>
                  </a:lnTo>
                  <a:lnTo>
                    <a:pt x="3" y="89"/>
                  </a:lnTo>
                  <a:lnTo>
                    <a:pt x="7" y="50"/>
                  </a:lnTo>
                  <a:lnTo>
                    <a:pt x="9" y="23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21"/>
            <p:cNvSpPr>
              <a:spLocks/>
            </p:cNvSpPr>
            <p:nvPr/>
          </p:nvSpPr>
          <p:spPr bwMode="auto">
            <a:xfrm>
              <a:off x="2854325" y="2111375"/>
              <a:ext cx="122238" cy="1033462"/>
            </a:xfrm>
            <a:custGeom>
              <a:avLst/>
              <a:gdLst>
                <a:gd name="T0" fmla="*/ 19 w 77"/>
                <a:gd name="T1" fmla="*/ 0 h 651"/>
                <a:gd name="T2" fmla="*/ 19 w 77"/>
                <a:gd name="T3" fmla="*/ 8 h 651"/>
                <a:gd name="T4" fmla="*/ 19 w 77"/>
                <a:gd name="T5" fmla="*/ 25 h 651"/>
                <a:gd name="T6" fmla="*/ 19 w 77"/>
                <a:gd name="T7" fmla="*/ 56 h 651"/>
                <a:gd name="T8" fmla="*/ 21 w 77"/>
                <a:gd name="T9" fmla="*/ 94 h 651"/>
                <a:gd name="T10" fmla="*/ 23 w 77"/>
                <a:gd name="T11" fmla="*/ 140 h 651"/>
                <a:gd name="T12" fmla="*/ 25 w 77"/>
                <a:gd name="T13" fmla="*/ 194 h 651"/>
                <a:gd name="T14" fmla="*/ 27 w 77"/>
                <a:gd name="T15" fmla="*/ 253 h 651"/>
                <a:gd name="T16" fmla="*/ 33 w 77"/>
                <a:gd name="T17" fmla="*/ 317 h 651"/>
                <a:gd name="T18" fmla="*/ 39 w 77"/>
                <a:gd name="T19" fmla="*/ 382 h 651"/>
                <a:gd name="T20" fmla="*/ 44 w 77"/>
                <a:gd name="T21" fmla="*/ 449 h 651"/>
                <a:gd name="T22" fmla="*/ 54 w 77"/>
                <a:gd name="T23" fmla="*/ 516 h 651"/>
                <a:gd name="T24" fmla="*/ 64 w 77"/>
                <a:gd name="T25" fmla="*/ 581 h 651"/>
                <a:gd name="T26" fmla="*/ 77 w 77"/>
                <a:gd name="T27" fmla="*/ 645 h 651"/>
                <a:gd name="T28" fmla="*/ 48 w 77"/>
                <a:gd name="T29" fmla="*/ 651 h 651"/>
                <a:gd name="T30" fmla="*/ 29 w 77"/>
                <a:gd name="T31" fmla="*/ 558 h 651"/>
                <a:gd name="T32" fmla="*/ 16 w 77"/>
                <a:gd name="T33" fmla="*/ 472 h 651"/>
                <a:gd name="T34" fmla="*/ 6 w 77"/>
                <a:gd name="T35" fmla="*/ 391 h 651"/>
                <a:gd name="T36" fmla="*/ 2 w 77"/>
                <a:gd name="T37" fmla="*/ 315 h 651"/>
                <a:gd name="T38" fmla="*/ 0 w 77"/>
                <a:gd name="T39" fmla="*/ 247 h 651"/>
                <a:gd name="T40" fmla="*/ 0 w 77"/>
                <a:gd name="T41" fmla="*/ 184 h 651"/>
                <a:gd name="T42" fmla="*/ 4 w 77"/>
                <a:gd name="T43" fmla="*/ 130 h 651"/>
                <a:gd name="T44" fmla="*/ 8 w 77"/>
                <a:gd name="T45" fmla="*/ 86 h 651"/>
                <a:gd name="T46" fmla="*/ 12 w 77"/>
                <a:gd name="T47" fmla="*/ 50 h 651"/>
                <a:gd name="T48" fmla="*/ 16 w 77"/>
                <a:gd name="T49" fmla="*/ 23 h 651"/>
                <a:gd name="T50" fmla="*/ 18 w 77"/>
                <a:gd name="T51" fmla="*/ 6 h 651"/>
                <a:gd name="T52" fmla="*/ 19 w 77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651">
                  <a:moveTo>
                    <a:pt x="19" y="0"/>
                  </a:moveTo>
                  <a:lnTo>
                    <a:pt x="19" y="8"/>
                  </a:lnTo>
                  <a:lnTo>
                    <a:pt x="19" y="25"/>
                  </a:lnTo>
                  <a:lnTo>
                    <a:pt x="19" y="56"/>
                  </a:lnTo>
                  <a:lnTo>
                    <a:pt x="21" y="94"/>
                  </a:lnTo>
                  <a:lnTo>
                    <a:pt x="23" y="140"/>
                  </a:lnTo>
                  <a:lnTo>
                    <a:pt x="25" y="194"/>
                  </a:lnTo>
                  <a:lnTo>
                    <a:pt x="27" y="253"/>
                  </a:lnTo>
                  <a:lnTo>
                    <a:pt x="33" y="317"/>
                  </a:lnTo>
                  <a:lnTo>
                    <a:pt x="39" y="382"/>
                  </a:lnTo>
                  <a:lnTo>
                    <a:pt x="44" y="449"/>
                  </a:lnTo>
                  <a:lnTo>
                    <a:pt x="54" y="516"/>
                  </a:lnTo>
                  <a:lnTo>
                    <a:pt x="64" y="581"/>
                  </a:lnTo>
                  <a:lnTo>
                    <a:pt x="77" y="645"/>
                  </a:lnTo>
                  <a:lnTo>
                    <a:pt x="48" y="651"/>
                  </a:lnTo>
                  <a:lnTo>
                    <a:pt x="29" y="558"/>
                  </a:lnTo>
                  <a:lnTo>
                    <a:pt x="16" y="472"/>
                  </a:lnTo>
                  <a:lnTo>
                    <a:pt x="6" y="391"/>
                  </a:lnTo>
                  <a:lnTo>
                    <a:pt x="2" y="315"/>
                  </a:lnTo>
                  <a:lnTo>
                    <a:pt x="0" y="247"/>
                  </a:lnTo>
                  <a:lnTo>
                    <a:pt x="0" y="184"/>
                  </a:lnTo>
                  <a:lnTo>
                    <a:pt x="4" y="130"/>
                  </a:lnTo>
                  <a:lnTo>
                    <a:pt x="8" y="86"/>
                  </a:lnTo>
                  <a:lnTo>
                    <a:pt x="12" y="50"/>
                  </a:lnTo>
                  <a:lnTo>
                    <a:pt x="16" y="23"/>
                  </a:lnTo>
                  <a:lnTo>
                    <a:pt x="18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22"/>
            <p:cNvSpPr>
              <a:spLocks/>
            </p:cNvSpPr>
            <p:nvPr/>
          </p:nvSpPr>
          <p:spPr bwMode="auto">
            <a:xfrm>
              <a:off x="4840288" y="2154237"/>
              <a:ext cx="182563" cy="990600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23"/>
            <p:cNvSpPr>
              <a:spLocks/>
            </p:cNvSpPr>
            <p:nvPr/>
          </p:nvSpPr>
          <p:spPr bwMode="auto">
            <a:xfrm>
              <a:off x="2579688" y="2157412"/>
              <a:ext cx="149225" cy="987425"/>
            </a:xfrm>
            <a:custGeom>
              <a:avLst/>
              <a:gdLst>
                <a:gd name="T0" fmla="*/ 94 w 94"/>
                <a:gd name="T1" fmla="*/ 0 h 622"/>
                <a:gd name="T2" fmla="*/ 94 w 94"/>
                <a:gd name="T3" fmla="*/ 7 h 622"/>
                <a:gd name="T4" fmla="*/ 91 w 94"/>
                <a:gd name="T5" fmla="*/ 25 h 622"/>
                <a:gd name="T6" fmla="*/ 85 w 94"/>
                <a:gd name="T7" fmla="*/ 52 h 622"/>
                <a:gd name="T8" fmla="*/ 79 w 94"/>
                <a:gd name="T9" fmla="*/ 88 h 622"/>
                <a:gd name="T10" fmla="*/ 71 w 94"/>
                <a:gd name="T11" fmla="*/ 132 h 622"/>
                <a:gd name="T12" fmla="*/ 64 w 94"/>
                <a:gd name="T13" fmla="*/ 182 h 622"/>
                <a:gd name="T14" fmla="*/ 56 w 94"/>
                <a:gd name="T15" fmla="*/ 238 h 622"/>
                <a:gd name="T16" fmla="*/ 50 w 94"/>
                <a:gd name="T17" fmla="*/ 297 h 622"/>
                <a:gd name="T18" fmla="*/ 45 w 94"/>
                <a:gd name="T19" fmla="*/ 361 h 622"/>
                <a:gd name="T20" fmla="*/ 41 w 94"/>
                <a:gd name="T21" fmla="*/ 426 h 622"/>
                <a:gd name="T22" fmla="*/ 39 w 94"/>
                <a:gd name="T23" fmla="*/ 493 h 622"/>
                <a:gd name="T24" fmla="*/ 39 w 94"/>
                <a:gd name="T25" fmla="*/ 558 h 622"/>
                <a:gd name="T26" fmla="*/ 43 w 94"/>
                <a:gd name="T27" fmla="*/ 622 h 622"/>
                <a:gd name="T28" fmla="*/ 8 w 94"/>
                <a:gd name="T29" fmla="*/ 612 h 622"/>
                <a:gd name="T30" fmla="*/ 2 w 94"/>
                <a:gd name="T31" fmla="*/ 516 h 622"/>
                <a:gd name="T32" fmla="*/ 0 w 94"/>
                <a:gd name="T33" fmla="*/ 430 h 622"/>
                <a:gd name="T34" fmla="*/ 4 w 94"/>
                <a:gd name="T35" fmla="*/ 351 h 622"/>
                <a:gd name="T36" fmla="*/ 14 w 94"/>
                <a:gd name="T37" fmla="*/ 278 h 622"/>
                <a:gd name="T38" fmla="*/ 23 w 94"/>
                <a:gd name="T39" fmla="*/ 215 h 622"/>
                <a:gd name="T40" fmla="*/ 37 w 94"/>
                <a:gd name="T41" fmla="*/ 159 h 622"/>
                <a:gd name="T42" fmla="*/ 50 w 94"/>
                <a:gd name="T43" fmla="*/ 111 h 622"/>
                <a:gd name="T44" fmla="*/ 64 w 94"/>
                <a:gd name="T45" fmla="*/ 71 h 622"/>
                <a:gd name="T46" fmla="*/ 75 w 94"/>
                <a:gd name="T47" fmla="*/ 40 h 622"/>
                <a:gd name="T48" fmla="*/ 87 w 94"/>
                <a:gd name="T49" fmla="*/ 19 h 622"/>
                <a:gd name="T50" fmla="*/ 93 w 94"/>
                <a:gd name="T51" fmla="*/ 6 h 622"/>
                <a:gd name="T52" fmla="*/ 94 w 94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622">
                  <a:moveTo>
                    <a:pt x="94" y="0"/>
                  </a:moveTo>
                  <a:lnTo>
                    <a:pt x="94" y="7"/>
                  </a:lnTo>
                  <a:lnTo>
                    <a:pt x="91" y="25"/>
                  </a:lnTo>
                  <a:lnTo>
                    <a:pt x="85" y="52"/>
                  </a:lnTo>
                  <a:lnTo>
                    <a:pt x="79" y="88"/>
                  </a:lnTo>
                  <a:lnTo>
                    <a:pt x="71" y="132"/>
                  </a:lnTo>
                  <a:lnTo>
                    <a:pt x="64" y="182"/>
                  </a:lnTo>
                  <a:lnTo>
                    <a:pt x="56" y="238"/>
                  </a:lnTo>
                  <a:lnTo>
                    <a:pt x="50" y="297"/>
                  </a:lnTo>
                  <a:lnTo>
                    <a:pt x="45" y="361"/>
                  </a:lnTo>
                  <a:lnTo>
                    <a:pt x="41" y="426"/>
                  </a:lnTo>
                  <a:lnTo>
                    <a:pt x="39" y="493"/>
                  </a:lnTo>
                  <a:lnTo>
                    <a:pt x="39" y="558"/>
                  </a:lnTo>
                  <a:lnTo>
                    <a:pt x="43" y="622"/>
                  </a:lnTo>
                  <a:lnTo>
                    <a:pt x="8" y="612"/>
                  </a:lnTo>
                  <a:lnTo>
                    <a:pt x="2" y="516"/>
                  </a:lnTo>
                  <a:lnTo>
                    <a:pt x="0" y="430"/>
                  </a:lnTo>
                  <a:lnTo>
                    <a:pt x="4" y="351"/>
                  </a:lnTo>
                  <a:lnTo>
                    <a:pt x="14" y="278"/>
                  </a:lnTo>
                  <a:lnTo>
                    <a:pt x="23" y="215"/>
                  </a:lnTo>
                  <a:lnTo>
                    <a:pt x="37" y="159"/>
                  </a:lnTo>
                  <a:lnTo>
                    <a:pt x="50" y="111"/>
                  </a:lnTo>
                  <a:lnTo>
                    <a:pt x="64" y="71"/>
                  </a:lnTo>
                  <a:lnTo>
                    <a:pt x="75" y="40"/>
                  </a:lnTo>
                  <a:lnTo>
                    <a:pt x="87" y="19"/>
                  </a:lnTo>
                  <a:lnTo>
                    <a:pt x="93" y="6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24"/>
            <p:cNvSpPr>
              <a:spLocks/>
            </p:cNvSpPr>
            <p:nvPr/>
          </p:nvSpPr>
          <p:spPr bwMode="auto">
            <a:xfrm>
              <a:off x="2498725" y="2157412"/>
              <a:ext cx="146050" cy="987425"/>
            </a:xfrm>
            <a:custGeom>
              <a:avLst/>
              <a:gdLst>
                <a:gd name="T0" fmla="*/ 92 w 92"/>
                <a:gd name="T1" fmla="*/ 0 h 622"/>
                <a:gd name="T2" fmla="*/ 90 w 92"/>
                <a:gd name="T3" fmla="*/ 6 h 622"/>
                <a:gd name="T4" fmla="*/ 88 w 92"/>
                <a:gd name="T5" fmla="*/ 23 h 622"/>
                <a:gd name="T6" fmla="*/ 82 w 92"/>
                <a:gd name="T7" fmla="*/ 52 h 622"/>
                <a:gd name="T8" fmla="*/ 76 w 92"/>
                <a:gd name="T9" fmla="*/ 89 h 622"/>
                <a:gd name="T10" fmla="*/ 69 w 92"/>
                <a:gd name="T11" fmla="*/ 133 h 622"/>
                <a:gd name="T12" fmla="*/ 61 w 92"/>
                <a:gd name="T13" fmla="*/ 183 h 622"/>
                <a:gd name="T14" fmla="*/ 55 w 92"/>
                <a:gd name="T15" fmla="*/ 238 h 622"/>
                <a:gd name="T16" fmla="*/ 48 w 92"/>
                <a:gd name="T17" fmla="*/ 298 h 622"/>
                <a:gd name="T18" fmla="*/ 44 w 92"/>
                <a:gd name="T19" fmla="*/ 361 h 622"/>
                <a:gd name="T20" fmla="*/ 40 w 92"/>
                <a:gd name="T21" fmla="*/ 426 h 622"/>
                <a:gd name="T22" fmla="*/ 38 w 92"/>
                <a:gd name="T23" fmla="*/ 494 h 622"/>
                <a:gd name="T24" fmla="*/ 40 w 92"/>
                <a:gd name="T25" fmla="*/ 559 h 622"/>
                <a:gd name="T26" fmla="*/ 44 w 92"/>
                <a:gd name="T27" fmla="*/ 622 h 622"/>
                <a:gd name="T28" fmla="*/ 9 w 92"/>
                <a:gd name="T29" fmla="*/ 613 h 622"/>
                <a:gd name="T30" fmla="*/ 1 w 92"/>
                <a:gd name="T31" fmla="*/ 519 h 622"/>
                <a:gd name="T32" fmla="*/ 0 w 92"/>
                <a:gd name="T33" fmla="*/ 430 h 622"/>
                <a:gd name="T34" fmla="*/ 3 w 92"/>
                <a:gd name="T35" fmla="*/ 352 h 622"/>
                <a:gd name="T36" fmla="*/ 11 w 92"/>
                <a:gd name="T37" fmla="*/ 280 h 622"/>
                <a:gd name="T38" fmla="*/ 23 w 92"/>
                <a:gd name="T39" fmla="*/ 215 h 622"/>
                <a:gd name="T40" fmla="*/ 34 w 92"/>
                <a:gd name="T41" fmla="*/ 160 h 622"/>
                <a:gd name="T42" fmla="*/ 48 w 92"/>
                <a:gd name="T43" fmla="*/ 112 h 622"/>
                <a:gd name="T44" fmla="*/ 61 w 92"/>
                <a:gd name="T45" fmla="*/ 73 h 622"/>
                <a:gd name="T46" fmla="*/ 72 w 92"/>
                <a:gd name="T47" fmla="*/ 41 h 622"/>
                <a:gd name="T48" fmla="*/ 82 w 92"/>
                <a:gd name="T49" fmla="*/ 19 h 622"/>
                <a:gd name="T50" fmla="*/ 90 w 92"/>
                <a:gd name="T51" fmla="*/ 6 h 622"/>
                <a:gd name="T52" fmla="*/ 92 w 92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" h="622">
                  <a:moveTo>
                    <a:pt x="92" y="0"/>
                  </a:moveTo>
                  <a:lnTo>
                    <a:pt x="90" y="6"/>
                  </a:lnTo>
                  <a:lnTo>
                    <a:pt x="88" y="23"/>
                  </a:lnTo>
                  <a:lnTo>
                    <a:pt x="82" y="52"/>
                  </a:lnTo>
                  <a:lnTo>
                    <a:pt x="76" y="89"/>
                  </a:lnTo>
                  <a:lnTo>
                    <a:pt x="69" y="133"/>
                  </a:lnTo>
                  <a:lnTo>
                    <a:pt x="61" y="183"/>
                  </a:lnTo>
                  <a:lnTo>
                    <a:pt x="55" y="238"/>
                  </a:lnTo>
                  <a:lnTo>
                    <a:pt x="48" y="298"/>
                  </a:lnTo>
                  <a:lnTo>
                    <a:pt x="44" y="361"/>
                  </a:lnTo>
                  <a:lnTo>
                    <a:pt x="40" y="426"/>
                  </a:lnTo>
                  <a:lnTo>
                    <a:pt x="38" y="494"/>
                  </a:lnTo>
                  <a:lnTo>
                    <a:pt x="40" y="559"/>
                  </a:lnTo>
                  <a:lnTo>
                    <a:pt x="44" y="622"/>
                  </a:lnTo>
                  <a:lnTo>
                    <a:pt x="9" y="613"/>
                  </a:lnTo>
                  <a:lnTo>
                    <a:pt x="1" y="519"/>
                  </a:lnTo>
                  <a:lnTo>
                    <a:pt x="0" y="430"/>
                  </a:lnTo>
                  <a:lnTo>
                    <a:pt x="3" y="352"/>
                  </a:lnTo>
                  <a:lnTo>
                    <a:pt x="11" y="280"/>
                  </a:lnTo>
                  <a:lnTo>
                    <a:pt x="23" y="215"/>
                  </a:lnTo>
                  <a:lnTo>
                    <a:pt x="34" y="160"/>
                  </a:lnTo>
                  <a:lnTo>
                    <a:pt x="48" y="112"/>
                  </a:lnTo>
                  <a:lnTo>
                    <a:pt x="61" y="73"/>
                  </a:lnTo>
                  <a:lnTo>
                    <a:pt x="72" y="41"/>
                  </a:lnTo>
                  <a:lnTo>
                    <a:pt x="82" y="19"/>
                  </a:lnTo>
                  <a:lnTo>
                    <a:pt x="90" y="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25"/>
            <p:cNvSpPr>
              <a:spLocks/>
            </p:cNvSpPr>
            <p:nvPr/>
          </p:nvSpPr>
          <p:spPr bwMode="auto">
            <a:xfrm>
              <a:off x="2940050" y="2370137"/>
              <a:ext cx="131763" cy="774700"/>
            </a:xfrm>
            <a:custGeom>
              <a:avLst/>
              <a:gdLst>
                <a:gd name="T0" fmla="*/ 83 w 83"/>
                <a:gd name="T1" fmla="*/ 0 h 488"/>
                <a:gd name="T2" fmla="*/ 83 w 83"/>
                <a:gd name="T3" fmla="*/ 6 h 488"/>
                <a:gd name="T4" fmla="*/ 79 w 83"/>
                <a:gd name="T5" fmla="*/ 21 h 488"/>
                <a:gd name="T6" fmla="*/ 73 w 83"/>
                <a:gd name="T7" fmla="*/ 46 h 488"/>
                <a:gd name="T8" fmla="*/ 67 w 83"/>
                <a:gd name="T9" fmla="*/ 79 h 488"/>
                <a:gd name="T10" fmla="*/ 60 w 83"/>
                <a:gd name="T11" fmla="*/ 119 h 488"/>
                <a:gd name="T12" fmla="*/ 52 w 83"/>
                <a:gd name="T13" fmla="*/ 163 h 488"/>
                <a:gd name="T14" fmla="*/ 46 w 83"/>
                <a:gd name="T15" fmla="*/ 213 h 488"/>
                <a:gd name="T16" fmla="*/ 38 w 83"/>
                <a:gd name="T17" fmla="*/ 265 h 488"/>
                <a:gd name="T18" fmla="*/ 35 w 83"/>
                <a:gd name="T19" fmla="*/ 321 h 488"/>
                <a:gd name="T20" fmla="*/ 31 w 83"/>
                <a:gd name="T21" fmla="*/ 377 h 488"/>
                <a:gd name="T22" fmla="*/ 31 w 83"/>
                <a:gd name="T23" fmla="*/ 432 h 488"/>
                <a:gd name="T24" fmla="*/ 31 w 83"/>
                <a:gd name="T25" fmla="*/ 488 h 488"/>
                <a:gd name="T26" fmla="*/ 4 w 83"/>
                <a:gd name="T27" fmla="*/ 478 h 488"/>
                <a:gd name="T28" fmla="*/ 0 w 83"/>
                <a:gd name="T29" fmla="*/ 398 h 488"/>
                <a:gd name="T30" fmla="*/ 4 w 83"/>
                <a:gd name="T31" fmla="*/ 323 h 488"/>
                <a:gd name="T32" fmla="*/ 10 w 83"/>
                <a:gd name="T33" fmla="*/ 258 h 488"/>
                <a:gd name="T34" fmla="*/ 17 w 83"/>
                <a:gd name="T35" fmla="*/ 198 h 488"/>
                <a:gd name="T36" fmla="*/ 29 w 83"/>
                <a:gd name="T37" fmla="*/ 146 h 488"/>
                <a:gd name="T38" fmla="*/ 42 w 83"/>
                <a:gd name="T39" fmla="*/ 102 h 488"/>
                <a:gd name="T40" fmla="*/ 54 w 83"/>
                <a:gd name="T41" fmla="*/ 66 h 488"/>
                <a:gd name="T42" fmla="*/ 65 w 83"/>
                <a:gd name="T43" fmla="*/ 39 h 488"/>
                <a:gd name="T44" fmla="*/ 75 w 83"/>
                <a:gd name="T45" fmla="*/ 18 h 488"/>
                <a:gd name="T46" fmla="*/ 81 w 83"/>
                <a:gd name="T47" fmla="*/ 4 h 488"/>
                <a:gd name="T48" fmla="*/ 83 w 83"/>
                <a:gd name="T4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488">
                  <a:moveTo>
                    <a:pt x="83" y="0"/>
                  </a:moveTo>
                  <a:lnTo>
                    <a:pt x="83" y="6"/>
                  </a:lnTo>
                  <a:lnTo>
                    <a:pt x="79" y="21"/>
                  </a:lnTo>
                  <a:lnTo>
                    <a:pt x="73" y="46"/>
                  </a:lnTo>
                  <a:lnTo>
                    <a:pt x="67" y="79"/>
                  </a:lnTo>
                  <a:lnTo>
                    <a:pt x="60" y="119"/>
                  </a:lnTo>
                  <a:lnTo>
                    <a:pt x="52" y="163"/>
                  </a:lnTo>
                  <a:lnTo>
                    <a:pt x="46" y="213"/>
                  </a:lnTo>
                  <a:lnTo>
                    <a:pt x="38" y="265"/>
                  </a:lnTo>
                  <a:lnTo>
                    <a:pt x="35" y="321"/>
                  </a:lnTo>
                  <a:lnTo>
                    <a:pt x="31" y="377"/>
                  </a:lnTo>
                  <a:lnTo>
                    <a:pt x="31" y="432"/>
                  </a:lnTo>
                  <a:lnTo>
                    <a:pt x="31" y="488"/>
                  </a:lnTo>
                  <a:lnTo>
                    <a:pt x="4" y="478"/>
                  </a:lnTo>
                  <a:lnTo>
                    <a:pt x="0" y="398"/>
                  </a:lnTo>
                  <a:lnTo>
                    <a:pt x="4" y="323"/>
                  </a:lnTo>
                  <a:lnTo>
                    <a:pt x="10" y="258"/>
                  </a:lnTo>
                  <a:lnTo>
                    <a:pt x="17" y="198"/>
                  </a:lnTo>
                  <a:lnTo>
                    <a:pt x="29" y="146"/>
                  </a:lnTo>
                  <a:lnTo>
                    <a:pt x="42" y="102"/>
                  </a:lnTo>
                  <a:lnTo>
                    <a:pt x="54" y="66"/>
                  </a:lnTo>
                  <a:lnTo>
                    <a:pt x="65" y="39"/>
                  </a:lnTo>
                  <a:lnTo>
                    <a:pt x="75" y="18"/>
                  </a:lnTo>
                  <a:lnTo>
                    <a:pt x="81" y="4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26"/>
            <p:cNvSpPr>
              <a:spLocks/>
            </p:cNvSpPr>
            <p:nvPr/>
          </p:nvSpPr>
          <p:spPr bwMode="auto">
            <a:xfrm>
              <a:off x="3022600" y="2374900"/>
              <a:ext cx="133350" cy="769937"/>
            </a:xfrm>
            <a:custGeom>
              <a:avLst/>
              <a:gdLst>
                <a:gd name="T0" fmla="*/ 84 w 84"/>
                <a:gd name="T1" fmla="*/ 0 h 485"/>
                <a:gd name="T2" fmla="*/ 84 w 84"/>
                <a:gd name="T3" fmla="*/ 5 h 485"/>
                <a:gd name="T4" fmla="*/ 81 w 84"/>
                <a:gd name="T5" fmla="*/ 21 h 485"/>
                <a:gd name="T6" fmla="*/ 75 w 84"/>
                <a:gd name="T7" fmla="*/ 46 h 485"/>
                <a:gd name="T8" fmla="*/ 67 w 84"/>
                <a:gd name="T9" fmla="*/ 77 h 485"/>
                <a:gd name="T10" fmla="*/ 61 w 84"/>
                <a:gd name="T11" fmla="*/ 117 h 485"/>
                <a:gd name="T12" fmla="*/ 54 w 84"/>
                <a:gd name="T13" fmla="*/ 161 h 485"/>
                <a:gd name="T14" fmla="*/ 46 w 84"/>
                <a:gd name="T15" fmla="*/ 211 h 485"/>
                <a:gd name="T16" fmla="*/ 40 w 84"/>
                <a:gd name="T17" fmla="*/ 265 h 485"/>
                <a:gd name="T18" fmla="*/ 34 w 84"/>
                <a:gd name="T19" fmla="*/ 318 h 485"/>
                <a:gd name="T20" fmla="*/ 31 w 84"/>
                <a:gd name="T21" fmla="*/ 374 h 485"/>
                <a:gd name="T22" fmla="*/ 29 w 84"/>
                <a:gd name="T23" fmla="*/ 430 h 485"/>
                <a:gd name="T24" fmla="*/ 31 w 84"/>
                <a:gd name="T25" fmla="*/ 485 h 485"/>
                <a:gd name="T26" fmla="*/ 4 w 84"/>
                <a:gd name="T27" fmla="*/ 476 h 485"/>
                <a:gd name="T28" fmla="*/ 0 w 84"/>
                <a:gd name="T29" fmla="*/ 395 h 485"/>
                <a:gd name="T30" fmla="*/ 2 w 84"/>
                <a:gd name="T31" fmla="*/ 320 h 485"/>
                <a:gd name="T32" fmla="*/ 9 w 84"/>
                <a:gd name="T33" fmla="*/ 255 h 485"/>
                <a:gd name="T34" fmla="*/ 19 w 84"/>
                <a:gd name="T35" fmla="*/ 196 h 485"/>
                <a:gd name="T36" fmla="*/ 31 w 84"/>
                <a:gd name="T37" fmla="*/ 144 h 485"/>
                <a:gd name="T38" fmla="*/ 42 w 84"/>
                <a:gd name="T39" fmla="*/ 100 h 485"/>
                <a:gd name="T40" fmla="*/ 56 w 84"/>
                <a:gd name="T41" fmla="*/ 65 h 485"/>
                <a:gd name="T42" fmla="*/ 67 w 84"/>
                <a:gd name="T43" fmla="*/ 36 h 485"/>
                <a:gd name="T44" fmla="*/ 77 w 84"/>
                <a:gd name="T45" fmla="*/ 15 h 485"/>
                <a:gd name="T46" fmla="*/ 82 w 84"/>
                <a:gd name="T47" fmla="*/ 4 h 485"/>
                <a:gd name="T48" fmla="*/ 84 w 84"/>
                <a:gd name="T49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85">
                  <a:moveTo>
                    <a:pt x="84" y="0"/>
                  </a:moveTo>
                  <a:lnTo>
                    <a:pt x="84" y="5"/>
                  </a:lnTo>
                  <a:lnTo>
                    <a:pt x="81" y="21"/>
                  </a:lnTo>
                  <a:lnTo>
                    <a:pt x="75" y="46"/>
                  </a:lnTo>
                  <a:lnTo>
                    <a:pt x="67" y="77"/>
                  </a:lnTo>
                  <a:lnTo>
                    <a:pt x="61" y="117"/>
                  </a:lnTo>
                  <a:lnTo>
                    <a:pt x="54" y="161"/>
                  </a:lnTo>
                  <a:lnTo>
                    <a:pt x="46" y="211"/>
                  </a:lnTo>
                  <a:lnTo>
                    <a:pt x="40" y="265"/>
                  </a:lnTo>
                  <a:lnTo>
                    <a:pt x="34" y="318"/>
                  </a:lnTo>
                  <a:lnTo>
                    <a:pt x="31" y="374"/>
                  </a:lnTo>
                  <a:lnTo>
                    <a:pt x="29" y="430"/>
                  </a:lnTo>
                  <a:lnTo>
                    <a:pt x="31" y="485"/>
                  </a:lnTo>
                  <a:lnTo>
                    <a:pt x="4" y="476"/>
                  </a:lnTo>
                  <a:lnTo>
                    <a:pt x="0" y="395"/>
                  </a:lnTo>
                  <a:lnTo>
                    <a:pt x="2" y="320"/>
                  </a:lnTo>
                  <a:lnTo>
                    <a:pt x="9" y="255"/>
                  </a:lnTo>
                  <a:lnTo>
                    <a:pt x="19" y="196"/>
                  </a:lnTo>
                  <a:lnTo>
                    <a:pt x="31" y="144"/>
                  </a:lnTo>
                  <a:lnTo>
                    <a:pt x="42" y="100"/>
                  </a:lnTo>
                  <a:lnTo>
                    <a:pt x="56" y="65"/>
                  </a:lnTo>
                  <a:lnTo>
                    <a:pt x="67" y="36"/>
                  </a:lnTo>
                  <a:lnTo>
                    <a:pt x="77" y="15"/>
                  </a:lnTo>
                  <a:lnTo>
                    <a:pt x="82" y="4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27"/>
            <p:cNvSpPr>
              <a:spLocks/>
            </p:cNvSpPr>
            <p:nvPr/>
          </p:nvSpPr>
          <p:spPr bwMode="auto">
            <a:xfrm>
              <a:off x="3152775" y="2222500"/>
              <a:ext cx="190500" cy="922337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28"/>
            <p:cNvSpPr>
              <a:spLocks/>
            </p:cNvSpPr>
            <p:nvPr/>
          </p:nvSpPr>
          <p:spPr bwMode="auto">
            <a:xfrm>
              <a:off x="4675188" y="2105025"/>
              <a:ext cx="161925" cy="1039812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29"/>
            <p:cNvSpPr>
              <a:spLocks/>
            </p:cNvSpPr>
            <p:nvPr/>
          </p:nvSpPr>
          <p:spPr bwMode="auto">
            <a:xfrm>
              <a:off x="4608513" y="2330450"/>
              <a:ext cx="130175" cy="814387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30"/>
            <p:cNvSpPr>
              <a:spLocks/>
            </p:cNvSpPr>
            <p:nvPr/>
          </p:nvSpPr>
          <p:spPr bwMode="auto">
            <a:xfrm>
              <a:off x="4522788" y="2087562"/>
              <a:ext cx="125413" cy="1057275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31"/>
            <p:cNvSpPr>
              <a:spLocks/>
            </p:cNvSpPr>
            <p:nvPr/>
          </p:nvSpPr>
          <p:spPr bwMode="auto">
            <a:xfrm>
              <a:off x="4433888" y="2124075"/>
              <a:ext cx="134938" cy="1020762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32"/>
            <p:cNvSpPr>
              <a:spLocks/>
            </p:cNvSpPr>
            <p:nvPr/>
          </p:nvSpPr>
          <p:spPr bwMode="auto">
            <a:xfrm>
              <a:off x="4757738" y="2160587"/>
              <a:ext cx="166688" cy="984250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33"/>
            <p:cNvSpPr>
              <a:spLocks/>
            </p:cNvSpPr>
            <p:nvPr/>
          </p:nvSpPr>
          <p:spPr bwMode="auto">
            <a:xfrm>
              <a:off x="4275138" y="2214562"/>
              <a:ext cx="287338" cy="930275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34"/>
            <p:cNvSpPr>
              <a:spLocks/>
            </p:cNvSpPr>
            <p:nvPr/>
          </p:nvSpPr>
          <p:spPr bwMode="auto">
            <a:xfrm>
              <a:off x="4187825" y="2216150"/>
              <a:ext cx="292100" cy="928687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35"/>
            <p:cNvSpPr>
              <a:spLocks/>
            </p:cNvSpPr>
            <p:nvPr/>
          </p:nvSpPr>
          <p:spPr bwMode="auto">
            <a:xfrm>
              <a:off x="4141788" y="2417762"/>
              <a:ext cx="231775" cy="72707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36"/>
            <p:cNvSpPr>
              <a:spLocks/>
            </p:cNvSpPr>
            <p:nvPr/>
          </p:nvSpPr>
          <p:spPr bwMode="auto">
            <a:xfrm>
              <a:off x="4052888" y="2419350"/>
              <a:ext cx="238125" cy="725487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37"/>
            <p:cNvSpPr>
              <a:spLocks/>
            </p:cNvSpPr>
            <p:nvPr/>
          </p:nvSpPr>
          <p:spPr bwMode="auto">
            <a:xfrm>
              <a:off x="3930650" y="2279650"/>
              <a:ext cx="301625" cy="865187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38"/>
            <p:cNvSpPr>
              <a:spLocks/>
            </p:cNvSpPr>
            <p:nvPr/>
          </p:nvSpPr>
          <p:spPr bwMode="auto">
            <a:xfrm>
              <a:off x="3794125" y="2117725"/>
              <a:ext cx="222250" cy="1027112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39"/>
            <p:cNvSpPr>
              <a:spLocks/>
            </p:cNvSpPr>
            <p:nvPr/>
          </p:nvSpPr>
          <p:spPr bwMode="auto">
            <a:xfrm>
              <a:off x="3744913" y="2339975"/>
              <a:ext cx="176213" cy="804862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40"/>
            <p:cNvSpPr>
              <a:spLocks/>
            </p:cNvSpPr>
            <p:nvPr/>
          </p:nvSpPr>
          <p:spPr bwMode="auto">
            <a:xfrm>
              <a:off x="3644900" y="2095500"/>
              <a:ext cx="188913" cy="1049337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41"/>
            <p:cNvSpPr>
              <a:spLocks/>
            </p:cNvSpPr>
            <p:nvPr/>
          </p:nvSpPr>
          <p:spPr bwMode="auto">
            <a:xfrm>
              <a:off x="3556000" y="2133600"/>
              <a:ext cx="198438" cy="1011237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42"/>
            <p:cNvSpPr>
              <a:spLocks/>
            </p:cNvSpPr>
            <p:nvPr/>
          </p:nvSpPr>
          <p:spPr bwMode="auto">
            <a:xfrm>
              <a:off x="3881438" y="2171700"/>
              <a:ext cx="220663" cy="973137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43"/>
            <p:cNvSpPr>
              <a:spLocks/>
            </p:cNvSpPr>
            <p:nvPr/>
          </p:nvSpPr>
          <p:spPr bwMode="auto">
            <a:xfrm>
              <a:off x="3403600" y="2239962"/>
              <a:ext cx="341313" cy="904875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44"/>
            <p:cNvSpPr>
              <a:spLocks/>
            </p:cNvSpPr>
            <p:nvPr/>
          </p:nvSpPr>
          <p:spPr bwMode="auto">
            <a:xfrm>
              <a:off x="3314700" y="2243137"/>
              <a:ext cx="347663" cy="901700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45"/>
            <p:cNvSpPr>
              <a:spLocks/>
            </p:cNvSpPr>
            <p:nvPr/>
          </p:nvSpPr>
          <p:spPr bwMode="auto">
            <a:xfrm>
              <a:off x="1201738" y="2190750"/>
              <a:ext cx="409575" cy="954087"/>
            </a:xfrm>
            <a:custGeom>
              <a:avLst/>
              <a:gdLst>
                <a:gd name="T0" fmla="*/ 0 w 258"/>
                <a:gd name="T1" fmla="*/ 0 h 601"/>
                <a:gd name="T2" fmla="*/ 4 w 258"/>
                <a:gd name="T3" fmla="*/ 4 h 601"/>
                <a:gd name="T4" fmla="*/ 12 w 258"/>
                <a:gd name="T5" fmla="*/ 14 h 601"/>
                <a:gd name="T6" fmla="*/ 25 w 258"/>
                <a:gd name="T7" fmla="*/ 31 h 601"/>
                <a:gd name="T8" fmla="*/ 44 w 258"/>
                <a:gd name="T9" fmla="*/ 56 h 601"/>
                <a:gd name="T10" fmla="*/ 66 w 258"/>
                <a:gd name="T11" fmla="*/ 89 h 601"/>
                <a:gd name="T12" fmla="*/ 89 w 258"/>
                <a:gd name="T13" fmla="*/ 127 h 601"/>
                <a:gd name="T14" fmla="*/ 114 w 258"/>
                <a:gd name="T15" fmla="*/ 173 h 601"/>
                <a:gd name="T16" fmla="*/ 140 w 258"/>
                <a:gd name="T17" fmla="*/ 227 h 601"/>
                <a:gd name="T18" fmla="*/ 167 w 258"/>
                <a:gd name="T19" fmla="*/ 285 h 601"/>
                <a:gd name="T20" fmla="*/ 192 w 258"/>
                <a:gd name="T21" fmla="*/ 352 h 601"/>
                <a:gd name="T22" fmla="*/ 217 w 258"/>
                <a:gd name="T23" fmla="*/ 425 h 601"/>
                <a:gd name="T24" fmla="*/ 238 w 258"/>
                <a:gd name="T25" fmla="*/ 503 h 601"/>
                <a:gd name="T26" fmla="*/ 258 w 258"/>
                <a:gd name="T27" fmla="*/ 590 h 601"/>
                <a:gd name="T28" fmla="*/ 225 w 258"/>
                <a:gd name="T29" fmla="*/ 601 h 601"/>
                <a:gd name="T30" fmla="*/ 213 w 258"/>
                <a:gd name="T31" fmla="*/ 547 h 601"/>
                <a:gd name="T32" fmla="*/ 198 w 258"/>
                <a:gd name="T33" fmla="*/ 492 h 601"/>
                <a:gd name="T34" fmla="*/ 181 w 258"/>
                <a:gd name="T35" fmla="*/ 436 h 601"/>
                <a:gd name="T36" fmla="*/ 162 w 258"/>
                <a:gd name="T37" fmla="*/ 380 h 601"/>
                <a:gd name="T38" fmla="*/ 142 w 258"/>
                <a:gd name="T39" fmla="*/ 327 h 601"/>
                <a:gd name="T40" fmla="*/ 121 w 258"/>
                <a:gd name="T41" fmla="*/ 275 h 601"/>
                <a:gd name="T42" fmla="*/ 102 w 258"/>
                <a:gd name="T43" fmla="*/ 225 h 601"/>
                <a:gd name="T44" fmla="*/ 83 w 258"/>
                <a:gd name="T45" fmla="*/ 177 h 601"/>
                <a:gd name="T46" fmla="*/ 64 w 258"/>
                <a:gd name="T47" fmla="*/ 135 h 601"/>
                <a:gd name="T48" fmla="*/ 46 w 258"/>
                <a:gd name="T49" fmla="*/ 96 h 601"/>
                <a:gd name="T50" fmla="*/ 31 w 258"/>
                <a:gd name="T51" fmla="*/ 64 h 601"/>
                <a:gd name="T52" fmla="*/ 18 w 258"/>
                <a:gd name="T53" fmla="*/ 37 h 601"/>
                <a:gd name="T54" fmla="*/ 8 w 258"/>
                <a:gd name="T55" fmla="*/ 16 h 601"/>
                <a:gd name="T56" fmla="*/ 2 w 258"/>
                <a:gd name="T57" fmla="*/ 4 h 601"/>
                <a:gd name="T58" fmla="*/ 0 w 258"/>
                <a:gd name="T5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8" h="601">
                  <a:moveTo>
                    <a:pt x="0" y="0"/>
                  </a:moveTo>
                  <a:lnTo>
                    <a:pt x="4" y="4"/>
                  </a:lnTo>
                  <a:lnTo>
                    <a:pt x="12" y="14"/>
                  </a:lnTo>
                  <a:lnTo>
                    <a:pt x="25" y="31"/>
                  </a:lnTo>
                  <a:lnTo>
                    <a:pt x="44" y="56"/>
                  </a:lnTo>
                  <a:lnTo>
                    <a:pt x="66" y="89"/>
                  </a:lnTo>
                  <a:lnTo>
                    <a:pt x="89" y="127"/>
                  </a:lnTo>
                  <a:lnTo>
                    <a:pt x="114" y="173"/>
                  </a:lnTo>
                  <a:lnTo>
                    <a:pt x="140" y="227"/>
                  </a:lnTo>
                  <a:lnTo>
                    <a:pt x="167" y="285"/>
                  </a:lnTo>
                  <a:lnTo>
                    <a:pt x="192" y="352"/>
                  </a:lnTo>
                  <a:lnTo>
                    <a:pt x="217" y="425"/>
                  </a:lnTo>
                  <a:lnTo>
                    <a:pt x="238" y="503"/>
                  </a:lnTo>
                  <a:lnTo>
                    <a:pt x="258" y="590"/>
                  </a:lnTo>
                  <a:lnTo>
                    <a:pt x="225" y="601"/>
                  </a:lnTo>
                  <a:lnTo>
                    <a:pt x="213" y="547"/>
                  </a:lnTo>
                  <a:lnTo>
                    <a:pt x="198" y="492"/>
                  </a:lnTo>
                  <a:lnTo>
                    <a:pt x="181" y="436"/>
                  </a:lnTo>
                  <a:lnTo>
                    <a:pt x="162" y="380"/>
                  </a:lnTo>
                  <a:lnTo>
                    <a:pt x="142" y="327"/>
                  </a:lnTo>
                  <a:lnTo>
                    <a:pt x="121" y="275"/>
                  </a:lnTo>
                  <a:lnTo>
                    <a:pt x="102" y="225"/>
                  </a:lnTo>
                  <a:lnTo>
                    <a:pt x="83" y="177"/>
                  </a:lnTo>
                  <a:lnTo>
                    <a:pt x="64" y="135"/>
                  </a:lnTo>
                  <a:lnTo>
                    <a:pt x="46" y="96"/>
                  </a:lnTo>
                  <a:lnTo>
                    <a:pt x="31" y="64"/>
                  </a:lnTo>
                  <a:lnTo>
                    <a:pt x="18" y="37"/>
                  </a:lnTo>
                  <a:lnTo>
                    <a:pt x="8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46"/>
            <p:cNvSpPr>
              <a:spLocks/>
            </p:cNvSpPr>
            <p:nvPr/>
          </p:nvSpPr>
          <p:spPr bwMode="auto">
            <a:xfrm>
              <a:off x="1195388" y="2395537"/>
              <a:ext cx="323850" cy="749300"/>
            </a:xfrm>
            <a:custGeom>
              <a:avLst/>
              <a:gdLst>
                <a:gd name="T0" fmla="*/ 0 w 204"/>
                <a:gd name="T1" fmla="*/ 0 h 472"/>
                <a:gd name="T2" fmla="*/ 2 w 204"/>
                <a:gd name="T3" fmla="*/ 4 h 472"/>
                <a:gd name="T4" fmla="*/ 12 w 204"/>
                <a:gd name="T5" fmla="*/ 15 h 472"/>
                <a:gd name="T6" fmla="*/ 27 w 204"/>
                <a:gd name="T7" fmla="*/ 37 h 472"/>
                <a:gd name="T8" fmla="*/ 47 w 204"/>
                <a:gd name="T9" fmla="*/ 63 h 472"/>
                <a:gd name="T10" fmla="*/ 68 w 204"/>
                <a:gd name="T11" fmla="*/ 98 h 472"/>
                <a:gd name="T12" fmla="*/ 91 w 204"/>
                <a:gd name="T13" fmla="*/ 140 h 472"/>
                <a:gd name="T14" fmla="*/ 116 w 204"/>
                <a:gd name="T15" fmla="*/ 190 h 472"/>
                <a:gd name="T16" fmla="*/ 141 w 204"/>
                <a:gd name="T17" fmla="*/ 248 h 472"/>
                <a:gd name="T18" fmla="*/ 164 w 204"/>
                <a:gd name="T19" fmla="*/ 311 h 472"/>
                <a:gd name="T20" fmla="*/ 185 w 204"/>
                <a:gd name="T21" fmla="*/ 384 h 472"/>
                <a:gd name="T22" fmla="*/ 204 w 204"/>
                <a:gd name="T23" fmla="*/ 463 h 472"/>
                <a:gd name="T24" fmla="*/ 179 w 204"/>
                <a:gd name="T25" fmla="*/ 472 h 472"/>
                <a:gd name="T26" fmla="*/ 168 w 204"/>
                <a:gd name="T27" fmla="*/ 422 h 472"/>
                <a:gd name="T28" fmla="*/ 152 w 204"/>
                <a:gd name="T29" fmla="*/ 373 h 472"/>
                <a:gd name="T30" fmla="*/ 137 w 204"/>
                <a:gd name="T31" fmla="*/ 323 h 472"/>
                <a:gd name="T32" fmla="*/ 118 w 204"/>
                <a:gd name="T33" fmla="*/ 273 h 472"/>
                <a:gd name="T34" fmla="*/ 100 w 204"/>
                <a:gd name="T35" fmla="*/ 225 h 472"/>
                <a:gd name="T36" fmla="*/ 81 w 204"/>
                <a:gd name="T37" fmla="*/ 179 h 472"/>
                <a:gd name="T38" fmla="*/ 64 w 204"/>
                <a:gd name="T39" fmla="*/ 136 h 472"/>
                <a:gd name="T40" fmla="*/ 47 w 204"/>
                <a:gd name="T41" fmla="*/ 100 h 472"/>
                <a:gd name="T42" fmla="*/ 31 w 204"/>
                <a:gd name="T43" fmla="*/ 65 h 472"/>
                <a:gd name="T44" fmla="*/ 18 w 204"/>
                <a:gd name="T45" fmla="*/ 39 h 472"/>
                <a:gd name="T46" fmla="*/ 8 w 204"/>
                <a:gd name="T47" fmla="*/ 17 h 472"/>
                <a:gd name="T48" fmla="*/ 2 w 204"/>
                <a:gd name="T49" fmla="*/ 6 h 472"/>
                <a:gd name="T50" fmla="*/ 0 w 204"/>
                <a:gd name="T51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472">
                  <a:moveTo>
                    <a:pt x="0" y="0"/>
                  </a:moveTo>
                  <a:lnTo>
                    <a:pt x="2" y="4"/>
                  </a:lnTo>
                  <a:lnTo>
                    <a:pt x="12" y="15"/>
                  </a:lnTo>
                  <a:lnTo>
                    <a:pt x="27" y="37"/>
                  </a:lnTo>
                  <a:lnTo>
                    <a:pt x="47" y="63"/>
                  </a:lnTo>
                  <a:lnTo>
                    <a:pt x="68" y="98"/>
                  </a:lnTo>
                  <a:lnTo>
                    <a:pt x="91" y="140"/>
                  </a:lnTo>
                  <a:lnTo>
                    <a:pt x="116" y="190"/>
                  </a:lnTo>
                  <a:lnTo>
                    <a:pt x="141" y="248"/>
                  </a:lnTo>
                  <a:lnTo>
                    <a:pt x="164" y="311"/>
                  </a:lnTo>
                  <a:lnTo>
                    <a:pt x="185" y="384"/>
                  </a:lnTo>
                  <a:lnTo>
                    <a:pt x="204" y="463"/>
                  </a:lnTo>
                  <a:lnTo>
                    <a:pt x="179" y="472"/>
                  </a:lnTo>
                  <a:lnTo>
                    <a:pt x="168" y="422"/>
                  </a:lnTo>
                  <a:lnTo>
                    <a:pt x="152" y="373"/>
                  </a:lnTo>
                  <a:lnTo>
                    <a:pt x="137" y="323"/>
                  </a:lnTo>
                  <a:lnTo>
                    <a:pt x="118" y="273"/>
                  </a:lnTo>
                  <a:lnTo>
                    <a:pt x="100" y="225"/>
                  </a:lnTo>
                  <a:lnTo>
                    <a:pt x="81" y="179"/>
                  </a:lnTo>
                  <a:lnTo>
                    <a:pt x="64" y="136"/>
                  </a:lnTo>
                  <a:lnTo>
                    <a:pt x="47" y="100"/>
                  </a:lnTo>
                  <a:lnTo>
                    <a:pt x="31" y="65"/>
                  </a:lnTo>
                  <a:lnTo>
                    <a:pt x="18" y="39"/>
                  </a:lnTo>
                  <a:lnTo>
                    <a:pt x="8" y="17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47"/>
            <p:cNvSpPr>
              <a:spLocks/>
            </p:cNvSpPr>
            <p:nvPr/>
          </p:nvSpPr>
          <p:spPr bwMode="auto">
            <a:xfrm>
              <a:off x="1052513" y="2163762"/>
              <a:ext cx="381000" cy="981075"/>
            </a:xfrm>
            <a:custGeom>
              <a:avLst/>
              <a:gdLst>
                <a:gd name="T0" fmla="*/ 0 w 240"/>
                <a:gd name="T1" fmla="*/ 0 h 618"/>
                <a:gd name="T2" fmla="*/ 4 w 240"/>
                <a:gd name="T3" fmla="*/ 4 h 618"/>
                <a:gd name="T4" fmla="*/ 12 w 240"/>
                <a:gd name="T5" fmla="*/ 20 h 618"/>
                <a:gd name="T6" fmla="*/ 25 w 240"/>
                <a:gd name="T7" fmla="*/ 41 h 618"/>
                <a:gd name="T8" fmla="*/ 42 w 240"/>
                <a:gd name="T9" fmla="*/ 71 h 618"/>
                <a:gd name="T10" fmla="*/ 62 w 240"/>
                <a:gd name="T11" fmla="*/ 112 h 618"/>
                <a:gd name="T12" fmla="*/ 85 w 240"/>
                <a:gd name="T13" fmla="*/ 160 h 618"/>
                <a:gd name="T14" fmla="*/ 110 w 240"/>
                <a:gd name="T15" fmla="*/ 215 h 618"/>
                <a:gd name="T16" fmla="*/ 137 w 240"/>
                <a:gd name="T17" fmla="*/ 279 h 618"/>
                <a:gd name="T18" fmla="*/ 163 w 240"/>
                <a:gd name="T19" fmla="*/ 352 h 618"/>
                <a:gd name="T20" fmla="*/ 190 w 240"/>
                <a:gd name="T21" fmla="*/ 430 h 618"/>
                <a:gd name="T22" fmla="*/ 215 w 240"/>
                <a:gd name="T23" fmla="*/ 517 h 618"/>
                <a:gd name="T24" fmla="*/ 240 w 240"/>
                <a:gd name="T25" fmla="*/ 609 h 618"/>
                <a:gd name="T26" fmla="*/ 219 w 240"/>
                <a:gd name="T27" fmla="*/ 618 h 618"/>
                <a:gd name="T28" fmla="*/ 204 w 240"/>
                <a:gd name="T29" fmla="*/ 559 h 618"/>
                <a:gd name="T30" fmla="*/ 186 w 240"/>
                <a:gd name="T31" fmla="*/ 499 h 618"/>
                <a:gd name="T32" fmla="*/ 167 w 240"/>
                <a:gd name="T33" fmla="*/ 438 h 618"/>
                <a:gd name="T34" fmla="*/ 146 w 240"/>
                <a:gd name="T35" fmla="*/ 379 h 618"/>
                <a:gd name="T36" fmla="*/ 125 w 240"/>
                <a:gd name="T37" fmla="*/ 319 h 618"/>
                <a:gd name="T38" fmla="*/ 104 w 240"/>
                <a:gd name="T39" fmla="*/ 261 h 618"/>
                <a:gd name="T40" fmla="*/ 85 w 240"/>
                <a:gd name="T41" fmla="*/ 208 h 618"/>
                <a:gd name="T42" fmla="*/ 65 w 240"/>
                <a:gd name="T43" fmla="*/ 158 h 618"/>
                <a:gd name="T44" fmla="*/ 48 w 240"/>
                <a:gd name="T45" fmla="*/ 114 h 618"/>
                <a:gd name="T46" fmla="*/ 33 w 240"/>
                <a:gd name="T47" fmla="*/ 75 h 618"/>
                <a:gd name="T48" fmla="*/ 19 w 240"/>
                <a:gd name="T49" fmla="*/ 45 h 618"/>
                <a:gd name="T50" fmla="*/ 10 w 240"/>
                <a:gd name="T51" fmla="*/ 21 h 618"/>
                <a:gd name="T52" fmla="*/ 2 w 240"/>
                <a:gd name="T53" fmla="*/ 6 h 618"/>
                <a:gd name="T54" fmla="*/ 0 w 240"/>
                <a:gd name="T55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618">
                  <a:moveTo>
                    <a:pt x="0" y="0"/>
                  </a:moveTo>
                  <a:lnTo>
                    <a:pt x="4" y="4"/>
                  </a:lnTo>
                  <a:lnTo>
                    <a:pt x="12" y="20"/>
                  </a:lnTo>
                  <a:lnTo>
                    <a:pt x="25" y="41"/>
                  </a:lnTo>
                  <a:lnTo>
                    <a:pt x="42" y="71"/>
                  </a:lnTo>
                  <a:lnTo>
                    <a:pt x="62" y="112"/>
                  </a:lnTo>
                  <a:lnTo>
                    <a:pt x="85" y="160"/>
                  </a:lnTo>
                  <a:lnTo>
                    <a:pt x="110" y="215"/>
                  </a:lnTo>
                  <a:lnTo>
                    <a:pt x="137" y="279"/>
                  </a:lnTo>
                  <a:lnTo>
                    <a:pt x="163" y="352"/>
                  </a:lnTo>
                  <a:lnTo>
                    <a:pt x="190" y="430"/>
                  </a:lnTo>
                  <a:lnTo>
                    <a:pt x="215" y="517"/>
                  </a:lnTo>
                  <a:lnTo>
                    <a:pt x="240" y="609"/>
                  </a:lnTo>
                  <a:lnTo>
                    <a:pt x="219" y="618"/>
                  </a:lnTo>
                  <a:lnTo>
                    <a:pt x="204" y="559"/>
                  </a:lnTo>
                  <a:lnTo>
                    <a:pt x="186" y="499"/>
                  </a:lnTo>
                  <a:lnTo>
                    <a:pt x="167" y="438"/>
                  </a:lnTo>
                  <a:lnTo>
                    <a:pt x="146" y="379"/>
                  </a:lnTo>
                  <a:lnTo>
                    <a:pt x="125" y="319"/>
                  </a:lnTo>
                  <a:lnTo>
                    <a:pt x="104" y="261"/>
                  </a:lnTo>
                  <a:lnTo>
                    <a:pt x="85" y="208"/>
                  </a:lnTo>
                  <a:lnTo>
                    <a:pt x="65" y="158"/>
                  </a:lnTo>
                  <a:lnTo>
                    <a:pt x="48" y="114"/>
                  </a:lnTo>
                  <a:lnTo>
                    <a:pt x="33" y="75"/>
                  </a:lnTo>
                  <a:lnTo>
                    <a:pt x="19" y="45"/>
                  </a:lnTo>
                  <a:lnTo>
                    <a:pt x="10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48"/>
            <p:cNvSpPr>
              <a:spLocks/>
            </p:cNvSpPr>
            <p:nvPr/>
          </p:nvSpPr>
          <p:spPr bwMode="auto">
            <a:xfrm>
              <a:off x="976313" y="2201862"/>
              <a:ext cx="381000" cy="942975"/>
            </a:xfrm>
            <a:custGeom>
              <a:avLst/>
              <a:gdLst>
                <a:gd name="T0" fmla="*/ 0 w 240"/>
                <a:gd name="T1" fmla="*/ 0 h 594"/>
                <a:gd name="T2" fmla="*/ 2 w 240"/>
                <a:gd name="T3" fmla="*/ 4 h 594"/>
                <a:gd name="T4" fmla="*/ 12 w 240"/>
                <a:gd name="T5" fmla="*/ 18 h 594"/>
                <a:gd name="T6" fmla="*/ 25 w 240"/>
                <a:gd name="T7" fmla="*/ 39 h 594"/>
                <a:gd name="T8" fmla="*/ 42 w 240"/>
                <a:gd name="T9" fmla="*/ 68 h 594"/>
                <a:gd name="T10" fmla="*/ 64 w 240"/>
                <a:gd name="T11" fmla="*/ 106 h 594"/>
                <a:gd name="T12" fmla="*/ 87 w 240"/>
                <a:gd name="T13" fmla="*/ 152 h 594"/>
                <a:gd name="T14" fmla="*/ 112 w 240"/>
                <a:gd name="T15" fmla="*/ 204 h 594"/>
                <a:gd name="T16" fmla="*/ 138 w 240"/>
                <a:gd name="T17" fmla="*/ 265 h 594"/>
                <a:gd name="T18" fmla="*/ 165 w 240"/>
                <a:gd name="T19" fmla="*/ 334 h 594"/>
                <a:gd name="T20" fmla="*/ 192 w 240"/>
                <a:gd name="T21" fmla="*/ 411 h 594"/>
                <a:gd name="T22" fmla="*/ 217 w 240"/>
                <a:gd name="T23" fmla="*/ 494 h 594"/>
                <a:gd name="T24" fmla="*/ 240 w 240"/>
                <a:gd name="T25" fmla="*/ 584 h 594"/>
                <a:gd name="T26" fmla="*/ 219 w 240"/>
                <a:gd name="T27" fmla="*/ 594 h 594"/>
                <a:gd name="T28" fmla="*/ 204 w 240"/>
                <a:gd name="T29" fmla="*/ 536 h 594"/>
                <a:gd name="T30" fmla="*/ 186 w 240"/>
                <a:gd name="T31" fmla="*/ 478 h 594"/>
                <a:gd name="T32" fmla="*/ 167 w 240"/>
                <a:gd name="T33" fmla="*/ 419 h 594"/>
                <a:gd name="T34" fmla="*/ 146 w 240"/>
                <a:gd name="T35" fmla="*/ 361 h 594"/>
                <a:gd name="T36" fmla="*/ 125 w 240"/>
                <a:gd name="T37" fmla="*/ 306 h 594"/>
                <a:gd name="T38" fmla="*/ 106 w 240"/>
                <a:gd name="T39" fmla="*/ 250 h 594"/>
                <a:gd name="T40" fmla="*/ 85 w 240"/>
                <a:gd name="T41" fmla="*/ 198 h 594"/>
                <a:gd name="T42" fmla="*/ 65 w 240"/>
                <a:gd name="T43" fmla="*/ 152 h 594"/>
                <a:gd name="T44" fmla="*/ 48 w 240"/>
                <a:gd name="T45" fmla="*/ 108 h 594"/>
                <a:gd name="T46" fmla="*/ 31 w 240"/>
                <a:gd name="T47" fmla="*/ 71 h 594"/>
                <a:gd name="T48" fmla="*/ 19 w 240"/>
                <a:gd name="T49" fmla="*/ 43 h 594"/>
                <a:gd name="T50" fmla="*/ 8 w 240"/>
                <a:gd name="T51" fmla="*/ 20 h 594"/>
                <a:gd name="T52" fmla="*/ 2 w 240"/>
                <a:gd name="T53" fmla="*/ 4 h 594"/>
                <a:gd name="T54" fmla="*/ 0 w 240"/>
                <a:gd name="T5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594">
                  <a:moveTo>
                    <a:pt x="0" y="0"/>
                  </a:moveTo>
                  <a:lnTo>
                    <a:pt x="2" y="4"/>
                  </a:lnTo>
                  <a:lnTo>
                    <a:pt x="12" y="18"/>
                  </a:lnTo>
                  <a:lnTo>
                    <a:pt x="25" y="39"/>
                  </a:lnTo>
                  <a:lnTo>
                    <a:pt x="42" y="68"/>
                  </a:lnTo>
                  <a:lnTo>
                    <a:pt x="64" y="106"/>
                  </a:lnTo>
                  <a:lnTo>
                    <a:pt x="87" y="152"/>
                  </a:lnTo>
                  <a:lnTo>
                    <a:pt x="112" y="204"/>
                  </a:lnTo>
                  <a:lnTo>
                    <a:pt x="138" y="265"/>
                  </a:lnTo>
                  <a:lnTo>
                    <a:pt x="165" y="334"/>
                  </a:lnTo>
                  <a:lnTo>
                    <a:pt x="192" y="411"/>
                  </a:lnTo>
                  <a:lnTo>
                    <a:pt x="217" y="494"/>
                  </a:lnTo>
                  <a:lnTo>
                    <a:pt x="240" y="584"/>
                  </a:lnTo>
                  <a:lnTo>
                    <a:pt x="219" y="594"/>
                  </a:lnTo>
                  <a:lnTo>
                    <a:pt x="204" y="536"/>
                  </a:lnTo>
                  <a:lnTo>
                    <a:pt x="186" y="478"/>
                  </a:lnTo>
                  <a:lnTo>
                    <a:pt x="167" y="419"/>
                  </a:lnTo>
                  <a:lnTo>
                    <a:pt x="146" y="361"/>
                  </a:lnTo>
                  <a:lnTo>
                    <a:pt x="125" y="306"/>
                  </a:lnTo>
                  <a:lnTo>
                    <a:pt x="106" y="250"/>
                  </a:lnTo>
                  <a:lnTo>
                    <a:pt x="85" y="198"/>
                  </a:lnTo>
                  <a:lnTo>
                    <a:pt x="65" y="152"/>
                  </a:lnTo>
                  <a:lnTo>
                    <a:pt x="48" y="108"/>
                  </a:lnTo>
                  <a:lnTo>
                    <a:pt x="31" y="71"/>
                  </a:lnTo>
                  <a:lnTo>
                    <a:pt x="19" y="43"/>
                  </a:lnTo>
                  <a:lnTo>
                    <a:pt x="8" y="20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49"/>
            <p:cNvSpPr>
              <a:spLocks/>
            </p:cNvSpPr>
            <p:nvPr/>
          </p:nvSpPr>
          <p:spPr bwMode="auto">
            <a:xfrm>
              <a:off x="1296988" y="2239962"/>
              <a:ext cx="395288" cy="904875"/>
            </a:xfrm>
            <a:custGeom>
              <a:avLst/>
              <a:gdLst>
                <a:gd name="T0" fmla="*/ 0 w 249"/>
                <a:gd name="T1" fmla="*/ 0 h 570"/>
                <a:gd name="T2" fmla="*/ 4 w 249"/>
                <a:gd name="T3" fmla="*/ 4 h 570"/>
                <a:gd name="T4" fmla="*/ 11 w 249"/>
                <a:gd name="T5" fmla="*/ 13 h 570"/>
                <a:gd name="T6" fmla="*/ 27 w 249"/>
                <a:gd name="T7" fmla="*/ 31 h 570"/>
                <a:gd name="T8" fmla="*/ 44 w 249"/>
                <a:gd name="T9" fmla="*/ 54 h 570"/>
                <a:gd name="T10" fmla="*/ 65 w 249"/>
                <a:gd name="T11" fmla="*/ 84 h 570"/>
                <a:gd name="T12" fmla="*/ 88 w 249"/>
                <a:gd name="T13" fmla="*/ 121 h 570"/>
                <a:gd name="T14" fmla="*/ 113 w 249"/>
                <a:gd name="T15" fmla="*/ 163 h 570"/>
                <a:gd name="T16" fmla="*/ 138 w 249"/>
                <a:gd name="T17" fmla="*/ 213 h 570"/>
                <a:gd name="T18" fmla="*/ 165 w 249"/>
                <a:gd name="T19" fmla="*/ 269 h 570"/>
                <a:gd name="T20" fmla="*/ 190 w 249"/>
                <a:gd name="T21" fmla="*/ 332 h 570"/>
                <a:gd name="T22" fmla="*/ 213 w 249"/>
                <a:gd name="T23" fmla="*/ 401 h 570"/>
                <a:gd name="T24" fmla="*/ 232 w 249"/>
                <a:gd name="T25" fmla="*/ 476 h 570"/>
                <a:gd name="T26" fmla="*/ 249 w 249"/>
                <a:gd name="T27" fmla="*/ 557 h 570"/>
                <a:gd name="T28" fmla="*/ 215 w 249"/>
                <a:gd name="T29" fmla="*/ 570 h 570"/>
                <a:gd name="T30" fmla="*/ 203 w 249"/>
                <a:gd name="T31" fmla="*/ 514 h 570"/>
                <a:gd name="T32" fmla="*/ 188 w 249"/>
                <a:gd name="T33" fmla="*/ 459 h 570"/>
                <a:gd name="T34" fmla="*/ 171 w 249"/>
                <a:gd name="T35" fmla="*/ 401 h 570"/>
                <a:gd name="T36" fmla="*/ 152 w 249"/>
                <a:gd name="T37" fmla="*/ 345 h 570"/>
                <a:gd name="T38" fmla="*/ 130 w 249"/>
                <a:gd name="T39" fmla="*/ 292 h 570"/>
                <a:gd name="T40" fmla="*/ 109 w 249"/>
                <a:gd name="T41" fmla="*/ 240 h 570"/>
                <a:gd name="T42" fmla="*/ 88 w 249"/>
                <a:gd name="T43" fmla="*/ 190 h 570"/>
                <a:gd name="T44" fmla="*/ 69 w 249"/>
                <a:gd name="T45" fmla="*/ 144 h 570"/>
                <a:gd name="T46" fmla="*/ 50 w 249"/>
                <a:gd name="T47" fmla="*/ 104 h 570"/>
                <a:gd name="T48" fmla="*/ 34 w 249"/>
                <a:gd name="T49" fmla="*/ 69 h 570"/>
                <a:gd name="T50" fmla="*/ 21 w 249"/>
                <a:gd name="T51" fmla="*/ 40 h 570"/>
                <a:gd name="T52" fmla="*/ 9 w 249"/>
                <a:gd name="T53" fmla="*/ 19 h 570"/>
                <a:gd name="T54" fmla="*/ 2 w 249"/>
                <a:gd name="T55" fmla="*/ 6 h 570"/>
                <a:gd name="T56" fmla="*/ 0 w 249"/>
                <a:gd name="T5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9" h="570">
                  <a:moveTo>
                    <a:pt x="0" y="0"/>
                  </a:moveTo>
                  <a:lnTo>
                    <a:pt x="4" y="4"/>
                  </a:lnTo>
                  <a:lnTo>
                    <a:pt x="11" y="13"/>
                  </a:lnTo>
                  <a:lnTo>
                    <a:pt x="27" y="31"/>
                  </a:lnTo>
                  <a:lnTo>
                    <a:pt x="44" y="54"/>
                  </a:lnTo>
                  <a:lnTo>
                    <a:pt x="65" y="84"/>
                  </a:lnTo>
                  <a:lnTo>
                    <a:pt x="88" y="121"/>
                  </a:lnTo>
                  <a:lnTo>
                    <a:pt x="113" y="163"/>
                  </a:lnTo>
                  <a:lnTo>
                    <a:pt x="138" y="213"/>
                  </a:lnTo>
                  <a:lnTo>
                    <a:pt x="165" y="269"/>
                  </a:lnTo>
                  <a:lnTo>
                    <a:pt x="190" y="332"/>
                  </a:lnTo>
                  <a:lnTo>
                    <a:pt x="213" y="401"/>
                  </a:lnTo>
                  <a:lnTo>
                    <a:pt x="232" y="476"/>
                  </a:lnTo>
                  <a:lnTo>
                    <a:pt x="249" y="557"/>
                  </a:lnTo>
                  <a:lnTo>
                    <a:pt x="215" y="570"/>
                  </a:lnTo>
                  <a:lnTo>
                    <a:pt x="203" y="514"/>
                  </a:lnTo>
                  <a:lnTo>
                    <a:pt x="188" y="459"/>
                  </a:lnTo>
                  <a:lnTo>
                    <a:pt x="171" y="401"/>
                  </a:lnTo>
                  <a:lnTo>
                    <a:pt x="152" y="345"/>
                  </a:lnTo>
                  <a:lnTo>
                    <a:pt x="130" y="292"/>
                  </a:lnTo>
                  <a:lnTo>
                    <a:pt x="109" y="240"/>
                  </a:lnTo>
                  <a:lnTo>
                    <a:pt x="88" y="190"/>
                  </a:lnTo>
                  <a:lnTo>
                    <a:pt x="69" y="144"/>
                  </a:lnTo>
                  <a:lnTo>
                    <a:pt x="50" y="104"/>
                  </a:lnTo>
                  <a:lnTo>
                    <a:pt x="34" y="69"/>
                  </a:lnTo>
                  <a:lnTo>
                    <a:pt x="21" y="40"/>
                  </a:lnTo>
                  <a:lnTo>
                    <a:pt x="9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0" name="Freeform 50"/>
            <p:cNvSpPr>
              <a:spLocks/>
            </p:cNvSpPr>
            <p:nvPr/>
          </p:nvSpPr>
          <p:spPr bwMode="auto">
            <a:xfrm>
              <a:off x="842963" y="2344737"/>
              <a:ext cx="500063" cy="800100"/>
            </a:xfrm>
            <a:custGeom>
              <a:avLst/>
              <a:gdLst>
                <a:gd name="T0" fmla="*/ 0 w 315"/>
                <a:gd name="T1" fmla="*/ 0 h 504"/>
                <a:gd name="T2" fmla="*/ 5 w 315"/>
                <a:gd name="T3" fmla="*/ 3 h 504"/>
                <a:gd name="T4" fmla="*/ 17 w 315"/>
                <a:gd name="T5" fmla="*/ 13 h 504"/>
                <a:gd name="T6" fmla="*/ 36 w 315"/>
                <a:gd name="T7" fmla="*/ 28 h 504"/>
                <a:gd name="T8" fmla="*/ 61 w 315"/>
                <a:gd name="T9" fmla="*/ 51 h 504"/>
                <a:gd name="T10" fmla="*/ 90 w 315"/>
                <a:gd name="T11" fmla="*/ 84 h 504"/>
                <a:gd name="T12" fmla="*/ 123 w 315"/>
                <a:gd name="T13" fmla="*/ 124 h 504"/>
                <a:gd name="T14" fmla="*/ 159 w 315"/>
                <a:gd name="T15" fmla="*/ 174 h 504"/>
                <a:gd name="T16" fmla="*/ 197 w 315"/>
                <a:gd name="T17" fmla="*/ 234 h 504"/>
                <a:gd name="T18" fmla="*/ 238 w 315"/>
                <a:gd name="T19" fmla="*/ 303 h 504"/>
                <a:gd name="T20" fmla="*/ 276 w 315"/>
                <a:gd name="T21" fmla="*/ 384 h 504"/>
                <a:gd name="T22" fmla="*/ 315 w 315"/>
                <a:gd name="T23" fmla="*/ 476 h 504"/>
                <a:gd name="T24" fmla="*/ 295 w 315"/>
                <a:gd name="T25" fmla="*/ 504 h 504"/>
                <a:gd name="T26" fmla="*/ 272 w 315"/>
                <a:gd name="T27" fmla="*/ 451 h 504"/>
                <a:gd name="T28" fmla="*/ 247 w 315"/>
                <a:gd name="T29" fmla="*/ 399 h 504"/>
                <a:gd name="T30" fmla="*/ 222 w 315"/>
                <a:gd name="T31" fmla="*/ 347 h 504"/>
                <a:gd name="T32" fmla="*/ 194 w 315"/>
                <a:gd name="T33" fmla="*/ 297 h 504"/>
                <a:gd name="T34" fmla="*/ 167 w 315"/>
                <a:gd name="T35" fmla="*/ 247 h 504"/>
                <a:gd name="T36" fmla="*/ 138 w 315"/>
                <a:gd name="T37" fmla="*/ 201 h 504"/>
                <a:gd name="T38" fmla="*/ 111 w 315"/>
                <a:gd name="T39" fmla="*/ 159 h 504"/>
                <a:gd name="T40" fmla="*/ 86 w 315"/>
                <a:gd name="T41" fmla="*/ 121 h 504"/>
                <a:gd name="T42" fmla="*/ 63 w 315"/>
                <a:gd name="T43" fmla="*/ 86 h 504"/>
                <a:gd name="T44" fmla="*/ 42 w 315"/>
                <a:gd name="T45" fmla="*/ 57 h 504"/>
                <a:gd name="T46" fmla="*/ 25 w 315"/>
                <a:gd name="T47" fmla="*/ 32 h 504"/>
                <a:gd name="T48" fmla="*/ 11 w 315"/>
                <a:gd name="T49" fmla="*/ 15 h 504"/>
                <a:gd name="T50" fmla="*/ 3 w 315"/>
                <a:gd name="T51" fmla="*/ 3 h 504"/>
                <a:gd name="T52" fmla="*/ 0 w 315"/>
                <a:gd name="T5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5" h="504">
                  <a:moveTo>
                    <a:pt x="0" y="0"/>
                  </a:moveTo>
                  <a:lnTo>
                    <a:pt x="5" y="3"/>
                  </a:lnTo>
                  <a:lnTo>
                    <a:pt x="17" y="13"/>
                  </a:lnTo>
                  <a:lnTo>
                    <a:pt x="36" y="28"/>
                  </a:lnTo>
                  <a:lnTo>
                    <a:pt x="61" y="51"/>
                  </a:lnTo>
                  <a:lnTo>
                    <a:pt x="90" y="84"/>
                  </a:lnTo>
                  <a:lnTo>
                    <a:pt x="123" y="124"/>
                  </a:lnTo>
                  <a:lnTo>
                    <a:pt x="159" y="174"/>
                  </a:lnTo>
                  <a:lnTo>
                    <a:pt x="197" y="234"/>
                  </a:lnTo>
                  <a:lnTo>
                    <a:pt x="238" y="303"/>
                  </a:lnTo>
                  <a:lnTo>
                    <a:pt x="276" y="384"/>
                  </a:lnTo>
                  <a:lnTo>
                    <a:pt x="315" y="476"/>
                  </a:lnTo>
                  <a:lnTo>
                    <a:pt x="295" y="504"/>
                  </a:lnTo>
                  <a:lnTo>
                    <a:pt x="272" y="451"/>
                  </a:lnTo>
                  <a:lnTo>
                    <a:pt x="247" y="399"/>
                  </a:lnTo>
                  <a:lnTo>
                    <a:pt x="222" y="347"/>
                  </a:lnTo>
                  <a:lnTo>
                    <a:pt x="194" y="297"/>
                  </a:lnTo>
                  <a:lnTo>
                    <a:pt x="167" y="247"/>
                  </a:lnTo>
                  <a:lnTo>
                    <a:pt x="138" y="201"/>
                  </a:lnTo>
                  <a:lnTo>
                    <a:pt x="111" y="159"/>
                  </a:lnTo>
                  <a:lnTo>
                    <a:pt x="86" y="121"/>
                  </a:lnTo>
                  <a:lnTo>
                    <a:pt x="63" y="86"/>
                  </a:lnTo>
                  <a:lnTo>
                    <a:pt x="42" y="57"/>
                  </a:lnTo>
                  <a:lnTo>
                    <a:pt x="25" y="32"/>
                  </a:lnTo>
                  <a:lnTo>
                    <a:pt x="11" y="1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1" name="Freeform 51"/>
            <p:cNvSpPr>
              <a:spLocks/>
            </p:cNvSpPr>
            <p:nvPr/>
          </p:nvSpPr>
          <p:spPr bwMode="auto">
            <a:xfrm>
              <a:off x="1939925" y="2295525"/>
              <a:ext cx="430213" cy="849312"/>
            </a:xfrm>
            <a:custGeom>
              <a:avLst/>
              <a:gdLst>
                <a:gd name="T0" fmla="*/ 0 w 271"/>
                <a:gd name="T1" fmla="*/ 0 h 535"/>
                <a:gd name="T2" fmla="*/ 4 w 271"/>
                <a:gd name="T3" fmla="*/ 2 h 535"/>
                <a:gd name="T4" fmla="*/ 13 w 271"/>
                <a:gd name="T5" fmla="*/ 13 h 535"/>
                <a:gd name="T6" fmla="*/ 31 w 271"/>
                <a:gd name="T7" fmla="*/ 32 h 535"/>
                <a:gd name="T8" fmla="*/ 54 w 271"/>
                <a:gd name="T9" fmla="*/ 57 h 535"/>
                <a:gd name="T10" fmla="*/ 81 w 271"/>
                <a:gd name="T11" fmla="*/ 94 h 535"/>
                <a:gd name="T12" fmla="*/ 111 w 271"/>
                <a:gd name="T13" fmla="*/ 138 h 535"/>
                <a:gd name="T14" fmla="*/ 142 w 271"/>
                <a:gd name="T15" fmla="*/ 192 h 535"/>
                <a:gd name="T16" fmla="*/ 175 w 271"/>
                <a:gd name="T17" fmla="*/ 255 h 535"/>
                <a:gd name="T18" fmla="*/ 209 w 271"/>
                <a:gd name="T19" fmla="*/ 328 h 535"/>
                <a:gd name="T20" fmla="*/ 242 w 271"/>
                <a:gd name="T21" fmla="*/ 413 h 535"/>
                <a:gd name="T22" fmla="*/ 271 w 271"/>
                <a:gd name="T23" fmla="*/ 509 h 535"/>
                <a:gd name="T24" fmla="*/ 250 w 271"/>
                <a:gd name="T25" fmla="*/ 535 h 535"/>
                <a:gd name="T26" fmla="*/ 232 w 271"/>
                <a:gd name="T27" fmla="*/ 480 h 535"/>
                <a:gd name="T28" fmla="*/ 211 w 271"/>
                <a:gd name="T29" fmla="*/ 426 h 535"/>
                <a:gd name="T30" fmla="*/ 190 w 271"/>
                <a:gd name="T31" fmla="*/ 370 h 535"/>
                <a:gd name="T32" fmla="*/ 167 w 271"/>
                <a:gd name="T33" fmla="*/ 317 h 535"/>
                <a:gd name="T34" fmla="*/ 142 w 271"/>
                <a:gd name="T35" fmla="*/ 265 h 535"/>
                <a:gd name="T36" fmla="*/ 119 w 271"/>
                <a:gd name="T37" fmla="*/ 217 h 535"/>
                <a:gd name="T38" fmla="*/ 96 w 271"/>
                <a:gd name="T39" fmla="*/ 171 h 535"/>
                <a:gd name="T40" fmla="*/ 75 w 271"/>
                <a:gd name="T41" fmla="*/ 128 h 535"/>
                <a:gd name="T42" fmla="*/ 54 w 271"/>
                <a:gd name="T43" fmla="*/ 92 h 535"/>
                <a:gd name="T44" fmla="*/ 37 w 271"/>
                <a:gd name="T45" fmla="*/ 59 h 535"/>
                <a:gd name="T46" fmla="*/ 21 w 271"/>
                <a:gd name="T47" fmla="*/ 34 h 535"/>
                <a:gd name="T48" fmla="*/ 10 w 271"/>
                <a:gd name="T49" fmla="*/ 15 h 535"/>
                <a:gd name="T50" fmla="*/ 2 w 271"/>
                <a:gd name="T51" fmla="*/ 4 h 535"/>
                <a:gd name="T52" fmla="*/ 0 w 271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535">
                  <a:moveTo>
                    <a:pt x="0" y="0"/>
                  </a:moveTo>
                  <a:lnTo>
                    <a:pt x="4" y="2"/>
                  </a:lnTo>
                  <a:lnTo>
                    <a:pt x="13" y="13"/>
                  </a:lnTo>
                  <a:lnTo>
                    <a:pt x="31" y="32"/>
                  </a:lnTo>
                  <a:lnTo>
                    <a:pt x="54" y="57"/>
                  </a:lnTo>
                  <a:lnTo>
                    <a:pt x="81" y="94"/>
                  </a:lnTo>
                  <a:lnTo>
                    <a:pt x="111" y="138"/>
                  </a:lnTo>
                  <a:lnTo>
                    <a:pt x="142" y="192"/>
                  </a:lnTo>
                  <a:lnTo>
                    <a:pt x="175" y="255"/>
                  </a:lnTo>
                  <a:lnTo>
                    <a:pt x="209" y="328"/>
                  </a:lnTo>
                  <a:lnTo>
                    <a:pt x="242" y="413"/>
                  </a:lnTo>
                  <a:lnTo>
                    <a:pt x="271" y="509"/>
                  </a:lnTo>
                  <a:lnTo>
                    <a:pt x="250" y="535"/>
                  </a:lnTo>
                  <a:lnTo>
                    <a:pt x="232" y="480"/>
                  </a:lnTo>
                  <a:lnTo>
                    <a:pt x="211" y="426"/>
                  </a:lnTo>
                  <a:lnTo>
                    <a:pt x="190" y="370"/>
                  </a:lnTo>
                  <a:lnTo>
                    <a:pt x="167" y="317"/>
                  </a:lnTo>
                  <a:lnTo>
                    <a:pt x="142" y="265"/>
                  </a:lnTo>
                  <a:lnTo>
                    <a:pt x="119" y="217"/>
                  </a:lnTo>
                  <a:lnTo>
                    <a:pt x="96" y="171"/>
                  </a:lnTo>
                  <a:lnTo>
                    <a:pt x="75" y="128"/>
                  </a:lnTo>
                  <a:lnTo>
                    <a:pt x="54" y="92"/>
                  </a:lnTo>
                  <a:lnTo>
                    <a:pt x="37" y="59"/>
                  </a:lnTo>
                  <a:lnTo>
                    <a:pt x="21" y="34"/>
                  </a:lnTo>
                  <a:lnTo>
                    <a:pt x="10" y="15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52"/>
            <p:cNvSpPr>
              <a:spLocks/>
            </p:cNvSpPr>
            <p:nvPr/>
          </p:nvSpPr>
          <p:spPr bwMode="auto">
            <a:xfrm>
              <a:off x="760413" y="2349500"/>
              <a:ext cx="503238" cy="795337"/>
            </a:xfrm>
            <a:custGeom>
              <a:avLst/>
              <a:gdLst>
                <a:gd name="T0" fmla="*/ 0 w 317"/>
                <a:gd name="T1" fmla="*/ 0 h 501"/>
                <a:gd name="T2" fmla="*/ 4 w 317"/>
                <a:gd name="T3" fmla="*/ 2 h 501"/>
                <a:gd name="T4" fmla="*/ 17 w 317"/>
                <a:gd name="T5" fmla="*/ 11 h 501"/>
                <a:gd name="T6" fmla="*/ 36 w 317"/>
                <a:gd name="T7" fmla="*/ 26 h 501"/>
                <a:gd name="T8" fmla="*/ 61 w 317"/>
                <a:gd name="T9" fmla="*/ 51 h 501"/>
                <a:gd name="T10" fmla="*/ 90 w 317"/>
                <a:gd name="T11" fmla="*/ 82 h 501"/>
                <a:gd name="T12" fmla="*/ 125 w 317"/>
                <a:gd name="T13" fmla="*/ 122 h 501"/>
                <a:gd name="T14" fmla="*/ 161 w 317"/>
                <a:gd name="T15" fmla="*/ 172 h 501"/>
                <a:gd name="T16" fmla="*/ 200 w 317"/>
                <a:gd name="T17" fmla="*/ 230 h 501"/>
                <a:gd name="T18" fmla="*/ 238 w 317"/>
                <a:gd name="T19" fmla="*/ 301 h 501"/>
                <a:gd name="T20" fmla="*/ 278 w 317"/>
                <a:gd name="T21" fmla="*/ 380 h 501"/>
                <a:gd name="T22" fmla="*/ 317 w 317"/>
                <a:gd name="T23" fmla="*/ 472 h 501"/>
                <a:gd name="T24" fmla="*/ 299 w 317"/>
                <a:gd name="T25" fmla="*/ 501 h 501"/>
                <a:gd name="T26" fmla="*/ 276 w 317"/>
                <a:gd name="T27" fmla="*/ 449 h 501"/>
                <a:gd name="T28" fmla="*/ 251 w 317"/>
                <a:gd name="T29" fmla="*/ 395 h 501"/>
                <a:gd name="T30" fmla="*/ 224 w 317"/>
                <a:gd name="T31" fmla="*/ 343 h 501"/>
                <a:gd name="T32" fmla="*/ 196 w 317"/>
                <a:gd name="T33" fmla="*/ 293 h 501"/>
                <a:gd name="T34" fmla="*/ 167 w 317"/>
                <a:gd name="T35" fmla="*/ 245 h 501"/>
                <a:gd name="T36" fmla="*/ 140 w 317"/>
                <a:gd name="T37" fmla="*/ 199 h 501"/>
                <a:gd name="T38" fmla="*/ 113 w 317"/>
                <a:gd name="T39" fmla="*/ 157 h 501"/>
                <a:gd name="T40" fmla="*/ 86 w 317"/>
                <a:gd name="T41" fmla="*/ 119 h 501"/>
                <a:gd name="T42" fmla="*/ 63 w 317"/>
                <a:gd name="T43" fmla="*/ 84 h 501"/>
                <a:gd name="T44" fmla="*/ 42 w 317"/>
                <a:gd name="T45" fmla="*/ 55 h 501"/>
                <a:gd name="T46" fmla="*/ 25 w 317"/>
                <a:gd name="T47" fmla="*/ 32 h 501"/>
                <a:gd name="T48" fmla="*/ 11 w 317"/>
                <a:gd name="T49" fmla="*/ 13 h 501"/>
                <a:gd name="T50" fmla="*/ 4 w 317"/>
                <a:gd name="T51" fmla="*/ 3 h 501"/>
                <a:gd name="T52" fmla="*/ 0 w 317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501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6"/>
                  </a:lnTo>
                  <a:lnTo>
                    <a:pt x="61" y="51"/>
                  </a:lnTo>
                  <a:lnTo>
                    <a:pt x="90" y="82"/>
                  </a:lnTo>
                  <a:lnTo>
                    <a:pt x="125" y="122"/>
                  </a:lnTo>
                  <a:lnTo>
                    <a:pt x="161" y="172"/>
                  </a:lnTo>
                  <a:lnTo>
                    <a:pt x="200" y="230"/>
                  </a:lnTo>
                  <a:lnTo>
                    <a:pt x="238" y="301"/>
                  </a:lnTo>
                  <a:lnTo>
                    <a:pt x="278" y="380"/>
                  </a:lnTo>
                  <a:lnTo>
                    <a:pt x="317" y="472"/>
                  </a:lnTo>
                  <a:lnTo>
                    <a:pt x="299" y="501"/>
                  </a:lnTo>
                  <a:lnTo>
                    <a:pt x="276" y="449"/>
                  </a:lnTo>
                  <a:lnTo>
                    <a:pt x="251" y="395"/>
                  </a:lnTo>
                  <a:lnTo>
                    <a:pt x="224" y="343"/>
                  </a:lnTo>
                  <a:lnTo>
                    <a:pt x="196" y="293"/>
                  </a:lnTo>
                  <a:lnTo>
                    <a:pt x="167" y="245"/>
                  </a:lnTo>
                  <a:lnTo>
                    <a:pt x="140" y="199"/>
                  </a:lnTo>
                  <a:lnTo>
                    <a:pt x="113" y="157"/>
                  </a:lnTo>
                  <a:lnTo>
                    <a:pt x="86" y="119"/>
                  </a:lnTo>
                  <a:lnTo>
                    <a:pt x="63" y="84"/>
                  </a:lnTo>
                  <a:lnTo>
                    <a:pt x="42" y="55"/>
                  </a:lnTo>
                  <a:lnTo>
                    <a:pt x="25" y="32"/>
                  </a:lnTo>
                  <a:lnTo>
                    <a:pt x="11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3" name="Freeform 53"/>
            <p:cNvSpPr>
              <a:spLocks/>
            </p:cNvSpPr>
            <p:nvPr/>
          </p:nvSpPr>
          <p:spPr bwMode="auto">
            <a:xfrm>
              <a:off x="766763" y="2520950"/>
              <a:ext cx="398463" cy="623887"/>
            </a:xfrm>
            <a:custGeom>
              <a:avLst/>
              <a:gdLst>
                <a:gd name="T0" fmla="*/ 0 w 251"/>
                <a:gd name="T1" fmla="*/ 0 h 393"/>
                <a:gd name="T2" fmla="*/ 3 w 251"/>
                <a:gd name="T3" fmla="*/ 4 h 393"/>
                <a:gd name="T4" fmla="*/ 15 w 251"/>
                <a:gd name="T5" fmla="*/ 11 h 393"/>
                <a:gd name="T6" fmla="*/ 32 w 251"/>
                <a:gd name="T7" fmla="*/ 27 h 393"/>
                <a:gd name="T8" fmla="*/ 55 w 251"/>
                <a:gd name="T9" fmla="*/ 50 h 393"/>
                <a:gd name="T10" fmla="*/ 82 w 251"/>
                <a:gd name="T11" fmla="*/ 81 h 393"/>
                <a:gd name="T12" fmla="*/ 113 w 251"/>
                <a:gd name="T13" fmla="*/ 119 h 393"/>
                <a:gd name="T14" fmla="*/ 148 w 251"/>
                <a:gd name="T15" fmla="*/ 167 h 393"/>
                <a:gd name="T16" fmla="*/ 182 w 251"/>
                <a:gd name="T17" fmla="*/ 225 h 393"/>
                <a:gd name="T18" fmla="*/ 217 w 251"/>
                <a:gd name="T19" fmla="*/ 292 h 393"/>
                <a:gd name="T20" fmla="*/ 251 w 251"/>
                <a:gd name="T21" fmla="*/ 370 h 393"/>
                <a:gd name="T22" fmla="*/ 236 w 251"/>
                <a:gd name="T23" fmla="*/ 393 h 393"/>
                <a:gd name="T24" fmla="*/ 215 w 251"/>
                <a:gd name="T25" fmla="*/ 345 h 393"/>
                <a:gd name="T26" fmla="*/ 190 w 251"/>
                <a:gd name="T27" fmla="*/ 298 h 393"/>
                <a:gd name="T28" fmla="*/ 165 w 251"/>
                <a:gd name="T29" fmla="*/ 251 h 393"/>
                <a:gd name="T30" fmla="*/ 140 w 251"/>
                <a:gd name="T31" fmla="*/ 205 h 393"/>
                <a:gd name="T32" fmla="*/ 113 w 251"/>
                <a:gd name="T33" fmla="*/ 163 h 393"/>
                <a:gd name="T34" fmla="*/ 88 w 251"/>
                <a:gd name="T35" fmla="*/ 125 h 393"/>
                <a:gd name="T36" fmla="*/ 65 w 251"/>
                <a:gd name="T37" fmla="*/ 90 h 393"/>
                <a:gd name="T38" fmla="*/ 44 w 251"/>
                <a:gd name="T39" fmla="*/ 59 h 393"/>
                <a:gd name="T40" fmla="*/ 27 w 251"/>
                <a:gd name="T41" fmla="*/ 35 h 393"/>
                <a:gd name="T42" fmla="*/ 11 w 251"/>
                <a:gd name="T43" fmla="*/ 15 h 393"/>
                <a:gd name="T44" fmla="*/ 3 w 251"/>
                <a:gd name="T45" fmla="*/ 4 h 393"/>
                <a:gd name="T46" fmla="*/ 0 w 251"/>
                <a:gd name="T4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1" h="393">
                  <a:moveTo>
                    <a:pt x="0" y="0"/>
                  </a:moveTo>
                  <a:lnTo>
                    <a:pt x="3" y="4"/>
                  </a:lnTo>
                  <a:lnTo>
                    <a:pt x="15" y="11"/>
                  </a:lnTo>
                  <a:lnTo>
                    <a:pt x="32" y="27"/>
                  </a:lnTo>
                  <a:lnTo>
                    <a:pt x="55" y="50"/>
                  </a:lnTo>
                  <a:lnTo>
                    <a:pt x="82" y="81"/>
                  </a:lnTo>
                  <a:lnTo>
                    <a:pt x="113" y="119"/>
                  </a:lnTo>
                  <a:lnTo>
                    <a:pt x="148" y="167"/>
                  </a:lnTo>
                  <a:lnTo>
                    <a:pt x="182" y="225"/>
                  </a:lnTo>
                  <a:lnTo>
                    <a:pt x="217" y="292"/>
                  </a:lnTo>
                  <a:lnTo>
                    <a:pt x="251" y="370"/>
                  </a:lnTo>
                  <a:lnTo>
                    <a:pt x="236" y="393"/>
                  </a:lnTo>
                  <a:lnTo>
                    <a:pt x="215" y="345"/>
                  </a:lnTo>
                  <a:lnTo>
                    <a:pt x="190" y="298"/>
                  </a:lnTo>
                  <a:lnTo>
                    <a:pt x="165" y="251"/>
                  </a:lnTo>
                  <a:lnTo>
                    <a:pt x="140" y="205"/>
                  </a:lnTo>
                  <a:lnTo>
                    <a:pt x="113" y="163"/>
                  </a:lnTo>
                  <a:lnTo>
                    <a:pt x="88" y="125"/>
                  </a:lnTo>
                  <a:lnTo>
                    <a:pt x="65" y="90"/>
                  </a:lnTo>
                  <a:lnTo>
                    <a:pt x="44" y="59"/>
                  </a:lnTo>
                  <a:lnTo>
                    <a:pt x="27" y="35"/>
                  </a:lnTo>
                  <a:lnTo>
                    <a:pt x="11" y="15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54"/>
            <p:cNvSpPr>
              <a:spLocks/>
            </p:cNvSpPr>
            <p:nvPr/>
          </p:nvSpPr>
          <p:spPr bwMode="auto">
            <a:xfrm>
              <a:off x="684213" y="2525712"/>
              <a:ext cx="401638" cy="619125"/>
            </a:xfrm>
            <a:custGeom>
              <a:avLst/>
              <a:gdLst>
                <a:gd name="T0" fmla="*/ 0 w 253"/>
                <a:gd name="T1" fmla="*/ 0 h 390"/>
                <a:gd name="T2" fmla="*/ 4 w 253"/>
                <a:gd name="T3" fmla="*/ 4 h 390"/>
                <a:gd name="T4" fmla="*/ 15 w 253"/>
                <a:gd name="T5" fmla="*/ 11 h 390"/>
                <a:gd name="T6" fmla="*/ 34 w 253"/>
                <a:gd name="T7" fmla="*/ 27 h 390"/>
                <a:gd name="T8" fmla="*/ 57 w 253"/>
                <a:gd name="T9" fmla="*/ 50 h 390"/>
                <a:gd name="T10" fmla="*/ 84 w 253"/>
                <a:gd name="T11" fmla="*/ 79 h 390"/>
                <a:gd name="T12" fmla="*/ 115 w 253"/>
                <a:gd name="T13" fmla="*/ 117 h 390"/>
                <a:gd name="T14" fmla="*/ 148 w 253"/>
                <a:gd name="T15" fmla="*/ 165 h 390"/>
                <a:gd name="T16" fmla="*/ 184 w 253"/>
                <a:gd name="T17" fmla="*/ 223 h 390"/>
                <a:gd name="T18" fmla="*/ 219 w 253"/>
                <a:gd name="T19" fmla="*/ 290 h 390"/>
                <a:gd name="T20" fmla="*/ 253 w 253"/>
                <a:gd name="T21" fmla="*/ 367 h 390"/>
                <a:gd name="T22" fmla="*/ 238 w 253"/>
                <a:gd name="T23" fmla="*/ 390 h 390"/>
                <a:gd name="T24" fmla="*/ 217 w 253"/>
                <a:gd name="T25" fmla="*/ 344 h 390"/>
                <a:gd name="T26" fmla="*/ 194 w 253"/>
                <a:gd name="T27" fmla="*/ 296 h 390"/>
                <a:gd name="T28" fmla="*/ 167 w 253"/>
                <a:gd name="T29" fmla="*/ 249 h 390"/>
                <a:gd name="T30" fmla="*/ 142 w 253"/>
                <a:gd name="T31" fmla="*/ 203 h 390"/>
                <a:gd name="T32" fmla="*/ 115 w 253"/>
                <a:gd name="T33" fmla="*/ 161 h 390"/>
                <a:gd name="T34" fmla="*/ 90 w 253"/>
                <a:gd name="T35" fmla="*/ 123 h 390"/>
                <a:gd name="T36" fmla="*/ 65 w 253"/>
                <a:gd name="T37" fmla="*/ 88 h 390"/>
                <a:gd name="T38" fmla="*/ 44 w 253"/>
                <a:gd name="T39" fmla="*/ 59 h 390"/>
                <a:gd name="T40" fmla="*/ 27 w 253"/>
                <a:gd name="T41" fmla="*/ 34 h 390"/>
                <a:gd name="T42" fmla="*/ 13 w 253"/>
                <a:gd name="T43" fmla="*/ 15 h 390"/>
                <a:gd name="T44" fmla="*/ 4 w 253"/>
                <a:gd name="T45" fmla="*/ 4 h 390"/>
                <a:gd name="T46" fmla="*/ 0 w 253"/>
                <a:gd name="T4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90">
                  <a:moveTo>
                    <a:pt x="0" y="0"/>
                  </a:moveTo>
                  <a:lnTo>
                    <a:pt x="4" y="4"/>
                  </a:lnTo>
                  <a:lnTo>
                    <a:pt x="15" y="11"/>
                  </a:lnTo>
                  <a:lnTo>
                    <a:pt x="34" y="27"/>
                  </a:lnTo>
                  <a:lnTo>
                    <a:pt x="57" y="50"/>
                  </a:lnTo>
                  <a:lnTo>
                    <a:pt x="84" y="79"/>
                  </a:lnTo>
                  <a:lnTo>
                    <a:pt x="115" y="117"/>
                  </a:lnTo>
                  <a:lnTo>
                    <a:pt x="148" y="165"/>
                  </a:lnTo>
                  <a:lnTo>
                    <a:pt x="184" y="223"/>
                  </a:lnTo>
                  <a:lnTo>
                    <a:pt x="219" y="290"/>
                  </a:lnTo>
                  <a:lnTo>
                    <a:pt x="253" y="367"/>
                  </a:lnTo>
                  <a:lnTo>
                    <a:pt x="238" y="390"/>
                  </a:lnTo>
                  <a:lnTo>
                    <a:pt x="217" y="344"/>
                  </a:lnTo>
                  <a:lnTo>
                    <a:pt x="194" y="296"/>
                  </a:lnTo>
                  <a:lnTo>
                    <a:pt x="167" y="249"/>
                  </a:lnTo>
                  <a:lnTo>
                    <a:pt x="142" y="203"/>
                  </a:lnTo>
                  <a:lnTo>
                    <a:pt x="115" y="161"/>
                  </a:lnTo>
                  <a:lnTo>
                    <a:pt x="90" y="123"/>
                  </a:lnTo>
                  <a:lnTo>
                    <a:pt x="65" y="88"/>
                  </a:lnTo>
                  <a:lnTo>
                    <a:pt x="44" y="59"/>
                  </a:lnTo>
                  <a:lnTo>
                    <a:pt x="27" y="34"/>
                  </a:lnTo>
                  <a:lnTo>
                    <a:pt x="13" y="15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55"/>
            <p:cNvSpPr>
              <a:spLocks/>
            </p:cNvSpPr>
            <p:nvPr/>
          </p:nvSpPr>
          <p:spPr bwMode="auto">
            <a:xfrm>
              <a:off x="531813" y="2409825"/>
              <a:ext cx="500063" cy="735012"/>
            </a:xfrm>
            <a:custGeom>
              <a:avLst/>
              <a:gdLst>
                <a:gd name="T0" fmla="*/ 0 w 315"/>
                <a:gd name="T1" fmla="*/ 0 h 463"/>
                <a:gd name="T2" fmla="*/ 4 w 315"/>
                <a:gd name="T3" fmla="*/ 4 h 463"/>
                <a:gd name="T4" fmla="*/ 15 w 315"/>
                <a:gd name="T5" fmla="*/ 12 h 463"/>
                <a:gd name="T6" fmla="*/ 34 w 315"/>
                <a:gd name="T7" fmla="*/ 25 h 463"/>
                <a:gd name="T8" fmla="*/ 59 w 315"/>
                <a:gd name="T9" fmla="*/ 44 h 463"/>
                <a:gd name="T10" fmla="*/ 90 w 315"/>
                <a:gd name="T11" fmla="*/ 73 h 463"/>
                <a:gd name="T12" fmla="*/ 123 w 315"/>
                <a:gd name="T13" fmla="*/ 110 h 463"/>
                <a:gd name="T14" fmla="*/ 159 w 315"/>
                <a:gd name="T15" fmla="*/ 154 h 463"/>
                <a:gd name="T16" fmla="*/ 198 w 315"/>
                <a:gd name="T17" fmla="*/ 207 h 463"/>
                <a:gd name="T18" fmla="*/ 236 w 315"/>
                <a:gd name="T19" fmla="*/ 271 h 463"/>
                <a:gd name="T20" fmla="*/ 276 w 315"/>
                <a:gd name="T21" fmla="*/ 346 h 463"/>
                <a:gd name="T22" fmla="*/ 315 w 315"/>
                <a:gd name="T23" fmla="*/ 432 h 463"/>
                <a:gd name="T24" fmla="*/ 294 w 315"/>
                <a:gd name="T25" fmla="*/ 463 h 463"/>
                <a:gd name="T26" fmla="*/ 271 w 315"/>
                <a:gd name="T27" fmla="*/ 411 h 463"/>
                <a:gd name="T28" fmla="*/ 244 w 315"/>
                <a:gd name="T29" fmla="*/ 357 h 463"/>
                <a:gd name="T30" fmla="*/ 215 w 315"/>
                <a:gd name="T31" fmla="*/ 305 h 463"/>
                <a:gd name="T32" fmla="*/ 184 w 315"/>
                <a:gd name="T33" fmla="*/ 255 h 463"/>
                <a:gd name="T34" fmla="*/ 155 w 315"/>
                <a:gd name="T35" fmla="*/ 209 h 463"/>
                <a:gd name="T36" fmla="*/ 125 w 315"/>
                <a:gd name="T37" fmla="*/ 165 h 463"/>
                <a:gd name="T38" fmla="*/ 96 w 315"/>
                <a:gd name="T39" fmla="*/ 125 h 463"/>
                <a:gd name="T40" fmla="*/ 71 w 315"/>
                <a:gd name="T41" fmla="*/ 90 h 463"/>
                <a:gd name="T42" fmla="*/ 48 w 315"/>
                <a:gd name="T43" fmla="*/ 60 h 463"/>
                <a:gd name="T44" fmla="*/ 29 w 315"/>
                <a:gd name="T45" fmla="*/ 35 h 463"/>
                <a:gd name="T46" fmla="*/ 13 w 315"/>
                <a:gd name="T47" fmla="*/ 16 h 463"/>
                <a:gd name="T48" fmla="*/ 4 w 315"/>
                <a:gd name="T49" fmla="*/ 4 h 463"/>
                <a:gd name="T50" fmla="*/ 0 w 315"/>
                <a:gd name="T5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463">
                  <a:moveTo>
                    <a:pt x="0" y="0"/>
                  </a:moveTo>
                  <a:lnTo>
                    <a:pt x="4" y="4"/>
                  </a:lnTo>
                  <a:lnTo>
                    <a:pt x="15" y="12"/>
                  </a:lnTo>
                  <a:lnTo>
                    <a:pt x="34" y="25"/>
                  </a:lnTo>
                  <a:lnTo>
                    <a:pt x="59" y="44"/>
                  </a:lnTo>
                  <a:lnTo>
                    <a:pt x="90" y="73"/>
                  </a:lnTo>
                  <a:lnTo>
                    <a:pt x="123" y="110"/>
                  </a:lnTo>
                  <a:lnTo>
                    <a:pt x="159" y="154"/>
                  </a:lnTo>
                  <a:lnTo>
                    <a:pt x="198" y="207"/>
                  </a:lnTo>
                  <a:lnTo>
                    <a:pt x="236" y="271"/>
                  </a:lnTo>
                  <a:lnTo>
                    <a:pt x="276" y="346"/>
                  </a:lnTo>
                  <a:lnTo>
                    <a:pt x="315" y="432"/>
                  </a:lnTo>
                  <a:lnTo>
                    <a:pt x="294" y="463"/>
                  </a:lnTo>
                  <a:lnTo>
                    <a:pt x="271" y="411"/>
                  </a:lnTo>
                  <a:lnTo>
                    <a:pt x="244" y="357"/>
                  </a:lnTo>
                  <a:lnTo>
                    <a:pt x="215" y="305"/>
                  </a:lnTo>
                  <a:lnTo>
                    <a:pt x="184" y="255"/>
                  </a:lnTo>
                  <a:lnTo>
                    <a:pt x="155" y="209"/>
                  </a:lnTo>
                  <a:lnTo>
                    <a:pt x="125" y="165"/>
                  </a:lnTo>
                  <a:lnTo>
                    <a:pt x="96" y="125"/>
                  </a:lnTo>
                  <a:lnTo>
                    <a:pt x="71" y="90"/>
                  </a:lnTo>
                  <a:lnTo>
                    <a:pt x="48" y="60"/>
                  </a:lnTo>
                  <a:lnTo>
                    <a:pt x="29" y="35"/>
                  </a:lnTo>
                  <a:lnTo>
                    <a:pt x="13" y="1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56"/>
            <p:cNvSpPr>
              <a:spLocks/>
            </p:cNvSpPr>
            <p:nvPr/>
          </p:nvSpPr>
          <p:spPr bwMode="auto">
            <a:xfrm>
              <a:off x="366713" y="2224087"/>
              <a:ext cx="466725" cy="920750"/>
            </a:xfrm>
            <a:custGeom>
              <a:avLst/>
              <a:gdLst>
                <a:gd name="T0" fmla="*/ 0 w 294"/>
                <a:gd name="T1" fmla="*/ 0 h 580"/>
                <a:gd name="T2" fmla="*/ 4 w 294"/>
                <a:gd name="T3" fmla="*/ 2 h 580"/>
                <a:gd name="T4" fmla="*/ 13 w 294"/>
                <a:gd name="T5" fmla="*/ 12 h 580"/>
                <a:gd name="T6" fmla="*/ 27 w 294"/>
                <a:gd name="T7" fmla="*/ 29 h 580"/>
                <a:gd name="T8" fmla="*/ 46 w 294"/>
                <a:gd name="T9" fmla="*/ 52 h 580"/>
                <a:gd name="T10" fmla="*/ 69 w 294"/>
                <a:gd name="T11" fmla="*/ 83 h 580"/>
                <a:gd name="T12" fmla="*/ 96 w 294"/>
                <a:gd name="T13" fmla="*/ 119 h 580"/>
                <a:gd name="T14" fmla="*/ 125 w 294"/>
                <a:gd name="T15" fmla="*/ 162 h 580"/>
                <a:gd name="T16" fmla="*/ 154 w 294"/>
                <a:gd name="T17" fmla="*/ 211 h 580"/>
                <a:gd name="T18" fmla="*/ 184 w 294"/>
                <a:gd name="T19" fmla="*/ 269 h 580"/>
                <a:gd name="T20" fmla="*/ 213 w 294"/>
                <a:gd name="T21" fmla="*/ 332 h 580"/>
                <a:gd name="T22" fmla="*/ 242 w 294"/>
                <a:gd name="T23" fmla="*/ 403 h 580"/>
                <a:gd name="T24" fmla="*/ 269 w 294"/>
                <a:gd name="T25" fmla="*/ 480 h 580"/>
                <a:gd name="T26" fmla="*/ 294 w 294"/>
                <a:gd name="T27" fmla="*/ 563 h 580"/>
                <a:gd name="T28" fmla="*/ 263 w 294"/>
                <a:gd name="T29" fmla="*/ 580 h 580"/>
                <a:gd name="T30" fmla="*/ 246 w 294"/>
                <a:gd name="T31" fmla="*/ 526 h 580"/>
                <a:gd name="T32" fmla="*/ 229 w 294"/>
                <a:gd name="T33" fmla="*/ 472 h 580"/>
                <a:gd name="T34" fmla="*/ 207 w 294"/>
                <a:gd name="T35" fmla="*/ 419 h 580"/>
                <a:gd name="T36" fmla="*/ 184 w 294"/>
                <a:gd name="T37" fmla="*/ 365 h 580"/>
                <a:gd name="T38" fmla="*/ 161 w 294"/>
                <a:gd name="T39" fmla="*/ 313 h 580"/>
                <a:gd name="T40" fmla="*/ 138 w 294"/>
                <a:gd name="T41" fmla="*/ 261 h 580"/>
                <a:gd name="T42" fmla="*/ 115 w 294"/>
                <a:gd name="T43" fmla="*/ 213 h 580"/>
                <a:gd name="T44" fmla="*/ 92 w 294"/>
                <a:gd name="T45" fmla="*/ 169 h 580"/>
                <a:gd name="T46" fmla="*/ 71 w 294"/>
                <a:gd name="T47" fmla="*/ 127 h 580"/>
                <a:gd name="T48" fmla="*/ 52 w 294"/>
                <a:gd name="T49" fmla="*/ 90 h 580"/>
                <a:gd name="T50" fmla="*/ 35 w 294"/>
                <a:gd name="T51" fmla="*/ 60 h 580"/>
                <a:gd name="T52" fmla="*/ 19 w 294"/>
                <a:gd name="T53" fmla="*/ 35 h 580"/>
                <a:gd name="T54" fmla="*/ 10 w 294"/>
                <a:gd name="T55" fmla="*/ 16 h 580"/>
                <a:gd name="T56" fmla="*/ 2 w 294"/>
                <a:gd name="T57" fmla="*/ 4 h 580"/>
                <a:gd name="T58" fmla="*/ 0 w 294"/>
                <a:gd name="T5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4" h="580">
                  <a:moveTo>
                    <a:pt x="0" y="0"/>
                  </a:moveTo>
                  <a:lnTo>
                    <a:pt x="4" y="2"/>
                  </a:lnTo>
                  <a:lnTo>
                    <a:pt x="13" y="12"/>
                  </a:lnTo>
                  <a:lnTo>
                    <a:pt x="27" y="29"/>
                  </a:lnTo>
                  <a:lnTo>
                    <a:pt x="46" y="52"/>
                  </a:lnTo>
                  <a:lnTo>
                    <a:pt x="69" y="83"/>
                  </a:lnTo>
                  <a:lnTo>
                    <a:pt x="96" y="119"/>
                  </a:lnTo>
                  <a:lnTo>
                    <a:pt x="125" y="162"/>
                  </a:lnTo>
                  <a:lnTo>
                    <a:pt x="154" y="211"/>
                  </a:lnTo>
                  <a:lnTo>
                    <a:pt x="184" y="269"/>
                  </a:lnTo>
                  <a:lnTo>
                    <a:pt x="213" y="332"/>
                  </a:lnTo>
                  <a:lnTo>
                    <a:pt x="242" y="403"/>
                  </a:lnTo>
                  <a:lnTo>
                    <a:pt x="269" y="480"/>
                  </a:lnTo>
                  <a:lnTo>
                    <a:pt x="294" y="563"/>
                  </a:lnTo>
                  <a:lnTo>
                    <a:pt x="263" y="580"/>
                  </a:lnTo>
                  <a:lnTo>
                    <a:pt x="246" y="526"/>
                  </a:lnTo>
                  <a:lnTo>
                    <a:pt x="229" y="472"/>
                  </a:lnTo>
                  <a:lnTo>
                    <a:pt x="207" y="419"/>
                  </a:lnTo>
                  <a:lnTo>
                    <a:pt x="184" y="365"/>
                  </a:lnTo>
                  <a:lnTo>
                    <a:pt x="161" y="313"/>
                  </a:lnTo>
                  <a:lnTo>
                    <a:pt x="138" y="261"/>
                  </a:lnTo>
                  <a:lnTo>
                    <a:pt x="115" y="213"/>
                  </a:lnTo>
                  <a:lnTo>
                    <a:pt x="92" y="169"/>
                  </a:lnTo>
                  <a:lnTo>
                    <a:pt x="71" y="127"/>
                  </a:lnTo>
                  <a:lnTo>
                    <a:pt x="52" y="90"/>
                  </a:lnTo>
                  <a:lnTo>
                    <a:pt x="35" y="60"/>
                  </a:lnTo>
                  <a:lnTo>
                    <a:pt x="19" y="35"/>
                  </a:lnTo>
                  <a:lnTo>
                    <a:pt x="10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57"/>
            <p:cNvSpPr>
              <a:spLocks/>
            </p:cNvSpPr>
            <p:nvPr/>
          </p:nvSpPr>
          <p:spPr bwMode="auto">
            <a:xfrm>
              <a:off x="373063" y="2422525"/>
              <a:ext cx="371475" cy="722312"/>
            </a:xfrm>
            <a:custGeom>
              <a:avLst/>
              <a:gdLst>
                <a:gd name="T0" fmla="*/ 0 w 234"/>
                <a:gd name="T1" fmla="*/ 0 h 455"/>
                <a:gd name="T2" fmla="*/ 4 w 234"/>
                <a:gd name="T3" fmla="*/ 4 h 455"/>
                <a:gd name="T4" fmla="*/ 13 w 234"/>
                <a:gd name="T5" fmla="*/ 15 h 455"/>
                <a:gd name="T6" fmla="*/ 31 w 234"/>
                <a:gd name="T7" fmla="*/ 33 h 455"/>
                <a:gd name="T8" fmla="*/ 50 w 234"/>
                <a:gd name="T9" fmla="*/ 58 h 455"/>
                <a:gd name="T10" fmla="*/ 75 w 234"/>
                <a:gd name="T11" fmla="*/ 90 h 455"/>
                <a:gd name="T12" fmla="*/ 100 w 234"/>
                <a:gd name="T13" fmla="*/ 131 h 455"/>
                <a:gd name="T14" fmla="*/ 129 w 234"/>
                <a:gd name="T15" fmla="*/ 179 h 455"/>
                <a:gd name="T16" fmla="*/ 157 w 234"/>
                <a:gd name="T17" fmla="*/ 232 h 455"/>
                <a:gd name="T18" fmla="*/ 184 w 234"/>
                <a:gd name="T19" fmla="*/ 296 h 455"/>
                <a:gd name="T20" fmla="*/ 211 w 234"/>
                <a:gd name="T21" fmla="*/ 365 h 455"/>
                <a:gd name="T22" fmla="*/ 234 w 234"/>
                <a:gd name="T23" fmla="*/ 442 h 455"/>
                <a:gd name="T24" fmla="*/ 209 w 234"/>
                <a:gd name="T25" fmla="*/ 455 h 455"/>
                <a:gd name="T26" fmla="*/ 194 w 234"/>
                <a:gd name="T27" fmla="*/ 407 h 455"/>
                <a:gd name="T28" fmla="*/ 177 w 234"/>
                <a:gd name="T29" fmla="*/ 357 h 455"/>
                <a:gd name="T30" fmla="*/ 157 w 234"/>
                <a:gd name="T31" fmla="*/ 309 h 455"/>
                <a:gd name="T32" fmla="*/ 136 w 234"/>
                <a:gd name="T33" fmla="*/ 261 h 455"/>
                <a:gd name="T34" fmla="*/ 115 w 234"/>
                <a:gd name="T35" fmla="*/ 215 h 455"/>
                <a:gd name="T36" fmla="*/ 94 w 234"/>
                <a:gd name="T37" fmla="*/ 171 h 455"/>
                <a:gd name="T38" fmla="*/ 73 w 234"/>
                <a:gd name="T39" fmla="*/ 131 h 455"/>
                <a:gd name="T40" fmla="*/ 54 w 234"/>
                <a:gd name="T41" fmla="*/ 94 h 455"/>
                <a:gd name="T42" fmla="*/ 36 w 234"/>
                <a:gd name="T43" fmla="*/ 61 h 455"/>
                <a:gd name="T44" fmla="*/ 21 w 234"/>
                <a:gd name="T45" fmla="*/ 36 h 455"/>
                <a:gd name="T46" fmla="*/ 9 w 234"/>
                <a:gd name="T47" fmla="*/ 17 h 455"/>
                <a:gd name="T48" fmla="*/ 2 w 234"/>
                <a:gd name="T49" fmla="*/ 4 h 455"/>
                <a:gd name="T50" fmla="*/ 0 w 234"/>
                <a:gd name="T5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4" h="455">
                  <a:moveTo>
                    <a:pt x="0" y="0"/>
                  </a:moveTo>
                  <a:lnTo>
                    <a:pt x="4" y="4"/>
                  </a:lnTo>
                  <a:lnTo>
                    <a:pt x="13" y="15"/>
                  </a:lnTo>
                  <a:lnTo>
                    <a:pt x="31" y="33"/>
                  </a:lnTo>
                  <a:lnTo>
                    <a:pt x="50" y="58"/>
                  </a:lnTo>
                  <a:lnTo>
                    <a:pt x="75" y="90"/>
                  </a:lnTo>
                  <a:lnTo>
                    <a:pt x="100" y="131"/>
                  </a:lnTo>
                  <a:lnTo>
                    <a:pt x="129" y="179"/>
                  </a:lnTo>
                  <a:lnTo>
                    <a:pt x="157" y="232"/>
                  </a:lnTo>
                  <a:lnTo>
                    <a:pt x="184" y="296"/>
                  </a:lnTo>
                  <a:lnTo>
                    <a:pt x="211" y="365"/>
                  </a:lnTo>
                  <a:lnTo>
                    <a:pt x="234" y="442"/>
                  </a:lnTo>
                  <a:lnTo>
                    <a:pt x="209" y="455"/>
                  </a:lnTo>
                  <a:lnTo>
                    <a:pt x="194" y="407"/>
                  </a:lnTo>
                  <a:lnTo>
                    <a:pt x="177" y="357"/>
                  </a:lnTo>
                  <a:lnTo>
                    <a:pt x="157" y="309"/>
                  </a:lnTo>
                  <a:lnTo>
                    <a:pt x="136" y="261"/>
                  </a:lnTo>
                  <a:lnTo>
                    <a:pt x="115" y="215"/>
                  </a:lnTo>
                  <a:lnTo>
                    <a:pt x="94" y="171"/>
                  </a:lnTo>
                  <a:lnTo>
                    <a:pt x="73" y="131"/>
                  </a:lnTo>
                  <a:lnTo>
                    <a:pt x="54" y="94"/>
                  </a:lnTo>
                  <a:lnTo>
                    <a:pt x="36" y="61"/>
                  </a:lnTo>
                  <a:lnTo>
                    <a:pt x="21" y="36"/>
                  </a:lnTo>
                  <a:lnTo>
                    <a:pt x="9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58"/>
            <p:cNvSpPr>
              <a:spLocks/>
            </p:cNvSpPr>
            <p:nvPr/>
          </p:nvSpPr>
          <p:spPr bwMode="auto">
            <a:xfrm>
              <a:off x="217488" y="2197100"/>
              <a:ext cx="441325" cy="947737"/>
            </a:xfrm>
            <a:custGeom>
              <a:avLst/>
              <a:gdLst>
                <a:gd name="T0" fmla="*/ 0 w 278"/>
                <a:gd name="T1" fmla="*/ 0 h 597"/>
                <a:gd name="T2" fmla="*/ 4 w 278"/>
                <a:gd name="T3" fmla="*/ 6 h 597"/>
                <a:gd name="T4" fmla="*/ 13 w 278"/>
                <a:gd name="T5" fmla="*/ 17 h 597"/>
                <a:gd name="T6" fmla="*/ 29 w 278"/>
                <a:gd name="T7" fmla="*/ 38 h 597"/>
                <a:gd name="T8" fmla="*/ 48 w 278"/>
                <a:gd name="T9" fmla="*/ 69 h 597"/>
                <a:gd name="T10" fmla="*/ 71 w 278"/>
                <a:gd name="T11" fmla="*/ 105 h 597"/>
                <a:gd name="T12" fmla="*/ 96 w 278"/>
                <a:gd name="T13" fmla="*/ 152 h 597"/>
                <a:gd name="T14" fmla="*/ 125 w 278"/>
                <a:gd name="T15" fmla="*/ 205 h 597"/>
                <a:gd name="T16" fmla="*/ 155 w 278"/>
                <a:gd name="T17" fmla="*/ 267 h 597"/>
                <a:gd name="T18" fmla="*/ 186 w 278"/>
                <a:gd name="T19" fmla="*/ 336 h 597"/>
                <a:gd name="T20" fmla="*/ 217 w 278"/>
                <a:gd name="T21" fmla="*/ 411 h 597"/>
                <a:gd name="T22" fmla="*/ 248 w 278"/>
                <a:gd name="T23" fmla="*/ 495 h 597"/>
                <a:gd name="T24" fmla="*/ 278 w 278"/>
                <a:gd name="T25" fmla="*/ 585 h 597"/>
                <a:gd name="T26" fmla="*/ 259 w 278"/>
                <a:gd name="T27" fmla="*/ 597 h 597"/>
                <a:gd name="T28" fmla="*/ 240 w 278"/>
                <a:gd name="T29" fmla="*/ 543 h 597"/>
                <a:gd name="T30" fmla="*/ 221 w 278"/>
                <a:gd name="T31" fmla="*/ 489 h 597"/>
                <a:gd name="T32" fmla="*/ 200 w 278"/>
                <a:gd name="T33" fmla="*/ 434 h 597"/>
                <a:gd name="T34" fmla="*/ 177 w 278"/>
                <a:gd name="T35" fmla="*/ 378 h 597"/>
                <a:gd name="T36" fmla="*/ 154 w 278"/>
                <a:gd name="T37" fmla="*/ 324 h 597"/>
                <a:gd name="T38" fmla="*/ 131 w 278"/>
                <a:gd name="T39" fmla="*/ 272 h 597"/>
                <a:gd name="T40" fmla="*/ 109 w 278"/>
                <a:gd name="T41" fmla="*/ 224 h 597"/>
                <a:gd name="T42" fmla="*/ 88 w 278"/>
                <a:gd name="T43" fmla="*/ 177 h 597"/>
                <a:gd name="T44" fmla="*/ 67 w 278"/>
                <a:gd name="T45" fmla="*/ 134 h 597"/>
                <a:gd name="T46" fmla="*/ 50 w 278"/>
                <a:gd name="T47" fmla="*/ 96 h 597"/>
                <a:gd name="T48" fmla="*/ 33 w 278"/>
                <a:gd name="T49" fmla="*/ 63 h 597"/>
                <a:gd name="T50" fmla="*/ 19 w 278"/>
                <a:gd name="T51" fmla="*/ 36 h 597"/>
                <a:gd name="T52" fmla="*/ 10 w 278"/>
                <a:gd name="T53" fmla="*/ 17 h 597"/>
                <a:gd name="T54" fmla="*/ 4 w 278"/>
                <a:gd name="T55" fmla="*/ 6 h 597"/>
                <a:gd name="T56" fmla="*/ 0 w 278"/>
                <a:gd name="T57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8" h="597">
                  <a:moveTo>
                    <a:pt x="0" y="0"/>
                  </a:moveTo>
                  <a:lnTo>
                    <a:pt x="4" y="6"/>
                  </a:lnTo>
                  <a:lnTo>
                    <a:pt x="13" y="17"/>
                  </a:lnTo>
                  <a:lnTo>
                    <a:pt x="29" y="38"/>
                  </a:lnTo>
                  <a:lnTo>
                    <a:pt x="48" y="69"/>
                  </a:lnTo>
                  <a:lnTo>
                    <a:pt x="71" y="105"/>
                  </a:lnTo>
                  <a:lnTo>
                    <a:pt x="96" y="152"/>
                  </a:lnTo>
                  <a:lnTo>
                    <a:pt x="125" y="205"/>
                  </a:lnTo>
                  <a:lnTo>
                    <a:pt x="155" y="267"/>
                  </a:lnTo>
                  <a:lnTo>
                    <a:pt x="186" y="336"/>
                  </a:lnTo>
                  <a:lnTo>
                    <a:pt x="217" y="411"/>
                  </a:lnTo>
                  <a:lnTo>
                    <a:pt x="248" y="495"/>
                  </a:lnTo>
                  <a:lnTo>
                    <a:pt x="278" y="585"/>
                  </a:lnTo>
                  <a:lnTo>
                    <a:pt x="259" y="597"/>
                  </a:lnTo>
                  <a:lnTo>
                    <a:pt x="240" y="543"/>
                  </a:lnTo>
                  <a:lnTo>
                    <a:pt x="221" y="489"/>
                  </a:lnTo>
                  <a:lnTo>
                    <a:pt x="200" y="434"/>
                  </a:lnTo>
                  <a:lnTo>
                    <a:pt x="177" y="378"/>
                  </a:lnTo>
                  <a:lnTo>
                    <a:pt x="154" y="324"/>
                  </a:lnTo>
                  <a:lnTo>
                    <a:pt x="131" y="272"/>
                  </a:lnTo>
                  <a:lnTo>
                    <a:pt x="109" y="224"/>
                  </a:lnTo>
                  <a:lnTo>
                    <a:pt x="88" y="177"/>
                  </a:lnTo>
                  <a:lnTo>
                    <a:pt x="67" y="134"/>
                  </a:lnTo>
                  <a:lnTo>
                    <a:pt x="50" y="96"/>
                  </a:lnTo>
                  <a:lnTo>
                    <a:pt x="33" y="63"/>
                  </a:lnTo>
                  <a:lnTo>
                    <a:pt x="19" y="36"/>
                  </a:lnTo>
                  <a:lnTo>
                    <a:pt x="10" y="17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59"/>
            <p:cNvSpPr>
              <a:spLocks/>
            </p:cNvSpPr>
            <p:nvPr/>
          </p:nvSpPr>
          <p:spPr bwMode="auto">
            <a:xfrm>
              <a:off x="461963" y="2273300"/>
              <a:ext cx="454025" cy="871537"/>
            </a:xfrm>
            <a:custGeom>
              <a:avLst/>
              <a:gdLst>
                <a:gd name="T0" fmla="*/ 0 w 286"/>
                <a:gd name="T1" fmla="*/ 0 h 549"/>
                <a:gd name="T2" fmla="*/ 3 w 286"/>
                <a:gd name="T3" fmla="*/ 4 h 549"/>
                <a:gd name="T4" fmla="*/ 15 w 286"/>
                <a:gd name="T5" fmla="*/ 13 h 549"/>
                <a:gd name="T6" fmla="*/ 32 w 286"/>
                <a:gd name="T7" fmla="*/ 33 h 549"/>
                <a:gd name="T8" fmla="*/ 55 w 286"/>
                <a:gd name="T9" fmla="*/ 58 h 549"/>
                <a:gd name="T10" fmla="*/ 80 w 286"/>
                <a:gd name="T11" fmla="*/ 90 h 549"/>
                <a:gd name="T12" fmla="*/ 109 w 286"/>
                <a:gd name="T13" fmla="*/ 131 h 549"/>
                <a:gd name="T14" fmla="*/ 140 w 286"/>
                <a:gd name="T15" fmla="*/ 179 h 549"/>
                <a:gd name="T16" fmla="*/ 172 w 286"/>
                <a:gd name="T17" fmla="*/ 234 h 549"/>
                <a:gd name="T18" fmla="*/ 203 w 286"/>
                <a:gd name="T19" fmla="*/ 298 h 549"/>
                <a:gd name="T20" fmla="*/ 234 w 286"/>
                <a:gd name="T21" fmla="*/ 369 h 549"/>
                <a:gd name="T22" fmla="*/ 261 w 286"/>
                <a:gd name="T23" fmla="*/ 447 h 549"/>
                <a:gd name="T24" fmla="*/ 286 w 286"/>
                <a:gd name="T25" fmla="*/ 534 h 549"/>
                <a:gd name="T26" fmla="*/ 251 w 286"/>
                <a:gd name="T27" fmla="*/ 549 h 549"/>
                <a:gd name="T28" fmla="*/ 236 w 286"/>
                <a:gd name="T29" fmla="*/ 495 h 549"/>
                <a:gd name="T30" fmla="*/ 217 w 286"/>
                <a:gd name="T31" fmla="*/ 440 h 549"/>
                <a:gd name="T32" fmla="*/ 195 w 286"/>
                <a:gd name="T33" fmla="*/ 386 h 549"/>
                <a:gd name="T34" fmla="*/ 172 w 286"/>
                <a:gd name="T35" fmla="*/ 330 h 549"/>
                <a:gd name="T36" fmla="*/ 149 w 286"/>
                <a:gd name="T37" fmla="*/ 278 h 549"/>
                <a:gd name="T38" fmla="*/ 124 w 286"/>
                <a:gd name="T39" fmla="*/ 228 h 549"/>
                <a:gd name="T40" fmla="*/ 101 w 286"/>
                <a:gd name="T41" fmla="*/ 180 h 549"/>
                <a:gd name="T42" fmla="*/ 78 w 286"/>
                <a:gd name="T43" fmla="*/ 138 h 549"/>
                <a:gd name="T44" fmla="*/ 57 w 286"/>
                <a:gd name="T45" fmla="*/ 98 h 549"/>
                <a:gd name="T46" fmla="*/ 38 w 286"/>
                <a:gd name="T47" fmla="*/ 65 h 549"/>
                <a:gd name="T48" fmla="*/ 23 w 286"/>
                <a:gd name="T49" fmla="*/ 38 h 549"/>
                <a:gd name="T50" fmla="*/ 11 w 286"/>
                <a:gd name="T51" fmla="*/ 17 h 549"/>
                <a:gd name="T52" fmla="*/ 3 w 286"/>
                <a:gd name="T53" fmla="*/ 4 h 549"/>
                <a:gd name="T54" fmla="*/ 0 w 286"/>
                <a:gd name="T5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9">
                  <a:moveTo>
                    <a:pt x="0" y="0"/>
                  </a:moveTo>
                  <a:lnTo>
                    <a:pt x="3" y="4"/>
                  </a:lnTo>
                  <a:lnTo>
                    <a:pt x="15" y="13"/>
                  </a:lnTo>
                  <a:lnTo>
                    <a:pt x="32" y="33"/>
                  </a:lnTo>
                  <a:lnTo>
                    <a:pt x="55" y="58"/>
                  </a:lnTo>
                  <a:lnTo>
                    <a:pt x="80" y="90"/>
                  </a:lnTo>
                  <a:lnTo>
                    <a:pt x="109" y="131"/>
                  </a:lnTo>
                  <a:lnTo>
                    <a:pt x="140" y="179"/>
                  </a:lnTo>
                  <a:lnTo>
                    <a:pt x="172" y="234"/>
                  </a:lnTo>
                  <a:lnTo>
                    <a:pt x="203" y="298"/>
                  </a:lnTo>
                  <a:lnTo>
                    <a:pt x="234" y="369"/>
                  </a:lnTo>
                  <a:lnTo>
                    <a:pt x="261" y="447"/>
                  </a:lnTo>
                  <a:lnTo>
                    <a:pt x="286" y="534"/>
                  </a:lnTo>
                  <a:lnTo>
                    <a:pt x="251" y="549"/>
                  </a:lnTo>
                  <a:lnTo>
                    <a:pt x="236" y="495"/>
                  </a:lnTo>
                  <a:lnTo>
                    <a:pt x="217" y="440"/>
                  </a:lnTo>
                  <a:lnTo>
                    <a:pt x="195" y="386"/>
                  </a:lnTo>
                  <a:lnTo>
                    <a:pt x="172" y="330"/>
                  </a:lnTo>
                  <a:lnTo>
                    <a:pt x="149" y="278"/>
                  </a:lnTo>
                  <a:lnTo>
                    <a:pt x="124" y="228"/>
                  </a:lnTo>
                  <a:lnTo>
                    <a:pt x="101" y="180"/>
                  </a:lnTo>
                  <a:lnTo>
                    <a:pt x="78" y="138"/>
                  </a:lnTo>
                  <a:lnTo>
                    <a:pt x="57" y="98"/>
                  </a:lnTo>
                  <a:lnTo>
                    <a:pt x="38" y="65"/>
                  </a:lnTo>
                  <a:lnTo>
                    <a:pt x="23" y="38"/>
                  </a:lnTo>
                  <a:lnTo>
                    <a:pt x="11" y="17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60"/>
            <p:cNvSpPr>
              <a:spLocks/>
            </p:cNvSpPr>
            <p:nvPr/>
          </p:nvSpPr>
          <p:spPr bwMode="auto">
            <a:xfrm>
              <a:off x="104775" y="2382837"/>
              <a:ext cx="539750" cy="762000"/>
            </a:xfrm>
            <a:custGeom>
              <a:avLst/>
              <a:gdLst>
                <a:gd name="T0" fmla="*/ 0 w 340"/>
                <a:gd name="T1" fmla="*/ 0 h 480"/>
                <a:gd name="T2" fmla="*/ 4 w 340"/>
                <a:gd name="T3" fmla="*/ 2 h 480"/>
                <a:gd name="T4" fmla="*/ 17 w 340"/>
                <a:gd name="T5" fmla="*/ 11 h 480"/>
                <a:gd name="T6" fmla="*/ 36 w 340"/>
                <a:gd name="T7" fmla="*/ 25 h 480"/>
                <a:gd name="T8" fmla="*/ 61 w 340"/>
                <a:gd name="T9" fmla="*/ 48 h 480"/>
                <a:gd name="T10" fmla="*/ 94 w 340"/>
                <a:gd name="T11" fmla="*/ 77 h 480"/>
                <a:gd name="T12" fmla="*/ 129 w 340"/>
                <a:gd name="T13" fmla="*/ 113 h 480"/>
                <a:gd name="T14" fmla="*/ 169 w 340"/>
                <a:gd name="T15" fmla="*/ 161 h 480"/>
                <a:gd name="T16" fmla="*/ 209 w 340"/>
                <a:gd name="T17" fmla="*/ 217 h 480"/>
                <a:gd name="T18" fmla="*/ 253 w 340"/>
                <a:gd name="T19" fmla="*/ 282 h 480"/>
                <a:gd name="T20" fmla="*/ 298 w 340"/>
                <a:gd name="T21" fmla="*/ 359 h 480"/>
                <a:gd name="T22" fmla="*/ 340 w 340"/>
                <a:gd name="T23" fmla="*/ 447 h 480"/>
                <a:gd name="T24" fmla="*/ 323 w 340"/>
                <a:gd name="T25" fmla="*/ 480 h 480"/>
                <a:gd name="T26" fmla="*/ 298 w 340"/>
                <a:gd name="T27" fmla="*/ 428 h 480"/>
                <a:gd name="T28" fmla="*/ 271 w 340"/>
                <a:gd name="T29" fmla="*/ 378 h 480"/>
                <a:gd name="T30" fmla="*/ 240 w 340"/>
                <a:gd name="T31" fmla="*/ 328 h 480"/>
                <a:gd name="T32" fmla="*/ 209 w 340"/>
                <a:gd name="T33" fmla="*/ 280 h 480"/>
                <a:gd name="T34" fmla="*/ 178 w 340"/>
                <a:gd name="T35" fmla="*/ 234 h 480"/>
                <a:gd name="T36" fmla="*/ 150 w 340"/>
                <a:gd name="T37" fmla="*/ 190 h 480"/>
                <a:gd name="T38" fmla="*/ 119 w 340"/>
                <a:gd name="T39" fmla="*/ 150 h 480"/>
                <a:gd name="T40" fmla="*/ 92 w 340"/>
                <a:gd name="T41" fmla="*/ 113 h 480"/>
                <a:gd name="T42" fmla="*/ 67 w 340"/>
                <a:gd name="T43" fmla="*/ 80 h 480"/>
                <a:gd name="T44" fmla="*/ 44 w 340"/>
                <a:gd name="T45" fmla="*/ 54 h 480"/>
                <a:gd name="T46" fmla="*/ 25 w 340"/>
                <a:gd name="T47" fmla="*/ 31 h 480"/>
                <a:gd name="T48" fmla="*/ 11 w 340"/>
                <a:gd name="T49" fmla="*/ 13 h 480"/>
                <a:gd name="T50" fmla="*/ 2 w 340"/>
                <a:gd name="T51" fmla="*/ 4 h 480"/>
                <a:gd name="T52" fmla="*/ 0 w 340"/>
                <a:gd name="T5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480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5"/>
                  </a:lnTo>
                  <a:lnTo>
                    <a:pt x="61" y="48"/>
                  </a:lnTo>
                  <a:lnTo>
                    <a:pt x="94" y="77"/>
                  </a:lnTo>
                  <a:lnTo>
                    <a:pt x="129" y="113"/>
                  </a:lnTo>
                  <a:lnTo>
                    <a:pt x="169" y="161"/>
                  </a:lnTo>
                  <a:lnTo>
                    <a:pt x="209" y="217"/>
                  </a:lnTo>
                  <a:lnTo>
                    <a:pt x="253" y="282"/>
                  </a:lnTo>
                  <a:lnTo>
                    <a:pt x="298" y="359"/>
                  </a:lnTo>
                  <a:lnTo>
                    <a:pt x="340" y="447"/>
                  </a:lnTo>
                  <a:lnTo>
                    <a:pt x="323" y="480"/>
                  </a:lnTo>
                  <a:lnTo>
                    <a:pt x="298" y="428"/>
                  </a:lnTo>
                  <a:lnTo>
                    <a:pt x="271" y="378"/>
                  </a:lnTo>
                  <a:lnTo>
                    <a:pt x="240" y="328"/>
                  </a:lnTo>
                  <a:lnTo>
                    <a:pt x="209" y="280"/>
                  </a:lnTo>
                  <a:lnTo>
                    <a:pt x="178" y="234"/>
                  </a:lnTo>
                  <a:lnTo>
                    <a:pt x="150" y="190"/>
                  </a:lnTo>
                  <a:lnTo>
                    <a:pt x="119" y="150"/>
                  </a:lnTo>
                  <a:lnTo>
                    <a:pt x="92" y="113"/>
                  </a:lnTo>
                  <a:lnTo>
                    <a:pt x="67" y="80"/>
                  </a:lnTo>
                  <a:lnTo>
                    <a:pt x="44" y="54"/>
                  </a:lnTo>
                  <a:lnTo>
                    <a:pt x="25" y="31"/>
                  </a:lnTo>
                  <a:lnTo>
                    <a:pt x="11" y="13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61"/>
            <p:cNvSpPr>
              <a:spLocks/>
            </p:cNvSpPr>
            <p:nvPr/>
          </p:nvSpPr>
          <p:spPr bwMode="auto">
            <a:xfrm>
              <a:off x="22225" y="2389187"/>
              <a:ext cx="546100" cy="755650"/>
            </a:xfrm>
            <a:custGeom>
              <a:avLst/>
              <a:gdLst>
                <a:gd name="T0" fmla="*/ 0 w 344"/>
                <a:gd name="T1" fmla="*/ 0 h 476"/>
                <a:gd name="T2" fmla="*/ 4 w 344"/>
                <a:gd name="T3" fmla="*/ 2 h 476"/>
                <a:gd name="T4" fmla="*/ 17 w 344"/>
                <a:gd name="T5" fmla="*/ 9 h 476"/>
                <a:gd name="T6" fmla="*/ 36 w 344"/>
                <a:gd name="T7" fmla="*/ 25 h 476"/>
                <a:gd name="T8" fmla="*/ 63 w 344"/>
                <a:gd name="T9" fmla="*/ 46 h 476"/>
                <a:gd name="T10" fmla="*/ 94 w 344"/>
                <a:gd name="T11" fmla="*/ 74 h 476"/>
                <a:gd name="T12" fmla="*/ 131 w 344"/>
                <a:gd name="T13" fmla="*/ 113 h 476"/>
                <a:gd name="T14" fmla="*/ 171 w 344"/>
                <a:gd name="T15" fmla="*/ 159 h 476"/>
                <a:gd name="T16" fmla="*/ 213 w 344"/>
                <a:gd name="T17" fmla="*/ 215 h 476"/>
                <a:gd name="T18" fmla="*/ 255 w 344"/>
                <a:gd name="T19" fmla="*/ 280 h 476"/>
                <a:gd name="T20" fmla="*/ 300 w 344"/>
                <a:gd name="T21" fmla="*/ 357 h 476"/>
                <a:gd name="T22" fmla="*/ 344 w 344"/>
                <a:gd name="T23" fmla="*/ 445 h 476"/>
                <a:gd name="T24" fmla="*/ 326 w 344"/>
                <a:gd name="T25" fmla="*/ 476 h 476"/>
                <a:gd name="T26" fmla="*/ 302 w 344"/>
                <a:gd name="T27" fmla="*/ 424 h 476"/>
                <a:gd name="T28" fmla="*/ 273 w 344"/>
                <a:gd name="T29" fmla="*/ 374 h 476"/>
                <a:gd name="T30" fmla="*/ 244 w 344"/>
                <a:gd name="T31" fmla="*/ 324 h 476"/>
                <a:gd name="T32" fmla="*/ 213 w 344"/>
                <a:gd name="T33" fmla="*/ 276 h 476"/>
                <a:gd name="T34" fmla="*/ 182 w 344"/>
                <a:gd name="T35" fmla="*/ 232 h 476"/>
                <a:gd name="T36" fmla="*/ 152 w 344"/>
                <a:gd name="T37" fmla="*/ 188 h 476"/>
                <a:gd name="T38" fmla="*/ 121 w 344"/>
                <a:gd name="T39" fmla="*/ 147 h 476"/>
                <a:gd name="T40" fmla="*/ 94 w 344"/>
                <a:gd name="T41" fmla="*/ 111 h 476"/>
                <a:gd name="T42" fmla="*/ 67 w 344"/>
                <a:gd name="T43" fmla="*/ 78 h 476"/>
                <a:gd name="T44" fmla="*/ 46 w 344"/>
                <a:gd name="T45" fmla="*/ 51 h 476"/>
                <a:gd name="T46" fmla="*/ 27 w 344"/>
                <a:gd name="T47" fmla="*/ 28 h 476"/>
                <a:gd name="T48" fmla="*/ 12 w 344"/>
                <a:gd name="T49" fmla="*/ 13 h 476"/>
                <a:gd name="T50" fmla="*/ 4 w 344"/>
                <a:gd name="T51" fmla="*/ 3 h 476"/>
                <a:gd name="T52" fmla="*/ 0 w 344"/>
                <a:gd name="T5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476">
                  <a:moveTo>
                    <a:pt x="0" y="0"/>
                  </a:moveTo>
                  <a:lnTo>
                    <a:pt x="4" y="2"/>
                  </a:lnTo>
                  <a:lnTo>
                    <a:pt x="17" y="9"/>
                  </a:lnTo>
                  <a:lnTo>
                    <a:pt x="36" y="25"/>
                  </a:lnTo>
                  <a:lnTo>
                    <a:pt x="63" y="46"/>
                  </a:lnTo>
                  <a:lnTo>
                    <a:pt x="94" y="74"/>
                  </a:lnTo>
                  <a:lnTo>
                    <a:pt x="131" y="113"/>
                  </a:lnTo>
                  <a:lnTo>
                    <a:pt x="171" y="159"/>
                  </a:lnTo>
                  <a:lnTo>
                    <a:pt x="213" y="215"/>
                  </a:lnTo>
                  <a:lnTo>
                    <a:pt x="255" y="280"/>
                  </a:lnTo>
                  <a:lnTo>
                    <a:pt x="300" y="357"/>
                  </a:lnTo>
                  <a:lnTo>
                    <a:pt x="344" y="445"/>
                  </a:lnTo>
                  <a:lnTo>
                    <a:pt x="326" y="476"/>
                  </a:lnTo>
                  <a:lnTo>
                    <a:pt x="302" y="424"/>
                  </a:lnTo>
                  <a:lnTo>
                    <a:pt x="273" y="374"/>
                  </a:lnTo>
                  <a:lnTo>
                    <a:pt x="244" y="324"/>
                  </a:lnTo>
                  <a:lnTo>
                    <a:pt x="213" y="276"/>
                  </a:lnTo>
                  <a:lnTo>
                    <a:pt x="182" y="232"/>
                  </a:lnTo>
                  <a:lnTo>
                    <a:pt x="152" y="188"/>
                  </a:lnTo>
                  <a:lnTo>
                    <a:pt x="121" y="147"/>
                  </a:lnTo>
                  <a:lnTo>
                    <a:pt x="94" y="111"/>
                  </a:lnTo>
                  <a:lnTo>
                    <a:pt x="67" y="78"/>
                  </a:lnTo>
                  <a:lnTo>
                    <a:pt x="46" y="51"/>
                  </a:lnTo>
                  <a:lnTo>
                    <a:pt x="27" y="28"/>
                  </a:lnTo>
                  <a:lnTo>
                    <a:pt x="12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62"/>
            <p:cNvSpPr>
              <a:spLocks/>
            </p:cNvSpPr>
            <p:nvPr/>
          </p:nvSpPr>
          <p:spPr bwMode="auto">
            <a:xfrm>
              <a:off x="3281363" y="2436812"/>
              <a:ext cx="274638" cy="708025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63"/>
            <p:cNvSpPr>
              <a:spLocks/>
            </p:cNvSpPr>
            <p:nvPr/>
          </p:nvSpPr>
          <p:spPr bwMode="auto">
            <a:xfrm>
              <a:off x="3195638" y="2438400"/>
              <a:ext cx="280988" cy="706437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64"/>
            <p:cNvSpPr>
              <a:spLocks/>
            </p:cNvSpPr>
            <p:nvPr/>
          </p:nvSpPr>
          <p:spPr bwMode="auto">
            <a:xfrm>
              <a:off x="2976563" y="2306637"/>
              <a:ext cx="360363" cy="838200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65"/>
            <p:cNvSpPr>
              <a:spLocks/>
            </p:cNvSpPr>
            <p:nvPr/>
          </p:nvSpPr>
          <p:spPr bwMode="auto">
            <a:xfrm>
              <a:off x="6324600" y="2124075"/>
              <a:ext cx="277813" cy="1020762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66"/>
            <p:cNvSpPr>
              <a:spLocks/>
            </p:cNvSpPr>
            <p:nvPr/>
          </p:nvSpPr>
          <p:spPr bwMode="auto">
            <a:xfrm>
              <a:off x="6583363" y="2349500"/>
              <a:ext cx="231775" cy="795337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67"/>
            <p:cNvSpPr>
              <a:spLocks/>
            </p:cNvSpPr>
            <p:nvPr/>
          </p:nvSpPr>
          <p:spPr bwMode="auto">
            <a:xfrm>
              <a:off x="6675438" y="2108200"/>
              <a:ext cx="242888" cy="1036637"/>
            </a:xfrm>
            <a:custGeom>
              <a:avLst/>
              <a:gdLst>
                <a:gd name="T0" fmla="*/ 153 w 153"/>
                <a:gd name="T1" fmla="*/ 0 h 653"/>
                <a:gd name="T2" fmla="*/ 153 w 153"/>
                <a:gd name="T3" fmla="*/ 6 h 653"/>
                <a:gd name="T4" fmla="*/ 148 w 153"/>
                <a:gd name="T5" fmla="*/ 21 h 653"/>
                <a:gd name="T6" fmla="*/ 142 w 153"/>
                <a:gd name="T7" fmla="*/ 46 h 653"/>
                <a:gd name="T8" fmla="*/ 132 w 153"/>
                <a:gd name="T9" fmla="*/ 81 h 653"/>
                <a:gd name="T10" fmla="*/ 123 w 153"/>
                <a:gd name="T11" fmla="*/ 121 h 653"/>
                <a:gd name="T12" fmla="*/ 111 w 153"/>
                <a:gd name="T13" fmla="*/ 169 h 653"/>
                <a:gd name="T14" fmla="*/ 98 w 153"/>
                <a:gd name="T15" fmla="*/ 221 h 653"/>
                <a:gd name="T16" fmla="*/ 86 w 153"/>
                <a:gd name="T17" fmla="*/ 279 h 653"/>
                <a:gd name="T18" fmla="*/ 73 w 153"/>
                <a:gd name="T19" fmla="*/ 338 h 653"/>
                <a:gd name="T20" fmla="*/ 61 w 153"/>
                <a:gd name="T21" fmla="*/ 402 h 653"/>
                <a:gd name="T22" fmla="*/ 50 w 153"/>
                <a:gd name="T23" fmla="*/ 465 h 653"/>
                <a:gd name="T24" fmla="*/ 40 w 153"/>
                <a:gd name="T25" fmla="*/ 530 h 653"/>
                <a:gd name="T26" fmla="*/ 32 w 153"/>
                <a:gd name="T27" fmla="*/ 592 h 653"/>
                <a:gd name="T28" fmla="*/ 27 w 153"/>
                <a:gd name="T29" fmla="*/ 653 h 653"/>
                <a:gd name="T30" fmla="*/ 0 w 153"/>
                <a:gd name="T31" fmla="*/ 649 h 653"/>
                <a:gd name="T32" fmla="*/ 7 w 153"/>
                <a:gd name="T33" fmla="*/ 559 h 653"/>
                <a:gd name="T34" fmla="*/ 19 w 153"/>
                <a:gd name="T35" fmla="*/ 474 h 653"/>
                <a:gd name="T36" fmla="*/ 32 w 153"/>
                <a:gd name="T37" fmla="*/ 396 h 653"/>
                <a:gd name="T38" fmla="*/ 46 w 153"/>
                <a:gd name="T39" fmla="*/ 325 h 653"/>
                <a:gd name="T40" fmla="*/ 63 w 153"/>
                <a:gd name="T41" fmla="*/ 259 h 653"/>
                <a:gd name="T42" fmla="*/ 78 w 153"/>
                <a:gd name="T43" fmla="*/ 200 h 653"/>
                <a:gd name="T44" fmla="*/ 96 w 153"/>
                <a:gd name="T45" fmla="*/ 148 h 653"/>
                <a:gd name="T46" fmla="*/ 111 w 153"/>
                <a:gd name="T47" fmla="*/ 104 h 653"/>
                <a:gd name="T48" fmla="*/ 125 w 153"/>
                <a:gd name="T49" fmla="*/ 68 h 653"/>
                <a:gd name="T50" fmla="*/ 136 w 153"/>
                <a:gd name="T51" fmla="*/ 39 h 653"/>
                <a:gd name="T52" fmla="*/ 146 w 153"/>
                <a:gd name="T53" fmla="*/ 18 h 653"/>
                <a:gd name="T54" fmla="*/ 151 w 153"/>
                <a:gd name="T55" fmla="*/ 4 h 653"/>
                <a:gd name="T56" fmla="*/ 153 w 153"/>
                <a:gd name="T5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" h="653">
                  <a:moveTo>
                    <a:pt x="153" y="0"/>
                  </a:moveTo>
                  <a:lnTo>
                    <a:pt x="153" y="6"/>
                  </a:lnTo>
                  <a:lnTo>
                    <a:pt x="148" y="21"/>
                  </a:lnTo>
                  <a:lnTo>
                    <a:pt x="142" y="46"/>
                  </a:lnTo>
                  <a:lnTo>
                    <a:pt x="132" y="81"/>
                  </a:lnTo>
                  <a:lnTo>
                    <a:pt x="123" y="121"/>
                  </a:lnTo>
                  <a:lnTo>
                    <a:pt x="111" y="169"/>
                  </a:lnTo>
                  <a:lnTo>
                    <a:pt x="98" y="221"/>
                  </a:lnTo>
                  <a:lnTo>
                    <a:pt x="86" y="279"/>
                  </a:lnTo>
                  <a:lnTo>
                    <a:pt x="73" y="338"/>
                  </a:lnTo>
                  <a:lnTo>
                    <a:pt x="61" y="402"/>
                  </a:lnTo>
                  <a:lnTo>
                    <a:pt x="50" y="465"/>
                  </a:lnTo>
                  <a:lnTo>
                    <a:pt x="40" y="530"/>
                  </a:lnTo>
                  <a:lnTo>
                    <a:pt x="32" y="592"/>
                  </a:lnTo>
                  <a:lnTo>
                    <a:pt x="27" y="653"/>
                  </a:lnTo>
                  <a:lnTo>
                    <a:pt x="0" y="649"/>
                  </a:lnTo>
                  <a:lnTo>
                    <a:pt x="7" y="559"/>
                  </a:lnTo>
                  <a:lnTo>
                    <a:pt x="19" y="474"/>
                  </a:lnTo>
                  <a:lnTo>
                    <a:pt x="32" y="396"/>
                  </a:lnTo>
                  <a:lnTo>
                    <a:pt x="46" y="325"/>
                  </a:lnTo>
                  <a:lnTo>
                    <a:pt x="63" y="259"/>
                  </a:lnTo>
                  <a:lnTo>
                    <a:pt x="78" y="200"/>
                  </a:lnTo>
                  <a:lnTo>
                    <a:pt x="96" y="148"/>
                  </a:lnTo>
                  <a:lnTo>
                    <a:pt x="111" y="104"/>
                  </a:lnTo>
                  <a:lnTo>
                    <a:pt x="125" y="68"/>
                  </a:lnTo>
                  <a:lnTo>
                    <a:pt x="136" y="39"/>
                  </a:lnTo>
                  <a:lnTo>
                    <a:pt x="146" y="18"/>
                  </a:lnTo>
                  <a:lnTo>
                    <a:pt x="151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68"/>
            <p:cNvSpPr>
              <a:spLocks/>
            </p:cNvSpPr>
            <p:nvPr/>
          </p:nvSpPr>
          <p:spPr bwMode="auto">
            <a:xfrm>
              <a:off x="6751638" y="2147887"/>
              <a:ext cx="255588" cy="996950"/>
            </a:xfrm>
            <a:custGeom>
              <a:avLst/>
              <a:gdLst>
                <a:gd name="T0" fmla="*/ 161 w 161"/>
                <a:gd name="T1" fmla="*/ 0 h 628"/>
                <a:gd name="T2" fmla="*/ 159 w 161"/>
                <a:gd name="T3" fmla="*/ 6 h 628"/>
                <a:gd name="T4" fmla="*/ 155 w 161"/>
                <a:gd name="T5" fmla="*/ 21 h 628"/>
                <a:gd name="T6" fmla="*/ 148 w 161"/>
                <a:gd name="T7" fmla="*/ 44 h 628"/>
                <a:gd name="T8" fmla="*/ 138 w 161"/>
                <a:gd name="T9" fmla="*/ 77 h 628"/>
                <a:gd name="T10" fmla="*/ 128 w 161"/>
                <a:gd name="T11" fmla="*/ 117 h 628"/>
                <a:gd name="T12" fmla="*/ 115 w 161"/>
                <a:gd name="T13" fmla="*/ 161 h 628"/>
                <a:gd name="T14" fmla="*/ 103 w 161"/>
                <a:gd name="T15" fmla="*/ 213 h 628"/>
                <a:gd name="T16" fmla="*/ 90 w 161"/>
                <a:gd name="T17" fmla="*/ 267 h 628"/>
                <a:gd name="T18" fmla="*/ 77 w 161"/>
                <a:gd name="T19" fmla="*/ 324 h 628"/>
                <a:gd name="T20" fmla="*/ 65 w 161"/>
                <a:gd name="T21" fmla="*/ 386 h 628"/>
                <a:gd name="T22" fmla="*/ 54 w 161"/>
                <a:gd name="T23" fmla="*/ 447 h 628"/>
                <a:gd name="T24" fmla="*/ 44 w 161"/>
                <a:gd name="T25" fmla="*/ 509 h 628"/>
                <a:gd name="T26" fmla="*/ 34 w 161"/>
                <a:gd name="T27" fmla="*/ 568 h 628"/>
                <a:gd name="T28" fmla="*/ 29 w 161"/>
                <a:gd name="T29" fmla="*/ 628 h 628"/>
                <a:gd name="T30" fmla="*/ 0 w 161"/>
                <a:gd name="T31" fmla="*/ 622 h 628"/>
                <a:gd name="T32" fmla="*/ 9 w 161"/>
                <a:gd name="T33" fmla="*/ 530 h 628"/>
                <a:gd name="T34" fmla="*/ 21 w 161"/>
                <a:gd name="T35" fmla="*/ 441 h 628"/>
                <a:gd name="T36" fmla="*/ 36 w 161"/>
                <a:gd name="T37" fmla="*/ 361 h 628"/>
                <a:gd name="T38" fmla="*/ 54 w 161"/>
                <a:gd name="T39" fmla="*/ 288 h 628"/>
                <a:gd name="T40" fmla="*/ 71 w 161"/>
                <a:gd name="T41" fmla="*/ 223 h 628"/>
                <a:gd name="T42" fmla="*/ 90 w 161"/>
                <a:gd name="T43" fmla="*/ 165 h 628"/>
                <a:gd name="T44" fmla="*/ 107 w 161"/>
                <a:gd name="T45" fmla="*/ 115 h 628"/>
                <a:gd name="T46" fmla="*/ 125 w 161"/>
                <a:gd name="T47" fmla="*/ 75 h 628"/>
                <a:gd name="T48" fmla="*/ 140 w 161"/>
                <a:gd name="T49" fmla="*/ 42 h 628"/>
                <a:gd name="T50" fmla="*/ 150 w 161"/>
                <a:gd name="T51" fmla="*/ 19 h 628"/>
                <a:gd name="T52" fmla="*/ 157 w 161"/>
                <a:gd name="T53" fmla="*/ 4 h 628"/>
                <a:gd name="T54" fmla="*/ 161 w 161"/>
                <a:gd name="T55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628">
                  <a:moveTo>
                    <a:pt x="161" y="0"/>
                  </a:moveTo>
                  <a:lnTo>
                    <a:pt x="159" y="6"/>
                  </a:lnTo>
                  <a:lnTo>
                    <a:pt x="155" y="21"/>
                  </a:lnTo>
                  <a:lnTo>
                    <a:pt x="148" y="44"/>
                  </a:lnTo>
                  <a:lnTo>
                    <a:pt x="138" y="77"/>
                  </a:lnTo>
                  <a:lnTo>
                    <a:pt x="128" y="117"/>
                  </a:lnTo>
                  <a:lnTo>
                    <a:pt x="115" y="161"/>
                  </a:lnTo>
                  <a:lnTo>
                    <a:pt x="103" y="213"/>
                  </a:lnTo>
                  <a:lnTo>
                    <a:pt x="90" y="267"/>
                  </a:lnTo>
                  <a:lnTo>
                    <a:pt x="77" y="324"/>
                  </a:lnTo>
                  <a:lnTo>
                    <a:pt x="65" y="386"/>
                  </a:lnTo>
                  <a:lnTo>
                    <a:pt x="54" y="447"/>
                  </a:lnTo>
                  <a:lnTo>
                    <a:pt x="44" y="509"/>
                  </a:lnTo>
                  <a:lnTo>
                    <a:pt x="34" y="568"/>
                  </a:lnTo>
                  <a:lnTo>
                    <a:pt x="29" y="628"/>
                  </a:lnTo>
                  <a:lnTo>
                    <a:pt x="0" y="622"/>
                  </a:lnTo>
                  <a:lnTo>
                    <a:pt x="9" y="530"/>
                  </a:lnTo>
                  <a:lnTo>
                    <a:pt x="21" y="441"/>
                  </a:lnTo>
                  <a:lnTo>
                    <a:pt x="36" y="361"/>
                  </a:lnTo>
                  <a:lnTo>
                    <a:pt x="54" y="288"/>
                  </a:lnTo>
                  <a:lnTo>
                    <a:pt x="71" y="223"/>
                  </a:lnTo>
                  <a:lnTo>
                    <a:pt x="90" y="165"/>
                  </a:lnTo>
                  <a:lnTo>
                    <a:pt x="107" y="115"/>
                  </a:lnTo>
                  <a:lnTo>
                    <a:pt x="125" y="75"/>
                  </a:lnTo>
                  <a:lnTo>
                    <a:pt x="140" y="42"/>
                  </a:lnTo>
                  <a:lnTo>
                    <a:pt x="150" y="19"/>
                  </a:lnTo>
                  <a:lnTo>
                    <a:pt x="157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69"/>
            <p:cNvSpPr>
              <a:spLocks/>
            </p:cNvSpPr>
            <p:nvPr/>
          </p:nvSpPr>
          <p:spPr bwMode="auto">
            <a:xfrm>
              <a:off x="9564688" y="2305050"/>
              <a:ext cx="512763" cy="839787"/>
            </a:xfrm>
            <a:custGeom>
              <a:avLst/>
              <a:gdLst>
                <a:gd name="T0" fmla="*/ 323 w 323"/>
                <a:gd name="T1" fmla="*/ 0 h 529"/>
                <a:gd name="T2" fmla="*/ 319 w 323"/>
                <a:gd name="T3" fmla="*/ 4 h 529"/>
                <a:gd name="T4" fmla="*/ 312 w 323"/>
                <a:gd name="T5" fmla="*/ 17 h 529"/>
                <a:gd name="T6" fmla="*/ 296 w 323"/>
                <a:gd name="T7" fmla="*/ 36 h 529"/>
                <a:gd name="T8" fmla="*/ 279 w 323"/>
                <a:gd name="T9" fmla="*/ 61 h 529"/>
                <a:gd name="T10" fmla="*/ 258 w 323"/>
                <a:gd name="T11" fmla="*/ 94 h 529"/>
                <a:gd name="T12" fmla="*/ 233 w 323"/>
                <a:gd name="T13" fmla="*/ 130 h 529"/>
                <a:gd name="T14" fmla="*/ 208 w 323"/>
                <a:gd name="T15" fmla="*/ 171 h 529"/>
                <a:gd name="T16" fmla="*/ 181 w 323"/>
                <a:gd name="T17" fmla="*/ 217 h 529"/>
                <a:gd name="T18" fmla="*/ 154 w 323"/>
                <a:gd name="T19" fmla="*/ 265 h 529"/>
                <a:gd name="T20" fmla="*/ 127 w 323"/>
                <a:gd name="T21" fmla="*/ 316 h 529"/>
                <a:gd name="T22" fmla="*/ 102 w 323"/>
                <a:gd name="T23" fmla="*/ 368 h 529"/>
                <a:gd name="T24" fmla="*/ 79 w 323"/>
                <a:gd name="T25" fmla="*/ 422 h 529"/>
                <a:gd name="T26" fmla="*/ 58 w 323"/>
                <a:gd name="T27" fmla="*/ 476 h 529"/>
                <a:gd name="T28" fmla="*/ 41 w 323"/>
                <a:gd name="T29" fmla="*/ 529 h 529"/>
                <a:gd name="T30" fmla="*/ 0 w 323"/>
                <a:gd name="T31" fmla="*/ 506 h 529"/>
                <a:gd name="T32" fmla="*/ 23 w 323"/>
                <a:gd name="T33" fmla="*/ 428 h 529"/>
                <a:gd name="T34" fmla="*/ 50 w 323"/>
                <a:gd name="T35" fmla="*/ 357 h 529"/>
                <a:gd name="T36" fmla="*/ 81 w 323"/>
                <a:gd name="T37" fmla="*/ 291 h 529"/>
                <a:gd name="T38" fmla="*/ 114 w 323"/>
                <a:gd name="T39" fmla="*/ 234 h 529"/>
                <a:gd name="T40" fmla="*/ 146 w 323"/>
                <a:gd name="T41" fmla="*/ 182 h 529"/>
                <a:gd name="T42" fmla="*/ 179 w 323"/>
                <a:gd name="T43" fmla="*/ 138 h 529"/>
                <a:gd name="T44" fmla="*/ 212 w 323"/>
                <a:gd name="T45" fmla="*/ 99 h 529"/>
                <a:gd name="T46" fmla="*/ 240 w 323"/>
                <a:gd name="T47" fmla="*/ 69 h 529"/>
                <a:gd name="T48" fmla="*/ 267 w 323"/>
                <a:gd name="T49" fmla="*/ 44 h 529"/>
                <a:gd name="T50" fmla="*/ 290 w 323"/>
                <a:gd name="T51" fmla="*/ 25 h 529"/>
                <a:gd name="T52" fmla="*/ 308 w 323"/>
                <a:gd name="T53" fmla="*/ 11 h 529"/>
                <a:gd name="T54" fmla="*/ 319 w 323"/>
                <a:gd name="T55" fmla="*/ 4 h 529"/>
                <a:gd name="T56" fmla="*/ 323 w 323"/>
                <a:gd name="T5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3" h="529">
                  <a:moveTo>
                    <a:pt x="323" y="0"/>
                  </a:moveTo>
                  <a:lnTo>
                    <a:pt x="319" y="4"/>
                  </a:lnTo>
                  <a:lnTo>
                    <a:pt x="312" y="17"/>
                  </a:lnTo>
                  <a:lnTo>
                    <a:pt x="296" y="36"/>
                  </a:lnTo>
                  <a:lnTo>
                    <a:pt x="279" y="61"/>
                  </a:lnTo>
                  <a:lnTo>
                    <a:pt x="258" y="94"/>
                  </a:lnTo>
                  <a:lnTo>
                    <a:pt x="233" y="130"/>
                  </a:lnTo>
                  <a:lnTo>
                    <a:pt x="208" y="171"/>
                  </a:lnTo>
                  <a:lnTo>
                    <a:pt x="181" y="217"/>
                  </a:lnTo>
                  <a:lnTo>
                    <a:pt x="154" y="265"/>
                  </a:lnTo>
                  <a:lnTo>
                    <a:pt x="127" y="316"/>
                  </a:lnTo>
                  <a:lnTo>
                    <a:pt x="102" y="368"/>
                  </a:lnTo>
                  <a:lnTo>
                    <a:pt x="79" y="422"/>
                  </a:lnTo>
                  <a:lnTo>
                    <a:pt x="58" y="476"/>
                  </a:lnTo>
                  <a:lnTo>
                    <a:pt x="41" y="529"/>
                  </a:lnTo>
                  <a:lnTo>
                    <a:pt x="0" y="506"/>
                  </a:lnTo>
                  <a:lnTo>
                    <a:pt x="23" y="428"/>
                  </a:lnTo>
                  <a:lnTo>
                    <a:pt x="50" y="357"/>
                  </a:lnTo>
                  <a:lnTo>
                    <a:pt x="81" y="291"/>
                  </a:lnTo>
                  <a:lnTo>
                    <a:pt x="114" y="234"/>
                  </a:lnTo>
                  <a:lnTo>
                    <a:pt x="146" y="182"/>
                  </a:lnTo>
                  <a:lnTo>
                    <a:pt x="179" y="138"/>
                  </a:lnTo>
                  <a:lnTo>
                    <a:pt x="212" y="99"/>
                  </a:lnTo>
                  <a:lnTo>
                    <a:pt x="240" y="69"/>
                  </a:lnTo>
                  <a:lnTo>
                    <a:pt x="267" y="44"/>
                  </a:lnTo>
                  <a:lnTo>
                    <a:pt x="290" y="25"/>
                  </a:lnTo>
                  <a:lnTo>
                    <a:pt x="308" y="11"/>
                  </a:lnTo>
                  <a:lnTo>
                    <a:pt x="319" y="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70"/>
            <p:cNvSpPr>
              <a:spLocks/>
            </p:cNvSpPr>
            <p:nvPr/>
          </p:nvSpPr>
          <p:spPr bwMode="auto">
            <a:xfrm>
              <a:off x="7150100" y="2282825"/>
              <a:ext cx="454025" cy="862012"/>
            </a:xfrm>
            <a:custGeom>
              <a:avLst/>
              <a:gdLst>
                <a:gd name="T0" fmla="*/ 286 w 286"/>
                <a:gd name="T1" fmla="*/ 0 h 543"/>
                <a:gd name="T2" fmla="*/ 285 w 286"/>
                <a:gd name="T3" fmla="*/ 4 h 543"/>
                <a:gd name="T4" fmla="*/ 277 w 286"/>
                <a:gd name="T5" fmla="*/ 17 h 543"/>
                <a:gd name="T6" fmla="*/ 263 w 286"/>
                <a:gd name="T7" fmla="*/ 37 h 543"/>
                <a:gd name="T8" fmla="*/ 248 w 286"/>
                <a:gd name="T9" fmla="*/ 63 h 543"/>
                <a:gd name="T10" fmla="*/ 229 w 286"/>
                <a:gd name="T11" fmla="*/ 94 h 543"/>
                <a:gd name="T12" fmla="*/ 208 w 286"/>
                <a:gd name="T13" fmla="*/ 133 h 543"/>
                <a:gd name="T14" fmla="*/ 185 w 286"/>
                <a:gd name="T15" fmla="*/ 175 h 543"/>
                <a:gd name="T16" fmla="*/ 160 w 286"/>
                <a:gd name="T17" fmla="*/ 221 h 543"/>
                <a:gd name="T18" fmla="*/ 135 w 286"/>
                <a:gd name="T19" fmla="*/ 271 h 543"/>
                <a:gd name="T20" fmla="*/ 110 w 286"/>
                <a:gd name="T21" fmla="*/ 323 h 543"/>
                <a:gd name="T22" fmla="*/ 87 w 286"/>
                <a:gd name="T23" fmla="*/ 376 h 543"/>
                <a:gd name="T24" fmla="*/ 66 w 286"/>
                <a:gd name="T25" fmla="*/ 432 h 543"/>
                <a:gd name="T26" fmla="*/ 44 w 286"/>
                <a:gd name="T27" fmla="*/ 488 h 543"/>
                <a:gd name="T28" fmla="*/ 29 w 286"/>
                <a:gd name="T29" fmla="*/ 543 h 543"/>
                <a:gd name="T30" fmla="*/ 0 w 286"/>
                <a:gd name="T31" fmla="*/ 516 h 543"/>
                <a:gd name="T32" fmla="*/ 25 w 286"/>
                <a:gd name="T33" fmla="*/ 428 h 543"/>
                <a:gd name="T34" fmla="*/ 54 w 286"/>
                <a:gd name="T35" fmla="*/ 348 h 543"/>
                <a:gd name="T36" fmla="*/ 87 w 286"/>
                <a:gd name="T37" fmla="*/ 277 h 543"/>
                <a:gd name="T38" fmla="*/ 117 w 286"/>
                <a:gd name="T39" fmla="*/ 215 h 543"/>
                <a:gd name="T40" fmla="*/ 150 w 286"/>
                <a:gd name="T41" fmla="*/ 161 h 543"/>
                <a:gd name="T42" fmla="*/ 181 w 286"/>
                <a:gd name="T43" fmla="*/ 117 h 543"/>
                <a:gd name="T44" fmla="*/ 208 w 286"/>
                <a:gd name="T45" fmla="*/ 81 h 543"/>
                <a:gd name="T46" fmla="*/ 235 w 286"/>
                <a:gd name="T47" fmla="*/ 50 h 543"/>
                <a:gd name="T48" fmla="*/ 256 w 286"/>
                <a:gd name="T49" fmla="*/ 29 h 543"/>
                <a:gd name="T50" fmla="*/ 273 w 286"/>
                <a:gd name="T51" fmla="*/ 12 h 543"/>
                <a:gd name="T52" fmla="*/ 283 w 286"/>
                <a:gd name="T53" fmla="*/ 4 h 543"/>
                <a:gd name="T54" fmla="*/ 286 w 286"/>
                <a:gd name="T55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3">
                  <a:moveTo>
                    <a:pt x="286" y="0"/>
                  </a:moveTo>
                  <a:lnTo>
                    <a:pt x="285" y="4"/>
                  </a:lnTo>
                  <a:lnTo>
                    <a:pt x="277" y="17"/>
                  </a:lnTo>
                  <a:lnTo>
                    <a:pt x="263" y="37"/>
                  </a:lnTo>
                  <a:lnTo>
                    <a:pt x="248" y="63"/>
                  </a:lnTo>
                  <a:lnTo>
                    <a:pt x="229" y="94"/>
                  </a:lnTo>
                  <a:lnTo>
                    <a:pt x="208" y="133"/>
                  </a:lnTo>
                  <a:lnTo>
                    <a:pt x="185" y="175"/>
                  </a:lnTo>
                  <a:lnTo>
                    <a:pt x="160" y="221"/>
                  </a:lnTo>
                  <a:lnTo>
                    <a:pt x="135" y="271"/>
                  </a:lnTo>
                  <a:lnTo>
                    <a:pt x="110" y="323"/>
                  </a:lnTo>
                  <a:lnTo>
                    <a:pt x="87" y="376"/>
                  </a:lnTo>
                  <a:lnTo>
                    <a:pt x="66" y="432"/>
                  </a:lnTo>
                  <a:lnTo>
                    <a:pt x="44" y="488"/>
                  </a:lnTo>
                  <a:lnTo>
                    <a:pt x="29" y="543"/>
                  </a:lnTo>
                  <a:lnTo>
                    <a:pt x="0" y="516"/>
                  </a:lnTo>
                  <a:lnTo>
                    <a:pt x="25" y="428"/>
                  </a:lnTo>
                  <a:lnTo>
                    <a:pt x="54" y="348"/>
                  </a:lnTo>
                  <a:lnTo>
                    <a:pt x="87" y="277"/>
                  </a:lnTo>
                  <a:lnTo>
                    <a:pt x="117" y="215"/>
                  </a:lnTo>
                  <a:lnTo>
                    <a:pt x="150" y="161"/>
                  </a:lnTo>
                  <a:lnTo>
                    <a:pt x="181" y="117"/>
                  </a:lnTo>
                  <a:lnTo>
                    <a:pt x="208" y="81"/>
                  </a:lnTo>
                  <a:lnTo>
                    <a:pt x="235" y="50"/>
                  </a:lnTo>
                  <a:lnTo>
                    <a:pt x="256" y="29"/>
                  </a:lnTo>
                  <a:lnTo>
                    <a:pt x="273" y="12"/>
                  </a:lnTo>
                  <a:lnTo>
                    <a:pt x="283" y="4"/>
                  </a:lnTo>
                  <a:lnTo>
                    <a:pt x="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71"/>
            <p:cNvSpPr>
              <a:spLocks/>
            </p:cNvSpPr>
            <p:nvPr/>
          </p:nvSpPr>
          <p:spPr bwMode="auto">
            <a:xfrm>
              <a:off x="6421438" y="2252662"/>
              <a:ext cx="406400" cy="892175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72"/>
            <p:cNvSpPr>
              <a:spLocks/>
            </p:cNvSpPr>
            <p:nvPr/>
          </p:nvSpPr>
          <p:spPr bwMode="auto">
            <a:xfrm>
              <a:off x="6338888" y="2249487"/>
              <a:ext cx="403225" cy="895350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73"/>
            <p:cNvSpPr>
              <a:spLocks/>
            </p:cNvSpPr>
            <p:nvPr/>
          </p:nvSpPr>
          <p:spPr bwMode="auto">
            <a:xfrm>
              <a:off x="6775450" y="2452687"/>
              <a:ext cx="334963" cy="692150"/>
            </a:xfrm>
            <a:custGeom>
              <a:avLst/>
              <a:gdLst>
                <a:gd name="T0" fmla="*/ 211 w 211"/>
                <a:gd name="T1" fmla="*/ 0 h 436"/>
                <a:gd name="T2" fmla="*/ 209 w 211"/>
                <a:gd name="T3" fmla="*/ 6 h 436"/>
                <a:gd name="T4" fmla="*/ 202 w 211"/>
                <a:gd name="T5" fmla="*/ 17 h 436"/>
                <a:gd name="T6" fmla="*/ 188 w 211"/>
                <a:gd name="T7" fmla="*/ 38 h 436"/>
                <a:gd name="T8" fmla="*/ 173 w 211"/>
                <a:gd name="T9" fmla="*/ 67 h 436"/>
                <a:gd name="T10" fmla="*/ 156 w 211"/>
                <a:gd name="T11" fmla="*/ 102 h 436"/>
                <a:gd name="T12" fmla="*/ 136 w 211"/>
                <a:gd name="T13" fmla="*/ 140 h 436"/>
                <a:gd name="T14" fmla="*/ 115 w 211"/>
                <a:gd name="T15" fmla="*/ 184 h 436"/>
                <a:gd name="T16" fmla="*/ 94 w 211"/>
                <a:gd name="T17" fmla="*/ 230 h 436"/>
                <a:gd name="T18" fmla="*/ 73 w 211"/>
                <a:gd name="T19" fmla="*/ 280 h 436"/>
                <a:gd name="T20" fmla="*/ 54 w 211"/>
                <a:gd name="T21" fmla="*/ 332 h 436"/>
                <a:gd name="T22" fmla="*/ 37 w 211"/>
                <a:gd name="T23" fmla="*/ 384 h 436"/>
                <a:gd name="T24" fmla="*/ 23 w 211"/>
                <a:gd name="T25" fmla="*/ 436 h 436"/>
                <a:gd name="T26" fmla="*/ 0 w 211"/>
                <a:gd name="T27" fmla="*/ 416 h 436"/>
                <a:gd name="T28" fmla="*/ 21 w 211"/>
                <a:gd name="T29" fmla="*/ 340 h 436"/>
                <a:gd name="T30" fmla="*/ 44 w 211"/>
                <a:gd name="T31" fmla="*/ 270 h 436"/>
                <a:gd name="T32" fmla="*/ 67 w 211"/>
                <a:gd name="T33" fmla="*/ 211 h 436"/>
                <a:gd name="T34" fmla="*/ 94 w 211"/>
                <a:gd name="T35" fmla="*/ 159 h 436"/>
                <a:gd name="T36" fmla="*/ 119 w 211"/>
                <a:gd name="T37" fmla="*/ 115 h 436"/>
                <a:gd name="T38" fmla="*/ 144 w 211"/>
                <a:gd name="T39" fmla="*/ 78 h 436"/>
                <a:gd name="T40" fmla="*/ 165 w 211"/>
                <a:gd name="T41" fmla="*/ 50 h 436"/>
                <a:gd name="T42" fmla="*/ 184 w 211"/>
                <a:gd name="T43" fmla="*/ 27 h 436"/>
                <a:gd name="T44" fmla="*/ 198 w 211"/>
                <a:gd name="T45" fmla="*/ 11 h 436"/>
                <a:gd name="T46" fmla="*/ 208 w 211"/>
                <a:gd name="T47" fmla="*/ 4 h 436"/>
                <a:gd name="T48" fmla="*/ 211 w 211"/>
                <a:gd name="T4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436">
                  <a:moveTo>
                    <a:pt x="211" y="0"/>
                  </a:moveTo>
                  <a:lnTo>
                    <a:pt x="209" y="6"/>
                  </a:lnTo>
                  <a:lnTo>
                    <a:pt x="202" y="17"/>
                  </a:lnTo>
                  <a:lnTo>
                    <a:pt x="188" y="38"/>
                  </a:lnTo>
                  <a:lnTo>
                    <a:pt x="173" y="67"/>
                  </a:lnTo>
                  <a:lnTo>
                    <a:pt x="156" y="102"/>
                  </a:lnTo>
                  <a:lnTo>
                    <a:pt x="136" y="140"/>
                  </a:lnTo>
                  <a:lnTo>
                    <a:pt x="115" y="184"/>
                  </a:lnTo>
                  <a:lnTo>
                    <a:pt x="94" y="230"/>
                  </a:lnTo>
                  <a:lnTo>
                    <a:pt x="73" y="280"/>
                  </a:lnTo>
                  <a:lnTo>
                    <a:pt x="54" y="332"/>
                  </a:lnTo>
                  <a:lnTo>
                    <a:pt x="37" y="384"/>
                  </a:lnTo>
                  <a:lnTo>
                    <a:pt x="23" y="436"/>
                  </a:lnTo>
                  <a:lnTo>
                    <a:pt x="0" y="416"/>
                  </a:lnTo>
                  <a:lnTo>
                    <a:pt x="21" y="340"/>
                  </a:lnTo>
                  <a:lnTo>
                    <a:pt x="44" y="270"/>
                  </a:lnTo>
                  <a:lnTo>
                    <a:pt x="67" y="211"/>
                  </a:lnTo>
                  <a:lnTo>
                    <a:pt x="94" y="159"/>
                  </a:lnTo>
                  <a:lnTo>
                    <a:pt x="119" y="115"/>
                  </a:lnTo>
                  <a:lnTo>
                    <a:pt x="144" y="78"/>
                  </a:lnTo>
                  <a:lnTo>
                    <a:pt x="165" y="50"/>
                  </a:lnTo>
                  <a:lnTo>
                    <a:pt x="184" y="27"/>
                  </a:lnTo>
                  <a:lnTo>
                    <a:pt x="198" y="11"/>
                  </a:lnTo>
                  <a:lnTo>
                    <a:pt x="208" y="4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74"/>
            <p:cNvSpPr>
              <a:spLocks/>
            </p:cNvSpPr>
            <p:nvPr/>
          </p:nvSpPr>
          <p:spPr bwMode="auto">
            <a:xfrm>
              <a:off x="6937375" y="2459037"/>
              <a:ext cx="344488" cy="685800"/>
            </a:xfrm>
            <a:custGeom>
              <a:avLst/>
              <a:gdLst>
                <a:gd name="T0" fmla="*/ 217 w 217"/>
                <a:gd name="T1" fmla="*/ 0 h 432"/>
                <a:gd name="T2" fmla="*/ 213 w 217"/>
                <a:gd name="T3" fmla="*/ 4 h 432"/>
                <a:gd name="T4" fmla="*/ 205 w 217"/>
                <a:gd name="T5" fmla="*/ 17 h 432"/>
                <a:gd name="T6" fmla="*/ 194 w 217"/>
                <a:gd name="T7" fmla="*/ 38 h 432"/>
                <a:gd name="T8" fmla="*/ 178 w 217"/>
                <a:gd name="T9" fmla="*/ 65 h 432"/>
                <a:gd name="T10" fmla="*/ 159 w 217"/>
                <a:gd name="T11" fmla="*/ 100 h 432"/>
                <a:gd name="T12" fmla="*/ 140 w 217"/>
                <a:gd name="T13" fmla="*/ 138 h 432"/>
                <a:gd name="T14" fmla="*/ 119 w 217"/>
                <a:gd name="T15" fmla="*/ 182 h 432"/>
                <a:gd name="T16" fmla="*/ 96 w 217"/>
                <a:gd name="T17" fmla="*/ 228 h 432"/>
                <a:gd name="T18" fmla="*/ 75 w 217"/>
                <a:gd name="T19" fmla="*/ 278 h 432"/>
                <a:gd name="T20" fmla="*/ 56 w 217"/>
                <a:gd name="T21" fmla="*/ 328 h 432"/>
                <a:gd name="T22" fmla="*/ 38 w 217"/>
                <a:gd name="T23" fmla="*/ 380 h 432"/>
                <a:gd name="T24" fmla="*/ 23 w 217"/>
                <a:gd name="T25" fmla="*/ 432 h 432"/>
                <a:gd name="T26" fmla="*/ 0 w 217"/>
                <a:gd name="T27" fmla="*/ 411 h 432"/>
                <a:gd name="T28" fmla="*/ 21 w 217"/>
                <a:gd name="T29" fmla="*/ 334 h 432"/>
                <a:gd name="T30" fmla="*/ 46 w 217"/>
                <a:gd name="T31" fmla="*/ 267 h 432"/>
                <a:gd name="T32" fmla="*/ 71 w 217"/>
                <a:gd name="T33" fmla="*/ 207 h 432"/>
                <a:gd name="T34" fmla="*/ 98 w 217"/>
                <a:gd name="T35" fmla="*/ 155 h 432"/>
                <a:gd name="T36" fmla="*/ 123 w 217"/>
                <a:gd name="T37" fmla="*/ 113 h 432"/>
                <a:gd name="T38" fmla="*/ 148 w 217"/>
                <a:gd name="T39" fmla="*/ 77 h 432"/>
                <a:gd name="T40" fmla="*/ 169 w 217"/>
                <a:gd name="T41" fmla="*/ 48 h 432"/>
                <a:gd name="T42" fmla="*/ 188 w 217"/>
                <a:gd name="T43" fmla="*/ 27 h 432"/>
                <a:gd name="T44" fmla="*/ 203 w 217"/>
                <a:gd name="T45" fmla="*/ 11 h 432"/>
                <a:gd name="T46" fmla="*/ 213 w 217"/>
                <a:gd name="T47" fmla="*/ 2 h 432"/>
                <a:gd name="T48" fmla="*/ 217 w 217"/>
                <a:gd name="T4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432">
                  <a:moveTo>
                    <a:pt x="217" y="0"/>
                  </a:moveTo>
                  <a:lnTo>
                    <a:pt x="213" y="4"/>
                  </a:lnTo>
                  <a:lnTo>
                    <a:pt x="205" y="17"/>
                  </a:lnTo>
                  <a:lnTo>
                    <a:pt x="194" y="38"/>
                  </a:lnTo>
                  <a:lnTo>
                    <a:pt x="178" y="65"/>
                  </a:lnTo>
                  <a:lnTo>
                    <a:pt x="159" y="100"/>
                  </a:lnTo>
                  <a:lnTo>
                    <a:pt x="140" y="138"/>
                  </a:lnTo>
                  <a:lnTo>
                    <a:pt x="119" y="182"/>
                  </a:lnTo>
                  <a:lnTo>
                    <a:pt x="96" y="228"/>
                  </a:lnTo>
                  <a:lnTo>
                    <a:pt x="75" y="278"/>
                  </a:lnTo>
                  <a:lnTo>
                    <a:pt x="56" y="328"/>
                  </a:lnTo>
                  <a:lnTo>
                    <a:pt x="38" y="380"/>
                  </a:lnTo>
                  <a:lnTo>
                    <a:pt x="23" y="432"/>
                  </a:lnTo>
                  <a:lnTo>
                    <a:pt x="0" y="411"/>
                  </a:lnTo>
                  <a:lnTo>
                    <a:pt x="21" y="334"/>
                  </a:lnTo>
                  <a:lnTo>
                    <a:pt x="46" y="267"/>
                  </a:lnTo>
                  <a:lnTo>
                    <a:pt x="71" y="207"/>
                  </a:lnTo>
                  <a:lnTo>
                    <a:pt x="98" y="155"/>
                  </a:lnTo>
                  <a:lnTo>
                    <a:pt x="123" y="113"/>
                  </a:lnTo>
                  <a:lnTo>
                    <a:pt x="148" y="77"/>
                  </a:lnTo>
                  <a:lnTo>
                    <a:pt x="169" y="48"/>
                  </a:lnTo>
                  <a:lnTo>
                    <a:pt x="188" y="27"/>
                  </a:lnTo>
                  <a:lnTo>
                    <a:pt x="203" y="11"/>
                  </a:lnTo>
                  <a:lnTo>
                    <a:pt x="213" y="2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75"/>
            <p:cNvSpPr>
              <a:spLocks/>
            </p:cNvSpPr>
            <p:nvPr/>
          </p:nvSpPr>
          <p:spPr bwMode="auto">
            <a:xfrm>
              <a:off x="6989763" y="2328862"/>
              <a:ext cx="434975" cy="815975"/>
            </a:xfrm>
            <a:custGeom>
              <a:avLst/>
              <a:gdLst>
                <a:gd name="T0" fmla="*/ 274 w 274"/>
                <a:gd name="T1" fmla="*/ 0 h 514"/>
                <a:gd name="T2" fmla="*/ 270 w 274"/>
                <a:gd name="T3" fmla="*/ 4 h 514"/>
                <a:gd name="T4" fmla="*/ 263 w 274"/>
                <a:gd name="T5" fmla="*/ 13 h 514"/>
                <a:gd name="T6" fmla="*/ 251 w 274"/>
                <a:gd name="T7" fmla="*/ 32 h 514"/>
                <a:gd name="T8" fmla="*/ 236 w 274"/>
                <a:gd name="T9" fmla="*/ 57 h 514"/>
                <a:gd name="T10" fmla="*/ 218 w 274"/>
                <a:gd name="T11" fmla="*/ 88 h 514"/>
                <a:gd name="T12" fmla="*/ 197 w 274"/>
                <a:gd name="T13" fmla="*/ 123 h 514"/>
                <a:gd name="T14" fmla="*/ 174 w 274"/>
                <a:gd name="T15" fmla="*/ 163 h 514"/>
                <a:gd name="T16" fmla="*/ 151 w 274"/>
                <a:gd name="T17" fmla="*/ 205 h 514"/>
                <a:gd name="T18" fmla="*/ 128 w 274"/>
                <a:gd name="T19" fmla="*/ 253 h 514"/>
                <a:gd name="T20" fmla="*/ 105 w 274"/>
                <a:gd name="T21" fmla="*/ 303 h 514"/>
                <a:gd name="T22" fmla="*/ 84 w 274"/>
                <a:gd name="T23" fmla="*/ 353 h 514"/>
                <a:gd name="T24" fmla="*/ 63 w 274"/>
                <a:gd name="T25" fmla="*/ 407 h 514"/>
                <a:gd name="T26" fmla="*/ 46 w 274"/>
                <a:gd name="T27" fmla="*/ 460 h 514"/>
                <a:gd name="T28" fmla="*/ 30 w 274"/>
                <a:gd name="T29" fmla="*/ 514 h 514"/>
                <a:gd name="T30" fmla="*/ 0 w 274"/>
                <a:gd name="T31" fmla="*/ 485 h 514"/>
                <a:gd name="T32" fmla="*/ 23 w 274"/>
                <a:gd name="T33" fmla="*/ 399 h 514"/>
                <a:gd name="T34" fmla="*/ 49 w 274"/>
                <a:gd name="T35" fmla="*/ 324 h 514"/>
                <a:gd name="T36" fmla="*/ 78 w 274"/>
                <a:gd name="T37" fmla="*/ 257 h 514"/>
                <a:gd name="T38" fmla="*/ 109 w 274"/>
                <a:gd name="T39" fmla="*/ 197 h 514"/>
                <a:gd name="T40" fmla="*/ 138 w 274"/>
                <a:gd name="T41" fmla="*/ 148 h 514"/>
                <a:gd name="T42" fmla="*/ 169 w 274"/>
                <a:gd name="T43" fmla="*/ 107 h 514"/>
                <a:gd name="T44" fmla="*/ 195 w 274"/>
                <a:gd name="T45" fmla="*/ 73 h 514"/>
                <a:gd name="T46" fmla="*/ 220 w 274"/>
                <a:gd name="T47" fmla="*/ 44 h 514"/>
                <a:gd name="T48" fmla="*/ 242 w 274"/>
                <a:gd name="T49" fmla="*/ 25 h 514"/>
                <a:gd name="T50" fmla="*/ 259 w 274"/>
                <a:gd name="T51" fmla="*/ 9 h 514"/>
                <a:gd name="T52" fmla="*/ 270 w 274"/>
                <a:gd name="T53" fmla="*/ 2 h 514"/>
                <a:gd name="T54" fmla="*/ 274 w 274"/>
                <a:gd name="T55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" h="514">
                  <a:moveTo>
                    <a:pt x="274" y="0"/>
                  </a:moveTo>
                  <a:lnTo>
                    <a:pt x="270" y="4"/>
                  </a:lnTo>
                  <a:lnTo>
                    <a:pt x="263" y="13"/>
                  </a:lnTo>
                  <a:lnTo>
                    <a:pt x="251" y="32"/>
                  </a:lnTo>
                  <a:lnTo>
                    <a:pt x="236" y="57"/>
                  </a:lnTo>
                  <a:lnTo>
                    <a:pt x="218" y="88"/>
                  </a:lnTo>
                  <a:lnTo>
                    <a:pt x="197" y="123"/>
                  </a:lnTo>
                  <a:lnTo>
                    <a:pt x="174" y="163"/>
                  </a:lnTo>
                  <a:lnTo>
                    <a:pt x="151" y="205"/>
                  </a:lnTo>
                  <a:lnTo>
                    <a:pt x="128" y="253"/>
                  </a:lnTo>
                  <a:lnTo>
                    <a:pt x="105" y="303"/>
                  </a:lnTo>
                  <a:lnTo>
                    <a:pt x="84" y="353"/>
                  </a:lnTo>
                  <a:lnTo>
                    <a:pt x="63" y="407"/>
                  </a:lnTo>
                  <a:lnTo>
                    <a:pt x="46" y="460"/>
                  </a:lnTo>
                  <a:lnTo>
                    <a:pt x="30" y="514"/>
                  </a:lnTo>
                  <a:lnTo>
                    <a:pt x="0" y="485"/>
                  </a:lnTo>
                  <a:lnTo>
                    <a:pt x="23" y="399"/>
                  </a:lnTo>
                  <a:lnTo>
                    <a:pt x="49" y="324"/>
                  </a:lnTo>
                  <a:lnTo>
                    <a:pt x="78" y="257"/>
                  </a:lnTo>
                  <a:lnTo>
                    <a:pt x="109" y="197"/>
                  </a:lnTo>
                  <a:lnTo>
                    <a:pt x="138" y="148"/>
                  </a:lnTo>
                  <a:lnTo>
                    <a:pt x="169" y="107"/>
                  </a:lnTo>
                  <a:lnTo>
                    <a:pt x="195" y="73"/>
                  </a:lnTo>
                  <a:lnTo>
                    <a:pt x="220" y="44"/>
                  </a:lnTo>
                  <a:lnTo>
                    <a:pt x="242" y="25"/>
                  </a:lnTo>
                  <a:lnTo>
                    <a:pt x="259" y="9"/>
                  </a:lnTo>
                  <a:lnTo>
                    <a:pt x="270" y="2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76"/>
            <p:cNvSpPr>
              <a:spLocks/>
            </p:cNvSpPr>
            <p:nvPr/>
          </p:nvSpPr>
          <p:spPr bwMode="auto">
            <a:xfrm>
              <a:off x="7132638" y="2146300"/>
              <a:ext cx="338138" cy="998537"/>
            </a:xfrm>
            <a:custGeom>
              <a:avLst/>
              <a:gdLst>
                <a:gd name="T0" fmla="*/ 213 w 213"/>
                <a:gd name="T1" fmla="*/ 0 h 629"/>
                <a:gd name="T2" fmla="*/ 211 w 213"/>
                <a:gd name="T3" fmla="*/ 5 h 629"/>
                <a:gd name="T4" fmla="*/ 205 w 213"/>
                <a:gd name="T5" fmla="*/ 21 h 629"/>
                <a:gd name="T6" fmla="*/ 196 w 213"/>
                <a:gd name="T7" fmla="*/ 44 h 629"/>
                <a:gd name="T8" fmla="*/ 184 w 213"/>
                <a:gd name="T9" fmla="*/ 76 h 629"/>
                <a:gd name="T10" fmla="*/ 169 w 213"/>
                <a:gd name="T11" fmla="*/ 115 h 629"/>
                <a:gd name="T12" fmla="*/ 153 w 213"/>
                <a:gd name="T13" fmla="*/ 161 h 629"/>
                <a:gd name="T14" fmla="*/ 136 w 213"/>
                <a:gd name="T15" fmla="*/ 211 h 629"/>
                <a:gd name="T16" fmla="*/ 119 w 213"/>
                <a:gd name="T17" fmla="*/ 266 h 629"/>
                <a:gd name="T18" fmla="*/ 102 w 213"/>
                <a:gd name="T19" fmla="*/ 324 h 629"/>
                <a:gd name="T20" fmla="*/ 86 w 213"/>
                <a:gd name="T21" fmla="*/ 384 h 629"/>
                <a:gd name="T22" fmla="*/ 71 w 213"/>
                <a:gd name="T23" fmla="*/ 445 h 629"/>
                <a:gd name="T24" fmla="*/ 57 w 213"/>
                <a:gd name="T25" fmla="*/ 506 h 629"/>
                <a:gd name="T26" fmla="*/ 48 w 213"/>
                <a:gd name="T27" fmla="*/ 568 h 629"/>
                <a:gd name="T28" fmla="*/ 40 w 213"/>
                <a:gd name="T29" fmla="*/ 629 h 629"/>
                <a:gd name="T30" fmla="*/ 0 w 213"/>
                <a:gd name="T31" fmla="*/ 620 h 629"/>
                <a:gd name="T32" fmla="*/ 9 w 213"/>
                <a:gd name="T33" fmla="*/ 531 h 629"/>
                <a:gd name="T34" fmla="*/ 23 w 213"/>
                <a:gd name="T35" fmla="*/ 449 h 629"/>
                <a:gd name="T36" fmla="*/ 40 w 213"/>
                <a:gd name="T37" fmla="*/ 374 h 629"/>
                <a:gd name="T38" fmla="*/ 59 w 213"/>
                <a:gd name="T39" fmla="*/ 305 h 629"/>
                <a:gd name="T40" fmla="*/ 82 w 213"/>
                <a:gd name="T41" fmla="*/ 242 h 629"/>
                <a:gd name="T42" fmla="*/ 105 w 213"/>
                <a:gd name="T43" fmla="*/ 186 h 629"/>
                <a:gd name="T44" fmla="*/ 128 w 213"/>
                <a:gd name="T45" fmla="*/ 138 h 629"/>
                <a:gd name="T46" fmla="*/ 150 w 213"/>
                <a:gd name="T47" fmla="*/ 96 h 629"/>
                <a:gd name="T48" fmla="*/ 171 w 213"/>
                <a:gd name="T49" fmla="*/ 61 h 629"/>
                <a:gd name="T50" fmla="*/ 188 w 213"/>
                <a:gd name="T51" fmla="*/ 34 h 629"/>
                <a:gd name="T52" fmla="*/ 201 w 213"/>
                <a:gd name="T53" fmla="*/ 15 h 629"/>
                <a:gd name="T54" fmla="*/ 211 w 213"/>
                <a:gd name="T55" fmla="*/ 3 h 629"/>
                <a:gd name="T56" fmla="*/ 213 w 213"/>
                <a:gd name="T5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629">
                  <a:moveTo>
                    <a:pt x="213" y="0"/>
                  </a:moveTo>
                  <a:lnTo>
                    <a:pt x="211" y="5"/>
                  </a:lnTo>
                  <a:lnTo>
                    <a:pt x="205" y="21"/>
                  </a:lnTo>
                  <a:lnTo>
                    <a:pt x="196" y="44"/>
                  </a:lnTo>
                  <a:lnTo>
                    <a:pt x="184" y="76"/>
                  </a:lnTo>
                  <a:lnTo>
                    <a:pt x="169" y="115"/>
                  </a:lnTo>
                  <a:lnTo>
                    <a:pt x="153" y="161"/>
                  </a:lnTo>
                  <a:lnTo>
                    <a:pt x="136" y="211"/>
                  </a:lnTo>
                  <a:lnTo>
                    <a:pt x="119" y="266"/>
                  </a:lnTo>
                  <a:lnTo>
                    <a:pt x="102" y="324"/>
                  </a:lnTo>
                  <a:lnTo>
                    <a:pt x="86" y="384"/>
                  </a:lnTo>
                  <a:lnTo>
                    <a:pt x="71" y="445"/>
                  </a:lnTo>
                  <a:lnTo>
                    <a:pt x="57" y="506"/>
                  </a:lnTo>
                  <a:lnTo>
                    <a:pt x="48" y="568"/>
                  </a:lnTo>
                  <a:lnTo>
                    <a:pt x="40" y="629"/>
                  </a:lnTo>
                  <a:lnTo>
                    <a:pt x="0" y="620"/>
                  </a:lnTo>
                  <a:lnTo>
                    <a:pt x="9" y="531"/>
                  </a:lnTo>
                  <a:lnTo>
                    <a:pt x="23" y="449"/>
                  </a:lnTo>
                  <a:lnTo>
                    <a:pt x="40" y="374"/>
                  </a:lnTo>
                  <a:lnTo>
                    <a:pt x="59" y="305"/>
                  </a:lnTo>
                  <a:lnTo>
                    <a:pt x="82" y="242"/>
                  </a:lnTo>
                  <a:lnTo>
                    <a:pt x="105" y="186"/>
                  </a:lnTo>
                  <a:lnTo>
                    <a:pt x="128" y="138"/>
                  </a:lnTo>
                  <a:lnTo>
                    <a:pt x="150" y="96"/>
                  </a:lnTo>
                  <a:lnTo>
                    <a:pt x="171" y="61"/>
                  </a:lnTo>
                  <a:lnTo>
                    <a:pt x="188" y="34"/>
                  </a:lnTo>
                  <a:lnTo>
                    <a:pt x="201" y="15"/>
                  </a:lnTo>
                  <a:lnTo>
                    <a:pt x="211" y="3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77"/>
            <p:cNvSpPr>
              <a:spLocks/>
            </p:cNvSpPr>
            <p:nvPr/>
          </p:nvSpPr>
          <p:spPr bwMode="auto">
            <a:xfrm>
              <a:off x="7470775" y="2368550"/>
              <a:ext cx="284163" cy="776287"/>
            </a:xfrm>
            <a:custGeom>
              <a:avLst/>
              <a:gdLst>
                <a:gd name="T0" fmla="*/ 179 w 179"/>
                <a:gd name="T1" fmla="*/ 0 h 489"/>
                <a:gd name="T2" fmla="*/ 177 w 179"/>
                <a:gd name="T3" fmla="*/ 5 h 489"/>
                <a:gd name="T4" fmla="*/ 171 w 179"/>
                <a:gd name="T5" fmla="*/ 19 h 489"/>
                <a:gd name="T6" fmla="*/ 161 w 179"/>
                <a:gd name="T7" fmla="*/ 40 h 489"/>
                <a:gd name="T8" fmla="*/ 150 w 179"/>
                <a:gd name="T9" fmla="*/ 69 h 489"/>
                <a:gd name="T10" fmla="*/ 136 w 179"/>
                <a:gd name="T11" fmla="*/ 103 h 489"/>
                <a:gd name="T12" fmla="*/ 123 w 179"/>
                <a:gd name="T13" fmla="*/ 142 h 489"/>
                <a:gd name="T14" fmla="*/ 108 w 179"/>
                <a:gd name="T15" fmla="*/ 186 h 489"/>
                <a:gd name="T16" fmla="*/ 90 w 179"/>
                <a:gd name="T17" fmla="*/ 234 h 489"/>
                <a:gd name="T18" fmla="*/ 75 w 179"/>
                <a:gd name="T19" fmla="*/ 284 h 489"/>
                <a:gd name="T20" fmla="*/ 61 w 179"/>
                <a:gd name="T21" fmla="*/ 334 h 489"/>
                <a:gd name="T22" fmla="*/ 50 w 179"/>
                <a:gd name="T23" fmla="*/ 385 h 489"/>
                <a:gd name="T24" fmla="*/ 38 w 179"/>
                <a:gd name="T25" fmla="*/ 437 h 489"/>
                <a:gd name="T26" fmla="*/ 31 w 179"/>
                <a:gd name="T27" fmla="*/ 489 h 489"/>
                <a:gd name="T28" fmla="*/ 0 w 179"/>
                <a:gd name="T29" fmla="*/ 479 h 489"/>
                <a:gd name="T30" fmla="*/ 10 w 179"/>
                <a:gd name="T31" fmla="*/ 405 h 489"/>
                <a:gd name="T32" fmla="*/ 23 w 179"/>
                <a:gd name="T33" fmla="*/ 337 h 489"/>
                <a:gd name="T34" fmla="*/ 40 w 179"/>
                <a:gd name="T35" fmla="*/ 274 h 489"/>
                <a:gd name="T36" fmla="*/ 60 w 179"/>
                <a:gd name="T37" fmla="*/ 218 h 489"/>
                <a:gd name="T38" fmla="*/ 79 w 179"/>
                <a:gd name="T39" fmla="*/ 169 h 489"/>
                <a:gd name="T40" fmla="*/ 100 w 179"/>
                <a:gd name="T41" fmla="*/ 124 h 489"/>
                <a:gd name="T42" fmla="*/ 121 w 179"/>
                <a:gd name="T43" fmla="*/ 86 h 489"/>
                <a:gd name="T44" fmla="*/ 138 w 179"/>
                <a:gd name="T45" fmla="*/ 55 h 489"/>
                <a:gd name="T46" fmla="*/ 156 w 179"/>
                <a:gd name="T47" fmla="*/ 32 h 489"/>
                <a:gd name="T48" fmla="*/ 167 w 179"/>
                <a:gd name="T49" fmla="*/ 15 h 489"/>
                <a:gd name="T50" fmla="*/ 177 w 179"/>
                <a:gd name="T51" fmla="*/ 3 h 489"/>
                <a:gd name="T52" fmla="*/ 179 w 179"/>
                <a:gd name="T5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89">
                  <a:moveTo>
                    <a:pt x="179" y="0"/>
                  </a:moveTo>
                  <a:lnTo>
                    <a:pt x="177" y="5"/>
                  </a:lnTo>
                  <a:lnTo>
                    <a:pt x="171" y="19"/>
                  </a:lnTo>
                  <a:lnTo>
                    <a:pt x="161" y="40"/>
                  </a:lnTo>
                  <a:lnTo>
                    <a:pt x="150" y="69"/>
                  </a:lnTo>
                  <a:lnTo>
                    <a:pt x="136" y="103"/>
                  </a:lnTo>
                  <a:lnTo>
                    <a:pt x="123" y="142"/>
                  </a:lnTo>
                  <a:lnTo>
                    <a:pt x="108" y="186"/>
                  </a:lnTo>
                  <a:lnTo>
                    <a:pt x="90" y="234"/>
                  </a:lnTo>
                  <a:lnTo>
                    <a:pt x="75" y="284"/>
                  </a:lnTo>
                  <a:lnTo>
                    <a:pt x="61" y="334"/>
                  </a:lnTo>
                  <a:lnTo>
                    <a:pt x="50" y="385"/>
                  </a:lnTo>
                  <a:lnTo>
                    <a:pt x="38" y="437"/>
                  </a:lnTo>
                  <a:lnTo>
                    <a:pt x="31" y="489"/>
                  </a:lnTo>
                  <a:lnTo>
                    <a:pt x="0" y="479"/>
                  </a:lnTo>
                  <a:lnTo>
                    <a:pt x="10" y="405"/>
                  </a:lnTo>
                  <a:lnTo>
                    <a:pt x="23" y="337"/>
                  </a:lnTo>
                  <a:lnTo>
                    <a:pt x="40" y="274"/>
                  </a:lnTo>
                  <a:lnTo>
                    <a:pt x="60" y="218"/>
                  </a:lnTo>
                  <a:lnTo>
                    <a:pt x="79" y="169"/>
                  </a:lnTo>
                  <a:lnTo>
                    <a:pt x="100" y="124"/>
                  </a:lnTo>
                  <a:lnTo>
                    <a:pt x="121" y="86"/>
                  </a:lnTo>
                  <a:lnTo>
                    <a:pt x="138" y="55"/>
                  </a:lnTo>
                  <a:lnTo>
                    <a:pt x="156" y="32"/>
                  </a:lnTo>
                  <a:lnTo>
                    <a:pt x="167" y="15"/>
                  </a:lnTo>
                  <a:lnTo>
                    <a:pt x="177" y="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8" name="Freeform 78"/>
            <p:cNvSpPr>
              <a:spLocks/>
            </p:cNvSpPr>
            <p:nvPr/>
          </p:nvSpPr>
          <p:spPr bwMode="auto">
            <a:xfrm>
              <a:off x="7562850" y="2132012"/>
              <a:ext cx="312738" cy="1012825"/>
            </a:xfrm>
            <a:custGeom>
              <a:avLst/>
              <a:gdLst>
                <a:gd name="T0" fmla="*/ 197 w 197"/>
                <a:gd name="T1" fmla="*/ 0 h 638"/>
                <a:gd name="T2" fmla="*/ 195 w 197"/>
                <a:gd name="T3" fmla="*/ 4 h 638"/>
                <a:gd name="T4" fmla="*/ 190 w 197"/>
                <a:gd name="T5" fmla="*/ 19 h 638"/>
                <a:gd name="T6" fmla="*/ 182 w 197"/>
                <a:gd name="T7" fmla="*/ 44 h 638"/>
                <a:gd name="T8" fmla="*/ 171 w 197"/>
                <a:gd name="T9" fmla="*/ 77 h 638"/>
                <a:gd name="T10" fmla="*/ 157 w 197"/>
                <a:gd name="T11" fmla="*/ 117 h 638"/>
                <a:gd name="T12" fmla="*/ 142 w 197"/>
                <a:gd name="T13" fmla="*/ 163 h 638"/>
                <a:gd name="T14" fmla="*/ 126 w 197"/>
                <a:gd name="T15" fmla="*/ 215 h 638"/>
                <a:gd name="T16" fmla="*/ 109 w 197"/>
                <a:gd name="T17" fmla="*/ 271 h 638"/>
                <a:gd name="T18" fmla="*/ 94 w 197"/>
                <a:gd name="T19" fmla="*/ 328 h 638"/>
                <a:gd name="T20" fmla="*/ 76 w 197"/>
                <a:gd name="T21" fmla="*/ 390 h 638"/>
                <a:gd name="T22" fmla="*/ 61 w 197"/>
                <a:gd name="T23" fmla="*/ 453 h 638"/>
                <a:gd name="T24" fmla="*/ 48 w 197"/>
                <a:gd name="T25" fmla="*/ 515 h 638"/>
                <a:gd name="T26" fmla="*/ 34 w 197"/>
                <a:gd name="T27" fmla="*/ 578 h 638"/>
                <a:gd name="T28" fmla="*/ 25 w 197"/>
                <a:gd name="T29" fmla="*/ 638 h 638"/>
                <a:gd name="T30" fmla="*/ 0 w 197"/>
                <a:gd name="T31" fmla="*/ 630 h 638"/>
                <a:gd name="T32" fmla="*/ 13 w 197"/>
                <a:gd name="T33" fmla="*/ 542 h 638"/>
                <a:gd name="T34" fmla="*/ 28 w 197"/>
                <a:gd name="T35" fmla="*/ 459 h 638"/>
                <a:gd name="T36" fmla="*/ 48 w 197"/>
                <a:gd name="T37" fmla="*/ 382 h 638"/>
                <a:gd name="T38" fmla="*/ 67 w 197"/>
                <a:gd name="T39" fmla="*/ 311 h 638"/>
                <a:gd name="T40" fmla="*/ 88 w 197"/>
                <a:gd name="T41" fmla="*/ 248 h 638"/>
                <a:gd name="T42" fmla="*/ 109 w 197"/>
                <a:gd name="T43" fmla="*/ 192 h 638"/>
                <a:gd name="T44" fmla="*/ 128 w 197"/>
                <a:gd name="T45" fmla="*/ 142 h 638"/>
                <a:gd name="T46" fmla="*/ 146 w 197"/>
                <a:gd name="T47" fmla="*/ 98 h 638"/>
                <a:gd name="T48" fmla="*/ 163 w 197"/>
                <a:gd name="T49" fmla="*/ 64 h 638"/>
                <a:gd name="T50" fmla="*/ 176 w 197"/>
                <a:gd name="T51" fmla="*/ 35 h 638"/>
                <a:gd name="T52" fmla="*/ 188 w 197"/>
                <a:gd name="T53" fmla="*/ 16 h 638"/>
                <a:gd name="T54" fmla="*/ 195 w 197"/>
                <a:gd name="T55" fmla="*/ 4 h 638"/>
                <a:gd name="T56" fmla="*/ 197 w 197"/>
                <a:gd name="T5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638">
                  <a:moveTo>
                    <a:pt x="197" y="0"/>
                  </a:moveTo>
                  <a:lnTo>
                    <a:pt x="195" y="4"/>
                  </a:lnTo>
                  <a:lnTo>
                    <a:pt x="190" y="19"/>
                  </a:lnTo>
                  <a:lnTo>
                    <a:pt x="182" y="44"/>
                  </a:lnTo>
                  <a:lnTo>
                    <a:pt x="171" y="77"/>
                  </a:lnTo>
                  <a:lnTo>
                    <a:pt x="157" y="117"/>
                  </a:lnTo>
                  <a:lnTo>
                    <a:pt x="142" y="163"/>
                  </a:lnTo>
                  <a:lnTo>
                    <a:pt x="126" y="215"/>
                  </a:lnTo>
                  <a:lnTo>
                    <a:pt x="109" y="271"/>
                  </a:lnTo>
                  <a:lnTo>
                    <a:pt x="94" y="328"/>
                  </a:lnTo>
                  <a:lnTo>
                    <a:pt x="76" y="390"/>
                  </a:lnTo>
                  <a:lnTo>
                    <a:pt x="61" y="453"/>
                  </a:lnTo>
                  <a:lnTo>
                    <a:pt x="48" y="515"/>
                  </a:lnTo>
                  <a:lnTo>
                    <a:pt x="34" y="578"/>
                  </a:lnTo>
                  <a:lnTo>
                    <a:pt x="25" y="638"/>
                  </a:lnTo>
                  <a:lnTo>
                    <a:pt x="0" y="630"/>
                  </a:lnTo>
                  <a:lnTo>
                    <a:pt x="13" y="542"/>
                  </a:lnTo>
                  <a:lnTo>
                    <a:pt x="28" y="459"/>
                  </a:lnTo>
                  <a:lnTo>
                    <a:pt x="48" y="382"/>
                  </a:lnTo>
                  <a:lnTo>
                    <a:pt x="67" y="311"/>
                  </a:lnTo>
                  <a:lnTo>
                    <a:pt x="88" y="248"/>
                  </a:lnTo>
                  <a:lnTo>
                    <a:pt x="109" y="192"/>
                  </a:lnTo>
                  <a:lnTo>
                    <a:pt x="128" y="142"/>
                  </a:lnTo>
                  <a:lnTo>
                    <a:pt x="146" y="98"/>
                  </a:lnTo>
                  <a:lnTo>
                    <a:pt x="163" y="64"/>
                  </a:lnTo>
                  <a:lnTo>
                    <a:pt x="176" y="35"/>
                  </a:lnTo>
                  <a:lnTo>
                    <a:pt x="188" y="16"/>
                  </a:lnTo>
                  <a:lnTo>
                    <a:pt x="195" y="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79"/>
            <p:cNvSpPr>
              <a:spLocks/>
            </p:cNvSpPr>
            <p:nvPr/>
          </p:nvSpPr>
          <p:spPr bwMode="auto">
            <a:xfrm>
              <a:off x="7639050" y="2170112"/>
              <a:ext cx="319088" cy="974725"/>
            </a:xfrm>
            <a:custGeom>
              <a:avLst/>
              <a:gdLst>
                <a:gd name="T0" fmla="*/ 201 w 201"/>
                <a:gd name="T1" fmla="*/ 0 h 614"/>
                <a:gd name="T2" fmla="*/ 199 w 201"/>
                <a:gd name="T3" fmla="*/ 5 h 614"/>
                <a:gd name="T4" fmla="*/ 194 w 201"/>
                <a:gd name="T5" fmla="*/ 21 h 614"/>
                <a:gd name="T6" fmla="*/ 186 w 201"/>
                <a:gd name="T7" fmla="*/ 44 h 614"/>
                <a:gd name="T8" fmla="*/ 174 w 201"/>
                <a:gd name="T9" fmla="*/ 74 h 614"/>
                <a:gd name="T10" fmla="*/ 161 w 201"/>
                <a:gd name="T11" fmla="*/ 113 h 614"/>
                <a:gd name="T12" fmla="*/ 146 w 201"/>
                <a:gd name="T13" fmla="*/ 157 h 614"/>
                <a:gd name="T14" fmla="*/ 128 w 201"/>
                <a:gd name="T15" fmla="*/ 207 h 614"/>
                <a:gd name="T16" fmla="*/ 113 w 201"/>
                <a:gd name="T17" fmla="*/ 259 h 614"/>
                <a:gd name="T18" fmla="*/ 96 w 201"/>
                <a:gd name="T19" fmla="*/ 316 h 614"/>
                <a:gd name="T20" fmla="*/ 78 w 201"/>
                <a:gd name="T21" fmla="*/ 374 h 614"/>
                <a:gd name="T22" fmla="*/ 63 w 201"/>
                <a:gd name="T23" fmla="*/ 435 h 614"/>
                <a:gd name="T24" fmla="*/ 50 w 201"/>
                <a:gd name="T25" fmla="*/ 495 h 614"/>
                <a:gd name="T26" fmla="*/ 36 w 201"/>
                <a:gd name="T27" fmla="*/ 554 h 614"/>
                <a:gd name="T28" fmla="*/ 27 w 201"/>
                <a:gd name="T29" fmla="*/ 614 h 614"/>
                <a:gd name="T30" fmla="*/ 0 w 201"/>
                <a:gd name="T31" fmla="*/ 606 h 614"/>
                <a:gd name="T32" fmla="*/ 13 w 201"/>
                <a:gd name="T33" fmla="*/ 520 h 614"/>
                <a:gd name="T34" fmla="*/ 28 w 201"/>
                <a:gd name="T35" fmla="*/ 439 h 614"/>
                <a:gd name="T36" fmla="*/ 48 w 201"/>
                <a:gd name="T37" fmla="*/ 366 h 614"/>
                <a:gd name="T38" fmla="*/ 67 w 201"/>
                <a:gd name="T39" fmla="*/ 299 h 614"/>
                <a:gd name="T40" fmla="*/ 88 w 201"/>
                <a:gd name="T41" fmla="*/ 238 h 614"/>
                <a:gd name="T42" fmla="*/ 109 w 201"/>
                <a:gd name="T43" fmla="*/ 184 h 614"/>
                <a:gd name="T44" fmla="*/ 130 w 201"/>
                <a:gd name="T45" fmla="*/ 136 h 614"/>
                <a:gd name="T46" fmla="*/ 149 w 201"/>
                <a:gd name="T47" fmla="*/ 94 h 614"/>
                <a:gd name="T48" fmla="*/ 165 w 201"/>
                <a:gd name="T49" fmla="*/ 61 h 614"/>
                <a:gd name="T50" fmla="*/ 180 w 201"/>
                <a:gd name="T51" fmla="*/ 34 h 614"/>
                <a:gd name="T52" fmla="*/ 192 w 201"/>
                <a:gd name="T53" fmla="*/ 15 h 614"/>
                <a:gd name="T54" fmla="*/ 199 w 201"/>
                <a:gd name="T55" fmla="*/ 3 h 614"/>
                <a:gd name="T56" fmla="*/ 201 w 201"/>
                <a:gd name="T5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614">
                  <a:moveTo>
                    <a:pt x="201" y="0"/>
                  </a:moveTo>
                  <a:lnTo>
                    <a:pt x="199" y="5"/>
                  </a:lnTo>
                  <a:lnTo>
                    <a:pt x="194" y="21"/>
                  </a:lnTo>
                  <a:lnTo>
                    <a:pt x="186" y="44"/>
                  </a:lnTo>
                  <a:lnTo>
                    <a:pt x="174" y="74"/>
                  </a:lnTo>
                  <a:lnTo>
                    <a:pt x="161" y="113"/>
                  </a:lnTo>
                  <a:lnTo>
                    <a:pt x="146" y="157"/>
                  </a:lnTo>
                  <a:lnTo>
                    <a:pt x="128" y="207"/>
                  </a:lnTo>
                  <a:lnTo>
                    <a:pt x="113" y="259"/>
                  </a:lnTo>
                  <a:lnTo>
                    <a:pt x="96" y="316"/>
                  </a:lnTo>
                  <a:lnTo>
                    <a:pt x="78" y="374"/>
                  </a:lnTo>
                  <a:lnTo>
                    <a:pt x="63" y="435"/>
                  </a:lnTo>
                  <a:lnTo>
                    <a:pt x="50" y="495"/>
                  </a:lnTo>
                  <a:lnTo>
                    <a:pt x="36" y="554"/>
                  </a:lnTo>
                  <a:lnTo>
                    <a:pt x="27" y="614"/>
                  </a:lnTo>
                  <a:lnTo>
                    <a:pt x="0" y="606"/>
                  </a:lnTo>
                  <a:lnTo>
                    <a:pt x="13" y="520"/>
                  </a:lnTo>
                  <a:lnTo>
                    <a:pt x="28" y="439"/>
                  </a:lnTo>
                  <a:lnTo>
                    <a:pt x="48" y="366"/>
                  </a:lnTo>
                  <a:lnTo>
                    <a:pt x="67" y="299"/>
                  </a:lnTo>
                  <a:lnTo>
                    <a:pt x="88" y="238"/>
                  </a:lnTo>
                  <a:lnTo>
                    <a:pt x="109" y="184"/>
                  </a:lnTo>
                  <a:lnTo>
                    <a:pt x="130" y="136"/>
                  </a:lnTo>
                  <a:lnTo>
                    <a:pt x="149" y="94"/>
                  </a:lnTo>
                  <a:lnTo>
                    <a:pt x="165" y="61"/>
                  </a:lnTo>
                  <a:lnTo>
                    <a:pt x="180" y="34"/>
                  </a:lnTo>
                  <a:lnTo>
                    <a:pt x="192" y="15"/>
                  </a:lnTo>
                  <a:lnTo>
                    <a:pt x="199" y="3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0" name="Freeform 80"/>
            <p:cNvSpPr>
              <a:spLocks/>
            </p:cNvSpPr>
            <p:nvPr/>
          </p:nvSpPr>
          <p:spPr bwMode="auto">
            <a:xfrm>
              <a:off x="9488488" y="2300287"/>
              <a:ext cx="506413" cy="844550"/>
            </a:xfrm>
            <a:custGeom>
              <a:avLst/>
              <a:gdLst>
                <a:gd name="T0" fmla="*/ 319 w 319"/>
                <a:gd name="T1" fmla="*/ 0 h 532"/>
                <a:gd name="T2" fmla="*/ 317 w 319"/>
                <a:gd name="T3" fmla="*/ 6 h 532"/>
                <a:gd name="T4" fmla="*/ 308 w 319"/>
                <a:gd name="T5" fmla="*/ 17 h 532"/>
                <a:gd name="T6" fmla="*/ 294 w 319"/>
                <a:gd name="T7" fmla="*/ 36 h 532"/>
                <a:gd name="T8" fmla="*/ 277 w 319"/>
                <a:gd name="T9" fmla="*/ 61 h 532"/>
                <a:gd name="T10" fmla="*/ 256 w 319"/>
                <a:gd name="T11" fmla="*/ 94 h 532"/>
                <a:gd name="T12" fmla="*/ 231 w 319"/>
                <a:gd name="T13" fmla="*/ 130 h 532"/>
                <a:gd name="T14" fmla="*/ 206 w 319"/>
                <a:gd name="T15" fmla="*/ 173 h 532"/>
                <a:gd name="T16" fmla="*/ 179 w 319"/>
                <a:gd name="T17" fmla="*/ 219 h 532"/>
                <a:gd name="T18" fmla="*/ 152 w 319"/>
                <a:gd name="T19" fmla="*/ 267 h 532"/>
                <a:gd name="T20" fmla="*/ 125 w 319"/>
                <a:gd name="T21" fmla="*/ 319 h 532"/>
                <a:gd name="T22" fmla="*/ 100 w 319"/>
                <a:gd name="T23" fmla="*/ 370 h 532"/>
                <a:gd name="T24" fmla="*/ 77 w 319"/>
                <a:gd name="T25" fmla="*/ 424 h 532"/>
                <a:gd name="T26" fmla="*/ 58 w 319"/>
                <a:gd name="T27" fmla="*/ 478 h 532"/>
                <a:gd name="T28" fmla="*/ 41 w 319"/>
                <a:gd name="T29" fmla="*/ 532 h 532"/>
                <a:gd name="T30" fmla="*/ 0 w 319"/>
                <a:gd name="T31" fmla="*/ 510 h 532"/>
                <a:gd name="T32" fmla="*/ 23 w 319"/>
                <a:gd name="T33" fmla="*/ 432 h 532"/>
                <a:gd name="T34" fmla="*/ 50 w 319"/>
                <a:gd name="T35" fmla="*/ 359 h 532"/>
                <a:gd name="T36" fmla="*/ 79 w 319"/>
                <a:gd name="T37" fmla="*/ 294 h 532"/>
                <a:gd name="T38" fmla="*/ 112 w 319"/>
                <a:gd name="T39" fmla="*/ 236 h 532"/>
                <a:gd name="T40" fmla="*/ 144 w 319"/>
                <a:gd name="T41" fmla="*/ 184 h 532"/>
                <a:gd name="T42" fmla="*/ 177 w 319"/>
                <a:gd name="T43" fmla="*/ 140 h 532"/>
                <a:gd name="T44" fmla="*/ 210 w 319"/>
                <a:gd name="T45" fmla="*/ 102 h 532"/>
                <a:gd name="T46" fmla="*/ 239 w 319"/>
                <a:gd name="T47" fmla="*/ 69 h 532"/>
                <a:gd name="T48" fmla="*/ 265 w 319"/>
                <a:gd name="T49" fmla="*/ 44 h 532"/>
                <a:gd name="T50" fmla="*/ 287 w 319"/>
                <a:gd name="T51" fmla="*/ 25 h 532"/>
                <a:gd name="T52" fmla="*/ 304 w 319"/>
                <a:gd name="T53" fmla="*/ 11 h 532"/>
                <a:gd name="T54" fmla="*/ 315 w 319"/>
                <a:gd name="T55" fmla="*/ 4 h 532"/>
                <a:gd name="T56" fmla="*/ 319 w 319"/>
                <a:gd name="T5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9" h="532">
                  <a:moveTo>
                    <a:pt x="319" y="0"/>
                  </a:moveTo>
                  <a:lnTo>
                    <a:pt x="317" y="6"/>
                  </a:lnTo>
                  <a:lnTo>
                    <a:pt x="308" y="17"/>
                  </a:lnTo>
                  <a:lnTo>
                    <a:pt x="294" y="36"/>
                  </a:lnTo>
                  <a:lnTo>
                    <a:pt x="277" y="61"/>
                  </a:lnTo>
                  <a:lnTo>
                    <a:pt x="256" y="94"/>
                  </a:lnTo>
                  <a:lnTo>
                    <a:pt x="231" y="130"/>
                  </a:lnTo>
                  <a:lnTo>
                    <a:pt x="206" y="173"/>
                  </a:lnTo>
                  <a:lnTo>
                    <a:pt x="179" y="219"/>
                  </a:lnTo>
                  <a:lnTo>
                    <a:pt x="152" y="267"/>
                  </a:lnTo>
                  <a:lnTo>
                    <a:pt x="125" y="319"/>
                  </a:lnTo>
                  <a:lnTo>
                    <a:pt x="100" y="370"/>
                  </a:lnTo>
                  <a:lnTo>
                    <a:pt x="77" y="424"/>
                  </a:lnTo>
                  <a:lnTo>
                    <a:pt x="58" y="478"/>
                  </a:lnTo>
                  <a:lnTo>
                    <a:pt x="41" y="532"/>
                  </a:lnTo>
                  <a:lnTo>
                    <a:pt x="0" y="510"/>
                  </a:lnTo>
                  <a:lnTo>
                    <a:pt x="23" y="432"/>
                  </a:lnTo>
                  <a:lnTo>
                    <a:pt x="50" y="359"/>
                  </a:lnTo>
                  <a:lnTo>
                    <a:pt x="79" y="294"/>
                  </a:lnTo>
                  <a:lnTo>
                    <a:pt x="112" y="236"/>
                  </a:lnTo>
                  <a:lnTo>
                    <a:pt x="144" y="184"/>
                  </a:lnTo>
                  <a:lnTo>
                    <a:pt x="177" y="140"/>
                  </a:lnTo>
                  <a:lnTo>
                    <a:pt x="210" y="102"/>
                  </a:lnTo>
                  <a:lnTo>
                    <a:pt x="239" y="69"/>
                  </a:lnTo>
                  <a:lnTo>
                    <a:pt x="265" y="44"/>
                  </a:lnTo>
                  <a:lnTo>
                    <a:pt x="287" y="25"/>
                  </a:lnTo>
                  <a:lnTo>
                    <a:pt x="304" y="11"/>
                  </a:lnTo>
                  <a:lnTo>
                    <a:pt x="315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81"/>
            <p:cNvSpPr>
              <a:spLocks/>
            </p:cNvSpPr>
            <p:nvPr/>
          </p:nvSpPr>
          <p:spPr bwMode="auto">
            <a:xfrm>
              <a:off x="7312025" y="2292350"/>
              <a:ext cx="466725" cy="852487"/>
            </a:xfrm>
            <a:custGeom>
              <a:avLst/>
              <a:gdLst>
                <a:gd name="T0" fmla="*/ 294 w 294"/>
                <a:gd name="T1" fmla="*/ 0 h 537"/>
                <a:gd name="T2" fmla="*/ 290 w 294"/>
                <a:gd name="T3" fmla="*/ 4 h 537"/>
                <a:gd name="T4" fmla="*/ 282 w 294"/>
                <a:gd name="T5" fmla="*/ 15 h 537"/>
                <a:gd name="T6" fmla="*/ 269 w 294"/>
                <a:gd name="T7" fmla="*/ 34 h 537"/>
                <a:gd name="T8" fmla="*/ 254 w 294"/>
                <a:gd name="T9" fmla="*/ 61 h 537"/>
                <a:gd name="T10" fmla="*/ 234 w 294"/>
                <a:gd name="T11" fmla="*/ 92 h 537"/>
                <a:gd name="T12" fmla="*/ 211 w 294"/>
                <a:gd name="T13" fmla="*/ 130 h 537"/>
                <a:gd name="T14" fmla="*/ 188 w 294"/>
                <a:gd name="T15" fmla="*/ 171 h 537"/>
                <a:gd name="T16" fmla="*/ 163 w 294"/>
                <a:gd name="T17" fmla="*/ 217 h 537"/>
                <a:gd name="T18" fmla="*/ 138 w 294"/>
                <a:gd name="T19" fmla="*/ 267 h 537"/>
                <a:gd name="T20" fmla="*/ 113 w 294"/>
                <a:gd name="T21" fmla="*/ 318 h 537"/>
                <a:gd name="T22" fmla="*/ 88 w 294"/>
                <a:gd name="T23" fmla="*/ 372 h 537"/>
                <a:gd name="T24" fmla="*/ 65 w 294"/>
                <a:gd name="T25" fmla="*/ 426 h 537"/>
                <a:gd name="T26" fmla="*/ 46 w 294"/>
                <a:gd name="T27" fmla="*/ 482 h 537"/>
                <a:gd name="T28" fmla="*/ 27 w 294"/>
                <a:gd name="T29" fmla="*/ 537 h 537"/>
                <a:gd name="T30" fmla="*/ 0 w 294"/>
                <a:gd name="T31" fmla="*/ 510 h 537"/>
                <a:gd name="T32" fmla="*/ 27 w 294"/>
                <a:gd name="T33" fmla="*/ 422 h 537"/>
                <a:gd name="T34" fmla="*/ 56 w 294"/>
                <a:gd name="T35" fmla="*/ 341 h 537"/>
                <a:gd name="T36" fmla="*/ 88 w 294"/>
                <a:gd name="T37" fmla="*/ 272 h 537"/>
                <a:gd name="T38" fmla="*/ 121 w 294"/>
                <a:gd name="T39" fmla="*/ 211 h 537"/>
                <a:gd name="T40" fmla="*/ 154 w 294"/>
                <a:gd name="T41" fmla="*/ 159 h 537"/>
                <a:gd name="T42" fmla="*/ 184 w 294"/>
                <a:gd name="T43" fmla="*/ 113 h 537"/>
                <a:gd name="T44" fmla="*/ 213 w 294"/>
                <a:gd name="T45" fmla="*/ 77 h 537"/>
                <a:gd name="T46" fmla="*/ 240 w 294"/>
                <a:gd name="T47" fmla="*/ 48 h 537"/>
                <a:gd name="T48" fmla="*/ 261 w 294"/>
                <a:gd name="T49" fmla="*/ 27 h 537"/>
                <a:gd name="T50" fmla="*/ 279 w 294"/>
                <a:gd name="T51" fmla="*/ 11 h 537"/>
                <a:gd name="T52" fmla="*/ 290 w 294"/>
                <a:gd name="T53" fmla="*/ 2 h 537"/>
                <a:gd name="T54" fmla="*/ 294 w 294"/>
                <a:gd name="T5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537">
                  <a:moveTo>
                    <a:pt x="294" y="0"/>
                  </a:moveTo>
                  <a:lnTo>
                    <a:pt x="290" y="4"/>
                  </a:lnTo>
                  <a:lnTo>
                    <a:pt x="282" y="15"/>
                  </a:lnTo>
                  <a:lnTo>
                    <a:pt x="269" y="34"/>
                  </a:lnTo>
                  <a:lnTo>
                    <a:pt x="254" y="61"/>
                  </a:lnTo>
                  <a:lnTo>
                    <a:pt x="234" y="92"/>
                  </a:lnTo>
                  <a:lnTo>
                    <a:pt x="211" y="130"/>
                  </a:lnTo>
                  <a:lnTo>
                    <a:pt x="188" y="171"/>
                  </a:lnTo>
                  <a:lnTo>
                    <a:pt x="163" y="217"/>
                  </a:lnTo>
                  <a:lnTo>
                    <a:pt x="138" y="267"/>
                  </a:lnTo>
                  <a:lnTo>
                    <a:pt x="113" y="318"/>
                  </a:lnTo>
                  <a:lnTo>
                    <a:pt x="88" y="372"/>
                  </a:lnTo>
                  <a:lnTo>
                    <a:pt x="65" y="426"/>
                  </a:lnTo>
                  <a:lnTo>
                    <a:pt x="46" y="482"/>
                  </a:lnTo>
                  <a:lnTo>
                    <a:pt x="27" y="537"/>
                  </a:lnTo>
                  <a:lnTo>
                    <a:pt x="0" y="510"/>
                  </a:lnTo>
                  <a:lnTo>
                    <a:pt x="27" y="422"/>
                  </a:lnTo>
                  <a:lnTo>
                    <a:pt x="56" y="341"/>
                  </a:lnTo>
                  <a:lnTo>
                    <a:pt x="88" y="272"/>
                  </a:lnTo>
                  <a:lnTo>
                    <a:pt x="121" y="211"/>
                  </a:lnTo>
                  <a:lnTo>
                    <a:pt x="154" y="159"/>
                  </a:lnTo>
                  <a:lnTo>
                    <a:pt x="184" y="113"/>
                  </a:lnTo>
                  <a:lnTo>
                    <a:pt x="213" y="77"/>
                  </a:lnTo>
                  <a:lnTo>
                    <a:pt x="240" y="48"/>
                  </a:lnTo>
                  <a:lnTo>
                    <a:pt x="261" y="27"/>
                  </a:lnTo>
                  <a:lnTo>
                    <a:pt x="279" y="11"/>
                  </a:lnTo>
                  <a:lnTo>
                    <a:pt x="290" y="2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82"/>
            <p:cNvSpPr>
              <a:spLocks/>
            </p:cNvSpPr>
            <p:nvPr/>
          </p:nvSpPr>
          <p:spPr bwMode="auto">
            <a:xfrm>
              <a:off x="7229475" y="2284412"/>
              <a:ext cx="460375" cy="860425"/>
            </a:xfrm>
            <a:custGeom>
              <a:avLst/>
              <a:gdLst>
                <a:gd name="T0" fmla="*/ 290 w 290"/>
                <a:gd name="T1" fmla="*/ 0 h 542"/>
                <a:gd name="T2" fmla="*/ 288 w 290"/>
                <a:gd name="T3" fmla="*/ 4 h 542"/>
                <a:gd name="T4" fmla="*/ 281 w 290"/>
                <a:gd name="T5" fmla="*/ 16 h 542"/>
                <a:gd name="T6" fmla="*/ 267 w 290"/>
                <a:gd name="T7" fmla="*/ 35 h 542"/>
                <a:gd name="T8" fmla="*/ 252 w 290"/>
                <a:gd name="T9" fmla="*/ 62 h 542"/>
                <a:gd name="T10" fmla="*/ 233 w 290"/>
                <a:gd name="T11" fmla="*/ 95 h 542"/>
                <a:gd name="T12" fmla="*/ 210 w 290"/>
                <a:gd name="T13" fmla="*/ 131 h 542"/>
                <a:gd name="T14" fmla="*/ 187 w 290"/>
                <a:gd name="T15" fmla="*/ 173 h 542"/>
                <a:gd name="T16" fmla="*/ 162 w 290"/>
                <a:gd name="T17" fmla="*/ 219 h 542"/>
                <a:gd name="T18" fmla="*/ 137 w 290"/>
                <a:gd name="T19" fmla="*/ 269 h 542"/>
                <a:gd name="T20" fmla="*/ 114 w 290"/>
                <a:gd name="T21" fmla="*/ 321 h 542"/>
                <a:gd name="T22" fmla="*/ 89 w 290"/>
                <a:gd name="T23" fmla="*/ 375 h 542"/>
                <a:gd name="T24" fmla="*/ 66 w 290"/>
                <a:gd name="T25" fmla="*/ 429 h 542"/>
                <a:gd name="T26" fmla="*/ 46 w 290"/>
                <a:gd name="T27" fmla="*/ 486 h 542"/>
                <a:gd name="T28" fmla="*/ 29 w 290"/>
                <a:gd name="T29" fmla="*/ 542 h 542"/>
                <a:gd name="T30" fmla="*/ 0 w 290"/>
                <a:gd name="T31" fmla="*/ 515 h 542"/>
                <a:gd name="T32" fmla="*/ 27 w 290"/>
                <a:gd name="T33" fmla="*/ 425 h 542"/>
                <a:gd name="T34" fmla="*/ 56 w 290"/>
                <a:gd name="T35" fmla="*/ 346 h 542"/>
                <a:gd name="T36" fmla="*/ 89 w 290"/>
                <a:gd name="T37" fmla="*/ 275 h 542"/>
                <a:gd name="T38" fmla="*/ 121 w 290"/>
                <a:gd name="T39" fmla="*/ 214 h 542"/>
                <a:gd name="T40" fmla="*/ 152 w 290"/>
                <a:gd name="T41" fmla="*/ 160 h 542"/>
                <a:gd name="T42" fmla="*/ 183 w 290"/>
                <a:gd name="T43" fmla="*/ 116 h 542"/>
                <a:gd name="T44" fmla="*/ 212 w 290"/>
                <a:gd name="T45" fmla="*/ 79 h 542"/>
                <a:gd name="T46" fmla="*/ 238 w 290"/>
                <a:gd name="T47" fmla="*/ 50 h 542"/>
                <a:gd name="T48" fmla="*/ 260 w 290"/>
                <a:gd name="T49" fmla="*/ 27 h 542"/>
                <a:gd name="T50" fmla="*/ 277 w 290"/>
                <a:gd name="T51" fmla="*/ 12 h 542"/>
                <a:gd name="T52" fmla="*/ 286 w 290"/>
                <a:gd name="T53" fmla="*/ 2 h 542"/>
                <a:gd name="T54" fmla="*/ 290 w 290"/>
                <a:gd name="T5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542">
                  <a:moveTo>
                    <a:pt x="290" y="0"/>
                  </a:moveTo>
                  <a:lnTo>
                    <a:pt x="288" y="4"/>
                  </a:lnTo>
                  <a:lnTo>
                    <a:pt x="281" y="16"/>
                  </a:lnTo>
                  <a:lnTo>
                    <a:pt x="267" y="35"/>
                  </a:lnTo>
                  <a:lnTo>
                    <a:pt x="252" y="62"/>
                  </a:lnTo>
                  <a:lnTo>
                    <a:pt x="233" y="95"/>
                  </a:lnTo>
                  <a:lnTo>
                    <a:pt x="210" y="131"/>
                  </a:lnTo>
                  <a:lnTo>
                    <a:pt x="187" y="173"/>
                  </a:lnTo>
                  <a:lnTo>
                    <a:pt x="162" y="219"/>
                  </a:lnTo>
                  <a:lnTo>
                    <a:pt x="137" y="269"/>
                  </a:lnTo>
                  <a:lnTo>
                    <a:pt x="114" y="321"/>
                  </a:lnTo>
                  <a:lnTo>
                    <a:pt x="89" y="375"/>
                  </a:lnTo>
                  <a:lnTo>
                    <a:pt x="66" y="429"/>
                  </a:lnTo>
                  <a:lnTo>
                    <a:pt x="46" y="486"/>
                  </a:lnTo>
                  <a:lnTo>
                    <a:pt x="29" y="542"/>
                  </a:lnTo>
                  <a:lnTo>
                    <a:pt x="0" y="515"/>
                  </a:lnTo>
                  <a:lnTo>
                    <a:pt x="27" y="425"/>
                  </a:lnTo>
                  <a:lnTo>
                    <a:pt x="56" y="346"/>
                  </a:lnTo>
                  <a:lnTo>
                    <a:pt x="89" y="275"/>
                  </a:lnTo>
                  <a:lnTo>
                    <a:pt x="121" y="214"/>
                  </a:lnTo>
                  <a:lnTo>
                    <a:pt x="152" y="160"/>
                  </a:lnTo>
                  <a:lnTo>
                    <a:pt x="183" y="116"/>
                  </a:lnTo>
                  <a:lnTo>
                    <a:pt x="212" y="79"/>
                  </a:lnTo>
                  <a:lnTo>
                    <a:pt x="238" y="50"/>
                  </a:lnTo>
                  <a:lnTo>
                    <a:pt x="260" y="27"/>
                  </a:lnTo>
                  <a:lnTo>
                    <a:pt x="277" y="12"/>
                  </a:lnTo>
                  <a:lnTo>
                    <a:pt x="286" y="2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83"/>
            <p:cNvSpPr>
              <a:spLocks/>
            </p:cNvSpPr>
            <p:nvPr/>
          </p:nvSpPr>
          <p:spPr bwMode="auto">
            <a:xfrm>
              <a:off x="7662863" y="2486025"/>
              <a:ext cx="381000" cy="658812"/>
            </a:xfrm>
            <a:custGeom>
              <a:avLst/>
              <a:gdLst>
                <a:gd name="T0" fmla="*/ 240 w 240"/>
                <a:gd name="T1" fmla="*/ 0 h 415"/>
                <a:gd name="T2" fmla="*/ 236 w 240"/>
                <a:gd name="T3" fmla="*/ 4 h 415"/>
                <a:gd name="T4" fmla="*/ 227 w 240"/>
                <a:gd name="T5" fmla="*/ 16 h 415"/>
                <a:gd name="T6" fmla="*/ 213 w 240"/>
                <a:gd name="T7" fmla="*/ 37 h 415"/>
                <a:gd name="T8" fmla="*/ 196 w 240"/>
                <a:gd name="T9" fmla="*/ 62 h 415"/>
                <a:gd name="T10" fmla="*/ 177 w 240"/>
                <a:gd name="T11" fmla="*/ 94 h 415"/>
                <a:gd name="T12" fmla="*/ 154 w 240"/>
                <a:gd name="T13" fmla="*/ 133 h 415"/>
                <a:gd name="T14" fmla="*/ 131 w 240"/>
                <a:gd name="T15" fmla="*/ 173 h 415"/>
                <a:gd name="T16" fmla="*/ 106 w 240"/>
                <a:gd name="T17" fmla="*/ 217 h 415"/>
                <a:gd name="T18" fmla="*/ 83 w 240"/>
                <a:gd name="T19" fmla="*/ 265 h 415"/>
                <a:gd name="T20" fmla="*/ 60 w 240"/>
                <a:gd name="T21" fmla="*/ 315 h 415"/>
                <a:gd name="T22" fmla="*/ 38 w 240"/>
                <a:gd name="T23" fmla="*/ 365 h 415"/>
                <a:gd name="T24" fmla="*/ 21 w 240"/>
                <a:gd name="T25" fmla="*/ 415 h 415"/>
                <a:gd name="T26" fmla="*/ 0 w 240"/>
                <a:gd name="T27" fmla="*/ 392 h 415"/>
                <a:gd name="T28" fmla="*/ 27 w 240"/>
                <a:gd name="T29" fmla="*/ 311 h 415"/>
                <a:gd name="T30" fmla="*/ 58 w 240"/>
                <a:gd name="T31" fmla="*/ 240 h 415"/>
                <a:gd name="T32" fmla="*/ 90 w 240"/>
                <a:gd name="T33" fmla="*/ 179 h 415"/>
                <a:gd name="T34" fmla="*/ 123 w 240"/>
                <a:gd name="T35" fmla="*/ 129 h 415"/>
                <a:gd name="T36" fmla="*/ 152 w 240"/>
                <a:gd name="T37" fmla="*/ 87 h 415"/>
                <a:gd name="T38" fmla="*/ 181 w 240"/>
                <a:gd name="T39" fmla="*/ 54 h 415"/>
                <a:gd name="T40" fmla="*/ 204 w 240"/>
                <a:gd name="T41" fmla="*/ 29 h 415"/>
                <a:gd name="T42" fmla="*/ 223 w 240"/>
                <a:gd name="T43" fmla="*/ 12 h 415"/>
                <a:gd name="T44" fmla="*/ 234 w 240"/>
                <a:gd name="T45" fmla="*/ 2 h 415"/>
                <a:gd name="T46" fmla="*/ 240 w 240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0" h="415">
                  <a:moveTo>
                    <a:pt x="240" y="0"/>
                  </a:moveTo>
                  <a:lnTo>
                    <a:pt x="236" y="4"/>
                  </a:lnTo>
                  <a:lnTo>
                    <a:pt x="227" y="16"/>
                  </a:lnTo>
                  <a:lnTo>
                    <a:pt x="213" y="37"/>
                  </a:lnTo>
                  <a:lnTo>
                    <a:pt x="196" y="62"/>
                  </a:lnTo>
                  <a:lnTo>
                    <a:pt x="177" y="94"/>
                  </a:lnTo>
                  <a:lnTo>
                    <a:pt x="154" y="133"/>
                  </a:lnTo>
                  <a:lnTo>
                    <a:pt x="131" y="173"/>
                  </a:lnTo>
                  <a:lnTo>
                    <a:pt x="106" y="217"/>
                  </a:lnTo>
                  <a:lnTo>
                    <a:pt x="83" y="265"/>
                  </a:lnTo>
                  <a:lnTo>
                    <a:pt x="60" y="315"/>
                  </a:lnTo>
                  <a:lnTo>
                    <a:pt x="38" y="365"/>
                  </a:lnTo>
                  <a:lnTo>
                    <a:pt x="21" y="415"/>
                  </a:lnTo>
                  <a:lnTo>
                    <a:pt x="0" y="392"/>
                  </a:lnTo>
                  <a:lnTo>
                    <a:pt x="27" y="311"/>
                  </a:lnTo>
                  <a:lnTo>
                    <a:pt x="58" y="240"/>
                  </a:lnTo>
                  <a:lnTo>
                    <a:pt x="90" y="179"/>
                  </a:lnTo>
                  <a:lnTo>
                    <a:pt x="123" y="129"/>
                  </a:lnTo>
                  <a:lnTo>
                    <a:pt x="152" y="87"/>
                  </a:lnTo>
                  <a:lnTo>
                    <a:pt x="181" y="54"/>
                  </a:lnTo>
                  <a:lnTo>
                    <a:pt x="204" y="29"/>
                  </a:lnTo>
                  <a:lnTo>
                    <a:pt x="223" y="12"/>
                  </a:lnTo>
                  <a:lnTo>
                    <a:pt x="234" y="2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84"/>
            <p:cNvSpPr>
              <a:spLocks/>
            </p:cNvSpPr>
            <p:nvPr/>
          </p:nvSpPr>
          <p:spPr bwMode="auto">
            <a:xfrm>
              <a:off x="7742238" y="2487612"/>
              <a:ext cx="384175" cy="657225"/>
            </a:xfrm>
            <a:custGeom>
              <a:avLst/>
              <a:gdLst>
                <a:gd name="T0" fmla="*/ 242 w 242"/>
                <a:gd name="T1" fmla="*/ 0 h 414"/>
                <a:gd name="T2" fmla="*/ 238 w 242"/>
                <a:gd name="T3" fmla="*/ 5 h 414"/>
                <a:gd name="T4" fmla="*/ 230 w 242"/>
                <a:gd name="T5" fmla="*/ 17 h 414"/>
                <a:gd name="T6" fmla="*/ 217 w 242"/>
                <a:gd name="T7" fmla="*/ 36 h 414"/>
                <a:gd name="T8" fmla="*/ 200 w 242"/>
                <a:gd name="T9" fmla="*/ 63 h 414"/>
                <a:gd name="T10" fmla="*/ 179 w 242"/>
                <a:gd name="T11" fmla="*/ 96 h 414"/>
                <a:gd name="T12" fmla="*/ 155 w 242"/>
                <a:gd name="T13" fmla="*/ 132 h 414"/>
                <a:gd name="T14" fmla="*/ 132 w 242"/>
                <a:gd name="T15" fmla="*/ 172 h 414"/>
                <a:gd name="T16" fmla="*/ 107 w 242"/>
                <a:gd name="T17" fmla="*/ 218 h 414"/>
                <a:gd name="T18" fmla="*/ 82 w 242"/>
                <a:gd name="T19" fmla="*/ 264 h 414"/>
                <a:gd name="T20" fmla="*/ 59 w 242"/>
                <a:gd name="T21" fmla="*/ 314 h 414"/>
                <a:gd name="T22" fmla="*/ 38 w 242"/>
                <a:gd name="T23" fmla="*/ 364 h 414"/>
                <a:gd name="T24" fmla="*/ 21 w 242"/>
                <a:gd name="T25" fmla="*/ 414 h 414"/>
                <a:gd name="T26" fmla="*/ 0 w 242"/>
                <a:gd name="T27" fmla="*/ 391 h 414"/>
                <a:gd name="T28" fmla="*/ 29 w 242"/>
                <a:gd name="T29" fmla="*/ 310 h 414"/>
                <a:gd name="T30" fmla="*/ 59 w 242"/>
                <a:gd name="T31" fmla="*/ 239 h 414"/>
                <a:gd name="T32" fmla="*/ 92 w 242"/>
                <a:gd name="T33" fmla="*/ 178 h 414"/>
                <a:gd name="T34" fmla="*/ 125 w 242"/>
                <a:gd name="T35" fmla="*/ 128 h 414"/>
                <a:gd name="T36" fmla="*/ 155 w 242"/>
                <a:gd name="T37" fmla="*/ 88 h 414"/>
                <a:gd name="T38" fmla="*/ 182 w 242"/>
                <a:gd name="T39" fmla="*/ 55 h 414"/>
                <a:gd name="T40" fmla="*/ 207 w 242"/>
                <a:gd name="T41" fmla="*/ 30 h 414"/>
                <a:gd name="T42" fmla="*/ 225 w 242"/>
                <a:gd name="T43" fmla="*/ 13 h 414"/>
                <a:gd name="T44" fmla="*/ 238 w 242"/>
                <a:gd name="T45" fmla="*/ 3 h 414"/>
                <a:gd name="T46" fmla="*/ 242 w 242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414">
                  <a:moveTo>
                    <a:pt x="242" y="0"/>
                  </a:moveTo>
                  <a:lnTo>
                    <a:pt x="238" y="5"/>
                  </a:lnTo>
                  <a:lnTo>
                    <a:pt x="230" y="17"/>
                  </a:lnTo>
                  <a:lnTo>
                    <a:pt x="217" y="36"/>
                  </a:lnTo>
                  <a:lnTo>
                    <a:pt x="200" y="63"/>
                  </a:lnTo>
                  <a:lnTo>
                    <a:pt x="179" y="96"/>
                  </a:lnTo>
                  <a:lnTo>
                    <a:pt x="155" y="132"/>
                  </a:lnTo>
                  <a:lnTo>
                    <a:pt x="132" y="172"/>
                  </a:lnTo>
                  <a:lnTo>
                    <a:pt x="107" y="218"/>
                  </a:lnTo>
                  <a:lnTo>
                    <a:pt x="82" y="264"/>
                  </a:lnTo>
                  <a:lnTo>
                    <a:pt x="59" y="314"/>
                  </a:lnTo>
                  <a:lnTo>
                    <a:pt x="38" y="364"/>
                  </a:lnTo>
                  <a:lnTo>
                    <a:pt x="21" y="414"/>
                  </a:lnTo>
                  <a:lnTo>
                    <a:pt x="0" y="391"/>
                  </a:lnTo>
                  <a:lnTo>
                    <a:pt x="29" y="310"/>
                  </a:lnTo>
                  <a:lnTo>
                    <a:pt x="59" y="239"/>
                  </a:lnTo>
                  <a:lnTo>
                    <a:pt x="92" y="178"/>
                  </a:lnTo>
                  <a:lnTo>
                    <a:pt x="125" y="128"/>
                  </a:lnTo>
                  <a:lnTo>
                    <a:pt x="155" y="88"/>
                  </a:lnTo>
                  <a:lnTo>
                    <a:pt x="182" y="55"/>
                  </a:lnTo>
                  <a:lnTo>
                    <a:pt x="207" y="30"/>
                  </a:lnTo>
                  <a:lnTo>
                    <a:pt x="225" y="13"/>
                  </a:lnTo>
                  <a:lnTo>
                    <a:pt x="238" y="3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85"/>
            <p:cNvSpPr>
              <a:spLocks/>
            </p:cNvSpPr>
            <p:nvPr/>
          </p:nvSpPr>
          <p:spPr bwMode="auto">
            <a:xfrm>
              <a:off x="7872413" y="2366962"/>
              <a:ext cx="488950" cy="777875"/>
            </a:xfrm>
            <a:custGeom>
              <a:avLst/>
              <a:gdLst>
                <a:gd name="T0" fmla="*/ 308 w 308"/>
                <a:gd name="T1" fmla="*/ 0 h 490"/>
                <a:gd name="T2" fmla="*/ 304 w 308"/>
                <a:gd name="T3" fmla="*/ 4 h 490"/>
                <a:gd name="T4" fmla="*/ 296 w 308"/>
                <a:gd name="T5" fmla="*/ 16 h 490"/>
                <a:gd name="T6" fmla="*/ 283 w 308"/>
                <a:gd name="T7" fmla="*/ 31 h 490"/>
                <a:gd name="T8" fmla="*/ 266 w 308"/>
                <a:gd name="T9" fmla="*/ 54 h 490"/>
                <a:gd name="T10" fmla="*/ 246 w 308"/>
                <a:gd name="T11" fmla="*/ 83 h 490"/>
                <a:gd name="T12" fmla="*/ 223 w 308"/>
                <a:gd name="T13" fmla="*/ 118 h 490"/>
                <a:gd name="T14" fmla="*/ 198 w 308"/>
                <a:gd name="T15" fmla="*/ 154 h 490"/>
                <a:gd name="T16" fmla="*/ 171 w 308"/>
                <a:gd name="T17" fmla="*/ 194 h 490"/>
                <a:gd name="T18" fmla="*/ 145 w 308"/>
                <a:gd name="T19" fmla="*/ 240 h 490"/>
                <a:gd name="T20" fmla="*/ 120 w 308"/>
                <a:gd name="T21" fmla="*/ 286 h 490"/>
                <a:gd name="T22" fmla="*/ 93 w 308"/>
                <a:gd name="T23" fmla="*/ 336 h 490"/>
                <a:gd name="T24" fmla="*/ 70 w 308"/>
                <a:gd name="T25" fmla="*/ 386 h 490"/>
                <a:gd name="T26" fmla="*/ 49 w 308"/>
                <a:gd name="T27" fmla="*/ 438 h 490"/>
                <a:gd name="T28" fmla="*/ 29 w 308"/>
                <a:gd name="T29" fmla="*/ 490 h 490"/>
                <a:gd name="T30" fmla="*/ 0 w 308"/>
                <a:gd name="T31" fmla="*/ 459 h 490"/>
                <a:gd name="T32" fmla="*/ 29 w 308"/>
                <a:gd name="T33" fmla="*/ 375 h 490"/>
                <a:gd name="T34" fmla="*/ 62 w 308"/>
                <a:gd name="T35" fmla="*/ 302 h 490"/>
                <a:gd name="T36" fmla="*/ 95 w 308"/>
                <a:gd name="T37" fmla="*/ 238 h 490"/>
                <a:gd name="T38" fmla="*/ 129 w 308"/>
                <a:gd name="T39" fmla="*/ 183 h 490"/>
                <a:gd name="T40" fmla="*/ 162 w 308"/>
                <a:gd name="T41" fmla="*/ 137 h 490"/>
                <a:gd name="T42" fmla="*/ 194 w 308"/>
                <a:gd name="T43" fmla="*/ 98 h 490"/>
                <a:gd name="T44" fmla="*/ 225 w 308"/>
                <a:gd name="T45" fmla="*/ 66 h 490"/>
                <a:gd name="T46" fmla="*/ 252 w 308"/>
                <a:gd name="T47" fmla="*/ 41 h 490"/>
                <a:gd name="T48" fmla="*/ 275 w 308"/>
                <a:gd name="T49" fmla="*/ 23 h 490"/>
                <a:gd name="T50" fmla="*/ 292 w 308"/>
                <a:gd name="T51" fmla="*/ 10 h 490"/>
                <a:gd name="T52" fmla="*/ 304 w 308"/>
                <a:gd name="T53" fmla="*/ 2 h 490"/>
                <a:gd name="T54" fmla="*/ 308 w 308"/>
                <a:gd name="T5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490">
                  <a:moveTo>
                    <a:pt x="308" y="0"/>
                  </a:moveTo>
                  <a:lnTo>
                    <a:pt x="304" y="4"/>
                  </a:lnTo>
                  <a:lnTo>
                    <a:pt x="296" y="16"/>
                  </a:lnTo>
                  <a:lnTo>
                    <a:pt x="283" y="31"/>
                  </a:lnTo>
                  <a:lnTo>
                    <a:pt x="266" y="54"/>
                  </a:lnTo>
                  <a:lnTo>
                    <a:pt x="246" y="83"/>
                  </a:lnTo>
                  <a:lnTo>
                    <a:pt x="223" y="118"/>
                  </a:lnTo>
                  <a:lnTo>
                    <a:pt x="198" y="154"/>
                  </a:lnTo>
                  <a:lnTo>
                    <a:pt x="171" y="194"/>
                  </a:lnTo>
                  <a:lnTo>
                    <a:pt x="145" y="240"/>
                  </a:lnTo>
                  <a:lnTo>
                    <a:pt x="120" y="286"/>
                  </a:lnTo>
                  <a:lnTo>
                    <a:pt x="93" y="336"/>
                  </a:lnTo>
                  <a:lnTo>
                    <a:pt x="70" y="386"/>
                  </a:lnTo>
                  <a:lnTo>
                    <a:pt x="49" y="438"/>
                  </a:lnTo>
                  <a:lnTo>
                    <a:pt x="29" y="490"/>
                  </a:lnTo>
                  <a:lnTo>
                    <a:pt x="0" y="459"/>
                  </a:lnTo>
                  <a:lnTo>
                    <a:pt x="29" y="375"/>
                  </a:lnTo>
                  <a:lnTo>
                    <a:pt x="62" y="302"/>
                  </a:lnTo>
                  <a:lnTo>
                    <a:pt x="95" y="238"/>
                  </a:lnTo>
                  <a:lnTo>
                    <a:pt x="129" y="183"/>
                  </a:lnTo>
                  <a:lnTo>
                    <a:pt x="162" y="137"/>
                  </a:lnTo>
                  <a:lnTo>
                    <a:pt x="194" y="98"/>
                  </a:lnTo>
                  <a:lnTo>
                    <a:pt x="225" y="66"/>
                  </a:lnTo>
                  <a:lnTo>
                    <a:pt x="252" y="41"/>
                  </a:lnTo>
                  <a:lnTo>
                    <a:pt x="275" y="23"/>
                  </a:lnTo>
                  <a:lnTo>
                    <a:pt x="292" y="10"/>
                  </a:lnTo>
                  <a:lnTo>
                    <a:pt x="304" y="2"/>
                  </a:lnTo>
                  <a:lnTo>
                    <a:pt x="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6" name="Freeform 86"/>
            <p:cNvSpPr>
              <a:spLocks/>
            </p:cNvSpPr>
            <p:nvPr/>
          </p:nvSpPr>
          <p:spPr bwMode="auto">
            <a:xfrm>
              <a:off x="9421813" y="2124075"/>
              <a:ext cx="271463" cy="1020762"/>
            </a:xfrm>
            <a:custGeom>
              <a:avLst/>
              <a:gdLst>
                <a:gd name="T0" fmla="*/ 169 w 171"/>
                <a:gd name="T1" fmla="*/ 0 h 643"/>
                <a:gd name="T2" fmla="*/ 169 w 171"/>
                <a:gd name="T3" fmla="*/ 5 h 643"/>
                <a:gd name="T4" fmla="*/ 169 w 171"/>
                <a:gd name="T5" fmla="*/ 23 h 643"/>
                <a:gd name="T6" fmla="*/ 171 w 171"/>
                <a:gd name="T7" fmla="*/ 52 h 643"/>
                <a:gd name="T8" fmla="*/ 169 w 171"/>
                <a:gd name="T9" fmla="*/ 88 h 643"/>
                <a:gd name="T10" fmla="*/ 165 w 171"/>
                <a:gd name="T11" fmla="*/ 136 h 643"/>
                <a:gd name="T12" fmla="*/ 160 w 171"/>
                <a:gd name="T13" fmla="*/ 192 h 643"/>
                <a:gd name="T14" fmla="*/ 152 w 171"/>
                <a:gd name="T15" fmla="*/ 253 h 643"/>
                <a:gd name="T16" fmla="*/ 138 w 171"/>
                <a:gd name="T17" fmla="*/ 322 h 643"/>
                <a:gd name="T18" fmla="*/ 119 w 171"/>
                <a:gd name="T19" fmla="*/ 395 h 643"/>
                <a:gd name="T20" fmla="*/ 96 w 171"/>
                <a:gd name="T21" fmla="*/ 474 h 643"/>
                <a:gd name="T22" fmla="*/ 67 w 171"/>
                <a:gd name="T23" fmla="*/ 556 h 643"/>
                <a:gd name="T24" fmla="*/ 31 w 171"/>
                <a:gd name="T25" fmla="*/ 643 h 643"/>
                <a:gd name="T26" fmla="*/ 0 w 171"/>
                <a:gd name="T27" fmla="*/ 627 h 643"/>
                <a:gd name="T28" fmla="*/ 21 w 171"/>
                <a:gd name="T29" fmla="*/ 572 h 643"/>
                <a:gd name="T30" fmla="*/ 42 w 171"/>
                <a:gd name="T31" fmla="*/ 514 h 643"/>
                <a:gd name="T32" fmla="*/ 62 w 171"/>
                <a:gd name="T33" fmla="*/ 455 h 643"/>
                <a:gd name="T34" fmla="*/ 81 w 171"/>
                <a:gd name="T35" fmla="*/ 395 h 643"/>
                <a:gd name="T36" fmla="*/ 96 w 171"/>
                <a:gd name="T37" fmla="*/ 336 h 643"/>
                <a:gd name="T38" fmla="*/ 112 w 171"/>
                <a:gd name="T39" fmla="*/ 276 h 643"/>
                <a:gd name="T40" fmla="*/ 125 w 171"/>
                <a:gd name="T41" fmla="*/ 220 h 643"/>
                <a:gd name="T42" fmla="*/ 137 w 171"/>
                <a:gd name="T43" fmla="*/ 169 h 643"/>
                <a:gd name="T44" fmla="*/ 146 w 171"/>
                <a:gd name="T45" fmla="*/ 123 h 643"/>
                <a:gd name="T46" fmla="*/ 154 w 171"/>
                <a:gd name="T47" fmla="*/ 80 h 643"/>
                <a:gd name="T48" fmla="*/ 161 w 171"/>
                <a:gd name="T49" fmla="*/ 46 h 643"/>
                <a:gd name="T50" fmla="*/ 165 w 171"/>
                <a:gd name="T51" fmla="*/ 21 h 643"/>
                <a:gd name="T52" fmla="*/ 167 w 171"/>
                <a:gd name="T53" fmla="*/ 5 h 643"/>
                <a:gd name="T54" fmla="*/ 169 w 171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643">
                  <a:moveTo>
                    <a:pt x="169" y="0"/>
                  </a:moveTo>
                  <a:lnTo>
                    <a:pt x="169" y="5"/>
                  </a:lnTo>
                  <a:lnTo>
                    <a:pt x="169" y="23"/>
                  </a:lnTo>
                  <a:lnTo>
                    <a:pt x="171" y="52"/>
                  </a:lnTo>
                  <a:lnTo>
                    <a:pt x="169" y="88"/>
                  </a:lnTo>
                  <a:lnTo>
                    <a:pt x="165" y="136"/>
                  </a:lnTo>
                  <a:lnTo>
                    <a:pt x="160" y="192"/>
                  </a:lnTo>
                  <a:lnTo>
                    <a:pt x="152" y="253"/>
                  </a:lnTo>
                  <a:lnTo>
                    <a:pt x="138" y="322"/>
                  </a:lnTo>
                  <a:lnTo>
                    <a:pt x="119" y="395"/>
                  </a:lnTo>
                  <a:lnTo>
                    <a:pt x="96" y="474"/>
                  </a:lnTo>
                  <a:lnTo>
                    <a:pt x="67" y="556"/>
                  </a:lnTo>
                  <a:lnTo>
                    <a:pt x="31" y="643"/>
                  </a:lnTo>
                  <a:lnTo>
                    <a:pt x="0" y="627"/>
                  </a:lnTo>
                  <a:lnTo>
                    <a:pt x="21" y="572"/>
                  </a:lnTo>
                  <a:lnTo>
                    <a:pt x="42" y="514"/>
                  </a:lnTo>
                  <a:lnTo>
                    <a:pt x="62" y="455"/>
                  </a:lnTo>
                  <a:lnTo>
                    <a:pt x="81" y="395"/>
                  </a:lnTo>
                  <a:lnTo>
                    <a:pt x="96" y="336"/>
                  </a:lnTo>
                  <a:lnTo>
                    <a:pt x="112" y="276"/>
                  </a:lnTo>
                  <a:lnTo>
                    <a:pt x="125" y="220"/>
                  </a:lnTo>
                  <a:lnTo>
                    <a:pt x="137" y="169"/>
                  </a:lnTo>
                  <a:lnTo>
                    <a:pt x="146" y="123"/>
                  </a:lnTo>
                  <a:lnTo>
                    <a:pt x="154" y="80"/>
                  </a:lnTo>
                  <a:lnTo>
                    <a:pt x="161" y="46"/>
                  </a:lnTo>
                  <a:lnTo>
                    <a:pt x="165" y="21"/>
                  </a:lnTo>
                  <a:lnTo>
                    <a:pt x="167" y="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7" name="Freeform 87"/>
            <p:cNvSpPr>
              <a:spLocks/>
            </p:cNvSpPr>
            <p:nvPr/>
          </p:nvSpPr>
          <p:spPr bwMode="auto">
            <a:xfrm>
              <a:off x="9342438" y="2339975"/>
              <a:ext cx="207963" cy="804862"/>
            </a:xfrm>
            <a:custGeom>
              <a:avLst/>
              <a:gdLst>
                <a:gd name="T0" fmla="*/ 131 w 131"/>
                <a:gd name="T1" fmla="*/ 0 h 507"/>
                <a:gd name="T2" fmla="*/ 131 w 131"/>
                <a:gd name="T3" fmla="*/ 8 h 507"/>
                <a:gd name="T4" fmla="*/ 131 w 131"/>
                <a:gd name="T5" fmla="*/ 27 h 507"/>
                <a:gd name="T6" fmla="*/ 131 w 131"/>
                <a:gd name="T7" fmla="*/ 58 h 507"/>
                <a:gd name="T8" fmla="*/ 129 w 131"/>
                <a:gd name="T9" fmla="*/ 100 h 507"/>
                <a:gd name="T10" fmla="*/ 123 w 131"/>
                <a:gd name="T11" fmla="*/ 152 h 507"/>
                <a:gd name="T12" fmla="*/ 115 w 131"/>
                <a:gd name="T13" fmla="*/ 209 h 507"/>
                <a:gd name="T14" fmla="*/ 102 w 131"/>
                <a:gd name="T15" fmla="*/ 277 h 507"/>
                <a:gd name="T16" fmla="*/ 83 w 131"/>
                <a:gd name="T17" fmla="*/ 350 h 507"/>
                <a:gd name="T18" fmla="*/ 58 w 131"/>
                <a:gd name="T19" fmla="*/ 426 h 507"/>
                <a:gd name="T20" fmla="*/ 25 w 131"/>
                <a:gd name="T21" fmla="*/ 507 h 507"/>
                <a:gd name="T22" fmla="*/ 0 w 131"/>
                <a:gd name="T23" fmla="*/ 494 h 507"/>
                <a:gd name="T24" fmla="*/ 19 w 131"/>
                <a:gd name="T25" fmla="*/ 444 h 507"/>
                <a:gd name="T26" fmla="*/ 39 w 131"/>
                <a:gd name="T27" fmla="*/ 390 h 507"/>
                <a:gd name="T28" fmla="*/ 56 w 131"/>
                <a:gd name="T29" fmla="*/ 336 h 507"/>
                <a:gd name="T30" fmla="*/ 71 w 131"/>
                <a:gd name="T31" fmla="*/ 280 h 507"/>
                <a:gd name="T32" fmla="*/ 85 w 131"/>
                <a:gd name="T33" fmla="*/ 227 h 507"/>
                <a:gd name="T34" fmla="*/ 96 w 131"/>
                <a:gd name="T35" fmla="*/ 175 h 507"/>
                <a:gd name="T36" fmla="*/ 106 w 131"/>
                <a:gd name="T37" fmla="*/ 127 h 507"/>
                <a:gd name="T38" fmla="*/ 115 w 131"/>
                <a:gd name="T39" fmla="*/ 85 h 507"/>
                <a:gd name="T40" fmla="*/ 121 w 131"/>
                <a:gd name="T41" fmla="*/ 50 h 507"/>
                <a:gd name="T42" fmla="*/ 127 w 131"/>
                <a:gd name="T43" fmla="*/ 23 h 507"/>
                <a:gd name="T44" fmla="*/ 129 w 131"/>
                <a:gd name="T45" fmla="*/ 6 h 507"/>
                <a:gd name="T46" fmla="*/ 131 w 131"/>
                <a:gd name="T4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" h="507">
                  <a:moveTo>
                    <a:pt x="131" y="0"/>
                  </a:moveTo>
                  <a:lnTo>
                    <a:pt x="131" y="8"/>
                  </a:lnTo>
                  <a:lnTo>
                    <a:pt x="131" y="27"/>
                  </a:lnTo>
                  <a:lnTo>
                    <a:pt x="131" y="58"/>
                  </a:lnTo>
                  <a:lnTo>
                    <a:pt x="129" y="100"/>
                  </a:lnTo>
                  <a:lnTo>
                    <a:pt x="123" y="152"/>
                  </a:lnTo>
                  <a:lnTo>
                    <a:pt x="115" y="209"/>
                  </a:lnTo>
                  <a:lnTo>
                    <a:pt x="102" y="277"/>
                  </a:lnTo>
                  <a:lnTo>
                    <a:pt x="83" y="350"/>
                  </a:lnTo>
                  <a:lnTo>
                    <a:pt x="58" y="426"/>
                  </a:lnTo>
                  <a:lnTo>
                    <a:pt x="25" y="507"/>
                  </a:lnTo>
                  <a:lnTo>
                    <a:pt x="0" y="494"/>
                  </a:lnTo>
                  <a:lnTo>
                    <a:pt x="19" y="444"/>
                  </a:lnTo>
                  <a:lnTo>
                    <a:pt x="39" y="390"/>
                  </a:lnTo>
                  <a:lnTo>
                    <a:pt x="56" y="336"/>
                  </a:lnTo>
                  <a:lnTo>
                    <a:pt x="71" y="280"/>
                  </a:lnTo>
                  <a:lnTo>
                    <a:pt x="85" y="227"/>
                  </a:lnTo>
                  <a:lnTo>
                    <a:pt x="96" y="175"/>
                  </a:lnTo>
                  <a:lnTo>
                    <a:pt x="106" y="127"/>
                  </a:lnTo>
                  <a:lnTo>
                    <a:pt x="115" y="85"/>
                  </a:lnTo>
                  <a:lnTo>
                    <a:pt x="121" y="50"/>
                  </a:lnTo>
                  <a:lnTo>
                    <a:pt x="127" y="23"/>
                  </a:lnTo>
                  <a:lnTo>
                    <a:pt x="129" y="6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8" name="Freeform 88"/>
            <p:cNvSpPr>
              <a:spLocks/>
            </p:cNvSpPr>
            <p:nvPr/>
          </p:nvSpPr>
          <p:spPr bwMode="auto">
            <a:xfrm>
              <a:off x="9263063" y="2120900"/>
              <a:ext cx="293688" cy="1023937"/>
            </a:xfrm>
            <a:custGeom>
              <a:avLst/>
              <a:gdLst>
                <a:gd name="T0" fmla="*/ 185 w 185"/>
                <a:gd name="T1" fmla="*/ 0 h 645"/>
                <a:gd name="T2" fmla="*/ 183 w 185"/>
                <a:gd name="T3" fmla="*/ 8 h 645"/>
                <a:gd name="T4" fmla="*/ 183 w 185"/>
                <a:gd name="T5" fmla="*/ 27 h 645"/>
                <a:gd name="T6" fmla="*/ 179 w 185"/>
                <a:gd name="T7" fmla="*/ 60 h 645"/>
                <a:gd name="T8" fmla="*/ 173 w 185"/>
                <a:gd name="T9" fmla="*/ 104 h 645"/>
                <a:gd name="T10" fmla="*/ 164 w 185"/>
                <a:gd name="T11" fmla="*/ 157 h 645"/>
                <a:gd name="T12" fmla="*/ 152 w 185"/>
                <a:gd name="T13" fmla="*/ 219 h 645"/>
                <a:gd name="T14" fmla="*/ 135 w 185"/>
                <a:gd name="T15" fmla="*/ 292 h 645"/>
                <a:gd name="T16" fmla="*/ 116 w 185"/>
                <a:gd name="T17" fmla="*/ 371 h 645"/>
                <a:gd name="T18" fmla="*/ 89 w 185"/>
                <a:gd name="T19" fmla="*/ 457 h 645"/>
                <a:gd name="T20" fmla="*/ 58 w 185"/>
                <a:gd name="T21" fmla="*/ 549 h 645"/>
                <a:gd name="T22" fmla="*/ 21 w 185"/>
                <a:gd name="T23" fmla="*/ 645 h 645"/>
                <a:gd name="T24" fmla="*/ 0 w 185"/>
                <a:gd name="T25" fmla="*/ 635 h 645"/>
                <a:gd name="T26" fmla="*/ 21 w 185"/>
                <a:gd name="T27" fmla="*/ 578 h 645"/>
                <a:gd name="T28" fmla="*/ 43 w 185"/>
                <a:gd name="T29" fmla="*/ 520 h 645"/>
                <a:gd name="T30" fmla="*/ 62 w 185"/>
                <a:gd name="T31" fmla="*/ 459 h 645"/>
                <a:gd name="T32" fmla="*/ 81 w 185"/>
                <a:gd name="T33" fmla="*/ 397 h 645"/>
                <a:gd name="T34" fmla="*/ 98 w 185"/>
                <a:gd name="T35" fmla="*/ 338 h 645"/>
                <a:gd name="T36" fmla="*/ 116 w 185"/>
                <a:gd name="T37" fmla="*/ 278 h 645"/>
                <a:gd name="T38" fmla="*/ 131 w 185"/>
                <a:gd name="T39" fmla="*/ 223 h 645"/>
                <a:gd name="T40" fmla="*/ 144 w 185"/>
                <a:gd name="T41" fmla="*/ 171 h 645"/>
                <a:gd name="T42" fmla="*/ 156 w 185"/>
                <a:gd name="T43" fmla="*/ 123 h 645"/>
                <a:gd name="T44" fmla="*/ 165 w 185"/>
                <a:gd name="T45" fmla="*/ 83 h 645"/>
                <a:gd name="T46" fmla="*/ 173 w 185"/>
                <a:gd name="T47" fmla="*/ 48 h 645"/>
                <a:gd name="T48" fmla="*/ 179 w 185"/>
                <a:gd name="T49" fmla="*/ 23 h 645"/>
                <a:gd name="T50" fmla="*/ 183 w 185"/>
                <a:gd name="T51" fmla="*/ 6 h 645"/>
                <a:gd name="T52" fmla="*/ 185 w 185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5" h="645">
                  <a:moveTo>
                    <a:pt x="185" y="0"/>
                  </a:moveTo>
                  <a:lnTo>
                    <a:pt x="183" y="8"/>
                  </a:lnTo>
                  <a:lnTo>
                    <a:pt x="183" y="27"/>
                  </a:lnTo>
                  <a:lnTo>
                    <a:pt x="179" y="60"/>
                  </a:lnTo>
                  <a:lnTo>
                    <a:pt x="173" y="104"/>
                  </a:lnTo>
                  <a:lnTo>
                    <a:pt x="164" y="157"/>
                  </a:lnTo>
                  <a:lnTo>
                    <a:pt x="152" y="219"/>
                  </a:lnTo>
                  <a:lnTo>
                    <a:pt x="135" y="292"/>
                  </a:lnTo>
                  <a:lnTo>
                    <a:pt x="116" y="371"/>
                  </a:lnTo>
                  <a:lnTo>
                    <a:pt x="89" y="457"/>
                  </a:lnTo>
                  <a:lnTo>
                    <a:pt x="58" y="549"/>
                  </a:lnTo>
                  <a:lnTo>
                    <a:pt x="21" y="645"/>
                  </a:lnTo>
                  <a:lnTo>
                    <a:pt x="0" y="635"/>
                  </a:lnTo>
                  <a:lnTo>
                    <a:pt x="21" y="578"/>
                  </a:lnTo>
                  <a:lnTo>
                    <a:pt x="43" y="520"/>
                  </a:lnTo>
                  <a:lnTo>
                    <a:pt x="62" y="459"/>
                  </a:lnTo>
                  <a:lnTo>
                    <a:pt x="81" y="397"/>
                  </a:lnTo>
                  <a:lnTo>
                    <a:pt x="98" y="338"/>
                  </a:lnTo>
                  <a:lnTo>
                    <a:pt x="116" y="278"/>
                  </a:lnTo>
                  <a:lnTo>
                    <a:pt x="131" y="223"/>
                  </a:lnTo>
                  <a:lnTo>
                    <a:pt x="144" y="171"/>
                  </a:lnTo>
                  <a:lnTo>
                    <a:pt x="156" y="123"/>
                  </a:lnTo>
                  <a:lnTo>
                    <a:pt x="165" y="83"/>
                  </a:lnTo>
                  <a:lnTo>
                    <a:pt x="173" y="48"/>
                  </a:lnTo>
                  <a:lnTo>
                    <a:pt x="179" y="23"/>
                  </a:lnTo>
                  <a:lnTo>
                    <a:pt x="183" y="6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9" name="Freeform 89"/>
            <p:cNvSpPr>
              <a:spLocks/>
            </p:cNvSpPr>
            <p:nvPr/>
          </p:nvSpPr>
          <p:spPr bwMode="auto">
            <a:xfrm>
              <a:off x="9186863" y="2151062"/>
              <a:ext cx="268288" cy="993775"/>
            </a:xfrm>
            <a:custGeom>
              <a:avLst/>
              <a:gdLst>
                <a:gd name="T0" fmla="*/ 169 w 169"/>
                <a:gd name="T1" fmla="*/ 0 h 626"/>
                <a:gd name="T2" fmla="*/ 169 w 169"/>
                <a:gd name="T3" fmla="*/ 6 h 626"/>
                <a:gd name="T4" fmla="*/ 169 w 169"/>
                <a:gd name="T5" fmla="*/ 27 h 626"/>
                <a:gd name="T6" fmla="*/ 167 w 169"/>
                <a:gd name="T7" fmla="*/ 58 h 626"/>
                <a:gd name="T8" fmla="*/ 162 w 169"/>
                <a:gd name="T9" fmla="*/ 100 h 626"/>
                <a:gd name="T10" fmla="*/ 154 w 169"/>
                <a:gd name="T11" fmla="*/ 152 h 626"/>
                <a:gd name="T12" fmla="*/ 144 w 169"/>
                <a:gd name="T13" fmla="*/ 213 h 626"/>
                <a:gd name="T14" fmla="*/ 131 w 169"/>
                <a:gd name="T15" fmla="*/ 282 h 626"/>
                <a:gd name="T16" fmla="*/ 112 w 169"/>
                <a:gd name="T17" fmla="*/ 361 h 626"/>
                <a:gd name="T18" fmla="*/ 87 w 169"/>
                <a:gd name="T19" fmla="*/ 444 h 626"/>
                <a:gd name="T20" fmla="*/ 58 w 169"/>
                <a:gd name="T21" fmla="*/ 532 h 626"/>
                <a:gd name="T22" fmla="*/ 21 w 169"/>
                <a:gd name="T23" fmla="*/ 626 h 626"/>
                <a:gd name="T24" fmla="*/ 0 w 169"/>
                <a:gd name="T25" fmla="*/ 615 h 626"/>
                <a:gd name="T26" fmla="*/ 21 w 169"/>
                <a:gd name="T27" fmla="*/ 561 h 626"/>
                <a:gd name="T28" fmla="*/ 41 w 169"/>
                <a:gd name="T29" fmla="*/ 503 h 626"/>
                <a:gd name="T30" fmla="*/ 60 w 169"/>
                <a:gd name="T31" fmla="*/ 446 h 626"/>
                <a:gd name="T32" fmla="*/ 77 w 169"/>
                <a:gd name="T33" fmla="*/ 386 h 626"/>
                <a:gd name="T34" fmla="*/ 92 w 169"/>
                <a:gd name="T35" fmla="*/ 327 h 626"/>
                <a:gd name="T36" fmla="*/ 108 w 169"/>
                <a:gd name="T37" fmla="*/ 269 h 626"/>
                <a:gd name="T38" fmla="*/ 121 w 169"/>
                <a:gd name="T39" fmla="*/ 215 h 626"/>
                <a:gd name="T40" fmla="*/ 135 w 169"/>
                <a:gd name="T41" fmla="*/ 165 h 626"/>
                <a:gd name="T42" fmla="*/ 144 w 169"/>
                <a:gd name="T43" fmla="*/ 119 h 626"/>
                <a:gd name="T44" fmla="*/ 154 w 169"/>
                <a:gd name="T45" fmla="*/ 79 h 626"/>
                <a:gd name="T46" fmla="*/ 162 w 169"/>
                <a:gd name="T47" fmla="*/ 46 h 626"/>
                <a:gd name="T48" fmla="*/ 165 w 169"/>
                <a:gd name="T49" fmla="*/ 21 h 626"/>
                <a:gd name="T50" fmla="*/ 169 w 169"/>
                <a:gd name="T51" fmla="*/ 6 h 626"/>
                <a:gd name="T52" fmla="*/ 169 w 169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9" h="626">
                  <a:moveTo>
                    <a:pt x="169" y="0"/>
                  </a:moveTo>
                  <a:lnTo>
                    <a:pt x="169" y="6"/>
                  </a:lnTo>
                  <a:lnTo>
                    <a:pt x="169" y="27"/>
                  </a:lnTo>
                  <a:lnTo>
                    <a:pt x="167" y="58"/>
                  </a:lnTo>
                  <a:lnTo>
                    <a:pt x="162" y="100"/>
                  </a:lnTo>
                  <a:lnTo>
                    <a:pt x="154" y="152"/>
                  </a:lnTo>
                  <a:lnTo>
                    <a:pt x="144" y="213"/>
                  </a:lnTo>
                  <a:lnTo>
                    <a:pt x="131" y="282"/>
                  </a:lnTo>
                  <a:lnTo>
                    <a:pt x="112" y="361"/>
                  </a:lnTo>
                  <a:lnTo>
                    <a:pt x="87" y="444"/>
                  </a:lnTo>
                  <a:lnTo>
                    <a:pt x="58" y="532"/>
                  </a:lnTo>
                  <a:lnTo>
                    <a:pt x="21" y="626"/>
                  </a:lnTo>
                  <a:lnTo>
                    <a:pt x="0" y="615"/>
                  </a:lnTo>
                  <a:lnTo>
                    <a:pt x="21" y="561"/>
                  </a:lnTo>
                  <a:lnTo>
                    <a:pt x="41" y="503"/>
                  </a:lnTo>
                  <a:lnTo>
                    <a:pt x="60" y="446"/>
                  </a:lnTo>
                  <a:lnTo>
                    <a:pt x="77" y="386"/>
                  </a:lnTo>
                  <a:lnTo>
                    <a:pt x="92" y="327"/>
                  </a:lnTo>
                  <a:lnTo>
                    <a:pt x="108" y="269"/>
                  </a:lnTo>
                  <a:lnTo>
                    <a:pt x="121" y="215"/>
                  </a:lnTo>
                  <a:lnTo>
                    <a:pt x="135" y="165"/>
                  </a:lnTo>
                  <a:lnTo>
                    <a:pt x="144" y="119"/>
                  </a:lnTo>
                  <a:lnTo>
                    <a:pt x="154" y="79"/>
                  </a:lnTo>
                  <a:lnTo>
                    <a:pt x="162" y="46"/>
                  </a:lnTo>
                  <a:lnTo>
                    <a:pt x="165" y="21"/>
                  </a:lnTo>
                  <a:lnTo>
                    <a:pt x="169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0" name="Freeform 90"/>
            <p:cNvSpPr>
              <a:spLocks/>
            </p:cNvSpPr>
            <p:nvPr/>
          </p:nvSpPr>
          <p:spPr bwMode="auto">
            <a:xfrm>
              <a:off x="9498013" y="2168525"/>
              <a:ext cx="255588" cy="976312"/>
            </a:xfrm>
            <a:custGeom>
              <a:avLst/>
              <a:gdLst>
                <a:gd name="T0" fmla="*/ 158 w 161"/>
                <a:gd name="T1" fmla="*/ 0 h 615"/>
                <a:gd name="T2" fmla="*/ 160 w 161"/>
                <a:gd name="T3" fmla="*/ 6 h 615"/>
                <a:gd name="T4" fmla="*/ 160 w 161"/>
                <a:gd name="T5" fmla="*/ 23 h 615"/>
                <a:gd name="T6" fmla="*/ 161 w 161"/>
                <a:gd name="T7" fmla="*/ 50 h 615"/>
                <a:gd name="T8" fmla="*/ 161 w 161"/>
                <a:gd name="T9" fmla="*/ 89 h 615"/>
                <a:gd name="T10" fmla="*/ 160 w 161"/>
                <a:gd name="T11" fmla="*/ 133 h 615"/>
                <a:gd name="T12" fmla="*/ 156 w 161"/>
                <a:gd name="T13" fmla="*/ 187 h 615"/>
                <a:gd name="T14" fmla="*/ 148 w 161"/>
                <a:gd name="T15" fmla="*/ 246 h 615"/>
                <a:gd name="T16" fmla="*/ 135 w 161"/>
                <a:gd name="T17" fmla="*/ 311 h 615"/>
                <a:gd name="T18" fmla="*/ 119 w 161"/>
                <a:gd name="T19" fmla="*/ 380 h 615"/>
                <a:gd name="T20" fmla="*/ 96 w 161"/>
                <a:gd name="T21" fmla="*/ 455 h 615"/>
                <a:gd name="T22" fmla="*/ 67 w 161"/>
                <a:gd name="T23" fmla="*/ 534 h 615"/>
                <a:gd name="T24" fmla="*/ 33 w 161"/>
                <a:gd name="T25" fmla="*/ 615 h 615"/>
                <a:gd name="T26" fmla="*/ 0 w 161"/>
                <a:gd name="T27" fmla="*/ 597 h 615"/>
                <a:gd name="T28" fmla="*/ 23 w 161"/>
                <a:gd name="T29" fmla="*/ 542 h 615"/>
                <a:gd name="T30" fmla="*/ 44 w 161"/>
                <a:gd name="T31" fmla="*/ 482 h 615"/>
                <a:gd name="T32" fmla="*/ 64 w 161"/>
                <a:gd name="T33" fmla="*/ 423 h 615"/>
                <a:gd name="T34" fmla="*/ 83 w 161"/>
                <a:gd name="T35" fmla="*/ 361 h 615"/>
                <a:gd name="T36" fmla="*/ 98 w 161"/>
                <a:gd name="T37" fmla="*/ 300 h 615"/>
                <a:gd name="T38" fmla="*/ 113 w 161"/>
                <a:gd name="T39" fmla="*/ 240 h 615"/>
                <a:gd name="T40" fmla="*/ 125 w 161"/>
                <a:gd name="T41" fmla="*/ 187 h 615"/>
                <a:gd name="T42" fmla="*/ 135 w 161"/>
                <a:gd name="T43" fmla="*/ 135 h 615"/>
                <a:gd name="T44" fmla="*/ 144 w 161"/>
                <a:gd name="T45" fmla="*/ 91 h 615"/>
                <a:gd name="T46" fmla="*/ 150 w 161"/>
                <a:gd name="T47" fmla="*/ 54 h 615"/>
                <a:gd name="T48" fmla="*/ 156 w 161"/>
                <a:gd name="T49" fmla="*/ 25 h 615"/>
                <a:gd name="T50" fmla="*/ 158 w 161"/>
                <a:gd name="T51" fmla="*/ 8 h 615"/>
                <a:gd name="T52" fmla="*/ 158 w 161"/>
                <a:gd name="T5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615">
                  <a:moveTo>
                    <a:pt x="158" y="0"/>
                  </a:moveTo>
                  <a:lnTo>
                    <a:pt x="160" y="6"/>
                  </a:lnTo>
                  <a:lnTo>
                    <a:pt x="160" y="23"/>
                  </a:lnTo>
                  <a:lnTo>
                    <a:pt x="161" y="50"/>
                  </a:lnTo>
                  <a:lnTo>
                    <a:pt x="161" y="89"/>
                  </a:lnTo>
                  <a:lnTo>
                    <a:pt x="160" y="133"/>
                  </a:lnTo>
                  <a:lnTo>
                    <a:pt x="156" y="187"/>
                  </a:lnTo>
                  <a:lnTo>
                    <a:pt x="148" y="246"/>
                  </a:lnTo>
                  <a:lnTo>
                    <a:pt x="135" y="311"/>
                  </a:lnTo>
                  <a:lnTo>
                    <a:pt x="119" y="380"/>
                  </a:lnTo>
                  <a:lnTo>
                    <a:pt x="96" y="455"/>
                  </a:lnTo>
                  <a:lnTo>
                    <a:pt x="67" y="534"/>
                  </a:lnTo>
                  <a:lnTo>
                    <a:pt x="33" y="615"/>
                  </a:lnTo>
                  <a:lnTo>
                    <a:pt x="0" y="597"/>
                  </a:lnTo>
                  <a:lnTo>
                    <a:pt x="23" y="542"/>
                  </a:lnTo>
                  <a:lnTo>
                    <a:pt x="44" y="482"/>
                  </a:lnTo>
                  <a:lnTo>
                    <a:pt x="64" y="423"/>
                  </a:lnTo>
                  <a:lnTo>
                    <a:pt x="83" y="361"/>
                  </a:lnTo>
                  <a:lnTo>
                    <a:pt x="98" y="300"/>
                  </a:lnTo>
                  <a:lnTo>
                    <a:pt x="113" y="240"/>
                  </a:lnTo>
                  <a:lnTo>
                    <a:pt x="125" y="187"/>
                  </a:lnTo>
                  <a:lnTo>
                    <a:pt x="135" y="135"/>
                  </a:lnTo>
                  <a:lnTo>
                    <a:pt x="144" y="91"/>
                  </a:lnTo>
                  <a:lnTo>
                    <a:pt x="150" y="54"/>
                  </a:lnTo>
                  <a:lnTo>
                    <a:pt x="156" y="25"/>
                  </a:lnTo>
                  <a:lnTo>
                    <a:pt x="158" y="8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91"/>
            <p:cNvSpPr>
              <a:spLocks/>
            </p:cNvSpPr>
            <p:nvPr/>
          </p:nvSpPr>
          <p:spPr bwMode="auto">
            <a:xfrm>
              <a:off x="9178925" y="2174875"/>
              <a:ext cx="133350" cy="969962"/>
            </a:xfrm>
            <a:custGeom>
              <a:avLst/>
              <a:gdLst>
                <a:gd name="T0" fmla="*/ 63 w 84"/>
                <a:gd name="T1" fmla="*/ 0 h 611"/>
                <a:gd name="T2" fmla="*/ 63 w 84"/>
                <a:gd name="T3" fmla="*/ 4 h 611"/>
                <a:gd name="T4" fmla="*/ 67 w 84"/>
                <a:gd name="T5" fmla="*/ 17 h 611"/>
                <a:gd name="T6" fmla="*/ 71 w 84"/>
                <a:gd name="T7" fmla="*/ 40 h 611"/>
                <a:gd name="T8" fmla="*/ 76 w 84"/>
                <a:gd name="T9" fmla="*/ 73 h 611"/>
                <a:gd name="T10" fmla="*/ 80 w 84"/>
                <a:gd name="T11" fmla="*/ 112 h 611"/>
                <a:gd name="T12" fmla="*/ 82 w 84"/>
                <a:gd name="T13" fmla="*/ 159 h 611"/>
                <a:gd name="T14" fmla="*/ 84 w 84"/>
                <a:gd name="T15" fmla="*/ 217 h 611"/>
                <a:gd name="T16" fmla="*/ 82 w 84"/>
                <a:gd name="T17" fmla="*/ 280 h 611"/>
                <a:gd name="T18" fmla="*/ 76 w 84"/>
                <a:gd name="T19" fmla="*/ 350 h 611"/>
                <a:gd name="T20" fmla="*/ 67 w 84"/>
                <a:gd name="T21" fmla="*/ 428 h 611"/>
                <a:gd name="T22" fmla="*/ 51 w 84"/>
                <a:gd name="T23" fmla="*/ 513 h 611"/>
                <a:gd name="T24" fmla="*/ 30 w 84"/>
                <a:gd name="T25" fmla="*/ 603 h 611"/>
                <a:gd name="T26" fmla="*/ 0 w 84"/>
                <a:gd name="T27" fmla="*/ 611 h 611"/>
                <a:gd name="T28" fmla="*/ 13 w 84"/>
                <a:gd name="T29" fmla="*/ 543 h 611"/>
                <a:gd name="T30" fmla="*/ 26 w 84"/>
                <a:gd name="T31" fmla="*/ 474 h 611"/>
                <a:gd name="T32" fmla="*/ 36 w 84"/>
                <a:gd name="T33" fmla="*/ 403 h 611"/>
                <a:gd name="T34" fmla="*/ 44 w 84"/>
                <a:gd name="T35" fmla="*/ 336 h 611"/>
                <a:gd name="T36" fmla="*/ 51 w 84"/>
                <a:gd name="T37" fmla="*/ 269 h 611"/>
                <a:gd name="T38" fmla="*/ 55 w 84"/>
                <a:gd name="T39" fmla="*/ 206 h 611"/>
                <a:gd name="T40" fmla="*/ 59 w 84"/>
                <a:gd name="T41" fmla="*/ 150 h 611"/>
                <a:gd name="T42" fmla="*/ 61 w 84"/>
                <a:gd name="T43" fmla="*/ 100 h 611"/>
                <a:gd name="T44" fmla="*/ 61 w 84"/>
                <a:gd name="T45" fmla="*/ 58 h 611"/>
                <a:gd name="T46" fmla="*/ 63 w 84"/>
                <a:gd name="T47" fmla="*/ 27 h 611"/>
                <a:gd name="T48" fmla="*/ 63 w 84"/>
                <a:gd name="T49" fmla="*/ 6 h 611"/>
                <a:gd name="T50" fmla="*/ 63 w 84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611">
                  <a:moveTo>
                    <a:pt x="63" y="0"/>
                  </a:moveTo>
                  <a:lnTo>
                    <a:pt x="63" y="4"/>
                  </a:lnTo>
                  <a:lnTo>
                    <a:pt x="67" y="17"/>
                  </a:lnTo>
                  <a:lnTo>
                    <a:pt x="71" y="40"/>
                  </a:lnTo>
                  <a:lnTo>
                    <a:pt x="76" y="73"/>
                  </a:lnTo>
                  <a:lnTo>
                    <a:pt x="80" y="112"/>
                  </a:lnTo>
                  <a:lnTo>
                    <a:pt x="82" y="159"/>
                  </a:lnTo>
                  <a:lnTo>
                    <a:pt x="84" y="217"/>
                  </a:lnTo>
                  <a:lnTo>
                    <a:pt x="82" y="280"/>
                  </a:lnTo>
                  <a:lnTo>
                    <a:pt x="76" y="350"/>
                  </a:lnTo>
                  <a:lnTo>
                    <a:pt x="67" y="428"/>
                  </a:lnTo>
                  <a:lnTo>
                    <a:pt x="51" y="513"/>
                  </a:lnTo>
                  <a:lnTo>
                    <a:pt x="30" y="603"/>
                  </a:lnTo>
                  <a:lnTo>
                    <a:pt x="0" y="611"/>
                  </a:lnTo>
                  <a:lnTo>
                    <a:pt x="13" y="543"/>
                  </a:lnTo>
                  <a:lnTo>
                    <a:pt x="26" y="474"/>
                  </a:lnTo>
                  <a:lnTo>
                    <a:pt x="36" y="403"/>
                  </a:lnTo>
                  <a:lnTo>
                    <a:pt x="44" y="336"/>
                  </a:lnTo>
                  <a:lnTo>
                    <a:pt x="51" y="269"/>
                  </a:lnTo>
                  <a:lnTo>
                    <a:pt x="55" y="206"/>
                  </a:lnTo>
                  <a:lnTo>
                    <a:pt x="59" y="150"/>
                  </a:lnTo>
                  <a:lnTo>
                    <a:pt x="61" y="100"/>
                  </a:lnTo>
                  <a:lnTo>
                    <a:pt x="61" y="58"/>
                  </a:lnTo>
                  <a:lnTo>
                    <a:pt x="63" y="27"/>
                  </a:lnTo>
                  <a:lnTo>
                    <a:pt x="63" y="6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2" name="Freeform 92"/>
            <p:cNvSpPr>
              <a:spLocks/>
            </p:cNvSpPr>
            <p:nvPr/>
          </p:nvSpPr>
          <p:spPr bwMode="auto">
            <a:xfrm>
              <a:off x="9099550" y="2174875"/>
              <a:ext cx="130175" cy="969962"/>
            </a:xfrm>
            <a:custGeom>
              <a:avLst/>
              <a:gdLst>
                <a:gd name="T0" fmla="*/ 59 w 82"/>
                <a:gd name="T1" fmla="*/ 0 h 611"/>
                <a:gd name="T2" fmla="*/ 61 w 82"/>
                <a:gd name="T3" fmla="*/ 6 h 611"/>
                <a:gd name="T4" fmla="*/ 65 w 82"/>
                <a:gd name="T5" fmla="*/ 19 h 611"/>
                <a:gd name="T6" fmla="*/ 69 w 82"/>
                <a:gd name="T7" fmla="*/ 42 h 611"/>
                <a:gd name="T8" fmla="*/ 74 w 82"/>
                <a:gd name="T9" fmla="*/ 73 h 611"/>
                <a:gd name="T10" fmla="*/ 78 w 82"/>
                <a:gd name="T11" fmla="*/ 113 h 611"/>
                <a:gd name="T12" fmla="*/ 82 w 82"/>
                <a:gd name="T13" fmla="*/ 161 h 611"/>
                <a:gd name="T14" fmla="*/ 82 w 82"/>
                <a:gd name="T15" fmla="*/ 217 h 611"/>
                <a:gd name="T16" fmla="*/ 80 w 82"/>
                <a:gd name="T17" fmla="*/ 280 h 611"/>
                <a:gd name="T18" fmla="*/ 76 w 82"/>
                <a:gd name="T19" fmla="*/ 351 h 611"/>
                <a:gd name="T20" fmla="*/ 67 w 82"/>
                <a:gd name="T21" fmla="*/ 430 h 611"/>
                <a:gd name="T22" fmla="*/ 51 w 82"/>
                <a:gd name="T23" fmla="*/ 515 h 611"/>
                <a:gd name="T24" fmla="*/ 30 w 82"/>
                <a:gd name="T25" fmla="*/ 605 h 611"/>
                <a:gd name="T26" fmla="*/ 0 w 82"/>
                <a:gd name="T27" fmla="*/ 611 h 611"/>
                <a:gd name="T28" fmla="*/ 15 w 82"/>
                <a:gd name="T29" fmla="*/ 545 h 611"/>
                <a:gd name="T30" fmla="*/ 26 w 82"/>
                <a:gd name="T31" fmla="*/ 474 h 611"/>
                <a:gd name="T32" fmla="*/ 36 w 82"/>
                <a:gd name="T33" fmla="*/ 405 h 611"/>
                <a:gd name="T34" fmla="*/ 44 w 82"/>
                <a:gd name="T35" fmla="*/ 336 h 611"/>
                <a:gd name="T36" fmla="*/ 50 w 82"/>
                <a:gd name="T37" fmla="*/ 271 h 611"/>
                <a:gd name="T38" fmla="*/ 53 w 82"/>
                <a:gd name="T39" fmla="*/ 208 h 611"/>
                <a:gd name="T40" fmla="*/ 57 w 82"/>
                <a:gd name="T41" fmla="*/ 150 h 611"/>
                <a:gd name="T42" fmla="*/ 59 w 82"/>
                <a:gd name="T43" fmla="*/ 100 h 611"/>
                <a:gd name="T44" fmla="*/ 59 w 82"/>
                <a:gd name="T45" fmla="*/ 60 h 611"/>
                <a:gd name="T46" fmla="*/ 59 w 82"/>
                <a:gd name="T47" fmla="*/ 27 h 611"/>
                <a:gd name="T48" fmla="*/ 59 w 82"/>
                <a:gd name="T49" fmla="*/ 8 h 611"/>
                <a:gd name="T50" fmla="*/ 59 w 82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611">
                  <a:moveTo>
                    <a:pt x="59" y="0"/>
                  </a:moveTo>
                  <a:lnTo>
                    <a:pt x="61" y="6"/>
                  </a:lnTo>
                  <a:lnTo>
                    <a:pt x="65" y="19"/>
                  </a:lnTo>
                  <a:lnTo>
                    <a:pt x="69" y="42"/>
                  </a:lnTo>
                  <a:lnTo>
                    <a:pt x="74" y="73"/>
                  </a:lnTo>
                  <a:lnTo>
                    <a:pt x="78" y="113"/>
                  </a:lnTo>
                  <a:lnTo>
                    <a:pt x="82" y="161"/>
                  </a:lnTo>
                  <a:lnTo>
                    <a:pt x="82" y="217"/>
                  </a:lnTo>
                  <a:lnTo>
                    <a:pt x="80" y="280"/>
                  </a:lnTo>
                  <a:lnTo>
                    <a:pt x="76" y="351"/>
                  </a:lnTo>
                  <a:lnTo>
                    <a:pt x="67" y="430"/>
                  </a:lnTo>
                  <a:lnTo>
                    <a:pt x="51" y="515"/>
                  </a:lnTo>
                  <a:lnTo>
                    <a:pt x="30" y="605"/>
                  </a:lnTo>
                  <a:lnTo>
                    <a:pt x="0" y="611"/>
                  </a:lnTo>
                  <a:lnTo>
                    <a:pt x="15" y="545"/>
                  </a:lnTo>
                  <a:lnTo>
                    <a:pt x="26" y="474"/>
                  </a:lnTo>
                  <a:lnTo>
                    <a:pt x="36" y="405"/>
                  </a:lnTo>
                  <a:lnTo>
                    <a:pt x="44" y="336"/>
                  </a:lnTo>
                  <a:lnTo>
                    <a:pt x="50" y="271"/>
                  </a:lnTo>
                  <a:lnTo>
                    <a:pt x="53" y="208"/>
                  </a:lnTo>
                  <a:lnTo>
                    <a:pt x="57" y="150"/>
                  </a:lnTo>
                  <a:lnTo>
                    <a:pt x="59" y="100"/>
                  </a:lnTo>
                  <a:lnTo>
                    <a:pt x="59" y="60"/>
                  </a:lnTo>
                  <a:lnTo>
                    <a:pt x="59" y="27"/>
                  </a:lnTo>
                  <a:lnTo>
                    <a:pt x="59" y="8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3" name="Freeform 93"/>
            <p:cNvSpPr>
              <a:spLocks/>
            </p:cNvSpPr>
            <p:nvPr/>
          </p:nvSpPr>
          <p:spPr bwMode="auto">
            <a:xfrm>
              <a:off x="9007475" y="2382837"/>
              <a:ext cx="100013" cy="762000"/>
            </a:xfrm>
            <a:custGeom>
              <a:avLst/>
              <a:gdLst>
                <a:gd name="T0" fmla="*/ 44 w 63"/>
                <a:gd name="T1" fmla="*/ 0 h 480"/>
                <a:gd name="T2" fmla="*/ 46 w 63"/>
                <a:gd name="T3" fmla="*/ 6 h 480"/>
                <a:gd name="T4" fmla="*/ 50 w 63"/>
                <a:gd name="T5" fmla="*/ 21 h 480"/>
                <a:gd name="T6" fmla="*/ 54 w 63"/>
                <a:gd name="T7" fmla="*/ 46 h 480"/>
                <a:gd name="T8" fmla="*/ 58 w 63"/>
                <a:gd name="T9" fmla="*/ 82 h 480"/>
                <a:gd name="T10" fmla="*/ 61 w 63"/>
                <a:gd name="T11" fmla="*/ 127 h 480"/>
                <a:gd name="T12" fmla="*/ 63 w 63"/>
                <a:gd name="T13" fmla="*/ 180 h 480"/>
                <a:gd name="T14" fmla="*/ 59 w 63"/>
                <a:gd name="T15" fmla="*/ 242 h 480"/>
                <a:gd name="T16" fmla="*/ 54 w 63"/>
                <a:gd name="T17" fmla="*/ 311 h 480"/>
                <a:gd name="T18" fmla="*/ 42 w 63"/>
                <a:gd name="T19" fmla="*/ 390 h 480"/>
                <a:gd name="T20" fmla="*/ 23 w 63"/>
                <a:gd name="T21" fmla="*/ 474 h 480"/>
                <a:gd name="T22" fmla="*/ 0 w 63"/>
                <a:gd name="T23" fmla="*/ 480 h 480"/>
                <a:gd name="T24" fmla="*/ 11 w 63"/>
                <a:gd name="T25" fmla="*/ 422 h 480"/>
                <a:gd name="T26" fmla="*/ 21 w 63"/>
                <a:gd name="T27" fmla="*/ 363 h 480"/>
                <a:gd name="T28" fmla="*/ 29 w 63"/>
                <a:gd name="T29" fmla="*/ 303 h 480"/>
                <a:gd name="T30" fmla="*/ 35 w 63"/>
                <a:gd name="T31" fmla="*/ 246 h 480"/>
                <a:gd name="T32" fmla="*/ 38 w 63"/>
                <a:gd name="T33" fmla="*/ 190 h 480"/>
                <a:gd name="T34" fmla="*/ 42 w 63"/>
                <a:gd name="T35" fmla="*/ 138 h 480"/>
                <a:gd name="T36" fmla="*/ 44 w 63"/>
                <a:gd name="T37" fmla="*/ 92 h 480"/>
                <a:gd name="T38" fmla="*/ 44 w 63"/>
                <a:gd name="T39" fmla="*/ 54 h 480"/>
                <a:gd name="T40" fmla="*/ 44 w 63"/>
                <a:gd name="T41" fmla="*/ 25 h 480"/>
                <a:gd name="T42" fmla="*/ 44 w 63"/>
                <a:gd name="T43" fmla="*/ 8 h 480"/>
                <a:gd name="T44" fmla="*/ 44 w 63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80">
                  <a:moveTo>
                    <a:pt x="44" y="0"/>
                  </a:moveTo>
                  <a:lnTo>
                    <a:pt x="46" y="6"/>
                  </a:lnTo>
                  <a:lnTo>
                    <a:pt x="50" y="21"/>
                  </a:lnTo>
                  <a:lnTo>
                    <a:pt x="54" y="46"/>
                  </a:lnTo>
                  <a:lnTo>
                    <a:pt x="58" y="82"/>
                  </a:lnTo>
                  <a:lnTo>
                    <a:pt x="61" y="127"/>
                  </a:lnTo>
                  <a:lnTo>
                    <a:pt x="63" y="180"/>
                  </a:lnTo>
                  <a:lnTo>
                    <a:pt x="59" y="242"/>
                  </a:lnTo>
                  <a:lnTo>
                    <a:pt x="54" y="311"/>
                  </a:lnTo>
                  <a:lnTo>
                    <a:pt x="42" y="390"/>
                  </a:lnTo>
                  <a:lnTo>
                    <a:pt x="23" y="474"/>
                  </a:lnTo>
                  <a:lnTo>
                    <a:pt x="0" y="480"/>
                  </a:lnTo>
                  <a:lnTo>
                    <a:pt x="11" y="422"/>
                  </a:lnTo>
                  <a:lnTo>
                    <a:pt x="21" y="363"/>
                  </a:lnTo>
                  <a:lnTo>
                    <a:pt x="29" y="303"/>
                  </a:lnTo>
                  <a:lnTo>
                    <a:pt x="35" y="246"/>
                  </a:lnTo>
                  <a:lnTo>
                    <a:pt x="38" y="190"/>
                  </a:lnTo>
                  <a:lnTo>
                    <a:pt x="42" y="138"/>
                  </a:lnTo>
                  <a:lnTo>
                    <a:pt x="44" y="92"/>
                  </a:lnTo>
                  <a:lnTo>
                    <a:pt x="44" y="54"/>
                  </a:lnTo>
                  <a:lnTo>
                    <a:pt x="44" y="25"/>
                  </a:lnTo>
                  <a:lnTo>
                    <a:pt x="44" y="8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4" name="Freeform 94"/>
            <p:cNvSpPr>
              <a:spLocks/>
            </p:cNvSpPr>
            <p:nvPr/>
          </p:nvSpPr>
          <p:spPr bwMode="auto">
            <a:xfrm>
              <a:off x="8928100" y="2382837"/>
              <a:ext cx="96838" cy="762000"/>
            </a:xfrm>
            <a:custGeom>
              <a:avLst/>
              <a:gdLst>
                <a:gd name="T0" fmla="*/ 42 w 61"/>
                <a:gd name="T1" fmla="*/ 0 h 480"/>
                <a:gd name="T2" fmla="*/ 44 w 61"/>
                <a:gd name="T3" fmla="*/ 4 h 480"/>
                <a:gd name="T4" fmla="*/ 48 w 61"/>
                <a:gd name="T5" fmla="*/ 19 h 480"/>
                <a:gd name="T6" fmla="*/ 52 w 61"/>
                <a:gd name="T7" fmla="*/ 46 h 480"/>
                <a:gd name="T8" fmla="*/ 58 w 61"/>
                <a:gd name="T9" fmla="*/ 80 h 480"/>
                <a:gd name="T10" fmla="*/ 60 w 61"/>
                <a:gd name="T11" fmla="*/ 125 h 480"/>
                <a:gd name="T12" fmla="*/ 61 w 61"/>
                <a:gd name="T13" fmla="*/ 178 h 480"/>
                <a:gd name="T14" fmla="*/ 60 w 61"/>
                <a:gd name="T15" fmla="*/ 240 h 480"/>
                <a:gd name="T16" fmla="*/ 54 w 61"/>
                <a:gd name="T17" fmla="*/ 309 h 480"/>
                <a:gd name="T18" fmla="*/ 42 w 61"/>
                <a:gd name="T19" fmla="*/ 388 h 480"/>
                <a:gd name="T20" fmla="*/ 25 w 61"/>
                <a:gd name="T21" fmla="*/ 474 h 480"/>
                <a:gd name="T22" fmla="*/ 0 w 61"/>
                <a:gd name="T23" fmla="*/ 480 h 480"/>
                <a:gd name="T24" fmla="*/ 12 w 61"/>
                <a:gd name="T25" fmla="*/ 422 h 480"/>
                <a:gd name="T26" fmla="*/ 21 w 61"/>
                <a:gd name="T27" fmla="*/ 361 h 480"/>
                <a:gd name="T28" fmla="*/ 29 w 61"/>
                <a:gd name="T29" fmla="*/ 301 h 480"/>
                <a:gd name="T30" fmla="*/ 35 w 61"/>
                <a:gd name="T31" fmla="*/ 244 h 480"/>
                <a:gd name="T32" fmla="*/ 38 w 61"/>
                <a:gd name="T33" fmla="*/ 188 h 480"/>
                <a:gd name="T34" fmla="*/ 40 w 61"/>
                <a:gd name="T35" fmla="*/ 136 h 480"/>
                <a:gd name="T36" fmla="*/ 42 w 61"/>
                <a:gd name="T37" fmla="*/ 90 h 480"/>
                <a:gd name="T38" fmla="*/ 42 w 61"/>
                <a:gd name="T39" fmla="*/ 54 h 480"/>
                <a:gd name="T40" fmla="*/ 42 w 61"/>
                <a:gd name="T41" fmla="*/ 25 h 480"/>
                <a:gd name="T42" fmla="*/ 42 w 61"/>
                <a:gd name="T43" fmla="*/ 6 h 480"/>
                <a:gd name="T44" fmla="*/ 42 w 61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480">
                  <a:moveTo>
                    <a:pt x="42" y="0"/>
                  </a:moveTo>
                  <a:lnTo>
                    <a:pt x="44" y="4"/>
                  </a:lnTo>
                  <a:lnTo>
                    <a:pt x="48" y="19"/>
                  </a:lnTo>
                  <a:lnTo>
                    <a:pt x="52" y="46"/>
                  </a:lnTo>
                  <a:lnTo>
                    <a:pt x="58" y="80"/>
                  </a:lnTo>
                  <a:lnTo>
                    <a:pt x="60" y="125"/>
                  </a:lnTo>
                  <a:lnTo>
                    <a:pt x="61" y="178"/>
                  </a:lnTo>
                  <a:lnTo>
                    <a:pt x="60" y="240"/>
                  </a:lnTo>
                  <a:lnTo>
                    <a:pt x="54" y="309"/>
                  </a:lnTo>
                  <a:lnTo>
                    <a:pt x="42" y="388"/>
                  </a:lnTo>
                  <a:lnTo>
                    <a:pt x="25" y="474"/>
                  </a:lnTo>
                  <a:lnTo>
                    <a:pt x="0" y="480"/>
                  </a:lnTo>
                  <a:lnTo>
                    <a:pt x="12" y="422"/>
                  </a:lnTo>
                  <a:lnTo>
                    <a:pt x="21" y="361"/>
                  </a:lnTo>
                  <a:lnTo>
                    <a:pt x="29" y="301"/>
                  </a:lnTo>
                  <a:lnTo>
                    <a:pt x="35" y="244"/>
                  </a:lnTo>
                  <a:lnTo>
                    <a:pt x="38" y="188"/>
                  </a:lnTo>
                  <a:lnTo>
                    <a:pt x="40" y="136"/>
                  </a:lnTo>
                  <a:lnTo>
                    <a:pt x="42" y="90"/>
                  </a:lnTo>
                  <a:lnTo>
                    <a:pt x="42" y="54"/>
                  </a:lnTo>
                  <a:lnTo>
                    <a:pt x="42" y="25"/>
                  </a:lnTo>
                  <a:lnTo>
                    <a:pt x="42" y="6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5" name="Freeform 95"/>
            <p:cNvSpPr>
              <a:spLocks/>
            </p:cNvSpPr>
            <p:nvPr/>
          </p:nvSpPr>
          <p:spPr bwMode="auto">
            <a:xfrm>
              <a:off x="8864600" y="2228850"/>
              <a:ext cx="115888" cy="915987"/>
            </a:xfrm>
            <a:custGeom>
              <a:avLst/>
              <a:gdLst>
                <a:gd name="T0" fmla="*/ 40 w 73"/>
                <a:gd name="T1" fmla="*/ 0 h 577"/>
                <a:gd name="T2" fmla="*/ 42 w 73"/>
                <a:gd name="T3" fmla="*/ 4 h 577"/>
                <a:gd name="T4" fmla="*/ 46 w 73"/>
                <a:gd name="T5" fmla="*/ 17 h 577"/>
                <a:gd name="T6" fmla="*/ 52 w 73"/>
                <a:gd name="T7" fmla="*/ 38 h 577"/>
                <a:gd name="T8" fmla="*/ 57 w 73"/>
                <a:gd name="T9" fmla="*/ 67 h 577"/>
                <a:gd name="T10" fmla="*/ 65 w 73"/>
                <a:gd name="T11" fmla="*/ 105 h 577"/>
                <a:gd name="T12" fmla="*/ 69 w 73"/>
                <a:gd name="T13" fmla="*/ 149 h 577"/>
                <a:gd name="T14" fmla="*/ 73 w 73"/>
                <a:gd name="T15" fmla="*/ 201 h 577"/>
                <a:gd name="T16" fmla="*/ 73 w 73"/>
                <a:gd name="T17" fmla="*/ 263 h 577"/>
                <a:gd name="T18" fmla="*/ 71 w 73"/>
                <a:gd name="T19" fmla="*/ 328 h 577"/>
                <a:gd name="T20" fmla="*/ 63 w 73"/>
                <a:gd name="T21" fmla="*/ 403 h 577"/>
                <a:gd name="T22" fmla="*/ 52 w 73"/>
                <a:gd name="T23" fmla="*/ 483 h 577"/>
                <a:gd name="T24" fmla="*/ 32 w 73"/>
                <a:gd name="T25" fmla="*/ 570 h 577"/>
                <a:gd name="T26" fmla="*/ 0 w 73"/>
                <a:gd name="T27" fmla="*/ 577 h 577"/>
                <a:gd name="T28" fmla="*/ 13 w 73"/>
                <a:gd name="T29" fmla="*/ 514 h 577"/>
                <a:gd name="T30" fmla="*/ 23 w 73"/>
                <a:gd name="T31" fmla="*/ 449 h 577"/>
                <a:gd name="T32" fmla="*/ 30 w 73"/>
                <a:gd name="T33" fmla="*/ 382 h 577"/>
                <a:gd name="T34" fmla="*/ 36 w 73"/>
                <a:gd name="T35" fmla="*/ 316 h 577"/>
                <a:gd name="T36" fmla="*/ 40 w 73"/>
                <a:gd name="T37" fmla="*/ 253 h 577"/>
                <a:gd name="T38" fmla="*/ 42 w 73"/>
                <a:gd name="T39" fmla="*/ 195 h 577"/>
                <a:gd name="T40" fmla="*/ 44 w 73"/>
                <a:gd name="T41" fmla="*/ 142 h 577"/>
                <a:gd name="T42" fmla="*/ 44 w 73"/>
                <a:gd name="T43" fmla="*/ 94 h 577"/>
                <a:gd name="T44" fmla="*/ 42 w 73"/>
                <a:gd name="T45" fmla="*/ 55 h 577"/>
                <a:gd name="T46" fmla="*/ 42 w 73"/>
                <a:gd name="T47" fmla="*/ 25 h 577"/>
                <a:gd name="T48" fmla="*/ 40 w 73"/>
                <a:gd name="T49" fmla="*/ 5 h 577"/>
                <a:gd name="T50" fmla="*/ 40 w 73"/>
                <a:gd name="T51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77">
                  <a:moveTo>
                    <a:pt x="40" y="0"/>
                  </a:moveTo>
                  <a:lnTo>
                    <a:pt x="42" y="4"/>
                  </a:lnTo>
                  <a:lnTo>
                    <a:pt x="46" y="17"/>
                  </a:lnTo>
                  <a:lnTo>
                    <a:pt x="52" y="38"/>
                  </a:lnTo>
                  <a:lnTo>
                    <a:pt x="57" y="67"/>
                  </a:lnTo>
                  <a:lnTo>
                    <a:pt x="65" y="105"/>
                  </a:lnTo>
                  <a:lnTo>
                    <a:pt x="69" y="149"/>
                  </a:lnTo>
                  <a:lnTo>
                    <a:pt x="73" y="201"/>
                  </a:lnTo>
                  <a:lnTo>
                    <a:pt x="73" y="263"/>
                  </a:lnTo>
                  <a:lnTo>
                    <a:pt x="71" y="328"/>
                  </a:lnTo>
                  <a:lnTo>
                    <a:pt x="63" y="403"/>
                  </a:lnTo>
                  <a:lnTo>
                    <a:pt x="52" y="483"/>
                  </a:lnTo>
                  <a:lnTo>
                    <a:pt x="32" y="570"/>
                  </a:lnTo>
                  <a:lnTo>
                    <a:pt x="0" y="577"/>
                  </a:lnTo>
                  <a:lnTo>
                    <a:pt x="13" y="514"/>
                  </a:lnTo>
                  <a:lnTo>
                    <a:pt x="23" y="449"/>
                  </a:lnTo>
                  <a:lnTo>
                    <a:pt x="30" y="382"/>
                  </a:lnTo>
                  <a:lnTo>
                    <a:pt x="36" y="316"/>
                  </a:lnTo>
                  <a:lnTo>
                    <a:pt x="40" y="253"/>
                  </a:lnTo>
                  <a:lnTo>
                    <a:pt x="42" y="195"/>
                  </a:lnTo>
                  <a:lnTo>
                    <a:pt x="44" y="142"/>
                  </a:lnTo>
                  <a:lnTo>
                    <a:pt x="44" y="94"/>
                  </a:lnTo>
                  <a:lnTo>
                    <a:pt x="42" y="55"/>
                  </a:lnTo>
                  <a:lnTo>
                    <a:pt x="42" y="25"/>
                  </a:lnTo>
                  <a:lnTo>
                    <a:pt x="40" y="5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6" name="Freeform 96"/>
            <p:cNvSpPr>
              <a:spLocks/>
            </p:cNvSpPr>
            <p:nvPr/>
          </p:nvSpPr>
          <p:spPr bwMode="auto">
            <a:xfrm>
              <a:off x="8647113" y="2106612"/>
              <a:ext cx="214313" cy="1038225"/>
            </a:xfrm>
            <a:custGeom>
              <a:avLst/>
              <a:gdLst>
                <a:gd name="T0" fmla="*/ 129 w 135"/>
                <a:gd name="T1" fmla="*/ 0 h 654"/>
                <a:gd name="T2" fmla="*/ 131 w 135"/>
                <a:gd name="T3" fmla="*/ 5 h 654"/>
                <a:gd name="T4" fmla="*/ 133 w 135"/>
                <a:gd name="T5" fmla="*/ 23 h 654"/>
                <a:gd name="T6" fmla="*/ 135 w 135"/>
                <a:gd name="T7" fmla="*/ 52 h 654"/>
                <a:gd name="T8" fmla="*/ 135 w 135"/>
                <a:gd name="T9" fmla="*/ 88 h 654"/>
                <a:gd name="T10" fmla="*/ 135 w 135"/>
                <a:gd name="T11" fmla="*/ 136 h 654"/>
                <a:gd name="T12" fmla="*/ 133 w 135"/>
                <a:gd name="T13" fmla="*/ 192 h 654"/>
                <a:gd name="T14" fmla="*/ 127 w 135"/>
                <a:gd name="T15" fmla="*/ 255 h 654"/>
                <a:gd name="T16" fmla="*/ 119 w 135"/>
                <a:gd name="T17" fmla="*/ 324 h 654"/>
                <a:gd name="T18" fmla="*/ 106 w 135"/>
                <a:gd name="T19" fmla="*/ 399 h 654"/>
                <a:gd name="T20" fmla="*/ 87 w 135"/>
                <a:gd name="T21" fmla="*/ 480 h 654"/>
                <a:gd name="T22" fmla="*/ 64 w 135"/>
                <a:gd name="T23" fmla="*/ 564 h 654"/>
                <a:gd name="T24" fmla="*/ 31 w 135"/>
                <a:gd name="T25" fmla="*/ 654 h 654"/>
                <a:gd name="T26" fmla="*/ 0 w 135"/>
                <a:gd name="T27" fmla="*/ 641 h 654"/>
                <a:gd name="T28" fmla="*/ 20 w 135"/>
                <a:gd name="T29" fmla="*/ 579 h 654"/>
                <a:gd name="T30" fmla="*/ 39 w 135"/>
                <a:gd name="T31" fmla="*/ 516 h 654"/>
                <a:gd name="T32" fmla="*/ 56 w 135"/>
                <a:gd name="T33" fmla="*/ 449 h 654"/>
                <a:gd name="T34" fmla="*/ 69 w 135"/>
                <a:gd name="T35" fmla="*/ 384 h 654"/>
                <a:gd name="T36" fmla="*/ 83 w 135"/>
                <a:gd name="T37" fmla="*/ 318 h 654"/>
                <a:gd name="T38" fmla="*/ 94 w 135"/>
                <a:gd name="T39" fmla="*/ 255 h 654"/>
                <a:gd name="T40" fmla="*/ 104 w 135"/>
                <a:gd name="T41" fmla="*/ 196 h 654"/>
                <a:gd name="T42" fmla="*/ 112 w 135"/>
                <a:gd name="T43" fmla="*/ 142 h 654"/>
                <a:gd name="T44" fmla="*/ 119 w 135"/>
                <a:gd name="T45" fmla="*/ 94 h 654"/>
                <a:gd name="T46" fmla="*/ 123 w 135"/>
                <a:gd name="T47" fmla="*/ 55 h 654"/>
                <a:gd name="T48" fmla="*/ 127 w 135"/>
                <a:gd name="T49" fmla="*/ 25 h 654"/>
                <a:gd name="T50" fmla="*/ 129 w 135"/>
                <a:gd name="T51" fmla="*/ 5 h 654"/>
                <a:gd name="T52" fmla="*/ 129 w 135"/>
                <a:gd name="T53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654">
                  <a:moveTo>
                    <a:pt x="129" y="0"/>
                  </a:moveTo>
                  <a:lnTo>
                    <a:pt x="131" y="5"/>
                  </a:lnTo>
                  <a:lnTo>
                    <a:pt x="133" y="23"/>
                  </a:lnTo>
                  <a:lnTo>
                    <a:pt x="135" y="52"/>
                  </a:lnTo>
                  <a:lnTo>
                    <a:pt x="135" y="88"/>
                  </a:lnTo>
                  <a:lnTo>
                    <a:pt x="135" y="136"/>
                  </a:lnTo>
                  <a:lnTo>
                    <a:pt x="133" y="192"/>
                  </a:lnTo>
                  <a:lnTo>
                    <a:pt x="127" y="255"/>
                  </a:lnTo>
                  <a:lnTo>
                    <a:pt x="119" y="324"/>
                  </a:lnTo>
                  <a:lnTo>
                    <a:pt x="106" y="399"/>
                  </a:lnTo>
                  <a:lnTo>
                    <a:pt x="87" y="480"/>
                  </a:lnTo>
                  <a:lnTo>
                    <a:pt x="64" y="564"/>
                  </a:lnTo>
                  <a:lnTo>
                    <a:pt x="31" y="654"/>
                  </a:lnTo>
                  <a:lnTo>
                    <a:pt x="0" y="641"/>
                  </a:lnTo>
                  <a:lnTo>
                    <a:pt x="20" y="579"/>
                  </a:lnTo>
                  <a:lnTo>
                    <a:pt x="39" y="516"/>
                  </a:lnTo>
                  <a:lnTo>
                    <a:pt x="56" y="449"/>
                  </a:lnTo>
                  <a:lnTo>
                    <a:pt x="69" y="384"/>
                  </a:lnTo>
                  <a:lnTo>
                    <a:pt x="83" y="318"/>
                  </a:lnTo>
                  <a:lnTo>
                    <a:pt x="94" y="255"/>
                  </a:lnTo>
                  <a:lnTo>
                    <a:pt x="104" y="196"/>
                  </a:lnTo>
                  <a:lnTo>
                    <a:pt x="112" y="142"/>
                  </a:lnTo>
                  <a:lnTo>
                    <a:pt x="119" y="94"/>
                  </a:lnTo>
                  <a:lnTo>
                    <a:pt x="123" y="55"/>
                  </a:lnTo>
                  <a:lnTo>
                    <a:pt x="127" y="25"/>
                  </a:lnTo>
                  <a:lnTo>
                    <a:pt x="129" y="5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7" name="Freeform 97"/>
            <p:cNvSpPr>
              <a:spLocks/>
            </p:cNvSpPr>
            <p:nvPr/>
          </p:nvSpPr>
          <p:spPr bwMode="auto">
            <a:xfrm>
              <a:off x="8567738" y="2328862"/>
              <a:ext cx="165100" cy="815975"/>
            </a:xfrm>
            <a:custGeom>
              <a:avLst/>
              <a:gdLst>
                <a:gd name="T0" fmla="*/ 98 w 104"/>
                <a:gd name="T1" fmla="*/ 0 h 514"/>
                <a:gd name="T2" fmla="*/ 100 w 104"/>
                <a:gd name="T3" fmla="*/ 6 h 514"/>
                <a:gd name="T4" fmla="*/ 100 w 104"/>
                <a:gd name="T5" fmla="*/ 23 h 514"/>
                <a:gd name="T6" fmla="*/ 102 w 104"/>
                <a:gd name="T7" fmla="*/ 48 h 514"/>
                <a:gd name="T8" fmla="*/ 104 w 104"/>
                <a:gd name="T9" fmla="*/ 82 h 514"/>
                <a:gd name="T10" fmla="*/ 102 w 104"/>
                <a:gd name="T11" fmla="*/ 127 h 514"/>
                <a:gd name="T12" fmla="*/ 100 w 104"/>
                <a:gd name="T13" fmla="*/ 177 h 514"/>
                <a:gd name="T14" fmla="*/ 94 w 104"/>
                <a:gd name="T15" fmla="*/ 234 h 514"/>
                <a:gd name="T16" fmla="*/ 85 w 104"/>
                <a:gd name="T17" fmla="*/ 297 h 514"/>
                <a:gd name="T18" fmla="*/ 70 w 104"/>
                <a:gd name="T19" fmla="*/ 367 h 514"/>
                <a:gd name="T20" fmla="*/ 50 w 104"/>
                <a:gd name="T21" fmla="*/ 439 h 514"/>
                <a:gd name="T22" fmla="*/ 25 w 104"/>
                <a:gd name="T23" fmla="*/ 514 h 514"/>
                <a:gd name="T24" fmla="*/ 0 w 104"/>
                <a:gd name="T25" fmla="*/ 505 h 514"/>
                <a:gd name="T26" fmla="*/ 16 w 104"/>
                <a:gd name="T27" fmla="*/ 453 h 514"/>
                <a:gd name="T28" fmla="*/ 31 w 104"/>
                <a:gd name="T29" fmla="*/ 397 h 514"/>
                <a:gd name="T30" fmla="*/ 45 w 104"/>
                <a:gd name="T31" fmla="*/ 342 h 514"/>
                <a:gd name="T32" fmla="*/ 56 w 104"/>
                <a:gd name="T33" fmla="*/ 286 h 514"/>
                <a:gd name="T34" fmla="*/ 68 w 104"/>
                <a:gd name="T35" fmla="*/ 230 h 514"/>
                <a:gd name="T36" fmla="*/ 75 w 104"/>
                <a:gd name="T37" fmla="*/ 178 h 514"/>
                <a:gd name="T38" fmla="*/ 83 w 104"/>
                <a:gd name="T39" fmla="*/ 129 h 514"/>
                <a:gd name="T40" fmla="*/ 89 w 104"/>
                <a:gd name="T41" fmla="*/ 86 h 514"/>
                <a:gd name="T42" fmla="*/ 93 w 104"/>
                <a:gd name="T43" fmla="*/ 52 h 514"/>
                <a:gd name="T44" fmla="*/ 96 w 104"/>
                <a:gd name="T45" fmla="*/ 25 h 514"/>
                <a:gd name="T46" fmla="*/ 98 w 104"/>
                <a:gd name="T47" fmla="*/ 6 h 514"/>
                <a:gd name="T48" fmla="*/ 98 w 104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514">
                  <a:moveTo>
                    <a:pt x="98" y="0"/>
                  </a:moveTo>
                  <a:lnTo>
                    <a:pt x="100" y="6"/>
                  </a:lnTo>
                  <a:lnTo>
                    <a:pt x="100" y="23"/>
                  </a:lnTo>
                  <a:lnTo>
                    <a:pt x="102" y="48"/>
                  </a:lnTo>
                  <a:lnTo>
                    <a:pt x="104" y="82"/>
                  </a:lnTo>
                  <a:lnTo>
                    <a:pt x="102" y="127"/>
                  </a:lnTo>
                  <a:lnTo>
                    <a:pt x="100" y="177"/>
                  </a:lnTo>
                  <a:lnTo>
                    <a:pt x="94" y="234"/>
                  </a:lnTo>
                  <a:lnTo>
                    <a:pt x="85" y="297"/>
                  </a:lnTo>
                  <a:lnTo>
                    <a:pt x="70" y="367"/>
                  </a:lnTo>
                  <a:lnTo>
                    <a:pt x="50" y="439"/>
                  </a:lnTo>
                  <a:lnTo>
                    <a:pt x="25" y="514"/>
                  </a:lnTo>
                  <a:lnTo>
                    <a:pt x="0" y="505"/>
                  </a:lnTo>
                  <a:lnTo>
                    <a:pt x="16" y="453"/>
                  </a:lnTo>
                  <a:lnTo>
                    <a:pt x="31" y="397"/>
                  </a:lnTo>
                  <a:lnTo>
                    <a:pt x="45" y="342"/>
                  </a:lnTo>
                  <a:lnTo>
                    <a:pt x="56" y="286"/>
                  </a:lnTo>
                  <a:lnTo>
                    <a:pt x="68" y="230"/>
                  </a:lnTo>
                  <a:lnTo>
                    <a:pt x="75" y="178"/>
                  </a:lnTo>
                  <a:lnTo>
                    <a:pt x="83" y="129"/>
                  </a:lnTo>
                  <a:lnTo>
                    <a:pt x="89" y="86"/>
                  </a:lnTo>
                  <a:lnTo>
                    <a:pt x="93" y="52"/>
                  </a:lnTo>
                  <a:lnTo>
                    <a:pt x="96" y="25"/>
                  </a:lnTo>
                  <a:lnTo>
                    <a:pt x="98" y="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8" name="Freeform 98"/>
            <p:cNvSpPr>
              <a:spLocks/>
            </p:cNvSpPr>
            <p:nvPr/>
          </p:nvSpPr>
          <p:spPr bwMode="auto">
            <a:xfrm>
              <a:off x="8486775" y="2103437"/>
              <a:ext cx="228600" cy="1041400"/>
            </a:xfrm>
            <a:custGeom>
              <a:avLst/>
              <a:gdLst>
                <a:gd name="T0" fmla="*/ 144 w 144"/>
                <a:gd name="T1" fmla="*/ 0 h 656"/>
                <a:gd name="T2" fmla="*/ 144 w 144"/>
                <a:gd name="T3" fmla="*/ 6 h 656"/>
                <a:gd name="T4" fmla="*/ 144 w 144"/>
                <a:gd name="T5" fmla="*/ 27 h 656"/>
                <a:gd name="T6" fmla="*/ 142 w 144"/>
                <a:gd name="T7" fmla="*/ 59 h 656"/>
                <a:gd name="T8" fmla="*/ 138 w 144"/>
                <a:gd name="T9" fmla="*/ 101 h 656"/>
                <a:gd name="T10" fmla="*/ 132 w 144"/>
                <a:gd name="T11" fmla="*/ 157 h 656"/>
                <a:gd name="T12" fmla="*/ 124 w 144"/>
                <a:gd name="T13" fmla="*/ 220 h 656"/>
                <a:gd name="T14" fmla="*/ 113 w 144"/>
                <a:gd name="T15" fmla="*/ 293 h 656"/>
                <a:gd name="T16" fmla="*/ 97 w 144"/>
                <a:gd name="T17" fmla="*/ 374 h 656"/>
                <a:gd name="T18" fmla="*/ 76 w 144"/>
                <a:gd name="T19" fmla="*/ 462 h 656"/>
                <a:gd name="T20" fmla="*/ 51 w 144"/>
                <a:gd name="T21" fmla="*/ 556 h 656"/>
                <a:gd name="T22" fmla="*/ 21 w 144"/>
                <a:gd name="T23" fmla="*/ 656 h 656"/>
                <a:gd name="T24" fmla="*/ 0 w 144"/>
                <a:gd name="T25" fmla="*/ 649 h 656"/>
                <a:gd name="T26" fmla="*/ 19 w 144"/>
                <a:gd name="T27" fmla="*/ 589 h 656"/>
                <a:gd name="T28" fmla="*/ 34 w 144"/>
                <a:gd name="T29" fmla="*/ 530 h 656"/>
                <a:gd name="T30" fmla="*/ 51 w 144"/>
                <a:gd name="T31" fmla="*/ 466 h 656"/>
                <a:gd name="T32" fmla="*/ 65 w 144"/>
                <a:gd name="T33" fmla="*/ 405 h 656"/>
                <a:gd name="T34" fmla="*/ 80 w 144"/>
                <a:gd name="T35" fmla="*/ 343 h 656"/>
                <a:gd name="T36" fmla="*/ 92 w 144"/>
                <a:gd name="T37" fmla="*/ 282 h 656"/>
                <a:gd name="T38" fmla="*/ 103 w 144"/>
                <a:gd name="T39" fmla="*/ 224 h 656"/>
                <a:gd name="T40" fmla="*/ 113 w 144"/>
                <a:gd name="T41" fmla="*/ 173 h 656"/>
                <a:gd name="T42" fmla="*/ 122 w 144"/>
                <a:gd name="T43" fmla="*/ 125 h 656"/>
                <a:gd name="T44" fmla="*/ 130 w 144"/>
                <a:gd name="T45" fmla="*/ 82 h 656"/>
                <a:gd name="T46" fmla="*/ 136 w 144"/>
                <a:gd name="T47" fmla="*/ 48 h 656"/>
                <a:gd name="T48" fmla="*/ 140 w 144"/>
                <a:gd name="T49" fmla="*/ 21 h 656"/>
                <a:gd name="T50" fmla="*/ 142 w 144"/>
                <a:gd name="T51" fmla="*/ 6 h 656"/>
                <a:gd name="T52" fmla="*/ 144 w 144"/>
                <a:gd name="T5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656">
                  <a:moveTo>
                    <a:pt x="144" y="0"/>
                  </a:moveTo>
                  <a:lnTo>
                    <a:pt x="144" y="6"/>
                  </a:lnTo>
                  <a:lnTo>
                    <a:pt x="144" y="27"/>
                  </a:lnTo>
                  <a:lnTo>
                    <a:pt x="142" y="59"/>
                  </a:lnTo>
                  <a:lnTo>
                    <a:pt x="138" y="101"/>
                  </a:lnTo>
                  <a:lnTo>
                    <a:pt x="132" y="157"/>
                  </a:lnTo>
                  <a:lnTo>
                    <a:pt x="124" y="220"/>
                  </a:lnTo>
                  <a:lnTo>
                    <a:pt x="113" y="293"/>
                  </a:lnTo>
                  <a:lnTo>
                    <a:pt x="97" y="374"/>
                  </a:lnTo>
                  <a:lnTo>
                    <a:pt x="76" y="462"/>
                  </a:lnTo>
                  <a:lnTo>
                    <a:pt x="51" y="556"/>
                  </a:lnTo>
                  <a:lnTo>
                    <a:pt x="21" y="656"/>
                  </a:lnTo>
                  <a:lnTo>
                    <a:pt x="0" y="649"/>
                  </a:lnTo>
                  <a:lnTo>
                    <a:pt x="19" y="589"/>
                  </a:lnTo>
                  <a:lnTo>
                    <a:pt x="34" y="530"/>
                  </a:lnTo>
                  <a:lnTo>
                    <a:pt x="51" y="466"/>
                  </a:lnTo>
                  <a:lnTo>
                    <a:pt x="65" y="405"/>
                  </a:lnTo>
                  <a:lnTo>
                    <a:pt x="80" y="343"/>
                  </a:lnTo>
                  <a:lnTo>
                    <a:pt x="92" y="282"/>
                  </a:lnTo>
                  <a:lnTo>
                    <a:pt x="103" y="224"/>
                  </a:lnTo>
                  <a:lnTo>
                    <a:pt x="113" y="173"/>
                  </a:lnTo>
                  <a:lnTo>
                    <a:pt x="122" y="125"/>
                  </a:lnTo>
                  <a:lnTo>
                    <a:pt x="130" y="82"/>
                  </a:lnTo>
                  <a:lnTo>
                    <a:pt x="136" y="48"/>
                  </a:lnTo>
                  <a:lnTo>
                    <a:pt x="140" y="21"/>
                  </a:lnTo>
                  <a:lnTo>
                    <a:pt x="142" y="6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9" name="Freeform 99"/>
            <p:cNvSpPr>
              <a:spLocks/>
            </p:cNvSpPr>
            <p:nvPr/>
          </p:nvSpPr>
          <p:spPr bwMode="auto">
            <a:xfrm>
              <a:off x="8410575" y="2133600"/>
              <a:ext cx="206375" cy="1011237"/>
            </a:xfrm>
            <a:custGeom>
              <a:avLst/>
              <a:gdLst>
                <a:gd name="T0" fmla="*/ 130 w 130"/>
                <a:gd name="T1" fmla="*/ 0 h 637"/>
                <a:gd name="T2" fmla="*/ 130 w 130"/>
                <a:gd name="T3" fmla="*/ 7 h 637"/>
                <a:gd name="T4" fmla="*/ 130 w 130"/>
                <a:gd name="T5" fmla="*/ 27 h 637"/>
                <a:gd name="T6" fmla="*/ 130 w 130"/>
                <a:gd name="T7" fmla="*/ 57 h 637"/>
                <a:gd name="T8" fmla="*/ 128 w 130"/>
                <a:gd name="T9" fmla="*/ 100 h 637"/>
                <a:gd name="T10" fmla="*/ 124 w 130"/>
                <a:gd name="T11" fmla="*/ 153 h 637"/>
                <a:gd name="T12" fmla="*/ 117 w 130"/>
                <a:gd name="T13" fmla="*/ 215 h 637"/>
                <a:gd name="T14" fmla="*/ 107 w 130"/>
                <a:gd name="T15" fmla="*/ 286 h 637"/>
                <a:gd name="T16" fmla="*/ 94 w 130"/>
                <a:gd name="T17" fmla="*/ 364 h 637"/>
                <a:gd name="T18" fmla="*/ 74 w 130"/>
                <a:gd name="T19" fmla="*/ 449 h 637"/>
                <a:gd name="T20" fmla="*/ 51 w 130"/>
                <a:gd name="T21" fmla="*/ 541 h 637"/>
                <a:gd name="T22" fmla="*/ 21 w 130"/>
                <a:gd name="T23" fmla="*/ 637 h 637"/>
                <a:gd name="T24" fmla="*/ 0 w 130"/>
                <a:gd name="T25" fmla="*/ 629 h 637"/>
                <a:gd name="T26" fmla="*/ 17 w 130"/>
                <a:gd name="T27" fmla="*/ 568 h 637"/>
                <a:gd name="T28" fmla="*/ 34 w 130"/>
                <a:gd name="T29" fmla="*/ 505 h 637"/>
                <a:gd name="T30" fmla="*/ 49 w 130"/>
                <a:gd name="T31" fmla="*/ 439 h 637"/>
                <a:gd name="T32" fmla="*/ 65 w 130"/>
                <a:gd name="T33" fmla="*/ 374 h 637"/>
                <a:gd name="T34" fmla="*/ 78 w 130"/>
                <a:gd name="T35" fmla="*/ 311 h 637"/>
                <a:gd name="T36" fmla="*/ 90 w 130"/>
                <a:gd name="T37" fmla="*/ 249 h 637"/>
                <a:gd name="T38" fmla="*/ 99 w 130"/>
                <a:gd name="T39" fmla="*/ 192 h 637"/>
                <a:gd name="T40" fmla="*/ 109 w 130"/>
                <a:gd name="T41" fmla="*/ 138 h 637"/>
                <a:gd name="T42" fmla="*/ 117 w 130"/>
                <a:gd name="T43" fmla="*/ 92 h 637"/>
                <a:gd name="T44" fmla="*/ 122 w 130"/>
                <a:gd name="T45" fmla="*/ 53 h 637"/>
                <a:gd name="T46" fmla="*/ 126 w 130"/>
                <a:gd name="T47" fmla="*/ 25 h 637"/>
                <a:gd name="T48" fmla="*/ 128 w 130"/>
                <a:gd name="T49" fmla="*/ 7 h 637"/>
                <a:gd name="T50" fmla="*/ 130 w 130"/>
                <a:gd name="T5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37">
                  <a:moveTo>
                    <a:pt x="130" y="0"/>
                  </a:moveTo>
                  <a:lnTo>
                    <a:pt x="130" y="7"/>
                  </a:lnTo>
                  <a:lnTo>
                    <a:pt x="130" y="27"/>
                  </a:lnTo>
                  <a:lnTo>
                    <a:pt x="130" y="57"/>
                  </a:lnTo>
                  <a:lnTo>
                    <a:pt x="128" y="100"/>
                  </a:lnTo>
                  <a:lnTo>
                    <a:pt x="124" y="153"/>
                  </a:lnTo>
                  <a:lnTo>
                    <a:pt x="117" y="215"/>
                  </a:lnTo>
                  <a:lnTo>
                    <a:pt x="107" y="286"/>
                  </a:lnTo>
                  <a:lnTo>
                    <a:pt x="94" y="364"/>
                  </a:lnTo>
                  <a:lnTo>
                    <a:pt x="74" y="449"/>
                  </a:lnTo>
                  <a:lnTo>
                    <a:pt x="51" y="541"/>
                  </a:lnTo>
                  <a:lnTo>
                    <a:pt x="21" y="637"/>
                  </a:lnTo>
                  <a:lnTo>
                    <a:pt x="0" y="629"/>
                  </a:lnTo>
                  <a:lnTo>
                    <a:pt x="17" y="568"/>
                  </a:lnTo>
                  <a:lnTo>
                    <a:pt x="34" y="505"/>
                  </a:lnTo>
                  <a:lnTo>
                    <a:pt x="49" y="439"/>
                  </a:lnTo>
                  <a:lnTo>
                    <a:pt x="65" y="374"/>
                  </a:lnTo>
                  <a:lnTo>
                    <a:pt x="78" y="311"/>
                  </a:lnTo>
                  <a:lnTo>
                    <a:pt x="90" y="249"/>
                  </a:lnTo>
                  <a:lnTo>
                    <a:pt x="99" y="192"/>
                  </a:lnTo>
                  <a:lnTo>
                    <a:pt x="109" y="138"/>
                  </a:lnTo>
                  <a:lnTo>
                    <a:pt x="117" y="92"/>
                  </a:lnTo>
                  <a:lnTo>
                    <a:pt x="122" y="53"/>
                  </a:lnTo>
                  <a:lnTo>
                    <a:pt x="126" y="25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100"/>
            <p:cNvSpPr>
              <a:spLocks/>
            </p:cNvSpPr>
            <p:nvPr/>
          </p:nvSpPr>
          <p:spPr bwMode="auto">
            <a:xfrm>
              <a:off x="8726488" y="2157412"/>
              <a:ext cx="204788" cy="987425"/>
            </a:xfrm>
            <a:custGeom>
              <a:avLst/>
              <a:gdLst>
                <a:gd name="T0" fmla="*/ 121 w 129"/>
                <a:gd name="T1" fmla="*/ 0 h 622"/>
                <a:gd name="T2" fmla="*/ 121 w 129"/>
                <a:gd name="T3" fmla="*/ 6 h 622"/>
                <a:gd name="T4" fmla="*/ 123 w 129"/>
                <a:gd name="T5" fmla="*/ 22 h 622"/>
                <a:gd name="T6" fmla="*/ 127 w 129"/>
                <a:gd name="T7" fmla="*/ 48 h 622"/>
                <a:gd name="T8" fmla="*/ 129 w 129"/>
                <a:gd name="T9" fmla="*/ 85 h 622"/>
                <a:gd name="T10" fmla="*/ 129 w 129"/>
                <a:gd name="T11" fmla="*/ 131 h 622"/>
                <a:gd name="T12" fmla="*/ 129 w 129"/>
                <a:gd name="T13" fmla="*/ 185 h 622"/>
                <a:gd name="T14" fmla="*/ 125 w 129"/>
                <a:gd name="T15" fmla="*/ 244 h 622"/>
                <a:gd name="T16" fmla="*/ 117 w 129"/>
                <a:gd name="T17" fmla="*/ 310 h 622"/>
                <a:gd name="T18" fmla="*/ 104 w 129"/>
                <a:gd name="T19" fmla="*/ 382 h 622"/>
                <a:gd name="T20" fmla="*/ 87 w 129"/>
                <a:gd name="T21" fmla="*/ 459 h 622"/>
                <a:gd name="T22" fmla="*/ 64 w 129"/>
                <a:gd name="T23" fmla="*/ 540 h 622"/>
                <a:gd name="T24" fmla="*/ 33 w 129"/>
                <a:gd name="T25" fmla="*/ 622 h 622"/>
                <a:gd name="T26" fmla="*/ 0 w 129"/>
                <a:gd name="T27" fmla="*/ 607 h 622"/>
                <a:gd name="T28" fmla="*/ 19 w 129"/>
                <a:gd name="T29" fmla="*/ 551 h 622"/>
                <a:gd name="T30" fmla="*/ 37 w 129"/>
                <a:gd name="T31" fmla="*/ 490 h 622"/>
                <a:gd name="T32" fmla="*/ 52 w 129"/>
                <a:gd name="T33" fmla="*/ 429 h 622"/>
                <a:gd name="T34" fmla="*/ 67 w 129"/>
                <a:gd name="T35" fmla="*/ 365 h 622"/>
                <a:gd name="T36" fmla="*/ 79 w 129"/>
                <a:gd name="T37" fmla="*/ 304 h 622"/>
                <a:gd name="T38" fmla="*/ 91 w 129"/>
                <a:gd name="T39" fmla="*/ 242 h 622"/>
                <a:gd name="T40" fmla="*/ 98 w 129"/>
                <a:gd name="T41" fmla="*/ 187 h 622"/>
                <a:gd name="T42" fmla="*/ 106 w 129"/>
                <a:gd name="T43" fmla="*/ 135 h 622"/>
                <a:gd name="T44" fmla="*/ 112 w 129"/>
                <a:gd name="T45" fmla="*/ 91 h 622"/>
                <a:gd name="T46" fmla="*/ 115 w 129"/>
                <a:gd name="T47" fmla="*/ 52 h 622"/>
                <a:gd name="T48" fmla="*/ 119 w 129"/>
                <a:gd name="T49" fmla="*/ 24 h 622"/>
                <a:gd name="T50" fmla="*/ 119 w 129"/>
                <a:gd name="T51" fmla="*/ 6 h 622"/>
                <a:gd name="T52" fmla="*/ 121 w 129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" h="622">
                  <a:moveTo>
                    <a:pt x="121" y="0"/>
                  </a:moveTo>
                  <a:lnTo>
                    <a:pt x="121" y="6"/>
                  </a:lnTo>
                  <a:lnTo>
                    <a:pt x="123" y="22"/>
                  </a:lnTo>
                  <a:lnTo>
                    <a:pt x="127" y="48"/>
                  </a:lnTo>
                  <a:lnTo>
                    <a:pt x="129" y="85"/>
                  </a:lnTo>
                  <a:lnTo>
                    <a:pt x="129" y="131"/>
                  </a:lnTo>
                  <a:lnTo>
                    <a:pt x="129" y="185"/>
                  </a:lnTo>
                  <a:lnTo>
                    <a:pt x="125" y="244"/>
                  </a:lnTo>
                  <a:lnTo>
                    <a:pt x="117" y="310"/>
                  </a:lnTo>
                  <a:lnTo>
                    <a:pt x="104" y="382"/>
                  </a:lnTo>
                  <a:lnTo>
                    <a:pt x="87" y="459"/>
                  </a:lnTo>
                  <a:lnTo>
                    <a:pt x="64" y="540"/>
                  </a:lnTo>
                  <a:lnTo>
                    <a:pt x="33" y="622"/>
                  </a:lnTo>
                  <a:lnTo>
                    <a:pt x="0" y="607"/>
                  </a:lnTo>
                  <a:lnTo>
                    <a:pt x="19" y="551"/>
                  </a:lnTo>
                  <a:lnTo>
                    <a:pt x="37" y="490"/>
                  </a:lnTo>
                  <a:lnTo>
                    <a:pt x="52" y="429"/>
                  </a:lnTo>
                  <a:lnTo>
                    <a:pt x="67" y="365"/>
                  </a:lnTo>
                  <a:lnTo>
                    <a:pt x="79" y="304"/>
                  </a:lnTo>
                  <a:lnTo>
                    <a:pt x="91" y="242"/>
                  </a:lnTo>
                  <a:lnTo>
                    <a:pt x="98" y="187"/>
                  </a:lnTo>
                  <a:lnTo>
                    <a:pt x="106" y="135"/>
                  </a:lnTo>
                  <a:lnTo>
                    <a:pt x="112" y="91"/>
                  </a:lnTo>
                  <a:lnTo>
                    <a:pt x="115" y="52"/>
                  </a:lnTo>
                  <a:lnTo>
                    <a:pt x="119" y="24"/>
                  </a:lnTo>
                  <a:lnTo>
                    <a:pt x="119" y="6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1" name="Freeform 101"/>
            <p:cNvSpPr>
              <a:spLocks/>
            </p:cNvSpPr>
            <p:nvPr/>
          </p:nvSpPr>
          <p:spPr bwMode="auto">
            <a:xfrm>
              <a:off x="8397875" y="2168525"/>
              <a:ext cx="100013" cy="976312"/>
            </a:xfrm>
            <a:custGeom>
              <a:avLst/>
              <a:gdLst>
                <a:gd name="T0" fmla="*/ 25 w 63"/>
                <a:gd name="T1" fmla="*/ 0 h 615"/>
                <a:gd name="T2" fmla="*/ 27 w 63"/>
                <a:gd name="T3" fmla="*/ 6 h 615"/>
                <a:gd name="T4" fmla="*/ 31 w 63"/>
                <a:gd name="T5" fmla="*/ 19 h 615"/>
                <a:gd name="T6" fmla="*/ 36 w 63"/>
                <a:gd name="T7" fmla="*/ 41 h 615"/>
                <a:gd name="T8" fmla="*/ 44 w 63"/>
                <a:gd name="T9" fmla="*/ 73 h 615"/>
                <a:gd name="T10" fmla="*/ 50 w 63"/>
                <a:gd name="T11" fmla="*/ 112 h 615"/>
                <a:gd name="T12" fmla="*/ 56 w 63"/>
                <a:gd name="T13" fmla="*/ 160 h 615"/>
                <a:gd name="T14" fmla="*/ 59 w 63"/>
                <a:gd name="T15" fmla="*/ 215 h 615"/>
                <a:gd name="T16" fmla="*/ 63 w 63"/>
                <a:gd name="T17" fmla="*/ 279 h 615"/>
                <a:gd name="T18" fmla="*/ 61 w 63"/>
                <a:gd name="T19" fmla="*/ 350 h 615"/>
                <a:gd name="T20" fmla="*/ 56 w 63"/>
                <a:gd name="T21" fmla="*/ 428 h 615"/>
                <a:gd name="T22" fmla="*/ 46 w 63"/>
                <a:gd name="T23" fmla="*/ 513 h 615"/>
                <a:gd name="T24" fmla="*/ 31 w 63"/>
                <a:gd name="T25" fmla="*/ 605 h 615"/>
                <a:gd name="T26" fmla="*/ 0 w 63"/>
                <a:gd name="T27" fmla="*/ 615 h 615"/>
                <a:gd name="T28" fmla="*/ 11 w 63"/>
                <a:gd name="T29" fmla="*/ 547 h 615"/>
                <a:gd name="T30" fmla="*/ 19 w 63"/>
                <a:gd name="T31" fmla="*/ 476 h 615"/>
                <a:gd name="T32" fmla="*/ 25 w 63"/>
                <a:gd name="T33" fmla="*/ 407 h 615"/>
                <a:gd name="T34" fmla="*/ 29 w 63"/>
                <a:gd name="T35" fmla="*/ 336 h 615"/>
                <a:gd name="T36" fmla="*/ 31 w 63"/>
                <a:gd name="T37" fmla="*/ 271 h 615"/>
                <a:gd name="T38" fmla="*/ 31 w 63"/>
                <a:gd name="T39" fmla="*/ 208 h 615"/>
                <a:gd name="T40" fmla="*/ 31 w 63"/>
                <a:gd name="T41" fmla="*/ 150 h 615"/>
                <a:gd name="T42" fmla="*/ 31 w 63"/>
                <a:gd name="T43" fmla="*/ 100 h 615"/>
                <a:gd name="T44" fmla="*/ 29 w 63"/>
                <a:gd name="T45" fmla="*/ 60 h 615"/>
                <a:gd name="T46" fmla="*/ 27 w 63"/>
                <a:gd name="T47" fmla="*/ 27 h 615"/>
                <a:gd name="T48" fmla="*/ 27 w 63"/>
                <a:gd name="T49" fmla="*/ 8 h 615"/>
                <a:gd name="T50" fmla="*/ 25 w 63"/>
                <a:gd name="T5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5">
                  <a:moveTo>
                    <a:pt x="25" y="0"/>
                  </a:moveTo>
                  <a:lnTo>
                    <a:pt x="27" y="6"/>
                  </a:lnTo>
                  <a:lnTo>
                    <a:pt x="31" y="19"/>
                  </a:lnTo>
                  <a:lnTo>
                    <a:pt x="36" y="41"/>
                  </a:lnTo>
                  <a:lnTo>
                    <a:pt x="44" y="73"/>
                  </a:lnTo>
                  <a:lnTo>
                    <a:pt x="50" y="112"/>
                  </a:lnTo>
                  <a:lnTo>
                    <a:pt x="56" y="160"/>
                  </a:lnTo>
                  <a:lnTo>
                    <a:pt x="59" y="215"/>
                  </a:lnTo>
                  <a:lnTo>
                    <a:pt x="63" y="279"/>
                  </a:lnTo>
                  <a:lnTo>
                    <a:pt x="61" y="350"/>
                  </a:lnTo>
                  <a:lnTo>
                    <a:pt x="56" y="428"/>
                  </a:lnTo>
                  <a:lnTo>
                    <a:pt x="46" y="513"/>
                  </a:lnTo>
                  <a:lnTo>
                    <a:pt x="31" y="605"/>
                  </a:lnTo>
                  <a:lnTo>
                    <a:pt x="0" y="615"/>
                  </a:lnTo>
                  <a:lnTo>
                    <a:pt x="11" y="547"/>
                  </a:lnTo>
                  <a:lnTo>
                    <a:pt x="19" y="476"/>
                  </a:lnTo>
                  <a:lnTo>
                    <a:pt x="25" y="407"/>
                  </a:lnTo>
                  <a:lnTo>
                    <a:pt x="29" y="336"/>
                  </a:lnTo>
                  <a:lnTo>
                    <a:pt x="31" y="271"/>
                  </a:lnTo>
                  <a:lnTo>
                    <a:pt x="31" y="208"/>
                  </a:lnTo>
                  <a:lnTo>
                    <a:pt x="31" y="150"/>
                  </a:lnTo>
                  <a:lnTo>
                    <a:pt x="31" y="100"/>
                  </a:lnTo>
                  <a:lnTo>
                    <a:pt x="29" y="60"/>
                  </a:lnTo>
                  <a:lnTo>
                    <a:pt x="27" y="27"/>
                  </a:lnTo>
                  <a:lnTo>
                    <a:pt x="27" y="8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2" name="Freeform 102"/>
            <p:cNvSpPr>
              <a:spLocks/>
            </p:cNvSpPr>
            <p:nvPr/>
          </p:nvSpPr>
          <p:spPr bwMode="auto">
            <a:xfrm>
              <a:off x="8318500" y="2173287"/>
              <a:ext cx="96838" cy="971550"/>
            </a:xfrm>
            <a:custGeom>
              <a:avLst/>
              <a:gdLst>
                <a:gd name="T0" fmla="*/ 23 w 61"/>
                <a:gd name="T1" fmla="*/ 0 h 612"/>
                <a:gd name="T2" fmla="*/ 23 w 61"/>
                <a:gd name="T3" fmla="*/ 4 h 612"/>
                <a:gd name="T4" fmla="*/ 29 w 61"/>
                <a:gd name="T5" fmla="*/ 17 h 612"/>
                <a:gd name="T6" fmla="*/ 34 w 61"/>
                <a:gd name="T7" fmla="*/ 40 h 612"/>
                <a:gd name="T8" fmla="*/ 40 w 61"/>
                <a:gd name="T9" fmla="*/ 71 h 612"/>
                <a:gd name="T10" fmla="*/ 48 w 61"/>
                <a:gd name="T11" fmla="*/ 109 h 612"/>
                <a:gd name="T12" fmla="*/ 54 w 61"/>
                <a:gd name="T13" fmla="*/ 157 h 612"/>
                <a:gd name="T14" fmla="*/ 58 w 61"/>
                <a:gd name="T15" fmla="*/ 213 h 612"/>
                <a:gd name="T16" fmla="*/ 61 w 61"/>
                <a:gd name="T17" fmla="*/ 276 h 612"/>
                <a:gd name="T18" fmla="*/ 59 w 61"/>
                <a:gd name="T19" fmla="*/ 347 h 612"/>
                <a:gd name="T20" fmla="*/ 56 w 61"/>
                <a:gd name="T21" fmla="*/ 426 h 612"/>
                <a:gd name="T22" fmla="*/ 46 w 61"/>
                <a:gd name="T23" fmla="*/ 511 h 612"/>
                <a:gd name="T24" fmla="*/ 31 w 61"/>
                <a:gd name="T25" fmla="*/ 603 h 612"/>
                <a:gd name="T26" fmla="*/ 0 w 61"/>
                <a:gd name="T27" fmla="*/ 612 h 612"/>
                <a:gd name="T28" fmla="*/ 10 w 61"/>
                <a:gd name="T29" fmla="*/ 551 h 612"/>
                <a:gd name="T30" fmla="*/ 17 w 61"/>
                <a:gd name="T31" fmla="*/ 486 h 612"/>
                <a:gd name="T32" fmla="*/ 23 w 61"/>
                <a:gd name="T33" fmla="*/ 420 h 612"/>
                <a:gd name="T34" fmla="*/ 27 w 61"/>
                <a:gd name="T35" fmla="*/ 357 h 612"/>
                <a:gd name="T36" fmla="*/ 29 w 61"/>
                <a:gd name="T37" fmla="*/ 294 h 612"/>
                <a:gd name="T38" fmla="*/ 29 w 61"/>
                <a:gd name="T39" fmla="*/ 234 h 612"/>
                <a:gd name="T40" fmla="*/ 29 w 61"/>
                <a:gd name="T41" fmla="*/ 179 h 612"/>
                <a:gd name="T42" fmla="*/ 29 w 61"/>
                <a:gd name="T43" fmla="*/ 129 h 612"/>
                <a:gd name="T44" fmla="*/ 27 w 61"/>
                <a:gd name="T45" fmla="*/ 84 h 612"/>
                <a:gd name="T46" fmla="*/ 25 w 61"/>
                <a:gd name="T47" fmla="*/ 50 h 612"/>
                <a:gd name="T48" fmla="*/ 25 w 61"/>
                <a:gd name="T49" fmla="*/ 23 h 612"/>
                <a:gd name="T50" fmla="*/ 23 w 61"/>
                <a:gd name="T51" fmla="*/ 6 h 612"/>
                <a:gd name="T52" fmla="*/ 23 w 61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12">
                  <a:moveTo>
                    <a:pt x="23" y="0"/>
                  </a:moveTo>
                  <a:lnTo>
                    <a:pt x="23" y="4"/>
                  </a:lnTo>
                  <a:lnTo>
                    <a:pt x="29" y="17"/>
                  </a:lnTo>
                  <a:lnTo>
                    <a:pt x="34" y="40"/>
                  </a:lnTo>
                  <a:lnTo>
                    <a:pt x="40" y="71"/>
                  </a:lnTo>
                  <a:lnTo>
                    <a:pt x="48" y="109"/>
                  </a:lnTo>
                  <a:lnTo>
                    <a:pt x="54" y="157"/>
                  </a:lnTo>
                  <a:lnTo>
                    <a:pt x="58" y="213"/>
                  </a:lnTo>
                  <a:lnTo>
                    <a:pt x="61" y="276"/>
                  </a:lnTo>
                  <a:lnTo>
                    <a:pt x="59" y="347"/>
                  </a:lnTo>
                  <a:lnTo>
                    <a:pt x="56" y="426"/>
                  </a:lnTo>
                  <a:lnTo>
                    <a:pt x="46" y="511"/>
                  </a:lnTo>
                  <a:lnTo>
                    <a:pt x="31" y="603"/>
                  </a:lnTo>
                  <a:lnTo>
                    <a:pt x="0" y="612"/>
                  </a:lnTo>
                  <a:lnTo>
                    <a:pt x="10" y="551"/>
                  </a:lnTo>
                  <a:lnTo>
                    <a:pt x="17" y="486"/>
                  </a:lnTo>
                  <a:lnTo>
                    <a:pt x="23" y="420"/>
                  </a:lnTo>
                  <a:lnTo>
                    <a:pt x="27" y="357"/>
                  </a:lnTo>
                  <a:lnTo>
                    <a:pt x="29" y="294"/>
                  </a:lnTo>
                  <a:lnTo>
                    <a:pt x="29" y="234"/>
                  </a:lnTo>
                  <a:lnTo>
                    <a:pt x="29" y="179"/>
                  </a:lnTo>
                  <a:lnTo>
                    <a:pt x="29" y="129"/>
                  </a:lnTo>
                  <a:lnTo>
                    <a:pt x="27" y="84"/>
                  </a:lnTo>
                  <a:lnTo>
                    <a:pt x="25" y="50"/>
                  </a:lnTo>
                  <a:lnTo>
                    <a:pt x="25" y="23"/>
                  </a:lnTo>
                  <a:lnTo>
                    <a:pt x="23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3" name="Freeform 103"/>
            <p:cNvSpPr>
              <a:spLocks/>
            </p:cNvSpPr>
            <p:nvPr/>
          </p:nvSpPr>
          <p:spPr bwMode="auto">
            <a:xfrm>
              <a:off x="6248400" y="2093912"/>
              <a:ext cx="90488" cy="1050925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4" name="Freeform 104"/>
            <p:cNvSpPr>
              <a:spLocks/>
            </p:cNvSpPr>
            <p:nvPr/>
          </p:nvSpPr>
          <p:spPr bwMode="auto">
            <a:xfrm>
              <a:off x="6162675" y="2319337"/>
              <a:ext cx="69850" cy="825500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5" name="Freeform 105"/>
            <p:cNvSpPr>
              <a:spLocks/>
            </p:cNvSpPr>
            <p:nvPr/>
          </p:nvSpPr>
          <p:spPr bwMode="auto">
            <a:xfrm>
              <a:off x="6080125" y="2076450"/>
              <a:ext cx="69850" cy="1068387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6" name="Freeform 106"/>
            <p:cNvSpPr>
              <a:spLocks/>
            </p:cNvSpPr>
            <p:nvPr/>
          </p:nvSpPr>
          <p:spPr bwMode="auto">
            <a:xfrm>
              <a:off x="6000750" y="2111375"/>
              <a:ext cx="68263" cy="1033462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7" name="Freeform 107"/>
            <p:cNvSpPr>
              <a:spLocks/>
            </p:cNvSpPr>
            <p:nvPr/>
          </p:nvSpPr>
          <p:spPr bwMode="auto">
            <a:xfrm>
              <a:off x="6330950" y="2146300"/>
              <a:ext cx="93663" cy="998537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Freeform 108"/>
            <p:cNvSpPr>
              <a:spLocks/>
            </p:cNvSpPr>
            <p:nvPr/>
          </p:nvSpPr>
          <p:spPr bwMode="auto">
            <a:xfrm>
              <a:off x="5848350" y="2184400"/>
              <a:ext cx="182563" cy="960437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Freeform 109"/>
            <p:cNvSpPr>
              <a:spLocks/>
            </p:cNvSpPr>
            <p:nvPr/>
          </p:nvSpPr>
          <p:spPr bwMode="auto">
            <a:xfrm>
              <a:off x="6980238" y="2173287"/>
              <a:ext cx="119063" cy="971550"/>
            </a:xfrm>
            <a:custGeom>
              <a:avLst/>
              <a:gdLst>
                <a:gd name="T0" fmla="*/ 0 w 75"/>
                <a:gd name="T1" fmla="*/ 0 h 612"/>
                <a:gd name="T2" fmla="*/ 2 w 75"/>
                <a:gd name="T3" fmla="*/ 4 h 612"/>
                <a:gd name="T4" fmla="*/ 7 w 75"/>
                <a:gd name="T5" fmla="*/ 17 h 612"/>
                <a:gd name="T6" fmla="*/ 15 w 75"/>
                <a:gd name="T7" fmla="*/ 38 h 612"/>
                <a:gd name="T8" fmla="*/ 25 w 75"/>
                <a:gd name="T9" fmla="*/ 67 h 612"/>
                <a:gd name="T10" fmla="*/ 36 w 75"/>
                <a:gd name="T11" fmla="*/ 105 h 612"/>
                <a:gd name="T12" fmla="*/ 48 w 75"/>
                <a:gd name="T13" fmla="*/ 152 h 612"/>
                <a:gd name="T14" fmla="*/ 57 w 75"/>
                <a:gd name="T15" fmla="*/ 207 h 612"/>
                <a:gd name="T16" fmla="*/ 65 w 75"/>
                <a:gd name="T17" fmla="*/ 269 h 612"/>
                <a:gd name="T18" fmla="*/ 71 w 75"/>
                <a:gd name="T19" fmla="*/ 340 h 612"/>
                <a:gd name="T20" fmla="*/ 75 w 75"/>
                <a:gd name="T21" fmla="*/ 418 h 612"/>
                <a:gd name="T22" fmla="*/ 75 w 75"/>
                <a:gd name="T23" fmla="*/ 505 h 612"/>
                <a:gd name="T24" fmla="*/ 69 w 75"/>
                <a:gd name="T25" fmla="*/ 599 h 612"/>
                <a:gd name="T26" fmla="*/ 40 w 75"/>
                <a:gd name="T27" fmla="*/ 612 h 612"/>
                <a:gd name="T28" fmla="*/ 42 w 75"/>
                <a:gd name="T29" fmla="*/ 549 h 612"/>
                <a:gd name="T30" fmla="*/ 44 w 75"/>
                <a:gd name="T31" fmla="*/ 484 h 612"/>
                <a:gd name="T32" fmla="*/ 42 w 75"/>
                <a:gd name="T33" fmla="*/ 418 h 612"/>
                <a:gd name="T34" fmla="*/ 40 w 75"/>
                <a:gd name="T35" fmla="*/ 353 h 612"/>
                <a:gd name="T36" fmla="*/ 36 w 75"/>
                <a:gd name="T37" fmla="*/ 292 h 612"/>
                <a:gd name="T38" fmla="*/ 30 w 75"/>
                <a:gd name="T39" fmla="*/ 232 h 612"/>
                <a:gd name="T40" fmla="*/ 25 w 75"/>
                <a:gd name="T41" fmla="*/ 176 h 612"/>
                <a:gd name="T42" fmla="*/ 19 w 75"/>
                <a:gd name="T43" fmla="*/ 127 h 612"/>
                <a:gd name="T44" fmla="*/ 13 w 75"/>
                <a:gd name="T45" fmla="*/ 84 h 612"/>
                <a:gd name="T46" fmla="*/ 9 w 75"/>
                <a:gd name="T47" fmla="*/ 48 h 612"/>
                <a:gd name="T48" fmla="*/ 4 w 75"/>
                <a:gd name="T49" fmla="*/ 23 h 612"/>
                <a:gd name="T50" fmla="*/ 2 w 75"/>
                <a:gd name="T51" fmla="*/ 6 h 612"/>
                <a:gd name="T52" fmla="*/ 0 w 75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612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8"/>
                  </a:lnTo>
                  <a:lnTo>
                    <a:pt x="25" y="67"/>
                  </a:lnTo>
                  <a:lnTo>
                    <a:pt x="36" y="105"/>
                  </a:lnTo>
                  <a:lnTo>
                    <a:pt x="48" y="152"/>
                  </a:lnTo>
                  <a:lnTo>
                    <a:pt x="57" y="207"/>
                  </a:lnTo>
                  <a:lnTo>
                    <a:pt x="65" y="269"/>
                  </a:lnTo>
                  <a:lnTo>
                    <a:pt x="71" y="340"/>
                  </a:lnTo>
                  <a:lnTo>
                    <a:pt x="75" y="418"/>
                  </a:lnTo>
                  <a:lnTo>
                    <a:pt x="75" y="505"/>
                  </a:lnTo>
                  <a:lnTo>
                    <a:pt x="69" y="599"/>
                  </a:lnTo>
                  <a:lnTo>
                    <a:pt x="40" y="612"/>
                  </a:lnTo>
                  <a:lnTo>
                    <a:pt x="42" y="549"/>
                  </a:lnTo>
                  <a:lnTo>
                    <a:pt x="44" y="484"/>
                  </a:lnTo>
                  <a:lnTo>
                    <a:pt x="42" y="418"/>
                  </a:lnTo>
                  <a:lnTo>
                    <a:pt x="40" y="353"/>
                  </a:lnTo>
                  <a:lnTo>
                    <a:pt x="36" y="292"/>
                  </a:lnTo>
                  <a:lnTo>
                    <a:pt x="30" y="232"/>
                  </a:lnTo>
                  <a:lnTo>
                    <a:pt x="25" y="176"/>
                  </a:lnTo>
                  <a:lnTo>
                    <a:pt x="19" y="127"/>
                  </a:lnTo>
                  <a:lnTo>
                    <a:pt x="13" y="84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Freeform 110"/>
            <p:cNvSpPr>
              <a:spLocks/>
            </p:cNvSpPr>
            <p:nvPr/>
          </p:nvSpPr>
          <p:spPr bwMode="auto">
            <a:xfrm>
              <a:off x="5761038" y="2184400"/>
              <a:ext cx="192088" cy="960437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Freeform 111"/>
            <p:cNvSpPr>
              <a:spLocks/>
            </p:cNvSpPr>
            <p:nvPr/>
          </p:nvSpPr>
          <p:spPr bwMode="auto">
            <a:xfrm>
              <a:off x="5692775" y="2392362"/>
              <a:ext cx="149225" cy="752475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112"/>
            <p:cNvSpPr>
              <a:spLocks/>
            </p:cNvSpPr>
            <p:nvPr/>
          </p:nvSpPr>
          <p:spPr bwMode="auto">
            <a:xfrm>
              <a:off x="5605463" y="2392362"/>
              <a:ext cx="157163" cy="752475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113"/>
            <p:cNvSpPr>
              <a:spLocks/>
            </p:cNvSpPr>
            <p:nvPr/>
          </p:nvSpPr>
          <p:spPr bwMode="auto">
            <a:xfrm>
              <a:off x="5497513" y="2246312"/>
              <a:ext cx="207963" cy="898525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114"/>
            <p:cNvSpPr>
              <a:spLocks/>
            </p:cNvSpPr>
            <p:nvPr/>
          </p:nvSpPr>
          <p:spPr bwMode="auto">
            <a:xfrm>
              <a:off x="5378450" y="2095500"/>
              <a:ext cx="122238" cy="1049337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Freeform 115"/>
            <p:cNvSpPr>
              <a:spLocks/>
            </p:cNvSpPr>
            <p:nvPr/>
          </p:nvSpPr>
          <p:spPr bwMode="auto">
            <a:xfrm>
              <a:off x="5302250" y="2324100"/>
              <a:ext cx="98425" cy="820737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6" name="Freeform 116"/>
            <p:cNvSpPr>
              <a:spLocks/>
            </p:cNvSpPr>
            <p:nvPr/>
          </p:nvSpPr>
          <p:spPr bwMode="auto">
            <a:xfrm>
              <a:off x="5229225" y="2081212"/>
              <a:ext cx="79375" cy="1063625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7" name="Freeform 117"/>
            <p:cNvSpPr>
              <a:spLocks/>
            </p:cNvSpPr>
            <p:nvPr/>
          </p:nvSpPr>
          <p:spPr bwMode="auto">
            <a:xfrm>
              <a:off x="5461000" y="2151062"/>
              <a:ext cx="128588" cy="993775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118"/>
            <p:cNvSpPr>
              <a:spLocks/>
            </p:cNvSpPr>
            <p:nvPr/>
          </p:nvSpPr>
          <p:spPr bwMode="auto">
            <a:xfrm>
              <a:off x="5062538" y="2197100"/>
              <a:ext cx="234950" cy="947737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119"/>
            <p:cNvSpPr>
              <a:spLocks/>
            </p:cNvSpPr>
            <p:nvPr/>
          </p:nvSpPr>
          <p:spPr bwMode="auto">
            <a:xfrm>
              <a:off x="4973638" y="2197100"/>
              <a:ext cx="241300" cy="947737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120"/>
            <p:cNvSpPr>
              <a:spLocks/>
            </p:cNvSpPr>
            <p:nvPr/>
          </p:nvSpPr>
          <p:spPr bwMode="auto">
            <a:xfrm>
              <a:off x="8223250" y="2379662"/>
              <a:ext cx="73025" cy="765175"/>
            </a:xfrm>
            <a:custGeom>
              <a:avLst/>
              <a:gdLst>
                <a:gd name="T0" fmla="*/ 16 w 46"/>
                <a:gd name="T1" fmla="*/ 0 h 482"/>
                <a:gd name="T2" fmla="*/ 18 w 46"/>
                <a:gd name="T3" fmla="*/ 6 h 482"/>
                <a:gd name="T4" fmla="*/ 21 w 46"/>
                <a:gd name="T5" fmla="*/ 20 h 482"/>
                <a:gd name="T6" fmla="*/ 27 w 46"/>
                <a:gd name="T7" fmla="*/ 45 h 482"/>
                <a:gd name="T8" fmla="*/ 35 w 46"/>
                <a:gd name="T9" fmla="*/ 79 h 482"/>
                <a:gd name="T10" fmla="*/ 41 w 46"/>
                <a:gd name="T11" fmla="*/ 123 h 482"/>
                <a:gd name="T12" fmla="*/ 45 w 46"/>
                <a:gd name="T13" fmla="*/ 177 h 482"/>
                <a:gd name="T14" fmla="*/ 46 w 46"/>
                <a:gd name="T15" fmla="*/ 238 h 482"/>
                <a:gd name="T16" fmla="*/ 45 w 46"/>
                <a:gd name="T17" fmla="*/ 309 h 482"/>
                <a:gd name="T18" fmla="*/ 37 w 46"/>
                <a:gd name="T19" fmla="*/ 388 h 482"/>
                <a:gd name="T20" fmla="*/ 25 w 46"/>
                <a:gd name="T21" fmla="*/ 475 h 482"/>
                <a:gd name="T22" fmla="*/ 0 w 46"/>
                <a:gd name="T23" fmla="*/ 482 h 482"/>
                <a:gd name="T24" fmla="*/ 10 w 46"/>
                <a:gd name="T25" fmla="*/ 425 h 482"/>
                <a:gd name="T26" fmla="*/ 16 w 46"/>
                <a:gd name="T27" fmla="*/ 363 h 482"/>
                <a:gd name="T28" fmla="*/ 20 w 46"/>
                <a:gd name="T29" fmla="*/ 304 h 482"/>
                <a:gd name="T30" fmla="*/ 21 w 46"/>
                <a:gd name="T31" fmla="*/ 244 h 482"/>
                <a:gd name="T32" fmla="*/ 21 w 46"/>
                <a:gd name="T33" fmla="*/ 189 h 482"/>
                <a:gd name="T34" fmla="*/ 21 w 46"/>
                <a:gd name="T35" fmla="*/ 137 h 482"/>
                <a:gd name="T36" fmla="*/ 20 w 46"/>
                <a:gd name="T37" fmla="*/ 93 h 482"/>
                <a:gd name="T38" fmla="*/ 20 w 46"/>
                <a:gd name="T39" fmla="*/ 54 h 482"/>
                <a:gd name="T40" fmla="*/ 18 w 46"/>
                <a:gd name="T41" fmla="*/ 25 h 482"/>
                <a:gd name="T42" fmla="*/ 16 w 46"/>
                <a:gd name="T43" fmla="*/ 6 h 482"/>
                <a:gd name="T44" fmla="*/ 16 w 46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82">
                  <a:moveTo>
                    <a:pt x="16" y="0"/>
                  </a:moveTo>
                  <a:lnTo>
                    <a:pt x="18" y="6"/>
                  </a:lnTo>
                  <a:lnTo>
                    <a:pt x="21" y="20"/>
                  </a:lnTo>
                  <a:lnTo>
                    <a:pt x="27" y="45"/>
                  </a:lnTo>
                  <a:lnTo>
                    <a:pt x="35" y="79"/>
                  </a:lnTo>
                  <a:lnTo>
                    <a:pt x="41" y="123"/>
                  </a:lnTo>
                  <a:lnTo>
                    <a:pt x="45" y="177"/>
                  </a:lnTo>
                  <a:lnTo>
                    <a:pt x="46" y="238"/>
                  </a:lnTo>
                  <a:lnTo>
                    <a:pt x="45" y="309"/>
                  </a:lnTo>
                  <a:lnTo>
                    <a:pt x="37" y="388"/>
                  </a:lnTo>
                  <a:lnTo>
                    <a:pt x="25" y="475"/>
                  </a:lnTo>
                  <a:lnTo>
                    <a:pt x="0" y="482"/>
                  </a:lnTo>
                  <a:lnTo>
                    <a:pt x="10" y="425"/>
                  </a:lnTo>
                  <a:lnTo>
                    <a:pt x="16" y="363"/>
                  </a:lnTo>
                  <a:lnTo>
                    <a:pt x="20" y="304"/>
                  </a:lnTo>
                  <a:lnTo>
                    <a:pt x="21" y="244"/>
                  </a:lnTo>
                  <a:lnTo>
                    <a:pt x="21" y="189"/>
                  </a:lnTo>
                  <a:lnTo>
                    <a:pt x="21" y="137"/>
                  </a:lnTo>
                  <a:lnTo>
                    <a:pt x="20" y="93"/>
                  </a:lnTo>
                  <a:lnTo>
                    <a:pt x="20" y="54"/>
                  </a:lnTo>
                  <a:lnTo>
                    <a:pt x="18" y="25"/>
                  </a:lnTo>
                  <a:lnTo>
                    <a:pt x="16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121"/>
            <p:cNvSpPr>
              <a:spLocks/>
            </p:cNvSpPr>
            <p:nvPr/>
          </p:nvSpPr>
          <p:spPr bwMode="auto">
            <a:xfrm>
              <a:off x="8143875" y="2379662"/>
              <a:ext cx="71438" cy="765175"/>
            </a:xfrm>
            <a:custGeom>
              <a:avLst/>
              <a:gdLst>
                <a:gd name="T0" fmla="*/ 14 w 45"/>
                <a:gd name="T1" fmla="*/ 0 h 482"/>
                <a:gd name="T2" fmla="*/ 14 w 45"/>
                <a:gd name="T3" fmla="*/ 4 h 482"/>
                <a:gd name="T4" fmla="*/ 20 w 45"/>
                <a:gd name="T5" fmla="*/ 19 h 482"/>
                <a:gd name="T6" fmla="*/ 25 w 45"/>
                <a:gd name="T7" fmla="*/ 44 h 482"/>
                <a:gd name="T8" fmla="*/ 31 w 45"/>
                <a:gd name="T9" fmla="*/ 79 h 482"/>
                <a:gd name="T10" fmla="*/ 39 w 45"/>
                <a:gd name="T11" fmla="*/ 123 h 482"/>
                <a:gd name="T12" fmla="*/ 43 w 45"/>
                <a:gd name="T13" fmla="*/ 177 h 482"/>
                <a:gd name="T14" fmla="*/ 45 w 45"/>
                <a:gd name="T15" fmla="*/ 238 h 482"/>
                <a:gd name="T16" fmla="*/ 43 w 45"/>
                <a:gd name="T17" fmla="*/ 307 h 482"/>
                <a:gd name="T18" fmla="*/ 37 w 45"/>
                <a:gd name="T19" fmla="*/ 386 h 482"/>
                <a:gd name="T20" fmla="*/ 25 w 45"/>
                <a:gd name="T21" fmla="*/ 474 h 482"/>
                <a:gd name="T22" fmla="*/ 0 w 45"/>
                <a:gd name="T23" fmla="*/ 482 h 482"/>
                <a:gd name="T24" fmla="*/ 8 w 45"/>
                <a:gd name="T25" fmla="*/ 422 h 482"/>
                <a:gd name="T26" fmla="*/ 14 w 45"/>
                <a:gd name="T27" fmla="*/ 363 h 482"/>
                <a:gd name="T28" fmla="*/ 18 w 45"/>
                <a:gd name="T29" fmla="*/ 301 h 482"/>
                <a:gd name="T30" fmla="*/ 20 w 45"/>
                <a:gd name="T31" fmla="*/ 244 h 482"/>
                <a:gd name="T32" fmla="*/ 20 w 45"/>
                <a:gd name="T33" fmla="*/ 188 h 482"/>
                <a:gd name="T34" fmla="*/ 20 w 45"/>
                <a:gd name="T35" fmla="*/ 136 h 482"/>
                <a:gd name="T36" fmla="*/ 18 w 45"/>
                <a:gd name="T37" fmla="*/ 90 h 482"/>
                <a:gd name="T38" fmla="*/ 16 w 45"/>
                <a:gd name="T39" fmla="*/ 54 h 482"/>
                <a:gd name="T40" fmla="*/ 16 w 45"/>
                <a:gd name="T41" fmla="*/ 25 h 482"/>
                <a:gd name="T42" fmla="*/ 14 w 45"/>
                <a:gd name="T43" fmla="*/ 6 h 482"/>
                <a:gd name="T44" fmla="*/ 14 w 45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82">
                  <a:moveTo>
                    <a:pt x="14" y="0"/>
                  </a:moveTo>
                  <a:lnTo>
                    <a:pt x="14" y="4"/>
                  </a:lnTo>
                  <a:lnTo>
                    <a:pt x="20" y="19"/>
                  </a:lnTo>
                  <a:lnTo>
                    <a:pt x="25" y="44"/>
                  </a:lnTo>
                  <a:lnTo>
                    <a:pt x="31" y="79"/>
                  </a:lnTo>
                  <a:lnTo>
                    <a:pt x="39" y="123"/>
                  </a:lnTo>
                  <a:lnTo>
                    <a:pt x="43" y="177"/>
                  </a:lnTo>
                  <a:lnTo>
                    <a:pt x="45" y="238"/>
                  </a:lnTo>
                  <a:lnTo>
                    <a:pt x="43" y="307"/>
                  </a:lnTo>
                  <a:lnTo>
                    <a:pt x="37" y="386"/>
                  </a:lnTo>
                  <a:lnTo>
                    <a:pt x="25" y="474"/>
                  </a:lnTo>
                  <a:lnTo>
                    <a:pt x="0" y="482"/>
                  </a:lnTo>
                  <a:lnTo>
                    <a:pt x="8" y="422"/>
                  </a:lnTo>
                  <a:lnTo>
                    <a:pt x="14" y="363"/>
                  </a:lnTo>
                  <a:lnTo>
                    <a:pt x="18" y="301"/>
                  </a:lnTo>
                  <a:lnTo>
                    <a:pt x="20" y="244"/>
                  </a:lnTo>
                  <a:lnTo>
                    <a:pt x="20" y="188"/>
                  </a:lnTo>
                  <a:lnTo>
                    <a:pt x="20" y="136"/>
                  </a:lnTo>
                  <a:lnTo>
                    <a:pt x="18" y="90"/>
                  </a:lnTo>
                  <a:lnTo>
                    <a:pt x="16" y="54"/>
                  </a:lnTo>
                  <a:lnTo>
                    <a:pt x="16" y="25"/>
                  </a:lnTo>
                  <a:lnTo>
                    <a:pt x="14" y="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122"/>
            <p:cNvSpPr>
              <a:spLocks/>
            </p:cNvSpPr>
            <p:nvPr/>
          </p:nvSpPr>
          <p:spPr bwMode="auto">
            <a:xfrm>
              <a:off x="8001000" y="2222500"/>
              <a:ext cx="82550" cy="922337"/>
            </a:xfrm>
            <a:custGeom>
              <a:avLst/>
              <a:gdLst>
                <a:gd name="T0" fmla="*/ 0 w 52"/>
                <a:gd name="T1" fmla="*/ 0 h 581"/>
                <a:gd name="T2" fmla="*/ 2 w 52"/>
                <a:gd name="T3" fmla="*/ 5 h 581"/>
                <a:gd name="T4" fmla="*/ 8 w 52"/>
                <a:gd name="T5" fmla="*/ 17 h 581"/>
                <a:gd name="T6" fmla="*/ 14 w 52"/>
                <a:gd name="T7" fmla="*/ 38 h 581"/>
                <a:gd name="T8" fmla="*/ 23 w 52"/>
                <a:gd name="T9" fmla="*/ 67 h 581"/>
                <a:gd name="T10" fmla="*/ 31 w 52"/>
                <a:gd name="T11" fmla="*/ 103 h 581"/>
                <a:gd name="T12" fmla="*/ 39 w 52"/>
                <a:gd name="T13" fmla="*/ 147 h 581"/>
                <a:gd name="T14" fmla="*/ 46 w 52"/>
                <a:gd name="T15" fmla="*/ 199 h 581"/>
                <a:gd name="T16" fmla="*/ 50 w 52"/>
                <a:gd name="T17" fmla="*/ 259 h 581"/>
                <a:gd name="T18" fmla="*/ 52 w 52"/>
                <a:gd name="T19" fmla="*/ 326 h 581"/>
                <a:gd name="T20" fmla="*/ 50 w 52"/>
                <a:gd name="T21" fmla="*/ 399 h 581"/>
                <a:gd name="T22" fmla="*/ 44 w 52"/>
                <a:gd name="T23" fmla="*/ 481 h 581"/>
                <a:gd name="T24" fmla="*/ 31 w 52"/>
                <a:gd name="T25" fmla="*/ 570 h 581"/>
                <a:gd name="T26" fmla="*/ 0 w 52"/>
                <a:gd name="T27" fmla="*/ 581 h 581"/>
                <a:gd name="T28" fmla="*/ 8 w 52"/>
                <a:gd name="T29" fmla="*/ 516 h 581"/>
                <a:gd name="T30" fmla="*/ 14 w 52"/>
                <a:gd name="T31" fmla="*/ 449 h 581"/>
                <a:gd name="T32" fmla="*/ 17 w 52"/>
                <a:gd name="T33" fmla="*/ 382 h 581"/>
                <a:gd name="T34" fmla="*/ 17 w 52"/>
                <a:gd name="T35" fmla="*/ 316 h 581"/>
                <a:gd name="T36" fmla="*/ 17 w 52"/>
                <a:gd name="T37" fmla="*/ 253 h 581"/>
                <a:gd name="T38" fmla="*/ 16 w 52"/>
                <a:gd name="T39" fmla="*/ 195 h 581"/>
                <a:gd name="T40" fmla="*/ 14 w 52"/>
                <a:gd name="T41" fmla="*/ 142 h 581"/>
                <a:gd name="T42" fmla="*/ 10 w 52"/>
                <a:gd name="T43" fmla="*/ 94 h 581"/>
                <a:gd name="T44" fmla="*/ 6 w 52"/>
                <a:gd name="T45" fmla="*/ 55 h 581"/>
                <a:gd name="T46" fmla="*/ 4 w 52"/>
                <a:gd name="T47" fmla="*/ 26 h 581"/>
                <a:gd name="T48" fmla="*/ 2 w 52"/>
                <a:gd name="T49" fmla="*/ 7 h 581"/>
                <a:gd name="T50" fmla="*/ 0 w 52"/>
                <a:gd name="T51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81">
                  <a:moveTo>
                    <a:pt x="0" y="0"/>
                  </a:moveTo>
                  <a:lnTo>
                    <a:pt x="2" y="5"/>
                  </a:lnTo>
                  <a:lnTo>
                    <a:pt x="8" y="17"/>
                  </a:lnTo>
                  <a:lnTo>
                    <a:pt x="14" y="38"/>
                  </a:lnTo>
                  <a:lnTo>
                    <a:pt x="23" y="67"/>
                  </a:lnTo>
                  <a:lnTo>
                    <a:pt x="31" y="103"/>
                  </a:lnTo>
                  <a:lnTo>
                    <a:pt x="39" y="147"/>
                  </a:lnTo>
                  <a:lnTo>
                    <a:pt x="46" y="199"/>
                  </a:lnTo>
                  <a:lnTo>
                    <a:pt x="50" y="259"/>
                  </a:lnTo>
                  <a:lnTo>
                    <a:pt x="52" y="326"/>
                  </a:lnTo>
                  <a:lnTo>
                    <a:pt x="50" y="399"/>
                  </a:lnTo>
                  <a:lnTo>
                    <a:pt x="44" y="481"/>
                  </a:lnTo>
                  <a:lnTo>
                    <a:pt x="31" y="570"/>
                  </a:lnTo>
                  <a:lnTo>
                    <a:pt x="0" y="581"/>
                  </a:lnTo>
                  <a:lnTo>
                    <a:pt x="8" y="516"/>
                  </a:lnTo>
                  <a:lnTo>
                    <a:pt x="14" y="449"/>
                  </a:lnTo>
                  <a:lnTo>
                    <a:pt x="17" y="382"/>
                  </a:lnTo>
                  <a:lnTo>
                    <a:pt x="17" y="316"/>
                  </a:lnTo>
                  <a:lnTo>
                    <a:pt x="17" y="253"/>
                  </a:lnTo>
                  <a:lnTo>
                    <a:pt x="16" y="195"/>
                  </a:lnTo>
                  <a:lnTo>
                    <a:pt x="14" y="142"/>
                  </a:lnTo>
                  <a:lnTo>
                    <a:pt x="10" y="94"/>
                  </a:lnTo>
                  <a:lnTo>
                    <a:pt x="6" y="55"/>
                  </a:lnTo>
                  <a:lnTo>
                    <a:pt x="4" y="26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53" name="Freeform 113"/>
          <p:cNvSpPr>
            <a:spLocks noEditPoints="1"/>
          </p:cNvSpPr>
          <p:nvPr/>
        </p:nvSpPr>
        <p:spPr bwMode="auto">
          <a:xfrm rot="690448" flipV="1">
            <a:off x="4467158" y="3197654"/>
            <a:ext cx="1110516" cy="501958"/>
          </a:xfrm>
          <a:custGeom>
            <a:avLst/>
            <a:gdLst>
              <a:gd name="T0" fmla="*/ 3325 w 6334"/>
              <a:gd name="T1" fmla="*/ 820 h 2863"/>
              <a:gd name="T2" fmla="*/ 3379 w 6334"/>
              <a:gd name="T3" fmla="*/ 699 h 2863"/>
              <a:gd name="T4" fmla="*/ 2842 w 6334"/>
              <a:gd name="T5" fmla="*/ 801 h 2863"/>
              <a:gd name="T6" fmla="*/ 2938 w 6334"/>
              <a:gd name="T7" fmla="*/ 708 h 2863"/>
              <a:gd name="T8" fmla="*/ 1475 w 6334"/>
              <a:gd name="T9" fmla="*/ 57 h 2863"/>
              <a:gd name="T10" fmla="*/ 1782 w 6334"/>
              <a:gd name="T11" fmla="*/ 246 h 2863"/>
              <a:gd name="T12" fmla="*/ 1995 w 6334"/>
              <a:gd name="T13" fmla="*/ 286 h 2863"/>
              <a:gd name="T14" fmla="*/ 2031 w 6334"/>
              <a:gd name="T15" fmla="*/ 476 h 2863"/>
              <a:gd name="T16" fmla="*/ 2304 w 6334"/>
              <a:gd name="T17" fmla="*/ 512 h 2863"/>
              <a:gd name="T18" fmla="*/ 2362 w 6334"/>
              <a:gd name="T19" fmla="*/ 528 h 2863"/>
              <a:gd name="T20" fmla="*/ 2490 w 6334"/>
              <a:gd name="T21" fmla="*/ 680 h 2863"/>
              <a:gd name="T22" fmla="*/ 2703 w 6334"/>
              <a:gd name="T23" fmla="*/ 524 h 2863"/>
              <a:gd name="T24" fmla="*/ 2765 w 6334"/>
              <a:gd name="T25" fmla="*/ 151 h 2863"/>
              <a:gd name="T26" fmla="*/ 2820 w 6334"/>
              <a:gd name="T27" fmla="*/ 194 h 2863"/>
              <a:gd name="T28" fmla="*/ 3060 w 6334"/>
              <a:gd name="T29" fmla="*/ 463 h 2863"/>
              <a:gd name="T30" fmla="*/ 3366 w 6334"/>
              <a:gd name="T31" fmla="*/ 411 h 2863"/>
              <a:gd name="T32" fmla="*/ 3565 w 6334"/>
              <a:gd name="T33" fmla="*/ 148 h 2863"/>
              <a:gd name="T34" fmla="*/ 3590 w 6334"/>
              <a:gd name="T35" fmla="*/ 223 h 2863"/>
              <a:gd name="T36" fmla="*/ 3656 w 6334"/>
              <a:gd name="T37" fmla="*/ 591 h 2863"/>
              <a:gd name="T38" fmla="*/ 3878 w 6334"/>
              <a:gd name="T39" fmla="*/ 681 h 2863"/>
              <a:gd name="T40" fmla="*/ 3978 w 6334"/>
              <a:gd name="T41" fmla="*/ 530 h 2863"/>
              <a:gd name="T42" fmla="*/ 4061 w 6334"/>
              <a:gd name="T43" fmla="*/ 539 h 2863"/>
              <a:gd name="T44" fmla="*/ 4328 w 6334"/>
              <a:gd name="T45" fmla="*/ 478 h 2863"/>
              <a:gd name="T46" fmla="*/ 4347 w 6334"/>
              <a:gd name="T47" fmla="*/ 309 h 2863"/>
              <a:gd name="T48" fmla="*/ 4562 w 6334"/>
              <a:gd name="T49" fmla="*/ 274 h 2863"/>
              <a:gd name="T50" fmla="*/ 4873 w 6334"/>
              <a:gd name="T51" fmla="*/ 92 h 2863"/>
              <a:gd name="T52" fmla="*/ 5149 w 6334"/>
              <a:gd name="T53" fmla="*/ 71 h 2863"/>
              <a:gd name="T54" fmla="*/ 5656 w 6334"/>
              <a:gd name="T55" fmla="*/ 357 h 2863"/>
              <a:gd name="T56" fmla="*/ 5802 w 6334"/>
              <a:gd name="T57" fmla="*/ 418 h 2863"/>
              <a:gd name="T58" fmla="*/ 5910 w 6334"/>
              <a:gd name="T59" fmla="*/ 616 h 2863"/>
              <a:gd name="T60" fmla="*/ 6334 w 6334"/>
              <a:gd name="T61" fmla="*/ 756 h 2863"/>
              <a:gd name="T62" fmla="*/ 6100 w 6334"/>
              <a:gd name="T63" fmla="*/ 824 h 2863"/>
              <a:gd name="T64" fmla="*/ 5910 w 6334"/>
              <a:gd name="T65" fmla="*/ 1156 h 2863"/>
              <a:gd name="T66" fmla="*/ 5837 w 6334"/>
              <a:gd name="T67" fmla="*/ 1212 h 2863"/>
              <a:gd name="T68" fmla="*/ 5388 w 6334"/>
              <a:gd name="T69" fmla="*/ 1137 h 2863"/>
              <a:gd name="T70" fmla="*/ 4881 w 6334"/>
              <a:gd name="T71" fmla="*/ 1359 h 2863"/>
              <a:gd name="T72" fmla="*/ 4804 w 6334"/>
              <a:gd name="T73" fmla="*/ 1605 h 2863"/>
              <a:gd name="T74" fmla="*/ 4744 w 6334"/>
              <a:gd name="T75" fmla="*/ 1619 h 2863"/>
              <a:gd name="T76" fmla="*/ 4299 w 6334"/>
              <a:gd name="T77" fmla="*/ 1509 h 2863"/>
              <a:gd name="T78" fmla="*/ 3756 w 6334"/>
              <a:gd name="T79" fmla="*/ 1578 h 2863"/>
              <a:gd name="T80" fmla="*/ 3383 w 6334"/>
              <a:gd name="T81" fmla="*/ 2074 h 2863"/>
              <a:gd name="T82" fmla="*/ 3191 w 6334"/>
              <a:gd name="T83" fmla="*/ 2669 h 2863"/>
              <a:gd name="T84" fmla="*/ 3149 w 6334"/>
              <a:gd name="T85" fmla="*/ 2840 h 2863"/>
              <a:gd name="T86" fmla="*/ 3045 w 6334"/>
              <a:gd name="T87" fmla="*/ 2391 h 2863"/>
              <a:gd name="T88" fmla="*/ 2772 w 6334"/>
              <a:gd name="T89" fmla="*/ 1768 h 2863"/>
              <a:gd name="T90" fmla="*/ 2308 w 6334"/>
              <a:gd name="T91" fmla="*/ 1484 h 2863"/>
              <a:gd name="T92" fmla="*/ 1764 w 6334"/>
              <a:gd name="T93" fmla="*/ 1532 h 2863"/>
              <a:gd name="T94" fmla="*/ 1501 w 6334"/>
              <a:gd name="T95" fmla="*/ 1613 h 2863"/>
              <a:gd name="T96" fmla="*/ 1511 w 6334"/>
              <a:gd name="T97" fmla="*/ 1448 h 2863"/>
              <a:gd name="T98" fmla="*/ 1160 w 6334"/>
              <a:gd name="T99" fmla="*/ 1139 h 2863"/>
              <a:gd name="T100" fmla="*/ 620 w 6334"/>
              <a:gd name="T101" fmla="*/ 1115 h 2863"/>
              <a:gd name="T102" fmla="*/ 417 w 6334"/>
              <a:gd name="T103" fmla="*/ 1179 h 2863"/>
              <a:gd name="T104" fmla="*/ 338 w 6334"/>
              <a:gd name="T105" fmla="*/ 858 h 2863"/>
              <a:gd name="T106" fmla="*/ 46 w 6334"/>
              <a:gd name="T107" fmla="*/ 697 h 2863"/>
              <a:gd name="T108" fmla="*/ 315 w 6334"/>
              <a:gd name="T109" fmla="*/ 633 h 2863"/>
              <a:gd name="T110" fmla="*/ 520 w 6334"/>
              <a:gd name="T111" fmla="*/ 424 h 2863"/>
              <a:gd name="T112" fmla="*/ 568 w 6334"/>
              <a:gd name="T113" fmla="*/ 336 h 2863"/>
              <a:gd name="T114" fmla="*/ 1021 w 6334"/>
              <a:gd name="T115" fmla="*/ 146 h 2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34" h="2863">
                <a:moveTo>
                  <a:pt x="3352" y="693"/>
                </a:moveTo>
                <a:lnTo>
                  <a:pt x="3327" y="697"/>
                </a:lnTo>
                <a:lnTo>
                  <a:pt x="3306" y="712"/>
                </a:lnTo>
                <a:lnTo>
                  <a:pt x="3291" y="733"/>
                </a:lnTo>
                <a:lnTo>
                  <a:pt x="3285" y="758"/>
                </a:lnTo>
                <a:lnTo>
                  <a:pt x="3291" y="783"/>
                </a:lnTo>
                <a:lnTo>
                  <a:pt x="3304" y="806"/>
                </a:lnTo>
                <a:lnTo>
                  <a:pt x="3325" y="820"/>
                </a:lnTo>
                <a:lnTo>
                  <a:pt x="3352" y="826"/>
                </a:lnTo>
                <a:lnTo>
                  <a:pt x="3377" y="820"/>
                </a:lnTo>
                <a:lnTo>
                  <a:pt x="3398" y="806"/>
                </a:lnTo>
                <a:lnTo>
                  <a:pt x="3414" y="785"/>
                </a:lnTo>
                <a:lnTo>
                  <a:pt x="3420" y="760"/>
                </a:lnTo>
                <a:lnTo>
                  <a:pt x="3414" y="733"/>
                </a:lnTo>
                <a:lnTo>
                  <a:pt x="3400" y="712"/>
                </a:lnTo>
                <a:lnTo>
                  <a:pt x="3379" y="699"/>
                </a:lnTo>
                <a:lnTo>
                  <a:pt x="3352" y="693"/>
                </a:lnTo>
                <a:close/>
                <a:moveTo>
                  <a:pt x="2890" y="687"/>
                </a:moveTo>
                <a:lnTo>
                  <a:pt x="2865" y="693"/>
                </a:lnTo>
                <a:lnTo>
                  <a:pt x="2844" y="706"/>
                </a:lnTo>
                <a:lnTo>
                  <a:pt x="2828" y="728"/>
                </a:lnTo>
                <a:lnTo>
                  <a:pt x="2822" y="753"/>
                </a:lnTo>
                <a:lnTo>
                  <a:pt x="2828" y="779"/>
                </a:lnTo>
                <a:lnTo>
                  <a:pt x="2842" y="801"/>
                </a:lnTo>
                <a:lnTo>
                  <a:pt x="2863" y="816"/>
                </a:lnTo>
                <a:lnTo>
                  <a:pt x="2890" y="820"/>
                </a:lnTo>
                <a:lnTo>
                  <a:pt x="2915" y="816"/>
                </a:lnTo>
                <a:lnTo>
                  <a:pt x="2936" y="802"/>
                </a:lnTo>
                <a:lnTo>
                  <a:pt x="2951" y="781"/>
                </a:lnTo>
                <a:lnTo>
                  <a:pt x="2957" y="754"/>
                </a:lnTo>
                <a:lnTo>
                  <a:pt x="2951" y="729"/>
                </a:lnTo>
                <a:lnTo>
                  <a:pt x="2938" y="708"/>
                </a:lnTo>
                <a:lnTo>
                  <a:pt x="2916" y="693"/>
                </a:lnTo>
                <a:lnTo>
                  <a:pt x="2890" y="687"/>
                </a:lnTo>
                <a:close/>
                <a:moveTo>
                  <a:pt x="1319" y="0"/>
                </a:moveTo>
                <a:lnTo>
                  <a:pt x="1354" y="2"/>
                </a:lnTo>
                <a:lnTo>
                  <a:pt x="1386" y="9"/>
                </a:lnTo>
                <a:lnTo>
                  <a:pt x="1417" y="21"/>
                </a:lnTo>
                <a:lnTo>
                  <a:pt x="1446" y="38"/>
                </a:lnTo>
                <a:lnTo>
                  <a:pt x="1475" y="57"/>
                </a:lnTo>
                <a:lnTo>
                  <a:pt x="1503" y="78"/>
                </a:lnTo>
                <a:lnTo>
                  <a:pt x="1532" y="102"/>
                </a:lnTo>
                <a:lnTo>
                  <a:pt x="1563" y="125"/>
                </a:lnTo>
                <a:lnTo>
                  <a:pt x="1594" y="148"/>
                </a:lnTo>
                <a:lnTo>
                  <a:pt x="1626" y="171"/>
                </a:lnTo>
                <a:lnTo>
                  <a:pt x="1661" y="190"/>
                </a:lnTo>
                <a:lnTo>
                  <a:pt x="1724" y="223"/>
                </a:lnTo>
                <a:lnTo>
                  <a:pt x="1782" y="246"/>
                </a:lnTo>
                <a:lnTo>
                  <a:pt x="1834" y="261"/>
                </a:lnTo>
                <a:lnTo>
                  <a:pt x="1882" y="272"/>
                </a:lnTo>
                <a:lnTo>
                  <a:pt x="1920" y="278"/>
                </a:lnTo>
                <a:lnTo>
                  <a:pt x="1953" y="282"/>
                </a:lnTo>
                <a:lnTo>
                  <a:pt x="1978" y="282"/>
                </a:lnTo>
                <a:lnTo>
                  <a:pt x="1993" y="282"/>
                </a:lnTo>
                <a:lnTo>
                  <a:pt x="1997" y="282"/>
                </a:lnTo>
                <a:lnTo>
                  <a:pt x="1995" y="286"/>
                </a:lnTo>
                <a:lnTo>
                  <a:pt x="1991" y="297"/>
                </a:lnTo>
                <a:lnTo>
                  <a:pt x="1987" y="315"/>
                </a:lnTo>
                <a:lnTo>
                  <a:pt x="1983" y="336"/>
                </a:lnTo>
                <a:lnTo>
                  <a:pt x="1981" y="361"/>
                </a:lnTo>
                <a:lnTo>
                  <a:pt x="1983" y="390"/>
                </a:lnTo>
                <a:lnTo>
                  <a:pt x="1993" y="418"/>
                </a:lnTo>
                <a:lnTo>
                  <a:pt x="2006" y="447"/>
                </a:lnTo>
                <a:lnTo>
                  <a:pt x="2031" y="476"/>
                </a:lnTo>
                <a:lnTo>
                  <a:pt x="2064" y="501"/>
                </a:lnTo>
                <a:lnTo>
                  <a:pt x="2100" y="518"/>
                </a:lnTo>
                <a:lnTo>
                  <a:pt x="2137" y="530"/>
                </a:lnTo>
                <a:lnTo>
                  <a:pt x="2175" y="534"/>
                </a:lnTo>
                <a:lnTo>
                  <a:pt x="2210" y="532"/>
                </a:lnTo>
                <a:lnTo>
                  <a:pt x="2244" y="528"/>
                </a:lnTo>
                <a:lnTo>
                  <a:pt x="2277" y="520"/>
                </a:lnTo>
                <a:lnTo>
                  <a:pt x="2304" y="512"/>
                </a:lnTo>
                <a:lnTo>
                  <a:pt x="2327" y="505"/>
                </a:lnTo>
                <a:lnTo>
                  <a:pt x="2346" y="497"/>
                </a:lnTo>
                <a:lnTo>
                  <a:pt x="2356" y="491"/>
                </a:lnTo>
                <a:lnTo>
                  <a:pt x="2360" y="489"/>
                </a:lnTo>
                <a:lnTo>
                  <a:pt x="2360" y="491"/>
                </a:lnTo>
                <a:lnTo>
                  <a:pt x="2360" y="499"/>
                </a:lnTo>
                <a:lnTo>
                  <a:pt x="2360" y="512"/>
                </a:lnTo>
                <a:lnTo>
                  <a:pt x="2362" y="528"/>
                </a:lnTo>
                <a:lnTo>
                  <a:pt x="2365" y="547"/>
                </a:lnTo>
                <a:lnTo>
                  <a:pt x="2371" y="568"/>
                </a:lnTo>
                <a:lnTo>
                  <a:pt x="2381" y="589"/>
                </a:lnTo>
                <a:lnTo>
                  <a:pt x="2392" y="610"/>
                </a:lnTo>
                <a:lnTo>
                  <a:pt x="2410" y="632"/>
                </a:lnTo>
                <a:lnTo>
                  <a:pt x="2431" y="651"/>
                </a:lnTo>
                <a:lnTo>
                  <a:pt x="2458" y="666"/>
                </a:lnTo>
                <a:lnTo>
                  <a:pt x="2490" y="680"/>
                </a:lnTo>
                <a:lnTo>
                  <a:pt x="2529" y="687"/>
                </a:lnTo>
                <a:lnTo>
                  <a:pt x="2577" y="691"/>
                </a:lnTo>
                <a:lnTo>
                  <a:pt x="2604" y="685"/>
                </a:lnTo>
                <a:lnTo>
                  <a:pt x="2628" y="670"/>
                </a:lnTo>
                <a:lnTo>
                  <a:pt x="2650" y="643"/>
                </a:lnTo>
                <a:lnTo>
                  <a:pt x="2671" y="610"/>
                </a:lnTo>
                <a:lnTo>
                  <a:pt x="2688" y="570"/>
                </a:lnTo>
                <a:lnTo>
                  <a:pt x="2703" y="524"/>
                </a:lnTo>
                <a:lnTo>
                  <a:pt x="2717" y="474"/>
                </a:lnTo>
                <a:lnTo>
                  <a:pt x="2728" y="424"/>
                </a:lnTo>
                <a:lnTo>
                  <a:pt x="2738" y="372"/>
                </a:lnTo>
                <a:lnTo>
                  <a:pt x="2746" y="320"/>
                </a:lnTo>
                <a:lnTo>
                  <a:pt x="2753" y="271"/>
                </a:lnTo>
                <a:lnTo>
                  <a:pt x="2759" y="226"/>
                </a:lnTo>
                <a:lnTo>
                  <a:pt x="2763" y="186"/>
                </a:lnTo>
                <a:lnTo>
                  <a:pt x="2765" y="151"/>
                </a:lnTo>
                <a:lnTo>
                  <a:pt x="2767" y="125"/>
                </a:lnTo>
                <a:lnTo>
                  <a:pt x="2769" y="109"/>
                </a:lnTo>
                <a:lnTo>
                  <a:pt x="2769" y="103"/>
                </a:lnTo>
                <a:lnTo>
                  <a:pt x="2771" y="107"/>
                </a:lnTo>
                <a:lnTo>
                  <a:pt x="2778" y="119"/>
                </a:lnTo>
                <a:lnTo>
                  <a:pt x="2788" y="140"/>
                </a:lnTo>
                <a:lnTo>
                  <a:pt x="2803" y="165"/>
                </a:lnTo>
                <a:lnTo>
                  <a:pt x="2820" y="194"/>
                </a:lnTo>
                <a:lnTo>
                  <a:pt x="2842" y="228"/>
                </a:lnTo>
                <a:lnTo>
                  <a:pt x="2867" y="263"/>
                </a:lnTo>
                <a:lnTo>
                  <a:pt x="2893" y="301"/>
                </a:lnTo>
                <a:lnTo>
                  <a:pt x="2924" y="338"/>
                </a:lnTo>
                <a:lnTo>
                  <a:pt x="2955" y="374"/>
                </a:lnTo>
                <a:lnTo>
                  <a:pt x="2989" y="407"/>
                </a:lnTo>
                <a:lnTo>
                  <a:pt x="3024" y="438"/>
                </a:lnTo>
                <a:lnTo>
                  <a:pt x="3060" y="463"/>
                </a:lnTo>
                <a:lnTo>
                  <a:pt x="3099" y="484"/>
                </a:lnTo>
                <a:lnTo>
                  <a:pt x="3137" y="495"/>
                </a:lnTo>
                <a:lnTo>
                  <a:pt x="3178" y="501"/>
                </a:lnTo>
                <a:lnTo>
                  <a:pt x="3216" y="497"/>
                </a:lnTo>
                <a:lnTo>
                  <a:pt x="3254" y="484"/>
                </a:lnTo>
                <a:lnTo>
                  <a:pt x="3293" y="466"/>
                </a:lnTo>
                <a:lnTo>
                  <a:pt x="3329" y="441"/>
                </a:lnTo>
                <a:lnTo>
                  <a:pt x="3366" y="411"/>
                </a:lnTo>
                <a:lnTo>
                  <a:pt x="3398" y="378"/>
                </a:lnTo>
                <a:lnTo>
                  <a:pt x="3431" y="344"/>
                </a:lnTo>
                <a:lnTo>
                  <a:pt x="3460" y="307"/>
                </a:lnTo>
                <a:lnTo>
                  <a:pt x="3487" y="271"/>
                </a:lnTo>
                <a:lnTo>
                  <a:pt x="3512" y="234"/>
                </a:lnTo>
                <a:lnTo>
                  <a:pt x="3533" y="201"/>
                </a:lnTo>
                <a:lnTo>
                  <a:pt x="3552" y="173"/>
                </a:lnTo>
                <a:lnTo>
                  <a:pt x="3565" y="148"/>
                </a:lnTo>
                <a:lnTo>
                  <a:pt x="3577" y="128"/>
                </a:lnTo>
                <a:lnTo>
                  <a:pt x="3583" y="115"/>
                </a:lnTo>
                <a:lnTo>
                  <a:pt x="3585" y="111"/>
                </a:lnTo>
                <a:lnTo>
                  <a:pt x="3585" y="117"/>
                </a:lnTo>
                <a:lnTo>
                  <a:pt x="3587" y="132"/>
                </a:lnTo>
                <a:lnTo>
                  <a:pt x="3587" y="155"/>
                </a:lnTo>
                <a:lnTo>
                  <a:pt x="3588" y="186"/>
                </a:lnTo>
                <a:lnTo>
                  <a:pt x="3590" y="223"/>
                </a:lnTo>
                <a:lnTo>
                  <a:pt x="3594" y="265"/>
                </a:lnTo>
                <a:lnTo>
                  <a:pt x="3598" y="309"/>
                </a:lnTo>
                <a:lnTo>
                  <a:pt x="3604" y="357"/>
                </a:lnTo>
                <a:lnTo>
                  <a:pt x="3612" y="407"/>
                </a:lnTo>
                <a:lnTo>
                  <a:pt x="3619" y="457"/>
                </a:lnTo>
                <a:lnTo>
                  <a:pt x="3629" y="503"/>
                </a:lnTo>
                <a:lnTo>
                  <a:pt x="3640" y="549"/>
                </a:lnTo>
                <a:lnTo>
                  <a:pt x="3656" y="591"/>
                </a:lnTo>
                <a:lnTo>
                  <a:pt x="3671" y="628"/>
                </a:lnTo>
                <a:lnTo>
                  <a:pt x="3688" y="658"/>
                </a:lnTo>
                <a:lnTo>
                  <a:pt x="3709" y="683"/>
                </a:lnTo>
                <a:lnTo>
                  <a:pt x="3732" y="699"/>
                </a:lnTo>
                <a:lnTo>
                  <a:pt x="3759" y="705"/>
                </a:lnTo>
                <a:lnTo>
                  <a:pt x="3805" y="701"/>
                </a:lnTo>
                <a:lnTo>
                  <a:pt x="3846" y="693"/>
                </a:lnTo>
                <a:lnTo>
                  <a:pt x="3878" y="681"/>
                </a:lnTo>
                <a:lnTo>
                  <a:pt x="3905" y="666"/>
                </a:lnTo>
                <a:lnTo>
                  <a:pt x="3926" y="647"/>
                </a:lnTo>
                <a:lnTo>
                  <a:pt x="3944" y="628"/>
                </a:lnTo>
                <a:lnTo>
                  <a:pt x="3957" y="605"/>
                </a:lnTo>
                <a:lnTo>
                  <a:pt x="3965" y="584"/>
                </a:lnTo>
                <a:lnTo>
                  <a:pt x="3972" y="564"/>
                </a:lnTo>
                <a:lnTo>
                  <a:pt x="3976" y="545"/>
                </a:lnTo>
                <a:lnTo>
                  <a:pt x="3978" y="530"/>
                </a:lnTo>
                <a:lnTo>
                  <a:pt x="3978" y="516"/>
                </a:lnTo>
                <a:lnTo>
                  <a:pt x="3978" y="509"/>
                </a:lnTo>
                <a:lnTo>
                  <a:pt x="3978" y="505"/>
                </a:lnTo>
                <a:lnTo>
                  <a:pt x="3982" y="509"/>
                </a:lnTo>
                <a:lnTo>
                  <a:pt x="3994" y="512"/>
                </a:lnTo>
                <a:lnTo>
                  <a:pt x="4011" y="522"/>
                </a:lnTo>
                <a:lnTo>
                  <a:pt x="4034" y="530"/>
                </a:lnTo>
                <a:lnTo>
                  <a:pt x="4061" y="539"/>
                </a:lnTo>
                <a:lnTo>
                  <a:pt x="4093" y="547"/>
                </a:lnTo>
                <a:lnTo>
                  <a:pt x="4126" y="553"/>
                </a:lnTo>
                <a:lnTo>
                  <a:pt x="4163" y="555"/>
                </a:lnTo>
                <a:lnTo>
                  <a:pt x="4201" y="551"/>
                </a:lnTo>
                <a:lnTo>
                  <a:pt x="4237" y="541"/>
                </a:lnTo>
                <a:lnTo>
                  <a:pt x="4274" y="524"/>
                </a:lnTo>
                <a:lnTo>
                  <a:pt x="4305" y="501"/>
                </a:lnTo>
                <a:lnTo>
                  <a:pt x="4328" y="478"/>
                </a:lnTo>
                <a:lnTo>
                  <a:pt x="4345" y="451"/>
                </a:lnTo>
                <a:lnTo>
                  <a:pt x="4355" y="424"/>
                </a:lnTo>
                <a:lnTo>
                  <a:pt x="4358" y="399"/>
                </a:lnTo>
                <a:lnTo>
                  <a:pt x="4358" y="374"/>
                </a:lnTo>
                <a:lnTo>
                  <a:pt x="4356" y="353"/>
                </a:lnTo>
                <a:lnTo>
                  <a:pt x="4355" y="334"/>
                </a:lnTo>
                <a:lnTo>
                  <a:pt x="4351" y="319"/>
                </a:lnTo>
                <a:lnTo>
                  <a:pt x="4347" y="309"/>
                </a:lnTo>
                <a:lnTo>
                  <a:pt x="4345" y="307"/>
                </a:lnTo>
                <a:lnTo>
                  <a:pt x="4351" y="307"/>
                </a:lnTo>
                <a:lnTo>
                  <a:pt x="4366" y="307"/>
                </a:lnTo>
                <a:lnTo>
                  <a:pt x="4389" y="307"/>
                </a:lnTo>
                <a:lnTo>
                  <a:pt x="4422" y="305"/>
                </a:lnTo>
                <a:lnTo>
                  <a:pt x="4462" y="299"/>
                </a:lnTo>
                <a:lnTo>
                  <a:pt x="4508" y="290"/>
                </a:lnTo>
                <a:lnTo>
                  <a:pt x="4562" y="274"/>
                </a:lnTo>
                <a:lnTo>
                  <a:pt x="4620" y="251"/>
                </a:lnTo>
                <a:lnTo>
                  <a:pt x="4683" y="223"/>
                </a:lnTo>
                <a:lnTo>
                  <a:pt x="4719" y="201"/>
                </a:lnTo>
                <a:lnTo>
                  <a:pt x="4752" y="180"/>
                </a:lnTo>
                <a:lnTo>
                  <a:pt x="4783" y="157"/>
                </a:lnTo>
                <a:lnTo>
                  <a:pt x="4813" y="134"/>
                </a:lnTo>
                <a:lnTo>
                  <a:pt x="4844" y="113"/>
                </a:lnTo>
                <a:lnTo>
                  <a:pt x="4873" y="92"/>
                </a:lnTo>
                <a:lnTo>
                  <a:pt x="4902" y="75"/>
                </a:lnTo>
                <a:lnTo>
                  <a:pt x="4932" y="59"/>
                </a:lnTo>
                <a:lnTo>
                  <a:pt x="4963" y="46"/>
                </a:lnTo>
                <a:lnTo>
                  <a:pt x="4996" y="40"/>
                </a:lnTo>
                <a:lnTo>
                  <a:pt x="5030" y="38"/>
                </a:lnTo>
                <a:lnTo>
                  <a:pt x="5067" y="42"/>
                </a:lnTo>
                <a:lnTo>
                  <a:pt x="5107" y="54"/>
                </a:lnTo>
                <a:lnTo>
                  <a:pt x="5149" y="71"/>
                </a:lnTo>
                <a:lnTo>
                  <a:pt x="5197" y="100"/>
                </a:lnTo>
                <a:lnTo>
                  <a:pt x="5247" y="134"/>
                </a:lnTo>
                <a:lnTo>
                  <a:pt x="5324" y="190"/>
                </a:lnTo>
                <a:lnTo>
                  <a:pt x="5399" y="238"/>
                </a:lnTo>
                <a:lnTo>
                  <a:pt x="5472" y="276"/>
                </a:lnTo>
                <a:lnTo>
                  <a:pt x="5539" y="309"/>
                </a:lnTo>
                <a:lnTo>
                  <a:pt x="5601" y="336"/>
                </a:lnTo>
                <a:lnTo>
                  <a:pt x="5656" y="357"/>
                </a:lnTo>
                <a:lnTo>
                  <a:pt x="5704" y="372"/>
                </a:lnTo>
                <a:lnTo>
                  <a:pt x="5745" y="384"/>
                </a:lnTo>
                <a:lnTo>
                  <a:pt x="5773" y="390"/>
                </a:lnTo>
                <a:lnTo>
                  <a:pt x="5791" y="393"/>
                </a:lnTo>
                <a:lnTo>
                  <a:pt x="5798" y="395"/>
                </a:lnTo>
                <a:lnTo>
                  <a:pt x="5798" y="399"/>
                </a:lnTo>
                <a:lnTo>
                  <a:pt x="5798" y="407"/>
                </a:lnTo>
                <a:lnTo>
                  <a:pt x="5802" y="418"/>
                </a:lnTo>
                <a:lnTo>
                  <a:pt x="5804" y="436"/>
                </a:lnTo>
                <a:lnTo>
                  <a:pt x="5810" y="457"/>
                </a:lnTo>
                <a:lnTo>
                  <a:pt x="5820" y="480"/>
                </a:lnTo>
                <a:lnTo>
                  <a:pt x="5829" y="505"/>
                </a:lnTo>
                <a:lnTo>
                  <a:pt x="5844" y="532"/>
                </a:lnTo>
                <a:lnTo>
                  <a:pt x="5862" y="561"/>
                </a:lnTo>
                <a:lnTo>
                  <a:pt x="5885" y="587"/>
                </a:lnTo>
                <a:lnTo>
                  <a:pt x="5910" y="616"/>
                </a:lnTo>
                <a:lnTo>
                  <a:pt x="5942" y="643"/>
                </a:lnTo>
                <a:lnTo>
                  <a:pt x="5979" y="668"/>
                </a:lnTo>
                <a:lnTo>
                  <a:pt x="6021" y="693"/>
                </a:lnTo>
                <a:lnTo>
                  <a:pt x="6069" y="712"/>
                </a:lnTo>
                <a:lnTo>
                  <a:pt x="6125" y="729"/>
                </a:lnTo>
                <a:lnTo>
                  <a:pt x="6186" y="743"/>
                </a:lnTo>
                <a:lnTo>
                  <a:pt x="6257" y="753"/>
                </a:lnTo>
                <a:lnTo>
                  <a:pt x="6334" y="756"/>
                </a:lnTo>
                <a:lnTo>
                  <a:pt x="6328" y="756"/>
                </a:lnTo>
                <a:lnTo>
                  <a:pt x="6313" y="758"/>
                </a:lnTo>
                <a:lnTo>
                  <a:pt x="6288" y="762"/>
                </a:lnTo>
                <a:lnTo>
                  <a:pt x="6257" y="768"/>
                </a:lnTo>
                <a:lnTo>
                  <a:pt x="6221" y="776"/>
                </a:lnTo>
                <a:lnTo>
                  <a:pt x="6182" y="787"/>
                </a:lnTo>
                <a:lnTo>
                  <a:pt x="6140" y="802"/>
                </a:lnTo>
                <a:lnTo>
                  <a:pt x="6100" y="824"/>
                </a:lnTo>
                <a:lnTo>
                  <a:pt x="6060" y="849"/>
                </a:lnTo>
                <a:lnTo>
                  <a:pt x="6023" y="879"/>
                </a:lnTo>
                <a:lnTo>
                  <a:pt x="5992" y="916"/>
                </a:lnTo>
                <a:lnTo>
                  <a:pt x="5964" y="966"/>
                </a:lnTo>
                <a:lnTo>
                  <a:pt x="5940" y="1018"/>
                </a:lnTo>
                <a:lnTo>
                  <a:pt x="5925" y="1066"/>
                </a:lnTo>
                <a:lnTo>
                  <a:pt x="5916" y="1114"/>
                </a:lnTo>
                <a:lnTo>
                  <a:pt x="5910" y="1156"/>
                </a:lnTo>
                <a:lnTo>
                  <a:pt x="5908" y="1190"/>
                </a:lnTo>
                <a:lnTo>
                  <a:pt x="5908" y="1219"/>
                </a:lnTo>
                <a:lnTo>
                  <a:pt x="5910" y="1236"/>
                </a:lnTo>
                <a:lnTo>
                  <a:pt x="5910" y="1242"/>
                </a:lnTo>
                <a:lnTo>
                  <a:pt x="5904" y="1240"/>
                </a:lnTo>
                <a:lnTo>
                  <a:pt x="5891" y="1233"/>
                </a:lnTo>
                <a:lnTo>
                  <a:pt x="5868" y="1223"/>
                </a:lnTo>
                <a:lnTo>
                  <a:pt x="5837" y="1212"/>
                </a:lnTo>
                <a:lnTo>
                  <a:pt x="5800" y="1198"/>
                </a:lnTo>
                <a:lnTo>
                  <a:pt x="5756" y="1183"/>
                </a:lnTo>
                <a:lnTo>
                  <a:pt x="5706" y="1169"/>
                </a:lnTo>
                <a:lnTo>
                  <a:pt x="5651" y="1156"/>
                </a:lnTo>
                <a:lnTo>
                  <a:pt x="5589" y="1146"/>
                </a:lnTo>
                <a:lnTo>
                  <a:pt x="5526" y="1139"/>
                </a:lnTo>
                <a:lnTo>
                  <a:pt x="5459" y="1135"/>
                </a:lnTo>
                <a:lnTo>
                  <a:pt x="5388" y="1137"/>
                </a:lnTo>
                <a:lnTo>
                  <a:pt x="5315" y="1144"/>
                </a:lnTo>
                <a:lnTo>
                  <a:pt x="5242" y="1158"/>
                </a:lnTo>
                <a:lnTo>
                  <a:pt x="5167" y="1181"/>
                </a:lnTo>
                <a:lnTo>
                  <a:pt x="5092" y="1212"/>
                </a:lnTo>
                <a:lnTo>
                  <a:pt x="5023" y="1248"/>
                </a:lnTo>
                <a:lnTo>
                  <a:pt x="4965" y="1284"/>
                </a:lnTo>
                <a:lnTo>
                  <a:pt x="4917" y="1323"/>
                </a:lnTo>
                <a:lnTo>
                  <a:pt x="4881" y="1359"/>
                </a:lnTo>
                <a:lnTo>
                  <a:pt x="4852" y="1396"/>
                </a:lnTo>
                <a:lnTo>
                  <a:pt x="4829" y="1432"/>
                </a:lnTo>
                <a:lnTo>
                  <a:pt x="4813" y="1467"/>
                </a:lnTo>
                <a:lnTo>
                  <a:pt x="4806" y="1500"/>
                </a:lnTo>
                <a:lnTo>
                  <a:pt x="4800" y="1530"/>
                </a:lnTo>
                <a:lnTo>
                  <a:pt x="4800" y="1559"/>
                </a:lnTo>
                <a:lnTo>
                  <a:pt x="4802" y="1584"/>
                </a:lnTo>
                <a:lnTo>
                  <a:pt x="4804" y="1605"/>
                </a:lnTo>
                <a:lnTo>
                  <a:pt x="4810" y="1622"/>
                </a:lnTo>
                <a:lnTo>
                  <a:pt x="4813" y="1636"/>
                </a:lnTo>
                <a:lnTo>
                  <a:pt x="4817" y="1644"/>
                </a:lnTo>
                <a:lnTo>
                  <a:pt x="4817" y="1647"/>
                </a:lnTo>
                <a:lnTo>
                  <a:pt x="4813" y="1645"/>
                </a:lnTo>
                <a:lnTo>
                  <a:pt x="4798" y="1640"/>
                </a:lnTo>
                <a:lnTo>
                  <a:pt x="4775" y="1630"/>
                </a:lnTo>
                <a:lnTo>
                  <a:pt x="4744" y="1619"/>
                </a:lnTo>
                <a:lnTo>
                  <a:pt x="4708" y="1607"/>
                </a:lnTo>
                <a:lnTo>
                  <a:pt x="4662" y="1592"/>
                </a:lnTo>
                <a:lnTo>
                  <a:pt x="4612" y="1576"/>
                </a:lnTo>
                <a:lnTo>
                  <a:pt x="4556" y="1561"/>
                </a:lnTo>
                <a:lnTo>
                  <a:pt x="4497" y="1546"/>
                </a:lnTo>
                <a:lnTo>
                  <a:pt x="4433" y="1532"/>
                </a:lnTo>
                <a:lnTo>
                  <a:pt x="4368" y="1521"/>
                </a:lnTo>
                <a:lnTo>
                  <a:pt x="4299" y="1509"/>
                </a:lnTo>
                <a:lnTo>
                  <a:pt x="4228" y="1501"/>
                </a:lnTo>
                <a:lnTo>
                  <a:pt x="4157" y="1498"/>
                </a:lnTo>
                <a:lnTo>
                  <a:pt x="4086" y="1498"/>
                </a:lnTo>
                <a:lnTo>
                  <a:pt x="4017" y="1503"/>
                </a:lnTo>
                <a:lnTo>
                  <a:pt x="3948" y="1513"/>
                </a:lnTo>
                <a:lnTo>
                  <a:pt x="3880" y="1528"/>
                </a:lnTo>
                <a:lnTo>
                  <a:pt x="3817" y="1549"/>
                </a:lnTo>
                <a:lnTo>
                  <a:pt x="3756" y="1578"/>
                </a:lnTo>
                <a:lnTo>
                  <a:pt x="3698" y="1613"/>
                </a:lnTo>
                <a:lnTo>
                  <a:pt x="3648" y="1657"/>
                </a:lnTo>
                <a:lnTo>
                  <a:pt x="3594" y="1715"/>
                </a:lnTo>
                <a:lnTo>
                  <a:pt x="3546" y="1776"/>
                </a:lnTo>
                <a:lnTo>
                  <a:pt x="3500" y="1845"/>
                </a:lnTo>
                <a:lnTo>
                  <a:pt x="3458" y="1918"/>
                </a:lnTo>
                <a:lnTo>
                  <a:pt x="3420" y="1995"/>
                </a:lnTo>
                <a:lnTo>
                  <a:pt x="3383" y="2074"/>
                </a:lnTo>
                <a:lnTo>
                  <a:pt x="3348" y="2154"/>
                </a:lnTo>
                <a:lnTo>
                  <a:pt x="3318" y="2235"/>
                </a:lnTo>
                <a:lnTo>
                  <a:pt x="3291" y="2314"/>
                </a:lnTo>
                <a:lnTo>
                  <a:pt x="3266" y="2393"/>
                </a:lnTo>
                <a:lnTo>
                  <a:pt x="3243" y="2469"/>
                </a:lnTo>
                <a:lnTo>
                  <a:pt x="3224" y="2540"/>
                </a:lnTo>
                <a:lnTo>
                  <a:pt x="3206" y="2608"/>
                </a:lnTo>
                <a:lnTo>
                  <a:pt x="3191" y="2669"/>
                </a:lnTo>
                <a:lnTo>
                  <a:pt x="3180" y="2725"/>
                </a:lnTo>
                <a:lnTo>
                  <a:pt x="3170" y="2771"/>
                </a:lnTo>
                <a:lnTo>
                  <a:pt x="3162" y="2811"/>
                </a:lnTo>
                <a:lnTo>
                  <a:pt x="3156" y="2840"/>
                </a:lnTo>
                <a:lnTo>
                  <a:pt x="3153" y="2857"/>
                </a:lnTo>
                <a:lnTo>
                  <a:pt x="3153" y="2863"/>
                </a:lnTo>
                <a:lnTo>
                  <a:pt x="3151" y="2857"/>
                </a:lnTo>
                <a:lnTo>
                  <a:pt x="3149" y="2840"/>
                </a:lnTo>
                <a:lnTo>
                  <a:pt x="3143" y="2809"/>
                </a:lnTo>
                <a:lnTo>
                  <a:pt x="3135" y="2771"/>
                </a:lnTo>
                <a:lnTo>
                  <a:pt x="3128" y="2725"/>
                </a:lnTo>
                <a:lnTo>
                  <a:pt x="3116" y="2669"/>
                </a:lnTo>
                <a:lnTo>
                  <a:pt x="3101" y="2608"/>
                </a:lnTo>
                <a:lnTo>
                  <a:pt x="3085" y="2538"/>
                </a:lnTo>
                <a:lnTo>
                  <a:pt x="3066" y="2467"/>
                </a:lnTo>
                <a:lnTo>
                  <a:pt x="3045" y="2391"/>
                </a:lnTo>
                <a:lnTo>
                  <a:pt x="3020" y="2312"/>
                </a:lnTo>
                <a:lnTo>
                  <a:pt x="2995" y="2231"/>
                </a:lnTo>
                <a:lnTo>
                  <a:pt x="2964" y="2151"/>
                </a:lnTo>
                <a:lnTo>
                  <a:pt x="2932" y="2068"/>
                </a:lnTo>
                <a:lnTo>
                  <a:pt x="2897" y="1989"/>
                </a:lnTo>
                <a:lnTo>
                  <a:pt x="2859" y="1912"/>
                </a:lnTo>
                <a:lnTo>
                  <a:pt x="2819" y="1838"/>
                </a:lnTo>
                <a:lnTo>
                  <a:pt x="2772" y="1768"/>
                </a:lnTo>
                <a:lnTo>
                  <a:pt x="2726" y="1705"/>
                </a:lnTo>
                <a:lnTo>
                  <a:pt x="2675" y="1647"/>
                </a:lnTo>
                <a:lnTo>
                  <a:pt x="2625" y="1601"/>
                </a:lnTo>
                <a:lnTo>
                  <a:pt x="2569" y="1565"/>
                </a:lnTo>
                <a:lnTo>
                  <a:pt x="2508" y="1536"/>
                </a:lnTo>
                <a:lnTo>
                  <a:pt x="2444" y="1513"/>
                </a:lnTo>
                <a:lnTo>
                  <a:pt x="2377" y="1496"/>
                </a:lnTo>
                <a:lnTo>
                  <a:pt x="2308" y="1484"/>
                </a:lnTo>
                <a:lnTo>
                  <a:pt x="2239" y="1478"/>
                </a:lnTo>
                <a:lnTo>
                  <a:pt x="2168" y="1478"/>
                </a:lnTo>
                <a:lnTo>
                  <a:pt x="2095" y="1480"/>
                </a:lnTo>
                <a:lnTo>
                  <a:pt x="2026" y="1486"/>
                </a:lnTo>
                <a:lnTo>
                  <a:pt x="1956" y="1494"/>
                </a:lnTo>
                <a:lnTo>
                  <a:pt x="1889" y="1505"/>
                </a:lnTo>
                <a:lnTo>
                  <a:pt x="1826" y="1519"/>
                </a:lnTo>
                <a:lnTo>
                  <a:pt x="1764" y="1532"/>
                </a:lnTo>
                <a:lnTo>
                  <a:pt x="1709" y="1546"/>
                </a:lnTo>
                <a:lnTo>
                  <a:pt x="1659" y="1561"/>
                </a:lnTo>
                <a:lnTo>
                  <a:pt x="1613" y="1574"/>
                </a:lnTo>
                <a:lnTo>
                  <a:pt x="1574" y="1586"/>
                </a:lnTo>
                <a:lnTo>
                  <a:pt x="1544" y="1597"/>
                </a:lnTo>
                <a:lnTo>
                  <a:pt x="1521" y="1605"/>
                </a:lnTo>
                <a:lnTo>
                  <a:pt x="1505" y="1611"/>
                </a:lnTo>
                <a:lnTo>
                  <a:pt x="1501" y="1613"/>
                </a:lnTo>
                <a:lnTo>
                  <a:pt x="1501" y="1609"/>
                </a:lnTo>
                <a:lnTo>
                  <a:pt x="1505" y="1599"/>
                </a:lnTo>
                <a:lnTo>
                  <a:pt x="1511" y="1586"/>
                </a:lnTo>
                <a:lnTo>
                  <a:pt x="1515" y="1567"/>
                </a:lnTo>
                <a:lnTo>
                  <a:pt x="1519" y="1542"/>
                </a:lnTo>
                <a:lnTo>
                  <a:pt x="1521" y="1515"/>
                </a:lnTo>
                <a:lnTo>
                  <a:pt x="1519" y="1482"/>
                </a:lnTo>
                <a:lnTo>
                  <a:pt x="1511" y="1448"/>
                </a:lnTo>
                <a:lnTo>
                  <a:pt x="1500" y="1411"/>
                </a:lnTo>
                <a:lnTo>
                  <a:pt x="1478" y="1373"/>
                </a:lnTo>
                <a:lnTo>
                  <a:pt x="1452" y="1334"/>
                </a:lnTo>
                <a:lnTo>
                  <a:pt x="1415" y="1292"/>
                </a:lnTo>
                <a:lnTo>
                  <a:pt x="1367" y="1252"/>
                </a:lnTo>
                <a:lnTo>
                  <a:pt x="1308" y="1212"/>
                </a:lnTo>
                <a:lnTo>
                  <a:pt x="1235" y="1171"/>
                </a:lnTo>
                <a:lnTo>
                  <a:pt x="1160" y="1139"/>
                </a:lnTo>
                <a:lnTo>
                  <a:pt x="1087" y="1115"/>
                </a:lnTo>
                <a:lnTo>
                  <a:pt x="1012" y="1100"/>
                </a:lnTo>
                <a:lnTo>
                  <a:pt x="941" y="1091"/>
                </a:lnTo>
                <a:lnTo>
                  <a:pt x="870" y="1087"/>
                </a:lnTo>
                <a:lnTo>
                  <a:pt x="803" y="1089"/>
                </a:lnTo>
                <a:lnTo>
                  <a:pt x="737" y="1094"/>
                </a:lnTo>
                <a:lnTo>
                  <a:pt x="678" y="1104"/>
                </a:lnTo>
                <a:lnTo>
                  <a:pt x="620" y="1115"/>
                </a:lnTo>
                <a:lnTo>
                  <a:pt x="570" y="1129"/>
                </a:lnTo>
                <a:lnTo>
                  <a:pt x="526" y="1142"/>
                </a:lnTo>
                <a:lnTo>
                  <a:pt x="488" y="1156"/>
                </a:lnTo>
                <a:lnTo>
                  <a:pt x="457" y="1167"/>
                </a:lnTo>
                <a:lnTo>
                  <a:pt x="434" y="1177"/>
                </a:lnTo>
                <a:lnTo>
                  <a:pt x="420" y="1183"/>
                </a:lnTo>
                <a:lnTo>
                  <a:pt x="415" y="1185"/>
                </a:lnTo>
                <a:lnTo>
                  <a:pt x="417" y="1179"/>
                </a:lnTo>
                <a:lnTo>
                  <a:pt x="417" y="1162"/>
                </a:lnTo>
                <a:lnTo>
                  <a:pt x="417" y="1133"/>
                </a:lnTo>
                <a:lnTo>
                  <a:pt x="417" y="1098"/>
                </a:lnTo>
                <a:lnTo>
                  <a:pt x="411" y="1056"/>
                </a:lnTo>
                <a:lnTo>
                  <a:pt x="403" y="1008"/>
                </a:lnTo>
                <a:lnTo>
                  <a:pt x="388" y="960"/>
                </a:lnTo>
                <a:lnTo>
                  <a:pt x="367" y="908"/>
                </a:lnTo>
                <a:lnTo>
                  <a:pt x="338" y="858"/>
                </a:lnTo>
                <a:lnTo>
                  <a:pt x="307" y="820"/>
                </a:lnTo>
                <a:lnTo>
                  <a:pt x="273" y="789"/>
                </a:lnTo>
                <a:lnTo>
                  <a:pt x="234" y="762"/>
                </a:lnTo>
                <a:lnTo>
                  <a:pt x="192" y="741"/>
                </a:lnTo>
                <a:lnTo>
                  <a:pt x="152" y="724"/>
                </a:lnTo>
                <a:lnTo>
                  <a:pt x="113" y="712"/>
                </a:lnTo>
                <a:lnTo>
                  <a:pt x="77" y="703"/>
                </a:lnTo>
                <a:lnTo>
                  <a:pt x="46" y="697"/>
                </a:lnTo>
                <a:lnTo>
                  <a:pt x="21" y="693"/>
                </a:lnTo>
                <a:lnTo>
                  <a:pt x="6" y="691"/>
                </a:lnTo>
                <a:lnTo>
                  <a:pt x="0" y="691"/>
                </a:lnTo>
                <a:lnTo>
                  <a:pt x="77" y="689"/>
                </a:lnTo>
                <a:lnTo>
                  <a:pt x="148" y="681"/>
                </a:lnTo>
                <a:lnTo>
                  <a:pt x="209" y="668"/>
                </a:lnTo>
                <a:lnTo>
                  <a:pt x="265" y="653"/>
                </a:lnTo>
                <a:lnTo>
                  <a:pt x="315" y="633"/>
                </a:lnTo>
                <a:lnTo>
                  <a:pt x="357" y="610"/>
                </a:lnTo>
                <a:lnTo>
                  <a:pt x="394" y="585"/>
                </a:lnTo>
                <a:lnTo>
                  <a:pt x="426" y="559"/>
                </a:lnTo>
                <a:lnTo>
                  <a:pt x="453" y="532"/>
                </a:lnTo>
                <a:lnTo>
                  <a:pt x="476" y="503"/>
                </a:lnTo>
                <a:lnTo>
                  <a:pt x="493" y="476"/>
                </a:lnTo>
                <a:lnTo>
                  <a:pt x="509" y="449"/>
                </a:lnTo>
                <a:lnTo>
                  <a:pt x="520" y="424"/>
                </a:lnTo>
                <a:lnTo>
                  <a:pt x="530" y="401"/>
                </a:lnTo>
                <a:lnTo>
                  <a:pt x="536" y="382"/>
                </a:lnTo>
                <a:lnTo>
                  <a:pt x="540" y="365"/>
                </a:lnTo>
                <a:lnTo>
                  <a:pt x="541" y="351"/>
                </a:lnTo>
                <a:lnTo>
                  <a:pt x="543" y="344"/>
                </a:lnTo>
                <a:lnTo>
                  <a:pt x="543" y="342"/>
                </a:lnTo>
                <a:lnTo>
                  <a:pt x="549" y="340"/>
                </a:lnTo>
                <a:lnTo>
                  <a:pt x="568" y="336"/>
                </a:lnTo>
                <a:lnTo>
                  <a:pt x="597" y="330"/>
                </a:lnTo>
                <a:lnTo>
                  <a:pt x="637" y="319"/>
                </a:lnTo>
                <a:lnTo>
                  <a:pt x="685" y="305"/>
                </a:lnTo>
                <a:lnTo>
                  <a:pt x="741" y="286"/>
                </a:lnTo>
                <a:lnTo>
                  <a:pt x="804" y="261"/>
                </a:lnTo>
                <a:lnTo>
                  <a:pt x="872" y="228"/>
                </a:lnTo>
                <a:lnTo>
                  <a:pt x="945" y="192"/>
                </a:lnTo>
                <a:lnTo>
                  <a:pt x="1021" y="146"/>
                </a:lnTo>
                <a:lnTo>
                  <a:pt x="1098" y="92"/>
                </a:lnTo>
                <a:lnTo>
                  <a:pt x="1150" y="57"/>
                </a:lnTo>
                <a:lnTo>
                  <a:pt x="1198" y="30"/>
                </a:lnTo>
                <a:lnTo>
                  <a:pt x="1242" y="13"/>
                </a:lnTo>
                <a:lnTo>
                  <a:pt x="1283" y="2"/>
                </a:lnTo>
                <a:lnTo>
                  <a:pt x="1319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90" name="Group 489"/>
          <p:cNvGrpSpPr/>
          <p:nvPr/>
        </p:nvGrpSpPr>
        <p:grpSpPr>
          <a:xfrm>
            <a:off x="1036950" y="3774438"/>
            <a:ext cx="4438122" cy="1820246"/>
            <a:chOff x="1036950" y="3774438"/>
            <a:chExt cx="4438122" cy="1820246"/>
          </a:xfrm>
        </p:grpSpPr>
        <p:grpSp>
          <p:nvGrpSpPr>
            <p:cNvPr id="456" name="Group 455"/>
            <p:cNvGrpSpPr/>
            <p:nvPr/>
          </p:nvGrpSpPr>
          <p:grpSpPr>
            <a:xfrm>
              <a:off x="1036950" y="4489360"/>
              <a:ext cx="4438122" cy="1105324"/>
              <a:chOff x="0" y="2551113"/>
              <a:chExt cx="10052050" cy="2503487"/>
            </a:xfrm>
            <a:solidFill>
              <a:schemeClr val="accent3"/>
            </a:solidFill>
          </p:grpSpPr>
          <p:sp>
            <p:nvSpPr>
              <p:cNvPr id="470" name="Freeform 127"/>
              <p:cNvSpPr>
                <a:spLocks/>
              </p:cNvSpPr>
              <p:nvPr/>
            </p:nvSpPr>
            <p:spPr bwMode="auto">
              <a:xfrm>
                <a:off x="19050" y="2670175"/>
                <a:ext cx="1501775" cy="2173287"/>
              </a:xfrm>
              <a:custGeom>
                <a:avLst/>
                <a:gdLst>
                  <a:gd name="T0" fmla="*/ 942 w 946"/>
                  <a:gd name="T1" fmla="*/ 36 h 1369"/>
                  <a:gd name="T2" fmla="*/ 896 w 946"/>
                  <a:gd name="T3" fmla="*/ 57 h 1369"/>
                  <a:gd name="T4" fmla="*/ 854 w 946"/>
                  <a:gd name="T5" fmla="*/ 152 h 1369"/>
                  <a:gd name="T6" fmla="*/ 823 w 946"/>
                  <a:gd name="T7" fmla="*/ 384 h 1369"/>
                  <a:gd name="T8" fmla="*/ 806 w 946"/>
                  <a:gd name="T9" fmla="*/ 643 h 1369"/>
                  <a:gd name="T10" fmla="*/ 768 w 946"/>
                  <a:gd name="T11" fmla="*/ 1035 h 1369"/>
                  <a:gd name="T12" fmla="*/ 739 w 946"/>
                  <a:gd name="T13" fmla="*/ 1252 h 1369"/>
                  <a:gd name="T14" fmla="*/ 773 w 946"/>
                  <a:gd name="T15" fmla="*/ 1298 h 1369"/>
                  <a:gd name="T16" fmla="*/ 808 w 946"/>
                  <a:gd name="T17" fmla="*/ 1329 h 1369"/>
                  <a:gd name="T18" fmla="*/ 712 w 946"/>
                  <a:gd name="T19" fmla="*/ 1358 h 1369"/>
                  <a:gd name="T20" fmla="*/ 635 w 946"/>
                  <a:gd name="T21" fmla="*/ 1366 h 1369"/>
                  <a:gd name="T22" fmla="*/ 576 w 946"/>
                  <a:gd name="T23" fmla="*/ 1333 h 1369"/>
                  <a:gd name="T24" fmla="*/ 629 w 946"/>
                  <a:gd name="T25" fmla="*/ 1306 h 1369"/>
                  <a:gd name="T26" fmla="*/ 647 w 946"/>
                  <a:gd name="T27" fmla="*/ 1210 h 1369"/>
                  <a:gd name="T28" fmla="*/ 662 w 946"/>
                  <a:gd name="T29" fmla="*/ 1004 h 1369"/>
                  <a:gd name="T30" fmla="*/ 662 w 946"/>
                  <a:gd name="T31" fmla="*/ 943 h 1369"/>
                  <a:gd name="T32" fmla="*/ 599 w 946"/>
                  <a:gd name="T33" fmla="*/ 931 h 1369"/>
                  <a:gd name="T34" fmla="*/ 537 w 946"/>
                  <a:gd name="T35" fmla="*/ 931 h 1369"/>
                  <a:gd name="T36" fmla="*/ 453 w 946"/>
                  <a:gd name="T37" fmla="*/ 930 h 1369"/>
                  <a:gd name="T38" fmla="*/ 351 w 946"/>
                  <a:gd name="T39" fmla="*/ 933 h 1369"/>
                  <a:gd name="T40" fmla="*/ 238 w 946"/>
                  <a:gd name="T41" fmla="*/ 970 h 1369"/>
                  <a:gd name="T42" fmla="*/ 238 w 946"/>
                  <a:gd name="T43" fmla="*/ 1064 h 1369"/>
                  <a:gd name="T44" fmla="*/ 238 w 946"/>
                  <a:gd name="T45" fmla="*/ 1135 h 1369"/>
                  <a:gd name="T46" fmla="*/ 272 w 946"/>
                  <a:gd name="T47" fmla="*/ 1198 h 1369"/>
                  <a:gd name="T48" fmla="*/ 218 w 946"/>
                  <a:gd name="T49" fmla="*/ 1270 h 1369"/>
                  <a:gd name="T50" fmla="*/ 94 w 946"/>
                  <a:gd name="T51" fmla="*/ 1270 h 1369"/>
                  <a:gd name="T52" fmla="*/ 151 w 946"/>
                  <a:gd name="T53" fmla="*/ 1168 h 1369"/>
                  <a:gd name="T54" fmla="*/ 142 w 946"/>
                  <a:gd name="T55" fmla="*/ 1004 h 1369"/>
                  <a:gd name="T56" fmla="*/ 144 w 946"/>
                  <a:gd name="T57" fmla="*/ 976 h 1369"/>
                  <a:gd name="T58" fmla="*/ 132 w 946"/>
                  <a:gd name="T59" fmla="*/ 855 h 1369"/>
                  <a:gd name="T60" fmla="*/ 120 w 946"/>
                  <a:gd name="T61" fmla="*/ 772 h 1369"/>
                  <a:gd name="T62" fmla="*/ 115 w 946"/>
                  <a:gd name="T63" fmla="*/ 689 h 1369"/>
                  <a:gd name="T64" fmla="*/ 109 w 946"/>
                  <a:gd name="T65" fmla="*/ 613 h 1369"/>
                  <a:gd name="T66" fmla="*/ 97 w 946"/>
                  <a:gd name="T67" fmla="*/ 494 h 1369"/>
                  <a:gd name="T68" fmla="*/ 99 w 946"/>
                  <a:gd name="T69" fmla="*/ 445 h 1369"/>
                  <a:gd name="T70" fmla="*/ 90 w 946"/>
                  <a:gd name="T71" fmla="*/ 394 h 1369"/>
                  <a:gd name="T72" fmla="*/ 82 w 946"/>
                  <a:gd name="T73" fmla="*/ 296 h 1369"/>
                  <a:gd name="T74" fmla="*/ 69 w 946"/>
                  <a:gd name="T75" fmla="*/ 132 h 1369"/>
                  <a:gd name="T76" fmla="*/ 0 w 946"/>
                  <a:gd name="T77" fmla="*/ 92 h 1369"/>
                  <a:gd name="T78" fmla="*/ 34 w 946"/>
                  <a:gd name="T79" fmla="*/ 69 h 1369"/>
                  <a:gd name="T80" fmla="*/ 84 w 946"/>
                  <a:gd name="T81" fmla="*/ 59 h 1369"/>
                  <a:gd name="T82" fmla="*/ 128 w 946"/>
                  <a:gd name="T83" fmla="*/ 44 h 1369"/>
                  <a:gd name="T84" fmla="*/ 193 w 946"/>
                  <a:gd name="T85" fmla="*/ 46 h 1369"/>
                  <a:gd name="T86" fmla="*/ 199 w 946"/>
                  <a:gd name="T87" fmla="*/ 96 h 1369"/>
                  <a:gd name="T88" fmla="*/ 163 w 946"/>
                  <a:gd name="T89" fmla="*/ 177 h 1369"/>
                  <a:gd name="T90" fmla="*/ 172 w 946"/>
                  <a:gd name="T91" fmla="*/ 265 h 1369"/>
                  <a:gd name="T92" fmla="*/ 186 w 946"/>
                  <a:gd name="T93" fmla="*/ 411 h 1369"/>
                  <a:gd name="T94" fmla="*/ 190 w 946"/>
                  <a:gd name="T95" fmla="*/ 445 h 1369"/>
                  <a:gd name="T96" fmla="*/ 201 w 946"/>
                  <a:gd name="T97" fmla="*/ 590 h 1369"/>
                  <a:gd name="T98" fmla="*/ 255 w 946"/>
                  <a:gd name="T99" fmla="*/ 853 h 1369"/>
                  <a:gd name="T100" fmla="*/ 514 w 946"/>
                  <a:gd name="T101" fmla="*/ 870 h 1369"/>
                  <a:gd name="T102" fmla="*/ 666 w 946"/>
                  <a:gd name="T103" fmla="*/ 876 h 1369"/>
                  <a:gd name="T104" fmla="*/ 687 w 946"/>
                  <a:gd name="T105" fmla="*/ 805 h 1369"/>
                  <a:gd name="T106" fmla="*/ 706 w 946"/>
                  <a:gd name="T107" fmla="*/ 613 h 1369"/>
                  <a:gd name="T108" fmla="*/ 741 w 946"/>
                  <a:gd name="T109" fmla="*/ 321 h 1369"/>
                  <a:gd name="T110" fmla="*/ 754 w 946"/>
                  <a:gd name="T111" fmla="*/ 236 h 1369"/>
                  <a:gd name="T112" fmla="*/ 789 w 946"/>
                  <a:gd name="T113" fmla="*/ 79 h 1369"/>
                  <a:gd name="T114" fmla="*/ 743 w 946"/>
                  <a:gd name="T115" fmla="*/ 48 h 1369"/>
                  <a:gd name="T116" fmla="*/ 729 w 946"/>
                  <a:gd name="T117" fmla="*/ 13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6" h="1369">
                    <a:moveTo>
                      <a:pt x="750" y="0"/>
                    </a:moveTo>
                    <a:lnTo>
                      <a:pt x="771" y="0"/>
                    </a:lnTo>
                    <a:lnTo>
                      <a:pt x="852" y="6"/>
                    </a:lnTo>
                    <a:lnTo>
                      <a:pt x="933" y="11"/>
                    </a:lnTo>
                    <a:lnTo>
                      <a:pt x="935" y="15"/>
                    </a:lnTo>
                    <a:lnTo>
                      <a:pt x="935" y="19"/>
                    </a:lnTo>
                    <a:lnTo>
                      <a:pt x="936" y="23"/>
                    </a:lnTo>
                    <a:lnTo>
                      <a:pt x="938" y="27"/>
                    </a:lnTo>
                    <a:lnTo>
                      <a:pt x="940" y="31"/>
                    </a:lnTo>
                    <a:lnTo>
                      <a:pt x="942" y="36"/>
                    </a:lnTo>
                    <a:lnTo>
                      <a:pt x="946" y="42"/>
                    </a:lnTo>
                    <a:lnTo>
                      <a:pt x="946" y="48"/>
                    </a:lnTo>
                    <a:lnTo>
                      <a:pt x="946" y="54"/>
                    </a:lnTo>
                    <a:lnTo>
                      <a:pt x="944" y="59"/>
                    </a:lnTo>
                    <a:lnTo>
                      <a:pt x="940" y="65"/>
                    </a:lnTo>
                    <a:lnTo>
                      <a:pt x="931" y="65"/>
                    </a:lnTo>
                    <a:lnTo>
                      <a:pt x="923" y="65"/>
                    </a:lnTo>
                    <a:lnTo>
                      <a:pt x="913" y="61"/>
                    </a:lnTo>
                    <a:lnTo>
                      <a:pt x="904" y="59"/>
                    </a:lnTo>
                    <a:lnTo>
                      <a:pt x="896" y="57"/>
                    </a:lnTo>
                    <a:lnTo>
                      <a:pt x="890" y="59"/>
                    </a:lnTo>
                    <a:lnTo>
                      <a:pt x="887" y="59"/>
                    </a:lnTo>
                    <a:lnTo>
                      <a:pt x="883" y="63"/>
                    </a:lnTo>
                    <a:lnTo>
                      <a:pt x="877" y="67"/>
                    </a:lnTo>
                    <a:lnTo>
                      <a:pt x="869" y="69"/>
                    </a:lnTo>
                    <a:lnTo>
                      <a:pt x="869" y="73"/>
                    </a:lnTo>
                    <a:lnTo>
                      <a:pt x="867" y="77"/>
                    </a:lnTo>
                    <a:lnTo>
                      <a:pt x="867" y="82"/>
                    </a:lnTo>
                    <a:lnTo>
                      <a:pt x="860" y="117"/>
                    </a:lnTo>
                    <a:lnTo>
                      <a:pt x="854" y="152"/>
                    </a:lnTo>
                    <a:lnTo>
                      <a:pt x="850" y="161"/>
                    </a:lnTo>
                    <a:lnTo>
                      <a:pt x="848" y="169"/>
                    </a:lnTo>
                    <a:lnTo>
                      <a:pt x="844" y="178"/>
                    </a:lnTo>
                    <a:lnTo>
                      <a:pt x="842" y="190"/>
                    </a:lnTo>
                    <a:lnTo>
                      <a:pt x="833" y="232"/>
                    </a:lnTo>
                    <a:lnTo>
                      <a:pt x="831" y="275"/>
                    </a:lnTo>
                    <a:lnTo>
                      <a:pt x="827" y="357"/>
                    </a:lnTo>
                    <a:lnTo>
                      <a:pt x="825" y="369"/>
                    </a:lnTo>
                    <a:lnTo>
                      <a:pt x="823" y="378"/>
                    </a:lnTo>
                    <a:lnTo>
                      <a:pt x="823" y="384"/>
                    </a:lnTo>
                    <a:lnTo>
                      <a:pt x="821" y="392"/>
                    </a:lnTo>
                    <a:lnTo>
                      <a:pt x="821" y="401"/>
                    </a:lnTo>
                    <a:lnTo>
                      <a:pt x="821" y="415"/>
                    </a:lnTo>
                    <a:lnTo>
                      <a:pt x="819" y="422"/>
                    </a:lnTo>
                    <a:lnTo>
                      <a:pt x="817" y="430"/>
                    </a:lnTo>
                    <a:lnTo>
                      <a:pt x="814" y="436"/>
                    </a:lnTo>
                    <a:lnTo>
                      <a:pt x="814" y="444"/>
                    </a:lnTo>
                    <a:lnTo>
                      <a:pt x="810" y="511"/>
                    </a:lnTo>
                    <a:lnTo>
                      <a:pt x="810" y="578"/>
                    </a:lnTo>
                    <a:lnTo>
                      <a:pt x="806" y="643"/>
                    </a:lnTo>
                    <a:lnTo>
                      <a:pt x="802" y="711"/>
                    </a:lnTo>
                    <a:lnTo>
                      <a:pt x="802" y="739"/>
                    </a:lnTo>
                    <a:lnTo>
                      <a:pt x="804" y="768"/>
                    </a:lnTo>
                    <a:lnTo>
                      <a:pt x="798" y="828"/>
                    </a:lnTo>
                    <a:lnTo>
                      <a:pt x="785" y="889"/>
                    </a:lnTo>
                    <a:lnTo>
                      <a:pt x="771" y="951"/>
                    </a:lnTo>
                    <a:lnTo>
                      <a:pt x="766" y="1012"/>
                    </a:lnTo>
                    <a:lnTo>
                      <a:pt x="766" y="1020"/>
                    </a:lnTo>
                    <a:lnTo>
                      <a:pt x="768" y="1028"/>
                    </a:lnTo>
                    <a:lnTo>
                      <a:pt x="768" y="1035"/>
                    </a:lnTo>
                    <a:lnTo>
                      <a:pt x="768" y="1045"/>
                    </a:lnTo>
                    <a:lnTo>
                      <a:pt x="768" y="1053"/>
                    </a:lnTo>
                    <a:lnTo>
                      <a:pt x="766" y="1060"/>
                    </a:lnTo>
                    <a:lnTo>
                      <a:pt x="764" y="1066"/>
                    </a:lnTo>
                    <a:lnTo>
                      <a:pt x="762" y="1076"/>
                    </a:lnTo>
                    <a:lnTo>
                      <a:pt x="754" y="1114"/>
                    </a:lnTo>
                    <a:lnTo>
                      <a:pt x="748" y="1158"/>
                    </a:lnTo>
                    <a:lnTo>
                      <a:pt x="743" y="1200"/>
                    </a:lnTo>
                    <a:lnTo>
                      <a:pt x="741" y="1241"/>
                    </a:lnTo>
                    <a:lnTo>
                      <a:pt x="739" y="1252"/>
                    </a:lnTo>
                    <a:lnTo>
                      <a:pt x="735" y="1264"/>
                    </a:lnTo>
                    <a:lnTo>
                      <a:pt x="731" y="1277"/>
                    </a:lnTo>
                    <a:lnTo>
                      <a:pt x="731" y="1289"/>
                    </a:lnTo>
                    <a:lnTo>
                      <a:pt x="731" y="1298"/>
                    </a:lnTo>
                    <a:lnTo>
                      <a:pt x="743" y="1302"/>
                    </a:lnTo>
                    <a:lnTo>
                      <a:pt x="754" y="1304"/>
                    </a:lnTo>
                    <a:lnTo>
                      <a:pt x="760" y="1302"/>
                    </a:lnTo>
                    <a:lnTo>
                      <a:pt x="764" y="1300"/>
                    </a:lnTo>
                    <a:lnTo>
                      <a:pt x="769" y="1300"/>
                    </a:lnTo>
                    <a:lnTo>
                      <a:pt x="773" y="1298"/>
                    </a:lnTo>
                    <a:lnTo>
                      <a:pt x="777" y="1295"/>
                    </a:lnTo>
                    <a:lnTo>
                      <a:pt x="781" y="1293"/>
                    </a:lnTo>
                    <a:lnTo>
                      <a:pt x="785" y="1291"/>
                    </a:lnTo>
                    <a:lnTo>
                      <a:pt x="791" y="1291"/>
                    </a:lnTo>
                    <a:lnTo>
                      <a:pt x="794" y="1291"/>
                    </a:lnTo>
                    <a:lnTo>
                      <a:pt x="800" y="1296"/>
                    </a:lnTo>
                    <a:lnTo>
                      <a:pt x="804" y="1304"/>
                    </a:lnTo>
                    <a:lnTo>
                      <a:pt x="808" y="1312"/>
                    </a:lnTo>
                    <a:lnTo>
                      <a:pt x="808" y="1321"/>
                    </a:lnTo>
                    <a:lnTo>
                      <a:pt x="808" y="1329"/>
                    </a:lnTo>
                    <a:lnTo>
                      <a:pt x="804" y="1337"/>
                    </a:lnTo>
                    <a:lnTo>
                      <a:pt x="800" y="1343"/>
                    </a:lnTo>
                    <a:lnTo>
                      <a:pt x="794" y="1348"/>
                    </a:lnTo>
                    <a:lnTo>
                      <a:pt x="783" y="1354"/>
                    </a:lnTo>
                    <a:lnTo>
                      <a:pt x="771" y="1362"/>
                    </a:lnTo>
                    <a:lnTo>
                      <a:pt x="760" y="1364"/>
                    </a:lnTo>
                    <a:lnTo>
                      <a:pt x="748" y="1364"/>
                    </a:lnTo>
                    <a:lnTo>
                      <a:pt x="737" y="1360"/>
                    </a:lnTo>
                    <a:lnTo>
                      <a:pt x="723" y="1358"/>
                    </a:lnTo>
                    <a:lnTo>
                      <a:pt x="712" y="1358"/>
                    </a:lnTo>
                    <a:lnTo>
                      <a:pt x="700" y="1358"/>
                    </a:lnTo>
                    <a:lnTo>
                      <a:pt x="691" y="1362"/>
                    </a:lnTo>
                    <a:lnTo>
                      <a:pt x="679" y="1364"/>
                    </a:lnTo>
                    <a:lnTo>
                      <a:pt x="668" y="1366"/>
                    </a:lnTo>
                    <a:lnTo>
                      <a:pt x="662" y="1366"/>
                    </a:lnTo>
                    <a:lnTo>
                      <a:pt x="658" y="1364"/>
                    </a:lnTo>
                    <a:lnTo>
                      <a:pt x="654" y="1362"/>
                    </a:lnTo>
                    <a:lnTo>
                      <a:pt x="648" y="1362"/>
                    </a:lnTo>
                    <a:lnTo>
                      <a:pt x="643" y="1364"/>
                    </a:lnTo>
                    <a:lnTo>
                      <a:pt x="635" y="1366"/>
                    </a:lnTo>
                    <a:lnTo>
                      <a:pt x="629" y="1368"/>
                    </a:lnTo>
                    <a:lnTo>
                      <a:pt x="622" y="1369"/>
                    </a:lnTo>
                    <a:lnTo>
                      <a:pt x="614" y="1369"/>
                    </a:lnTo>
                    <a:lnTo>
                      <a:pt x="597" y="1369"/>
                    </a:lnTo>
                    <a:lnTo>
                      <a:pt x="589" y="1368"/>
                    </a:lnTo>
                    <a:lnTo>
                      <a:pt x="581" y="1366"/>
                    </a:lnTo>
                    <a:lnTo>
                      <a:pt x="577" y="1358"/>
                    </a:lnTo>
                    <a:lnTo>
                      <a:pt x="576" y="1350"/>
                    </a:lnTo>
                    <a:lnTo>
                      <a:pt x="574" y="1341"/>
                    </a:lnTo>
                    <a:lnTo>
                      <a:pt x="576" y="1333"/>
                    </a:lnTo>
                    <a:lnTo>
                      <a:pt x="576" y="1327"/>
                    </a:lnTo>
                    <a:lnTo>
                      <a:pt x="579" y="1321"/>
                    </a:lnTo>
                    <a:lnTo>
                      <a:pt x="583" y="1318"/>
                    </a:lnTo>
                    <a:lnTo>
                      <a:pt x="587" y="1316"/>
                    </a:lnTo>
                    <a:lnTo>
                      <a:pt x="595" y="1314"/>
                    </a:lnTo>
                    <a:lnTo>
                      <a:pt x="602" y="1314"/>
                    </a:lnTo>
                    <a:lnTo>
                      <a:pt x="610" y="1316"/>
                    </a:lnTo>
                    <a:lnTo>
                      <a:pt x="622" y="1316"/>
                    </a:lnTo>
                    <a:lnTo>
                      <a:pt x="627" y="1312"/>
                    </a:lnTo>
                    <a:lnTo>
                      <a:pt x="629" y="1306"/>
                    </a:lnTo>
                    <a:lnTo>
                      <a:pt x="629" y="1300"/>
                    </a:lnTo>
                    <a:lnTo>
                      <a:pt x="631" y="1295"/>
                    </a:lnTo>
                    <a:lnTo>
                      <a:pt x="633" y="1291"/>
                    </a:lnTo>
                    <a:lnTo>
                      <a:pt x="635" y="1287"/>
                    </a:lnTo>
                    <a:lnTo>
                      <a:pt x="637" y="1281"/>
                    </a:lnTo>
                    <a:lnTo>
                      <a:pt x="639" y="1277"/>
                    </a:lnTo>
                    <a:lnTo>
                      <a:pt x="639" y="1252"/>
                    </a:lnTo>
                    <a:lnTo>
                      <a:pt x="641" y="1241"/>
                    </a:lnTo>
                    <a:lnTo>
                      <a:pt x="643" y="1229"/>
                    </a:lnTo>
                    <a:lnTo>
                      <a:pt x="647" y="1210"/>
                    </a:lnTo>
                    <a:lnTo>
                      <a:pt x="648" y="1198"/>
                    </a:lnTo>
                    <a:lnTo>
                      <a:pt x="648" y="1185"/>
                    </a:lnTo>
                    <a:lnTo>
                      <a:pt x="648" y="1162"/>
                    </a:lnTo>
                    <a:lnTo>
                      <a:pt x="654" y="1112"/>
                    </a:lnTo>
                    <a:lnTo>
                      <a:pt x="660" y="1062"/>
                    </a:lnTo>
                    <a:lnTo>
                      <a:pt x="660" y="1049"/>
                    </a:lnTo>
                    <a:lnTo>
                      <a:pt x="660" y="1031"/>
                    </a:lnTo>
                    <a:lnTo>
                      <a:pt x="660" y="1024"/>
                    </a:lnTo>
                    <a:lnTo>
                      <a:pt x="662" y="1014"/>
                    </a:lnTo>
                    <a:lnTo>
                      <a:pt x="662" y="1004"/>
                    </a:lnTo>
                    <a:lnTo>
                      <a:pt x="664" y="997"/>
                    </a:lnTo>
                    <a:lnTo>
                      <a:pt x="662" y="983"/>
                    </a:lnTo>
                    <a:lnTo>
                      <a:pt x="662" y="970"/>
                    </a:lnTo>
                    <a:lnTo>
                      <a:pt x="660" y="966"/>
                    </a:lnTo>
                    <a:lnTo>
                      <a:pt x="662" y="960"/>
                    </a:lnTo>
                    <a:lnTo>
                      <a:pt x="664" y="951"/>
                    </a:lnTo>
                    <a:lnTo>
                      <a:pt x="664" y="949"/>
                    </a:lnTo>
                    <a:lnTo>
                      <a:pt x="662" y="947"/>
                    </a:lnTo>
                    <a:lnTo>
                      <a:pt x="662" y="945"/>
                    </a:lnTo>
                    <a:lnTo>
                      <a:pt x="662" y="943"/>
                    </a:lnTo>
                    <a:lnTo>
                      <a:pt x="654" y="937"/>
                    </a:lnTo>
                    <a:lnTo>
                      <a:pt x="645" y="935"/>
                    </a:lnTo>
                    <a:lnTo>
                      <a:pt x="635" y="935"/>
                    </a:lnTo>
                    <a:lnTo>
                      <a:pt x="627" y="937"/>
                    </a:lnTo>
                    <a:lnTo>
                      <a:pt x="622" y="935"/>
                    </a:lnTo>
                    <a:lnTo>
                      <a:pt x="616" y="931"/>
                    </a:lnTo>
                    <a:lnTo>
                      <a:pt x="610" y="926"/>
                    </a:lnTo>
                    <a:lnTo>
                      <a:pt x="606" y="926"/>
                    </a:lnTo>
                    <a:lnTo>
                      <a:pt x="600" y="928"/>
                    </a:lnTo>
                    <a:lnTo>
                      <a:pt x="599" y="931"/>
                    </a:lnTo>
                    <a:lnTo>
                      <a:pt x="595" y="933"/>
                    </a:lnTo>
                    <a:lnTo>
                      <a:pt x="591" y="935"/>
                    </a:lnTo>
                    <a:lnTo>
                      <a:pt x="581" y="933"/>
                    </a:lnTo>
                    <a:lnTo>
                      <a:pt x="574" y="930"/>
                    </a:lnTo>
                    <a:lnTo>
                      <a:pt x="564" y="928"/>
                    </a:lnTo>
                    <a:lnTo>
                      <a:pt x="554" y="926"/>
                    </a:lnTo>
                    <a:lnTo>
                      <a:pt x="551" y="928"/>
                    </a:lnTo>
                    <a:lnTo>
                      <a:pt x="547" y="930"/>
                    </a:lnTo>
                    <a:lnTo>
                      <a:pt x="543" y="931"/>
                    </a:lnTo>
                    <a:lnTo>
                      <a:pt x="537" y="931"/>
                    </a:lnTo>
                    <a:lnTo>
                      <a:pt x="528" y="930"/>
                    </a:lnTo>
                    <a:lnTo>
                      <a:pt x="522" y="928"/>
                    </a:lnTo>
                    <a:lnTo>
                      <a:pt x="514" y="924"/>
                    </a:lnTo>
                    <a:lnTo>
                      <a:pt x="506" y="922"/>
                    </a:lnTo>
                    <a:lnTo>
                      <a:pt x="497" y="924"/>
                    </a:lnTo>
                    <a:lnTo>
                      <a:pt x="487" y="926"/>
                    </a:lnTo>
                    <a:lnTo>
                      <a:pt x="478" y="928"/>
                    </a:lnTo>
                    <a:lnTo>
                      <a:pt x="468" y="930"/>
                    </a:lnTo>
                    <a:lnTo>
                      <a:pt x="460" y="930"/>
                    </a:lnTo>
                    <a:lnTo>
                      <a:pt x="453" y="930"/>
                    </a:lnTo>
                    <a:lnTo>
                      <a:pt x="439" y="930"/>
                    </a:lnTo>
                    <a:lnTo>
                      <a:pt x="432" y="930"/>
                    </a:lnTo>
                    <a:lnTo>
                      <a:pt x="424" y="931"/>
                    </a:lnTo>
                    <a:lnTo>
                      <a:pt x="418" y="935"/>
                    </a:lnTo>
                    <a:lnTo>
                      <a:pt x="408" y="933"/>
                    </a:lnTo>
                    <a:lnTo>
                      <a:pt x="397" y="930"/>
                    </a:lnTo>
                    <a:lnTo>
                      <a:pt x="385" y="930"/>
                    </a:lnTo>
                    <a:lnTo>
                      <a:pt x="376" y="928"/>
                    </a:lnTo>
                    <a:lnTo>
                      <a:pt x="359" y="930"/>
                    </a:lnTo>
                    <a:lnTo>
                      <a:pt x="351" y="933"/>
                    </a:lnTo>
                    <a:lnTo>
                      <a:pt x="343" y="937"/>
                    </a:lnTo>
                    <a:lnTo>
                      <a:pt x="318" y="931"/>
                    </a:lnTo>
                    <a:lnTo>
                      <a:pt x="295" y="931"/>
                    </a:lnTo>
                    <a:lnTo>
                      <a:pt x="270" y="931"/>
                    </a:lnTo>
                    <a:lnTo>
                      <a:pt x="245" y="928"/>
                    </a:lnTo>
                    <a:lnTo>
                      <a:pt x="241" y="933"/>
                    </a:lnTo>
                    <a:lnTo>
                      <a:pt x="238" y="939"/>
                    </a:lnTo>
                    <a:lnTo>
                      <a:pt x="238" y="949"/>
                    </a:lnTo>
                    <a:lnTo>
                      <a:pt x="238" y="960"/>
                    </a:lnTo>
                    <a:lnTo>
                      <a:pt x="238" y="970"/>
                    </a:lnTo>
                    <a:lnTo>
                      <a:pt x="238" y="985"/>
                    </a:lnTo>
                    <a:lnTo>
                      <a:pt x="236" y="999"/>
                    </a:lnTo>
                    <a:lnTo>
                      <a:pt x="236" y="1010"/>
                    </a:lnTo>
                    <a:lnTo>
                      <a:pt x="234" y="1024"/>
                    </a:lnTo>
                    <a:lnTo>
                      <a:pt x="236" y="1029"/>
                    </a:lnTo>
                    <a:lnTo>
                      <a:pt x="236" y="1035"/>
                    </a:lnTo>
                    <a:lnTo>
                      <a:pt x="238" y="1041"/>
                    </a:lnTo>
                    <a:lnTo>
                      <a:pt x="240" y="1047"/>
                    </a:lnTo>
                    <a:lnTo>
                      <a:pt x="240" y="1056"/>
                    </a:lnTo>
                    <a:lnTo>
                      <a:pt x="238" y="1064"/>
                    </a:lnTo>
                    <a:lnTo>
                      <a:pt x="236" y="1074"/>
                    </a:lnTo>
                    <a:lnTo>
                      <a:pt x="236" y="1081"/>
                    </a:lnTo>
                    <a:lnTo>
                      <a:pt x="236" y="1089"/>
                    </a:lnTo>
                    <a:lnTo>
                      <a:pt x="238" y="1097"/>
                    </a:lnTo>
                    <a:lnTo>
                      <a:pt x="240" y="1104"/>
                    </a:lnTo>
                    <a:lnTo>
                      <a:pt x="241" y="1112"/>
                    </a:lnTo>
                    <a:lnTo>
                      <a:pt x="240" y="1118"/>
                    </a:lnTo>
                    <a:lnTo>
                      <a:pt x="240" y="1124"/>
                    </a:lnTo>
                    <a:lnTo>
                      <a:pt x="238" y="1129"/>
                    </a:lnTo>
                    <a:lnTo>
                      <a:pt x="238" y="1135"/>
                    </a:lnTo>
                    <a:lnTo>
                      <a:pt x="238" y="1150"/>
                    </a:lnTo>
                    <a:lnTo>
                      <a:pt x="241" y="1166"/>
                    </a:lnTo>
                    <a:lnTo>
                      <a:pt x="249" y="1197"/>
                    </a:lnTo>
                    <a:lnTo>
                      <a:pt x="251" y="1200"/>
                    </a:lnTo>
                    <a:lnTo>
                      <a:pt x="253" y="1200"/>
                    </a:lnTo>
                    <a:lnTo>
                      <a:pt x="255" y="1202"/>
                    </a:lnTo>
                    <a:lnTo>
                      <a:pt x="259" y="1202"/>
                    </a:lnTo>
                    <a:lnTo>
                      <a:pt x="264" y="1200"/>
                    </a:lnTo>
                    <a:lnTo>
                      <a:pt x="268" y="1198"/>
                    </a:lnTo>
                    <a:lnTo>
                      <a:pt x="272" y="1198"/>
                    </a:lnTo>
                    <a:lnTo>
                      <a:pt x="276" y="1198"/>
                    </a:lnTo>
                    <a:lnTo>
                      <a:pt x="278" y="1202"/>
                    </a:lnTo>
                    <a:lnTo>
                      <a:pt x="280" y="1206"/>
                    </a:lnTo>
                    <a:lnTo>
                      <a:pt x="280" y="1212"/>
                    </a:lnTo>
                    <a:lnTo>
                      <a:pt x="280" y="1216"/>
                    </a:lnTo>
                    <a:lnTo>
                      <a:pt x="278" y="1229"/>
                    </a:lnTo>
                    <a:lnTo>
                      <a:pt x="270" y="1241"/>
                    </a:lnTo>
                    <a:lnTo>
                      <a:pt x="257" y="1248"/>
                    </a:lnTo>
                    <a:lnTo>
                      <a:pt x="236" y="1260"/>
                    </a:lnTo>
                    <a:lnTo>
                      <a:pt x="218" y="1270"/>
                    </a:lnTo>
                    <a:lnTo>
                      <a:pt x="188" y="1273"/>
                    </a:lnTo>
                    <a:lnTo>
                      <a:pt x="163" y="1287"/>
                    </a:lnTo>
                    <a:lnTo>
                      <a:pt x="138" y="1298"/>
                    </a:lnTo>
                    <a:lnTo>
                      <a:pt x="111" y="1302"/>
                    </a:lnTo>
                    <a:lnTo>
                      <a:pt x="101" y="1302"/>
                    </a:lnTo>
                    <a:lnTo>
                      <a:pt x="92" y="1300"/>
                    </a:lnTo>
                    <a:lnTo>
                      <a:pt x="90" y="1295"/>
                    </a:lnTo>
                    <a:lnTo>
                      <a:pt x="90" y="1287"/>
                    </a:lnTo>
                    <a:lnTo>
                      <a:pt x="90" y="1279"/>
                    </a:lnTo>
                    <a:lnTo>
                      <a:pt x="94" y="1270"/>
                    </a:lnTo>
                    <a:lnTo>
                      <a:pt x="99" y="1254"/>
                    </a:lnTo>
                    <a:lnTo>
                      <a:pt x="126" y="1243"/>
                    </a:lnTo>
                    <a:lnTo>
                      <a:pt x="136" y="1239"/>
                    </a:lnTo>
                    <a:lnTo>
                      <a:pt x="144" y="1233"/>
                    </a:lnTo>
                    <a:lnTo>
                      <a:pt x="149" y="1227"/>
                    </a:lnTo>
                    <a:lnTo>
                      <a:pt x="149" y="1223"/>
                    </a:lnTo>
                    <a:lnTo>
                      <a:pt x="151" y="1220"/>
                    </a:lnTo>
                    <a:lnTo>
                      <a:pt x="151" y="1214"/>
                    </a:lnTo>
                    <a:lnTo>
                      <a:pt x="151" y="1193"/>
                    </a:lnTo>
                    <a:lnTo>
                      <a:pt x="151" y="1168"/>
                    </a:lnTo>
                    <a:lnTo>
                      <a:pt x="149" y="1141"/>
                    </a:lnTo>
                    <a:lnTo>
                      <a:pt x="147" y="1122"/>
                    </a:lnTo>
                    <a:lnTo>
                      <a:pt x="142" y="1093"/>
                    </a:lnTo>
                    <a:lnTo>
                      <a:pt x="140" y="1066"/>
                    </a:lnTo>
                    <a:lnTo>
                      <a:pt x="140" y="1053"/>
                    </a:lnTo>
                    <a:lnTo>
                      <a:pt x="142" y="1037"/>
                    </a:lnTo>
                    <a:lnTo>
                      <a:pt x="144" y="1024"/>
                    </a:lnTo>
                    <a:lnTo>
                      <a:pt x="144" y="1010"/>
                    </a:lnTo>
                    <a:lnTo>
                      <a:pt x="144" y="1006"/>
                    </a:lnTo>
                    <a:lnTo>
                      <a:pt x="142" y="1004"/>
                    </a:lnTo>
                    <a:lnTo>
                      <a:pt x="140" y="1003"/>
                    </a:lnTo>
                    <a:lnTo>
                      <a:pt x="140" y="1001"/>
                    </a:lnTo>
                    <a:lnTo>
                      <a:pt x="140" y="997"/>
                    </a:lnTo>
                    <a:lnTo>
                      <a:pt x="142" y="993"/>
                    </a:lnTo>
                    <a:lnTo>
                      <a:pt x="144" y="991"/>
                    </a:lnTo>
                    <a:lnTo>
                      <a:pt x="144" y="987"/>
                    </a:lnTo>
                    <a:lnTo>
                      <a:pt x="144" y="983"/>
                    </a:lnTo>
                    <a:lnTo>
                      <a:pt x="142" y="981"/>
                    </a:lnTo>
                    <a:lnTo>
                      <a:pt x="140" y="980"/>
                    </a:lnTo>
                    <a:lnTo>
                      <a:pt x="144" y="976"/>
                    </a:lnTo>
                    <a:lnTo>
                      <a:pt x="140" y="945"/>
                    </a:lnTo>
                    <a:lnTo>
                      <a:pt x="138" y="931"/>
                    </a:lnTo>
                    <a:lnTo>
                      <a:pt x="136" y="916"/>
                    </a:lnTo>
                    <a:lnTo>
                      <a:pt x="136" y="905"/>
                    </a:lnTo>
                    <a:lnTo>
                      <a:pt x="136" y="893"/>
                    </a:lnTo>
                    <a:lnTo>
                      <a:pt x="136" y="883"/>
                    </a:lnTo>
                    <a:lnTo>
                      <a:pt x="136" y="872"/>
                    </a:lnTo>
                    <a:lnTo>
                      <a:pt x="134" y="864"/>
                    </a:lnTo>
                    <a:lnTo>
                      <a:pt x="134" y="858"/>
                    </a:lnTo>
                    <a:lnTo>
                      <a:pt x="132" y="855"/>
                    </a:lnTo>
                    <a:lnTo>
                      <a:pt x="130" y="851"/>
                    </a:lnTo>
                    <a:lnTo>
                      <a:pt x="130" y="843"/>
                    </a:lnTo>
                    <a:lnTo>
                      <a:pt x="130" y="832"/>
                    </a:lnTo>
                    <a:lnTo>
                      <a:pt x="128" y="824"/>
                    </a:lnTo>
                    <a:lnTo>
                      <a:pt x="126" y="814"/>
                    </a:lnTo>
                    <a:lnTo>
                      <a:pt x="124" y="807"/>
                    </a:lnTo>
                    <a:lnTo>
                      <a:pt x="120" y="797"/>
                    </a:lnTo>
                    <a:lnTo>
                      <a:pt x="119" y="785"/>
                    </a:lnTo>
                    <a:lnTo>
                      <a:pt x="120" y="778"/>
                    </a:lnTo>
                    <a:lnTo>
                      <a:pt x="120" y="772"/>
                    </a:lnTo>
                    <a:lnTo>
                      <a:pt x="122" y="766"/>
                    </a:lnTo>
                    <a:lnTo>
                      <a:pt x="122" y="759"/>
                    </a:lnTo>
                    <a:lnTo>
                      <a:pt x="122" y="749"/>
                    </a:lnTo>
                    <a:lnTo>
                      <a:pt x="120" y="739"/>
                    </a:lnTo>
                    <a:lnTo>
                      <a:pt x="117" y="730"/>
                    </a:lnTo>
                    <a:lnTo>
                      <a:pt x="113" y="716"/>
                    </a:lnTo>
                    <a:lnTo>
                      <a:pt x="111" y="703"/>
                    </a:lnTo>
                    <a:lnTo>
                      <a:pt x="113" y="699"/>
                    </a:lnTo>
                    <a:lnTo>
                      <a:pt x="113" y="693"/>
                    </a:lnTo>
                    <a:lnTo>
                      <a:pt x="115" y="689"/>
                    </a:lnTo>
                    <a:lnTo>
                      <a:pt x="115" y="684"/>
                    </a:lnTo>
                    <a:lnTo>
                      <a:pt x="115" y="682"/>
                    </a:lnTo>
                    <a:lnTo>
                      <a:pt x="115" y="678"/>
                    </a:lnTo>
                    <a:lnTo>
                      <a:pt x="115" y="672"/>
                    </a:lnTo>
                    <a:lnTo>
                      <a:pt x="113" y="661"/>
                    </a:lnTo>
                    <a:lnTo>
                      <a:pt x="111" y="649"/>
                    </a:lnTo>
                    <a:lnTo>
                      <a:pt x="111" y="638"/>
                    </a:lnTo>
                    <a:lnTo>
                      <a:pt x="109" y="628"/>
                    </a:lnTo>
                    <a:lnTo>
                      <a:pt x="109" y="618"/>
                    </a:lnTo>
                    <a:lnTo>
                      <a:pt x="109" y="613"/>
                    </a:lnTo>
                    <a:lnTo>
                      <a:pt x="103" y="595"/>
                    </a:lnTo>
                    <a:lnTo>
                      <a:pt x="101" y="586"/>
                    </a:lnTo>
                    <a:lnTo>
                      <a:pt x="101" y="576"/>
                    </a:lnTo>
                    <a:lnTo>
                      <a:pt x="101" y="565"/>
                    </a:lnTo>
                    <a:lnTo>
                      <a:pt x="103" y="553"/>
                    </a:lnTo>
                    <a:lnTo>
                      <a:pt x="103" y="542"/>
                    </a:lnTo>
                    <a:lnTo>
                      <a:pt x="103" y="530"/>
                    </a:lnTo>
                    <a:lnTo>
                      <a:pt x="103" y="518"/>
                    </a:lnTo>
                    <a:lnTo>
                      <a:pt x="101" y="507"/>
                    </a:lnTo>
                    <a:lnTo>
                      <a:pt x="97" y="494"/>
                    </a:lnTo>
                    <a:lnTo>
                      <a:pt x="97" y="482"/>
                    </a:lnTo>
                    <a:lnTo>
                      <a:pt x="97" y="474"/>
                    </a:lnTo>
                    <a:lnTo>
                      <a:pt x="99" y="469"/>
                    </a:lnTo>
                    <a:lnTo>
                      <a:pt x="101" y="461"/>
                    </a:lnTo>
                    <a:lnTo>
                      <a:pt x="101" y="453"/>
                    </a:lnTo>
                    <a:lnTo>
                      <a:pt x="101" y="451"/>
                    </a:lnTo>
                    <a:lnTo>
                      <a:pt x="99" y="451"/>
                    </a:lnTo>
                    <a:lnTo>
                      <a:pt x="97" y="449"/>
                    </a:lnTo>
                    <a:lnTo>
                      <a:pt x="97" y="447"/>
                    </a:lnTo>
                    <a:lnTo>
                      <a:pt x="99" y="445"/>
                    </a:lnTo>
                    <a:lnTo>
                      <a:pt x="101" y="442"/>
                    </a:lnTo>
                    <a:lnTo>
                      <a:pt x="101" y="440"/>
                    </a:lnTo>
                    <a:lnTo>
                      <a:pt x="103" y="436"/>
                    </a:lnTo>
                    <a:lnTo>
                      <a:pt x="103" y="428"/>
                    </a:lnTo>
                    <a:lnTo>
                      <a:pt x="101" y="422"/>
                    </a:lnTo>
                    <a:lnTo>
                      <a:pt x="97" y="417"/>
                    </a:lnTo>
                    <a:lnTo>
                      <a:pt x="94" y="413"/>
                    </a:lnTo>
                    <a:lnTo>
                      <a:pt x="90" y="409"/>
                    </a:lnTo>
                    <a:lnTo>
                      <a:pt x="88" y="401"/>
                    </a:lnTo>
                    <a:lnTo>
                      <a:pt x="90" y="394"/>
                    </a:lnTo>
                    <a:lnTo>
                      <a:pt x="92" y="384"/>
                    </a:lnTo>
                    <a:lnTo>
                      <a:pt x="90" y="374"/>
                    </a:lnTo>
                    <a:lnTo>
                      <a:pt x="88" y="363"/>
                    </a:lnTo>
                    <a:lnTo>
                      <a:pt x="84" y="353"/>
                    </a:lnTo>
                    <a:lnTo>
                      <a:pt x="82" y="342"/>
                    </a:lnTo>
                    <a:lnTo>
                      <a:pt x="80" y="334"/>
                    </a:lnTo>
                    <a:lnTo>
                      <a:pt x="80" y="326"/>
                    </a:lnTo>
                    <a:lnTo>
                      <a:pt x="80" y="319"/>
                    </a:lnTo>
                    <a:lnTo>
                      <a:pt x="82" y="305"/>
                    </a:lnTo>
                    <a:lnTo>
                      <a:pt x="82" y="296"/>
                    </a:lnTo>
                    <a:lnTo>
                      <a:pt x="80" y="280"/>
                    </a:lnTo>
                    <a:lnTo>
                      <a:pt x="78" y="265"/>
                    </a:lnTo>
                    <a:lnTo>
                      <a:pt x="76" y="250"/>
                    </a:lnTo>
                    <a:lnTo>
                      <a:pt x="76" y="234"/>
                    </a:lnTo>
                    <a:lnTo>
                      <a:pt x="78" y="200"/>
                    </a:lnTo>
                    <a:lnTo>
                      <a:pt x="78" y="167"/>
                    </a:lnTo>
                    <a:lnTo>
                      <a:pt x="78" y="155"/>
                    </a:lnTo>
                    <a:lnTo>
                      <a:pt x="76" y="146"/>
                    </a:lnTo>
                    <a:lnTo>
                      <a:pt x="74" y="138"/>
                    </a:lnTo>
                    <a:lnTo>
                      <a:pt x="69" y="132"/>
                    </a:lnTo>
                    <a:lnTo>
                      <a:pt x="63" y="129"/>
                    </a:lnTo>
                    <a:lnTo>
                      <a:pt x="57" y="127"/>
                    </a:lnTo>
                    <a:lnTo>
                      <a:pt x="46" y="123"/>
                    </a:lnTo>
                    <a:lnTo>
                      <a:pt x="32" y="123"/>
                    </a:lnTo>
                    <a:lnTo>
                      <a:pt x="7" y="125"/>
                    </a:lnTo>
                    <a:lnTo>
                      <a:pt x="7" y="121"/>
                    </a:lnTo>
                    <a:lnTo>
                      <a:pt x="5" y="113"/>
                    </a:lnTo>
                    <a:lnTo>
                      <a:pt x="3" y="107"/>
                    </a:lnTo>
                    <a:lnTo>
                      <a:pt x="1" y="100"/>
                    </a:lnTo>
                    <a:lnTo>
                      <a:pt x="0" y="92"/>
                    </a:lnTo>
                    <a:lnTo>
                      <a:pt x="0" y="88"/>
                    </a:lnTo>
                    <a:lnTo>
                      <a:pt x="1" y="86"/>
                    </a:lnTo>
                    <a:lnTo>
                      <a:pt x="1" y="84"/>
                    </a:lnTo>
                    <a:lnTo>
                      <a:pt x="1" y="81"/>
                    </a:lnTo>
                    <a:lnTo>
                      <a:pt x="3" y="81"/>
                    </a:lnTo>
                    <a:lnTo>
                      <a:pt x="7" y="79"/>
                    </a:lnTo>
                    <a:lnTo>
                      <a:pt x="13" y="77"/>
                    </a:lnTo>
                    <a:lnTo>
                      <a:pt x="21" y="75"/>
                    </a:lnTo>
                    <a:lnTo>
                      <a:pt x="28" y="71"/>
                    </a:lnTo>
                    <a:lnTo>
                      <a:pt x="34" y="69"/>
                    </a:lnTo>
                    <a:lnTo>
                      <a:pt x="38" y="69"/>
                    </a:lnTo>
                    <a:lnTo>
                      <a:pt x="42" y="69"/>
                    </a:lnTo>
                    <a:lnTo>
                      <a:pt x="44" y="69"/>
                    </a:lnTo>
                    <a:lnTo>
                      <a:pt x="48" y="69"/>
                    </a:lnTo>
                    <a:lnTo>
                      <a:pt x="49" y="69"/>
                    </a:lnTo>
                    <a:lnTo>
                      <a:pt x="55" y="69"/>
                    </a:lnTo>
                    <a:lnTo>
                      <a:pt x="61" y="69"/>
                    </a:lnTo>
                    <a:lnTo>
                      <a:pt x="67" y="67"/>
                    </a:lnTo>
                    <a:lnTo>
                      <a:pt x="72" y="63"/>
                    </a:lnTo>
                    <a:lnTo>
                      <a:pt x="84" y="59"/>
                    </a:lnTo>
                    <a:lnTo>
                      <a:pt x="94" y="57"/>
                    </a:lnTo>
                    <a:lnTo>
                      <a:pt x="99" y="59"/>
                    </a:lnTo>
                    <a:lnTo>
                      <a:pt x="103" y="59"/>
                    </a:lnTo>
                    <a:lnTo>
                      <a:pt x="109" y="56"/>
                    </a:lnTo>
                    <a:lnTo>
                      <a:pt x="113" y="52"/>
                    </a:lnTo>
                    <a:lnTo>
                      <a:pt x="115" y="50"/>
                    </a:lnTo>
                    <a:lnTo>
                      <a:pt x="119" y="48"/>
                    </a:lnTo>
                    <a:lnTo>
                      <a:pt x="124" y="46"/>
                    </a:lnTo>
                    <a:lnTo>
                      <a:pt x="126" y="46"/>
                    </a:lnTo>
                    <a:lnTo>
                      <a:pt x="128" y="44"/>
                    </a:lnTo>
                    <a:lnTo>
                      <a:pt x="132" y="46"/>
                    </a:lnTo>
                    <a:lnTo>
                      <a:pt x="138" y="46"/>
                    </a:lnTo>
                    <a:lnTo>
                      <a:pt x="142" y="48"/>
                    </a:lnTo>
                    <a:lnTo>
                      <a:pt x="145" y="48"/>
                    </a:lnTo>
                    <a:lnTo>
                      <a:pt x="155" y="48"/>
                    </a:lnTo>
                    <a:lnTo>
                      <a:pt x="165" y="46"/>
                    </a:lnTo>
                    <a:lnTo>
                      <a:pt x="174" y="42"/>
                    </a:lnTo>
                    <a:lnTo>
                      <a:pt x="184" y="42"/>
                    </a:lnTo>
                    <a:lnTo>
                      <a:pt x="188" y="42"/>
                    </a:lnTo>
                    <a:lnTo>
                      <a:pt x="193" y="46"/>
                    </a:lnTo>
                    <a:lnTo>
                      <a:pt x="197" y="52"/>
                    </a:lnTo>
                    <a:lnTo>
                      <a:pt x="203" y="57"/>
                    </a:lnTo>
                    <a:lnTo>
                      <a:pt x="209" y="65"/>
                    </a:lnTo>
                    <a:lnTo>
                      <a:pt x="213" y="73"/>
                    </a:lnTo>
                    <a:lnTo>
                      <a:pt x="215" y="79"/>
                    </a:lnTo>
                    <a:lnTo>
                      <a:pt x="215" y="82"/>
                    </a:lnTo>
                    <a:lnTo>
                      <a:pt x="215" y="88"/>
                    </a:lnTo>
                    <a:lnTo>
                      <a:pt x="211" y="94"/>
                    </a:lnTo>
                    <a:lnTo>
                      <a:pt x="205" y="98"/>
                    </a:lnTo>
                    <a:lnTo>
                      <a:pt x="199" y="96"/>
                    </a:lnTo>
                    <a:lnTo>
                      <a:pt x="192" y="96"/>
                    </a:lnTo>
                    <a:lnTo>
                      <a:pt x="186" y="100"/>
                    </a:lnTo>
                    <a:lnTo>
                      <a:pt x="180" y="102"/>
                    </a:lnTo>
                    <a:lnTo>
                      <a:pt x="174" y="107"/>
                    </a:lnTo>
                    <a:lnTo>
                      <a:pt x="170" y="115"/>
                    </a:lnTo>
                    <a:lnTo>
                      <a:pt x="167" y="123"/>
                    </a:lnTo>
                    <a:lnTo>
                      <a:pt x="165" y="132"/>
                    </a:lnTo>
                    <a:lnTo>
                      <a:pt x="163" y="148"/>
                    </a:lnTo>
                    <a:lnTo>
                      <a:pt x="163" y="161"/>
                    </a:lnTo>
                    <a:lnTo>
                      <a:pt x="163" y="177"/>
                    </a:lnTo>
                    <a:lnTo>
                      <a:pt x="165" y="190"/>
                    </a:lnTo>
                    <a:lnTo>
                      <a:pt x="165" y="198"/>
                    </a:lnTo>
                    <a:lnTo>
                      <a:pt x="167" y="207"/>
                    </a:lnTo>
                    <a:lnTo>
                      <a:pt x="170" y="215"/>
                    </a:lnTo>
                    <a:lnTo>
                      <a:pt x="170" y="223"/>
                    </a:lnTo>
                    <a:lnTo>
                      <a:pt x="168" y="236"/>
                    </a:lnTo>
                    <a:lnTo>
                      <a:pt x="168" y="248"/>
                    </a:lnTo>
                    <a:lnTo>
                      <a:pt x="168" y="255"/>
                    </a:lnTo>
                    <a:lnTo>
                      <a:pt x="170" y="259"/>
                    </a:lnTo>
                    <a:lnTo>
                      <a:pt x="172" y="265"/>
                    </a:lnTo>
                    <a:lnTo>
                      <a:pt x="174" y="271"/>
                    </a:lnTo>
                    <a:lnTo>
                      <a:pt x="174" y="278"/>
                    </a:lnTo>
                    <a:lnTo>
                      <a:pt x="174" y="286"/>
                    </a:lnTo>
                    <a:lnTo>
                      <a:pt x="172" y="290"/>
                    </a:lnTo>
                    <a:lnTo>
                      <a:pt x="172" y="296"/>
                    </a:lnTo>
                    <a:lnTo>
                      <a:pt x="172" y="301"/>
                    </a:lnTo>
                    <a:lnTo>
                      <a:pt x="172" y="326"/>
                    </a:lnTo>
                    <a:lnTo>
                      <a:pt x="178" y="355"/>
                    </a:lnTo>
                    <a:lnTo>
                      <a:pt x="184" y="384"/>
                    </a:lnTo>
                    <a:lnTo>
                      <a:pt x="186" y="411"/>
                    </a:lnTo>
                    <a:lnTo>
                      <a:pt x="186" y="415"/>
                    </a:lnTo>
                    <a:lnTo>
                      <a:pt x="186" y="417"/>
                    </a:lnTo>
                    <a:lnTo>
                      <a:pt x="184" y="419"/>
                    </a:lnTo>
                    <a:lnTo>
                      <a:pt x="184" y="421"/>
                    </a:lnTo>
                    <a:lnTo>
                      <a:pt x="186" y="424"/>
                    </a:lnTo>
                    <a:lnTo>
                      <a:pt x="190" y="430"/>
                    </a:lnTo>
                    <a:lnTo>
                      <a:pt x="190" y="434"/>
                    </a:lnTo>
                    <a:lnTo>
                      <a:pt x="190" y="438"/>
                    </a:lnTo>
                    <a:lnTo>
                      <a:pt x="190" y="442"/>
                    </a:lnTo>
                    <a:lnTo>
                      <a:pt x="190" y="445"/>
                    </a:lnTo>
                    <a:lnTo>
                      <a:pt x="190" y="453"/>
                    </a:lnTo>
                    <a:lnTo>
                      <a:pt x="190" y="463"/>
                    </a:lnTo>
                    <a:lnTo>
                      <a:pt x="190" y="474"/>
                    </a:lnTo>
                    <a:lnTo>
                      <a:pt x="190" y="513"/>
                    </a:lnTo>
                    <a:lnTo>
                      <a:pt x="195" y="549"/>
                    </a:lnTo>
                    <a:lnTo>
                      <a:pt x="197" y="561"/>
                    </a:lnTo>
                    <a:lnTo>
                      <a:pt x="201" y="568"/>
                    </a:lnTo>
                    <a:lnTo>
                      <a:pt x="203" y="576"/>
                    </a:lnTo>
                    <a:lnTo>
                      <a:pt x="203" y="582"/>
                    </a:lnTo>
                    <a:lnTo>
                      <a:pt x="201" y="590"/>
                    </a:lnTo>
                    <a:lnTo>
                      <a:pt x="203" y="603"/>
                    </a:lnTo>
                    <a:lnTo>
                      <a:pt x="205" y="615"/>
                    </a:lnTo>
                    <a:lnTo>
                      <a:pt x="211" y="640"/>
                    </a:lnTo>
                    <a:lnTo>
                      <a:pt x="213" y="672"/>
                    </a:lnTo>
                    <a:lnTo>
                      <a:pt x="215" y="705"/>
                    </a:lnTo>
                    <a:lnTo>
                      <a:pt x="220" y="737"/>
                    </a:lnTo>
                    <a:lnTo>
                      <a:pt x="222" y="768"/>
                    </a:lnTo>
                    <a:lnTo>
                      <a:pt x="228" y="834"/>
                    </a:lnTo>
                    <a:lnTo>
                      <a:pt x="240" y="845"/>
                    </a:lnTo>
                    <a:lnTo>
                      <a:pt x="255" y="853"/>
                    </a:lnTo>
                    <a:lnTo>
                      <a:pt x="276" y="857"/>
                    </a:lnTo>
                    <a:lnTo>
                      <a:pt x="309" y="858"/>
                    </a:lnTo>
                    <a:lnTo>
                      <a:pt x="334" y="858"/>
                    </a:lnTo>
                    <a:lnTo>
                      <a:pt x="343" y="860"/>
                    </a:lnTo>
                    <a:lnTo>
                      <a:pt x="353" y="862"/>
                    </a:lnTo>
                    <a:lnTo>
                      <a:pt x="362" y="866"/>
                    </a:lnTo>
                    <a:lnTo>
                      <a:pt x="370" y="868"/>
                    </a:lnTo>
                    <a:lnTo>
                      <a:pt x="420" y="868"/>
                    </a:lnTo>
                    <a:lnTo>
                      <a:pt x="470" y="868"/>
                    </a:lnTo>
                    <a:lnTo>
                      <a:pt x="514" y="870"/>
                    </a:lnTo>
                    <a:lnTo>
                      <a:pt x="558" y="874"/>
                    </a:lnTo>
                    <a:lnTo>
                      <a:pt x="572" y="874"/>
                    </a:lnTo>
                    <a:lnTo>
                      <a:pt x="583" y="872"/>
                    </a:lnTo>
                    <a:lnTo>
                      <a:pt x="595" y="872"/>
                    </a:lnTo>
                    <a:lnTo>
                      <a:pt x="606" y="870"/>
                    </a:lnTo>
                    <a:lnTo>
                      <a:pt x="620" y="872"/>
                    </a:lnTo>
                    <a:lnTo>
                      <a:pt x="633" y="874"/>
                    </a:lnTo>
                    <a:lnTo>
                      <a:pt x="645" y="876"/>
                    </a:lnTo>
                    <a:lnTo>
                      <a:pt x="656" y="876"/>
                    </a:lnTo>
                    <a:lnTo>
                      <a:pt x="666" y="876"/>
                    </a:lnTo>
                    <a:lnTo>
                      <a:pt x="672" y="874"/>
                    </a:lnTo>
                    <a:lnTo>
                      <a:pt x="679" y="864"/>
                    </a:lnTo>
                    <a:lnTo>
                      <a:pt x="685" y="853"/>
                    </a:lnTo>
                    <a:lnTo>
                      <a:pt x="689" y="843"/>
                    </a:lnTo>
                    <a:lnTo>
                      <a:pt x="691" y="835"/>
                    </a:lnTo>
                    <a:lnTo>
                      <a:pt x="691" y="828"/>
                    </a:lnTo>
                    <a:lnTo>
                      <a:pt x="691" y="820"/>
                    </a:lnTo>
                    <a:lnTo>
                      <a:pt x="689" y="816"/>
                    </a:lnTo>
                    <a:lnTo>
                      <a:pt x="689" y="810"/>
                    </a:lnTo>
                    <a:lnTo>
                      <a:pt x="687" y="805"/>
                    </a:lnTo>
                    <a:lnTo>
                      <a:pt x="689" y="793"/>
                    </a:lnTo>
                    <a:lnTo>
                      <a:pt x="691" y="782"/>
                    </a:lnTo>
                    <a:lnTo>
                      <a:pt x="693" y="770"/>
                    </a:lnTo>
                    <a:lnTo>
                      <a:pt x="696" y="759"/>
                    </a:lnTo>
                    <a:lnTo>
                      <a:pt x="700" y="716"/>
                    </a:lnTo>
                    <a:lnTo>
                      <a:pt x="702" y="672"/>
                    </a:lnTo>
                    <a:lnTo>
                      <a:pt x="706" y="651"/>
                    </a:lnTo>
                    <a:lnTo>
                      <a:pt x="706" y="640"/>
                    </a:lnTo>
                    <a:lnTo>
                      <a:pt x="708" y="630"/>
                    </a:lnTo>
                    <a:lnTo>
                      <a:pt x="706" y="613"/>
                    </a:lnTo>
                    <a:lnTo>
                      <a:pt x="706" y="605"/>
                    </a:lnTo>
                    <a:lnTo>
                      <a:pt x="706" y="597"/>
                    </a:lnTo>
                    <a:lnTo>
                      <a:pt x="708" y="553"/>
                    </a:lnTo>
                    <a:lnTo>
                      <a:pt x="714" y="509"/>
                    </a:lnTo>
                    <a:lnTo>
                      <a:pt x="727" y="422"/>
                    </a:lnTo>
                    <a:lnTo>
                      <a:pt x="731" y="388"/>
                    </a:lnTo>
                    <a:lnTo>
                      <a:pt x="735" y="351"/>
                    </a:lnTo>
                    <a:lnTo>
                      <a:pt x="737" y="340"/>
                    </a:lnTo>
                    <a:lnTo>
                      <a:pt x="739" y="330"/>
                    </a:lnTo>
                    <a:lnTo>
                      <a:pt x="741" y="321"/>
                    </a:lnTo>
                    <a:lnTo>
                      <a:pt x="743" y="307"/>
                    </a:lnTo>
                    <a:lnTo>
                      <a:pt x="743" y="290"/>
                    </a:lnTo>
                    <a:lnTo>
                      <a:pt x="744" y="282"/>
                    </a:lnTo>
                    <a:lnTo>
                      <a:pt x="746" y="275"/>
                    </a:lnTo>
                    <a:lnTo>
                      <a:pt x="750" y="267"/>
                    </a:lnTo>
                    <a:lnTo>
                      <a:pt x="752" y="261"/>
                    </a:lnTo>
                    <a:lnTo>
                      <a:pt x="754" y="253"/>
                    </a:lnTo>
                    <a:lnTo>
                      <a:pt x="754" y="248"/>
                    </a:lnTo>
                    <a:lnTo>
                      <a:pt x="754" y="244"/>
                    </a:lnTo>
                    <a:lnTo>
                      <a:pt x="754" y="236"/>
                    </a:lnTo>
                    <a:lnTo>
                      <a:pt x="756" y="228"/>
                    </a:lnTo>
                    <a:lnTo>
                      <a:pt x="758" y="223"/>
                    </a:lnTo>
                    <a:lnTo>
                      <a:pt x="762" y="215"/>
                    </a:lnTo>
                    <a:lnTo>
                      <a:pt x="764" y="209"/>
                    </a:lnTo>
                    <a:lnTo>
                      <a:pt x="766" y="203"/>
                    </a:lnTo>
                    <a:lnTo>
                      <a:pt x="773" y="161"/>
                    </a:lnTo>
                    <a:lnTo>
                      <a:pt x="781" y="121"/>
                    </a:lnTo>
                    <a:lnTo>
                      <a:pt x="783" y="107"/>
                    </a:lnTo>
                    <a:lnTo>
                      <a:pt x="787" y="94"/>
                    </a:lnTo>
                    <a:lnTo>
                      <a:pt x="789" y="79"/>
                    </a:lnTo>
                    <a:lnTo>
                      <a:pt x="791" y="65"/>
                    </a:lnTo>
                    <a:lnTo>
                      <a:pt x="791" y="59"/>
                    </a:lnTo>
                    <a:lnTo>
                      <a:pt x="791" y="56"/>
                    </a:lnTo>
                    <a:lnTo>
                      <a:pt x="789" y="52"/>
                    </a:lnTo>
                    <a:lnTo>
                      <a:pt x="785" y="48"/>
                    </a:lnTo>
                    <a:lnTo>
                      <a:pt x="777" y="46"/>
                    </a:lnTo>
                    <a:lnTo>
                      <a:pt x="769" y="46"/>
                    </a:lnTo>
                    <a:lnTo>
                      <a:pt x="760" y="48"/>
                    </a:lnTo>
                    <a:lnTo>
                      <a:pt x="750" y="48"/>
                    </a:lnTo>
                    <a:lnTo>
                      <a:pt x="743" y="48"/>
                    </a:lnTo>
                    <a:lnTo>
                      <a:pt x="737" y="46"/>
                    </a:lnTo>
                    <a:lnTo>
                      <a:pt x="735" y="44"/>
                    </a:lnTo>
                    <a:lnTo>
                      <a:pt x="733" y="40"/>
                    </a:lnTo>
                    <a:lnTo>
                      <a:pt x="733" y="36"/>
                    </a:lnTo>
                    <a:lnTo>
                      <a:pt x="729" y="31"/>
                    </a:lnTo>
                    <a:lnTo>
                      <a:pt x="723" y="27"/>
                    </a:lnTo>
                    <a:lnTo>
                      <a:pt x="723" y="25"/>
                    </a:lnTo>
                    <a:lnTo>
                      <a:pt x="723" y="19"/>
                    </a:lnTo>
                    <a:lnTo>
                      <a:pt x="725" y="15"/>
                    </a:lnTo>
                    <a:lnTo>
                      <a:pt x="729" y="13"/>
                    </a:lnTo>
                    <a:lnTo>
                      <a:pt x="731" y="9"/>
                    </a:lnTo>
                    <a:lnTo>
                      <a:pt x="733" y="6"/>
                    </a:lnTo>
                    <a:lnTo>
                      <a:pt x="733" y="2"/>
                    </a:lnTo>
                    <a:lnTo>
                      <a:pt x="743" y="0"/>
                    </a:lnTo>
                    <a:lnTo>
                      <a:pt x="7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1" name="Freeform 128"/>
              <p:cNvSpPr>
                <a:spLocks noEditPoints="1"/>
              </p:cNvSpPr>
              <p:nvPr/>
            </p:nvSpPr>
            <p:spPr bwMode="auto">
              <a:xfrm>
                <a:off x="0" y="2651125"/>
                <a:ext cx="1539875" cy="2214562"/>
              </a:xfrm>
              <a:custGeom>
                <a:avLst/>
                <a:gdLst>
                  <a:gd name="T0" fmla="*/ 814 w 970"/>
                  <a:gd name="T1" fmla="*/ 69 h 1395"/>
                  <a:gd name="T2" fmla="*/ 768 w 970"/>
                  <a:gd name="T3" fmla="*/ 296 h 1395"/>
                  <a:gd name="T4" fmla="*/ 726 w 970"/>
                  <a:gd name="T5" fmla="*/ 728 h 1395"/>
                  <a:gd name="T6" fmla="*/ 657 w 970"/>
                  <a:gd name="T7" fmla="*/ 899 h 1395"/>
                  <a:gd name="T8" fmla="*/ 321 w 970"/>
                  <a:gd name="T9" fmla="*/ 882 h 1395"/>
                  <a:gd name="T10" fmla="*/ 202 w 970"/>
                  <a:gd name="T11" fmla="*/ 596 h 1395"/>
                  <a:gd name="T12" fmla="*/ 173 w 970"/>
                  <a:gd name="T13" fmla="*/ 306 h 1395"/>
                  <a:gd name="T14" fmla="*/ 165 w 970"/>
                  <a:gd name="T15" fmla="*/ 142 h 1395"/>
                  <a:gd name="T16" fmla="*/ 194 w 970"/>
                  <a:gd name="T17" fmla="*/ 66 h 1395"/>
                  <a:gd name="T18" fmla="*/ 90 w 970"/>
                  <a:gd name="T19" fmla="*/ 87 h 1395"/>
                  <a:gd name="T20" fmla="*/ 96 w 970"/>
                  <a:gd name="T21" fmla="*/ 144 h 1395"/>
                  <a:gd name="T22" fmla="*/ 115 w 970"/>
                  <a:gd name="T23" fmla="*/ 417 h 1395"/>
                  <a:gd name="T24" fmla="*/ 125 w 970"/>
                  <a:gd name="T25" fmla="*/ 588 h 1395"/>
                  <a:gd name="T26" fmla="*/ 146 w 970"/>
                  <a:gd name="T27" fmla="*/ 753 h 1395"/>
                  <a:gd name="T28" fmla="*/ 161 w 970"/>
                  <a:gd name="T29" fmla="*/ 895 h 1395"/>
                  <a:gd name="T30" fmla="*/ 175 w 970"/>
                  <a:gd name="T31" fmla="*/ 1153 h 1395"/>
                  <a:gd name="T32" fmla="*/ 194 w 970"/>
                  <a:gd name="T33" fmla="*/ 1274 h 1395"/>
                  <a:gd name="T34" fmla="*/ 238 w 970"/>
                  <a:gd name="T35" fmla="*/ 1147 h 1395"/>
                  <a:gd name="T36" fmla="*/ 238 w 970"/>
                  <a:gd name="T37" fmla="*/ 982 h 1395"/>
                  <a:gd name="T38" fmla="*/ 411 w 970"/>
                  <a:gd name="T39" fmla="*/ 930 h 1395"/>
                  <a:gd name="T40" fmla="*/ 561 w 970"/>
                  <a:gd name="T41" fmla="*/ 926 h 1395"/>
                  <a:gd name="T42" fmla="*/ 685 w 970"/>
                  <a:gd name="T43" fmla="*/ 953 h 1395"/>
                  <a:gd name="T44" fmla="*/ 672 w 970"/>
                  <a:gd name="T45" fmla="*/ 1197 h 1395"/>
                  <a:gd name="T46" fmla="*/ 626 w 970"/>
                  <a:gd name="T47" fmla="*/ 1339 h 1395"/>
                  <a:gd name="T48" fmla="*/ 674 w 970"/>
                  <a:gd name="T49" fmla="*/ 1364 h 1395"/>
                  <a:gd name="T50" fmla="*/ 806 w 970"/>
                  <a:gd name="T51" fmla="*/ 1326 h 1395"/>
                  <a:gd name="T52" fmla="*/ 737 w 970"/>
                  <a:gd name="T53" fmla="*/ 1272 h 1395"/>
                  <a:gd name="T54" fmla="*/ 803 w 970"/>
                  <a:gd name="T55" fmla="*/ 751 h 1395"/>
                  <a:gd name="T56" fmla="*/ 843 w 970"/>
                  <a:gd name="T57" fmla="*/ 198 h 1395"/>
                  <a:gd name="T58" fmla="*/ 943 w 970"/>
                  <a:gd name="T59" fmla="*/ 66 h 1395"/>
                  <a:gd name="T60" fmla="*/ 954 w 970"/>
                  <a:gd name="T61" fmla="*/ 14 h 1395"/>
                  <a:gd name="T62" fmla="*/ 914 w 970"/>
                  <a:gd name="T63" fmla="*/ 83 h 1395"/>
                  <a:gd name="T64" fmla="*/ 847 w 970"/>
                  <a:gd name="T65" fmla="*/ 402 h 1395"/>
                  <a:gd name="T66" fmla="*/ 791 w 970"/>
                  <a:gd name="T67" fmla="*/ 1024 h 1395"/>
                  <a:gd name="T68" fmla="*/ 776 w 970"/>
                  <a:gd name="T69" fmla="*/ 1299 h 1395"/>
                  <a:gd name="T70" fmla="*/ 774 w 970"/>
                  <a:gd name="T71" fmla="*/ 1389 h 1395"/>
                  <a:gd name="T72" fmla="*/ 609 w 970"/>
                  <a:gd name="T73" fmla="*/ 1393 h 1395"/>
                  <a:gd name="T74" fmla="*/ 632 w 970"/>
                  <a:gd name="T75" fmla="*/ 1303 h 1395"/>
                  <a:gd name="T76" fmla="*/ 660 w 970"/>
                  <a:gd name="T77" fmla="*/ 1024 h 1395"/>
                  <a:gd name="T78" fmla="*/ 591 w 970"/>
                  <a:gd name="T79" fmla="*/ 957 h 1395"/>
                  <a:gd name="T80" fmla="*/ 457 w 970"/>
                  <a:gd name="T81" fmla="*/ 953 h 1395"/>
                  <a:gd name="T82" fmla="*/ 263 w 970"/>
                  <a:gd name="T83" fmla="*/ 953 h 1395"/>
                  <a:gd name="T84" fmla="*/ 265 w 970"/>
                  <a:gd name="T85" fmla="*/ 1114 h 1395"/>
                  <a:gd name="T86" fmla="*/ 300 w 970"/>
                  <a:gd name="T87" fmla="*/ 1251 h 1395"/>
                  <a:gd name="T88" fmla="*/ 90 w 970"/>
                  <a:gd name="T89" fmla="*/ 1289 h 1395"/>
                  <a:gd name="T90" fmla="*/ 142 w 970"/>
                  <a:gd name="T91" fmla="*/ 1020 h 1395"/>
                  <a:gd name="T92" fmla="*/ 132 w 970"/>
                  <a:gd name="T93" fmla="*/ 872 h 1395"/>
                  <a:gd name="T94" fmla="*/ 113 w 970"/>
                  <a:gd name="T95" fmla="*/ 701 h 1395"/>
                  <a:gd name="T96" fmla="*/ 102 w 970"/>
                  <a:gd name="T97" fmla="*/ 521 h 1395"/>
                  <a:gd name="T98" fmla="*/ 88 w 970"/>
                  <a:gd name="T99" fmla="*/ 408 h 1395"/>
                  <a:gd name="T100" fmla="*/ 77 w 970"/>
                  <a:gd name="T101" fmla="*/ 160 h 1395"/>
                  <a:gd name="T102" fmla="*/ 2 w 970"/>
                  <a:gd name="T103" fmla="*/ 93 h 1395"/>
                  <a:gd name="T104" fmla="*/ 73 w 970"/>
                  <a:gd name="T105" fmla="*/ 69 h 1395"/>
                  <a:gd name="T106" fmla="*/ 204 w 970"/>
                  <a:gd name="T107" fmla="*/ 43 h 1395"/>
                  <a:gd name="T108" fmla="*/ 188 w 970"/>
                  <a:gd name="T109" fmla="*/ 160 h 1395"/>
                  <a:gd name="T110" fmla="*/ 202 w 970"/>
                  <a:gd name="T111" fmla="*/ 365 h 1395"/>
                  <a:gd name="T112" fmla="*/ 227 w 970"/>
                  <a:gd name="T113" fmla="*/ 592 h 1395"/>
                  <a:gd name="T114" fmla="*/ 369 w 970"/>
                  <a:gd name="T115" fmla="*/ 863 h 1395"/>
                  <a:gd name="T116" fmla="*/ 678 w 970"/>
                  <a:gd name="T117" fmla="*/ 876 h 1395"/>
                  <a:gd name="T118" fmla="*/ 707 w 970"/>
                  <a:gd name="T119" fmla="*/ 627 h 1395"/>
                  <a:gd name="T120" fmla="*/ 755 w 970"/>
                  <a:gd name="T121" fmla="*/ 258 h 1395"/>
                  <a:gd name="T122" fmla="*/ 755 w 970"/>
                  <a:gd name="T123" fmla="*/ 73 h 1395"/>
                  <a:gd name="T124" fmla="*/ 735 w 970"/>
                  <a:gd name="T125" fmla="*/ 6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70" h="1395">
                    <a:moveTo>
                      <a:pt x="762" y="23"/>
                    </a:moveTo>
                    <a:lnTo>
                      <a:pt x="760" y="23"/>
                    </a:lnTo>
                    <a:lnTo>
                      <a:pt x="758" y="23"/>
                    </a:lnTo>
                    <a:lnTo>
                      <a:pt x="756" y="23"/>
                    </a:lnTo>
                    <a:lnTo>
                      <a:pt x="753" y="29"/>
                    </a:lnTo>
                    <a:lnTo>
                      <a:pt x="749" y="35"/>
                    </a:lnTo>
                    <a:lnTo>
                      <a:pt x="755" y="41"/>
                    </a:lnTo>
                    <a:lnTo>
                      <a:pt x="756" y="48"/>
                    </a:lnTo>
                    <a:lnTo>
                      <a:pt x="758" y="48"/>
                    </a:lnTo>
                    <a:lnTo>
                      <a:pt x="762" y="48"/>
                    </a:lnTo>
                    <a:lnTo>
                      <a:pt x="762" y="48"/>
                    </a:lnTo>
                    <a:lnTo>
                      <a:pt x="770" y="48"/>
                    </a:lnTo>
                    <a:lnTo>
                      <a:pt x="780" y="46"/>
                    </a:lnTo>
                    <a:lnTo>
                      <a:pt x="789" y="46"/>
                    </a:lnTo>
                    <a:lnTo>
                      <a:pt x="797" y="46"/>
                    </a:lnTo>
                    <a:lnTo>
                      <a:pt x="804" y="50"/>
                    </a:lnTo>
                    <a:lnTo>
                      <a:pt x="810" y="56"/>
                    </a:lnTo>
                    <a:lnTo>
                      <a:pt x="812" y="64"/>
                    </a:lnTo>
                    <a:lnTo>
                      <a:pt x="814" y="69"/>
                    </a:lnTo>
                    <a:lnTo>
                      <a:pt x="814" y="77"/>
                    </a:lnTo>
                    <a:lnTo>
                      <a:pt x="814" y="93"/>
                    </a:lnTo>
                    <a:lnTo>
                      <a:pt x="810" y="108"/>
                    </a:lnTo>
                    <a:lnTo>
                      <a:pt x="806" y="121"/>
                    </a:lnTo>
                    <a:lnTo>
                      <a:pt x="804" y="137"/>
                    </a:lnTo>
                    <a:lnTo>
                      <a:pt x="797" y="175"/>
                    </a:lnTo>
                    <a:lnTo>
                      <a:pt x="789" y="217"/>
                    </a:lnTo>
                    <a:lnTo>
                      <a:pt x="787" y="225"/>
                    </a:lnTo>
                    <a:lnTo>
                      <a:pt x="785" y="233"/>
                    </a:lnTo>
                    <a:lnTo>
                      <a:pt x="781" y="239"/>
                    </a:lnTo>
                    <a:lnTo>
                      <a:pt x="780" y="244"/>
                    </a:lnTo>
                    <a:lnTo>
                      <a:pt x="780" y="250"/>
                    </a:lnTo>
                    <a:lnTo>
                      <a:pt x="780" y="254"/>
                    </a:lnTo>
                    <a:lnTo>
                      <a:pt x="780" y="262"/>
                    </a:lnTo>
                    <a:lnTo>
                      <a:pt x="778" y="267"/>
                    </a:lnTo>
                    <a:lnTo>
                      <a:pt x="776" y="277"/>
                    </a:lnTo>
                    <a:lnTo>
                      <a:pt x="774" y="283"/>
                    </a:lnTo>
                    <a:lnTo>
                      <a:pt x="770" y="292"/>
                    </a:lnTo>
                    <a:lnTo>
                      <a:pt x="768" y="296"/>
                    </a:lnTo>
                    <a:lnTo>
                      <a:pt x="768" y="302"/>
                    </a:lnTo>
                    <a:lnTo>
                      <a:pt x="766" y="321"/>
                    </a:lnTo>
                    <a:lnTo>
                      <a:pt x="764" y="336"/>
                    </a:lnTo>
                    <a:lnTo>
                      <a:pt x="762" y="344"/>
                    </a:lnTo>
                    <a:lnTo>
                      <a:pt x="760" y="354"/>
                    </a:lnTo>
                    <a:lnTo>
                      <a:pt x="758" y="365"/>
                    </a:lnTo>
                    <a:lnTo>
                      <a:pt x="755" y="400"/>
                    </a:lnTo>
                    <a:lnTo>
                      <a:pt x="751" y="436"/>
                    </a:lnTo>
                    <a:lnTo>
                      <a:pt x="737" y="523"/>
                    </a:lnTo>
                    <a:lnTo>
                      <a:pt x="732" y="565"/>
                    </a:lnTo>
                    <a:lnTo>
                      <a:pt x="730" y="609"/>
                    </a:lnTo>
                    <a:lnTo>
                      <a:pt x="730" y="617"/>
                    </a:lnTo>
                    <a:lnTo>
                      <a:pt x="732" y="625"/>
                    </a:lnTo>
                    <a:lnTo>
                      <a:pt x="732" y="632"/>
                    </a:lnTo>
                    <a:lnTo>
                      <a:pt x="732" y="642"/>
                    </a:lnTo>
                    <a:lnTo>
                      <a:pt x="732" y="653"/>
                    </a:lnTo>
                    <a:lnTo>
                      <a:pt x="730" y="665"/>
                    </a:lnTo>
                    <a:lnTo>
                      <a:pt x="726" y="686"/>
                    </a:lnTo>
                    <a:lnTo>
                      <a:pt x="726" y="728"/>
                    </a:lnTo>
                    <a:lnTo>
                      <a:pt x="720" y="773"/>
                    </a:lnTo>
                    <a:lnTo>
                      <a:pt x="714" y="796"/>
                    </a:lnTo>
                    <a:lnTo>
                      <a:pt x="712" y="803"/>
                    </a:lnTo>
                    <a:lnTo>
                      <a:pt x="712" y="811"/>
                    </a:lnTo>
                    <a:lnTo>
                      <a:pt x="712" y="817"/>
                    </a:lnTo>
                    <a:lnTo>
                      <a:pt x="712" y="824"/>
                    </a:lnTo>
                    <a:lnTo>
                      <a:pt x="714" y="830"/>
                    </a:lnTo>
                    <a:lnTo>
                      <a:pt x="714" y="840"/>
                    </a:lnTo>
                    <a:lnTo>
                      <a:pt x="714" y="849"/>
                    </a:lnTo>
                    <a:lnTo>
                      <a:pt x="712" y="859"/>
                    </a:lnTo>
                    <a:lnTo>
                      <a:pt x="708" y="870"/>
                    </a:lnTo>
                    <a:lnTo>
                      <a:pt x="701" y="884"/>
                    </a:lnTo>
                    <a:lnTo>
                      <a:pt x="693" y="894"/>
                    </a:lnTo>
                    <a:lnTo>
                      <a:pt x="691" y="897"/>
                    </a:lnTo>
                    <a:lnTo>
                      <a:pt x="687" y="897"/>
                    </a:lnTo>
                    <a:lnTo>
                      <a:pt x="684" y="899"/>
                    </a:lnTo>
                    <a:lnTo>
                      <a:pt x="678" y="899"/>
                    </a:lnTo>
                    <a:lnTo>
                      <a:pt x="670" y="901"/>
                    </a:lnTo>
                    <a:lnTo>
                      <a:pt x="657" y="899"/>
                    </a:lnTo>
                    <a:lnTo>
                      <a:pt x="641" y="897"/>
                    </a:lnTo>
                    <a:lnTo>
                      <a:pt x="630" y="895"/>
                    </a:lnTo>
                    <a:lnTo>
                      <a:pt x="618" y="895"/>
                    </a:lnTo>
                    <a:lnTo>
                      <a:pt x="618" y="895"/>
                    </a:lnTo>
                    <a:lnTo>
                      <a:pt x="607" y="895"/>
                    </a:lnTo>
                    <a:lnTo>
                      <a:pt x="597" y="895"/>
                    </a:lnTo>
                    <a:lnTo>
                      <a:pt x="586" y="897"/>
                    </a:lnTo>
                    <a:lnTo>
                      <a:pt x="572" y="897"/>
                    </a:lnTo>
                    <a:lnTo>
                      <a:pt x="547" y="897"/>
                    </a:lnTo>
                    <a:lnTo>
                      <a:pt x="524" y="895"/>
                    </a:lnTo>
                    <a:lnTo>
                      <a:pt x="482" y="892"/>
                    </a:lnTo>
                    <a:lnTo>
                      <a:pt x="472" y="892"/>
                    </a:lnTo>
                    <a:lnTo>
                      <a:pt x="432" y="894"/>
                    </a:lnTo>
                    <a:lnTo>
                      <a:pt x="382" y="892"/>
                    </a:lnTo>
                    <a:lnTo>
                      <a:pt x="371" y="890"/>
                    </a:lnTo>
                    <a:lnTo>
                      <a:pt x="361" y="886"/>
                    </a:lnTo>
                    <a:lnTo>
                      <a:pt x="353" y="884"/>
                    </a:lnTo>
                    <a:lnTo>
                      <a:pt x="346" y="882"/>
                    </a:lnTo>
                    <a:lnTo>
                      <a:pt x="321" y="882"/>
                    </a:lnTo>
                    <a:lnTo>
                      <a:pt x="288" y="880"/>
                    </a:lnTo>
                    <a:lnTo>
                      <a:pt x="263" y="876"/>
                    </a:lnTo>
                    <a:lnTo>
                      <a:pt x="244" y="867"/>
                    </a:lnTo>
                    <a:lnTo>
                      <a:pt x="228" y="851"/>
                    </a:lnTo>
                    <a:lnTo>
                      <a:pt x="228" y="849"/>
                    </a:lnTo>
                    <a:lnTo>
                      <a:pt x="227" y="847"/>
                    </a:lnTo>
                    <a:lnTo>
                      <a:pt x="223" y="813"/>
                    </a:lnTo>
                    <a:lnTo>
                      <a:pt x="221" y="780"/>
                    </a:lnTo>
                    <a:lnTo>
                      <a:pt x="219" y="749"/>
                    </a:lnTo>
                    <a:lnTo>
                      <a:pt x="215" y="719"/>
                    </a:lnTo>
                    <a:lnTo>
                      <a:pt x="213" y="701"/>
                    </a:lnTo>
                    <a:lnTo>
                      <a:pt x="211" y="682"/>
                    </a:lnTo>
                    <a:lnTo>
                      <a:pt x="213" y="667"/>
                    </a:lnTo>
                    <a:lnTo>
                      <a:pt x="211" y="653"/>
                    </a:lnTo>
                    <a:lnTo>
                      <a:pt x="209" y="642"/>
                    </a:lnTo>
                    <a:lnTo>
                      <a:pt x="205" y="630"/>
                    </a:lnTo>
                    <a:lnTo>
                      <a:pt x="202" y="617"/>
                    </a:lnTo>
                    <a:lnTo>
                      <a:pt x="202" y="602"/>
                    </a:lnTo>
                    <a:lnTo>
                      <a:pt x="202" y="596"/>
                    </a:lnTo>
                    <a:lnTo>
                      <a:pt x="204" y="588"/>
                    </a:lnTo>
                    <a:lnTo>
                      <a:pt x="200" y="582"/>
                    </a:lnTo>
                    <a:lnTo>
                      <a:pt x="198" y="573"/>
                    </a:lnTo>
                    <a:lnTo>
                      <a:pt x="196" y="563"/>
                    </a:lnTo>
                    <a:lnTo>
                      <a:pt x="190" y="525"/>
                    </a:lnTo>
                    <a:lnTo>
                      <a:pt x="188" y="486"/>
                    </a:lnTo>
                    <a:lnTo>
                      <a:pt x="188" y="457"/>
                    </a:lnTo>
                    <a:lnTo>
                      <a:pt x="190" y="452"/>
                    </a:lnTo>
                    <a:lnTo>
                      <a:pt x="190" y="448"/>
                    </a:lnTo>
                    <a:lnTo>
                      <a:pt x="186" y="444"/>
                    </a:lnTo>
                    <a:lnTo>
                      <a:pt x="184" y="438"/>
                    </a:lnTo>
                    <a:lnTo>
                      <a:pt x="184" y="433"/>
                    </a:lnTo>
                    <a:lnTo>
                      <a:pt x="184" y="427"/>
                    </a:lnTo>
                    <a:lnTo>
                      <a:pt x="186" y="423"/>
                    </a:lnTo>
                    <a:lnTo>
                      <a:pt x="182" y="398"/>
                    </a:lnTo>
                    <a:lnTo>
                      <a:pt x="179" y="371"/>
                    </a:lnTo>
                    <a:lnTo>
                      <a:pt x="173" y="340"/>
                    </a:lnTo>
                    <a:lnTo>
                      <a:pt x="171" y="313"/>
                    </a:lnTo>
                    <a:lnTo>
                      <a:pt x="173" y="306"/>
                    </a:lnTo>
                    <a:lnTo>
                      <a:pt x="173" y="298"/>
                    </a:lnTo>
                    <a:lnTo>
                      <a:pt x="175" y="296"/>
                    </a:lnTo>
                    <a:lnTo>
                      <a:pt x="175" y="290"/>
                    </a:lnTo>
                    <a:lnTo>
                      <a:pt x="175" y="287"/>
                    </a:lnTo>
                    <a:lnTo>
                      <a:pt x="173" y="283"/>
                    </a:lnTo>
                    <a:lnTo>
                      <a:pt x="171" y="277"/>
                    </a:lnTo>
                    <a:lnTo>
                      <a:pt x="169" y="269"/>
                    </a:lnTo>
                    <a:lnTo>
                      <a:pt x="169" y="260"/>
                    </a:lnTo>
                    <a:lnTo>
                      <a:pt x="169" y="252"/>
                    </a:lnTo>
                    <a:lnTo>
                      <a:pt x="169" y="246"/>
                    </a:lnTo>
                    <a:lnTo>
                      <a:pt x="169" y="240"/>
                    </a:lnTo>
                    <a:lnTo>
                      <a:pt x="171" y="235"/>
                    </a:lnTo>
                    <a:lnTo>
                      <a:pt x="169" y="229"/>
                    </a:lnTo>
                    <a:lnTo>
                      <a:pt x="167" y="223"/>
                    </a:lnTo>
                    <a:lnTo>
                      <a:pt x="165" y="212"/>
                    </a:lnTo>
                    <a:lnTo>
                      <a:pt x="163" y="202"/>
                    </a:lnTo>
                    <a:lnTo>
                      <a:pt x="163" y="189"/>
                    </a:lnTo>
                    <a:lnTo>
                      <a:pt x="163" y="175"/>
                    </a:lnTo>
                    <a:lnTo>
                      <a:pt x="165" y="142"/>
                    </a:lnTo>
                    <a:lnTo>
                      <a:pt x="167" y="131"/>
                    </a:lnTo>
                    <a:lnTo>
                      <a:pt x="171" y="121"/>
                    </a:lnTo>
                    <a:lnTo>
                      <a:pt x="177" y="112"/>
                    </a:lnTo>
                    <a:lnTo>
                      <a:pt x="184" y="104"/>
                    </a:lnTo>
                    <a:lnTo>
                      <a:pt x="196" y="98"/>
                    </a:lnTo>
                    <a:lnTo>
                      <a:pt x="211" y="96"/>
                    </a:lnTo>
                    <a:lnTo>
                      <a:pt x="215" y="96"/>
                    </a:lnTo>
                    <a:lnTo>
                      <a:pt x="215" y="94"/>
                    </a:lnTo>
                    <a:lnTo>
                      <a:pt x="215" y="94"/>
                    </a:lnTo>
                    <a:lnTo>
                      <a:pt x="215" y="93"/>
                    </a:lnTo>
                    <a:lnTo>
                      <a:pt x="213" y="91"/>
                    </a:lnTo>
                    <a:lnTo>
                      <a:pt x="211" y="87"/>
                    </a:lnTo>
                    <a:lnTo>
                      <a:pt x="209" y="83"/>
                    </a:lnTo>
                    <a:lnTo>
                      <a:pt x="205" y="77"/>
                    </a:lnTo>
                    <a:lnTo>
                      <a:pt x="202" y="71"/>
                    </a:lnTo>
                    <a:lnTo>
                      <a:pt x="198" y="69"/>
                    </a:lnTo>
                    <a:lnTo>
                      <a:pt x="196" y="68"/>
                    </a:lnTo>
                    <a:lnTo>
                      <a:pt x="196" y="66"/>
                    </a:lnTo>
                    <a:lnTo>
                      <a:pt x="194" y="66"/>
                    </a:lnTo>
                    <a:lnTo>
                      <a:pt x="188" y="68"/>
                    </a:lnTo>
                    <a:lnTo>
                      <a:pt x="182" y="69"/>
                    </a:lnTo>
                    <a:lnTo>
                      <a:pt x="165" y="73"/>
                    </a:lnTo>
                    <a:lnTo>
                      <a:pt x="146" y="69"/>
                    </a:lnTo>
                    <a:lnTo>
                      <a:pt x="144" y="69"/>
                    </a:lnTo>
                    <a:lnTo>
                      <a:pt x="142" y="69"/>
                    </a:lnTo>
                    <a:lnTo>
                      <a:pt x="138" y="71"/>
                    </a:lnTo>
                    <a:lnTo>
                      <a:pt x="134" y="71"/>
                    </a:lnTo>
                    <a:lnTo>
                      <a:pt x="134" y="71"/>
                    </a:lnTo>
                    <a:lnTo>
                      <a:pt x="132" y="71"/>
                    </a:lnTo>
                    <a:lnTo>
                      <a:pt x="129" y="77"/>
                    </a:lnTo>
                    <a:lnTo>
                      <a:pt x="123" y="83"/>
                    </a:lnTo>
                    <a:lnTo>
                      <a:pt x="119" y="83"/>
                    </a:lnTo>
                    <a:lnTo>
                      <a:pt x="113" y="85"/>
                    </a:lnTo>
                    <a:lnTo>
                      <a:pt x="109" y="83"/>
                    </a:lnTo>
                    <a:lnTo>
                      <a:pt x="109" y="83"/>
                    </a:lnTo>
                    <a:lnTo>
                      <a:pt x="106" y="83"/>
                    </a:lnTo>
                    <a:lnTo>
                      <a:pt x="98" y="83"/>
                    </a:lnTo>
                    <a:lnTo>
                      <a:pt x="90" y="87"/>
                    </a:lnTo>
                    <a:lnTo>
                      <a:pt x="71" y="94"/>
                    </a:lnTo>
                    <a:lnTo>
                      <a:pt x="56" y="93"/>
                    </a:lnTo>
                    <a:lnTo>
                      <a:pt x="54" y="93"/>
                    </a:lnTo>
                    <a:lnTo>
                      <a:pt x="52" y="93"/>
                    </a:lnTo>
                    <a:lnTo>
                      <a:pt x="48" y="94"/>
                    </a:lnTo>
                    <a:lnTo>
                      <a:pt x="44" y="94"/>
                    </a:lnTo>
                    <a:lnTo>
                      <a:pt x="36" y="98"/>
                    </a:lnTo>
                    <a:lnTo>
                      <a:pt x="31" y="100"/>
                    </a:lnTo>
                    <a:lnTo>
                      <a:pt x="25" y="102"/>
                    </a:lnTo>
                    <a:lnTo>
                      <a:pt x="23" y="104"/>
                    </a:lnTo>
                    <a:lnTo>
                      <a:pt x="25" y="110"/>
                    </a:lnTo>
                    <a:lnTo>
                      <a:pt x="27" y="114"/>
                    </a:lnTo>
                    <a:lnTo>
                      <a:pt x="31" y="123"/>
                    </a:lnTo>
                    <a:lnTo>
                      <a:pt x="44" y="123"/>
                    </a:lnTo>
                    <a:lnTo>
                      <a:pt x="60" y="123"/>
                    </a:lnTo>
                    <a:lnTo>
                      <a:pt x="73" y="125"/>
                    </a:lnTo>
                    <a:lnTo>
                      <a:pt x="83" y="131"/>
                    </a:lnTo>
                    <a:lnTo>
                      <a:pt x="90" y="137"/>
                    </a:lnTo>
                    <a:lnTo>
                      <a:pt x="96" y="144"/>
                    </a:lnTo>
                    <a:lnTo>
                      <a:pt x="102" y="160"/>
                    </a:lnTo>
                    <a:lnTo>
                      <a:pt x="104" y="179"/>
                    </a:lnTo>
                    <a:lnTo>
                      <a:pt x="102" y="215"/>
                    </a:lnTo>
                    <a:lnTo>
                      <a:pt x="100" y="246"/>
                    </a:lnTo>
                    <a:lnTo>
                      <a:pt x="100" y="260"/>
                    </a:lnTo>
                    <a:lnTo>
                      <a:pt x="102" y="275"/>
                    </a:lnTo>
                    <a:lnTo>
                      <a:pt x="106" y="308"/>
                    </a:lnTo>
                    <a:lnTo>
                      <a:pt x="106" y="319"/>
                    </a:lnTo>
                    <a:lnTo>
                      <a:pt x="104" y="333"/>
                    </a:lnTo>
                    <a:lnTo>
                      <a:pt x="104" y="340"/>
                    </a:lnTo>
                    <a:lnTo>
                      <a:pt x="106" y="350"/>
                    </a:lnTo>
                    <a:lnTo>
                      <a:pt x="108" y="358"/>
                    </a:lnTo>
                    <a:lnTo>
                      <a:pt x="108" y="363"/>
                    </a:lnTo>
                    <a:lnTo>
                      <a:pt x="111" y="371"/>
                    </a:lnTo>
                    <a:lnTo>
                      <a:pt x="115" y="383"/>
                    </a:lnTo>
                    <a:lnTo>
                      <a:pt x="115" y="398"/>
                    </a:lnTo>
                    <a:lnTo>
                      <a:pt x="115" y="406"/>
                    </a:lnTo>
                    <a:lnTo>
                      <a:pt x="113" y="413"/>
                    </a:lnTo>
                    <a:lnTo>
                      <a:pt x="115" y="417"/>
                    </a:lnTo>
                    <a:lnTo>
                      <a:pt x="117" y="419"/>
                    </a:lnTo>
                    <a:lnTo>
                      <a:pt x="121" y="425"/>
                    </a:lnTo>
                    <a:lnTo>
                      <a:pt x="125" y="431"/>
                    </a:lnTo>
                    <a:lnTo>
                      <a:pt x="127" y="438"/>
                    </a:lnTo>
                    <a:lnTo>
                      <a:pt x="127" y="448"/>
                    </a:lnTo>
                    <a:lnTo>
                      <a:pt x="127" y="454"/>
                    </a:lnTo>
                    <a:lnTo>
                      <a:pt x="123" y="459"/>
                    </a:lnTo>
                    <a:lnTo>
                      <a:pt x="125" y="465"/>
                    </a:lnTo>
                    <a:lnTo>
                      <a:pt x="125" y="475"/>
                    </a:lnTo>
                    <a:lnTo>
                      <a:pt x="123" y="482"/>
                    </a:lnTo>
                    <a:lnTo>
                      <a:pt x="121" y="494"/>
                    </a:lnTo>
                    <a:lnTo>
                      <a:pt x="123" y="506"/>
                    </a:lnTo>
                    <a:lnTo>
                      <a:pt x="125" y="515"/>
                    </a:lnTo>
                    <a:lnTo>
                      <a:pt x="127" y="529"/>
                    </a:lnTo>
                    <a:lnTo>
                      <a:pt x="129" y="542"/>
                    </a:lnTo>
                    <a:lnTo>
                      <a:pt x="127" y="555"/>
                    </a:lnTo>
                    <a:lnTo>
                      <a:pt x="127" y="567"/>
                    </a:lnTo>
                    <a:lnTo>
                      <a:pt x="125" y="579"/>
                    </a:lnTo>
                    <a:lnTo>
                      <a:pt x="125" y="588"/>
                    </a:lnTo>
                    <a:lnTo>
                      <a:pt x="125" y="596"/>
                    </a:lnTo>
                    <a:lnTo>
                      <a:pt x="127" y="603"/>
                    </a:lnTo>
                    <a:lnTo>
                      <a:pt x="132" y="619"/>
                    </a:lnTo>
                    <a:lnTo>
                      <a:pt x="132" y="625"/>
                    </a:lnTo>
                    <a:lnTo>
                      <a:pt x="132" y="630"/>
                    </a:lnTo>
                    <a:lnTo>
                      <a:pt x="134" y="638"/>
                    </a:lnTo>
                    <a:lnTo>
                      <a:pt x="134" y="648"/>
                    </a:lnTo>
                    <a:lnTo>
                      <a:pt x="136" y="659"/>
                    </a:lnTo>
                    <a:lnTo>
                      <a:pt x="138" y="671"/>
                    </a:lnTo>
                    <a:lnTo>
                      <a:pt x="138" y="682"/>
                    </a:lnTo>
                    <a:lnTo>
                      <a:pt x="138" y="688"/>
                    </a:lnTo>
                    <a:lnTo>
                      <a:pt x="138" y="694"/>
                    </a:lnTo>
                    <a:lnTo>
                      <a:pt x="138" y="696"/>
                    </a:lnTo>
                    <a:lnTo>
                      <a:pt x="138" y="703"/>
                    </a:lnTo>
                    <a:lnTo>
                      <a:pt x="136" y="711"/>
                    </a:lnTo>
                    <a:lnTo>
                      <a:pt x="136" y="715"/>
                    </a:lnTo>
                    <a:lnTo>
                      <a:pt x="136" y="726"/>
                    </a:lnTo>
                    <a:lnTo>
                      <a:pt x="140" y="738"/>
                    </a:lnTo>
                    <a:lnTo>
                      <a:pt x="146" y="753"/>
                    </a:lnTo>
                    <a:lnTo>
                      <a:pt x="148" y="771"/>
                    </a:lnTo>
                    <a:lnTo>
                      <a:pt x="146" y="780"/>
                    </a:lnTo>
                    <a:lnTo>
                      <a:pt x="144" y="788"/>
                    </a:lnTo>
                    <a:lnTo>
                      <a:pt x="144" y="792"/>
                    </a:lnTo>
                    <a:lnTo>
                      <a:pt x="144" y="797"/>
                    </a:lnTo>
                    <a:lnTo>
                      <a:pt x="144" y="805"/>
                    </a:lnTo>
                    <a:lnTo>
                      <a:pt x="148" y="815"/>
                    </a:lnTo>
                    <a:lnTo>
                      <a:pt x="152" y="824"/>
                    </a:lnTo>
                    <a:lnTo>
                      <a:pt x="154" y="834"/>
                    </a:lnTo>
                    <a:lnTo>
                      <a:pt x="154" y="844"/>
                    </a:lnTo>
                    <a:lnTo>
                      <a:pt x="154" y="851"/>
                    </a:lnTo>
                    <a:lnTo>
                      <a:pt x="154" y="855"/>
                    </a:lnTo>
                    <a:lnTo>
                      <a:pt x="154" y="859"/>
                    </a:lnTo>
                    <a:lnTo>
                      <a:pt x="154" y="861"/>
                    </a:lnTo>
                    <a:lnTo>
                      <a:pt x="154" y="861"/>
                    </a:lnTo>
                    <a:lnTo>
                      <a:pt x="157" y="867"/>
                    </a:lnTo>
                    <a:lnTo>
                      <a:pt x="157" y="874"/>
                    </a:lnTo>
                    <a:lnTo>
                      <a:pt x="159" y="884"/>
                    </a:lnTo>
                    <a:lnTo>
                      <a:pt x="161" y="895"/>
                    </a:lnTo>
                    <a:lnTo>
                      <a:pt x="161" y="907"/>
                    </a:lnTo>
                    <a:lnTo>
                      <a:pt x="159" y="928"/>
                    </a:lnTo>
                    <a:lnTo>
                      <a:pt x="161" y="942"/>
                    </a:lnTo>
                    <a:lnTo>
                      <a:pt x="163" y="955"/>
                    </a:lnTo>
                    <a:lnTo>
                      <a:pt x="167" y="988"/>
                    </a:lnTo>
                    <a:lnTo>
                      <a:pt x="167" y="992"/>
                    </a:lnTo>
                    <a:lnTo>
                      <a:pt x="167" y="995"/>
                    </a:lnTo>
                    <a:lnTo>
                      <a:pt x="167" y="999"/>
                    </a:lnTo>
                    <a:lnTo>
                      <a:pt x="167" y="1007"/>
                    </a:lnTo>
                    <a:lnTo>
                      <a:pt x="165" y="1011"/>
                    </a:lnTo>
                    <a:lnTo>
                      <a:pt x="167" y="1016"/>
                    </a:lnTo>
                    <a:lnTo>
                      <a:pt x="167" y="1022"/>
                    </a:lnTo>
                    <a:lnTo>
                      <a:pt x="167" y="1036"/>
                    </a:lnTo>
                    <a:lnTo>
                      <a:pt x="165" y="1051"/>
                    </a:lnTo>
                    <a:lnTo>
                      <a:pt x="165" y="1065"/>
                    </a:lnTo>
                    <a:lnTo>
                      <a:pt x="163" y="1078"/>
                    </a:lnTo>
                    <a:lnTo>
                      <a:pt x="165" y="1103"/>
                    </a:lnTo>
                    <a:lnTo>
                      <a:pt x="171" y="1130"/>
                    </a:lnTo>
                    <a:lnTo>
                      <a:pt x="175" y="1153"/>
                    </a:lnTo>
                    <a:lnTo>
                      <a:pt x="175" y="1180"/>
                    </a:lnTo>
                    <a:lnTo>
                      <a:pt x="175" y="1226"/>
                    </a:lnTo>
                    <a:lnTo>
                      <a:pt x="175" y="1234"/>
                    </a:lnTo>
                    <a:lnTo>
                      <a:pt x="173" y="1239"/>
                    </a:lnTo>
                    <a:lnTo>
                      <a:pt x="171" y="1243"/>
                    </a:lnTo>
                    <a:lnTo>
                      <a:pt x="163" y="1253"/>
                    </a:lnTo>
                    <a:lnTo>
                      <a:pt x="154" y="1260"/>
                    </a:lnTo>
                    <a:lnTo>
                      <a:pt x="144" y="1266"/>
                    </a:lnTo>
                    <a:lnTo>
                      <a:pt x="121" y="1276"/>
                    </a:lnTo>
                    <a:lnTo>
                      <a:pt x="115" y="1287"/>
                    </a:lnTo>
                    <a:lnTo>
                      <a:pt x="113" y="1293"/>
                    </a:lnTo>
                    <a:lnTo>
                      <a:pt x="113" y="1299"/>
                    </a:lnTo>
                    <a:lnTo>
                      <a:pt x="113" y="1303"/>
                    </a:lnTo>
                    <a:lnTo>
                      <a:pt x="117" y="1303"/>
                    </a:lnTo>
                    <a:lnTo>
                      <a:pt x="123" y="1303"/>
                    </a:lnTo>
                    <a:lnTo>
                      <a:pt x="123" y="1303"/>
                    </a:lnTo>
                    <a:lnTo>
                      <a:pt x="146" y="1299"/>
                    </a:lnTo>
                    <a:lnTo>
                      <a:pt x="167" y="1289"/>
                    </a:lnTo>
                    <a:lnTo>
                      <a:pt x="194" y="1274"/>
                    </a:lnTo>
                    <a:lnTo>
                      <a:pt x="227" y="1270"/>
                    </a:lnTo>
                    <a:lnTo>
                      <a:pt x="244" y="1260"/>
                    </a:lnTo>
                    <a:lnTo>
                      <a:pt x="263" y="1249"/>
                    </a:lnTo>
                    <a:lnTo>
                      <a:pt x="271" y="1245"/>
                    </a:lnTo>
                    <a:lnTo>
                      <a:pt x="276" y="1241"/>
                    </a:lnTo>
                    <a:lnTo>
                      <a:pt x="278" y="1235"/>
                    </a:lnTo>
                    <a:lnTo>
                      <a:pt x="280" y="1232"/>
                    </a:lnTo>
                    <a:lnTo>
                      <a:pt x="280" y="1228"/>
                    </a:lnTo>
                    <a:lnTo>
                      <a:pt x="280" y="1226"/>
                    </a:lnTo>
                    <a:lnTo>
                      <a:pt x="280" y="1224"/>
                    </a:lnTo>
                    <a:lnTo>
                      <a:pt x="280" y="1224"/>
                    </a:lnTo>
                    <a:lnTo>
                      <a:pt x="273" y="1226"/>
                    </a:lnTo>
                    <a:lnTo>
                      <a:pt x="267" y="1226"/>
                    </a:lnTo>
                    <a:lnTo>
                      <a:pt x="261" y="1226"/>
                    </a:lnTo>
                    <a:lnTo>
                      <a:pt x="255" y="1222"/>
                    </a:lnTo>
                    <a:lnTo>
                      <a:pt x="252" y="1218"/>
                    </a:lnTo>
                    <a:lnTo>
                      <a:pt x="250" y="1212"/>
                    </a:lnTo>
                    <a:lnTo>
                      <a:pt x="242" y="1182"/>
                    </a:lnTo>
                    <a:lnTo>
                      <a:pt x="238" y="1147"/>
                    </a:lnTo>
                    <a:lnTo>
                      <a:pt x="238" y="1139"/>
                    </a:lnTo>
                    <a:lnTo>
                      <a:pt x="240" y="1132"/>
                    </a:lnTo>
                    <a:lnTo>
                      <a:pt x="240" y="1128"/>
                    </a:lnTo>
                    <a:lnTo>
                      <a:pt x="240" y="1124"/>
                    </a:lnTo>
                    <a:lnTo>
                      <a:pt x="240" y="1118"/>
                    </a:lnTo>
                    <a:lnTo>
                      <a:pt x="240" y="1113"/>
                    </a:lnTo>
                    <a:lnTo>
                      <a:pt x="236" y="1103"/>
                    </a:lnTo>
                    <a:lnTo>
                      <a:pt x="236" y="1093"/>
                    </a:lnTo>
                    <a:lnTo>
                      <a:pt x="236" y="1084"/>
                    </a:lnTo>
                    <a:lnTo>
                      <a:pt x="238" y="1074"/>
                    </a:lnTo>
                    <a:lnTo>
                      <a:pt x="238" y="1068"/>
                    </a:lnTo>
                    <a:lnTo>
                      <a:pt x="240" y="1061"/>
                    </a:lnTo>
                    <a:lnTo>
                      <a:pt x="236" y="1055"/>
                    </a:lnTo>
                    <a:lnTo>
                      <a:pt x="236" y="1049"/>
                    </a:lnTo>
                    <a:lnTo>
                      <a:pt x="234" y="1036"/>
                    </a:lnTo>
                    <a:lnTo>
                      <a:pt x="234" y="1022"/>
                    </a:lnTo>
                    <a:lnTo>
                      <a:pt x="236" y="1009"/>
                    </a:lnTo>
                    <a:lnTo>
                      <a:pt x="238" y="995"/>
                    </a:lnTo>
                    <a:lnTo>
                      <a:pt x="238" y="982"/>
                    </a:lnTo>
                    <a:lnTo>
                      <a:pt x="238" y="972"/>
                    </a:lnTo>
                    <a:lnTo>
                      <a:pt x="238" y="961"/>
                    </a:lnTo>
                    <a:lnTo>
                      <a:pt x="238" y="951"/>
                    </a:lnTo>
                    <a:lnTo>
                      <a:pt x="240" y="943"/>
                    </a:lnTo>
                    <a:lnTo>
                      <a:pt x="242" y="938"/>
                    </a:lnTo>
                    <a:lnTo>
                      <a:pt x="246" y="934"/>
                    </a:lnTo>
                    <a:lnTo>
                      <a:pt x="250" y="930"/>
                    </a:lnTo>
                    <a:lnTo>
                      <a:pt x="255" y="928"/>
                    </a:lnTo>
                    <a:lnTo>
                      <a:pt x="259" y="928"/>
                    </a:lnTo>
                    <a:lnTo>
                      <a:pt x="282" y="932"/>
                    </a:lnTo>
                    <a:lnTo>
                      <a:pt x="305" y="932"/>
                    </a:lnTo>
                    <a:lnTo>
                      <a:pt x="328" y="932"/>
                    </a:lnTo>
                    <a:lnTo>
                      <a:pt x="353" y="936"/>
                    </a:lnTo>
                    <a:lnTo>
                      <a:pt x="361" y="932"/>
                    </a:lnTo>
                    <a:lnTo>
                      <a:pt x="369" y="930"/>
                    </a:lnTo>
                    <a:lnTo>
                      <a:pt x="378" y="928"/>
                    </a:lnTo>
                    <a:lnTo>
                      <a:pt x="388" y="928"/>
                    </a:lnTo>
                    <a:lnTo>
                      <a:pt x="399" y="928"/>
                    </a:lnTo>
                    <a:lnTo>
                      <a:pt x="411" y="930"/>
                    </a:lnTo>
                    <a:lnTo>
                      <a:pt x="428" y="934"/>
                    </a:lnTo>
                    <a:lnTo>
                      <a:pt x="447" y="928"/>
                    </a:lnTo>
                    <a:lnTo>
                      <a:pt x="467" y="930"/>
                    </a:lnTo>
                    <a:lnTo>
                      <a:pt x="472" y="930"/>
                    </a:lnTo>
                    <a:lnTo>
                      <a:pt x="476" y="930"/>
                    </a:lnTo>
                    <a:lnTo>
                      <a:pt x="482" y="928"/>
                    </a:lnTo>
                    <a:lnTo>
                      <a:pt x="490" y="928"/>
                    </a:lnTo>
                    <a:lnTo>
                      <a:pt x="495" y="926"/>
                    </a:lnTo>
                    <a:lnTo>
                      <a:pt x="507" y="922"/>
                    </a:lnTo>
                    <a:lnTo>
                      <a:pt x="518" y="922"/>
                    </a:lnTo>
                    <a:lnTo>
                      <a:pt x="526" y="922"/>
                    </a:lnTo>
                    <a:lnTo>
                      <a:pt x="534" y="924"/>
                    </a:lnTo>
                    <a:lnTo>
                      <a:pt x="540" y="928"/>
                    </a:lnTo>
                    <a:lnTo>
                      <a:pt x="543" y="930"/>
                    </a:lnTo>
                    <a:lnTo>
                      <a:pt x="549" y="930"/>
                    </a:lnTo>
                    <a:lnTo>
                      <a:pt x="551" y="930"/>
                    </a:lnTo>
                    <a:lnTo>
                      <a:pt x="551" y="930"/>
                    </a:lnTo>
                    <a:lnTo>
                      <a:pt x="557" y="928"/>
                    </a:lnTo>
                    <a:lnTo>
                      <a:pt x="561" y="926"/>
                    </a:lnTo>
                    <a:lnTo>
                      <a:pt x="566" y="926"/>
                    </a:lnTo>
                    <a:lnTo>
                      <a:pt x="578" y="928"/>
                    </a:lnTo>
                    <a:lnTo>
                      <a:pt x="589" y="932"/>
                    </a:lnTo>
                    <a:lnTo>
                      <a:pt x="595" y="934"/>
                    </a:lnTo>
                    <a:lnTo>
                      <a:pt x="601" y="934"/>
                    </a:lnTo>
                    <a:lnTo>
                      <a:pt x="605" y="930"/>
                    </a:lnTo>
                    <a:lnTo>
                      <a:pt x="611" y="928"/>
                    </a:lnTo>
                    <a:lnTo>
                      <a:pt x="618" y="926"/>
                    </a:lnTo>
                    <a:lnTo>
                      <a:pt x="622" y="926"/>
                    </a:lnTo>
                    <a:lnTo>
                      <a:pt x="626" y="926"/>
                    </a:lnTo>
                    <a:lnTo>
                      <a:pt x="630" y="928"/>
                    </a:lnTo>
                    <a:lnTo>
                      <a:pt x="634" y="932"/>
                    </a:lnTo>
                    <a:lnTo>
                      <a:pt x="636" y="934"/>
                    </a:lnTo>
                    <a:lnTo>
                      <a:pt x="639" y="936"/>
                    </a:lnTo>
                    <a:lnTo>
                      <a:pt x="645" y="936"/>
                    </a:lnTo>
                    <a:lnTo>
                      <a:pt x="664" y="936"/>
                    </a:lnTo>
                    <a:lnTo>
                      <a:pt x="682" y="943"/>
                    </a:lnTo>
                    <a:lnTo>
                      <a:pt x="684" y="949"/>
                    </a:lnTo>
                    <a:lnTo>
                      <a:pt x="685" y="953"/>
                    </a:lnTo>
                    <a:lnTo>
                      <a:pt x="687" y="959"/>
                    </a:lnTo>
                    <a:lnTo>
                      <a:pt x="687" y="963"/>
                    </a:lnTo>
                    <a:lnTo>
                      <a:pt x="687" y="970"/>
                    </a:lnTo>
                    <a:lnTo>
                      <a:pt x="685" y="976"/>
                    </a:lnTo>
                    <a:lnTo>
                      <a:pt x="685" y="978"/>
                    </a:lnTo>
                    <a:lnTo>
                      <a:pt x="685" y="982"/>
                    </a:lnTo>
                    <a:lnTo>
                      <a:pt x="685" y="993"/>
                    </a:lnTo>
                    <a:lnTo>
                      <a:pt x="687" y="1009"/>
                    </a:lnTo>
                    <a:lnTo>
                      <a:pt x="687" y="1018"/>
                    </a:lnTo>
                    <a:lnTo>
                      <a:pt x="685" y="1028"/>
                    </a:lnTo>
                    <a:lnTo>
                      <a:pt x="684" y="1036"/>
                    </a:lnTo>
                    <a:lnTo>
                      <a:pt x="684" y="1043"/>
                    </a:lnTo>
                    <a:lnTo>
                      <a:pt x="684" y="1051"/>
                    </a:lnTo>
                    <a:lnTo>
                      <a:pt x="684" y="1059"/>
                    </a:lnTo>
                    <a:lnTo>
                      <a:pt x="685" y="1066"/>
                    </a:lnTo>
                    <a:lnTo>
                      <a:pt x="685" y="1074"/>
                    </a:lnTo>
                    <a:lnTo>
                      <a:pt x="678" y="1128"/>
                    </a:lnTo>
                    <a:lnTo>
                      <a:pt x="672" y="1174"/>
                    </a:lnTo>
                    <a:lnTo>
                      <a:pt x="672" y="1197"/>
                    </a:lnTo>
                    <a:lnTo>
                      <a:pt x="672" y="1210"/>
                    </a:lnTo>
                    <a:lnTo>
                      <a:pt x="670" y="1224"/>
                    </a:lnTo>
                    <a:lnTo>
                      <a:pt x="668" y="1234"/>
                    </a:lnTo>
                    <a:lnTo>
                      <a:pt x="666" y="1245"/>
                    </a:lnTo>
                    <a:lnTo>
                      <a:pt x="664" y="1255"/>
                    </a:lnTo>
                    <a:lnTo>
                      <a:pt x="664" y="1264"/>
                    </a:lnTo>
                    <a:lnTo>
                      <a:pt x="662" y="1289"/>
                    </a:lnTo>
                    <a:lnTo>
                      <a:pt x="662" y="1293"/>
                    </a:lnTo>
                    <a:lnTo>
                      <a:pt x="660" y="1299"/>
                    </a:lnTo>
                    <a:lnTo>
                      <a:pt x="657" y="1305"/>
                    </a:lnTo>
                    <a:lnTo>
                      <a:pt x="653" y="1312"/>
                    </a:lnTo>
                    <a:lnTo>
                      <a:pt x="653" y="1314"/>
                    </a:lnTo>
                    <a:lnTo>
                      <a:pt x="653" y="1318"/>
                    </a:lnTo>
                    <a:lnTo>
                      <a:pt x="651" y="1326"/>
                    </a:lnTo>
                    <a:lnTo>
                      <a:pt x="647" y="1332"/>
                    </a:lnTo>
                    <a:lnTo>
                      <a:pt x="641" y="1337"/>
                    </a:lnTo>
                    <a:lnTo>
                      <a:pt x="637" y="1339"/>
                    </a:lnTo>
                    <a:lnTo>
                      <a:pt x="634" y="1339"/>
                    </a:lnTo>
                    <a:lnTo>
                      <a:pt x="626" y="1339"/>
                    </a:lnTo>
                    <a:lnTo>
                      <a:pt x="620" y="1339"/>
                    </a:lnTo>
                    <a:lnTo>
                      <a:pt x="614" y="1339"/>
                    </a:lnTo>
                    <a:lnTo>
                      <a:pt x="607" y="1339"/>
                    </a:lnTo>
                    <a:lnTo>
                      <a:pt x="605" y="1339"/>
                    </a:lnTo>
                    <a:lnTo>
                      <a:pt x="603" y="1339"/>
                    </a:lnTo>
                    <a:lnTo>
                      <a:pt x="601" y="1339"/>
                    </a:lnTo>
                    <a:lnTo>
                      <a:pt x="599" y="1345"/>
                    </a:lnTo>
                    <a:lnTo>
                      <a:pt x="599" y="1353"/>
                    </a:lnTo>
                    <a:lnTo>
                      <a:pt x="599" y="1360"/>
                    </a:lnTo>
                    <a:lnTo>
                      <a:pt x="601" y="1368"/>
                    </a:lnTo>
                    <a:lnTo>
                      <a:pt x="611" y="1370"/>
                    </a:lnTo>
                    <a:lnTo>
                      <a:pt x="626" y="1370"/>
                    </a:lnTo>
                    <a:lnTo>
                      <a:pt x="626" y="1381"/>
                    </a:lnTo>
                    <a:lnTo>
                      <a:pt x="626" y="1370"/>
                    </a:lnTo>
                    <a:lnTo>
                      <a:pt x="634" y="1370"/>
                    </a:lnTo>
                    <a:lnTo>
                      <a:pt x="637" y="1368"/>
                    </a:lnTo>
                    <a:lnTo>
                      <a:pt x="641" y="1368"/>
                    </a:lnTo>
                    <a:lnTo>
                      <a:pt x="659" y="1362"/>
                    </a:lnTo>
                    <a:lnTo>
                      <a:pt x="674" y="1364"/>
                    </a:lnTo>
                    <a:lnTo>
                      <a:pt x="680" y="1366"/>
                    </a:lnTo>
                    <a:lnTo>
                      <a:pt x="689" y="1364"/>
                    </a:lnTo>
                    <a:lnTo>
                      <a:pt x="699" y="1362"/>
                    </a:lnTo>
                    <a:lnTo>
                      <a:pt x="710" y="1358"/>
                    </a:lnTo>
                    <a:lnTo>
                      <a:pt x="724" y="1356"/>
                    </a:lnTo>
                    <a:lnTo>
                      <a:pt x="733" y="1358"/>
                    </a:lnTo>
                    <a:lnTo>
                      <a:pt x="743" y="1358"/>
                    </a:lnTo>
                    <a:lnTo>
                      <a:pt x="751" y="1360"/>
                    </a:lnTo>
                    <a:lnTo>
                      <a:pt x="762" y="1364"/>
                    </a:lnTo>
                    <a:lnTo>
                      <a:pt x="772" y="1364"/>
                    </a:lnTo>
                    <a:lnTo>
                      <a:pt x="778" y="1362"/>
                    </a:lnTo>
                    <a:lnTo>
                      <a:pt x="789" y="1356"/>
                    </a:lnTo>
                    <a:lnTo>
                      <a:pt x="803" y="1349"/>
                    </a:lnTo>
                    <a:lnTo>
                      <a:pt x="803" y="1349"/>
                    </a:lnTo>
                    <a:lnTo>
                      <a:pt x="804" y="1347"/>
                    </a:lnTo>
                    <a:lnTo>
                      <a:pt x="806" y="1343"/>
                    </a:lnTo>
                    <a:lnTo>
                      <a:pt x="808" y="1339"/>
                    </a:lnTo>
                    <a:lnTo>
                      <a:pt x="808" y="1332"/>
                    </a:lnTo>
                    <a:lnTo>
                      <a:pt x="806" y="1326"/>
                    </a:lnTo>
                    <a:lnTo>
                      <a:pt x="804" y="1320"/>
                    </a:lnTo>
                    <a:lnTo>
                      <a:pt x="801" y="1314"/>
                    </a:lnTo>
                    <a:lnTo>
                      <a:pt x="799" y="1314"/>
                    </a:lnTo>
                    <a:lnTo>
                      <a:pt x="799" y="1314"/>
                    </a:lnTo>
                    <a:lnTo>
                      <a:pt x="795" y="1318"/>
                    </a:lnTo>
                    <a:lnTo>
                      <a:pt x="791" y="1320"/>
                    </a:lnTo>
                    <a:lnTo>
                      <a:pt x="787" y="1322"/>
                    </a:lnTo>
                    <a:lnTo>
                      <a:pt x="781" y="1324"/>
                    </a:lnTo>
                    <a:lnTo>
                      <a:pt x="774" y="1326"/>
                    </a:lnTo>
                    <a:lnTo>
                      <a:pt x="766" y="1328"/>
                    </a:lnTo>
                    <a:lnTo>
                      <a:pt x="753" y="1326"/>
                    </a:lnTo>
                    <a:lnTo>
                      <a:pt x="737" y="1322"/>
                    </a:lnTo>
                    <a:lnTo>
                      <a:pt x="733" y="1318"/>
                    </a:lnTo>
                    <a:lnTo>
                      <a:pt x="732" y="1314"/>
                    </a:lnTo>
                    <a:lnTo>
                      <a:pt x="730" y="1310"/>
                    </a:lnTo>
                    <a:lnTo>
                      <a:pt x="730" y="1301"/>
                    </a:lnTo>
                    <a:lnTo>
                      <a:pt x="732" y="1291"/>
                    </a:lnTo>
                    <a:lnTo>
                      <a:pt x="733" y="1282"/>
                    </a:lnTo>
                    <a:lnTo>
                      <a:pt x="737" y="1272"/>
                    </a:lnTo>
                    <a:lnTo>
                      <a:pt x="739" y="1262"/>
                    </a:lnTo>
                    <a:lnTo>
                      <a:pt x="741" y="1253"/>
                    </a:lnTo>
                    <a:lnTo>
                      <a:pt x="743" y="1210"/>
                    </a:lnTo>
                    <a:lnTo>
                      <a:pt x="747" y="1168"/>
                    </a:lnTo>
                    <a:lnTo>
                      <a:pt x="755" y="1124"/>
                    </a:lnTo>
                    <a:lnTo>
                      <a:pt x="762" y="1084"/>
                    </a:lnTo>
                    <a:lnTo>
                      <a:pt x="764" y="1076"/>
                    </a:lnTo>
                    <a:lnTo>
                      <a:pt x="766" y="1068"/>
                    </a:lnTo>
                    <a:lnTo>
                      <a:pt x="766" y="1063"/>
                    </a:lnTo>
                    <a:lnTo>
                      <a:pt x="768" y="1057"/>
                    </a:lnTo>
                    <a:lnTo>
                      <a:pt x="768" y="1049"/>
                    </a:lnTo>
                    <a:lnTo>
                      <a:pt x="766" y="1041"/>
                    </a:lnTo>
                    <a:lnTo>
                      <a:pt x="766" y="1034"/>
                    </a:lnTo>
                    <a:lnTo>
                      <a:pt x="766" y="1024"/>
                    </a:lnTo>
                    <a:lnTo>
                      <a:pt x="770" y="961"/>
                    </a:lnTo>
                    <a:lnTo>
                      <a:pt x="785" y="897"/>
                    </a:lnTo>
                    <a:lnTo>
                      <a:pt x="799" y="838"/>
                    </a:lnTo>
                    <a:lnTo>
                      <a:pt x="803" y="780"/>
                    </a:lnTo>
                    <a:lnTo>
                      <a:pt x="803" y="751"/>
                    </a:lnTo>
                    <a:lnTo>
                      <a:pt x="803" y="738"/>
                    </a:lnTo>
                    <a:lnTo>
                      <a:pt x="801" y="723"/>
                    </a:lnTo>
                    <a:lnTo>
                      <a:pt x="806" y="653"/>
                    </a:lnTo>
                    <a:lnTo>
                      <a:pt x="808" y="590"/>
                    </a:lnTo>
                    <a:lnTo>
                      <a:pt x="810" y="523"/>
                    </a:lnTo>
                    <a:lnTo>
                      <a:pt x="814" y="454"/>
                    </a:lnTo>
                    <a:lnTo>
                      <a:pt x="814" y="448"/>
                    </a:lnTo>
                    <a:lnTo>
                      <a:pt x="816" y="442"/>
                    </a:lnTo>
                    <a:lnTo>
                      <a:pt x="818" y="434"/>
                    </a:lnTo>
                    <a:lnTo>
                      <a:pt x="820" y="431"/>
                    </a:lnTo>
                    <a:lnTo>
                      <a:pt x="820" y="427"/>
                    </a:lnTo>
                    <a:lnTo>
                      <a:pt x="822" y="408"/>
                    </a:lnTo>
                    <a:lnTo>
                      <a:pt x="822" y="394"/>
                    </a:lnTo>
                    <a:lnTo>
                      <a:pt x="824" y="386"/>
                    </a:lnTo>
                    <a:lnTo>
                      <a:pt x="826" y="379"/>
                    </a:lnTo>
                    <a:lnTo>
                      <a:pt x="828" y="367"/>
                    </a:lnTo>
                    <a:lnTo>
                      <a:pt x="831" y="287"/>
                    </a:lnTo>
                    <a:lnTo>
                      <a:pt x="833" y="242"/>
                    </a:lnTo>
                    <a:lnTo>
                      <a:pt x="843" y="198"/>
                    </a:lnTo>
                    <a:lnTo>
                      <a:pt x="845" y="187"/>
                    </a:lnTo>
                    <a:lnTo>
                      <a:pt x="849" y="177"/>
                    </a:lnTo>
                    <a:lnTo>
                      <a:pt x="851" y="169"/>
                    </a:lnTo>
                    <a:lnTo>
                      <a:pt x="854" y="160"/>
                    </a:lnTo>
                    <a:lnTo>
                      <a:pt x="860" y="127"/>
                    </a:lnTo>
                    <a:lnTo>
                      <a:pt x="868" y="93"/>
                    </a:lnTo>
                    <a:lnTo>
                      <a:pt x="868" y="89"/>
                    </a:lnTo>
                    <a:lnTo>
                      <a:pt x="868" y="87"/>
                    </a:lnTo>
                    <a:lnTo>
                      <a:pt x="870" y="81"/>
                    </a:lnTo>
                    <a:lnTo>
                      <a:pt x="870" y="77"/>
                    </a:lnTo>
                    <a:lnTo>
                      <a:pt x="874" y="73"/>
                    </a:lnTo>
                    <a:lnTo>
                      <a:pt x="877" y="71"/>
                    </a:lnTo>
                    <a:lnTo>
                      <a:pt x="881" y="68"/>
                    </a:lnTo>
                    <a:lnTo>
                      <a:pt x="887" y="66"/>
                    </a:lnTo>
                    <a:lnTo>
                      <a:pt x="899" y="60"/>
                    </a:lnTo>
                    <a:lnTo>
                      <a:pt x="914" y="58"/>
                    </a:lnTo>
                    <a:lnTo>
                      <a:pt x="929" y="62"/>
                    </a:lnTo>
                    <a:lnTo>
                      <a:pt x="937" y="64"/>
                    </a:lnTo>
                    <a:lnTo>
                      <a:pt x="943" y="66"/>
                    </a:lnTo>
                    <a:lnTo>
                      <a:pt x="945" y="66"/>
                    </a:lnTo>
                    <a:lnTo>
                      <a:pt x="947" y="62"/>
                    </a:lnTo>
                    <a:lnTo>
                      <a:pt x="947" y="62"/>
                    </a:lnTo>
                    <a:lnTo>
                      <a:pt x="947" y="60"/>
                    </a:lnTo>
                    <a:lnTo>
                      <a:pt x="947" y="58"/>
                    </a:lnTo>
                    <a:lnTo>
                      <a:pt x="945" y="56"/>
                    </a:lnTo>
                    <a:lnTo>
                      <a:pt x="939" y="44"/>
                    </a:lnTo>
                    <a:lnTo>
                      <a:pt x="937" y="41"/>
                    </a:lnTo>
                    <a:lnTo>
                      <a:pt x="935" y="35"/>
                    </a:lnTo>
                    <a:lnTo>
                      <a:pt x="862" y="29"/>
                    </a:lnTo>
                    <a:lnTo>
                      <a:pt x="783" y="23"/>
                    </a:lnTo>
                    <a:lnTo>
                      <a:pt x="762" y="23"/>
                    </a:lnTo>
                    <a:close/>
                    <a:moveTo>
                      <a:pt x="762" y="0"/>
                    </a:moveTo>
                    <a:lnTo>
                      <a:pt x="780" y="0"/>
                    </a:lnTo>
                    <a:lnTo>
                      <a:pt x="824" y="0"/>
                    </a:lnTo>
                    <a:lnTo>
                      <a:pt x="866" y="6"/>
                    </a:lnTo>
                    <a:lnTo>
                      <a:pt x="945" y="10"/>
                    </a:lnTo>
                    <a:lnTo>
                      <a:pt x="950" y="12"/>
                    </a:lnTo>
                    <a:lnTo>
                      <a:pt x="954" y="14"/>
                    </a:lnTo>
                    <a:lnTo>
                      <a:pt x="958" y="20"/>
                    </a:lnTo>
                    <a:lnTo>
                      <a:pt x="960" y="25"/>
                    </a:lnTo>
                    <a:lnTo>
                      <a:pt x="960" y="31"/>
                    </a:lnTo>
                    <a:lnTo>
                      <a:pt x="962" y="35"/>
                    </a:lnTo>
                    <a:lnTo>
                      <a:pt x="966" y="43"/>
                    </a:lnTo>
                    <a:lnTo>
                      <a:pt x="968" y="48"/>
                    </a:lnTo>
                    <a:lnTo>
                      <a:pt x="970" y="54"/>
                    </a:lnTo>
                    <a:lnTo>
                      <a:pt x="970" y="60"/>
                    </a:lnTo>
                    <a:lnTo>
                      <a:pt x="970" y="68"/>
                    </a:lnTo>
                    <a:lnTo>
                      <a:pt x="966" y="75"/>
                    </a:lnTo>
                    <a:lnTo>
                      <a:pt x="962" y="85"/>
                    </a:lnTo>
                    <a:lnTo>
                      <a:pt x="958" y="87"/>
                    </a:lnTo>
                    <a:lnTo>
                      <a:pt x="956" y="89"/>
                    </a:lnTo>
                    <a:lnTo>
                      <a:pt x="952" y="89"/>
                    </a:lnTo>
                    <a:lnTo>
                      <a:pt x="950" y="89"/>
                    </a:lnTo>
                    <a:lnTo>
                      <a:pt x="943" y="89"/>
                    </a:lnTo>
                    <a:lnTo>
                      <a:pt x="931" y="89"/>
                    </a:lnTo>
                    <a:lnTo>
                      <a:pt x="922" y="85"/>
                    </a:lnTo>
                    <a:lnTo>
                      <a:pt x="914" y="83"/>
                    </a:lnTo>
                    <a:lnTo>
                      <a:pt x="908" y="83"/>
                    </a:lnTo>
                    <a:lnTo>
                      <a:pt x="904" y="83"/>
                    </a:lnTo>
                    <a:lnTo>
                      <a:pt x="902" y="83"/>
                    </a:lnTo>
                    <a:lnTo>
                      <a:pt x="893" y="91"/>
                    </a:lnTo>
                    <a:lnTo>
                      <a:pt x="893" y="94"/>
                    </a:lnTo>
                    <a:lnTo>
                      <a:pt x="893" y="96"/>
                    </a:lnTo>
                    <a:lnTo>
                      <a:pt x="885" y="131"/>
                    </a:lnTo>
                    <a:lnTo>
                      <a:pt x="877" y="166"/>
                    </a:lnTo>
                    <a:lnTo>
                      <a:pt x="874" y="177"/>
                    </a:lnTo>
                    <a:lnTo>
                      <a:pt x="870" y="187"/>
                    </a:lnTo>
                    <a:lnTo>
                      <a:pt x="868" y="194"/>
                    </a:lnTo>
                    <a:lnTo>
                      <a:pt x="866" y="204"/>
                    </a:lnTo>
                    <a:lnTo>
                      <a:pt x="858" y="246"/>
                    </a:lnTo>
                    <a:lnTo>
                      <a:pt x="854" y="285"/>
                    </a:lnTo>
                    <a:lnTo>
                      <a:pt x="852" y="371"/>
                    </a:lnTo>
                    <a:lnTo>
                      <a:pt x="849" y="383"/>
                    </a:lnTo>
                    <a:lnTo>
                      <a:pt x="847" y="392"/>
                    </a:lnTo>
                    <a:lnTo>
                      <a:pt x="847" y="398"/>
                    </a:lnTo>
                    <a:lnTo>
                      <a:pt x="847" y="402"/>
                    </a:lnTo>
                    <a:lnTo>
                      <a:pt x="845" y="408"/>
                    </a:lnTo>
                    <a:lnTo>
                      <a:pt x="845" y="415"/>
                    </a:lnTo>
                    <a:lnTo>
                      <a:pt x="845" y="427"/>
                    </a:lnTo>
                    <a:lnTo>
                      <a:pt x="845" y="434"/>
                    </a:lnTo>
                    <a:lnTo>
                      <a:pt x="843" y="442"/>
                    </a:lnTo>
                    <a:lnTo>
                      <a:pt x="839" y="448"/>
                    </a:lnTo>
                    <a:lnTo>
                      <a:pt x="839" y="452"/>
                    </a:lnTo>
                    <a:lnTo>
                      <a:pt x="837" y="456"/>
                    </a:lnTo>
                    <a:lnTo>
                      <a:pt x="833" y="523"/>
                    </a:lnTo>
                    <a:lnTo>
                      <a:pt x="833" y="590"/>
                    </a:lnTo>
                    <a:lnTo>
                      <a:pt x="831" y="657"/>
                    </a:lnTo>
                    <a:lnTo>
                      <a:pt x="826" y="725"/>
                    </a:lnTo>
                    <a:lnTo>
                      <a:pt x="826" y="736"/>
                    </a:lnTo>
                    <a:lnTo>
                      <a:pt x="828" y="749"/>
                    </a:lnTo>
                    <a:lnTo>
                      <a:pt x="828" y="780"/>
                    </a:lnTo>
                    <a:lnTo>
                      <a:pt x="822" y="842"/>
                    </a:lnTo>
                    <a:lnTo>
                      <a:pt x="808" y="905"/>
                    </a:lnTo>
                    <a:lnTo>
                      <a:pt x="795" y="965"/>
                    </a:lnTo>
                    <a:lnTo>
                      <a:pt x="791" y="1024"/>
                    </a:lnTo>
                    <a:lnTo>
                      <a:pt x="791" y="1040"/>
                    </a:lnTo>
                    <a:lnTo>
                      <a:pt x="791" y="1047"/>
                    </a:lnTo>
                    <a:lnTo>
                      <a:pt x="791" y="1057"/>
                    </a:lnTo>
                    <a:lnTo>
                      <a:pt x="791" y="1066"/>
                    </a:lnTo>
                    <a:lnTo>
                      <a:pt x="789" y="1074"/>
                    </a:lnTo>
                    <a:lnTo>
                      <a:pt x="787" y="1082"/>
                    </a:lnTo>
                    <a:lnTo>
                      <a:pt x="785" y="1089"/>
                    </a:lnTo>
                    <a:lnTo>
                      <a:pt x="772" y="1172"/>
                    </a:lnTo>
                    <a:lnTo>
                      <a:pt x="766" y="1212"/>
                    </a:lnTo>
                    <a:lnTo>
                      <a:pt x="764" y="1253"/>
                    </a:lnTo>
                    <a:lnTo>
                      <a:pt x="764" y="1266"/>
                    </a:lnTo>
                    <a:lnTo>
                      <a:pt x="758" y="1282"/>
                    </a:lnTo>
                    <a:lnTo>
                      <a:pt x="756" y="1291"/>
                    </a:lnTo>
                    <a:lnTo>
                      <a:pt x="755" y="1301"/>
                    </a:lnTo>
                    <a:lnTo>
                      <a:pt x="760" y="1303"/>
                    </a:lnTo>
                    <a:lnTo>
                      <a:pt x="766" y="1303"/>
                    </a:lnTo>
                    <a:lnTo>
                      <a:pt x="770" y="1301"/>
                    </a:lnTo>
                    <a:lnTo>
                      <a:pt x="774" y="1301"/>
                    </a:lnTo>
                    <a:lnTo>
                      <a:pt x="776" y="1299"/>
                    </a:lnTo>
                    <a:lnTo>
                      <a:pt x="780" y="1299"/>
                    </a:lnTo>
                    <a:lnTo>
                      <a:pt x="780" y="1299"/>
                    </a:lnTo>
                    <a:lnTo>
                      <a:pt x="783" y="1295"/>
                    </a:lnTo>
                    <a:lnTo>
                      <a:pt x="787" y="1293"/>
                    </a:lnTo>
                    <a:lnTo>
                      <a:pt x="793" y="1291"/>
                    </a:lnTo>
                    <a:lnTo>
                      <a:pt x="801" y="1289"/>
                    </a:lnTo>
                    <a:lnTo>
                      <a:pt x="806" y="1289"/>
                    </a:lnTo>
                    <a:lnTo>
                      <a:pt x="812" y="1291"/>
                    </a:lnTo>
                    <a:lnTo>
                      <a:pt x="816" y="1293"/>
                    </a:lnTo>
                    <a:lnTo>
                      <a:pt x="828" y="1312"/>
                    </a:lnTo>
                    <a:lnTo>
                      <a:pt x="831" y="1333"/>
                    </a:lnTo>
                    <a:lnTo>
                      <a:pt x="829" y="1351"/>
                    </a:lnTo>
                    <a:lnTo>
                      <a:pt x="822" y="1364"/>
                    </a:lnTo>
                    <a:lnTo>
                      <a:pt x="812" y="1370"/>
                    </a:lnTo>
                    <a:lnTo>
                      <a:pt x="801" y="1378"/>
                    </a:lnTo>
                    <a:lnTo>
                      <a:pt x="789" y="1385"/>
                    </a:lnTo>
                    <a:lnTo>
                      <a:pt x="787" y="1385"/>
                    </a:lnTo>
                    <a:lnTo>
                      <a:pt x="785" y="1387"/>
                    </a:lnTo>
                    <a:lnTo>
                      <a:pt x="774" y="1389"/>
                    </a:lnTo>
                    <a:lnTo>
                      <a:pt x="762" y="1387"/>
                    </a:lnTo>
                    <a:lnTo>
                      <a:pt x="753" y="1387"/>
                    </a:lnTo>
                    <a:lnTo>
                      <a:pt x="745" y="1383"/>
                    </a:lnTo>
                    <a:lnTo>
                      <a:pt x="735" y="1381"/>
                    </a:lnTo>
                    <a:lnTo>
                      <a:pt x="724" y="1381"/>
                    </a:lnTo>
                    <a:lnTo>
                      <a:pt x="714" y="1381"/>
                    </a:lnTo>
                    <a:lnTo>
                      <a:pt x="707" y="1385"/>
                    </a:lnTo>
                    <a:lnTo>
                      <a:pt x="693" y="1389"/>
                    </a:lnTo>
                    <a:lnTo>
                      <a:pt x="678" y="1389"/>
                    </a:lnTo>
                    <a:lnTo>
                      <a:pt x="666" y="1387"/>
                    </a:lnTo>
                    <a:lnTo>
                      <a:pt x="660" y="1385"/>
                    </a:lnTo>
                    <a:lnTo>
                      <a:pt x="657" y="1387"/>
                    </a:lnTo>
                    <a:lnTo>
                      <a:pt x="653" y="1389"/>
                    </a:lnTo>
                    <a:lnTo>
                      <a:pt x="645" y="1391"/>
                    </a:lnTo>
                    <a:lnTo>
                      <a:pt x="636" y="1393"/>
                    </a:lnTo>
                    <a:lnTo>
                      <a:pt x="626" y="1395"/>
                    </a:lnTo>
                    <a:lnTo>
                      <a:pt x="626" y="1395"/>
                    </a:lnTo>
                    <a:lnTo>
                      <a:pt x="616" y="1395"/>
                    </a:lnTo>
                    <a:lnTo>
                      <a:pt x="609" y="1393"/>
                    </a:lnTo>
                    <a:lnTo>
                      <a:pt x="591" y="1391"/>
                    </a:lnTo>
                    <a:lnTo>
                      <a:pt x="586" y="1389"/>
                    </a:lnTo>
                    <a:lnTo>
                      <a:pt x="582" y="1385"/>
                    </a:lnTo>
                    <a:lnTo>
                      <a:pt x="576" y="1370"/>
                    </a:lnTo>
                    <a:lnTo>
                      <a:pt x="574" y="1353"/>
                    </a:lnTo>
                    <a:lnTo>
                      <a:pt x="574" y="1343"/>
                    </a:lnTo>
                    <a:lnTo>
                      <a:pt x="578" y="1335"/>
                    </a:lnTo>
                    <a:lnTo>
                      <a:pt x="580" y="1328"/>
                    </a:lnTo>
                    <a:lnTo>
                      <a:pt x="584" y="1324"/>
                    </a:lnTo>
                    <a:lnTo>
                      <a:pt x="588" y="1320"/>
                    </a:lnTo>
                    <a:lnTo>
                      <a:pt x="591" y="1316"/>
                    </a:lnTo>
                    <a:lnTo>
                      <a:pt x="599" y="1314"/>
                    </a:lnTo>
                    <a:lnTo>
                      <a:pt x="607" y="1314"/>
                    </a:lnTo>
                    <a:lnTo>
                      <a:pt x="616" y="1314"/>
                    </a:lnTo>
                    <a:lnTo>
                      <a:pt x="624" y="1314"/>
                    </a:lnTo>
                    <a:lnTo>
                      <a:pt x="630" y="1316"/>
                    </a:lnTo>
                    <a:lnTo>
                      <a:pt x="630" y="1312"/>
                    </a:lnTo>
                    <a:lnTo>
                      <a:pt x="630" y="1308"/>
                    </a:lnTo>
                    <a:lnTo>
                      <a:pt x="632" y="1303"/>
                    </a:lnTo>
                    <a:lnTo>
                      <a:pt x="634" y="1297"/>
                    </a:lnTo>
                    <a:lnTo>
                      <a:pt x="637" y="1293"/>
                    </a:lnTo>
                    <a:lnTo>
                      <a:pt x="639" y="1287"/>
                    </a:lnTo>
                    <a:lnTo>
                      <a:pt x="639" y="1264"/>
                    </a:lnTo>
                    <a:lnTo>
                      <a:pt x="639" y="1251"/>
                    </a:lnTo>
                    <a:lnTo>
                      <a:pt x="641" y="1239"/>
                    </a:lnTo>
                    <a:lnTo>
                      <a:pt x="647" y="1220"/>
                    </a:lnTo>
                    <a:lnTo>
                      <a:pt x="647" y="1209"/>
                    </a:lnTo>
                    <a:lnTo>
                      <a:pt x="649" y="1197"/>
                    </a:lnTo>
                    <a:lnTo>
                      <a:pt x="649" y="1174"/>
                    </a:lnTo>
                    <a:lnTo>
                      <a:pt x="651" y="1147"/>
                    </a:lnTo>
                    <a:lnTo>
                      <a:pt x="655" y="1122"/>
                    </a:lnTo>
                    <a:lnTo>
                      <a:pt x="660" y="1074"/>
                    </a:lnTo>
                    <a:lnTo>
                      <a:pt x="660" y="1068"/>
                    </a:lnTo>
                    <a:lnTo>
                      <a:pt x="660" y="1061"/>
                    </a:lnTo>
                    <a:lnTo>
                      <a:pt x="659" y="1053"/>
                    </a:lnTo>
                    <a:lnTo>
                      <a:pt x="659" y="1043"/>
                    </a:lnTo>
                    <a:lnTo>
                      <a:pt x="660" y="1034"/>
                    </a:lnTo>
                    <a:lnTo>
                      <a:pt x="660" y="1024"/>
                    </a:lnTo>
                    <a:lnTo>
                      <a:pt x="662" y="1016"/>
                    </a:lnTo>
                    <a:lnTo>
                      <a:pt x="662" y="1009"/>
                    </a:lnTo>
                    <a:lnTo>
                      <a:pt x="662" y="995"/>
                    </a:lnTo>
                    <a:lnTo>
                      <a:pt x="660" y="984"/>
                    </a:lnTo>
                    <a:lnTo>
                      <a:pt x="660" y="980"/>
                    </a:lnTo>
                    <a:lnTo>
                      <a:pt x="660" y="974"/>
                    </a:lnTo>
                    <a:lnTo>
                      <a:pt x="662" y="968"/>
                    </a:lnTo>
                    <a:lnTo>
                      <a:pt x="662" y="963"/>
                    </a:lnTo>
                    <a:lnTo>
                      <a:pt x="662" y="961"/>
                    </a:lnTo>
                    <a:lnTo>
                      <a:pt x="655" y="959"/>
                    </a:lnTo>
                    <a:lnTo>
                      <a:pt x="649" y="961"/>
                    </a:lnTo>
                    <a:lnTo>
                      <a:pt x="639" y="961"/>
                    </a:lnTo>
                    <a:lnTo>
                      <a:pt x="632" y="959"/>
                    </a:lnTo>
                    <a:lnTo>
                      <a:pt x="624" y="957"/>
                    </a:lnTo>
                    <a:lnTo>
                      <a:pt x="618" y="951"/>
                    </a:lnTo>
                    <a:lnTo>
                      <a:pt x="614" y="955"/>
                    </a:lnTo>
                    <a:lnTo>
                      <a:pt x="609" y="959"/>
                    </a:lnTo>
                    <a:lnTo>
                      <a:pt x="603" y="959"/>
                    </a:lnTo>
                    <a:lnTo>
                      <a:pt x="591" y="957"/>
                    </a:lnTo>
                    <a:lnTo>
                      <a:pt x="580" y="953"/>
                    </a:lnTo>
                    <a:lnTo>
                      <a:pt x="572" y="951"/>
                    </a:lnTo>
                    <a:lnTo>
                      <a:pt x="566" y="951"/>
                    </a:lnTo>
                    <a:lnTo>
                      <a:pt x="561" y="953"/>
                    </a:lnTo>
                    <a:lnTo>
                      <a:pt x="555" y="955"/>
                    </a:lnTo>
                    <a:lnTo>
                      <a:pt x="549" y="955"/>
                    </a:lnTo>
                    <a:lnTo>
                      <a:pt x="541" y="955"/>
                    </a:lnTo>
                    <a:lnTo>
                      <a:pt x="534" y="953"/>
                    </a:lnTo>
                    <a:lnTo>
                      <a:pt x="526" y="949"/>
                    </a:lnTo>
                    <a:lnTo>
                      <a:pt x="522" y="947"/>
                    </a:lnTo>
                    <a:lnTo>
                      <a:pt x="518" y="947"/>
                    </a:lnTo>
                    <a:lnTo>
                      <a:pt x="511" y="947"/>
                    </a:lnTo>
                    <a:lnTo>
                      <a:pt x="503" y="949"/>
                    </a:lnTo>
                    <a:lnTo>
                      <a:pt x="492" y="953"/>
                    </a:lnTo>
                    <a:lnTo>
                      <a:pt x="480" y="953"/>
                    </a:lnTo>
                    <a:lnTo>
                      <a:pt x="476" y="953"/>
                    </a:lnTo>
                    <a:lnTo>
                      <a:pt x="470" y="955"/>
                    </a:lnTo>
                    <a:lnTo>
                      <a:pt x="465" y="953"/>
                    </a:lnTo>
                    <a:lnTo>
                      <a:pt x="457" y="953"/>
                    </a:lnTo>
                    <a:lnTo>
                      <a:pt x="449" y="953"/>
                    </a:lnTo>
                    <a:lnTo>
                      <a:pt x="442" y="955"/>
                    </a:lnTo>
                    <a:lnTo>
                      <a:pt x="438" y="957"/>
                    </a:lnTo>
                    <a:lnTo>
                      <a:pt x="434" y="959"/>
                    </a:lnTo>
                    <a:lnTo>
                      <a:pt x="430" y="959"/>
                    </a:lnTo>
                    <a:lnTo>
                      <a:pt x="426" y="959"/>
                    </a:lnTo>
                    <a:lnTo>
                      <a:pt x="417" y="957"/>
                    </a:lnTo>
                    <a:lnTo>
                      <a:pt x="407" y="955"/>
                    </a:lnTo>
                    <a:lnTo>
                      <a:pt x="397" y="953"/>
                    </a:lnTo>
                    <a:lnTo>
                      <a:pt x="388" y="953"/>
                    </a:lnTo>
                    <a:lnTo>
                      <a:pt x="380" y="953"/>
                    </a:lnTo>
                    <a:lnTo>
                      <a:pt x="372" y="953"/>
                    </a:lnTo>
                    <a:lnTo>
                      <a:pt x="367" y="955"/>
                    </a:lnTo>
                    <a:lnTo>
                      <a:pt x="363" y="959"/>
                    </a:lnTo>
                    <a:lnTo>
                      <a:pt x="357" y="961"/>
                    </a:lnTo>
                    <a:lnTo>
                      <a:pt x="351" y="961"/>
                    </a:lnTo>
                    <a:lnTo>
                      <a:pt x="328" y="957"/>
                    </a:lnTo>
                    <a:lnTo>
                      <a:pt x="307" y="955"/>
                    </a:lnTo>
                    <a:lnTo>
                      <a:pt x="263" y="953"/>
                    </a:lnTo>
                    <a:lnTo>
                      <a:pt x="261" y="955"/>
                    </a:lnTo>
                    <a:lnTo>
                      <a:pt x="261" y="959"/>
                    </a:lnTo>
                    <a:lnTo>
                      <a:pt x="263" y="972"/>
                    </a:lnTo>
                    <a:lnTo>
                      <a:pt x="263" y="982"/>
                    </a:lnTo>
                    <a:lnTo>
                      <a:pt x="261" y="997"/>
                    </a:lnTo>
                    <a:lnTo>
                      <a:pt x="261" y="1011"/>
                    </a:lnTo>
                    <a:lnTo>
                      <a:pt x="259" y="1024"/>
                    </a:lnTo>
                    <a:lnTo>
                      <a:pt x="259" y="1036"/>
                    </a:lnTo>
                    <a:lnTo>
                      <a:pt x="259" y="1045"/>
                    </a:lnTo>
                    <a:lnTo>
                      <a:pt x="261" y="1049"/>
                    </a:lnTo>
                    <a:lnTo>
                      <a:pt x="261" y="1051"/>
                    </a:lnTo>
                    <a:lnTo>
                      <a:pt x="263" y="1055"/>
                    </a:lnTo>
                    <a:lnTo>
                      <a:pt x="263" y="1059"/>
                    </a:lnTo>
                    <a:lnTo>
                      <a:pt x="263" y="1068"/>
                    </a:lnTo>
                    <a:lnTo>
                      <a:pt x="261" y="1080"/>
                    </a:lnTo>
                    <a:lnTo>
                      <a:pt x="259" y="1093"/>
                    </a:lnTo>
                    <a:lnTo>
                      <a:pt x="261" y="1099"/>
                    </a:lnTo>
                    <a:lnTo>
                      <a:pt x="261" y="1105"/>
                    </a:lnTo>
                    <a:lnTo>
                      <a:pt x="265" y="1114"/>
                    </a:lnTo>
                    <a:lnTo>
                      <a:pt x="265" y="1124"/>
                    </a:lnTo>
                    <a:lnTo>
                      <a:pt x="265" y="1132"/>
                    </a:lnTo>
                    <a:lnTo>
                      <a:pt x="263" y="1139"/>
                    </a:lnTo>
                    <a:lnTo>
                      <a:pt x="261" y="1143"/>
                    </a:lnTo>
                    <a:lnTo>
                      <a:pt x="261" y="1147"/>
                    </a:lnTo>
                    <a:lnTo>
                      <a:pt x="263" y="1161"/>
                    </a:lnTo>
                    <a:lnTo>
                      <a:pt x="265" y="1176"/>
                    </a:lnTo>
                    <a:lnTo>
                      <a:pt x="271" y="1201"/>
                    </a:lnTo>
                    <a:lnTo>
                      <a:pt x="273" y="1201"/>
                    </a:lnTo>
                    <a:lnTo>
                      <a:pt x="278" y="1199"/>
                    </a:lnTo>
                    <a:lnTo>
                      <a:pt x="284" y="1199"/>
                    </a:lnTo>
                    <a:lnTo>
                      <a:pt x="292" y="1199"/>
                    </a:lnTo>
                    <a:lnTo>
                      <a:pt x="296" y="1203"/>
                    </a:lnTo>
                    <a:lnTo>
                      <a:pt x="300" y="1209"/>
                    </a:lnTo>
                    <a:lnTo>
                      <a:pt x="303" y="1214"/>
                    </a:lnTo>
                    <a:lnTo>
                      <a:pt x="305" y="1222"/>
                    </a:lnTo>
                    <a:lnTo>
                      <a:pt x="305" y="1228"/>
                    </a:lnTo>
                    <a:lnTo>
                      <a:pt x="303" y="1239"/>
                    </a:lnTo>
                    <a:lnTo>
                      <a:pt x="300" y="1251"/>
                    </a:lnTo>
                    <a:lnTo>
                      <a:pt x="290" y="1262"/>
                    </a:lnTo>
                    <a:lnTo>
                      <a:pt x="275" y="1272"/>
                    </a:lnTo>
                    <a:lnTo>
                      <a:pt x="253" y="1282"/>
                    </a:lnTo>
                    <a:lnTo>
                      <a:pt x="236" y="1291"/>
                    </a:lnTo>
                    <a:lnTo>
                      <a:pt x="234" y="1293"/>
                    </a:lnTo>
                    <a:lnTo>
                      <a:pt x="232" y="1293"/>
                    </a:lnTo>
                    <a:lnTo>
                      <a:pt x="230" y="1293"/>
                    </a:lnTo>
                    <a:lnTo>
                      <a:pt x="204" y="1297"/>
                    </a:lnTo>
                    <a:lnTo>
                      <a:pt x="180" y="1308"/>
                    </a:lnTo>
                    <a:lnTo>
                      <a:pt x="154" y="1322"/>
                    </a:lnTo>
                    <a:lnTo>
                      <a:pt x="123" y="1328"/>
                    </a:lnTo>
                    <a:lnTo>
                      <a:pt x="115" y="1326"/>
                    </a:lnTo>
                    <a:lnTo>
                      <a:pt x="108" y="1326"/>
                    </a:lnTo>
                    <a:lnTo>
                      <a:pt x="102" y="1324"/>
                    </a:lnTo>
                    <a:lnTo>
                      <a:pt x="96" y="1322"/>
                    </a:lnTo>
                    <a:lnTo>
                      <a:pt x="94" y="1318"/>
                    </a:lnTo>
                    <a:lnTo>
                      <a:pt x="90" y="1308"/>
                    </a:lnTo>
                    <a:lnTo>
                      <a:pt x="88" y="1299"/>
                    </a:lnTo>
                    <a:lnTo>
                      <a:pt x="90" y="1289"/>
                    </a:lnTo>
                    <a:lnTo>
                      <a:pt x="94" y="1278"/>
                    </a:lnTo>
                    <a:lnTo>
                      <a:pt x="100" y="1260"/>
                    </a:lnTo>
                    <a:lnTo>
                      <a:pt x="104" y="1257"/>
                    </a:lnTo>
                    <a:lnTo>
                      <a:pt x="108" y="1255"/>
                    </a:lnTo>
                    <a:lnTo>
                      <a:pt x="134" y="1243"/>
                    </a:lnTo>
                    <a:lnTo>
                      <a:pt x="142" y="1239"/>
                    </a:lnTo>
                    <a:lnTo>
                      <a:pt x="150" y="1232"/>
                    </a:lnTo>
                    <a:lnTo>
                      <a:pt x="150" y="1230"/>
                    </a:lnTo>
                    <a:lnTo>
                      <a:pt x="150" y="1226"/>
                    </a:lnTo>
                    <a:lnTo>
                      <a:pt x="150" y="1180"/>
                    </a:lnTo>
                    <a:lnTo>
                      <a:pt x="150" y="1155"/>
                    </a:lnTo>
                    <a:lnTo>
                      <a:pt x="148" y="1136"/>
                    </a:lnTo>
                    <a:lnTo>
                      <a:pt x="142" y="1107"/>
                    </a:lnTo>
                    <a:lnTo>
                      <a:pt x="140" y="1078"/>
                    </a:lnTo>
                    <a:lnTo>
                      <a:pt x="140" y="1063"/>
                    </a:lnTo>
                    <a:lnTo>
                      <a:pt x="142" y="1049"/>
                    </a:lnTo>
                    <a:lnTo>
                      <a:pt x="142" y="1036"/>
                    </a:lnTo>
                    <a:lnTo>
                      <a:pt x="144" y="1022"/>
                    </a:lnTo>
                    <a:lnTo>
                      <a:pt x="142" y="1020"/>
                    </a:lnTo>
                    <a:lnTo>
                      <a:pt x="140" y="1016"/>
                    </a:lnTo>
                    <a:lnTo>
                      <a:pt x="140" y="1013"/>
                    </a:lnTo>
                    <a:lnTo>
                      <a:pt x="140" y="1005"/>
                    </a:lnTo>
                    <a:lnTo>
                      <a:pt x="142" y="1001"/>
                    </a:lnTo>
                    <a:lnTo>
                      <a:pt x="140" y="997"/>
                    </a:lnTo>
                    <a:lnTo>
                      <a:pt x="140" y="992"/>
                    </a:lnTo>
                    <a:lnTo>
                      <a:pt x="140" y="988"/>
                    </a:lnTo>
                    <a:lnTo>
                      <a:pt x="142" y="984"/>
                    </a:lnTo>
                    <a:lnTo>
                      <a:pt x="140" y="959"/>
                    </a:lnTo>
                    <a:lnTo>
                      <a:pt x="136" y="945"/>
                    </a:lnTo>
                    <a:lnTo>
                      <a:pt x="136" y="930"/>
                    </a:lnTo>
                    <a:lnTo>
                      <a:pt x="136" y="917"/>
                    </a:lnTo>
                    <a:lnTo>
                      <a:pt x="136" y="905"/>
                    </a:lnTo>
                    <a:lnTo>
                      <a:pt x="136" y="895"/>
                    </a:lnTo>
                    <a:lnTo>
                      <a:pt x="136" y="886"/>
                    </a:lnTo>
                    <a:lnTo>
                      <a:pt x="134" y="880"/>
                    </a:lnTo>
                    <a:lnTo>
                      <a:pt x="134" y="876"/>
                    </a:lnTo>
                    <a:lnTo>
                      <a:pt x="132" y="874"/>
                    </a:lnTo>
                    <a:lnTo>
                      <a:pt x="132" y="872"/>
                    </a:lnTo>
                    <a:lnTo>
                      <a:pt x="132" y="870"/>
                    </a:lnTo>
                    <a:lnTo>
                      <a:pt x="131" y="867"/>
                    </a:lnTo>
                    <a:lnTo>
                      <a:pt x="131" y="861"/>
                    </a:lnTo>
                    <a:lnTo>
                      <a:pt x="129" y="853"/>
                    </a:lnTo>
                    <a:lnTo>
                      <a:pt x="129" y="844"/>
                    </a:lnTo>
                    <a:lnTo>
                      <a:pt x="129" y="834"/>
                    </a:lnTo>
                    <a:lnTo>
                      <a:pt x="125" y="824"/>
                    </a:lnTo>
                    <a:lnTo>
                      <a:pt x="121" y="811"/>
                    </a:lnTo>
                    <a:lnTo>
                      <a:pt x="119" y="797"/>
                    </a:lnTo>
                    <a:lnTo>
                      <a:pt x="119" y="788"/>
                    </a:lnTo>
                    <a:lnTo>
                      <a:pt x="121" y="780"/>
                    </a:lnTo>
                    <a:lnTo>
                      <a:pt x="123" y="776"/>
                    </a:lnTo>
                    <a:lnTo>
                      <a:pt x="123" y="771"/>
                    </a:lnTo>
                    <a:lnTo>
                      <a:pt x="121" y="759"/>
                    </a:lnTo>
                    <a:lnTo>
                      <a:pt x="117" y="748"/>
                    </a:lnTo>
                    <a:lnTo>
                      <a:pt x="113" y="732"/>
                    </a:lnTo>
                    <a:lnTo>
                      <a:pt x="111" y="715"/>
                    </a:lnTo>
                    <a:lnTo>
                      <a:pt x="111" y="707"/>
                    </a:lnTo>
                    <a:lnTo>
                      <a:pt x="113" y="701"/>
                    </a:lnTo>
                    <a:lnTo>
                      <a:pt x="115" y="700"/>
                    </a:lnTo>
                    <a:lnTo>
                      <a:pt x="115" y="696"/>
                    </a:lnTo>
                    <a:lnTo>
                      <a:pt x="115" y="692"/>
                    </a:lnTo>
                    <a:lnTo>
                      <a:pt x="113" y="684"/>
                    </a:lnTo>
                    <a:lnTo>
                      <a:pt x="113" y="675"/>
                    </a:lnTo>
                    <a:lnTo>
                      <a:pt x="111" y="663"/>
                    </a:lnTo>
                    <a:lnTo>
                      <a:pt x="109" y="652"/>
                    </a:lnTo>
                    <a:lnTo>
                      <a:pt x="109" y="640"/>
                    </a:lnTo>
                    <a:lnTo>
                      <a:pt x="109" y="632"/>
                    </a:lnTo>
                    <a:lnTo>
                      <a:pt x="109" y="627"/>
                    </a:lnTo>
                    <a:lnTo>
                      <a:pt x="104" y="611"/>
                    </a:lnTo>
                    <a:lnTo>
                      <a:pt x="102" y="600"/>
                    </a:lnTo>
                    <a:lnTo>
                      <a:pt x="100" y="588"/>
                    </a:lnTo>
                    <a:lnTo>
                      <a:pt x="100" y="575"/>
                    </a:lnTo>
                    <a:lnTo>
                      <a:pt x="102" y="563"/>
                    </a:lnTo>
                    <a:lnTo>
                      <a:pt x="104" y="554"/>
                    </a:lnTo>
                    <a:lnTo>
                      <a:pt x="104" y="542"/>
                    </a:lnTo>
                    <a:lnTo>
                      <a:pt x="104" y="532"/>
                    </a:lnTo>
                    <a:lnTo>
                      <a:pt x="102" y="521"/>
                    </a:lnTo>
                    <a:lnTo>
                      <a:pt x="98" y="507"/>
                    </a:lnTo>
                    <a:lnTo>
                      <a:pt x="98" y="494"/>
                    </a:lnTo>
                    <a:lnTo>
                      <a:pt x="98" y="484"/>
                    </a:lnTo>
                    <a:lnTo>
                      <a:pt x="100" y="477"/>
                    </a:lnTo>
                    <a:lnTo>
                      <a:pt x="100" y="471"/>
                    </a:lnTo>
                    <a:lnTo>
                      <a:pt x="98" y="465"/>
                    </a:lnTo>
                    <a:lnTo>
                      <a:pt x="98" y="459"/>
                    </a:lnTo>
                    <a:lnTo>
                      <a:pt x="98" y="456"/>
                    </a:lnTo>
                    <a:lnTo>
                      <a:pt x="100" y="450"/>
                    </a:lnTo>
                    <a:lnTo>
                      <a:pt x="102" y="448"/>
                    </a:lnTo>
                    <a:lnTo>
                      <a:pt x="102" y="442"/>
                    </a:lnTo>
                    <a:lnTo>
                      <a:pt x="102" y="440"/>
                    </a:lnTo>
                    <a:lnTo>
                      <a:pt x="102" y="438"/>
                    </a:lnTo>
                    <a:lnTo>
                      <a:pt x="102" y="438"/>
                    </a:lnTo>
                    <a:lnTo>
                      <a:pt x="96" y="433"/>
                    </a:lnTo>
                    <a:lnTo>
                      <a:pt x="92" y="427"/>
                    </a:lnTo>
                    <a:lnTo>
                      <a:pt x="88" y="417"/>
                    </a:lnTo>
                    <a:lnTo>
                      <a:pt x="88" y="413"/>
                    </a:lnTo>
                    <a:lnTo>
                      <a:pt x="88" y="408"/>
                    </a:lnTo>
                    <a:lnTo>
                      <a:pt x="90" y="404"/>
                    </a:lnTo>
                    <a:lnTo>
                      <a:pt x="92" y="396"/>
                    </a:lnTo>
                    <a:lnTo>
                      <a:pt x="90" y="388"/>
                    </a:lnTo>
                    <a:lnTo>
                      <a:pt x="88" y="379"/>
                    </a:lnTo>
                    <a:lnTo>
                      <a:pt x="84" y="367"/>
                    </a:lnTo>
                    <a:lnTo>
                      <a:pt x="81" y="354"/>
                    </a:lnTo>
                    <a:lnTo>
                      <a:pt x="81" y="348"/>
                    </a:lnTo>
                    <a:lnTo>
                      <a:pt x="79" y="338"/>
                    </a:lnTo>
                    <a:lnTo>
                      <a:pt x="81" y="329"/>
                    </a:lnTo>
                    <a:lnTo>
                      <a:pt x="81" y="317"/>
                    </a:lnTo>
                    <a:lnTo>
                      <a:pt x="83" y="308"/>
                    </a:lnTo>
                    <a:lnTo>
                      <a:pt x="81" y="292"/>
                    </a:lnTo>
                    <a:lnTo>
                      <a:pt x="79" y="279"/>
                    </a:lnTo>
                    <a:lnTo>
                      <a:pt x="75" y="246"/>
                    </a:lnTo>
                    <a:lnTo>
                      <a:pt x="77" y="212"/>
                    </a:lnTo>
                    <a:lnTo>
                      <a:pt x="79" y="179"/>
                    </a:lnTo>
                    <a:lnTo>
                      <a:pt x="79" y="169"/>
                    </a:lnTo>
                    <a:lnTo>
                      <a:pt x="79" y="164"/>
                    </a:lnTo>
                    <a:lnTo>
                      <a:pt x="77" y="160"/>
                    </a:lnTo>
                    <a:lnTo>
                      <a:pt x="75" y="158"/>
                    </a:lnTo>
                    <a:lnTo>
                      <a:pt x="71" y="152"/>
                    </a:lnTo>
                    <a:lnTo>
                      <a:pt x="65" y="150"/>
                    </a:lnTo>
                    <a:lnTo>
                      <a:pt x="58" y="148"/>
                    </a:lnTo>
                    <a:lnTo>
                      <a:pt x="50" y="146"/>
                    </a:lnTo>
                    <a:lnTo>
                      <a:pt x="46" y="146"/>
                    </a:lnTo>
                    <a:lnTo>
                      <a:pt x="33" y="148"/>
                    </a:lnTo>
                    <a:lnTo>
                      <a:pt x="19" y="150"/>
                    </a:lnTo>
                    <a:lnTo>
                      <a:pt x="15" y="148"/>
                    </a:lnTo>
                    <a:lnTo>
                      <a:pt x="12" y="146"/>
                    </a:lnTo>
                    <a:lnTo>
                      <a:pt x="8" y="142"/>
                    </a:lnTo>
                    <a:lnTo>
                      <a:pt x="6" y="137"/>
                    </a:lnTo>
                    <a:lnTo>
                      <a:pt x="6" y="133"/>
                    </a:lnTo>
                    <a:lnTo>
                      <a:pt x="6" y="129"/>
                    </a:lnTo>
                    <a:lnTo>
                      <a:pt x="4" y="125"/>
                    </a:lnTo>
                    <a:lnTo>
                      <a:pt x="2" y="114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2" y="93"/>
                    </a:lnTo>
                    <a:lnTo>
                      <a:pt x="4" y="89"/>
                    </a:lnTo>
                    <a:lnTo>
                      <a:pt x="6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2" y="81"/>
                    </a:lnTo>
                    <a:lnTo>
                      <a:pt x="15" y="79"/>
                    </a:lnTo>
                    <a:lnTo>
                      <a:pt x="21" y="77"/>
                    </a:lnTo>
                    <a:lnTo>
                      <a:pt x="29" y="75"/>
                    </a:lnTo>
                    <a:lnTo>
                      <a:pt x="36" y="71"/>
                    </a:lnTo>
                    <a:lnTo>
                      <a:pt x="42" y="69"/>
                    </a:lnTo>
                    <a:lnTo>
                      <a:pt x="46" y="69"/>
                    </a:lnTo>
                    <a:lnTo>
                      <a:pt x="50" y="68"/>
                    </a:lnTo>
                    <a:lnTo>
                      <a:pt x="52" y="68"/>
                    </a:lnTo>
                    <a:lnTo>
                      <a:pt x="54" y="68"/>
                    </a:lnTo>
                    <a:lnTo>
                      <a:pt x="58" y="68"/>
                    </a:lnTo>
                    <a:lnTo>
                      <a:pt x="63" y="69"/>
                    </a:lnTo>
                    <a:lnTo>
                      <a:pt x="63" y="69"/>
                    </a:lnTo>
                    <a:lnTo>
                      <a:pt x="67" y="69"/>
                    </a:lnTo>
                    <a:lnTo>
                      <a:pt x="73" y="69"/>
                    </a:lnTo>
                    <a:lnTo>
                      <a:pt x="79" y="66"/>
                    </a:lnTo>
                    <a:lnTo>
                      <a:pt x="96" y="60"/>
                    </a:lnTo>
                    <a:lnTo>
                      <a:pt x="113" y="58"/>
                    </a:lnTo>
                    <a:lnTo>
                      <a:pt x="115" y="56"/>
                    </a:lnTo>
                    <a:lnTo>
                      <a:pt x="119" y="52"/>
                    </a:lnTo>
                    <a:lnTo>
                      <a:pt x="123" y="50"/>
                    </a:lnTo>
                    <a:lnTo>
                      <a:pt x="131" y="48"/>
                    </a:lnTo>
                    <a:lnTo>
                      <a:pt x="134" y="46"/>
                    </a:lnTo>
                    <a:lnTo>
                      <a:pt x="138" y="44"/>
                    </a:lnTo>
                    <a:lnTo>
                      <a:pt x="146" y="44"/>
                    </a:lnTo>
                    <a:lnTo>
                      <a:pt x="154" y="46"/>
                    </a:lnTo>
                    <a:lnTo>
                      <a:pt x="156" y="48"/>
                    </a:lnTo>
                    <a:lnTo>
                      <a:pt x="157" y="48"/>
                    </a:lnTo>
                    <a:lnTo>
                      <a:pt x="157" y="48"/>
                    </a:lnTo>
                    <a:lnTo>
                      <a:pt x="165" y="48"/>
                    </a:lnTo>
                    <a:lnTo>
                      <a:pt x="173" y="46"/>
                    </a:lnTo>
                    <a:lnTo>
                      <a:pt x="184" y="43"/>
                    </a:lnTo>
                    <a:lnTo>
                      <a:pt x="196" y="43"/>
                    </a:lnTo>
                    <a:lnTo>
                      <a:pt x="204" y="43"/>
                    </a:lnTo>
                    <a:lnTo>
                      <a:pt x="209" y="46"/>
                    </a:lnTo>
                    <a:lnTo>
                      <a:pt x="217" y="54"/>
                    </a:lnTo>
                    <a:lnTo>
                      <a:pt x="225" y="64"/>
                    </a:lnTo>
                    <a:lnTo>
                      <a:pt x="236" y="81"/>
                    </a:lnTo>
                    <a:lnTo>
                      <a:pt x="240" y="94"/>
                    </a:lnTo>
                    <a:lnTo>
                      <a:pt x="238" y="102"/>
                    </a:lnTo>
                    <a:lnTo>
                      <a:pt x="234" y="110"/>
                    </a:lnTo>
                    <a:lnTo>
                      <a:pt x="230" y="116"/>
                    </a:lnTo>
                    <a:lnTo>
                      <a:pt x="223" y="121"/>
                    </a:lnTo>
                    <a:lnTo>
                      <a:pt x="217" y="121"/>
                    </a:lnTo>
                    <a:lnTo>
                      <a:pt x="213" y="121"/>
                    </a:lnTo>
                    <a:lnTo>
                      <a:pt x="209" y="121"/>
                    </a:lnTo>
                    <a:lnTo>
                      <a:pt x="205" y="121"/>
                    </a:lnTo>
                    <a:lnTo>
                      <a:pt x="202" y="123"/>
                    </a:lnTo>
                    <a:lnTo>
                      <a:pt x="198" y="125"/>
                    </a:lnTo>
                    <a:lnTo>
                      <a:pt x="198" y="125"/>
                    </a:lnTo>
                    <a:lnTo>
                      <a:pt x="192" y="135"/>
                    </a:lnTo>
                    <a:lnTo>
                      <a:pt x="188" y="146"/>
                    </a:lnTo>
                    <a:lnTo>
                      <a:pt x="188" y="160"/>
                    </a:lnTo>
                    <a:lnTo>
                      <a:pt x="186" y="173"/>
                    </a:lnTo>
                    <a:lnTo>
                      <a:pt x="188" y="189"/>
                    </a:lnTo>
                    <a:lnTo>
                      <a:pt x="188" y="202"/>
                    </a:lnTo>
                    <a:lnTo>
                      <a:pt x="188" y="208"/>
                    </a:lnTo>
                    <a:lnTo>
                      <a:pt x="190" y="214"/>
                    </a:lnTo>
                    <a:lnTo>
                      <a:pt x="194" y="225"/>
                    </a:lnTo>
                    <a:lnTo>
                      <a:pt x="194" y="235"/>
                    </a:lnTo>
                    <a:lnTo>
                      <a:pt x="194" y="250"/>
                    </a:lnTo>
                    <a:lnTo>
                      <a:pt x="192" y="260"/>
                    </a:lnTo>
                    <a:lnTo>
                      <a:pt x="192" y="265"/>
                    </a:lnTo>
                    <a:lnTo>
                      <a:pt x="194" y="269"/>
                    </a:lnTo>
                    <a:lnTo>
                      <a:pt x="194" y="271"/>
                    </a:lnTo>
                    <a:lnTo>
                      <a:pt x="198" y="281"/>
                    </a:lnTo>
                    <a:lnTo>
                      <a:pt x="200" y="290"/>
                    </a:lnTo>
                    <a:lnTo>
                      <a:pt x="198" y="300"/>
                    </a:lnTo>
                    <a:lnTo>
                      <a:pt x="196" y="306"/>
                    </a:lnTo>
                    <a:lnTo>
                      <a:pt x="196" y="313"/>
                    </a:lnTo>
                    <a:lnTo>
                      <a:pt x="198" y="338"/>
                    </a:lnTo>
                    <a:lnTo>
                      <a:pt x="202" y="365"/>
                    </a:lnTo>
                    <a:lnTo>
                      <a:pt x="207" y="394"/>
                    </a:lnTo>
                    <a:lnTo>
                      <a:pt x="209" y="423"/>
                    </a:lnTo>
                    <a:lnTo>
                      <a:pt x="209" y="427"/>
                    </a:lnTo>
                    <a:lnTo>
                      <a:pt x="209" y="433"/>
                    </a:lnTo>
                    <a:lnTo>
                      <a:pt x="209" y="433"/>
                    </a:lnTo>
                    <a:lnTo>
                      <a:pt x="213" y="436"/>
                    </a:lnTo>
                    <a:lnTo>
                      <a:pt x="215" y="444"/>
                    </a:lnTo>
                    <a:lnTo>
                      <a:pt x="213" y="452"/>
                    </a:lnTo>
                    <a:lnTo>
                      <a:pt x="213" y="457"/>
                    </a:lnTo>
                    <a:lnTo>
                      <a:pt x="213" y="486"/>
                    </a:lnTo>
                    <a:lnTo>
                      <a:pt x="215" y="523"/>
                    </a:lnTo>
                    <a:lnTo>
                      <a:pt x="219" y="559"/>
                    </a:lnTo>
                    <a:lnTo>
                      <a:pt x="221" y="567"/>
                    </a:lnTo>
                    <a:lnTo>
                      <a:pt x="223" y="573"/>
                    </a:lnTo>
                    <a:lnTo>
                      <a:pt x="225" y="579"/>
                    </a:lnTo>
                    <a:lnTo>
                      <a:pt x="227" y="580"/>
                    </a:lnTo>
                    <a:lnTo>
                      <a:pt x="228" y="586"/>
                    </a:lnTo>
                    <a:lnTo>
                      <a:pt x="227" y="592"/>
                    </a:lnTo>
                    <a:lnTo>
                      <a:pt x="227" y="592"/>
                    </a:lnTo>
                    <a:lnTo>
                      <a:pt x="227" y="596"/>
                    </a:lnTo>
                    <a:lnTo>
                      <a:pt x="227" y="603"/>
                    </a:lnTo>
                    <a:lnTo>
                      <a:pt x="227" y="613"/>
                    </a:lnTo>
                    <a:lnTo>
                      <a:pt x="228" y="623"/>
                    </a:lnTo>
                    <a:lnTo>
                      <a:pt x="232" y="636"/>
                    </a:lnTo>
                    <a:lnTo>
                      <a:pt x="236" y="650"/>
                    </a:lnTo>
                    <a:lnTo>
                      <a:pt x="236" y="684"/>
                    </a:lnTo>
                    <a:lnTo>
                      <a:pt x="236" y="700"/>
                    </a:lnTo>
                    <a:lnTo>
                      <a:pt x="238" y="713"/>
                    </a:lnTo>
                    <a:lnTo>
                      <a:pt x="244" y="748"/>
                    </a:lnTo>
                    <a:lnTo>
                      <a:pt x="246" y="780"/>
                    </a:lnTo>
                    <a:lnTo>
                      <a:pt x="248" y="809"/>
                    </a:lnTo>
                    <a:lnTo>
                      <a:pt x="252" y="840"/>
                    </a:lnTo>
                    <a:lnTo>
                      <a:pt x="267" y="851"/>
                    </a:lnTo>
                    <a:lnTo>
                      <a:pt x="290" y="855"/>
                    </a:lnTo>
                    <a:lnTo>
                      <a:pt x="321" y="857"/>
                    </a:lnTo>
                    <a:lnTo>
                      <a:pt x="346" y="859"/>
                    </a:lnTo>
                    <a:lnTo>
                      <a:pt x="357" y="859"/>
                    </a:lnTo>
                    <a:lnTo>
                      <a:pt x="369" y="863"/>
                    </a:lnTo>
                    <a:lnTo>
                      <a:pt x="378" y="865"/>
                    </a:lnTo>
                    <a:lnTo>
                      <a:pt x="386" y="867"/>
                    </a:lnTo>
                    <a:lnTo>
                      <a:pt x="407" y="869"/>
                    </a:lnTo>
                    <a:lnTo>
                      <a:pt x="432" y="869"/>
                    </a:lnTo>
                    <a:lnTo>
                      <a:pt x="472" y="869"/>
                    </a:lnTo>
                    <a:lnTo>
                      <a:pt x="482" y="869"/>
                    </a:lnTo>
                    <a:lnTo>
                      <a:pt x="528" y="870"/>
                    </a:lnTo>
                    <a:lnTo>
                      <a:pt x="570" y="874"/>
                    </a:lnTo>
                    <a:lnTo>
                      <a:pt x="570" y="874"/>
                    </a:lnTo>
                    <a:lnTo>
                      <a:pt x="584" y="872"/>
                    </a:lnTo>
                    <a:lnTo>
                      <a:pt x="593" y="872"/>
                    </a:lnTo>
                    <a:lnTo>
                      <a:pt x="605" y="870"/>
                    </a:lnTo>
                    <a:lnTo>
                      <a:pt x="616" y="870"/>
                    </a:lnTo>
                    <a:lnTo>
                      <a:pt x="632" y="870"/>
                    </a:lnTo>
                    <a:lnTo>
                      <a:pt x="647" y="874"/>
                    </a:lnTo>
                    <a:lnTo>
                      <a:pt x="659" y="874"/>
                    </a:lnTo>
                    <a:lnTo>
                      <a:pt x="668" y="876"/>
                    </a:lnTo>
                    <a:lnTo>
                      <a:pt x="674" y="876"/>
                    </a:lnTo>
                    <a:lnTo>
                      <a:pt x="678" y="876"/>
                    </a:lnTo>
                    <a:lnTo>
                      <a:pt x="682" y="869"/>
                    </a:lnTo>
                    <a:lnTo>
                      <a:pt x="685" y="859"/>
                    </a:lnTo>
                    <a:lnTo>
                      <a:pt x="689" y="849"/>
                    </a:lnTo>
                    <a:lnTo>
                      <a:pt x="691" y="840"/>
                    </a:lnTo>
                    <a:lnTo>
                      <a:pt x="691" y="834"/>
                    </a:lnTo>
                    <a:lnTo>
                      <a:pt x="689" y="830"/>
                    </a:lnTo>
                    <a:lnTo>
                      <a:pt x="687" y="824"/>
                    </a:lnTo>
                    <a:lnTo>
                      <a:pt x="687" y="817"/>
                    </a:lnTo>
                    <a:lnTo>
                      <a:pt x="689" y="803"/>
                    </a:lnTo>
                    <a:lnTo>
                      <a:pt x="691" y="792"/>
                    </a:lnTo>
                    <a:lnTo>
                      <a:pt x="697" y="767"/>
                    </a:lnTo>
                    <a:lnTo>
                      <a:pt x="701" y="728"/>
                    </a:lnTo>
                    <a:lnTo>
                      <a:pt x="703" y="682"/>
                    </a:lnTo>
                    <a:lnTo>
                      <a:pt x="705" y="663"/>
                    </a:lnTo>
                    <a:lnTo>
                      <a:pt x="707" y="655"/>
                    </a:lnTo>
                    <a:lnTo>
                      <a:pt x="707" y="648"/>
                    </a:lnTo>
                    <a:lnTo>
                      <a:pt x="707" y="642"/>
                    </a:lnTo>
                    <a:lnTo>
                      <a:pt x="707" y="634"/>
                    </a:lnTo>
                    <a:lnTo>
                      <a:pt x="707" y="627"/>
                    </a:lnTo>
                    <a:lnTo>
                      <a:pt x="707" y="617"/>
                    </a:lnTo>
                    <a:lnTo>
                      <a:pt x="707" y="609"/>
                    </a:lnTo>
                    <a:lnTo>
                      <a:pt x="708" y="563"/>
                    </a:lnTo>
                    <a:lnTo>
                      <a:pt x="714" y="519"/>
                    </a:lnTo>
                    <a:lnTo>
                      <a:pt x="728" y="433"/>
                    </a:lnTo>
                    <a:lnTo>
                      <a:pt x="732" y="400"/>
                    </a:lnTo>
                    <a:lnTo>
                      <a:pt x="735" y="361"/>
                    </a:lnTo>
                    <a:lnTo>
                      <a:pt x="737" y="344"/>
                    </a:lnTo>
                    <a:lnTo>
                      <a:pt x="741" y="331"/>
                    </a:lnTo>
                    <a:lnTo>
                      <a:pt x="743" y="323"/>
                    </a:lnTo>
                    <a:lnTo>
                      <a:pt x="743" y="313"/>
                    </a:lnTo>
                    <a:lnTo>
                      <a:pt x="743" y="302"/>
                    </a:lnTo>
                    <a:lnTo>
                      <a:pt x="745" y="292"/>
                    </a:lnTo>
                    <a:lnTo>
                      <a:pt x="749" y="281"/>
                    </a:lnTo>
                    <a:lnTo>
                      <a:pt x="753" y="269"/>
                    </a:lnTo>
                    <a:lnTo>
                      <a:pt x="755" y="265"/>
                    </a:lnTo>
                    <a:lnTo>
                      <a:pt x="755" y="262"/>
                    </a:lnTo>
                    <a:lnTo>
                      <a:pt x="755" y="258"/>
                    </a:lnTo>
                    <a:lnTo>
                      <a:pt x="755" y="258"/>
                    </a:lnTo>
                    <a:lnTo>
                      <a:pt x="755" y="248"/>
                    </a:lnTo>
                    <a:lnTo>
                      <a:pt x="756" y="239"/>
                    </a:lnTo>
                    <a:lnTo>
                      <a:pt x="756" y="235"/>
                    </a:lnTo>
                    <a:lnTo>
                      <a:pt x="762" y="223"/>
                    </a:lnTo>
                    <a:lnTo>
                      <a:pt x="764" y="217"/>
                    </a:lnTo>
                    <a:lnTo>
                      <a:pt x="766" y="212"/>
                    </a:lnTo>
                    <a:lnTo>
                      <a:pt x="774" y="171"/>
                    </a:lnTo>
                    <a:lnTo>
                      <a:pt x="780" y="131"/>
                    </a:lnTo>
                    <a:lnTo>
                      <a:pt x="783" y="116"/>
                    </a:lnTo>
                    <a:lnTo>
                      <a:pt x="787" y="102"/>
                    </a:lnTo>
                    <a:lnTo>
                      <a:pt x="789" y="91"/>
                    </a:lnTo>
                    <a:lnTo>
                      <a:pt x="791" y="77"/>
                    </a:lnTo>
                    <a:lnTo>
                      <a:pt x="791" y="73"/>
                    </a:lnTo>
                    <a:lnTo>
                      <a:pt x="789" y="71"/>
                    </a:lnTo>
                    <a:lnTo>
                      <a:pt x="787" y="69"/>
                    </a:lnTo>
                    <a:lnTo>
                      <a:pt x="778" y="71"/>
                    </a:lnTo>
                    <a:lnTo>
                      <a:pt x="770" y="73"/>
                    </a:lnTo>
                    <a:lnTo>
                      <a:pt x="762" y="73"/>
                    </a:lnTo>
                    <a:lnTo>
                      <a:pt x="755" y="73"/>
                    </a:lnTo>
                    <a:lnTo>
                      <a:pt x="749" y="71"/>
                    </a:lnTo>
                    <a:lnTo>
                      <a:pt x="745" y="69"/>
                    </a:lnTo>
                    <a:lnTo>
                      <a:pt x="739" y="68"/>
                    </a:lnTo>
                    <a:lnTo>
                      <a:pt x="735" y="64"/>
                    </a:lnTo>
                    <a:lnTo>
                      <a:pt x="733" y="58"/>
                    </a:lnTo>
                    <a:lnTo>
                      <a:pt x="733" y="52"/>
                    </a:lnTo>
                    <a:lnTo>
                      <a:pt x="733" y="52"/>
                    </a:lnTo>
                    <a:lnTo>
                      <a:pt x="732" y="50"/>
                    </a:lnTo>
                    <a:lnTo>
                      <a:pt x="728" y="48"/>
                    </a:lnTo>
                    <a:lnTo>
                      <a:pt x="726" y="46"/>
                    </a:lnTo>
                    <a:lnTo>
                      <a:pt x="724" y="43"/>
                    </a:lnTo>
                    <a:lnTo>
                      <a:pt x="724" y="39"/>
                    </a:lnTo>
                    <a:lnTo>
                      <a:pt x="724" y="31"/>
                    </a:lnTo>
                    <a:lnTo>
                      <a:pt x="726" y="25"/>
                    </a:lnTo>
                    <a:lnTo>
                      <a:pt x="728" y="21"/>
                    </a:lnTo>
                    <a:lnTo>
                      <a:pt x="732" y="18"/>
                    </a:lnTo>
                    <a:lnTo>
                      <a:pt x="733" y="16"/>
                    </a:lnTo>
                    <a:lnTo>
                      <a:pt x="733" y="10"/>
                    </a:lnTo>
                    <a:lnTo>
                      <a:pt x="735" y="6"/>
                    </a:lnTo>
                    <a:lnTo>
                      <a:pt x="739" y="2"/>
                    </a:lnTo>
                    <a:lnTo>
                      <a:pt x="743" y="2"/>
                    </a:lnTo>
                    <a:lnTo>
                      <a:pt x="753" y="0"/>
                    </a:lnTo>
                    <a:lnTo>
                      <a:pt x="7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2" name="Freeform 129"/>
              <p:cNvSpPr>
                <a:spLocks noEditPoints="1"/>
              </p:cNvSpPr>
              <p:nvPr/>
            </p:nvSpPr>
            <p:spPr bwMode="auto">
              <a:xfrm>
                <a:off x="1590675" y="3270250"/>
                <a:ext cx="1079500" cy="1522412"/>
              </a:xfrm>
              <a:custGeom>
                <a:avLst/>
                <a:gdLst>
                  <a:gd name="T0" fmla="*/ 244 w 680"/>
                  <a:gd name="T1" fmla="*/ 538 h 959"/>
                  <a:gd name="T2" fmla="*/ 127 w 680"/>
                  <a:gd name="T3" fmla="*/ 552 h 959"/>
                  <a:gd name="T4" fmla="*/ 75 w 680"/>
                  <a:gd name="T5" fmla="*/ 603 h 959"/>
                  <a:gd name="T6" fmla="*/ 77 w 680"/>
                  <a:gd name="T7" fmla="*/ 661 h 959"/>
                  <a:gd name="T8" fmla="*/ 98 w 680"/>
                  <a:gd name="T9" fmla="*/ 723 h 959"/>
                  <a:gd name="T10" fmla="*/ 135 w 680"/>
                  <a:gd name="T11" fmla="*/ 730 h 959"/>
                  <a:gd name="T12" fmla="*/ 263 w 680"/>
                  <a:gd name="T13" fmla="*/ 690 h 959"/>
                  <a:gd name="T14" fmla="*/ 334 w 680"/>
                  <a:gd name="T15" fmla="*/ 644 h 959"/>
                  <a:gd name="T16" fmla="*/ 382 w 680"/>
                  <a:gd name="T17" fmla="*/ 607 h 959"/>
                  <a:gd name="T18" fmla="*/ 350 w 680"/>
                  <a:gd name="T19" fmla="*/ 550 h 959"/>
                  <a:gd name="T20" fmla="*/ 323 w 680"/>
                  <a:gd name="T21" fmla="*/ 23 h 959"/>
                  <a:gd name="T22" fmla="*/ 430 w 680"/>
                  <a:gd name="T23" fmla="*/ 96 h 959"/>
                  <a:gd name="T24" fmla="*/ 471 w 680"/>
                  <a:gd name="T25" fmla="*/ 158 h 959"/>
                  <a:gd name="T26" fmla="*/ 488 w 680"/>
                  <a:gd name="T27" fmla="*/ 190 h 959"/>
                  <a:gd name="T28" fmla="*/ 511 w 680"/>
                  <a:gd name="T29" fmla="*/ 333 h 959"/>
                  <a:gd name="T30" fmla="*/ 526 w 680"/>
                  <a:gd name="T31" fmla="*/ 479 h 959"/>
                  <a:gd name="T32" fmla="*/ 522 w 680"/>
                  <a:gd name="T33" fmla="*/ 646 h 959"/>
                  <a:gd name="T34" fmla="*/ 530 w 680"/>
                  <a:gd name="T35" fmla="*/ 772 h 959"/>
                  <a:gd name="T36" fmla="*/ 526 w 680"/>
                  <a:gd name="T37" fmla="*/ 853 h 959"/>
                  <a:gd name="T38" fmla="*/ 580 w 680"/>
                  <a:gd name="T39" fmla="*/ 876 h 959"/>
                  <a:gd name="T40" fmla="*/ 666 w 680"/>
                  <a:gd name="T41" fmla="*/ 878 h 959"/>
                  <a:gd name="T42" fmla="*/ 674 w 680"/>
                  <a:gd name="T43" fmla="*/ 909 h 959"/>
                  <a:gd name="T44" fmla="*/ 643 w 680"/>
                  <a:gd name="T45" fmla="*/ 940 h 959"/>
                  <a:gd name="T46" fmla="*/ 572 w 680"/>
                  <a:gd name="T47" fmla="*/ 942 h 959"/>
                  <a:gd name="T48" fmla="*/ 551 w 680"/>
                  <a:gd name="T49" fmla="*/ 943 h 959"/>
                  <a:gd name="T50" fmla="*/ 490 w 680"/>
                  <a:gd name="T51" fmla="*/ 955 h 959"/>
                  <a:gd name="T52" fmla="*/ 425 w 680"/>
                  <a:gd name="T53" fmla="*/ 932 h 959"/>
                  <a:gd name="T54" fmla="*/ 407 w 680"/>
                  <a:gd name="T55" fmla="*/ 863 h 959"/>
                  <a:gd name="T56" fmla="*/ 409 w 680"/>
                  <a:gd name="T57" fmla="*/ 694 h 959"/>
                  <a:gd name="T58" fmla="*/ 365 w 680"/>
                  <a:gd name="T59" fmla="*/ 703 h 959"/>
                  <a:gd name="T60" fmla="*/ 315 w 680"/>
                  <a:gd name="T61" fmla="*/ 728 h 959"/>
                  <a:gd name="T62" fmla="*/ 267 w 680"/>
                  <a:gd name="T63" fmla="*/ 749 h 959"/>
                  <a:gd name="T64" fmla="*/ 190 w 680"/>
                  <a:gd name="T65" fmla="*/ 782 h 959"/>
                  <a:gd name="T66" fmla="*/ 100 w 680"/>
                  <a:gd name="T67" fmla="*/ 792 h 959"/>
                  <a:gd name="T68" fmla="*/ 14 w 680"/>
                  <a:gd name="T69" fmla="*/ 719 h 959"/>
                  <a:gd name="T70" fmla="*/ 2 w 680"/>
                  <a:gd name="T71" fmla="*/ 638 h 959"/>
                  <a:gd name="T72" fmla="*/ 16 w 680"/>
                  <a:gd name="T73" fmla="*/ 580 h 959"/>
                  <a:gd name="T74" fmla="*/ 29 w 680"/>
                  <a:gd name="T75" fmla="*/ 550 h 959"/>
                  <a:gd name="T76" fmla="*/ 75 w 680"/>
                  <a:gd name="T77" fmla="*/ 500 h 959"/>
                  <a:gd name="T78" fmla="*/ 158 w 680"/>
                  <a:gd name="T79" fmla="*/ 477 h 959"/>
                  <a:gd name="T80" fmla="*/ 252 w 680"/>
                  <a:gd name="T81" fmla="*/ 457 h 959"/>
                  <a:gd name="T82" fmla="*/ 380 w 680"/>
                  <a:gd name="T83" fmla="*/ 465 h 959"/>
                  <a:gd name="T84" fmla="*/ 400 w 680"/>
                  <a:gd name="T85" fmla="*/ 342 h 959"/>
                  <a:gd name="T86" fmla="*/ 382 w 680"/>
                  <a:gd name="T87" fmla="*/ 192 h 959"/>
                  <a:gd name="T88" fmla="*/ 363 w 680"/>
                  <a:gd name="T89" fmla="*/ 154 h 959"/>
                  <a:gd name="T90" fmla="*/ 342 w 680"/>
                  <a:gd name="T91" fmla="*/ 123 h 959"/>
                  <a:gd name="T92" fmla="*/ 258 w 680"/>
                  <a:gd name="T93" fmla="*/ 75 h 959"/>
                  <a:gd name="T94" fmla="*/ 194 w 680"/>
                  <a:gd name="T95" fmla="*/ 79 h 959"/>
                  <a:gd name="T96" fmla="*/ 167 w 680"/>
                  <a:gd name="T97" fmla="*/ 112 h 959"/>
                  <a:gd name="T98" fmla="*/ 123 w 680"/>
                  <a:gd name="T99" fmla="*/ 154 h 959"/>
                  <a:gd name="T100" fmla="*/ 123 w 680"/>
                  <a:gd name="T101" fmla="*/ 263 h 959"/>
                  <a:gd name="T102" fmla="*/ 87 w 680"/>
                  <a:gd name="T103" fmla="*/ 313 h 959"/>
                  <a:gd name="T104" fmla="*/ 56 w 680"/>
                  <a:gd name="T105" fmla="*/ 256 h 959"/>
                  <a:gd name="T106" fmla="*/ 52 w 680"/>
                  <a:gd name="T107" fmla="*/ 202 h 959"/>
                  <a:gd name="T108" fmla="*/ 66 w 680"/>
                  <a:gd name="T109" fmla="*/ 144 h 959"/>
                  <a:gd name="T110" fmla="*/ 69 w 680"/>
                  <a:gd name="T111" fmla="*/ 119 h 959"/>
                  <a:gd name="T112" fmla="*/ 102 w 680"/>
                  <a:gd name="T113" fmla="*/ 83 h 959"/>
                  <a:gd name="T114" fmla="*/ 156 w 680"/>
                  <a:gd name="T115" fmla="*/ 39 h 959"/>
                  <a:gd name="T116" fmla="*/ 198 w 680"/>
                  <a:gd name="T117" fmla="*/ 19 h 959"/>
                  <a:gd name="T118" fmla="*/ 246 w 680"/>
                  <a:gd name="T119" fmla="*/ 6 h 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0" h="959">
                    <a:moveTo>
                      <a:pt x="319" y="538"/>
                    </a:moveTo>
                    <a:lnTo>
                      <a:pt x="309" y="538"/>
                    </a:lnTo>
                    <a:lnTo>
                      <a:pt x="302" y="540"/>
                    </a:lnTo>
                    <a:lnTo>
                      <a:pt x="296" y="540"/>
                    </a:lnTo>
                    <a:lnTo>
                      <a:pt x="288" y="540"/>
                    </a:lnTo>
                    <a:lnTo>
                      <a:pt x="277" y="540"/>
                    </a:lnTo>
                    <a:lnTo>
                      <a:pt x="265" y="540"/>
                    </a:lnTo>
                    <a:lnTo>
                      <a:pt x="256" y="540"/>
                    </a:lnTo>
                    <a:lnTo>
                      <a:pt x="244" y="538"/>
                    </a:lnTo>
                    <a:lnTo>
                      <a:pt x="225" y="540"/>
                    </a:lnTo>
                    <a:lnTo>
                      <a:pt x="210" y="544"/>
                    </a:lnTo>
                    <a:lnTo>
                      <a:pt x="177" y="550"/>
                    </a:lnTo>
                    <a:lnTo>
                      <a:pt x="171" y="550"/>
                    </a:lnTo>
                    <a:lnTo>
                      <a:pt x="165" y="548"/>
                    </a:lnTo>
                    <a:lnTo>
                      <a:pt x="160" y="548"/>
                    </a:lnTo>
                    <a:lnTo>
                      <a:pt x="154" y="548"/>
                    </a:lnTo>
                    <a:lnTo>
                      <a:pt x="140" y="548"/>
                    </a:lnTo>
                    <a:lnTo>
                      <a:pt x="127" y="552"/>
                    </a:lnTo>
                    <a:lnTo>
                      <a:pt x="117" y="553"/>
                    </a:lnTo>
                    <a:lnTo>
                      <a:pt x="110" y="555"/>
                    </a:lnTo>
                    <a:lnTo>
                      <a:pt x="100" y="553"/>
                    </a:lnTo>
                    <a:lnTo>
                      <a:pt x="94" y="563"/>
                    </a:lnTo>
                    <a:lnTo>
                      <a:pt x="89" y="571"/>
                    </a:lnTo>
                    <a:lnTo>
                      <a:pt x="85" y="578"/>
                    </a:lnTo>
                    <a:lnTo>
                      <a:pt x="81" y="584"/>
                    </a:lnTo>
                    <a:lnTo>
                      <a:pt x="77" y="592"/>
                    </a:lnTo>
                    <a:lnTo>
                      <a:pt x="75" y="603"/>
                    </a:lnTo>
                    <a:lnTo>
                      <a:pt x="75" y="615"/>
                    </a:lnTo>
                    <a:lnTo>
                      <a:pt x="77" y="628"/>
                    </a:lnTo>
                    <a:lnTo>
                      <a:pt x="77" y="640"/>
                    </a:lnTo>
                    <a:lnTo>
                      <a:pt x="77" y="644"/>
                    </a:lnTo>
                    <a:lnTo>
                      <a:pt x="75" y="648"/>
                    </a:lnTo>
                    <a:lnTo>
                      <a:pt x="73" y="651"/>
                    </a:lnTo>
                    <a:lnTo>
                      <a:pt x="73" y="655"/>
                    </a:lnTo>
                    <a:lnTo>
                      <a:pt x="75" y="657"/>
                    </a:lnTo>
                    <a:lnTo>
                      <a:pt x="77" y="661"/>
                    </a:lnTo>
                    <a:lnTo>
                      <a:pt x="81" y="669"/>
                    </a:lnTo>
                    <a:lnTo>
                      <a:pt x="81" y="673"/>
                    </a:lnTo>
                    <a:lnTo>
                      <a:pt x="81" y="678"/>
                    </a:lnTo>
                    <a:lnTo>
                      <a:pt x="81" y="688"/>
                    </a:lnTo>
                    <a:lnTo>
                      <a:pt x="81" y="694"/>
                    </a:lnTo>
                    <a:lnTo>
                      <a:pt x="83" y="699"/>
                    </a:lnTo>
                    <a:lnTo>
                      <a:pt x="89" y="705"/>
                    </a:lnTo>
                    <a:lnTo>
                      <a:pt x="94" y="715"/>
                    </a:lnTo>
                    <a:lnTo>
                      <a:pt x="98" y="723"/>
                    </a:lnTo>
                    <a:lnTo>
                      <a:pt x="100" y="721"/>
                    </a:lnTo>
                    <a:lnTo>
                      <a:pt x="104" y="723"/>
                    </a:lnTo>
                    <a:lnTo>
                      <a:pt x="106" y="724"/>
                    </a:lnTo>
                    <a:lnTo>
                      <a:pt x="108" y="726"/>
                    </a:lnTo>
                    <a:lnTo>
                      <a:pt x="110" y="730"/>
                    </a:lnTo>
                    <a:lnTo>
                      <a:pt x="115" y="730"/>
                    </a:lnTo>
                    <a:lnTo>
                      <a:pt x="121" y="730"/>
                    </a:lnTo>
                    <a:lnTo>
                      <a:pt x="127" y="730"/>
                    </a:lnTo>
                    <a:lnTo>
                      <a:pt x="135" y="730"/>
                    </a:lnTo>
                    <a:lnTo>
                      <a:pt x="144" y="730"/>
                    </a:lnTo>
                    <a:lnTo>
                      <a:pt x="156" y="728"/>
                    </a:lnTo>
                    <a:lnTo>
                      <a:pt x="190" y="721"/>
                    </a:lnTo>
                    <a:lnTo>
                      <a:pt x="225" y="707"/>
                    </a:lnTo>
                    <a:lnTo>
                      <a:pt x="234" y="703"/>
                    </a:lnTo>
                    <a:lnTo>
                      <a:pt x="244" y="699"/>
                    </a:lnTo>
                    <a:lnTo>
                      <a:pt x="252" y="696"/>
                    </a:lnTo>
                    <a:lnTo>
                      <a:pt x="258" y="694"/>
                    </a:lnTo>
                    <a:lnTo>
                      <a:pt x="263" y="690"/>
                    </a:lnTo>
                    <a:lnTo>
                      <a:pt x="273" y="684"/>
                    </a:lnTo>
                    <a:lnTo>
                      <a:pt x="282" y="680"/>
                    </a:lnTo>
                    <a:lnTo>
                      <a:pt x="292" y="676"/>
                    </a:lnTo>
                    <a:lnTo>
                      <a:pt x="302" y="675"/>
                    </a:lnTo>
                    <a:lnTo>
                      <a:pt x="311" y="669"/>
                    </a:lnTo>
                    <a:lnTo>
                      <a:pt x="319" y="665"/>
                    </a:lnTo>
                    <a:lnTo>
                      <a:pt x="325" y="661"/>
                    </a:lnTo>
                    <a:lnTo>
                      <a:pt x="329" y="653"/>
                    </a:lnTo>
                    <a:lnTo>
                      <a:pt x="334" y="644"/>
                    </a:lnTo>
                    <a:lnTo>
                      <a:pt x="342" y="632"/>
                    </a:lnTo>
                    <a:lnTo>
                      <a:pt x="348" y="623"/>
                    </a:lnTo>
                    <a:lnTo>
                      <a:pt x="355" y="615"/>
                    </a:lnTo>
                    <a:lnTo>
                      <a:pt x="361" y="611"/>
                    </a:lnTo>
                    <a:lnTo>
                      <a:pt x="367" y="607"/>
                    </a:lnTo>
                    <a:lnTo>
                      <a:pt x="373" y="605"/>
                    </a:lnTo>
                    <a:lnTo>
                      <a:pt x="375" y="605"/>
                    </a:lnTo>
                    <a:lnTo>
                      <a:pt x="378" y="605"/>
                    </a:lnTo>
                    <a:lnTo>
                      <a:pt x="382" y="607"/>
                    </a:lnTo>
                    <a:lnTo>
                      <a:pt x="386" y="609"/>
                    </a:lnTo>
                    <a:lnTo>
                      <a:pt x="388" y="609"/>
                    </a:lnTo>
                    <a:lnTo>
                      <a:pt x="392" y="607"/>
                    </a:lnTo>
                    <a:lnTo>
                      <a:pt x="394" y="605"/>
                    </a:lnTo>
                    <a:lnTo>
                      <a:pt x="398" y="602"/>
                    </a:lnTo>
                    <a:lnTo>
                      <a:pt x="402" y="602"/>
                    </a:lnTo>
                    <a:lnTo>
                      <a:pt x="388" y="565"/>
                    </a:lnTo>
                    <a:lnTo>
                      <a:pt x="369" y="559"/>
                    </a:lnTo>
                    <a:lnTo>
                      <a:pt x="350" y="550"/>
                    </a:lnTo>
                    <a:lnTo>
                      <a:pt x="332" y="540"/>
                    </a:lnTo>
                    <a:lnTo>
                      <a:pt x="319" y="538"/>
                    </a:lnTo>
                    <a:close/>
                    <a:moveTo>
                      <a:pt x="252" y="0"/>
                    </a:moveTo>
                    <a:lnTo>
                      <a:pt x="273" y="4"/>
                    </a:lnTo>
                    <a:lnTo>
                      <a:pt x="296" y="12"/>
                    </a:lnTo>
                    <a:lnTo>
                      <a:pt x="306" y="18"/>
                    </a:lnTo>
                    <a:lnTo>
                      <a:pt x="313" y="19"/>
                    </a:lnTo>
                    <a:lnTo>
                      <a:pt x="319" y="23"/>
                    </a:lnTo>
                    <a:lnTo>
                      <a:pt x="323" y="23"/>
                    </a:lnTo>
                    <a:lnTo>
                      <a:pt x="327" y="25"/>
                    </a:lnTo>
                    <a:lnTo>
                      <a:pt x="330" y="25"/>
                    </a:lnTo>
                    <a:lnTo>
                      <a:pt x="336" y="31"/>
                    </a:lnTo>
                    <a:lnTo>
                      <a:pt x="342" y="35"/>
                    </a:lnTo>
                    <a:lnTo>
                      <a:pt x="346" y="37"/>
                    </a:lnTo>
                    <a:lnTo>
                      <a:pt x="354" y="41"/>
                    </a:lnTo>
                    <a:lnTo>
                      <a:pt x="363" y="43"/>
                    </a:lnTo>
                    <a:lnTo>
                      <a:pt x="409" y="77"/>
                    </a:lnTo>
                    <a:lnTo>
                      <a:pt x="430" y="96"/>
                    </a:lnTo>
                    <a:lnTo>
                      <a:pt x="446" y="119"/>
                    </a:lnTo>
                    <a:lnTo>
                      <a:pt x="448" y="121"/>
                    </a:lnTo>
                    <a:lnTo>
                      <a:pt x="448" y="123"/>
                    </a:lnTo>
                    <a:lnTo>
                      <a:pt x="448" y="125"/>
                    </a:lnTo>
                    <a:lnTo>
                      <a:pt x="450" y="129"/>
                    </a:lnTo>
                    <a:lnTo>
                      <a:pt x="457" y="137"/>
                    </a:lnTo>
                    <a:lnTo>
                      <a:pt x="463" y="146"/>
                    </a:lnTo>
                    <a:lnTo>
                      <a:pt x="467" y="154"/>
                    </a:lnTo>
                    <a:lnTo>
                      <a:pt x="471" y="158"/>
                    </a:lnTo>
                    <a:lnTo>
                      <a:pt x="474" y="162"/>
                    </a:lnTo>
                    <a:lnTo>
                      <a:pt x="478" y="165"/>
                    </a:lnTo>
                    <a:lnTo>
                      <a:pt x="478" y="165"/>
                    </a:lnTo>
                    <a:lnTo>
                      <a:pt x="478" y="165"/>
                    </a:lnTo>
                    <a:lnTo>
                      <a:pt x="480" y="171"/>
                    </a:lnTo>
                    <a:lnTo>
                      <a:pt x="480" y="179"/>
                    </a:lnTo>
                    <a:lnTo>
                      <a:pt x="480" y="179"/>
                    </a:lnTo>
                    <a:lnTo>
                      <a:pt x="486" y="183"/>
                    </a:lnTo>
                    <a:lnTo>
                      <a:pt x="488" y="190"/>
                    </a:lnTo>
                    <a:lnTo>
                      <a:pt x="492" y="200"/>
                    </a:lnTo>
                    <a:lnTo>
                      <a:pt x="494" y="212"/>
                    </a:lnTo>
                    <a:lnTo>
                      <a:pt x="501" y="252"/>
                    </a:lnTo>
                    <a:lnTo>
                      <a:pt x="507" y="294"/>
                    </a:lnTo>
                    <a:lnTo>
                      <a:pt x="507" y="306"/>
                    </a:lnTo>
                    <a:lnTo>
                      <a:pt x="509" y="315"/>
                    </a:lnTo>
                    <a:lnTo>
                      <a:pt x="509" y="323"/>
                    </a:lnTo>
                    <a:lnTo>
                      <a:pt x="509" y="329"/>
                    </a:lnTo>
                    <a:lnTo>
                      <a:pt x="511" y="333"/>
                    </a:lnTo>
                    <a:lnTo>
                      <a:pt x="515" y="342"/>
                    </a:lnTo>
                    <a:lnTo>
                      <a:pt x="519" y="363"/>
                    </a:lnTo>
                    <a:lnTo>
                      <a:pt x="519" y="386"/>
                    </a:lnTo>
                    <a:lnTo>
                      <a:pt x="522" y="429"/>
                    </a:lnTo>
                    <a:lnTo>
                      <a:pt x="526" y="446"/>
                    </a:lnTo>
                    <a:lnTo>
                      <a:pt x="528" y="456"/>
                    </a:lnTo>
                    <a:lnTo>
                      <a:pt x="528" y="467"/>
                    </a:lnTo>
                    <a:lnTo>
                      <a:pt x="528" y="473"/>
                    </a:lnTo>
                    <a:lnTo>
                      <a:pt x="526" y="479"/>
                    </a:lnTo>
                    <a:lnTo>
                      <a:pt x="524" y="484"/>
                    </a:lnTo>
                    <a:lnTo>
                      <a:pt x="522" y="492"/>
                    </a:lnTo>
                    <a:lnTo>
                      <a:pt x="524" y="548"/>
                    </a:lnTo>
                    <a:lnTo>
                      <a:pt x="528" y="602"/>
                    </a:lnTo>
                    <a:lnTo>
                      <a:pt x="526" y="607"/>
                    </a:lnTo>
                    <a:lnTo>
                      <a:pt x="524" y="615"/>
                    </a:lnTo>
                    <a:lnTo>
                      <a:pt x="522" y="621"/>
                    </a:lnTo>
                    <a:lnTo>
                      <a:pt x="522" y="625"/>
                    </a:lnTo>
                    <a:lnTo>
                      <a:pt x="522" y="646"/>
                    </a:lnTo>
                    <a:lnTo>
                      <a:pt x="524" y="663"/>
                    </a:lnTo>
                    <a:lnTo>
                      <a:pt x="522" y="676"/>
                    </a:lnTo>
                    <a:lnTo>
                      <a:pt x="521" y="690"/>
                    </a:lnTo>
                    <a:lnTo>
                      <a:pt x="519" y="705"/>
                    </a:lnTo>
                    <a:lnTo>
                      <a:pt x="519" y="719"/>
                    </a:lnTo>
                    <a:lnTo>
                      <a:pt x="521" y="732"/>
                    </a:lnTo>
                    <a:lnTo>
                      <a:pt x="524" y="746"/>
                    </a:lnTo>
                    <a:lnTo>
                      <a:pt x="528" y="759"/>
                    </a:lnTo>
                    <a:lnTo>
                      <a:pt x="530" y="772"/>
                    </a:lnTo>
                    <a:lnTo>
                      <a:pt x="528" y="784"/>
                    </a:lnTo>
                    <a:lnTo>
                      <a:pt x="524" y="794"/>
                    </a:lnTo>
                    <a:lnTo>
                      <a:pt x="522" y="801"/>
                    </a:lnTo>
                    <a:lnTo>
                      <a:pt x="521" y="809"/>
                    </a:lnTo>
                    <a:lnTo>
                      <a:pt x="519" y="819"/>
                    </a:lnTo>
                    <a:lnTo>
                      <a:pt x="521" y="828"/>
                    </a:lnTo>
                    <a:lnTo>
                      <a:pt x="522" y="838"/>
                    </a:lnTo>
                    <a:lnTo>
                      <a:pt x="524" y="845"/>
                    </a:lnTo>
                    <a:lnTo>
                      <a:pt x="526" y="853"/>
                    </a:lnTo>
                    <a:lnTo>
                      <a:pt x="524" y="857"/>
                    </a:lnTo>
                    <a:lnTo>
                      <a:pt x="524" y="861"/>
                    </a:lnTo>
                    <a:lnTo>
                      <a:pt x="521" y="865"/>
                    </a:lnTo>
                    <a:lnTo>
                      <a:pt x="530" y="870"/>
                    </a:lnTo>
                    <a:lnTo>
                      <a:pt x="542" y="874"/>
                    </a:lnTo>
                    <a:lnTo>
                      <a:pt x="551" y="876"/>
                    </a:lnTo>
                    <a:lnTo>
                      <a:pt x="561" y="878"/>
                    </a:lnTo>
                    <a:lnTo>
                      <a:pt x="570" y="878"/>
                    </a:lnTo>
                    <a:lnTo>
                      <a:pt x="580" y="876"/>
                    </a:lnTo>
                    <a:lnTo>
                      <a:pt x="588" y="872"/>
                    </a:lnTo>
                    <a:lnTo>
                      <a:pt x="601" y="869"/>
                    </a:lnTo>
                    <a:lnTo>
                      <a:pt x="615" y="869"/>
                    </a:lnTo>
                    <a:lnTo>
                      <a:pt x="638" y="869"/>
                    </a:lnTo>
                    <a:lnTo>
                      <a:pt x="649" y="869"/>
                    </a:lnTo>
                    <a:lnTo>
                      <a:pt x="661" y="869"/>
                    </a:lnTo>
                    <a:lnTo>
                      <a:pt x="665" y="872"/>
                    </a:lnTo>
                    <a:lnTo>
                      <a:pt x="665" y="874"/>
                    </a:lnTo>
                    <a:lnTo>
                      <a:pt x="666" y="878"/>
                    </a:lnTo>
                    <a:lnTo>
                      <a:pt x="670" y="882"/>
                    </a:lnTo>
                    <a:lnTo>
                      <a:pt x="672" y="884"/>
                    </a:lnTo>
                    <a:lnTo>
                      <a:pt x="676" y="888"/>
                    </a:lnTo>
                    <a:lnTo>
                      <a:pt x="678" y="890"/>
                    </a:lnTo>
                    <a:lnTo>
                      <a:pt x="680" y="893"/>
                    </a:lnTo>
                    <a:lnTo>
                      <a:pt x="680" y="899"/>
                    </a:lnTo>
                    <a:lnTo>
                      <a:pt x="678" y="903"/>
                    </a:lnTo>
                    <a:lnTo>
                      <a:pt x="676" y="907"/>
                    </a:lnTo>
                    <a:lnTo>
                      <a:pt x="674" y="909"/>
                    </a:lnTo>
                    <a:lnTo>
                      <a:pt x="674" y="915"/>
                    </a:lnTo>
                    <a:lnTo>
                      <a:pt x="676" y="918"/>
                    </a:lnTo>
                    <a:lnTo>
                      <a:pt x="670" y="920"/>
                    </a:lnTo>
                    <a:lnTo>
                      <a:pt x="666" y="922"/>
                    </a:lnTo>
                    <a:lnTo>
                      <a:pt x="663" y="926"/>
                    </a:lnTo>
                    <a:lnTo>
                      <a:pt x="661" y="932"/>
                    </a:lnTo>
                    <a:lnTo>
                      <a:pt x="655" y="936"/>
                    </a:lnTo>
                    <a:lnTo>
                      <a:pt x="649" y="938"/>
                    </a:lnTo>
                    <a:lnTo>
                      <a:pt x="643" y="940"/>
                    </a:lnTo>
                    <a:lnTo>
                      <a:pt x="638" y="940"/>
                    </a:lnTo>
                    <a:lnTo>
                      <a:pt x="628" y="940"/>
                    </a:lnTo>
                    <a:lnTo>
                      <a:pt x="618" y="943"/>
                    </a:lnTo>
                    <a:lnTo>
                      <a:pt x="609" y="947"/>
                    </a:lnTo>
                    <a:lnTo>
                      <a:pt x="601" y="945"/>
                    </a:lnTo>
                    <a:lnTo>
                      <a:pt x="592" y="945"/>
                    </a:lnTo>
                    <a:lnTo>
                      <a:pt x="582" y="945"/>
                    </a:lnTo>
                    <a:lnTo>
                      <a:pt x="574" y="942"/>
                    </a:lnTo>
                    <a:lnTo>
                      <a:pt x="572" y="942"/>
                    </a:lnTo>
                    <a:lnTo>
                      <a:pt x="570" y="940"/>
                    </a:lnTo>
                    <a:lnTo>
                      <a:pt x="569" y="942"/>
                    </a:lnTo>
                    <a:lnTo>
                      <a:pt x="567" y="945"/>
                    </a:lnTo>
                    <a:lnTo>
                      <a:pt x="567" y="947"/>
                    </a:lnTo>
                    <a:lnTo>
                      <a:pt x="565" y="949"/>
                    </a:lnTo>
                    <a:lnTo>
                      <a:pt x="561" y="949"/>
                    </a:lnTo>
                    <a:lnTo>
                      <a:pt x="557" y="947"/>
                    </a:lnTo>
                    <a:lnTo>
                      <a:pt x="555" y="945"/>
                    </a:lnTo>
                    <a:lnTo>
                      <a:pt x="551" y="943"/>
                    </a:lnTo>
                    <a:lnTo>
                      <a:pt x="547" y="943"/>
                    </a:lnTo>
                    <a:lnTo>
                      <a:pt x="538" y="943"/>
                    </a:lnTo>
                    <a:lnTo>
                      <a:pt x="530" y="947"/>
                    </a:lnTo>
                    <a:lnTo>
                      <a:pt x="521" y="951"/>
                    </a:lnTo>
                    <a:lnTo>
                      <a:pt x="513" y="953"/>
                    </a:lnTo>
                    <a:lnTo>
                      <a:pt x="503" y="957"/>
                    </a:lnTo>
                    <a:lnTo>
                      <a:pt x="496" y="957"/>
                    </a:lnTo>
                    <a:lnTo>
                      <a:pt x="492" y="957"/>
                    </a:lnTo>
                    <a:lnTo>
                      <a:pt x="490" y="955"/>
                    </a:lnTo>
                    <a:lnTo>
                      <a:pt x="488" y="953"/>
                    </a:lnTo>
                    <a:lnTo>
                      <a:pt x="484" y="953"/>
                    </a:lnTo>
                    <a:lnTo>
                      <a:pt x="480" y="955"/>
                    </a:lnTo>
                    <a:lnTo>
                      <a:pt x="474" y="955"/>
                    </a:lnTo>
                    <a:lnTo>
                      <a:pt x="469" y="957"/>
                    </a:lnTo>
                    <a:lnTo>
                      <a:pt x="463" y="959"/>
                    </a:lnTo>
                    <a:lnTo>
                      <a:pt x="459" y="959"/>
                    </a:lnTo>
                    <a:lnTo>
                      <a:pt x="455" y="957"/>
                    </a:lnTo>
                    <a:lnTo>
                      <a:pt x="425" y="932"/>
                    </a:lnTo>
                    <a:lnTo>
                      <a:pt x="413" y="918"/>
                    </a:lnTo>
                    <a:lnTo>
                      <a:pt x="409" y="901"/>
                    </a:lnTo>
                    <a:lnTo>
                      <a:pt x="409" y="893"/>
                    </a:lnTo>
                    <a:lnTo>
                      <a:pt x="411" y="888"/>
                    </a:lnTo>
                    <a:lnTo>
                      <a:pt x="411" y="882"/>
                    </a:lnTo>
                    <a:lnTo>
                      <a:pt x="413" y="876"/>
                    </a:lnTo>
                    <a:lnTo>
                      <a:pt x="411" y="872"/>
                    </a:lnTo>
                    <a:lnTo>
                      <a:pt x="409" y="867"/>
                    </a:lnTo>
                    <a:lnTo>
                      <a:pt x="407" y="863"/>
                    </a:lnTo>
                    <a:lnTo>
                      <a:pt x="405" y="859"/>
                    </a:lnTo>
                    <a:lnTo>
                      <a:pt x="409" y="803"/>
                    </a:lnTo>
                    <a:lnTo>
                      <a:pt x="413" y="746"/>
                    </a:lnTo>
                    <a:lnTo>
                      <a:pt x="413" y="734"/>
                    </a:lnTo>
                    <a:lnTo>
                      <a:pt x="413" y="723"/>
                    </a:lnTo>
                    <a:lnTo>
                      <a:pt x="411" y="711"/>
                    </a:lnTo>
                    <a:lnTo>
                      <a:pt x="411" y="699"/>
                    </a:lnTo>
                    <a:lnTo>
                      <a:pt x="411" y="696"/>
                    </a:lnTo>
                    <a:lnTo>
                      <a:pt x="409" y="694"/>
                    </a:lnTo>
                    <a:lnTo>
                      <a:pt x="405" y="690"/>
                    </a:lnTo>
                    <a:lnTo>
                      <a:pt x="402" y="688"/>
                    </a:lnTo>
                    <a:lnTo>
                      <a:pt x="396" y="688"/>
                    </a:lnTo>
                    <a:lnTo>
                      <a:pt x="392" y="688"/>
                    </a:lnTo>
                    <a:lnTo>
                      <a:pt x="386" y="690"/>
                    </a:lnTo>
                    <a:lnTo>
                      <a:pt x="382" y="692"/>
                    </a:lnTo>
                    <a:lnTo>
                      <a:pt x="377" y="698"/>
                    </a:lnTo>
                    <a:lnTo>
                      <a:pt x="369" y="699"/>
                    </a:lnTo>
                    <a:lnTo>
                      <a:pt x="365" y="703"/>
                    </a:lnTo>
                    <a:lnTo>
                      <a:pt x="359" y="703"/>
                    </a:lnTo>
                    <a:lnTo>
                      <a:pt x="354" y="705"/>
                    </a:lnTo>
                    <a:lnTo>
                      <a:pt x="348" y="707"/>
                    </a:lnTo>
                    <a:lnTo>
                      <a:pt x="340" y="711"/>
                    </a:lnTo>
                    <a:lnTo>
                      <a:pt x="334" y="715"/>
                    </a:lnTo>
                    <a:lnTo>
                      <a:pt x="330" y="717"/>
                    </a:lnTo>
                    <a:lnTo>
                      <a:pt x="327" y="719"/>
                    </a:lnTo>
                    <a:lnTo>
                      <a:pt x="321" y="721"/>
                    </a:lnTo>
                    <a:lnTo>
                      <a:pt x="315" y="728"/>
                    </a:lnTo>
                    <a:lnTo>
                      <a:pt x="309" y="732"/>
                    </a:lnTo>
                    <a:lnTo>
                      <a:pt x="306" y="736"/>
                    </a:lnTo>
                    <a:lnTo>
                      <a:pt x="300" y="738"/>
                    </a:lnTo>
                    <a:lnTo>
                      <a:pt x="292" y="738"/>
                    </a:lnTo>
                    <a:lnTo>
                      <a:pt x="284" y="740"/>
                    </a:lnTo>
                    <a:lnTo>
                      <a:pt x="281" y="738"/>
                    </a:lnTo>
                    <a:lnTo>
                      <a:pt x="275" y="742"/>
                    </a:lnTo>
                    <a:lnTo>
                      <a:pt x="271" y="746"/>
                    </a:lnTo>
                    <a:lnTo>
                      <a:pt x="267" y="749"/>
                    </a:lnTo>
                    <a:lnTo>
                      <a:pt x="263" y="753"/>
                    </a:lnTo>
                    <a:lnTo>
                      <a:pt x="256" y="759"/>
                    </a:lnTo>
                    <a:lnTo>
                      <a:pt x="246" y="761"/>
                    </a:lnTo>
                    <a:lnTo>
                      <a:pt x="240" y="765"/>
                    </a:lnTo>
                    <a:lnTo>
                      <a:pt x="236" y="769"/>
                    </a:lnTo>
                    <a:lnTo>
                      <a:pt x="233" y="774"/>
                    </a:lnTo>
                    <a:lnTo>
                      <a:pt x="219" y="774"/>
                    </a:lnTo>
                    <a:lnTo>
                      <a:pt x="204" y="778"/>
                    </a:lnTo>
                    <a:lnTo>
                      <a:pt x="190" y="782"/>
                    </a:lnTo>
                    <a:lnTo>
                      <a:pt x="175" y="784"/>
                    </a:lnTo>
                    <a:lnTo>
                      <a:pt x="167" y="782"/>
                    </a:lnTo>
                    <a:lnTo>
                      <a:pt x="160" y="778"/>
                    </a:lnTo>
                    <a:lnTo>
                      <a:pt x="154" y="782"/>
                    </a:lnTo>
                    <a:lnTo>
                      <a:pt x="148" y="788"/>
                    </a:lnTo>
                    <a:lnTo>
                      <a:pt x="144" y="790"/>
                    </a:lnTo>
                    <a:lnTo>
                      <a:pt x="140" y="792"/>
                    </a:lnTo>
                    <a:lnTo>
                      <a:pt x="137" y="792"/>
                    </a:lnTo>
                    <a:lnTo>
                      <a:pt x="100" y="792"/>
                    </a:lnTo>
                    <a:lnTo>
                      <a:pt x="81" y="788"/>
                    </a:lnTo>
                    <a:lnTo>
                      <a:pt x="64" y="782"/>
                    </a:lnTo>
                    <a:lnTo>
                      <a:pt x="56" y="778"/>
                    </a:lnTo>
                    <a:lnTo>
                      <a:pt x="48" y="772"/>
                    </a:lnTo>
                    <a:lnTo>
                      <a:pt x="42" y="767"/>
                    </a:lnTo>
                    <a:lnTo>
                      <a:pt x="33" y="757"/>
                    </a:lnTo>
                    <a:lnTo>
                      <a:pt x="23" y="749"/>
                    </a:lnTo>
                    <a:lnTo>
                      <a:pt x="18" y="724"/>
                    </a:lnTo>
                    <a:lnTo>
                      <a:pt x="14" y="719"/>
                    </a:lnTo>
                    <a:lnTo>
                      <a:pt x="10" y="711"/>
                    </a:lnTo>
                    <a:lnTo>
                      <a:pt x="6" y="705"/>
                    </a:lnTo>
                    <a:lnTo>
                      <a:pt x="4" y="698"/>
                    </a:lnTo>
                    <a:lnTo>
                      <a:pt x="2" y="686"/>
                    </a:lnTo>
                    <a:lnTo>
                      <a:pt x="2" y="675"/>
                    </a:lnTo>
                    <a:lnTo>
                      <a:pt x="4" y="661"/>
                    </a:lnTo>
                    <a:lnTo>
                      <a:pt x="4" y="650"/>
                    </a:lnTo>
                    <a:lnTo>
                      <a:pt x="4" y="644"/>
                    </a:lnTo>
                    <a:lnTo>
                      <a:pt x="2" y="638"/>
                    </a:lnTo>
                    <a:lnTo>
                      <a:pt x="2" y="634"/>
                    </a:lnTo>
                    <a:lnTo>
                      <a:pt x="0" y="630"/>
                    </a:lnTo>
                    <a:lnTo>
                      <a:pt x="2" y="626"/>
                    </a:lnTo>
                    <a:lnTo>
                      <a:pt x="4" y="623"/>
                    </a:lnTo>
                    <a:lnTo>
                      <a:pt x="8" y="611"/>
                    </a:lnTo>
                    <a:lnTo>
                      <a:pt x="8" y="596"/>
                    </a:lnTo>
                    <a:lnTo>
                      <a:pt x="10" y="590"/>
                    </a:lnTo>
                    <a:lnTo>
                      <a:pt x="12" y="584"/>
                    </a:lnTo>
                    <a:lnTo>
                      <a:pt x="16" y="580"/>
                    </a:lnTo>
                    <a:lnTo>
                      <a:pt x="18" y="575"/>
                    </a:lnTo>
                    <a:lnTo>
                      <a:pt x="19" y="573"/>
                    </a:lnTo>
                    <a:lnTo>
                      <a:pt x="21" y="569"/>
                    </a:lnTo>
                    <a:lnTo>
                      <a:pt x="19" y="565"/>
                    </a:lnTo>
                    <a:lnTo>
                      <a:pt x="19" y="561"/>
                    </a:lnTo>
                    <a:lnTo>
                      <a:pt x="21" y="559"/>
                    </a:lnTo>
                    <a:lnTo>
                      <a:pt x="23" y="555"/>
                    </a:lnTo>
                    <a:lnTo>
                      <a:pt x="25" y="553"/>
                    </a:lnTo>
                    <a:lnTo>
                      <a:pt x="29" y="550"/>
                    </a:lnTo>
                    <a:lnTo>
                      <a:pt x="35" y="542"/>
                    </a:lnTo>
                    <a:lnTo>
                      <a:pt x="39" y="538"/>
                    </a:lnTo>
                    <a:lnTo>
                      <a:pt x="39" y="534"/>
                    </a:lnTo>
                    <a:lnTo>
                      <a:pt x="41" y="530"/>
                    </a:lnTo>
                    <a:lnTo>
                      <a:pt x="42" y="527"/>
                    </a:lnTo>
                    <a:lnTo>
                      <a:pt x="48" y="517"/>
                    </a:lnTo>
                    <a:lnTo>
                      <a:pt x="56" y="511"/>
                    </a:lnTo>
                    <a:lnTo>
                      <a:pt x="66" y="505"/>
                    </a:lnTo>
                    <a:lnTo>
                      <a:pt x="75" y="500"/>
                    </a:lnTo>
                    <a:lnTo>
                      <a:pt x="83" y="494"/>
                    </a:lnTo>
                    <a:lnTo>
                      <a:pt x="89" y="486"/>
                    </a:lnTo>
                    <a:lnTo>
                      <a:pt x="102" y="484"/>
                    </a:lnTo>
                    <a:lnTo>
                      <a:pt x="115" y="484"/>
                    </a:lnTo>
                    <a:lnTo>
                      <a:pt x="129" y="482"/>
                    </a:lnTo>
                    <a:lnTo>
                      <a:pt x="142" y="480"/>
                    </a:lnTo>
                    <a:lnTo>
                      <a:pt x="150" y="479"/>
                    </a:lnTo>
                    <a:lnTo>
                      <a:pt x="156" y="477"/>
                    </a:lnTo>
                    <a:lnTo>
                      <a:pt x="158" y="477"/>
                    </a:lnTo>
                    <a:lnTo>
                      <a:pt x="158" y="475"/>
                    </a:lnTo>
                    <a:lnTo>
                      <a:pt x="163" y="475"/>
                    </a:lnTo>
                    <a:lnTo>
                      <a:pt x="169" y="475"/>
                    </a:lnTo>
                    <a:lnTo>
                      <a:pt x="179" y="475"/>
                    </a:lnTo>
                    <a:lnTo>
                      <a:pt x="185" y="473"/>
                    </a:lnTo>
                    <a:lnTo>
                      <a:pt x="188" y="471"/>
                    </a:lnTo>
                    <a:lnTo>
                      <a:pt x="194" y="469"/>
                    </a:lnTo>
                    <a:lnTo>
                      <a:pt x="198" y="467"/>
                    </a:lnTo>
                    <a:lnTo>
                      <a:pt x="252" y="457"/>
                    </a:lnTo>
                    <a:lnTo>
                      <a:pt x="306" y="454"/>
                    </a:lnTo>
                    <a:lnTo>
                      <a:pt x="329" y="454"/>
                    </a:lnTo>
                    <a:lnTo>
                      <a:pt x="338" y="454"/>
                    </a:lnTo>
                    <a:lnTo>
                      <a:pt x="350" y="457"/>
                    </a:lnTo>
                    <a:lnTo>
                      <a:pt x="355" y="459"/>
                    </a:lnTo>
                    <a:lnTo>
                      <a:pt x="361" y="461"/>
                    </a:lnTo>
                    <a:lnTo>
                      <a:pt x="367" y="465"/>
                    </a:lnTo>
                    <a:lnTo>
                      <a:pt x="375" y="465"/>
                    </a:lnTo>
                    <a:lnTo>
                      <a:pt x="380" y="465"/>
                    </a:lnTo>
                    <a:lnTo>
                      <a:pt x="386" y="463"/>
                    </a:lnTo>
                    <a:lnTo>
                      <a:pt x="392" y="459"/>
                    </a:lnTo>
                    <a:lnTo>
                      <a:pt x="405" y="450"/>
                    </a:lnTo>
                    <a:lnTo>
                      <a:pt x="405" y="444"/>
                    </a:lnTo>
                    <a:lnTo>
                      <a:pt x="407" y="436"/>
                    </a:lnTo>
                    <a:lnTo>
                      <a:pt x="407" y="429"/>
                    </a:lnTo>
                    <a:lnTo>
                      <a:pt x="407" y="421"/>
                    </a:lnTo>
                    <a:lnTo>
                      <a:pt x="405" y="381"/>
                    </a:lnTo>
                    <a:lnTo>
                      <a:pt x="400" y="342"/>
                    </a:lnTo>
                    <a:lnTo>
                      <a:pt x="398" y="313"/>
                    </a:lnTo>
                    <a:lnTo>
                      <a:pt x="398" y="286"/>
                    </a:lnTo>
                    <a:lnTo>
                      <a:pt x="394" y="231"/>
                    </a:lnTo>
                    <a:lnTo>
                      <a:pt x="392" y="225"/>
                    </a:lnTo>
                    <a:lnTo>
                      <a:pt x="390" y="221"/>
                    </a:lnTo>
                    <a:lnTo>
                      <a:pt x="382" y="212"/>
                    </a:lnTo>
                    <a:lnTo>
                      <a:pt x="380" y="204"/>
                    </a:lnTo>
                    <a:lnTo>
                      <a:pt x="380" y="198"/>
                    </a:lnTo>
                    <a:lnTo>
                      <a:pt x="382" y="192"/>
                    </a:lnTo>
                    <a:lnTo>
                      <a:pt x="380" y="187"/>
                    </a:lnTo>
                    <a:lnTo>
                      <a:pt x="373" y="175"/>
                    </a:lnTo>
                    <a:lnTo>
                      <a:pt x="373" y="171"/>
                    </a:lnTo>
                    <a:lnTo>
                      <a:pt x="373" y="167"/>
                    </a:lnTo>
                    <a:lnTo>
                      <a:pt x="373" y="164"/>
                    </a:lnTo>
                    <a:lnTo>
                      <a:pt x="369" y="160"/>
                    </a:lnTo>
                    <a:lnTo>
                      <a:pt x="367" y="158"/>
                    </a:lnTo>
                    <a:lnTo>
                      <a:pt x="365" y="156"/>
                    </a:lnTo>
                    <a:lnTo>
                      <a:pt x="363" y="154"/>
                    </a:lnTo>
                    <a:lnTo>
                      <a:pt x="359" y="152"/>
                    </a:lnTo>
                    <a:lnTo>
                      <a:pt x="359" y="148"/>
                    </a:lnTo>
                    <a:lnTo>
                      <a:pt x="359" y="146"/>
                    </a:lnTo>
                    <a:lnTo>
                      <a:pt x="359" y="144"/>
                    </a:lnTo>
                    <a:lnTo>
                      <a:pt x="357" y="142"/>
                    </a:lnTo>
                    <a:lnTo>
                      <a:pt x="354" y="135"/>
                    </a:lnTo>
                    <a:lnTo>
                      <a:pt x="348" y="131"/>
                    </a:lnTo>
                    <a:lnTo>
                      <a:pt x="346" y="127"/>
                    </a:lnTo>
                    <a:lnTo>
                      <a:pt x="342" y="123"/>
                    </a:lnTo>
                    <a:lnTo>
                      <a:pt x="342" y="117"/>
                    </a:lnTo>
                    <a:lnTo>
                      <a:pt x="321" y="104"/>
                    </a:lnTo>
                    <a:lnTo>
                      <a:pt x="304" y="85"/>
                    </a:lnTo>
                    <a:lnTo>
                      <a:pt x="296" y="83"/>
                    </a:lnTo>
                    <a:lnTo>
                      <a:pt x="286" y="83"/>
                    </a:lnTo>
                    <a:lnTo>
                      <a:pt x="277" y="83"/>
                    </a:lnTo>
                    <a:lnTo>
                      <a:pt x="269" y="81"/>
                    </a:lnTo>
                    <a:lnTo>
                      <a:pt x="261" y="79"/>
                    </a:lnTo>
                    <a:lnTo>
                      <a:pt x="258" y="75"/>
                    </a:lnTo>
                    <a:lnTo>
                      <a:pt x="252" y="73"/>
                    </a:lnTo>
                    <a:lnTo>
                      <a:pt x="244" y="73"/>
                    </a:lnTo>
                    <a:lnTo>
                      <a:pt x="234" y="75"/>
                    </a:lnTo>
                    <a:lnTo>
                      <a:pt x="225" y="79"/>
                    </a:lnTo>
                    <a:lnTo>
                      <a:pt x="215" y="83"/>
                    </a:lnTo>
                    <a:lnTo>
                      <a:pt x="206" y="83"/>
                    </a:lnTo>
                    <a:lnTo>
                      <a:pt x="204" y="83"/>
                    </a:lnTo>
                    <a:lnTo>
                      <a:pt x="200" y="81"/>
                    </a:lnTo>
                    <a:lnTo>
                      <a:pt x="194" y="79"/>
                    </a:lnTo>
                    <a:lnTo>
                      <a:pt x="188" y="81"/>
                    </a:lnTo>
                    <a:lnTo>
                      <a:pt x="186" y="85"/>
                    </a:lnTo>
                    <a:lnTo>
                      <a:pt x="185" y="91"/>
                    </a:lnTo>
                    <a:lnTo>
                      <a:pt x="185" y="96"/>
                    </a:lnTo>
                    <a:lnTo>
                      <a:pt x="185" y="102"/>
                    </a:lnTo>
                    <a:lnTo>
                      <a:pt x="183" y="106"/>
                    </a:lnTo>
                    <a:lnTo>
                      <a:pt x="175" y="106"/>
                    </a:lnTo>
                    <a:lnTo>
                      <a:pt x="171" y="108"/>
                    </a:lnTo>
                    <a:lnTo>
                      <a:pt x="167" y="112"/>
                    </a:lnTo>
                    <a:lnTo>
                      <a:pt x="167" y="117"/>
                    </a:lnTo>
                    <a:lnTo>
                      <a:pt x="162" y="117"/>
                    </a:lnTo>
                    <a:lnTo>
                      <a:pt x="158" y="119"/>
                    </a:lnTo>
                    <a:lnTo>
                      <a:pt x="156" y="121"/>
                    </a:lnTo>
                    <a:lnTo>
                      <a:pt x="152" y="125"/>
                    </a:lnTo>
                    <a:lnTo>
                      <a:pt x="148" y="125"/>
                    </a:lnTo>
                    <a:lnTo>
                      <a:pt x="140" y="123"/>
                    </a:lnTo>
                    <a:lnTo>
                      <a:pt x="127" y="146"/>
                    </a:lnTo>
                    <a:lnTo>
                      <a:pt x="123" y="154"/>
                    </a:lnTo>
                    <a:lnTo>
                      <a:pt x="115" y="160"/>
                    </a:lnTo>
                    <a:lnTo>
                      <a:pt x="110" y="165"/>
                    </a:lnTo>
                    <a:lnTo>
                      <a:pt x="104" y="221"/>
                    </a:lnTo>
                    <a:lnTo>
                      <a:pt x="104" y="231"/>
                    </a:lnTo>
                    <a:lnTo>
                      <a:pt x="106" y="238"/>
                    </a:lnTo>
                    <a:lnTo>
                      <a:pt x="110" y="244"/>
                    </a:lnTo>
                    <a:lnTo>
                      <a:pt x="114" y="250"/>
                    </a:lnTo>
                    <a:lnTo>
                      <a:pt x="119" y="258"/>
                    </a:lnTo>
                    <a:lnTo>
                      <a:pt x="123" y="263"/>
                    </a:lnTo>
                    <a:lnTo>
                      <a:pt x="123" y="271"/>
                    </a:lnTo>
                    <a:lnTo>
                      <a:pt x="123" y="279"/>
                    </a:lnTo>
                    <a:lnTo>
                      <a:pt x="119" y="288"/>
                    </a:lnTo>
                    <a:lnTo>
                      <a:pt x="115" y="298"/>
                    </a:lnTo>
                    <a:lnTo>
                      <a:pt x="110" y="306"/>
                    </a:lnTo>
                    <a:lnTo>
                      <a:pt x="104" y="311"/>
                    </a:lnTo>
                    <a:lnTo>
                      <a:pt x="98" y="313"/>
                    </a:lnTo>
                    <a:lnTo>
                      <a:pt x="90" y="315"/>
                    </a:lnTo>
                    <a:lnTo>
                      <a:pt x="87" y="313"/>
                    </a:lnTo>
                    <a:lnTo>
                      <a:pt x="81" y="311"/>
                    </a:lnTo>
                    <a:lnTo>
                      <a:pt x="79" y="308"/>
                    </a:lnTo>
                    <a:lnTo>
                      <a:pt x="75" y="300"/>
                    </a:lnTo>
                    <a:lnTo>
                      <a:pt x="71" y="292"/>
                    </a:lnTo>
                    <a:lnTo>
                      <a:pt x="67" y="275"/>
                    </a:lnTo>
                    <a:lnTo>
                      <a:pt x="66" y="269"/>
                    </a:lnTo>
                    <a:lnTo>
                      <a:pt x="64" y="263"/>
                    </a:lnTo>
                    <a:lnTo>
                      <a:pt x="62" y="260"/>
                    </a:lnTo>
                    <a:lnTo>
                      <a:pt x="56" y="256"/>
                    </a:lnTo>
                    <a:lnTo>
                      <a:pt x="58" y="254"/>
                    </a:lnTo>
                    <a:lnTo>
                      <a:pt x="60" y="250"/>
                    </a:lnTo>
                    <a:lnTo>
                      <a:pt x="62" y="242"/>
                    </a:lnTo>
                    <a:lnTo>
                      <a:pt x="60" y="238"/>
                    </a:lnTo>
                    <a:lnTo>
                      <a:pt x="56" y="231"/>
                    </a:lnTo>
                    <a:lnTo>
                      <a:pt x="54" y="227"/>
                    </a:lnTo>
                    <a:lnTo>
                      <a:pt x="52" y="221"/>
                    </a:lnTo>
                    <a:lnTo>
                      <a:pt x="50" y="213"/>
                    </a:lnTo>
                    <a:lnTo>
                      <a:pt x="52" y="202"/>
                    </a:lnTo>
                    <a:lnTo>
                      <a:pt x="54" y="183"/>
                    </a:lnTo>
                    <a:lnTo>
                      <a:pt x="56" y="173"/>
                    </a:lnTo>
                    <a:lnTo>
                      <a:pt x="58" y="165"/>
                    </a:lnTo>
                    <a:lnTo>
                      <a:pt x="62" y="160"/>
                    </a:lnTo>
                    <a:lnTo>
                      <a:pt x="66" y="156"/>
                    </a:lnTo>
                    <a:lnTo>
                      <a:pt x="64" y="154"/>
                    </a:lnTo>
                    <a:lnTo>
                      <a:pt x="64" y="152"/>
                    </a:lnTo>
                    <a:lnTo>
                      <a:pt x="64" y="148"/>
                    </a:lnTo>
                    <a:lnTo>
                      <a:pt x="66" y="144"/>
                    </a:lnTo>
                    <a:lnTo>
                      <a:pt x="67" y="140"/>
                    </a:lnTo>
                    <a:lnTo>
                      <a:pt x="67" y="137"/>
                    </a:lnTo>
                    <a:lnTo>
                      <a:pt x="66" y="137"/>
                    </a:lnTo>
                    <a:lnTo>
                      <a:pt x="66" y="133"/>
                    </a:lnTo>
                    <a:lnTo>
                      <a:pt x="66" y="131"/>
                    </a:lnTo>
                    <a:lnTo>
                      <a:pt x="69" y="129"/>
                    </a:lnTo>
                    <a:lnTo>
                      <a:pt x="71" y="125"/>
                    </a:lnTo>
                    <a:lnTo>
                      <a:pt x="71" y="123"/>
                    </a:lnTo>
                    <a:lnTo>
                      <a:pt x="69" y="119"/>
                    </a:lnTo>
                    <a:lnTo>
                      <a:pt x="71" y="116"/>
                    </a:lnTo>
                    <a:lnTo>
                      <a:pt x="75" y="114"/>
                    </a:lnTo>
                    <a:lnTo>
                      <a:pt x="77" y="114"/>
                    </a:lnTo>
                    <a:lnTo>
                      <a:pt x="83" y="114"/>
                    </a:lnTo>
                    <a:lnTo>
                      <a:pt x="87" y="112"/>
                    </a:lnTo>
                    <a:lnTo>
                      <a:pt x="90" y="106"/>
                    </a:lnTo>
                    <a:lnTo>
                      <a:pt x="94" y="98"/>
                    </a:lnTo>
                    <a:lnTo>
                      <a:pt x="98" y="91"/>
                    </a:lnTo>
                    <a:lnTo>
                      <a:pt x="102" y="83"/>
                    </a:lnTo>
                    <a:lnTo>
                      <a:pt x="110" y="79"/>
                    </a:lnTo>
                    <a:lnTo>
                      <a:pt x="115" y="77"/>
                    </a:lnTo>
                    <a:lnTo>
                      <a:pt x="119" y="71"/>
                    </a:lnTo>
                    <a:lnTo>
                      <a:pt x="125" y="64"/>
                    </a:lnTo>
                    <a:lnTo>
                      <a:pt x="131" y="58"/>
                    </a:lnTo>
                    <a:lnTo>
                      <a:pt x="142" y="54"/>
                    </a:lnTo>
                    <a:lnTo>
                      <a:pt x="146" y="50"/>
                    </a:lnTo>
                    <a:lnTo>
                      <a:pt x="152" y="44"/>
                    </a:lnTo>
                    <a:lnTo>
                      <a:pt x="156" y="39"/>
                    </a:lnTo>
                    <a:lnTo>
                      <a:pt x="160" y="33"/>
                    </a:lnTo>
                    <a:lnTo>
                      <a:pt x="171" y="31"/>
                    </a:lnTo>
                    <a:lnTo>
                      <a:pt x="181" y="29"/>
                    </a:lnTo>
                    <a:lnTo>
                      <a:pt x="186" y="27"/>
                    </a:lnTo>
                    <a:lnTo>
                      <a:pt x="190" y="23"/>
                    </a:lnTo>
                    <a:lnTo>
                      <a:pt x="192" y="18"/>
                    </a:lnTo>
                    <a:lnTo>
                      <a:pt x="196" y="18"/>
                    </a:lnTo>
                    <a:lnTo>
                      <a:pt x="196" y="19"/>
                    </a:lnTo>
                    <a:lnTo>
                      <a:pt x="198" y="19"/>
                    </a:lnTo>
                    <a:lnTo>
                      <a:pt x="204" y="18"/>
                    </a:lnTo>
                    <a:lnTo>
                      <a:pt x="208" y="16"/>
                    </a:lnTo>
                    <a:lnTo>
                      <a:pt x="210" y="14"/>
                    </a:lnTo>
                    <a:lnTo>
                      <a:pt x="213" y="10"/>
                    </a:lnTo>
                    <a:lnTo>
                      <a:pt x="217" y="8"/>
                    </a:lnTo>
                    <a:lnTo>
                      <a:pt x="227" y="8"/>
                    </a:lnTo>
                    <a:lnTo>
                      <a:pt x="236" y="8"/>
                    </a:lnTo>
                    <a:lnTo>
                      <a:pt x="242" y="6"/>
                    </a:lnTo>
                    <a:lnTo>
                      <a:pt x="246" y="6"/>
                    </a:lnTo>
                    <a:lnTo>
                      <a:pt x="248" y="4"/>
                    </a:lnTo>
                    <a:lnTo>
                      <a:pt x="250" y="2"/>
                    </a:lnTo>
                    <a:lnTo>
                      <a:pt x="2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3" name="Freeform 130"/>
              <p:cNvSpPr>
                <a:spLocks noEditPoints="1"/>
              </p:cNvSpPr>
              <p:nvPr/>
            </p:nvSpPr>
            <p:spPr bwMode="auto">
              <a:xfrm>
                <a:off x="1573213" y="3252788"/>
                <a:ext cx="1114425" cy="1557337"/>
              </a:xfrm>
              <a:custGeom>
                <a:avLst/>
                <a:gdLst>
                  <a:gd name="T0" fmla="*/ 130 w 702"/>
                  <a:gd name="T1" fmla="*/ 578 h 981"/>
                  <a:gd name="T2" fmla="*/ 103 w 702"/>
                  <a:gd name="T3" fmla="*/ 699 h 981"/>
                  <a:gd name="T4" fmla="*/ 249 w 702"/>
                  <a:gd name="T5" fmla="*/ 699 h 981"/>
                  <a:gd name="T6" fmla="*/ 386 w 702"/>
                  <a:gd name="T7" fmla="*/ 605 h 981"/>
                  <a:gd name="T8" fmla="*/ 424 w 702"/>
                  <a:gd name="T9" fmla="*/ 609 h 981"/>
                  <a:gd name="T10" fmla="*/ 343 w 702"/>
                  <a:gd name="T11" fmla="*/ 680 h 981"/>
                  <a:gd name="T12" fmla="*/ 123 w 702"/>
                  <a:gd name="T13" fmla="*/ 753 h 981"/>
                  <a:gd name="T14" fmla="*/ 73 w 702"/>
                  <a:gd name="T15" fmla="*/ 666 h 981"/>
                  <a:gd name="T16" fmla="*/ 125 w 702"/>
                  <a:gd name="T17" fmla="*/ 553 h 981"/>
                  <a:gd name="T18" fmla="*/ 267 w 702"/>
                  <a:gd name="T19" fmla="*/ 25 h 981"/>
                  <a:gd name="T20" fmla="*/ 174 w 702"/>
                  <a:gd name="T21" fmla="*/ 57 h 981"/>
                  <a:gd name="T22" fmla="*/ 90 w 702"/>
                  <a:gd name="T23" fmla="*/ 151 h 981"/>
                  <a:gd name="T24" fmla="*/ 80 w 702"/>
                  <a:gd name="T25" fmla="*/ 242 h 981"/>
                  <a:gd name="T26" fmla="*/ 123 w 702"/>
                  <a:gd name="T27" fmla="*/ 282 h 981"/>
                  <a:gd name="T28" fmla="*/ 163 w 702"/>
                  <a:gd name="T29" fmla="*/ 121 h 981"/>
                  <a:gd name="T30" fmla="*/ 245 w 702"/>
                  <a:gd name="T31" fmla="*/ 73 h 981"/>
                  <a:gd name="T32" fmla="*/ 365 w 702"/>
                  <a:gd name="T33" fmla="*/ 127 h 981"/>
                  <a:gd name="T34" fmla="*/ 405 w 702"/>
                  <a:gd name="T35" fmla="*/ 217 h 981"/>
                  <a:gd name="T36" fmla="*/ 395 w 702"/>
                  <a:gd name="T37" fmla="*/ 488 h 981"/>
                  <a:gd name="T38" fmla="*/ 180 w 702"/>
                  <a:gd name="T39" fmla="*/ 497 h 981"/>
                  <a:gd name="T40" fmla="*/ 61 w 702"/>
                  <a:gd name="T41" fmla="*/ 551 h 981"/>
                  <a:gd name="T42" fmla="*/ 25 w 702"/>
                  <a:gd name="T43" fmla="*/ 641 h 981"/>
                  <a:gd name="T44" fmla="*/ 94 w 702"/>
                  <a:gd name="T45" fmla="*/ 787 h 981"/>
                  <a:gd name="T46" fmla="*/ 236 w 702"/>
                  <a:gd name="T47" fmla="*/ 774 h 981"/>
                  <a:gd name="T48" fmla="*/ 311 w 702"/>
                  <a:gd name="T49" fmla="*/ 735 h 981"/>
                  <a:gd name="T50" fmla="*/ 380 w 702"/>
                  <a:gd name="T51" fmla="*/ 697 h 981"/>
                  <a:gd name="T52" fmla="*/ 436 w 702"/>
                  <a:gd name="T53" fmla="*/ 895 h 981"/>
                  <a:gd name="T54" fmla="*/ 526 w 702"/>
                  <a:gd name="T55" fmla="*/ 951 h 981"/>
                  <a:gd name="T56" fmla="*/ 656 w 702"/>
                  <a:gd name="T57" fmla="*/ 937 h 981"/>
                  <a:gd name="T58" fmla="*/ 647 w 702"/>
                  <a:gd name="T59" fmla="*/ 893 h 981"/>
                  <a:gd name="T60" fmla="*/ 518 w 702"/>
                  <a:gd name="T61" fmla="*/ 830 h 981"/>
                  <a:gd name="T62" fmla="*/ 526 w 702"/>
                  <a:gd name="T63" fmla="*/ 616 h 981"/>
                  <a:gd name="T64" fmla="*/ 509 w 702"/>
                  <a:gd name="T65" fmla="*/ 334 h 981"/>
                  <a:gd name="T66" fmla="*/ 470 w 702"/>
                  <a:gd name="T67" fmla="*/ 173 h 981"/>
                  <a:gd name="T68" fmla="*/ 328 w 702"/>
                  <a:gd name="T69" fmla="*/ 46 h 981"/>
                  <a:gd name="T70" fmla="*/ 357 w 702"/>
                  <a:gd name="T71" fmla="*/ 32 h 981"/>
                  <a:gd name="T72" fmla="*/ 489 w 702"/>
                  <a:gd name="T73" fmla="*/ 157 h 981"/>
                  <a:gd name="T74" fmla="*/ 532 w 702"/>
                  <a:gd name="T75" fmla="*/ 334 h 981"/>
                  <a:gd name="T76" fmla="*/ 547 w 702"/>
                  <a:gd name="T77" fmla="*/ 630 h 981"/>
                  <a:gd name="T78" fmla="*/ 543 w 702"/>
                  <a:gd name="T79" fmla="*/ 830 h 981"/>
                  <a:gd name="T80" fmla="*/ 676 w 702"/>
                  <a:gd name="T81" fmla="*/ 868 h 981"/>
                  <a:gd name="T82" fmla="*/ 695 w 702"/>
                  <a:gd name="T83" fmla="*/ 939 h 981"/>
                  <a:gd name="T84" fmla="*/ 593 w 702"/>
                  <a:gd name="T85" fmla="*/ 968 h 981"/>
                  <a:gd name="T86" fmla="*/ 468 w 702"/>
                  <a:gd name="T87" fmla="*/ 981 h 981"/>
                  <a:gd name="T88" fmla="*/ 411 w 702"/>
                  <a:gd name="T89" fmla="*/ 734 h 981"/>
                  <a:gd name="T90" fmla="*/ 349 w 702"/>
                  <a:gd name="T91" fmla="*/ 737 h 981"/>
                  <a:gd name="T92" fmla="*/ 257 w 702"/>
                  <a:gd name="T93" fmla="*/ 787 h 981"/>
                  <a:gd name="T94" fmla="*/ 59 w 702"/>
                  <a:gd name="T95" fmla="*/ 799 h 981"/>
                  <a:gd name="T96" fmla="*/ 2 w 702"/>
                  <a:gd name="T97" fmla="*/ 653 h 981"/>
                  <a:gd name="T98" fmla="*/ 36 w 702"/>
                  <a:gd name="T99" fmla="*/ 547 h 981"/>
                  <a:gd name="T100" fmla="*/ 159 w 702"/>
                  <a:gd name="T101" fmla="*/ 478 h 981"/>
                  <a:gd name="T102" fmla="*/ 382 w 702"/>
                  <a:gd name="T103" fmla="*/ 463 h 981"/>
                  <a:gd name="T104" fmla="*/ 380 w 702"/>
                  <a:gd name="T105" fmla="*/ 205 h 981"/>
                  <a:gd name="T106" fmla="*/ 286 w 702"/>
                  <a:gd name="T107" fmla="*/ 105 h 981"/>
                  <a:gd name="T108" fmla="*/ 197 w 702"/>
                  <a:gd name="T109" fmla="*/ 128 h 981"/>
                  <a:gd name="T110" fmla="*/ 126 w 702"/>
                  <a:gd name="T111" fmla="*/ 232 h 981"/>
                  <a:gd name="T112" fmla="*/ 69 w 702"/>
                  <a:gd name="T113" fmla="*/ 297 h 981"/>
                  <a:gd name="T114" fmla="*/ 53 w 702"/>
                  <a:gd name="T115" fmla="*/ 192 h 981"/>
                  <a:gd name="T116" fmla="*/ 92 w 702"/>
                  <a:gd name="T117" fmla="*/ 109 h 981"/>
                  <a:gd name="T118" fmla="*/ 190 w 702"/>
                  <a:gd name="T119" fmla="*/ 29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02" h="981">
                    <a:moveTo>
                      <a:pt x="330" y="561"/>
                    </a:moveTo>
                    <a:lnTo>
                      <a:pt x="322" y="561"/>
                    </a:lnTo>
                    <a:lnTo>
                      <a:pt x="318" y="561"/>
                    </a:lnTo>
                    <a:lnTo>
                      <a:pt x="317" y="563"/>
                    </a:lnTo>
                    <a:lnTo>
                      <a:pt x="295" y="564"/>
                    </a:lnTo>
                    <a:lnTo>
                      <a:pt x="276" y="563"/>
                    </a:lnTo>
                    <a:lnTo>
                      <a:pt x="265" y="563"/>
                    </a:lnTo>
                    <a:lnTo>
                      <a:pt x="255" y="563"/>
                    </a:lnTo>
                    <a:lnTo>
                      <a:pt x="244" y="563"/>
                    </a:lnTo>
                    <a:lnTo>
                      <a:pt x="234" y="564"/>
                    </a:lnTo>
                    <a:lnTo>
                      <a:pt x="224" y="566"/>
                    </a:lnTo>
                    <a:lnTo>
                      <a:pt x="199" y="574"/>
                    </a:lnTo>
                    <a:lnTo>
                      <a:pt x="173" y="570"/>
                    </a:lnTo>
                    <a:lnTo>
                      <a:pt x="169" y="570"/>
                    </a:lnTo>
                    <a:lnTo>
                      <a:pt x="165" y="570"/>
                    </a:lnTo>
                    <a:lnTo>
                      <a:pt x="153" y="570"/>
                    </a:lnTo>
                    <a:lnTo>
                      <a:pt x="142" y="574"/>
                    </a:lnTo>
                    <a:lnTo>
                      <a:pt x="130" y="578"/>
                    </a:lnTo>
                    <a:lnTo>
                      <a:pt x="119" y="578"/>
                    </a:lnTo>
                    <a:lnTo>
                      <a:pt x="113" y="584"/>
                    </a:lnTo>
                    <a:lnTo>
                      <a:pt x="109" y="591"/>
                    </a:lnTo>
                    <a:lnTo>
                      <a:pt x="103" y="597"/>
                    </a:lnTo>
                    <a:lnTo>
                      <a:pt x="100" y="607"/>
                    </a:lnTo>
                    <a:lnTo>
                      <a:pt x="98" y="616"/>
                    </a:lnTo>
                    <a:lnTo>
                      <a:pt x="100" y="624"/>
                    </a:lnTo>
                    <a:lnTo>
                      <a:pt x="100" y="637"/>
                    </a:lnTo>
                    <a:lnTo>
                      <a:pt x="100" y="651"/>
                    </a:lnTo>
                    <a:lnTo>
                      <a:pt x="100" y="657"/>
                    </a:lnTo>
                    <a:lnTo>
                      <a:pt x="98" y="662"/>
                    </a:lnTo>
                    <a:lnTo>
                      <a:pt x="98" y="666"/>
                    </a:lnTo>
                    <a:lnTo>
                      <a:pt x="100" y="670"/>
                    </a:lnTo>
                    <a:lnTo>
                      <a:pt x="101" y="674"/>
                    </a:lnTo>
                    <a:lnTo>
                      <a:pt x="103" y="680"/>
                    </a:lnTo>
                    <a:lnTo>
                      <a:pt x="105" y="686"/>
                    </a:lnTo>
                    <a:lnTo>
                      <a:pt x="103" y="691"/>
                    </a:lnTo>
                    <a:lnTo>
                      <a:pt x="103" y="699"/>
                    </a:lnTo>
                    <a:lnTo>
                      <a:pt x="105" y="703"/>
                    </a:lnTo>
                    <a:lnTo>
                      <a:pt x="107" y="709"/>
                    </a:lnTo>
                    <a:lnTo>
                      <a:pt x="113" y="714"/>
                    </a:lnTo>
                    <a:lnTo>
                      <a:pt x="117" y="720"/>
                    </a:lnTo>
                    <a:lnTo>
                      <a:pt x="121" y="722"/>
                    </a:lnTo>
                    <a:lnTo>
                      <a:pt x="125" y="726"/>
                    </a:lnTo>
                    <a:lnTo>
                      <a:pt x="126" y="730"/>
                    </a:lnTo>
                    <a:lnTo>
                      <a:pt x="128" y="730"/>
                    </a:lnTo>
                    <a:lnTo>
                      <a:pt x="128" y="730"/>
                    </a:lnTo>
                    <a:lnTo>
                      <a:pt x="132" y="730"/>
                    </a:lnTo>
                    <a:lnTo>
                      <a:pt x="138" y="730"/>
                    </a:lnTo>
                    <a:lnTo>
                      <a:pt x="146" y="730"/>
                    </a:lnTo>
                    <a:lnTo>
                      <a:pt x="153" y="728"/>
                    </a:lnTo>
                    <a:lnTo>
                      <a:pt x="165" y="728"/>
                    </a:lnTo>
                    <a:lnTo>
                      <a:pt x="197" y="718"/>
                    </a:lnTo>
                    <a:lnTo>
                      <a:pt x="230" y="709"/>
                    </a:lnTo>
                    <a:lnTo>
                      <a:pt x="242" y="703"/>
                    </a:lnTo>
                    <a:lnTo>
                      <a:pt x="249" y="699"/>
                    </a:lnTo>
                    <a:lnTo>
                      <a:pt x="257" y="697"/>
                    </a:lnTo>
                    <a:lnTo>
                      <a:pt x="269" y="691"/>
                    </a:lnTo>
                    <a:lnTo>
                      <a:pt x="278" y="686"/>
                    </a:lnTo>
                    <a:lnTo>
                      <a:pt x="288" y="680"/>
                    </a:lnTo>
                    <a:lnTo>
                      <a:pt x="299" y="676"/>
                    </a:lnTo>
                    <a:lnTo>
                      <a:pt x="309" y="674"/>
                    </a:lnTo>
                    <a:lnTo>
                      <a:pt x="318" y="670"/>
                    </a:lnTo>
                    <a:lnTo>
                      <a:pt x="324" y="666"/>
                    </a:lnTo>
                    <a:lnTo>
                      <a:pt x="328" y="659"/>
                    </a:lnTo>
                    <a:lnTo>
                      <a:pt x="336" y="647"/>
                    </a:lnTo>
                    <a:lnTo>
                      <a:pt x="341" y="637"/>
                    </a:lnTo>
                    <a:lnTo>
                      <a:pt x="349" y="626"/>
                    </a:lnTo>
                    <a:lnTo>
                      <a:pt x="359" y="616"/>
                    </a:lnTo>
                    <a:lnTo>
                      <a:pt x="365" y="611"/>
                    </a:lnTo>
                    <a:lnTo>
                      <a:pt x="374" y="607"/>
                    </a:lnTo>
                    <a:lnTo>
                      <a:pt x="382" y="605"/>
                    </a:lnTo>
                    <a:lnTo>
                      <a:pt x="384" y="605"/>
                    </a:lnTo>
                    <a:lnTo>
                      <a:pt x="386" y="605"/>
                    </a:lnTo>
                    <a:lnTo>
                      <a:pt x="391" y="605"/>
                    </a:lnTo>
                    <a:lnTo>
                      <a:pt x="397" y="607"/>
                    </a:lnTo>
                    <a:lnTo>
                      <a:pt x="391" y="588"/>
                    </a:lnTo>
                    <a:lnTo>
                      <a:pt x="353" y="570"/>
                    </a:lnTo>
                    <a:lnTo>
                      <a:pt x="345" y="566"/>
                    </a:lnTo>
                    <a:lnTo>
                      <a:pt x="340" y="564"/>
                    </a:lnTo>
                    <a:lnTo>
                      <a:pt x="336" y="563"/>
                    </a:lnTo>
                    <a:lnTo>
                      <a:pt x="332" y="561"/>
                    </a:lnTo>
                    <a:lnTo>
                      <a:pt x="330" y="561"/>
                    </a:lnTo>
                    <a:close/>
                    <a:moveTo>
                      <a:pt x="328" y="536"/>
                    </a:moveTo>
                    <a:lnTo>
                      <a:pt x="345" y="540"/>
                    </a:lnTo>
                    <a:lnTo>
                      <a:pt x="366" y="551"/>
                    </a:lnTo>
                    <a:lnTo>
                      <a:pt x="384" y="559"/>
                    </a:lnTo>
                    <a:lnTo>
                      <a:pt x="403" y="564"/>
                    </a:lnTo>
                    <a:lnTo>
                      <a:pt x="407" y="566"/>
                    </a:lnTo>
                    <a:lnTo>
                      <a:pt x="409" y="568"/>
                    </a:lnTo>
                    <a:lnTo>
                      <a:pt x="413" y="572"/>
                    </a:lnTo>
                    <a:lnTo>
                      <a:pt x="424" y="609"/>
                    </a:lnTo>
                    <a:lnTo>
                      <a:pt x="424" y="613"/>
                    </a:lnTo>
                    <a:lnTo>
                      <a:pt x="424" y="616"/>
                    </a:lnTo>
                    <a:lnTo>
                      <a:pt x="422" y="618"/>
                    </a:lnTo>
                    <a:lnTo>
                      <a:pt x="418" y="622"/>
                    </a:lnTo>
                    <a:lnTo>
                      <a:pt x="414" y="624"/>
                    </a:lnTo>
                    <a:lnTo>
                      <a:pt x="411" y="628"/>
                    </a:lnTo>
                    <a:lnTo>
                      <a:pt x="407" y="632"/>
                    </a:lnTo>
                    <a:lnTo>
                      <a:pt x="403" y="632"/>
                    </a:lnTo>
                    <a:lnTo>
                      <a:pt x="399" y="632"/>
                    </a:lnTo>
                    <a:lnTo>
                      <a:pt x="393" y="632"/>
                    </a:lnTo>
                    <a:lnTo>
                      <a:pt x="388" y="630"/>
                    </a:lnTo>
                    <a:lnTo>
                      <a:pt x="382" y="630"/>
                    </a:lnTo>
                    <a:lnTo>
                      <a:pt x="378" y="632"/>
                    </a:lnTo>
                    <a:lnTo>
                      <a:pt x="376" y="634"/>
                    </a:lnTo>
                    <a:lnTo>
                      <a:pt x="368" y="641"/>
                    </a:lnTo>
                    <a:lnTo>
                      <a:pt x="363" y="651"/>
                    </a:lnTo>
                    <a:lnTo>
                      <a:pt x="349" y="670"/>
                    </a:lnTo>
                    <a:lnTo>
                      <a:pt x="343" y="680"/>
                    </a:lnTo>
                    <a:lnTo>
                      <a:pt x="338" y="686"/>
                    </a:lnTo>
                    <a:lnTo>
                      <a:pt x="328" y="691"/>
                    </a:lnTo>
                    <a:lnTo>
                      <a:pt x="317" y="697"/>
                    </a:lnTo>
                    <a:lnTo>
                      <a:pt x="305" y="701"/>
                    </a:lnTo>
                    <a:lnTo>
                      <a:pt x="297" y="703"/>
                    </a:lnTo>
                    <a:lnTo>
                      <a:pt x="290" y="707"/>
                    </a:lnTo>
                    <a:lnTo>
                      <a:pt x="280" y="712"/>
                    </a:lnTo>
                    <a:lnTo>
                      <a:pt x="269" y="718"/>
                    </a:lnTo>
                    <a:lnTo>
                      <a:pt x="259" y="722"/>
                    </a:lnTo>
                    <a:lnTo>
                      <a:pt x="251" y="726"/>
                    </a:lnTo>
                    <a:lnTo>
                      <a:pt x="240" y="730"/>
                    </a:lnTo>
                    <a:lnTo>
                      <a:pt x="205" y="743"/>
                    </a:lnTo>
                    <a:lnTo>
                      <a:pt x="169" y="751"/>
                    </a:lnTo>
                    <a:lnTo>
                      <a:pt x="157" y="753"/>
                    </a:lnTo>
                    <a:lnTo>
                      <a:pt x="148" y="755"/>
                    </a:lnTo>
                    <a:lnTo>
                      <a:pt x="138" y="755"/>
                    </a:lnTo>
                    <a:lnTo>
                      <a:pt x="130" y="755"/>
                    </a:lnTo>
                    <a:lnTo>
                      <a:pt x="123" y="753"/>
                    </a:lnTo>
                    <a:lnTo>
                      <a:pt x="117" y="753"/>
                    </a:lnTo>
                    <a:lnTo>
                      <a:pt x="113" y="749"/>
                    </a:lnTo>
                    <a:lnTo>
                      <a:pt x="109" y="745"/>
                    </a:lnTo>
                    <a:lnTo>
                      <a:pt x="107" y="745"/>
                    </a:lnTo>
                    <a:lnTo>
                      <a:pt x="103" y="743"/>
                    </a:lnTo>
                    <a:lnTo>
                      <a:pt x="100" y="741"/>
                    </a:lnTo>
                    <a:lnTo>
                      <a:pt x="98" y="737"/>
                    </a:lnTo>
                    <a:lnTo>
                      <a:pt x="96" y="732"/>
                    </a:lnTo>
                    <a:lnTo>
                      <a:pt x="90" y="724"/>
                    </a:lnTo>
                    <a:lnTo>
                      <a:pt x="84" y="716"/>
                    </a:lnTo>
                    <a:lnTo>
                      <a:pt x="80" y="709"/>
                    </a:lnTo>
                    <a:lnTo>
                      <a:pt x="78" y="699"/>
                    </a:lnTo>
                    <a:lnTo>
                      <a:pt x="80" y="687"/>
                    </a:lnTo>
                    <a:lnTo>
                      <a:pt x="80" y="684"/>
                    </a:lnTo>
                    <a:lnTo>
                      <a:pt x="78" y="682"/>
                    </a:lnTo>
                    <a:lnTo>
                      <a:pt x="77" y="680"/>
                    </a:lnTo>
                    <a:lnTo>
                      <a:pt x="75" y="672"/>
                    </a:lnTo>
                    <a:lnTo>
                      <a:pt x="73" y="666"/>
                    </a:lnTo>
                    <a:lnTo>
                      <a:pt x="73" y="661"/>
                    </a:lnTo>
                    <a:lnTo>
                      <a:pt x="75" y="653"/>
                    </a:lnTo>
                    <a:lnTo>
                      <a:pt x="77" y="651"/>
                    </a:lnTo>
                    <a:lnTo>
                      <a:pt x="77" y="651"/>
                    </a:lnTo>
                    <a:lnTo>
                      <a:pt x="77" y="639"/>
                    </a:lnTo>
                    <a:lnTo>
                      <a:pt x="75" y="628"/>
                    </a:lnTo>
                    <a:lnTo>
                      <a:pt x="75" y="614"/>
                    </a:lnTo>
                    <a:lnTo>
                      <a:pt x="77" y="599"/>
                    </a:lnTo>
                    <a:lnTo>
                      <a:pt x="80" y="589"/>
                    </a:lnTo>
                    <a:lnTo>
                      <a:pt x="84" y="582"/>
                    </a:lnTo>
                    <a:lnTo>
                      <a:pt x="90" y="574"/>
                    </a:lnTo>
                    <a:lnTo>
                      <a:pt x="96" y="568"/>
                    </a:lnTo>
                    <a:lnTo>
                      <a:pt x="100" y="561"/>
                    </a:lnTo>
                    <a:lnTo>
                      <a:pt x="101" y="557"/>
                    </a:lnTo>
                    <a:lnTo>
                      <a:pt x="105" y="553"/>
                    </a:lnTo>
                    <a:lnTo>
                      <a:pt x="109" y="553"/>
                    </a:lnTo>
                    <a:lnTo>
                      <a:pt x="113" y="553"/>
                    </a:lnTo>
                    <a:lnTo>
                      <a:pt x="125" y="553"/>
                    </a:lnTo>
                    <a:lnTo>
                      <a:pt x="134" y="551"/>
                    </a:lnTo>
                    <a:lnTo>
                      <a:pt x="157" y="545"/>
                    </a:lnTo>
                    <a:lnTo>
                      <a:pt x="178" y="547"/>
                    </a:lnTo>
                    <a:lnTo>
                      <a:pt x="184" y="549"/>
                    </a:lnTo>
                    <a:lnTo>
                      <a:pt x="188" y="549"/>
                    </a:lnTo>
                    <a:lnTo>
                      <a:pt x="201" y="547"/>
                    </a:lnTo>
                    <a:lnTo>
                      <a:pt x="217" y="543"/>
                    </a:lnTo>
                    <a:lnTo>
                      <a:pt x="234" y="540"/>
                    </a:lnTo>
                    <a:lnTo>
                      <a:pt x="253" y="538"/>
                    </a:lnTo>
                    <a:lnTo>
                      <a:pt x="267" y="538"/>
                    </a:lnTo>
                    <a:lnTo>
                      <a:pt x="278" y="540"/>
                    </a:lnTo>
                    <a:lnTo>
                      <a:pt x="288" y="540"/>
                    </a:lnTo>
                    <a:lnTo>
                      <a:pt x="299" y="540"/>
                    </a:lnTo>
                    <a:lnTo>
                      <a:pt x="305" y="540"/>
                    </a:lnTo>
                    <a:lnTo>
                      <a:pt x="311" y="538"/>
                    </a:lnTo>
                    <a:lnTo>
                      <a:pt x="318" y="538"/>
                    </a:lnTo>
                    <a:lnTo>
                      <a:pt x="328" y="536"/>
                    </a:lnTo>
                    <a:close/>
                    <a:moveTo>
                      <a:pt x="267" y="25"/>
                    </a:moveTo>
                    <a:lnTo>
                      <a:pt x="263" y="27"/>
                    </a:lnTo>
                    <a:lnTo>
                      <a:pt x="255" y="30"/>
                    </a:lnTo>
                    <a:lnTo>
                      <a:pt x="247" y="30"/>
                    </a:lnTo>
                    <a:lnTo>
                      <a:pt x="240" y="30"/>
                    </a:lnTo>
                    <a:lnTo>
                      <a:pt x="236" y="30"/>
                    </a:lnTo>
                    <a:lnTo>
                      <a:pt x="232" y="32"/>
                    </a:lnTo>
                    <a:lnTo>
                      <a:pt x="230" y="32"/>
                    </a:lnTo>
                    <a:lnTo>
                      <a:pt x="230" y="32"/>
                    </a:lnTo>
                    <a:lnTo>
                      <a:pt x="226" y="36"/>
                    </a:lnTo>
                    <a:lnTo>
                      <a:pt x="222" y="38"/>
                    </a:lnTo>
                    <a:lnTo>
                      <a:pt x="217" y="42"/>
                    </a:lnTo>
                    <a:lnTo>
                      <a:pt x="209" y="42"/>
                    </a:lnTo>
                    <a:lnTo>
                      <a:pt x="205" y="46"/>
                    </a:lnTo>
                    <a:lnTo>
                      <a:pt x="199" y="50"/>
                    </a:lnTo>
                    <a:lnTo>
                      <a:pt x="194" y="52"/>
                    </a:lnTo>
                    <a:lnTo>
                      <a:pt x="186" y="54"/>
                    </a:lnTo>
                    <a:lnTo>
                      <a:pt x="176" y="55"/>
                    </a:lnTo>
                    <a:lnTo>
                      <a:pt x="174" y="57"/>
                    </a:lnTo>
                    <a:lnTo>
                      <a:pt x="173" y="61"/>
                    </a:lnTo>
                    <a:lnTo>
                      <a:pt x="167" y="69"/>
                    </a:lnTo>
                    <a:lnTo>
                      <a:pt x="159" y="75"/>
                    </a:lnTo>
                    <a:lnTo>
                      <a:pt x="157" y="77"/>
                    </a:lnTo>
                    <a:lnTo>
                      <a:pt x="149" y="78"/>
                    </a:lnTo>
                    <a:lnTo>
                      <a:pt x="144" y="84"/>
                    </a:lnTo>
                    <a:lnTo>
                      <a:pt x="140" y="88"/>
                    </a:lnTo>
                    <a:lnTo>
                      <a:pt x="136" y="94"/>
                    </a:lnTo>
                    <a:lnTo>
                      <a:pt x="130" y="100"/>
                    </a:lnTo>
                    <a:lnTo>
                      <a:pt x="123" y="103"/>
                    </a:lnTo>
                    <a:lnTo>
                      <a:pt x="117" y="115"/>
                    </a:lnTo>
                    <a:lnTo>
                      <a:pt x="113" y="123"/>
                    </a:lnTo>
                    <a:lnTo>
                      <a:pt x="109" y="128"/>
                    </a:lnTo>
                    <a:lnTo>
                      <a:pt x="101" y="134"/>
                    </a:lnTo>
                    <a:lnTo>
                      <a:pt x="96" y="136"/>
                    </a:lnTo>
                    <a:lnTo>
                      <a:pt x="94" y="142"/>
                    </a:lnTo>
                    <a:lnTo>
                      <a:pt x="90" y="146"/>
                    </a:lnTo>
                    <a:lnTo>
                      <a:pt x="90" y="151"/>
                    </a:lnTo>
                    <a:lnTo>
                      <a:pt x="90" y="155"/>
                    </a:lnTo>
                    <a:lnTo>
                      <a:pt x="88" y="161"/>
                    </a:lnTo>
                    <a:lnTo>
                      <a:pt x="88" y="161"/>
                    </a:lnTo>
                    <a:lnTo>
                      <a:pt x="88" y="163"/>
                    </a:lnTo>
                    <a:lnTo>
                      <a:pt x="88" y="169"/>
                    </a:lnTo>
                    <a:lnTo>
                      <a:pt x="86" y="173"/>
                    </a:lnTo>
                    <a:lnTo>
                      <a:pt x="82" y="176"/>
                    </a:lnTo>
                    <a:lnTo>
                      <a:pt x="82" y="176"/>
                    </a:lnTo>
                    <a:lnTo>
                      <a:pt x="80" y="178"/>
                    </a:lnTo>
                    <a:lnTo>
                      <a:pt x="80" y="182"/>
                    </a:lnTo>
                    <a:lnTo>
                      <a:pt x="78" y="188"/>
                    </a:lnTo>
                    <a:lnTo>
                      <a:pt x="77" y="196"/>
                    </a:lnTo>
                    <a:lnTo>
                      <a:pt x="75" y="209"/>
                    </a:lnTo>
                    <a:lnTo>
                      <a:pt x="75" y="219"/>
                    </a:lnTo>
                    <a:lnTo>
                      <a:pt x="75" y="224"/>
                    </a:lnTo>
                    <a:lnTo>
                      <a:pt x="75" y="230"/>
                    </a:lnTo>
                    <a:lnTo>
                      <a:pt x="77" y="234"/>
                    </a:lnTo>
                    <a:lnTo>
                      <a:pt x="80" y="242"/>
                    </a:lnTo>
                    <a:lnTo>
                      <a:pt x="84" y="248"/>
                    </a:lnTo>
                    <a:lnTo>
                      <a:pt x="84" y="255"/>
                    </a:lnTo>
                    <a:lnTo>
                      <a:pt x="84" y="259"/>
                    </a:lnTo>
                    <a:lnTo>
                      <a:pt x="82" y="265"/>
                    </a:lnTo>
                    <a:lnTo>
                      <a:pt x="82" y="265"/>
                    </a:lnTo>
                    <a:lnTo>
                      <a:pt x="88" y="273"/>
                    </a:lnTo>
                    <a:lnTo>
                      <a:pt x="90" y="284"/>
                    </a:lnTo>
                    <a:lnTo>
                      <a:pt x="92" y="292"/>
                    </a:lnTo>
                    <a:lnTo>
                      <a:pt x="94" y="299"/>
                    </a:lnTo>
                    <a:lnTo>
                      <a:pt x="98" y="307"/>
                    </a:lnTo>
                    <a:lnTo>
                      <a:pt x="100" y="313"/>
                    </a:lnTo>
                    <a:lnTo>
                      <a:pt x="103" y="313"/>
                    </a:lnTo>
                    <a:lnTo>
                      <a:pt x="109" y="311"/>
                    </a:lnTo>
                    <a:lnTo>
                      <a:pt x="111" y="309"/>
                    </a:lnTo>
                    <a:lnTo>
                      <a:pt x="115" y="303"/>
                    </a:lnTo>
                    <a:lnTo>
                      <a:pt x="119" y="296"/>
                    </a:lnTo>
                    <a:lnTo>
                      <a:pt x="121" y="288"/>
                    </a:lnTo>
                    <a:lnTo>
                      <a:pt x="123" y="282"/>
                    </a:lnTo>
                    <a:lnTo>
                      <a:pt x="121" y="278"/>
                    </a:lnTo>
                    <a:lnTo>
                      <a:pt x="119" y="274"/>
                    </a:lnTo>
                    <a:lnTo>
                      <a:pt x="115" y="271"/>
                    </a:lnTo>
                    <a:lnTo>
                      <a:pt x="105" y="253"/>
                    </a:lnTo>
                    <a:lnTo>
                      <a:pt x="101" y="232"/>
                    </a:lnTo>
                    <a:lnTo>
                      <a:pt x="103" y="203"/>
                    </a:lnTo>
                    <a:lnTo>
                      <a:pt x="107" y="175"/>
                    </a:lnTo>
                    <a:lnTo>
                      <a:pt x="109" y="169"/>
                    </a:lnTo>
                    <a:lnTo>
                      <a:pt x="115" y="167"/>
                    </a:lnTo>
                    <a:lnTo>
                      <a:pt x="119" y="163"/>
                    </a:lnTo>
                    <a:lnTo>
                      <a:pt x="125" y="157"/>
                    </a:lnTo>
                    <a:lnTo>
                      <a:pt x="128" y="151"/>
                    </a:lnTo>
                    <a:lnTo>
                      <a:pt x="142" y="128"/>
                    </a:lnTo>
                    <a:lnTo>
                      <a:pt x="146" y="125"/>
                    </a:lnTo>
                    <a:lnTo>
                      <a:pt x="151" y="123"/>
                    </a:lnTo>
                    <a:lnTo>
                      <a:pt x="157" y="123"/>
                    </a:lnTo>
                    <a:lnTo>
                      <a:pt x="157" y="123"/>
                    </a:lnTo>
                    <a:lnTo>
                      <a:pt x="163" y="121"/>
                    </a:lnTo>
                    <a:lnTo>
                      <a:pt x="169" y="117"/>
                    </a:lnTo>
                    <a:lnTo>
                      <a:pt x="171" y="113"/>
                    </a:lnTo>
                    <a:lnTo>
                      <a:pt x="174" y="109"/>
                    </a:lnTo>
                    <a:lnTo>
                      <a:pt x="178" y="107"/>
                    </a:lnTo>
                    <a:lnTo>
                      <a:pt x="184" y="105"/>
                    </a:lnTo>
                    <a:lnTo>
                      <a:pt x="184" y="102"/>
                    </a:lnTo>
                    <a:lnTo>
                      <a:pt x="186" y="96"/>
                    </a:lnTo>
                    <a:lnTo>
                      <a:pt x="188" y="90"/>
                    </a:lnTo>
                    <a:lnTo>
                      <a:pt x="192" y="84"/>
                    </a:lnTo>
                    <a:lnTo>
                      <a:pt x="196" y="80"/>
                    </a:lnTo>
                    <a:lnTo>
                      <a:pt x="203" y="78"/>
                    </a:lnTo>
                    <a:lnTo>
                      <a:pt x="205" y="78"/>
                    </a:lnTo>
                    <a:lnTo>
                      <a:pt x="209" y="78"/>
                    </a:lnTo>
                    <a:lnTo>
                      <a:pt x="215" y="80"/>
                    </a:lnTo>
                    <a:lnTo>
                      <a:pt x="219" y="82"/>
                    </a:lnTo>
                    <a:lnTo>
                      <a:pt x="224" y="80"/>
                    </a:lnTo>
                    <a:lnTo>
                      <a:pt x="230" y="78"/>
                    </a:lnTo>
                    <a:lnTo>
                      <a:pt x="245" y="73"/>
                    </a:lnTo>
                    <a:lnTo>
                      <a:pt x="261" y="73"/>
                    </a:lnTo>
                    <a:lnTo>
                      <a:pt x="272" y="77"/>
                    </a:lnTo>
                    <a:lnTo>
                      <a:pt x="278" y="78"/>
                    </a:lnTo>
                    <a:lnTo>
                      <a:pt x="282" y="78"/>
                    </a:lnTo>
                    <a:lnTo>
                      <a:pt x="286" y="80"/>
                    </a:lnTo>
                    <a:lnTo>
                      <a:pt x="290" y="82"/>
                    </a:lnTo>
                    <a:lnTo>
                      <a:pt x="293" y="82"/>
                    </a:lnTo>
                    <a:lnTo>
                      <a:pt x="297" y="82"/>
                    </a:lnTo>
                    <a:lnTo>
                      <a:pt x="301" y="82"/>
                    </a:lnTo>
                    <a:lnTo>
                      <a:pt x="303" y="82"/>
                    </a:lnTo>
                    <a:lnTo>
                      <a:pt x="317" y="82"/>
                    </a:lnTo>
                    <a:lnTo>
                      <a:pt x="322" y="84"/>
                    </a:lnTo>
                    <a:lnTo>
                      <a:pt x="326" y="88"/>
                    </a:lnTo>
                    <a:lnTo>
                      <a:pt x="340" y="105"/>
                    </a:lnTo>
                    <a:lnTo>
                      <a:pt x="357" y="119"/>
                    </a:lnTo>
                    <a:lnTo>
                      <a:pt x="361" y="121"/>
                    </a:lnTo>
                    <a:lnTo>
                      <a:pt x="363" y="123"/>
                    </a:lnTo>
                    <a:lnTo>
                      <a:pt x="365" y="127"/>
                    </a:lnTo>
                    <a:lnTo>
                      <a:pt x="365" y="130"/>
                    </a:lnTo>
                    <a:lnTo>
                      <a:pt x="366" y="130"/>
                    </a:lnTo>
                    <a:lnTo>
                      <a:pt x="366" y="132"/>
                    </a:lnTo>
                    <a:lnTo>
                      <a:pt x="374" y="138"/>
                    </a:lnTo>
                    <a:lnTo>
                      <a:pt x="380" y="148"/>
                    </a:lnTo>
                    <a:lnTo>
                      <a:pt x="382" y="151"/>
                    </a:lnTo>
                    <a:lnTo>
                      <a:pt x="382" y="155"/>
                    </a:lnTo>
                    <a:lnTo>
                      <a:pt x="386" y="159"/>
                    </a:lnTo>
                    <a:lnTo>
                      <a:pt x="391" y="165"/>
                    </a:lnTo>
                    <a:lnTo>
                      <a:pt x="393" y="169"/>
                    </a:lnTo>
                    <a:lnTo>
                      <a:pt x="395" y="175"/>
                    </a:lnTo>
                    <a:lnTo>
                      <a:pt x="395" y="182"/>
                    </a:lnTo>
                    <a:lnTo>
                      <a:pt x="401" y="190"/>
                    </a:lnTo>
                    <a:lnTo>
                      <a:pt x="403" y="198"/>
                    </a:lnTo>
                    <a:lnTo>
                      <a:pt x="405" y="203"/>
                    </a:lnTo>
                    <a:lnTo>
                      <a:pt x="405" y="211"/>
                    </a:lnTo>
                    <a:lnTo>
                      <a:pt x="403" y="213"/>
                    </a:lnTo>
                    <a:lnTo>
                      <a:pt x="405" y="217"/>
                    </a:lnTo>
                    <a:lnTo>
                      <a:pt x="407" y="221"/>
                    </a:lnTo>
                    <a:lnTo>
                      <a:pt x="411" y="224"/>
                    </a:lnTo>
                    <a:lnTo>
                      <a:pt x="414" y="230"/>
                    </a:lnTo>
                    <a:lnTo>
                      <a:pt x="416" y="240"/>
                    </a:lnTo>
                    <a:lnTo>
                      <a:pt x="420" y="269"/>
                    </a:lnTo>
                    <a:lnTo>
                      <a:pt x="420" y="297"/>
                    </a:lnTo>
                    <a:lnTo>
                      <a:pt x="420" y="324"/>
                    </a:lnTo>
                    <a:lnTo>
                      <a:pt x="424" y="351"/>
                    </a:lnTo>
                    <a:lnTo>
                      <a:pt x="428" y="392"/>
                    </a:lnTo>
                    <a:lnTo>
                      <a:pt x="430" y="432"/>
                    </a:lnTo>
                    <a:lnTo>
                      <a:pt x="430" y="447"/>
                    </a:lnTo>
                    <a:lnTo>
                      <a:pt x="430" y="455"/>
                    </a:lnTo>
                    <a:lnTo>
                      <a:pt x="428" y="465"/>
                    </a:lnTo>
                    <a:lnTo>
                      <a:pt x="426" y="468"/>
                    </a:lnTo>
                    <a:lnTo>
                      <a:pt x="424" y="470"/>
                    </a:lnTo>
                    <a:lnTo>
                      <a:pt x="409" y="482"/>
                    </a:lnTo>
                    <a:lnTo>
                      <a:pt x="403" y="486"/>
                    </a:lnTo>
                    <a:lnTo>
                      <a:pt x="395" y="488"/>
                    </a:lnTo>
                    <a:lnTo>
                      <a:pt x="386" y="488"/>
                    </a:lnTo>
                    <a:lnTo>
                      <a:pt x="376" y="488"/>
                    </a:lnTo>
                    <a:lnTo>
                      <a:pt x="366" y="484"/>
                    </a:lnTo>
                    <a:lnTo>
                      <a:pt x="363" y="482"/>
                    </a:lnTo>
                    <a:lnTo>
                      <a:pt x="357" y="480"/>
                    </a:lnTo>
                    <a:lnTo>
                      <a:pt x="347" y="476"/>
                    </a:lnTo>
                    <a:lnTo>
                      <a:pt x="340" y="476"/>
                    </a:lnTo>
                    <a:lnTo>
                      <a:pt x="317" y="476"/>
                    </a:lnTo>
                    <a:lnTo>
                      <a:pt x="317" y="476"/>
                    </a:lnTo>
                    <a:lnTo>
                      <a:pt x="290" y="476"/>
                    </a:lnTo>
                    <a:lnTo>
                      <a:pt x="265" y="480"/>
                    </a:lnTo>
                    <a:lnTo>
                      <a:pt x="213" y="490"/>
                    </a:lnTo>
                    <a:lnTo>
                      <a:pt x="209" y="491"/>
                    </a:lnTo>
                    <a:lnTo>
                      <a:pt x="207" y="493"/>
                    </a:lnTo>
                    <a:lnTo>
                      <a:pt x="199" y="495"/>
                    </a:lnTo>
                    <a:lnTo>
                      <a:pt x="190" y="497"/>
                    </a:lnTo>
                    <a:lnTo>
                      <a:pt x="186" y="497"/>
                    </a:lnTo>
                    <a:lnTo>
                      <a:pt x="180" y="497"/>
                    </a:lnTo>
                    <a:lnTo>
                      <a:pt x="176" y="497"/>
                    </a:lnTo>
                    <a:lnTo>
                      <a:pt x="174" y="497"/>
                    </a:lnTo>
                    <a:lnTo>
                      <a:pt x="169" y="499"/>
                    </a:lnTo>
                    <a:lnTo>
                      <a:pt x="163" y="501"/>
                    </a:lnTo>
                    <a:lnTo>
                      <a:pt x="157" y="503"/>
                    </a:lnTo>
                    <a:lnTo>
                      <a:pt x="142" y="507"/>
                    </a:lnTo>
                    <a:lnTo>
                      <a:pt x="128" y="507"/>
                    </a:lnTo>
                    <a:lnTo>
                      <a:pt x="121" y="507"/>
                    </a:lnTo>
                    <a:lnTo>
                      <a:pt x="113" y="507"/>
                    </a:lnTo>
                    <a:lnTo>
                      <a:pt x="105" y="509"/>
                    </a:lnTo>
                    <a:lnTo>
                      <a:pt x="100" y="516"/>
                    </a:lnTo>
                    <a:lnTo>
                      <a:pt x="90" y="522"/>
                    </a:lnTo>
                    <a:lnTo>
                      <a:pt x="82" y="528"/>
                    </a:lnTo>
                    <a:lnTo>
                      <a:pt x="75" y="532"/>
                    </a:lnTo>
                    <a:lnTo>
                      <a:pt x="69" y="538"/>
                    </a:lnTo>
                    <a:lnTo>
                      <a:pt x="63" y="543"/>
                    </a:lnTo>
                    <a:lnTo>
                      <a:pt x="61" y="545"/>
                    </a:lnTo>
                    <a:lnTo>
                      <a:pt x="61" y="551"/>
                    </a:lnTo>
                    <a:lnTo>
                      <a:pt x="59" y="557"/>
                    </a:lnTo>
                    <a:lnTo>
                      <a:pt x="55" y="563"/>
                    </a:lnTo>
                    <a:lnTo>
                      <a:pt x="48" y="568"/>
                    </a:lnTo>
                    <a:lnTo>
                      <a:pt x="46" y="570"/>
                    </a:lnTo>
                    <a:lnTo>
                      <a:pt x="46" y="572"/>
                    </a:lnTo>
                    <a:lnTo>
                      <a:pt x="44" y="576"/>
                    </a:lnTo>
                    <a:lnTo>
                      <a:pt x="44" y="582"/>
                    </a:lnTo>
                    <a:lnTo>
                      <a:pt x="44" y="586"/>
                    </a:lnTo>
                    <a:lnTo>
                      <a:pt x="42" y="589"/>
                    </a:lnTo>
                    <a:lnTo>
                      <a:pt x="40" y="593"/>
                    </a:lnTo>
                    <a:lnTo>
                      <a:pt x="36" y="599"/>
                    </a:lnTo>
                    <a:lnTo>
                      <a:pt x="30" y="605"/>
                    </a:lnTo>
                    <a:lnTo>
                      <a:pt x="30" y="622"/>
                    </a:lnTo>
                    <a:lnTo>
                      <a:pt x="30" y="626"/>
                    </a:lnTo>
                    <a:lnTo>
                      <a:pt x="25" y="637"/>
                    </a:lnTo>
                    <a:lnTo>
                      <a:pt x="25" y="641"/>
                    </a:lnTo>
                    <a:lnTo>
                      <a:pt x="25" y="641"/>
                    </a:lnTo>
                    <a:lnTo>
                      <a:pt x="25" y="641"/>
                    </a:lnTo>
                    <a:lnTo>
                      <a:pt x="25" y="643"/>
                    </a:lnTo>
                    <a:lnTo>
                      <a:pt x="25" y="645"/>
                    </a:lnTo>
                    <a:lnTo>
                      <a:pt x="27" y="653"/>
                    </a:lnTo>
                    <a:lnTo>
                      <a:pt x="29" y="661"/>
                    </a:lnTo>
                    <a:lnTo>
                      <a:pt x="27" y="672"/>
                    </a:lnTo>
                    <a:lnTo>
                      <a:pt x="25" y="686"/>
                    </a:lnTo>
                    <a:lnTo>
                      <a:pt x="25" y="697"/>
                    </a:lnTo>
                    <a:lnTo>
                      <a:pt x="27" y="707"/>
                    </a:lnTo>
                    <a:lnTo>
                      <a:pt x="29" y="712"/>
                    </a:lnTo>
                    <a:lnTo>
                      <a:pt x="30" y="714"/>
                    </a:lnTo>
                    <a:lnTo>
                      <a:pt x="36" y="722"/>
                    </a:lnTo>
                    <a:lnTo>
                      <a:pt x="40" y="732"/>
                    </a:lnTo>
                    <a:lnTo>
                      <a:pt x="44" y="753"/>
                    </a:lnTo>
                    <a:lnTo>
                      <a:pt x="53" y="760"/>
                    </a:lnTo>
                    <a:lnTo>
                      <a:pt x="63" y="770"/>
                    </a:lnTo>
                    <a:lnTo>
                      <a:pt x="71" y="776"/>
                    </a:lnTo>
                    <a:lnTo>
                      <a:pt x="78" y="782"/>
                    </a:lnTo>
                    <a:lnTo>
                      <a:pt x="94" y="787"/>
                    </a:lnTo>
                    <a:lnTo>
                      <a:pt x="111" y="789"/>
                    </a:lnTo>
                    <a:lnTo>
                      <a:pt x="148" y="791"/>
                    </a:lnTo>
                    <a:lnTo>
                      <a:pt x="148" y="791"/>
                    </a:lnTo>
                    <a:lnTo>
                      <a:pt x="149" y="789"/>
                    </a:lnTo>
                    <a:lnTo>
                      <a:pt x="153" y="787"/>
                    </a:lnTo>
                    <a:lnTo>
                      <a:pt x="157" y="783"/>
                    </a:lnTo>
                    <a:lnTo>
                      <a:pt x="161" y="782"/>
                    </a:lnTo>
                    <a:lnTo>
                      <a:pt x="165" y="778"/>
                    </a:lnTo>
                    <a:lnTo>
                      <a:pt x="169" y="778"/>
                    </a:lnTo>
                    <a:lnTo>
                      <a:pt x="174" y="778"/>
                    </a:lnTo>
                    <a:lnTo>
                      <a:pt x="178" y="780"/>
                    </a:lnTo>
                    <a:lnTo>
                      <a:pt x="182" y="782"/>
                    </a:lnTo>
                    <a:lnTo>
                      <a:pt x="186" y="783"/>
                    </a:lnTo>
                    <a:lnTo>
                      <a:pt x="186" y="783"/>
                    </a:lnTo>
                    <a:lnTo>
                      <a:pt x="199" y="782"/>
                    </a:lnTo>
                    <a:lnTo>
                      <a:pt x="211" y="778"/>
                    </a:lnTo>
                    <a:lnTo>
                      <a:pt x="224" y="776"/>
                    </a:lnTo>
                    <a:lnTo>
                      <a:pt x="236" y="774"/>
                    </a:lnTo>
                    <a:lnTo>
                      <a:pt x="242" y="768"/>
                    </a:lnTo>
                    <a:lnTo>
                      <a:pt x="247" y="764"/>
                    </a:lnTo>
                    <a:lnTo>
                      <a:pt x="255" y="760"/>
                    </a:lnTo>
                    <a:lnTo>
                      <a:pt x="263" y="759"/>
                    </a:lnTo>
                    <a:lnTo>
                      <a:pt x="269" y="755"/>
                    </a:lnTo>
                    <a:lnTo>
                      <a:pt x="269" y="755"/>
                    </a:lnTo>
                    <a:lnTo>
                      <a:pt x="270" y="753"/>
                    </a:lnTo>
                    <a:lnTo>
                      <a:pt x="272" y="749"/>
                    </a:lnTo>
                    <a:lnTo>
                      <a:pt x="276" y="745"/>
                    </a:lnTo>
                    <a:lnTo>
                      <a:pt x="282" y="741"/>
                    </a:lnTo>
                    <a:lnTo>
                      <a:pt x="286" y="737"/>
                    </a:lnTo>
                    <a:lnTo>
                      <a:pt x="290" y="737"/>
                    </a:lnTo>
                    <a:lnTo>
                      <a:pt x="292" y="737"/>
                    </a:lnTo>
                    <a:lnTo>
                      <a:pt x="295" y="737"/>
                    </a:lnTo>
                    <a:lnTo>
                      <a:pt x="301" y="737"/>
                    </a:lnTo>
                    <a:lnTo>
                      <a:pt x="307" y="737"/>
                    </a:lnTo>
                    <a:lnTo>
                      <a:pt x="309" y="735"/>
                    </a:lnTo>
                    <a:lnTo>
                      <a:pt x="311" y="735"/>
                    </a:lnTo>
                    <a:lnTo>
                      <a:pt x="313" y="735"/>
                    </a:lnTo>
                    <a:lnTo>
                      <a:pt x="315" y="734"/>
                    </a:lnTo>
                    <a:lnTo>
                      <a:pt x="317" y="730"/>
                    </a:lnTo>
                    <a:lnTo>
                      <a:pt x="322" y="724"/>
                    </a:lnTo>
                    <a:lnTo>
                      <a:pt x="324" y="722"/>
                    </a:lnTo>
                    <a:lnTo>
                      <a:pt x="330" y="720"/>
                    </a:lnTo>
                    <a:lnTo>
                      <a:pt x="334" y="718"/>
                    </a:lnTo>
                    <a:lnTo>
                      <a:pt x="336" y="718"/>
                    </a:lnTo>
                    <a:lnTo>
                      <a:pt x="338" y="716"/>
                    </a:lnTo>
                    <a:lnTo>
                      <a:pt x="345" y="710"/>
                    </a:lnTo>
                    <a:lnTo>
                      <a:pt x="355" y="707"/>
                    </a:lnTo>
                    <a:lnTo>
                      <a:pt x="359" y="705"/>
                    </a:lnTo>
                    <a:lnTo>
                      <a:pt x="363" y="703"/>
                    </a:lnTo>
                    <a:lnTo>
                      <a:pt x="370" y="703"/>
                    </a:lnTo>
                    <a:lnTo>
                      <a:pt x="370" y="703"/>
                    </a:lnTo>
                    <a:lnTo>
                      <a:pt x="372" y="703"/>
                    </a:lnTo>
                    <a:lnTo>
                      <a:pt x="374" y="701"/>
                    </a:lnTo>
                    <a:lnTo>
                      <a:pt x="380" y="697"/>
                    </a:lnTo>
                    <a:lnTo>
                      <a:pt x="386" y="693"/>
                    </a:lnTo>
                    <a:lnTo>
                      <a:pt x="395" y="687"/>
                    </a:lnTo>
                    <a:lnTo>
                      <a:pt x="409" y="686"/>
                    </a:lnTo>
                    <a:lnTo>
                      <a:pt x="422" y="691"/>
                    </a:lnTo>
                    <a:lnTo>
                      <a:pt x="428" y="695"/>
                    </a:lnTo>
                    <a:lnTo>
                      <a:pt x="432" y="699"/>
                    </a:lnTo>
                    <a:lnTo>
                      <a:pt x="434" y="703"/>
                    </a:lnTo>
                    <a:lnTo>
                      <a:pt x="436" y="707"/>
                    </a:lnTo>
                    <a:lnTo>
                      <a:pt x="436" y="710"/>
                    </a:lnTo>
                    <a:lnTo>
                      <a:pt x="436" y="732"/>
                    </a:lnTo>
                    <a:lnTo>
                      <a:pt x="436" y="745"/>
                    </a:lnTo>
                    <a:lnTo>
                      <a:pt x="436" y="757"/>
                    </a:lnTo>
                    <a:lnTo>
                      <a:pt x="432" y="814"/>
                    </a:lnTo>
                    <a:lnTo>
                      <a:pt x="430" y="870"/>
                    </a:lnTo>
                    <a:lnTo>
                      <a:pt x="434" y="876"/>
                    </a:lnTo>
                    <a:lnTo>
                      <a:pt x="436" y="881"/>
                    </a:lnTo>
                    <a:lnTo>
                      <a:pt x="436" y="887"/>
                    </a:lnTo>
                    <a:lnTo>
                      <a:pt x="436" y="895"/>
                    </a:lnTo>
                    <a:lnTo>
                      <a:pt x="434" y="903"/>
                    </a:lnTo>
                    <a:lnTo>
                      <a:pt x="434" y="904"/>
                    </a:lnTo>
                    <a:lnTo>
                      <a:pt x="432" y="906"/>
                    </a:lnTo>
                    <a:lnTo>
                      <a:pt x="432" y="912"/>
                    </a:lnTo>
                    <a:lnTo>
                      <a:pt x="434" y="918"/>
                    </a:lnTo>
                    <a:lnTo>
                      <a:pt x="436" y="924"/>
                    </a:lnTo>
                    <a:lnTo>
                      <a:pt x="437" y="929"/>
                    </a:lnTo>
                    <a:lnTo>
                      <a:pt x="443" y="933"/>
                    </a:lnTo>
                    <a:lnTo>
                      <a:pt x="474" y="956"/>
                    </a:lnTo>
                    <a:lnTo>
                      <a:pt x="474" y="956"/>
                    </a:lnTo>
                    <a:lnTo>
                      <a:pt x="478" y="956"/>
                    </a:lnTo>
                    <a:lnTo>
                      <a:pt x="480" y="956"/>
                    </a:lnTo>
                    <a:lnTo>
                      <a:pt x="487" y="953"/>
                    </a:lnTo>
                    <a:lnTo>
                      <a:pt x="495" y="953"/>
                    </a:lnTo>
                    <a:lnTo>
                      <a:pt x="503" y="954"/>
                    </a:lnTo>
                    <a:lnTo>
                      <a:pt x="507" y="956"/>
                    </a:lnTo>
                    <a:lnTo>
                      <a:pt x="516" y="954"/>
                    </a:lnTo>
                    <a:lnTo>
                      <a:pt x="526" y="951"/>
                    </a:lnTo>
                    <a:lnTo>
                      <a:pt x="541" y="945"/>
                    </a:lnTo>
                    <a:lnTo>
                      <a:pt x="558" y="943"/>
                    </a:lnTo>
                    <a:lnTo>
                      <a:pt x="564" y="943"/>
                    </a:lnTo>
                    <a:lnTo>
                      <a:pt x="570" y="945"/>
                    </a:lnTo>
                    <a:lnTo>
                      <a:pt x="572" y="943"/>
                    </a:lnTo>
                    <a:lnTo>
                      <a:pt x="578" y="939"/>
                    </a:lnTo>
                    <a:lnTo>
                      <a:pt x="581" y="939"/>
                    </a:lnTo>
                    <a:lnTo>
                      <a:pt x="587" y="939"/>
                    </a:lnTo>
                    <a:lnTo>
                      <a:pt x="593" y="943"/>
                    </a:lnTo>
                    <a:lnTo>
                      <a:pt x="597" y="945"/>
                    </a:lnTo>
                    <a:lnTo>
                      <a:pt x="603" y="945"/>
                    </a:lnTo>
                    <a:lnTo>
                      <a:pt x="610" y="945"/>
                    </a:lnTo>
                    <a:lnTo>
                      <a:pt x="618" y="945"/>
                    </a:lnTo>
                    <a:lnTo>
                      <a:pt x="629" y="941"/>
                    </a:lnTo>
                    <a:lnTo>
                      <a:pt x="639" y="939"/>
                    </a:lnTo>
                    <a:lnTo>
                      <a:pt x="649" y="937"/>
                    </a:lnTo>
                    <a:lnTo>
                      <a:pt x="653" y="937"/>
                    </a:lnTo>
                    <a:lnTo>
                      <a:pt x="656" y="937"/>
                    </a:lnTo>
                    <a:lnTo>
                      <a:pt x="658" y="937"/>
                    </a:lnTo>
                    <a:lnTo>
                      <a:pt x="658" y="937"/>
                    </a:lnTo>
                    <a:lnTo>
                      <a:pt x="662" y="935"/>
                    </a:lnTo>
                    <a:lnTo>
                      <a:pt x="662" y="933"/>
                    </a:lnTo>
                    <a:lnTo>
                      <a:pt x="664" y="933"/>
                    </a:lnTo>
                    <a:lnTo>
                      <a:pt x="666" y="929"/>
                    </a:lnTo>
                    <a:lnTo>
                      <a:pt x="668" y="926"/>
                    </a:lnTo>
                    <a:lnTo>
                      <a:pt x="674" y="922"/>
                    </a:lnTo>
                    <a:lnTo>
                      <a:pt x="674" y="916"/>
                    </a:lnTo>
                    <a:lnTo>
                      <a:pt x="676" y="912"/>
                    </a:lnTo>
                    <a:lnTo>
                      <a:pt x="677" y="910"/>
                    </a:lnTo>
                    <a:lnTo>
                      <a:pt x="677" y="908"/>
                    </a:lnTo>
                    <a:lnTo>
                      <a:pt x="677" y="906"/>
                    </a:lnTo>
                    <a:lnTo>
                      <a:pt x="672" y="901"/>
                    </a:lnTo>
                    <a:lnTo>
                      <a:pt x="668" y="899"/>
                    </a:lnTo>
                    <a:lnTo>
                      <a:pt x="666" y="895"/>
                    </a:lnTo>
                    <a:lnTo>
                      <a:pt x="664" y="893"/>
                    </a:lnTo>
                    <a:lnTo>
                      <a:pt x="647" y="893"/>
                    </a:lnTo>
                    <a:lnTo>
                      <a:pt x="626" y="891"/>
                    </a:lnTo>
                    <a:lnTo>
                      <a:pt x="614" y="893"/>
                    </a:lnTo>
                    <a:lnTo>
                      <a:pt x="605" y="895"/>
                    </a:lnTo>
                    <a:lnTo>
                      <a:pt x="589" y="899"/>
                    </a:lnTo>
                    <a:lnTo>
                      <a:pt x="572" y="901"/>
                    </a:lnTo>
                    <a:lnTo>
                      <a:pt x="560" y="901"/>
                    </a:lnTo>
                    <a:lnTo>
                      <a:pt x="549" y="899"/>
                    </a:lnTo>
                    <a:lnTo>
                      <a:pt x="541" y="895"/>
                    </a:lnTo>
                    <a:lnTo>
                      <a:pt x="532" y="891"/>
                    </a:lnTo>
                    <a:lnTo>
                      <a:pt x="524" y="883"/>
                    </a:lnTo>
                    <a:lnTo>
                      <a:pt x="520" y="880"/>
                    </a:lnTo>
                    <a:lnTo>
                      <a:pt x="520" y="874"/>
                    </a:lnTo>
                    <a:lnTo>
                      <a:pt x="522" y="868"/>
                    </a:lnTo>
                    <a:lnTo>
                      <a:pt x="526" y="864"/>
                    </a:lnTo>
                    <a:lnTo>
                      <a:pt x="524" y="858"/>
                    </a:lnTo>
                    <a:lnTo>
                      <a:pt x="522" y="853"/>
                    </a:lnTo>
                    <a:lnTo>
                      <a:pt x="520" y="841"/>
                    </a:lnTo>
                    <a:lnTo>
                      <a:pt x="518" y="830"/>
                    </a:lnTo>
                    <a:lnTo>
                      <a:pt x="518" y="818"/>
                    </a:lnTo>
                    <a:lnTo>
                      <a:pt x="522" y="808"/>
                    </a:lnTo>
                    <a:lnTo>
                      <a:pt x="524" y="801"/>
                    </a:lnTo>
                    <a:lnTo>
                      <a:pt x="528" y="791"/>
                    </a:lnTo>
                    <a:lnTo>
                      <a:pt x="528" y="783"/>
                    </a:lnTo>
                    <a:lnTo>
                      <a:pt x="528" y="772"/>
                    </a:lnTo>
                    <a:lnTo>
                      <a:pt x="524" y="760"/>
                    </a:lnTo>
                    <a:lnTo>
                      <a:pt x="516" y="730"/>
                    </a:lnTo>
                    <a:lnTo>
                      <a:pt x="518" y="714"/>
                    </a:lnTo>
                    <a:lnTo>
                      <a:pt x="520" y="699"/>
                    </a:lnTo>
                    <a:lnTo>
                      <a:pt x="522" y="686"/>
                    </a:lnTo>
                    <a:lnTo>
                      <a:pt x="522" y="674"/>
                    </a:lnTo>
                    <a:lnTo>
                      <a:pt x="522" y="657"/>
                    </a:lnTo>
                    <a:lnTo>
                      <a:pt x="522" y="647"/>
                    </a:lnTo>
                    <a:lnTo>
                      <a:pt x="522" y="636"/>
                    </a:lnTo>
                    <a:lnTo>
                      <a:pt x="522" y="628"/>
                    </a:lnTo>
                    <a:lnTo>
                      <a:pt x="524" y="620"/>
                    </a:lnTo>
                    <a:lnTo>
                      <a:pt x="526" y="616"/>
                    </a:lnTo>
                    <a:lnTo>
                      <a:pt x="526" y="613"/>
                    </a:lnTo>
                    <a:lnTo>
                      <a:pt x="524" y="559"/>
                    </a:lnTo>
                    <a:lnTo>
                      <a:pt x="522" y="503"/>
                    </a:lnTo>
                    <a:lnTo>
                      <a:pt x="522" y="493"/>
                    </a:lnTo>
                    <a:lnTo>
                      <a:pt x="526" y="486"/>
                    </a:lnTo>
                    <a:lnTo>
                      <a:pt x="526" y="482"/>
                    </a:lnTo>
                    <a:lnTo>
                      <a:pt x="528" y="478"/>
                    </a:lnTo>
                    <a:lnTo>
                      <a:pt x="526" y="468"/>
                    </a:lnTo>
                    <a:lnTo>
                      <a:pt x="526" y="461"/>
                    </a:lnTo>
                    <a:lnTo>
                      <a:pt x="522" y="451"/>
                    </a:lnTo>
                    <a:lnTo>
                      <a:pt x="520" y="442"/>
                    </a:lnTo>
                    <a:lnTo>
                      <a:pt x="518" y="395"/>
                    </a:lnTo>
                    <a:lnTo>
                      <a:pt x="518" y="376"/>
                    </a:lnTo>
                    <a:lnTo>
                      <a:pt x="514" y="357"/>
                    </a:lnTo>
                    <a:lnTo>
                      <a:pt x="514" y="353"/>
                    </a:lnTo>
                    <a:lnTo>
                      <a:pt x="512" y="351"/>
                    </a:lnTo>
                    <a:lnTo>
                      <a:pt x="509" y="344"/>
                    </a:lnTo>
                    <a:lnTo>
                      <a:pt x="509" y="334"/>
                    </a:lnTo>
                    <a:lnTo>
                      <a:pt x="507" y="328"/>
                    </a:lnTo>
                    <a:lnTo>
                      <a:pt x="507" y="319"/>
                    </a:lnTo>
                    <a:lnTo>
                      <a:pt x="505" y="307"/>
                    </a:lnTo>
                    <a:lnTo>
                      <a:pt x="501" y="265"/>
                    </a:lnTo>
                    <a:lnTo>
                      <a:pt x="493" y="224"/>
                    </a:lnTo>
                    <a:lnTo>
                      <a:pt x="491" y="215"/>
                    </a:lnTo>
                    <a:lnTo>
                      <a:pt x="489" y="207"/>
                    </a:lnTo>
                    <a:lnTo>
                      <a:pt x="487" y="201"/>
                    </a:lnTo>
                    <a:lnTo>
                      <a:pt x="485" y="201"/>
                    </a:lnTo>
                    <a:lnTo>
                      <a:pt x="484" y="200"/>
                    </a:lnTo>
                    <a:lnTo>
                      <a:pt x="484" y="200"/>
                    </a:lnTo>
                    <a:lnTo>
                      <a:pt x="482" y="198"/>
                    </a:lnTo>
                    <a:lnTo>
                      <a:pt x="480" y="194"/>
                    </a:lnTo>
                    <a:lnTo>
                      <a:pt x="478" y="188"/>
                    </a:lnTo>
                    <a:lnTo>
                      <a:pt x="478" y="182"/>
                    </a:lnTo>
                    <a:lnTo>
                      <a:pt x="476" y="180"/>
                    </a:lnTo>
                    <a:lnTo>
                      <a:pt x="472" y="176"/>
                    </a:lnTo>
                    <a:lnTo>
                      <a:pt x="470" y="173"/>
                    </a:lnTo>
                    <a:lnTo>
                      <a:pt x="466" y="169"/>
                    </a:lnTo>
                    <a:lnTo>
                      <a:pt x="462" y="163"/>
                    </a:lnTo>
                    <a:lnTo>
                      <a:pt x="459" y="155"/>
                    </a:lnTo>
                    <a:lnTo>
                      <a:pt x="451" y="148"/>
                    </a:lnTo>
                    <a:lnTo>
                      <a:pt x="449" y="146"/>
                    </a:lnTo>
                    <a:lnTo>
                      <a:pt x="447" y="140"/>
                    </a:lnTo>
                    <a:lnTo>
                      <a:pt x="447" y="136"/>
                    </a:lnTo>
                    <a:lnTo>
                      <a:pt x="447" y="136"/>
                    </a:lnTo>
                    <a:lnTo>
                      <a:pt x="432" y="115"/>
                    </a:lnTo>
                    <a:lnTo>
                      <a:pt x="414" y="98"/>
                    </a:lnTo>
                    <a:lnTo>
                      <a:pt x="370" y="65"/>
                    </a:lnTo>
                    <a:lnTo>
                      <a:pt x="359" y="63"/>
                    </a:lnTo>
                    <a:lnTo>
                      <a:pt x="351" y="59"/>
                    </a:lnTo>
                    <a:lnTo>
                      <a:pt x="347" y="57"/>
                    </a:lnTo>
                    <a:lnTo>
                      <a:pt x="341" y="54"/>
                    </a:lnTo>
                    <a:lnTo>
                      <a:pt x="338" y="48"/>
                    </a:lnTo>
                    <a:lnTo>
                      <a:pt x="334" y="48"/>
                    </a:lnTo>
                    <a:lnTo>
                      <a:pt x="328" y="46"/>
                    </a:lnTo>
                    <a:lnTo>
                      <a:pt x="317" y="42"/>
                    </a:lnTo>
                    <a:lnTo>
                      <a:pt x="303" y="34"/>
                    </a:lnTo>
                    <a:lnTo>
                      <a:pt x="284" y="27"/>
                    </a:lnTo>
                    <a:lnTo>
                      <a:pt x="267" y="25"/>
                    </a:lnTo>
                    <a:close/>
                    <a:moveTo>
                      <a:pt x="263" y="0"/>
                    </a:moveTo>
                    <a:lnTo>
                      <a:pt x="288" y="4"/>
                    </a:lnTo>
                    <a:lnTo>
                      <a:pt x="313" y="13"/>
                    </a:lnTo>
                    <a:lnTo>
                      <a:pt x="320" y="17"/>
                    </a:lnTo>
                    <a:lnTo>
                      <a:pt x="326" y="19"/>
                    </a:lnTo>
                    <a:lnTo>
                      <a:pt x="332" y="21"/>
                    </a:lnTo>
                    <a:lnTo>
                      <a:pt x="334" y="23"/>
                    </a:lnTo>
                    <a:lnTo>
                      <a:pt x="336" y="23"/>
                    </a:lnTo>
                    <a:lnTo>
                      <a:pt x="338" y="23"/>
                    </a:lnTo>
                    <a:lnTo>
                      <a:pt x="338" y="23"/>
                    </a:lnTo>
                    <a:lnTo>
                      <a:pt x="343" y="23"/>
                    </a:lnTo>
                    <a:lnTo>
                      <a:pt x="347" y="25"/>
                    </a:lnTo>
                    <a:lnTo>
                      <a:pt x="351" y="29"/>
                    </a:lnTo>
                    <a:lnTo>
                      <a:pt x="357" y="32"/>
                    </a:lnTo>
                    <a:lnTo>
                      <a:pt x="359" y="36"/>
                    </a:lnTo>
                    <a:lnTo>
                      <a:pt x="361" y="36"/>
                    </a:lnTo>
                    <a:lnTo>
                      <a:pt x="361" y="38"/>
                    </a:lnTo>
                    <a:lnTo>
                      <a:pt x="365" y="38"/>
                    </a:lnTo>
                    <a:lnTo>
                      <a:pt x="368" y="40"/>
                    </a:lnTo>
                    <a:lnTo>
                      <a:pt x="376" y="40"/>
                    </a:lnTo>
                    <a:lnTo>
                      <a:pt x="380" y="42"/>
                    </a:lnTo>
                    <a:lnTo>
                      <a:pt x="382" y="44"/>
                    </a:lnTo>
                    <a:lnTo>
                      <a:pt x="428" y="78"/>
                    </a:lnTo>
                    <a:lnTo>
                      <a:pt x="449" y="98"/>
                    </a:lnTo>
                    <a:lnTo>
                      <a:pt x="466" y="123"/>
                    </a:lnTo>
                    <a:lnTo>
                      <a:pt x="470" y="127"/>
                    </a:lnTo>
                    <a:lnTo>
                      <a:pt x="472" y="130"/>
                    </a:lnTo>
                    <a:lnTo>
                      <a:pt x="472" y="134"/>
                    </a:lnTo>
                    <a:lnTo>
                      <a:pt x="478" y="142"/>
                    </a:lnTo>
                    <a:lnTo>
                      <a:pt x="484" y="150"/>
                    </a:lnTo>
                    <a:lnTo>
                      <a:pt x="487" y="155"/>
                    </a:lnTo>
                    <a:lnTo>
                      <a:pt x="489" y="157"/>
                    </a:lnTo>
                    <a:lnTo>
                      <a:pt x="489" y="159"/>
                    </a:lnTo>
                    <a:lnTo>
                      <a:pt x="491" y="159"/>
                    </a:lnTo>
                    <a:lnTo>
                      <a:pt x="493" y="163"/>
                    </a:lnTo>
                    <a:lnTo>
                      <a:pt x="495" y="165"/>
                    </a:lnTo>
                    <a:lnTo>
                      <a:pt x="499" y="167"/>
                    </a:lnTo>
                    <a:lnTo>
                      <a:pt x="501" y="171"/>
                    </a:lnTo>
                    <a:lnTo>
                      <a:pt x="503" y="176"/>
                    </a:lnTo>
                    <a:lnTo>
                      <a:pt x="503" y="182"/>
                    </a:lnTo>
                    <a:lnTo>
                      <a:pt x="505" y="184"/>
                    </a:lnTo>
                    <a:lnTo>
                      <a:pt x="507" y="186"/>
                    </a:lnTo>
                    <a:lnTo>
                      <a:pt x="509" y="190"/>
                    </a:lnTo>
                    <a:lnTo>
                      <a:pt x="510" y="198"/>
                    </a:lnTo>
                    <a:lnTo>
                      <a:pt x="514" y="207"/>
                    </a:lnTo>
                    <a:lnTo>
                      <a:pt x="516" y="219"/>
                    </a:lnTo>
                    <a:lnTo>
                      <a:pt x="524" y="261"/>
                    </a:lnTo>
                    <a:lnTo>
                      <a:pt x="530" y="303"/>
                    </a:lnTo>
                    <a:lnTo>
                      <a:pt x="532" y="322"/>
                    </a:lnTo>
                    <a:lnTo>
                      <a:pt x="532" y="334"/>
                    </a:lnTo>
                    <a:lnTo>
                      <a:pt x="533" y="338"/>
                    </a:lnTo>
                    <a:lnTo>
                      <a:pt x="535" y="344"/>
                    </a:lnTo>
                    <a:lnTo>
                      <a:pt x="537" y="349"/>
                    </a:lnTo>
                    <a:lnTo>
                      <a:pt x="543" y="372"/>
                    </a:lnTo>
                    <a:lnTo>
                      <a:pt x="543" y="397"/>
                    </a:lnTo>
                    <a:lnTo>
                      <a:pt x="545" y="438"/>
                    </a:lnTo>
                    <a:lnTo>
                      <a:pt x="547" y="445"/>
                    </a:lnTo>
                    <a:lnTo>
                      <a:pt x="549" y="455"/>
                    </a:lnTo>
                    <a:lnTo>
                      <a:pt x="551" y="467"/>
                    </a:lnTo>
                    <a:lnTo>
                      <a:pt x="551" y="478"/>
                    </a:lnTo>
                    <a:lnTo>
                      <a:pt x="551" y="486"/>
                    </a:lnTo>
                    <a:lnTo>
                      <a:pt x="547" y="495"/>
                    </a:lnTo>
                    <a:lnTo>
                      <a:pt x="547" y="499"/>
                    </a:lnTo>
                    <a:lnTo>
                      <a:pt x="547" y="503"/>
                    </a:lnTo>
                    <a:lnTo>
                      <a:pt x="549" y="557"/>
                    </a:lnTo>
                    <a:lnTo>
                      <a:pt x="551" y="613"/>
                    </a:lnTo>
                    <a:lnTo>
                      <a:pt x="549" y="622"/>
                    </a:lnTo>
                    <a:lnTo>
                      <a:pt x="547" y="630"/>
                    </a:lnTo>
                    <a:lnTo>
                      <a:pt x="545" y="634"/>
                    </a:lnTo>
                    <a:lnTo>
                      <a:pt x="545" y="636"/>
                    </a:lnTo>
                    <a:lnTo>
                      <a:pt x="547" y="655"/>
                    </a:lnTo>
                    <a:lnTo>
                      <a:pt x="547" y="664"/>
                    </a:lnTo>
                    <a:lnTo>
                      <a:pt x="547" y="674"/>
                    </a:lnTo>
                    <a:lnTo>
                      <a:pt x="547" y="687"/>
                    </a:lnTo>
                    <a:lnTo>
                      <a:pt x="543" y="703"/>
                    </a:lnTo>
                    <a:lnTo>
                      <a:pt x="543" y="716"/>
                    </a:lnTo>
                    <a:lnTo>
                      <a:pt x="541" y="730"/>
                    </a:lnTo>
                    <a:lnTo>
                      <a:pt x="543" y="741"/>
                    </a:lnTo>
                    <a:lnTo>
                      <a:pt x="547" y="751"/>
                    </a:lnTo>
                    <a:lnTo>
                      <a:pt x="551" y="768"/>
                    </a:lnTo>
                    <a:lnTo>
                      <a:pt x="553" y="783"/>
                    </a:lnTo>
                    <a:lnTo>
                      <a:pt x="553" y="793"/>
                    </a:lnTo>
                    <a:lnTo>
                      <a:pt x="551" y="803"/>
                    </a:lnTo>
                    <a:lnTo>
                      <a:pt x="547" y="810"/>
                    </a:lnTo>
                    <a:lnTo>
                      <a:pt x="543" y="820"/>
                    </a:lnTo>
                    <a:lnTo>
                      <a:pt x="543" y="830"/>
                    </a:lnTo>
                    <a:lnTo>
                      <a:pt x="543" y="837"/>
                    </a:lnTo>
                    <a:lnTo>
                      <a:pt x="545" y="843"/>
                    </a:lnTo>
                    <a:lnTo>
                      <a:pt x="549" y="855"/>
                    </a:lnTo>
                    <a:lnTo>
                      <a:pt x="549" y="864"/>
                    </a:lnTo>
                    <a:lnTo>
                      <a:pt x="549" y="872"/>
                    </a:lnTo>
                    <a:lnTo>
                      <a:pt x="555" y="874"/>
                    </a:lnTo>
                    <a:lnTo>
                      <a:pt x="564" y="876"/>
                    </a:lnTo>
                    <a:lnTo>
                      <a:pt x="572" y="876"/>
                    </a:lnTo>
                    <a:lnTo>
                      <a:pt x="581" y="876"/>
                    </a:lnTo>
                    <a:lnTo>
                      <a:pt x="587" y="876"/>
                    </a:lnTo>
                    <a:lnTo>
                      <a:pt x="595" y="872"/>
                    </a:lnTo>
                    <a:lnTo>
                      <a:pt x="605" y="870"/>
                    </a:lnTo>
                    <a:lnTo>
                      <a:pt x="614" y="868"/>
                    </a:lnTo>
                    <a:lnTo>
                      <a:pt x="624" y="866"/>
                    </a:lnTo>
                    <a:lnTo>
                      <a:pt x="649" y="868"/>
                    </a:lnTo>
                    <a:lnTo>
                      <a:pt x="660" y="868"/>
                    </a:lnTo>
                    <a:lnTo>
                      <a:pt x="670" y="868"/>
                    </a:lnTo>
                    <a:lnTo>
                      <a:pt x="676" y="868"/>
                    </a:lnTo>
                    <a:lnTo>
                      <a:pt x="681" y="870"/>
                    </a:lnTo>
                    <a:lnTo>
                      <a:pt x="685" y="876"/>
                    </a:lnTo>
                    <a:lnTo>
                      <a:pt x="687" y="880"/>
                    </a:lnTo>
                    <a:lnTo>
                      <a:pt x="687" y="883"/>
                    </a:lnTo>
                    <a:lnTo>
                      <a:pt x="689" y="883"/>
                    </a:lnTo>
                    <a:lnTo>
                      <a:pt x="691" y="885"/>
                    </a:lnTo>
                    <a:lnTo>
                      <a:pt x="693" y="887"/>
                    </a:lnTo>
                    <a:lnTo>
                      <a:pt x="697" y="889"/>
                    </a:lnTo>
                    <a:lnTo>
                      <a:pt x="701" y="895"/>
                    </a:lnTo>
                    <a:lnTo>
                      <a:pt x="702" y="899"/>
                    </a:lnTo>
                    <a:lnTo>
                      <a:pt x="702" y="904"/>
                    </a:lnTo>
                    <a:lnTo>
                      <a:pt x="702" y="912"/>
                    </a:lnTo>
                    <a:lnTo>
                      <a:pt x="701" y="920"/>
                    </a:lnTo>
                    <a:lnTo>
                      <a:pt x="697" y="926"/>
                    </a:lnTo>
                    <a:lnTo>
                      <a:pt x="699" y="929"/>
                    </a:lnTo>
                    <a:lnTo>
                      <a:pt x="699" y="931"/>
                    </a:lnTo>
                    <a:lnTo>
                      <a:pt x="697" y="935"/>
                    </a:lnTo>
                    <a:lnTo>
                      <a:pt x="695" y="939"/>
                    </a:lnTo>
                    <a:lnTo>
                      <a:pt x="693" y="941"/>
                    </a:lnTo>
                    <a:lnTo>
                      <a:pt x="689" y="943"/>
                    </a:lnTo>
                    <a:lnTo>
                      <a:pt x="685" y="943"/>
                    </a:lnTo>
                    <a:lnTo>
                      <a:pt x="685" y="943"/>
                    </a:lnTo>
                    <a:lnTo>
                      <a:pt x="681" y="949"/>
                    </a:lnTo>
                    <a:lnTo>
                      <a:pt x="677" y="954"/>
                    </a:lnTo>
                    <a:lnTo>
                      <a:pt x="670" y="958"/>
                    </a:lnTo>
                    <a:lnTo>
                      <a:pt x="666" y="960"/>
                    </a:lnTo>
                    <a:lnTo>
                      <a:pt x="658" y="962"/>
                    </a:lnTo>
                    <a:lnTo>
                      <a:pt x="649" y="962"/>
                    </a:lnTo>
                    <a:lnTo>
                      <a:pt x="641" y="964"/>
                    </a:lnTo>
                    <a:lnTo>
                      <a:pt x="633" y="966"/>
                    </a:lnTo>
                    <a:lnTo>
                      <a:pt x="624" y="970"/>
                    </a:lnTo>
                    <a:lnTo>
                      <a:pt x="620" y="970"/>
                    </a:lnTo>
                    <a:lnTo>
                      <a:pt x="616" y="970"/>
                    </a:lnTo>
                    <a:lnTo>
                      <a:pt x="610" y="970"/>
                    </a:lnTo>
                    <a:lnTo>
                      <a:pt x="603" y="968"/>
                    </a:lnTo>
                    <a:lnTo>
                      <a:pt x="593" y="968"/>
                    </a:lnTo>
                    <a:lnTo>
                      <a:pt x="585" y="966"/>
                    </a:lnTo>
                    <a:lnTo>
                      <a:pt x="581" y="970"/>
                    </a:lnTo>
                    <a:lnTo>
                      <a:pt x="576" y="972"/>
                    </a:lnTo>
                    <a:lnTo>
                      <a:pt x="570" y="972"/>
                    </a:lnTo>
                    <a:lnTo>
                      <a:pt x="564" y="970"/>
                    </a:lnTo>
                    <a:lnTo>
                      <a:pt x="558" y="966"/>
                    </a:lnTo>
                    <a:lnTo>
                      <a:pt x="551" y="968"/>
                    </a:lnTo>
                    <a:lnTo>
                      <a:pt x="545" y="970"/>
                    </a:lnTo>
                    <a:lnTo>
                      <a:pt x="537" y="972"/>
                    </a:lnTo>
                    <a:lnTo>
                      <a:pt x="522" y="977"/>
                    </a:lnTo>
                    <a:lnTo>
                      <a:pt x="507" y="979"/>
                    </a:lnTo>
                    <a:lnTo>
                      <a:pt x="501" y="979"/>
                    </a:lnTo>
                    <a:lnTo>
                      <a:pt x="497" y="977"/>
                    </a:lnTo>
                    <a:lnTo>
                      <a:pt x="495" y="977"/>
                    </a:lnTo>
                    <a:lnTo>
                      <a:pt x="491" y="977"/>
                    </a:lnTo>
                    <a:lnTo>
                      <a:pt x="484" y="981"/>
                    </a:lnTo>
                    <a:lnTo>
                      <a:pt x="474" y="981"/>
                    </a:lnTo>
                    <a:lnTo>
                      <a:pt x="468" y="981"/>
                    </a:lnTo>
                    <a:lnTo>
                      <a:pt x="462" y="979"/>
                    </a:lnTo>
                    <a:lnTo>
                      <a:pt x="459" y="976"/>
                    </a:lnTo>
                    <a:lnTo>
                      <a:pt x="443" y="966"/>
                    </a:lnTo>
                    <a:lnTo>
                      <a:pt x="428" y="954"/>
                    </a:lnTo>
                    <a:lnTo>
                      <a:pt x="416" y="941"/>
                    </a:lnTo>
                    <a:lnTo>
                      <a:pt x="411" y="928"/>
                    </a:lnTo>
                    <a:lnTo>
                      <a:pt x="409" y="912"/>
                    </a:lnTo>
                    <a:lnTo>
                      <a:pt x="409" y="903"/>
                    </a:lnTo>
                    <a:lnTo>
                      <a:pt x="411" y="895"/>
                    </a:lnTo>
                    <a:lnTo>
                      <a:pt x="411" y="887"/>
                    </a:lnTo>
                    <a:lnTo>
                      <a:pt x="411" y="885"/>
                    </a:lnTo>
                    <a:lnTo>
                      <a:pt x="411" y="883"/>
                    </a:lnTo>
                    <a:lnTo>
                      <a:pt x="407" y="876"/>
                    </a:lnTo>
                    <a:lnTo>
                      <a:pt x="405" y="870"/>
                    </a:lnTo>
                    <a:lnTo>
                      <a:pt x="409" y="812"/>
                    </a:lnTo>
                    <a:lnTo>
                      <a:pt x="413" y="757"/>
                    </a:lnTo>
                    <a:lnTo>
                      <a:pt x="413" y="745"/>
                    </a:lnTo>
                    <a:lnTo>
                      <a:pt x="411" y="734"/>
                    </a:lnTo>
                    <a:lnTo>
                      <a:pt x="411" y="722"/>
                    </a:lnTo>
                    <a:lnTo>
                      <a:pt x="411" y="710"/>
                    </a:lnTo>
                    <a:lnTo>
                      <a:pt x="409" y="710"/>
                    </a:lnTo>
                    <a:lnTo>
                      <a:pt x="407" y="710"/>
                    </a:lnTo>
                    <a:lnTo>
                      <a:pt x="405" y="710"/>
                    </a:lnTo>
                    <a:lnTo>
                      <a:pt x="401" y="712"/>
                    </a:lnTo>
                    <a:lnTo>
                      <a:pt x="393" y="718"/>
                    </a:lnTo>
                    <a:lnTo>
                      <a:pt x="386" y="722"/>
                    </a:lnTo>
                    <a:lnTo>
                      <a:pt x="382" y="724"/>
                    </a:lnTo>
                    <a:lnTo>
                      <a:pt x="376" y="726"/>
                    </a:lnTo>
                    <a:lnTo>
                      <a:pt x="370" y="728"/>
                    </a:lnTo>
                    <a:lnTo>
                      <a:pt x="366" y="728"/>
                    </a:lnTo>
                    <a:lnTo>
                      <a:pt x="365" y="728"/>
                    </a:lnTo>
                    <a:lnTo>
                      <a:pt x="361" y="730"/>
                    </a:lnTo>
                    <a:lnTo>
                      <a:pt x="357" y="732"/>
                    </a:lnTo>
                    <a:lnTo>
                      <a:pt x="355" y="734"/>
                    </a:lnTo>
                    <a:lnTo>
                      <a:pt x="355" y="734"/>
                    </a:lnTo>
                    <a:lnTo>
                      <a:pt x="349" y="737"/>
                    </a:lnTo>
                    <a:lnTo>
                      <a:pt x="345" y="741"/>
                    </a:lnTo>
                    <a:lnTo>
                      <a:pt x="338" y="743"/>
                    </a:lnTo>
                    <a:lnTo>
                      <a:pt x="332" y="749"/>
                    </a:lnTo>
                    <a:lnTo>
                      <a:pt x="326" y="755"/>
                    </a:lnTo>
                    <a:lnTo>
                      <a:pt x="322" y="757"/>
                    </a:lnTo>
                    <a:lnTo>
                      <a:pt x="315" y="760"/>
                    </a:lnTo>
                    <a:lnTo>
                      <a:pt x="307" y="762"/>
                    </a:lnTo>
                    <a:lnTo>
                      <a:pt x="297" y="762"/>
                    </a:lnTo>
                    <a:lnTo>
                      <a:pt x="293" y="762"/>
                    </a:lnTo>
                    <a:lnTo>
                      <a:pt x="293" y="762"/>
                    </a:lnTo>
                    <a:lnTo>
                      <a:pt x="292" y="764"/>
                    </a:lnTo>
                    <a:lnTo>
                      <a:pt x="288" y="770"/>
                    </a:lnTo>
                    <a:lnTo>
                      <a:pt x="284" y="774"/>
                    </a:lnTo>
                    <a:lnTo>
                      <a:pt x="276" y="778"/>
                    </a:lnTo>
                    <a:lnTo>
                      <a:pt x="269" y="782"/>
                    </a:lnTo>
                    <a:lnTo>
                      <a:pt x="261" y="783"/>
                    </a:lnTo>
                    <a:lnTo>
                      <a:pt x="259" y="785"/>
                    </a:lnTo>
                    <a:lnTo>
                      <a:pt x="257" y="787"/>
                    </a:lnTo>
                    <a:lnTo>
                      <a:pt x="253" y="791"/>
                    </a:lnTo>
                    <a:lnTo>
                      <a:pt x="251" y="793"/>
                    </a:lnTo>
                    <a:lnTo>
                      <a:pt x="249" y="795"/>
                    </a:lnTo>
                    <a:lnTo>
                      <a:pt x="247" y="797"/>
                    </a:lnTo>
                    <a:lnTo>
                      <a:pt x="244" y="797"/>
                    </a:lnTo>
                    <a:lnTo>
                      <a:pt x="232" y="799"/>
                    </a:lnTo>
                    <a:lnTo>
                      <a:pt x="219" y="801"/>
                    </a:lnTo>
                    <a:lnTo>
                      <a:pt x="203" y="807"/>
                    </a:lnTo>
                    <a:lnTo>
                      <a:pt x="186" y="807"/>
                    </a:lnTo>
                    <a:lnTo>
                      <a:pt x="173" y="805"/>
                    </a:lnTo>
                    <a:lnTo>
                      <a:pt x="167" y="808"/>
                    </a:lnTo>
                    <a:lnTo>
                      <a:pt x="159" y="812"/>
                    </a:lnTo>
                    <a:lnTo>
                      <a:pt x="153" y="814"/>
                    </a:lnTo>
                    <a:lnTo>
                      <a:pt x="148" y="816"/>
                    </a:lnTo>
                    <a:lnTo>
                      <a:pt x="109" y="814"/>
                    </a:lnTo>
                    <a:lnTo>
                      <a:pt x="88" y="810"/>
                    </a:lnTo>
                    <a:lnTo>
                      <a:pt x="69" y="803"/>
                    </a:lnTo>
                    <a:lnTo>
                      <a:pt x="59" y="799"/>
                    </a:lnTo>
                    <a:lnTo>
                      <a:pt x="52" y="793"/>
                    </a:lnTo>
                    <a:lnTo>
                      <a:pt x="44" y="785"/>
                    </a:lnTo>
                    <a:lnTo>
                      <a:pt x="36" y="778"/>
                    </a:lnTo>
                    <a:lnTo>
                      <a:pt x="27" y="770"/>
                    </a:lnTo>
                    <a:lnTo>
                      <a:pt x="23" y="766"/>
                    </a:lnTo>
                    <a:lnTo>
                      <a:pt x="21" y="762"/>
                    </a:lnTo>
                    <a:lnTo>
                      <a:pt x="17" y="739"/>
                    </a:lnTo>
                    <a:lnTo>
                      <a:pt x="15" y="735"/>
                    </a:lnTo>
                    <a:lnTo>
                      <a:pt x="11" y="730"/>
                    </a:lnTo>
                    <a:lnTo>
                      <a:pt x="7" y="726"/>
                    </a:lnTo>
                    <a:lnTo>
                      <a:pt x="5" y="718"/>
                    </a:lnTo>
                    <a:lnTo>
                      <a:pt x="4" y="710"/>
                    </a:lnTo>
                    <a:lnTo>
                      <a:pt x="2" y="703"/>
                    </a:lnTo>
                    <a:lnTo>
                      <a:pt x="2" y="693"/>
                    </a:lnTo>
                    <a:lnTo>
                      <a:pt x="2" y="684"/>
                    </a:lnTo>
                    <a:lnTo>
                      <a:pt x="4" y="672"/>
                    </a:lnTo>
                    <a:lnTo>
                      <a:pt x="4" y="661"/>
                    </a:lnTo>
                    <a:lnTo>
                      <a:pt x="2" y="653"/>
                    </a:lnTo>
                    <a:lnTo>
                      <a:pt x="0" y="647"/>
                    </a:lnTo>
                    <a:lnTo>
                      <a:pt x="0" y="641"/>
                    </a:lnTo>
                    <a:lnTo>
                      <a:pt x="2" y="636"/>
                    </a:lnTo>
                    <a:lnTo>
                      <a:pt x="4" y="628"/>
                    </a:lnTo>
                    <a:lnTo>
                      <a:pt x="7" y="620"/>
                    </a:lnTo>
                    <a:lnTo>
                      <a:pt x="7" y="607"/>
                    </a:lnTo>
                    <a:lnTo>
                      <a:pt x="7" y="599"/>
                    </a:lnTo>
                    <a:lnTo>
                      <a:pt x="9" y="593"/>
                    </a:lnTo>
                    <a:lnTo>
                      <a:pt x="13" y="588"/>
                    </a:lnTo>
                    <a:lnTo>
                      <a:pt x="15" y="586"/>
                    </a:lnTo>
                    <a:lnTo>
                      <a:pt x="17" y="584"/>
                    </a:lnTo>
                    <a:lnTo>
                      <a:pt x="19" y="580"/>
                    </a:lnTo>
                    <a:lnTo>
                      <a:pt x="19" y="580"/>
                    </a:lnTo>
                    <a:lnTo>
                      <a:pt x="19" y="572"/>
                    </a:lnTo>
                    <a:lnTo>
                      <a:pt x="21" y="564"/>
                    </a:lnTo>
                    <a:lnTo>
                      <a:pt x="25" y="559"/>
                    </a:lnTo>
                    <a:lnTo>
                      <a:pt x="30" y="551"/>
                    </a:lnTo>
                    <a:lnTo>
                      <a:pt x="36" y="547"/>
                    </a:lnTo>
                    <a:lnTo>
                      <a:pt x="38" y="538"/>
                    </a:lnTo>
                    <a:lnTo>
                      <a:pt x="44" y="530"/>
                    </a:lnTo>
                    <a:lnTo>
                      <a:pt x="52" y="520"/>
                    </a:lnTo>
                    <a:lnTo>
                      <a:pt x="61" y="513"/>
                    </a:lnTo>
                    <a:lnTo>
                      <a:pt x="71" y="505"/>
                    </a:lnTo>
                    <a:lnTo>
                      <a:pt x="78" y="501"/>
                    </a:lnTo>
                    <a:lnTo>
                      <a:pt x="84" y="497"/>
                    </a:lnTo>
                    <a:lnTo>
                      <a:pt x="88" y="490"/>
                    </a:lnTo>
                    <a:lnTo>
                      <a:pt x="94" y="486"/>
                    </a:lnTo>
                    <a:lnTo>
                      <a:pt x="98" y="484"/>
                    </a:lnTo>
                    <a:lnTo>
                      <a:pt x="113" y="484"/>
                    </a:lnTo>
                    <a:lnTo>
                      <a:pt x="126" y="482"/>
                    </a:lnTo>
                    <a:lnTo>
                      <a:pt x="126" y="482"/>
                    </a:lnTo>
                    <a:lnTo>
                      <a:pt x="134" y="482"/>
                    </a:lnTo>
                    <a:lnTo>
                      <a:pt x="144" y="482"/>
                    </a:lnTo>
                    <a:lnTo>
                      <a:pt x="151" y="480"/>
                    </a:lnTo>
                    <a:lnTo>
                      <a:pt x="155" y="478"/>
                    </a:lnTo>
                    <a:lnTo>
                      <a:pt x="159" y="478"/>
                    </a:lnTo>
                    <a:lnTo>
                      <a:pt x="159" y="478"/>
                    </a:lnTo>
                    <a:lnTo>
                      <a:pt x="165" y="474"/>
                    </a:lnTo>
                    <a:lnTo>
                      <a:pt x="171" y="474"/>
                    </a:lnTo>
                    <a:lnTo>
                      <a:pt x="176" y="472"/>
                    </a:lnTo>
                    <a:lnTo>
                      <a:pt x="186" y="472"/>
                    </a:lnTo>
                    <a:lnTo>
                      <a:pt x="190" y="472"/>
                    </a:lnTo>
                    <a:lnTo>
                      <a:pt x="192" y="472"/>
                    </a:lnTo>
                    <a:lnTo>
                      <a:pt x="194" y="472"/>
                    </a:lnTo>
                    <a:lnTo>
                      <a:pt x="199" y="468"/>
                    </a:lnTo>
                    <a:lnTo>
                      <a:pt x="205" y="467"/>
                    </a:lnTo>
                    <a:lnTo>
                      <a:pt x="261" y="455"/>
                    </a:lnTo>
                    <a:lnTo>
                      <a:pt x="315" y="451"/>
                    </a:lnTo>
                    <a:lnTo>
                      <a:pt x="340" y="451"/>
                    </a:lnTo>
                    <a:lnTo>
                      <a:pt x="351" y="453"/>
                    </a:lnTo>
                    <a:lnTo>
                      <a:pt x="365" y="457"/>
                    </a:lnTo>
                    <a:lnTo>
                      <a:pt x="372" y="459"/>
                    </a:lnTo>
                    <a:lnTo>
                      <a:pt x="378" y="463"/>
                    </a:lnTo>
                    <a:lnTo>
                      <a:pt x="382" y="463"/>
                    </a:lnTo>
                    <a:lnTo>
                      <a:pt x="386" y="465"/>
                    </a:lnTo>
                    <a:lnTo>
                      <a:pt x="391" y="463"/>
                    </a:lnTo>
                    <a:lnTo>
                      <a:pt x="395" y="461"/>
                    </a:lnTo>
                    <a:lnTo>
                      <a:pt x="405" y="455"/>
                    </a:lnTo>
                    <a:lnTo>
                      <a:pt x="405" y="447"/>
                    </a:lnTo>
                    <a:lnTo>
                      <a:pt x="405" y="432"/>
                    </a:lnTo>
                    <a:lnTo>
                      <a:pt x="405" y="394"/>
                    </a:lnTo>
                    <a:lnTo>
                      <a:pt x="399" y="355"/>
                    </a:lnTo>
                    <a:lnTo>
                      <a:pt x="395" y="324"/>
                    </a:lnTo>
                    <a:lnTo>
                      <a:pt x="397" y="296"/>
                    </a:lnTo>
                    <a:lnTo>
                      <a:pt x="397" y="271"/>
                    </a:lnTo>
                    <a:lnTo>
                      <a:pt x="393" y="246"/>
                    </a:lnTo>
                    <a:lnTo>
                      <a:pt x="393" y="242"/>
                    </a:lnTo>
                    <a:lnTo>
                      <a:pt x="391" y="240"/>
                    </a:lnTo>
                    <a:lnTo>
                      <a:pt x="384" y="228"/>
                    </a:lnTo>
                    <a:lnTo>
                      <a:pt x="380" y="221"/>
                    </a:lnTo>
                    <a:lnTo>
                      <a:pt x="380" y="213"/>
                    </a:lnTo>
                    <a:lnTo>
                      <a:pt x="380" y="205"/>
                    </a:lnTo>
                    <a:lnTo>
                      <a:pt x="374" y="194"/>
                    </a:lnTo>
                    <a:lnTo>
                      <a:pt x="370" y="186"/>
                    </a:lnTo>
                    <a:lnTo>
                      <a:pt x="370" y="178"/>
                    </a:lnTo>
                    <a:lnTo>
                      <a:pt x="370" y="178"/>
                    </a:lnTo>
                    <a:lnTo>
                      <a:pt x="366" y="175"/>
                    </a:lnTo>
                    <a:lnTo>
                      <a:pt x="363" y="171"/>
                    </a:lnTo>
                    <a:lnTo>
                      <a:pt x="359" y="169"/>
                    </a:lnTo>
                    <a:lnTo>
                      <a:pt x="359" y="165"/>
                    </a:lnTo>
                    <a:lnTo>
                      <a:pt x="357" y="161"/>
                    </a:lnTo>
                    <a:lnTo>
                      <a:pt x="357" y="157"/>
                    </a:lnTo>
                    <a:lnTo>
                      <a:pt x="355" y="153"/>
                    </a:lnTo>
                    <a:lnTo>
                      <a:pt x="353" y="151"/>
                    </a:lnTo>
                    <a:lnTo>
                      <a:pt x="345" y="146"/>
                    </a:lnTo>
                    <a:lnTo>
                      <a:pt x="341" y="138"/>
                    </a:lnTo>
                    <a:lnTo>
                      <a:pt x="324" y="125"/>
                    </a:lnTo>
                    <a:lnTo>
                      <a:pt x="307" y="105"/>
                    </a:lnTo>
                    <a:lnTo>
                      <a:pt x="297" y="105"/>
                    </a:lnTo>
                    <a:lnTo>
                      <a:pt x="286" y="105"/>
                    </a:lnTo>
                    <a:lnTo>
                      <a:pt x="274" y="103"/>
                    </a:lnTo>
                    <a:lnTo>
                      <a:pt x="269" y="102"/>
                    </a:lnTo>
                    <a:lnTo>
                      <a:pt x="263" y="98"/>
                    </a:lnTo>
                    <a:lnTo>
                      <a:pt x="259" y="98"/>
                    </a:lnTo>
                    <a:lnTo>
                      <a:pt x="255" y="96"/>
                    </a:lnTo>
                    <a:lnTo>
                      <a:pt x="249" y="98"/>
                    </a:lnTo>
                    <a:lnTo>
                      <a:pt x="242" y="100"/>
                    </a:lnTo>
                    <a:lnTo>
                      <a:pt x="234" y="103"/>
                    </a:lnTo>
                    <a:lnTo>
                      <a:pt x="226" y="105"/>
                    </a:lnTo>
                    <a:lnTo>
                      <a:pt x="217" y="107"/>
                    </a:lnTo>
                    <a:lnTo>
                      <a:pt x="215" y="105"/>
                    </a:lnTo>
                    <a:lnTo>
                      <a:pt x="213" y="105"/>
                    </a:lnTo>
                    <a:lnTo>
                      <a:pt x="207" y="105"/>
                    </a:lnTo>
                    <a:lnTo>
                      <a:pt x="207" y="111"/>
                    </a:lnTo>
                    <a:lnTo>
                      <a:pt x="205" y="117"/>
                    </a:lnTo>
                    <a:lnTo>
                      <a:pt x="203" y="123"/>
                    </a:lnTo>
                    <a:lnTo>
                      <a:pt x="201" y="127"/>
                    </a:lnTo>
                    <a:lnTo>
                      <a:pt x="197" y="128"/>
                    </a:lnTo>
                    <a:lnTo>
                      <a:pt x="194" y="128"/>
                    </a:lnTo>
                    <a:lnTo>
                      <a:pt x="194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88" y="128"/>
                    </a:lnTo>
                    <a:lnTo>
                      <a:pt x="188" y="132"/>
                    </a:lnTo>
                    <a:lnTo>
                      <a:pt x="186" y="136"/>
                    </a:lnTo>
                    <a:lnTo>
                      <a:pt x="182" y="140"/>
                    </a:lnTo>
                    <a:lnTo>
                      <a:pt x="178" y="140"/>
                    </a:lnTo>
                    <a:lnTo>
                      <a:pt x="178" y="140"/>
                    </a:lnTo>
                    <a:lnTo>
                      <a:pt x="173" y="144"/>
                    </a:lnTo>
                    <a:lnTo>
                      <a:pt x="165" y="148"/>
                    </a:lnTo>
                    <a:lnTo>
                      <a:pt x="159" y="148"/>
                    </a:lnTo>
                    <a:lnTo>
                      <a:pt x="149" y="165"/>
                    </a:lnTo>
                    <a:lnTo>
                      <a:pt x="144" y="173"/>
                    </a:lnTo>
                    <a:lnTo>
                      <a:pt x="138" y="178"/>
                    </a:lnTo>
                    <a:lnTo>
                      <a:pt x="130" y="184"/>
                    </a:lnTo>
                    <a:lnTo>
                      <a:pt x="126" y="232"/>
                    </a:lnTo>
                    <a:lnTo>
                      <a:pt x="126" y="240"/>
                    </a:lnTo>
                    <a:lnTo>
                      <a:pt x="130" y="248"/>
                    </a:lnTo>
                    <a:lnTo>
                      <a:pt x="132" y="253"/>
                    </a:lnTo>
                    <a:lnTo>
                      <a:pt x="140" y="263"/>
                    </a:lnTo>
                    <a:lnTo>
                      <a:pt x="146" y="273"/>
                    </a:lnTo>
                    <a:lnTo>
                      <a:pt x="148" y="282"/>
                    </a:lnTo>
                    <a:lnTo>
                      <a:pt x="144" y="297"/>
                    </a:lnTo>
                    <a:lnTo>
                      <a:pt x="136" y="315"/>
                    </a:lnTo>
                    <a:lnTo>
                      <a:pt x="126" y="330"/>
                    </a:lnTo>
                    <a:lnTo>
                      <a:pt x="113" y="336"/>
                    </a:lnTo>
                    <a:lnTo>
                      <a:pt x="101" y="338"/>
                    </a:lnTo>
                    <a:lnTo>
                      <a:pt x="96" y="336"/>
                    </a:lnTo>
                    <a:lnTo>
                      <a:pt x="88" y="334"/>
                    </a:lnTo>
                    <a:lnTo>
                      <a:pt x="84" y="330"/>
                    </a:lnTo>
                    <a:lnTo>
                      <a:pt x="78" y="324"/>
                    </a:lnTo>
                    <a:lnTo>
                      <a:pt x="75" y="317"/>
                    </a:lnTo>
                    <a:lnTo>
                      <a:pt x="71" y="307"/>
                    </a:lnTo>
                    <a:lnTo>
                      <a:pt x="69" y="297"/>
                    </a:lnTo>
                    <a:lnTo>
                      <a:pt x="67" y="288"/>
                    </a:lnTo>
                    <a:lnTo>
                      <a:pt x="65" y="282"/>
                    </a:lnTo>
                    <a:lnTo>
                      <a:pt x="63" y="280"/>
                    </a:lnTo>
                    <a:lnTo>
                      <a:pt x="57" y="274"/>
                    </a:lnTo>
                    <a:lnTo>
                      <a:pt x="55" y="271"/>
                    </a:lnTo>
                    <a:lnTo>
                      <a:pt x="55" y="267"/>
                    </a:lnTo>
                    <a:lnTo>
                      <a:pt x="55" y="261"/>
                    </a:lnTo>
                    <a:lnTo>
                      <a:pt x="57" y="259"/>
                    </a:lnTo>
                    <a:lnTo>
                      <a:pt x="59" y="255"/>
                    </a:lnTo>
                    <a:lnTo>
                      <a:pt x="59" y="253"/>
                    </a:lnTo>
                    <a:lnTo>
                      <a:pt x="59" y="253"/>
                    </a:lnTo>
                    <a:lnTo>
                      <a:pt x="59" y="251"/>
                    </a:lnTo>
                    <a:lnTo>
                      <a:pt x="57" y="249"/>
                    </a:lnTo>
                    <a:lnTo>
                      <a:pt x="53" y="242"/>
                    </a:lnTo>
                    <a:lnTo>
                      <a:pt x="52" y="234"/>
                    </a:lnTo>
                    <a:lnTo>
                      <a:pt x="50" y="224"/>
                    </a:lnTo>
                    <a:lnTo>
                      <a:pt x="52" y="213"/>
                    </a:lnTo>
                    <a:lnTo>
                      <a:pt x="53" y="192"/>
                    </a:lnTo>
                    <a:lnTo>
                      <a:pt x="55" y="180"/>
                    </a:lnTo>
                    <a:lnTo>
                      <a:pt x="57" y="171"/>
                    </a:lnTo>
                    <a:lnTo>
                      <a:pt x="63" y="163"/>
                    </a:lnTo>
                    <a:lnTo>
                      <a:pt x="63" y="157"/>
                    </a:lnTo>
                    <a:lnTo>
                      <a:pt x="65" y="151"/>
                    </a:lnTo>
                    <a:lnTo>
                      <a:pt x="65" y="148"/>
                    </a:lnTo>
                    <a:lnTo>
                      <a:pt x="63" y="144"/>
                    </a:lnTo>
                    <a:lnTo>
                      <a:pt x="65" y="140"/>
                    </a:lnTo>
                    <a:lnTo>
                      <a:pt x="67" y="136"/>
                    </a:lnTo>
                    <a:lnTo>
                      <a:pt x="69" y="132"/>
                    </a:lnTo>
                    <a:lnTo>
                      <a:pt x="69" y="128"/>
                    </a:lnTo>
                    <a:lnTo>
                      <a:pt x="73" y="121"/>
                    </a:lnTo>
                    <a:lnTo>
                      <a:pt x="77" y="117"/>
                    </a:lnTo>
                    <a:lnTo>
                      <a:pt x="82" y="113"/>
                    </a:lnTo>
                    <a:lnTo>
                      <a:pt x="88" y="113"/>
                    </a:lnTo>
                    <a:lnTo>
                      <a:pt x="88" y="113"/>
                    </a:lnTo>
                    <a:lnTo>
                      <a:pt x="90" y="113"/>
                    </a:lnTo>
                    <a:lnTo>
                      <a:pt x="92" y="109"/>
                    </a:lnTo>
                    <a:lnTo>
                      <a:pt x="96" y="103"/>
                    </a:lnTo>
                    <a:lnTo>
                      <a:pt x="103" y="88"/>
                    </a:lnTo>
                    <a:lnTo>
                      <a:pt x="105" y="84"/>
                    </a:lnTo>
                    <a:lnTo>
                      <a:pt x="111" y="82"/>
                    </a:lnTo>
                    <a:lnTo>
                      <a:pt x="117" y="80"/>
                    </a:lnTo>
                    <a:lnTo>
                      <a:pt x="119" y="77"/>
                    </a:lnTo>
                    <a:lnTo>
                      <a:pt x="126" y="67"/>
                    </a:lnTo>
                    <a:lnTo>
                      <a:pt x="134" y="59"/>
                    </a:lnTo>
                    <a:lnTo>
                      <a:pt x="138" y="57"/>
                    </a:lnTo>
                    <a:lnTo>
                      <a:pt x="148" y="54"/>
                    </a:lnTo>
                    <a:lnTo>
                      <a:pt x="149" y="52"/>
                    </a:lnTo>
                    <a:lnTo>
                      <a:pt x="151" y="48"/>
                    </a:lnTo>
                    <a:lnTo>
                      <a:pt x="157" y="40"/>
                    </a:lnTo>
                    <a:lnTo>
                      <a:pt x="165" y="34"/>
                    </a:lnTo>
                    <a:lnTo>
                      <a:pt x="169" y="32"/>
                    </a:lnTo>
                    <a:lnTo>
                      <a:pt x="178" y="30"/>
                    </a:lnTo>
                    <a:lnTo>
                      <a:pt x="190" y="29"/>
                    </a:lnTo>
                    <a:lnTo>
                      <a:pt x="190" y="29"/>
                    </a:lnTo>
                    <a:lnTo>
                      <a:pt x="192" y="27"/>
                    </a:lnTo>
                    <a:lnTo>
                      <a:pt x="192" y="25"/>
                    </a:lnTo>
                    <a:lnTo>
                      <a:pt x="196" y="19"/>
                    </a:lnTo>
                    <a:lnTo>
                      <a:pt x="199" y="17"/>
                    </a:lnTo>
                    <a:lnTo>
                      <a:pt x="203" y="15"/>
                    </a:lnTo>
                    <a:lnTo>
                      <a:pt x="203" y="15"/>
                    </a:lnTo>
                    <a:lnTo>
                      <a:pt x="207" y="17"/>
                    </a:lnTo>
                    <a:lnTo>
                      <a:pt x="209" y="17"/>
                    </a:lnTo>
                    <a:lnTo>
                      <a:pt x="217" y="11"/>
                    </a:lnTo>
                    <a:lnTo>
                      <a:pt x="230" y="7"/>
                    </a:lnTo>
                    <a:lnTo>
                      <a:pt x="247" y="6"/>
                    </a:lnTo>
                    <a:lnTo>
                      <a:pt x="247" y="6"/>
                    </a:lnTo>
                    <a:lnTo>
                      <a:pt x="249" y="6"/>
                    </a:lnTo>
                    <a:lnTo>
                      <a:pt x="253" y="2"/>
                    </a:lnTo>
                    <a:lnTo>
                      <a:pt x="257" y="0"/>
                    </a:lnTo>
                    <a:lnTo>
                      <a:pt x="2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4" name="Freeform 131"/>
              <p:cNvSpPr>
                <a:spLocks/>
              </p:cNvSpPr>
              <p:nvPr/>
            </p:nvSpPr>
            <p:spPr bwMode="auto">
              <a:xfrm>
                <a:off x="2722563" y="2571750"/>
                <a:ext cx="434975" cy="2459037"/>
              </a:xfrm>
              <a:custGeom>
                <a:avLst/>
                <a:gdLst>
                  <a:gd name="T0" fmla="*/ 236 w 274"/>
                  <a:gd name="T1" fmla="*/ 27 h 1549"/>
                  <a:gd name="T2" fmla="*/ 190 w 274"/>
                  <a:gd name="T3" fmla="*/ 52 h 1549"/>
                  <a:gd name="T4" fmla="*/ 170 w 274"/>
                  <a:gd name="T5" fmla="*/ 89 h 1549"/>
                  <a:gd name="T6" fmla="*/ 172 w 274"/>
                  <a:gd name="T7" fmla="*/ 191 h 1549"/>
                  <a:gd name="T8" fmla="*/ 172 w 274"/>
                  <a:gd name="T9" fmla="*/ 214 h 1549"/>
                  <a:gd name="T10" fmla="*/ 174 w 274"/>
                  <a:gd name="T11" fmla="*/ 312 h 1549"/>
                  <a:gd name="T12" fmla="*/ 176 w 274"/>
                  <a:gd name="T13" fmla="*/ 367 h 1549"/>
                  <a:gd name="T14" fmla="*/ 174 w 274"/>
                  <a:gd name="T15" fmla="*/ 450 h 1549"/>
                  <a:gd name="T16" fmla="*/ 174 w 274"/>
                  <a:gd name="T17" fmla="*/ 498 h 1549"/>
                  <a:gd name="T18" fmla="*/ 172 w 274"/>
                  <a:gd name="T19" fmla="*/ 529 h 1549"/>
                  <a:gd name="T20" fmla="*/ 172 w 274"/>
                  <a:gd name="T21" fmla="*/ 563 h 1549"/>
                  <a:gd name="T22" fmla="*/ 174 w 274"/>
                  <a:gd name="T23" fmla="*/ 623 h 1549"/>
                  <a:gd name="T24" fmla="*/ 178 w 274"/>
                  <a:gd name="T25" fmla="*/ 667 h 1549"/>
                  <a:gd name="T26" fmla="*/ 178 w 274"/>
                  <a:gd name="T27" fmla="*/ 688 h 1549"/>
                  <a:gd name="T28" fmla="*/ 178 w 274"/>
                  <a:gd name="T29" fmla="*/ 703 h 1549"/>
                  <a:gd name="T30" fmla="*/ 182 w 274"/>
                  <a:gd name="T31" fmla="*/ 763 h 1549"/>
                  <a:gd name="T32" fmla="*/ 184 w 274"/>
                  <a:gd name="T33" fmla="*/ 834 h 1549"/>
                  <a:gd name="T34" fmla="*/ 184 w 274"/>
                  <a:gd name="T35" fmla="*/ 878 h 1549"/>
                  <a:gd name="T36" fmla="*/ 188 w 274"/>
                  <a:gd name="T37" fmla="*/ 934 h 1549"/>
                  <a:gd name="T38" fmla="*/ 186 w 274"/>
                  <a:gd name="T39" fmla="*/ 990 h 1549"/>
                  <a:gd name="T40" fmla="*/ 188 w 274"/>
                  <a:gd name="T41" fmla="*/ 1034 h 1549"/>
                  <a:gd name="T42" fmla="*/ 190 w 274"/>
                  <a:gd name="T43" fmla="*/ 1063 h 1549"/>
                  <a:gd name="T44" fmla="*/ 193 w 274"/>
                  <a:gd name="T45" fmla="*/ 1097 h 1549"/>
                  <a:gd name="T46" fmla="*/ 190 w 274"/>
                  <a:gd name="T47" fmla="*/ 1239 h 1549"/>
                  <a:gd name="T48" fmla="*/ 192 w 274"/>
                  <a:gd name="T49" fmla="*/ 1287 h 1549"/>
                  <a:gd name="T50" fmla="*/ 192 w 274"/>
                  <a:gd name="T51" fmla="*/ 1326 h 1549"/>
                  <a:gd name="T52" fmla="*/ 192 w 274"/>
                  <a:gd name="T53" fmla="*/ 1372 h 1549"/>
                  <a:gd name="T54" fmla="*/ 192 w 274"/>
                  <a:gd name="T55" fmla="*/ 1433 h 1549"/>
                  <a:gd name="T56" fmla="*/ 236 w 274"/>
                  <a:gd name="T57" fmla="*/ 1422 h 1549"/>
                  <a:gd name="T58" fmla="*/ 268 w 274"/>
                  <a:gd name="T59" fmla="*/ 1424 h 1549"/>
                  <a:gd name="T60" fmla="*/ 234 w 274"/>
                  <a:gd name="T61" fmla="*/ 1493 h 1549"/>
                  <a:gd name="T62" fmla="*/ 188 w 274"/>
                  <a:gd name="T63" fmla="*/ 1497 h 1549"/>
                  <a:gd name="T64" fmla="*/ 130 w 274"/>
                  <a:gd name="T65" fmla="*/ 1514 h 1549"/>
                  <a:gd name="T66" fmla="*/ 76 w 274"/>
                  <a:gd name="T67" fmla="*/ 1526 h 1549"/>
                  <a:gd name="T68" fmla="*/ 23 w 274"/>
                  <a:gd name="T69" fmla="*/ 1549 h 1549"/>
                  <a:gd name="T70" fmla="*/ 7 w 274"/>
                  <a:gd name="T71" fmla="*/ 1543 h 1549"/>
                  <a:gd name="T72" fmla="*/ 1 w 274"/>
                  <a:gd name="T73" fmla="*/ 1512 h 1549"/>
                  <a:gd name="T74" fmla="*/ 49 w 274"/>
                  <a:gd name="T75" fmla="*/ 1481 h 1549"/>
                  <a:gd name="T76" fmla="*/ 73 w 274"/>
                  <a:gd name="T77" fmla="*/ 1470 h 1549"/>
                  <a:gd name="T78" fmla="*/ 78 w 274"/>
                  <a:gd name="T79" fmla="*/ 1364 h 1549"/>
                  <a:gd name="T80" fmla="*/ 73 w 274"/>
                  <a:gd name="T81" fmla="*/ 1293 h 1549"/>
                  <a:gd name="T82" fmla="*/ 78 w 274"/>
                  <a:gd name="T83" fmla="*/ 1203 h 1549"/>
                  <a:gd name="T84" fmla="*/ 78 w 274"/>
                  <a:gd name="T85" fmla="*/ 1147 h 1549"/>
                  <a:gd name="T86" fmla="*/ 76 w 274"/>
                  <a:gd name="T87" fmla="*/ 1070 h 1549"/>
                  <a:gd name="T88" fmla="*/ 74 w 274"/>
                  <a:gd name="T89" fmla="*/ 1009 h 1549"/>
                  <a:gd name="T90" fmla="*/ 69 w 274"/>
                  <a:gd name="T91" fmla="*/ 811 h 1549"/>
                  <a:gd name="T92" fmla="*/ 67 w 274"/>
                  <a:gd name="T93" fmla="*/ 684 h 1549"/>
                  <a:gd name="T94" fmla="*/ 63 w 274"/>
                  <a:gd name="T95" fmla="*/ 636 h 1549"/>
                  <a:gd name="T96" fmla="*/ 61 w 274"/>
                  <a:gd name="T97" fmla="*/ 561 h 1549"/>
                  <a:gd name="T98" fmla="*/ 67 w 274"/>
                  <a:gd name="T99" fmla="*/ 461 h 1549"/>
                  <a:gd name="T100" fmla="*/ 67 w 274"/>
                  <a:gd name="T101" fmla="*/ 321 h 1549"/>
                  <a:gd name="T102" fmla="*/ 73 w 274"/>
                  <a:gd name="T103" fmla="*/ 237 h 1549"/>
                  <a:gd name="T104" fmla="*/ 82 w 274"/>
                  <a:gd name="T105" fmla="*/ 191 h 1549"/>
                  <a:gd name="T106" fmla="*/ 86 w 274"/>
                  <a:gd name="T107" fmla="*/ 106 h 1549"/>
                  <a:gd name="T108" fmla="*/ 57 w 274"/>
                  <a:gd name="T109" fmla="*/ 89 h 1549"/>
                  <a:gd name="T110" fmla="*/ 0 w 274"/>
                  <a:gd name="T111" fmla="*/ 83 h 1549"/>
                  <a:gd name="T112" fmla="*/ 86 w 274"/>
                  <a:gd name="T113" fmla="*/ 33 h 1549"/>
                  <a:gd name="T114" fmla="*/ 149 w 274"/>
                  <a:gd name="T115" fmla="*/ 18 h 1549"/>
                  <a:gd name="T116" fmla="*/ 197 w 274"/>
                  <a:gd name="T117" fmla="*/ 8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4" h="1549">
                    <a:moveTo>
                      <a:pt x="218" y="0"/>
                    </a:moveTo>
                    <a:lnTo>
                      <a:pt x="226" y="0"/>
                    </a:lnTo>
                    <a:lnTo>
                      <a:pt x="232" y="4"/>
                    </a:lnTo>
                    <a:lnTo>
                      <a:pt x="236" y="8"/>
                    </a:lnTo>
                    <a:lnTo>
                      <a:pt x="238" y="12"/>
                    </a:lnTo>
                    <a:lnTo>
                      <a:pt x="236" y="20"/>
                    </a:lnTo>
                    <a:lnTo>
                      <a:pt x="236" y="27"/>
                    </a:lnTo>
                    <a:lnTo>
                      <a:pt x="232" y="33"/>
                    </a:lnTo>
                    <a:lnTo>
                      <a:pt x="228" y="37"/>
                    </a:lnTo>
                    <a:lnTo>
                      <a:pt x="224" y="39"/>
                    </a:lnTo>
                    <a:lnTo>
                      <a:pt x="199" y="45"/>
                    </a:lnTo>
                    <a:lnTo>
                      <a:pt x="195" y="48"/>
                    </a:lnTo>
                    <a:lnTo>
                      <a:pt x="193" y="50"/>
                    </a:lnTo>
                    <a:lnTo>
                      <a:pt x="190" y="52"/>
                    </a:lnTo>
                    <a:lnTo>
                      <a:pt x="188" y="54"/>
                    </a:lnTo>
                    <a:lnTo>
                      <a:pt x="184" y="52"/>
                    </a:lnTo>
                    <a:lnTo>
                      <a:pt x="182" y="60"/>
                    </a:lnTo>
                    <a:lnTo>
                      <a:pt x="176" y="66"/>
                    </a:lnTo>
                    <a:lnTo>
                      <a:pt x="169" y="70"/>
                    </a:lnTo>
                    <a:lnTo>
                      <a:pt x="170" y="79"/>
                    </a:lnTo>
                    <a:lnTo>
                      <a:pt x="170" y="89"/>
                    </a:lnTo>
                    <a:lnTo>
                      <a:pt x="165" y="121"/>
                    </a:lnTo>
                    <a:lnTo>
                      <a:pt x="172" y="137"/>
                    </a:lnTo>
                    <a:lnTo>
                      <a:pt x="176" y="152"/>
                    </a:lnTo>
                    <a:lnTo>
                      <a:pt x="176" y="185"/>
                    </a:lnTo>
                    <a:lnTo>
                      <a:pt x="176" y="189"/>
                    </a:lnTo>
                    <a:lnTo>
                      <a:pt x="174" y="191"/>
                    </a:lnTo>
                    <a:lnTo>
                      <a:pt x="172" y="191"/>
                    </a:lnTo>
                    <a:lnTo>
                      <a:pt x="170" y="191"/>
                    </a:lnTo>
                    <a:lnTo>
                      <a:pt x="169" y="192"/>
                    </a:lnTo>
                    <a:lnTo>
                      <a:pt x="169" y="196"/>
                    </a:lnTo>
                    <a:lnTo>
                      <a:pt x="169" y="200"/>
                    </a:lnTo>
                    <a:lnTo>
                      <a:pt x="170" y="206"/>
                    </a:lnTo>
                    <a:lnTo>
                      <a:pt x="172" y="210"/>
                    </a:lnTo>
                    <a:lnTo>
                      <a:pt x="172" y="214"/>
                    </a:lnTo>
                    <a:lnTo>
                      <a:pt x="174" y="250"/>
                    </a:lnTo>
                    <a:lnTo>
                      <a:pt x="172" y="287"/>
                    </a:lnTo>
                    <a:lnTo>
                      <a:pt x="172" y="292"/>
                    </a:lnTo>
                    <a:lnTo>
                      <a:pt x="174" y="296"/>
                    </a:lnTo>
                    <a:lnTo>
                      <a:pt x="176" y="300"/>
                    </a:lnTo>
                    <a:lnTo>
                      <a:pt x="176" y="306"/>
                    </a:lnTo>
                    <a:lnTo>
                      <a:pt x="174" y="312"/>
                    </a:lnTo>
                    <a:lnTo>
                      <a:pt x="172" y="317"/>
                    </a:lnTo>
                    <a:lnTo>
                      <a:pt x="169" y="323"/>
                    </a:lnTo>
                    <a:lnTo>
                      <a:pt x="167" y="331"/>
                    </a:lnTo>
                    <a:lnTo>
                      <a:pt x="169" y="340"/>
                    </a:lnTo>
                    <a:lnTo>
                      <a:pt x="172" y="348"/>
                    </a:lnTo>
                    <a:lnTo>
                      <a:pt x="174" y="358"/>
                    </a:lnTo>
                    <a:lnTo>
                      <a:pt x="176" y="367"/>
                    </a:lnTo>
                    <a:lnTo>
                      <a:pt x="174" y="383"/>
                    </a:lnTo>
                    <a:lnTo>
                      <a:pt x="170" y="398"/>
                    </a:lnTo>
                    <a:lnTo>
                      <a:pt x="169" y="411"/>
                    </a:lnTo>
                    <a:lnTo>
                      <a:pt x="167" y="427"/>
                    </a:lnTo>
                    <a:lnTo>
                      <a:pt x="169" y="436"/>
                    </a:lnTo>
                    <a:lnTo>
                      <a:pt x="170" y="442"/>
                    </a:lnTo>
                    <a:lnTo>
                      <a:pt x="174" y="450"/>
                    </a:lnTo>
                    <a:lnTo>
                      <a:pt x="174" y="458"/>
                    </a:lnTo>
                    <a:lnTo>
                      <a:pt x="174" y="465"/>
                    </a:lnTo>
                    <a:lnTo>
                      <a:pt x="172" y="471"/>
                    </a:lnTo>
                    <a:lnTo>
                      <a:pt x="172" y="484"/>
                    </a:lnTo>
                    <a:lnTo>
                      <a:pt x="172" y="488"/>
                    </a:lnTo>
                    <a:lnTo>
                      <a:pt x="172" y="494"/>
                    </a:lnTo>
                    <a:lnTo>
                      <a:pt x="174" y="498"/>
                    </a:lnTo>
                    <a:lnTo>
                      <a:pt x="174" y="504"/>
                    </a:lnTo>
                    <a:lnTo>
                      <a:pt x="174" y="507"/>
                    </a:lnTo>
                    <a:lnTo>
                      <a:pt x="172" y="511"/>
                    </a:lnTo>
                    <a:lnTo>
                      <a:pt x="172" y="515"/>
                    </a:lnTo>
                    <a:lnTo>
                      <a:pt x="172" y="521"/>
                    </a:lnTo>
                    <a:lnTo>
                      <a:pt x="172" y="525"/>
                    </a:lnTo>
                    <a:lnTo>
                      <a:pt x="172" y="529"/>
                    </a:lnTo>
                    <a:lnTo>
                      <a:pt x="174" y="532"/>
                    </a:lnTo>
                    <a:lnTo>
                      <a:pt x="174" y="536"/>
                    </a:lnTo>
                    <a:lnTo>
                      <a:pt x="174" y="542"/>
                    </a:lnTo>
                    <a:lnTo>
                      <a:pt x="172" y="548"/>
                    </a:lnTo>
                    <a:lnTo>
                      <a:pt x="172" y="552"/>
                    </a:lnTo>
                    <a:lnTo>
                      <a:pt x="170" y="556"/>
                    </a:lnTo>
                    <a:lnTo>
                      <a:pt x="172" y="563"/>
                    </a:lnTo>
                    <a:lnTo>
                      <a:pt x="174" y="573"/>
                    </a:lnTo>
                    <a:lnTo>
                      <a:pt x="176" y="582"/>
                    </a:lnTo>
                    <a:lnTo>
                      <a:pt x="178" y="590"/>
                    </a:lnTo>
                    <a:lnTo>
                      <a:pt x="178" y="596"/>
                    </a:lnTo>
                    <a:lnTo>
                      <a:pt x="176" y="602"/>
                    </a:lnTo>
                    <a:lnTo>
                      <a:pt x="174" y="611"/>
                    </a:lnTo>
                    <a:lnTo>
                      <a:pt x="174" y="623"/>
                    </a:lnTo>
                    <a:lnTo>
                      <a:pt x="178" y="632"/>
                    </a:lnTo>
                    <a:lnTo>
                      <a:pt x="180" y="642"/>
                    </a:lnTo>
                    <a:lnTo>
                      <a:pt x="180" y="652"/>
                    </a:lnTo>
                    <a:lnTo>
                      <a:pt x="180" y="655"/>
                    </a:lnTo>
                    <a:lnTo>
                      <a:pt x="178" y="659"/>
                    </a:lnTo>
                    <a:lnTo>
                      <a:pt x="178" y="663"/>
                    </a:lnTo>
                    <a:lnTo>
                      <a:pt x="178" y="667"/>
                    </a:lnTo>
                    <a:lnTo>
                      <a:pt x="178" y="671"/>
                    </a:lnTo>
                    <a:lnTo>
                      <a:pt x="178" y="675"/>
                    </a:lnTo>
                    <a:lnTo>
                      <a:pt x="180" y="678"/>
                    </a:lnTo>
                    <a:lnTo>
                      <a:pt x="180" y="684"/>
                    </a:lnTo>
                    <a:lnTo>
                      <a:pt x="180" y="684"/>
                    </a:lnTo>
                    <a:lnTo>
                      <a:pt x="178" y="686"/>
                    </a:lnTo>
                    <a:lnTo>
                      <a:pt x="178" y="688"/>
                    </a:lnTo>
                    <a:lnTo>
                      <a:pt x="176" y="692"/>
                    </a:lnTo>
                    <a:lnTo>
                      <a:pt x="178" y="694"/>
                    </a:lnTo>
                    <a:lnTo>
                      <a:pt x="178" y="694"/>
                    </a:lnTo>
                    <a:lnTo>
                      <a:pt x="180" y="696"/>
                    </a:lnTo>
                    <a:lnTo>
                      <a:pt x="180" y="698"/>
                    </a:lnTo>
                    <a:lnTo>
                      <a:pt x="180" y="700"/>
                    </a:lnTo>
                    <a:lnTo>
                      <a:pt x="178" y="703"/>
                    </a:lnTo>
                    <a:lnTo>
                      <a:pt x="178" y="707"/>
                    </a:lnTo>
                    <a:lnTo>
                      <a:pt x="176" y="711"/>
                    </a:lnTo>
                    <a:lnTo>
                      <a:pt x="178" y="719"/>
                    </a:lnTo>
                    <a:lnTo>
                      <a:pt x="180" y="726"/>
                    </a:lnTo>
                    <a:lnTo>
                      <a:pt x="182" y="734"/>
                    </a:lnTo>
                    <a:lnTo>
                      <a:pt x="184" y="742"/>
                    </a:lnTo>
                    <a:lnTo>
                      <a:pt x="182" y="763"/>
                    </a:lnTo>
                    <a:lnTo>
                      <a:pt x="180" y="782"/>
                    </a:lnTo>
                    <a:lnTo>
                      <a:pt x="180" y="794"/>
                    </a:lnTo>
                    <a:lnTo>
                      <a:pt x="184" y="801"/>
                    </a:lnTo>
                    <a:lnTo>
                      <a:pt x="186" y="811"/>
                    </a:lnTo>
                    <a:lnTo>
                      <a:pt x="186" y="819"/>
                    </a:lnTo>
                    <a:lnTo>
                      <a:pt x="184" y="828"/>
                    </a:lnTo>
                    <a:lnTo>
                      <a:pt x="184" y="834"/>
                    </a:lnTo>
                    <a:lnTo>
                      <a:pt x="184" y="838"/>
                    </a:lnTo>
                    <a:lnTo>
                      <a:pt x="184" y="846"/>
                    </a:lnTo>
                    <a:lnTo>
                      <a:pt x="184" y="853"/>
                    </a:lnTo>
                    <a:lnTo>
                      <a:pt x="186" y="859"/>
                    </a:lnTo>
                    <a:lnTo>
                      <a:pt x="186" y="867"/>
                    </a:lnTo>
                    <a:lnTo>
                      <a:pt x="186" y="872"/>
                    </a:lnTo>
                    <a:lnTo>
                      <a:pt x="184" y="878"/>
                    </a:lnTo>
                    <a:lnTo>
                      <a:pt x="184" y="884"/>
                    </a:lnTo>
                    <a:lnTo>
                      <a:pt x="182" y="890"/>
                    </a:lnTo>
                    <a:lnTo>
                      <a:pt x="184" y="897"/>
                    </a:lnTo>
                    <a:lnTo>
                      <a:pt x="186" y="907"/>
                    </a:lnTo>
                    <a:lnTo>
                      <a:pt x="188" y="915"/>
                    </a:lnTo>
                    <a:lnTo>
                      <a:pt x="188" y="924"/>
                    </a:lnTo>
                    <a:lnTo>
                      <a:pt x="188" y="934"/>
                    </a:lnTo>
                    <a:lnTo>
                      <a:pt x="186" y="944"/>
                    </a:lnTo>
                    <a:lnTo>
                      <a:pt x="186" y="963"/>
                    </a:lnTo>
                    <a:lnTo>
                      <a:pt x="186" y="967"/>
                    </a:lnTo>
                    <a:lnTo>
                      <a:pt x="186" y="970"/>
                    </a:lnTo>
                    <a:lnTo>
                      <a:pt x="188" y="982"/>
                    </a:lnTo>
                    <a:lnTo>
                      <a:pt x="186" y="988"/>
                    </a:lnTo>
                    <a:lnTo>
                      <a:pt x="186" y="990"/>
                    </a:lnTo>
                    <a:lnTo>
                      <a:pt x="186" y="993"/>
                    </a:lnTo>
                    <a:lnTo>
                      <a:pt x="186" y="1001"/>
                    </a:lnTo>
                    <a:lnTo>
                      <a:pt x="188" y="1007"/>
                    </a:lnTo>
                    <a:lnTo>
                      <a:pt x="190" y="1015"/>
                    </a:lnTo>
                    <a:lnTo>
                      <a:pt x="190" y="1022"/>
                    </a:lnTo>
                    <a:lnTo>
                      <a:pt x="190" y="1028"/>
                    </a:lnTo>
                    <a:lnTo>
                      <a:pt x="188" y="1034"/>
                    </a:lnTo>
                    <a:lnTo>
                      <a:pt x="188" y="1040"/>
                    </a:lnTo>
                    <a:lnTo>
                      <a:pt x="186" y="1045"/>
                    </a:lnTo>
                    <a:lnTo>
                      <a:pt x="188" y="1049"/>
                    </a:lnTo>
                    <a:lnTo>
                      <a:pt x="188" y="1053"/>
                    </a:lnTo>
                    <a:lnTo>
                      <a:pt x="190" y="1057"/>
                    </a:lnTo>
                    <a:lnTo>
                      <a:pt x="190" y="1061"/>
                    </a:lnTo>
                    <a:lnTo>
                      <a:pt x="190" y="1063"/>
                    </a:lnTo>
                    <a:lnTo>
                      <a:pt x="188" y="1065"/>
                    </a:lnTo>
                    <a:lnTo>
                      <a:pt x="188" y="1066"/>
                    </a:lnTo>
                    <a:lnTo>
                      <a:pt x="186" y="1068"/>
                    </a:lnTo>
                    <a:lnTo>
                      <a:pt x="188" y="1076"/>
                    </a:lnTo>
                    <a:lnTo>
                      <a:pt x="190" y="1082"/>
                    </a:lnTo>
                    <a:lnTo>
                      <a:pt x="192" y="1090"/>
                    </a:lnTo>
                    <a:lnTo>
                      <a:pt x="193" y="1097"/>
                    </a:lnTo>
                    <a:lnTo>
                      <a:pt x="195" y="1111"/>
                    </a:lnTo>
                    <a:lnTo>
                      <a:pt x="197" y="1126"/>
                    </a:lnTo>
                    <a:lnTo>
                      <a:pt x="195" y="1155"/>
                    </a:lnTo>
                    <a:lnTo>
                      <a:pt x="195" y="1189"/>
                    </a:lnTo>
                    <a:lnTo>
                      <a:pt x="192" y="1224"/>
                    </a:lnTo>
                    <a:lnTo>
                      <a:pt x="192" y="1232"/>
                    </a:lnTo>
                    <a:lnTo>
                      <a:pt x="190" y="1239"/>
                    </a:lnTo>
                    <a:lnTo>
                      <a:pt x="186" y="1247"/>
                    </a:lnTo>
                    <a:lnTo>
                      <a:pt x="186" y="1255"/>
                    </a:lnTo>
                    <a:lnTo>
                      <a:pt x="186" y="1262"/>
                    </a:lnTo>
                    <a:lnTo>
                      <a:pt x="190" y="1268"/>
                    </a:lnTo>
                    <a:lnTo>
                      <a:pt x="192" y="1274"/>
                    </a:lnTo>
                    <a:lnTo>
                      <a:pt x="192" y="1282"/>
                    </a:lnTo>
                    <a:lnTo>
                      <a:pt x="192" y="1287"/>
                    </a:lnTo>
                    <a:lnTo>
                      <a:pt x="190" y="1293"/>
                    </a:lnTo>
                    <a:lnTo>
                      <a:pt x="190" y="1299"/>
                    </a:lnTo>
                    <a:lnTo>
                      <a:pt x="188" y="1307"/>
                    </a:lnTo>
                    <a:lnTo>
                      <a:pt x="190" y="1310"/>
                    </a:lnTo>
                    <a:lnTo>
                      <a:pt x="190" y="1316"/>
                    </a:lnTo>
                    <a:lnTo>
                      <a:pt x="192" y="1320"/>
                    </a:lnTo>
                    <a:lnTo>
                      <a:pt x="192" y="1326"/>
                    </a:lnTo>
                    <a:lnTo>
                      <a:pt x="192" y="1333"/>
                    </a:lnTo>
                    <a:lnTo>
                      <a:pt x="190" y="1341"/>
                    </a:lnTo>
                    <a:lnTo>
                      <a:pt x="188" y="1347"/>
                    </a:lnTo>
                    <a:lnTo>
                      <a:pt x="188" y="1355"/>
                    </a:lnTo>
                    <a:lnTo>
                      <a:pt x="188" y="1360"/>
                    </a:lnTo>
                    <a:lnTo>
                      <a:pt x="190" y="1366"/>
                    </a:lnTo>
                    <a:lnTo>
                      <a:pt x="192" y="1372"/>
                    </a:lnTo>
                    <a:lnTo>
                      <a:pt x="192" y="1380"/>
                    </a:lnTo>
                    <a:lnTo>
                      <a:pt x="192" y="1387"/>
                    </a:lnTo>
                    <a:lnTo>
                      <a:pt x="190" y="1397"/>
                    </a:lnTo>
                    <a:lnTo>
                      <a:pt x="188" y="1406"/>
                    </a:lnTo>
                    <a:lnTo>
                      <a:pt x="188" y="1416"/>
                    </a:lnTo>
                    <a:lnTo>
                      <a:pt x="188" y="1426"/>
                    </a:lnTo>
                    <a:lnTo>
                      <a:pt x="192" y="1433"/>
                    </a:lnTo>
                    <a:lnTo>
                      <a:pt x="193" y="1439"/>
                    </a:lnTo>
                    <a:lnTo>
                      <a:pt x="201" y="1441"/>
                    </a:lnTo>
                    <a:lnTo>
                      <a:pt x="211" y="1439"/>
                    </a:lnTo>
                    <a:lnTo>
                      <a:pt x="218" y="1437"/>
                    </a:lnTo>
                    <a:lnTo>
                      <a:pt x="224" y="1433"/>
                    </a:lnTo>
                    <a:lnTo>
                      <a:pt x="230" y="1428"/>
                    </a:lnTo>
                    <a:lnTo>
                      <a:pt x="236" y="1422"/>
                    </a:lnTo>
                    <a:lnTo>
                      <a:pt x="241" y="1418"/>
                    </a:lnTo>
                    <a:lnTo>
                      <a:pt x="247" y="1416"/>
                    </a:lnTo>
                    <a:lnTo>
                      <a:pt x="253" y="1416"/>
                    </a:lnTo>
                    <a:lnTo>
                      <a:pt x="259" y="1416"/>
                    </a:lnTo>
                    <a:lnTo>
                      <a:pt x="259" y="1424"/>
                    </a:lnTo>
                    <a:lnTo>
                      <a:pt x="263" y="1424"/>
                    </a:lnTo>
                    <a:lnTo>
                      <a:pt x="268" y="1424"/>
                    </a:lnTo>
                    <a:lnTo>
                      <a:pt x="272" y="1424"/>
                    </a:lnTo>
                    <a:lnTo>
                      <a:pt x="274" y="1428"/>
                    </a:lnTo>
                    <a:lnTo>
                      <a:pt x="270" y="1447"/>
                    </a:lnTo>
                    <a:lnTo>
                      <a:pt x="263" y="1464"/>
                    </a:lnTo>
                    <a:lnTo>
                      <a:pt x="255" y="1474"/>
                    </a:lnTo>
                    <a:lnTo>
                      <a:pt x="245" y="1483"/>
                    </a:lnTo>
                    <a:lnTo>
                      <a:pt x="234" y="1493"/>
                    </a:lnTo>
                    <a:lnTo>
                      <a:pt x="224" y="1495"/>
                    </a:lnTo>
                    <a:lnTo>
                      <a:pt x="217" y="1495"/>
                    </a:lnTo>
                    <a:lnTo>
                      <a:pt x="211" y="1497"/>
                    </a:lnTo>
                    <a:lnTo>
                      <a:pt x="203" y="1495"/>
                    </a:lnTo>
                    <a:lnTo>
                      <a:pt x="197" y="1495"/>
                    </a:lnTo>
                    <a:lnTo>
                      <a:pt x="193" y="1493"/>
                    </a:lnTo>
                    <a:lnTo>
                      <a:pt x="188" y="1497"/>
                    </a:lnTo>
                    <a:lnTo>
                      <a:pt x="182" y="1499"/>
                    </a:lnTo>
                    <a:lnTo>
                      <a:pt x="174" y="1501"/>
                    </a:lnTo>
                    <a:lnTo>
                      <a:pt x="163" y="1501"/>
                    </a:lnTo>
                    <a:lnTo>
                      <a:pt x="149" y="1503"/>
                    </a:lnTo>
                    <a:lnTo>
                      <a:pt x="142" y="1504"/>
                    </a:lnTo>
                    <a:lnTo>
                      <a:pt x="136" y="1508"/>
                    </a:lnTo>
                    <a:lnTo>
                      <a:pt x="130" y="1514"/>
                    </a:lnTo>
                    <a:lnTo>
                      <a:pt x="124" y="1520"/>
                    </a:lnTo>
                    <a:lnTo>
                      <a:pt x="117" y="1524"/>
                    </a:lnTo>
                    <a:lnTo>
                      <a:pt x="107" y="1526"/>
                    </a:lnTo>
                    <a:lnTo>
                      <a:pt x="101" y="1528"/>
                    </a:lnTo>
                    <a:lnTo>
                      <a:pt x="96" y="1528"/>
                    </a:lnTo>
                    <a:lnTo>
                      <a:pt x="88" y="1528"/>
                    </a:lnTo>
                    <a:lnTo>
                      <a:pt x="76" y="1526"/>
                    </a:lnTo>
                    <a:lnTo>
                      <a:pt x="67" y="1528"/>
                    </a:lnTo>
                    <a:lnTo>
                      <a:pt x="59" y="1529"/>
                    </a:lnTo>
                    <a:lnTo>
                      <a:pt x="51" y="1535"/>
                    </a:lnTo>
                    <a:lnTo>
                      <a:pt x="46" y="1539"/>
                    </a:lnTo>
                    <a:lnTo>
                      <a:pt x="40" y="1545"/>
                    </a:lnTo>
                    <a:lnTo>
                      <a:pt x="32" y="1549"/>
                    </a:lnTo>
                    <a:lnTo>
                      <a:pt x="23" y="1549"/>
                    </a:lnTo>
                    <a:lnTo>
                      <a:pt x="21" y="1549"/>
                    </a:lnTo>
                    <a:lnTo>
                      <a:pt x="19" y="1549"/>
                    </a:lnTo>
                    <a:lnTo>
                      <a:pt x="15" y="1547"/>
                    </a:lnTo>
                    <a:lnTo>
                      <a:pt x="11" y="1549"/>
                    </a:lnTo>
                    <a:lnTo>
                      <a:pt x="9" y="1549"/>
                    </a:lnTo>
                    <a:lnTo>
                      <a:pt x="7" y="1547"/>
                    </a:lnTo>
                    <a:lnTo>
                      <a:pt x="7" y="1543"/>
                    </a:lnTo>
                    <a:lnTo>
                      <a:pt x="7" y="1535"/>
                    </a:lnTo>
                    <a:lnTo>
                      <a:pt x="7" y="1529"/>
                    </a:lnTo>
                    <a:lnTo>
                      <a:pt x="7" y="1528"/>
                    </a:lnTo>
                    <a:lnTo>
                      <a:pt x="5" y="1526"/>
                    </a:lnTo>
                    <a:lnTo>
                      <a:pt x="3" y="1522"/>
                    </a:lnTo>
                    <a:lnTo>
                      <a:pt x="1" y="1518"/>
                    </a:lnTo>
                    <a:lnTo>
                      <a:pt x="1" y="1512"/>
                    </a:lnTo>
                    <a:lnTo>
                      <a:pt x="1" y="1508"/>
                    </a:lnTo>
                    <a:lnTo>
                      <a:pt x="7" y="1501"/>
                    </a:lnTo>
                    <a:lnTo>
                      <a:pt x="13" y="1495"/>
                    </a:lnTo>
                    <a:lnTo>
                      <a:pt x="21" y="1491"/>
                    </a:lnTo>
                    <a:lnTo>
                      <a:pt x="30" y="1487"/>
                    </a:lnTo>
                    <a:lnTo>
                      <a:pt x="42" y="1485"/>
                    </a:lnTo>
                    <a:lnTo>
                      <a:pt x="49" y="1481"/>
                    </a:lnTo>
                    <a:lnTo>
                      <a:pt x="55" y="1478"/>
                    </a:lnTo>
                    <a:lnTo>
                      <a:pt x="55" y="1476"/>
                    </a:lnTo>
                    <a:lnTo>
                      <a:pt x="55" y="1472"/>
                    </a:lnTo>
                    <a:lnTo>
                      <a:pt x="59" y="1470"/>
                    </a:lnTo>
                    <a:lnTo>
                      <a:pt x="61" y="1470"/>
                    </a:lnTo>
                    <a:lnTo>
                      <a:pt x="67" y="1470"/>
                    </a:lnTo>
                    <a:lnTo>
                      <a:pt x="73" y="1470"/>
                    </a:lnTo>
                    <a:lnTo>
                      <a:pt x="80" y="1466"/>
                    </a:lnTo>
                    <a:lnTo>
                      <a:pt x="84" y="1462"/>
                    </a:lnTo>
                    <a:lnTo>
                      <a:pt x="84" y="1455"/>
                    </a:lnTo>
                    <a:lnTo>
                      <a:pt x="82" y="1447"/>
                    </a:lnTo>
                    <a:lnTo>
                      <a:pt x="82" y="1435"/>
                    </a:lnTo>
                    <a:lnTo>
                      <a:pt x="80" y="1399"/>
                    </a:lnTo>
                    <a:lnTo>
                      <a:pt x="78" y="1364"/>
                    </a:lnTo>
                    <a:lnTo>
                      <a:pt x="76" y="1357"/>
                    </a:lnTo>
                    <a:lnTo>
                      <a:pt x="76" y="1349"/>
                    </a:lnTo>
                    <a:lnTo>
                      <a:pt x="74" y="1347"/>
                    </a:lnTo>
                    <a:lnTo>
                      <a:pt x="74" y="1316"/>
                    </a:lnTo>
                    <a:lnTo>
                      <a:pt x="78" y="1312"/>
                    </a:lnTo>
                    <a:lnTo>
                      <a:pt x="73" y="1303"/>
                    </a:lnTo>
                    <a:lnTo>
                      <a:pt x="73" y="1293"/>
                    </a:lnTo>
                    <a:lnTo>
                      <a:pt x="73" y="1285"/>
                    </a:lnTo>
                    <a:lnTo>
                      <a:pt x="74" y="1278"/>
                    </a:lnTo>
                    <a:lnTo>
                      <a:pt x="74" y="1270"/>
                    </a:lnTo>
                    <a:lnTo>
                      <a:pt x="74" y="1260"/>
                    </a:lnTo>
                    <a:lnTo>
                      <a:pt x="74" y="1251"/>
                    </a:lnTo>
                    <a:lnTo>
                      <a:pt x="74" y="1234"/>
                    </a:lnTo>
                    <a:lnTo>
                      <a:pt x="78" y="1203"/>
                    </a:lnTo>
                    <a:lnTo>
                      <a:pt x="74" y="1195"/>
                    </a:lnTo>
                    <a:lnTo>
                      <a:pt x="73" y="1189"/>
                    </a:lnTo>
                    <a:lnTo>
                      <a:pt x="73" y="1180"/>
                    </a:lnTo>
                    <a:lnTo>
                      <a:pt x="76" y="1172"/>
                    </a:lnTo>
                    <a:lnTo>
                      <a:pt x="78" y="1163"/>
                    </a:lnTo>
                    <a:lnTo>
                      <a:pt x="80" y="1155"/>
                    </a:lnTo>
                    <a:lnTo>
                      <a:pt x="78" y="1147"/>
                    </a:lnTo>
                    <a:lnTo>
                      <a:pt x="78" y="1139"/>
                    </a:lnTo>
                    <a:lnTo>
                      <a:pt x="76" y="1132"/>
                    </a:lnTo>
                    <a:lnTo>
                      <a:pt x="76" y="1122"/>
                    </a:lnTo>
                    <a:lnTo>
                      <a:pt x="76" y="1103"/>
                    </a:lnTo>
                    <a:lnTo>
                      <a:pt x="78" y="1093"/>
                    </a:lnTo>
                    <a:lnTo>
                      <a:pt x="78" y="1084"/>
                    </a:lnTo>
                    <a:lnTo>
                      <a:pt x="76" y="1070"/>
                    </a:lnTo>
                    <a:lnTo>
                      <a:pt x="74" y="1059"/>
                    </a:lnTo>
                    <a:lnTo>
                      <a:pt x="71" y="1047"/>
                    </a:lnTo>
                    <a:lnTo>
                      <a:pt x="71" y="1034"/>
                    </a:lnTo>
                    <a:lnTo>
                      <a:pt x="71" y="1028"/>
                    </a:lnTo>
                    <a:lnTo>
                      <a:pt x="73" y="1022"/>
                    </a:lnTo>
                    <a:lnTo>
                      <a:pt x="73" y="1017"/>
                    </a:lnTo>
                    <a:lnTo>
                      <a:pt x="74" y="1009"/>
                    </a:lnTo>
                    <a:lnTo>
                      <a:pt x="73" y="1001"/>
                    </a:lnTo>
                    <a:lnTo>
                      <a:pt x="73" y="993"/>
                    </a:lnTo>
                    <a:lnTo>
                      <a:pt x="71" y="988"/>
                    </a:lnTo>
                    <a:lnTo>
                      <a:pt x="71" y="980"/>
                    </a:lnTo>
                    <a:lnTo>
                      <a:pt x="71" y="936"/>
                    </a:lnTo>
                    <a:lnTo>
                      <a:pt x="73" y="892"/>
                    </a:lnTo>
                    <a:lnTo>
                      <a:pt x="69" y="811"/>
                    </a:lnTo>
                    <a:lnTo>
                      <a:pt x="65" y="726"/>
                    </a:lnTo>
                    <a:lnTo>
                      <a:pt x="65" y="719"/>
                    </a:lnTo>
                    <a:lnTo>
                      <a:pt x="67" y="711"/>
                    </a:lnTo>
                    <a:lnTo>
                      <a:pt x="69" y="703"/>
                    </a:lnTo>
                    <a:lnTo>
                      <a:pt x="69" y="696"/>
                    </a:lnTo>
                    <a:lnTo>
                      <a:pt x="69" y="690"/>
                    </a:lnTo>
                    <a:lnTo>
                      <a:pt x="67" y="684"/>
                    </a:lnTo>
                    <a:lnTo>
                      <a:pt x="65" y="678"/>
                    </a:lnTo>
                    <a:lnTo>
                      <a:pt x="63" y="673"/>
                    </a:lnTo>
                    <a:lnTo>
                      <a:pt x="65" y="665"/>
                    </a:lnTo>
                    <a:lnTo>
                      <a:pt x="65" y="657"/>
                    </a:lnTo>
                    <a:lnTo>
                      <a:pt x="67" y="652"/>
                    </a:lnTo>
                    <a:lnTo>
                      <a:pt x="65" y="644"/>
                    </a:lnTo>
                    <a:lnTo>
                      <a:pt x="63" y="636"/>
                    </a:lnTo>
                    <a:lnTo>
                      <a:pt x="63" y="627"/>
                    </a:lnTo>
                    <a:lnTo>
                      <a:pt x="65" y="619"/>
                    </a:lnTo>
                    <a:lnTo>
                      <a:pt x="65" y="609"/>
                    </a:lnTo>
                    <a:lnTo>
                      <a:pt x="63" y="596"/>
                    </a:lnTo>
                    <a:lnTo>
                      <a:pt x="63" y="584"/>
                    </a:lnTo>
                    <a:lnTo>
                      <a:pt x="61" y="573"/>
                    </a:lnTo>
                    <a:lnTo>
                      <a:pt x="61" y="561"/>
                    </a:lnTo>
                    <a:lnTo>
                      <a:pt x="63" y="548"/>
                    </a:lnTo>
                    <a:lnTo>
                      <a:pt x="65" y="532"/>
                    </a:lnTo>
                    <a:lnTo>
                      <a:pt x="67" y="519"/>
                    </a:lnTo>
                    <a:lnTo>
                      <a:pt x="69" y="506"/>
                    </a:lnTo>
                    <a:lnTo>
                      <a:pt x="67" y="490"/>
                    </a:lnTo>
                    <a:lnTo>
                      <a:pt x="67" y="477"/>
                    </a:lnTo>
                    <a:lnTo>
                      <a:pt x="67" y="461"/>
                    </a:lnTo>
                    <a:lnTo>
                      <a:pt x="67" y="448"/>
                    </a:lnTo>
                    <a:lnTo>
                      <a:pt x="69" y="400"/>
                    </a:lnTo>
                    <a:lnTo>
                      <a:pt x="71" y="354"/>
                    </a:lnTo>
                    <a:lnTo>
                      <a:pt x="71" y="346"/>
                    </a:lnTo>
                    <a:lnTo>
                      <a:pt x="69" y="338"/>
                    </a:lnTo>
                    <a:lnTo>
                      <a:pt x="69" y="331"/>
                    </a:lnTo>
                    <a:lnTo>
                      <a:pt x="67" y="321"/>
                    </a:lnTo>
                    <a:lnTo>
                      <a:pt x="69" y="310"/>
                    </a:lnTo>
                    <a:lnTo>
                      <a:pt x="71" y="300"/>
                    </a:lnTo>
                    <a:lnTo>
                      <a:pt x="74" y="289"/>
                    </a:lnTo>
                    <a:lnTo>
                      <a:pt x="74" y="277"/>
                    </a:lnTo>
                    <a:lnTo>
                      <a:pt x="74" y="262"/>
                    </a:lnTo>
                    <a:lnTo>
                      <a:pt x="73" y="250"/>
                    </a:lnTo>
                    <a:lnTo>
                      <a:pt x="73" y="237"/>
                    </a:lnTo>
                    <a:lnTo>
                      <a:pt x="73" y="223"/>
                    </a:lnTo>
                    <a:lnTo>
                      <a:pt x="73" y="219"/>
                    </a:lnTo>
                    <a:lnTo>
                      <a:pt x="74" y="216"/>
                    </a:lnTo>
                    <a:lnTo>
                      <a:pt x="76" y="212"/>
                    </a:lnTo>
                    <a:lnTo>
                      <a:pt x="78" y="208"/>
                    </a:lnTo>
                    <a:lnTo>
                      <a:pt x="82" y="198"/>
                    </a:lnTo>
                    <a:lnTo>
                      <a:pt x="82" y="191"/>
                    </a:lnTo>
                    <a:lnTo>
                      <a:pt x="84" y="183"/>
                    </a:lnTo>
                    <a:lnTo>
                      <a:pt x="86" y="173"/>
                    </a:lnTo>
                    <a:lnTo>
                      <a:pt x="88" y="160"/>
                    </a:lnTo>
                    <a:lnTo>
                      <a:pt x="88" y="144"/>
                    </a:lnTo>
                    <a:lnTo>
                      <a:pt x="88" y="127"/>
                    </a:lnTo>
                    <a:lnTo>
                      <a:pt x="88" y="114"/>
                    </a:lnTo>
                    <a:lnTo>
                      <a:pt x="86" y="106"/>
                    </a:lnTo>
                    <a:lnTo>
                      <a:pt x="84" y="98"/>
                    </a:lnTo>
                    <a:lnTo>
                      <a:pt x="80" y="91"/>
                    </a:lnTo>
                    <a:lnTo>
                      <a:pt x="76" y="91"/>
                    </a:lnTo>
                    <a:lnTo>
                      <a:pt x="74" y="89"/>
                    </a:lnTo>
                    <a:lnTo>
                      <a:pt x="73" y="89"/>
                    </a:lnTo>
                    <a:lnTo>
                      <a:pt x="69" y="89"/>
                    </a:lnTo>
                    <a:lnTo>
                      <a:pt x="57" y="89"/>
                    </a:lnTo>
                    <a:lnTo>
                      <a:pt x="46" y="91"/>
                    </a:lnTo>
                    <a:lnTo>
                      <a:pt x="34" y="93"/>
                    </a:lnTo>
                    <a:lnTo>
                      <a:pt x="23" y="93"/>
                    </a:lnTo>
                    <a:lnTo>
                      <a:pt x="13" y="93"/>
                    </a:lnTo>
                    <a:lnTo>
                      <a:pt x="3" y="89"/>
                    </a:lnTo>
                    <a:lnTo>
                      <a:pt x="1" y="87"/>
                    </a:lnTo>
                    <a:lnTo>
                      <a:pt x="0" y="83"/>
                    </a:lnTo>
                    <a:lnTo>
                      <a:pt x="0" y="75"/>
                    </a:lnTo>
                    <a:lnTo>
                      <a:pt x="0" y="58"/>
                    </a:lnTo>
                    <a:lnTo>
                      <a:pt x="15" y="46"/>
                    </a:lnTo>
                    <a:lnTo>
                      <a:pt x="36" y="43"/>
                    </a:lnTo>
                    <a:lnTo>
                      <a:pt x="59" y="41"/>
                    </a:lnTo>
                    <a:lnTo>
                      <a:pt x="76" y="33"/>
                    </a:lnTo>
                    <a:lnTo>
                      <a:pt x="86" y="33"/>
                    </a:lnTo>
                    <a:lnTo>
                      <a:pt x="92" y="33"/>
                    </a:lnTo>
                    <a:lnTo>
                      <a:pt x="97" y="35"/>
                    </a:lnTo>
                    <a:lnTo>
                      <a:pt x="101" y="37"/>
                    </a:lnTo>
                    <a:lnTo>
                      <a:pt x="134" y="18"/>
                    </a:lnTo>
                    <a:lnTo>
                      <a:pt x="142" y="18"/>
                    </a:lnTo>
                    <a:lnTo>
                      <a:pt x="144" y="18"/>
                    </a:lnTo>
                    <a:lnTo>
                      <a:pt x="149" y="18"/>
                    </a:lnTo>
                    <a:lnTo>
                      <a:pt x="157" y="16"/>
                    </a:lnTo>
                    <a:lnTo>
                      <a:pt x="167" y="14"/>
                    </a:lnTo>
                    <a:lnTo>
                      <a:pt x="176" y="14"/>
                    </a:lnTo>
                    <a:lnTo>
                      <a:pt x="184" y="12"/>
                    </a:lnTo>
                    <a:lnTo>
                      <a:pt x="188" y="12"/>
                    </a:lnTo>
                    <a:lnTo>
                      <a:pt x="192" y="12"/>
                    </a:lnTo>
                    <a:lnTo>
                      <a:pt x="197" y="8"/>
                    </a:lnTo>
                    <a:lnTo>
                      <a:pt x="205" y="4"/>
                    </a:lnTo>
                    <a:lnTo>
                      <a:pt x="211" y="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5" name="Freeform 132"/>
              <p:cNvSpPr>
                <a:spLocks noEditPoints="1"/>
              </p:cNvSpPr>
              <p:nvPr/>
            </p:nvSpPr>
            <p:spPr bwMode="auto">
              <a:xfrm>
                <a:off x="2703513" y="2551113"/>
                <a:ext cx="473075" cy="2500312"/>
              </a:xfrm>
              <a:custGeom>
                <a:avLst/>
                <a:gdLst>
                  <a:gd name="T0" fmla="*/ 156 w 298"/>
                  <a:gd name="T1" fmla="*/ 42 h 1575"/>
                  <a:gd name="T2" fmla="*/ 31 w 298"/>
                  <a:gd name="T3" fmla="*/ 71 h 1575"/>
                  <a:gd name="T4" fmla="*/ 109 w 298"/>
                  <a:gd name="T5" fmla="*/ 111 h 1575"/>
                  <a:gd name="T6" fmla="*/ 96 w 298"/>
                  <a:gd name="T7" fmla="*/ 250 h 1575"/>
                  <a:gd name="T8" fmla="*/ 90 w 298"/>
                  <a:gd name="T9" fmla="*/ 461 h 1575"/>
                  <a:gd name="T10" fmla="*/ 88 w 298"/>
                  <a:gd name="T11" fmla="*/ 647 h 1575"/>
                  <a:gd name="T12" fmla="*/ 90 w 298"/>
                  <a:gd name="T13" fmla="*/ 734 h 1575"/>
                  <a:gd name="T14" fmla="*/ 94 w 298"/>
                  <a:gd name="T15" fmla="*/ 1058 h 1575"/>
                  <a:gd name="T16" fmla="*/ 100 w 298"/>
                  <a:gd name="T17" fmla="*/ 1189 h 1575"/>
                  <a:gd name="T18" fmla="*/ 100 w 298"/>
                  <a:gd name="T19" fmla="*/ 1293 h 1575"/>
                  <a:gd name="T20" fmla="*/ 108 w 298"/>
                  <a:gd name="T21" fmla="*/ 1458 h 1575"/>
                  <a:gd name="T22" fmla="*/ 58 w 298"/>
                  <a:gd name="T23" fmla="*/ 1508 h 1575"/>
                  <a:gd name="T24" fmla="*/ 35 w 298"/>
                  <a:gd name="T25" fmla="*/ 1550 h 1575"/>
                  <a:gd name="T26" fmla="*/ 129 w 298"/>
                  <a:gd name="T27" fmla="*/ 1521 h 1575"/>
                  <a:gd name="T28" fmla="*/ 213 w 298"/>
                  <a:gd name="T29" fmla="*/ 1496 h 1575"/>
                  <a:gd name="T30" fmla="*/ 271 w 298"/>
                  <a:gd name="T31" fmla="*/ 1448 h 1575"/>
                  <a:gd name="T32" fmla="*/ 188 w 298"/>
                  <a:gd name="T33" fmla="*/ 1429 h 1575"/>
                  <a:gd name="T34" fmla="*/ 188 w 298"/>
                  <a:gd name="T35" fmla="*/ 1327 h 1575"/>
                  <a:gd name="T36" fmla="*/ 192 w 298"/>
                  <a:gd name="T37" fmla="*/ 1237 h 1575"/>
                  <a:gd name="T38" fmla="*/ 186 w 298"/>
                  <a:gd name="T39" fmla="*/ 1066 h 1575"/>
                  <a:gd name="T40" fmla="*/ 186 w 298"/>
                  <a:gd name="T41" fmla="*/ 985 h 1575"/>
                  <a:gd name="T42" fmla="*/ 186 w 298"/>
                  <a:gd name="T43" fmla="*/ 884 h 1575"/>
                  <a:gd name="T44" fmla="*/ 182 w 298"/>
                  <a:gd name="T45" fmla="*/ 774 h 1575"/>
                  <a:gd name="T46" fmla="*/ 181 w 298"/>
                  <a:gd name="T47" fmla="*/ 693 h 1575"/>
                  <a:gd name="T48" fmla="*/ 175 w 298"/>
                  <a:gd name="T49" fmla="*/ 618 h 1575"/>
                  <a:gd name="T50" fmla="*/ 175 w 298"/>
                  <a:gd name="T51" fmla="*/ 547 h 1575"/>
                  <a:gd name="T52" fmla="*/ 175 w 298"/>
                  <a:gd name="T53" fmla="*/ 471 h 1575"/>
                  <a:gd name="T54" fmla="*/ 169 w 298"/>
                  <a:gd name="T55" fmla="*/ 336 h 1575"/>
                  <a:gd name="T56" fmla="*/ 169 w 298"/>
                  <a:gd name="T57" fmla="*/ 209 h 1575"/>
                  <a:gd name="T58" fmla="*/ 169 w 298"/>
                  <a:gd name="T59" fmla="*/ 90 h 1575"/>
                  <a:gd name="T60" fmla="*/ 198 w 298"/>
                  <a:gd name="T61" fmla="*/ 54 h 1575"/>
                  <a:gd name="T62" fmla="*/ 230 w 298"/>
                  <a:gd name="T63" fmla="*/ 25 h 1575"/>
                  <a:gd name="T64" fmla="*/ 217 w 298"/>
                  <a:gd name="T65" fmla="*/ 69 h 1575"/>
                  <a:gd name="T66" fmla="*/ 200 w 298"/>
                  <a:gd name="T67" fmla="*/ 205 h 1575"/>
                  <a:gd name="T68" fmla="*/ 194 w 298"/>
                  <a:gd name="T69" fmla="*/ 338 h 1575"/>
                  <a:gd name="T70" fmla="*/ 198 w 298"/>
                  <a:gd name="T71" fmla="*/ 463 h 1575"/>
                  <a:gd name="T72" fmla="*/ 196 w 298"/>
                  <a:gd name="T73" fmla="*/ 538 h 1575"/>
                  <a:gd name="T74" fmla="*/ 198 w 298"/>
                  <a:gd name="T75" fmla="*/ 622 h 1575"/>
                  <a:gd name="T76" fmla="*/ 205 w 298"/>
                  <a:gd name="T77" fmla="*/ 697 h 1575"/>
                  <a:gd name="T78" fmla="*/ 205 w 298"/>
                  <a:gd name="T79" fmla="*/ 778 h 1575"/>
                  <a:gd name="T80" fmla="*/ 209 w 298"/>
                  <a:gd name="T81" fmla="*/ 870 h 1575"/>
                  <a:gd name="T82" fmla="*/ 211 w 298"/>
                  <a:gd name="T83" fmla="*/ 982 h 1575"/>
                  <a:gd name="T84" fmla="*/ 213 w 298"/>
                  <a:gd name="T85" fmla="*/ 1066 h 1575"/>
                  <a:gd name="T86" fmla="*/ 215 w 298"/>
                  <a:gd name="T87" fmla="*/ 1250 h 1575"/>
                  <a:gd name="T88" fmla="*/ 213 w 298"/>
                  <a:gd name="T89" fmla="*/ 1323 h 1575"/>
                  <a:gd name="T90" fmla="*/ 211 w 298"/>
                  <a:gd name="T91" fmla="*/ 1429 h 1575"/>
                  <a:gd name="T92" fmla="*/ 288 w 298"/>
                  <a:gd name="T93" fmla="*/ 1425 h 1575"/>
                  <a:gd name="T94" fmla="*/ 198 w 298"/>
                  <a:gd name="T95" fmla="*/ 1523 h 1575"/>
                  <a:gd name="T96" fmla="*/ 104 w 298"/>
                  <a:gd name="T97" fmla="*/ 1552 h 1575"/>
                  <a:gd name="T98" fmla="*/ 13 w 298"/>
                  <a:gd name="T99" fmla="*/ 1571 h 1575"/>
                  <a:gd name="T100" fmla="*/ 2 w 298"/>
                  <a:gd name="T101" fmla="*/ 1516 h 1575"/>
                  <a:gd name="T102" fmla="*/ 83 w 298"/>
                  <a:gd name="T103" fmla="*/ 1460 h 1575"/>
                  <a:gd name="T104" fmla="*/ 73 w 298"/>
                  <a:gd name="T105" fmla="*/ 1320 h 1575"/>
                  <a:gd name="T106" fmla="*/ 73 w 298"/>
                  <a:gd name="T107" fmla="*/ 1202 h 1575"/>
                  <a:gd name="T108" fmla="*/ 75 w 298"/>
                  <a:gd name="T109" fmla="*/ 1076 h 1575"/>
                  <a:gd name="T110" fmla="*/ 73 w 298"/>
                  <a:gd name="T111" fmla="*/ 905 h 1575"/>
                  <a:gd name="T112" fmla="*/ 65 w 298"/>
                  <a:gd name="T113" fmla="*/ 668 h 1575"/>
                  <a:gd name="T114" fmla="*/ 61 w 298"/>
                  <a:gd name="T115" fmla="*/ 559 h 1575"/>
                  <a:gd name="T116" fmla="*/ 67 w 298"/>
                  <a:gd name="T117" fmla="*/ 334 h 1575"/>
                  <a:gd name="T118" fmla="*/ 83 w 298"/>
                  <a:gd name="T119" fmla="*/ 202 h 1575"/>
                  <a:gd name="T120" fmla="*/ 35 w 298"/>
                  <a:gd name="T121" fmla="*/ 119 h 1575"/>
                  <a:gd name="T122" fmla="*/ 48 w 298"/>
                  <a:gd name="T123" fmla="*/ 44 h 1575"/>
                  <a:gd name="T124" fmla="*/ 156 w 298"/>
                  <a:gd name="T125" fmla="*/ 19 h 1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98" h="1575">
                    <a:moveTo>
                      <a:pt x="230" y="25"/>
                    </a:moveTo>
                    <a:lnTo>
                      <a:pt x="227" y="25"/>
                    </a:lnTo>
                    <a:lnTo>
                      <a:pt x="223" y="27"/>
                    </a:lnTo>
                    <a:lnTo>
                      <a:pt x="217" y="31"/>
                    </a:lnTo>
                    <a:lnTo>
                      <a:pt x="209" y="35"/>
                    </a:lnTo>
                    <a:lnTo>
                      <a:pt x="204" y="36"/>
                    </a:lnTo>
                    <a:lnTo>
                      <a:pt x="200" y="36"/>
                    </a:lnTo>
                    <a:lnTo>
                      <a:pt x="196" y="36"/>
                    </a:lnTo>
                    <a:lnTo>
                      <a:pt x="188" y="38"/>
                    </a:lnTo>
                    <a:lnTo>
                      <a:pt x="181" y="40"/>
                    </a:lnTo>
                    <a:lnTo>
                      <a:pt x="169" y="40"/>
                    </a:lnTo>
                    <a:lnTo>
                      <a:pt x="161" y="42"/>
                    </a:lnTo>
                    <a:lnTo>
                      <a:pt x="156" y="42"/>
                    </a:lnTo>
                    <a:lnTo>
                      <a:pt x="154" y="42"/>
                    </a:lnTo>
                    <a:lnTo>
                      <a:pt x="150" y="42"/>
                    </a:lnTo>
                    <a:lnTo>
                      <a:pt x="121" y="61"/>
                    </a:lnTo>
                    <a:lnTo>
                      <a:pt x="115" y="63"/>
                    </a:lnTo>
                    <a:lnTo>
                      <a:pt x="109" y="61"/>
                    </a:lnTo>
                    <a:lnTo>
                      <a:pt x="106" y="59"/>
                    </a:lnTo>
                    <a:lnTo>
                      <a:pt x="102" y="58"/>
                    </a:lnTo>
                    <a:lnTo>
                      <a:pt x="98" y="58"/>
                    </a:lnTo>
                    <a:lnTo>
                      <a:pt x="92" y="58"/>
                    </a:lnTo>
                    <a:lnTo>
                      <a:pt x="73" y="65"/>
                    </a:lnTo>
                    <a:lnTo>
                      <a:pt x="48" y="69"/>
                    </a:lnTo>
                    <a:lnTo>
                      <a:pt x="38" y="69"/>
                    </a:lnTo>
                    <a:lnTo>
                      <a:pt x="31" y="71"/>
                    </a:lnTo>
                    <a:lnTo>
                      <a:pt x="25" y="75"/>
                    </a:lnTo>
                    <a:lnTo>
                      <a:pt x="23" y="92"/>
                    </a:lnTo>
                    <a:lnTo>
                      <a:pt x="29" y="94"/>
                    </a:lnTo>
                    <a:lnTo>
                      <a:pt x="35" y="94"/>
                    </a:lnTo>
                    <a:lnTo>
                      <a:pt x="46" y="94"/>
                    </a:lnTo>
                    <a:lnTo>
                      <a:pt x="56" y="92"/>
                    </a:lnTo>
                    <a:lnTo>
                      <a:pt x="69" y="90"/>
                    </a:lnTo>
                    <a:lnTo>
                      <a:pt x="81" y="88"/>
                    </a:lnTo>
                    <a:lnTo>
                      <a:pt x="92" y="92"/>
                    </a:lnTo>
                    <a:lnTo>
                      <a:pt x="96" y="92"/>
                    </a:lnTo>
                    <a:lnTo>
                      <a:pt x="98" y="94"/>
                    </a:lnTo>
                    <a:lnTo>
                      <a:pt x="102" y="96"/>
                    </a:lnTo>
                    <a:lnTo>
                      <a:pt x="109" y="111"/>
                    </a:lnTo>
                    <a:lnTo>
                      <a:pt x="111" y="127"/>
                    </a:lnTo>
                    <a:lnTo>
                      <a:pt x="111" y="140"/>
                    </a:lnTo>
                    <a:lnTo>
                      <a:pt x="111" y="156"/>
                    </a:lnTo>
                    <a:lnTo>
                      <a:pt x="111" y="173"/>
                    </a:lnTo>
                    <a:lnTo>
                      <a:pt x="109" y="190"/>
                    </a:lnTo>
                    <a:lnTo>
                      <a:pt x="108" y="198"/>
                    </a:lnTo>
                    <a:lnTo>
                      <a:pt x="108" y="205"/>
                    </a:lnTo>
                    <a:lnTo>
                      <a:pt x="106" y="215"/>
                    </a:lnTo>
                    <a:lnTo>
                      <a:pt x="102" y="225"/>
                    </a:lnTo>
                    <a:lnTo>
                      <a:pt x="98" y="234"/>
                    </a:lnTo>
                    <a:lnTo>
                      <a:pt x="96" y="236"/>
                    </a:lnTo>
                    <a:lnTo>
                      <a:pt x="96" y="236"/>
                    </a:lnTo>
                    <a:lnTo>
                      <a:pt x="96" y="250"/>
                    </a:lnTo>
                    <a:lnTo>
                      <a:pt x="98" y="261"/>
                    </a:lnTo>
                    <a:lnTo>
                      <a:pt x="98" y="275"/>
                    </a:lnTo>
                    <a:lnTo>
                      <a:pt x="98" y="290"/>
                    </a:lnTo>
                    <a:lnTo>
                      <a:pt x="98" y="303"/>
                    </a:lnTo>
                    <a:lnTo>
                      <a:pt x="94" y="317"/>
                    </a:lnTo>
                    <a:lnTo>
                      <a:pt x="92" y="325"/>
                    </a:lnTo>
                    <a:lnTo>
                      <a:pt x="92" y="334"/>
                    </a:lnTo>
                    <a:lnTo>
                      <a:pt x="92" y="344"/>
                    </a:lnTo>
                    <a:lnTo>
                      <a:pt x="92" y="350"/>
                    </a:lnTo>
                    <a:lnTo>
                      <a:pt x="94" y="357"/>
                    </a:lnTo>
                    <a:lnTo>
                      <a:pt x="94" y="367"/>
                    </a:lnTo>
                    <a:lnTo>
                      <a:pt x="92" y="415"/>
                    </a:lnTo>
                    <a:lnTo>
                      <a:pt x="90" y="461"/>
                    </a:lnTo>
                    <a:lnTo>
                      <a:pt x="90" y="490"/>
                    </a:lnTo>
                    <a:lnTo>
                      <a:pt x="90" y="503"/>
                    </a:lnTo>
                    <a:lnTo>
                      <a:pt x="92" y="517"/>
                    </a:lnTo>
                    <a:lnTo>
                      <a:pt x="88" y="549"/>
                    </a:lnTo>
                    <a:lnTo>
                      <a:pt x="86" y="561"/>
                    </a:lnTo>
                    <a:lnTo>
                      <a:pt x="85" y="574"/>
                    </a:lnTo>
                    <a:lnTo>
                      <a:pt x="86" y="584"/>
                    </a:lnTo>
                    <a:lnTo>
                      <a:pt x="86" y="595"/>
                    </a:lnTo>
                    <a:lnTo>
                      <a:pt x="88" y="609"/>
                    </a:lnTo>
                    <a:lnTo>
                      <a:pt x="88" y="622"/>
                    </a:lnTo>
                    <a:lnTo>
                      <a:pt x="88" y="634"/>
                    </a:lnTo>
                    <a:lnTo>
                      <a:pt x="86" y="642"/>
                    </a:lnTo>
                    <a:lnTo>
                      <a:pt x="88" y="647"/>
                    </a:lnTo>
                    <a:lnTo>
                      <a:pt x="88" y="651"/>
                    </a:lnTo>
                    <a:lnTo>
                      <a:pt x="90" y="661"/>
                    </a:lnTo>
                    <a:lnTo>
                      <a:pt x="90" y="668"/>
                    </a:lnTo>
                    <a:lnTo>
                      <a:pt x="88" y="674"/>
                    </a:lnTo>
                    <a:lnTo>
                      <a:pt x="88" y="680"/>
                    </a:lnTo>
                    <a:lnTo>
                      <a:pt x="88" y="686"/>
                    </a:lnTo>
                    <a:lnTo>
                      <a:pt x="88" y="690"/>
                    </a:lnTo>
                    <a:lnTo>
                      <a:pt x="90" y="693"/>
                    </a:lnTo>
                    <a:lnTo>
                      <a:pt x="92" y="701"/>
                    </a:lnTo>
                    <a:lnTo>
                      <a:pt x="92" y="709"/>
                    </a:lnTo>
                    <a:lnTo>
                      <a:pt x="92" y="718"/>
                    </a:lnTo>
                    <a:lnTo>
                      <a:pt x="90" y="728"/>
                    </a:lnTo>
                    <a:lnTo>
                      <a:pt x="90" y="734"/>
                    </a:lnTo>
                    <a:lnTo>
                      <a:pt x="90" y="739"/>
                    </a:lnTo>
                    <a:lnTo>
                      <a:pt x="90" y="782"/>
                    </a:lnTo>
                    <a:lnTo>
                      <a:pt x="92" y="822"/>
                    </a:lnTo>
                    <a:lnTo>
                      <a:pt x="96" y="905"/>
                    </a:lnTo>
                    <a:lnTo>
                      <a:pt x="96" y="951"/>
                    </a:lnTo>
                    <a:lnTo>
                      <a:pt x="94" y="993"/>
                    </a:lnTo>
                    <a:lnTo>
                      <a:pt x="96" y="1005"/>
                    </a:lnTo>
                    <a:lnTo>
                      <a:pt x="98" y="1012"/>
                    </a:lnTo>
                    <a:lnTo>
                      <a:pt x="98" y="1022"/>
                    </a:lnTo>
                    <a:lnTo>
                      <a:pt x="98" y="1031"/>
                    </a:lnTo>
                    <a:lnTo>
                      <a:pt x="96" y="1039"/>
                    </a:lnTo>
                    <a:lnTo>
                      <a:pt x="94" y="1047"/>
                    </a:lnTo>
                    <a:lnTo>
                      <a:pt x="94" y="1058"/>
                    </a:lnTo>
                    <a:lnTo>
                      <a:pt x="98" y="1068"/>
                    </a:lnTo>
                    <a:lnTo>
                      <a:pt x="100" y="1078"/>
                    </a:lnTo>
                    <a:lnTo>
                      <a:pt x="102" y="1087"/>
                    </a:lnTo>
                    <a:lnTo>
                      <a:pt x="102" y="1097"/>
                    </a:lnTo>
                    <a:lnTo>
                      <a:pt x="102" y="1106"/>
                    </a:lnTo>
                    <a:lnTo>
                      <a:pt x="102" y="1116"/>
                    </a:lnTo>
                    <a:lnTo>
                      <a:pt x="100" y="1135"/>
                    </a:lnTo>
                    <a:lnTo>
                      <a:pt x="100" y="1143"/>
                    </a:lnTo>
                    <a:lnTo>
                      <a:pt x="102" y="1149"/>
                    </a:lnTo>
                    <a:lnTo>
                      <a:pt x="104" y="1158"/>
                    </a:lnTo>
                    <a:lnTo>
                      <a:pt x="104" y="1168"/>
                    </a:lnTo>
                    <a:lnTo>
                      <a:pt x="102" y="1179"/>
                    </a:lnTo>
                    <a:lnTo>
                      <a:pt x="100" y="1189"/>
                    </a:lnTo>
                    <a:lnTo>
                      <a:pt x="98" y="1195"/>
                    </a:lnTo>
                    <a:lnTo>
                      <a:pt x="96" y="1202"/>
                    </a:lnTo>
                    <a:lnTo>
                      <a:pt x="98" y="1204"/>
                    </a:lnTo>
                    <a:lnTo>
                      <a:pt x="100" y="1206"/>
                    </a:lnTo>
                    <a:lnTo>
                      <a:pt x="102" y="1210"/>
                    </a:lnTo>
                    <a:lnTo>
                      <a:pt x="104" y="1214"/>
                    </a:lnTo>
                    <a:lnTo>
                      <a:pt x="102" y="1220"/>
                    </a:lnTo>
                    <a:lnTo>
                      <a:pt x="100" y="1233"/>
                    </a:lnTo>
                    <a:lnTo>
                      <a:pt x="98" y="1247"/>
                    </a:lnTo>
                    <a:lnTo>
                      <a:pt x="98" y="1264"/>
                    </a:lnTo>
                    <a:lnTo>
                      <a:pt x="100" y="1273"/>
                    </a:lnTo>
                    <a:lnTo>
                      <a:pt x="100" y="1283"/>
                    </a:lnTo>
                    <a:lnTo>
                      <a:pt x="100" y="1293"/>
                    </a:lnTo>
                    <a:lnTo>
                      <a:pt x="98" y="1302"/>
                    </a:lnTo>
                    <a:lnTo>
                      <a:pt x="96" y="1312"/>
                    </a:lnTo>
                    <a:lnTo>
                      <a:pt x="100" y="1320"/>
                    </a:lnTo>
                    <a:lnTo>
                      <a:pt x="102" y="1323"/>
                    </a:lnTo>
                    <a:lnTo>
                      <a:pt x="102" y="1329"/>
                    </a:lnTo>
                    <a:lnTo>
                      <a:pt x="100" y="1333"/>
                    </a:lnTo>
                    <a:lnTo>
                      <a:pt x="100" y="1356"/>
                    </a:lnTo>
                    <a:lnTo>
                      <a:pt x="100" y="1362"/>
                    </a:lnTo>
                    <a:lnTo>
                      <a:pt x="102" y="1368"/>
                    </a:lnTo>
                    <a:lnTo>
                      <a:pt x="102" y="1377"/>
                    </a:lnTo>
                    <a:lnTo>
                      <a:pt x="104" y="1412"/>
                    </a:lnTo>
                    <a:lnTo>
                      <a:pt x="106" y="1448"/>
                    </a:lnTo>
                    <a:lnTo>
                      <a:pt x="108" y="1458"/>
                    </a:lnTo>
                    <a:lnTo>
                      <a:pt x="108" y="1466"/>
                    </a:lnTo>
                    <a:lnTo>
                      <a:pt x="108" y="1471"/>
                    </a:lnTo>
                    <a:lnTo>
                      <a:pt x="108" y="1477"/>
                    </a:lnTo>
                    <a:lnTo>
                      <a:pt x="106" y="1481"/>
                    </a:lnTo>
                    <a:lnTo>
                      <a:pt x="102" y="1487"/>
                    </a:lnTo>
                    <a:lnTo>
                      <a:pt x="96" y="1492"/>
                    </a:lnTo>
                    <a:lnTo>
                      <a:pt x="90" y="1494"/>
                    </a:lnTo>
                    <a:lnTo>
                      <a:pt x="85" y="1494"/>
                    </a:lnTo>
                    <a:lnTo>
                      <a:pt x="79" y="1494"/>
                    </a:lnTo>
                    <a:lnTo>
                      <a:pt x="77" y="1498"/>
                    </a:lnTo>
                    <a:lnTo>
                      <a:pt x="75" y="1500"/>
                    </a:lnTo>
                    <a:lnTo>
                      <a:pt x="67" y="1506"/>
                    </a:lnTo>
                    <a:lnTo>
                      <a:pt x="58" y="1508"/>
                    </a:lnTo>
                    <a:lnTo>
                      <a:pt x="44" y="1512"/>
                    </a:lnTo>
                    <a:lnTo>
                      <a:pt x="37" y="1516"/>
                    </a:lnTo>
                    <a:lnTo>
                      <a:pt x="31" y="1519"/>
                    </a:lnTo>
                    <a:lnTo>
                      <a:pt x="25" y="1525"/>
                    </a:lnTo>
                    <a:lnTo>
                      <a:pt x="25" y="1527"/>
                    </a:lnTo>
                    <a:lnTo>
                      <a:pt x="25" y="1529"/>
                    </a:lnTo>
                    <a:lnTo>
                      <a:pt x="29" y="1533"/>
                    </a:lnTo>
                    <a:lnTo>
                      <a:pt x="31" y="1535"/>
                    </a:lnTo>
                    <a:lnTo>
                      <a:pt x="33" y="1541"/>
                    </a:lnTo>
                    <a:lnTo>
                      <a:pt x="33" y="1542"/>
                    </a:lnTo>
                    <a:lnTo>
                      <a:pt x="31" y="1548"/>
                    </a:lnTo>
                    <a:lnTo>
                      <a:pt x="35" y="1550"/>
                    </a:lnTo>
                    <a:lnTo>
                      <a:pt x="35" y="1550"/>
                    </a:lnTo>
                    <a:lnTo>
                      <a:pt x="40" y="1550"/>
                    </a:lnTo>
                    <a:lnTo>
                      <a:pt x="44" y="1548"/>
                    </a:lnTo>
                    <a:lnTo>
                      <a:pt x="50" y="1544"/>
                    </a:lnTo>
                    <a:lnTo>
                      <a:pt x="58" y="1537"/>
                    </a:lnTo>
                    <a:lnTo>
                      <a:pt x="65" y="1533"/>
                    </a:lnTo>
                    <a:lnTo>
                      <a:pt x="75" y="1529"/>
                    </a:lnTo>
                    <a:lnTo>
                      <a:pt x="85" y="1527"/>
                    </a:lnTo>
                    <a:lnTo>
                      <a:pt x="94" y="1527"/>
                    </a:lnTo>
                    <a:lnTo>
                      <a:pt x="104" y="1527"/>
                    </a:lnTo>
                    <a:lnTo>
                      <a:pt x="109" y="1529"/>
                    </a:lnTo>
                    <a:lnTo>
                      <a:pt x="115" y="1527"/>
                    </a:lnTo>
                    <a:lnTo>
                      <a:pt x="123" y="1525"/>
                    </a:lnTo>
                    <a:lnTo>
                      <a:pt x="129" y="1521"/>
                    </a:lnTo>
                    <a:lnTo>
                      <a:pt x="133" y="1519"/>
                    </a:lnTo>
                    <a:lnTo>
                      <a:pt x="140" y="1512"/>
                    </a:lnTo>
                    <a:lnTo>
                      <a:pt x="150" y="1508"/>
                    </a:lnTo>
                    <a:lnTo>
                      <a:pt x="159" y="1504"/>
                    </a:lnTo>
                    <a:lnTo>
                      <a:pt x="173" y="1500"/>
                    </a:lnTo>
                    <a:lnTo>
                      <a:pt x="186" y="1500"/>
                    </a:lnTo>
                    <a:lnTo>
                      <a:pt x="192" y="1500"/>
                    </a:lnTo>
                    <a:lnTo>
                      <a:pt x="194" y="1498"/>
                    </a:lnTo>
                    <a:lnTo>
                      <a:pt x="198" y="1496"/>
                    </a:lnTo>
                    <a:lnTo>
                      <a:pt x="202" y="1494"/>
                    </a:lnTo>
                    <a:lnTo>
                      <a:pt x="205" y="1492"/>
                    </a:lnTo>
                    <a:lnTo>
                      <a:pt x="209" y="1494"/>
                    </a:lnTo>
                    <a:lnTo>
                      <a:pt x="213" y="1496"/>
                    </a:lnTo>
                    <a:lnTo>
                      <a:pt x="213" y="1496"/>
                    </a:lnTo>
                    <a:lnTo>
                      <a:pt x="215" y="1496"/>
                    </a:lnTo>
                    <a:lnTo>
                      <a:pt x="219" y="1496"/>
                    </a:lnTo>
                    <a:lnTo>
                      <a:pt x="223" y="1496"/>
                    </a:lnTo>
                    <a:lnTo>
                      <a:pt x="230" y="1496"/>
                    </a:lnTo>
                    <a:lnTo>
                      <a:pt x="240" y="1494"/>
                    </a:lnTo>
                    <a:lnTo>
                      <a:pt x="250" y="1487"/>
                    </a:lnTo>
                    <a:lnTo>
                      <a:pt x="257" y="1477"/>
                    </a:lnTo>
                    <a:lnTo>
                      <a:pt x="265" y="1469"/>
                    </a:lnTo>
                    <a:lnTo>
                      <a:pt x="267" y="1464"/>
                    </a:lnTo>
                    <a:lnTo>
                      <a:pt x="271" y="1456"/>
                    </a:lnTo>
                    <a:lnTo>
                      <a:pt x="273" y="1448"/>
                    </a:lnTo>
                    <a:lnTo>
                      <a:pt x="271" y="1448"/>
                    </a:lnTo>
                    <a:lnTo>
                      <a:pt x="267" y="1448"/>
                    </a:lnTo>
                    <a:lnTo>
                      <a:pt x="263" y="1446"/>
                    </a:lnTo>
                    <a:lnTo>
                      <a:pt x="259" y="1443"/>
                    </a:lnTo>
                    <a:lnTo>
                      <a:pt x="257" y="1443"/>
                    </a:lnTo>
                    <a:lnTo>
                      <a:pt x="255" y="1444"/>
                    </a:lnTo>
                    <a:lnTo>
                      <a:pt x="252" y="1448"/>
                    </a:lnTo>
                    <a:lnTo>
                      <a:pt x="234" y="1462"/>
                    </a:lnTo>
                    <a:lnTo>
                      <a:pt x="213" y="1466"/>
                    </a:lnTo>
                    <a:lnTo>
                      <a:pt x="205" y="1466"/>
                    </a:lnTo>
                    <a:lnTo>
                      <a:pt x="202" y="1464"/>
                    </a:lnTo>
                    <a:lnTo>
                      <a:pt x="196" y="1460"/>
                    </a:lnTo>
                    <a:lnTo>
                      <a:pt x="190" y="1446"/>
                    </a:lnTo>
                    <a:lnTo>
                      <a:pt x="188" y="1429"/>
                    </a:lnTo>
                    <a:lnTo>
                      <a:pt x="188" y="1418"/>
                    </a:lnTo>
                    <a:lnTo>
                      <a:pt x="190" y="1408"/>
                    </a:lnTo>
                    <a:lnTo>
                      <a:pt x="190" y="1400"/>
                    </a:lnTo>
                    <a:lnTo>
                      <a:pt x="192" y="1393"/>
                    </a:lnTo>
                    <a:lnTo>
                      <a:pt x="190" y="1383"/>
                    </a:lnTo>
                    <a:lnTo>
                      <a:pt x="188" y="1375"/>
                    </a:lnTo>
                    <a:lnTo>
                      <a:pt x="188" y="1366"/>
                    </a:lnTo>
                    <a:lnTo>
                      <a:pt x="188" y="1358"/>
                    </a:lnTo>
                    <a:lnTo>
                      <a:pt x="190" y="1350"/>
                    </a:lnTo>
                    <a:lnTo>
                      <a:pt x="192" y="1345"/>
                    </a:lnTo>
                    <a:lnTo>
                      <a:pt x="192" y="1337"/>
                    </a:lnTo>
                    <a:lnTo>
                      <a:pt x="190" y="1333"/>
                    </a:lnTo>
                    <a:lnTo>
                      <a:pt x="188" y="1327"/>
                    </a:lnTo>
                    <a:lnTo>
                      <a:pt x="188" y="1320"/>
                    </a:lnTo>
                    <a:lnTo>
                      <a:pt x="188" y="1310"/>
                    </a:lnTo>
                    <a:lnTo>
                      <a:pt x="190" y="1302"/>
                    </a:lnTo>
                    <a:lnTo>
                      <a:pt x="192" y="1298"/>
                    </a:lnTo>
                    <a:lnTo>
                      <a:pt x="192" y="1295"/>
                    </a:lnTo>
                    <a:lnTo>
                      <a:pt x="192" y="1291"/>
                    </a:lnTo>
                    <a:lnTo>
                      <a:pt x="190" y="1287"/>
                    </a:lnTo>
                    <a:lnTo>
                      <a:pt x="186" y="1277"/>
                    </a:lnTo>
                    <a:lnTo>
                      <a:pt x="184" y="1268"/>
                    </a:lnTo>
                    <a:lnTo>
                      <a:pt x="186" y="1258"/>
                    </a:lnTo>
                    <a:lnTo>
                      <a:pt x="190" y="1247"/>
                    </a:lnTo>
                    <a:lnTo>
                      <a:pt x="192" y="1243"/>
                    </a:lnTo>
                    <a:lnTo>
                      <a:pt x="192" y="1237"/>
                    </a:lnTo>
                    <a:lnTo>
                      <a:pt x="194" y="1218"/>
                    </a:lnTo>
                    <a:lnTo>
                      <a:pt x="196" y="1202"/>
                    </a:lnTo>
                    <a:lnTo>
                      <a:pt x="196" y="1139"/>
                    </a:lnTo>
                    <a:lnTo>
                      <a:pt x="196" y="1126"/>
                    </a:lnTo>
                    <a:lnTo>
                      <a:pt x="194" y="1112"/>
                    </a:lnTo>
                    <a:lnTo>
                      <a:pt x="192" y="1108"/>
                    </a:lnTo>
                    <a:lnTo>
                      <a:pt x="192" y="1104"/>
                    </a:lnTo>
                    <a:lnTo>
                      <a:pt x="190" y="1101"/>
                    </a:lnTo>
                    <a:lnTo>
                      <a:pt x="188" y="1091"/>
                    </a:lnTo>
                    <a:lnTo>
                      <a:pt x="186" y="1081"/>
                    </a:lnTo>
                    <a:lnTo>
                      <a:pt x="186" y="1076"/>
                    </a:lnTo>
                    <a:lnTo>
                      <a:pt x="188" y="1072"/>
                    </a:lnTo>
                    <a:lnTo>
                      <a:pt x="186" y="1066"/>
                    </a:lnTo>
                    <a:lnTo>
                      <a:pt x="186" y="1058"/>
                    </a:lnTo>
                    <a:lnTo>
                      <a:pt x="186" y="1051"/>
                    </a:lnTo>
                    <a:lnTo>
                      <a:pt x="188" y="1043"/>
                    </a:lnTo>
                    <a:lnTo>
                      <a:pt x="190" y="1039"/>
                    </a:lnTo>
                    <a:lnTo>
                      <a:pt x="190" y="1035"/>
                    </a:lnTo>
                    <a:lnTo>
                      <a:pt x="190" y="1030"/>
                    </a:lnTo>
                    <a:lnTo>
                      <a:pt x="188" y="1026"/>
                    </a:lnTo>
                    <a:lnTo>
                      <a:pt x="186" y="1016"/>
                    </a:lnTo>
                    <a:lnTo>
                      <a:pt x="184" y="1006"/>
                    </a:lnTo>
                    <a:lnTo>
                      <a:pt x="186" y="1001"/>
                    </a:lnTo>
                    <a:lnTo>
                      <a:pt x="186" y="997"/>
                    </a:lnTo>
                    <a:lnTo>
                      <a:pt x="186" y="991"/>
                    </a:lnTo>
                    <a:lnTo>
                      <a:pt x="186" y="985"/>
                    </a:lnTo>
                    <a:lnTo>
                      <a:pt x="186" y="980"/>
                    </a:lnTo>
                    <a:lnTo>
                      <a:pt x="184" y="976"/>
                    </a:lnTo>
                    <a:lnTo>
                      <a:pt x="186" y="964"/>
                    </a:lnTo>
                    <a:lnTo>
                      <a:pt x="186" y="955"/>
                    </a:lnTo>
                    <a:lnTo>
                      <a:pt x="186" y="947"/>
                    </a:lnTo>
                    <a:lnTo>
                      <a:pt x="188" y="937"/>
                    </a:lnTo>
                    <a:lnTo>
                      <a:pt x="186" y="930"/>
                    </a:lnTo>
                    <a:lnTo>
                      <a:pt x="184" y="924"/>
                    </a:lnTo>
                    <a:lnTo>
                      <a:pt x="182" y="912"/>
                    </a:lnTo>
                    <a:lnTo>
                      <a:pt x="182" y="903"/>
                    </a:lnTo>
                    <a:lnTo>
                      <a:pt x="182" y="895"/>
                    </a:lnTo>
                    <a:lnTo>
                      <a:pt x="184" y="887"/>
                    </a:lnTo>
                    <a:lnTo>
                      <a:pt x="186" y="884"/>
                    </a:lnTo>
                    <a:lnTo>
                      <a:pt x="186" y="880"/>
                    </a:lnTo>
                    <a:lnTo>
                      <a:pt x="184" y="868"/>
                    </a:lnTo>
                    <a:lnTo>
                      <a:pt x="182" y="860"/>
                    </a:lnTo>
                    <a:lnTo>
                      <a:pt x="182" y="851"/>
                    </a:lnTo>
                    <a:lnTo>
                      <a:pt x="184" y="845"/>
                    </a:lnTo>
                    <a:lnTo>
                      <a:pt x="184" y="837"/>
                    </a:lnTo>
                    <a:lnTo>
                      <a:pt x="186" y="832"/>
                    </a:lnTo>
                    <a:lnTo>
                      <a:pt x="186" y="826"/>
                    </a:lnTo>
                    <a:lnTo>
                      <a:pt x="184" y="818"/>
                    </a:lnTo>
                    <a:lnTo>
                      <a:pt x="181" y="809"/>
                    </a:lnTo>
                    <a:lnTo>
                      <a:pt x="181" y="795"/>
                    </a:lnTo>
                    <a:lnTo>
                      <a:pt x="181" y="786"/>
                    </a:lnTo>
                    <a:lnTo>
                      <a:pt x="182" y="774"/>
                    </a:lnTo>
                    <a:lnTo>
                      <a:pt x="182" y="764"/>
                    </a:lnTo>
                    <a:lnTo>
                      <a:pt x="184" y="755"/>
                    </a:lnTo>
                    <a:lnTo>
                      <a:pt x="182" y="749"/>
                    </a:lnTo>
                    <a:lnTo>
                      <a:pt x="181" y="743"/>
                    </a:lnTo>
                    <a:lnTo>
                      <a:pt x="179" y="734"/>
                    </a:lnTo>
                    <a:lnTo>
                      <a:pt x="177" y="724"/>
                    </a:lnTo>
                    <a:lnTo>
                      <a:pt x="177" y="718"/>
                    </a:lnTo>
                    <a:lnTo>
                      <a:pt x="179" y="713"/>
                    </a:lnTo>
                    <a:lnTo>
                      <a:pt x="177" y="709"/>
                    </a:lnTo>
                    <a:lnTo>
                      <a:pt x="177" y="705"/>
                    </a:lnTo>
                    <a:lnTo>
                      <a:pt x="177" y="701"/>
                    </a:lnTo>
                    <a:lnTo>
                      <a:pt x="179" y="697"/>
                    </a:lnTo>
                    <a:lnTo>
                      <a:pt x="181" y="693"/>
                    </a:lnTo>
                    <a:lnTo>
                      <a:pt x="179" y="691"/>
                    </a:lnTo>
                    <a:lnTo>
                      <a:pt x="177" y="686"/>
                    </a:lnTo>
                    <a:lnTo>
                      <a:pt x="177" y="680"/>
                    </a:lnTo>
                    <a:lnTo>
                      <a:pt x="179" y="674"/>
                    </a:lnTo>
                    <a:lnTo>
                      <a:pt x="181" y="666"/>
                    </a:lnTo>
                    <a:lnTo>
                      <a:pt x="181" y="665"/>
                    </a:lnTo>
                    <a:lnTo>
                      <a:pt x="181" y="665"/>
                    </a:lnTo>
                    <a:lnTo>
                      <a:pt x="181" y="657"/>
                    </a:lnTo>
                    <a:lnTo>
                      <a:pt x="179" y="649"/>
                    </a:lnTo>
                    <a:lnTo>
                      <a:pt x="177" y="642"/>
                    </a:lnTo>
                    <a:lnTo>
                      <a:pt x="175" y="634"/>
                    </a:lnTo>
                    <a:lnTo>
                      <a:pt x="175" y="624"/>
                    </a:lnTo>
                    <a:lnTo>
                      <a:pt x="175" y="618"/>
                    </a:lnTo>
                    <a:lnTo>
                      <a:pt x="177" y="611"/>
                    </a:lnTo>
                    <a:lnTo>
                      <a:pt x="177" y="607"/>
                    </a:lnTo>
                    <a:lnTo>
                      <a:pt x="177" y="603"/>
                    </a:lnTo>
                    <a:lnTo>
                      <a:pt x="177" y="597"/>
                    </a:lnTo>
                    <a:lnTo>
                      <a:pt x="175" y="590"/>
                    </a:lnTo>
                    <a:lnTo>
                      <a:pt x="173" y="578"/>
                    </a:lnTo>
                    <a:lnTo>
                      <a:pt x="171" y="567"/>
                    </a:lnTo>
                    <a:lnTo>
                      <a:pt x="171" y="561"/>
                    </a:lnTo>
                    <a:lnTo>
                      <a:pt x="173" y="555"/>
                    </a:lnTo>
                    <a:lnTo>
                      <a:pt x="175" y="555"/>
                    </a:lnTo>
                    <a:lnTo>
                      <a:pt x="175" y="553"/>
                    </a:lnTo>
                    <a:lnTo>
                      <a:pt x="175" y="549"/>
                    </a:lnTo>
                    <a:lnTo>
                      <a:pt x="175" y="547"/>
                    </a:lnTo>
                    <a:lnTo>
                      <a:pt x="173" y="545"/>
                    </a:lnTo>
                    <a:lnTo>
                      <a:pt x="171" y="540"/>
                    </a:lnTo>
                    <a:lnTo>
                      <a:pt x="171" y="534"/>
                    </a:lnTo>
                    <a:lnTo>
                      <a:pt x="171" y="526"/>
                    </a:lnTo>
                    <a:lnTo>
                      <a:pt x="175" y="520"/>
                    </a:lnTo>
                    <a:lnTo>
                      <a:pt x="175" y="519"/>
                    </a:lnTo>
                    <a:lnTo>
                      <a:pt x="175" y="517"/>
                    </a:lnTo>
                    <a:lnTo>
                      <a:pt x="173" y="511"/>
                    </a:lnTo>
                    <a:lnTo>
                      <a:pt x="173" y="503"/>
                    </a:lnTo>
                    <a:lnTo>
                      <a:pt x="171" y="497"/>
                    </a:lnTo>
                    <a:lnTo>
                      <a:pt x="173" y="490"/>
                    </a:lnTo>
                    <a:lnTo>
                      <a:pt x="173" y="482"/>
                    </a:lnTo>
                    <a:lnTo>
                      <a:pt x="175" y="471"/>
                    </a:lnTo>
                    <a:lnTo>
                      <a:pt x="175" y="467"/>
                    </a:lnTo>
                    <a:lnTo>
                      <a:pt x="173" y="463"/>
                    </a:lnTo>
                    <a:lnTo>
                      <a:pt x="169" y="455"/>
                    </a:lnTo>
                    <a:lnTo>
                      <a:pt x="167" y="448"/>
                    </a:lnTo>
                    <a:lnTo>
                      <a:pt x="167" y="440"/>
                    </a:lnTo>
                    <a:lnTo>
                      <a:pt x="171" y="407"/>
                    </a:lnTo>
                    <a:lnTo>
                      <a:pt x="175" y="394"/>
                    </a:lnTo>
                    <a:lnTo>
                      <a:pt x="175" y="380"/>
                    </a:lnTo>
                    <a:lnTo>
                      <a:pt x="175" y="373"/>
                    </a:lnTo>
                    <a:lnTo>
                      <a:pt x="173" y="367"/>
                    </a:lnTo>
                    <a:lnTo>
                      <a:pt x="169" y="355"/>
                    </a:lnTo>
                    <a:lnTo>
                      <a:pt x="167" y="344"/>
                    </a:lnTo>
                    <a:lnTo>
                      <a:pt x="169" y="336"/>
                    </a:lnTo>
                    <a:lnTo>
                      <a:pt x="171" y="328"/>
                    </a:lnTo>
                    <a:lnTo>
                      <a:pt x="175" y="323"/>
                    </a:lnTo>
                    <a:lnTo>
                      <a:pt x="175" y="321"/>
                    </a:lnTo>
                    <a:lnTo>
                      <a:pt x="177" y="319"/>
                    </a:lnTo>
                    <a:lnTo>
                      <a:pt x="175" y="313"/>
                    </a:lnTo>
                    <a:lnTo>
                      <a:pt x="173" y="307"/>
                    </a:lnTo>
                    <a:lnTo>
                      <a:pt x="173" y="300"/>
                    </a:lnTo>
                    <a:lnTo>
                      <a:pt x="173" y="263"/>
                    </a:lnTo>
                    <a:lnTo>
                      <a:pt x="173" y="229"/>
                    </a:lnTo>
                    <a:lnTo>
                      <a:pt x="173" y="227"/>
                    </a:lnTo>
                    <a:lnTo>
                      <a:pt x="173" y="225"/>
                    </a:lnTo>
                    <a:lnTo>
                      <a:pt x="169" y="217"/>
                    </a:lnTo>
                    <a:lnTo>
                      <a:pt x="169" y="209"/>
                    </a:lnTo>
                    <a:lnTo>
                      <a:pt x="169" y="202"/>
                    </a:lnTo>
                    <a:lnTo>
                      <a:pt x="173" y="198"/>
                    </a:lnTo>
                    <a:lnTo>
                      <a:pt x="177" y="194"/>
                    </a:lnTo>
                    <a:lnTo>
                      <a:pt x="177" y="179"/>
                    </a:lnTo>
                    <a:lnTo>
                      <a:pt x="175" y="165"/>
                    </a:lnTo>
                    <a:lnTo>
                      <a:pt x="173" y="154"/>
                    </a:lnTo>
                    <a:lnTo>
                      <a:pt x="167" y="140"/>
                    </a:lnTo>
                    <a:lnTo>
                      <a:pt x="165" y="136"/>
                    </a:lnTo>
                    <a:lnTo>
                      <a:pt x="165" y="131"/>
                    </a:lnTo>
                    <a:lnTo>
                      <a:pt x="169" y="115"/>
                    </a:lnTo>
                    <a:lnTo>
                      <a:pt x="171" y="102"/>
                    </a:lnTo>
                    <a:lnTo>
                      <a:pt x="171" y="94"/>
                    </a:lnTo>
                    <a:lnTo>
                      <a:pt x="169" y="90"/>
                    </a:lnTo>
                    <a:lnTo>
                      <a:pt x="169" y="86"/>
                    </a:lnTo>
                    <a:lnTo>
                      <a:pt x="169" y="83"/>
                    </a:lnTo>
                    <a:lnTo>
                      <a:pt x="171" y="79"/>
                    </a:lnTo>
                    <a:lnTo>
                      <a:pt x="173" y="75"/>
                    </a:lnTo>
                    <a:lnTo>
                      <a:pt x="177" y="73"/>
                    </a:lnTo>
                    <a:lnTo>
                      <a:pt x="181" y="69"/>
                    </a:lnTo>
                    <a:lnTo>
                      <a:pt x="182" y="67"/>
                    </a:lnTo>
                    <a:lnTo>
                      <a:pt x="184" y="61"/>
                    </a:lnTo>
                    <a:lnTo>
                      <a:pt x="186" y="58"/>
                    </a:lnTo>
                    <a:lnTo>
                      <a:pt x="188" y="56"/>
                    </a:lnTo>
                    <a:lnTo>
                      <a:pt x="192" y="54"/>
                    </a:lnTo>
                    <a:lnTo>
                      <a:pt x="196" y="52"/>
                    </a:lnTo>
                    <a:lnTo>
                      <a:pt x="198" y="54"/>
                    </a:lnTo>
                    <a:lnTo>
                      <a:pt x="202" y="50"/>
                    </a:lnTo>
                    <a:lnTo>
                      <a:pt x="205" y="48"/>
                    </a:lnTo>
                    <a:lnTo>
                      <a:pt x="215" y="44"/>
                    </a:lnTo>
                    <a:lnTo>
                      <a:pt x="225" y="42"/>
                    </a:lnTo>
                    <a:lnTo>
                      <a:pt x="232" y="40"/>
                    </a:lnTo>
                    <a:lnTo>
                      <a:pt x="234" y="38"/>
                    </a:lnTo>
                    <a:lnTo>
                      <a:pt x="236" y="36"/>
                    </a:lnTo>
                    <a:lnTo>
                      <a:pt x="236" y="33"/>
                    </a:lnTo>
                    <a:lnTo>
                      <a:pt x="236" y="27"/>
                    </a:lnTo>
                    <a:lnTo>
                      <a:pt x="236" y="27"/>
                    </a:lnTo>
                    <a:lnTo>
                      <a:pt x="236" y="27"/>
                    </a:lnTo>
                    <a:lnTo>
                      <a:pt x="234" y="25"/>
                    </a:lnTo>
                    <a:lnTo>
                      <a:pt x="230" y="25"/>
                    </a:lnTo>
                    <a:close/>
                    <a:moveTo>
                      <a:pt x="230" y="0"/>
                    </a:moveTo>
                    <a:lnTo>
                      <a:pt x="238" y="2"/>
                    </a:lnTo>
                    <a:lnTo>
                      <a:pt x="246" y="4"/>
                    </a:lnTo>
                    <a:lnTo>
                      <a:pt x="252" y="8"/>
                    </a:lnTo>
                    <a:lnTo>
                      <a:pt x="255" y="11"/>
                    </a:lnTo>
                    <a:lnTo>
                      <a:pt x="257" y="15"/>
                    </a:lnTo>
                    <a:lnTo>
                      <a:pt x="259" y="19"/>
                    </a:lnTo>
                    <a:lnTo>
                      <a:pt x="261" y="25"/>
                    </a:lnTo>
                    <a:lnTo>
                      <a:pt x="259" y="42"/>
                    </a:lnTo>
                    <a:lnTo>
                      <a:pt x="253" y="54"/>
                    </a:lnTo>
                    <a:lnTo>
                      <a:pt x="248" y="59"/>
                    </a:lnTo>
                    <a:lnTo>
                      <a:pt x="240" y="63"/>
                    </a:lnTo>
                    <a:lnTo>
                      <a:pt x="217" y="69"/>
                    </a:lnTo>
                    <a:lnTo>
                      <a:pt x="215" y="71"/>
                    </a:lnTo>
                    <a:lnTo>
                      <a:pt x="215" y="71"/>
                    </a:lnTo>
                    <a:lnTo>
                      <a:pt x="209" y="77"/>
                    </a:lnTo>
                    <a:lnTo>
                      <a:pt x="204" y="79"/>
                    </a:lnTo>
                    <a:lnTo>
                      <a:pt x="200" y="84"/>
                    </a:lnTo>
                    <a:lnTo>
                      <a:pt x="194" y="90"/>
                    </a:lnTo>
                    <a:lnTo>
                      <a:pt x="194" y="96"/>
                    </a:lnTo>
                    <a:lnTo>
                      <a:pt x="194" y="102"/>
                    </a:lnTo>
                    <a:lnTo>
                      <a:pt x="190" y="132"/>
                    </a:lnTo>
                    <a:lnTo>
                      <a:pt x="196" y="148"/>
                    </a:lnTo>
                    <a:lnTo>
                      <a:pt x="200" y="163"/>
                    </a:lnTo>
                    <a:lnTo>
                      <a:pt x="202" y="198"/>
                    </a:lnTo>
                    <a:lnTo>
                      <a:pt x="200" y="205"/>
                    </a:lnTo>
                    <a:lnTo>
                      <a:pt x="198" y="209"/>
                    </a:lnTo>
                    <a:lnTo>
                      <a:pt x="194" y="213"/>
                    </a:lnTo>
                    <a:lnTo>
                      <a:pt x="196" y="221"/>
                    </a:lnTo>
                    <a:lnTo>
                      <a:pt x="198" y="227"/>
                    </a:lnTo>
                    <a:lnTo>
                      <a:pt x="198" y="265"/>
                    </a:lnTo>
                    <a:lnTo>
                      <a:pt x="198" y="300"/>
                    </a:lnTo>
                    <a:lnTo>
                      <a:pt x="198" y="303"/>
                    </a:lnTo>
                    <a:lnTo>
                      <a:pt x="198" y="305"/>
                    </a:lnTo>
                    <a:lnTo>
                      <a:pt x="200" y="311"/>
                    </a:lnTo>
                    <a:lnTo>
                      <a:pt x="200" y="319"/>
                    </a:lnTo>
                    <a:lnTo>
                      <a:pt x="200" y="326"/>
                    </a:lnTo>
                    <a:lnTo>
                      <a:pt x="198" y="332"/>
                    </a:lnTo>
                    <a:lnTo>
                      <a:pt x="194" y="338"/>
                    </a:lnTo>
                    <a:lnTo>
                      <a:pt x="192" y="342"/>
                    </a:lnTo>
                    <a:lnTo>
                      <a:pt x="192" y="344"/>
                    </a:lnTo>
                    <a:lnTo>
                      <a:pt x="192" y="350"/>
                    </a:lnTo>
                    <a:lnTo>
                      <a:pt x="194" y="357"/>
                    </a:lnTo>
                    <a:lnTo>
                      <a:pt x="198" y="369"/>
                    </a:lnTo>
                    <a:lnTo>
                      <a:pt x="200" y="380"/>
                    </a:lnTo>
                    <a:lnTo>
                      <a:pt x="196" y="413"/>
                    </a:lnTo>
                    <a:lnTo>
                      <a:pt x="192" y="426"/>
                    </a:lnTo>
                    <a:lnTo>
                      <a:pt x="190" y="440"/>
                    </a:lnTo>
                    <a:lnTo>
                      <a:pt x="192" y="446"/>
                    </a:lnTo>
                    <a:lnTo>
                      <a:pt x="194" y="449"/>
                    </a:lnTo>
                    <a:lnTo>
                      <a:pt x="196" y="457"/>
                    </a:lnTo>
                    <a:lnTo>
                      <a:pt x="198" y="463"/>
                    </a:lnTo>
                    <a:lnTo>
                      <a:pt x="200" y="471"/>
                    </a:lnTo>
                    <a:lnTo>
                      <a:pt x="198" y="480"/>
                    </a:lnTo>
                    <a:lnTo>
                      <a:pt x="198" y="488"/>
                    </a:lnTo>
                    <a:lnTo>
                      <a:pt x="196" y="497"/>
                    </a:lnTo>
                    <a:lnTo>
                      <a:pt x="196" y="499"/>
                    </a:lnTo>
                    <a:lnTo>
                      <a:pt x="196" y="503"/>
                    </a:lnTo>
                    <a:lnTo>
                      <a:pt x="198" y="509"/>
                    </a:lnTo>
                    <a:lnTo>
                      <a:pt x="200" y="517"/>
                    </a:lnTo>
                    <a:lnTo>
                      <a:pt x="198" y="522"/>
                    </a:lnTo>
                    <a:lnTo>
                      <a:pt x="196" y="528"/>
                    </a:lnTo>
                    <a:lnTo>
                      <a:pt x="196" y="534"/>
                    </a:lnTo>
                    <a:lnTo>
                      <a:pt x="196" y="534"/>
                    </a:lnTo>
                    <a:lnTo>
                      <a:pt x="196" y="538"/>
                    </a:lnTo>
                    <a:lnTo>
                      <a:pt x="198" y="544"/>
                    </a:lnTo>
                    <a:lnTo>
                      <a:pt x="200" y="549"/>
                    </a:lnTo>
                    <a:lnTo>
                      <a:pt x="198" y="557"/>
                    </a:lnTo>
                    <a:lnTo>
                      <a:pt x="196" y="565"/>
                    </a:lnTo>
                    <a:lnTo>
                      <a:pt x="196" y="567"/>
                    </a:lnTo>
                    <a:lnTo>
                      <a:pt x="196" y="569"/>
                    </a:lnTo>
                    <a:lnTo>
                      <a:pt x="196" y="574"/>
                    </a:lnTo>
                    <a:lnTo>
                      <a:pt x="198" y="582"/>
                    </a:lnTo>
                    <a:lnTo>
                      <a:pt x="202" y="592"/>
                    </a:lnTo>
                    <a:lnTo>
                      <a:pt x="202" y="603"/>
                    </a:lnTo>
                    <a:lnTo>
                      <a:pt x="202" y="611"/>
                    </a:lnTo>
                    <a:lnTo>
                      <a:pt x="200" y="618"/>
                    </a:lnTo>
                    <a:lnTo>
                      <a:pt x="198" y="622"/>
                    </a:lnTo>
                    <a:lnTo>
                      <a:pt x="198" y="624"/>
                    </a:lnTo>
                    <a:lnTo>
                      <a:pt x="200" y="634"/>
                    </a:lnTo>
                    <a:lnTo>
                      <a:pt x="202" y="642"/>
                    </a:lnTo>
                    <a:lnTo>
                      <a:pt x="204" y="653"/>
                    </a:lnTo>
                    <a:lnTo>
                      <a:pt x="205" y="665"/>
                    </a:lnTo>
                    <a:lnTo>
                      <a:pt x="204" y="670"/>
                    </a:lnTo>
                    <a:lnTo>
                      <a:pt x="202" y="676"/>
                    </a:lnTo>
                    <a:lnTo>
                      <a:pt x="202" y="678"/>
                    </a:lnTo>
                    <a:lnTo>
                      <a:pt x="202" y="680"/>
                    </a:lnTo>
                    <a:lnTo>
                      <a:pt x="202" y="680"/>
                    </a:lnTo>
                    <a:lnTo>
                      <a:pt x="202" y="682"/>
                    </a:lnTo>
                    <a:lnTo>
                      <a:pt x="204" y="690"/>
                    </a:lnTo>
                    <a:lnTo>
                      <a:pt x="205" y="697"/>
                    </a:lnTo>
                    <a:lnTo>
                      <a:pt x="204" y="699"/>
                    </a:lnTo>
                    <a:lnTo>
                      <a:pt x="204" y="703"/>
                    </a:lnTo>
                    <a:lnTo>
                      <a:pt x="204" y="707"/>
                    </a:lnTo>
                    <a:lnTo>
                      <a:pt x="205" y="711"/>
                    </a:lnTo>
                    <a:lnTo>
                      <a:pt x="204" y="716"/>
                    </a:lnTo>
                    <a:lnTo>
                      <a:pt x="202" y="722"/>
                    </a:lnTo>
                    <a:lnTo>
                      <a:pt x="202" y="726"/>
                    </a:lnTo>
                    <a:lnTo>
                      <a:pt x="202" y="732"/>
                    </a:lnTo>
                    <a:lnTo>
                      <a:pt x="204" y="734"/>
                    </a:lnTo>
                    <a:lnTo>
                      <a:pt x="207" y="745"/>
                    </a:lnTo>
                    <a:lnTo>
                      <a:pt x="207" y="755"/>
                    </a:lnTo>
                    <a:lnTo>
                      <a:pt x="207" y="766"/>
                    </a:lnTo>
                    <a:lnTo>
                      <a:pt x="205" y="778"/>
                    </a:lnTo>
                    <a:lnTo>
                      <a:pt x="204" y="788"/>
                    </a:lnTo>
                    <a:lnTo>
                      <a:pt x="204" y="797"/>
                    </a:lnTo>
                    <a:lnTo>
                      <a:pt x="205" y="803"/>
                    </a:lnTo>
                    <a:lnTo>
                      <a:pt x="205" y="811"/>
                    </a:lnTo>
                    <a:lnTo>
                      <a:pt x="209" y="820"/>
                    </a:lnTo>
                    <a:lnTo>
                      <a:pt x="211" y="832"/>
                    </a:lnTo>
                    <a:lnTo>
                      <a:pt x="209" y="839"/>
                    </a:lnTo>
                    <a:lnTo>
                      <a:pt x="207" y="845"/>
                    </a:lnTo>
                    <a:lnTo>
                      <a:pt x="207" y="849"/>
                    </a:lnTo>
                    <a:lnTo>
                      <a:pt x="207" y="851"/>
                    </a:lnTo>
                    <a:lnTo>
                      <a:pt x="207" y="857"/>
                    </a:lnTo>
                    <a:lnTo>
                      <a:pt x="209" y="862"/>
                    </a:lnTo>
                    <a:lnTo>
                      <a:pt x="209" y="870"/>
                    </a:lnTo>
                    <a:lnTo>
                      <a:pt x="209" y="880"/>
                    </a:lnTo>
                    <a:lnTo>
                      <a:pt x="209" y="887"/>
                    </a:lnTo>
                    <a:lnTo>
                      <a:pt x="207" y="895"/>
                    </a:lnTo>
                    <a:lnTo>
                      <a:pt x="207" y="899"/>
                    </a:lnTo>
                    <a:lnTo>
                      <a:pt x="207" y="903"/>
                    </a:lnTo>
                    <a:lnTo>
                      <a:pt x="207" y="910"/>
                    </a:lnTo>
                    <a:lnTo>
                      <a:pt x="209" y="916"/>
                    </a:lnTo>
                    <a:lnTo>
                      <a:pt x="211" y="926"/>
                    </a:lnTo>
                    <a:lnTo>
                      <a:pt x="211" y="937"/>
                    </a:lnTo>
                    <a:lnTo>
                      <a:pt x="211" y="947"/>
                    </a:lnTo>
                    <a:lnTo>
                      <a:pt x="211" y="957"/>
                    </a:lnTo>
                    <a:lnTo>
                      <a:pt x="209" y="976"/>
                    </a:lnTo>
                    <a:lnTo>
                      <a:pt x="211" y="982"/>
                    </a:lnTo>
                    <a:lnTo>
                      <a:pt x="211" y="995"/>
                    </a:lnTo>
                    <a:lnTo>
                      <a:pt x="211" y="999"/>
                    </a:lnTo>
                    <a:lnTo>
                      <a:pt x="209" y="1005"/>
                    </a:lnTo>
                    <a:lnTo>
                      <a:pt x="209" y="1008"/>
                    </a:lnTo>
                    <a:lnTo>
                      <a:pt x="209" y="1012"/>
                    </a:lnTo>
                    <a:lnTo>
                      <a:pt x="211" y="1016"/>
                    </a:lnTo>
                    <a:lnTo>
                      <a:pt x="213" y="1024"/>
                    </a:lnTo>
                    <a:lnTo>
                      <a:pt x="215" y="1035"/>
                    </a:lnTo>
                    <a:lnTo>
                      <a:pt x="213" y="1043"/>
                    </a:lnTo>
                    <a:lnTo>
                      <a:pt x="211" y="1051"/>
                    </a:lnTo>
                    <a:lnTo>
                      <a:pt x="211" y="1055"/>
                    </a:lnTo>
                    <a:lnTo>
                      <a:pt x="211" y="1058"/>
                    </a:lnTo>
                    <a:lnTo>
                      <a:pt x="213" y="1066"/>
                    </a:lnTo>
                    <a:lnTo>
                      <a:pt x="215" y="1074"/>
                    </a:lnTo>
                    <a:lnTo>
                      <a:pt x="213" y="1078"/>
                    </a:lnTo>
                    <a:lnTo>
                      <a:pt x="211" y="1083"/>
                    </a:lnTo>
                    <a:lnTo>
                      <a:pt x="213" y="1091"/>
                    </a:lnTo>
                    <a:lnTo>
                      <a:pt x="217" y="1101"/>
                    </a:lnTo>
                    <a:lnTo>
                      <a:pt x="217" y="1110"/>
                    </a:lnTo>
                    <a:lnTo>
                      <a:pt x="219" y="1118"/>
                    </a:lnTo>
                    <a:lnTo>
                      <a:pt x="221" y="1128"/>
                    </a:lnTo>
                    <a:lnTo>
                      <a:pt x="221" y="1139"/>
                    </a:lnTo>
                    <a:lnTo>
                      <a:pt x="221" y="1202"/>
                    </a:lnTo>
                    <a:lnTo>
                      <a:pt x="217" y="1239"/>
                    </a:lnTo>
                    <a:lnTo>
                      <a:pt x="215" y="1245"/>
                    </a:lnTo>
                    <a:lnTo>
                      <a:pt x="215" y="1250"/>
                    </a:lnTo>
                    <a:lnTo>
                      <a:pt x="211" y="1258"/>
                    </a:lnTo>
                    <a:lnTo>
                      <a:pt x="209" y="1262"/>
                    </a:lnTo>
                    <a:lnTo>
                      <a:pt x="209" y="1268"/>
                    </a:lnTo>
                    <a:lnTo>
                      <a:pt x="209" y="1272"/>
                    </a:lnTo>
                    <a:lnTo>
                      <a:pt x="211" y="1275"/>
                    </a:lnTo>
                    <a:lnTo>
                      <a:pt x="215" y="1285"/>
                    </a:lnTo>
                    <a:lnTo>
                      <a:pt x="217" y="1295"/>
                    </a:lnTo>
                    <a:lnTo>
                      <a:pt x="215" y="1302"/>
                    </a:lnTo>
                    <a:lnTo>
                      <a:pt x="213" y="1310"/>
                    </a:lnTo>
                    <a:lnTo>
                      <a:pt x="213" y="1314"/>
                    </a:lnTo>
                    <a:lnTo>
                      <a:pt x="213" y="1320"/>
                    </a:lnTo>
                    <a:lnTo>
                      <a:pt x="213" y="1322"/>
                    </a:lnTo>
                    <a:lnTo>
                      <a:pt x="213" y="1323"/>
                    </a:lnTo>
                    <a:lnTo>
                      <a:pt x="215" y="1331"/>
                    </a:lnTo>
                    <a:lnTo>
                      <a:pt x="215" y="1339"/>
                    </a:lnTo>
                    <a:lnTo>
                      <a:pt x="215" y="1348"/>
                    </a:lnTo>
                    <a:lnTo>
                      <a:pt x="213" y="1356"/>
                    </a:lnTo>
                    <a:lnTo>
                      <a:pt x="213" y="1368"/>
                    </a:lnTo>
                    <a:lnTo>
                      <a:pt x="213" y="1371"/>
                    </a:lnTo>
                    <a:lnTo>
                      <a:pt x="213" y="1375"/>
                    </a:lnTo>
                    <a:lnTo>
                      <a:pt x="215" y="1383"/>
                    </a:lnTo>
                    <a:lnTo>
                      <a:pt x="215" y="1393"/>
                    </a:lnTo>
                    <a:lnTo>
                      <a:pt x="215" y="1402"/>
                    </a:lnTo>
                    <a:lnTo>
                      <a:pt x="213" y="1412"/>
                    </a:lnTo>
                    <a:lnTo>
                      <a:pt x="213" y="1421"/>
                    </a:lnTo>
                    <a:lnTo>
                      <a:pt x="211" y="1429"/>
                    </a:lnTo>
                    <a:lnTo>
                      <a:pt x="213" y="1435"/>
                    </a:lnTo>
                    <a:lnTo>
                      <a:pt x="213" y="1441"/>
                    </a:lnTo>
                    <a:lnTo>
                      <a:pt x="221" y="1441"/>
                    </a:lnTo>
                    <a:lnTo>
                      <a:pt x="229" y="1437"/>
                    </a:lnTo>
                    <a:lnTo>
                      <a:pt x="232" y="1433"/>
                    </a:lnTo>
                    <a:lnTo>
                      <a:pt x="246" y="1421"/>
                    </a:lnTo>
                    <a:lnTo>
                      <a:pt x="257" y="1418"/>
                    </a:lnTo>
                    <a:lnTo>
                      <a:pt x="267" y="1418"/>
                    </a:lnTo>
                    <a:lnTo>
                      <a:pt x="271" y="1418"/>
                    </a:lnTo>
                    <a:lnTo>
                      <a:pt x="275" y="1418"/>
                    </a:lnTo>
                    <a:lnTo>
                      <a:pt x="278" y="1421"/>
                    </a:lnTo>
                    <a:lnTo>
                      <a:pt x="282" y="1425"/>
                    </a:lnTo>
                    <a:lnTo>
                      <a:pt x="288" y="1425"/>
                    </a:lnTo>
                    <a:lnTo>
                      <a:pt x="294" y="1429"/>
                    </a:lnTo>
                    <a:lnTo>
                      <a:pt x="298" y="1435"/>
                    </a:lnTo>
                    <a:lnTo>
                      <a:pt x="298" y="1437"/>
                    </a:lnTo>
                    <a:lnTo>
                      <a:pt x="298" y="1441"/>
                    </a:lnTo>
                    <a:lnTo>
                      <a:pt x="294" y="1464"/>
                    </a:lnTo>
                    <a:lnTo>
                      <a:pt x="284" y="1483"/>
                    </a:lnTo>
                    <a:lnTo>
                      <a:pt x="271" y="1500"/>
                    </a:lnTo>
                    <a:lnTo>
                      <a:pt x="253" y="1516"/>
                    </a:lnTo>
                    <a:lnTo>
                      <a:pt x="248" y="1517"/>
                    </a:lnTo>
                    <a:lnTo>
                      <a:pt x="230" y="1521"/>
                    </a:lnTo>
                    <a:lnTo>
                      <a:pt x="217" y="1521"/>
                    </a:lnTo>
                    <a:lnTo>
                      <a:pt x="207" y="1519"/>
                    </a:lnTo>
                    <a:lnTo>
                      <a:pt x="198" y="1523"/>
                    </a:lnTo>
                    <a:lnTo>
                      <a:pt x="188" y="1525"/>
                    </a:lnTo>
                    <a:lnTo>
                      <a:pt x="186" y="1525"/>
                    </a:lnTo>
                    <a:lnTo>
                      <a:pt x="184" y="1525"/>
                    </a:lnTo>
                    <a:lnTo>
                      <a:pt x="175" y="1525"/>
                    </a:lnTo>
                    <a:lnTo>
                      <a:pt x="165" y="1527"/>
                    </a:lnTo>
                    <a:lnTo>
                      <a:pt x="157" y="1531"/>
                    </a:lnTo>
                    <a:lnTo>
                      <a:pt x="150" y="1537"/>
                    </a:lnTo>
                    <a:lnTo>
                      <a:pt x="142" y="1542"/>
                    </a:lnTo>
                    <a:lnTo>
                      <a:pt x="133" y="1546"/>
                    </a:lnTo>
                    <a:lnTo>
                      <a:pt x="123" y="1550"/>
                    </a:lnTo>
                    <a:lnTo>
                      <a:pt x="117" y="1552"/>
                    </a:lnTo>
                    <a:lnTo>
                      <a:pt x="111" y="1552"/>
                    </a:lnTo>
                    <a:lnTo>
                      <a:pt x="104" y="1552"/>
                    </a:lnTo>
                    <a:lnTo>
                      <a:pt x="98" y="1552"/>
                    </a:lnTo>
                    <a:lnTo>
                      <a:pt x="90" y="1550"/>
                    </a:lnTo>
                    <a:lnTo>
                      <a:pt x="83" y="1552"/>
                    </a:lnTo>
                    <a:lnTo>
                      <a:pt x="77" y="1554"/>
                    </a:lnTo>
                    <a:lnTo>
                      <a:pt x="71" y="1558"/>
                    </a:lnTo>
                    <a:lnTo>
                      <a:pt x="67" y="1562"/>
                    </a:lnTo>
                    <a:lnTo>
                      <a:pt x="52" y="1571"/>
                    </a:lnTo>
                    <a:lnTo>
                      <a:pt x="35" y="1575"/>
                    </a:lnTo>
                    <a:lnTo>
                      <a:pt x="31" y="1573"/>
                    </a:lnTo>
                    <a:lnTo>
                      <a:pt x="27" y="1573"/>
                    </a:lnTo>
                    <a:lnTo>
                      <a:pt x="23" y="1573"/>
                    </a:lnTo>
                    <a:lnTo>
                      <a:pt x="17" y="1573"/>
                    </a:lnTo>
                    <a:lnTo>
                      <a:pt x="13" y="1571"/>
                    </a:lnTo>
                    <a:lnTo>
                      <a:pt x="10" y="1567"/>
                    </a:lnTo>
                    <a:lnTo>
                      <a:pt x="10" y="1565"/>
                    </a:lnTo>
                    <a:lnTo>
                      <a:pt x="8" y="1564"/>
                    </a:lnTo>
                    <a:lnTo>
                      <a:pt x="6" y="1560"/>
                    </a:lnTo>
                    <a:lnTo>
                      <a:pt x="6" y="1554"/>
                    </a:lnTo>
                    <a:lnTo>
                      <a:pt x="8" y="1546"/>
                    </a:lnTo>
                    <a:lnTo>
                      <a:pt x="6" y="1542"/>
                    </a:lnTo>
                    <a:lnTo>
                      <a:pt x="2" y="1539"/>
                    </a:lnTo>
                    <a:lnTo>
                      <a:pt x="2" y="1533"/>
                    </a:lnTo>
                    <a:lnTo>
                      <a:pt x="0" y="1525"/>
                    </a:lnTo>
                    <a:lnTo>
                      <a:pt x="0" y="1521"/>
                    </a:lnTo>
                    <a:lnTo>
                      <a:pt x="2" y="1517"/>
                    </a:lnTo>
                    <a:lnTo>
                      <a:pt x="2" y="1516"/>
                    </a:lnTo>
                    <a:lnTo>
                      <a:pt x="19" y="1498"/>
                    </a:lnTo>
                    <a:lnTo>
                      <a:pt x="40" y="1489"/>
                    </a:lnTo>
                    <a:lnTo>
                      <a:pt x="46" y="1487"/>
                    </a:lnTo>
                    <a:lnTo>
                      <a:pt x="52" y="1485"/>
                    </a:lnTo>
                    <a:lnTo>
                      <a:pt x="56" y="1483"/>
                    </a:lnTo>
                    <a:lnTo>
                      <a:pt x="58" y="1479"/>
                    </a:lnTo>
                    <a:lnTo>
                      <a:pt x="60" y="1475"/>
                    </a:lnTo>
                    <a:lnTo>
                      <a:pt x="63" y="1473"/>
                    </a:lnTo>
                    <a:lnTo>
                      <a:pt x="67" y="1471"/>
                    </a:lnTo>
                    <a:lnTo>
                      <a:pt x="73" y="1469"/>
                    </a:lnTo>
                    <a:lnTo>
                      <a:pt x="81" y="1471"/>
                    </a:lnTo>
                    <a:lnTo>
                      <a:pt x="83" y="1469"/>
                    </a:lnTo>
                    <a:lnTo>
                      <a:pt x="83" y="1460"/>
                    </a:lnTo>
                    <a:lnTo>
                      <a:pt x="83" y="1448"/>
                    </a:lnTo>
                    <a:lnTo>
                      <a:pt x="81" y="1412"/>
                    </a:lnTo>
                    <a:lnTo>
                      <a:pt x="79" y="1379"/>
                    </a:lnTo>
                    <a:lnTo>
                      <a:pt x="77" y="1371"/>
                    </a:lnTo>
                    <a:lnTo>
                      <a:pt x="77" y="1368"/>
                    </a:lnTo>
                    <a:lnTo>
                      <a:pt x="77" y="1366"/>
                    </a:lnTo>
                    <a:lnTo>
                      <a:pt x="75" y="1364"/>
                    </a:lnTo>
                    <a:lnTo>
                      <a:pt x="75" y="1362"/>
                    </a:lnTo>
                    <a:lnTo>
                      <a:pt x="75" y="1360"/>
                    </a:lnTo>
                    <a:lnTo>
                      <a:pt x="75" y="1329"/>
                    </a:lnTo>
                    <a:lnTo>
                      <a:pt x="75" y="1325"/>
                    </a:lnTo>
                    <a:lnTo>
                      <a:pt x="73" y="1322"/>
                    </a:lnTo>
                    <a:lnTo>
                      <a:pt x="73" y="1320"/>
                    </a:lnTo>
                    <a:lnTo>
                      <a:pt x="71" y="1316"/>
                    </a:lnTo>
                    <a:lnTo>
                      <a:pt x="73" y="1306"/>
                    </a:lnTo>
                    <a:lnTo>
                      <a:pt x="73" y="1297"/>
                    </a:lnTo>
                    <a:lnTo>
                      <a:pt x="75" y="1291"/>
                    </a:lnTo>
                    <a:lnTo>
                      <a:pt x="75" y="1283"/>
                    </a:lnTo>
                    <a:lnTo>
                      <a:pt x="75" y="1273"/>
                    </a:lnTo>
                    <a:lnTo>
                      <a:pt x="75" y="1266"/>
                    </a:lnTo>
                    <a:lnTo>
                      <a:pt x="73" y="1256"/>
                    </a:lnTo>
                    <a:lnTo>
                      <a:pt x="73" y="1247"/>
                    </a:lnTo>
                    <a:lnTo>
                      <a:pt x="75" y="1233"/>
                    </a:lnTo>
                    <a:lnTo>
                      <a:pt x="77" y="1218"/>
                    </a:lnTo>
                    <a:lnTo>
                      <a:pt x="73" y="1210"/>
                    </a:lnTo>
                    <a:lnTo>
                      <a:pt x="73" y="1202"/>
                    </a:lnTo>
                    <a:lnTo>
                      <a:pt x="73" y="1191"/>
                    </a:lnTo>
                    <a:lnTo>
                      <a:pt x="77" y="1179"/>
                    </a:lnTo>
                    <a:lnTo>
                      <a:pt x="79" y="1174"/>
                    </a:lnTo>
                    <a:lnTo>
                      <a:pt x="79" y="1168"/>
                    </a:lnTo>
                    <a:lnTo>
                      <a:pt x="79" y="1160"/>
                    </a:lnTo>
                    <a:lnTo>
                      <a:pt x="79" y="1154"/>
                    </a:lnTo>
                    <a:lnTo>
                      <a:pt x="77" y="1145"/>
                    </a:lnTo>
                    <a:lnTo>
                      <a:pt x="77" y="1135"/>
                    </a:lnTo>
                    <a:lnTo>
                      <a:pt x="77" y="1114"/>
                    </a:lnTo>
                    <a:lnTo>
                      <a:pt x="77" y="1104"/>
                    </a:lnTo>
                    <a:lnTo>
                      <a:pt x="79" y="1097"/>
                    </a:lnTo>
                    <a:lnTo>
                      <a:pt x="77" y="1085"/>
                    </a:lnTo>
                    <a:lnTo>
                      <a:pt x="75" y="1076"/>
                    </a:lnTo>
                    <a:lnTo>
                      <a:pt x="71" y="1068"/>
                    </a:lnTo>
                    <a:lnTo>
                      <a:pt x="71" y="1058"/>
                    </a:lnTo>
                    <a:lnTo>
                      <a:pt x="69" y="1047"/>
                    </a:lnTo>
                    <a:lnTo>
                      <a:pt x="71" y="1039"/>
                    </a:lnTo>
                    <a:lnTo>
                      <a:pt x="73" y="1031"/>
                    </a:lnTo>
                    <a:lnTo>
                      <a:pt x="73" y="1028"/>
                    </a:lnTo>
                    <a:lnTo>
                      <a:pt x="73" y="1022"/>
                    </a:lnTo>
                    <a:lnTo>
                      <a:pt x="73" y="1016"/>
                    </a:lnTo>
                    <a:lnTo>
                      <a:pt x="73" y="1010"/>
                    </a:lnTo>
                    <a:lnTo>
                      <a:pt x="71" y="1003"/>
                    </a:lnTo>
                    <a:lnTo>
                      <a:pt x="71" y="993"/>
                    </a:lnTo>
                    <a:lnTo>
                      <a:pt x="71" y="949"/>
                    </a:lnTo>
                    <a:lnTo>
                      <a:pt x="73" y="905"/>
                    </a:lnTo>
                    <a:lnTo>
                      <a:pt x="69" y="824"/>
                    </a:lnTo>
                    <a:lnTo>
                      <a:pt x="65" y="784"/>
                    </a:lnTo>
                    <a:lnTo>
                      <a:pt x="65" y="739"/>
                    </a:lnTo>
                    <a:lnTo>
                      <a:pt x="65" y="730"/>
                    </a:lnTo>
                    <a:lnTo>
                      <a:pt x="67" y="722"/>
                    </a:lnTo>
                    <a:lnTo>
                      <a:pt x="69" y="716"/>
                    </a:lnTo>
                    <a:lnTo>
                      <a:pt x="69" y="709"/>
                    </a:lnTo>
                    <a:lnTo>
                      <a:pt x="69" y="707"/>
                    </a:lnTo>
                    <a:lnTo>
                      <a:pt x="67" y="703"/>
                    </a:lnTo>
                    <a:lnTo>
                      <a:pt x="65" y="695"/>
                    </a:lnTo>
                    <a:lnTo>
                      <a:pt x="63" y="686"/>
                    </a:lnTo>
                    <a:lnTo>
                      <a:pt x="63" y="676"/>
                    </a:lnTo>
                    <a:lnTo>
                      <a:pt x="65" y="668"/>
                    </a:lnTo>
                    <a:lnTo>
                      <a:pt x="65" y="666"/>
                    </a:lnTo>
                    <a:lnTo>
                      <a:pt x="67" y="663"/>
                    </a:lnTo>
                    <a:lnTo>
                      <a:pt x="65" y="659"/>
                    </a:lnTo>
                    <a:lnTo>
                      <a:pt x="63" y="653"/>
                    </a:lnTo>
                    <a:lnTo>
                      <a:pt x="63" y="645"/>
                    </a:lnTo>
                    <a:lnTo>
                      <a:pt x="63" y="640"/>
                    </a:lnTo>
                    <a:lnTo>
                      <a:pt x="63" y="632"/>
                    </a:lnTo>
                    <a:lnTo>
                      <a:pt x="63" y="622"/>
                    </a:lnTo>
                    <a:lnTo>
                      <a:pt x="63" y="611"/>
                    </a:lnTo>
                    <a:lnTo>
                      <a:pt x="63" y="599"/>
                    </a:lnTo>
                    <a:lnTo>
                      <a:pt x="61" y="586"/>
                    </a:lnTo>
                    <a:lnTo>
                      <a:pt x="61" y="574"/>
                    </a:lnTo>
                    <a:lnTo>
                      <a:pt x="61" y="559"/>
                    </a:lnTo>
                    <a:lnTo>
                      <a:pt x="65" y="544"/>
                    </a:lnTo>
                    <a:lnTo>
                      <a:pt x="67" y="530"/>
                    </a:lnTo>
                    <a:lnTo>
                      <a:pt x="67" y="519"/>
                    </a:lnTo>
                    <a:lnTo>
                      <a:pt x="67" y="509"/>
                    </a:lnTo>
                    <a:lnTo>
                      <a:pt x="67" y="499"/>
                    </a:lnTo>
                    <a:lnTo>
                      <a:pt x="67" y="490"/>
                    </a:lnTo>
                    <a:lnTo>
                      <a:pt x="67" y="461"/>
                    </a:lnTo>
                    <a:lnTo>
                      <a:pt x="69" y="413"/>
                    </a:lnTo>
                    <a:lnTo>
                      <a:pt x="71" y="367"/>
                    </a:lnTo>
                    <a:lnTo>
                      <a:pt x="71" y="361"/>
                    </a:lnTo>
                    <a:lnTo>
                      <a:pt x="69" y="355"/>
                    </a:lnTo>
                    <a:lnTo>
                      <a:pt x="67" y="346"/>
                    </a:lnTo>
                    <a:lnTo>
                      <a:pt x="67" y="334"/>
                    </a:lnTo>
                    <a:lnTo>
                      <a:pt x="69" y="321"/>
                    </a:lnTo>
                    <a:lnTo>
                      <a:pt x="71" y="309"/>
                    </a:lnTo>
                    <a:lnTo>
                      <a:pt x="73" y="300"/>
                    </a:lnTo>
                    <a:lnTo>
                      <a:pt x="75" y="290"/>
                    </a:lnTo>
                    <a:lnTo>
                      <a:pt x="75" y="277"/>
                    </a:lnTo>
                    <a:lnTo>
                      <a:pt x="73" y="265"/>
                    </a:lnTo>
                    <a:lnTo>
                      <a:pt x="71" y="252"/>
                    </a:lnTo>
                    <a:lnTo>
                      <a:pt x="71" y="236"/>
                    </a:lnTo>
                    <a:lnTo>
                      <a:pt x="73" y="230"/>
                    </a:lnTo>
                    <a:lnTo>
                      <a:pt x="75" y="223"/>
                    </a:lnTo>
                    <a:lnTo>
                      <a:pt x="79" y="215"/>
                    </a:lnTo>
                    <a:lnTo>
                      <a:pt x="81" y="209"/>
                    </a:lnTo>
                    <a:lnTo>
                      <a:pt x="83" y="202"/>
                    </a:lnTo>
                    <a:lnTo>
                      <a:pt x="85" y="194"/>
                    </a:lnTo>
                    <a:lnTo>
                      <a:pt x="86" y="184"/>
                    </a:lnTo>
                    <a:lnTo>
                      <a:pt x="88" y="171"/>
                    </a:lnTo>
                    <a:lnTo>
                      <a:pt x="88" y="157"/>
                    </a:lnTo>
                    <a:lnTo>
                      <a:pt x="88" y="142"/>
                    </a:lnTo>
                    <a:lnTo>
                      <a:pt x="88" y="127"/>
                    </a:lnTo>
                    <a:lnTo>
                      <a:pt x="86" y="121"/>
                    </a:lnTo>
                    <a:lnTo>
                      <a:pt x="85" y="115"/>
                    </a:lnTo>
                    <a:lnTo>
                      <a:pt x="81" y="113"/>
                    </a:lnTo>
                    <a:lnTo>
                      <a:pt x="71" y="113"/>
                    </a:lnTo>
                    <a:lnTo>
                      <a:pt x="61" y="115"/>
                    </a:lnTo>
                    <a:lnTo>
                      <a:pt x="48" y="117"/>
                    </a:lnTo>
                    <a:lnTo>
                      <a:pt x="35" y="119"/>
                    </a:lnTo>
                    <a:lnTo>
                      <a:pt x="23" y="117"/>
                    </a:lnTo>
                    <a:lnTo>
                      <a:pt x="12" y="115"/>
                    </a:lnTo>
                    <a:lnTo>
                      <a:pt x="8" y="113"/>
                    </a:lnTo>
                    <a:lnTo>
                      <a:pt x="6" y="111"/>
                    </a:lnTo>
                    <a:lnTo>
                      <a:pt x="2" y="106"/>
                    </a:lnTo>
                    <a:lnTo>
                      <a:pt x="0" y="100"/>
                    </a:lnTo>
                    <a:lnTo>
                      <a:pt x="0" y="96"/>
                    </a:lnTo>
                    <a:lnTo>
                      <a:pt x="0" y="71"/>
                    </a:lnTo>
                    <a:lnTo>
                      <a:pt x="0" y="65"/>
                    </a:lnTo>
                    <a:lnTo>
                      <a:pt x="2" y="63"/>
                    </a:lnTo>
                    <a:lnTo>
                      <a:pt x="15" y="52"/>
                    </a:lnTo>
                    <a:lnTo>
                      <a:pt x="29" y="46"/>
                    </a:lnTo>
                    <a:lnTo>
                      <a:pt x="48" y="44"/>
                    </a:lnTo>
                    <a:lnTo>
                      <a:pt x="67" y="42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8" y="33"/>
                    </a:lnTo>
                    <a:lnTo>
                      <a:pt x="98" y="33"/>
                    </a:lnTo>
                    <a:lnTo>
                      <a:pt x="108" y="35"/>
                    </a:lnTo>
                    <a:lnTo>
                      <a:pt x="113" y="36"/>
                    </a:lnTo>
                    <a:lnTo>
                      <a:pt x="140" y="21"/>
                    </a:lnTo>
                    <a:lnTo>
                      <a:pt x="142" y="19"/>
                    </a:lnTo>
                    <a:lnTo>
                      <a:pt x="144" y="19"/>
                    </a:lnTo>
                    <a:lnTo>
                      <a:pt x="146" y="19"/>
                    </a:lnTo>
                    <a:lnTo>
                      <a:pt x="154" y="19"/>
                    </a:lnTo>
                    <a:lnTo>
                      <a:pt x="156" y="19"/>
                    </a:lnTo>
                    <a:lnTo>
                      <a:pt x="161" y="17"/>
                    </a:lnTo>
                    <a:lnTo>
                      <a:pt x="167" y="17"/>
                    </a:lnTo>
                    <a:lnTo>
                      <a:pt x="177" y="15"/>
                    </a:lnTo>
                    <a:lnTo>
                      <a:pt x="186" y="13"/>
                    </a:lnTo>
                    <a:lnTo>
                      <a:pt x="194" y="13"/>
                    </a:lnTo>
                    <a:lnTo>
                      <a:pt x="200" y="11"/>
                    </a:lnTo>
                    <a:lnTo>
                      <a:pt x="209" y="8"/>
                    </a:lnTo>
                    <a:lnTo>
                      <a:pt x="215" y="4"/>
                    </a:lnTo>
                    <a:lnTo>
                      <a:pt x="223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6" name="Freeform 133"/>
              <p:cNvSpPr>
                <a:spLocks/>
              </p:cNvSpPr>
              <p:nvPr/>
            </p:nvSpPr>
            <p:spPr bwMode="auto">
              <a:xfrm>
                <a:off x="3322638" y="2574925"/>
                <a:ext cx="431800" cy="2459037"/>
              </a:xfrm>
              <a:custGeom>
                <a:avLst/>
                <a:gdLst>
                  <a:gd name="T0" fmla="*/ 234 w 272"/>
                  <a:gd name="T1" fmla="*/ 27 h 1549"/>
                  <a:gd name="T2" fmla="*/ 190 w 272"/>
                  <a:gd name="T3" fmla="*/ 54 h 1549"/>
                  <a:gd name="T4" fmla="*/ 171 w 272"/>
                  <a:gd name="T5" fmla="*/ 89 h 1549"/>
                  <a:gd name="T6" fmla="*/ 173 w 272"/>
                  <a:gd name="T7" fmla="*/ 190 h 1549"/>
                  <a:gd name="T8" fmla="*/ 173 w 272"/>
                  <a:gd name="T9" fmla="*/ 215 h 1549"/>
                  <a:gd name="T10" fmla="*/ 175 w 272"/>
                  <a:gd name="T11" fmla="*/ 311 h 1549"/>
                  <a:gd name="T12" fmla="*/ 175 w 272"/>
                  <a:gd name="T13" fmla="*/ 358 h 1549"/>
                  <a:gd name="T14" fmla="*/ 171 w 272"/>
                  <a:gd name="T15" fmla="*/ 444 h 1549"/>
                  <a:gd name="T16" fmla="*/ 173 w 272"/>
                  <a:gd name="T17" fmla="*/ 494 h 1549"/>
                  <a:gd name="T18" fmla="*/ 171 w 272"/>
                  <a:gd name="T19" fmla="*/ 525 h 1549"/>
                  <a:gd name="T20" fmla="*/ 171 w 272"/>
                  <a:gd name="T21" fmla="*/ 555 h 1549"/>
                  <a:gd name="T22" fmla="*/ 175 w 272"/>
                  <a:gd name="T23" fmla="*/ 607 h 1549"/>
                  <a:gd name="T24" fmla="*/ 178 w 272"/>
                  <a:gd name="T25" fmla="*/ 659 h 1549"/>
                  <a:gd name="T26" fmla="*/ 180 w 272"/>
                  <a:gd name="T27" fmla="*/ 686 h 1549"/>
                  <a:gd name="T28" fmla="*/ 180 w 272"/>
                  <a:gd name="T29" fmla="*/ 698 h 1549"/>
                  <a:gd name="T30" fmla="*/ 182 w 272"/>
                  <a:gd name="T31" fmla="*/ 744 h 1549"/>
                  <a:gd name="T32" fmla="*/ 184 w 272"/>
                  <a:gd name="T33" fmla="*/ 811 h 1549"/>
                  <a:gd name="T34" fmla="*/ 184 w 272"/>
                  <a:gd name="T35" fmla="*/ 853 h 1549"/>
                  <a:gd name="T36" fmla="*/ 182 w 272"/>
                  <a:gd name="T37" fmla="*/ 899 h 1549"/>
                  <a:gd name="T38" fmla="*/ 184 w 272"/>
                  <a:gd name="T39" fmla="*/ 963 h 1549"/>
                  <a:gd name="T40" fmla="*/ 188 w 272"/>
                  <a:gd name="T41" fmla="*/ 1007 h 1549"/>
                  <a:gd name="T42" fmla="*/ 186 w 272"/>
                  <a:gd name="T43" fmla="*/ 1051 h 1549"/>
                  <a:gd name="T44" fmla="*/ 186 w 272"/>
                  <a:gd name="T45" fmla="*/ 1076 h 1549"/>
                  <a:gd name="T46" fmla="*/ 196 w 272"/>
                  <a:gd name="T47" fmla="*/ 1155 h 1549"/>
                  <a:gd name="T48" fmla="*/ 186 w 272"/>
                  <a:gd name="T49" fmla="*/ 1262 h 1549"/>
                  <a:gd name="T50" fmla="*/ 188 w 272"/>
                  <a:gd name="T51" fmla="*/ 1307 h 1549"/>
                  <a:gd name="T52" fmla="*/ 188 w 272"/>
                  <a:gd name="T53" fmla="*/ 1347 h 1549"/>
                  <a:gd name="T54" fmla="*/ 190 w 272"/>
                  <a:gd name="T55" fmla="*/ 1397 h 1549"/>
                  <a:gd name="T56" fmla="*/ 209 w 272"/>
                  <a:gd name="T57" fmla="*/ 1439 h 1549"/>
                  <a:gd name="T58" fmla="*/ 253 w 272"/>
                  <a:gd name="T59" fmla="*/ 1418 h 1549"/>
                  <a:gd name="T60" fmla="*/ 269 w 272"/>
                  <a:gd name="T61" fmla="*/ 1447 h 1549"/>
                  <a:gd name="T62" fmla="*/ 211 w 272"/>
                  <a:gd name="T63" fmla="*/ 1497 h 1549"/>
                  <a:gd name="T64" fmla="*/ 161 w 272"/>
                  <a:gd name="T65" fmla="*/ 1501 h 1549"/>
                  <a:gd name="T66" fmla="*/ 107 w 272"/>
                  <a:gd name="T67" fmla="*/ 1526 h 1549"/>
                  <a:gd name="T68" fmla="*/ 52 w 272"/>
                  <a:gd name="T69" fmla="*/ 1535 h 1549"/>
                  <a:gd name="T70" fmla="*/ 13 w 272"/>
                  <a:gd name="T71" fmla="*/ 1549 h 1549"/>
                  <a:gd name="T72" fmla="*/ 7 w 272"/>
                  <a:gd name="T73" fmla="*/ 1527 h 1549"/>
                  <a:gd name="T74" fmla="*/ 13 w 272"/>
                  <a:gd name="T75" fmla="*/ 1495 h 1549"/>
                  <a:gd name="T76" fmla="*/ 55 w 272"/>
                  <a:gd name="T77" fmla="*/ 1472 h 1549"/>
                  <a:gd name="T78" fmla="*/ 82 w 272"/>
                  <a:gd name="T79" fmla="*/ 1454 h 1549"/>
                  <a:gd name="T80" fmla="*/ 75 w 272"/>
                  <a:gd name="T81" fmla="*/ 1347 h 1549"/>
                  <a:gd name="T82" fmla="*/ 75 w 272"/>
                  <a:gd name="T83" fmla="*/ 1270 h 1549"/>
                  <a:gd name="T84" fmla="*/ 73 w 272"/>
                  <a:gd name="T85" fmla="*/ 1180 h 1549"/>
                  <a:gd name="T86" fmla="*/ 75 w 272"/>
                  <a:gd name="T87" fmla="*/ 1124 h 1549"/>
                  <a:gd name="T88" fmla="*/ 69 w 272"/>
                  <a:gd name="T89" fmla="*/ 1036 h 1549"/>
                  <a:gd name="T90" fmla="*/ 71 w 272"/>
                  <a:gd name="T91" fmla="*/ 988 h 1549"/>
                  <a:gd name="T92" fmla="*/ 67 w 272"/>
                  <a:gd name="T93" fmla="*/ 711 h 1549"/>
                  <a:gd name="T94" fmla="*/ 63 w 272"/>
                  <a:gd name="T95" fmla="*/ 665 h 1549"/>
                  <a:gd name="T96" fmla="*/ 63 w 272"/>
                  <a:gd name="T97" fmla="*/ 609 h 1549"/>
                  <a:gd name="T98" fmla="*/ 67 w 272"/>
                  <a:gd name="T99" fmla="*/ 519 h 1549"/>
                  <a:gd name="T100" fmla="*/ 69 w 272"/>
                  <a:gd name="T101" fmla="*/ 346 h 1549"/>
                  <a:gd name="T102" fmla="*/ 75 w 272"/>
                  <a:gd name="T103" fmla="*/ 277 h 1549"/>
                  <a:gd name="T104" fmla="*/ 77 w 272"/>
                  <a:gd name="T105" fmla="*/ 212 h 1549"/>
                  <a:gd name="T106" fmla="*/ 88 w 272"/>
                  <a:gd name="T107" fmla="*/ 144 h 1549"/>
                  <a:gd name="T108" fmla="*/ 73 w 272"/>
                  <a:gd name="T109" fmla="*/ 91 h 1549"/>
                  <a:gd name="T110" fmla="*/ 11 w 272"/>
                  <a:gd name="T111" fmla="*/ 92 h 1549"/>
                  <a:gd name="T112" fmla="*/ 36 w 272"/>
                  <a:gd name="T113" fmla="*/ 44 h 1549"/>
                  <a:gd name="T114" fmla="*/ 132 w 272"/>
                  <a:gd name="T115" fmla="*/ 18 h 1549"/>
                  <a:gd name="T116" fmla="*/ 182 w 272"/>
                  <a:gd name="T117" fmla="*/ 12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2" h="1549">
                    <a:moveTo>
                      <a:pt x="219" y="0"/>
                    </a:moveTo>
                    <a:lnTo>
                      <a:pt x="224" y="0"/>
                    </a:lnTo>
                    <a:lnTo>
                      <a:pt x="230" y="4"/>
                    </a:lnTo>
                    <a:lnTo>
                      <a:pt x="234" y="8"/>
                    </a:lnTo>
                    <a:lnTo>
                      <a:pt x="236" y="12"/>
                    </a:lnTo>
                    <a:lnTo>
                      <a:pt x="236" y="21"/>
                    </a:lnTo>
                    <a:lnTo>
                      <a:pt x="234" y="27"/>
                    </a:lnTo>
                    <a:lnTo>
                      <a:pt x="232" y="33"/>
                    </a:lnTo>
                    <a:lnTo>
                      <a:pt x="228" y="37"/>
                    </a:lnTo>
                    <a:lnTo>
                      <a:pt x="224" y="39"/>
                    </a:lnTo>
                    <a:lnTo>
                      <a:pt x="199" y="46"/>
                    </a:lnTo>
                    <a:lnTo>
                      <a:pt x="196" y="48"/>
                    </a:lnTo>
                    <a:lnTo>
                      <a:pt x="192" y="52"/>
                    </a:lnTo>
                    <a:lnTo>
                      <a:pt x="190" y="54"/>
                    </a:lnTo>
                    <a:lnTo>
                      <a:pt x="186" y="54"/>
                    </a:lnTo>
                    <a:lnTo>
                      <a:pt x="184" y="52"/>
                    </a:lnTo>
                    <a:lnTo>
                      <a:pt x="180" y="60"/>
                    </a:lnTo>
                    <a:lnTo>
                      <a:pt x="175" y="66"/>
                    </a:lnTo>
                    <a:lnTo>
                      <a:pt x="169" y="71"/>
                    </a:lnTo>
                    <a:lnTo>
                      <a:pt x="169" y="79"/>
                    </a:lnTo>
                    <a:lnTo>
                      <a:pt x="171" y="89"/>
                    </a:lnTo>
                    <a:lnTo>
                      <a:pt x="165" y="121"/>
                    </a:lnTo>
                    <a:lnTo>
                      <a:pt x="171" y="137"/>
                    </a:lnTo>
                    <a:lnTo>
                      <a:pt x="175" y="152"/>
                    </a:lnTo>
                    <a:lnTo>
                      <a:pt x="176" y="187"/>
                    </a:lnTo>
                    <a:lnTo>
                      <a:pt x="176" y="189"/>
                    </a:lnTo>
                    <a:lnTo>
                      <a:pt x="175" y="190"/>
                    </a:lnTo>
                    <a:lnTo>
                      <a:pt x="173" y="190"/>
                    </a:lnTo>
                    <a:lnTo>
                      <a:pt x="169" y="192"/>
                    </a:lnTo>
                    <a:lnTo>
                      <a:pt x="169" y="192"/>
                    </a:lnTo>
                    <a:lnTo>
                      <a:pt x="167" y="196"/>
                    </a:lnTo>
                    <a:lnTo>
                      <a:pt x="169" y="200"/>
                    </a:lnTo>
                    <a:lnTo>
                      <a:pt x="171" y="206"/>
                    </a:lnTo>
                    <a:lnTo>
                      <a:pt x="173" y="210"/>
                    </a:lnTo>
                    <a:lnTo>
                      <a:pt x="173" y="215"/>
                    </a:lnTo>
                    <a:lnTo>
                      <a:pt x="173" y="252"/>
                    </a:lnTo>
                    <a:lnTo>
                      <a:pt x="173" y="287"/>
                    </a:lnTo>
                    <a:lnTo>
                      <a:pt x="173" y="292"/>
                    </a:lnTo>
                    <a:lnTo>
                      <a:pt x="175" y="296"/>
                    </a:lnTo>
                    <a:lnTo>
                      <a:pt x="175" y="302"/>
                    </a:lnTo>
                    <a:lnTo>
                      <a:pt x="175" y="306"/>
                    </a:lnTo>
                    <a:lnTo>
                      <a:pt x="175" y="311"/>
                    </a:lnTo>
                    <a:lnTo>
                      <a:pt x="171" y="317"/>
                    </a:lnTo>
                    <a:lnTo>
                      <a:pt x="169" y="321"/>
                    </a:lnTo>
                    <a:lnTo>
                      <a:pt x="167" y="327"/>
                    </a:lnTo>
                    <a:lnTo>
                      <a:pt x="167" y="331"/>
                    </a:lnTo>
                    <a:lnTo>
                      <a:pt x="167" y="340"/>
                    </a:lnTo>
                    <a:lnTo>
                      <a:pt x="171" y="350"/>
                    </a:lnTo>
                    <a:lnTo>
                      <a:pt x="175" y="358"/>
                    </a:lnTo>
                    <a:lnTo>
                      <a:pt x="175" y="367"/>
                    </a:lnTo>
                    <a:lnTo>
                      <a:pt x="175" y="383"/>
                    </a:lnTo>
                    <a:lnTo>
                      <a:pt x="171" y="398"/>
                    </a:lnTo>
                    <a:lnTo>
                      <a:pt x="167" y="413"/>
                    </a:lnTo>
                    <a:lnTo>
                      <a:pt x="167" y="429"/>
                    </a:lnTo>
                    <a:lnTo>
                      <a:pt x="167" y="436"/>
                    </a:lnTo>
                    <a:lnTo>
                      <a:pt x="171" y="444"/>
                    </a:lnTo>
                    <a:lnTo>
                      <a:pt x="173" y="450"/>
                    </a:lnTo>
                    <a:lnTo>
                      <a:pt x="175" y="457"/>
                    </a:lnTo>
                    <a:lnTo>
                      <a:pt x="175" y="465"/>
                    </a:lnTo>
                    <a:lnTo>
                      <a:pt x="173" y="473"/>
                    </a:lnTo>
                    <a:lnTo>
                      <a:pt x="171" y="486"/>
                    </a:lnTo>
                    <a:lnTo>
                      <a:pt x="171" y="490"/>
                    </a:lnTo>
                    <a:lnTo>
                      <a:pt x="173" y="494"/>
                    </a:lnTo>
                    <a:lnTo>
                      <a:pt x="175" y="500"/>
                    </a:lnTo>
                    <a:lnTo>
                      <a:pt x="175" y="504"/>
                    </a:lnTo>
                    <a:lnTo>
                      <a:pt x="175" y="507"/>
                    </a:lnTo>
                    <a:lnTo>
                      <a:pt x="173" y="511"/>
                    </a:lnTo>
                    <a:lnTo>
                      <a:pt x="171" y="517"/>
                    </a:lnTo>
                    <a:lnTo>
                      <a:pt x="171" y="521"/>
                    </a:lnTo>
                    <a:lnTo>
                      <a:pt x="171" y="525"/>
                    </a:lnTo>
                    <a:lnTo>
                      <a:pt x="173" y="529"/>
                    </a:lnTo>
                    <a:lnTo>
                      <a:pt x="175" y="532"/>
                    </a:lnTo>
                    <a:lnTo>
                      <a:pt x="175" y="536"/>
                    </a:lnTo>
                    <a:lnTo>
                      <a:pt x="173" y="542"/>
                    </a:lnTo>
                    <a:lnTo>
                      <a:pt x="173" y="548"/>
                    </a:lnTo>
                    <a:lnTo>
                      <a:pt x="171" y="552"/>
                    </a:lnTo>
                    <a:lnTo>
                      <a:pt x="171" y="555"/>
                    </a:lnTo>
                    <a:lnTo>
                      <a:pt x="171" y="563"/>
                    </a:lnTo>
                    <a:lnTo>
                      <a:pt x="175" y="573"/>
                    </a:lnTo>
                    <a:lnTo>
                      <a:pt x="176" y="582"/>
                    </a:lnTo>
                    <a:lnTo>
                      <a:pt x="176" y="590"/>
                    </a:lnTo>
                    <a:lnTo>
                      <a:pt x="176" y="598"/>
                    </a:lnTo>
                    <a:lnTo>
                      <a:pt x="175" y="602"/>
                    </a:lnTo>
                    <a:lnTo>
                      <a:pt x="175" y="607"/>
                    </a:lnTo>
                    <a:lnTo>
                      <a:pt x="173" y="613"/>
                    </a:lnTo>
                    <a:lnTo>
                      <a:pt x="175" y="623"/>
                    </a:lnTo>
                    <a:lnTo>
                      <a:pt x="176" y="632"/>
                    </a:lnTo>
                    <a:lnTo>
                      <a:pt x="178" y="642"/>
                    </a:lnTo>
                    <a:lnTo>
                      <a:pt x="180" y="651"/>
                    </a:lnTo>
                    <a:lnTo>
                      <a:pt x="180" y="655"/>
                    </a:lnTo>
                    <a:lnTo>
                      <a:pt x="178" y="659"/>
                    </a:lnTo>
                    <a:lnTo>
                      <a:pt x="176" y="663"/>
                    </a:lnTo>
                    <a:lnTo>
                      <a:pt x="176" y="667"/>
                    </a:lnTo>
                    <a:lnTo>
                      <a:pt x="176" y="671"/>
                    </a:lnTo>
                    <a:lnTo>
                      <a:pt x="178" y="675"/>
                    </a:lnTo>
                    <a:lnTo>
                      <a:pt x="180" y="678"/>
                    </a:lnTo>
                    <a:lnTo>
                      <a:pt x="180" y="684"/>
                    </a:lnTo>
                    <a:lnTo>
                      <a:pt x="180" y="686"/>
                    </a:lnTo>
                    <a:lnTo>
                      <a:pt x="178" y="686"/>
                    </a:lnTo>
                    <a:lnTo>
                      <a:pt x="176" y="690"/>
                    </a:lnTo>
                    <a:lnTo>
                      <a:pt x="176" y="692"/>
                    </a:lnTo>
                    <a:lnTo>
                      <a:pt x="176" y="694"/>
                    </a:lnTo>
                    <a:lnTo>
                      <a:pt x="178" y="694"/>
                    </a:lnTo>
                    <a:lnTo>
                      <a:pt x="178" y="696"/>
                    </a:lnTo>
                    <a:lnTo>
                      <a:pt x="180" y="698"/>
                    </a:lnTo>
                    <a:lnTo>
                      <a:pt x="178" y="703"/>
                    </a:lnTo>
                    <a:lnTo>
                      <a:pt x="176" y="707"/>
                    </a:lnTo>
                    <a:lnTo>
                      <a:pt x="176" y="711"/>
                    </a:lnTo>
                    <a:lnTo>
                      <a:pt x="176" y="719"/>
                    </a:lnTo>
                    <a:lnTo>
                      <a:pt x="180" y="726"/>
                    </a:lnTo>
                    <a:lnTo>
                      <a:pt x="182" y="734"/>
                    </a:lnTo>
                    <a:lnTo>
                      <a:pt x="182" y="744"/>
                    </a:lnTo>
                    <a:lnTo>
                      <a:pt x="182" y="753"/>
                    </a:lnTo>
                    <a:lnTo>
                      <a:pt x="180" y="763"/>
                    </a:lnTo>
                    <a:lnTo>
                      <a:pt x="180" y="773"/>
                    </a:lnTo>
                    <a:lnTo>
                      <a:pt x="178" y="784"/>
                    </a:lnTo>
                    <a:lnTo>
                      <a:pt x="180" y="794"/>
                    </a:lnTo>
                    <a:lnTo>
                      <a:pt x="182" y="801"/>
                    </a:lnTo>
                    <a:lnTo>
                      <a:pt x="184" y="811"/>
                    </a:lnTo>
                    <a:lnTo>
                      <a:pt x="186" y="819"/>
                    </a:lnTo>
                    <a:lnTo>
                      <a:pt x="186" y="824"/>
                    </a:lnTo>
                    <a:lnTo>
                      <a:pt x="184" y="830"/>
                    </a:lnTo>
                    <a:lnTo>
                      <a:pt x="182" y="834"/>
                    </a:lnTo>
                    <a:lnTo>
                      <a:pt x="182" y="838"/>
                    </a:lnTo>
                    <a:lnTo>
                      <a:pt x="182" y="845"/>
                    </a:lnTo>
                    <a:lnTo>
                      <a:pt x="184" y="853"/>
                    </a:lnTo>
                    <a:lnTo>
                      <a:pt x="184" y="859"/>
                    </a:lnTo>
                    <a:lnTo>
                      <a:pt x="186" y="867"/>
                    </a:lnTo>
                    <a:lnTo>
                      <a:pt x="184" y="872"/>
                    </a:lnTo>
                    <a:lnTo>
                      <a:pt x="184" y="878"/>
                    </a:lnTo>
                    <a:lnTo>
                      <a:pt x="182" y="884"/>
                    </a:lnTo>
                    <a:lnTo>
                      <a:pt x="182" y="890"/>
                    </a:lnTo>
                    <a:lnTo>
                      <a:pt x="182" y="899"/>
                    </a:lnTo>
                    <a:lnTo>
                      <a:pt x="184" y="907"/>
                    </a:lnTo>
                    <a:lnTo>
                      <a:pt x="186" y="915"/>
                    </a:lnTo>
                    <a:lnTo>
                      <a:pt x="186" y="924"/>
                    </a:lnTo>
                    <a:lnTo>
                      <a:pt x="186" y="934"/>
                    </a:lnTo>
                    <a:lnTo>
                      <a:pt x="186" y="943"/>
                    </a:lnTo>
                    <a:lnTo>
                      <a:pt x="186" y="953"/>
                    </a:lnTo>
                    <a:lnTo>
                      <a:pt x="184" y="963"/>
                    </a:lnTo>
                    <a:lnTo>
                      <a:pt x="184" y="967"/>
                    </a:lnTo>
                    <a:lnTo>
                      <a:pt x="186" y="972"/>
                    </a:lnTo>
                    <a:lnTo>
                      <a:pt x="186" y="982"/>
                    </a:lnTo>
                    <a:lnTo>
                      <a:pt x="186" y="988"/>
                    </a:lnTo>
                    <a:lnTo>
                      <a:pt x="184" y="993"/>
                    </a:lnTo>
                    <a:lnTo>
                      <a:pt x="186" y="1001"/>
                    </a:lnTo>
                    <a:lnTo>
                      <a:pt x="188" y="1007"/>
                    </a:lnTo>
                    <a:lnTo>
                      <a:pt x="190" y="1015"/>
                    </a:lnTo>
                    <a:lnTo>
                      <a:pt x="190" y="1022"/>
                    </a:lnTo>
                    <a:lnTo>
                      <a:pt x="190" y="1028"/>
                    </a:lnTo>
                    <a:lnTo>
                      <a:pt x="188" y="1034"/>
                    </a:lnTo>
                    <a:lnTo>
                      <a:pt x="186" y="1040"/>
                    </a:lnTo>
                    <a:lnTo>
                      <a:pt x="186" y="1045"/>
                    </a:lnTo>
                    <a:lnTo>
                      <a:pt x="186" y="1051"/>
                    </a:lnTo>
                    <a:lnTo>
                      <a:pt x="188" y="1053"/>
                    </a:lnTo>
                    <a:lnTo>
                      <a:pt x="190" y="1057"/>
                    </a:lnTo>
                    <a:lnTo>
                      <a:pt x="190" y="1061"/>
                    </a:lnTo>
                    <a:lnTo>
                      <a:pt x="188" y="1064"/>
                    </a:lnTo>
                    <a:lnTo>
                      <a:pt x="186" y="1066"/>
                    </a:lnTo>
                    <a:lnTo>
                      <a:pt x="186" y="1070"/>
                    </a:lnTo>
                    <a:lnTo>
                      <a:pt x="186" y="1076"/>
                    </a:lnTo>
                    <a:lnTo>
                      <a:pt x="190" y="1084"/>
                    </a:lnTo>
                    <a:lnTo>
                      <a:pt x="192" y="1089"/>
                    </a:lnTo>
                    <a:lnTo>
                      <a:pt x="192" y="1097"/>
                    </a:lnTo>
                    <a:lnTo>
                      <a:pt x="196" y="1111"/>
                    </a:lnTo>
                    <a:lnTo>
                      <a:pt x="196" y="1126"/>
                    </a:lnTo>
                    <a:lnTo>
                      <a:pt x="196" y="1141"/>
                    </a:lnTo>
                    <a:lnTo>
                      <a:pt x="196" y="1155"/>
                    </a:lnTo>
                    <a:lnTo>
                      <a:pt x="196" y="1189"/>
                    </a:lnTo>
                    <a:lnTo>
                      <a:pt x="192" y="1224"/>
                    </a:lnTo>
                    <a:lnTo>
                      <a:pt x="192" y="1232"/>
                    </a:lnTo>
                    <a:lnTo>
                      <a:pt x="188" y="1239"/>
                    </a:lnTo>
                    <a:lnTo>
                      <a:pt x="186" y="1247"/>
                    </a:lnTo>
                    <a:lnTo>
                      <a:pt x="184" y="1257"/>
                    </a:lnTo>
                    <a:lnTo>
                      <a:pt x="186" y="1262"/>
                    </a:lnTo>
                    <a:lnTo>
                      <a:pt x="188" y="1268"/>
                    </a:lnTo>
                    <a:lnTo>
                      <a:pt x="190" y="1274"/>
                    </a:lnTo>
                    <a:lnTo>
                      <a:pt x="192" y="1282"/>
                    </a:lnTo>
                    <a:lnTo>
                      <a:pt x="192" y="1287"/>
                    </a:lnTo>
                    <a:lnTo>
                      <a:pt x="190" y="1293"/>
                    </a:lnTo>
                    <a:lnTo>
                      <a:pt x="188" y="1301"/>
                    </a:lnTo>
                    <a:lnTo>
                      <a:pt x="188" y="1307"/>
                    </a:lnTo>
                    <a:lnTo>
                      <a:pt x="188" y="1312"/>
                    </a:lnTo>
                    <a:lnTo>
                      <a:pt x="190" y="1316"/>
                    </a:lnTo>
                    <a:lnTo>
                      <a:pt x="190" y="1320"/>
                    </a:lnTo>
                    <a:lnTo>
                      <a:pt x="192" y="1326"/>
                    </a:lnTo>
                    <a:lnTo>
                      <a:pt x="190" y="1333"/>
                    </a:lnTo>
                    <a:lnTo>
                      <a:pt x="190" y="1341"/>
                    </a:lnTo>
                    <a:lnTo>
                      <a:pt x="188" y="1347"/>
                    </a:lnTo>
                    <a:lnTo>
                      <a:pt x="188" y="1355"/>
                    </a:lnTo>
                    <a:lnTo>
                      <a:pt x="188" y="1360"/>
                    </a:lnTo>
                    <a:lnTo>
                      <a:pt x="190" y="1366"/>
                    </a:lnTo>
                    <a:lnTo>
                      <a:pt x="190" y="1374"/>
                    </a:lnTo>
                    <a:lnTo>
                      <a:pt x="190" y="1380"/>
                    </a:lnTo>
                    <a:lnTo>
                      <a:pt x="190" y="1387"/>
                    </a:lnTo>
                    <a:lnTo>
                      <a:pt x="190" y="1397"/>
                    </a:lnTo>
                    <a:lnTo>
                      <a:pt x="188" y="1406"/>
                    </a:lnTo>
                    <a:lnTo>
                      <a:pt x="188" y="1416"/>
                    </a:lnTo>
                    <a:lnTo>
                      <a:pt x="188" y="1426"/>
                    </a:lnTo>
                    <a:lnTo>
                      <a:pt x="190" y="1433"/>
                    </a:lnTo>
                    <a:lnTo>
                      <a:pt x="194" y="1441"/>
                    </a:lnTo>
                    <a:lnTo>
                      <a:pt x="199" y="1441"/>
                    </a:lnTo>
                    <a:lnTo>
                      <a:pt x="209" y="1439"/>
                    </a:lnTo>
                    <a:lnTo>
                      <a:pt x="217" y="1437"/>
                    </a:lnTo>
                    <a:lnTo>
                      <a:pt x="224" y="1433"/>
                    </a:lnTo>
                    <a:lnTo>
                      <a:pt x="230" y="1428"/>
                    </a:lnTo>
                    <a:lnTo>
                      <a:pt x="234" y="1422"/>
                    </a:lnTo>
                    <a:lnTo>
                      <a:pt x="240" y="1418"/>
                    </a:lnTo>
                    <a:lnTo>
                      <a:pt x="247" y="1418"/>
                    </a:lnTo>
                    <a:lnTo>
                      <a:pt x="253" y="1418"/>
                    </a:lnTo>
                    <a:lnTo>
                      <a:pt x="259" y="1418"/>
                    </a:lnTo>
                    <a:lnTo>
                      <a:pt x="259" y="1424"/>
                    </a:lnTo>
                    <a:lnTo>
                      <a:pt x="261" y="1424"/>
                    </a:lnTo>
                    <a:lnTo>
                      <a:pt x="269" y="1424"/>
                    </a:lnTo>
                    <a:lnTo>
                      <a:pt x="271" y="1426"/>
                    </a:lnTo>
                    <a:lnTo>
                      <a:pt x="272" y="1428"/>
                    </a:lnTo>
                    <a:lnTo>
                      <a:pt x="269" y="1447"/>
                    </a:lnTo>
                    <a:lnTo>
                      <a:pt x="261" y="1464"/>
                    </a:lnTo>
                    <a:lnTo>
                      <a:pt x="253" y="1474"/>
                    </a:lnTo>
                    <a:lnTo>
                      <a:pt x="244" y="1483"/>
                    </a:lnTo>
                    <a:lnTo>
                      <a:pt x="232" y="1493"/>
                    </a:lnTo>
                    <a:lnTo>
                      <a:pt x="224" y="1495"/>
                    </a:lnTo>
                    <a:lnTo>
                      <a:pt x="217" y="1497"/>
                    </a:lnTo>
                    <a:lnTo>
                      <a:pt x="211" y="1497"/>
                    </a:lnTo>
                    <a:lnTo>
                      <a:pt x="203" y="1497"/>
                    </a:lnTo>
                    <a:lnTo>
                      <a:pt x="198" y="1495"/>
                    </a:lnTo>
                    <a:lnTo>
                      <a:pt x="194" y="1493"/>
                    </a:lnTo>
                    <a:lnTo>
                      <a:pt x="188" y="1497"/>
                    </a:lnTo>
                    <a:lnTo>
                      <a:pt x="180" y="1501"/>
                    </a:lnTo>
                    <a:lnTo>
                      <a:pt x="173" y="1501"/>
                    </a:lnTo>
                    <a:lnTo>
                      <a:pt x="161" y="1501"/>
                    </a:lnTo>
                    <a:lnTo>
                      <a:pt x="150" y="1502"/>
                    </a:lnTo>
                    <a:lnTo>
                      <a:pt x="142" y="1506"/>
                    </a:lnTo>
                    <a:lnTo>
                      <a:pt x="134" y="1510"/>
                    </a:lnTo>
                    <a:lnTo>
                      <a:pt x="128" y="1514"/>
                    </a:lnTo>
                    <a:lnTo>
                      <a:pt x="123" y="1520"/>
                    </a:lnTo>
                    <a:lnTo>
                      <a:pt x="115" y="1524"/>
                    </a:lnTo>
                    <a:lnTo>
                      <a:pt x="107" y="1526"/>
                    </a:lnTo>
                    <a:lnTo>
                      <a:pt x="102" y="1527"/>
                    </a:lnTo>
                    <a:lnTo>
                      <a:pt x="94" y="1527"/>
                    </a:lnTo>
                    <a:lnTo>
                      <a:pt x="88" y="1527"/>
                    </a:lnTo>
                    <a:lnTo>
                      <a:pt x="77" y="1526"/>
                    </a:lnTo>
                    <a:lnTo>
                      <a:pt x="67" y="1527"/>
                    </a:lnTo>
                    <a:lnTo>
                      <a:pt x="59" y="1531"/>
                    </a:lnTo>
                    <a:lnTo>
                      <a:pt x="52" y="1535"/>
                    </a:lnTo>
                    <a:lnTo>
                      <a:pt x="46" y="1541"/>
                    </a:lnTo>
                    <a:lnTo>
                      <a:pt x="38" y="1545"/>
                    </a:lnTo>
                    <a:lnTo>
                      <a:pt x="31" y="1549"/>
                    </a:lnTo>
                    <a:lnTo>
                      <a:pt x="23" y="1549"/>
                    </a:lnTo>
                    <a:lnTo>
                      <a:pt x="19" y="1549"/>
                    </a:lnTo>
                    <a:lnTo>
                      <a:pt x="17" y="1549"/>
                    </a:lnTo>
                    <a:lnTo>
                      <a:pt x="13" y="1549"/>
                    </a:lnTo>
                    <a:lnTo>
                      <a:pt x="9" y="1549"/>
                    </a:lnTo>
                    <a:lnTo>
                      <a:pt x="7" y="1549"/>
                    </a:lnTo>
                    <a:lnTo>
                      <a:pt x="6" y="1547"/>
                    </a:lnTo>
                    <a:lnTo>
                      <a:pt x="6" y="1543"/>
                    </a:lnTo>
                    <a:lnTo>
                      <a:pt x="7" y="1537"/>
                    </a:lnTo>
                    <a:lnTo>
                      <a:pt x="7" y="1531"/>
                    </a:lnTo>
                    <a:lnTo>
                      <a:pt x="7" y="1527"/>
                    </a:lnTo>
                    <a:lnTo>
                      <a:pt x="4" y="1526"/>
                    </a:lnTo>
                    <a:lnTo>
                      <a:pt x="2" y="1522"/>
                    </a:lnTo>
                    <a:lnTo>
                      <a:pt x="2" y="1518"/>
                    </a:lnTo>
                    <a:lnTo>
                      <a:pt x="0" y="1512"/>
                    </a:lnTo>
                    <a:lnTo>
                      <a:pt x="0" y="1508"/>
                    </a:lnTo>
                    <a:lnTo>
                      <a:pt x="6" y="1501"/>
                    </a:lnTo>
                    <a:lnTo>
                      <a:pt x="13" y="1495"/>
                    </a:lnTo>
                    <a:lnTo>
                      <a:pt x="21" y="1491"/>
                    </a:lnTo>
                    <a:lnTo>
                      <a:pt x="29" y="1487"/>
                    </a:lnTo>
                    <a:lnTo>
                      <a:pt x="40" y="1485"/>
                    </a:lnTo>
                    <a:lnTo>
                      <a:pt x="50" y="1481"/>
                    </a:lnTo>
                    <a:lnTo>
                      <a:pt x="55" y="1479"/>
                    </a:lnTo>
                    <a:lnTo>
                      <a:pt x="55" y="1476"/>
                    </a:lnTo>
                    <a:lnTo>
                      <a:pt x="55" y="1472"/>
                    </a:lnTo>
                    <a:lnTo>
                      <a:pt x="57" y="1470"/>
                    </a:lnTo>
                    <a:lnTo>
                      <a:pt x="61" y="1470"/>
                    </a:lnTo>
                    <a:lnTo>
                      <a:pt x="65" y="1470"/>
                    </a:lnTo>
                    <a:lnTo>
                      <a:pt x="73" y="1470"/>
                    </a:lnTo>
                    <a:lnTo>
                      <a:pt x="79" y="1468"/>
                    </a:lnTo>
                    <a:lnTo>
                      <a:pt x="84" y="1462"/>
                    </a:lnTo>
                    <a:lnTo>
                      <a:pt x="82" y="1454"/>
                    </a:lnTo>
                    <a:lnTo>
                      <a:pt x="82" y="1447"/>
                    </a:lnTo>
                    <a:lnTo>
                      <a:pt x="80" y="1435"/>
                    </a:lnTo>
                    <a:lnTo>
                      <a:pt x="80" y="1399"/>
                    </a:lnTo>
                    <a:lnTo>
                      <a:pt x="77" y="1366"/>
                    </a:lnTo>
                    <a:lnTo>
                      <a:pt x="77" y="1356"/>
                    </a:lnTo>
                    <a:lnTo>
                      <a:pt x="75" y="1351"/>
                    </a:lnTo>
                    <a:lnTo>
                      <a:pt x="75" y="1347"/>
                    </a:lnTo>
                    <a:lnTo>
                      <a:pt x="75" y="1316"/>
                    </a:lnTo>
                    <a:lnTo>
                      <a:pt x="79" y="1312"/>
                    </a:lnTo>
                    <a:lnTo>
                      <a:pt x="71" y="1303"/>
                    </a:lnTo>
                    <a:lnTo>
                      <a:pt x="71" y="1295"/>
                    </a:lnTo>
                    <a:lnTo>
                      <a:pt x="73" y="1287"/>
                    </a:lnTo>
                    <a:lnTo>
                      <a:pt x="75" y="1278"/>
                    </a:lnTo>
                    <a:lnTo>
                      <a:pt x="75" y="1270"/>
                    </a:lnTo>
                    <a:lnTo>
                      <a:pt x="75" y="1260"/>
                    </a:lnTo>
                    <a:lnTo>
                      <a:pt x="75" y="1251"/>
                    </a:lnTo>
                    <a:lnTo>
                      <a:pt x="73" y="1235"/>
                    </a:lnTo>
                    <a:lnTo>
                      <a:pt x="79" y="1203"/>
                    </a:lnTo>
                    <a:lnTo>
                      <a:pt x="73" y="1195"/>
                    </a:lnTo>
                    <a:lnTo>
                      <a:pt x="71" y="1189"/>
                    </a:lnTo>
                    <a:lnTo>
                      <a:pt x="73" y="1180"/>
                    </a:lnTo>
                    <a:lnTo>
                      <a:pt x="75" y="1172"/>
                    </a:lnTo>
                    <a:lnTo>
                      <a:pt x="79" y="1164"/>
                    </a:lnTo>
                    <a:lnTo>
                      <a:pt x="79" y="1155"/>
                    </a:lnTo>
                    <a:lnTo>
                      <a:pt x="79" y="1147"/>
                    </a:lnTo>
                    <a:lnTo>
                      <a:pt x="77" y="1139"/>
                    </a:lnTo>
                    <a:lnTo>
                      <a:pt x="77" y="1132"/>
                    </a:lnTo>
                    <a:lnTo>
                      <a:pt x="75" y="1124"/>
                    </a:lnTo>
                    <a:lnTo>
                      <a:pt x="77" y="1103"/>
                    </a:lnTo>
                    <a:lnTo>
                      <a:pt x="77" y="1093"/>
                    </a:lnTo>
                    <a:lnTo>
                      <a:pt x="77" y="1084"/>
                    </a:lnTo>
                    <a:lnTo>
                      <a:pt x="77" y="1072"/>
                    </a:lnTo>
                    <a:lnTo>
                      <a:pt x="73" y="1059"/>
                    </a:lnTo>
                    <a:lnTo>
                      <a:pt x="71" y="1047"/>
                    </a:lnTo>
                    <a:lnTo>
                      <a:pt x="69" y="1036"/>
                    </a:lnTo>
                    <a:lnTo>
                      <a:pt x="69" y="1028"/>
                    </a:lnTo>
                    <a:lnTo>
                      <a:pt x="71" y="1022"/>
                    </a:lnTo>
                    <a:lnTo>
                      <a:pt x="73" y="1016"/>
                    </a:lnTo>
                    <a:lnTo>
                      <a:pt x="73" y="1009"/>
                    </a:lnTo>
                    <a:lnTo>
                      <a:pt x="73" y="1001"/>
                    </a:lnTo>
                    <a:lnTo>
                      <a:pt x="71" y="995"/>
                    </a:lnTo>
                    <a:lnTo>
                      <a:pt x="71" y="988"/>
                    </a:lnTo>
                    <a:lnTo>
                      <a:pt x="69" y="980"/>
                    </a:lnTo>
                    <a:lnTo>
                      <a:pt x="71" y="938"/>
                    </a:lnTo>
                    <a:lnTo>
                      <a:pt x="73" y="894"/>
                    </a:lnTo>
                    <a:lnTo>
                      <a:pt x="69" y="811"/>
                    </a:lnTo>
                    <a:lnTo>
                      <a:pt x="65" y="726"/>
                    </a:lnTo>
                    <a:lnTo>
                      <a:pt x="65" y="719"/>
                    </a:lnTo>
                    <a:lnTo>
                      <a:pt x="67" y="711"/>
                    </a:lnTo>
                    <a:lnTo>
                      <a:pt x="67" y="705"/>
                    </a:lnTo>
                    <a:lnTo>
                      <a:pt x="69" y="696"/>
                    </a:lnTo>
                    <a:lnTo>
                      <a:pt x="67" y="692"/>
                    </a:lnTo>
                    <a:lnTo>
                      <a:pt x="65" y="686"/>
                    </a:lnTo>
                    <a:lnTo>
                      <a:pt x="63" y="678"/>
                    </a:lnTo>
                    <a:lnTo>
                      <a:pt x="63" y="673"/>
                    </a:lnTo>
                    <a:lnTo>
                      <a:pt x="63" y="665"/>
                    </a:lnTo>
                    <a:lnTo>
                      <a:pt x="65" y="659"/>
                    </a:lnTo>
                    <a:lnTo>
                      <a:pt x="65" y="651"/>
                    </a:lnTo>
                    <a:lnTo>
                      <a:pt x="65" y="644"/>
                    </a:lnTo>
                    <a:lnTo>
                      <a:pt x="63" y="636"/>
                    </a:lnTo>
                    <a:lnTo>
                      <a:pt x="63" y="628"/>
                    </a:lnTo>
                    <a:lnTo>
                      <a:pt x="63" y="619"/>
                    </a:lnTo>
                    <a:lnTo>
                      <a:pt x="63" y="609"/>
                    </a:lnTo>
                    <a:lnTo>
                      <a:pt x="63" y="598"/>
                    </a:lnTo>
                    <a:lnTo>
                      <a:pt x="61" y="584"/>
                    </a:lnTo>
                    <a:lnTo>
                      <a:pt x="61" y="573"/>
                    </a:lnTo>
                    <a:lnTo>
                      <a:pt x="61" y="561"/>
                    </a:lnTo>
                    <a:lnTo>
                      <a:pt x="61" y="548"/>
                    </a:lnTo>
                    <a:lnTo>
                      <a:pt x="63" y="532"/>
                    </a:lnTo>
                    <a:lnTo>
                      <a:pt x="67" y="519"/>
                    </a:lnTo>
                    <a:lnTo>
                      <a:pt x="67" y="505"/>
                    </a:lnTo>
                    <a:lnTo>
                      <a:pt x="67" y="492"/>
                    </a:lnTo>
                    <a:lnTo>
                      <a:pt x="65" y="477"/>
                    </a:lnTo>
                    <a:lnTo>
                      <a:pt x="67" y="448"/>
                    </a:lnTo>
                    <a:lnTo>
                      <a:pt x="69" y="402"/>
                    </a:lnTo>
                    <a:lnTo>
                      <a:pt x="71" y="354"/>
                    </a:lnTo>
                    <a:lnTo>
                      <a:pt x="69" y="346"/>
                    </a:lnTo>
                    <a:lnTo>
                      <a:pt x="69" y="338"/>
                    </a:lnTo>
                    <a:lnTo>
                      <a:pt x="67" y="331"/>
                    </a:lnTo>
                    <a:lnTo>
                      <a:pt x="67" y="323"/>
                    </a:lnTo>
                    <a:lnTo>
                      <a:pt x="67" y="311"/>
                    </a:lnTo>
                    <a:lnTo>
                      <a:pt x="71" y="300"/>
                    </a:lnTo>
                    <a:lnTo>
                      <a:pt x="73" y="288"/>
                    </a:lnTo>
                    <a:lnTo>
                      <a:pt x="75" y="277"/>
                    </a:lnTo>
                    <a:lnTo>
                      <a:pt x="75" y="263"/>
                    </a:lnTo>
                    <a:lnTo>
                      <a:pt x="73" y="250"/>
                    </a:lnTo>
                    <a:lnTo>
                      <a:pt x="71" y="237"/>
                    </a:lnTo>
                    <a:lnTo>
                      <a:pt x="71" y="225"/>
                    </a:lnTo>
                    <a:lnTo>
                      <a:pt x="71" y="221"/>
                    </a:lnTo>
                    <a:lnTo>
                      <a:pt x="73" y="215"/>
                    </a:lnTo>
                    <a:lnTo>
                      <a:pt x="77" y="212"/>
                    </a:lnTo>
                    <a:lnTo>
                      <a:pt x="79" y="208"/>
                    </a:lnTo>
                    <a:lnTo>
                      <a:pt x="80" y="198"/>
                    </a:lnTo>
                    <a:lnTo>
                      <a:pt x="82" y="190"/>
                    </a:lnTo>
                    <a:lnTo>
                      <a:pt x="84" y="183"/>
                    </a:lnTo>
                    <a:lnTo>
                      <a:pt x="84" y="173"/>
                    </a:lnTo>
                    <a:lnTo>
                      <a:pt x="88" y="160"/>
                    </a:lnTo>
                    <a:lnTo>
                      <a:pt x="88" y="144"/>
                    </a:lnTo>
                    <a:lnTo>
                      <a:pt x="86" y="129"/>
                    </a:lnTo>
                    <a:lnTo>
                      <a:pt x="86" y="114"/>
                    </a:lnTo>
                    <a:lnTo>
                      <a:pt x="86" y="106"/>
                    </a:lnTo>
                    <a:lnTo>
                      <a:pt x="82" y="98"/>
                    </a:lnTo>
                    <a:lnTo>
                      <a:pt x="79" y="91"/>
                    </a:lnTo>
                    <a:lnTo>
                      <a:pt x="77" y="91"/>
                    </a:lnTo>
                    <a:lnTo>
                      <a:pt x="73" y="91"/>
                    </a:lnTo>
                    <a:lnTo>
                      <a:pt x="71" y="89"/>
                    </a:lnTo>
                    <a:lnTo>
                      <a:pt x="69" y="89"/>
                    </a:lnTo>
                    <a:lnTo>
                      <a:pt x="57" y="89"/>
                    </a:lnTo>
                    <a:lnTo>
                      <a:pt x="46" y="91"/>
                    </a:lnTo>
                    <a:lnTo>
                      <a:pt x="34" y="92"/>
                    </a:lnTo>
                    <a:lnTo>
                      <a:pt x="21" y="94"/>
                    </a:lnTo>
                    <a:lnTo>
                      <a:pt x="11" y="92"/>
                    </a:lnTo>
                    <a:lnTo>
                      <a:pt x="2" y="91"/>
                    </a:lnTo>
                    <a:lnTo>
                      <a:pt x="0" y="87"/>
                    </a:lnTo>
                    <a:lnTo>
                      <a:pt x="0" y="83"/>
                    </a:lnTo>
                    <a:lnTo>
                      <a:pt x="0" y="77"/>
                    </a:lnTo>
                    <a:lnTo>
                      <a:pt x="0" y="58"/>
                    </a:lnTo>
                    <a:lnTo>
                      <a:pt x="15" y="48"/>
                    </a:lnTo>
                    <a:lnTo>
                      <a:pt x="36" y="44"/>
                    </a:lnTo>
                    <a:lnTo>
                      <a:pt x="57" y="41"/>
                    </a:lnTo>
                    <a:lnTo>
                      <a:pt x="75" y="33"/>
                    </a:lnTo>
                    <a:lnTo>
                      <a:pt x="86" y="33"/>
                    </a:lnTo>
                    <a:lnTo>
                      <a:pt x="92" y="33"/>
                    </a:lnTo>
                    <a:lnTo>
                      <a:pt x="98" y="35"/>
                    </a:lnTo>
                    <a:lnTo>
                      <a:pt x="102" y="39"/>
                    </a:lnTo>
                    <a:lnTo>
                      <a:pt x="132" y="18"/>
                    </a:lnTo>
                    <a:lnTo>
                      <a:pt x="140" y="18"/>
                    </a:lnTo>
                    <a:lnTo>
                      <a:pt x="142" y="18"/>
                    </a:lnTo>
                    <a:lnTo>
                      <a:pt x="148" y="18"/>
                    </a:lnTo>
                    <a:lnTo>
                      <a:pt x="155" y="16"/>
                    </a:lnTo>
                    <a:lnTo>
                      <a:pt x="165" y="16"/>
                    </a:lnTo>
                    <a:lnTo>
                      <a:pt x="175" y="14"/>
                    </a:lnTo>
                    <a:lnTo>
                      <a:pt x="182" y="12"/>
                    </a:lnTo>
                    <a:lnTo>
                      <a:pt x="188" y="12"/>
                    </a:lnTo>
                    <a:lnTo>
                      <a:pt x="190" y="12"/>
                    </a:lnTo>
                    <a:lnTo>
                      <a:pt x="198" y="8"/>
                    </a:lnTo>
                    <a:lnTo>
                      <a:pt x="203" y="4"/>
                    </a:lnTo>
                    <a:lnTo>
                      <a:pt x="211" y="0"/>
                    </a:lnTo>
                    <a:lnTo>
                      <a:pt x="2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7" name="Freeform 134"/>
              <p:cNvSpPr>
                <a:spLocks noEditPoints="1"/>
              </p:cNvSpPr>
              <p:nvPr/>
            </p:nvSpPr>
            <p:spPr bwMode="auto">
              <a:xfrm>
                <a:off x="3300413" y="2554288"/>
                <a:ext cx="476250" cy="2500312"/>
              </a:xfrm>
              <a:custGeom>
                <a:avLst/>
                <a:gdLst>
                  <a:gd name="T0" fmla="*/ 160 w 300"/>
                  <a:gd name="T1" fmla="*/ 42 h 1575"/>
                  <a:gd name="T2" fmla="*/ 50 w 300"/>
                  <a:gd name="T3" fmla="*/ 69 h 1575"/>
                  <a:gd name="T4" fmla="*/ 102 w 300"/>
                  <a:gd name="T5" fmla="*/ 96 h 1575"/>
                  <a:gd name="T6" fmla="*/ 98 w 300"/>
                  <a:gd name="T7" fmla="*/ 234 h 1575"/>
                  <a:gd name="T8" fmla="*/ 94 w 300"/>
                  <a:gd name="T9" fmla="*/ 349 h 1575"/>
                  <a:gd name="T10" fmla="*/ 89 w 300"/>
                  <a:gd name="T11" fmla="*/ 634 h 1575"/>
                  <a:gd name="T12" fmla="*/ 93 w 300"/>
                  <a:gd name="T13" fmla="*/ 728 h 1575"/>
                  <a:gd name="T14" fmla="*/ 96 w 300"/>
                  <a:gd name="T15" fmla="*/ 1058 h 1575"/>
                  <a:gd name="T16" fmla="*/ 98 w 300"/>
                  <a:gd name="T17" fmla="*/ 1197 h 1575"/>
                  <a:gd name="T18" fmla="*/ 98 w 300"/>
                  <a:gd name="T19" fmla="*/ 1312 h 1575"/>
                  <a:gd name="T20" fmla="*/ 110 w 300"/>
                  <a:gd name="T21" fmla="*/ 1473 h 1575"/>
                  <a:gd name="T22" fmla="*/ 31 w 300"/>
                  <a:gd name="T23" fmla="*/ 1519 h 1575"/>
                  <a:gd name="T24" fmla="*/ 58 w 300"/>
                  <a:gd name="T25" fmla="*/ 1539 h 1575"/>
                  <a:gd name="T26" fmla="*/ 173 w 300"/>
                  <a:gd name="T27" fmla="*/ 1502 h 1575"/>
                  <a:gd name="T28" fmla="*/ 240 w 300"/>
                  <a:gd name="T29" fmla="*/ 1494 h 1575"/>
                  <a:gd name="T30" fmla="*/ 215 w 300"/>
                  <a:gd name="T31" fmla="*/ 1466 h 1575"/>
                  <a:gd name="T32" fmla="*/ 190 w 300"/>
                  <a:gd name="T33" fmla="*/ 1358 h 1575"/>
                  <a:gd name="T34" fmla="*/ 187 w 300"/>
                  <a:gd name="T35" fmla="*/ 1270 h 1575"/>
                  <a:gd name="T36" fmla="*/ 189 w 300"/>
                  <a:gd name="T37" fmla="*/ 1083 h 1575"/>
                  <a:gd name="T38" fmla="*/ 189 w 300"/>
                  <a:gd name="T39" fmla="*/ 997 h 1575"/>
                  <a:gd name="T40" fmla="*/ 187 w 300"/>
                  <a:gd name="T41" fmla="*/ 887 h 1575"/>
                  <a:gd name="T42" fmla="*/ 181 w 300"/>
                  <a:gd name="T43" fmla="*/ 786 h 1575"/>
                  <a:gd name="T44" fmla="*/ 181 w 300"/>
                  <a:gd name="T45" fmla="*/ 693 h 1575"/>
                  <a:gd name="T46" fmla="*/ 177 w 300"/>
                  <a:gd name="T47" fmla="*/ 611 h 1575"/>
                  <a:gd name="T48" fmla="*/ 173 w 300"/>
                  <a:gd name="T49" fmla="*/ 540 h 1575"/>
                  <a:gd name="T50" fmla="*/ 173 w 300"/>
                  <a:gd name="T51" fmla="*/ 463 h 1575"/>
                  <a:gd name="T52" fmla="*/ 177 w 300"/>
                  <a:gd name="T53" fmla="*/ 321 h 1575"/>
                  <a:gd name="T54" fmla="*/ 177 w 300"/>
                  <a:gd name="T55" fmla="*/ 178 h 1575"/>
                  <a:gd name="T56" fmla="*/ 177 w 300"/>
                  <a:gd name="T57" fmla="*/ 73 h 1575"/>
                  <a:gd name="T58" fmla="*/ 235 w 300"/>
                  <a:gd name="T59" fmla="*/ 40 h 1575"/>
                  <a:gd name="T60" fmla="*/ 260 w 300"/>
                  <a:gd name="T61" fmla="*/ 15 h 1575"/>
                  <a:gd name="T62" fmla="*/ 196 w 300"/>
                  <a:gd name="T63" fmla="*/ 96 h 1575"/>
                  <a:gd name="T64" fmla="*/ 202 w 300"/>
                  <a:gd name="T65" fmla="*/ 311 h 1575"/>
                  <a:gd name="T66" fmla="*/ 192 w 300"/>
                  <a:gd name="T67" fmla="*/ 446 h 1575"/>
                  <a:gd name="T68" fmla="*/ 200 w 300"/>
                  <a:gd name="T69" fmla="*/ 522 h 1575"/>
                  <a:gd name="T70" fmla="*/ 204 w 300"/>
                  <a:gd name="T71" fmla="*/ 603 h 1575"/>
                  <a:gd name="T72" fmla="*/ 204 w 300"/>
                  <a:gd name="T73" fmla="*/ 682 h 1575"/>
                  <a:gd name="T74" fmla="*/ 210 w 300"/>
                  <a:gd name="T75" fmla="*/ 757 h 1575"/>
                  <a:gd name="T76" fmla="*/ 210 w 300"/>
                  <a:gd name="T77" fmla="*/ 862 h 1575"/>
                  <a:gd name="T78" fmla="*/ 212 w 300"/>
                  <a:gd name="T79" fmla="*/ 980 h 1575"/>
                  <a:gd name="T80" fmla="*/ 215 w 300"/>
                  <a:gd name="T81" fmla="*/ 1066 h 1575"/>
                  <a:gd name="T82" fmla="*/ 215 w 300"/>
                  <a:gd name="T83" fmla="*/ 1250 h 1575"/>
                  <a:gd name="T84" fmla="*/ 217 w 300"/>
                  <a:gd name="T85" fmla="*/ 1339 h 1575"/>
                  <a:gd name="T86" fmla="*/ 223 w 300"/>
                  <a:gd name="T87" fmla="*/ 1441 h 1575"/>
                  <a:gd name="T88" fmla="*/ 300 w 300"/>
                  <a:gd name="T89" fmla="*/ 1441 h 1575"/>
                  <a:gd name="T90" fmla="*/ 177 w 300"/>
                  <a:gd name="T91" fmla="*/ 1525 h 1575"/>
                  <a:gd name="T92" fmla="*/ 73 w 300"/>
                  <a:gd name="T93" fmla="*/ 1558 h 1575"/>
                  <a:gd name="T94" fmla="*/ 8 w 300"/>
                  <a:gd name="T95" fmla="*/ 1546 h 1575"/>
                  <a:gd name="T96" fmla="*/ 60 w 300"/>
                  <a:gd name="T97" fmla="*/ 1477 h 1575"/>
                  <a:gd name="T98" fmla="*/ 77 w 300"/>
                  <a:gd name="T99" fmla="*/ 1362 h 1575"/>
                  <a:gd name="T100" fmla="*/ 79 w 300"/>
                  <a:gd name="T101" fmla="*/ 1218 h 1575"/>
                  <a:gd name="T102" fmla="*/ 79 w 300"/>
                  <a:gd name="T103" fmla="*/ 1087 h 1575"/>
                  <a:gd name="T104" fmla="*/ 73 w 300"/>
                  <a:gd name="T105" fmla="*/ 907 h 1575"/>
                  <a:gd name="T106" fmla="*/ 68 w 300"/>
                  <a:gd name="T107" fmla="*/ 663 h 1575"/>
                  <a:gd name="T108" fmla="*/ 69 w 300"/>
                  <a:gd name="T109" fmla="*/ 518 h 1575"/>
                  <a:gd name="T110" fmla="*/ 75 w 300"/>
                  <a:gd name="T111" fmla="*/ 290 h 1575"/>
                  <a:gd name="T112" fmla="*/ 89 w 300"/>
                  <a:gd name="T113" fmla="*/ 157 h 1575"/>
                  <a:gd name="T114" fmla="*/ 2 w 300"/>
                  <a:gd name="T115" fmla="*/ 100 h 1575"/>
                  <a:gd name="T116" fmla="*/ 108 w 300"/>
                  <a:gd name="T117" fmla="*/ 34 h 1575"/>
                  <a:gd name="T118" fmla="*/ 210 w 300"/>
                  <a:gd name="T119" fmla="*/ 8 h 1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0" h="1575">
                    <a:moveTo>
                      <a:pt x="233" y="25"/>
                    </a:moveTo>
                    <a:lnTo>
                      <a:pt x="229" y="25"/>
                    </a:lnTo>
                    <a:lnTo>
                      <a:pt x="227" y="27"/>
                    </a:lnTo>
                    <a:lnTo>
                      <a:pt x="225" y="27"/>
                    </a:lnTo>
                    <a:lnTo>
                      <a:pt x="217" y="33"/>
                    </a:lnTo>
                    <a:lnTo>
                      <a:pt x="210" y="36"/>
                    </a:lnTo>
                    <a:lnTo>
                      <a:pt x="204" y="36"/>
                    </a:lnTo>
                    <a:lnTo>
                      <a:pt x="202" y="36"/>
                    </a:lnTo>
                    <a:lnTo>
                      <a:pt x="196" y="38"/>
                    </a:lnTo>
                    <a:lnTo>
                      <a:pt x="190" y="38"/>
                    </a:lnTo>
                    <a:lnTo>
                      <a:pt x="181" y="40"/>
                    </a:lnTo>
                    <a:lnTo>
                      <a:pt x="171" y="42"/>
                    </a:lnTo>
                    <a:lnTo>
                      <a:pt x="164" y="42"/>
                    </a:lnTo>
                    <a:lnTo>
                      <a:pt x="160" y="42"/>
                    </a:lnTo>
                    <a:lnTo>
                      <a:pt x="156" y="44"/>
                    </a:lnTo>
                    <a:lnTo>
                      <a:pt x="156" y="44"/>
                    </a:lnTo>
                    <a:lnTo>
                      <a:pt x="154" y="44"/>
                    </a:lnTo>
                    <a:lnTo>
                      <a:pt x="150" y="44"/>
                    </a:lnTo>
                    <a:lnTo>
                      <a:pt x="121" y="61"/>
                    </a:lnTo>
                    <a:lnTo>
                      <a:pt x="117" y="63"/>
                    </a:lnTo>
                    <a:lnTo>
                      <a:pt x="114" y="63"/>
                    </a:lnTo>
                    <a:lnTo>
                      <a:pt x="110" y="61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0" y="57"/>
                    </a:lnTo>
                    <a:lnTo>
                      <a:pt x="93" y="57"/>
                    </a:lnTo>
                    <a:lnTo>
                      <a:pt x="73" y="65"/>
                    </a:lnTo>
                    <a:lnTo>
                      <a:pt x="50" y="69"/>
                    </a:lnTo>
                    <a:lnTo>
                      <a:pt x="41" y="69"/>
                    </a:lnTo>
                    <a:lnTo>
                      <a:pt x="31" y="73"/>
                    </a:lnTo>
                    <a:lnTo>
                      <a:pt x="25" y="77"/>
                    </a:lnTo>
                    <a:lnTo>
                      <a:pt x="25" y="94"/>
                    </a:lnTo>
                    <a:lnTo>
                      <a:pt x="31" y="94"/>
                    </a:lnTo>
                    <a:lnTo>
                      <a:pt x="35" y="94"/>
                    </a:lnTo>
                    <a:lnTo>
                      <a:pt x="46" y="94"/>
                    </a:lnTo>
                    <a:lnTo>
                      <a:pt x="58" y="92"/>
                    </a:lnTo>
                    <a:lnTo>
                      <a:pt x="69" y="90"/>
                    </a:lnTo>
                    <a:lnTo>
                      <a:pt x="83" y="90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100" y="94"/>
                    </a:lnTo>
                    <a:lnTo>
                      <a:pt x="102" y="96"/>
                    </a:lnTo>
                    <a:lnTo>
                      <a:pt x="110" y="111"/>
                    </a:lnTo>
                    <a:lnTo>
                      <a:pt x="114" y="127"/>
                    </a:lnTo>
                    <a:lnTo>
                      <a:pt x="114" y="142"/>
                    </a:lnTo>
                    <a:lnTo>
                      <a:pt x="114" y="155"/>
                    </a:lnTo>
                    <a:lnTo>
                      <a:pt x="114" y="173"/>
                    </a:lnTo>
                    <a:lnTo>
                      <a:pt x="110" y="190"/>
                    </a:lnTo>
                    <a:lnTo>
                      <a:pt x="110" y="198"/>
                    </a:lnTo>
                    <a:lnTo>
                      <a:pt x="108" y="205"/>
                    </a:lnTo>
                    <a:lnTo>
                      <a:pt x="106" y="215"/>
                    </a:lnTo>
                    <a:lnTo>
                      <a:pt x="104" y="225"/>
                    </a:lnTo>
                    <a:lnTo>
                      <a:pt x="102" y="227"/>
                    </a:lnTo>
                    <a:lnTo>
                      <a:pt x="102" y="227"/>
                    </a:lnTo>
                    <a:lnTo>
                      <a:pt x="102" y="228"/>
                    </a:lnTo>
                    <a:lnTo>
                      <a:pt x="98" y="234"/>
                    </a:lnTo>
                    <a:lnTo>
                      <a:pt x="98" y="236"/>
                    </a:lnTo>
                    <a:lnTo>
                      <a:pt x="96" y="238"/>
                    </a:lnTo>
                    <a:lnTo>
                      <a:pt x="96" y="238"/>
                    </a:lnTo>
                    <a:lnTo>
                      <a:pt x="98" y="250"/>
                    </a:lnTo>
                    <a:lnTo>
                      <a:pt x="98" y="261"/>
                    </a:lnTo>
                    <a:lnTo>
                      <a:pt x="100" y="276"/>
                    </a:lnTo>
                    <a:lnTo>
                      <a:pt x="100" y="290"/>
                    </a:lnTo>
                    <a:lnTo>
                      <a:pt x="100" y="300"/>
                    </a:lnTo>
                    <a:lnTo>
                      <a:pt x="98" y="309"/>
                    </a:lnTo>
                    <a:lnTo>
                      <a:pt x="96" y="317"/>
                    </a:lnTo>
                    <a:lnTo>
                      <a:pt x="94" y="326"/>
                    </a:lnTo>
                    <a:lnTo>
                      <a:pt x="93" y="336"/>
                    </a:lnTo>
                    <a:lnTo>
                      <a:pt x="93" y="344"/>
                    </a:lnTo>
                    <a:lnTo>
                      <a:pt x="94" y="349"/>
                    </a:lnTo>
                    <a:lnTo>
                      <a:pt x="96" y="357"/>
                    </a:lnTo>
                    <a:lnTo>
                      <a:pt x="96" y="367"/>
                    </a:lnTo>
                    <a:lnTo>
                      <a:pt x="94" y="415"/>
                    </a:lnTo>
                    <a:lnTo>
                      <a:pt x="93" y="461"/>
                    </a:lnTo>
                    <a:lnTo>
                      <a:pt x="93" y="490"/>
                    </a:lnTo>
                    <a:lnTo>
                      <a:pt x="93" y="503"/>
                    </a:lnTo>
                    <a:lnTo>
                      <a:pt x="94" y="517"/>
                    </a:lnTo>
                    <a:lnTo>
                      <a:pt x="91" y="549"/>
                    </a:lnTo>
                    <a:lnTo>
                      <a:pt x="87" y="561"/>
                    </a:lnTo>
                    <a:lnTo>
                      <a:pt x="87" y="574"/>
                    </a:lnTo>
                    <a:lnTo>
                      <a:pt x="89" y="595"/>
                    </a:lnTo>
                    <a:lnTo>
                      <a:pt x="89" y="609"/>
                    </a:lnTo>
                    <a:lnTo>
                      <a:pt x="91" y="622"/>
                    </a:lnTo>
                    <a:lnTo>
                      <a:pt x="89" y="634"/>
                    </a:lnTo>
                    <a:lnTo>
                      <a:pt x="89" y="641"/>
                    </a:lnTo>
                    <a:lnTo>
                      <a:pt x="89" y="647"/>
                    </a:lnTo>
                    <a:lnTo>
                      <a:pt x="91" y="653"/>
                    </a:lnTo>
                    <a:lnTo>
                      <a:pt x="93" y="661"/>
                    </a:lnTo>
                    <a:lnTo>
                      <a:pt x="93" y="668"/>
                    </a:lnTo>
                    <a:lnTo>
                      <a:pt x="91" y="674"/>
                    </a:lnTo>
                    <a:lnTo>
                      <a:pt x="91" y="680"/>
                    </a:lnTo>
                    <a:lnTo>
                      <a:pt x="89" y="686"/>
                    </a:lnTo>
                    <a:lnTo>
                      <a:pt x="91" y="689"/>
                    </a:lnTo>
                    <a:lnTo>
                      <a:pt x="91" y="693"/>
                    </a:lnTo>
                    <a:lnTo>
                      <a:pt x="93" y="701"/>
                    </a:lnTo>
                    <a:lnTo>
                      <a:pt x="94" y="709"/>
                    </a:lnTo>
                    <a:lnTo>
                      <a:pt x="94" y="718"/>
                    </a:lnTo>
                    <a:lnTo>
                      <a:pt x="93" y="728"/>
                    </a:lnTo>
                    <a:lnTo>
                      <a:pt x="91" y="734"/>
                    </a:lnTo>
                    <a:lnTo>
                      <a:pt x="91" y="739"/>
                    </a:lnTo>
                    <a:lnTo>
                      <a:pt x="94" y="822"/>
                    </a:lnTo>
                    <a:lnTo>
                      <a:pt x="98" y="907"/>
                    </a:lnTo>
                    <a:lnTo>
                      <a:pt x="96" y="951"/>
                    </a:lnTo>
                    <a:lnTo>
                      <a:pt x="96" y="995"/>
                    </a:lnTo>
                    <a:lnTo>
                      <a:pt x="96" y="1004"/>
                    </a:lnTo>
                    <a:lnTo>
                      <a:pt x="98" y="1014"/>
                    </a:lnTo>
                    <a:lnTo>
                      <a:pt x="98" y="1024"/>
                    </a:lnTo>
                    <a:lnTo>
                      <a:pt x="98" y="1031"/>
                    </a:lnTo>
                    <a:lnTo>
                      <a:pt x="96" y="1039"/>
                    </a:lnTo>
                    <a:lnTo>
                      <a:pt x="96" y="1043"/>
                    </a:lnTo>
                    <a:lnTo>
                      <a:pt x="96" y="1049"/>
                    </a:lnTo>
                    <a:lnTo>
                      <a:pt x="96" y="1058"/>
                    </a:lnTo>
                    <a:lnTo>
                      <a:pt x="98" y="1068"/>
                    </a:lnTo>
                    <a:lnTo>
                      <a:pt x="102" y="1077"/>
                    </a:lnTo>
                    <a:lnTo>
                      <a:pt x="104" y="1087"/>
                    </a:lnTo>
                    <a:lnTo>
                      <a:pt x="104" y="1097"/>
                    </a:lnTo>
                    <a:lnTo>
                      <a:pt x="104" y="1106"/>
                    </a:lnTo>
                    <a:lnTo>
                      <a:pt x="102" y="1116"/>
                    </a:lnTo>
                    <a:lnTo>
                      <a:pt x="102" y="1137"/>
                    </a:lnTo>
                    <a:lnTo>
                      <a:pt x="102" y="1143"/>
                    </a:lnTo>
                    <a:lnTo>
                      <a:pt x="102" y="1150"/>
                    </a:lnTo>
                    <a:lnTo>
                      <a:pt x="104" y="1158"/>
                    </a:lnTo>
                    <a:lnTo>
                      <a:pt x="104" y="1168"/>
                    </a:lnTo>
                    <a:lnTo>
                      <a:pt x="104" y="1179"/>
                    </a:lnTo>
                    <a:lnTo>
                      <a:pt x="100" y="1189"/>
                    </a:lnTo>
                    <a:lnTo>
                      <a:pt x="98" y="1197"/>
                    </a:lnTo>
                    <a:lnTo>
                      <a:pt x="98" y="1202"/>
                    </a:lnTo>
                    <a:lnTo>
                      <a:pt x="98" y="1204"/>
                    </a:lnTo>
                    <a:lnTo>
                      <a:pt x="100" y="1206"/>
                    </a:lnTo>
                    <a:lnTo>
                      <a:pt x="104" y="1210"/>
                    </a:lnTo>
                    <a:lnTo>
                      <a:pt x="104" y="1216"/>
                    </a:lnTo>
                    <a:lnTo>
                      <a:pt x="104" y="1220"/>
                    </a:lnTo>
                    <a:lnTo>
                      <a:pt x="100" y="1233"/>
                    </a:lnTo>
                    <a:lnTo>
                      <a:pt x="100" y="1248"/>
                    </a:lnTo>
                    <a:lnTo>
                      <a:pt x="100" y="1264"/>
                    </a:lnTo>
                    <a:lnTo>
                      <a:pt x="100" y="1273"/>
                    </a:lnTo>
                    <a:lnTo>
                      <a:pt x="100" y="1283"/>
                    </a:lnTo>
                    <a:lnTo>
                      <a:pt x="100" y="1293"/>
                    </a:lnTo>
                    <a:lnTo>
                      <a:pt x="98" y="1302"/>
                    </a:lnTo>
                    <a:lnTo>
                      <a:pt x="98" y="1312"/>
                    </a:lnTo>
                    <a:lnTo>
                      <a:pt x="102" y="1320"/>
                    </a:lnTo>
                    <a:lnTo>
                      <a:pt x="104" y="1323"/>
                    </a:lnTo>
                    <a:lnTo>
                      <a:pt x="104" y="1327"/>
                    </a:lnTo>
                    <a:lnTo>
                      <a:pt x="102" y="1331"/>
                    </a:lnTo>
                    <a:lnTo>
                      <a:pt x="100" y="1335"/>
                    </a:lnTo>
                    <a:lnTo>
                      <a:pt x="100" y="1358"/>
                    </a:lnTo>
                    <a:lnTo>
                      <a:pt x="102" y="1362"/>
                    </a:lnTo>
                    <a:lnTo>
                      <a:pt x="102" y="1368"/>
                    </a:lnTo>
                    <a:lnTo>
                      <a:pt x="104" y="1377"/>
                    </a:lnTo>
                    <a:lnTo>
                      <a:pt x="106" y="1412"/>
                    </a:lnTo>
                    <a:lnTo>
                      <a:pt x="108" y="1448"/>
                    </a:lnTo>
                    <a:lnTo>
                      <a:pt x="108" y="1458"/>
                    </a:lnTo>
                    <a:lnTo>
                      <a:pt x="108" y="1466"/>
                    </a:lnTo>
                    <a:lnTo>
                      <a:pt x="110" y="1473"/>
                    </a:lnTo>
                    <a:lnTo>
                      <a:pt x="110" y="1477"/>
                    </a:lnTo>
                    <a:lnTo>
                      <a:pt x="108" y="1481"/>
                    </a:lnTo>
                    <a:lnTo>
                      <a:pt x="102" y="1489"/>
                    </a:lnTo>
                    <a:lnTo>
                      <a:pt x="96" y="1492"/>
                    </a:lnTo>
                    <a:lnTo>
                      <a:pt x="91" y="1494"/>
                    </a:lnTo>
                    <a:lnTo>
                      <a:pt x="85" y="1496"/>
                    </a:lnTo>
                    <a:lnTo>
                      <a:pt x="81" y="1496"/>
                    </a:lnTo>
                    <a:lnTo>
                      <a:pt x="79" y="1498"/>
                    </a:lnTo>
                    <a:lnTo>
                      <a:pt x="75" y="1502"/>
                    </a:lnTo>
                    <a:lnTo>
                      <a:pt x="69" y="1506"/>
                    </a:lnTo>
                    <a:lnTo>
                      <a:pt x="58" y="1510"/>
                    </a:lnTo>
                    <a:lnTo>
                      <a:pt x="46" y="1512"/>
                    </a:lnTo>
                    <a:lnTo>
                      <a:pt x="39" y="1515"/>
                    </a:lnTo>
                    <a:lnTo>
                      <a:pt x="31" y="1519"/>
                    </a:lnTo>
                    <a:lnTo>
                      <a:pt x="27" y="1525"/>
                    </a:lnTo>
                    <a:lnTo>
                      <a:pt x="27" y="1527"/>
                    </a:lnTo>
                    <a:lnTo>
                      <a:pt x="27" y="1529"/>
                    </a:lnTo>
                    <a:lnTo>
                      <a:pt x="31" y="1533"/>
                    </a:lnTo>
                    <a:lnTo>
                      <a:pt x="33" y="1537"/>
                    </a:lnTo>
                    <a:lnTo>
                      <a:pt x="33" y="1540"/>
                    </a:lnTo>
                    <a:lnTo>
                      <a:pt x="33" y="1544"/>
                    </a:lnTo>
                    <a:lnTo>
                      <a:pt x="33" y="1550"/>
                    </a:lnTo>
                    <a:lnTo>
                      <a:pt x="37" y="1550"/>
                    </a:lnTo>
                    <a:lnTo>
                      <a:pt x="37" y="1550"/>
                    </a:lnTo>
                    <a:lnTo>
                      <a:pt x="43" y="1550"/>
                    </a:lnTo>
                    <a:lnTo>
                      <a:pt x="46" y="1548"/>
                    </a:lnTo>
                    <a:lnTo>
                      <a:pt x="50" y="1544"/>
                    </a:lnTo>
                    <a:lnTo>
                      <a:pt x="58" y="1539"/>
                    </a:lnTo>
                    <a:lnTo>
                      <a:pt x="68" y="1533"/>
                    </a:lnTo>
                    <a:lnTo>
                      <a:pt x="77" y="1529"/>
                    </a:lnTo>
                    <a:lnTo>
                      <a:pt x="85" y="1527"/>
                    </a:lnTo>
                    <a:lnTo>
                      <a:pt x="94" y="1527"/>
                    </a:lnTo>
                    <a:lnTo>
                      <a:pt x="104" y="1529"/>
                    </a:lnTo>
                    <a:lnTo>
                      <a:pt x="112" y="1529"/>
                    </a:lnTo>
                    <a:lnTo>
                      <a:pt x="117" y="1527"/>
                    </a:lnTo>
                    <a:lnTo>
                      <a:pt x="123" y="1525"/>
                    </a:lnTo>
                    <a:lnTo>
                      <a:pt x="129" y="1523"/>
                    </a:lnTo>
                    <a:lnTo>
                      <a:pt x="135" y="1519"/>
                    </a:lnTo>
                    <a:lnTo>
                      <a:pt x="142" y="1512"/>
                    </a:lnTo>
                    <a:lnTo>
                      <a:pt x="150" y="1508"/>
                    </a:lnTo>
                    <a:lnTo>
                      <a:pt x="160" y="1504"/>
                    </a:lnTo>
                    <a:lnTo>
                      <a:pt x="173" y="1502"/>
                    </a:lnTo>
                    <a:lnTo>
                      <a:pt x="189" y="1502"/>
                    </a:lnTo>
                    <a:lnTo>
                      <a:pt x="192" y="1500"/>
                    </a:lnTo>
                    <a:lnTo>
                      <a:pt x="196" y="1500"/>
                    </a:lnTo>
                    <a:lnTo>
                      <a:pt x="198" y="1496"/>
                    </a:lnTo>
                    <a:lnTo>
                      <a:pt x="202" y="1494"/>
                    </a:lnTo>
                    <a:lnTo>
                      <a:pt x="206" y="1494"/>
                    </a:lnTo>
                    <a:lnTo>
                      <a:pt x="210" y="1494"/>
                    </a:lnTo>
                    <a:lnTo>
                      <a:pt x="213" y="1496"/>
                    </a:lnTo>
                    <a:lnTo>
                      <a:pt x="215" y="1496"/>
                    </a:lnTo>
                    <a:lnTo>
                      <a:pt x="217" y="1496"/>
                    </a:lnTo>
                    <a:lnTo>
                      <a:pt x="219" y="1496"/>
                    </a:lnTo>
                    <a:lnTo>
                      <a:pt x="225" y="1496"/>
                    </a:lnTo>
                    <a:lnTo>
                      <a:pt x="231" y="1496"/>
                    </a:lnTo>
                    <a:lnTo>
                      <a:pt x="240" y="1494"/>
                    </a:lnTo>
                    <a:lnTo>
                      <a:pt x="250" y="1487"/>
                    </a:lnTo>
                    <a:lnTo>
                      <a:pt x="260" y="1477"/>
                    </a:lnTo>
                    <a:lnTo>
                      <a:pt x="265" y="1469"/>
                    </a:lnTo>
                    <a:lnTo>
                      <a:pt x="271" y="1460"/>
                    </a:lnTo>
                    <a:lnTo>
                      <a:pt x="273" y="1448"/>
                    </a:lnTo>
                    <a:lnTo>
                      <a:pt x="273" y="1448"/>
                    </a:lnTo>
                    <a:lnTo>
                      <a:pt x="267" y="1448"/>
                    </a:lnTo>
                    <a:lnTo>
                      <a:pt x="263" y="1446"/>
                    </a:lnTo>
                    <a:lnTo>
                      <a:pt x="261" y="1442"/>
                    </a:lnTo>
                    <a:lnTo>
                      <a:pt x="260" y="1442"/>
                    </a:lnTo>
                    <a:lnTo>
                      <a:pt x="256" y="1444"/>
                    </a:lnTo>
                    <a:lnTo>
                      <a:pt x="252" y="1448"/>
                    </a:lnTo>
                    <a:lnTo>
                      <a:pt x="237" y="1462"/>
                    </a:lnTo>
                    <a:lnTo>
                      <a:pt x="215" y="1466"/>
                    </a:lnTo>
                    <a:lnTo>
                      <a:pt x="208" y="1466"/>
                    </a:lnTo>
                    <a:lnTo>
                      <a:pt x="204" y="1466"/>
                    </a:lnTo>
                    <a:lnTo>
                      <a:pt x="200" y="1464"/>
                    </a:lnTo>
                    <a:lnTo>
                      <a:pt x="198" y="1462"/>
                    </a:lnTo>
                    <a:lnTo>
                      <a:pt x="190" y="1446"/>
                    </a:lnTo>
                    <a:lnTo>
                      <a:pt x="189" y="1429"/>
                    </a:lnTo>
                    <a:lnTo>
                      <a:pt x="189" y="1419"/>
                    </a:lnTo>
                    <a:lnTo>
                      <a:pt x="190" y="1408"/>
                    </a:lnTo>
                    <a:lnTo>
                      <a:pt x="192" y="1400"/>
                    </a:lnTo>
                    <a:lnTo>
                      <a:pt x="192" y="1393"/>
                    </a:lnTo>
                    <a:lnTo>
                      <a:pt x="190" y="1383"/>
                    </a:lnTo>
                    <a:lnTo>
                      <a:pt x="190" y="1375"/>
                    </a:lnTo>
                    <a:lnTo>
                      <a:pt x="189" y="1368"/>
                    </a:lnTo>
                    <a:lnTo>
                      <a:pt x="190" y="1358"/>
                    </a:lnTo>
                    <a:lnTo>
                      <a:pt x="192" y="1350"/>
                    </a:lnTo>
                    <a:lnTo>
                      <a:pt x="192" y="1344"/>
                    </a:lnTo>
                    <a:lnTo>
                      <a:pt x="192" y="1339"/>
                    </a:lnTo>
                    <a:lnTo>
                      <a:pt x="192" y="1333"/>
                    </a:lnTo>
                    <a:lnTo>
                      <a:pt x="190" y="1327"/>
                    </a:lnTo>
                    <a:lnTo>
                      <a:pt x="190" y="1320"/>
                    </a:lnTo>
                    <a:lnTo>
                      <a:pt x="190" y="1312"/>
                    </a:lnTo>
                    <a:lnTo>
                      <a:pt x="192" y="1304"/>
                    </a:lnTo>
                    <a:lnTo>
                      <a:pt x="192" y="1298"/>
                    </a:lnTo>
                    <a:lnTo>
                      <a:pt x="192" y="1295"/>
                    </a:lnTo>
                    <a:lnTo>
                      <a:pt x="192" y="1291"/>
                    </a:lnTo>
                    <a:lnTo>
                      <a:pt x="192" y="1287"/>
                    </a:lnTo>
                    <a:lnTo>
                      <a:pt x="189" y="1279"/>
                    </a:lnTo>
                    <a:lnTo>
                      <a:pt x="187" y="1270"/>
                    </a:lnTo>
                    <a:lnTo>
                      <a:pt x="189" y="1258"/>
                    </a:lnTo>
                    <a:lnTo>
                      <a:pt x="190" y="1248"/>
                    </a:lnTo>
                    <a:lnTo>
                      <a:pt x="192" y="1243"/>
                    </a:lnTo>
                    <a:lnTo>
                      <a:pt x="194" y="1237"/>
                    </a:lnTo>
                    <a:lnTo>
                      <a:pt x="196" y="1218"/>
                    </a:lnTo>
                    <a:lnTo>
                      <a:pt x="196" y="1202"/>
                    </a:lnTo>
                    <a:lnTo>
                      <a:pt x="198" y="1139"/>
                    </a:lnTo>
                    <a:lnTo>
                      <a:pt x="196" y="1126"/>
                    </a:lnTo>
                    <a:lnTo>
                      <a:pt x="194" y="1112"/>
                    </a:lnTo>
                    <a:lnTo>
                      <a:pt x="194" y="1108"/>
                    </a:lnTo>
                    <a:lnTo>
                      <a:pt x="194" y="1104"/>
                    </a:lnTo>
                    <a:lnTo>
                      <a:pt x="192" y="1102"/>
                    </a:lnTo>
                    <a:lnTo>
                      <a:pt x="189" y="1093"/>
                    </a:lnTo>
                    <a:lnTo>
                      <a:pt x="189" y="1083"/>
                    </a:lnTo>
                    <a:lnTo>
                      <a:pt x="189" y="1077"/>
                    </a:lnTo>
                    <a:lnTo>
                      <a:pt x="190" y="1072"/>
                    </a:lnTo>
                    <a:lnTo>
                      <a:pt x="189" y="1066"/>
                    </a:lnTo>
                    <a:lnTo>
                      <a:pt x="189" y="1058"/>
                    </a:lnTo>
                    <a:lnTo>
                      <a:pt x="189" y="1051"/>
                    </a:lnTo>
                    <a:lnTo>
                      <a:pt x="190" y="1043"/>
                    </a:lnTo>
                    <a:lnTo>
                      <a:pt x="190" y="1039"/>
                    </a:lnTo>
                    <a:lnTo>
                      <a:pt x="192" y="1035"/>
                    </a:lnTo>
                    <a:lnTo>
                      <a:pt x="190" y="1029"/>
                    </a:lnTo>
                    <a:lnTo>
                      <a:pt x="190" y="1026"/>
                    </a:lnTo>
                    <a:lnTo>
                      <a:pt x="187" y="1016"/>
                    </a:lnTo>
                    <a:lnTo>
                      <a:pt x="187" y="1006"/>
                    </a:lnTo>
                    <a:lnTo>
                      <a:pt x="187" y="1001"/>
                    </a:lnTo>
                    <a:lnTo>
                      <a:pt x="189" y="997"/>
                    </a:lnTo>
                    <a:lnTo>
                      <a:pt x="189" y="991"/>
                    </a:lnTo>
                    <a:lnTo>
                      <a:pt x="189" y="985"/>
                    </a:lnTo>
                    <a:lnTo>
                      <a:pt x="187" y="981"/>
                    </a:lnTo>
                    <a:lnTo>
                      <a:pt x="187" y="976"/>
                    </a:lnTo>
                    <a:lnTo>
                      <a:pt x="187" y="966"/>
                    </a:lnTo>
                    <a:lnTo>
                      <a:pt x="189" y="955"/>
                    </a:lnTo>
                    <a:lnTo>
                      <a:pt x="189" y="947"/>
                    </a:lnTo>
                    <a:lnTo>
                      <a:pt x="189" y="937"/>
                    </a:lnTo>
                    <a:lnTo>
                      <a:pt x="189" y="930"/>
                    </a:lnTo>
                    <a:lnTo>
                      <a:pt x="187" y="924"/>
                    </a:lnTo>
                    <a:lnTo>
                      <a:pt x="185" y="914"/>
                    </a:lnTo>
                    <a:lnTo>
                      <a:pt x="185" y="903"/>
                    </a:lnTo>
                    <a:lnTo>
                      <a:pt x="185" y="895"/>
                    </a:lnTo>
                    <a:lnTo>
                      <a:pt x="187" y="887"/>
                    </a:lnTo>
                    <a:lnTo>
                      <a:pt x="187" y="883"/>
                    </a:lnTo>
                    <a:lnTo>
                      <a:pt x="187" y="880"/>
                    </a:lnTo>
                    <a:lnTo>
                      <a:pt x="187" y="874"/>
                    </a:lnTo>
                    <a:lnTo>
                      <a:pt x="187" y="868"/>
                    </a:lnTo>
                    <a:lnTo>
                      <a:pt x="185" y="860"/>
                    </a:lnTo>
                    <a:lnTo>
                      <a:pt x="185" y="851"/>
                    </a:lnTo>
                    <a:lnTo>
                      <a:pt x="185" y="845"/>
                    </a:lnTo>
                    <a:lnTo>
                      <a:pt x="187" y="837"/>
                    </a:lnTo>
                    <a:lnTo>
                      <a:pt x="189" y="832"/>
                    </a:lnTo>
                    <a:lnTo>
                      <a:pt x="187" y="826"/>
                    </a:lnTo>
                    <a:lnTo>
                      <a:pt x="185" y="820"/>
                    </a:lnTo>
                    <a:lnTo>
                      <a:pt x="183" y="809"/>
                    </a:lnTo>
                    <a:lnTo>
                      <a:pt x="181" y="797"/>
                    </a:lnTo>
                    <a:lnTo>
                      <a:pt x="181" y="786"/>
                    </a:lnTo>
                    <a:lnTo>
                      <a:pt x="183" y="774"/>
                    </a:lnTo>
                    <a:lnTo>
                      <a:pt x="185" y="764"/>
                    </a:lnTo>
                    <a:lnTo>
                      <a:pt x="185" y="757"/>
                    </a:lnTo>
                    <a:lnTo>
                      <a:pt x="185" y="751"/>
                    </a:lnTo>
                    <a:lnTo>
                      <a:pt x="183" y="745"/>
                    </a:lnTo>
                    <a:lnTo>
                      <a:pt x="179" y="734"/>
                    </a:lnTo>
                    <a:lnTo>
                      <a:pt x="179" y="724"/>
                    </a:lnTo>
                    <a:lnTo>
                      <a:pt x="179" y="718"/>
                    </a:lnTo>
                    <a:lnTo>
                      <a:pt x="181" y="713"/>
                    </a:lnTo>
                    <a:lnTo>
                      <a:pt x="179" y="709"/>
                    </a:lnTo>
                    <a:lnTo>
                      <a:pt x="179" y="705"/>
                    </a:lnTo>
                    <a:lnTo>
                      <a:pt x="179" y="701"/>
                    </a:lnTo>
                    <a:lnTo>
                      <a:pt x="179" y="697"/>
                    </a:lnTo>
                    <a:lnTo>
                      <a:pt x="181" y="693"/>
                    </a:lnTo>
                    <a:lnTo>
                      <a:pt x="181" y="691"/>
                    </a:lnTo>
                    <a:lnTo>
                      <a:pt x="179" y="686"/>
                    </a:lnTo>
                    <a:lnTo>
                      <a:pt x="179" y="680"/>
                    </a:lnTo>
                    <a:lnTo>
                      <a:pt x="179" y="674"/>
                    </a:lnTo>
                    <a:lnTo>
                      <a:pt x="181" y="668"/>
                    </a:lnTo>
                    <a:lnTo>
                      <a:pt x="181" y="664"/>
                    </a:lnTo>
                    <a:lnTo>
                      <a:pt x="183" y="664"/>
                    </a:lnTo>
                    <a:lnTo>
                      <a:pt x="181" y="657"/>
                    </a:lnTo>
                    <a:lnTo>
                      <a:pt x="179" y="651"/>
                    </a:lnTo>
                    <a:lnTo>
                      <a:pt x="177" y="643"/>
                    </a:lnTo>
                    <a:lnTo>
                      <a:pt x="175" y="634"/>
                    </a:lnTo>
                    <a:lnTo>
                      <a:pt x="175" y="626"/>
                    </a:lnTo>
                    <a:lnTo>
                      <a:pt x="175" y="618"/>
                    </a:lnTo>
                    <a:lnTo>
                      <a:pt x="177" y="611"/>
                    </a:lnTo>
                    <a:lnTo>
                      <a:pt x="179" y="607"/>
                    </a:lnTo>
                    <a:lnTo>
                      <a:pt x="179" y="603"/>
                    </a:lnTo>
                    <a:lnTo>
                      <a:pt x="179" y="597"/>
                    </a:lnTo>
                    <a:lnTo>
                      <a:pt x="177" y="590"/>
                    </a:lnTo>
                    <a:lnTo>
                      <a:pt x="173" y="578"/>
                    </a:lnTo>
                    <a:lnTo>
                      <a:pt x="173" y="568"/>
                    </a:lnTo>
                    <a:lnTo>
                      <a:pt x="173" y="563"/>
                    </a:lnTo>
                    <a:lnTo>
                      <a:pt x="175" y="555"/>
                    </a:lnTo>
                    <a:lnTo>
                      <a:pt x="175" y="555"/>
                    </a:lnTo>
                    <a:lnTo>
                      <a:pt x="175" y="553"/>
                    </a:lnTo>
                    <a:lnTo>
                      <a:pt x="175" y="549"/>
                    </a:lnTo>
                    <a:lnTo>
                      <a:pt x="175" y="549"/>
                    </a:lnTo>
                    <a:lnTo>
                      <a:pt x="175" y="545"/>
                    </a:lnTo>
                    <a:lnTo>
                      <a:pt x="173" y="540"/>
                    </a:lnTo>
                    <a:lnTo>
                      <a:pt x="173" y="534"/>
                    </a:lnTo>
                    <a:lnTo>
                      <a:pt x="173" y="526"/>
                    </a:lnTo>
                    <a:lnTo>
                      <a:pt x="175" y="520"/>
                    </a:lnTo>
                    <a:lnTo>
                      <a:pt x="175" y="518"/>
                    </a:lnTo>
                    <a:lnTo>
                      <a:pt x="175" y="517"/>
                    </a:lnTo>
                    <a:lnTo>
                      <a:pt x="175" y="511"/>
                    </a:lnTo>
                    <a:lnTo>
                      <a:pt x="173" y="505"/>
                    </a:lnTo>
                    <a:lnTo>
                      <a:pt x="173" y="499"/>
                    </a:lnTo>
                    <a:lnTo>
                      <a:pt x="173" y="490"/>
                    </a:lnTo>
                    <a:lnTo>
                      <a:pt x="175" y="482"/>
                    </a:lnTo>
                    <a:lnTo>
                      <a:pt x="175" y="476"/>
                    </a:lnTo>
                    <a:lnTo>
                      <a:pt x="177" y="470"/>
                    </a:lnTo>
                    <a:lnTo>
                      <a:pt x="175" y="467"/>
                    </a:lnTo>
                    <a:lnTo>
                      <a:pt x="173" y="463"/>
                    </a:lnTo>
                    <a:lnTo>
                      <a:pt x="171" y="455"/>
                    </a:lnTo>
                    <a:lnTo>
                      <a:pt x="169" y="449"/>
                    </a:lnTo>
                    <a:lnTo>
                      <a:pt x="167" y="442"/>
                    </a:lnTo>
                    <a:lnTo>
                      <a:pt x="173" y="407"/>
                    </a:lnTo>
                    <a:lnTo>
                      <a:pt x="175" y="394"/>
                    </a:lnTo>
                    <a:lnTo>
                      <a:pt x="177" y="380"/>
                    </a:lnTo>
                    <a:lnTo>
                      <a:pt x="177" y="374"/>
                    </a:lnTo>
                    <a:lnTo>
                      <a:pt x="173" y="367"/>
                    </a:lnTo>
                    <a:lnTo>
                      <a:pt x="169" y="355"/>
                    </a:lnTo>
                    <a:lnTo>
                      <a:pt x="169" y="344"/>
                    </a:lnTo>
                    <a:lnTo>
                      <a:pt x="169" y="336"/>
                    </a:lnTo>
                    <a:lnTo>
                      <a:pt x="171" y="328"/>
                    </a:lnTo>
                    <a:lnTo>
                      <a:pt x="175" y="323"/>
                    </a:lnTo>
                    <a:lnTo>
                      <a:pt x="177" y="321"/>
                    </a:lnTo>
                    <a:lnTo>
                      <a:pt x="177" y="319"/>
                    </a:lnTo>
                    <a:lnTo>
                      <a:pt x="177" y="315"/>
                    </a:lnTo>
                    <a:lnTo>
                      <a:pt x="175" y="307"/>
                    </a:lnTo>
                    <a:lnTo>
                      <a:pt x="173" y="300"/>
                    </a:lnTo>
                    <a:lnTo>
                      <a:pt x="175" y="263"/>
                    </a:lnTo>
                    <a:lnTo>
                      <a:pt x="175" y="228"/>
                    </a:lnTo>
                    <a:lnTo>
                      <a:pt x="175" y="227"/>
                    </a:lnTo>
                    <a:lnTo>
                      <a:pt x="173" y="225"/>
                    </a:lnTo>
                    <a:lnTo>
                      <a:pt x="171" y="217"/>
                    </a:lnTo>
                    <a:lnTo>
                      <a:pt x="169" y="209"/>
                    </a:lnTo>
                    <a:lnTo>
                      <a:pt x="171" y="202"/>
                    </a:lnTo>
                    <a:lnTo>
                      <a:pt x="173" y="198"/>
                    </a:lnTo>
                    <a:lnTo>
                      <a:pt x="179" y="194"/>
                    </a:lnTo>
                    <a:lnTo>
                      <a:pt x="177" y="178"/>
                    </a:lnTo>
                    <a:lnTo>
                      <a:pt x="177" y="167"/>
                    </a:lnTo>
                    <a:lnTo>
                      <a:pt x="173" y="154"/>
                    </a:lnTo>
                    <a:lnTo>
                      <a:pt x="167" y="140"/>
                    </a:lnTo>
                    <a:lnTo>
                      <a:pt x="167" y="136"/>
                    </a:lnTo>
                    <a:lnTo>
                      <a:pt x="167" y="130"/>
                    </a:lnTo>
                    <a:lnTo>
                      <a:pt x="171" y="117"/>
                    </a:lnTo>
                    <a:lnTo>
                      <a:pt x="171" y="102"/>
                    </a:lnTo>
                    <a:lnTo>
                      <a:pt x="171" y="96"/>
                    </a:lnTo>
                    <a:lnTo>
                      <a:pt x="171" y="90"/>
                    </a:lnTo>
                    <a:lnTo>
                      <a:pt x="171" y="86"/>
                    </a:lnTo>
                    <a:lnTo>
                      <a:pt x="171" y="82"/>
                    </a:lnTo>
                    <a:lnTo>
                      <a:pt x="171" y="79"/>
                    </a:lnTo>
                    <a:lnTo>
                      <a:pt x="173" y="75"/>
                    </a:lnTo>
                    <a:lnTo>
                      <a:pt x="177" y="73"/>
                    </a:lnTo>
                    <a:lnTo>
                      <a:pt x="181" y="71"/>
                    </a:lnTo>
                    <a:lnTo>
                      <a:pt x="183" y="69"/>
                    </a:lnTo>
                    <a:lnTo>
                      <a:pt x="185" y="67"/>
                    </a:lnTo>
                    <a:lnTo>
                      <a:pt x="187" y="61"/>
                    </a:lnTo>
                    <a:lnTo>
                      <a:pt x="189" y="59"/>
                    </a:lnTo>
                    <a:lnTo>
                      <a:pt x="190" y="56"/>
                    </a:lnTo>
                    <a:lnTo>
                      <a:pt x="194" y="54"/>
                    </a:lnTo>
                    <a:lnTo>
                      <a:pt x="196" y="54"/>
                    </a:lnTo>
                    <a:lnTo>
                      <a:pt x="200" y="54"/>
                    </a:lnTo>
                    <a:lnTo>
                      <a:pt x="204" y="50"/>
                    </a:lnTo>
                    <a:lnTo>
                      <a:pt x="208" y="48"/>
                    </a:lnTo>
                    <a:lnTo>
                      <a:pt x="217" y="44"/>
                    </a:lnTo>
                    <a:lnTo>
                      <a:pt x="225" y="42"/>
                    </a:lnTo>
                    <a:lnTo>
                      <a:pt x="235" y="40"/>
                    </a:lnTo>
                    <a:lnTo>
                      <a:pt x="237" y="38"/>
                    </a:lnTo>
                    <a:lnTo>
                      <a:pt x="237" y="36"/>
                    </a:lnTo>
                    <a:lnTo>
                      <a:pt x="238" y="33"/>
                    </a:lnTo>
                    <a:lnTo>
                      <a:pt x="238" y="27"/>
                    </a:lnTo>
                    <a:lnTo>
                      <a:pt x="238" y="27"/>
                    </a:lnTo>
                    <a:lnTo>
                      <a:pt x="237" y="27"/>
                    </a:lnTo>
                    <a:lnTo>
                      <a:pt x="237" y="25"/>
                    </a:lnTo>
                    <a:lnTo>
                      <a:pt x="233" y="25"/>
                    </a:lnTo>
                    <a:close/>
                    <a:moveTo>
                      <a:pt x="231" y="0"/>
                    </a:moveTo>
                    <a:lnTo>
                      <a:pt x="240" y="2"/>
                    </a:lnTo>
                    <a:lnTo>
                      <a:pt x="246" y="4"/>
                    </a:lnTo>
                    <a:lnTo>
                      <a:pt x="252" y="8"/>
                    </a:lnTo>
                    <a:lnTo>
                      <a:pt x="256" y="11"/>
                    </a:lnTo>
                    <a:lnTo>
                      <a:pt x="260" y="15"/>
                    </a:lnTo>
                    <a:lnTo>
                      <a:pt x="261" y="19"/>
                    </a:lnTo>
                    <a:lnTo>
                      <a:pt x="263" y="25"/>
                    </a:lnTo>
                    <a:lnTo>
                      <a:pt x="260" y="42"/>
                    </a:lnTo>
                    <a:lnTo>
                      <a:pt x="256" y="54"/>
                    </a:lnTo>
                    <a:lnTo>
                      <a:pt x="248" y="61"/>
                    </a:lnTo>
                    <a:lnTo>
                      <a:pt x="240" y="63"/>
                    </a:lnTo>
                    <a:lnTo>
                      <a:pt x="217" y="69"/>
                    </a:lnTo>
                    <a:lnTo>
                      <a:pt x="217" y="71"/>
                    </a:lnTo>
                    <a:lnTo>
                      <a:pt x="215" y="73"/>
                    </a:lnTo>
                    <a:lnTo>
                      <a:pt x="212" y="77"/>
                    </a:lnTo>
                    <a:lnTo>
                      <a:pt x="206" y="79"/>
                    </a:lnTo>
                    <a:lnTo>
                      <a:pt x="202" y="84"/>
                    </a:lnTo>
                    <a:lnTo>
                      <a:pt x="196" y="90"/>
                    </a:lnTo>
                    <a:lnTo>
                      <a:pt x="196" y="96"/>
                    </a:lnTo>
                    <a:lnTo>
                      <a:pt x="196" y="102"/>
                    </a:lnTo>
                    <a:lnTo>
                      <a:pt x="192" y="132"/>
                    </a:lnTo>
                    <a:lnTo>
                      <a:pt x="198" y="148"/>
                    </a:lnTo>
                    <a:lnTo>
                      <a:pt x="200" y="163"/>
                    </a:lnTo>
                    <a:lnTo>
                      <a:pt x="202" y="200"/>
                    </a:lnTo>
                    <a:lnTo>
                      <a:pt x="202" y="205"/>
                    </a:lnTo>
                    <a:lnTo>
                      <a:pt x="198" y="209"/>
                    </a:lnTo>
                    <a:lnTo>
                      <a:pt x="196" y="213"/>
                    </a:lnTo>
                    <a:lnTo>
                      <a:pt x="198" y="221"/>
                    </a:lnTo>
                    <a:lnTo>
                      <a:pt x="198" y="228"/>
                    </a:lnTo>
                    <a:lnTo>
                      <a:pt x="200" y="265"/>
                    </a:lnTo>
                    <a:lnTo>
                      <a:pt x="198" y="301"/>
                    </a:lnTo>
                    <a:lnTo>
                      <a:pt x="200" y="305"/>
                    </a:lnTo>
                    <a:lnTo>
                      <a:pt x="202" y="311"/>
                    </a:lnTo>
                    <a:lnTo>
                      <a:pt x="202" y="319"/>
                    </a:lnTo>
                    <a:lnTo>
                      <a:pt x="200" y="326"/>
                    </a:lnTo>
                    <a:lnTo>
                      <a:pt x="198" y="332"/>
                    </a:lnTo>
                    <a:lnTo>
                      <a:pt x="194" y="338"/>
                    </a:lnTo>
                    <a:lnTo>
                      <a:pt x="192" y="342"/>
                    </a:lnTo>
                    <a:lnTo>
                      <a:pt x="192" y="344"/>
                    </a:lnTo>
                    <a:lnTo>
                      <a:pt x="194" y="351"/>
                    </a:lnTo>
                    <a:lnTo>
                      <a:pt x="196" y="357"/>
                    </a:lnTo>
                    <a:lnTo>
                      <a:pt x="200" y="369"/>
                    </a:lnTo>
                    <a:lnTo>
                      <a:pt x="202" y="380"/>
                    </a:lnTo>
                    <a:lnTo>
                      <a:pt x="196" y="413"/>
                    </a:lnTo>
                    <a:lnTo>
                      <a:pt x="194" y="428"/>
                    </a:lnTo>
                    <a:lnTo>
                      <a:pt x="192" y="442"/>
                    </a:lnTo>
                    <a:lnTo>
                      <a:pt x="192" y="446"/>
                    </a:lnTo>
                    <a:lnTo>
                      <a:pt x="194" y="449"/>
                    </a:lnTo>
                    <a:lnTo>
                      <a:pt x="198" y="457"/>
                    </a:lnTo>
                    <a:lnTo>
                      <a:pt x="200" y="465"/>
                    </a:lnTo>
                    <a:lnTo>
                      <a:pt x="200" y="472"/>
                    </a:lnTo>
                    <a:lnTo>
                      <a:pt x="200" y="480"/>
                    </a:lnTo>
                    <a:lnTo>
                      <a:pt x="198" y="488"/>
                    </a:lnTo>
                    <a:lnTo>
                      <a:pt x="198" y="494"/>
                    </a:lnTo>
                    <a:lnTo>
                      <a:pt x="196" y="499"/>
                    </a:lnTo>
                    <a:lnTo>
                      <a:pt x="196" y="499"/>
                    </a:lnTo>
                    <a:lnTo>
                      <a:pt x="198" y="501"/>
                    </a:lnTo>
                    <a:lnTo>
                      <a:pt x="198" y="503"/>
                    </a:lnTo>
                    <a:lnTo>
                      <a:pt x="200" y="511"/>
                    </a:lnTo>
                    <a:lnTo>
                      <a:pt x="200" y="517"/>
                    </a:lnTo>
                    <a:lnTo>
                      <a:pt x="200" y="522"/>
                    </a:lnTo>
                    <a:lnTo>
                      <a:pt x="198" y="530"/>
                    </a:lnTo>
                    <a:lnTo>
                      <a:pt x="196" y="534"/>
                    </a:lnTo>
                    <a:lnTo>
                      <a:pt x="196" y="536"/>
                    </a:lnTo>
                    <a:lnTo>
                      <a:pt x="198" y="538"/>
                    </a:lnTo>
                    <a:lnTo>
                      <a:pt x="200" y="543"/>
                    </a:lnTo>
                    <a:lnTo>
                      <a:pt x="200" y="549"/>
                    </a:lnTo>
                    <a:lnTo>
                      <a:pt x="200" y="557"/>
                    </a:lnTo>
                    <a:lnTo>
                      <a:pt x="198" y="565"/>
                    </a:lnTo>
                    <a:lnTo>
                      <a:pt x="196" y="567"/>
                    </a:lnTo>
                    <a:lnTo>
                      <a:pt x="196" y="568"/>
                    </a:lnTo>
                    <a:lnTo>
                      <a:pt x="198" y="574"/>
                    </a:lnTo>
                    <a:lnTo>
                      <a:pt x="200" y="582"/>
                    </a:lnTo>
                    <a:lnTo>
                      <a:pt x="202" y="593"/>
                    </a:lnTo>
                    <a:lnTo>
                      <a:pt x="204" y="603"/>
                    </a:lnTo>
                    <a:lnTo>
                      <a:pt x="202" y="613"/>
                    </a:lnTo>
                    <a:lnTo>
                      <a:pt x="200" y="618"/>
                    </a:lnTo>
                    <a:lnTo>
                      <a:pt x="200" y="622"/>
                    </a:lnTo>
                    <a:lnTo>
                      <a:pt x="200" y="626"/>
                    </a:lnTo>
                    <a:lnTo>
                      <a:pt x="200" y="634"/>
                    </a:lnTo>
                    <a:lnTo>
                      <a:pt x="202" y="641"/>
                    </a:lnTo>
                    <a:lnTo>
                      <a:pt x="206" y="653"/>
                    </a:lnTo>
                    <a:lnTo>
                      <a:pt x="206" y="664"/>
                    </a:lnTo>
                    <a:lnTo>
                      <a:pt x="206" y="670"/>
                    </a:lnTo>
                    <a:lnTo>
                      <a:pt x="204" y="676"/>
                    </a:lnTo>
                    <a:lnTo>
                      <a:pt x="202" y="678"/>
                    </a:lnTo>
                    <a:lnTo>
                      <a:pt x="202" y="680"/>
                    </a:lnTo>
                    <a:lnTo>
                      <a:pt x="204" y="680"/>
                    </a:lnTo>
                    <a:lnTo>
                      <a:pt x="204" y="682"/>
                    </a:lnTo>
                    <a:lnTo>
                      <a:pt x="204" y="684"/>
                    </a:lnTo>
                    <a:lnTo>
                      <a:pt x="206" y="689"/>
                    </a:lnTo>
                    <a:lnTo>
                      <a:pt x="206" y="697"/>
                    </a:lnTo>
                    <a:lnTo>
                      <a:pt x="206" y="699"/>
                    </a:lnTo>
                    <a:lnTo>
                      <a:pt x="204" y="703"/>
                    </a:lnTo>
                    <a:lnTo>
                      <a:pt x="206" y="707"/>
                    </a:lnTo>
                    <a:lnTo>
                      <a:pt x="206" y="711"/>
                    </a:lnTo>
                    <a:lnTo>
                      <a:pt x="206" y="716"/>
                    </a:lnTo>
                    <a:lnTo>
                      <a:pt x="202" y="722"/>
                    </a:lnTo>
                    <a:lnTo>
                      <a:pt x="202" y="728"/>
                    </a:lnTo>
                    <a:lnTo>
                      <a:pt x="204" y="732"/>
                    </a:lnTo>
                    <a:lnTo>
                      <a:pt x="204" y="736"/>
                    </a:lnTo>
                    <a:lnTo>
                      <a:pt x="208" y="745"/>
                    </a:lnTo>
                    <a:lnTo>
                      <a:pt x="210" y="757"/>
                    </a:lnTo>
                    <a:lnTo>
                      <a:pt x="208" y="766"/>
                    </a:lnTo>
                    <a:lnTo>
                      <a:pt x="208" y="778"/>
                    </a:lnTo>
                    <a:lnTo>
                      <a:pt x="206" y="787"/>
                    </a:lnTo>
                    <a:lnTo>
                      <a:pt x="206" y="797"/>
                    </a:lnTo>
                    <a:lnTo>
                      <a:pt x="206" y="805"/>
                    </a:lnTo>
                    <a:lnTo>
                      <a:pt x="208" y="810"/>
                    </a:lnTo>
                    <a:lnTo>
                      <a:pt x="212" y="822"/>
                    </a:lnTo>
                    <a:lnTo>
                      <a:pt x="212" y="832"/>
                    </a:lnTo>
                    <a:lnTo>
                      <a:pt x="212" y="839"/>
                    </a:lnTo>
                    <a:lnTo>
                      <a:pt x="210" y="847"/>
                    </a:lnTo>
                    <a:lnTo>
                      <a:pt x="208" y="849"/>
                    </a:lnTo>
                    <a:lnTo>
                      <a:pt x="208" y="851"/>
                    </a:lnTo>
                    <a:lnTo>
                      <a:pt x="208" y="857"/>
                    </a:lnTo>
                    <a:lnTo>
                      <a:pt x="210" y="862"/>
                    </a:lnTo>
                    <a:lnTo>
                      <a:pt x="212" y="872"/>
                    </a:lnTo>
                    <a:lnTo>
                      <a:pt x="212" y="880"/>
                    </a:lnTo>
                    <a:lnTo>
                      <a:pt x="212" y="887"/>
                    </a:lnTo>
                    <a:lnTo>
                      <a:pt x="210" y="895"/>
                    </a:lnTo>
                    <a:lnTo>
                      <a:pt x="208" y="899"/>
                    </a:lnTo>
                    <a:lnTo>
                      <a:pt x="208" y="903"/>
                    </a:lnTo>
                    <a:lnTo>
                      <a:pt x="208" y="910"/>
                    </a:lnTo>
                    <a:lnTo>
                      <a:pt x="210" y="916"/>
                    </a:lnTo>
                    <a:lnTo>
                      <a:pt x="212" y="928"/>
                    </a:lnTo>
                    <a:lnTo>
                      <a:pt x="213" y="937"/>
                    </a:lnTo>
                    <a:lnTo>
                      <a:pt x="213" y="947"/>
                    </a:lnTo>
                    <a:lnTo>
                      <a:pt x="212" y="958"/>
                    </a:lnTo>
                    <a:lnTo>
                      <a:pt x="212" y="976"/>
                    </a:lnTo>
                    <a:lnTo>
                      <a:pt x="212" y="980"/>
                    </a:lnTo>
                    <a:lnTo>
                      <a:pt x="212" y="981"/>
                    </a:lnTo>
                    <a:lnTo>
                      <a:pt x="213" y="995"/>
                    </a:lnTo>
                    <a:lnTo>
                      <a:pt x="212" y="999"/>
                    </a:lnTo>
                    <a:lnTo>
                      <a:pt x="212" y="1004"/>
                    </a:lnTo>
                    <a:lnTo>
                      <a:pt x="212" y="1010"/>
                    </a:lnTo>
                    <a:lnTo>
                      <a:pt x="212" y="1014"/>
                    </a:lnTo>
                    <a:lnTo>
                      <a:pt x="212" y="1016"/>
                    </a:lnTo>
                    <a:lnTo>
                      <a:pt x="215" y="1026"/>
                    </a:lnTo>
                    <a:lnTo>
                      <a:pt x="215" y="1035"/>
                    </a:lnTo>
                    <a:lnTo>
                      <a:pt x="215" y="1043"/>
                    </a:lnTo>
                    <a:lnTo>
                      <a:pt x="213" y="1051"/>
                    </a:lnTo>
                    <a:lnTo>
                      <a:pt x="212" y="1054"/>
                    </a:lnTo>
                    <a:lnTo>
                      <a:pt x="212" y="1058"/>
                    </a:lnTo>
                    <a:lnTo>
                      <a:pt x="215" y="1066"/>
                    </a:lnTo>
                    <a:lnTo>
                      <a:pt x="215" y="1074"/>
                    </a:lnTo>
                    <a:lnTo>
                      <a:pt x="215" y="1079"/>
                    </a:lnTo>
                    <a:lnTo>
                      <a:pt x="212" y="1083"/>
                    </a:lnTo>
                    <a:lnTo>
                      <a:pt x="213" y="1087"/>
                    </a:lnTo>
                    <a:lnTo>
                      <a:pt x="213" y="1091"/>
                    </a:lnTo>
                    <a:lnTo>
                      <a:pt x="217" y="1101"/>
                    </a:lnTo>
                    <a:lnTo>
                      <a:pt x="219" y="1110"/>
                    </a:lnTo>
                    <a:lnTo>
                      <a:pt x="221" y="1118"/>
                    </a:lnTo>
                    <a:lnTo>
                      <a:pt x="221" y="1127"/>
                    </a:lnTo>
                    <a:lnTo>
                      <a:pt x="221" y="1139"/>
                    </a:lnTo>
                    <a:lnTo>
                      <a:pt x="221" y="1202"/>
                    </a:lnTo>
                    <a:lnTo>
                      <a:pt x="217" y="1239"/>
                    </a:lnTo>
                    <a:lnTo>
                      <a:pt x="217" y="1245"/>
                    </a:lnTo>
                    <a:lnTo>
                      <a:pt x="215" y="1250"/>
                    </a:lnTo>
                    <a:lnTo>
                      <a:pt x="213" y="1258"/>
                    </a:lnTo>
                    <a:lnTo>
                      <a:pt x="212" y="1264"/>
                    </a:lnTo>
                    <a:lnTo>
                      <a:pt x="212" y="1270"/>
                    </a:lnTo>
                    <a:lnTo>
                      <a:pt x="212" y="1271"/>
                    </a:lnTo>
                    <a:lnTo>
                      <a:pt x="213" y="1275"/>
                    </a:lnTo>
                    <a:lnTo>
                      <a:pt x="215" y="1285"/>
                    </a:lnTo>
                    <a:lnTo>
                      <a:pt x="217" y="1295"/>
                    </a:lnTo>
                    <a:lnTo>
                      <a:pt x="217" y="1302"/>
                    </a:lnTo>
                    <a:lnTo>
                      <a:pt x="215" y="1310"/>
                    </a:lnTo>
                    <a:lnTo>
                      <a:pt x="213" y="1316"/>
                    </a:lnTo>
                    <a:lnTo>
                      <a:pt x="213" y="1320"/>
                    </a:lnTo>
                    <a:lnTo>
                      <a:pt x="215" y="1325"/>
                    </a:lnTo>
                    <a:lnTo>
                      <a:pt x="217" y="1331"/>
                    </a:lnTo>
                    <a:lnTo>
                      <a:pt x="217" y="1339"/>
                    </a:lnTo>
                    <a:lnTo>
                      <a:pt x="217" y="1348"/>
                    </a:lnTo>
                    <a:lnTo>
                      <a:pt x="215" y="1356"/>
                    </a:lnTo>
                    <a:lnTo>
                      <a:pt x="213" y="1368"/>
                    </a:lnTo>
                    <a:lnTo>
                      <a:pt x="213" y="1371"/>
                    </a:lnTo>
                    <a:lnTo>
                      <a:pt x="215" y="1377"/>
                    </a:lnTo>
                    <a:lnTo>
                      <a:pt x="217" y="1385"/>
                    </a:lnTo>
                    <a:lnTo>
                      <a:pt x="217" y="1393"/>
                    </a:lnTo>
                    <a:lnTo>
                      <a:pt x="217" y="1402"/>
                    </a:lnTo>
                    <a:lnTo>
                      <a:pt x="215" y="1412"/>
                    </a:lnTo>
                    <a:lnTo>
                      <a:pt x="213" y="1421"/>
                    </a:lnTo>
                    <a:lnTo>
                      <a:pt x="213" y="1429"/>
                    </a:lnTo>
                    <a:lnTo>
                      <a:pt x="213" y="1437"/>
                    </a:lnTo>
                    <a:lnTo>
                      <a:pt x="215" y="1441"/>
                    </a:lnTo>
                    <a:lnTo>
                      <a:pt x="223" y="1441"/>
                    </a:lnTo>
                    <a:lnTo>
                      <a:pt x="229" y="1439"/>
                    </a:lnTo>
                    <a:lnTo>
                      <a:pt x="235" y="1433"/>
                    </a:lnTo>
                    <a:lnTo>
                      <a:pt x="246" y="1421"/>
                    </a:lnTo>
                    <a:lnTo>
                      <a:pt x="258" y="1417"/>
                    </a:lnTo>
                    <a:lnTo>
                      <a:pt x="269" y="1417"/>
                    </a:lnTo>
                    <a:lnTo>
                      <a:pt x="273" y="1417"/>
                    </a:lnTo>
                    <a:lnTo>
                      <a:pt x="277" y="1419"/>
                    </a:lnTo>
                    <a:lnTo>
                      <a:pt x="281" y="1421"/>
                    </a:lnTo>
                    <a:lnTo>
                      <a:pt x="283" y="1425"/>
                    </a:lnTo>
                    <a:lnTo>
                      <a:pt x="288" y="1427"/>
                    </a:lnTo>
                    <a:lnTo>
                      <a:pt x="294" y="1429"/>
                    </a:lnTo>
                    <a:lnTo>
                      <a:pt x="298" y="1435"/>
                    </a:lnTo>
                    <a:lnTo>
                      <a:pt x="300" y="1439"/>
                    </a:lnTo>
                    <a:lnTo>
                      <a:pt x="300" y="1441"/>
                    </a:lnTo>
                    <a:lnTo>
                      <a:pt x="294" y="1466"/>
                    </a:lnTo>
                    <a:lnTo>
                      <a:pt x="285" y="1485"/>
                    </a:lnTo>
                    <a:lnTo>
                      <a:pt x="271" y="1500"/>
                    </a:lnTo>
                    <a:lnTo>
                      <a:pt x="254" y="1515"/>
                    </a:lnTo>
                    <a:lnTo>
                      <a:pt x="252" y="1517"/>
                    </a:lnTo>
                    <a:lnTo>
                      <a:pt x="250" y="1517"/>
                    </a:lnTo>
                    <a:lnTo>
                      <a:pt x="233" y="1521"/>
                    </a:lnTo>
                    <a:lnTo>
                      <a:pt x="219" y="1521"/>
                    </a:lnTo>
                    <a:lnTo>
                      <a:pt x="210" y="1519"/>
                    </a:lnTo>
                    <a:lnTo>
                      <a:pt x="200" y="1525"/>
                    </a:lnTo>
                    <a:lnTo>
                      <a:pt x="189" y="1525"/>
                    </a:lnTo>
                    <a:lnTo>
                      <a:pt x="189" y="1525"/>
                    </a:lnTo>
                    <a:lnTo>
                      <a:pt x="187" y="1525"/>
                    </a:lnTo>
                    <a:lnTo>
                      <a:pt x="177" y="1525"/>
                    </a:lnTo>
                    <a:lnTo>
                      <a:pt x="167" y="1527"/>
                    </a:lnTo>
                    <a:lnTo>
                      <a:pt x="158" y="1531"/>
                    </a:lnTo>
                    <a:lnTo>
                      <a:pt x="152" y="1537"/>
                    </a:lnTo>
                    <a:lnTo>
                      <a:pt x="144" y="1542"/>
                    </a:lnTo>
                    <a:lnTo>
                      <a:pt x="135" y="1548"/>
                    </a:lnTo>
                    <a:lnTo>
                      <a:pt x="123" y="1550"/>
                    </a:lnTo>
                    <a:lnTo>
                      <a:pt x="119" y="1552"/>
                    </a:lnTo>
                    <a:lnTo>
                      <a:pt x="114" y="1554"/>
                    </a:lnTo>
                    <a:lnTo>
                      <a:pt x="106" y="1554"/>
                    </a:lnTo>
                    <a:lnTo>
                      <a:pt x="98" y="1552"/>
                    </a:lnTo>
                    <a:lnTo>
                      <a:pt x="91" y="1550"/>
                    </a:lnTo>
                    <a:lnTo>
                      <a:pt x="85" y="1552"/>
                    </a:lnTo>
                    <a:lnTo>
                      <a:pt x="77" y="1554"/>
                    </a:lnTo>
                    <a:lnTo>
                      <a:pt x="73" y="1558"/>
                    </a:lnTo>
                    <a:lnTo>
                      <a:pt x="68" y="1562"/>
                    </a:lnTo>
                    <a:lnTo>
                      <a:pt x="54" y="1571"/>
                    </a:lnTo>
                    <a:lnTo>
                      <a:pt x="37" y="1575"/>
                    </a:lnTo>
                    <a:lnTo>
                      <a:pt x="33" y="1575"/>
                    </a:lnTo>
                    <a:lnTo>
                      <a:pt x="31" y="1575"/>
                    </a:lnTo>
                    <a:lnTo>
                      <a:pt x="27" y="1573"/>
                    </a:lnTo>
                    <a:lnTo>
                      <a:pt x="21" y="1573"/>
                    </a:lnTo>
                    <a:lnTo>
                      <a:pt x="16" y="1571"/>
                    </a:lnTo>
                    <a:lnTo>
                      <a:pt x="12" y="1569"/>
                    </a:lnTo>
                    <a:lnTo>
                      <a:pt x="10" y="1567"/>
                    </a:lnTo>
                    <a:lnTo>
                      <a:pt x="8" y="1563"/>
                    </a:lnTo>
                    <a:lnTo>
                      <a:pt x="8" y="1560"/>
                    </a:lnTo>
                    <a:lnTo>
                      <a:pt x="8" y="1556"/>
                    </a:lnTo>
                    <a:lnTo>
                      <a:pt x="8" y="1546"/>
                    </a:lnTo>
                    <a:lnTo>
                      <a:pt x="6" y="1542"/>
                    </a:lnTo>
                    <a:lnTo>
                      <a:pt x="4" y="1539"/>
                    </a:lnTo>
                    <a:lnTo>
                      <a:pt x="2" y="1533"/>
                    </a:lnTo>
                    <a:lnTo>
                      <a:pt x="2" y="1525"/>
                    </a:lnTo>
                    <a:lnTo>
                      <a:pt x="2" y="1521"/>
                    </a:lnTo>
                    <a:lnTo>
                      <a:pt x="2" y="1519"/>
                    </a:lnTo>
                    <a:lnTo>
                      <a:pt x="4" y="1515"/>
                    </a:lnTo>
                    <a:lnTo>
                      <a:pt x="20" y="1498"/>
                    </a:lnTo>
                    <a:lnTo>
                      <a:pt x="41" y="1489"/>
                    </a:lnTo>
                    <a:lnTo>
                      <a:pt x="48" y="1487"/>
                    </a:lnTo>
                    <a:lnTo>
                      <a:pt x="54" y="1485"/>
                    </a:lnTo>
                    <a:lnTo>
                      <a:pt x="58" y="1485"/>
                    </a:lnTo>
                    <a:lnTo>
                      <a:pt x="58" y="1481"/>
                    </a:lnTo>
                    <a:lnTo>
                      <a:pt x="60" y="1477"/>
                    </a:lnTo>
                    <a:lnTo>
                      <a:pt x="64" y="1473"/>
                    </a:lnTo>
                    <a:lnTo>
                      <a:pt x="69" y="1471"/>
                    </a:lnTo>
                    <a:lnTo>
                      <a:pt x="75" y="1471"/>
                    </a:lnTo>
                    <a:lnTo>
                      <a:pt x="81" y="1471"/>
                    </a:lnTo>
                    <a:lnTo>
                      <a:pt x="85" y="1471"/>
                    </a:lnTo>
                    <a:lnTo>
                      <a:pt x="83" y="1462"/>
                    </a:lnTo>
                    <a:lnTo>
                      <a:pt x="83" y="1448"/>
                    </a:lnTo>
                    <a:lnTo>
                      <a:pt x="81" y="1412"/>
                    </a:lnTo>
                    <a:lnTo>
                      <a:pt x="79" y="1379"/>
                    </a:lnTo>
                    <a:lnTo>
                      <a:pt x="79" y="1371"/>
                    </a:lnTo>
                    <a:lnTo>
                      <a:pt x="77" y="1368"/>
                    </a:lnTo>
                    <a:lnTo>
                      <a:pt x="77" y="1366"/>
                    </a:lnTo>
                    <a:lnTo>
                      <a:pt x="77" y="1364"/>
                    </a:lnTo>
                    <a:lnTo>
                      <a:pt x="77" y="1362"/>
                    </a:lnTo>
                    <a:lnTo>
                      <a:pt x="75" y="1360"/>
                    </a:lnTo>
                    <a:lnTo>
                      <a:pt x="77" y="1329"/>
                    </a:lnTo>
                    <a:lnTo>
                      <a:pt x="77" y="1325"/>
                    </a:lnTo>
                    <a:lnTo>
                      <a:pt x="75" y="1321"/>
                    </a:lnTo>
                    <a:lnTo>
                      <a:pt x="73" y="1320"/>
                    </a:lnTo>
                    <a:lnTo>
                      <a:pt x="73" y="1316"/>
                    </a:lnTo>
                    <a:lnTo>
                      <a:pt x="73" y="1306"/>
                    </a:lnTo>
                    <a:lnTo>
                      <a:pt x="75" y="1296"/>
                    </a:lnTo>
                    <a:lnTo>
                      <a:pt x="77" y="1283"/>
                    </a:lnTo>
                    <a:lnTo>
                      <a:pt x="77" y="1273"/>
                    </a:lnTo>
                    <a:lnTo>
                      <a:pt x="75" y="1266"/>
                    </a:lnTo>
                    <a:lnTo>
                      <a:pt x="75" y="1248"/>
                    </a:lnTo>
                    <a:lnTo>
                      <a:pt x="75" y="1233"/>
                    </a:lnTo>
                    <a:lnTo>
                      <a:pt x="79" y="1218"/>
                    </a:lnTo>
                    <a:lnTo>
                      <a:pt x="75" y="1210"/>
                    </a:lnTo>
                    <a:lnTo>
                      <a:pt x="73" y="1202"/>
                    </a:lnTo>
                    <a:lnTo>
                      <a:pt x="75" y="1191"/>
                    </a:lnTo>
                    <a:lnTo>
                      <a:pt x="77" y="1181"/>
                    </a:lnTo>
                    <a:lnTo>
                      <a:pt x="79" y="1174"/>
                    </a:lnTo>
                    <a:lnTo>
                      <a:pt x="81" y="1168"/>
                    </a:lnTo>
                    <a:lnTo>
                      <a:pt x="81" y="1162"/>
                    </a:lnTo>
                    <a:lnTo>
                      <a:pt x="79" y="1154"/>
                    </a:lnTo>
                    <a:lnTo>
                      <a:pt x="77" y="1147"/>
                    </a:lnTo>
                    <a:lnTo>
                      <a:pt x="77" y="1135"/>
                    </a:lnTo>
                    <a:lnTo>
                      <a:pt x="79" y="1114"/>
                    </a:lnTo>
                    <a:lnTo>
                      <a:pt x="79" y="1106"/>
                    </a:lnTo>
                    <a:lnTo>
                      <a:pt x="79" y="1097"/>
                    </a:lnTo>
                    <a:lnTo>
                      <a:pt x="79" y="1087"/>
                    </a:lnTo>
                    <a:lnTo>
                      <a:pt x="75" y="1077"/>
                    </a:lnTo>
                    <a:lnTo>
                      <a:pt x="73" y="1068"/>
                    </a:lnTo>
                    <a:lnTo>
                      <a:pt x="71" y="1058"/>
                    </a:lnTo>
                    <a:lnTo>
                      <a:pt x="71" y="1049"/>
                    </a:lnTo>
                    <a:lnTo>
                      <a:pt x="71" y="1039"/>
                    </a:lnTo>
                    <a:lnTo>
                      <a:pt x="73" y="1031"/>
                    </a:lnTo>
                    <a:lnTo>
                      <a:pt x="75" y="1028"/>
                    </a:lnTo>
                    <a:lnTo>
                      <a:pt x="75" y="1022"/>
                    </a:lnTo>
                    <a:lnTo>
                      <a:pt x="75" y="1016"/>
                    </a:lnTo>
                    <a:lnTo>
                      <a:pt x="73" y="1010"/>
                    </a:lnTo>
                    <a:lnTo>
                      <a:pt x="71" y="1003"/>
                    </a:lnTo>
                    <a:lnTo>
                      <a:pt x="71" y="993"/>
                    </a:lnTo>
                    <a:lnTo>
                      <a:pt x="73" y="949"/>
                    </a:lnTo>
                    <a:lnTo>
                      <a:pt x="73" y="907"/>
                    </a:lnTo>
                    <a:lnTo>
                      <a:pt x="69" y="826"/>
                    </a:lnTo>
                    <a:lnTo>
                      <a:pt x="66" y="739"/>
                    </a:lnTo>
                    <a:lnTo>
                      <a:pt x="68" y="730"/>
                    </a:lnTo>
                    <a:lnTo>
                      <a:pt x="68" y="722"/>
                    </a:lnTo>
                    <a:lnTo>
                      <a:pt x="69" y="716"/>
                    </a:lnTo>
                    <a:lnTo>
                      <a:pt x="69" y="709"/>
                    </a:lnTo>
                    <a:lnTo>
                      <a:pt x="69" y="707"/>
                    </a:lnTo>
                    <a:lnTo>
                      <a:pt x="68" y="703"/>
                    </a:lnTo>
                    <a:lnTo>
                      <a:pt x="66" y="695"/>
                    </a:lnTo>
                    <a:lnTo>
                      <a:pt x="66" y="686"/>
                    </a:lnTo>
                    <a:lnTo>
                      <a:pt x="66" y="676"/>
                    </a:lnTo>
                    <a:lnTo>
                      <a:pt x="68" y="668"/>
                    </a:lnTo>
                    <a:lnTo>
                      <a:pt x="68" y="666"/>
                    </a:lnTo>
                    <a:lnTo>
                      <a:pt x="68" y="663"/>
                    </a:lnTo>
                    <a:lnTo>
                      <a:pt x="68" y="659"/>
                    </a:lnTo>
                    <a:lnTo>
                      <a:pt x="66" y="653"/>
                    </a:lnTo>
                    <a:lnTo>
                      <a:pt x="64" y="647"/>
                    </a:lnTo>
                    <a:lnTo>
                      <a:pt x="64" y="640"/>
                    </a:lnTo>
                    <a:lnTo>
                      <a:pt x="66" y="632"/>
                    </a:lnTo>
                    <a:lnTo>
                      <a:pt x="66" y="622"/>
                    </a:lnTo>
                    <a:lnTo>
                      <a:pt x="66" y="611"/>
                    </a:lnTo>
                    <a:lnTo>
                      <a:pt x="64" y="599"/>
                    </a:lnTo>
                    <a:lnTo>
                      <a:pt x="62" y="586"/>
                    </a:lnTo>
                    <a:lnTo>
                      <a:pt x="62" y="574"/>
                    </a:lnTo>
                    <a:lnTo>
                      <a:pt x="64" y="559"/>
                    </a:lnTo>
                    <a:lnTo>
                      <a:pt x="66" y="543"/>
                    </a:lnTo>
                    <a:lnTo>
                      <a:pt x="69" y="530"/>
                    </a:lnTo>
                    <a:lnTo>
                      <a:pt x="69" y="518"/>
                    </a:lnTo>
                    <a:lnTo>
                      <a:pt x="69" y="509"/>
                    </a:lnTo>
                    <a:lnTo>
                      <a:pt x="68" y="499"/>
                    </a:lnTo>
                    <a:lnTo>
                      <a:pt x="68" y="490"/>
                    </a:lnTo>
                    <a:lnTo>
                      <a:pt x="68" y="461"/>
                    </a:lnTo>
                    <a:lnTo>
                      <a:pt x="69" y="413"/>
                    </a:lnTo>
                    <a:lnTo>
                      <a:pt x="71" y="367"/>
                    </a:lnTo>
                    <a:lnTo>
                      <a:pt x="71" y="361"/>
                    </a:lnTo>
                    <a:lnTo>
                      <a:pt x="71" y="355"/>
                    </a:lnTo>
                    <a:lnTo>
                      <a:pt x="69" y="346"/>
                    </a:lnTo>
                    <a:lnTo>
                      <a:pt x="69" y="336"/>
                    </a:lnTo>
                    <a:lnTo>
                      <a:pt x="69" y="323"/>
                    </a:lnTo>
                    <a:lnTo>
                      <a:pt x="73" y="309"/>
                    </a:lnTo>
                    <a:lnTo>
                      <a:pt x="75" y="300"/>
                    </a:lnTo>
                    <a:lnTo>
                      <a:pt x="75" y="290"/>
                    </a:lnTo>
                    <a:lnTo>
                      <a:pt x="75" y="276"/>
                    </a:lnTo>
                    <a:lnTo>
                      <a:pt x="75" y="265"/>
                    </a:lnTo>
                    <a:lnTo>
                      <a:pt x="73" y="251"/>
                    </a:lnTo>
                    <a:lnTo>
                      <a:pt x="73" y="238"/>
                    </a:lnTo>
                    <a:lnTo>
                      <a:pt x="73" y="230"/>
                    </a:lnTo>
                    <a:lnTo>
                      <a:pt x="77" y="223"/>
                    </a:lnTo>
                    <a:lnTo>
                      <a:pt x="79" y="217"/>
                    </a:lnTo>
                    <a:lnTo>
                      <a:pt x="83" y="211"/>
                    </a:lnTo>
                    <a:lnTo>
                      <a:pt x="83" y="207"/>
                    </a:lnTo>
                    <a:lnTo>
                      <a:pt x="85" y="203"/>
                    </a:lnTo>
                    <a:lnTo>
                      <a:pt x="85" y="194"/>
                    </a:lnTo>
                    <a:lnTo>
                      <a:pt x="87" y="184"/>
                    </a:lnTo>
                    <a:lnTo>
                      <a:pt x="89" y="171"/>
                    </a:lnTo>
                    <a:lnTo>
                      <a:pt x="89" y="157"/>
                    </a:lnTo>
                    <a:lnTo>
                      <a:pt x="89" y="142"/>
                    </a:lnTo>
                    <a:lnTo>
                      <a:pt x="89" y="127"/>
                    </a:lnTo>
                    <a:lnTo>
                      <a:pt x="89" y="121"/>
                    </a:lnTo>
                    <a:lnTo>
                      <a:pt x="85" y="115"/>
                    </a:lnTo>
                    <a:lnTo>
                      <a:pt x="81" y="113"/>
                    </a:lnTo>
                    <a:lnTo>
                      <a:pt x="71" y="115"/>
                    </a:lnTo>
                    <a:lnTo>
                      <a:pt x="62" y="115"/>
                    </a:lnTo>
                    <a:lnTo>
                      <a:pt x="50" y="119"/>
                    </a:lnTo>
                    <a:lnTo>
                      <a:pt x="37" y="119"/>
                    </a:lnTo>
                    <a:lnTo>
                      <a:pt x="23" y="117"/>
                    </a:lnTo>
                    <a:lnTo>
                      <a:pt x="12" y="115"/>
                    </a:lnTo>
                    <a:lnTo>
                      <a:pt x="8" y="111"/>
                    </a:lnTo>
                    <a:lnTo>
                      <a:pt x="4" y="105"/>
                    </a:lnTo>
                    <a:lnTo>
                      <a:pt x="2" y="100"/>
                    </a:lnTo>
                    <a:lnTo>
                      <a:pt x="0" y="96"/>
                    </a:lnTo>
                    <a:lnTo>
                      <a:pt x="0" y="71"/>
                    </a:lnTo>
                    <a:lnTo>
                      <a:pt x="2" y="67"/>
                    </a:lnTo>
                    <a:lnTo>
                      <a:pt x="4" y="63"/>
                    </a:lnTo>
                    <a:lnTo>
                      <a:pt x="16" y="54"/>
                    </a:lnTo>
                    <a:lnTo>
                      <a:pt x="31" y="48"/>
                    </a:lnTo>
                    <a:lnTo>
                      <a:pt x="50" y="44"/>
                    </a:lnTo>
                    <a:lnTo>
                      <a:pt x="68" y="42"/>
                    </a:lnTo>
                    <a:lnTo>
                      <a:pt x="83" y="36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91" y="34"/>
                    </a:lnTo>
                    <a:lnTo>
                      <a:pt x="100" y="34"/>
                    </a:lnTo>
                    <a:lnTo>
                      <a:pt x="108" y="34"/>
                    </a:lnTo>
                    <a:lnTo>
                      <a:pt x="116" y="36"/>
                    </a:lnTo>
                    <a:lnTo>
                      <a:pt x="141" y="21"/>
                    </a:lnTo>
                    <a:lnTo>
                      <a:pt x="144" y="19"/>
                    </a:lnTo>
                    <a:lnTo>
                      <a:pt x="146" y="19"/>
                    </a:lnTo>
                    <a:lnTo>
                      <a:pt x="148" y="19"/>
                    </a:lnTo>
                    <a:lnTo>
                      <a:pt x="154" y="19"/>
                    </a:lnTo>
                    <a:lnTo>
                      <a:pt x="158" y="19"/>
                    </a:lnTo>
                    <a:lnTo>
                      <a:pt x="162" y="17"/>
                    </a:lnTo>
                    <a:lnTo>
                      <a:pt x="169" y="17"/>
                    </a:lnTo>
                    <a:lnTo>
                      <a:pt x="177" y="15"/>
                    </a:lnTo>
                    <a:lnTo>
                      <a:pt x="189" y="15"/>
                    </a:lnTo>
                    <a:lnTo>
                      <a:pt x="196" y="13"/>
                    </a:lnTo>
                    <a:lnTo>
                      <a:pt x="202" y="13"/>
                    </a:lnTo>
                    <a:lnTo>
                      <a:pt x="210" y="8"/>
                    </a:lnTo>
                    <a:lnTo>
                      <a:pt x="217" y="4"/>
                    </a:lnTo>
                    <a:lnTo>
                      <a:pt x="223" y="2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8" name="Freeform 135"/>
              <p:cNvSpPr>
                <a:spLocks noEditPoints="1"/>
              </p:cNvSpPr>
              <p:nvPr/>
            </p:nvSpPr>
            <p:spPr bwMode="auto">
              <a:xfrm>
                <a:off x="3913188" y="3319463"/>
                <a:ext cx="871538" cy="874712"/>
              </a:xfrm>
              <a:custGeom>
                <a:avLst/>
                <a:gdLst>
                  <a:gd name="T0" fmla="*/ 233 w 549"/>
                  <a:gd name="T1" fmla="*/ 79 h 551"/>
                  <a:gd name="T2" fmla="*/ 206 w 549"/>
                  <a:gd name="T3" fmla="*/ 90 h 551"/>
                  <a:gd name="T4" fmla="*/ 169 w 549"/>
                  <a:gd name="T5" fmla="*/ 102 h 551"/>
                  <a:gd name="T6" fmla="*/ 140 w 549"/>
                  <a:gd name="T7" fmla="*/ 131 h 551"/>
                  <a:gd name="T8" fmla="*/ 125 w 549"/>
                  <a:gd name="T9" fmla="*/ 169 h 551"/>
                  <a:gd name="T10" fmla="*/ 121 w 549"/>
                  <a:gd name="T11" fmla="*/ 246 h 551"/>
                  <a:gd name="T12" fmla="*/ 140 w 549"/>
                  <a:gd name="T13" fmla="*/ 332 h 551"/>
                  <a:gd name="T14" fmla="*/ 140 w 549"/>
                  <a:gd name="T15" fmla="*/ 357 h 551"/>
                  <a:gd name="T16" fmla="*/ 154 w 549"/>
                  <a:gd name="T17" fmla="*/ 386 h 551"/>
                  <a:gd name="T18" fmla="*/ 162 w 549"/>
                  <a:gd name="T19" fmla="*/ 407 h 551"/>
                  <a:gd name="T20" fmla="*/ 190 w 549"/>
                  <a:gd name="T21" fmla="*/ 449 h 551"/>
                  <a:gd name="T22" fmla="*/ 259 w 549"/>
                  <a:gd name="T23" fmla="*/ 474 h 551"/>
                  <a:gd name="T24" fmla="*/ 329 w 549"/>
                  <a:gd name="T25" fmla="*/ 474 h 551"/>
                  <a:gd name="T26" fmla="*/ 365 w 549"/>
                  <a:gd name="T27" fmla="*/ 463 h 551"/>
                  <a:gd name="T28" fmla="*/ 392 w 549"/>
                  <a:gd name="T29" fmla="*/ 444 h 551"/>
                  <a:gd name="T30" fmla="*/ 428 w 549"/>
                  <a:gd name="T31" fmla="*/ 398 h 551"/>
                  <a:gd name="T32" fmla="*/ 459 w 549"/>
                  <a:gd name="T33" fmla="*/ 359 h 551"/>
                  <a:gd name="T34" fmla="*/ 482 w 549"/>
                  <a:gd name="T35" fmla="*/ 294 h 551"/>
                  <a:gd name="T36" fmla="*/ 486 w 549"/>
                  <a:gd name="T37" fmla="*/ 229 h 551"/>
                  <a:gd name="T38" fmla="*/ 471 w 549"/>
                  <a:gd name="T39" fmla="*/ 196 h 551"/>
                  <a:gd name="T40" fmla="*/ 471 w 549"/>
                  <a:gd name="T41" fmla="*/ 159 h 551"/>
                  <a:gd name="T42" fmla="*/ 432 w 549"/>
                  <a:gd name="T43" fmla="*/ 123 h 551"/>
                  <a:gd name="T44" fmla="*/ 273 w 549"/>
                  <a:gd name="T45" fmla="*/ 81 h 551"/>
                  <a:gd name="T46" fmla="*/ 363 w 549"/>
                  <a:gd name="T47" fmla="*/ 29 h 551"/>
                  <a:gd name="T48" fmla="*/ 377 w 549"/>
                  <a:gd name="T49" fmla="*/ 46 h 551"/>
                  <a:gd name="T50" fmla="*/ 423 w 549"/>
                  <a:gd name="T51" fmla="*/ 38 h 551"/>
                  <a:gd name="T52" fmla="*/ 442 w 549"/>
                  <a:gd name="T53" fmla="*/ 44 h 551"/>
                  <a:gd name="T54" fmla="*/ 476 w 549"/>
                  <a:gd name="T55" fmla="*/ 81 h 551"/>
                  <a:gd name="T56" fmla="*/ 490 w 549"/>
                  <a:gd name="T57" fmla="*/ 90 h 551"/>
                  <a:gd name="T58" fmla="*/ 501 w 549"/>
                  <a:gd name="T59" fmla="*/ 108 h 551"/>
                  <a:gd name="T60" fmla="*/ 523 w 549"/>
                  <a:gd name="T61" fmla="*/ 131 h 551"/>
                  <a:gd name="T62" fmla="*/ 540 w 549"/>
                  <a:gd name="T63" fmla="*/ 198 h 551"/>
                  <a:gd name="T64" fmla="*/ 540 w 549"/>
                  <a:gd name="T65" fmla="*/ 254 h 551"/>
                  <a:gd name="T66" fmla="*/ 538 w 549"/>
                  <a:gd name="T67" fmla="*/ 277 h 551"/>
                  <a:gd name="T68" fmla="*/ 544 w 549"/>
                  <a:gd name="T69" fmla="*/ 298 h 551"/>
                  <a:gd name="T70" fmla="*/ 530 w 549"/>
                  <a:gd name="T71" fmla="*/ 342 h 551"/>
                  <a:gd name="T72" fmla="*/ 523 w 549"/>
                  <a:gd name="T73" fmla="*/ 384 h 551"/>
                  <a:gd name="T74" fmla="*/ 496 w 549"/>
                  <a:gd name="T75" fmla="*/ 407 h 551"/>
                  <a:gd name="T76" fmla="*/ 492 w 549"/>
                  <a:gd name="T77" fmla="*/ 423 h 551"/>
                  <a:gd name="T78" fmla="*/ 473 w 549"/>
                  <a:gd name="T79" fmla="*/ 438 h 551"/>
                  <a:gd name="T80" fmla="*/ 448 w 549"/>
                  <a:gd name="T81" fmla="*/ 474 h 551"/>
                  <a:gd name="T82" fmla="*/ 436 w 549"/>
                  <a:gd name="T83" fmla="*/ 494 h 551"/>
                  <a:gd name="T84" fmla="*/ 357 w 549"/>
                  <a:gd name="T85" fmla="*/ 528 h 551"/>
                  <a:gd name="T86" fmla="*/ 327 w 549"/>
                  <a:gd name="T87" fmla="*/ 544 h 551"/>
                  <a:gd name="T88" fmla="*/ 284 w 549"/>
                  <a:gd name="T89" fmla="*/ 547 h 551"/>
                  <a:gd name="T90" fmla="*/ 271 w 549"/>
                  <a:gd name="T91" fmla="*/ 547 h 551"/>
                  <a:gd name="T92" fmla="*/ 223 w 549"/>
                  <a:gd name="T93" fmla="*/ 547 h 551"/>
                  <a:gd name="T94" fmla="*/ 177 w 549"/>
                  <a:gd name="T95" fmla="*/ 538 h 551"/>
                  <a:gd name="T96" fmla="*/ 152 w 549"/>
                  <a:gd name="T97" fmla="*/ 511 h 551"/>
                  <a:gd name="T98" fmla="*/ 112 w 549"/>
                  <a:gd name="T99" fmla="*/ 488 h 551"/>
                  <a:gd name="T100" fmla="*/ 94 w 549"/>
                  <a:gd name="T101" fmla="*/ 478 h 551"/>
                  <a:gd name="T102" fmla="*/ 81 w 549"/>
                  <a:gd name="T103" fmla="*/ 473 h 551"/>
                  <a:gd name="T104" fmla="*/ 69 w 549"/>
                  <a:gd name="T105" fmla="*/ 461 h 551"/>
                  <a:gd name="T106" fmla="*/ 50 w 549"/>
                  <a:gd name="T107" fmla="*/ 421 h 551"/>
                  <a:gd name="T108" fmla="*/ 33 w 549"/>
                  <a:gd name="T109" fmla="*/ 400 h 551"/>
                  <a:gd name="T110" fmla="*/ 2 w 549"/>
                  <a:gd name="T111" fmla="*/ 248 h 551"/>
                  <a:gd name="T112" fmla="*/ 39 w 549"/>
                  <a:gd name="T113" fmla="*/ 148 h 551"/>
                  <a:gd name="T114" fmla="*/ 64 w 549"/>
                  <a:gd name="T115" fmla="*/ 109 h 551"/>
                  <a:gd name="T116" fmla="*/ 81 w 549"/>
                  <a:gd name="T117" fmla="*/ 88 h 551"/>
                  <a:gd name="T118" fmla="*/ 89 w 549"/>
                  <a:gd name="T119" fmla="*/ 79 h 551"/>
                  <a:gd name="T120" fmla="*/ 114 w 549"/>
                  <a:gd name="T121" fmla="*/ 54 h 551"/>
                  <a:gd name="T122" fmla="*/ 144 w 549"/>
                  <a:gd name="T123" fmla="*/ 38 h 551"/>
                  <a:gd name="T124" fmla="*/ 254 w 549"/>
                  <a:gd name="T125" fmla="*/ 1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49" h="551">
                    <a:moveTo>
                      <a:pt x="256" y="77"/>
                    </a:moveTo>
                    <a:lnTo>
                      <a:pt x="248" y="77"/>
                    </a:lnTo>
                    <a:lnTo>
                      <a:pt x="240" y="77"/>
                    </a:lnTo>
                    <a:lnTo>
                      <a:pt x="236" y="77"/>
                    </a:lnTo>
                    <a:lnTo>
                      <a:pt x="233" y="79"/>
                    </a:lnTo>
                    <a:lnTo>
                      <a:pt x="229" y="81"/>
                    </a:lnTo>
                    <a:lnTo>
                      <a:pt x="221" y="85"/>
                    </a:lnTo>
                    <a:lnTo>
                      <a:pt x="217" y="86"/>
                    </a:lnTo>
                    <a:lnTo>
                      <a:pt x="211" y="88"/>
                    </a:lnTo>
                    <a:lnTo>
                      <a:pt x="206" y="90"/>
                    </a:lnTo>
                    <a:lnTo>
                      <a:pt x="200" y="90"/>
                    </a:lnTo>
                    <a:lnTo>
                      <a:pt x="194" y="90"/>
                    </a:lnTo>
                    <a:lnTo>
                      <a:pt x="188" y="92"/>
                    </a:lnTo>
                    <a:lnTo>
                      <a:pt x="179" y="96"/>
                    </a:lnTo>
                    <a:lnTo>
                      <a:pt x="169" y="102"/>
                    </a:lnTo>
                    <a:lnTo>
                      <a:pt x="162" y="108"/>
                    </a:lnTo>
                    <a:lnTo>
                      <a:pt x="152" y="111"/>
                    </a:lnTo>
                    <a:lnTo>
                      <a:pt x="150" y="119"/>
                    </a:lnTo>
                    <a:lnTo>
                      <a:pt x="146" y="125"/>
                    </a:lnTo>
                    <a:lnTo>
                      <a:pt x="140" y="131"/>
                    </a:lnTo>
                    <a:lnTo>
                      <a:pt x="137" y="136"/>
                    </a:lnTo>
                    <a:lnTo>
                      <a:pt x="133" y="144"/>
                    </a:lnTo>
                    <a:lnTo>
                      <a:pt x="129" y="152"/>
                    </a:lnTo>
                    <a:lnTo>
                      <a:pt x="127" y="159"/>
                    </a:lnTo>
                    <a:lnTo>
                      <a:pt x="125" y="169"/>
                    </a:lnTo>
                    <a:lnTo>
                      <a:pt x="121" y="181"/>
                    </a:lnTo>
                    <a:lnTo>
                      <a:pt x="119" y="194"/>
                    </a:lnTo>
                    <a:lnTo>
                      <a:pt x="117" y="204"/>
                    </a:lnTo>
                    <a:lnTo>
                      <a:pt x="117" y="211"/>
                    </a:lnTo>
                    <a:lnTo>
                      <a:pt x="121" y="246"/>
                    </a:lnTo>
                    <a:lnTo>
                      <a:pt x="129" y="279"/>
                    </a:lnTo>
                    <a:lnTo>
                      <a:pt x="125" y="282"/>
                    </a:lnTo>
                    <a:lnTo>
                      <a:pt x="129" y="298"/>
                    </a:lnTo>
                    <a:lnTo>
                      <a:pt x="133" y="309"/>
                    </a:lnTo>
                    <a:lnTo>
                      <a:pt x="140" y="332"/>
                    </a:lnTo>
                    <a:lnTo>
                      <a:pt x="142" y="336"/>
                    </a:lnTo>
                    <a:lnTo>
                      <a:pt x="140" y="342"/>
                    </a:lnTo>
                    <a:lnTo>
                      <a:pt x="140" y="346"/>
                    </a:lnTo>
                    <a:lnTo>
                      <a:pt x="140" y="350"/>
                    </a:lnTo>
                    <a:lnTo>
                      <a:pt x="140" y="357"/>
                    </a:lnTo>
                    <a:lnTo>
                      <a:pt x="144" y="363"/>
                    </a:lnTo>
                    <a:lnTo>
                      <a:pt x="146" y="369"/>
                    </a:lnTo>
                    <a:lnTo>
                      <a:pt x="146" y="378"/>
                    </a:lnTo>
                    <a:lnTo>
                      <a:pt x="146" y="378"/>
                    </a:lnTo>
                    <a:lnTo>
                      <a:pt x="154" y="386"/>
                    </a:lnTo>
                    <a:lnTo>
                      <a:pt x="154" y="394"/>
                    </a:lnTo>
                    <a:lnTo>
                      <a:pt x="154" y="396"/>
                    </a:lnTo>
                    <a:lnTo>
                      <a:pt x="156" y="398"/>
                    </a:lnTo>
                    <a:lnTo>
                      <a:pt x="158" y="401"/>
                    </a:lnTo>
                    <a:lnTo>
                      <a:pt x="162" y="407"/>
                    </a:lnTo>
                    <a:lnTo>
                      <a:pt x="163" y="413"/>
                    </a:lnTo>
                    <a:lnTo>
                      <a:pt x="163" y="423"/>
                    </a:lnTo>
                    <a:lnTo>
                      <a:pt x="173" y="430"/>
                    </a:lnTo>
                    <a:lnTo>
                      <a:pt x="185" y="442"/>
                    </a:lnTo>
                    <a:lnTo>
                      <a:pt x="190" y="449"/>
                    </a:lnTo>
                    <a:lnTo>
                      <a:pt x="196" y="455"/>
                    </a:lnTo>
                    <a:lnTo>
                      <a:pt x="202" y="459"/>
                    </a:lnTo>
                    <a:lnTo>
                      <a:pt x="217" y="467"/>
                    </a:lnTo>
                    <a:lnTo>
                      <a:pt x="238" y="471"/>
                    </a:lnTo>
                    <a:lnTo>
                      <a:pt x="259" y="474"/>
                    </a:lnTo>
                    <a:lnTo>
                      <a:pt x="279" y="482"/>
                    </a:lnTo>
                    <a:lnTo>
                      <a:pt x="292" y="478"/>
                    </a:lnTo>
                    <a:lnTo>
                      <a:pt x="304" y="476"/>
                    </a:lnTo>
                    <a:lnTo>
                      <a:pt x="315" y="476"/>
                    </a:lnTo>
                    <a:lnTo>
                      <a:pt x="329" y="474"/>
                    </a:lnTo>
                    <a:lnTo>
                      <a:pt x="338" y="469"/>
                    </a:lnTo>
                    <a:lnTo>
                      <a:pt x="346" y="465"/>
                    </a:lnTo>
                    <a:lnTo>
                      <a:pt x="352" y="463"/>
                    </a:lnTo>
                    <a:lnTo>
                      <a:pt x="357" y="463"/>
                    </a:lnTo>
                    <a:lnTo>
                      <a:pt x="365" y="463"/>
                    </a:lnTo>
                    <a:lnTo>
                      <a:pt x="367" y="459"/>
                    </a:lnTo>
                    <a:lnTo>
                      <a:pt x="371" y="455"/>
                    </a:lnTo>
                    <a:lnTo>
                      <a:pt x="377" y="453"/>
                    </a:lnTo>
                    <a:lnTo>
                      <a:pt x="384" y="449"/>
                    </a:lnTo>
                    <a:lnTo>
                      <a:pt x="392" y="444"/>
                    </a:lnTo>
                    <a:lnTo>
                      <a:pt x="400" y="436"/>
                    </a:lnTo>
                    <a:lnTo>
                      <a:pt x="407" y="426"/>
                    </a:lnTo>
                    <a:lnTo>
                      <a:pt x="413" y="415"/>
                    </a:lnTo>
                    <a:lnTo>
                      <a:pt x="421" y="405"/>
                    </a:lnTo>
                    <a:lnTo>
                      <a:pt x="428" y="398"/>
                    </a:lnTo>
                    <a:lnTo>
                      <a:pt x="438" y="392"/>
                    </a:lnTo>
                    <a:lnTo>
                      <a:pt x="440" y="382"/>
                    </a:lnTo>
                    <a:lnTo>
                      <a:pt x="444" y="375"/>
                    </a:lnTo>
                    <a:lnTo>
                      <a:pt x="450" y="369"/>
                    </a:lnTo>
                    <a:lnTo>
                      <a:pt x="459" y="359"/>
                    </a:lnTo>
                    <a:lnTo>
                      <a:pt x="469" y="348"/>
                    </a:lnTo>
                    <a:lnTo>
                      <a:pt x="473" y="342"/>
                    </a:lnTo>
                    <a:lnTo>
                      <a:pt x="475" y="334"/>
                    </a:lnTo>
                    <a:lnTo>
                      <a:pt x="476" y="327"/>
                    </a:lnTo>
                    <a:lnTo>
                      <a:pt x="482" y="294"/>
                    </a:lnTo>
                    <a:lnTo>
                      <a:pt x="486" y="261"/>
                    </a:lnTo>
                    <a:lnTo>
                      <a:pt x="486" y="252"/>
                    </a:lnTo>
                    <a:lnTo>
                      <a:pt x="486" y="244"/>
                    </a:lnTo>
                    <a:lnTo>
                      <a:pt x="486" y="238"/>
                    </a:lnTo>
                    <a:lnTo>
                      <a:pt x="486" y="229"/>
                    </a:lnTo>
                    <a:lnTo>
                      <a:pt x="484" y="221"/>
                    </a:lnTo>
                    <a:lnTo>
                      <a:pt x="482" y="213"/>
                    </a:lnTo>
                    <a:lnTo>
                      <a:pt x="478" y="209"/>
                    </a:lnTo>
                    <a:lnTo>
                      <a:pt x="475" y="202"/>
                    </a:lnTo>
                    <a:lnTo>
                      <a:pt x="471" y="196"/>
                    </a:lnTo>
                    <a:lnTo>
                      <a:pt x="469" y="186"/>
                    </a:lnTo>
                    <a:lnTo>
                      <a:pt x="469" y="181"/>
                    </a:lnTo>
                    <a:lnTo>
                      <a:pt x="469" y="175"/>
                    </a:lnTo>
                    <a:lnTo>
                      <a:pt x="469" y="167"/>
                    </a:lnTo>
                    <a:lnTo>
                      <a:pt x="471" y="159"/>
                    </a:lnTo>
                    <a:lnTo>
                      <a:pt x="471" y="154"/>
                    </a:lnTo>
                    <a:lnTo>
                      <a:pt x="459" y="146"/>
                    </a:lnTo>
                    <a:lnTo>
                      <a:pt x="450" y="138"/>
                    </a:lnTo>
                    <a:lnTo>
                      <a:pt x="442" y="133"/>
                    </a:lnTo>
                    <a:lnTo>
                      <a:pt x="432" y="123"/>
                    </a:lnTo>
                    <a:lnTo>
                      <a:pt x="396" y="119"/>
                    </a:lnTo>
                    <a:lnTo>
                      <a:pt x="361" y="108"/>
                    </a:lnTo>
                    <a:lnTo>
                      <a:pt x="327" y="96"/>
                    </a:lnTo>
                    <a:lnTo>
                      <a:pt x="290" y="88"/>
                    </a:lnTo>
                    <a:lnTo>
                      <a:pt x="273" y="81"/>
                    </a:lnTo>
                    <a:lnTo>
                      <a:pt x="256" y="77"/>
                    </a:lnTo>
                    <a:close/>
                    <a:moveTo>
                      <a:pt x="277" y="0"/>
                    </a:moveTo>
                    <a:lnTo>
                      <a:pt x="319" y="12"/>
                    </a:lnTo>
                    <a:lnTo>
                      <a:pt x="361" y="21"/>
                    </a:lnTo>
                    <a:lnTo>
                      <a:pt x="363" y="29"/>
                    </a:lnTo>
                    <a:lnTo>
                      <a:pt x="365" y="35"/>
                    </a:lnTo>
                    <a:lnTo>
                      <a:pt x="369" y="40"/>
                    </a:lnTo>
                    <a:lnTo>
                      <a:pt x="371" y="48"/>
                    </a:lnTo>
                    <a:lnTo>
                      <a:pt x="373" y="46"/>
                    </a:lnTo>
                    <a:lnTo>
                      <a:pt x="377" y="46"/>
                    </a:lnTo>
                    <a:lnTo>
                      <a:pt x="380" y="46"/>
                    </a:lnTo>
                    <a:lnTo>
                      <a:pt x="400" y="42"/>
                    </a:lnTo>
                    <a:lnTo>
                      <a:pt x="409" y="40"/>
                    </a:lnTo>
                    <a:lnTo>
                      <a:pt x="419" y="40"/>
                    </a:lnTo>
                    <a:lnTo>
                      <a:pt x="423" y="38"/>
                    </a:lnTo>
                    <a:lnTo>
                      <a:pt x="427" y="38"/>
                    </a:lnTo>
                    <a:lnTo>
                      <a:pt x="428" y="38"/>
                    </a:lnTo>
                    <a:lnTo>
                      <a:pt x="432" y="40"/>
                    </a:lnTo>
                    <a:lnTo>
                      <a:pt x="436" y="42"/>
                    </a:lnTo>
                    <a:lnTo>
                      <a:pt x="442" y="44"/>
                    </a:lnTo>
                    <a:lnTo>
                      <a:pt x="450" y="52"/>
                    </a:lnTo>
                    <a:lnTo>
                      <a:pt x="459" y="60"/>
                    </a:lnTo>
                    <a:lnTo>
                      <a:pt x="467" y="67"/>
                    </a:lnTo>
                    <a:lnTo>
                      <a:pt x="473" y="75"/>
                    </a:lnTo>
                    <a:lnTo>
                      <a:pt x="476" y="81"/>
                    </a:lnTo>
                    <a:lnTo>
                      <a:pt x="476" y="85"/>
                    </a:lnTo>
                    <a:lnTo>
                      <a:pt x="476" y="86"/>
                    </a:lnTo>
                    <a:lnTo>
                      <a:pt x="480" y="88"/>
                    </a:lnTo>
                    <a:lnTo>
                      <a:pt x="486" y="90"/>
                    </a:lnTo>
                    <a:lnTo>
                      <a:pt x="490" y="90"/>
                    </a:lnTo>
                    <a:lnTo>
                      <a:pt x="494" y="94"/>
                    </a:lnTo>
                    <a:lnTo>
                      <a:pt x="496" y="96"/>
                    </a:lnTo>
                    <a:lnTo>
                      <a:pt x="498" y="100"/>
                    </a:lnTo>
                    <a:lnTo>
                      <a:pt x="498" y="104"/>
                    </a:lnTo>
                    <a:lnTo>
                      <a:pt x="501" y="108"/>
                    </a:lnTo>
                    <a:lnTo>
                      <a:pt x="507" y="115"/>
                    </a:lnTo>
                    <a:lnTo>
                      <a:pt x="513" y="121"/>
                    </a:lnTo>
                    <a:lnTo>
                      <a:pt x="519" y="123"/>
                    </a:lnTo>
                    <a:lnTo>
                      <a:pt x="521" y="127"/>
                    </a:lnTo>
                    <a:lnTo>
                      <a:pt x="523" y="131"/>
                    </a:lnTo>
                    <a:lnTo>
                      <a:pt x="524" y="138"/>
                    </a:lnTo>
                    <a:lnTo>
                      <a:pt x="524" y="148"/>
                    </a:lnTo>
                    <a:lnTo>
                      <a:pt x="524" y="154"/>
                    </a:lnTo>
                    <a:lnTo>
                      <a:pt x="530" y="159"/>
                    </a:lnTo>
                    <a:lnTo>
                      <a:pt x="540" y="198"/>
                    </a:lnTo>
                    <a:lnTo>
                      <a:pt x="542" y="217"/>
                    </a:lnTo>
                    <a:lnTo>
                      <a:pt x="549" y="238"/>
                    </a:lnTo>
                    <a:lnTo>
                      <a:pt x="546" y="242"/>
                    </a:lnTo>
                    <a:lnTo>
                      <a:pt x="544" y="246"/>
                    </a:lnTo>
                    <a:lnTo>
                      <a:pt x="540" y="254"/>
                    </a:lnTo>
                    <a:lnTo>
                      <a:pt x="538" y="261"/>
                    </a:lnTo>
                    <a:lnTo>
                      <a:pt x="536" y="267"/>
                    </a:lnTo>
                    <a:lnTo>
                      <a:pt x="536" y="271"/>
                    </a:lnTo>
                    <a:lnTo>
                      <a:pt x="536" y="275"/>
                    </a:lnTo>
                    <a:lnTo>
                      <a:pt x="538" y="277"/>
                    </a:lnTo>
                    <a:lnTo>
                      <a:pt x="540" y="279"/>
                    </a:lnTo>
                    <a:lnTo>
                      <a:pt x="544" y="280"/>
                    </a:lnTo>
                    <a:lnTo>
                      <a:pt x="544" y="282"/>
                    </a:lnTo>
                    <a:lnTo>
                      <a:pt x="546" y="286"/>
                    </a:lnTo>
                    <a:lnTo>
                      <a:pt x="544" y="298"/>
                    </a:lnTo>
                    <a:lnTo>
                      <a:pt x="542" y="305"/>
                    </a:lnTo>
                    <a:lnTo>
                      <a:pt x="538" y="315"/>
                    </a:lnTo>
                    <a:lnTo>
                      <a:pt x="532" y="323"/>
                    </a:lnTo>
                    <a:lnTo>
                      <a:pt x="530" y="332"/>
                    </a:lnTo>
                    <a:lnTo>
                      <a:pt x="530" y="342"/>
                    </a:lnTo>
                    <a:lnTo>
                      <a:pt x="530" y="348"/>
                    </a:lnTo>
                    <a:lnTo>
                      <a:pt x="530" y="355"/>
                    </a:lnTo>
                    <a:lnTo>
                      <a:pt x="530" y="365"/>
                    </a:lnTo>
                    <a:lnTo>
                      <a:pt x="526" y="375"/>
                    </a:lnTo>
                    <a:lnTo>
                      <a:pt x="523" y="384"/>
                    </a:lnTo>
                    <a:lnTo>
                      <a:pt x="515" y="392"/>
                    </a:lnTo>
                    <a:lnTo>
                      <a:pt x="507" y="398"/>
                    </a:lnTo>
                    <a:lnTo>
                      <a:pt x="499" y="401"/>
                    </a:lnTo>
                    <a:lnTo>
                      <a:pt x="496" y="405"/>
                    </a:lnTo>
                    <a:lnTo>
                      <a:pt x="496" y="407"/>
                    </a:lnTo>
                    <a:lnTo>
                      <a:pt x="498" y="411"/>
                    </a:lnTo>
                    <a:lnTo>
                      <a:pt x="498" y="413"/>
                    </a:lnTo>
                    <a:lnTo>
                      <a:pt x="496" y="417"/>
                    </a:lnTo>
                    <a:lnTo>
                      <a:pt x="494" y="421"/>
                    </a:lnTo>
                    <a:lnTo>
                      <a:pt x="492" y="423"/>
                    </a:lnTo>
                    <a:lnTo>
                      <a:pt x="492" y="425"/>
                    </a:lnTo>
                    <a:lnTo>
                      <a:pt x="492" y="426"/>
                    </a:lnTo>
                    <a:lnTo>
                      <a:pt x="488" y="428"/>
                    </a:lnTo>
                    <a:lnTo>
                      <a:pt x="482" y="432"/>
                    </a:lnTo>
                    <a:lnTo>
                      <a:pt x="473" y="438"/>
                    </a:lnTo>
                    <a:lnTo>
                      <a:pt x="465" y="446"/>
                    </a:lnTo>
                    <a:lnTo>
                      <a:pt x="457" y="453"/>
                    </a:lnTo>
                    <a:lnTo>
                      <a:pt x="450" y="461"/>
                    </a:lnTo>
                    <a:lnTo>
                      <a:pt x="450" y="467"/>
                    </a:lnTo>
                    <a:lnTo>
                      <a:pt x="448" y="474"/>
                    </a:lnTo>
                    <a:lnTo>
                      <a:pt x="446" y="478"/>
                    </a:lnTo>
                    <a:lnTo>
                      <a:pt x="444" y="482"/>
                    </a:lnTo>
                    <a:lnTo>
                      <a:pt x="440" y="486"/>
                    </a:lnTo>
                    <a:lnTo>
                      <a:pt x="438" y="490"/>
                    </a:lnTo>
                    <a:lnTo>
                      <a:pt x="436" y="494"/>
                    </a:lnTo>
                    <a:lnTo>
                      <a:pt x="423" y="501"/>
                    </a:lnTo>
                    <a:lnTo>
                      <a:pt x="409" y="509"/>
                    </a:lnTo>
                    <a:lnTo>
                      <a:pt x="396" y="517"/>
                    </a:lnTo>
                    <a:lnTo>
                      <a:pt x="384" y="528"/>
                    </a:lnTo>
                    <a:lnTo>
                      <a:pt x="357" y="528"/>
                    </a:lnTo>
                    <a:lnTo>
                      <a:pt x="354" y="528"/>
                    </a:lnTo>
                    <a:lnTo>
                      <a:pt x="348" y="530"/>
                    </a:lnTo>
                    <a:lnTo>
                      <a:pt x="342" y="534"/>
                    </a:lnTo>
                    <a:lnTo>
                      <a:pt x="334" y="540"/>
                    </a:lnTo>
                    <a:lnTo>
                      <a:pt x="327" y="544"/>
                    </a:lnTo>
                    <a:lnTo>
                      <a:pt x="317" y="547"/>
                    </a:lnTo>
                    <a:lnTo>
                      <a:pt x="307" y="549"/>
                    </a:lnTo>
                    <a:lnTo>
                      <a:pt x="298" y="549"/>
                    </a:lnTo>
                    <a:lnTo>
                      <a:pt x="288" y="551"/>
                    </a:lnTo>
                    <a:lnTo>
                      <a:pt x="284" y="547"/>
                    </a:lnTo>
                    <a:lnTo>
                      <a:pt x="284" y="549"/>
                    </a:lnTo>
                    <a:lnTo>
                      <a:pt x="283" y="551"/>
                    </a:lnTo>
                    <a:lnTo>
                      <a:pt x="279" y="551"/>
                    </a:lnTo>
                    <a:lnTo>
                      <a:pt x="275" y="549"/>
                    </a:lnTo>
                    <a:lnTo>
                      <a:pt x="271" y="547"/>
                    </a:lnTo>
                    <a:lnTo>
                      <a:pt x="263" y="546"/>
                    </a:lnTo>
                    <a:lnTo>
                      <a:pt x="256" y="544"/>
                    </a:lnTo>
                    <a:lnTo>
                      <a:pt x="246" y="544"/>
                    </a:lnTo>
                    <a:lnTo>
                      <a:pt x="235" y="546"/>
                    </a:lnTo>
                    <a:lnTo>
                      <a:pt x="223" y="547"/>
                    </a:lnTo>
                    <a:lnTo>
                      <a:pt x="211" y="547"/>
                    </a:lnTo>
                    <a:lnTo>
                      <a:pt x="200" y="546"/>
                    </a:lnTo>
                    <a:lnTo>
                      <a:pt x="190" y="542"/>
                    </a:lnTo>
                    <a:lnTo>
                      <a:pt x="185" y="540"/>
                    </a:lnTo>
                    <a:lnTo>
                      <a:pt x="177" y="538"/>
                    </a:lnTo>
                    <a:lnTo>
                      <a:pt x="167" y="536"/>
                    </a:lnTo>
                    <a:lnTo>
                      <a:pt x="163" y="530"/>
                    </a:lnTo>
                    <a:lnTo>
                      <a:pt x="160" y="524"/>
                    </a:lnTo>
                    <a:lnTo>
                      <a:pt x="156" y="519"/>
                    </a:lnTo>
                    <a:lnTo>
                      <a:pt x="152" y="511"/>
                    </a:lnTo>
                    <a:lnTo>
                      <a:pt x="123" y="503"/>
                    </a:lnTo>
                    <a:lnTo>
                      <a:pt x="119" y="499"/>
                    </a:lnTo>
                    <a:lnTo>
                      <a:pt x="117" y="494"/>
                    </a:lnTo>
                    <a:lnTo>
                      <a:pt x="114" y="490"/>
                    </a:lnTo>
                    <a:lnTo>
                      <a:pt x="112" y="488"/>
                    </a:lnTo>
                    <a:lnTo>
                      <a:pt x="108" y="488"/>
                    </a:lnTo>
                    <a:lnTo>
                      <a:pt x="102" y="488"/>
                    </a:lnTo>
                    <a:lnTo>
                      <a:pt x="96" y="490"/>
                    </a:lnTo>
                    <a:lnTo>
                      <a:pt x="94" y="484"/>
                    </a:lnTo>
                    <a:lnTo>
                      <a:pt x="94" y="478"/>
                    </a:lnTo>
                    <a:lnTo>
                      <a:pt x="94" y="476"/>
                    </a:lnTo>
                    <a:lnTo>
                      <a:pt x="92" y="474"/>
                    </a:lnTo>
                    <a:lnTo>
                      <a:pt x="89" y="474"/>
                    </a:lnTo>
                    <a:lnTo>
                      <a:pt x="83" y="474"/>
                    </a:lnTo>
                    <a:lnTo>
                      <a:pt x="81" y="473"/>
                    </a:lnTo>
                    <a:lnTo>
                      <a:pt x="79" y="471"/>
                    </a:lnTo>
                    <a:lnTo>
                      <a:pt x="79" y="467"/>
                    </a:lnTo>
                    <a:lnTo>
                      <a:pt x="77" y="463"/>
                    </a:lnTo>
                    <a:lnTo>
                      <a:pt x="75" y="461"/>
                    </a:lnTo>
                    <a:lnTo>
                      <a:pt x="69" y="461"/>
                    </a:lnTo>
                    <a:lnTo>
                      <a:pt x="67" y="455"/>
                    </a:lnTo>
                    <a:lnTo>
                      <a:pt x="66" y="449"/>
                    </a:lnTo>
                    <a:lnTo>
                      <a:pt x="58" y="438"/>
                    </a:lnTo>
                    <a:lnTo>
                      <a:pt x="52" y="426"/>
                    </a:lnTo>
                    <a:lnTo>
                      <a:pt x="50" y="421"/>
                    </a:lnTo>
                    <a:lnTo>
                      <a:pt x="50" y="413"/>
                    </a:lnTo>
                    <a:lnTo>
                      <a:pt x="46" y="407"/>
                    </a:lnTo>
                    <a:lnTo>
                      <a:pt x="43" y="403"/>
                    </a:lnTo>
                    <a:lnTo>
                      <a:pt x="37" y="401"/>
                    </a:lnTo>
                    <a:lnTo>
                      <a:pt x="33" y="400"/>
                    </a:lnTo>
                    <a:lnTo>
                      <a:pt x="19" y="367"/>
                    </a:lnTo>
                    <a:lnTo>
                      <a:pt x="10" y="336"/>
                    </a:lnTo>
                    <a:lnTo>
                      <a:pt x="2" y="305"/>
                    </a:lnTo>
                    <a:lnTo>
                      <a:pt x="0" y="269"/>
                    </a:lnTo>
                    <a:lnTo>
                      <a:pt x="2" y="248"/>
                    </a:lnTo>
                    <a:lnTo>
                      <a:pt x="4" y="229"/>
                    </a:lnTo>
                    <a:lnTo>
                      <a:pt x="16" y="196"/>
                    </a:lnTo>
                    <a:lnTo>
                      <a:pt x="21" y="181"/>
                    </a:lnTo>
                    <a:lnTo>
                      <a:pt x="29" y="165"/>
                    </a:lnTo>
                    <a:lnTo>
                      <a:pt x="39" y="148"/>
                    </a:lnTo>
                    <a:lnTo>
                      <a:pt x="44" y="129"/>
                    </a:lnTo>
                    <a:lnTo>
                      <a:pt x="52" y="125"/>
                    </a:lnTo>
                    <a:lnTo>
                      <a:pt x="56" y="121"/>
                    </a:lnTo>
                    <a:lnTo>
                      <a:pt x="60" y="115"/>
                    </a:lnTo>
                    <a:lnTo>
                      <a:pt x="64" y="109"/>
                    </a:lnTo>
                    <a:lnTo>
                      <a:pt x="66" y="102"/>
                    </a:lnTo>
                    <a:lnTo>
                      <a:pt x="71" y="96"/>
                    </a:lnTo>
                    <a:lnTo>
                      <a:pt x="75" y="90"/>
                    </a:lnTo>
                    <a:lnTo>
                      <a:pt x="79" y="90"/>
                    </a:lnTo>
                    <a:lnTo>
                      <a:pt x="81" y="88"/>
                    </a:lnTo>
                    <a:lnTo>
                      <a:pt x="85" y="88"/>
                    </a:lnTo>
                    <a:lnTo>
                      <a:pt x="87" y="88"/>
                    </a:lnTo>
                    <a:lnTo>
                      <a:pt x="89" y="85"/>
                    </a:lnTo>
                    <a:lnTo>
                      <a:pt x="89" y="83"/>
                    </a:lnTo>
                    <a:lnTo>
                      <a:pt x="89" y="79"/>
                    </a:lnTo>
                    <a:lnTo>
                      <a:pt x="91" y="77"/>
                    </a:lnTo>
                    <a:lnTo>
                      <a:pt x="92" y="73"/>
                    </a:lnTo>
                    <a:lnTo>
                      <a:pt x="98" y="67"/>
                    </a:lnTo>
                    <a:lnTo>
                      <a:pt x="106" y="60"/>
                    </a:lnTo>
                    <a:lnTo>
                      <a:pt x="114" y="54"/>
                    </a:lnTo>
                    <a:lnTo>
                      <a:pt x="119" y="48"/>
                    </a:lnTo>
                    <a:lnTo>
                      <a:pt x="121" y="46"/>
                    </a:lnTo>
                    <a:lnTo>
                      <a:pt x="127" y="42"/>
                    </a:lnTo>
                    <a:lnTo>
                      <a:pt x="133" y="42"/>
                    </a:lnTo>
                    <a:lnTo>
                      <a:pt x="144" y="38"/>
                    </a:lnTo>
                    <a:lnTo>
                      <a:pt x="162" y="29"/>
                    </a:lnTo>
                    <a:lnTo>
                      <a:pt x="171" y="25"/>
                    </a:lnTo>
                    <a:lnTo>
                      <a:pt x="183" y="21"/>
                    </a:lnTo>
                    <a:lnTo>
                      <a:pt x="231" y="13"/>
                    </a:lnTo>
                    <a:lnTo>
                      <a:pt x="254" y="10"/>
                    </a:lnTo>
                    <a:lnTo>
                      <a:pt x="2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9" name="Freeform 136"/>
              <p:cNvSpPr>
                <a:spLocks noEditPoints="1"/>
              </p:cNvSpPr>
              <p:nvPr/>
            </p:nvSpPr>
            <p:spPr bwMode="auto">
              <a:xfrm>
                <a:off x="3895725" y="3298825"/>
                <a:ext cx="908050" cy="914400"/>
              </a:xfrm>
              <a:custGeom>
                <a:avLst/>
                <a:gdLst>
                  <a:gd name="T0" fmla="*/ 221 w 572"/>
                  <a:gd name="T1" fmla="*/ 115 h 576"/>
                  <a:gd name="T2" fmla="*/ 167 w 572"/>
                  <a:gd name="T3" fmla="*/ 144 h 576"/>
                  <a:gd name="T4" fmla="*/ 142 w 572"/>
                  <a:gd name="T5" fmla="*/ 220 h 576"/>
                  <a:gd name="T6" fmla="*/ 163 w 572"/>
                  <a:gd name="T7" fmla="*/ 363 h 576"/>
                  <a:gd name="T8" fmla="*/ 182 w 572"/>
                  <a:gd name="T9" fmla="*/ 413 h 576"/>
                  <a:gd name="T10" fmla="*/ 249 w 572"/>
                  <a:gd name="T11" fmla="*/ 472 h 576"/>
                  <a:gd name="T12" fmla="*/ 368 w 572"/>
                  <a:gd name="T13" fmla="*/ 464 h 576"/>
                  <a:gd name="T14" fmla="*/ 439 w 572"/>
                  <a:gd name="T15" fmla="*/ 395 h 576"/>
                  <a:gd name="T16" fmla="*/ 484 w 572"/>
                  <a:gd name="T17" fmla="*/ 274 h 576"/>
                  <a:gd name="T18" fmla="*/ 468 w 572"/>
                  <a:gd name="T19" fmla="*/ 201 h 576"/>
                  <a:gd name="T20" fmla="*/ 334 w 572"/>
                  <a:gd name="T21" fmla="*/ 121 h 576"/>
                  <a:gd name="T22" fmla="*/ 409 w 572"/>
                  <a:gd name="T23" fmla="*/ 121 h 576"/>
                  <a:gd name="T24" fmla="*/ 493 w 572"/>
                  <a:gd name="T25" fmla="*/ 182 h 576"/>
                  <a:gd name="T26" fmla="*/ 509 w 572"/>
                  <a:gd name="T27" fmla="*/ 274 h 576"/>
                  <a:gd name="T28" fmla="*/ 459 w 572"/>
                  <a:gd name="T29" fmla="*/ 413 h 576"/>
                  <a:gd name="T30" fmla="*/ 388 w 572"/>
                  <a:gd name="T31" fmla="*/ 482 h 576"/>
                  <a:gd name="T32" fmla="*/ 340 w 572"/>
                  <a:gd name="T33" fmla="*/ 501 h 576"/>
                  <a:gd name="T34" fmla="*/ 224 w 572"/>
                  <a:gd name="T35" fmla="*/ 491 h 576"/>
                  <a:gd name="T36" fmla="*/ 161 w 572"/>
                  <a:gd name="T37" fmla="*/ 426 h 576"/>
                  <a:gd name="T38" fmla="*/ 146 w 572"/>
                  <a:gd name="T39" fmla="*/ 384 h 576"/>
                  <a:gd name="T40" fmla="*/ 125 w 572"/>
                  <a:gd name="T41" fmla="*/ 297 h 576"/>
                  <a:gd name="T42" fmla="*/ 138 w 572"/>
                  <a:gd name="T43" fmla="*/ 144 h 576"/>
                  <a:gd name="T44" fmla="*/ 213 w 572"/>
                  <a:gd name="T45" fmla="*/ 92 h 576"/>
                  <a:gd name="T46" fmla="*/ 257 w 572"/>
                  <a:gd name="T47" fmla="*/ 78 h 576"/>
                  <a:gd name="T48" fmla="*/ 146 w 572"/>
                  <a:gd name="T49" fmla="*/ 67 h 576"/>
                  <a:gd name="T50" fmla="*/ 111 w 572"/>
                  <a:gd name="T51" fmla="*/ 99 h 576"/>
                  <a:gd name="T52" fmla="*/ 67 w 572"/>
                  <a:gd name="T53" fmla="*/ 149 h 576"/>
                  <a:gd name="T54" fmla="*/ 55 w 572"/>
                  <a:gd name="T55" fmla="*/ 405 h 576"/>
                  <a:gd name="T56" fmla="*/ 90 w 572"/>
                  <a:gd name="T57" fmla="*/ 462 h 576"/>
                  <a:gd name="T58" fmla="*/ 130 w 572"/>
                  <a:gd name="T59" fmla="*/ 491 h 576"/>
                  <a:gd name="T60" fmla="*/ 207 w 572"/>
                  <a:gd name="T61" fmla="*/ 545 h 576"/>
                  <a:gd name="T62" fmla="*/ 288 w 572"/>
                  <a:gd name="T63" fmla="*/ 551 h 576"/>
                  <a:gd name="T64" fmla="*/ 353 w 572"/>
                  <a:gd name="T65" fmla="*/ 534 h 576"/>
                  <a:gd name="T66" fmla="*/ 447 w 572"/>
                  <a:gd name="T67" fmla="*/ 484 h 576"/>
                  <a:gd name="T68" fmla="*/ 495 w 572"/>
                  <a:gd name="T69" fmla="*/ 426 h 576"/>
                  <a:gd name="T70" fmla="*/ 530 w 572"/>
                  <a:gd name="T71" fmla="*/ 376 h 576"/>
                  <a:gd name="T72" fmla="*/ 535 w 572"/>
                  <a:gd name="T73" fmla="*/ 290 h 576"/>
                  <a:gd name="T74" fmla="*/ 526 w 572"/>
                  <a:gd name="T75" fmla="*/ 174 h 576"/>
                  <a:gd name="T76" fmla="*/ 497 w 572"/>
                  <a:gd name="T77" fmla="*/ 119 h 576"/>
                  <a:gd name="T78" fmla="*/ 445 w 572"/>
                  <a:gd name="T79" fmla="*/ 69 h 576"/>
                  <a:gd name="T80" fmla="*/ 384 w 572"/>
                  <a:gd name="T81" fmla="*/ 73 h 576"/>
                  <a:gd name="T82" fmla="*/ 288 w 572"/>
                  <a:gd name="T83" fmla="*/ 26 h 576"/>
                  <a:gd name="T84" fmla="*/ 390 w 572"/>
                  <a:gd name="T85" fmla="*/ 46 h 576"/>
                  <a:gd name="T86" fmla="*/ 478 w 572"/>
                  <a:gd name="T87" fmla="*/ 63 h 576"/>
                  <a:gd name="T88" fmla="*/ 526 w 572"/>
                  <a:gd name="T89" fmla="*/ 119 h 576"/>
                  <a:gd name="T90" fmla="*/ 562 w 572"/>
                  <a:gd name="T91" fmla="*/ 211 h 576"/>
                  <a:gd name="T92" fmla="*/ 558 w 572"/>
                  <a:gd name="T93" fmla="*/ 282 h 576"/>
                  <a:gd name="T94" fmla="*/ 551 w 572"/>
                  <a:gd name="T95" fmla="*/ 386 h 576"/>
                  <a:gd name="T96" fmla="*/ 505 w 572"/>
                  <a:gd name="T97" fmla="*/ 453 h 576"/>
                  <a:gd name="T98" fmla="*/ 461 w 572"/>
                  <a:gd name="T99" fmla="*/ 505 h 576"/>
                  <a:gd name="T100" fmla="*/ 368 w 572"/>
                  <a:gd name="T101" fmla="*/ 553 h 576"/>
                  <a:gd name="T102" fmla="*/ 299 w 572"/>
                  <a:gd name="T103" fmla="*/ 576 h 576"/>
                  <a:gd name="T104" fmla="*/ 224 w 572"/>
                  <a:gd name="T105" fmla="*/ 572 h 576"/>
                  <a:gd name="T106" fmla="*/ 157 w 572"/>
                  <a:gd name="T107" fmla="*/ 541 h 576"/>
                  <a:gd name="T108" fmla="*/ 103 w 572"/>
                  <a:gd name="T109" fmla="*/ 512 h 576"/>
                  <a:gd name="T110" fmla="*/ 69 w 572"/>
                  <a:gd name="T111" fmla="*/ 474 h 576"/>
                  <a:gd name="T112" fmla="*/ 9 w 572"/>
                  <a:gd name="T113" fmla="*/ 353 h 576"/>
                  <a:gd name="T114" fmla="*/ 57 w 572"/>
                  <a:gd name="T115" fmla="*/ 126 h 576"/>
                  <a:gd name="T116" fmla="*/ 94 w 572"/>
                  <a:gd name="T117" fmla="*/ 78 h 576"/>
                  <a:gd name="T118" fmla="*/ 161 w 572"/>
                  <a:gd name="T119" fmla="*/ 34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72" h="576">
                    <a:moveTo>
                      <a:pt x="267" y="101"/>
                    </a:moveTo>
                    <a:lnTo>
                      <a:pt x="259" y="101"/>
                    </a:lnTo>
                    <a:lnTo>
                      <a:pt x="255" y="101"/>
                    </a:lnTo>
                    <a:lnTo>
                      <a:pt x="251" y="103"/>
                    </a:lnTo>
                    <a:lnTo>
                      <a:pt x="249" y="103"/>
                    </a:lnTo>
                    <a:lnTo>
                      <a:pt x="246" y="103"/>
                    </a:lnTo>
                    <a:lnTo>
                      <a:pt x="246" y="103"/>
                    </a:lnTo>
                    <a:lnTo>
                      <a:pt x="240" y="107"/>
                    </a:lnTo>
                    <a:lnTo>
                      <a:pt x="234" y="111"/>
                    </a:lnTo>
                    <a:lnTo>
                      <a:pt x="226" y="113"/>
                    </a:lnTo>
                    <a:lnTo>
                      <a:pt x="221" y="115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07" y="117"/>
                    </a:lnTo>
                    <a:lnTo>
                      <a:pt x="203" y="117"/>
                    </a:lnTo>
                    <a:lnTo>
                      <a:pt x="196" y="121"/>
                    </a:lnTo>
                    <a:lnTo>
                      <a:pt x="188" y="124"/>
                    </a:lnTo>
                    <a:lnTo>
                      <a:pt x="180" y="130"/>
                    </a:lnTo>
                    <a:lnTo>
                      <a:pt x="173" y="134"/>
                    </a:lnTo>
                    <a:lnTo>
                      <a:pt x="167" y="144"/>
                    </a:lnTo>
                    <a:lnTo>
                      <a:pt x="161" y="153"/>
                    </a:lnTo>
                    <a:lnTo>
                      <a:pt x="157" y="157"/>
                    </a:lnTo>
                    <a:lnTo>
                      <a:pt x="155" y="163"/>
                    </a:lnTo>
                    <a:lnTo>
                      <a:pt x="153" y="169"/>
                    </a:lnTo>
                    <a:lnTo>
                      <a:pt x="151" y="172"/>
                    </a:lnTo>
                    <a:lnTo>
                      <a:pt x="150" y="178"/>
                    </a:lnTo>
                    <a:lnTo>
                      <a:pt x="148" y="186"/>
                    </a:lnTo>
                    <a:lnTo>
                      <a:pt x="146" y="197"/>
                    </a:lnTo>
                    <a:lnTo>
                      <a:pt x="142" y="207"/>
                    </a:lnTo>
                    <a:lnTo>
                      <a:pt x="142" y="215"/>
                    </a:lnTo>
                    <a:lnTo>
                      <a:pt x="142" y="220"/>
                    </a:lnTo>
                    <a:lnTo>
                      <a:pt x="140" y="224"/>
                    </a:lnTo>
                    <a:lnTo>
                      <a:pt x="144" y="257"/>
                    </a:lnTo>
                    <a:lnTo>
                      <a:pt x="151" y="290"/>
                    </a:lnTo>
                    <a:lnTo>
                      <a:pt x="151" y="295"/>
                    </a:lnTo>
                    <a:lnTo>
                      <a:pt x="150" y="299"/>
                    </a:lnTo>
                    <a:lnTo>
                      <a:pt x="153" y="309"/>
                    </a:lnTo>
                    <a:lnTo>
                      <a:pt x="155" y="318"/>
                    </a:lnTo>
                    <a:lnTo>
                      <a:pt x="163" y="341"/>
                    </a:lnTo>
                    <a:lnTo>
                      <a:pt x="165" y="349"/>
                    </a:lnTo>
                    <a:lnTo>
                      <a:pt x="165" y="357"/>
                    </a:lnTo>
                    <a:lnTo>
                      <a:pt x="163" y="363"/>
                    </a:lnTo>
                    <a:lnTo>
                      <a:pt x="163" y="366"/>
                    </a:lnTo>
                    <a:lnTo>
                      <a:pt x="165" y="370"/>
                    </a:lnTo>
                    <a:lnTo>
                      <a:pt x="169" y="378"/>
                    </a:lnTo>
                    <a:lnTo>
                      <a:pt x="171" y="388"/>
                    </a:lnTo>
                    <a:lnTo>
                      <a:pt x="173" y="391"/>
                    </a:lnTo>
                    <a:lnTo>
                      <a:pt x="176" y="395"/>
                    </a:lnTo>
                    <a:lnTo>
                      <a:pt x="176" y="399"/>
                    </a:lnTo>
                    <a:lnTo>
                      <a:pt x="176" y="405"/>
                    </a:lnTo>
                    <a:lnTo>
                      <a:pt x="176" y="405"/>
                    </a:lnTo>
                    <a:lnTo>
                      <a:pt x="178" y="407"/>
                    </a:lnTo>
                    <a:lnTo>
                      <a:pt x="182" y="413"/>
                    </a:lnTo>
                    <a:lnTo>
                      <a:pt x="186" y="420"/>
                    </a:lnTo>
                    <a:lnTo>
                      <a:pt x="186" y="428"/>
                    </a:lnTo>
                    <a:lnTo>
                      <a:pt x="196" y="438"/>
                    </a:lnTo>
                    <a:lnTo>
                      <a:pt x="205" y="447"/>
                    </a:lnTo>
                    <a:lnTo>
                      <a:pt x="209" y="453"/>
                    </a:lnTo>
                    <a:lnTo>
                      <a:pt x="213" y="457"/>
                    </a:lnTo>
                    <a:lnTo>
                      <a:pt x="217" y="461"/>
                    </a:lnTo>
                    <a:lnTo>
                      <a:pt x="219" y="462"/>
                    </a:lnTo>
                    <a:lnTo>
                      <a:pt x="228" y="466"/>
                    </a:lnTo>
                    <a:lnTo>
                      <a:pt x="238" y="468"/>
                    </a:lnTo>
                    <a:lnTo>
                      <a:pt x="249" y="472"/>
                    </a:lnTo>
                    <a:lnTo>
                      <a:pt x="270" y="476"/>
                    </a:lnTo>
                    <a:lnTo>
                      <a:pt x="290" y="482"/>
                    </a:lnTo>
                    <a:lnTo>
                      <a:pt x="301" y="480"/>
                    </a:lnTo>
                    <a:lnTo>
                      <a:pt x="313" y="478"/>
                    </a:lnTo>
                    <a:lnTo>
                      <a:pt x="322" y="476"/>
                    </a:lnTo>
                    <a:lnTo>
                      <a:pt x="336" y="476"/>
                    </a:lnTo>
                    <a:lnTo>
                      <a:pt x="343" y="470"/>
                    </a:lnTo>
                    <a:lnTo>
                      <a:pt x="351" y="466"/>
                    </a:lnTo>
                    <a:lnTo>
                      <a:pt x="357" y="464"/>
                    </a:lnTo>
                    <a:lnTo>
                      <a:pt x="363" y="464"/>
                    </a:lnTo>
                    <a:lnTo>
                      <a:pt x="368" y="464"/>
                    </a:lnTo>
                    <a:lnTo>
                      <a:pt x="372" y="461"/>
                    </a:lnTo>
                    <a:lnTo>
                      <a:pt x="378" y="457"/>
                    </a:lnTo>
                    <a:lnTo>
                      <a:pt x="384" y="455"/>
                    </a:lnTo>
                    <a:lnTo>
                      <a:pt x="390" y="451"/>
                    </a:lnTo>
                    <a:lnTo>
                      <a:pt x="395" y="447"/>
                    </a:lnTo>
                    <a:lnTo>
                      <a:pt x="403" y="439"/>
                    </a:lnTo>
                    <a:lnTo>
                      <a:pt x="409" y="432"/>
                    </a:lnTo>
                    <a:lnTo>
                      <a:pt x="414" y="422"/>
                    </a:lnTo>
                    <a:lnTo>
                      <a:pt x="420" y="413"/>
                    </a:lnTo>
                    <a:lnTo>
                      <a:pt x="430" y="403"/>
                    </a:lnTo>
                    <a:lnTo>
                      <a:pt x="439" y="395"/>
                    </a:lnTo>
                    <a:lnTo>
                      <a:pt x="441" y="388"/>
                    </a:lnTo>
                    <a:lnTo>
                      <a:pt x="447" y="380"/>
                    </a:lnTo>
                    <a:lnTo>
                      <a:pt x="451" y="372"/>
                    </a:lnTo>
                    <a:lnTo>
                      <a:pt x="461" y="363"/>
                    </a:lnTo>
                    <a:lnTo>
                      <a:pt x="470" y="353"/>
                    </a:lnTo>
                    <a:lnTo>
                      <a:pt x="472" y="351"/>
                    </a:lnTo>
                    <a:lnTo>
                      <a:pt x="472" y="347"/>
                    </a:lnTo>
                    <a:lnTo>
                      <a:pt x="474" y="343"/>
                    </a:lnTo>
                    <a:lnTo>
                      <a:pt x="476" y="338"/>
                    </a:lnTo>
                    <a:lnTo>
                      <a:pt x="480" y="305"/>
                    </a:lnTo>
                    <a:lnTo>
                      <a:pt x="484" y="274"/>
                    </a:lnTo>
                    <a:lnTo>
                      <a:pt x="486" y="265"/>
                    </a:lnTo>
                    <a:lnTo>
                      <a:pt x="486" y="257"/>
                    </a:lnTo>
                    <a:lnTo>
                      <a:pt x="486" y="251"/>
                    </a:lnTo>
                    <a:lnTo>
                      <a:pt x="486" y="244"/>
                    </a:lnTo>
                    <a:lnTo>
                      <a:pt x="484" y="238"/>
                    </a:lnTo>
                    <a:lnTo>
                      <a:pt x="484" y="234"/>
                    </a:lnTo>
                    <a:lnTo>
                      <a:pt x="482" y="232"/>
                    </a:lnTo>
                    <a:lnTo>
                      <a:pt x="480" y="230"/>
                    </a:lnTo>
                    <a:lnTo>
                      <a:pt x="474" y="222"/>
                    </a:lnTo>
                    <a:lnTo>
                      <a:pt x="470" y="213"/>
                    </a:lnTo>
                    <a:lnTo>
                      <a:pt x="468" y="201"/>
                    </a:lnTo>
                    <a:lnTo>
                      <a:pt x="468" y="194"/>
                    </a:lnTo>
                    <a:lnTo>
                      <a:pt x="468" y="186"/>
                    </a:lnTo>
                    <a:lnTo>
                      <a:pt x="468" y="180"/>
                    </a:lnTo>
                    <a:lnTo>
                      <a:pt x="468" y="172"/>
                    </a:lnTo>
                    <a:lnTo>
                      <a:pt x="462" y="167"/>
                    </a:lnTo>
                    <a:lnTo>
                      <a:pt x="455" y="161"/>
                    </a:lnTo>
                    <a:lnTo>
                      <a:pt x="447" y="155"/>
                    </a:lnTo>
                    <a:lnTo>
                      <a:pt x="439" y="149"/>
                    </a:lnTo>
                    <a:lnTo>
                      <a:pt x="401" y="144"/>
                    </a:lnTo>
                    <a:lnTo>
                      <a:pt x="366" y="132"/>
                    </a:lnTo>
                    <a:lnTo>
                      <a:pt x="334" y="121"/>
                    </a:lnTo>
                    <a:lnTo>
                      <a:pt x="299" y="115"/>
                    </a:lnTo>
                    <a:lnTo>
                      <a:pt x="295" y="113"/>
                    </a:lnTo>
                    <a:lnTo>
                      <a:pt x="286" y="107"/>
                    </a:lnTo>
                    <a:lnTo>
                      <a:pt x="276" y="103"/>
                    </a:lnTo>
                    <a:lnTo>
                      <a:pt x="267" y="101"/>
                    </a:lnTo>
                    <a:close/>
                    <a:moveTo>
                      <a:pt x="265" y="78"/>
                    </a:moveTo>
                    <a:lnTo>
                      <a:pt x="286" y="80"/>
                    </a:lnTo>
                    <a:lnTo>
                      <a:pt x="307" y="90"/>
                    </a:lnTo>
                    <a:lnTo>
                      <a:pt x="342" y="98"/>
                    </a:lnTo>
                    <a:lnTo>
                      <a:pt x="376" y="109"/>
                    </a:lnTo>
                    <a:lnTo>
                      <a:pt x="409" y="121"/>
                    </a:lnTo>
                    <a:lnTo>
                      <a:pt x="445" y="124"/>
                    </a:lnTo>
                    <a:lnTo>
                      <a:pt x="449" y="126"/>
                    </a:lnTo>
                    <a:lnTo>
                      <a:pt x="453" y="128"/>
                    </a:lnTo>
                    <a:lnTo>
                      <a:pt x="461" y="136"/>
                    </a:lnTo>
                    <a:lnTo>
                      <a:pt x="468" y="142"/>
                    </a:lnTo>
                    <a:lnTo>
                      <a:pt x="478" y="149"/>
                    </a:lnTo>
                    <a:lnTo>
                      <a:pt x="489" y="159"/>
                    </a:lnTo>
                    <a:lnTo>
                      <a:pt x="491" y="163"/>
                    </a:lnTo>
                    <a:lnTo>
                      <a:pt x="493" y="167"/>
                    </a:lnTo>
                    <a:lnTo>
                      <a:pt x="493" y="172"/>
                    </a:lnTo>
                    <a:lnTo>
                      <a:pt x="493" y="182"/>
                    </a:lnTo>
                    <a:lnTo>
                      <a:pt x="491" y="188"/>
                    </a:lnTo>
                    <a:lnTo>
                      <a:pt x="491" y="192"/>
                    </a:lnTo>
                    <a:lnTo>
                      <a:pt x="493" y="197"/>
                    </a:lnTo>
                    <a:lnTo>
                      <a:pt x="493" y="203"/>
                    </a:lnTo>
                    <a:lnTo>
                      <a:pt x="495" y="209"/>
                    </a:lnTo>
                    <a:lnTo>
                      <a:pt x="499" y="213"/>
                    </a:lnTo>
                    <a:lnTo>
                      <a:pt x="507" y="228"/>
                    </a:lnTo>
                    <a:lnTo>
                      <a:pt x="509" y="251"/>
                    </a:lnTo>
                    <a:lnTo>
                      <a:pt x="509" y="257"/>
                    </a:lnTo>
                    <a:lnTo>
                      <a:pt x="509" y="265"/>
                    </a:lnTo>
                    <a:lnTo>
                      <a:pt x="509" y="274"/>
                    </a:lnTo>
                    <a:lnTo>
                      <a:pt x="505" y="309"/>
                    </a:lnTo>
                    <a:lnTo>
                      <a:pt x="499" y="341"/>
                    </a:lnTo>
                    <a:lnTo>
                      <a:pt x="497" y="353"/>
                    </a:lnTo>
                    <a:lnTo>
                      <a:pt x="493" y="361"/>
                    </a:lnTo>
                    <a:lnTo>
                      <a:pt x="489" y="368"/>
                    </a:lnTo>
                    <a:lnTo>
                      <a:pt x="480" y="380"/>
                    </a:lnTo>
                    <a:lnTo>
                      <a:pt x="470" y="389"/>
                    </a:lnTo>
                    <a:lnTo>
                      <a:pt x="466" y="395"/>
                    </a:lnTo>
                    <a:lnTo>
                      <a:pt x="462" y="401"/>
                    </a:lnTo>
                    <a:lnTo>
                      <a:pt x="461" y="407"/>
                    </a:lnTo>
                    <a:lnTo>
                      <a:pt x="459" y="413"/>
                    </a:lnTo>
                    <a:lnTo>
                      <a:pt x="455" y="414"/>
                    </a:lnTo>
                    <a:lnTo>
                      <a:pt x="447" y="420"/>
                    </a:lnTo>
                    <a:lnTo>
                      <a:pt x="441" y="426"/>
                    </a:lnTo>
                    <a:lnTo>
                      <a:pt x="436" y="434"/>
                    </a:lnTo>
                    <a:lnTo>
                      <a:pt x="424" y="451"/>
                    </a:lnTo>
                    <a:lnTo>
                      <a:pt x="411" y="466"/>
                    </a:lnTo>
                    <a:lnTo>
                      <a:pt x="401" y="472"/>
                    </a:lnTo>
                    <a:lnTo>
                      <a:pt x="391" y="478"/>
                    </a:lnTo>
                    <a:lnTo>
                      <a:pt x="390" y="478"/>
                    </a:lnTo>
                    <a:lnTo>
                      <a:pt x="388" y="478"/>
                    </a:lnTo>
                    <a:lnTo>
                      <a:pt x="388" y="482"/>
                    </a:lnTo>
                    <a:lnTo>
                      <a:pt x="384" y="486"/>
                    </a:lnTo>
                    <a:lnTo>
                      <a:pt x="380" y="487"/>
                    </a:lnTo>
                    <a:lnTo>
                      <a:pt x="374" y="489"/>
                    </a:lnTo>
                    <a:lnTo>
                      <a:pt x="368" y="487"/>
                    </a:lnTo>
                    <a:lnTo>
                      <a:pt x="365" y="487"/>
                    </a:lnTo>
                    <a:lnTo>
                      <a:pt x="361" y="489"/>
                    </a:lnTo>
                    <a:lnTo>
                      <a:pt x="355" y="493"/>
                    </a:lnTo>
                    <a:lnTo>
                      <a:pt x="347" y="497"/>
                    </a:lnTo>
                    <a:lnTo>
                      <a:pt x="345" y="499"/>
                    </a:lnTo>
                    <a:lnTo>
                      <a:pt x="342" y="501"/>
                    </a:lnTo>
                    <a:lnTo>
                      <a:pt x="340" y="501"/>
                    </a:lnTo>
                    <a:lnTo>
                      <a:pt x="332" y="501"/>
                    </a:lnTo>
                    <a:lnTo>
                      <a:pt x="326" y="501"/>
                    </a:lnTo>
                    <a:lnTo>
                      <a:pt x="320" y="501"/>
                    </a:lnTo>
                    <a:lnTo>
                      <a:pt x="315" y="501"/>
                    </a:lnTo>
                    <a:lnTo>
                      <a:pt x="305" y="503"/>
                    </a:lnTo>
                    <a:lnTo>
                      <a:pt x="292" y="507"/>
                    </a:lnTo>
                    <a:lnTo>
                      <a:pt x="290" y="507"/>
                    </a:lnTo>
                    <a:lnTo>
                      <a:pt x="284" y="505"/>
                    </a:lnTo>
                    <a:lnTo>
                      <a:pt x="267" y="499"/>
                    </a:lnTo>
                    <a:lnTo>
                      <a:pt x="247" y="495"/>
                    </a:lnTo>
                    <a:lnTo>
                      <a:pt x="224" y="491"/>
                    </a:lnTo>
                    <a:lnTo>
                      <a:pt x="207" y="482"/>
                    </a:lnTo>
                    <a:lnTo>
                      <a:pt x="199" y="478"/>
                    </a:lnTo>
                    <a:lnTo>
                      <a:pt x="194" y="470"/>
                    </a:lnTo>
                    <a:lnTo>
                      <a:pt x="186" y="462"/>
                    </a:lnTo>
                    <a:lnTo>
                      <a:pt x="176" y="453"/>
                    </a:lnTo>
                    <a:lnTo>
                      <a:pt x="169" y="445"/>
                    </a:lnTo>
                    <a:lnTo>
                      <a:pt x="165" y="441"/>
                    </a:lnTo>
                    <a:lnTo>
                      <a:pt x="163" y="439"/>
                    </a:lnTo>
                    <a:lnTo>
                      <a:pt x="163" y="434"/>
                    </a:lnTo>
                    <a:lnTo>
                      <a:pt x="163" y="430"/>
                    </a:lnTo>
                    <a:lnTo>
                      <a:pt x="161" y="426"/>
                    </a:lnTo>
                    <a:lnTo>
                      <a:pt x="161" y="424"/>
                    </a:lnTo>
                    <a:lnTo>
                      <a:pt x="161" y="422"/>
                    </a:lnTo>
                    <a:lnTo>
                      <a:pt x="157" y="418"/>
                    </a:lnTo>
                    <a:lnTo>
                      <a:pt x="153" y="413"/>
                    </a:lnTo>
                    <a:lnTo>
                      <a:pt x="153" y="405"/>
                    </a:lnTo>
                    <a:lnTo>
                      <a:pt x="153" y="405"/>
                    </a:lnTo>
                    <a:lnTo>
                      <a:pt x="150" y="401"/>
                    </a:lnTo>
                    <a:lnTo>
                      <a:pt x="146" y="397"/>
                    </a:lnTo>
                    <a:lnTo>
                      <a:pt x="146" y="391"/>
                    </a:lnTo>
                    <a:lnTo>
                      <a:pt x="146" y="388"/>
                    </a:lnTo>
                    <a:lnTo>
                      <a:pt x="146" y="384"/>
                    </a:lnTo>
                    <a:lnTo>
                      <a:pt x="144" y="382"/>
                    </a:lnTo>
                    <a:lnTo>
                      <a:pt x="140" y="372"/>
                    </a:lnTo>
                    <a:lnTo>
                      <a:pt x="140" y="363"/>
                    </a:lnTo>
                    <a:lnTo>
                      <a:pt x="140" y="357"/>
                    </a:lnTo>
                    <a:lnTo>
                      <a:pt x="140" y="351"/>
                    </a:lnTo>
                    <a:lnTo>
                      <a:pt x="140" y="351"/>
                    </a:lnTo>
                    <a:lnTo>
                      <a:pt x="140" y="349"/>
                    </a:lnTo>
                    <a:lnTo>
                      <a:pt x="136" y="338"/>
                    </a:lnTo>
                    <a:lnTo>
                      <a:pt x="132" y="326"/>
                    </a:lnTo>
                    <a:lnTo>
                      <a:pt x="128" y="313"/>
                    </a:lnTo>
                    <a:lnTo>
                      <a:pt x="125" y="297"/>
                    </a:lnTo>
                    <a:lnTo>
                      <a:pt x="125" y="293"/>
                    </a:lnTo>
                    <a:lnTo>
                      <a:pt x="126" y="288"/>
                    </a:lnTo>
                    <a:lnTo>
                      <a:pt x="121" y="263"/>
                    </a:lnTo>
                    <a:lnTo>
                      <a:pt x="117" y="244"/>
                    </a:lnTo>
                    <a:lnTo>
                      <a:pt x="117" y="224"/>
                    </a:lnTo>
                    <a:lnTo>
                      <a:pt x="117" y="211"/>
                    </a:lnTo>
                    <a:lnTo>
                      <a:pt x="121" y="192"/>
                    </a:lnTo>
                    <a:lnTo>
                      <a:pt x="125" y="172"/>
                    </a:lnTo>
                    <a:lnTo>
                      <a:pt x="130" y="161"/>
                    </a:lnTo>
                    <a:lnTo>
                      <a:pt x="132" y="151"/>
                    </a:lnTo>
                    <a:lnTo>
                      <a:pt x="138" y="144"/>
                    </a:lnTo>
                    <a:lnTo>
                      <a:pt x="144" y="136"/>
                    </a:lnTo>
                    <a:lnTo>
                      <a:pt x="148" y="130"/>
                    </a:lnTo>
                    <a:lnTo>
                      <a:pt x="151" y="121"/>
                    </a:lnTo>
                    <a:lnTo>
                      <a:pt x="153" y="117"/>
                    </a:lnTo>
                    <a:lnTo>
                      <a:pt x="159" y="113"/>
                    </a:lnTo>
                    <a:lnTo>
                      <a:pt x="167" y="109"/>
                    </a:lnTo>
                    <a:lnTo>
                      <a:pt x="174" y="105"/>
                    </a:lnTo>
                    <a:lnTo>
                      <a:pt x="184" y="98"/>
                    </a:lnTo>
                    <a:lnTo>
                      <a:pt x="196" y="94"/>
                    </a:lnTo>
                    <a:lnTo>
                      <a:pt x="205" y="92"/>
                    </a:lnTo>
                    <a:lnTo>
                      <a:pt x="213" y="92"/>
                    </a:lnTo>
                    <a:lnTo>
                      <a:pt x="215" y="92"/>
                    </a:lnTo>
                    <a:lnTo>
                      <a:pt x="217" y="90"/>
                    </a:lnTo>
                    <a:lnTo>
                      <a:pt x="219" y="90"/>
                    </a:lnTo>
                    <a:lnTo>
                      <a:pt x="222" y="88"/>
                    </a:lnTo>
                    <a:lnTo>
                      <a:pt x="224" y="88"/>
                    </a:lnTo>
                    <a:lnTo>
                      <a:pt x="224" y="88"/>
                    </a:lnTo>
                    <a:lnTo>
                      <a:pt x="234" y="82"/>
                    </a:lnTo>
                    <a:lnTo>
                      <a:pt x="240" y="80"/>
                    </a:lnTo>
                    <a:lnTo>
                      <a:pt x="246" y="78"/>
                    </a:lnTo>
                    <a:lnTo>
                      <a:pt x="249" y="78"/>
                    </a:lnTo>
                    <a:lnTo>
                      <a:pt x="257" y="78"/>
                    </a:lnTo>
                    <a:lnTo>
                      <a:pt x="265" y="78"/>
                    </a:lnTo>
                    <a:close/>
                    <a:moveTo>
                      <a:pt x="288" y="26"/>
                    </a:moveTo>
                    <a:lnTo>
                      <a:pt x="265" y="36"/>
                    </a:lnTo>
                    <a:lnTo>
                      <a:pt x="242" y="40"/>
                    </a:lnTo>
                    <a:lnTo>
                      <a:pt x="196" y="46"/>
                    </a:lnTo>
                    <a:lnTo>
                      <a:pt x="188" y="49"/>
                    </a:lnTo>
                    <a:lnTo>
                      <a:pt x="178" y="53"/>
                    </a:lnTo>
                    <a:lnTo>
                      <a:pt x="161" y="63"/>
                    </a:lnTo>
                    <a:lnTo>
                      <a:pt x="155" y="65"/>
                    </a:lnTo>
                    <a:lnTo>
                      <a:pt x="150" y="65"/>
                    </a:lnTo>
                    <a:lnTo>
                      <a:pt x="146" y="67"/>
                    </a:lnTo>
                    <a:lnTo>
                      <a:pt x="142" y="67"/>
                    </a:lnTo>
                    <a:lnTo>
                      <a:pt x="140" y="69"/>
                    </a:lnTo>
                    <a:lnTo>
                      <a:pt x="138" y="71"/>
                    </a:lnTo>
                    <a:lnTo>
                      <a:pt x="136" y="73"/>
                    </a:lnTo>
                    <a:lnTo>
                      <a:pt x="130" y="76"/>
                    </a:lnTo>
                    <a:lnTo>
                      <a:pt x="125" y="82"/>
                    </a:lnTo>
                    <a:lnTo>
                      <a:pt x="119" y="86"/>
                    </a:lnTo>
                    <a:lnTo>
                      <a:pt x="115" y="90"/>
                    </a:lnTo>
                    <a:lnTo>
                      <a:pt x="113" y="94"/>
                    </a:lnTo>
                    <a:lnTo>
                      <a:pt x="111" y="96"/>
                    </a:lnTo>
                    <a:lnTo>
                      <a:pt x="111" y="99"/>
                    </a:lnTo>
                    <a:lnTo>
                      <a:pt x="109" y="105"/>
                    </a:lnTo>
                    <a:lnTo>
                      <a:pt x="105" y="109"/>
                    </a:lnTo>
                    <a:lnTo>
                      <a:pt x="100" y="113"/>
                    </a:lnTo>
                    <a:lnTo>
                      <a:pt x="92" y="115"/>
                    </a:lnTo>
                    <a:lnTo>
                      <a:pt x="90" y="117"/>
                    </a:lnTo>
                    <a:lnTo>
                      <a:pt x="88" y="122"/>
                    </a:lnTo>
                    <a:lnTo>
                      <a:pt x="86" y="126"/>
                    </a:lnTo>
                    <a:lnTo>
                      <a:pt x="82" y="134"/>
                    </a:lnTo>
                    <a:lnTo>
                      <a:pt x="78" y="140"/>
                    </a:lnTo>
                    <a:lnTo>
                      <a:pt x="73" y="146"/>
                    </a:lnTo>
                    <a:lnTo>
                      <a:pt x="67" y="149"/>
                    </a:lnTo>
                    <a:lnTo>
                      <a:pt x="59" y="169"/>
                    </a:lnTo>
                    <a:lnTo>
                      <a:pt x="52" y="184"/>
                    </a:lnTo>
                    <a:lnTo>
                      <a:pt x="44" y="199"/>
                    </a:lnTo>
                    <a:lnTo>
                      <a:pt x="38" y="213"/>
                    </a:lnTo>
                    <a:lnTo>
                      <a:pt x="29" y="244"/>
                    </a:lnTo>
                    <a:lnTo>
                      <a:pt x="25" y="261"/>
                    </a:lnTo>
                    <a:lnTo>
                      <a:pt x="23" y="282"/>
                    </a:lnTo>
                    <a:lnTo>
                      <a:pt x="25" y="317"/>
                    </a:lnTo>
                    <a:lnTo>
                      <a:pt x="32" y="345"/>
                    </a:lnTo>
                    <a:lnTo>
                      <a:pt x="42" y="374"/>
                    </a:lnTo>
                    <a:lnTo>
                      <a:pt x="55" y="405"/>
                    </a:lnTo>
                    <a:lnTo>
                      <a:pt x="57" y="405"/>
                    </a:lnTo>
                    <a:lnTo>
                      <a:pt x="63" y="409"/>
                    </a:lnTo>
                    <a:lnTo>
                      <a:pt x="67" y="413"/>
                    </a:lnTo>
                    <a:lnTo>
                      <a:pt x="73" y="420"/>
                    </a:lnTo>
                    <a:lnTo>
                      <a:pt x="73" y="422"/>
                    </a:lnTo>
                    <a:lnTo>
                      <a:pt x="73" y="426"/>
                    </a:lnTo>
                    <a:lnTo>
                      <a:pt x="75" y="432"/>
                    </a:lnTo>
                    <a:lnTo>
                      <a:pt x="75" y="436"/>
                    </a:lnTo>
                    <a:lnTo>
                      <a:pt x="80" y="445"/>
                    </a:lnTo>
                    <a:lnTo>
                      <a:pt x="86" y="457"/>
                    </a:lnTo>
                    <a:lnTo>
                      <a:pt x="90" y="462"/>
                    </a:lnTo>
                    <a:lnTo>
                      <a:pt x="96" y="466"/>
                    </a:lnTo>
                    <a:lnTo>
                      <a:pt x="100" y="470"/>
                    </a:lnTo>
                    <a:lnTo>
                      <a:pt x="102" y="474"/>
                    </a:lnTo>
                    <a:lnTo>
                      <a:pt x="105" y="476"/>
                    </a:lnTo>
                    <a:lnTo>
                      <a:pt x="111" y="478"/>
                    </a:lnTo>
                    <a:lnTo>
                      <a:pt x="115" y="482"/>
                    </a:lnTo>
                    <a:lnTo>
                      <a:pt x="115" y="486"/>
                    </a:lnTo>
                    <a:lnTo>
                      <a:pt x="117" y="487"/>
                    </a:lnTo>
                    <a:lnTo>
                      <a:pt x="119" y="487"/>
                    </a:lnTo>
                    <a:lnTo>
                      <a:pt x="125" y="489"/>
                    </a:lnTo>
                    <a:lnTo>
                      <a:pt x="130" y="491"/>
                    </a:lnTo>
                    <a:lnTo>
                      <a:pt x="136" y="495"/>
                    </a:lnTo>
                    <a:lnTo>
                      <a:pt x="138" y="501"/>
                    </a:lnTo>
                    <a:lnTo>
                      <a:pt x="140" y="505"/>
                    </a:lnTo>
                    <a:lnTo>
                      <a:pt x="165" y="512"/>
                    </a:lnTo>
                    <a:lnTo>
                      <a:pt x="171" y="516"/>
                    </a:lnTo>
                    <a:lnTo>
                      <a:pt x="173" y="520"/>
                    </a:lnTo>
                    <a:lnTo>
                      <a:pt x="176" y="526"/>
                    </a:lnTo>
                    <a:lnTo>
                      <a:pt x="178" y="530"/>
                    </a:lnTo>
                    <a:lnTo>
                      <a:pt x="186" y="537"/>
                    </a:lnTo>
                    <a:lnTo>
                      <a:pt x="198" y="539"/>
                    </a:lnTo>
                    <a:lnTo>
                      <a:pt x="207" y="545"/>
                    </a:lnTo>
                    <a:lnTo>
                      <a:pt x="215" y="547"/>
                    </a:lnTo>
                    <a:lnTo>
                      <a:pt x="222" y="547"/>
                    </a:lnTo>
                    <a:lnTo>
                      <a:pt x="230" y="549"/>
                    </a:lnTo>
                    <a:lnTo>
                      <a:pt x="238" y="547"/>
                    </a:lnTo>
                    <a:lnTo>
                      <a:pt x="244" y="547"/>
                    </a:lnTo>
                    <a:lnTo>
                      <a:pt x="255" y="545"/>
                    </a:lnTo>
                    <a:lnTo>
                      <a:pt x="267" y="545"/>
                    </a:lnTo>
                    <a:lnTo>
                      <a:pt x="274" y="545"/>
                    </a:lnTo>
                    <a:lnTo>
                      <a:pt x="282" y="547"/>
                    </a:lnTo>
                    <a:lnTo>
                      <a:pt x="288" y="551"/>
                    </a:lnTo>
                    <a:lnTo>
                      <a:pt x="288" y="551"/>
                    </a:lnTo>
                    <a:lnTo>
                      <a:pt x="292" y="549"/>
                    </a:lnTo>
                    <a:lnTo>
                      <a:pt x="295" y="549"/>
                    </a:lnTo>
                    <a:lnTo>
                      <a:pt x="299" y="549"/>
                    </a:lnTo>
                    <a:lnTo>
                      <a:pt x="303" y="551"/>
                    </a:lnTo>
                    <a:lnTo>
                      <a:pt x="318" y="549"/>
                    </a:lnTo>
                    <a:lnTo>
                      <a:pt x="326" y="549"/>
                    </a:lnTo>
                    <a:lnTo>
                      <a:pt x="334" y="547"/>
                    </a:lnTo>
                    <a:lnTo>
                      <a:pt x="338" y="545"/>
                    </a:lnTo>
                    <a:lnTo>
                      <a:pt x="342" y="541"/>
                    </a:lnTo>
                    <a:lnTo>
                      <a:pt x="345" y="537"/>
                    </a:lnTo>
                    <a:lnTo>
                      <a:pt x="353" y="534"/>
                    </a:lnTo>
                    <a:lnTo>
                      <a:pt x="361" y="530"/>
                    </a:lnTo>
                    <a:lnTo>
                      <a:pt x="368" y="528"/>
                    </a:lnTo>
                    <a:lnTo>
                      <a:pt x="391" y="530"/>
                    </a:lnTo>
                    <a:lnTo>
                      <a:pt x="403" y="518"/>
                    </a:lnTo>
                    <a:lnTo>
                      <a:pt x="414" y="511"/>
                    </a:lnTo>
                    <a:lnTo>
                      <a:pt x="436" y="499"/>
                    </a:lnTo>
                    <a:lnTo>
                      <a:pt x="439" y="493"/>
                    </a:lnTo>
                    <a:lnTo>
                      <a:pt x="443" y="489"/>
                    </a:lnTo>
                    <a:lnTo>
                      <a:pt x="447" y="486"/>
                    </a:lnTo>
                    <a:lnTo>
                      <a:pt x="447" y="484"/>
                    </a:lnTo>
                    <a:lnTo>
                      <a:pt x="447" y="484"/>
                    </a:lnTo>
                    <a:lnTo>
                      <a:pt x="449" y="480"/>
                    </a:lnTo>
                    <a:lnTo>
                      <a:pt x="449" y="474"/>
                    </a:lnTo>
                    <a:lnTo>
                      <a:pt x="449" y="468"/>
                    </a:lnTo>
                    <a:lnTo>
                      <a:pt x="453" y="464"/>
                    </a:lnTo>
                    <a:lnTo>
                      <a:pt x="461" y="457"/>
                    </a:lnTo>
                    <a:lnTo>
                      <a:pt x="468" y="451"/>
                    </a:lnTo>
                    <a:lnTo>
                      <a:pt x="476" y="441"/>
                    </a:lnTo>
                    <a:lnTo>
                      <a:pt x="486" y="434"/>
                    </a:lnTo>
                    <a:lnTo>
                      <a:pt x="491" y="432"/>
                    </a:lnTo>
                    <a:lnTo>
                      <a:pt x="493" y="428"/>
                    </a:lnTo>
                    <a:lnTo>
                      <a:pt x="495" y="426"/>
                    </a:lnTo>
                    <a:lnTo>
                      <a:pt x="495" y="422"/>
                    </a:lnTo>
                    <a:lnTo>
                      <a:pt x="495" y="416"/>
                    </a:lnTo>
                    <a:lnTo>
                      <a:pt x="497" y="411"/>
                    </a:lnTo>
                    <a:lnTo>
                      <a:pt x="501" y="407"/>
                    </a:lnTo>
                    <a:lnTo>
                      <a:pt x="505" y="405"/>
                    </a:lnTo>
                    <a:lnTo>
                      <a:pt x="507" y="403"/>
                    </a:lnTo>
                    <a:lnTo>
                      <a:pt x="512" y="401"/>
                    </a:lnTo>
                    <a:lnTo>
                      <a:pt x="518" y="397"/>
                    </a:lnTo>
                    <a:lnTo>
                      <a:pt x="522" y="391"/>
                    </a:lnTo>
                    <a:lnTo>
                      <a:pt x="526" y="384"/>
                    </a:lnTo>
                    <a:lnTo>
                      <a:pt x="530" y="376"/>
                    </a:lnTo>
                    <a:lnTo>
                      <a:pt x="530" y="368"/>
                    </a:lnTo>
                    <a:lnTo>
                      <a:pt x="530" y="365"/>
                    </a:lnTo>
                    <a:lnTo>
                      <a:pt x="528" y="359"/>
                    </a:lnTo>
                    <a:lnTo>
                      <a:pt x="528" y="353"/>
                    </a:lnTo>
                    <a:lnTo>
                      <a:pt x="532" y="338"/>
                    </a:lnTo>
                    <a:lnTo>
                      <a:pt x="537" y="322"/>
                    </a:lnTo>
                    <a:lnTo>
                      <a:pt x="543" y="313"/>
                    </a:lnTo>
                    <a:lnTo>
                      <a:pt x="543" y="301"/>
                    </a:lnTo>
                    <a:lnTo>
                      <a:pt x="539" y="299"/>
                    </a:lnTo>
                    <a:lnTo>
                      <a:pt x="537" y="293"/>
                    </a:lnTo>
                    <a:lnTo>
                      <a:pt x="535" y="290"/>
                    </a:lnTo>
                    <a:lnTo>
                      <a:pt x="534" y="282"/>
                    </a:lnTo>
                    <a:lnTo>
                      <a:pt x="534" y="280"/>
                    </a:lnTo>
                    <a:lnTo>
                      <a:pt x="535" y="278"/>
                    </a:lnTo>
                    <a:lnTo>
                      <a:pt x="535" y="274"/>
                    </a:lnTo>
                    <a:lnTo>
                      <a:pt x="537" y="268"/>
                    </a:lnTo>
                    <a:lnTo>
                      <a:pt x="539" y="263"/>
                    </a:lnTo>
                    <a:lnTo>
                      <a:pt x="543" y="255"/>
                    </a:lnTo>
                    <a:lnTo>
                      <a:pt x="547" y="249"/>
                    </a:lnTo>
                    <a:lnTo>
                      <a:pt x="537" y="213"/>
                    </a:lnTo>
                    <a:lnTo>
                      <a:pt x="532" y="180"/>
                    </a:lnTo>
                    <a:lnTo>
                      <a:pt x="526" y="174"/>
                    </a:lnTo>
                    <a:lnTo>
                      <a:pt x="524" y="171"/>
                    </a:lnTo>
                    <a:lnTo>
                      <a:pt x="522" y="167"/>
                    </a:lnTo>
                    <a:lnTo>
                      <a:pt x="522" y="161"/>
                    </a:lnTo>
                    <a:lnTo>
                      <a:pt x="522" y="153"/>
                    </a:lnTo>
                    <a:lnTo>
                      <a:pt x="522" y="149"/>
                    </a:lnTo>
                    <a:lnTo>
                      <a:pt x="522" y="146"/>
                    </a:lnTo>
                    <a:lnTo>
                      <a:pt x="516" y="142"/>
                    </a:lnTo>
                    <a:lnTo>
                      <a:pt x="510" y="136"/>
                    </a:lnTo>
                    <a:lnTo>
                      <a:pt x="503" y="128"/>
                    </a:lnTo>
                    <a:lnTo>
                      <a:pt x="499" y="122"/>
                    </a:lnTo>
                    <a:lnTo>
                      <a:pt x="497" y="119"/>
                    </a:lnTo>
                    <a:lnTo>
                      <a:pt x="495" y="113"/>
                    </a:lnTo>
                    <a:lnTo>
                      <a:pt x="489" y="115"/>
                    </a:lnTo>
                    <a:lnTo>
                      <a:pt x="484" y="113"/>
                    </a:lnTo>
                    <a:lnTo>
                      <a:pt x="480" y="109"/>
                    </a:lnTo>
                    <a:lnTo>
                      <a:pt x="476" y="103"/>
                    </a:lnTo>
                    <a:lnTo>
                      <a:pt x="476" y="98"/>
                    </a:lnTo>
                    <a:lnTo>
                      <a:pt x="476" y="98"/>
                    </a:lnTo>
                    <a:lnTo>
                      <a:pt x="474" y="96"/>
                    </a:lnTo>
                    <a:lnTo>
                      <a:pt x="468" y="88"/>
                    </a:lnTo>
                    <a:lnTo>
                      <a:pt x="461" y="80"/>
                    </a:lnTo>
                    <a:lnTo>
                      <a:pt x="445" y="69"/>
                    </a:lnTo>
                    <a:lnTo>
                      <a:pt x="441" y="65"/>
                    </a:lnTo>
                    <a:lnTo>
                      <a:pt x="439" y="65"/>
                    </a:lnTo>
                    <a:lnTo>
                      <a:pt x="439" y="65"/>
                    </a:lnTo>
                    <a:lnTo>
                      <a:pt x="436" y="65"/>
                    </a:lnTo>
                    <a:lnTo>
                      <a:pt x="430" y="65"/>
                    </a:lnTo>
                    <a:lnTo>
                      <a:pt x="422" y="67"/>
                    </a:lnTo>
                    <a:lnTo>
                      <a:pt x="413" y="67"/>
                    </a:lnTo>
                    <a:lnTo>
                      <a:pt x="403" y="69"/>
                    </a:lnTo>
                    <a:lnTo>
                      <a:pt x="393" y="71"/>
                    </a:lnTo>
                    <a:lnTo>
                      <a:pt x="388" y="71"/>
                    </a:lnTo>
                    <a:lnTo>
                      <a:pt x="384" y="73"/>
                    </a:lnTo>
                    <a:lnTo>
                      <a:pt x="382" y="73"/>
                    </a:lnTo>
                    <a:lnTo>
                      <a:pt x="376" y="71"/>
                    </a:lnTo>
                    <a:lnTo>
                      <a:pt x="372" y="67"/>
                    </a:lnTo>
                    <a:lnTo>
                      <a:pt x="370" y="63"/>
                    </a:lnTo>
                    <a:lnTo>
                      <a:pt x="368" y="59"/>
                    </a:lnTo>
                    <a:lnTo>
                      <a:pt x="368" y="55"/>
                    </a:lnTo>
                    <a:lnTo>
                      <a:pt x="366" y="55"/>
                    </a:lnTo>
                    <a:lnTo>
                      <a:pt x="365" y="49"/>
                    </a:lnTo>
                    <a:lnTo>
                      <a:pt x="363" y="46"/>
                    </a:lnTo>
                    <a:lnTo>
                      <a:pt x="326" y="38"/>
                    </a:lnTo>
                    <a:lnTo>
                      <a:pt x="288" y="26"/>
                    </a:lnTo>
                    <a:close/>
                    <a:moveTo>
                      <a:pt x="286" y="0"/>
                    </a:moveTo>
                    <a:lnTo>
                      <a:pt x="292" y="1"/>
                    </a:lnTo>
                    <a:lnTo>
                      <a:pt x="332" y="13"/>
                    </a:lnTo>
                    <a:lnTo>
                      <a:pt x="374" y="23"/>
                    </a:lnTo>
                    <a:lnTo>
                      <a:pt x="378" y="25"/>
                    </a:lnTo>
                    <a:lnTo>
                      <a:pt x="382" y="28"/>
                    </a:lnTo>
                    <a:lnTo>
                      <a:pt x="384" y="32"/>
                    </a:lnTo>
                    <a:lnTo>
                      <a:pt x="384" y="36"/>
                    </a:lnTo>
                    <a:lnTo>
                      <a:pt x="386" y="38"/>
                    </a:lnTo>
                    <a:lnTo>
                      <a:pt x="386" y="40"/>
                    </a:lnTo>
                    <a:lnTo>
                      <a:pt x="390" y="46"/>
                    </a:lnTo>
                    <a:lnTo>
                      <a:pt x="409" y="44"/>
                    </a:lnTo>
                    <a:lnTo>
                      <a:pt x="418" y="42"/>
                    </a:lnTo>
                    <a:lnTo>
                      <a:pt x="428" y="40"/>
                    </a:lnTo>
                    <a:lnTo>
                      <a:pt x="434" y="40"/>
                    </a:lnTo>
                    <a:lnTo>
                      <a:pt x="438" y="40"/>
                    </a:lnTo>
                    <a:lnTo>
                      <a:pt x="439" y="40"/>
                    </a:lnTo>
                    <a:lnTo>
                      <a:pt x="445" y="40"/>
                    </a:lnTo>
                    <a:lnTo>
                      <a:pt x="453" y="44"/>
                    </a:lnTo>
                    <a:lnTo>
                      <a:pt x="461" y="48"/>
                    </a:lnTo>
                    <a:lnTo>
                      <a:pt x="468" y="55"/>
                    </a:lnTo>
                    <a:lnTo>
                      <a:pt x="478" y="63"/>
                    </a:lnTo>
                    <a:lnTo>
                      <a:pt x="486" y="71"/>
                    </a:lnTo>
                    <a:lnTo>
                      <a:pt x="493" y="80"/>
                    </a:lnTo>
                    <a:lnTo>
                      <a:pt x="495" y="84"/>
                    </a:lnTo>
                    <a:lnTo>
                      <a:pt x="497" y="88"/>
                    </a:lnTo>
                    <a:lnTo>
                      <a:pt x="499" y="92"/>
                    </a:lnTo>
                    <a:lnTo>
                      <a:pt x="507" y="94"/>
                    </a:lnTo>
                    <a:lnTo>
                      <a:pt x="514" y="98"/>
                    </a:lnTo>
                    <a:lnTo>
                      <a:pt x="518" y="103"/>
                    </a:lnTo>
                    <a:lnTo>
                      <a:pt x="520" y="109"/>
                    </a:lnTo>
                    <a:lnTo>
                      <a:pt x="520" y="113"/>
                    </a:lnTo>
                    <a:lnTo>
                      <a:pt x="526" y="119"/>
                    </a:lnTo>
                    <a:lnTo>
                      <a:pt x="530" y="122"/>
                    </a:lnTo>
                    <a:lnTo>
                      <a:pt x="532" y="124"/>
                    </a:lnTo>
                    <a:lnTo>
                      <a:pt x="534" y="124"/>
                    </a:lnTo>
                    <a:lnTo>
                      <a:pt x="534" y="124"/>
                    </a:lnTo>
                    <a:lnTo>
                      <a:pt x="543" y="134"/>
                    </a:lnTo>
                    <a:lnTo>
                      <a:pt x="547" y="146"/>
                    </a:lnTo>
                    <a:lnTo>
                      <a:pt x="547" y="161"/>
                    </a:lnTo>
                    <a:lnTo>
                      <a:pt x="547" y="161"/>
                    </a:lnTo>
                    <a:lnTo>
                      <a:pt x="551" y="165"/>
                    </a:lnTo>
                    <a:lnTo>
                      <a:pt x="553" y="169"/>
                    </a:lnTo>
                    <a:lnTo>
                      <a:pt x="562" y="211"/>
                    </a:lnTo>
                    <a:lnTo>
                      <a:pt x="572" y="245"/>
                    </a:lnTo>
                    <a:lnTo>
                      <a:pt x="572" y="251"/>
                    </a:lnTo>
                    <a:lnTo>
                      <a:pt x="572" y="255"/>
                    </a:lnTo>
                    <a:lnTo>
                      <a:pt x="568" y="259"/>
                    </a:lnTo>
                    <a:lnTo>
                      <a:pt x="568" y="261"/>
                    </a:lnTo>
                    <a:lnTo>
                      <a:pt x="566" y="263"/>
                    </a:lnTo>
                    <a:lnTo>
                      <a:pt x="564" y="265"/>
                    </a:lnTo>
                    <a:lnTo>
                      <a:pt x="562" y="272"/>
                    </a:lnTo>
                    <a:lnTo>
                      <a:pt x="560" y="276"/>
                    </a:lnTo>
                    <a:lnTo>
                      <a:pt x="560" y="280"/>
                    </a:lnTo>
                    <a:lnTo>
                      <a:pt x="558" y="282"/>
                    </a:lnTo>
                    <a:lnTo>
                      <a:pt x="564" y="286"/>
                    </a:lnTo>
                    <a:lnTo>
                      <a:pt x="568" y="292"/>
                    </a:lnTo>
                    <a:lnTo>
                      <a:pt x="568" y="299"/>
                    </a:lnTo>
                    <a:lnTo>
                      <a:pt x="566" y="318"/>
                    </a:lnTo>
                    <a:lnTo>
                      <a:pt x="558" y="334"/>
                    </a:lnTo>
                    <a:lnTo>
                      <a:pt x="555" y="343"/>
                    </a:lnTo>
                    <a:lnTo>
                      <a:pt x="553" y="355"/>
                    </a:lnTo>
                    <a:lnTo>
                      <a:pt x="553" y="359"/>
                    </a:lnTo>
                    <a:lnTo>
                      <a:pt x="555" y="365"/>
                    </a:lnTo>
                    <a:lnTo>
                      <a:pt x="555" y="370"/>
                    </a:lnTo>
                    <a:lnTo>
                      <a:pt x="551" y="386"/>
                    </a:lnTo>
                    <a:lnTo>
                      <a:pt x="543" y="403"/>
                    </a:lnTo>
                    <a:lnTo>
                      <a:pt x="535" y="413"/>
                    </a:lnTo>
                    <a:lnTo>
                      <a:pt x="528" y="418"/>
                    </a:lnTo>
                    <a:lnTo>
                      <a:pt x="520" y="424"/>
                    </a:lnTo>
                    <a:lnTo>
                      <a:pt x="520" y="426"/>
                    </a:lnTo>
                    <a:lnTo>
                      <a:pt x="520" y="434"/>
                    </a:lnTo>
                    <a:lnTo>
                      <a:pt x="518" y="438"/>
                    </a:lnTo>
                    <a:lnTo>
                      <a:pt x="514" y="443"/>
                    </a:lnTo>
                    <a:lnTo>
                      <a:pt x="512" y="447"/>
                    </a:lnTo>
                    <a:lnTo>
                      <a:pt x="509" y="451"/>
                    </a:lnTo>
                    <a:lnTo>
                      <a:pt x="505" y="453"/>
                    </a:lnTo>
                    <a:lnTo>
                      <a:pt x="497" y="457"/>
                    </a:lnTo>
                    <a:lnTo>
                      <a:pt x="491" y="461"/>
                    </a:lnTo>
                    <a:lnTo>
                      <a:pt x="486" y="466"/>
                    </a:lnTo>
                    <a:lnTo>
                      <a:pt x="472" y="480"/>
                    </a:lnTo>
                    <a:lnTo>
                      <a:pt x="472" y="480"/>
                    </a:lnTo>
                    <a:lnTo>
                      <a:pt x="472" y="487"/>
                    </a:lnTo>
                    <a:lnTo>
                      <a:pt x="470" y="493"/>
                    </a:lnTo>
                    <a:lnTo>
                      <a:pt x="468" y="499"/>
                    </a:lnTo>
                    <a:lnTo>
                      <a:pt x="464" y="503"/>
                    </a:lnTo>
                    <a:lnTo>
                      <a:pt x="461" y="505"/>
                    </a:lnTo>
                    <a:lnTo>
                      <a:pt x="461" y="505"/>
                    </a:lnTo>
                    <a:lnTo>
                      <a:pt x="459" y="507"/>
                    </a:lnTo>
                    <a:lnTo>
                      <a:pt x="459" y="511"/>
                    </a:lnTo>
                    <a:lnTo>
                      <a:pt x="457" y="514"/>
                    </a:lnTo>
                    <a:lnTo>
                      <a:pt x="451" y="518"/>
                    </a:lnTo>
                    <a:lnTo>
                      <a:pt x="439" y="526"/>
                    </a:lnTo>
                    <a:lnTo>
                      <a:pt x="426" y="532"/>
                    </a:lnTo>
                    <a:lnTo>
                      <a:pt x="414" y="539"/>
                    </a:lnTo>
                    <a:lnTo>
                      <a:pt x="405" y="549"/>
                    </a:lnTo>
                    <a:lnTo>
                      <a:pt x="401" y="553"/>
                    </a:lnTo>
                    <a:lnTo>
                      <a:pt x="395" y="553"/>
                    </a:lnTo>
                    <a:lnTo>
                      <a:pt x="368" y="553"/>
                    </a:lnTo>
                    <a:lnTo>
                      <a:pt x="368" y="553"/>
                    </a:lnTo>
                    <a:lnTo>
                      <a:pt x="366" y="553"/>
                    </a:lnTo>
                    <a:lnTo>
                      <a:pt x="365" y="555"/>
                    </a:lnTo>
                    <a:lnTo>
                      <a:pt x="361" y="557"/>
                    </a:lnTo>
                    <a:lnTo>
                      <a:pt x="351" y="564"/>
                    </a:lnTo>
                    <a:lnTo>
                      <a:pt x="343" y="568"/>
                    </a:lnTo>
                    <a:lnTo>
                      <a:pt x="332" y="572"/>
                    </a:lnTo>
                    <a:lnTo>
                      <a:pt x="318" y="574"/>
                    </a:lnTo>
                    <a:lnTo>
                      <a:pt x="309" y="574"/>
                    </a:lnTo>
                    <a:lnTo>
                      <a:pt x="301" y="576"/>
                    </a:lnTo>
                    <a:lnTo>
                      <a:pt x="299" y="576"/>
                    </a:lnTo>
                    <a:lnTo>
                      <a:pt x="295" y="576"/>
                    </a:lnTo>
                    <a:lnTo>
                      <a:pt x="290" y="576"/>
                    </a:lnTo>
                    <a:lnTo>
                      <a:pt x="282" y="574"/>
                    </a:lnTo>
                    <a:lnTo>
                      <a:pt x="274" y="572"/>
                    </a:lnTo>
                    <a:lnTo>
                      <a:pt x="272" y="570"/>
                    </a:lnTo>
                    <a:lnTo>
                      <a:pt x="267" y="570"/>
                    </a:lnTo>
                    <a:lnTo>
                      <a:pt x="267" y="570"/>
                    </a:lnTo>
                    <a:lnTo>
                      <a:pt x="257" y="570"/>
                    </a:lnTo>
                    <a:lnTo>
                      <a:pt x="247" y="570"/>
                    </a:lnTo>
                    <a:lnTo>
                      <a:pt x="236" y="572"/>
                    </a:lnTo>
                    <a:lnTo>
                      <a:pt x="224" y="572"/>
                    </a:lnTo>
                    <a:lnTo>
                      <a:pt x="213" y="572"/>
                    </a:lnTo>
                    <a:lnTo>
                      <a:pt x="203" y="570"/>
                    </a:lnTo>
                    <a:lnTo>
                      <a:pt x="196" y="566"/>
                    </a:lnTo>
                    <a:lnTo>
                      <a:pt x="188" y="562"/>
                    </a:lnTo>
                    <a:lnTo>
                      <a:pt x="178" y="562"/>
                    </a:lnTo>
                    <a:lnTo>
                      <a:pt x="174" y="560"/>
                    </a:lnTo>
                    <a:lnTo>
                      <a:pt x="171" y="559"/>
                    </a:lnTo>
                    <a:lnTo>
                      <a:pt x="169" y="555"/>
                    </a:lnTo>
                    <a:lnTo>
                      <a:pt x="165" y="551"/>
                    </a:lnTo>
                    <a:lnTo>
                      <a:pt x="161" y="547"/>
                    </a:lnTo>
                    <a:lnTo>
                      <a:pt x="157" y="541"/>
                    </a:lnTo>
                    <a:lnTo>
                      <a:pt x="153" y="534"/>
                    </a:lnTo>
                    <a:lnTo>
                      <a:pt x="130" y="528"/>
                    </a:lnTo>
                    <a:lnTo>
                      <a:pt x="126" y="526"/>
                    </a:lnTo>
                    <a:lnTo>
                      <a:pt x="125" y="524"/>
                    </a:lnTo>
                    <a:lnTo>
                      <a:pt x="121" y="518"/>
                    </a:lnTo>
                    <a:lnTo>
                      <a:pt x="117" y="511"/>
                    </a:lnTo>
                    <a:lnTo>
                      <a:pt x="115" y="512"/>
                    </a:lnTo>
                    <a:lnTo>
                      <a:pt x="113" y="512"/>
                    </a:lnTo>
                    <a:lnTo>
                      <a:pt x="111" y="514"/>
                    </a:lnTo>
                    <a:lnTo>
                      <a:pt x="107" y="514"/>
                    </a:lnTo>
                    <a:lnTo>
                      <a:pt x="103" y="512"/>
                    </a:lnTo>
                    <a:lnTo>
                      <a:pt x="100" y="511"/>
                    </a:lnTo>
                    <a:lnTo>
                      <a:pt x="96" y="505"/>
                    </a:lnTo>
                    <a:lnTo>
                      <a:pt x="92" y="499"/>
                    </a:lnTo>
                    <a:lnTo>
                      <a:pt x="88" y="497"/>
                    </a:lnTo>
                    <a:lnTo>
                      <a:pt x="82" y="493"/>
                    </a:lnTo>
                    <a:lnTo>
                      <a:pt x="80" y="491"/>
                    </a:lnTo>
                    <a:lnTo>
                      <a:pt x="78" y="486"/>
                    </a:lnTo>
                    <a:lnTo>
                      <a:pt x="75" y="484"/>
                    </a:lnTo>
                    <a:lnTo>
                      <a:pt x="71" y="482"/>
                    </a:lnTo>
                    <a:lnTo>
                      <a:pt x="69" y="478"/>
                    </a:lnTo>
                    <a:lnTo>
                      <a:pt x="69" y="474"/>
                    </a:lnTo>
                    <a:lnTo>
                      <a:pt x="67" y="470"/>
                    </a:lnTo>
                    <a:lnTo>
                      <a:pt x="59" y="457"/>
                    </a:lnTo>
                    <a:lnTo>
                      <a:pt x="52" y="445"/>
                    </a:lnTo>
                    <a:lnTo>
                      <a:pt x="50" y="438"/>
                    </a:lnTo>
                    <a:lnTo>
                      <a:pt x="50" y="430"/>
                    </a:lnTo>
                    <a:lnTo>
                      <a:pt x="48" y="428"/>
                    </a:lnTo>
                    <a:lnTo>
                      <a:pt x="42" y="426"/>
                    </a:lnTo>
                    <a:lnTo>
                      <a:pt x="36" y="420"/>
                    </a:lnTo>
                    <a:lnTo>
                      <a:pt x="32" y="416"/>
                    </a:lnTo>
                    <a:lnTo>
                      <a:pt x="19" y="384"/>
                    </a:lnTo>
                    <a:lnTo>
                      <a:pt x="9" y="353"/>
                    </a:lnTo>
                    <a:lnTo>
                      <a:pt x="2" y="320"/>
                    </a:lnTo>
                    <a:lnTo>
                      <a:pt x="0" y="282"/>
                    </a:lnTo>
                    <a:lnTo>
                      <a:pt x="0" y="259"/>
                    </a:lnTo>
                    <a:lnTo>
                      <a:pt x="4" y="238"/>
                    </a:lnTo>
                    <a:lnTo>
                      <a:pt x="15" y="203"/>
                    </a:lnTo>
                    <a:lnTo>
                      <a:pt x="30" y="172"/>
                    </a:lnTo>
                    <a:lnTo>
                      <a:pt x="38" y="157"/>
                    </a:lnTo>
                    <a:lnTo>
                      <a:pt x="44" y="138"/>
                    </a:lnTo>
                    <a:lnTo>
                      <a:pt x="48" y="132"/>
                    </a:lnTo>
                    <a:lnTo>
                      <a:pt x="52" y="130"/>
                    </a:lnTo>
                    <a:lnTo>
                      <a:pt x="57" y="126"/>
                    </a:lnTo>
                    <a:lnTo>
                      <a:pt x="61" y="124"/>
                    </a:lnTo>
                    <a:lnTo>
                      <a:pt x="63" y="119"/>
                    </a:lnTo>
                    <a:lnTo>
                      <a:pt x="65" y="111"/>
                    </a:lnTo>
                    <a:lnTo>
                      <a:pt x="71" y="103"/>
                    </a:lnTo>
                    <a:lnTo>
                      <a:pt x="75" y="98"/>
                    </a:lnTo>
                    <a:lnTo>
                      <a:pt x="80" y="94"/>
                    </a:lnTo>
                    <a:lnTo>
                      <a:pt x="84" y="92"/>
                    </a:lnTo>
                    <a:lnTo>
                      <a:pt x="88" y="92"/>
                    </a:lnTo>
                    <a:lnTo>
                      <a:pt x="88" y="88"/>
                    </a:lnTo>
                    <a:lnTo>
                      <a:pt x="90" y="84"/>
                    </a:lnTo>
                    <a:lnTo>
                      <a:pt x="94" y="78"/>
                    </a:lnTo>
                    <a:lnTo>
                      <a:pt x="102" y="71"/>
                    </a:lnTo>
                    <a:lnTo>
                      <a:pt x="109" y="63"/>
                    </a:lnTo>
                    <a:lnTo>
                      <a:pt x="117" y="57"/>
                    </a:lnTo>
                    <a:lnTo>
                      <a:pt x="121" y="53"/>
                    </a:lnTo>
                    <a:lnTo>
                      <a:pt x="125" y="49"/>
                    </a:lnTo>
                    <a:lnTo>
                      <a:pt x="130" y="46"/>
                    </a:lnTo>
                    <a:lnTo>
                      <a:pt x="136" y="44"/>
                    </a:lnTo>
                    <a:lnTo>
                      <a:pt x="142" y="42"/>
                    </a:lnTo>
                    <a:lnTo>
                      <a:pt x="151" y="40"/>
                    </a:lnTo>
                    <a:lnTo>
                      <a:pt x="155" y="38"/>
                    </a:lnTo>
                    <a:lnTo>
                      <a:pt x="161" y="34"/>
                    </a:lnTo>
                    <a:lnTo>
                      <a:pt x="167" y="30"/>
                    </a:lnTo>
                    <a:lnTo>
                      <a:pt x="178" y="26"/>
                    </a:lnTo>
                    <a:lnTo>
                      <a:pt x="190" y="23"/>
                    </a:lnTo>
                    <a:lnTo>
                      <a:pt x="240" y="15"/>
                    </a:lnTo>
                    <a:lnTo>
                      <a:pt x="261" y="11"/>
                    </a:lnTo>
                    <a:lnTo>
                      <a:pt x="280" y="1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0" name="Freeform 137"/>
              <p:cNvSpPr>
                <a:spLocks/>
              </p:cNvSpPr>
              <p:nvPr/>
            </p:nvSpPr>
            <p:spPr bwMode="auto">
              <a:xfrm>
                <a:off x="4800600" y="3213100"/>
                <a:ext cx="1841500" cy="1520825"/>
              </a:xfrm>
              <a:custGeom>
                <a:avLst/>
                <a:gdLst>
                  <a:gd name="T0" fmla="*/ 255 w 1160"/>
                  <a:gd name="T1" fmla="*/ 52 h 958"/>
                  <a:gd name="T2" fmla="*/ 188 w 1160"/>
                  <a:gd name="T3" fmla="*/ 67 h 958"/>
                  <a:gd name="T4" fmla="*/ 213 w 1160"/>
                  <a:gd name="T5" fmla="*/ 211 h 958"/>
                  <a:gd name="T6" fmla="*/ 227 w 1160"/>
                  <a:gd name="T7" fmla="*/ 269 h 958"/>
                  <a:gd name="T8" fmla="*/ 282 w 1160"/>
                  <a:gd name="T9" fmla="*/ 457 h 958"/>
                  <a:gd name="T10" fmla="*/ 309 w 1160"/>
                  <a:gd name="T11" fmla="*/ 576 h 958"/>
                  <a:gd name="T12" fmla="*/ 365 w 1160"/>
                  <a:gd name="T13" fmla="*/ 490 h 958"/>
                  <a:gd name="T14" fmla="*/ 392 w 1160"/>
                  <a:gd name="T15" fmla="*/ 428 h 958"/>
                  <a:gd name="T16" fmla="*/ 442 w 1160"/>
                  <a:gd name="T17" fmla="*/ 284 h 958"/>
                  <a:gd name="T18" fmla="*/ 486 w 1160"/>
                  <a:gd name="T19" fmla="*/ 103 h 958"/>
                  <a:gd name="T20" fmla="*/ 551 w 1160"/>
                  <a:gd name="T21" fmla="*/ 134 h 958"/>
                  <a:gd name="T22" fmla="*/ 576 w 1160"/>
                  <a:gd name="T23" fmla="*/ 234 h 958"/>
                  <a:gd name="T24" fmla="*/ 634 w 1160"/>
                  <a:gd name="T25" fmla="*/ 442 h 958"/>
                  <a:gd name="T26" fmla="*/ 662 w 1160"/>
                  <a:gd name="T27" fmla="*/ 528 h 958"/>
                  <a:gd name="T28" fmla="*/ 699 w 1160"/>
                  <a:gd name="T29" fmla="*/ 614 h 958"/>
                  <a:gd name="T30" fmla="*/ 735 w 1160"/>
                  <a:gd name="T31" fmla="*/ 739 h 958"/>
                  <a:gd name="T32" fmla="*/ 810 w 1160"/>
                  <a:gd name="T33" fmla="*/ 639 h 958"/>
                  <a:gd name="T34" fmla="*/ 847 w 1160"/>
                  <a:gd name="T35" fmla="*/ 538 h 958"/>
                  <a:gd name="T36" fmla="*/ 876 w 1160"/>
                  <a:gd name="T37" fmla="*/ 453 h 958"/>
                  <a:gd name="T38" fmla="*/ 925 w 1160"/>
                  <a:gd name="T39" fmla="*/ 317 h 958"/>
                  <a:gd name="T40" fmla="*/ 947 w 1160"/>
                  <a:gd name="T41" fmla="*/ 209 h 958"/>
                  <a:gd name="T42" fmla="*/ 935 w 1160"/>
                  <a:gd name="T43" fmla="*/ 153 h 958"/>
                  <a:gd name="T44" fmla="*/ 860 w 1160"/>
                  <a:gd name="T45" fmla="*/ 105 h 958"/>
                  <a:gd name="T46" fmla="*/ 943 w 1160"/>
                  <a:gd name="T47" fmla="*/ 65 h 958"/>
                  <a:gd name="T48" fmla="*/ 1033 w 1160"/>
                  <a:gd name="T49" fmla="*/ 86 h 958"/>
                  <a:gd name="T50" fmla="*/ 1144 w 1160"/>
                  <a:gd name="T51" fmla="*/ 80 h 958"/>
                  <a:gd name="T52" fmla="*/ 1091 w 1160"/>
                  <a:gd name="T53" fmla="*/ 163 h 958"/>
                  <a:gd name="T54" fmla="*/ 1023 w 1160"/>
                  <a:gd name="T55" fmla="*/ 176 h 958"/>
                  <a:gd name="T56" fmla="*/ 1002 w 1160"/>
                  <a:gd name="T57" fmla="*/ 219 h 958"/>
                  <a:gd name="T58" fmla="*/ 979 w 1160"/>
                  <a:gd name="T59" fmla="*/ 299 h 958"/>
                  <a:gd name="T60" fmla="*/ 966 w 1160"/>
                  <a:gd name="T61" fmla="*/ 347 h 958"/>
                  <a:gd name="T62" fmla="*/ 916 w 1160"/>
                  <a:gd name="T63" fmla="*/ 467 h 958"/>
                  <a:gd name="T64" fmla="*/ 885 w 1160"/>
                  <a:gd name="T65" fmla="*/ 559 h 958"/>
                  <a:gd name="T66" fmla="*/ 868 w 1160"/>
                  <a:gd name="T67" fmla="*/ 624 h 958"/>
                  <a:gd name="T68" fmla="*/ 831 w 1160"/>
                  <a:gd name="T69" fmla="*/ 720 h 958"/>
                  <a:gd name="T70" fmla="*/ 814 w 1160"/>
                  <a:gd name="T71" fmla="*/ 816 h 958"/>
                  <a:gd name="T72" fmla="*/ 801 w 1160"/>
                  <a:gd name="T73" fmla="*/ 878 h 958"/>
                  <a:gd name="T74" fmla="*/ 755 w 1160"/>
                  <a:gd name="T75" fmla="*/ 954 h 958"/>
                  <a:gd name="T76" fmla="*/ 653 w 1160"/>
                  <a:gd name="T77" fmla="*/ 810 h 958"/>
                  <a:gd name="T78" fmla="*/ 622 w 1160"/>
                  <a:gd name="T79" fmla="*/ 730 h 958"/>
                  <a:gd name="T80" fmla="*/ 591 w 1160"/>
                  <a:gd name="T81" fmla="*/ 639 h 958"/>
                  <a:gd name="T82" fmla="*/ 559 w 1160"/>
                  <a:gd name="T83" fmla="*/ 534 h 958"/>
                  <a:gd name="T84" fmla="*/ 541 w 1160"/>
                  <a:gd name="T85" fmla="*/ 467 h 958"/>
                  <a:gd name="T86" fmla="*/ 524 w 1160"/>
                  <a:gd name="T87" fmla="*/ 394 h 958"/>
                  <a:gd name="T88" fmla="*/ 480 w 1160"/>
                  <a:gd name="T89" fmla="*/ 321 h 958"/>
                  <a:gd name="T90" fmla="*/ 463 w 1160"/>
                  <a:gd name="T91" fmla="*/ 384 h 958"/>
                  <a:gd name="T92" fmla="*/ 436 w 1160"/>
                  <a:gd name="T93" fmla="*/ 447 h 958"/>
                  <a:gd name="T94" fmla="*/ 397 w 1160"/>
                  <a:gd name="T95" fmla="*/ 563 h 958"/>
                  <a:gd name="T96" fmla="*/ 371 w 1160"/>
                  <a:gd name="T97" fmla="*/ 630 h 958"/>
                  <a:gd name="T98" fmla="*/ 355 w 1160"/>
                  <a:gd name="T99" fmla="*/ 716 h 958"/>
                  <a:gd name="T100" fmla="*/ 353 w 1160"/>
                  <a:gd name="T101" fmla="*/ 833 h 958"/>
                  <a:gd name="T102" fmla="*/ 267 w 1160"/>
                  <a:gd name="T103" fmla="*/ 843 h 958"/>
                  <a:gd name="T104" fmla="*/ 240 w 1160"/>
                  <a:gd name="T105" fmla="*/ 687 h 958"/>
                  <a:gd name="T106" fmla="*/ 225 w 1160"/>
                  <a:gd name="T107" fmla="*/ 614 h 958"/>
                  <a:gd name="T108" fmla="*/ 192 w 1160"/>
                  <a:gd name="T109" fmla="*/ 476 h 958"/>
                  <a:gd name="T110" fmla="*/ 173 w 1160"/>
                  <a:gd name="T111" fmla="*/ 401 h 958"/>
                  <a:gd name="T112" fmla="*/ 148 w 1160"/>
                  <a:gd name="T113" fmla="*/ 330 h 958"/>
                  <a:gd name="T114" fmla="*/ 144 w 1160"/>
                  <a:gd name="T115" fmla="*/ 288 h 958"/>
                  <a:gd name="T116" fmla="*/ 119 w 1160"/>
                  <a:gd name="T117" fmla="*/ 178 h 958"/>
                  <a:gd name="T118" fmla="*/ 86 w 1160"/>
                  <a:gd name="T119" fmla="*/ 86 h 958"/>
                  <a:gd name="T120" fmla="*/ 25 w 1160"/>
                  <a:gd name="T121" fmla="*/ 46 h 958"/>
                  <a:gd name="T122" fmla="*/ 86 w 1160"/>
                  <a:gd name="T123" fmla="*/ 38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60" h="958">
                    <a:moveTo>
                      <a:pt x="223" y="0"/>
                    </a:moveTo>
                    <a:lnTo>
                      <a:pt x="234" y="4"/>
                    </a:lnTo>
                    <a:lnTo>
                      <a:pt x="244" y="9"/>
                    </a:lnTo>
                    <a:lnTo>
                      <a:pt x="252" y="15"/>
                    </a:lnTo>
                    <a:lnTo>
                      <a:pt x="261" y="23"/>
                    </a:lnTo>
                    <a:lnTo>
                      <a:pt x="259" y="29"/>
                    </a:lnTo>
                    <a:lnTo>
                      <a:pt x="257" y="34"/>
                    </a:lnTo>
                    <a:lnTo>
                      <a:pt x="257" y="38"/>
                    </a:lnTo>
                    <a:lnTo>
                      <a:pt x="257" y="42"/>
                    </a:lnTo>
                    <a:lnTo>
                      <a:pt x="261" y="48"/>
                    </a:lnTo>
                    <a:lnTo>
                      <a:pt x="257" y="50"/>
                    </a:lnTo>
                    <a:lnTo>
                      <a:pt x="255" y="52"/>
                    </a:lnTo>
                    <a:lnTo>
                      <a:pt x="252" y="50"/>
                    </a:lnTo>
                    <a:lnTo>
                      <a:pt x="248" y="50"/>
                    </a:lnTo>
                    <a:lnTo>
                      <a:pt x="246" y="48"/>
                    </a:lnTo>
                    <a:lnTo>
                      <a:pt x="242" y="48"/>
                    </a:lnTo>
                    <a:lnTo>
                      <a:pt x="238" y="48"/>
                    </a:lnTo>
                    <a:lnTo>
                      <a:pt x="230" y="55"/>
                    </a:lnTo>
                    <a:lnTo>
                      <a:pt x="223" y="63"/>
                    </a:lnTo>
                    <a:lnTo>
                      <a:pt x="215" y="67"/>
                    </a:lnTo>
                    <a:lnTo>
                      <a:pt x="209" y="71"/>
                    </a:lnTo>
                    <a:lnTo>
                      <a:pt x="202" y="71"/>
                    </a:lnTo>
                    <a:lnTo>
                      <a:pt x="194" y="71"/>
                    </a:lnTo>
                    <a:lnTo>
                      <a:pt x="188" y="67"/>
                    </a:lnTo>
                    <a:lnTo>
                      <a:pt x="182" y="75"/>
                    </a:lnTo>
                    <a:lnTo>
                      <a:pt x="180" y="82"/>
                    </a:lnTo>
                    <a:lnTo>
                      <a:pt x="179" y="90"/>
                    </a:lnTo>
                    <a:lnTo>
                      <a:pt x="179" y="94"/>
                    </a:lnTo>
                    <a:lnTo>
                      <a:pt x="180" y="100"/>
                    </a:lnTo>
                    <a:lnTo>
                      <a:pt x="182" y="109"/>
                    </a:lnTo>
                    <a:lnTo>
                      <a:pt x="192" y="142"/>
                    </a:lnTo>
                    <a:lnTo>
                      <a:pt x="202" y="178"/>
                    </a:lnTo>
                    <a:lnTo>
                      <a:pt x="205" y="190"/>
                    </a:lnTo>
                    <a:lnTo>
                      <a:pt x="207" y="200"/>
                    </a:lnTo>
                    <a:lnTo>
                      <a:pt x="209" y="207"/>
                    </a:lnTo>
                    <a:lnTo>
                      <a:pt x="213" y="211"/>
                    </a:lnTo>
                    <a:lnTo>
                      <a:pt x="217" y="219"/>
                    </a:lnTo>
                    <a:lnTo>
                      <a:pt x="217" y="228"/>
                    </a:lnTo>
                    <a:lnTo>
                      <a:pt x="219" y="236"/>
                    </a:lnTo>
                    <a:lnTo>
                      <a:pt x="221" y="244"/>
                    </a:lnTo>
                    <a:lnTo>
                      <a:pt x="223" y="249"/>
                    </a:lnTo>
                    <a:lnTo>
                      <a:pt x="223" y="253"/>
                    </a:lnTo>
                    <a:lnTo>
                      <a:pt x="225" y="255"/>
                    </a:lnTo>
                    <a:lnTo>
                      <a:pt x="227" y="257"/>
                    </a:lnTo>
                    <a:lnTo>
                      <a:pt x="228" y="261"/>
                    </a:lnTo>
                    <a:lnTo>
                      <a:pt x="228" y="263"/>
                    </a:lnTo>
                    <a:lnTo>
                      <a:pt x="228" y="267"/>
                    </a:lnTo>
                    <a:lnTo>
                      <a:pt x="227" y="269"/>
                    </a:lnTo>
                    <a:lnTo>
                      <a:pt x="227" y="273"/>
                    </a:lnTo>
                    <a:lnTo>
                      <a:pt x="228" y="278"/>
                    </a:lnTo>
                    <a:lnTo>
                      <a:pt x="230" y="284"/>
                    </a:lnTo>
                    <a:lnTo>
                      <a:pt x="234" y="288"/>
                    </a:lnTo>
                    <a:lnTo>
                      <a:pt x="236" y="294"/>
                    </a:lnTo>
                    <a:lnTo>
                      <a:pt x="242" y="313"/>
                    </a:lnTo>
                    <a:lnTo>
                      <a:pt x="242" y="326"/>
                    </a:lnTo>
                    <a:lnTo>
                      <a:pt x="244" y="342"/>
                    </a:lnTo>
                    <a:lnTo>
                      <a:pt x="255" y="359"/>
                    </a:lnTo>
                    <a:lnTo>
                      <a:pt x="261" y="392"/>
                    </a:lnTo>
                    <a:lnTo>
                      <a:pt x="273" y="424"/>
                    </a:lnTo>
                    <a:lnTo>
                      <a:pt x="282" y="457"/>
                    </a:lnTo>
                    <a:lnTo>
                      <a:pt x="286" y="486"/>
                    </a:lnTo>
                    <a:lnTo>
                      <a:pt x="288" y="492"/>
                    </a:lnTo>
                    <a:lnTo>
                      <a:pt x="290" y="493"/>
                    </a:lnTo>
                    <a:lnTo>
                      <a:pt x="292" y="495"/>
                    </a:lnTo>
                    <a:lnTo>
                      <a:pt x="292" y="501"/>
                    </a:lnTo>
                    <a:lnTo>
                      <a:pt x="294" y="507"/>
                    </a:lnTo>
                    <a:lnTo>
                      <a:pt x="294" y="516"/>
                    </a:lnTo>
                    <a:lnTo>
                      <a:pt x="294" y="526"/>
                    </a:lnTo>
                    <a:lnTo>
                      <a:pt x="296" y="536"/>
                    </a:lnTo>
                    <a:lnTo>
                      <a:pt x="301" y="545"/>
                    </a:lnTo>
                    <a:lnTo>
                      <a:pt x="307" y="561"/>
                    </a:lnTo>
                    <a:lnTo>
                      <a:pt x="309" y="576"/>
                    </a:lnTo>
                    <a:lnTo>
                      <a:pt x="317" y="576"/>
                    </a:lnTo>
                    <a:lnTo>
                      <a:pt x="323" y="574"/>
                    </a:lnTo>
                    <a:lnTo>
                      <a:pt x="328" y="572"/>
                    </a:lnTo>
                    <a:lnTo>
                      <a:pt x="338" y="568"/>
                    </a:lnTo>
                    <a:lnTo>
                      <a:pt x="348" y="565"/>
                    </a:lnTo>
                    <a:lnTo>
                      <a:pt x="348" y="559"/>
                    </a:lnTo>
                    <a:lnTo>
                      <a:pt x="348" y="551"/>
                    </a:lnTo>
                    <a:lnTo>
                      <a:pt x="349" y="541"/>
                    </a:lnTo>
                    <a:lnTo>
                      <a:pt x="353" y="528"/>
                    </a:lnTo>
                    <a:lnTo>
                      <a:pt x="355" y="515"/>
                    </a:lnTo>
                    <a:lnTo>
                      <a:pt x="359" y="501"/>
                    </a:lnTo>
                    <a:lnTo>
                      <a:pt x="365" y="490"/>
                    </a:lnTo>
                    <a:lnTo>
                      <a:pt x="369" y="482"/>
                    </a:lnTo>
                    <a:lnTo>
                      <a:pt x="372" y="478"/>
                    </a:lnTo>
                    <a:lnTo>
                      <a:pt x="376" y="474"/>
                    </a:lnTo>
                    <a:lnTo>
                      <a:pt x="376" y="468"/>
                    </a:lnTo>
                    <a:lnTo>
                      <a:pt x="376" y="463"/>
                    </a:lnTo>
                    <a:lnTo>
                      <a:pt x="378" y="457"/>
                    </a:lnTo>
                    <a:lnTo>
                      <a:pt x="380" y="453"/>
                    </a:lnTo>
                    <a:lnTo>
                      <a:pt x="382" y="449"/>
                    </a:lnTo>
                    <a:lnTo>
                      <a:pt x="384" y="443"/>
                    </a:lnTo>
                    <a:lnTo>
                      <a:pt x="384" y="434"/>
                    </a:lnTo>
                    <a:lnTo>
                      <a:pt x="388" y="430"/>
                    </a:lnTo>
                    <a:lnTo>
                      <a:pt x="392" y="428"/>
                    </a:lnTo>
                    <a:lnTo>
                      <a:pt x="396" y="424"/>
                    </a:lnTo>
                    <a:lnTo>
                      <a:pt x="397" y="420"/>
                    </a:lnTo>
                    <a:lnTo>
                      <a:pt x="405" y="394"/>
                    </a:lnTo>
                    <a:lnTo>
                      <a:pt x="422" y="361"/>
                    </a:lnTo>
                    <a:lnTo>
                      <a:pt x="430" y="346"/>
                    </a:lnTo>
                    <a:lnTo>
                      <a:pt x="434" y="328"/>
                    </a:lnTo>
                    <a:lnTo>
                      <a:pt x="434" y="324"/>
                    </a:lnTo>
                    <a:lnTo>
                      <a:pt x="434" y="319"/>
                    </a:lnTo>
                    <a:lnTo>
                      <a:pt x="434" y="309"/>
                    </a:lnTo>
                    <a:lnTo>
                      <a:pt x="434" y="301"/>
                    </a:lnTo>
                    <a:lnTo>
                      <a:pt x="438" y="292"/>
                    </a:lnTo>
                    <a:lnTo>
                      <a:pt x="442" y="284"/>
                    </a:lnTo>
                    <a:lnTo>
                      <a:pt x="444" y="276"/>
                    </a:lnTo>
                    <a:lnTo>
                      <a:pt x="447" y="234"/>
                    </a:lnTo>
                    <a:lnTo>
                      <a:pt x="451" y="194"/>
                    </a:lnTo>
                    <a:lnTo>
                      <a:pt x="465" y="155"/>
                    </a:lnTo>
                    <a:lnTo>
                      <a:pt x="472" y="146"/>
                    </a:lnTo>
                    <a:lnTo>
                      <a:pt x="474" y="140"/>
                    </a:lnTo>
                    <a:lnTo>
                      <a:pt x="476" y="132"/>
                    </a:lnTo>
                    <a:lnTo>
                      <a:pt x="476" y="127"/>
                    </a:lnTo>
                    <a:lnTo>
                      <a:pt x="476" y="119"/>
                    </a:lnTo>
                    <a:lnTo>
                      <a:pt x="478" y="113"/>
                    </a:lnTo>
                    <a:lnTo>
                      <a:pt x="480" y="107"/>
                    </a:lnTo>
                    <a:lnTo>
                      <a:pt x="486" y="103"/>
                    </a:lnTo>
                    <a:lnTo>
                      <a:pt x="490" y="94"/>
                    </a:lnTo>
                    <a:lnTo>
                      <a:pt x="495" y="88"/>
                    </a:lnTo>
                    <a:lnTo>
                      <a:pt x="499" y="84"/>
                    </a:lnTo>
                    <a:lnTo>
                      <a:pt x="505" y="84"/>
                    </a:lnTo>
                    <a:lnTo>
                      <a:pt x="513" y="82"/>
                    </a:lnTo>
                    <a:lnTo>
                      <a:pt x="518" y="84"/>
                    </a:lnTo>
                    <a:lnTo>
                      <a:pt x="524" y="86"/>
                    </a:lnTo>
                    <a:lnTo>
                      <a:pt x="530" y="92"/>
                    </a:lnTo>
                    <a:lnTo>
                      <a:pt x="536" y="102"/>
                    </a:lnTo>
                    <a:lnTo>
                      <a:pt x="541" y="111"/>
                    </a:lnTo>
                    <a:lnTo>
                      <a:pt x="547" y="123"/>
                    </a:lnTo>
                    <a:lnTo>
                      <a:pt x="551" y="134"/>
                    </a:lnTo>
                    <a:lnTo>
                      <a:pt x="555" y="146"/>
                    </a:lnTo>
                    <a:lnTo>
                      <a:pt x="559" y="153"/>
                    </a:lnTo>
                    <a:lnTo>
                      <a:pt x="559" y="157"/>
                    </a:lnTo>
                    <a:lnTo>
                      <a:pt x="557" y="159"/>
                    </a:lnTo>
                    <a:lnTo>
                      <a:pt x="557" y="163"/>
                    </a:lnTo>
                    <a:lnTo>
                      <a:pt x="559" y="169"/>
                    </a:lnTo>
                    <a:lnTo>
                      <a:pt x="561" y="176"/>
                    </a:lnTo>
                    <a:lnTo>
                      <a:pt x="564" y="182"/>
                    </a:lnTo>
                    <a:lnTo>
                      <a:pt x="568" y="190"/>
                    </a:lnTo>
                    <a:lnTo>
                      <a:pt x="572" y="203"/>
                    </a:lnTo>
                    <a:lnTo>
                      <a:pt x="574" y="219"/>
                    </a:lnTo>
                    <a:lnTo>
                      <a:pt x="576" y="234"/>
                    </a:lnTo>
                    <a:lnTo>
                      <a:pt x="580" y="249"/>
                    </a:lnTo>
                    <a:lnTo>
                      <a:pt x="586" y="282"/>
                    </a:lnTo>
                    <a:lnTo>
                      <a:pt x="589" y="313"/>
                    </a:lnTo>
                    <a:lnTo>
                      <a:pt x="597" y="334"/>
                    </a:lnTo>
                    <a:lnTo>
                      <a:pt x="609" y="357"/>
                    </a:lnTo>
                    <a:lnTo>
                      <a:pt x="616" y="380"/>
                    </a:lnTo>
                    <a:lnTo>
                      <a:pt x="620" y="399"/>
                    </a:lnTo>
                    <a:lnTo>
                      <a:pt x="620" y="403"/>
                    </a:lnTo>
                    <a:lnTo>
                      <a:pt x="628" y="405"/>
                    </a:lnTo>
                    <a:lnTo>
                      <a:pt x="630" y="419"/>
                    </a:lnTo>
                    <a:lnTo>
                      <a:pt x="632" y="434"/>
                    </a:lnTo>
                    <a:lnTo>
                      <a:pt x="634" y="442"/>
                    </a:lnTo>
                    <a:lnTo>
                      <a:pt x="637" y="449"/>
                    </a:lnTo>
                    <a:lnTo>
                      <a:pt x="643" y="457"/>
                    </a:lnTo>
                    <a:lnTo>
                      <a:pt x="643" y="459"/>
                    </a:lnTo>
                    <a:lnTo>
                      <a:pt x="641" y="461"/>
                    </a:lnTo>
                    <a:lnTo>
                      <a:pt x="643" y="467"/>
                    </a:lnTo>
                    <a:lnTo>
                      <a:pt x="645" y="472"/>
                    </a:lnTo>
                    <a:lnTo>
                      <a:pt x="645" y="478"/>
                    </a:lnTo>
                    <a:lnTo>
                      <a:pt x="645" y="484"/>
                    </a:lnTo>
                    <a:lnTo>
                      <a:pt x="651" y="493"/>
                    </a:lnTo>
                    <a:lnTo>
                      <a:pt x="659" y="501"/>
                    </a:lnTo>
                    <a:lnTo>
                      <a:pt x="659" y="520"/>
                    </a:lnTo>
                    <a:lnTo>
                      <a:pt x="662" y="528"/>
                    </a:lnTo>
                    <a:lnTo>
                      <a:pt x="666" y="536"/>
                    </a:lnTo>
                    <a:lnTo>
                      <a:pt x="670" y="540"/>
                    </a:lnTo>
                    <a:lnTo>
                      <a:pt x="672" y="545"/>
                    </a:lnTo>
                    <a:lnTo>
                      <a:pt x="674" y="553"/>
                    </a:lnTo>
                    <a:lnTo>
                      <a:pt x="676" y="561"/>
                    </a:lnTo>
                    <a:lnTo>
                      <a:pt x="680" y="570"/>
                    </a:lnTo>
                    <a:lnTo>
                      <a:pt x="684" y="580"/>
                    </a:lnTo>
                    <a:lnTo>
                      <a:pt x="687" y="588"/>
                    </a:lnTo>
                    <a:lnTo>
                      <a:pt x="689" y="593"/>
                    </a:lnTo>
                    <a:lnTo>
                      <a:pt x="693" y="603"/>
                    </a:lnTo>
                    <a:lnTo>
                      <a:pt x="699" y="613"/>
                    </a:lnTo>
                    <a:lnTo>
                      <a:pt x="699" y="614"/>
                    </a:lnTo>
                    <a:lnTo>
                      <a:pt x="699" y="618"/>
                    </a:lnTo>
                    <a:lnTo>
                      <a:pt x="699" y="620"/>
                    </a:lnTo>
                    <a:lnTo>
                      <a:pt x="699" y="622"/>
                    </a:lnTo>
                    <a:lnTo>
                      <a:pt x="699" y="628"/>
                    </a:lnTo>
                    <a:lnTo>
                      <a:pt x="701" y="634"/>
                    </a:lnTo>
                    <a:lnTo>
                      <a:pt x="705" y="641"/>
                    </a:lnTo>
                    <a:lnTo>
                      <a:pt x="708" y="649"/>
                    </a:lnTo>
                    <a:lnTo>
                      <a:pt x="710" y="659"/>
                    </a:lnTo>
                    <a:lnTo>
                      <a:pt x="712" y="670"/>
                    </a:lnTo>
                    <a:lnTo>
                      <a:pt x="722" y="691"/>
                    </a:lnTo>
                    <a:lnTo>
                      <a:pt x="730" y="714"/>
                    </a:lnTo>
                    <a:lnTo>
                      <a:pt x="735" y="739"/>
                    </a:lnTo>
                    <a:lnTo>
                      <a:pt x="747" y="760"/>
                    </a:lnTo>
                    <a:lnTo>
                      <a:pt x="755" y="760"/>
                    </a:lnTo>
                    <a:lnTo>
                      <a:pt x="760" y="760"/>
                    </a:lnTo>
                    <a:lnTo>
                      <a:pt x="762" y="764"/>
                    </a:lnTo>
                    <a:lnTo>
                      <a:pt x="776" y="745"/>
                    </a:lnTo>
                    <a:lnTo>
                      <a:pt x="785" y="722"/>
                    </a:lnTo>
                    <a:lnTo>
                      <a:pt x="795" y="674"/>
                    </a:lnTo>
                    <a:lnTo>
                      <a:pt x="799" y="670"/>
                    </a:lnTo>
                    <a:lnTo>
                      <a:pt x="803" y="666"/>
                    </a:lnTo>
                    <a:lnTo>
                      <a:pt x="804" y="659"/>
                    </a:lnTo>
                    <a:lnTo>
                      <a:pt x="806" y="649"/>
                    </a:lnTo>
                    <a:lnTo>
                      <a:pt x="810" y="639"/>
                    </a:lnTo>
                    <a:lnTo>
                      <a:pt x="816" y="634"/>
                    </a:lnTo>
                    <a:lnTo>
                      <a:pt x="820" y="626"/>
                    </a:lnTo>
                    <a:lnTo>
                      <a:pt x="818" y="616"/>
                    </a:lnTo>
                    <a:lnTo>
                      <a:pt x="818" y="609"/>
                    </a:lnTo>
                    <a:lnTo>
                      <a:pt x="820" y="601"/>
                    </a:lnTo>
                    <a:lnTo>
                      <a:pt x="831" y="586"/>
                    </a:lnTo>
                    <a:lnTo>
                      <a:pt x="835" y="578"/>
                    </a:lnTo>
                    <a:lnTo>
                      <a:pt x="839" y="570"/>
                    </a:lnTo>
                    <a:lnTo>
                      <a:pt x="841" y="563"/>
                    </a:lnTo>
                    <a:lnTo>
                      <a:pt x="843" y="553"/>
                    </a:lnTo>
                    <a:lnTo>
                      <a:pt x="843" y="545"/>
                    </a:lnTo>
                    <a:lnTo>
                      <a:pt x="847" y="538"/>
                    </a:lnTo>
                    <a:lnTo>
                      <a:pt x="851" y="534"/>
                    </a:lnTo>
                    <a:lnTo>
                      <a:pt x="851" y="526"/>
                    </a:lnTo>
                    <a:lnTo>
                      <a:pt x="852" y="522"/>
                    </a:lnTo>
                    <a:lnTo>
                      <a:pt x="854" y="516"/>
                    </a:lnTo>
                    <a:lnTo>
                      <a:pt x="858" y="511"/>
                    </a:lnTo>
                    <a:lnTo>
                      <a:pt x="862" y="501"/>
                    </a:lnTo>
                    <a:lnTo>
                      <a:pt x="862" y="493"/>
                    </a:lnTo>
                    <a:lnTo>
                      <a:pt x="862" y="484"/>
                    </a:lnTo>
                    <a:lnTo>
                      <a:pt x="868" y="474"/>
                    </a:lnTo>
                    <a:lnTo>
                      <a:pt x="872" y="467"/>
                    </a:lnTo>
                    <a:lnTo>
                      <a:pt x="876" y="461"/>
                    </a:lnTo>
                    <a:lnTo>
                      <a:pt x="876" y="453"/>
                    </a:lnTo>
                    <a:lnTo>
                      <a:pt x="876" y="445"/>
                    </a:lnTo>
                    <a:lnTo>
                      <a:pt x="879" y="443"/>
                    </a:lnTo>
                    <a:lnTo>
                      <a:pt x="883" y="438"/>
                    </a:lnTo>
                    <a:lnTo>
                      <a:pt x="887" y="428"/>
                    </a:lnTo>
                    <a:lnTo>
                      <a:pt x="902" y="394"/>
                    </a:lnTo>
                    <a:lnTo>
                      <a:pt x="916" y="359"/>
                    </a:lnTo>
                    <a:lnTo>
                      <a:pt x="920" y="347"/>
                    </a:lnTo>
                    <a:lnTo>
                      <a:pt x="922" y="340"/>
                    </a:lnTo>
                    <a:lnTo>
                      <a:pt x="924" y="334"/>
                    </a:lnTo>
                    <a:lnTo>
                      <a:pt x="925" y="328"/>
                    </a:lnTo>
                    <a:lnTo>
                      <a:pt x="925" y="322"/>
                    </a:lnTo>
                    <a:lnTo>
                      <a:pt x="925" y="317"/>
                    </a:lnTo>
                    <a:lnTo>
                      <a:pt x="929" y="315"/>
                    </a:lnTo>
                    <a:lnTo>
                      <a:pt x="933" y="313"/>
                    </a:lnTo>
                    <a:lnTo>
                      <a:pt x="933" y="309"/>
                    </a:lnTo>
                    <a:lnTo>
                      <a:pt x="933" y="303"/>
                    </a:lnTo>
                    <a:lnTo>
                      <a:pt x="935" y="280"/>
                    </a:lnTo>
                    <a:lnTo>
                      <a:pt x="941" y="263"/>
                    </a:lnTo>
                    <a:lnTo>
                      <a:pt x="947" y="251"/>
                    </a:lnTo>
                    <a:lnTo>
                      <a:pt x="948" y="242"/>
                    </a:lnTo>
                    <a:lnTo>
                      <a:pt x="950" y="232"/>
                    </a:lnTo>
                    <a:lnTo>
                      <a:pt x="948" y="226"/>
                    </a:lnTo>
                    <a:lnTo>
                      <a:pt x="947" y="217"/>
                    </a:lnTo>
                    <a:lnTo>
                      <a:pt x="947" y="209"/>
                    </a:lnTo>
                    <a:lnTo>
                      <a:pt x="950" y="201"/>
                    </a:lnTo>
                    <a:lnTo>
                      <a:pt x="952" y="194"/>
                    </a:lnTo>
                    <a:lnTo>
                      <a:pt x="954" y="186"/>
                    </a:lnTo>
                    <a:lnTo>
                      <a:pt x="952" y="180"/>
                    </a:lnTo>
                    <a:lnTo>
                      <a:pt x="950" y="175"/>
                    </a:lnTo>
                    <a:lnTo>
                      <a:pt x="947" y="171"/>
                    </a:lnTo>
                    <a:lnTo>
                      <a:pt x="945" y="167"/>
                    </a:lnTo>
                    <a:lnTo>
                      <a:pt x="943" y="163"/>
                    </a:lnTo>
                    <a:lnTo>
                      <a:pt x="943" y="157"/>
                    </a:lnTo>
                    <a:lnTo>
                      <a:pt x="941" y="155"/>
                    </a:lnTo>
                    <a:lnTo>
                      <a:pt x="939" y="153"/>
                    </a:lnTo>
                    <a:lnTo>
                      <a:pt x="935" y="153"/>
                    </a:lnTo>
                    <a:lnTo>
                      <a:pt x="929" y="148"/>
                    </a:lnTo>
                    <a:lnTo>
                      <a:pt x="924" y="144"/>
                    </a:lnTo>
                    <a:lnTo>
                      <a:pt x="918" y="140"/>
                    </a:lnTo>
                    <a:lnTo>
                      <a:pt x="912" y="138"/>
                    </a:lnTo>
                    <a:lnTo>
                      <a:pt x="906" y="136"/>
                    </a:lnTo>
                    <a:lnTo>
                      <a:pt x="900" y="136"/>
                    </a:lnTo>
                    <a:lnTo>
                      <a:pt x="893" y="136"/>
                    </a:lnTo>
                    <a:lnTo>
                      <a:pt x="883" y="134"/>
                    </a:lnTo>
                    <a:lnTo>
                      <a:pt x="876" y="132"/>
                    </a:lnTo>
                    <a:lnTo>
                      <a:pt x="870" y="127"/>
                    </a:lnTo>
                    <a:lnTo>
                      <a:pt x="866" y="121"/>
                    </a:lnTo>
                    <a:lnTo>
                      <a:pt x="860" y="105"/>
                    </a:lnTo>
                    <a:lnTo>
                      <a:pt x="852" y="92"/>
                    </a:lnTo>
                    <a:lnTo>
                      <a:pt x="854" y="84"/>
                    </a:lnTo>
                    <a:lnTo>
                      <a:pt x="860" y="79"/>
                    </a:lnTo>
                    <a:lnTo>
                      <a:pt x="864" y="73"/>
                    </a:lnTo>
                    <a:lnTo>
                      <a:pt x="868" y="65"/>
                    </a:lnTo>
                    <a:lnTo>
                      <a:pt x="883" y="63"/>
                    </a:lnTo>
                    <a:lnTo>
                      <a:pt x="899" y="61"/>
                    </a:lnTo>
                    <a:lnTo>
                      <a:pt x="914" y="61"/>
                    </a:lnTo>
                    <a:lnTo>
                      <a:pt x="929" y="59"/>
                    </a:lnTo>
                    <a:lnTo>
                      <a:pt x="933" y="61"/>
                    </a:lnTo>
                    <a:lnTo>
                      <a:pt x="939" y="63"/>
                    </a:lnTo>
                    <a:lnTo>
                      <a:pt x="943" y="65"/>
                    </a:lnTo>
                    <a:lnTo>
                      <a:pt x="945" y="67"/>
                    </a:lnTo>
                    <a:lnTo>
                      <a:pt x="947" y="73"/>
                    </a:lnTo>
                    <a:lnTo>
                      <a:pt x="950" y="71"/>
                    </a:lnTo>
                    <a:lnTo>
                      <a:pt x="952" y="71"/>
                    </a:lnTo>
                    <a:lnTo>
                      <a:pt x="954" y="75"/>
                    </a:lnTo>
                    <a:lnTo>
                      <a:pt x="985" y="79"/>
                    </a:lnTo>
                    <a:lnTo>
                      <a:pt x="1018" y="82"/>
                    </a:lnTo>
                    <a:lnTo>
                      <a:pt x="1021" y="82"/>
                    </a:lnTo>
                    <a:lnTo>
                      <a:pt x="1023" y="84"/>
                    </a:lnTo>
                    <a:lnTo>
                      <a:pt x="1027" y="86"/>
                    </a:lnTo>
                    <a:lnTo>
                      <a:pt x="1031" y="86"/>
                    </a:lnTo>
                    <a:lnTo>
                      <a:pt x="1033" y="86"/>
                    </a:lnTo>
                    <a:lnTo>
                      <a:pt x="1035" y="84"/>
                    </a:lnTo>
                    <a:lnTo>
                      <a:pt x="1037" y="82"/>
                    </a:lnTo>
                    <a:lnTo>
                      <a:pt x="1041" y="82"/>
                    </a:lnTo>
                    <a:lnTo>
                      <a:pt x="1046" y="84"/>
                    </a:lnTo>
                    <a:lnTo>
                      <a:pt x="1052" y="86"/>
                    </a:lnTo>
                    <a:lnTo>
                      <a:pt x="1056" y="88"/>
                    </a:lnTo>
                    <a:lnTo>
                      <a:pt x="1062" y="90"/>
                    </a:lnTo>
                    <a:lnTo>
                      <a:pt x="1081" y="88"/>
                    </a:lnTo>
                    <a:lnTo>
                      <a:pt x="1098" y="84"/>
                    </a:lnTo>
                    <a:lnTo>
                      <a:pt x="1135" y="73"/>
                    </a:lnTo>
                    <a:lnTo>
                      <a:pt x="1140" y="75"/>
                    </a:lnTo>
                    <a:lnTo>
                      <a:pt x="1144" y="80"/>
                    </a:lnTo>
                    <a:lnTo>
                      <a:pt x="1150" y="86"/>
                    </a:lnTo>
                    <a:lnTo>
                      <a:pt x="1156" y="94"/>
                    </a:lnTo>
                    <a:lnTo>
                      <a:pt x="1160" y="100"/>
                    </a:lnTo>
                    <a:lnTo>
                      <a:pt x="1160" y="103"/>
                    </a:lnTo>
                    <a:lnTo>
                      <a:pt x="1160" y="107"/>
                    </a:lnTo>
                    <a:lnTo>
                      <a:pt x="1152" y="119"/>
                    </a:lnTo>
                    <a:lnTo>
                      <a:pt x="1142" y="128"/>
                    </a:lnTo>
                    <a:lnTo>
                      <a:pt x="1133" y="136"/>
                    </a:lnTo>
                    <a:lnTo>
                      <a:pt x="1116" y="150"/>
                    </a:lnTo>
                    <a:lnTo>
                      <a:pt x="1100" y="163"/>
                    </a:lnTo>
                    <a:lnTo>
                      <a:pt x="1096" y="163"/>
                    </a:lnTo>
                    <a:lnTo>
                      <a:pt x="1091" y="163"/>
                    </a:lnTo>
                    <a:lnTo>
                      <a:pt x="1085" y="165"/>
                    </a:lnTo>
                    <a:lnTo>
                      <a:pt x="1081" y="167"/>
                    </a:lnTo>
                    <a:lnTo>
                      <a:pt x="1075" y="167"/>
                    </a:lnTo>
                    <a:lnTo>
                      <a:pt x="1071" y="167"/>
                    </a:lnTo>
                    <a:lnTo>
                      <a:pt x="1069" y="165"/>
                    </a:lnTo>
                    <a:lnTo>
                      <a:pt x="1068" y="163"/>
                    </a:lnTo>
                    <a:lnTo>
                      <a:pt x="1060" y="167"/>
                    </a:lnTo>
                    <a:lnTo>
                      <a:pt x="1052" y="171"/>
                    </a:lnTo>
                    <a:lnTo>
                      <a:pt x="1046" y="173"/>
                    </a:lnTo>
                    <a:lnTo>
                      <a:pt x="1041" y="175"/>
                    </a:lnTo>
                    <a:lnTo>
                      <a:pt x="1033" y="176"/>
                    </a:lnTo>
                    <a:lnTo>
                      <a:pt x="1023" y="176"/>
                    </a:lnTo>
                    <a:lnTo>
                      <a:pt x="1020" y="176"/>
                    </a:lnTo>
                    <a:lnTo>
                      <a:pt x="1018" y="180"/>
                    </a:lnTo>
                    <a:lnTo>
                      <a:pt x="1016" y="184"/>
                    </a:lnTo>
                    <a:lnTo>
                      <a:pt x="1014" y="190"/>
                    </a:lnTo>
                    <a:lnTo>
                      <a:pt x="1010" y="196"/>
                    </a:lnTo>
                    <a:lnTo>
                      <a:pt x="1008" y="198"/>
                    </a:lnTo>
                    <a:lnTo>
                      <a:pt x="1006" y="201"/>
                    </a:lnTo>
                    <a:lnTo>
                      <a:pt x="1006" y="203"/>
                    </a:lnTo>
                    <a:lnTo>
                      <a:pt x="1008" y="205"/>
                    </a:lnTo>
                    <a:lnTo>
                      <a:pt x="1006" y="209"/>
                    </a:lnTo>
                    <a:lnTo>
                      <a:pt x="1004" y="213"/>
                    </a:lnTo>
                    <a:lnTo>
                      <a:pt x="1002" y="219"/>
                    </a:lnTo>
                    <a:lnTo>
                      <a:pt x="998" y="226"/>
                    </a:lnTo>
                    <a:lnTo>
                      <a:pt x="995" y="230"/>
                    </a:lnTo>
                    <a:lnTo>
                      <a:pt x="995" y="234"/>
                    </a:lnTo>
                    <a:lnTo>
                      <a:pt x="991" y="240"/>
                    </a:lnTo>
                    <a:lnTo>
                      <a:pt x="989" y="249"/>
                    </a:lnTo>
                    <a:lnTo>
                      <a:pt x="985" y="261"/>
                    </a:lnTo>
                    <a:lnTo>
                      <a:pt x="985" y="273"/>
                    </a:lnTo>
                    <a:lnTo>
                      <a:pt x="983" y="282"/>
                    </a:lnTo>
                    <a:lnTo>
                      <a:pt x="983" y="290"/>
                    </a:lnTo>
                    <a:lnTo>
                      <a:pt x="983" y="296"/>
                    </a:lnTo>
                    <a:lnTo>
                      <a:pt x="981" y="298"/>
                    </a:lnTo>
                    <a:lnTo>
                      <a:pt x="979" y="299"/>
                    </a:lnTo>
                    <a:lnTo>
                      <a:pt x="977" y="301"/>
                    </a:lnTo>
                    <a:lnTo>
                      <a:pt x="975" y="303"/>
                    </a:lnTo>
                    <a:lnTo>
                      <a:pt x="975" y="305"/>
                    </a:lnTo>
                    <a:lnTo>
                      <a:pt x="973" y="311"/>
                    </a:lnTo>
                    <a:lnTo>
                      <a:pt x="973" y="317"/>
                    </a:lnTo>
                    <a:lnTo>
                      <a:pt x="975" y="328"/>
                    </a:lnTo>
                    <a:lnTo>
                      <a:pt x="973" y="334"/>
                    </a:lnTo>
                    <a:lnTo>
                      <a:pt x="973" y="338"/>
                    </a:lnTo>
                    <a:lnTo>
                      <a:pt x="973" y="340"/>
                    </a:lnTo>
                    <a:lnTo>
                      <a:pt x="972" y="340"/>
                    </a:lnTo>
                    <a:lnTo>
                      <a:pt x="970" y="344"/>
                    </a:lnTo>
                    <a:lnTo>
                      <a:pt x="966" y="347"/>
                    </a:lnTo>
                    <a:lnTo>
                      <a:pt x="964" y="355"/>
                    </a:lnTo>
                    <a:lnTo>
                      <a:pt x="962" y="361"/>
                    </a:lnTo>
                    <a:lnTo>
                      <a:pt x="962" y="369"/>
                    </a:lnTo>
                    <a:lnTo>
                      <a:pt x="958" y="374"/>
                    </a:lnTo>
                    <a:lnTo>
                      <a:pt x="945" y="403"/>
                    </a:lnTo>
                    <a:lnTo>
                      <a:pt x="927" y="428"/>
                    </a:lnTo>
                    <a:lnTo>
                      <a:pt x="925" y="436"/>
                    </a:lnTo>
                    <a:lnTo>
                      <a:pt x="925" y="443"/>
                    </a:lnTo>
                    <a:lnTo>
                      <a:pt x="924" y="449"/>
                    </a:lnTo>
                    <a:lnTo>
                      <a:pt x="920" y="453"/>
                    </a:lnTo>
                    <a:lnTo>
                      <a:pt x="916" y="457"/>
                    </a:lnTo>
                    <a:lnTo>
                      <a:pt x="916" y="467"/>
                    </a:lnTo>
                    <a:lnTo>
                      <a:pt x="916" y="480"/>
                    </a:lnTo>
                    <a:lnTo>
                      <a:pt x="914" y="486"/>
                    </a:lnTo>
                    <a:lnTo>
                      <a:pt x="910" y="488"/>
                    </a:lnTo>
                    <a:lnTo>
                      <a:pt x="906" y="490"/>
                    </a:lnTo>
                    <a:lnTo>
                      <a:pt x="908" y="493"/>
                    </a:lnTo>
                    <a:lnTo>
                      <a:pt x="908" y="499"/>
                    </a:lnTo>
                    <a:lnTo>
                      <a:pt x="908" y="507"/>
                    </a:lnTo>
                    <a:lnTo>
                      <a:pt x="906" y="524"/>
                    </a:lnTo>
                    <a:lnTo>
                      <a:pt x="897" y="541"/>
                    </a:lnTo>
                    <a:lnTo>
                      <a:pt x="891" y="547"/>
                    </a:lnTo>
                    <a:lnTo>
                      <a:pt x="887" y="555"/>
                    </a:lnTo>
                    <a:lnTo>
                      <a:pt x="885" y="559"/>
                    </a:lnTo>
                    <a:lnTo>
                      <a:pt x="885" y="565"/>
                    </a:lnTo>
                    <a:lnTo>
                      <a:pt x="885" y="568"/>
                    </a:lnTo>
                    <a:lnTo>
                      <a:pt x="887" y="572"/>
                    </a:lnTo>
                    <a:lnTo>
                      <a:pt x="887" y="576"/>
                    </a:lnTo>
                    <a:lnTo>
                      <a:pt x="889" y="580"/>
                    </a:lnTo>
                    <a:lnTo>
                      <a:pt x="881" y="584"/>
                    </a:lnTo>
                    <a:lnTo>
                      <a:pt x="877" y="588"/>
                    </a:lnTo>
                    <a:lnTo>
                      <a:pt x="876" y="593"/>
                    </a:lnTo>
                    <a:lnTo>
                      <a:pt x="870" y="603"/>
                    </a:lnTo>
                    <a:lnTo>
                      <a:pt x="864" y="613"/>
                    </a:lnTo>
                    <a:lnTo>
                      <a:pt x="868" y="618"/>
                    </a:lnTo>
                    <a:lnTo>
                      <a:pt x="868" y="624"/>
                    </a:lnTo>
                    <a:lnTo>
                      <a:pt x="866" y="632"/>
                    </a:lnTo>
                    <a:lnTo>
                      <a:pt x="864" y="639"/>
                    </a:lnTo>
                    <a:lnTo>
                      <a:pt x="860" y="647"/>
                    </a:lnTo>
                    <a:lnTo>
                      <a:pt x="858" y="657"/>
                    </a:lnTo>
                    <a:lnTo>
                      <a:pt x="856" y="666"/>
                    </a:lnTo>
                    <a:lnTo>
                      <a:pt x="856" y="676"/>
                    </a:lnTo>
                    <a:lnTo>
                      <a:pt x="856" y="684"/>
                    </a:lnTo>
                    <a:lnTo>
                      <a:pt x="854" y="691"/>
                    </a:lnTo>
                    <a:lnTo>
                      <a:pt x="849" y="699"/>
                    </a:lnTo>
                    <a:lnTo>
                      <a:pt x="843" y="705"/>
                    </a:lnTo>
                    <a:lnTo>
                      <a:pt x="835" y="712"/>
                    </a:lnTo>
                    <a:lnTo>
                      <a:pt x="831" y="720"/>
                    </a:lnTo>
                    <a:lnTo>
                      <a:pt x="828" y="732"/>
                    </a:lnTo>
                    <a:lnTo>
                      <a:pt x="826" y="745"/>
                    </a:lnTo>
                    <a:lnTo>
                      <a:pt x="824" y="759"/>
                    </a:lnTo>
                    <a:lnTo>
                      <a:pt x="820" y="770"/>
                    </a:lnTo>
                    <a:lnTo>
                      <a:pt x="818" y="776"/>
                    </a:lnTo>
                    <a:lnTo>
                      <a:pt x="816" y="780"/>
                    </a:lnTo>
                    <a:lnTo>
                      <a:pt x="814" y="780"/>
                    </a:lnTo>
                    <a:lnTo>
                      <a:pt x="814" y="784"/>
                    </a:lnTo>
                    <a:lnTo>
                      <a:pt x="812" y="787"/>
                    </a:lnTo>
                    <a:lnTo>
                      <a:pt x="812" y="795"/>
                    </a:lnTo>
                    <a:lnTo>
                      <a:pt x="812" y="805"/>
                    </a:lnTo>
                    <a:lnTo>
                      <a:pt x="814" y="816"/>
                    </a:lnTo>
                    <a:lnTo>
                      <a:pt x="816" y="837"/>
                    </a:lnTo>
                    <a:lnTo>
                      <a:pt x="814" y="843"/>
                    </a:lnTo>
                    <a:lnTo>
                      <a:pt x="812" y="845"/>
                    </a:lnTo>
                    <a:lnTo>
                      <a:pt x="808" y="847"/>
                    </a:lnTo>
                    <a:lnTo>
                      <a:pt x="803" y="849"/>
                    </a:lnTo>
                    <a:lnTo>
                      <a:pt x="797" y="853"/>
                    </a:lnTo>
                    <a:lnTo>
                      <a:pt x="795" y="856"/>
                    </a:lnTo>
                    <a:lnTo>
                      <a:pt x="795" y="860"/>
                    </a:lnTo>
                    <a:lnTo>
                      <a:pt x="797" y="864"/>
                    </a:lnTo>
                    <a:lnTo>
                      <a:pt x="799" y="870"/>
                    </a:lnTo>
                    <a:lnTo>
                      <a:pt x="801" y="876"/>
                    </a:lnTo>
                    <a:lnTo>
                      <a:pt x="801" y="878"/>
                    </a:lnTo>
                    <a:lnTo>
                      <a:pt x="795" y="883"/>
                    </a:lnTo>
                    <a:lnTo>
                      <a:pt x="789" y="889"/>
                    </a:lnTo>
                    <a:lnTo>
                      <a:pt x="785" y="897"/>
                    </a:lnTo>
                    <a:lnTo>
                      <a:pt x="780" y="905"/>
                    </a:lnTo>
                    <a:lnTo>
                      <a:pt x="778" y="910"/>
                    </a:lnTo>
                    <a:lnTo>
                      <a:pt x="780" y="916"/>
                    </a:lnTo>
                    <a:lnTo>
                      <a:pt x="778" y="924"/>
                    </a:lnTo>
                    <a:lnTo>
                      <a:pt x="776" y="929"/>
                    </a:lnTo>
                    <a:lnTo>
                      <a:pt x="770" y="933"/>
                    </a:lnTo>
                    <a:lnTo>
                      <a:pt x="766" y="941"/>
                    </a:lnTo>
                    <a:lnTo>
                      <a:pt x="760" y="949"/>
                    </a:lnTo>
                    <a:lnTo>
                      <a:pt x="755" y="954"/>
                    </a:lnTo>
                    <a:lnTo>
                      <a:pt x="749" y="956"/>
                    </a:lnTo>
                    <a:lnTo>
                      <a:pt x="743" y="958"/>
                    </a:lnTo>
                    <a:lnTo>
                      <a:pt x="733" y="956"/>
                    </a:lnTo>
                    <a:lnTo>
                      <a:pt x="724" y="953"/>
                    </a:lnTo>
                    <a:lnTo>
                      <a:pt x="707" y="939"/>
                    </a:lnTo>
                    <a:lnTo>
                      <a:pt x="703" y="928"/>
                    </a:lnTo>
                    <a:lnTo>
                      <a:pt x="699" y="918"/>
                    </a:lnTo>
                    <a:lnTo>
                      <a:pt x="693" y="908"/>
                    </a:lnTo>
                    <a:lnTo>
                      <a:pt x="687" y="901"/>
                    </a:lnTo>
                    <a:lnTo>
                      <a:pt x="674" y="880"/>
                    </a:lnTo>
                    <a:lnTo>
                      <a:pt x="666" y="856"/>
                    </a:lnTo>
                    <a:lnTo>
                      <a:pt x="653" y="810"/>
                    </a:lnTo>
                    <a:lnTo>
                      <a:pt x="651" y="803"/>
                    </a:lnTo>
                    <a:lnTo>
                      <a:pt x="651" y="793"/>
                    </a:lnTo>
                    <a:lnTo>
                      <a:pt x="649" y="789"/>
                    </a:lnTo>
                    <a:lnTo>
                      <a:pt x="647" y="785"/>
                    </a:lnTo>
                    <a:lnTo>
                      <a:pt x="641" y="782"/>
                    </a:lnTo>
                    <a:lnTo>
                      <a:pt x="641" y="778"/>
                    </a:lnTo>
                    <a:lnTo>
                      <a:pt x="641" y="772"/>
                    </a:lnTo>
                    <a:lnTo>
                      <a:pt x="639" y="762"/>
                    </a:lnTo>
                    <a:lnTo>
                      <a:pt x="636" y="751"/>
                    </a:lnTo>
                    <a:lnTo>
                      <a:pt x="630" y="741"/>
                    </a:lnTo>
                    <a:lnTo>
                      <a:pt x="626" y="734"/>
                    </a:lnTo>
                    <a:lnTo>
                      <a:pt x="622" y="730"/>
                    </a:lnTo>
                    <a:lnTo>
                      <a:pt x="622" y="720"/>
                    </a:lnTo>
                    <a:lnTo>
                      <a:pt x="620" y="712"/>
                    </a:lnTo>
                    <a:lnTo>
                      <a:pt x="618" y="705"/>
                    </a:lnTo>
                    <a:lnTo>
                      <a:pt x="616" y="699"/>
                    </a:lnTo>
                    <a:lnTo>
                      <a:pt x="614" y="693"/>
                    </a:lnTo>
                    <a:lnTo>
                      <a:pt x="614" y="686"/>
                    </a:lnTo>
                    <a:lnTo>
                      <a:pt x="611" y="678"/>
                    </a:lnTo>
                    <a:lnTo>
                      <a:pt x="607" y="672"/>
                    </a:lnTo>
                    <a:lnTo>
                      <a:pt x="603" y="666"/>
                    </a:lnTo>
                    <a:lnTo>
                      <a:pt x="599" y="659"/>
                    </a:lnTo>
                    <a:lnTo>
                      <a:pt x="595" y="649"/>
                    </a:lnTo>
                    <a:lnTo>
                      <a:pt x="591" y="639"/>
                    </a:lnTo>
                    <a:lnTo>
                      <a:pt x="591" y="632"/>
                    </a:lnTo>
                    <a:lnTo>
                      <a:pt x="589" y="622"/>
                    </a:lnTo>
                    <a:lnTo>
                      <a:pt x="586" y="614"/>
                    </a:lnTo>
                    <a:lnTo>
                      <a:pt x="578" y="607"/>
                    </a:lnTo>
                    <a:lnTo>
                      <a:pt x="578" y="603"/>
                    </a:lnTo>
                    <a:lnTo>
                      <a:pt x="580" y="599"/>
                    </a:lnTo>
                    <a:lnTo>
                      <a:pt x="582" y="593"/>
                    </a:lnTo>
                    <a:lnTo>
                      <a:pt x="574" y="574"/>
                    </a:lnTo>
                    <a:lnTo>
                      <a:pt x="568" y="561"/>
                    </a:lnTo>
                    <a:lnTo>
                      <a:pt x="564" y="551"/>
                    </a:lnTo>
                    <a:lnTo>
                      <a:pt x="561" y="540"/>
                    </a:lnTo>
                    <a:lnTo>
                      <a:pt x="559" y="534"/>
                    </a:lnTo>
                    <a:lnTo>
                      <a:pt x="557" y="530"/>
                    </a:lnTo>
                    <a:lnTo>
                      <a:pt x="557" y="528"/>
                    </a:lnTo>
                    <a:lnTo>
                      <a:pt x="557" y="520"/>
                    </a:lnTo>
                    <a:lnTo>
                      <a:pt x="557" y="516"/>
                    </a:lnTo>
                    <a:lnTo>
                      <a:pt x="551" y="513"/>
                    </a:lnTo>
                    <a:lnTo>
                      <a:pt x="547" y="501"/>
                    </a:lnTo>
                    <a:lnTo>
                      <a:pt x="545" y="488"/>
                    </a:lnTo>
                    <a:lnTo>
                      <a:pt x="543" y="480"/>
                    </a:lnTo>
                    <a:lnTo>
                      <a:pt x="543" y="474"/>
                    </a:lnTo>
                    <a:lnTo>
                      <a:pt x="540" y="468"/>
                    </a:lnTo>
                    <a:lnTo>
                      <a:pt x="541" y="467"/>
                    </a:lnTo>
                    <a:lnTo>
                      <a:pt x="541" y="467"/>
                    </a:lnTo>
                    <a:lnTo>
                      <a:pt x="543" y="465"/>
                    </a:lnTo>
                    <a:lnTo>
                      <a:pt x="543" y="463"/>
                    </a:lnTo>
                    <a:lnTo>
                      <a:pt x="543" y="461"/>
                    </a:lnTo>
                    <a:lnTo>
                      <a:pt x="541" y="455"/>
                    </a:lnTo>
                    <a:lnTo>
                      <a:pt x="540" y="449"/>
                    </a:lnTo>
                    <a:lnTo>
                      <a:pt x="536" y="443"/>
                    </a:lnTo>
                    <a:lnTo>
                      <a:pt x="532" y="434"/>
                    </a:lnTo>
                    <a:lnTo>
                      <a:pt x="528" y="424"/>
                    </a:lnTo>
                    <a:lnTo>
                      <a:pt x="526" y="419"/>
                    </a:lnTo>
                    <a:lnTo>
                      <a:pt x="524" y="411"/>
                    </a:lnTo>
                    <a:lnTo>
                      <a:pt x="524" y="401"/>
                    </a:lnTo>
                    <a:lnTo>
                      <a:pt x="524" y="394"/>
                    </a:lnTo>
                    <a:lnTo>
                      <a:pt x="522" y="386"/>
                    </a:lnTo>
                    <a:lnTo>
                      <a:pt x="516" y="365"/>
                    </a:lnTo>
                    <a:lnTo>
                      <a:pt x="511" y="346"/>
                    </a:lnTo>
                    <a:lnTo>
                      <a:pt x="507" y="336"/>
                    </a:lnTo>
                    <a:lnTo>
                      <a:pt x="505" y="324"/>
                    </a:lnTo>
                    <a:lnTo>
                      <a:pt x="505" y="321"/>
                    </a:lnTo>
                    <a:lnTo>
                      <a:pt x="501" y="317"/>
                    </a:lnTo>
                    <a:lnTo>
                      <a:pt x="497" y="313"/>
                    </a:lnTo>
                    <a:lnTo>
                      <a:pt x="492" y="313"/>
                    </a:lnTo>
                    <a:lnTo>
                      <a:pt x="486" y="313"/>
                    </a:lnTo>
                    <a:lnTo>
                      <a:pt x="482" y="317"/>
                    </a:lnTo>
                    <a:lnTo>
                      <a:pt x="480" y="321"/>
                    </a:lnTo>
                    <a:lnTo>
                      <a:pt x="478" y="324"/>
                    </a:lnTo>
                    <a:lnTo>
                      <a:pt x="478" y="328"/>
                    </a:lnTo>
                    <a:lnTo>
                      <a:pt x="480" y="334"/>
                    </a:lnTo>
                    <a:lnTo>
                      <a:pt x="480" y="338"/>
                    </a:lnTo>
                    <a:lnTo>
                      <a:pt x="480" y="342"/>
                    </a:lnTo>
                    <a:lnTo>
                      <a:pt x="478" y="347"/>
                    </a:lnTo>
                    <a:lnTo>
                      <a:pt x="476" y="353"/>
                    </a:lnTo>
                    <a:lnTo>
                      <a:pt x="474" y="359"/>
                    </a:lnTo>
                    <a:lnTo>
                      <a:pt x="472" y="367"/>
                    </a:lnTo>
                    <a:lnTo>
                      <a:pt x="468" y="372"/>
                    </a:lnTo>
                    <a:lnTo>
                      <a:pt x="463" y="376"/>
                    </a:lnTo>
                    <a:lnTo>
                      <a:pt x="463" y="384"/>
                    </a:lnTo>
                    <a:lnTo>
                      <a:pt x="463" y="392"/>
                    </a:lnTo>
                    <a:lnTo>
                      <a:pt x="461" y="395"/>
                    </a:lnTo>
                    <a:lnTo>
                      <a:pt x="459" y="399"/>
                    </a:lnTo>
                    <a:lnTo>
                      <a:pt x="455" y="407"/>
                    </a:lnTo>
                    <a:lnTo>
                      <a:pt x="449" y="415"/>
                    </a:lnTo>
                    <a:lnTo>
                      <a:pt x="447" y="420"/>
                    </a:lnTo>
                    <a:lnTo>
                      <a:pt x="444" y="428"/>
                    </a:lnTo>
                    <a:lnTo>
                      <a:pt x="442" y="434"/>
                    </a:lnTo>
                    <a:lnTo>
                      <a:pt x="440" y="436"/>
                    </a:lnTo>
                    <a:lnTo>
                      <a:pt x="438" y="438"/>
                    </a:lnTo>
                    <a:lnTo>
                      <a:pt x="436" y="442"/>
                    </a:lnTo>
                    <a:lnTo>
                      <a:pt x="436" y="447"/>
                    </a:lnTo>
                    <a:lnTo>
                      <a:pt x="434" y="451"/>
                    </a:lnTo>
                    <a:lnTo>
                      <a:pt x="430" y="457"/>
                    </a:lnTo>
                    <a:lnTo>
                      <a:pt x="428" y="461"/>
                    </a:lnTo>
                    <a:lnTo>
                      <a:pt x="426" y="465"/>
                    </a:lnTo>
                    <a:lnTo>
                      <a:pt x="424" y="468"/>
                    </a:lnTo>
                    <a:lnTo>
                      <a:pt x="420" y="480"/>
                    </a:lnTo>
                    <a:lnTo>
                      <a:pt x="420" y="492"/>
                    </a:lnTo>
                    <a:lnTo>
                      <a:pt x="419" y="505"/>
                    </a:lnTo>
                    <a:lnTo>
                      <a:pt x="417" y="518"/>
                    </a:lnTo>
                    <a:lnTo>
                      <a:pt x="411" y="536"/>
                    </a:lnTo>
                    <a:lnTo>
                      <a:pt x="403" y="549"/>
                    </a:lnTo>
                    <a:lnTo>
                      <a:pt x="397" y="563"/>
                    </a:lnTo>
                    <a:lnTo>
                      <a:pt x="396" y="582"/>
                    </a:lnTo>
                    <a:lnTo>
                      <a:pt x="392" y="584"/>
                    </a:lnTo>
                    <a:lnTo>
                      <a:pt x="388" y="586"/>
                    </a:lnTo>
                    <a:lnTo>
                      <a:pt x="386" y="589"/>
                    </a:lnTo>
                    <a:lnTo>
                      <a:pt x="386" y="593"/>
                    </a:lnTo>
                    <a:lnTo>
                      <a:pt x="382" y="595"/>
                    </a:lnTo>
                    <a:lnTo>
                      <a:pt x="378" y="599"/>
                    </a:lnTo>
                    <a:lnTo>
                      <a:pt x="378" y="605"/>
                    </a:lnTo>
                    <a:lnTo>
                      <a:pt x="378" y="611"/>
                    </a:lnTo>
                    <a:lnTo>
                      <a:pt x="378" y="616"/>
                    </a:lnTo>
                    <a:lnTo>
                      <a:pt x="374" y="622"/>
                    </a:lnTo>
                    <a:lnTo>
                      <a:pt x="371" y="630"/>
                    </a:lnTo>
                    <a:lnTo>
                      <a:pt x="371" y="639"/>
                    </a:lnTo>
                    <a:lnTo>
                      <a:pt x="371" y="645"/>
                    </a:lnTo>
                    <a:lnTo>
                      <a:pt x="372" y="651"/>
                    </a:lnTo>
                    <a:lnTo>
                      <a:pt x="369" y="655"/>
                    </a:lnTo>
                    <a:lnTo>
                      <a:pt x="367" y="662"/>
                    </a:lnTo>
                    <a:lnTo>
                      <a:pt x="359" y="682"/>
                    </a:lnTo>
                    <a:lnTo>
                      <a:pt x="353" y="701"/>
                    </a:lnTo>
                    <a:lnTo>
                      <a:pt x="351" y="707"/>
                    </a:lnTo>
                    <a:lnTo>
                      <a:pt x="351" y="711"/>
                    </a:lnTo>
                    <a:lnTo>
                      <a:pt x="351" y="712"/>
                    </a:lnTo>
                    <a:lnTo>
                      <a:pt x="351" y="714"/>
                    </a:lnTo>
                    <a:lnTo>
                      <a:pt x="355" y="716"/>
                    </a:lnTo>
                    <a:lnTo>
                      <a:pt x="357" y="718"/>
                    </a:lnTo>
                    <a:lnTo>
                      <a:pt x="357" y="720"/>
                    </a:lnTo>
                    <a:lnTo>
                      <a:pt x="357" y="724"/>
                    </a:lnTo>
                    <a:lnTo>
                      <a:pt x="355" y="741"/>
                    </a:lnTo>
                    <a:lnTo>
                      <a:pt x="353" y="764"/>
                    </a:lnTo>
                    <a:lnTo>
                      <a:pt x="351" y="784"/>
                    </a:lnTo>
                    <a:lnTo>
                      <a:pt x="346" y="799"/>
                    </a:lnTo>
                    <a:lnTo>
                      <a:pt x="349" y="803"/>
                    </a:lnTo>
                    <a:lnTo>
                      <a:pt x="351" y="807"/>
                    </a:lnTo>
                    <a:lnTo>
                      <a:pt x="353" y="814"/>
                    </a:lnTo>
                    <a:lnTo>
                      <a:pt x="353" y="822"/>
                    </a:lnTo>
                    <a:lnTo>
                      <a:pt x="353" y="833"/>
                    </a:lnTo>
                    <a:lnTo>
                      <a:pt x="351" y="843"/>
                    </a:lnTo>
                    <a:lnTo>
                      <a:pt x="348" y="853"/>
                    </a:lnTo>
                    <a:lnTo>
                      <a:pt x="346" y="862"/>
                    </a:lnTo>
                    <a:lnTo>
                      <a:pt x="301" y="883"/>
                    </a:lnTo>
                    <a:lnTo>
                      <a:pt x="296" y="883"/>
                    </a:lnTo>
                    <a:lnTo>
                      <a:pt x="290" y="881"/>
                    </a:lnTo>
                    <a:lnTo>
                      <a:pt x="286" y="880"/>
                    </a:lnTo>
                    <a:lnTo>
                      <a:pt x="282" y="876"/>
                    </a:lnTo>
                    <a:lnTo>
                      <a:pt x="280" y="870"/>
                    </a:lnTo>
                    <a:lnTo>
                      <a:pt x="275" y="868"/>
                    </a:lnTo>
                    <a:lnTo>
                      <a:pt x="267" y="866"/>
                    </a:lnTo>
                    <a:lnTo>
                      <a:pt x="267" y="843"/>
                    </a:lnTo>
                    <a:lnTo>
                      <a:pt x="259" y="820"/>
                    </a:lnTo>
                    <a:lnTo>
                      <a:pt x="253" y="791"/>
                    </a:lnTo>
                    <a:lnTo>
                      <a:pt x="250" y="760"/>
                    </a:lnTo>
                    <a:lnTo>
                      <a:pt x="250" y="735"/>
                    </a:lnTo>
                    <a:lnTo>
                      <a:pt x="250" y="734"/>
                    </a:lnTo>
                    <a:lnTo>
                      <a:pt x="253" y="732"/>
                    </a:lnTo>
                    <a:lnTo>
                      <a:pt x="250" y="724"/>
                    </a:lnTo>
                    <a:lnTo>
                      <a:pt x="248" y="718"/>
                    </a:lnTo>
                    <a:lnTo>
                      <a:pt x="244" y="712"/>
                    </a:lnTo>
                    <a:lnTo>
                      <a:pt x="242" y="707"/>
                    </a:lnTo>
                    <a:lnTo>
                      <a:pt x="240" y="697"/>
                    </a:lnTo>
                    <a:lnTo>
                      <a:pt x="240" y="687"/>
                    </a:lnTo>
                    <a:lnTo>
                      <a:pt x="240" y="680"/>
                    </a:lnTo>
                    <a:lnTo>
                      <a:pt x="238" y="670"/>
                    </a:lnTo>
                    <a:lnTo>
                      <a:pt x="236" y="662"/>
                    </a:lnTo>
                    <a:lnTo>
                      <a:pt x="234" y="659"/>
                    </a:lnTo>
                    <a:lnTo>
                      <a:pt x="232" y="655"/>
                    </a:lnTo>
                    <a:lnTo>
                      <a:pt x="232" y="651"/>
                    </a:lnTo>
                    <a:lnTo>
                      <a:pt x="230" y="643"/>
                    </a:lnTo>
                    <a:lnTo>
                      <a:pt x="230" y="638"/>
                    </a:lnTo>
                    <a:lnTo>
                      <a:pt x="230" y="628"/>
                    </a:lnTo>
                    <a:lnTo>
                      <a:pt x="228" y="622"/>
                    </a:lnTo>
                    <a:lnTo>
                      <a:pt x="227" y="618"/>
                    </a:lnTo>
                    <a:lnTo>
                      <a:pt x="225" y="614"/>
                    </a:lnTo>
                    <a:lnTo>
                      <a:pt x="223" y="609"/>
                    </a:lnTo>
                    <a:lnTo>
                      <a:pt x="213" y="574"/>
                    </a:lnTo>
                    <a:lnTo>
                      <a:pt x="207" y="540"/>
                    </a:lnTo>
                    <a:lnTo>
                      <a:pt x="200" y="534"/>
                    </a:lnTo>
                    <a:lnTo>
                      <a:pt x="200" y="526"/>
                    </a:lnTo>
                    <a:lnTo>
                      <a:pt x="200" y="522"/>
                    </a:lnTo>
                    <a:lnTo>
                      <a:pt x="198" y="518"/>
                    </a:lnTo>
                    <a:lnTo>
                      <a:pt x="194" y="511"/>
                    </a:lnTo>
                    <a:lnTo>
                      <a:pt x="192" y="501"/>
                    </a:lnTo>
                    <a:lnTo>
                      <a:pt x="192" y="490"/>
                    </a:lnTo>
                    <a:lnTo>
                      <a:pt x="192" y="482"/>
                    </a:lnTo>
                    <a:lnTo>
                      <a:pt x="192" y="476"/>
                    </a:lnTo>
                    <a:lnTo>
                      <a:pt x="190" y="470"/>
                    </a:lnTo>
                    <a:lnTo>
                      <a:pt x="188" y="467"/>
                    </a:lnTo>
                    <a:lnTo>
                      <a:pt x="188" y="463"/>
                    </a:lnTo>
                    <a:lnTo>
                      <a:pt x="188" y="457"/>
                    </a:lnTo>
                    <a:lnTo>
                      <a:pt x="188" y="453"/>
                    </a:lnTo>
                    <a:lnTo>
                      <a:pt x="186" y="449"/>
                    </a:lnTo>
                    <a:lnTo>
                      <a:pt x="182" y="443"/>
                    </a:lnTo>
                    <a:lnTo>
                      <a:pt x="180" y="434"/>
                    </a:lnTo>
                    <a:lnTo>
                      <a:pt x="180" y="426"/>
                    </a:lnTo>
                    <a:lnTo>
                      <a:pt x="180" y="417"/>
                    </a:lnTo>
                    <a:lnTo>
                      <a:pt x="179" y="409"/>
                    </a:lnTo>
                    <a:lnTo>
                      <a:pt x="173" y="401"/>
                    </a:lnTo>
                    <a:lnTo>
                      <a:pt x="169" y="397"/>
                    </a:lnTo>
                    <a:lnTo>
                      <a:pt x="163" y="392"/>
                    </a:lnTo>
                    <a:lnTo>
                      <a:pt x="159" y="384"/>
                    </a:lnTo>
                    <a:lnTo>
                      <a:pt x="159" y="382"/>
                    </a:lnTo>
                    <a:lnTo>
                      <a:pt x="159" y="378"/>
                    </a:lnTo>
                    <a:lnTo>
                      <a:pt x="157" y="374"/>
                    </a:lnTo>
                    <a:lnTo>
                      <a:pt x="156" y="367"/>
                    </a:lnTo>
                    <a:lnTo>
                      <a:pt x="154" y="357"/>
                    </a:lnTo>
                    <a:lnTo>
                      <a:pt x="150" y="347"/>
                    </a:lnTo>
                    <a:lnTo>
                      <a:pt x="148" y="340"/>
                    </a:lnTo>
                    <a:lnTo>
                      <a:pt x="148" y="332"/>
                    </a:lnTo>
                    <a:lnTo>
                      <a:pt x="148" y="330"/>
                    </a:lnTo>
                    <a:lnTo>
                      <a:pt x="148" y="322"/>
                    </a:lnTo>
                    <a:lnTo>
                      <a:pt x="150" y="322"/>
                    </a:lnTo>
                    <a:lnTo>
                      <a:pt x="150" y="321"/>
                    </a:lnTo>
                    <a:lnTo>
                      <a:pt x="150" y="319"/>
                    </a:lnTo>
                    <a:lnTo>
                      <a:pt x="148" y="317"/>
                    </a:lnTo>
                    <a:lnTo>
                      <a:pt x="148" y="315"/>
                    </a:lnTo>
                    <a:lnTo>
                      <a:pt x="148" y="311"/>
                    </a:lnTo>
                    <a:lnTo>
                      <a:pt x="148" y="307"/>
                    </a:lnTo>
                    <a:lnTo>
                      <a:pt x="150" y="303"/>
                    </a:lnTo>
                    <a:lnTo>
                      <a:pt x="148" y="301"/>
                    </a:lnTo>
                    <a:lnTo>
                      <a:pt x="146" y="296"/>
                    </a:lnTo>
                    <a:lnTo>
                      <a:pt x="144" y="288"/>
                    </a:lnTo>
                    <a:lnTo>
                      <a:pt x="138" y="261"/>
                    </a:lnTo>
                    <a:lnTo>
                      <a:pt x="132" y="234"/>
                    </a:lnTo>
                    <a:lnTo>
                      <a:pt x="131" y="223"/>
                    </a:lnTo>
                    <a:lnTo>
                      <a:pt x="129" y="213"/>
                    </a:lnTo>
                    <a:lnTo>
                      <a:pt x="125" y="207"/>
                    </a:lnTo>
                    <a:lnTo>
                      <a:pt x="123" y="203"/>
                    </a:lnTo>
                    <a:lnTo>
                      <a:pt x="121" y="200"/>
                    </a:lnTo>
                    <a:lnTo>
                      <a:pt x="121" y="196"/>
                    </a:lnTo>
                    <a:lnTo>
                      <a:pt x="123" y="194"/>
                    </a:lnTo>
                    <a:lnTo>
                      <a:pt x="123" y="190"/>
                    </a:lnTo>
                    <a:lnTo>
                      <a:pt x="121" y="184"/>
                    </a:lnTo>
                    <a:lnTo>
                      <a:pt x="119" y="178"/>
                    </a:lnTo>
                    <a:lnTo>
                      <a:pt x="115" y="173"/>
                    </a:lnTo>
                    <a:lnTo>
                      <a:pt x="113" y="167"/>
                    </a:lnTo>
                    <a:lnTo>
                      <a:pt x="111" y="161"/>
                    </a:lnTo>
                    <a:lnTo>
                      <a:pt x="109" y="153"/>
                    </a:lnTo>
                    <a:lnTo>
                      <a:pt x="111" y="148"/>
                    </a:lnTo>
                    <a:lnTo>
                      <a:pt x="111" y="136"/>
                    </a:lnTo>
                    <a:lnTo>
                      <a:pt x="109" y="127"/>
                    </a:lnTo>
                    <a:lnTo>
                      <a:pt x="108" y="117"/>
                    </a:lnTo>
                    <a:lnTo>
                      <a:pt x="102" y="107"/>
                    </a:lnTo>
                    <a:lnTo>
                      <a:pt x="96" y="98"/>
                    </a:lnTo>
                    <a:lnTo>
                      <a:pt x="92" y="86"/>
                    </a:lnTo>
                    <a:lnTo>
                      <a:pt x="86" y="86"/>
                    </a:lnTo>
                    <a:lnTo>
                      <a:pt x="54" y="90"/>
                    </a:lnTo>
                    <a:lnTo>
                      <a:pt x="17" y="94"/>
                    </a:lnTo>
                    <a:lnTo>
                      <a:pt x="13" y="94"/>
                    </a:lnTo>
                    <a:lnTo>
                      <a:pt x="4" y="77"/>
                    </a:lnTo>
                    <a:lnTo>
                      <a:pt x="2" y="71"/>
                    </a:lnTo>
                    <a:lnTo>
                      <a:pt x="0" y="63"/>
                    </a:lnTo>
                    <a:lnTo>
                      <a:pt x="0" y="55"/>
                    </a:lnTo>
                    <a:lnTo>
                      <a:pt x="6" y="52"/>
                    </a:lnTo>
                    <a:lnTo>
                      <a:pt x="10" y="48"/>
                    </a:lnTo>
                    <a:lnTo>
                      <a:pt x="15" y="44"/>
                    </a:lnTo>
                    <a:lnTo>
                      <a:pt x="21" y="42"/>
                    </a:lnTo>
                    <a:lnTo>
                      <a:pt x="25" y="46"/>
                    </a:lnTo>
                    <a:lnTo>
                      <a:pt x="29" y="46"/>
                    </a:lnTo>
                    <a:lnTo>
                      <a:pt x="29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8" y="44"/>
                    </a:lnTo>
                    <a:lnTo>
                      <a:pt x="42" y="44"/>
                    </a:lnTo>
                    <a:lnTo>
                      <a:pt x="46" y="46"/>
                    </a:lnTo>
                    <a:lnTo>
                      <a:pt x="50" y="46"/>
                    </a:lnTo>
                    <a:lnTo>
                      <a:pt x="58" y="46"/>
                    </a:lnTo>
                    <a:lnTo>
                      <a:pt x="67" y="44"/>
                    </a:lnTo>
                    <a:lnTo>
                      <a:pt x="77" y="42"/>
                    </a:lnTo>
                    <a:lnTo>
                      <a:pt x="86" y="38"/>
                    </a:lnTo>
                    <a:lnTo>
                      <a:pt x="94" y="34"/>
                    </a:lnTo>
                    <a:lnTo>
                      <a:pt x="100" y="31"/>
                    </a:lnTo>
                    <a:lnTo>
                      <a:pt x="165" y="25"/>
                    </a:lnTo>
                    <a:lnTo>
                      <a:pt x="186" y="21"/>
                    </a:lnTo>
                    <a:lnTo>
                      <a:pt x="205" y="13"/>
                    </a:lnTo>
                    <a:lnTo>
                      <a:pt x="2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1" name="Freeform 138"/>
              <p:cNvSpPr>
                <a:spLocks noEditPoints="1"/>
              </p:cNvSpPr>
              <p:nvPr/>
            </p:nvSpPr>
            <p:spPr bwMode="auto">
              <a:xfrm>
                <a:off x="4781550" y="3194050"/>
                <a:ext cx="1881188" cy="1558925"/>
              </a:xfrm>
              <a:custGeom>
                <a:avLst/>
                <a:gdLst>
                  <a:gd name="T0" fmla="*/ 62 w 1185"/>
                  <a:gd name="T1" fmla="*/ 91 h 982"/>
                  <a:gd name="T2" fmla="*/ 166 w 1185"/>
                  <a:gd name="T3" fmla="*/ 285 h 982"/>
                  <a:gd name="T4" fmla="*/ 194 w 1185"/>
                  <a:gd name="T5" fmla="*/ 406 h 982"/>
                  <a:gd name="T6" fmla="*/ 231 w 1185"/>
                  <a:gd name="T7" fmla="*/ 548 h 982"/>
                  <a:gd name="T8" fmla="*/ 277 w 1185"/>
                  <a:gd name="T9" fmla="*/ 742 h 982"/>
                  <a:gd name="T10" fmla="*/ 348 w 1185"/>
                  <a:gd name="T11" fmla="*/ 803 h 982"/>
                  <a:gd name="T12" fmla="*/ 379 w 1185"/>
                  <a:gd name="T13" fmla="*/ 621 h 982"/>
                  <a:gd name="T14" fmla="*/ 444 w 1185"/>
                  <a:gd name="T15" fmla="*/ 438 h 982"/>
                  <a:gd name="T16" fmla="*/ 511 w 1185"/>
                  <a:gd name="T17" fmla="*/ 313 h 982"/>
                  <a:gd name="T18" fmla="*/ 567 w 1185"/>
                  <a:gd name="T19" fmla="*/ 482 h 982"/>
                  <a:gd name="T20" fmla="*/ 621 w 1185"/>
                  <a:gd name="T21" fmla="*/ 667 h 982"/>
                  <a:gd name="T22" fmla="*/ 709 w 1185"/>
                  <a:gd name="T23" fmla="*/ 905 h 982"/>
                  <a:gd name="T24" fmla="*/ 799 w 1185"/>
                  <a:gd name="T25" fmla="*/ 884 h 982"/>
                  <a:gd name="T26" fmla="*/ 841 w 1185"/>
                  <a:gd name="T27" fmla="*/ 713 h 982"/>
                  <a:gd name="T28" fmla="*/ 899 w 1185"/>
                  <a:gd name="T29" fmla="*/ 546 h 982"/>
                  <a:gd name="T30" fmla="*/ 930 w 1185"/>
                  <a:gd name="T31" fmla="*/ 432 h 982"/>
                  <a:gd name="T32" fmla="*/ 1005 w 1185"/>
                  <a:gd name="T33" fmla="*/ 221 h 982"/>
                  <a:gd name="T34" fmla="*/ 1085 w 1185"/>
                  <a:gd name="T35" fmla="*/ 165 h 982"/>
                  <a:gd name="T36" fmla="*/ 1043 w 1185"/>
                  <a:gd name="T37" fmla="*/ 110 h 982"/>
                  <a:gd name="T38" fmla="*/ 905 w 1185"/>
                  <a:gd name="T39" fmla="*/ 137 h 982"/>
                  <a:gd name="T40" fmla="*/ 964 w 1185"/>
                  <a:gd name="T41" fmla="*/ 281 h 982"/>
                  <a:gd name="T42" fmla="*/ 886 w 1185"/>
                  <a:gd name="T43" fmla="*/ 519 h 982"/>
                  <a:gd name="T44" fmla="*/ 828 w 1185"/>
                  <a:gd name="T45" fmla="*/ 673 h 982"/>
                  <a:gd name="T46" fmla="*/ 699 w 1185"/>
                  <a:gd name="T47" fmla="*/ 642 h 982"/>
                  <a:gd name="T48" fmla="*/ 642 w 1185"/>
                  <a:gd name="T49" fmla="*/ 473 h 982"/>
                  <a:gd name="T50" fmla="*/ 552 w 1185"/>
                  <a:gd name="T51" fmla="*/ 150 h 982"/>
                  <a:gd name="T52" fmla="*/ 473 w 1185"/>
                  <a:gd name="T53" fmla="*/ 227 h 982"/>
                  <a:gd name="T54" fmla="*/ 400 w 1185"/>
                  <a:gd name="T55" fmla="*/ 492 h 982"/>
                  <a:gd name="T56" fmla="*/ 294 w 1185"/>
                  <a:gd name="T57" fmla="*/ 546 h 982"/>
                  <a:gd name="T58" fmla="*/ 221 w 1185"/>
                  <a:gd name="T59" fmla="*/ 265 h 982"/>
                  <a:gd name="T60" fmla="*/ 214 w 1185"/>
                  <a:gd name="T61" fmla="*/ 71 h 982"/>
                  <a:gd name="T62" fmla="*/ 281 w 1185"/>
                  <a:gd name="T63" fmla="*/ 48 h 982"/>
                  <a:gd name="T64" fmla="*/ 231 w 1185"/>
                  <a:gd name="T65" fmla="*/ 206 h 982"/>
                  <a:gd name="T66" fmla="*/ 279 w 1185"/>
                  <a:gd name="T67" fmla="*/ 365 h 982"/>
                  <a:gd name="T68" fmla="*/ 377 w 1185"/>
                  <a:gd name="T69" fmla="*/ 480 h 982"/>
                  <a:gd name="T70" fmla="*/ 444 w 1185"/>
                  <a:gd name="T71" fmla="*/ 285 h 982"/>
                  <a:gd name="T72" fmla="*/ 575 w 1185"/>
                  <a:gd name="T73" fmla="*/ 142 h 982"/>
                  <a:gd name="T74" fmla="*/ 657 w 1185"/>
                  <a:gd name="T75" fmla="*/ 450 h 982"/>
                  <a:gd name="T76" fmla="*/ 713 w 1185"/>
                  <a:gd name="T77" fmla="*/ 601 h 982"/>
                  <a:gd name="T78" fmla="*/ 805 w 1185"/>
                  <a:gd name="T79" fmla="*/ 673 h 982"/>
                  <a:gd name="T80" fmla="*/ 861 w 1185"/>
                  <a:gd name="T81" fmla="*/ 515 h 982"/>
                  <a:gd name="T82" fmla="*/ 926 w 1185"/>
                  <a:gd name="T83" fmla="*/ 327 h 982"/>
                  <a:gd name="T84" fmla="*/ 916 w 1185"/>
                  <a:gd name="T85" fmla="*/ 162 h 982"/>
                  <a:gd name="T86" fmla="*/ 951 w 1185"/>
                  <a:gd name="T87" fmla="*/ 62 h 982"/>
                  <a:gd name="T88" fmla="*/ 1164 w 1185"/>
                  <a:gd name="T89" fmla="*/ 83 h 982"/>
                  <a:gd name="T90" fmla="*/ 1035 w 1185"/>
                  <a:gd name="T91" fmla="*/ 210 h 982"/>
                  <a:gd name="T92" fmla="*/ 999 w 1185"/>
                  <a:gd name="T93" fmla="*/ 344 h 982"/>
                  <a:gd name="T94" fmla="*/ 914 w 1185"/>
                  <a:gd name="T95" fmla="*/ 565 h 982"/>
                  <a:gd name="T96" fmla="*/ 880 w 1185"/>
                  <a:gd name="T97" fmla="*/ 694 h 982"/>
                  <a:gd name="T98" fmla="*/ 822 w 1185"/>
                  <a:gd name="T99" fmla="*/ 872 h 982"/>
                  <a:gd name="T100" fmla="*/ 738 w 1185"/>
                  <a:gd name="T101" fmla="*/ 978 h 982"/>
                  <a:gd name="T102" fmla="*/ 632 w 1185"/>
                  <a:gd name="T103" fmla="*/ 761 h 982"/>
                  <a:gd name="T104" fmla="*/ 578 w 1185"/>
                  <a:gd name="T105" fmla="*/ 609 h 982"/>
                  <a:gd name="T106" fmla="*/ 542 w 1185"/>
                  <a:gd name="T107" fmla="*/ 469 h 982"/>
                  <a:gd name="T108" fmla="*/ 496 w 1185"/>
                  <a:gd name="T109" fmla="*/ 381 h 982"/>
                  <a:gd name="T110" fmla="*/ 425 w 1185"/>
                  <a:gd name="T111" fmla="*/ 567 h 982"/>
                  <a:gd name="T112" fmla="*/ 377 w 1185"/>
                  <a:gd name="T113" fmla="*/ 717 h 982"/>
                  <a:gd name="T114" fmla="*/ 287 w 1185"/>
                  <a:gd name="T115" fmla="*/ 895 h 982"/>
                  <a:gd name="T116" fmla="*/ 237 w 1185"/>
                  <a:gd name="T117" fmla="*/ 676 h 982"/>
                  <a:gd name="T118" fmla="*/ 187 w 1185"/>
                  <a:gd name="T119" fmla="*/ 477 h 982"/>
                  <a:gd name="T120" fmla="*/ 146 w 1185"/>
                  <a:gd name="T121" fmla="*/ 346 h 982"/>
                  <a:gd name="T122" fmla="*/ 110 w 1185"/>
                  <a:gd name="T123" fmla="*/ 158 h 982"/>
                  <a:gd name="T124" fmla="*/ 41 w 1185"/>
                  <a:gd name="T125" fmla="*/ 43 h 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85" h="982">
                    <a:moveTo>
                      <a:pt x="239" y="25"/>
                    </a:moveTo>
                    <a:lnTo>
                      <a:pt x="210" y="41"/>
                    </a:lnTo>
                    <a:lnTo>
                      <a:pt x="177" y="48"/>
                    </a:lnTo>
                    <a:lnTo>
                      <a:pt x="118" y="54"/>
                    </a:lnTo>
                    <a:lnTo>
                      <a:pt x="110" y="58"/>
                    </a:lnTo>
                    <a:lnTo>
                      <a:pt x="102" y="64"/>
                    </a:lnTo>
                    <a:lnTo>
                      <a:pt x="93" y="66"/>
                    </a:lnTo>
                    <a:lnTo>
                      <a:pt x="81" y="69"/>
                    </a:lnTo>
                    <a:lnTo>
                      <a:pt x="72" y="69"/>
                    </a:lnTo>
                    <a:lnTo>
                      <a:pt x="62" y="71"/>
                    </a:lnTo>
                    <a:lnTo>
                      <a:pt x="54" y="69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5" y="69"/>
                    </a:lnTo>
                    <a:lnTo>
                      <a:pt x="41" y="69"/>
                    </a:lnTo>
                    <a:lnTo>
                      <a:pt x="35" y="69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27" y="71"/>
                    </a:lnTo>
                    <a:lnTo>
                      <a:pt x="24" y="73"/>
                    </a:lnTo>
                    <a:lnTo>
                      <a:pt x="25" y="79"/>
                    </a:lnTo>
                    <a:lnTo>
                      <a:pt x="27" y="83"/>
                    </a:lnTo>
                    <a:lnTo>
                      <a:pt x="31" y="92"/>
                    </a:lnTo>
                    <a:lnTo>
                      <a:pt x="48" y="92"/>
                    </a:lnTo>
                    <a:lnTo>
                      <a:pt x="62" y="91"/>
                    </a:lnTo>
                    <a:lnTo>
                      <a:pt x="96" y="87"/>
                    </a:lnTo>
                    <a:lnTo>
                      <a:pt x="104" y="87"/>
                    </a:lnTo>
                    <a:lnTo>
                      <a:pt x="110" y="89"/>
                    </a:lnTo>
                    <a:lnTo>
                      <a:pt x="114" y="91"/>
                    </a:lnTo>
                    <a:lnTo>
                      <a:pt x="116" y="96"/>
                    </a:lnTo>
                    <a:lnTo>
                      <a:pt x="120" y="104"/>
                    </a:lnTo>
                    <a:lnTo>
                      <a:pt x="123" y="112"/>
                    </a:lnTo>
                    <a:lnTo>
                      <a:pt x="131" y="123"/>
                    </a:lnTo>
                    <a:lnTo>
                      <a:pt x="133" y="137"/>
                    </a:lnTo>
                    <a:lnTo>
                      <a:pt x="135" y="144"/>
                    </a:lnTo>
                    <a:lnTo>
                      <a:pt x="135" y="152"/>
                    </a:lnTo>
                    <a:lnTo>
                      <a:pt x="135" y="162"/>
                    </a:lnTo>
                    <a:lnTo>
                      <a:pt x="135" y="167"/>
                    </a:lnTo>
                    <a:lnTo>
                      <a:pt x="135" y="175"/>
                    </a:lnTo>
                    <a:lnTo>
                      <a:pt x="137" y="179"/>
                    </a:lnTo>
                    <a:lnTo>
                      <a:pt x="139" y="183"/>
                    </a:lnTo>
                    <a:lnTo>
                      <a:pt x="144" y="188"/>
                    </a:lnTo>
                    <a:lnTo>
                      <a:pt x="146" y="196"/>
                    </a:lnTo>
                    <a:lnTo>
                      <a:pt x="146" y="202"/>
                    </a:lnTo>
                    <a:lnTo>
                      <a:pt x="146" y="210"/>
                    </a:lnTo>
                    <a:lnTo>
                      <a:pt x="150" y="215"/>
                    </a:lnTo>
                    <a:lnTo>
                      <a:pt x="152" y="219"/>
                    </a:lnTo>
                    <a:lnTo>
                      <a:pt x="152" y="223"/>
                    </a:lnTo>
                    <a:lnTo>
                      <a:pt x="158" y="244"/>
                    </a:lnTo>
                    <a:lnTo>
                      <a:pt x="164" y="271"/>
                    </a:lnTo>
                    <a:lnTo>
                      <a:pt x="166" y="285"/>
                    </a:lnTo>
                    <a:lnTo>
                      <a:pt x="169" y="298"/>
                    </a:lnTo>
                    <a:lnTo>
                      <a:pt x="169" y="302"/>
                    </a:lnTo>
                    <a:lnTo>
                      <a:pt x="171" y="306"/>
                    </a:lnTo>
                    <a:lnTo>
                      <a:pt x="171" y="308"/>
                    </a:lnTo>
                    <a:lnTo>
                      <a:pt x="171" y="308"/>
                    </a:lnTo>
                    <a:lnTo>
                      <a:pt x="173" y="311"/>
                    </a:lnTo>
                    <a:lnTo>
                      <a:pt x="175" y="317"/>
                    </a:lnTo>
                    <a:lnTo>
                      <a:pt x="173" y="321"/>
                    </a:lnTo>
                    <a:lnTo>
                      <a:pt x="171" y="323"/>
                    </a:lnTo>
                    <a:lnTo>
                      <a:pt x="173" y="327"/>
                    </a:lnTo>
                    <a:lnTo>
                      <a:pt x="175" y="333"/>
                    </a:lnTo>
                    <a:lnTo>
                      <a:pt x="173" y="338"/>
                    </a:lnTo>
                    <a:lnTo>
                      <a:pt x="171" y="342"/>
                    </a:lnTo>
                    <a:lnTo>
                      <a:pt x="171" y="344"/>
                    </a:lnTo>
                    <a:lnTo>
                      <a:pt x="173" y="348"/>
                    </a:lnTo>
                    <a:lnTo>
                      <a:pt x="173" y="356"/>
                    </a:lnTo>
                    <a:lnTo>
                      <a:pt x="177" y="363"/>
                    </a:lnTo>
                    <a:lnTo>
                      <a:pt x="177" y="371"/>
                    </a:lnTo>
                    <a:lnTo>
                      <a:pt x="179" y="377"/>
                    </a:lnTo>
                    <a:lnTo>
                      <a:pt x="181" y="383"/>
                    </a:lnTo>
                    <a:lnTo>
                      <a:pt x="183" y="386"/>
                    </a:lnTo>
                    <a:lnTo>
                      <a:pt x="183" y="390"/>
                    </a:lnTo>
                    <a:lnTo>
                      <a:pt x="185" y="392"/>
                    </a:lnTo>
                    <a:lnTo>
                      <a:pt x="187" y="398"/>
                    </a:lnTo>
                    <a:lnTo>
                      <a:pt x="189" y="400"/>
                    </a:lnTo>
                    <a:lnTo>
                      <a:pt x="194" y="406"/>
                    </a:lnTo>
                    <a:lnTo>
                      <a:pt x="202" y="415"/>
                    </a:lnTo>
                    <a:lnTo>
                      <a:pt x="204" y="425"/>
                    </a:lnTo>
                    <a:lnTo>
                      <a:pt x="206" y="432"/>
                    </a:lnTo>
                    <a:lnTo>
                      <a:pt x="206" y="438"/>
                    </a:lnTo>
                    <a:lnTo>
                      <a:pt x="206" y="444"/>
                    </a:lnTo>
                    <a:lnTo>
                      <a:pt x="206" y="452"/>
                    </a:lnTo>
                    <a:lnTo>
                      <a:pt x="208" y="455"/>
                    </a:lnTo>
                    <a:lnTo>
                      <a:pt x="212" y="461"/>
                    </a:lnTo>
                    <a:lnTo>
                      <a:pt x="212" y="465"/>
                    </a:lnTo>
                    <a:lnTo>
                      <a:pt x="214" y="469"/>
                    </a:lnTo>
                    <a:lnTo>
                      <a:pt x="212" y="475"/>
                    </a:lnTo>
                    <a:lnTo>
                      <a:pt x="214" y="479"/>
                    </a:lnTo>
                    <a:lnTo>
                      <a:pt x="216" y="486"/>
                    </a:lnTo>
                    <a:lnTo>
                      <a:pt x="216" y="494"/>
                    </a:lnTo>
                    <a:lnTo>
                      <a:pt x="216" y="504"/>
                    </a:lnTo>
                    <a:lnTo>
                      <a:pt x="216" y="511"/>
                    </a:lnTo>
                    <a:lnTo>
                      <a:pt x="217" y="519"/>
                    </a:lnTo>
                    <a:lnTo>
                      <a:pt x="217" y="521"/>
                    </a:lnTo>
                    <a:lnTo>
                      <a:pt x="219" y="523"/>
                    </a:lnTo>
                    <a:lnTo>
                      <a:pt x="219" y="525"/>
                    </a:lnTo>
                    <a:lnTo>
                      <a:pt x="223" y="530"/>
                    </a:lnTo>
                    <a:lnTo>
                      <a:pt x="223" y="538"/>
                    </a:lnTo>
                    <a:lnTo>
                      <a:pt x="223" y="540"/>
                    </a:lnTo>
                    <a:lnTo>
                      <a:pt x="227" y="544"/>
                    </a:lnTo>
                    <a:lnTo>
                      <a:pt x="229" y="546"/>
                    </a:lnTo>
                    <a:lnTo>
                      <a:pt x="231" y="548"/>
                    </a:lnTo>
                    <a:lnTo>
                      <a:pt x="239" y="584"/>
                    </a:lnTo>
                    <a:lnTo>
                      <a:pt x="246" y="617"/>
                    </a:lnTo>
                    <a:lnTo>
                      <a:pt x="248" y="621"/>
                    </a:lnTo>
                    <a:lnTo>
                      <a:pt x="248" y="623"/>
                    </a:lnTo>
                    <a:lnTo>
                      <a:pt x="248" y="623"/>
                    </a:lnTo>
                    <a:lnTo>
                      <a:pt x="252" y="626"/>
                    </a:lnTo>
                    <a:lnTo>
                      <a:pt x="254" y="632"/>
                    </a:lnTo>
                    <a:lnTo>
                      <a:pt x="254" y="640"/>
                    </a:lnTo>
                    <a:lnTo>
                      <a:pt x="254" y="646"/>
                    </a:lnTo>
                    <a:lnTo>
                      <a:pt x="254" y="650"/>
                    </a:lnTo>
                    <a:lnTo>
                      <a:pt x="254" y="651"/>
                    </a:lnTo>
                    <a:lnTo>
                      <a:pt x="256" y="661"/>
                    </a:lnTo>
                    <a:lnTo>
                      <a:pt x="256" y="663"/>
                    </a:lnTo>
                    <a:lnTo>
                      <a:pt x="258" y="665"/>
                    </a:lnTo>
                    <a:lnTo>
                      <a:pt x="260" y="671"/>
                    </a:lnTo>
                    <a:lnTo>
                      <a:pt x="262" y="680"/>
                    </a:lnTo>
                    <a:lnTo>
                      <a:pt x="264" y="686"/>
                    </a:lnTo>
                    <a:lnTo>
                      <a:pt x="265" y="694"/>
                    </a:lnTo>
                    <a:lnTo>
                      <a:pt x="264" y="701"/>
                    </a:lnTo>
                    <a:lnTo>
                      <a:pt x="264" y="709"/>
                    </a:lnTo>
                    <a:lnTo>
                      <a:pt x="265" y="715"/>
                    </a:lnTo>
                    <a:lnTo>
                      <a:pt x="265" y="719"/>
                    </a:lnTo>
                    <a:lnTo>
                      <a:pt x="269" y="723"/>
                    </a:lnTo>
                    <a:lnTo>
                      <a:pt x="271" y="728"/>
                    </a:lnTo>
                    <a:lnTo>
                      <a:pt x="275" y="734"/>
                    </a:lnTo>
                    <a:lnTo>
                      <a:pt x="277" y="742"/>
                    </a:lnTo>
                    <a:lnTo>
                      <a:pt x="277" y="746"/>
                    </a:lnTo>
                    <a:lnTo>
                      <a:pt x="275" y="749"/>
                    </a:lnTo>
                    <a:lnTo>
                      <a:pt x="273" y="751"/>
                    </a:lnTo>
                    <a:lnTo>
                      <a:pt x="275" y="774"/>
                    </a:lnTo>
                    <a:lnTo>
                      <a:pt x="279" y="801"/>
                    </a:lnTo>
                    <a:lnTo>
                      <a:pt x="283" y="830"/>
                    </a:lnTo>
                    <a:lnTo>
                      <a:pt x="290" y="849"/>
                    </a:lnTo>
                    <a:lnTo>
                      <a:pt x="292" y="855"/>
                    </a:lnTo>
                    <a:lnTo>
                      <a:pt x="292" y="868"/>
                    </a:lnTo>
                    <a:lnTo>
                      <a:pt x="296" y="870"/>
                    </a:lnTo>
                    <a:lnTo>
                      <a:pt x="300" y="874"/>
                    </a:lnTo>
                    <a:lnTo>
                      <a:pt x="304" y="878"/>
                    </a:lnTo>
                    <a:lnTo>
                      <a:pt x="306" y="882"/>
                    </a:lnTo>
                    <a:lnTo>
                      <a:pt x="308" y="884"/>
                    </a:lnTo>
                    <a:lnTo>
                      <a:pt x="310" y="884"/>
                    </a:lnTo>
                    <a:lnTo>
                      <a:pt x="348" y="865"/>
                    </a:lnTo>
                    <a:lnTo>
                      <a:pt x="352" y="853"/>
                    </a:lnTo>
                    <a:lnTo>
                      <a:pt x="354" y="844"/>
                    </a:lnTo>
                    <a:lnTo>
                      <a:pt x="354" y="834"/>
                    </a:lnTo>
                    <a:lnTo>
                      <a:pt x="354" y="828"/>
                    </a:lnTo>
                    <a:lnTo>
                      <a:pt x="352" y="822"/>
                    </a:lnTo>
                    <a:lnTo>
                      <a:pt x="350" y="819"/>
                    </a:lnTo>
                    <a:lnTo>
                      <a:pt x="346" y="817"/>
                    </a:lnTo>
                    <a:lnTo>
                      <a:pt x="346" y="811"/>
                    </a:lnTo>
                    <a:lnTo>
                      <a:pt x="346" y="807"/>
                    </a:lnTo>
                    <a:lnTo>
                      <a:pt x="348" y="803"/>
                    </a:lnTo>
                    <a:lnTo>
                      <a:pt x="348" y="801"/>
                    </a:lnTo>
                    <a:lnTo>
                      <a:pt x="350" y="797"/>
                    </a:lnTo>
                    <a:lnTo>
                      <a:pt x="352" y="792"/>
                    </a:lnTo>
                    <a:lnTo>
                      <a:pt x="352" y="784"/>
                    </a:lnTo>
                    <a:lnTo>
                      <a:pt x="354" y="774"/>
                    </a:lnTo>
                    <a:lnTo>
                      <a:pt x="354" y="753"/>
                    </a:lnTo>
                    <a:lnTo>
                      <a:pt x="358" y="736"/>
                    </a:lnTo>
                    <a:lnTo>
                      <a:pt x="354" y="734"/>
                    </a:lnTo>
                    <a:lnTo>
                      <a:pt x="352" y="728"/>
                    </a:lnTo>
                    <a:lnTo>
                      <a:pt x="352" y="724"/>
                    </a:lnTo>
                    <a:lnTo>
                      <a:pt x="352" y="723"/>
                    </a:lnTo>
                    <a:lnTo>
                      <a:pt x="352" y="721"/>
                    </a:lnTo>
                    <a:lnTo>
                      <a:pt x="352" y="719"/>
                    </a:lnTo>
                    <a:lnTo>
                      <a:pt x="352" y="715"/>
                    </a:lnTo>
                    <a:lnTo>
                      <a:pt x="354" y="709"/>
                    </a:lnTo>
                    <a:lnTo>
                      <a:pt x="360" y="690"/>
                    </a:lnTo>
                    <a:lnTo>
                      <a:pt x="363" y="678"/>
                    </a:lnTo>
                    <a:lnTo>
                      <a:pt x="367" y="671"/>
                    </a:lnTo>
                    <a:lnTo>
                      <a:pt x="369" y="665"/>
                    </a:lnTo>
                    <a:lnTo>
                      <a:pt x="371" y="661"/>
                    </a:lnTo>
                    <a:lnTo>
                      <a:pt x="371" y="657"/>
                    </a:lnTo>
                    <a:lnTo>
                      <a:pt x="369" y="651"/>
                    </a:lnTo>
                    <a:lnTo>
                      <a:pt x="371" y="640"/>
                    </a:lnTo>
                    <a:lnTo>
                      <a:pt x="377" y="628"/>
                    </a:lnTo>
                    <a:lnTo>
                      <a:pt x="379" y="625"/>
                    </a:lnTo>
                    <a:lnTo>
                      <a:pt x="379" y="621"/>
                    </a:lnTo>
                    <a:lnTo>
                      <a:pt x="379" y="619"/>
                    </a:lnTo>
                    <a:lnTo>
                      <a:pt x="379" y="611"/>
                    </a:lnTo>
                    <a:lnTo>
                      <a:pt x="379" y="605"/>
                    </a:lnTo>
                    <a:lnTo>
                      <a:pt x="383" y="601"/>
                    </a:lnTo>
                    <a:lnTo>
                      <a:pt x="386" y="600"/>
                    </a:lnTo>
                    <a:lnTo>
                      <a:pt x="386" y="596"/>
                    </a:lnTo>
                    <a:lnTo>
                      <a:pt x="388" y="594"/>
                    </a:lnTo>
                    <a:lnTo>
                      <a:pt x="390" y="590"/>
                    </a:lnTo>
                    <a:lnTo>
                      <a:pt x="396" y="586"/>
                    </a:lnTo>
                    <a:lnTo>
                      <a:pt x="398" y="569"/>
                    </a:lnTo>
                    <a:lnTo>
                      <a:pt x="406" y="553"/>
                    </a:lnTo>
                    <a:lnTo>
                      <a:pt x="411" y="542"/>
                    </a:lnTo>
                    <a:lnTo>
                      <a:pt x="417" y="528"/>
                    </a:lnTo>
                    <a:lnTo>
                      <a:pt x="419" y="515"/>
                    </a:lnTo>
                    <a:lnTo>
                      <a:pt x="419" y="504"/>
                    </a:lnTo>
                    <a:lnTo>
                      <a:pt x="421" y="490"/>
                    </a:lnTo>
                    <a:lnTo>
                      <a:pt x="425" y="477"/>
                    </a:lnTo>
                    <a:lnTo>
                      <a:pt x="427" y="471"/>
                    </a:lnTo>
                    <a:lnTo>
                      <a:pt x="431" y="465"/>
                    </a:lnTo>
                    <a:lnTo>
                      <a:pt x="432" y="461"/>
                    </a:lnTo>
                    <a:lnTo>
                      <a:pt x="436" y="457"/>
                    </a:lnTo>
                    <a:lnTo>
                      <a:pt x="436" y="455"/>
                    </a:lnTo>
                    <a:lnTo>
                      <a:pt x="436" y="452"/>
                    </a:lnTo>
                    <a:lnTo>
                      <a:pt x="438" y="446"/>
                    </a:lnTo>
                    <a:lnTo>
                      <a:pt x="440" y="442"/>
                    </a:lnTo>
                    <a:lnTo>
                      <a:pt x="444" y="438"/>
                    </a:lnTo>
                    <a:lnTo>
                      <a:pt x="448" y="429"/>
                    </a:lnTo>
                    <a:lnTo>
                      <a:pt x="452" y="419"/>
                    </a:lnTo>
                    <a:lnTo>
                      <a:pt x="457" y="413"/>
                    </a:lnTo>
                    <a:lnTo>
                      <a:pt x="461" y="407"/>
                    </a:lnTo>
                    <a:lnTo>
                      <a:pt x="463" y="404"/>
                    </a:lnTo>
                    <a:lnTo>
                      <a:pt x="463" y="404"/>
                    </a:lnTo>
                    <a:lnTo>
                      <a:pt x="463" y="402"/>
                    </a:lnTo>
                    <a:lnTo>
                      <a:pt x="463" y="400"/>
                    </a:lnTo>
                    <a:lnTo>
                      <a:pt x="463" y="396"/>
                    </a:lnTo>
                    <a:lnTo>
                      <a:pt x="463" y="388"/>
                    </a:lnTo>
                    <a:lnTo>
                      <a:pt x="463" y="383"/>
                    </a:lnTo>
                    <a:lnTo>
                      <a:pt x="467" y="379"/>
                    </a:lnTo>
                    <a:lnTo>
                      <a:pt x="469" y="377"/>
                    </a:lnTo>
                    <a:lnTo>
                      <a:pt x="473" y="375"/>
                    </a:lnTo>
                    <a:lnTo>
                      <a:pt x="475" y="371"/>
                    </a:lnTo>
                    <a:lnTo>
                      <a:pt x="477" y="359"/>
                    </a:lnTo>
                    <a:lnTo>
                      <a:pt x="480" y="350"/>
                    </a:lnTo>
                    <a:lnTo>
                      <a:pt x="479" y="348"/>
                    </a:lnTo>
                    <a:lnTo>
                      <a:pt x="479" y="342"/>
                    </a:lnTo>
                    <a:lnTo>
                      <a:pt x="479" y="336"/>
                    </a:lnTo>
                    <a:lnTo>
                      <a:pt x="480" y="329"/>
                    </a:lnTo>
                    <a:lnTo>
                      <a:pt x="482" y="323"/>
                    </a:lnTo>
                    <a:lnTo>
                      <a:pt x="488" y="317"/>
                    </a:lnTo>
                    <a:lnTo>
                      <a:pt x="494" y="313"/>
                    </a:lnTo>
                    <a:lnTo>
                      <a:pt x="502" y="313"/>
                    </a:lnTo>
                    <a:lnTo>
                      <a:pt x="511" y="313"/>
                    </a:lnTo>
                    <a:lnTo>
                      <a:pt x="519" y="317"/>
                    </a:lnTo>
                    <a:lnTo>
                      <a:pt x="525" y="321"/>
                    </a:lnTo>
                    <a:lnTo>
                      <a:pt x="528" y="327"/>
                    </a:lnTo>
                    <a:lnTo>
                      <a:pt x="530" y="334"/>
                    </a:lnTo>
                    <a:lnTo>
                      <a:pt x="532" y="344"/>
                    </a:lnTo>
                    <a:lnTo>
                      <a:pt x="534" y="354"/>
                    </a:lnTo>
                    <a:lnTo>
                      <a:pt x="540" y="375"/>
                    </a:lnTo>
                    <a:lnTo>
                      <a:pt x="544" y="384"/>
                    </a:lnTo>
                    <a:lnTo>
                      <a:pt x="546" y="396"/>
                    </a:lnTo>
                    <a:lnTo>
                      <a:pt x="548" y="402"/>
                    </a:lnTo>
                    <a:lnTo>
                      <a:pt x="550" y="409"/>
                    </a:lnTo>
                    <a:lnTo>
                      <a:pt x="550" y="415"/>
                    </a:lnTo>
                    <a:lnTo>
                      <a:pt x="548" y="421"/>
                    </a:lnTo>
                    <a:lnTo>
                      <a:pt x="550" y="429"/>
                    </a:lnTo>
                    <a:lnTo>
                      <a:pt x="552" y="431"/>
                    </a:lnTo>
                    <a:lnTo>
                      <a:pt x="553" y="436"/>
                    </a:lnTo>
                    <a:lnTo>
                      <a:pt x="555" y="442"/>
                    </a:lnTo>
                    <a:lnTo>
                      <a:pt x="559" y="450"/>
                    </a:lnTo>
                    <a:lnTo>
                      <a:pt x="563" y="457"/>
                    </a:lnTo>
                    <a:lnTo>
                      <a:pt x="565" y="461"/>
                    </a:lnTo>
                    <a:lnTo>
                      <a:pt x="567" y="467"/>
                    </a:lnTo>
                    <a:lnTo>
                      <a:pt x="567" y="469"/>
                    </a:lnTo>
                    <a:lnTo>
                      <a:pt x="569" y="473"/>
                    </a:lnTo>
                    <a:lnTo>
                      <a:pt x="569" y="475"/>
                    </a:lnTo>
                    <a:lnTo>
                      <a:pt x="567" y="479"/>
                    </a:lnTo>
                    <a:lnTo>
                      <a:pt x="567" y="482"/>
                    </a:lnTo>
                    <a:lnTo>
                      <a:pt x="569" y="490"/>
                    </a:lnTo>
                    <a:lnTo>
                      <a:pt x="569" y="500"/>
                    </a:lnTo>
                    <a:lnTo>
                      <a:pt x="571" y="509"/>
                    </a:lnTo>
                    <a:lnTo>
                      <a:pt x="573" y="517"/>
                    </a:lnTo>
                    <a:lnTo>
                      <a:pt x="575" y="517"/>
                    </a:lnTo>
                    <a:lnTo>
                      <a:pt x="578" y="521"/>
                    </a:lnTo>
                    <a:lnTo>
                      <a:pt x="580" y="525"/>
                    </a:lnTo>
                    <a:lnTo>
                      <a:pt x="580" y="528"/>
                    </a:lnTo>
                    <a:lnTo>
                      <a:pt x="580" y="540"/>
                    </a:lnTo>
                    <a:lnTo>
                      <a:pt x="582" y="542"/>
                    </a:lnTo>
                    <a:lnTo>
                      <a:pt x="582" y="544"/>
                    </a:lnTo>
                    <a:lnTo>
                      <a:pt x="584" y="548"/>
                    </a:lnTo>
                    <a:lnTo>
                      <a:pt x="588" y="559"/>
                    </a:lnTo>
                    <a:lnTo>
                      <a:pt x="592" y="569"/>
                    </a:lnTo>
                    <a:lnTo>
                      <a:pt x="598" y="582"/>
                    </a:lnTo>
                    <a:lnTo>
                      <a:pt x="605" y="600"/>
                    </a:lnTo>
                    <a:lnTo>
                      <a:pt x="605" y="605"/>
                    </a:lnTo>
                    <a:lnTo>
                      <a:pt x="605" y="611"/>
                    </a:lnTo>
                    <a:lnTo>
                      <a:pt x="603" y="613"/>
                    </a:lnTo>
                    <a:lnTo>
                      <a:pt x="603" y="615"/>
                    </a:lnTo>
                    <a:lnTo>
                      <a:pt x="609" y="623"/>
                    </a:lnTo>
                    <a:lnTo>
                      <a:pt x="613" y="632"/>
                    </a:lnTo>
                    <a:lnTo>
                      <a:pt x="615" y="642"/>
                    </a:lnTo>
                    <a:lnTo>
                      <a:pt x="617" y="650"/>
                    </a:lnTo>
                    <a:lnTo>
                      <a:pt x="619" y="657"/>
                    </a:lnTo>
                    <a:lnTo>
                      <a:pt x="621" y="667"/>
                    </a:lnTo>
                    <a:lnTo>
                      <a:pt x="624" y="673"/>
                    </a:lnTo>
                    <a:lnTo>
                      <a:pt x="628" y="676"/>
                    </a:lnTo>
                    <a:lnTo>
                      <a:pt x="634" y="684"/>
                    </a:lnTo>
                    <a:lnTo>
                      <a:pt x="638" y="694"/>
                    </a:lnTo>
                    <a:lnTo>
                      <a:pt x="640" y="698"/>
                    </a:lnTo>
                    <a:lnTo>
                      <a:pt x="640" y="699"/>
                    </a:lnTo>
                    <a:lnTo>
                      <a:pt x="640" y="705"/>
                    </a:lnTo>
                    <a:lnTo>
                      <a:pt x="640" y="711"/>
                    </a:lnTo>
                    <a:lnTo>
                      <a:pt x="644" y="721"/>
                    </a:lnTo>
                    <a:lnTo>
                      <a:pt x="646" y="732"/>
                    </a:lnTo>
                    <a:lnTo>
                      <a:pt x="646" y="736"/>
                    </a:lnTo>
                    <a:lnTo>
                      <a:pt x="649" y="742"/>
                    </a:lnTo>
                    <a:lnTo>
                      <a:pt x="655" y="749"/>
                    </a:lnTo>
                    <a:lnTo>
                      <a:pt x="659" y="759"/>
                    </a:lnTo>
                    <a:lnTo>
                      <a:pt x="663" y="771"/>
                    </a:lnTo>
                    <a:lnTo>
                      <a:pt x="665" y="780"/>
                    </a:lnTo>
                    <a:lnTo>
                      <a:pt x="665" y="788"/>
                    </a:lnTo>
                    <a:lnTo>
                      <a:pt x="671" y="792"/>
                    </a:lnTo>
                    <a:lnTo>
                      <a:pt x="672" y="797"/>
                    </a:lnTo>
                    <a:lnTo>
                      <a:pt x="674" y="801"/>
                    </a:lnTo>
                    <a:lnTo>
                      <a:pt x="674" y="805"/>
                    </a:lnTo>
                    <a:lnTo>
                      <a:pt x="674" y="811"/>
                    </a:lnTo>
                    <a:lnTo>
                      <a:pt x="676" y="817"/>
                    </a:lnTo>
                    <a:lnTo>
                      <a:pt x="690" y="865"/>
                    </a:lnTo>
                    <a:lnTo>
                      <a:pt x="697" y="886"/>
                    </a:lnTo>
                    <a:lnTo>
                      <a:pt x="709" y="905"/>
                    </a:lnTo>
                    <a:lnTo>
                      <a:pt x="715" y="915"/>
                    </a:lnTo>
                    <a:lnTo>
                      <a:pt x="720" y="924"/>
                    </a:lnTo>
                    <a:lnTo>
                      <a:pt x="726" y="934"/>
                    </a:lnTo>
                    <a:lnTo>
                      <a:pt x="730" y="943"/>
                    </a:lnTo>
                    <a:lnTo>
                      <a:pt x="744" y="953"/>
                    </a:lnTo>
                    <a:lnTo>
                      <a:pt x="749" y="957"/>
                    </a:lnTo>
                    <a:lnTo>
                      <a:pt x="755" y="957"/>
                    </a:lnTo>
                    <a:lnTo>
                      <a:pt x="755" y="970"/>
                    </a:lnTo>
                    <a:lnTo>
                      <a:pt x="755" y="957"/>
                    </a:lnTo>
                    <a:lnTo>
                      <a:pt x="759" y="957"/>
                    </a:lnTo>
                    <a:lnTo>
                      <a:pt x="761" y="957"/>
                    </a:lnTo>
                    <a:lnTo>
                      <a:pt x="763" y="955"/>
                    </a:lnTo>
                    <a:lnTo>
                      <a:pt x="767" y="947"/>
                    </a:lnTo>
                    <a:lnTo>
                      <a:pt x="770" y="940"/>
                    </a:lnTo>
                    <a:lnTo>
                      <a:pt x="772" y="936"/>
                    </a:lnTo>
                    <a:lnTo>
                      <a:pt x="776" y="934"/>
                    </a:lnTo>
                    <a:lnTo>
                      <a:pt x="778" y="932"/>
                    </a:lnTo>
                    <a:lnTo>
                      <a:pt x="778" y="930"/>
                    </a:lnTo>
                    <a:lnTo>
                      <a:pt x="778" y="922"/>
                    </a:lnTo>
                    <a:lnTo>
                      <a:pt x="780" y="913"/>
                    </a:lnTo>
                    <a:lnTo>
                      <a:pt x="782" y="911"/>
                    </a:lnTo>
                    <a:lnTo>
                      <a:pt x="784" y="907"/>
                    </a:lnTo>
                    <a:lnTo>
                      <a:pt x="788" y="901"/>
                    </a:lnTo>
                    <a:lnTo>
                      <a:pt x="792" y="897"/>
                    </a:lnTo>
                    <a:lnTo>
                      <a:pt x="795" y="890"/>
                    </a:lnTo>
                    <a:lnTo>
                      <a:pt x="799" y="884"/>
                    </a:lnTo>
                    <a:lnTo>
                      <a:pt x="797" y="880"/>
                    </a:lnTo>
                    <a:lnTo>
                      <a:pt x="795" y="874"/>
                    </a:lnTo>
                    <a:lnTo>
                      <a:pt x="795" y="868"/>
                    </a:lnTo>
                    <a:lnTo>
                      <a:pt x="797" y="863"/>
                    </a:lnTo>
                    <a:lnTo>
                      <a:pt x="797" y="859"/>
                    </a:lnTo>
                    <a:lnTo>
                      <a:pt x="801" y="857"/>
                    </a:lnTo>
                    <a:lnTo>
                      <a:pt x="807" y="851"/>
                    </a:lnTo>
                    <a:lnTo>
                      <a:pt x="815" y="847"/>
                    </a:lnTo>
                    <a:lnTo>
                      <a:pt x="815" y="838"/>
                    </a:lnTo>
                    <a:lnTo>
                      <a:pt x="815" y="830"/>
                    </a:lnTo>
                    <a:lnTo>
                      <a:pt x="813" y="819"/>
                    </a:lnTo>
                    <a:lnTo>
                      <a:pt x="813" y="805"/>
                    </a:lnTo>
                    <a:lnTo>
                      <a:pt x="813" y="797"/>
                    </a:lnTo>
                    <a:lnTo>
                      <a:pt x="813" y="792"/>
                    </a:lnTo>
                    <a:lnTo>
                      <a:pt x="815" y="788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18" y="784"/>
                    </a:lnTo>
                    <a:lnTo>
                      <a:pt x="818" y="782"/>
                    </a:lnTo>
                    <a:lnTo>
                      <a:pt x="820" y="778"/>
                    </a:lnTo>
                    <a:lnTo>
                      <a:pt x="824" y="767"/>
                    </a:lnTo>
                    <a:lnTo>
                      <a:pt x="826" y="757"/>
                    </a:lnTo>
                    <a:lnTo>
                      <a:pt x="828" y="742"/>
                    </a:lnTo>
                    <a:lnTo>
                      <a:pt x="832" y="726"/>
                    </a:lnTo>
                    <a:lnTo>
                      <a:pt x="836" y="721"/>
                    </a:lnTo>
                    <a:lnTo>
                      <a:pt x="841" y="713"/>
                    </a:lnTo>
                    <a:lnTo>
                      <a:pt x="847" y="707"/>
                    </a:lnTo>
                    <a:lnTo>
                      <a:pt x="851" y="703"/>
                    </a:lnTo>
                    <a:lnTo>
                      <a:pt x="855" y="699"/>
                    </a:lnTo>
                    <a:lnTo>
                      <a:pt x="857" y="694"/>
                    </a:lnTo>
                    <a:lnTo>
                      <a:pt x="857" y="688"/>
                    </a:lnTo>
                    <a:lnTo>
                      <a:pt x="857" y="676"/>
                    </a:lnTo>
                    <a:lnTo>
                      <a:pt x="857" y="667"/>
                    </a:lnTo>
                    <a:lnTo>
                      <a:pt x="861" y="659"/>
                    </a:lnTo>
                    <a:lnTo>
                      <a:pt x="863" y="651"/>
                    </a:lnTo>
                    <a:lnTo>
                      <a:pt x="864" y="646"/>
                    </a:lnTo>
                    <a:lnTo>
                      <a:pt x="866" y="642"/>
                    </a:lnTo>
                    <a:lnTo>
                      <a:pt x="868" y="636"/>
                    </a:lnTo>
                    <a:lnTo>
                      <a:pt x="868" y="634"/>
                    </a:lnTo>
                    <a:lnTo>
                      <a:pt x="866" y="632"/>
                    </a:lnTo>
                    <a:lnTo>
                      <a:pt x="866" y="628"/>
                    </a:lnTo>
                    <a:lnTo>
                      <a:pt x="864" y="625"/>
                    </a:lnTo>
                    <a:lnTo>
                      <a:pt x="864" y="621"/>
                    </a:lnTo>
                    <a:lnTo>
                      <a:pt x="866" y="617"/>
                    </a:lnTo>
                    <a:lnTo>
                      <a:pt x="872" y="609"/>
                    </a:lnTo>
                    <a:lnTo>
                      <a:pt x="876" y="601"/>
                    </a:lnTo>
                    <a:lnTo>
                      <a:pt x="880" y="594"/>
                    </a:lnTo>
                    <a:lnTo>
                      <a:pt x="886" y="586"/>
                    </a:lnTo>
                    <a:lnTo>
                      <a:pt x="886" y="580"/>
                    </a:lnTo>
                    <a:lnTo>
                      <a:pt x="886" y="577"/>
                    </a:lnTo>
                    <a:lnTo>
                      <a:pt x="888" y="563"/>
                    </a:lnTo>
                    <a:lnTo>
                      <a:pt x="899" y="546"/>
                    </a:lnTo>
                    <a:lnTo>
                      <a:pt x="905" y="536"/>
                    </a:lnTo>
                    <a:lnTo>
                      <a:pt x="909" y="528"/>
                    </a:lnTo>
                    <a:lnTo>
                      <a:pt x="909" y="519"/>
                    </a:lnTo>
                    <a:lnTo>
                      <a:pt x="909" y="513"/>
                    </a:lnTo>
                    <a:lnTo>
                      <a:pt x="909" y="511"/>
                    </a:lnTo>
                    <a:lnTo>
                      <a:pt x="909" y="509"/>
                    </a:lnTo>
                    <a:lnTo>
                      <a:pt x="907" y="509"/>
                    </a:lnTo>
                    <a:lnTo>
                      <a:pt x="907" y="505"/>
                    </a:lnTo>
                    <a:lnTo>
                      <a:pt x="907" y="502"/>
                    </a:lnTo>
                    <a:lnTo>
                      <a:pt x="907" y="498"/>
                    </a:lnTo>
                    <a:lnTo>
                      <a:pt x="909" y="494"/>
                    </a:lnTo>
                    <a:lnTo>
                      <a:pt x="912" y="492"/>
                    </a:lnTo>
                    <a:lnTo>
                      <a:pt x="916" y="490"/>
                    </a:lnTo>
                    <a:lnTo>
                      <a:pt x="916" y="484"/>
                    </a:lnTo>
                    <a:lnTo>
                      <a:pt x="916" y="479"/>
                    </a:lnTo>
                    <a:lnTo>
                      <a:pt x="916" y="469"/>
                    </a:lnTo>
                    <a:lnTo>
                      <a:pt x="916" y="465"/>
                    </a:lnTo>
                    <a:lnTo>
                      <a:pt x="918" y="463"/>
                    </a:lnTo>
                    <a:lnTo>
                      <a:pt x="922" y="459"/>
                    </a:lnTo>
                    <a:lnTo>
                      <a:pt x="922" y="459"/>
                    </a:lnTo>
                    <a:lnTo>
                      <a:pt x="924" y="457"/>
                    </a:lnTo>
                    <a:lnTo>
                      <a:pt x="926" y="454"/>
                    </a:lnTo>
                    <a:lnTo>
                      <a:pt x="926" y="448"/>
                    </a:lnTo>
                    <a:lnTo>
                      <a:pt x="926" y="440"/>
                    </a:lnTo>
                    <a:lnTo>
                      <a:pt x="928" y="434"/>
                    </a:lnTo>
                    <a:lnTo>
                      <a:pt x="930" y="432"/>
                    </a:lnTo>
                    <a:lnTo>
                      <a:pt x="947" y="407"/>
                    </a:lnTo>
                    <a:lnTo>
                      <a:pt x="960" y="383"/>
                    </a:lnTo>
                    <a:lnTo>
                      <a:pt x="962" y="377"/>
                    </a:lnTo>
                    <a:lnTo>
                      <a:pt x="962" y="373"/>
                    </a:lnTo>
                    <a:lnTo>
                      <a:pt x="964" y="363"/>
                    </a:lnTo>
                    <a:lnTo>
                      <a:pt x="966" y="354"/>
                    </a:lnTo>
                    <a:lnTo>
                      <a:pt x="970" y="350"/>
                    </a:lnTo>
                    <a:lnTo>
                      <a:pt x="972" y="346"/>
                    </a:lnTo>
                    <a:lnTo>
                      <a:pt x="974" y="344"/>
                    </a:lnTo>
                    <a:lnTo>
                      <a:pt x="974" y="340"/>
                    </a:lnTo>
                    <a:lnTo>
                      <a:pt x="974" y="334"/>
                    </a:lnTo>
                    <a:lnTo>
                      <a:pt x="974" y="331"/>
                    </a:lnTo>
                    <a:lnTo>
                      <a:pt x="974" y="323"/>
                    </a:lnTo>
                    <a:lnTo>
                      <a:pt x="974" y="315"/>
                    </a:lnTo>
                    <a:lnTo>
                      <a:pt x="976" y="310"/>
                    </a:lnTo>
                    <a:lnTo>
                      <a:pt x="980" y="306"/>
                    </a:lnTo>
                    <a:lnTo>
                      <a:pt x="984" y="302"/>
                    </a:lnTo>
                    <a:lnTo>
                      <a:pt x="984" y="292"/>
                    </a:lnTo>
                    <a:lnTo>
                      <a:pt x="984" y="283"/>
                    </a:lnTo>
                    <a:lnTo>
                      <a:pt x="985" y="271"/>
                    </a:lnTo>
                    <a:lnTo>
                      <a:pt x="989" y="252"/>
                    </a:lnTo>
                    <a:lnTo>
                      <a:pt x="995" y="238"/>
                    </a:lnTo>
                    <a:lnTo>
                      <a:pt x="997" y="237"/>
                    </a:lnTo>
                    <a:lnTo>
                      <a:pt x="999" y="233"/>
                    </a:lnTo>
                    <a:lnTo>
                      <a:pt x="1003" y="225"/>
                    </a:lnTo>
                    <a:lnTo>
                      <a:pt x="1005" y="221"/>
                    </a:lnTo>
                    <a:lnTo>
                      <a:pt x="1007" y="217"/>
                    </a:lnTo>
                    <a:lnTo>
                      <a:pt x="1007" y="213"/>
                    </a:lnTo>
                    <a:lnTo>
                      <a:pt x="1007" y="210"/>
                    </a:lnTo>
                    <a:lnTo>
                      <a:pt x="1008" y="204"/>
                    </a:lnTo>
                    <a:lnTo>
                      <a:pt x="1010" y="202"/>
                    </a:lnTo>
                    <a:lnTo>
                      <a:pt x="1012" y="200"/>
                    </a:lnTo>
                    <a:lnTo>
                      <a:pt x="1012" y="200"/>
                    </a:lnTo>
                    <a:lnTo>
                      <a:pt x="1014" y="198"/>
                    </a:lnTo>
                    <a:lnTo>
                      <a:pt x="1016" y="194"/>
                    </a:lnTo>
                    <a:lnTo>
                      <a:pt x="1018" y="187"/>
                    </a:lnTo>
                    <a:lnTo>
                      <a:pt x="1022" y="183"/>
                    </a:lnTo>
                    <a:lnTo>
                      <a:pt x="1024" y="179"/>
                    </a:lnTo>
                    <a:lnTo>
                      <a:pt x="1028" y="177"/>
                    </a:lnTo>
                    <a:lnTo>
                      <a:pt x="1032" y="175"/>
                    </a:lnTo>
                    <a:lnTo>
                      <a:pt x="1035" y="175"/>
                    </a:lnTo>
                    <a:lnTo>
                      <a:pt x="1035" y="175"/>
                    </a:lnTo>
                    <a:lnTo>
                      <a:pt x="1043" y="175"/>
                    </a:lnTo>
                    <a:lnTo>
                      <a:pt x="1051" y="175"/>
                    </a:lnTo>
                    <a:lnTo>
                      <a:pt x="1055" y="173"/>
                    </a:lnTo>
                    <a:lnTo>
                      <a:pt x="1058" y="173"/>
                    </a:lnTo>
                    <a:lnTo>
                      <a:pt x="1062" y="171"/>
                    </a:lnTo>
                    <a:lnTo>
                      <a:pt x="1066" y="169"/>
                    </a:lnTo>
                    <a:lnTo>
                      <a:pt x="1072" y="165"/>
                    </a:lnTo>
                    <a:lnTo>
                      <a:pt x="1078" y="162"/>
                    </a:lnTo>
                    <a:lnTo>
                      <a:pt x="1083" y="164"/>
                    </a:lnTo>
                    <a:lnTo>
                      <a:pt x="1085" y="165"/>
                    </a:lnTo>
                    <a:lnTo>
                      <a:pt x="1089" y="167"/>
                    </a:lnTo>
                    <a:lnTo>
                      <a:pt x="1093" y="165"/>
                    </a:lnTo>
                    <a:lnTo>
                      <a:pt x="1099" y="164"/>
                    </a:lnTo>
                    <a:lnTo>
                      <a:pt x="1106" y="164"/>
                    </a:lnTo>
                    <a:lnTo>
                      <a:pt x="1122" y="150"/>
                    </a:lnTo>
                    <a:lnTo>
                      <a:pt x="1137" y="139"/>
                    </a:lnTo>
                    <a:lnTo>
                      <a:pt x="1147" y="133"/>
                    </a:lnTo>
                    <a:lnTo>
                      <a:pt x="1154" y="125"/>
                    </a:lnTo>
                    <a:lnTo>
                      <a:pt x="1160" y="115"/>
                    </a:lnTo>
                    <a:lnTo>
                      <a:pt x="1160" y="115"/>
                    </a:lnTo>
                    <a:lnTo>
                      <a:pt x="1160" y="115"/>
                    </a:lnTo>
                    <a:lnTo>
                      <a:pt x="1158" y="114"/>
                    </a:lnTo>
                    <a:lnTo>
                      <a:pt x="1156" y="110"/>
                    </a:lnTo>
                    <a:lnTo>
                      <a:pt x="1154" y="106"/>
                    </a:lnTo>
                    <a:lnTo>
                      <a:pt x="1151" y="102"/>
                    </a:lnTo>
                    <a:lnTo>
                      <a:pt x="1149" y="100"/>
                    </a:lnTo>
                    <a:lnTo>
                      <a:pt x="1147" y="98"/>
                    </a:lnTo>
                    <a:lnTo>
                      <a:pt x="1114" y="108"/>
                    </a:lnTo>
                    <a:lnTo>
                      <a:pt x="1095" y="112"/>
                    </a:lnTo>
                    <a:lnTo>
                      <a:pt x="1076" y="114"/>
                    </a:lnTo>
                    <a:lnTo>
                      <a:pt x="1066" y="114"/>
                    </a:lnTo>
                    <a:lnTo>
                      <a:pt x="1056" y="110"/>
                    </a:lnTo>
                    <a:lnTo>
                      <a:pt x="1055" y="108"/>
                    </a:lnTo>
                    <a:lnTo>
                      <a:pt x="1053" y="108"/>
                    </a:lnTo>
                    <a:lnTo>
                      <a:pt x="1049" y="110"/>
                    </a:lnTo>
                    <a:lnTo>
                      <a:pt x="1043" y="110"/>
                    </a:lnTo>
                    <a:lnTo>
                      <a:pt x="1035" y="110"/>
                    </a:lnTo>
                    <a:lnTo>
                      <a:pt x="1030" y="106"/>
                    </a:lnTo>
                    <a:lnTo>
                      <a:pt x="997" y="104"/>
                    </a:lnTo>
                    <a:lnTo>
                      <a:pt x="962" y="98"/>
                    </a:lnTo>
                    <a:lnTo>
                      <a:pt x="960" y="96"/>
                    </a:lnTo>
                    <a:lnTo>
                      <a:pt x="957" y="96"/>
                    </a:lnTo>
                    <a:lnTo>
                      <a:pt x="955" y="94"/>
                    </a:lnTo>
                    <a:lnTo>
                      <a:pt x="949" y="92"/>
                    </a:lnTo>
                    <a:lnTo>
                      <a:pt x="947" y="87"/>
                    </a:lnTo>
                    <a:lnTo>
                      <a:pt x="943" y="85"/>
                    </a:lnTo>
                    <a:lnTo>
                      <a:pt x="937" y="83"/>
                    </a:lnTo>
                    <a:lnTo>
                      <a:pt x="924" y="85"/>
                    </a:lnTo>
                    <a:lnTo>
                      <a:pt x="911" y="87"/>
                    </a:lnTo>
                    <a:lnTo>
                      <a:pt x="903" y="85"/>
                    </a:lnTo>
                    <a:lnTo>
                      <a:pt x="895" y="87"/>
                    </a:lnTo>
                    <a:lnTo>
                      <a:pt x="888" y="89"/>
                    </a:lnTo>
                    <a:lnTo>
                      <a:pt x="884" y="94"/>
                    </a:lnTo>
                    <a:lnTo>
                      <a:pt x="880" y="98"/>
                    </a:lnTo>
                    <a:lnTo>
                      <a:pt x="878" y="102"/>
                    </a:lnTo>
                    <a:lnTo>
                      <a:pt x="884" y="115"/>
                    </a:lnTo>
                    <a:lnTo>
                      <a:pt x="889" y="129"/>
                    </a:lnTo>
                    <a:lnTo>
                      <a:pt x="891" y="131"/>
                    </a:lnTo>
                    <a:lnTo>
                      <a:pt x="891" y="133"/>
                    </a:lnTo>
                    <a:lnTo>
                      <a:pt x="895" y="135"/>
                    </a:lnTo>
                    <a:lnTo>
                      <a:pt x="899" y="135"/>
                    </a:lnTo>
                    <a:lnTo>
                      <a:pt x="905" y="137"/>
                    </a:lnTo>
                    <a:lnTo>
                      <a:pt x="914" y="137"/>
                    </a:lnTo>
                    <a:lnTo>
                      <a:pt x="920" y="137"/>
                    </a:lnTo>
                    <a:lnTo>
                      <a:pt x="924" y="137"/>
                    </a:lnTo>
                    <a:lnTo>
                      <a:pt x="928" y="139"/>
                    </a:lnTo>
                    <a:lnTo>
                      <a:pt x="936" y="142"/>
                    </a:lnTo>
                    <a:lnTo>
                      <a:pt x="943" y="146"/>
                    </a:lnTo>
                    <a:lnTo>
                      <a:pt x="951" y="154"/>
                    </a:lnTo>
                    <a:lnTo>
                      <a:pt x="957" y="156"/>
                    </a:lnTo>
                    <a:lnTo>
                      <a:pt x="962" y="158"/>
                    </a:lnTo>
                    <a:lnTo>
                      <a:pt x="964" y="160"/>
                    </a:lnTo>
                    <a:lnTo>
                      <a:pt x="966" y="164"/>
                    </a:lnTo>
                    <a:lnTo>
                      <a:pt x="968" y="167"/>
                    </a:lnTo>
                    <a:lnTo>
                      <a:pt x="968" y="171"/>
                    </a:lnTo>
                    <a:lnTo>
                      <a:pt x="966" y="173"/>
                    </a:lnTo>
                    <a:lnTo>
                      <a:pt x="968" y="175"/>
                    </a:lnTo>
                    <a:lnTo>
                      <a:pt x="974" y="181"/>
                    </a:lnTo>
                    <a:lnTo>
                      <a:pt x="976" y="188"/>
                    </a:lnTo>
                    <a:lnTo>
                      <a:pt x="978" y="198"/>
                    </a:lnTo>
                    <a:lnTo>
                      <a:pt x="976" y="208"/>
                    </a:lnTo>
                    <a:lnTo>
                      <a:pt x="972" y="219"/>
                    </a:lnTo>
                    <a:lnTo>
                      <a:pt x="972" y="223"/>
                    </a:lnTo>
                    <a:lnTo>
                      <a:pt x="970" y="227"/>
                    </a:lnTo>
                    <a:lnTo>
                      <a:pt x="974" y="237"/>
                    </a:lnTo>
                    <a:lnTo>
                      <a:pt x="974" y="244"/>
                    </a:lnTo>
                    <a:lnTo>
                      <a:pt x="972" y="261"/>
                    </a:lnTo>
                    <a:lnTo>
                      <a:pt x="964" y="281"/>
                    </a:lnTo>
                    <a:lnTo>
                      <a:pt x="959" y="296"/>
                    </a:lnTo>
                    <a:lnTo>
                      <a:pt x="957" y="315"/>
                    </a:lnTo>
                    <a:lnTo>
                      <a:pt x="957" y="319"/>
                    </a:lnTo>
                    <a:lnTo>
                      <a:pt x="959" y="325"/>
                    </a:lnTo>
                    <a:lnTo>
                      <a:pt x="957" y="329"/>
                    </a:lnTo>
                    <a:lnTo>
                      <a:pt x="955" y="331"/>
                    </a:lnTo>
                    <a:lnTo>
                      <a:pt x="953" y="334"/>
                    </a:lnTo>
                    <a:lnTo>
                      <a:pt x="949" y="336"/>
                    </a:lnTo>
                    <a:lnTo>
                      <a:pt x="949" y="344"/>
                    </a:lnTo>
                    <a:lnTo>
                      <a:pt x="947" y="350"/>
                    </a:lnTo>
                    <a:lnTo>
                      <a:pt x="947" y="354"/>
                    </a:lnTo>
                    <a:lnTo>
                      <a:pt x="945" y="359"/>
                    </a:lnTo>
                    <a:lnTo>
                      <a:pt x="941" y="367"/>
                    </a:lnTo>
                    <a:lnTo>
                      <a:pt x="939" y="375"/>
                    </a:lnTo>
                    <a:lnTo>
                      <a:pt x="926" y="411"/>
                    </a:lnTo>
                    <a:lnTo>
                      <a:pt x="911" y="444"/>
                    </a:lnTo>
                    <a:lnTo>
                      <a:pt x="907" y="452"/>
                    </a:lnTo>
                    <a:lnTo>
                      <a:pt x="903" y="459"/>
                    </a:lnTo>
                    <a:lnTo>
                      <a:pt x="901" y="463"/>
                    </a:lnTo>
                    <a:lnTo>
                      <a:pt x="899" y="471"/>
                    </a:lnTo>
                    <a:lnTo>
                      <a:pt x="897" y="479"/>
                    </a:lnTo>
                    <a:lnTo>
                      <a:pt x="893" y="486"/>
                    </a:lnTo>
                    <a:lnTo>
                      <a:pt x="889" y="490"/>
                    </a:lnTo>
                    <a:lnTo>
                      <a:pt x="886" y="498"/>
                    </a:lnTo>
                    <a:lnTo>
                      <a:pt x="888" y="509"/>
                    </a:lnTo>
                    <a:lnTo>
                      <a:pt x="886" y="519"/>
                    </a:lnTo>
                    <a:lnTo>
                      <a:pt x="880" y="528"/>
                    </a:lnTo>
                    <a:lnTo>
                      <a:pt x="878" y="534"/>
                    </a:lnTo>
                    <a:lnTo>
                      <a:pt x="876" y="536"/>
                    </a:lnTo>
                    <a:lnTo>
                      <a:pt x="876" y="538"/>
                    </a:lnTo>
                    <a:lnTo>
                      <a:pt x="876" y="540"/>
                    </a:lnTo>
                    <a:lnTo>
                      <a:pt x="876" y="546"/>
                    </a:lnTo>
                    <a:lnTo>
                      <a:pt x="874" y="550"/>
                    </a:lnTo>
                    <a:lnTo>
                      <a:pt x="872" y="553"/>
                    </a:lnTo>
                    <a:lnTo>
                      <a:pt x="870" y="555"/>
                    </a:lnTo>
                    <a:lnTo>
                      <a:pt x="868" y="557"/>
                    </a:lnTo>
                    <a:lnTo>
                      <a:pt x="866" y="567"/>
                    </a:lnTo>
                    <a:lnTo>
                      <a:pt x="866" y="577"/>
                    </a:lnTo>
                    <a:lnTo>
                      <a:pt x="863" y="588"/>
                    </a:lnTo>
                    <a:lnTo>
                      <a:pt x="859" y="598"/>
                    </a:lnTo>
                    <a:lnTo>
                      <a:pt x="853" y="605"/>
                    </a:lnTo>
                    <a:lnTo>
                      <a:pt x="847" y="613"/>
                    </a:lnTo>
                    <a:lnTo>
                      <a:pt x="843" y="619"/>
                    </a:lnTo>
                    <a:lnTo>
                      <a:pt x="841" y="623"/>
                    </a:lnTo>
                    <a:lnTo>
                      <a:pt x="843" y="626"/>
                    </a:lnTo>
                    <a:lnTo>
                      <a:pt x="843" y="634"/>
                    </a:lnTo>
                    <a:lnTo>
                      <a:pt x="843" y="642"/>
                    </a:lnTo>
                    <a:lnTo>
                      <a:pt x="840" y="650"/>
                    </a:lnTo>
                    <a:lnTo>
                      <a:pt x="838" y="653"/>
                    </a:lnTo>
                    <a:lnTo>
                      <a:pt x="832" y="659"/>
                    </a:lnTo>
                    <a:lnTo>
                      <a:pt x="830" y="665"/>
                    </a:lnTo>
                    <a:lnTo>
                      <a:pt x="828" y="673"/>
                    </a:lnTo>
                    <a:lnTo>
                      <a:pt x="828" y="680"/>
                    </a:lnTo>
                    <a:lnTo>
                      <a:pt x="824" y="686"/>
                    </a:lnTo>
                    <a:lnTo>
                      <a:pt x="820" y="690"/>
                    </a:lnTo>
                    <a:lnTo>
                      <a:pt x="818" y="694"/>
                    </a:lnTo>
                    <a:lnTo>
                      <a:pt x="809" y="736"/>
                    </a:lnTo>
                    <a:lnTo>
                      <a:pt x="799" y="763"/>
                    </a:lnTo>
                    <a:lnTo>
                      <a:pt x="782" y="784"/>
                    </a:lnTo>
                    <a:lnTo>
                      <a:pt x="776" y="788"/>
                    </a:lnTo>
                    <a:lnTo>
                      <a:pt x="772" y="788"/>
                    </a:lnTo>
                    <a:lnTo>
                      <a:pt x="768" y="786"/>
                    </a:lnTo>
                    <a:lnTo>
                      <a:pt x="765" y="784"/>
                    </a:lnTo>
                    <a:lnTo>
                      <a:pt x="759" y="784"/>
                    </a:lnTo>
                    <a:lnTo>
                      <a:pt x="755" y="784"/>
                    </a:lnTo>
                    <a:lnTo>
                      <a:pt x="751" y="782"/>
                    </a:lnTo>
                    <a:lnTo>
                      <a:pt x="749" y="778"/>
                    </a:lnTo>
                    <a:lnTo>
                      <a:pt x="736" y="755"/>
                    </a:lnTo>
                    <a:lnTo>
                      <a:pt x="730" y="728"/>
                    </a:lnTo>
                    <a:lnTo>
                      <a:pt x="724" y="707"/>
                    </a:lnTo>
                    <a:lnTo>
                      <a:pt x="713" y="688"/>
                    </a:lnTo>
                    <a:lnTo>
                      <a:pt x="713" y="686"/>
                    </a:lnTo>
                    <a:lnTo>
                      <a:pt x="711" y="682"/>
                    </a:lnTo>
                    <a:lnTo>
                      <a:pt x="711" y="673"/>
                    </a:lnTo>
                    <a:lnTo>
                      <a:pt x="709" y="665"/>
                    </a:lnTo>
                    <a:lnTo>
                      <a:pt x="707" y="659"/>
                    </a:lnTo>
                    <a:lnTo>
                      <a:pt x="701" y="651"/>
                    </a:lnTo>
                    <a:lnTo>
                      <a:pt x="699" y="642"/>
                    </a:lnTo>
                    <a:lnTo>
                      <a:pt x="697" y="634"/>
                    </a:lnTo>
                    <a:lnTo>
                      <a:pt x="699" y="628"/>
                    </a:lnTo>
                    <a:lnTo>
                      <a:pt x="694" y="619"/>
                    </a:lnTo>
                    <a:lnTo>
                      <a:pt x="690" y="611"/>
                    </a:lnTo>
                    <a:lnTo>
                      <a:pt x="688" y="603"/>
                    </a:lnTo>
                    <a:lnTo>
                      <a:pt x="684" y="596"/>
                    </a:lnTo>
                    <a:lnTo>
                      <a:pt x="682" y="588"/>
                    </a:lnTo>
                    <a:lnTo>
                      <a:pt x="676" y="578"/>
                    </a:lnTo>
                    <a:lnTo>
                      <a:pt x="674" y="577"/>
                    </a:lnTo>
                    <a:lnTo>
                      <a:pt x="674" y="573"/>
                    </a:lnTo>
                    <a:lnTo>
                      <a:pt x="674" y="569"/>
                    </a:lnTo>
                    <a:lnTo>
                      <a:pt x="674" y="565"/>
                    </a:lnTo>
                    <a:lnTo>
                      <a:pt x="674" y="561"/>
                    </a:lnTo>
                    <a:lnTo>
                      <a:pt x="672" y="561"/>
                    </a:lnTo>
                    <a:lnTo>
                      <a:pt x="669" y="555"/>
                    </a:lnTo>
                    <a:lnTo>
                      <a:pt x="663" y="546"/>
                    </a:lnTo>
                    <a:lnTo>
                      <a:pt x="659" y="536"/>
                    </a:lnTo>
                    <a:lnTo>
                      <a:pt x="659" y="532"/>
                    </a:lnTo>
                    <a:lnTo>
                      <a:pt x="659" y="519"/>
                    </a:lnTo>
                    <a:lnTo>
                      <a:pt x="651" y="509"/>
                    </a:lnTo>
                    <a:lnTo>
                      <a:pt x="646" y="502"/>
                    </a:lnTo>
                    <a:lnTo>
                      <a:pt x="646" y="496"/>
                    </a:lnTo>
                    <a:lnTo>
                      <a:pt x="646" y="492"/>
                    </a:lnTo>
                    <a:lnTo>
                      <a:pt x="642" y="482"/>
                    </a:lnTo>
                    <a:lnTo>
                      <a:pt x="642" y="473"/>
                    </a:lnTo>
                    <a:lnTo>
                      <a:pt x="642" y="473"/>
                    </a:lnTo>
                    <a:lnTo>
                      <a:pt x="636" y="465"/>
                    </a:lnTo>
                    <a:lnTo>
                      <a:pt x="632" y="455"/>
                    </a:lnTo>
                    <a:lnTo>
                      <a:pt x="630" y="446"/>
                    </a:lnTo>
                    <a:lnTo>
                      <a:pt x="630" y="436"/>
                    </a:lnTo>
                    <a:lnTo>
                      <a:pt x="628" y="427"/>
                    </a:lnTo>
                    <a:lnTo>
                      <a:pt x="624" y="425"/>
                    </a:lnTo>
                    <a:lnTo>
                      <a:pt x="621" y="421"/>
                    </a:lnTo>
                    <a:lnTo>
                      <a:pt x="621" y="415"/>
                    </a:lnTo>
                    <a:lnTo>
                      <a:pt x="621" y="411"/>
                    </a:lnTo>
                    <a:lnTo>
                      <a:pt x="617" y="394"/>
                    </a:lnTo>
                    <a:lnTo>
                      <a:pt x="609" y="375"/>
                    </a:lnTo>
                    <a:lnTo>
                      <a:pt x="598" y="350"/>
                    </a:lnTo>
                    <a:lnTo>
                      <a:pt x="590" y="329"/>
                    </a:lnTo>
                    <a:lnTo>
                      <a:pt x="586" y="294"/>
                    </a:lnTo>
                    <a:lnTo>
                      <a:pt x="584" y="279"/>
                    </a:lnTo>
                    <a:lnTo>
                      <a:pt x="580" y="265"/>
                    </a:lnTo>
                    <a:lnTo>
                      <a:pt x="575" y="233"/>
                    </a:lnTo>
                    <a:lnTo>
                      <a:pt x="573" y="219"/>
                    </a:lnTo>
                    <a:lnTo>
                      <a:pt x="569" y="206"/>
                    </a:lnTo>
                    <a:lnTo>
                      <a:pt x="567" y="200"/>
                    </a:lnTo>
                    <a:lnTo>
                      <a:pt x="563" y="194"/>
                    </a:lnTo>
                    <a:lnTo>
                      <a:pt x="559" y="185"/>
                    </a:lnTo>
                    <a:lnTo>
                      <a:pt x="557" y="175"/>
                    </a:lnTo>
                    <a:lnTo>
                      <a:pt x="557" y="167"/>
                    </a:lnTo>
                    <a:lnTo>
                      <a:pt x="553" y="160"/>
                    </a:lnTo>
                    <a:lnTo>
                      <a:pt x="552" y="150"/>
                    </a:lnTo>
                    <a:lnTo>
                      <a:pt x="548" y="139"/>
                    </a:lnTo>
                    <a:lnTo>
                      <a:pt x="544" y="129"/>
                    </a:lnTo>
                    <a:lnTo>
                      <a:pt x="538" y="119"/>
                    </a:lnTo>
                    <a:lnTo>
                      <a:pt x="532" y="112"/>
                    </a:lnTo>
                    <a:lnTo>
                      <a:pt x="528" y="108"/>
                    </a:lnTo>
                    <a:lnTo>
                      <a:pt x="527" y="108"/>
                    </a:lnTo>
                    <a:lnTo>
                      <a:pt x="525" y="108"/>
                    </a:lnTo>
                    <a:lnTo>
                      <a:pt x="521" y="108"/>
                    </a:lnTo>
                    <a:lnTo>
                      <a:pt x="517" y="108"/>
                    </a:lnTo>
                    <a:lnTo>
                      <a:pt x="515" y="108"/>
                    </a:lnTo>
                    <a:lnTo>
                      <a:pt x="515" y="108"/>
                    </a:lnTo>
                    <a:lnTo>
                      <a:pt x="513" y="110"/>
                    </a:lnTo>
                    <a:lnTo>
                      <a:pt x="511" y="114"/>
                    </a:lnTo>
                    <a:lnTo>
                      <a:pt x="507" y="121"/>
                    </a:lnTo>
                    <a:lnTo>
                      <a:pt x="505" y="123"/>
                    </a:lnTo>
                    <a:lnTo>
                      <a:pt x="504" y="125"/>
                    </a:lnTo>
                    <a:lnTo>
                      <a:pt x="502" y="127"/>
                    </a:lnTo>
                    <a:lnTo>
                      <a:pt x="500" y="131"/>
                    </a:lnTo>
                    <a:lnTo>
                      <a:pt x="500" y="137"/>
                    </a:lnTo>
                    <a:lnTo>
                      <a:pt x="500" y="146"/>
                    </a:lnTo>
                    <a:lnTo>
                      <a:pt x="498" y="154"/>
                    </a:lnTo>
                    <a:lnTo>
                      <a:pt x="496" y="162"/>
                    </a:lnTo>
                    <a:lnTo>
                      <a:pt x="494" y="165"/>
                    </a:lnTo>
                    <a:lnTo>
                      <a:pt x="486" y="173"/>
                    </a:lnTo>
                    <a:lnTo>
                      <a:pt x="475" y="210"/>
                    </a:lnTo>
                    <a:lnTo>
                      <a:pt x="473" y="227"/>
                    </a:lnTo>
                    <a:lnTo>
                      <a:pt x="473" y="246"/>
                    </a:lnTo>
                    <a:lnTo>
                      <a:pt x="467" y="290"/>
                    </a:lnTo>
                    <a:lnTo>
                      <a:pt x="465" y="300"/>
                    </a:lnTo>
                    <a:lnTo>
                      <a:pt x="459" y="310"/>
                    </a:lnTo>
                    <a:lnTo>
                      <a:pt x="457" y="315"/>
                    </a:lnTo>
                    <a:lnTo>
                      <a:pt x="457" y="321"/>
                    </a:lnTo>
                    <a:lnTo>
                      <a:pt x="457" y="329"/>
                    </a:lnTo>
                    <a:lnTo>
                      <a:pt x="459" y="334"/>
                    </a:lnTo>
                    <a:lnTo>
                      <a:pt x="459" y="340"/>
                    </a:lnTo>
                    <a:lnTo>
                      <a:pt x="454" y="361"/>
                    </a:lnTo>
                    <a:lnTo>
                      <a:pt x="446" y="381"/>
                    </a:lnTo>
                    <a:lnTo>
                      <a:pt x="429" y="411"/>
                    </a:lnTo>
                    <a:lnTo>
                      <a:pt x="421" y="434"/>
                    </a:lnTo>
                    <a:lnTo>
                      <a:pt x="419" y="440"/>
                    </a:lnTo>
                    <a:lnTo>
                      <a:pt x="417" y="444"/>
                    </a:lnTo>
                    <a:lnTo>
                      <a:pt x="409" y="450"/>
                    </a:lnTo>
                    <a:lnTo>
                      <a:pt x="408" y="452"/>
                    </a:lnTo>
                    <a:lnTo>
                      <a:pt x="408" y="459"/>
                    </a:lnTo>
                    <a:lnTo>
                      <a:pt x="406" y="465"/>
                    </a:lnTo>
                    <a:lnTo>
                      <a:pt x="404" y="471"/>
                    </a:lnTo>
                    <a:lnTo>
                      <a:pt x="402" y="475"/>
                    </a:lnTo>
                    <a:lnTo>
                      <a:pt x="402" y="475"/>
                    </a:lnTo>
                    <a:lnTo>
                      <a:pt x="400" y="477"/>
                    </a:lnTo>
                    <a:lnTo>
                      <a:pt x="400" y="480"/>
                    </a:lnTo>
                    <a:lnTo>
                      <a:pt x="400" y="486"/>
                    </a:lnTo>
                    <a:lnTo>
                      <a:pt x="400" y="492"/>
                    </a:lnTo>
                    <a:lnTo>
                      <a:pt x="398" y="496"/>
                    </a:lnTo>
                    <a:lnTo>
                      <a:pt x="394" y="498"/>
                    </a:lnTo>
                    <a:lnTo>
                      <a:pt x="392" y="500"/>
                    </a:lnTo>
                    <a:lnTo>
                      <a:pt x="390" y="502"/>
                    </a:lnTo>
                    <a:lnTo>
                      <a:pt x="386" y="505"/>
                    </a:lnTo>
                    <a:lnTo>
                      <a:pt x="383" y="517"/>
                    </a:lnTo>
                    <a:lnTo>
                      <a:pt x="379" y="528"/>
                    </a:lnTo>
                    <a:lnTo>
                      <a:pt x="377" y="544"/>
                    </a:lnTo>
                    <a:lnTo>
                      <a:pt x="373" y="557"/>
                    </a:lnTo>
                    <a:lnTo>
                      <a:pt x="371" y="567"/>
                    </a:lnTo>
                    <a:lnTo>
                      <a:pt x="371" y="577"/>
                    </a:lnTo>
                    <a:lnTo>
                      <a:pt x="369" y="582"/>
                    </a:lnTo>
                    <a:lnTo>
                      <a:pt x="367" y="586"/>
                    </a:lnTo>
                    <a:lnTo>
                      <a:pt x="363" y="588"/>
                    </a:lnTo>
                    <a:lnTo>
                      <a:pt x="354" y="592"/>
                    </a:lnTo>
                    <a:lnTo>
                      <a:pt x="346" y="594"/>
                    </a:lnTo>
                    <a:lnTo>
                      <a:pt x="340" y="598"/>
                    </a:lnTo>
                    <a:lnTo>
                      <a:pt x="331" y="600"/>
                    </a:lnTo>
                    <a:lnTo>
                      <a:pt x="321" y="600"/>
                    </a:lnTo>
                    <a:lnTo>
                      <a:pt x="317" y="600"/>
                    </a:lnTo>
                    <a:lnTo>
                      <a:pt x="313" y="598"/>
                    </a:lnTo>
                    <a:lnTo>
                      <a:pt x="312" y="594"/>
                    </a:lnTo>
                    <a:lnTo>
                      <a:pt x="310" y="590"/>
                    </a:lnTo>
                    <a:lnTo>
                      <a:pt x="308" y="577"/>
                    </a:lnTo>
                    <a:lnTo>
                      <a:pt x="302" y="563"/>
                    </a:lnTo>
                    <a:lnTo>
                      <a:pt x="294" y="546"/>
                    </a:lnTo>
                    <a:lnTo>
                      <a:pt x="292" y="528"/>
                    </a:lnTo>
                    <a:lnTo>
                      <a:pt x="292" y="521"/>
                    </a:lnTo>
                    <a:lnTo>
                      <a:pt x="292" y="517"/>
                    </a:lnTo>
                    <a:lnTo>
                      <a:pt x="292" y="513"/>
                    </a:lnTo>
                    <a:lnTo>
                      <a:pt x="288" y="509"/>
                    </a:lnTo>
                    <a:lnTo>
                      <a:pt x="287" y="504"/>
                    </a:lnTo>
                    <a:lnTo>
                      <a:pt x="287" y="498"/>
                    </a:lnTo>
                    <a:lnTo>
                      <a:pt x="283" y="471"/>
                    </a:lnTo>
                    <a:lnTo>
                      <a:pt x="273" y="442"/>
                    </a:lnTo>
                    <a:lnTo>
                      <a:pt x="262" y="409"/>
                    </a:lnTo>
                    <a:lnTo>
                      <a:pt x="256" y="377"/>
                    </a:lnTo>
                    <a:lnTo>
                      <a:pt x="242" y="356"/>
                    </a:lnTo>
                    <a:lnTo>
                      <a:pt x="242" y="336"/>
                    </a:lnTo>
                    <a:lnTo>
                      <a:pt x="242" y="329"/>
                    </a:lnTo>
                    <a:lnTo>
                      <a:pt x="240" y="321"/>
                    </a:lnTo>
                    <a:lnTo>
                      <a:pt x="239" y="311"/>
                    </a:lnTo>
                    <a:lnTo>
                      <a:pt x="237" y="308"/>
                    </a:lnTo>
                    <a:lnTo>
                      <a:pt x="235" y="306"/>
                    </a:lnTo>
                    <a:lnTo>
                      <a:pt x="235" y="304"/>
                    </a:lnTo>
                    <a:lnTo>
                      <a:pt x="231" y="298"/>
                    </a:lnTo>
                    <a:lnTo>
                      <a:pt x="227" y="292"/>
                    </a:lnTo>
                    <a:lnTo>
                      <a:pt x="227" y="285"/>
                    </a:lnTo>
                    <a:lnTo>
                      <a:pt x="227" y="281"/>
                    </a:lnTo>
                    <a:lnTo>
                      <a:pt x="227" y="277"/>
                    </a:lnTo>
                    <a:lnTo>
                      <a:pt x="223" y="271"/>
                    </a:lnTo>
                    <a:lnTo>
                      <a:pt x="221" y="265"/>
                    </a:lnTo>
                    <a:lnTo>
                      <a:pt x="219" y="258"/>
                    </a:lnTo>
                    <a:lnTo>
                      <a:pt x="219" y="250"/>
                    </a:lnTo>
                    <a:lnTo>
                      <a:pt x="217" y="240"/>
                    </a:lnTo>
                    <a:lnTo>
                      <a:pt x="217" y="235"/>
                    </a:lnTo>
                    <a:lnTo>
                      <a:pt x="216" y="231"/>
                    </a:lnTo>
                    <a:lnTo>
                      <a:pt x="214" y="227"/>
                    </a:lnTo>
                    <a:lnTo>
                      <a:pt x="210" y="225"/>
                    </a:lnTo>
                    <a:lnTo>
                      <a:pt x="208" y="221"/>
                    </a:lnTo>
                    <a:lnTo>
                      <a:pt x="208" y="213"/>
                    </a:lnTo>
                    <a:lnTo>
                      <a:pt x="206" y="204"/>
                    </a:lnTo>
                    <a:lnTo>
                      <a:pt x="202" y="194"/>
                    </a:lnTo>
                    <a:lnTo>
                      <a:pt x="192" y="158"/>
                    </a:lnTo>
                    <a:lnTo>
                      <a:pt x="183" y="123"/>
                    </a:lnTo>
                    <a:lnTo>
                      <a:pt x="181" y="117"/>
                    </a:lnTo>
                    <a:lnTo>
                      <a:pt x="179" y="112"/>
                    </a:lnTo>
                    <a:lnTo>
                      <a:pt x="179" y="106"/>
                    </a:lnTo>
                    <a:lnTo>
                      <a:pt x="179" y="104"/>
                    </a:lnTo>
                    <a:lnTo>
                      <a:pt x="179" y="102"/>
                    </a:lnTo>
                    <a:lnTo>
                      <a:pt x="181" y="91"/>
                    </a:lnTo>
                    <a:lnTo>
                      <a:pt x="185" y="81"/>
                    </a:lnTo>
                    <a:lnTo>
                      <a:pt x="191" y="71"/>
                    </a:lnTo>
                    <a:lnTo>
                      <a:pt x="194" y="67"/>
                    </a:lnTo>
                    <a:lnTo>
                      <a:pt x="200" y="67"/>
                    </a:lnTo>
                    <a:lnTo>
                      <a:pt x="206" y="69"/>
                    </a:lnTo>
                    <a:lnTo>
                      <a:pt x="210" y="69"/>
                    </a:lnTo>
                    <a:lnTo>
                      <a:pt x="214" y="71"/>
                    </a:lnTo>
                    <a:lnTo>
                      <a:pt x="219" y="69"/>
                    </a:lnTo>
                    <a:lnTo>
                      <a:pt x="227" y="66"/>
                    </a:lnTo>
                    <a:lnTo>
                      <a:pt x="235" y="60"/>
                    </a:lnTo>
                    <a:lnTo>
                      <a:pt x="240" y="52"/>
                    </a:lnTo>
                    <a:lnTo>
                      <a:pt x="244" y="50"/>
                    </a:lnTo>
                    <a:lnTo>
                      <a:pt x="246" y="48"/>
                    </a:lnTo>
                    <a:lnTo>
                      <a:pt x="250" y="46"/>
                    </a:lnTo>
                    <a:lnTo>
                      <a:pt x="254" y="46"/>
                    </a:lnTo>
                    <a:lnTo>
                      <a:pt x="258" y="48"/>
                    </a:lnTo>
                    <a:lnTo>
                      <a:pt x="258" y="43"/>
                    </a:lnTo>
                    <a:lnTo>
                      <a:pt x="260" y="39"/>
                    </a:lnTo>
                    <a:lnTo>
                      <a:pt x="250" y="31"/>
                    </a:lnTo>
                    <a:lnTo>
                      <a:pt x="244" y="29"/>
                    </a:lnTo>
                    <a:lnTo>
                      <a:pt x="239" y="25"/>
                    </a:lnTo>
                    <a:close/>
                    <a:moveTo>
                      <a:pt x="235" y="0"/>
                    </a:moveTo>
                    <a:lnTo>
                      <a:pt x="239" y="0"/>
                    </a:lnTo>
                    <a:lnTo>
                      <a:pt x="252" y="4"/>
                    </a:lnTo>
                    <a:lnTo>
                      <a:pt x="262" y="10"/>
                    </a:lnTo>
                    <a:lnTo>
                      <a:pt x="271" y="18"/>
                    </a:lnTo>
                    <a:lnTo>
                      <a:pt x="281" y="25"/>
                    </a:lnTo>
                    <a:lnTo>
                      <a:pt x="285" y="29"/>
                    </a:lnTo>
                    <a:lnTo>
                      <a:pt x="285" y="33"/>
                    </a:lnTo>
                    <a:lnTo>
                      <a:pt x="285" y="39"/>
                    </a:lnTo>
                    <a:lnTo>
                      <a:pt x="283" y="43"/>
                    </a:lnTo>
                    <a:lnTo>
                      <a:pt x="283" y="46"/>
                    </a:lnTo>
                    <a:lnTo>
                      <a:pt x="281" y="48"/>
                    </a:lnTo>
                    <a:lnTo>
                      <a:pt x="281" y="50"/>
                    </a:lnTo>
                    <a:lnTo>
                      <a:pt x="281" y="50"/>
                    </a:lnTo>
                    <a:lnTo>
                      <a:pt x="283" y="52"/>
                    </a:lnTo>
                    <a:lnTo>
                      <a:pt x="283" y="54"/>
                    </a:lnTo>
                    <a:lnTo>
                      <a:pt x="285" y="60"/>
                    </a:lnTo>
                    <a:lnTo>
                      <a:pt x="285" y="64"/>
                    </a:lnTo>
                    <a:lnTo>
                      <a:pt x="281" y="67"/>
                    </a:lnTo>
                    <a:lnTo>
                      <a:pt x="275" y="71"/>
                    </a:lnTo>
                    <a:lnTo>
                      <a:pt x="269" y="73"/>
                    </a:lnTo>
                    <a:lnTo>
                      <a:pt x="264" y="75"/>
                    </a:lnTo>
                    <a:lnTo>
                      <a:pt x="256" y="71"/>
                    </a:lnTo>
                    <a:lnTo>
                      <a:pt x="248" y="79"/>
                    </a:lnTo>
                    <a:lnTo>
                      <a:pt x="242" y="85"/>
                    </a:lnTo>
                    <a:lnTo>
                      <a:pt x="223" y="94"/>
                    </a:lnTo>
                    <a:lnTo>
                      <a:pt x="204" y="94"/>
                    </a:lnTo>
                    <a:lnTo>
                      <a:pt x="204" y="98"/>
                    </a:lnTo>
                    <a:lnTo>
                      <a:pt x="204" y="102"/>
                    </a:lnTo>
                    <a:lnTo>
                      <a:pt x="204" y="102"/>
                    </a:lnTo>
                    <a:lnTo>
                      <a:pt x="204" y="104"/>
                    </a:lnTo>
                    <a:lnTo>
                      <a:pt x="204" y="106"/>
                    </a:lnTo>
                    <a:lnTo>
                      <a:pt x="206" y="112"/>
                    </a:lnTo>
                    <a:lnTo>
                      <a:pt x="206" y="117"/>
                    </a:lnTo>
                    <a:lnTo>
                      <a:pt x="216" y="150"/>
                    </a:lnTo>
                    <a:lnTo>
                      <a:pt x="225" y="187"/>
                    </a:lnTo>
                    <a:lnTo>
                      <a:pt x="229" y="196"/>
                    </a:lnTo>
                    <a:lnTo>
                      <a:pt x="231" y="206"/>
                    </a:lnTo>
                    <a:lnTo>
                      <a:pt x="233" y="212"/>
                    </a:lnTo>
                    <a:lnTo>
                      <a:pt x="237" y="219"/>
                    </a:lnTo>
                    <a:lnTo>
                      <a:pt x="240" y="229"/>
                    </a:lnTo>
                    <a:lnTo>
                      <a:pt x="242" y="238"/>
                    </a:lnTo>
                    <a:lnTo>
                      <a:pt x="242" y="246"/>
                    </a:lnTo>
                    <a:lnTo>
                      <a:pt x="244" y="254"/>
                    </a:lnTo>
                    <a:lnTo>
                      <a:pt x="244" y="258"/>
                    </a:lnTo>
                    <a:lnTo>
                      <a:pt x="246" y="260"/>
                    </a:lnTo>
                    <a:lnTo>
                      <a:pt x="248" y="263"/>
                    </a:lnTo>
                    <a:lnTo>
                      <a:pt x="252" y="267"/>
                    </a:lnTo>
                    <a:lnTo>
                      <a:pt x="252" y="273"/>
                    </a:lnTo>
                    <a:lnTo>
                      <a:pt x="252" y="279"/>
                    </a:lnTo>
                    <a:lnTo>
                      <a:pt x="252" y="283"/>
                    </a:lnTo>
                    <a:lnTo>
                      <a:pt x="252" y="285"/>
                    </a:lnTo>
                    <a:lnTo>
                      <a:pt x="252" y="286"/>
                    </a:lnTo>
                    <a:lnTo>
                      <a:pt x="252" y="286"/>
                    </a:lnTo>
                    <a:lnTo>
                      <a:pt x="256" y="292"/>
                    </a:lnTo>
                    <a:lnTo>
                      <a:pt x="258" y="298"/>
                    </a:lnTo>
                    <a:lnTo>
                      <a:pt x="260" y="304"/>
                    </a:lnTo>
                    <a:lnTo>
                      <a:pt x="267" y="323"/>
                    </a:lnTo>
                    <a:lnTo>
                      <a:pt x="265" y="342"/>
                    </a:lnTo>
                    <a:lnTo>
                      <a:pt x="265" y="346"/>
                    </a:lnTo>
                    <a:lnTo>
                      <a:pt x="267" y="350"/>
                    </a:lnTo>
                    <a:lnTo>
                      <a:pt x="271" y="356"/>
                    </a:lnTo>
                    <a:lnTo>
                      <a:pt x="277" y="363"/>
                    </a:lnTo>
                    <a:lnTo>
                      <a:pt x="279" y="365"/>
                    </a:lnTo>
                    <a:lnTo>
                      <a:pt x="279" y="369"/>
                    </a:lnTo>
                    <a:lnTo>
                      <a:pt x="285" y="400"/>
                    </a:lnTo>
                    <a:lnTo>
                      <a:pt x="296" y="432"/>
                    </a:lnTo>
                    <a:lnTo>
                      <a:pt x="308" y="467"/>
                    </a:lnTo>
                    <a:lnTo>
                      <a:pt x="312" y="498"/>
                    </a:lnTo>
                    <a:lnTo>
                      <a:pt x="313" y="500"/>
                    </a:lnTo>
                    <a:lnTo>
                      <a:pt x="315" y="504"/>
                    </a:lnTo>
                    <a:lnTo>
                      <a:pt x="315" y="509"/>
                    </a:lnTo>
                    <a:lnTo>
                      <a:pt x="317" y="519"/>
                    </a:lnTo>
                    <a:lnTo>
                      <a:pt x="317" y="528"/>
                    </a:lnTo>
                    <a:lnTo>
                      <a:pt x="317" y="536"/>
                    </a:lnTo>
                    <a:lnTo>
                      <a:pt x="319" y="544"/>
                    </a:lnTo>
                    <a:lnTo>
                      <a:pt x="323" y="552"/>
                    </a:lnTo>
                    <a:lnTo>
                      <a:pt x="329" y="563"/>
                    </a:lnTo>
                    <a:lnTo>
                      <a:pt x="331" y="575"/>
                    </a:lnTo>
                    <a:lnTo>
                      <a:pt x="335" y="573"/>
                    </a:lnTo>
                    <a:lnTo>
                      <a:pt x="348" y="567"/>
                    </a:lnTo>
                    <a:lnTo>
                      <a:pt x="348" y="561"/>
                    </a:lnTo>
                    <a:lnTo>
                      <a:pt x="350" y="552"/>
                    </a:lnTo>
                    <a:lnTo>
                      <a:pt x="352" y="538"/>
                    </a:lnTo>
                    <a:lnTo>
                      <a:pt x="356" y="523"/>
                    </a:lnTo>
                    <a:lnTo>
                      <a:pt x="360" y="509"/>
                    </a:lnTo>
                    <a:lnTo>
                      <a:pt x="365" y="496"/>
                    </a:lnTo>
                    <a:lnTo>
                      <a:pt x="371" y="486"/>
                    </a:lnTo>
                    <a:lnTo>
                      <a:pt x="377" y="480"/>
                    </a:lnTo>
                    <a:lnTo>
                      <a:pt x="377" y="480"/>
                    </a:lnTo>
                    <a:lnTo>
                      <a:pt x="377" y="471"/>
                    </a:lnTo>
                    <a:lnTo>
                      <a:pt x="379" y="463"/>
                    </a:lnTo>
                    <a:lnTo>
                      <a:pt x="384" y="457"/>
                    </a:lnTo>
                    <a:lnTo>
                      <a:pt x="384" y="457"/>
                    </a:lnTo>
                    <a:lnTo>
                      <a:pt x="384" y="455"/>
                    </a:lnTo>
                    <a:lnTo>
                      <a:pt x="384" y="452"/>
                    </a:lnTo>
                    <a:lnTo>
                      <a:pt x="383" y="448"/>
                    </a:lnTo>
                    <a:lnTo>
                      <a:pt x="384" y="442"/>
                    </a:lnTo>
                    <a:lnTo>
                      <a:pt x="386" y="438"/>
                    </a:lnTo>
                    <a:lnTo>
                      <a:pt x="392" y="434"/>
                    </a:lnTo>
                    <a:lnTo>
                      <a:pt x="398" y="429"/>
                    </a:lnTo>
                    <a:lnTo>
                      <a:pt x="398" y="429"/>
                    </a:lnTo>
                    <a:lnTo>
                      <a:pt x="398" y="429"/>
                    </a:lnTo>
                    <a:lnTo>
                      <a:pt x="406" y="402"/>
                    </a:lnTo>
                    <a:lnTo>
                      <a:pt x="415" y="384"/>
                    </a:lnTo>
                    <a:lnTo>
                      <a:pt x="425" y="367"/>
                    </a:lnTo>
                    <a:lnTo>
                      <a:pt x="429" y="358"/>
                    </a:lnTo>
                    <a:lnTo>
                      <a:pt x="432" y="348"/>
                    </a:lnTo>
                    <a:lnTo>
                      <a:pt x="434" y="338"/>
                    </a:lnTo>
                    <a:lnTo>
                      <a:pt x="434" y="336"/>
                    </a:lnTo>
                    <a:lnTo>
                      <a:pt x="434" y="333"/>
                    </a:lnTo>
                    <a:lnTo>
                      <a:pt x="432" y="321"/>
                    </a:lnTo>
                    <a:lnTo>
                      <a:pt x="434" y="310"/>
                    </a:lnTo>
                    <a:lnTo>
                      <a:pt x="438" y="298"/>
                    </a:lnTo>
                    <a:lnTo>
                      <a:pt x="442" y="292"/>
                    </a:lnTo>
                    <a:lnTo>
                      <a:pt x="444" y="285"/>
                    </a:lnTo>
                    <a:lnTo>
                      <a:pt x="448" y="248"/>
                    </a:lnTo>
                    <a:lnTo>
                      <a:pt x="452" y="204"/>
                    </a:lnTo>
                    <a:lnTo>
                      <a:pt x="465" y="164"/>
                    </a:lnTo>
                    <a:lnTo>
                      <a:pt x="467" y="160"/>
                    </a:lnTo>
                    <a:lnTo>
                      <a:pt x="475" y="152"/>
                    </a:lnTo>
                    <a:lnTo>
                      <a:pt x="475" y="146"/>
                    </a:lnTo>
                    <a:lnTo>
                      <a:pt x="475" y="139"/>
                    </a:lnTo>
                    <a:lnTo>
                      <a:pt x="477" y="129"/>
                    </a:lnTo>
                    <a:lnTo>
                      <a:pt x="479" y="119"/>
                    </a:lnTo>
                    <a:lnTo>
                      <a:pt x="482" y="112"/>
                    </a:lnTo>
                    <a:lnTo>
                      <a:pt x="486" y="108"/>
                    </a:lnTo>
                    <a:lnTo>
                      <a:pt x="488" y="106"/>
                    </a:lnTo>
                    <a:lnTo>
                      <a:pt x="492" y="98"/>
                    </a:lnTo>
                    <a:lnTo>
                      <a:pt x="498" y="92"/>
                    </a:lnTo>
                    <a:lnTo>
                      <a:pt x="502" y="89"/>
                    </a:lnTo>
                    <a:lnTo>
                      <a:pt x="507" y="85"/>
                    </a:lnTo>
                    <a:lnTo>
                      <a:pt x="515" y="83"/>
                    </a:lnTo>
                    <a:lnTo>
                      <a:pt x="525" y="83"/>
                    </a:lnTo>
                    <a:lnTo>
                      <a:pt x="532" y="83"/>
                    </a:lnTo>
                    <a:lnTo>
                      <a:pt x="538" y="87"/>
                    </a:lnTo>
                    <a:lnTo>
                      <a:pt x="546" y="91"/>
                    </a:lnTo>
                    <a:lnTo>
                      <a:pt x="552" y="96"/>
                    </a:lnTo>
                    <a:lnTo>
                      <a:pt x="557" y="106"/>
                    </a:lnTo>
                    <a:lnTo>
                      <a:pt x="565" y="117"/>
                    </a:lnTo>
                    <a:lnTo>
                      <a:pt x="571" y="129"/>
                    </a:lnTo>
                    <a:lnTo>
                      <a:pt x="575" y="142"/>
                    </a:lnTo>
                    <a:lnTo>
                      <a:pt x="578" y="152"/>
                    </a:lnTo>
                    <a:lnTo>
                      <a:pt x="582" y="160"/>
                    </a:lnTo>
                    <a:lnTo>
                      <a:pt x="582" y="164"/>
                    </a:lnTo>
                    <a:lnTo>
                      <a:pt x="584" y="167"/>
                    </a:lnTo>
                    <a:lnTo>
                      <a:pt x="582" y="171"/>
                    </a:lnTo>
                    <a:lnTo>
                      <a:pt x="580" y="175"/>
                    </a:lnTo>
                    <a:lnTo>
                      <a:pt x="582" y="179"/>
                    </a:lnTo>
                    <a:lnTo>
                      <a:pt x="584" y="183"/>
                    </a:lnTo>
                    <a:lnTo>
                      <a:pt x="588" y="190"/>
                    </a:lnTo>
                    <a:lnTo>
                      <a:pt x="592" y="200"/>
                    </a:lnTo>
                    <a:lnTo>
                      <a:pt x="596" y="213"/>
                    </a:lnTo>
                    <a:lnTo>
                      <a:pt x="598" y="231"/>
                    </a:lnTo>
                    <a:lnTo>
                      <a:pt x="600" y="244"/>
                    </a:lnTo>
                    <a:lnTo>
                      <a:pt x="603" y="258"/>
                    </a:lnTo>
                    <a:lnTo>
                      <a:pt x="611" y="292"/>
                    </a:lnTo>
                    <a:lnTo>
                      <a:pt x="611" y="308"/>
                    </a:lnTo>
                    <a:lnTo>
                      <a:pt x="615" y="323"/>
                    </a:lnTo>
                    <a:lnTo>
                      <a:pt x="621" y="342"/>
                    </a:lnTo>
                    <a:lnTo>
                      <a:pt x="630" y="363"/>
                    </a:lnTo>
                    <a:lnTo>
                      <a:pt x="640" y="386"/>
                    </a:lnTo>
                    <a:lnTo>
                      <a:pt x="644" y="406"/>
                    </a:lnTo>
                    <a:lnTo>
                      <a:pt x="649" y="409"/>
                    </a:lnTo>
                    <a:lnTo>
                      <a:pt x="651" y="415"/>
                    </a:lnTo>
                    <a:lnTo>
                      <a:pt x="653" y="429"/>
                    </a:lnTo>
                    <a:lnTo>
                      <a:pt x="655" y="444"/>
                    </a:lnTo>
                    <a:lnTo>
                      <a:pt x="657" y="450"/>
                    </a:lnTo>
                    <a:lnTo>
                      <a:pt x="659" y="454"/>
                    </a:lnTo>
                    <a:lnTo>
                      <a:pt x="663" y="457"/>
                    </a:lnTo>
                    <a:lnTo>
                      <a:pt x="667" y="463"/>
                    </a:lnTo>
                    <a:lnTo>
                      <a:pt x="669" y="467"/>
                    </a:lnTo>
                    <a:lnTo>
                      <a:pt x="667" y="471"/>
                    </a:lnTo>
                    <a:lnTo>
                      <a:pt x="667" y="475"/>
                    </a:lnTo>
                    <a:lnTo>
                      <a:pt x="667" y="477"/>
                    </a:lnTo>
                    <a:lnTo>
                      <a:pt x="667" y="479"/>
                    </a:lnTo>
                    <a:lnTo>
                      <a:pt x="669" y="484"/>
                    </a:lnTo>
                    <a:lnTo>
                      <a:pt x="671" y="494"/>
                    </a:lnTo>
                    <a:lnTo>
                      <a:pt x="674" y="500"/>
                    </a:lnTo>
                    <a:lnTo>
                      <a:pt x="680" y="505"/>
                    </a:lnTo>
                    <a:lnTo>
                      <a:pt x="682" y="509"/>
                    </a:lnTo>
                    <a:lnTo>
                      <a:pt x="682" y="513"/>
                    </a:lnTo>
                    <a:lnTo>
                      <a:pt x="682" y="530"/>
                    </a:lnTo>
                    <a:lnTo>
                      <a:pt x="686" y="538"/>
                    </a:lnTo>
                    <a:lnTo>
                      <a:pt x="688" y="542"/>
                    </a:lnTo>
                    <a:lnTo>
                      <a:pt x="690" y="544"/>
                    </a:lnTo>
                    <a:lnTo>
                      <a:pt x="694" y="548"/>
                    </a:lnTo>
                    <a:lnTo>
                      <a:pt x="697" y="555"/>
                    </a:lnTo>
                    <a:lnTo>
                      <a:pt x="699" y="561"/>
                    </a:lnTo>
                    <a:lnTo>
                      <a:pt x="699" y="571"/>
                    </a:lnTo>
                    <a:lnTo>
                      <a:pt x="703" y="580"/>
                    </a:lnTo>
                    <a:lnTo>
                      <a:pt x="707" y="588"/>
                    </a:lnTo>
                    <a:lnTo>
                      <a:pt x="711" y="596"/>
                    </a:lnTo>
                    <a:lnTo>
                      <a:pt x="713" y="601"/>
                    </a:lnTo>
                    <a:lnTo>
                      <a:pt x="717" y="609"/>
                    </a:lnTo>
                    <a:lnTo>
                      <a:pt x="720" y="619"/>
                    </a:lnTo>
                    <a:lnTo>
                      <a:pt x="722" y="625"/>
                    </a:lnTo>
                    <a:lnTo>
                      <a:pt x="724" y="628"/>
                    </a:lnTo>
                    <a:lnTo>
                      <a:pt x="722" y="632"/>
                    </a:lnTo>
                    <a:lnTo>
                      <a:pt x="722" y="634"/>
                    </a:lnTo>
                    <a:lnTo>
                      <a:pt x="722" y="638"/>
                    </a:lnTo>
                    <a:lnTo>
                      <a:pt x="724" y="642"/>
                    </a:lnTo>
                    <a:lnTo>
                      <a:pt x="728" y="646"/>
                    </a:lnTo>
                    <a:lnTo>
                      <a:pt x="734" y="661"/>
                    </a:lnTo>
                    <a:lnTo>
                      <a:pt x="736" y="678"/>
                    </a:lnTo>
                    <a:lnTo>
                      <a:pt x="747" y="701"/>
                    </a:lnTo>
                    <a:lnTo>
                      <a:pt x="753" y="724"/>
                    </a:lnTo>
                    <a:lnTo>
                      <a:pt x="757" y="744"/>
                    </a:lnTo>
                    <a:lnTo>
                      <a:pt x="765" y="759"/>
                    </a:lnTo>
                    <a:lnTo>
                      <a:pt x="767" y="759"/>
                    </a:lnTo>
                    <a:lnTo>
                      <a:pt x="772" y="761"/>
                    </a:lnTo>
                    <a:lnTo>
                      <a:pt x="778" y="751"/>
                    </a:lnTo>
                    <a:lnTo>
                      <a:pt x="782" y="742"/>
                    </a:lnTo>
                    <a:lnTo>
                      <a:pt x="786" y="732"/>
                    </a:lnTo>
                    <a:lnTo>
                      <a:pt x="795" y="684"/>
                    </a:lnTo>
                    <a:lnTo>
                      <a:pt x="795" y="680"/>
                    </a:lnTo>
                    <a:lnTo>
                      <a:pt x="799" y="676"/>
                    </a:lnTo>
                    <a:lnTo>
                      <a:pt x="803" y="674"/>
                    </a:lnTo>
                    <a:lnTo>
                      <a:pt x="803" y="674"/>
                    </a:lnTo>
                    <a:lnTo>
                      <a:pt x="805" y="673"/>
                    </a:lnTo>
                    <a:lnTo>
                      <a:pt x="805" y="669"/>
                    </a:lnTo>
                    <a:lnTo>
                      <a:pt x="807" y="657"/>
                    </a:lnTo>
                    <a:lnTo>
                      <a:pt x="811" y="648"/>
                    </a:lnTo>
                    <a:lnTo>
                      <a:pt x="813" y="644"/>
                    </a:lnTo>
                    <a:lnTo>
                      <a:pt x="818" y="638"/>
                    </a:lnTo>
                    <a:lnTo>
                      <a:pt x="818" y="634"/>
                    </a:lnTo>
                    <a:lnTo>
                      <a:pt x="818" y="632"/>
                    </a:lnTo>
                    <a:lnTo>
                      <a:pt x="818" y="625"/>
                    </a:lnTo>
                    <a:lnTo>
                      <a:pt x="818" y="617"/>
                    </a:lnTo>
                    <a:lnTo>
                      <a:pt x="820" y="609"/>
                    </a:lnTo>
                    <a:lnTo>
                      <a:pt x="826" y="601"/>
                    </a:lnTo>
                    <a:lnTo>
                      <a:pt x="830" y="596"/>
                    </a:lnTo>
                    <a:lnTo>
                      <a:pt x="834" y="590"/>
                    </a:lnTo>
                    <a:lnTo>
                      <a:pt x="838" y="584"/>
                    </a:lnTo>
                    <a:lnTo>
                      <a:pt x="840" y="578"/>
                    </a:lnTo>
                    <a:lnTo>
                      <a:pt x="841" y="573"/>
                    </a:lnTo>
                    <a:lnTo>
                      <a:pt x="843" y="565"/>
                    </a:lnTo>
                    <a:lnTo>
                      <a:pt x="843" y="555"/>
                    </a:lnTo>
                    <a:lnTo>
                      <a:pt x="847" y="544"/>
                    </a:lnTo>
                    <a:lnTo>
                      <a:pt x="849" y="542"/>
                    </a:lnTo>
                    <a:lnTo>
                      <a:pt x="851" y="540"/>
                    </a:lnTo>
                    <a:lnTo>
                      <a:pt x="851" y="538"/>
                    </a:lnTo>
                    <a:lnTo>
                      <a:pt x="851" y="534"/>
                    </a:lnTo>
                    <a:lnTo>
                      <a:pt x="853" y="528"/>
                    </a:lnTo>
                    <a:lnTo>
                      <a:pt x="857" y="523"/>
                    </a:lnTo>
                    <a:lnTo>
                      <a:pt x="861" y="515"/>
                    </a:lnTo>
                    <a:lnTo>
                      <a:pt x="863" y="511"/>
                    </a:lnTo>
                    <a:lnTo>
                      <a:pt x="863" y="505"/>
                    </a:lnTo>
                    <a:lnTo>
                      <a:pt x="863" y="500"/>
                    </a:lnTo>
                    <a:lnTo>
                      <a:pt x="861" y="496"/>
                    </a:lnTo>
                    <a:lnTo>
                      <a:pt x="863" y="492"/>
                    </a:lnTo>
                    <a:lnTo>
                      <a:pt x="868" y="480"/>
                    </a:lnTo>
                    <a:lnTo>
                      <a:pt x="874" y="471"/>
                    </a:lnTo>
                    <a:lnTo>
                      <a:pt x="874" y="469"/>
                    </a:lnTo>
                    <a:lnTo>
                      <a:pt x="876" y="467"/>
                    </a:lnTo>
                    <a:lnTo>
                      <a:pt x="876" y="465"/>
                    </a:lnTo>
                    <a:lnTo>
                      <a:pt x="876" y="459"/>
                    </a:lnTo>
                    <a:lnTo>
                      <a:pt x="876" y="454"/>
                    </a:lnTo>
                    <a:lnTo>
                      <a:pt x="878" y="450"/>
                    </a:lnTo>
                    <a:lnTo>
                      <a:pt x="884" y="446"/>
                    </a:lnTo>
                    <a:lnTo>
                      <a:pt x="884" y="446"/>
                    </a:lnTo>
                    <a:lnTo>
                      <a:pt x="884" y="444"/>
                    </a:lnTo>
                    <a:lnTo>
                      <a:pt x="886" y="440"/>
                    </a:lnTo>
                    <a:lnTo>
                      <a:pt x="888" y="434"/>
                    </a:lnTo>
                    <a:lnTo>
                      <a:pt x="903" y="402"/>
                    </a:lnTo>
                    <a:lnTo>
                      <a:pt x="916" y="367"/>
                    </a:lnTo>
                    <a:lnTo>
                      <a:pt x="920" y="358"/>
                    </a:lnTo>
                    <a:lnTo>
                      <a:pt x="922" y="348"/>
                    </a:lnTo>
                    <a:lnTo>
                      <a:pt x="924" y="344"/>
                    </a:lnTo>
                    <a:lnTo>
                      <a:pt x="924" y="340"/>
                    </a:lnTo>
                    <a:lnTo>
                      <a:pt x="926" y="334"/>
                    </a:lnTo>
                    <a:lnTo>
                      <a:pt x="926" y="327"/>
                    </a:lnTo>
                    <a:lnTo>
                      <a:pt x="928" y="323"/>
                    </a:lnTo>
                    <a:lnTo>
                      <a:pt x="932" y="317"/>
                    </a:lnTo>
                    <a:lnTo>
                      <a:pt x="932" y="315"/>
                    </a:lnTo>
                    <a:lnTo>
                      <a:pt x="936" y="290"/>
                    </a:lnTo>
                    <a:lnTo>
                      <a:pt x="943" y="269"/>
                    </a:lnTo>
                    <a:lnTo>
                      <a:pt x="947" y="260"/>
                    </a:lnTo>
                    <a:lnTo>
                      <a:pt x="949" y="252"/>
                    </a:lnTo>
                    <a:lnTo>
                      <a:pt x="949" y="244"/>
                    </a:lnTo>
                    <a:lnTo>
                      <a:pt x="949" y="240"/>
                    </a:lnTo>
                    <a:lnTo>
                      <a:pt x="947" y="235"/>
                    </a:lnTo>
                    <a:lnTo>
                      <a:pt x="947" y="229"/>
                    </a:lnTo>
                    <a:lnTo>
                      <a:pt x="947" y="219"/>
                    </a:lnTo>
                    <a:lnTo>
                      <a:pt x="951" y="208"/>
                    </a:lnTo>
                    <a:lnTo>
                      <a:pt x="953" y="204"/>
                    </a:lnTo>
                    <a:lnTo>
                      <a:pt x="953" y="198"/>
                    </a:lnTo>
                    <a:lnTo>
                      <a:pt x="953" y="194"/>
                    </a:lnTo>
                    <a:lnTo>
                      <a:pt x="951" y="192"/>
                    </a:lnTo>
                    <a:lnTo>
                      <a:pt x="945" y="185"/>
                    </a:lnTo>
                    <a:lnTo>
                      <a:pt x="943" y="177"/>
                    </a:lnTo>
                    <a:lnTo>
                      <a:pt x="939" y="175"/>
                    </a:lnTo>
                    <a:lnTo>
                      <a:pt x="934" y="169"/>
                    </a:lnTo>
                    <a:lnTo>
                      <a:pt x="928" y="165"/>
                    </a:lnTo>
                    <a:lnTo>
                      <a:pt x="924" y="164"/>
                    </a:lnTo>
                    <a:lnTo>
                      <a:pt x="920" y="162"/>
                    </a:lnTo>
                    <a:lnTo>
                      <a:pt x="918" y="162"/>
                    </a:lnTo>
                    <a:lnTo>
                      <a:pt x="916" y="162"/>
                    </a:lnTo>
                    <a:lnTo>
                      <a:pt x="912" y="160"/>
                    </a:lnTo>
                    <a:lnTo>
                      <a:pt x="905" y="160"/>
                    </a:lnTo>
                    <a:lnTo>
                      <a:pt x="889" y="158"/>
                    </a:lnTo>
                    <a:lnTo>
                      <a:pt x="878" y="152"/>
                    </a:lnTo>
                    <a:lnTo>
                      <a:pt x="870" y="144"/>
                    </a:lnTo>
                    <a:lnTo>
                      <a:pt x="866" y="137"/>
                    </a:lnTo>
                    <a:lnTo>
                      <a:pt x="861" y="123"/>
                    </a:lnTo>
                    <a:lnTo>
                      <a:pt x="855" y="110"/>
                    </a:lnTo>
                    <a:lnTo>
                      <a:pt x="853" y="106"/>
                    </a:lnTo>
                    <a:lnTo>
                      <a:pt x="853" y="102"/>
                    </a:lnTo>
                    <a:lnTo>
                      <a:pt x="855" y="94"/>
                    </a:lnTo>
                    <a:lnTo>
                      <a:pt x="859" y="87"/>
                    </a:lnTo>
                    <a:lnTo>
                      <a:pt x="863" y="81"/>
                    </a:lnTo>
                    <a:lnTo>
                      <a:pt x="866" y="77"/>
                    </a:lnTo>
                    <a:lnTo>
                      <a:pt x="868" y="71"/>
                    </a:lnTo>
                    <a:lnTo>
                      <a:pt x="870" y="69"/>
                    </a:lnTo>
                    <a:lnTo>
                      <a:pt x="874" y="66"/>
                    </a:lnTo>
                    <a:lnTo>
                      <a:pt x="878" y="66"/>
                    </a:lnTo>
                    <a:lnTo>
                      <a:pt x="909" y="62"/>
                    </a:lnTo>
                    <a:lnTo>
                      <a:pt x="909" y="62"/>
                    </a:lnTo>
                    <a:lnTo>
                      <a:pt x="924" y="60"/>
                    </a:lnTo>
                    <a:lnTo>
                      <a:pt x="937" y="58"/>
                    </a:lnTo>
                    <a:lnTo>
                      <a:pt x="941" y="58"/>
                    </a:lnTo>
                    <a:lnTo>
                      <a:pt x="945" y="60"/>
                    </a:lnTo>
                    <a:lnTo>
                      <a:pt x="949" y="62"/>
                    </a:lnTo>
                    <a:lnTo>
                      <a:pt x="951" y="62"/>
                    </a:lnTo>
                    <a:lnTo>
                      <a:pt x="953" y="62"/>
                    </a:lnTo>
                    <a:lnTo>
                      <a:pt x="959" y="64"/>
                    </a:lnTo>
                    <a:lnTo>
                      <a:pt x="962" y="67"/>
                    </a:lnTo>
                    <a:lnTo>
                      <a:pt x="966" y="71"/>
                    </a:lnTo>
                    <a:lnTo>
                      <a:pt x="970" y="73"/>
                    </a:lnTo>
                    <a:lnTo>
                      <a:pt x="974" y="75"/>
                    </a:lnTo>
                    <a:lnTo>
                      <a:pt x="974" y="75"/>
                    </a:lnTo>
                    <a:lnTo>
                      <a:pt x="999" y="79"/>
                    </a:lnTo>
                    <a:lnTo>
                      <a:pt x="1032" y="83"/>
                    </a:lnTo>
                    <a:lnTo>
                      <a:pt x="1032" y="83"/>
                    </a:lnTo>
                    <a:lnTo>
                      <a:pt x="1037" y="83"/>
                    </a:lnTo>
                    <a:lnTo>
                      <a:pt x="1041" y="85"/>
                    </a:lnTo>
                    <a:lnTo>
                      <a:pt x="1047" y="83"/>
                    </a:lnTo>
                    <a:lnTo>
                      <a:pt x="1053" y="83"/>
                    </a:lnTo>
                    <a:lnTo>
                      <a:pt x="1060" y="85"/>
                    </a:lnTo>
                    <a:lnTo>
                      <a:pt x="1070" y="89"/>
                    </a:lnTo>
                    <a:lnTo>
                      <a:pt x="1072" y="89"/>
                    </a:lnTo>
                    <a:lnTo>
                      <a:pt x="1074" y="89"/>
                    </a:lnTo>
                    <a:lnTo>
                      <a:pt x="1074" y="91"/>
                    </a:lnTo>
                    <a:lnTo>
                      <a:pt x="1091" y="89"/>
                    </a:lnTo>
                    <a:lnTo>
                      <a:pt x="1106" y="85"/>
                    </a:lnTo>
                    <a:lnTo>
                      <a:pt x="1145" y="73"/>
                    </a:lnTo>
                    <a:lnTo>
                      <a:pt x="1147" y="73"/>
                    </a:lnTo>
                    <a:lnTo>
                      <a:pt x="1151" y="73"/>
                    </a:lnTo>
                    <a:lnTo>
                      <a:pt x="1158" y="77"/>
                    </a:lnTo>
                    <a:lnTo>
                      <a:pt x="1164" y="83"/>
                    </a:lnTo>
                    <a:lnTo>
                      <a:pt x="1172" y="91"/>
                    </a:lnTo>
                    <a:lnTo>
                      <a:pt x="1177" y="98"/>
                    </a:lnTo>
                    <a:lnTo>
                      <a:pt x="1181" y="104"/>
                    </a:lnTo>
                    <a:lnTo>
                      <a:pt x="1183" y="110"/>
                    </a:lnTo>
                    <a:lnTo>
                      <a:pt x="1185" y="115"/>
                    </a:lnTo>
                    <a:lnTo>
                      <a:pt x="1185" y="119"/>
                    </a:lnTo>
                    <a:lnTo>
                      <a:pt x="1183" y="125"/>
                    </a:lnTo>
                    <a:lnTo>
                      <a:pt x="1170" y="144"/>
                    </a:lnTo>
                    <a:lnTo>
                      <a:pt x="1151" y="160"/>
                    </a:lnTo>
                    <a:lnTo>
                      <a:pt x="1141" y="165"/>
                    </a:lnTo>
                    <a:lnTo>
                      <a:pt x="1131" y="173"/>
                    </a:lnTo>
                    <a:lnTo>
                      <a:pt x="1122" y="183"/>
                    </a:lnTo>
                    <a:lnTo>
                      <a:pt x="1118" y="187"/>
                    </a:lnTo>
                    <a:lnTo>
                      <a:pt x="1112" y="187"/>
                    </a:lnTo>
                    <a:lnTo>
                      <a:pt x="1108" y="187"/>
                    </a:lnTo>
                    <a:lnTo>
                      <a:pt x="1103" y="188"/>
                    </a:lnTo>
                    <a:lnTo>
                      <a:pt x="1097" y="190"/>
                    </a:lnTo>
                    <a:lnTo>
                      <a:pt x="1089" y="192"/>
                    </a:lnTo>
                    <a:lnTo>
                      <a:pt x="1083" y="192"/>
                    </a:lnTo>
                    <a:lnTo>
                      <a:pt x="1078" y="190"/>
                    </a:lnTo>
                    <a:lnTo>
                      <a:pt x="1070" y="194"/>
                    </a:lnTo>
                    <a:lnTo>
                      <a:pt x="1062" y="198"/>
                    </a:lnTo>
                    <a:lnTo>
                      <a:pt x="1055" y="198"/>
                    </a:lnTo>
                    <a:lnTo>
                      <a:pt x="1049" y="200"/>
                    </a:lnTo>
                    <a:lnTo>
                      <a:pt x="1039" y="200"/>
                    </a:lnTo>
                    <a:lnTo>
                      <a:pt x="1035" y="210"/>
                    </a:lnTo>
                    <a:lnTo>
                      <a:pt x="1032" y="215"/>
                    </a:lnTo>
                    <a:lnTo>
                      <a:pt x="1032" y="217"/>
                    </a:lnTo>
                    <a:lnTo>
                      <a:pt x="1032" y="221"/>
                    </a:lnTo>
                    <a:lnTo>
                      <a:pt x="1030" y="227"/>
                    </a:lnTo>
                    <a:lnTo>
                      <a:pt x="1028" y="231"/>
                    </a:lnTo>
                    <a:lnTo>
                      <a:pt x="1024" y="238"/>
                    </a:lnTo>
                    <a:lnTo>
                      <a:pt x="1020" y="244"/>
                    </a:lnTo>
                    <a:lnTo>
                      <a:pt x="1018" y="248"/>
                    </a:lnTo>
                    <a:lnTo>
                      <a:pt x="1016" y="250"/>
                    </a:lnTo>
                    <a:lnTo>
                      <a:pt x="1014" y="254"/>
                    </a:lnTo>
                    <a:lnTo>
                      <a:pt x="1012" y="258"/>
                    </a:lnTo>
                    <a:lnTo>
                      <a:pt x="1012" y="265"/>
                    </a:lnTo>
                    <a:lnTo>
                      <a:pt x="1010" y="275"/>
                    </a:lnTo>
                    <a:lnTo>
                      <a:pt x="1008" y="286"/>
                    </a:lnTo>
                    <a:lnTo>
                      <a:pt x="1008" y="296"/>
                    </a:lnTo>
                    <a:lnTo>
                      <a:pt x="1007" y="304"/>
                    </a:lnTo>
                    <a:lnTo>
                      <a:pt x="1007" y="308"/>
                    </a:lnTo>
                    <a:lnTo>
                      <a:pt x="1005" y="313"/>
                    </a:lnTo>
                    <a:lnTo>
                      <a:pt x="1003" y="317"/>
                    </a:lnTo>
                    <a:lnTo>
                      <a:pt x="1001" y="319"/>
                    </a:lnTo>
                    <a:lnTo>
                      <a:pt x="999" y="321"/>
                    </a:lnTo>
                    <a:lnTo>
                      <a:pt x="999" y="321"/>
                    </a:lnTo>
                    <a:lnTo>
                      <a:pt x="997" y="327"/>
                    </a:lnTo>
                    <a:lnTo>
                      <a:pt x="999" y="334"/>
                    </a:lnTo>
                    <a:lnTo>
                      <a:pt x="999" y="340"/>
                    </a:lnTo>
                    <a:lnTo>
                      <a:pt x="999" y="344"/>
                    </a:lnTo>
                    <a:lnTo>
                      <a:pt x="999" y="348"/>
                    </a:lnTo>
                    <a:lnTo>
                      <a:pt x="997" y="354"/>
                    </a:lnTo>
                    <a:lnTo>
                      <a:pt x="995" y="358"/>
                    </a:lnTo>
                    <a:lnTo>
                      <a:pt x="991" y="361"/>
                    </a:lnTo>
                    <a:lnTo>
                      <a:pt x="991" y="363"/>
                    </a:lnTo>
                    <a:lnTo>
                      <a:pt x="987" y="367"/>
                    </a:lnTo>
                    <a:lnTo>
                      <a:pt x="987" y="369"/>
                    </a:lnTo>
                    <a:lnTo>
                      <a:pt x="987" y="373"/>
                    </a:lnTo>
                    <a:lnTo>
                      <a:pt x="985" y="383"/>
                    </a:lnTo>
                    <a:lnTo>
                      <a:pt x="982" y="392"/>
                    </a:lnTo>
                    <a:lnTo>
                      <a:pt x="968" y="419"/>
                    </a:lnTo>
                    <a:lnTo>
                      <a:pt x="951" y="444"/>
                    </a:lnTo>
                    <a:lnTo>
                      <a:pt x="951" y="448"/>
                    </a:lnTo>
                    <a:lnTo>
                      <a:pt x="949" y="457"/>
                    </a:lnTo>
                    <a:lnTo>
                      <a:pt x="947" y="465"/>
                    </a:lnTo>
                    <a:lnTo>
                      <a:pt x="943" y="471"/>
                    </a:lnTo>
                    <a:lnTo>
                      <a:pt x="939" y="475"/>
                    </a:lnTo>
                    <a:lnTo>
                      <a:pt x="939" y="479"/>
                    </a:lnTo>
                    <a:lnTo>
                      <a:pt x="939" y="494"/>
                    </a:lnTo>
                    <a:lnTo>
                      <a:pt x="937" y="502"/>
                    </a:lnTo>
                    <a:lnTo>
                      <a:pt x="932" y="507"/>
                    </a:lnTo>
                    <a:lnTo>
                      <a:pt x="934" y="513"/>
                    </a:lnTo>
                    <a:lnTo>
                      <a:pt x="934" y="519"/>
                    </a:lnTo>
                    <a:lnTo>
                      <a:pt x="930" y="540"/>
                    </a:lnTo>
                    <a:lnTo>
                      <a:pt x="918" y="561"/>
                    </a:lnTo>
                    <a:lnTo>
                      <a:pt x="914" y="565"/>
                    </a:lnTo>
                    <a:lnTo>
                      <a:pt x="912" y="569"/>
                    </a:lnTo>
                    <a:lnTo>
                      <a:pt x="911" y="573"/>
                    </a:lnTo>
                    <a:lnTo>
                      <a:pt x="909" y="575"/>
                    </a:lnTo>
                    <a:lnTo>
                      <a:pt x="909" y="577"/>
                    </a:lnTo>
                    <a:lnTo>
                      <a:pt x="909" y="577"/>
                    </a:lnTo>
                    <a:lnTo>
                      <a:pt x="909" y="577"/>
                    </a:lnTo>
                    <a:lnTo>
                      <a:pt x="911" y="578"/>
                    </a:lnTo>
                    <a:lnTo>
                      <a:pt x="912" y="586"/>
                    </a:lnTo>
                    <a:lnTo>
                      <a:pt x="912" y="592"/>
                    </a:lnTo>
                    <a:lnTo>
                      <a:pt x="912" y="596"/>
                    </a:lnTo>
                    <a:lnTo>
                      <a:pt x="909" y="600"/>
                    </a:lnTo>
                    <a:lnTo>
                      <a:pt x="905" y="603"/>
                    </a:lnTo>
                    <a:lnTo>
                      <a:pt x="901" y="605"/>
                    </a:lnTo>
                    <a:lnTo>
                      <a:pt x="899" y="607"/>
                    </a:lnTo>
                    <a:lnTo>
                      <a:pt x="897" y="611"/>
                    </a:lnTo>
                    <a:lnTo>
                      <a:pt x="895" y="619"/>
                    </a:lnTo>
                    <a:lnTo>
                      <a:pt x="889" y="625"/>
                    </a:lnTo>
                    <a:lnTo>
                      <a:pt x="891" y="630"/>
                    </a:lnTo>
                    <a:lnTo>
                      <a:pt x="891" y="636"/>
                    </a:lnTo>
                    <a:lnTo>
                      <a:pt x="891" y="646"/>
                    </a:lnTo>
                    <a:lnTo>
                      <a:pt x="888" y="657"/>
                    </a:lnTo>
                    <a:lnTo>
                      <a:pt x="884" y="665"/>
                    </a:lnTo>
                    <a:lnTo>
                      <a:pt x="880" y="673"/>
                    </a:lnTo>
                    <a:lnTo>
                      <a:pt x="880" y="678"/>
                    </a:lnTo>
                    <a:lnTo>
                      <a:pt x="880" y="686"/>
                    </a:lnTo>
                    <a:lnTo>
                      <a:pt x="880" y="694"/>
                    </a:lnTo>
                    <a:lnTo>
                      <a:pt x="880" y="701"/>
                    </a:lnTo>
                    <a:lnTo>
                      <a:pt x="876" y="709"/>
                    </a:lnTo>
                    <a:lnTo>
                      <a:pt x="872" y="715"/>
                    </a:lnTo>
                    <a:lnTo>
                      <a:pt x="868" y="721"/>
                    </a:lnTo>
                    <a:lnTo>
                      <a:pt x="863" y="726"/>
                    </a:lnTo>
                    <a:lnTo>
                      <a:pt x="857" y="732"/>
                    </a:lnTo>
                    <a:lnTo>
                      <a:pt x="855" y="736"/>
                    </a:lnTo>
                    <a:lnTo>
                      <a:pt x="851" y="747"/>
                    </a:lnTo>
                    <a:lnTo>
                      <a:pt x="849" y="757"/>
                    </a:lnTo>
                    <a:lnTo>
                      <a:pt x="847" y="772"/>
                    </a:lnTo>
                    <a:lnTo>
                      <a:pt x="843" y="788"/>
                    </a:lnTo>
                    <a:lnTo>
                      <a:pt x="840" y="792"/>
                    </a:lnTo>
                    <a:lnTo>
                      <a:pt x="840" y="796"/>
                    </a:lnTo>
                    <a:lnTo>
                      <a:pt x="838" y="799"/>
                    </a:lnTo>
                    <a:lnTo>
                      <a:pt x="838" y="801"/>
                    </a:lnTo>
                    <a:lnTo>
                      <a:pt x="838" y="807"/>
                    </a:lnTo>
                    <a:lnTo>
                      <a:pt x="838" y="817"/>
                    </a:lnTo>
                    <a:lnTo>
                      <a:pt x="838" y="826"/>
                    </a:lnTo>
                    <a:lnTo>
                      <a:pt x="840" y="838"/>
                    </a:lnTo>
                    <a:lnTo>
                      <a:pt x="840" y="849"/>
                    </a:lnTo>
                    <a:lnTo>
                      <a:pt x="840" y="855"/>
                    </a:lnTo>
                    <a:lnTo>
                      <a:pt x="838" y="861"/>
                    </a:lnTo>
                    <a:lnTo>
                      <a:pt x="834" y="865"/>
                    </a:lnTo>
                    <a:lnTo>
                      <a:pt x="830" y="868"/>
                    </a:lnTo>
                    <a:lnTo>
                      <a:pt x="826" y="870"/>
                    </a:lnTo>
                    <a:lnTo>
                      <a:pt x="822" y="872"/>
                    </a:lnTo>
                    <a:lnTo>
                      <a:pt x="820" y="872"/>
                    </a:lnTo>
                    <a:lnTo>
                      <a:pt x="824" y="880"/>
                    </a:lnTo>
                    <a:lnTo>
                      <a:pt x="824" y="888"/>
                    </a:lnTo>
                    <a:lnTo>
                      <a:pt x="824" y="892"/>
                    </a:lnTo>
                    <a:lnTo>
                      <a:pt x="822" y="895"/>
                    </a:lnTo>
                    <a:lnTo>
                      <a:pt x="818" y="899"/>
                    </a:lnTo>
                    <a:lnTo>
                      <a:pt x="816" y="903"/>
                    </a:lnTo>
                    <a:lnTo>
                      <a:pt x="813" y="907"/>
                    </a:lnTo>
                    <a:lnTo>
                      <a:pt x="809" y="915"/>
                    </a:lnTo>
                    <a:lnTo>
                      <a:pt x="803" y="922"/>
                    </a:lnTo>
                    <a:lnTo>
                      <a:pt x="803" y="926"/>
                    </a:lnTo>
                    <a:lnTo>
                      <a:pt x="803" y="938"/>
                    </a:lnTo>
                    <a:lnTo>
                      <a:pt x="799" y="947"/>
                    </a:lnTo>
                    <a:lnTo>
                      <a:pt x="797" y="949"/>
                    </a:lnTo>
                    <a:lnTo>
                      <a:pt x="793" y="953"/>
                    </a:lnTo>
                    <a:lnTo>
                      <a:pt x="792" y="953"/>
                    </a:lnTo>
                    <a:lnTo>
                      <a:pt x="786" y="961"/>
                    </a:lnTo>
                    <a:lnTo>
                      <a:pt x="782" y="968"/>
                    </a:lnTo>
                    <a:lnTo>
                      <a:pt x="778" y="972"/>
                    </a:lnTo>
                    <a:lnTo>
                      <a:pt x="774" y="976"/>
                    </a:lnTo>
                    <a:lnTo>
                      <a:pt x="768" y="980"/>
                    </a:lnTo>
                    <a:lnTo>
                      <a:pt x="763" y="982"/>
                    </a:lnTo>
                    <a:lnTo>
                      <a:pt x="755" y="982"/>
                    </a:lnTo>
                    <a:lnTo>
                      <a:pt x="753" y="982"/>
                    </a:lnTo>
                    <a:lnTo>
                      <a:pt x="745" y="982"/>
                    </a:lnTo>
                    <a:lnTo>
                      <a:pt x="738" y="978"/>
                    </a:lnTo>
                    <a:lnTo>
                      <a:pt x="730" y="974"/>
                    </a:lnTo>
                    <a:lnTo>
                      <a:pt x="720" y="968"/>
                    </a:lnTo>
                    <a:lnTo>
                      <a:pt x="711" y="961"/>
                    </a:lnTo>
                    <a:lnTo>
                      <a:pt x="709" y="957"/>
                    </a:lnTo>
                    <a:lnTo>
                      <a:pt x="707" y="955"/>
                    </a:lnTo>
                    <a:lnTo>
                      <a:pt x="703" y="943"/>
                    </a:lnTo>
                    <a:lnTo>
                      <a:pt x="699" y="936"/>
                    </a:lnTo>
                    <a:lnTo>
                      <a:pt x="696" y="928"/>
                    </a:lnTo>
                    <a:lnTo>
                      <a:pt x="690" y="920"/>
                    </a:lnTo>
                    <a:lnTo>
                      <a:pt x="674" y="895"/>
                    </a:lnTo>
                    <a:lnTo>
                      <a:pt x="667" y="870"/>
                    </a:lnTo>
                    <a:lnTo>
                      <a:pt x="653" y="826"/>
                    </a:lnTo>
                    <a:lnTo>
                      <a:pt x="651" y="817"/>
                    </a:lnTo>
                    <a:lnTo>
                      <a:pt x="649" y="805"/>
                    </a:lnTo>
                    <a:lnTo>
                      <a:pt x="649" y="805"/>
                    </a:lnTo>
                    <a:lnTo>
                      <a:pt x="648" y="803"/>
                    </a:lnTo>
                    <a:lnTo>
                      <a:pt x="644" y="801"/>
                    </a:lnTo>
                    <a:lnTo>
                      <a:pt x="642" y="797"/>
                    </a:lnTo>
                    <a:lnTo>
                      <a:pt x="642" y="794"/>
                    </a:lnTo>
                    <a:lnTo>
                      <a:pt x="642" y="790"/>
                    </a:lnTo>
                    <a:lnTo>
                      <a:pt x="642" y="788"/>
                    </a:lnTo>
                    <a:lnTo>
                      <a:pt x="642" y="786"/>
                    </a:lnTo>
                    <a:lnTo>
                      <a:pt x="640" y="782"/>
                    </a:lnTo>
                    <a:lnTo>
                      <a:pt x="638" y="776"/>
                    </a:lnTo>
                    <a:lnTo>
                      <a:pt x="636" y="769"/>
                    </a:lnTo>
                    <a:lnTo>
                      <a:pt x="632" y="761"/>
                    </a:lnTo>
                    <a:lnTo>
                      <a:pt x="630" y="757"/>
                    </a:lnTo>
                    <a:lnTo>
                      <a:pt x="630" y="755"/>
                    </a:lnTo>
                    <a:lnTo>
                      <a:pt x="628" y="753"/>
                    </a:lnTo>
                    <a:lnTo>
                      <a:pt x="628" y="753"/>
                    </a:lnTo>
                    <a:lnTo>
                      <a:pt x="624" y="749"/>
                    </a:lnTo>
                    <a:lnTo>
                      <a:pt x="623" y="747"/>
                    </a:lnTo>
                    <a:lnTo>
                      <a:pt x="621" y="742"/>
                    </a:lnTo>
                    <a:lnTo>
                      <a:pt x="621" y="732"/>
                    </a:lnTo>
                    <a:lnTo>
                      <a:pt x="621" y="726"/>
                    </a:lnTo>
                    <a:lnTo>
                      <a:pt x="619" y="723"/>
                    </a:lnTo>
                    <a:lnTo>
                      <a:pt x="617" y="715"/>
                    </a:lnTo>
                    <a:lnTo>
                      <a:pt x="615" y="707"/>
                    </a:lnTo>
                    <a:lnTo>
                      <a:pt x="615" y="699"/>
                    </a:lnTo>
                    <a:lnTo>
                      <a:pt x="613" y="696"/>
                    </a:lnTo>
                    <a:lnTo>
                      <a:pt x="611" y="694"/>
                    </a:lnTo>
                    <a:lnTo>
                      <a:pt x="603" y="686"/>
                    </a:lnTo>
                    <a:lnTo>
                      <a:pt x="600" y="674"/>
                    </a:lnTo>
                    <a:lnTo>
                      <a:pt x="594" y="659"/>
                    </a:lnTo>
                    <a:lnTo>
                      <a:pt x="590" y="644"/>
                    </a:lnTo>
                    <a:lnTo>
                      <a:pt x="590" y="638"/>
                    </a:lnTo>
                    <a:lnTo>
                      <a:pt x="586" y="632"/>
                    </a:lnTo>
                    <a:lnTo>
                      <a:pt x="582" y="626"/>
                    </a:lnTo>
                    <a:lnTo>
                      <a:pt x="578" y="623"/>
                    </a:lnTo>
                    <a:lnTo>
                      <a:pt x="578" y="619"/>
                    </a:lnTo>
                    <a:lnTo>
                      <a:pt x="578" y="615"/>
                    </a:lnTo>
                    <a:lnTo>
                      <a:pt x="578" y="609"/>
                    </a:lnTo>
                    <a:lnTo>
                      <a:pt x="580" y="605"/>
                    </a:lnTo>
                    <a:lnTo>
                      <a:pt x="576" y="594"/>
                    </a:lnTo>
                    <a:lnTo>
                      <a:pt x="573" y="586"/>
                    </a:lnTo>
                    <a:lnTo>
                      <a:pt x="569" y="578"/>
                    </a:lnTo>
                    <a:lnTo>
                      <a:pt x="565" y="567"/>
                    </a:lnTo>
                    <a:lnTo>
                      <a:pt x="561" y="555"/>
                    </a:lnTo>
                    <a:lnTo>
                      <a:pt x="559" y="550"/>
                    </a:lnTo>
                    <a:lnTo>
                      <a:pt x="557" y="546"/>
                    </a:lnTo>
                    <a:lnTo>
                      <a:pt x="557" y="544"/>
                    </a:lnTo>
                    <a:lnTo>
                      <a:pt x="557" y="542"/>
                    </a:lnTo>
                    <a:lnTo>
                      <a:pt x="557" y="540"/>
                    </a:lnTo>
                    <a:lnTo>
                      <a:pt x="557" y="536"/>
                    </a:lnTo>
                    <a:lnTo>
                      <a:pt x="557" y="536"/>
                    </a:lnTo>
                    <a:lnTo>
                      <a:pt x="553" y="532"/>
                    </a:lnTo>
                    <a:lnTo>
                      <a:pt x="552" y="528"/>
                    </a:lnTo>
                    <a:lnTo>
                      <a:pt x="548" y="517"/>
                    </a:lnTo>
                    <a:lnTo>
                      <a:pt x="546" y="502"/>
                    </a:lnTo>
                    <a:lnTo>
                      <a:pt x="544" y="496"/>
                    </a:lnTo>
                    <a:lnTo>
                      <a:pt x="544" y="490"/>
                    </a:lnTo>
                    <a:lnTo>
                      <a:pt x="542" y="488"/>
                    </a:lnTo>
                    <a:lnTo>
                      <a:pt x="542" y="488"/>
                    </a:lnTo>
                    <a:lnTo>
                      <a:pt x="540" y="484"/>
                    </a:lnTo>
                    <a:lnTo>
                      <a:pt x="540" y="480"/>
                    </a:lnTo>
                    <a:lnTo>
                      <a:pt x="540" y="477"/>
                    </a:lnTo>
                    <a:lnTo>
                      <a:pt x="542" y="473"/>
                    </a:lnTo>
                    <a:lnTo>
                      <a:pt x="542" y="469"/>
                    </a:lnTo>
                    <a:lnTo>
                      <a:pt x="540" y="465"/>
                    </a:lnTo>
                    <a:lnTo>
                      <a:pt x="538" y="459"/>
                    </a:lnTo>
                    <a:lnTo>
                      <a:pt x="532" y="450"/>
                    </a:lnTo>
                    <a:lnTo>
                      <a:pt x="528" y="442"/>
                    </a:lnTo>
                    <a:lnTo>
                      <a:pt x="527" y="434"/>
                    </a:lnTo>
                    <a:lnTo>
                      <a:pt x="525" y="427"/>
                    </a:lnTo>
                    <a:lnTo>
                      <a:pt x="525" y="419"/>
                    </a:lnTo>
                    <a:lnTo>
                      <a:pt x="525" y="413"/>
                    </a:lnTo>
                    <a:lnTo>
                      <a:pt x="525" y="407"/>
                    </a:lnTo>
                    <a:lnTo>
                      <a:pt x="523" y="402"/>
                    </a:lnTo>
                    <a:lnTo>
                      <a:pt x="521" y="390"/>
                    </a:lnTo>
                    <a:lnTo>
                      <a:pt x="517" y="381"/>
                    </a:lnTo>
                    <a:lnTo>
                      <a:pt x="511" y="361"/>
                    </a:lnTo>
                    <a:lnTo>
                      <a:pt x="507" y="352"/>
                    </a:lnTo>
                    <a:lnTo>
                      <a:pt x="505" y="338"/>
                    </a:lnTo>
                    <a:lnTo>
                      <a:pt x="505" y="338"/>
                    </a:lnTo>
                    <a:lnTo>
                      <a:pt x="502" y="336"/>
                    </a:lnTo>
                    <a:lnTo>
                      <a:pt x="504" y="340"/>
                    </a:lnTo>
                    <a:lnTo>
                      <a:pt x="504" y="344"/>
                    </a:lnTo>
                    <a:lnTo>
                      <a:pt x="504" y="350"/>
                    </a:lnTo>
                    <a:lnTo>
                      <a:pt x="505" y="354"/>
                    </a:lnTo>
                    <a:lnTo>
                      <a:pt x="504" y="358"/>
                    </a:lnTo>
                    <a:lnTo>
                      <a:pt x="502" y="361"/>
                    </a:lnTo>
                    <a:lnTo>
                      <a:pt x="500" y="365"/>
                    </a:lnTo>
                    <a:lnTo>
                      <a:pt x="498" y="373"/>
                    </a:lnTo>
                    <a:lnTo>
                      <a:pt x="496" y="381"/>
                    </a:lnTo>
                    <a:lnTo>
                      <a:pt x="492" y="388"/>
                    </a:lnTo>
                    <a:lnTo>
                      <a:pt x="486" y="394"/>
                    </a:lnTo>
                    <a:lnTo>
                      <a:pt x="486" y="396"/>
                    </a:lnTo>
                    <a:lnTo>
                      <a:pt x="486" y="406"/>
                    </a:lnTo>
                    <a:lnTo>
                      <a:pt x="484" y="411"/>
                    </a:lnTo>
                    <a:lnTo>
                      <a:pt x="482" y="417"/>
                    </a:lnTo>
                    <a:lnTo>
                      <a:pt x="477" y="427"/>
                    </a:lnTo>
                    <a:lnTo>
                      <a:pt x="471" y="434"/>
                    </a:lnTo>
                    <a:lnTo>
                      <a:pt x="469" y="440"/>
                    </a:lnTo>
                    <a:lnTo>
                      <a:pt x="467" y="448"/>
                    </a:lnTo>
                    <a:lnTo>
                      <a:pt x="465" y="452"/>
                    </a:lnTo>
                    <a:lnTo>
                      <a:pt x="463" y="455"/>
                    </a:lnTo>
                    <a:lnTo>
                      <a:pt x="459" y="457"/>
                    </a:lnTo>
                    <a:lnTo>
                      <a:pt x="459" y="463"/>
                    </a:lnTo>
                    <a:lnTo>
                      <a:pt x="457" y="469"/>
                    </a:lnTo>
                    <a:lnTo>
                      <a:pt x="454" y="473"/>
                    </a:lnTo>
                    <a:lnTo>
                      <a:pt x="452" y="477"/>
                    </a:lnTo>
                    <a:lnTo>
                      <a:pt x="450" y="479"/>
                    </a:lnTo>
                    <a:lnTo>
                      <a:pt x="448" y="484"/>
                    </a:lnTo>
                    <a:lnTo>
                      <a:pt x="446" y="494"/>
                    </a:lnTo>
                    <a:lnTo>
                      <a:pt x="444" y="504"/>
                    </a:lnTo>
                    <a:lnTo>
                      <a:pt x="444" y="513"/>
                    </a:lnTo>
                    <a:lnTo>
                      <a:pt x="442" y="523"/>
                    </a:lnTo>
                    <a:lnTo>
                      <a:pt x="440" y="534"/>
                    </a:lnTo>
                    <a:lnTo>
                      <a:pt x="434" y="552"/>
                    </a:lnTo>
                    <a:lnTo>
                      <a:pt x="425" y="567"/>
                    </a:lnTo>
                    <a:lnTo>
                      <a:pt x="421" y="575"/>
                    </a:lnTo>
                    <a:lnTo>
                      <a:pt x="419" y="582"/>
                    </a:lnTo>
                    <a:lnTo>
                      <a:pt x="419" y="592"/>
                    </a:lnTo>
                    <a:lnTo>
                      <a:pt x="419" y="598"/>
                    </a:lnTo>
                    <a:lnTo>
                      <a:pt x="417" y="601"/>
                    </a:lnTo>
                    <a:lnTo>
                      <a:pt x="415" y="603"/>
                    </a:lnTo>
                    <a:lnTo>
                      <a:pt x="409" y="605"/>
                    </a:lnTo>
                    <a:lnTo>
                      <a:pt x="409" y="605"/>
                    </a:lnTo>
                    <a:lnTo>
                      <a:pt x="408" y="611"/>
                    </a:lnTo>
                    <a:lnTo>
                      <a:pt x="404" y="617"/>
                    </a:lnTo>
                    <a:lnTo>
                      <a:pt x="404" y="617"/>
                    </a:lnTo>
                    <a:lnTo>
                      <a:pt x="404" y="625"/>
                    </a:lnTo>
                    <a:lnTo>
                      <a:pt x="402" y="632"/>
                    </a:lnTo>
                    <a:lnTo>
                      <a:pt x="398" y="640"/>
                    </a:lnTo>
                    <a:lnTo>
                      <a:pt x="396" y="646"/>
                    </a:lnTo>
                    <a:lnTo>
                      <a:pt x="394" y="651"/>
                    </a:lnTo>
                    <a:lnTo>
                      <a:pt x="394" y="655"/>
                    </a:lnTo>
                    <a:lnTo>
                      <a:pt x="396" y="659"/>
                    </a:lnTo>
                    <a:lnTo>
                      <a:pt x="396" y="663"/>
                    </a:lnTo>
                    <a:lnTo>
                      <a:pt x="394" y="669"/>
                    </a:lnTo>
                    <a:lnTo>
                      <a:pt x="392" y="673"/>
                    </a:lnTo>
                    <a:lnTo>
                      <a:pt x="390" y="680"/>
                    </a:lnTo>
                    <a:lnTo>
                      <a:pt x="386" y="688"/>
                    </a:lnTo>
                    <a:lnTo>
                      <a:pt x="383" y="698"/>
                    </a:lnTo>
                    <a:lnTo>
                      <a:pt x="381" y="707"/>
                    </a:lnTo>
                    <a:lnTo>
                      <a:pt x="377" y="717"/>
                    </a:lnTo>
                    <a:lnTo>
                      <a:pt x="377" y="721"/>
                    </a:lnTo>
                    <a:lnTo>
                      <a:pt x="379" y="723"/>
                    </a:lnTo>
                    <a:lnTo>
                      <a:pt x="381" y="728"/>
                    </a:lnTo>
                    <a:lnTo>
                      <a:pt x="383" y="732"/>
                    </a:lnTo>
                    <a:lnTo>
                      <a:pt x="383" y="736"/>
                    </a:lnTo>
                    <a:lnTo>
                      <a:pt x="379" y="755"/>
                    </a:lnTo>
                    <a:lnTo>
                      <a:pt x="377" y="776"/>
                    </a:lnTo>
                    <a:lnTo>
                      <a:pt x="375" y="794"/>
                    </a:lnTo>
                    <a:lnTo>
                      <a:pt x="371" y="809"/>
                    </a:lnTo>
                    <a:lnTo>
                      <a:pt x="375" y="815"/>
                    </a:lnTo>
                    <a:lnTo>
                      <a:pt x="377" y="824"/>
                    </a:lnTo>
                    <a:lnTo>
                      <a:pt x="379" y="834"/>
                    </a:lnTo>
                    <a:lnTo>
                      <a:pt x="377" y="847"/>
                    </a:lnTo>
                    <a:lnTo>
                      <a:pt x="375" y="859"/>
                    </a:lnTo>
                    <a:lnTo>
                      <a:pt x="371" y="868"/>
                    </a:lnTo>
                    <a:lnTo>
                      <a:pt x="369" y="878"/>
                    </a:lnTo>
                    <a:lnTo>
                      <a:pt x="365" y="882"/>
                    </a:lnTo>
                    <a:lnTo>
                      <a:pt x="363" y="886"/>
                    </a:lnTo>
                    <a:lnTo>
                      <a:pt x="319" y="907"/>
                    </a:lnTo>
                    <a:lnTo>
                      <a:pt x="315" y="909"/>
                    </a:lnTo>
                    <a:lnTo>
                      <a:pt x="313" y="909"/>
                    </a:lnTo>
                    <a:lnTo>
                      <a:pt x="306" y="907"/>
                    </a:lnTo>
                    <a:lnTo>
                      <a:pt x="298" y="905"/>
                    </a:lnTo>
                    <a:lnTo>
                      <a:pt x="292" y="903"/>
                    </a:lnTo>
                    <a:lnTo>
                      <a:pt x="288" y="899"/>
                    </a:lnTo>
                    <a:lnTo>
                      <a:pt x="287" y="895"/>
                    </a:lnTo>
                    <a:lnTo>
                      <a:pt x="285" y="893"/>
                    </a:lnTo>
                    <a:lnTo>
                      <a:pt x="283" y="892"/>
                    </a:lnTo>
                    <a:lnTo>
                      <a:pt x="281" y="890"/>
                    </a:lnTo>
                    <a:lnTo>
                      <a:pt x="277" y="890"/>
                    </a:lnTo>
                    <a:lnTo>
                      <a:pt x="273" y="888"/>
                    </a:lnTo>
                    <a:lnTo>
                      <a:pt x="269" y="886"/>
                    </a:lnTo>
                    <a:lnTo>
                      <a:pt x="267" y="882"/>
                    </a:lnTo>
                    <a:lnTo>
                      <a:pt x="267" y="876"/>
                    </a:lnTo>
                    <a:lnTo>
                      <a:pt x="267" y="857"/>
                    </a:lnTo>
                    <a:lnTo>
                      <a:pt x="260" y="834"/>
                    </a:lnTo>
                    <a:lnTo>
                      <a:pt x="254" y="805"/>
                    </a:lnTo>
                    <a:lnTo>
                      <a:pt x="250" y="772"/>
                    </a:lnTo>
                    <a:lnTo>
                      <a:pt x="250" y="747"/>
                    </a:lnTo>
                    <a:lnTo>
                      <a:pt x="250" y="744"/>
                    </a:lnTo>
                    <a:lnTo>
                      <a:pt x="252" y="740"/>
                    </a:lnTo>
                    <a:lnTo>
                      <a:pt x="250" y="738"/>
                    </a:lnTo>
                    <a:lnTo>
                      <a:pt x="244" y="730"/>
                    </a:lnTo>
                    <a:lnTo>
                      <a:pt x="240" y="721"/>
                    </a:lnTo>
                    <a:lnTo>
                      <a:pt x="240" y="709"/>
                    </a:lnTo>
                    <a:lnTo>
                      <a:pt x="240" y="699"/>
                    </a:lnTo>
                    <a:lnTo>
                      <a:pt x="240" y="692"/>
                    </a:lnTo>
                    <a:lnTo>
                      <a:pt x="239" y="686"/>
                    </a:lnTo>
                    <a:lnTo>
                      <a:pt x="237" y="682"/>
                    </a:lnTo>
                    <a:lnTo>
                      <a:pt x="237" y="678"/>
                    </a:lnTo>
                    <a:lnTo>
                      <a:pt x="237" y="676"/>
                    </a:lnTo>
                    <a:lnTo>
                      <a:pt x="237" y="676"/>
                    </a:lnTo>
                    <a:lnTo>
                      <a:pt x="233" y="671"/>
                    </a:lnTo>
                    <a:lnTo>
                      <a:pt x="233" y="665"/>
                    </a:lnTo>
                    <a:lnTo>
                      <a:pt x="231" y="659"/>
                    </a:lnTo>
                    <a:lnTo>
                      <a:pt x="231" y="653"/>
                    </a:lnTo>
                    <a:lnTo>
                      <a:pt x="229" y="648"/>
                    </a:lnTo>
                    <a:lnTo>
                      <a:pt x="229" y="640"/>
                    </a:lnTo>
                    <a:lnTo>
                      <a:pt x="227" y="632"/>
                    </a:lnTo>
                    <a:lnTo>
                      <a:pt x="223" y="625"/>
                    </a:lnTo>
                    <a:lnTo>
                      <a:pt x="217" y="607"/>
                    </a:lnTo>
                    <a:lnTo>
                      <a:pt x="214" y="588"/>
                    </a:lnTo>
                    <a:lnTo>
                      <a:pt x="212" y="573"/>
                    </a:lnTo>
                    <a:lnTo>
                      <a:pt x="208" y="557"/>
                    </a:lnTo>
                    <a:lnTo>
                      <a:pt x="204" y="553"/>
                    </a:lnTo>
                    <a:lnTo>
                      <a:pt x="200" y="550"/>
                    </a:lnTo>
                    <a:lnTo>
                      <a:pt x="200" y="546"/>
                    </a:lnTo>
                    <a:lnTo>
                      <a:pt x="200" y="538"/>
                    </a:lnTo>
                    <a:lnTo>
                      <a:pt x="198" y="534"/>
                    </a:lnTo>
                    <a:lnTo>
                      <a:pt x="196" y="530"/>
                    </a:lnTo>
                    <a:lnTo>
                      <a:pt x="194" y="528"/>
                    </a:lnTo>
                    <a:lnTo>
                      <a:pt x="192" y="519"/>
                    </a:lnTo>
                    <a:lnTo>
                      <a:pt x="191" y="509"/>
                    </a:lnTo>
                    <a:lnTo>
                      <a:pt x="192" y="500"/>
                    </a:lnTo>
                    <a:lnTo>
                      <a:pt x="192" y="494"/>
                    </a:lnTo>
                    <a:lnTo>
                      <a:pt x="191" y="488"/>
                    </a:lnTo>
                    <a:lnTo>
                      <a:pt x="189" y="482"/>
                    </a:lnTo>
                    <a:lnTo>
                      <a:pt x="187" y="477"/>
                    </a:lnTo>
                    <a:lnTo>
                      <a:pt x="189" y="473"/>
                    </a:lnTo>
                    <a:lnTo>
                      <a:pt x="189" y="469"/>
                    </a:lnTo>
                    <a:lnTo>
                      <a:pt x="189" y="469"/>
                    </a:lnTo>
                    <a:lnTo>
                      <a:pt x="187" y="465"/>
                    </a:lnTo>
                    <a:lnTo>
                      <a:pt x="183" y="461"/>
                    </a:lnTo>
                    <a:lnTo>
                      <a:pt x="181" y="457"/>
                    </a:lnTo>
                    <a:lnTo>
                      <a:pt x="181" y="446"/>
                    </a:lnTo>
                    <a:lnTo>
                      <a:pt x="181" y="436"/>
                    </a:lnTo>
                    <a:lnTo>
                      <a:pt x="181" y="431"/>
                    </a:lnTo>
                    <a:lnTo>
                      <a:pt x="179" y="425"/>
                    </a:lnTo>
                    <a:lnTo>
                      <a:pt x="175" y="421"/>
                    </a:lnTo>
                    <a:lnTo>
                      <a:pt x="173" y="417"/>
                    </a:lnTo>
                    <a:lnTo>
                      <a:pt x="168" y="413"/>
                    </a:lnTo>
                    <a:lnTo>
                      <a:pt x="164" y="407"/>
                    </a:lnTo>
                    <a:lnTo>
                      <a:pt x="162" y="400"/>
                    </a:lnTo>
                    <a:lnTo>
                      <a:pt x="160" y="396"/>
                    </a:lnTo>
                    <a:lnTo>
                      <a:pt x="160" y="396"/>
                    </a:lnTo>
                    <a:lnTo>
                      <a:pt x="160" y="394"/>
                    </a:lnTo>
                    <a:lnTo>
                      <a:pt x="158" y="390"/>
                    </a:lnTo>
                    <a:lnTo>
                      <a:pt x="154" y="383"/>
                    </a:lnTo>
                    <a:lnTo>
                      <a:pt x="152" y="371"/>
                    </a:lnTo>
                    <a:lnTo>
                      <a:pt x="150" y="365"/>
                    </a:lnTo>
                    <a:lnTo>
                      <a:pt x="150" y="358"/>
                    </a:lnTo>
                    <a:lnTo>
                      <a:pt x="148" y="354"/>
                    </a:lnTo>
                    <a:lnTo>
                      <a:pt x="148" y="348"/>
                    </a:lnTo>
                    <a:lnTo>
                      <a:pt x="146" y="346"/>
                    </a:lnTo>
                    <a:lnTo>
                      <a:pt x="146" y="342"/>
                    </a:lnTo>
                    <a:lnTo>
                      <a:pt x="146" y="340"/>
                    </a:lnTo>
                    <a:lnTo>
                      <a:pt x="146" y="334"/>
                    </a:lnTo>
                    <a:lnTo>
                      <a:pt x="148" y="331"/>
                    </a:lnTo>
                    <a:lnTo>
                      <a:pt x="146" y="327"/>
                    </a:lnTo>
                    <a:lnTo>
                      <a:pt x="146" y="323"/>
                    </a:lnTo>
                    <a:lnTo>
                      <a:pt x="146" y="319"/>
                    </a:lnTo>
                    <a:lnTo>
                      <a:pt x="148" y="315"/>
                    </a:lnTo>
                    <a:lnTo>
                      <a:pt x="146" y="310"/>
                    </a:lnTo>
                    <a:lnTo>
                      <a:pt x="144" y="302"/>
                    </a:lnTo>
                    <a:lnTo>
                      <a:pt x="139" y="277"/>
                    </a:lnTo>
                    <a:lnTo>
                      <a:pt x="133" y="248"/>
                    </a:lnTo>
                    <a:lnTo>
                      <a:pt x="129" y="229"/>
                    </a:lnTo>
                    <a:lnTo>
                      <a:pt x="125" y="225"/>
                    </a:lnTo>
                    <a:lnTo>
                      <a:pt x="123" y="219"/>
                    </a:lnTo>
                    <a:lnTo>
                      <a:pt x="121" y="213"/>
                    </a:lnTo>
                    <a:lnTo>
                      <a:pt x="121" y="208"/>
                    </a:lnTo>
                    <a:lnTo>
                      <a:pt x="121" y="204"/>
                    </a:lnTo>
                    <a:lnTo>
                      <a:pt x="121" y="202"/>
                    </a:lnTo>
                    <a:lnTo>
                      <a:pt x="121" y="200"/>
                    </a:lnTo>
                    <a:lnTo>
                      <a:pt x="121" y="198"/>
                    </a:lnTo>
                    <a:lnTo>
                      <a:pt x="116" y="190"/>
                    </a:lnTo>
                    <a:lnTo>
                      <a:pt x="112" y="181"/>
                    </a:lnTo>
                    <a:lnTo>
                      <a:pt x="110" y="175"/>
                    </a:lnTo>
                    <a:lnTo>
                      <a:pt x="110" y="167"/>
                    </a:lnTo>
                    <a:lnTo>
                      <a:pt x="110" y="158"/>
                    </a:lnTo>
                    <a:lnTo>
                      <a:pt x="112" y="150"/>
                    </a:lnTo>
                    <a:lnTo>
                      <a:pt x="110" y="142"/>
                    </a:lnTo>
                    <a:lnTo>
                      <a:pt x="108" y="133"/>
                    </a:lnTo>
                    <a:lnTo>
                      <a:pt x="104" y="125"/>
                    </a:lnTo>
                    <a:lnTo>
                      <a:pt x="96" y="112"/>
                    </a:lnTo>
                    <a:lnTo>
                      <a:pt x="81" y="112"/>
                    </a:lnTo>
                    <a:lnTo>
                      <a:pt x="68" y="114"/>
                    </a:lnTo>
                    <a:lnTo>
                      <a:pt x="31" y="117"/>
                    </a:lnTo>
                    <a:lnTo>
                      <a:pt x="25" y="117"/>
                    </a:lnTo>
                    <a:lnTo>
                      <a:pt x="22" y="117"/>
                    </a:lnTo>
                    <a:lnTo>
                      <a:pt x="18" y="115"/>
                    </a:lnTo>
                    <a:lnTo>
                      <a:pt x="14" y="112"/>
                    </a:lnTo>
                    <a:lnTo>
                      <a:pt x="4" y="94"/>
                    </a:lnTo>
                    <a:lnTo>
                      <a:pt x="2" y="87"/>
                    </a:lnTo>
                    <a:lnTo>
                      <a:pt x="0" y="77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10" y="54"/>
                    </a:lnTo>
                    <a:lnTo>
                      <a:pt x="14" y="50"/>
                    </a:lnTo>
                    <a:lnTo>
                      <a:pt x="18" y="48"/>
                    </a:lnTo>
                    <a:lnTo>
                      <a:pt x="24" y="44"/>
                    </a:lnTo>
                    <a:lnTo>
                      <a:pt x="31" y="43"/>
                    </a:lnTo>
                    <a:lnTo>
                      <a:pt x="35" y="43"/>
                    </a:lnTo>
                    <a:lnTo>
                      <a:pt x="39" y="44"/>
                    </a:lnTo>
                    <a:lnTo>
                      <a:pt x="41" y="43"/>
                    </a:lnTo>
                    <a:lnTo>
                      <a:pt x="45" y="43"/>
                    </a:lnTo>
                    <a:lnTo>
                      <a:pt x="52" y="43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6"/>
                    </a:lnTo>
                    <a:lnTo>
                      <a:pt x="70" y="46"/>
                    </a:lnTo>
                    <a:lnTo>
                      <a:pt x="77" y="44"/>
                    </a:lnTo>
                    <a:lnTo>
                      <a:pt x="85" y="43"/>
                    </a:lnTo>
                    <a:lnTo>
                      <a:pt x="93" y="41"/>
                    </a:lnTo>
                    <a:lnTo>
                      <a:pt x="98" y="37"/>
                    </a:lnTo>
                    <a:lnTo>
                      <a:pt x="102" y="35"/>
                    </a:lnTo>
                    <a:lnTo>
                      <a:pt x="106" y="31"/>
                    </a:lnTo>
                    <a:lnTo>
                      <a:pt x="110" y="29"/>
                    </a:lnTo>
                    <a:lnTo>
                      <a:pt x="175" y="23"/>
                    </a:lnTo>
                    <a:lnTo>
                      <a:pt x="204" y="18"/>
                    </a:lnTo>
                    <a:lnTo>
                      <a:pt x="227" y="2"/>
                    </a:lnTo>
                    <a:lnTo>
                      <a:pt x="231" y="0"/>
                    </a:lnTo>
                    <a:lnTo>
                      <a:pt x="2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2" name="Freeform 139"/>
              <p:cNvSpPr>
                <a:spLocks noEditPoints="1"/>
              </p:cNvSpPr>
              <p:nvPr/>
            </p:nvSpPr>
            <p:spPr bwMode="auto">
              <a:xfrm>
                <a:off x="6583363" y="3502025"/>
                <a:ext cx="744538" cy="1296987"/>
              </a:xfrm>
              <a:custGeom>
                <a:avLst/>
                <a:gdLst>
                  <a:gd name="T0" fmla="*/ 217 w 469"/>
                  <a:gd name="T1" fmla="*/ 71 h 817"/>
                  <a:gd name="T2" fmla="*/ 190 w 469"/>
                  <a:gd name="T3" fmla="*/ 98 h 817"/>
                  <a:gd name="T4" fmla="*/ 152 w 469"/>
                  <a:gd name="T5" fmla="*/ 225 h 817"/>
                  <a:gd name="T6" fmla="*/ 188 w 469"/>
                  <a:gd name="T7" fmla="*/ 271 h 817"/>
                  <a:gd name="T8" fmla="*/ 242 w 469"/>
                  <a:gd name="T9" fmla="*/ 269 h 817"/>
                  <a:gd name="T10" fmla="*/ 275 w 469"/>
                  <a:gd name="T11" fmla="*/ 265 h 817"/>
                  <a:gd name="T12" fmla="*/ 309 w 469"/>
                  <a:gd name="T13" fmla="*/ 267 h 817"/>
                  <a:gd name="T14" fmla="*/ 327 w 469"/>
                  <a:gd name="T15" fmla="*/ 263 h 817"/>
                  <a:gd name="T16" fmla="*/ 378 w 469"/>
                  <a:gd name="T17" fmla="*/ 256 h 817"/>
                  <a:gd name="T18" fmla="*/ 386 w 469"/>
                  <a:gd name="T19" fmla="*/ 206 h 817"/>
                  <a:gd name="T20" fmla="*/ 359 w 469"/>
                  <a:gd name="T21" fmla="*/ 171 h 817"/>
                  <a:gd name="T22" fmla="*/ 340 w 469"/>
                  <a:gd name="T23" fmla="*/ 140 h 817"/>
                  <a:gd name="T24" fmla="*/ 321 w 469"/>
                  <a:gd name="T25" fmla="*/ 96 h 817"/>
                  <a:gd name="T26" fmla="*/ 292 w 469"/>
                  <a:gd name="T27" fmla="*/ 73 h 817"/>
                  <a:gd name="T28" fmla="*/ 263 w 469"/>
                  <a:gd name="T29" fmla="*/ 0 h 817"/>
                  <a:gd name="T30" fmla="*/ 300 w 469"/>
                  <a:gd name="T31" fmla="*/ 21 h 817"/>
                  <a:gd name="T32" fmla="*/ 325 w 469"/>
                  <a:gd name="T33" fmla="*/ 18 h 817"/>
                  <a:gd name="T34" fmla="*/ 336 w 469"/>
                  <a:gd name="T35" fmla="*/ 39 h 817"/>
                  <a:gd name="T36" fmla="*/ 382 w 469"/>
                  <a:gd name="T37" fmla="*/ 123 h 817"/>
                  <a:gd name="T38" fmla="*/ 446 w 469"/>
                  <a:gd name="T39" fmla="*/ 238 h 817"/>
                  <a:gd name="T40" fmla="*/ 453 w 469"/>
                  <a:gd name="T41" fmla="*/ 298 h 817"/>
                  <a:gd name="T42" fmla="*/ 425 w 469"/>
                  <a:gd name="T43" fmla="*/ 308 h 817"/>
                  <a:gd name="T44" fmla="*/ 388 w 469"/>
                  <a:gd name="T45" fmla="*/ 311 h 817"/>
                  <a:gd name="T46" fmla="*/ 338 w 469"/>
                  <a:gd name="T47" fmla="*/ 306 h 817"/>
                  <a:gd name="T48" fmla="*/ 309 w 469"/>
                  <a:gd name="T49" fmla="*/ 311 h 817"/>
                  <a:gd name="T50" fmla="*/ 271 w 469"/>
                  <a:gd name="T51" fmla="*/ 319 h 817"/>
                  <a:gd name="T52" fmla="*/ 234 w 469"/>
                  <a:gd name="T53" fmla="*/ 327 h 817"/>
                  <a:gd name="T54" fmla="*/ 192 w 469"/>
                  <a:gd name="T55" fmla="*/ 325 h 817"/>
                  <a:gd name="T56" fmla="*/ 148 w 469"/>
                  <a:gd name="T57" fmla="*/ 336 h 817"/>
                  <a:gd name="T58" fmla="*/ 137 w 469"/>
                  <a:gd name="T59" fmla="*/ 444 h 817"/>
                  <a:gd name="T60" fmla="*/ 146 w 469"/>
                  <a:gd name="T61" fmla="*/ 542 h 817"/>
                  <a:gd name="T62" fmla="*/ 148 w 469"/>
                  <a:gd name="T63" fmla="*/ 582 h 817"/>
                  <a:gd name="T64" fmla="*/ 160 w 469"/>
                  <a:gd name="T65" fmla="*/ 619 h 817"/>
                  <a:gd name="T66" fmla="*/ 173 w 469"/>
                  <a:gd name="T67" fmla="*/ 659 h 817"/>
                  <a:gd name="T68" fmla="*/ 186 w 469"/>
                  <a:gd name="T69" fmla="*/ 701 h 817"/>
                  <a:gd name="T70" fmla="*/ 277 w 469"/>
                  <a:gd name="T71" fmla="*/ 751 h 817"/>
                  <a:gd name="T72" fmla="*/ 332 w 469"/>
                  <a:gd name="T73" fmla="*/ 721 h 817"/>
                  <a:gd name="T74" fmla="*/ 365 w 469"/>
                  <a:gd name="T75" fmla="*/ 694 h 817"/>
                  <a:gd name="T76" fmla="*/ 382 w 469"/>
                  <a:gd name="T77" fmla="*/ 669 h 817"/>
                  <a:gd name="T78" fmla="*/ 405 w 469"/>
                  <a:gd name="T79" fmla="*/ 626 h 817"/>
                  <a:gd name="T80" fmla="*/ 434 w 469"/>
                  <a:gd name="T81" fmla="*/ 644 h 817"/>
                  <a:gd name="T82" fmla="*/ 446 w 469"/>
                  <a:gd name="T83" fmla="*/ 686 h 817"/>
                  <a:gd name="T84" fmla="*/ 405 w 469"/>
                  <a:gd name="T85" fmla="*/ 726 h 817"/>
                  <a:gd name="T86" fmla="*/ 365 w 469"/>
                  <a:gd name="T87" fmla="*/ 769 h 817"/>
                  <a:gd name="T88" fmla="*/ 352 w 469"/>
                  <a:gd name="T89" fmla="*/ 772 h 817"/>
                  <a:gd name="T90" fmla="*/ 323 w 469"/>
                  <a:gd name="T91" fmla="*/ 794 h 817"/>
                  <a:gd name="T92" fmla="*/ 231 w 469"/>
                  <a:gd name="T93" fmla="*/ 813 h 817"/>
                  <a:gd name="T94" fmla="*/ 175 w 469"/>
                  <a:gd name="T95" fmla="*/ 809 h 817"/>
                  <a:gd name="T96" fmla="*/ 110 w 469"/>
                  <a:gd name="T97" fmla="*/ 769 h 817"/>
                  <a:gd name="T98" fmla="*/ 102 w 469"/>
                  <a:gd name="T99" fmla="*/ 755 h 817"/>
                  <a:gd name="T100" fmla="*/ 69 w 469"/>
                  <a:gd name="T101" fmla="*/ 723 h 817"/>
                  <a:gd name="T102" fmla="*/ 44 w 469"/>
                  <a:gd name="T103" fmla="*/ 674 h 817"/>
                  <a:gd name="T104" fmla="*/ 25 w 469"/>
                  <a:gd name="T105" fmla="*/ 644 h 817"/>
                  <a:gd name="T106" fmla="*/ 6 w 469"/>
                  <a:gd name="T107" fmla="*/ 498 h 817"/>
                  <a:gd name="T108" fmla="*/ 0 w 469"/>
                  <a:gd name="T109" fmla="*/ 444 h 817"/>
                  <a:gd name="T110" fmla="*/ 4 w 469"/>
                  <a:gd name="T111" fmla="*/ 429 h 817"/>
                  <a:gd name="T112" fmla="*/ 0 w 469"/>
                  <a:gd name="T113" fmla="*/ 411 h 817"/>
                  <a:gd name="T114" fmla="*/ 12 w 469"/>
                  <a:gd name="T115" fmla="*/ 354 h 817"/>
                  <a:gd name="T116" fmla="*/ 35 w 469"/>
                  <a:gd name="T117" fmla="*/ 258 h 817"/>
                  <a:gd name="T118" fmla="*/ 110 w 469"/>
                  <a:gd name="T119" fmla="*/ 98 h 817"/>
                  <a:gd name="T120" fmla="*/ 236 w 469"/>
                  <a:gd name="T121" fmla="*/ 6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9" h="817">
                    <a:moveTo>
                      <a:pt x="256" y="69"/>
                    </a:moveTo>
                    <a:lnTo>
                      <a:pt x="248" y="69"/>
                    </a:lnTo>
                    <a:lnTo>
                      <a:pt x="240" y="69"/>
                    </a:lnTo>
                    <a:lnTo>
                      <a:pt x="229" y="69"/>
                    </a:lnTo>
                    <a:lnTo>
                      <a:pt x="217" y="71"/>
                    </a:lnTo>
                    <a:lnTo>
                      <a:pt x="209" y="75"/>
                    </a:lnTo>
                    <a:lnTo>
                      <a:pt x="202" y="79"/>
                    </a:lnTo>
                    <a:lnTo>
                      <a:pt x="198" y="83"/>
                    </a:lnTo>
                    <a:lnTo>
                      <a:pt x="194" y="89"/>
                    </a:lnTo>
                    <a:lnTo>
                      <a:pt x="190" y="98"/>
                    </a:lnTo>
                    <a:lnTo>
                      <a:pt x="186" y="108"/>
                    </a:lnTo>
                    <a:lnTo>
                      <a:pt x="181" y="127"/>
                    </a:lnTo>
                    <a:lnTo>
                      <a:pt x="177" y="140"/>
                    </a:lnTo>
                    <a:lnTo>
                      <a:pt x="158" y="198"/>
                    </a:lnTo>
                    <a:lnTo>
                      <a:pt x="152" y="225"/>
                    </a:lnTo>
                    <a:lnTo>
                      <a:pt x="148" y="254"/>
                    </a:lnTo>
                    <a:lnTo>
                      <a:pt x="148" y="265"/>
                    </a:lnTo>
                    <a:lnTo>
                      <a:pt x="163" y="267"/>
                    </a:lnTo>
                    <a:lnTo>
                      <a:pt x="177" y="269"/>
                    </a:lnTo>
                    <a:lnTo>
                      <a:pt x="188" y="271"/>
                    </a:lnTo>
                    <a:lnTo>
                      <a:pt x="202" y="271"/>
                    </a:lnTo>
                    <a:lnTo>
                      <a:pt x="211" y="271"/>
                    </a:lnTo>
                    <a:lnTo>
                      <a:pt x="223" y="269"/>
                    </a:lnTo>
                    <a:lnTo>
                      <a:pt x="233" y="269"/>
                    </a:lnTo>
                    <a:lnTo>
                      <a:pt x="242" y="269"/>
                    </a:lnTo>
                    <a:lnTo>
                      <a:pt x="248" y="271"/>
                    </a:lnTo>
                    <a:lnTo>
                      <a:pt x="256" y="271"/>
                    </a:lnTo>
                    <a:lnTo>
                      <a:pt x="261" y="271"/>
                    </a:lnTo>
                    <a:lnTo>
                      <a:pt x="267" y="269"/>
                    </a:lnTo>
                    <a:lnTo>
                      <a:pt x="275" y="265"/>
                    </a:lnTo>
                    <a:lnTo>
                      <a:pt x="282" y="265"/>
                    </a:lnTo>
                    <a:lnTo>
                      <a:pt x="292" y="267"/>
                    </a:lnTo>
                    <a:lnTo>
                      <a:pt x="298" y="269"/>
                    </a:lnTo>
                    <a:lnTo>
                      <a:pt x="305" y="269"/>
                    </a:lnTo>
                    <a:lnTo>
                      <a:pt x="309" y="267"/>
                    </a:lnTo>
                    <a:lnTo>
                      <a:pt x="313" y="265"/>
                    </a:lnTo>
                    <a:lnTo>
                      <a:pt x="315" y="263"/>
                    </a:lnTo>
                    <a:lnTo>
                      <a:pt x="319" y="261"/>
                    </a:lnTo>
                    <a:lnTo>
                      <a:pt x="323" y="263"/>
                    </a:lnTo>
                    <a:lnTo>
                      <a:pt x="327" y="263"/>
                    </a:lnTo>
                    <a:lnTo>
                      <a:pt x="330" y="265"/>
                    </a:lnTo>
                    <a:lnTo>
                      <a:pt x="334" y="265"/>
                    </a:lnTo>
                    <a:lnTo>
                      <a:pt x="348" y="265"/>
                    </a:lnTo>
                    <a:lnTo>
                      <a:pt x="363" y="261"/>
                    </a:lnTo>
                    <a:lnTo>
                      <a:pt x="378" y="256"/>
                    </a:lnTo>
                    <a:lnTo>
                      <a:pt x="392" y="254"/>
                    </a:lnTo>
                    <a:lnTo>
                      <a:pt x="392" y="248"/>
                    </a:lnTo>
                    <a:lnTo>
                      <a:pt x="392" y="237"/>
                    </a:lnTo>
                    <a:lnTo>
                      <a:pt x="390" y="227"/>
                    </a:lnTo>
                    <a:lnTo>
                      <a:pt x="386" y="206"/>
                    </a:lnTo>
                    <a:lnTo>
                      <a:pt x="377" y="196"/>
                    </a:lnTo>
                    <a:lnTo>
                      <a:pt x="367" y="189"/>
                    </a:lnTo>
                    <a:lnTo>
                      <a:pt x="363" y="185"/>
                    </a:lnTo>
                    <a:lnTo>
                      <a:pt x="359" y="179"/>
                    </a:lnTo>
                    <a:lnTo>
                      <a:pt x="359" y="171"/>
                    </a:lnTo>
                    <a:lnTo>
                      <a:pt x="359" y="164"/>
                    </a:lnTo>
                    <a:lnTo>
                      <a:pt x="352" y="160"/>
                    </a:lnTo>
                    <a:lnTo>
                      <a:pt x="346" y="154"/>
                    </a:lnTo>
                    <a:lnTo>
                      <a:pt x="342" y="148"/>
                    </a:lnTo>
                    <a:lnTo>
                      <a:pt x="340" y="140"/>
                    </a:lnTo>
                    <a:lnTo>
                      <a:pt x="332" y="108"/>
                    </a:lnTo>
                    <a:lnTo>
                      <a:pt x="330" y="108"/>
                    </a:lnTo>
                    <a:lnTo>
                      <a:pt x="329" y="106"/>
                    </a:lnTo>
                    <a:lnTo>
                      <a:pt x="329" y="102"/>
                    </a:lnTo>
                    <a:lnTo>
                      <a:pt x="321" y="96"/>
                    </a:lnTo>
                    <a:lnTo>
                      <a:pt x="315" y="91"/>
                    </a:lnTo>
                    <a:lnTo>
                      <a:pt x="311" y="87"/>
                    </a:lnTo>
                    <a:lnTo>
                      <a:pt x="305" y="81"/>
                    </a:lnTo>
                    <a:lnTo>
                      <a:pt x="298" y="77"/>
                    </a:lnTo>
                    <a:lnTo>
                      <a:pt x="292" y="73"/>
                    </a:lnTo>
                    <a:lnTo>
                      <a:pt x="282" y="71"/>
                    </a:lnTo>
                    <a:lnTo>
                      <a:pt x="275" y="69"/>
                    </a:lnTo>
                    <a:lnTo>
                      <a:pt x="267" y="69"/>
                    </a:lnTo>
                    <a:lnTo>
                      <a:pt x="256" y="69"/>
                    </a:lnTo>
                    <a:close/>
                    <a:moveTo>
                      <a:pt x="263" y="0"/>
                    </a:moveTo>
                    <a:lnTo>
                      <a:pt x="269" y="2"/>
                    </a:lnTo>
                    <a:lnTo>
                      <a:pt x="275" y="4"/>
                    </a:lnTo>
                    <a:lnTo>
                      <a:pt x="282" y="8"/>
                    </a:lnTo>
                    <a:lnTo>
                      <a:pt x="292" y="16"/>
                    </a:lnTo>
                    <a:lnTo>
                      <a:pt x="300" y="21"/>
                    </a:lnTo>
                    <a:lnTo>
                      <a:pt x="305" y="21"/>
                    </a:lnTo>
                    <a:lnTo>
                      <a:pt x="309" y="19"/>
                    </a:lnTo>
                    <a:lnTo>
                      <a:pt x="313" y="19"/>
                    </a:lnTo>
                    <a:lnTo>
                      <a:pt x="317" y="18"/>
                    </a:lnTo>
                    <a:lnTo>
                      <a:pt x="325" y="18"/>
                    </a:lnTo>
                    <a:lnTo>
                      <a:pt x="327" y="23"/>
                    </a:lnTo>
                    <a:lnTo>
                      <a:pt x="329" y="31"/>
                    </a:lnTo>
                    <a:lnTo>
                      <a:pt x="330" y="35"/>
                    </a:lnTo>
                    <a:lnTo>
                      <a:pt x="332" y="37"/>
                    </a:lnTo>
                    <a:lnTo>
                      <a:pt x="336" y="39"/>
                    </a:lnTo>
                    <a:lnTo>
                      <a:pt x="352" y="56"/>
                    </a:lnTo>
                    <a:lnTo>
                      <a:pt x="359" y="75"/>
                    </a:lnTo>
                    <a:lnTo>
                      <a:pt x="367" y="94"/>
                    </a:lnTo>
                    <a:lnTo>
                      <a:pt x="382" y="108"/>
                    </a:lnTo>
                    <a:lnTo>
                      <a:pt x="382" y="123"/>
                    </a:lnTo>
                    <a:lnTo>
                      <a:pt x="407" y="158"/>
                    </a:lnTo>
                    <a:lnTo>
                      <a:pt x="432" y="194"/>
                    </a:lnTo>
                    <a:lnTo>
                      <a:pt x="432" y="196"/>
                    </a:lnTo>
                    <a:lnTo>
                      <a:pt x="434" y="221"/>
                    </a:lnTo>
                    <a:lnTo>
                      <a:pt x="446" y="238"/>
                    </a:lnTo>
                    <a:lnTo>
                      <a:pt x="459" y="258"/>
                    </a:lnTo>
                    <a:lnTo>
                      <a:pt x="469" y="281"/>
                    </a:lnTo>
                    <a:lnTo>
                      <a:pt x="463" y="286"/>
                    </a:lnTo>
                    <a:lnTo>
                      <a:pt x="457" y="292"/>
                    </a:lnTo>
                    <a:lnTo>
                      <a:pt x="453" y="298"/>
                    </a:lnTo>
                    <a:lnTo>
                      <a:pt x="449" y="306"/>
                    </a:lnTo>
                    <a:lnTo>
                      <a:pt x="442" y="308"/>
                    </a:lnTo>
                    <a:lnTo>
                      <a:pt x="436" y="308"/>
                    </a:lnTo>
                    <a:lnTo>
                      <a:pt x="432" y="310"/>
                    </a:lnTo>
                    <a:lnTo>
                      <a:pt x="425" y="308"/>
                    </a:lnTo>
                    <a:lnTo>
                      <a:pt x="419" y="308"/>
                    </a:lnTo>
                    <a:lnTo>
                      <a:pt x="405" y="308"/>
                    </a:lnTo>
                    <a:lnTo>
                      <a:pt x="400" y="308"/>
                    </a:lnTo>
                    <a:lnTo>
                      <a:pt x="394" y="310"/>
                    </a:lnTo>
                    <a:lnTo>
                      <a:pt x="388" y="311"/>
                    </a:lnTo>
                    <a:lnTo>
                      <a:pt x="382" y="310"/>
                    </a:lnTo>
                    <a:lnTo>
                      <a:pt x="377" y="308"/>
                    </a:lnTo>
                    <a:lnTo>
                      <a:pt x="369" y="306"/>
                    </a:lnTo>
                    <a:lnTo>
                      <a:pt x="348" y="306"/>
                    </a:lnTo>
                    <a:lnTo>
                      <a:pt x="338" y="306"/>
                    </a:lnTo>
                    <a:lnTo>
                      <a:pt x="329" y="304"/>
                    </a:lnTo>
                    <a:lnTo>
                      <a:pt x="319" y="302"/>
                    </a:lnTo>
                    <a:lnTo>
                      <a:pt x="313" y="304"/>
                    </a:lnTo>
                    <a:lnTo>
                      <a:pt x="311" y="308"/>
                    </a:lnTo>
                    <a:lnTo>
                      <a:pt x="309" y="311"/>
                    </a:lnTo>
                    <a:lnTo>
                      <a:pt x="305" y="315"/>
                    </a:lnTo>
                    <a:lnTo>
                      <a:pt x="298" y="317"/>
                    </a:lnTo>
                    <a:lnTo>
                      <a:pt x="290" y="319"/>
                    </a:lnTo>
                    <a:lnTo>
                      <a:pt x="281" y="319"/>
                    </a:lnTo>
                    <a:lnTo>
                      <a:pt x="271" y="319"/>
                    </a:lnTo>
                    <a:lnTo>
                      <a:pt x="261" y="319"/>
                    </a:lnTo>
                    <a:lnTo>
                      <a:pt x="256" y="321"/>
                    </a:lnTo>
                    <a:lnTo>
                      <a:pt x="248" y="323"/>
                    </a:lnTo>
                    <a:lnTo>
                      <a:pt x="242" y="325"/>
                    </a:lnTo>
                    <a:lnTo>
                      <a:pt x="234" y="327"/>
                    </a:lnTo>
                    <a:lnTo>
                      <a:pt x="227" y="327"/>
                    </a:lnTo>
                    <a:lnTo>
                      <a:pt x="217" y="327"/>
                    </a:lnTo>
                    <a:lnTo>
                      <a:pt x="209" y="327"/>
                    </a:lnTo>
                    <a:lnTo>
                      <a:pt x="200" y="325"/>
                    </a:lnTo>
                    <a:lnTo>
                      <a:pt x="192" y="325"/>
                    </a:lnTo>
                    <a:lnTo>
                      <a:pt x="171" y="325"/>
                    </a:lnTo>
                    <a:lnTo>
                      <a:pt x="161" y="325"/>
                    </a:lnTo>
                    <a:lnTo>
                      <a:pt x="152" y="323"/>
                    </a:lnTo>
                    <a:lnTo>
                      <a:pt x="150" y="329"/>
                    </a:lnTo>
                    <a:lnTo>
                      <a:pt x="148" y="336"/>
                    </a:lnTo>
                    <a:lnTo>
                      <a:pt x="146" y="346"/>
                    </a:lnTo>
                    <a:lnTo>
                      <a:pt x="140" y="386"/>
                    </a:lnTo>
                    <a:lnTo>
                      <a:pt x="137" y="425"/>
                    </a:lnTo>
                    <a:lnTo>
                      <a:pt x="137" y="434"/>
                    </a:lnTo>
                    <a:lnTo>
                      <a:pt x="137" y="444"/>
                    </a:lnTo>
                    <a:lnTo>
                      <a:pt x="135" y="450"/>
                    </a:lnTo>
                    <a:lnTo>
                      <a:pt x="140" y="486"/>
                    </a:lnTo>
                    <a:lnTo>
                      <a:pt x="146" y="523"/>
                    </a:lnTo>
                    <a:lnTo>
                      <a:pt x="146" y="532"/>
                    </a:lnTo>
                    <a:lnTo>
                      <a:pt x="146" y="542"/>
                    </a:lnTo>
                    <a:lnTo>
                      <a:pt x="144" y="559"/>
                    </a:lnTo>
                    <a:lnTo>
                      <a:pt x="144" y="567"/>
                    </a:lnTo>
                    <a:lnTo>
                      <a:pt x="146" y="575"/>
                    </a:lnTo>
                    <a:lnTo>
                      <a:pt x="146" y="578"/>
                    </a:lnTo>
                    <a:lnTo>
                      <a:pt x="148" y="582"/>
                    </a:lnTo>
                    <a:lnTo>
                      <a:pt x="150" y="586"/>
                    </a:lnTo>
                    <a:lnTo>
                      <a:pt x="154" y="592"/>
                    </a:lnTo>
                    <a:lnTo>
                      <a:pt x="156" y="600"/>
                    </a:lnTo>
                    <a:lnTo>
                      <a:pt x="160" y="609"/>
                    </a:lnTo>
                    <a:lnTo>
                      <a:pt x="160" y="619"/>
                    </a:lnTo>
                    <a:lnTo>
                      <a:pt x="161" y="628"/>
                    </a:lnTo>
                    <a:lnTo>
                      <a:pt x="163" y="638"/>
                    </a:lnTo>
                    <a:lnTo>
                      <a:pt x="167" y="646"/>
                    </a:lnTo>
                    <a:lnTo>
                      <a:pt x="169" y="651"/>
                    </a:lnTo>
                    <a:lnTo>
                      <a:pt x="173" y="659"/>
                    </a:lnTo>
                    <a:lnTo>
                      <a:pt x="177" y="667"/>
                    </a:lnTo>
                    <a:lnTo>
                      <a:pt x="179" y="676"/>
                    </a:lnTo>
                    <a:lnTo>
                      <a:pt x="181" y="684"/>
                    </a:lnTo>
                    <a:lnTo>
                      <a:pt x="183" y="692"/>
                    </a:lnTo>
                    <a:lnTo>
                      <a:pt x="186" y="701"/>
                    </a:lnTo>
                    <a:lnTo>
                      <a:pt x="198" y="723"/>
                    </a:lnTo>
                    <a:lnTo>
                      <a:pt x="213" y="740"/>
                    </a:lnTo>
                    <a:lnTo>
                      <a:pt x="234" y="751"/>
                    </a:lnTo>
                    <a:lnTo>
                      <a:pt x="259" y="755"/>
                    </a:lnTo>
                    <a:lnTo>
                      <a:pt x="277" y="751"/>
                    </a:lnTo>
                    <a:lnTo>
                      <a:pt x="294" y="742"/>
                    </a:lnTo>
                    <a:lnTo>
                      <a:pt x="325" y="721"/>
                    </a:lnTo>
                    <a:lnTo>
                      <a:pt x="329" y="721"/>
                    </a:lnTo>
                    <a:lnTo>
                      <a:pt x="330" y="721"/>
                    </a:lnTo>
                    <a:lnTo>
                      <a:pt x="332" y="721"/>
                    </a:lnTo>
                    <a:lnTo>
                      <a:pt x="334" y="719"/>
                    </a:lnTo>
                    <a:lnTo>
                      <a:pt x="342" y="715"/>
                    </a:lnTo>
                    <a:lnTo>
                      <a:pt x="350" y="709"/>
                    </a:lnTo>
                    <a:lnTo>
                      <a:pt x="357" y="701"/>
                    </a:lnTo>
                    <a:lnTo>
                      <a:pt x="365" y="694"/>
                    </a:lnTo>
                    <a:lnTo>
                      <a:pt x="371" y="690"/>
                    </a:lnTo>
                    <a:lnTo>
                      <a:pt x="373" y="684"/>
                    </a:lnTo>
                    <a:lnTo>
                      <a:pt x="377" y="680"/>
                    </a:lnTo>
                    <a:lnTo>
                      <a:pt x="380" y="676"/>
                    </a:lnTo>
                    <a:lnTo>
                      <a:pt x="382" y="669"/>
                    </a:lnTo>
                    <a:lnTo>
                      <a:pt x="390" y="650"/>
                    </a:lnTo>
                    <a:lnTo>
                      <a:pt x="394" y="640"/>
                    </a:lnTo>
                    <a:lnTo>
                      <a:pt x="398" y="632"/>
                    </a:lnTo>
                    <a:lnTo>
                      <a:pt x="401" y="628"/>
                    </a:lnTo>
                    <a:lnTo>
                      <a:pt x="405" y="626"/>
                    </a:lnTo>
                    <a:lnTo>
                      <a:pt x="409" y="625"/>
                    </a:lnTo>
                    <a:lnTo>
                      <a:pt x="415" y="626"/>
                    </a:lnTo>
                    <a:lnTo>
                      <a:pt x="423" y="630"/>
                    </a:lnTo>
                    <a:lnTo>
                      <a:pt x="428" y="636"/>
                    </a:lnTo>
                    <a:lnTo>
                      <a:pt x="434" y="644"/>
                    </a:lnTo>
                    <a:lnTo>
                      <a:pt x="440" y="651"/>
                    </a:lnTo>
                    <a:lnTo>
                      <a:pt x="444" y="659"/>
                    </a:lnTo>
                    <a:lnTo>
                      <a:pt x="446" y="665"/>
                    </a:lnTo>
                    <a:lnTo>
                      <a:pt x="448" y="671"/>
                    </a:lnTo>
                    <a:lnTo>
                      <a:pt x="446" y="686"/>
                    </a:lnTo>
                    <a:lnTo>
                      <a:pt x="438" y="698"/>
                    </a:lnTo>
                    <a:lnTo>
                      <a:pt x="428" y="707"/>
                    </a:lnTo>
                    <a:lnTo>
                      <a:pt x="419" y="713"/>
                    </a:lnTo>
                    <a:lnTo>
                      <a:pt x="411" y="719"/>
                    </a:lnTo>
                    <a:lnTo>
                      <a:pt x="405" y="726"/>
                    </a:lnTo>
                    <a:lnTo>
                      <a:pt x="403" y="736"/>
                    </a:lnTo>
                    <a:lnTo>
                      <a:pt x="380" y="746"/>
                    </a:lnTo>
                    <a:lnTo>
                      <a:pt x="371" y="757"/>
                    </a:lnTo>
                    <a:lnTo>
                      <a:pt x="369" y="765"/>
                    </a:lnTo>
                    <a:lnTo>
                      <a:pt x="365" y="769"/>
                    </a:lnTo>
                    <a:lnTo>
                      <a:pt x="361" y="772"/>
                    </a:lnTo>
                    <a:lnTo>
                      <a:pt x="359" y="772"/>
                    </a:lnTo>
                    <a:lnTo>
                      <a:pt x="357" y="772"/>
                    </a:lnTo>
                    <a:lnTo>
                      <a:pt x="353" y="772"/>
                    </a:lnTo>
                    <a:lnTo>
                      <a:pt x="352" y="772"/>
                    </a:lnTo>
                    <a:lnTo>
                      <a:pt x="350" y="774"/>
                    </a:lnTo>
                    <a:lnTo>
                      <a:pt x="348" y="778"/>
                    </a:lnTo>
                    <a:lnTo>
                      <a:pt x="338" y="786"/>
                    </a:lnTo>
                    <a:lnTo>
                      <a:pt x="329" y="796"/>
                    </a:lnTo>
                    <a:lnTo>
                      <a:pt x="323" y="794"/>
                    </a:lnTo>
                    <a:lnTo>
                      <a:pt x="304" y="796"/>
                    </a:lnTo>
                    <a:lnTo>
                      <a:pt x="284" y="805"/>
                    </a:lnTo>
                    <a:lnTo>
                      <a:pt x="267" y="815"/>
                    </a:lnTo>
                    <a:lnTo>
                      <a:pt x="246" y="817"/>
                    </a:lnTo>
                    <a:lnTo>
                      <a:pt x="231" y="813"/>
                    </a:lnTo>
                    <a:lnTo>
                      <a:pt x="215" y="803"/>
                    </a:lnTo>
                    <a:lnTo>
                      <a:pt x="206" y="805"/>
                    </a:lnTo>
                    <a:lnTo>
                      <a:pt x="196" y="807"/>
                    </a:lnTo>
                    <a:lnTo>
                      <a:pt x="186" y="807"/>
                    </a:lnTo>
                    <a:lnTo>
                      <a:pt x="175" y="809"/>
                    </a:lnTo>
                    <a:lnTo>
                      <a:pt x="165" y="801"/>
                    </a:lnTo>
                    <a:lnTo>
                      <a:pt x="156" y="796"/>
                    </a:lnTo>
                    <a:lnTo>
                      <a:pt x="146" y="790"/>
                    </a:lnTo>
                    <a:lnTo>
                      <a:pt x="112" y="774"/>
                    </a:lnTo>
                    <a:lnTo>
                      <a:pt x="110" y="769"/>
                    </a:lnTo>
                    <a:lnTo>
                      <a:pt x="106" y="765"/>
                    </a:lnTo>
                    <a:lnTo>
                      <a:pt x="104" y="763"/>
                    </a:lnTo>
                    <a:lnTo>
                      <a:pt x="102" y="761"/>
                    </a:lnTo>
                    <a:lnTo>
                      <a:pt x="102" y="759"/>
                    </a:lnTo>
                    <a:lnTo>
                      <a:pt x="102" y="755"/>
                    </a:lnTo>
                    <a:lnTo>
                      <a:pt x="104" y="749"/>
                    </a:lnTo>
                    <a:lnTo>
                      <a:pt x="90" y="744"/>
                    </a:lnTo>
                    <a:lnTo>
                      <a:pt x="77" y="736"/>
                    </a:lnTo>
                    <a:lnTo>
                      <a:pt x="73" y="728"/>
                    </a:lnTo>
                    <a:lnTo>
                      <a:pt x="69" y="723"/>
                    </a:lnTo>
                    <a:lnTo>
                      <a:pt x="60" y="711"/>
                    </a:lnTo>
                    <a:lnTo>
                      <a:pt x="60" y="688"/>
                    </a:lnTo>
                    <a:lnTo>
                      <a:pt x="54" y="686"/>
                    </a:lnTo>
                    <a:lnTo>
                      <a:pt x="48" y="680"/>
                    </a:lnTo>
                    <a:lnTo>
                      <a:pt x="44" y="674"/>
                    </a:lnTo>
                    <a:lnTo>
                      <a:pt x="42" y="667"/>
                    </a:lnTo>
                    <a:lnTo>
                      <a:pt x="39" y="659"/>
                    </a:lnTo>
                    <a:lnTo>
                      <a:pt x="35" y="653"/>
                    </a:lnTo>
                    <a:lnTo>
                      <a:pt x="31" y="648"/>
                    </a:lnTo>
                    <a:lnTo>
                      <a:pt x="25" y="644"/>
                    </a:lnTo>
                    <a:lnTo>
                      <a:pt x="17" y="603"/>
                    </a:lnTo>
                    <a:lnTo>
                      <a:pt x="12" y="563"/>
                    </a:lnTo>
                    <a:lnTo>
                      <a:pt x="12" y="532"/>
                    </a:lnTo>
                    <a:lnTo>
                      <a:pt x="10" y="515"/>
                    </a:lnTo>
                    <a:lnTo>
                      <a:pt x="6" y="498"/>
                    </a:lnTo>
                    <a:lnTo>
                      <a:pt x="2" y="480"/>
                    </a:lnTo>
                    <a:lnTo>
                      <a:pt x="0" y="461"/>
                    </a:lnTo>
                    <a:lnTo>
                      <a:pt x="0" y="457"/>
                    </a:lnTo>
                    <a:lnTo>
                      <a:pt x="0" y="450"/>
                    </a:lnTo>
                    <a:lnTo>
                      <a:pt x="0" y="444"/>
                    </a:lnTo>
                    <a:lnTo>
                      <a:pt x="2" y="440"/>
                    </a:lnTo>
                    <a:lnTo>
                      <a:pt x="4" y="436"/>
                    </a:lnTo>
                    <a:lnTo>
                      <a:pt x="4" y="434"/>
                    </a:lnTo>
                    <a:lnTo>
                      <a:pt x="6" y="432"/>
                    </a:lnTo>
                    <a:lnTo>
                      <a:pt x="4" y="429"/>
                    </a:lnTo>
                    <a:lnTo>
                      <a:pt x="2" y="427"/>
                    </a:lnTo>
                    <a:lnTo>
                      <a:pt x="0" y="423"/>
                    </a:lnTo>
                    <a:lnTo>
                      <a:pt x="0" y="417"/>
                    </a:lnTo>
                    <a:lnTo>
                      <a:pt x="0" y="415"/>
                    </a:lnTo>
                    <a:lnTo>
                      <a:pt x="0" y="411"/>
                    </a:lnTo>
                    <a:lnTo>
                      <a:pt x="2" y="406"/>
                    </a:lnTo>
                    <a:lnTo>
                      <a:pt x="6" y="383"/>
                    </a:lnTo>
                    <a:lnTo>
                      <a:pt x="8" y="371"/>
                    </a:lnTo>
                    <a:lnTo>
                      <a:pt x="10" y="359"/>
                    </a:lnTo>
                    <a:lnTo>
                      <a:pt x="12" y="354"/>
                    </a:lnTo>
                    <a:lnTo>
                      <a:pt x="12" y="350"/>
                    </a:lnTo>
                    <a:lnTo>
                      <a:pt x="12" y="346"/>
                    </a:lnTo>
                    <a:lnTo>
                      <a:pt x="19" y="336"/>
                    </a:lnTo>
                    <a:lnTo>
                      <a:pt x="27" y="294"/>
                    </a:lnTo>
                    <a:lnTo>
                      <a:pt x="35" y="258"/>
                    </a:lnTo>
                    <a:lnTo>
                      <a:pt x="44" y="219"/>
                    </a:lnTo>
                    <a:lnTo>
                      <a:pt x="64" y="179"/>
                    </a:lnTo>
                    <a:lnTo>
                      <a:pt x="77" y="154"/>
                    </a:lnTo>
                    <a:lnTo>
                      <a:pt x="94" y="127"/>
                    </a:lnTo>
                    <a:lnTo>
                      <a:pt x="110" y="98"/>
                    </a:lnTo>
                    <a:lnTo>
                      <a:pt x="119" y="71"/>
                    </a:lnTo>
                    <a:lnTo>
                      <a:pt x="169" y="35"/>
                    </a:lnTo>
                    <a:lnTo>
                      <a:pt x="223" y="2"/>
                    </a:lnTo>
                    <a:lnTo>
                      <a:pt x="231" y="6"/>
                    </a:lnTo>
                    <a:lnTo>
                      <a:pt x="236" y="6"/>
                    </a:lnTo>
                    <a:lnTo>
                      <a:pt x="242" y="6"/>
                    </a:lnTo>
                    <a:lnTo>
                      <a:pt x="250" y="4"/>
                    </a:lnTo>
                    <a:lnTo>
                      <a:pt x="256" y="2"/>
                    </a:lnTo>
                    <a:lnTo>
                      <a:pt x="2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3" name="Freeform 140"/>
              <p:cNvSpPr>
                <a:spLocks noEditPoints="1"/>
              </p:cNvSpPr>
              <p:nvPr/>
            </p:nvSpPr>
            <p:spPr bwMode="auto">
              <a:xfrm>
                <a:off x="6565900" y="3484563"/>
                <a:ext cx="779463" cy="1335087"/>
              </a:xfrm>
              <a:custGeom>
                <a:avLst/>
                <a:gdLst>
                  <a:gd name="T0" fmla="*/ 215 w 491"/>
                  <a:gd name="T1" fmla="*/ 107 h 841"/>
                  <a:gd name="T2" fmla="*/ 213 w 491"/>
                  <a:gd name="T3" fmla="*/ 271 h 841"/>
                  <a:gd name="T4" fmla="*/ 307 w 491"/>
                  <a:gd name="T5" fmla="*/ 267 h 841"/>
                  <a:gd name="T6" fmla="*/ 359 w 491"/>
                  <a:gd name="T7" fmla="*/ 263 h 841"/>
                  <a:gd name="T8" fmla="*/ 359 w 491"/>
                  <a:gd name="T9" fmla="*/ 190 h 841"/>
                  <a:gd name="T10" fmla="*/ 313 w 491"/>
                  <a:gd name="T11" fmla="*/ 107 h 841"/>
                  <a:gd name="T12" fmla="*/ 288 w 491"/>
                  <a:gd name="T13" fmla="*/ 69 h 841"/>
                  <a:gd name="T14" fmla="*/ 355 w 491"/>
                  <a:gd name="T15" fmla="*/ 117 h 841"/>
                  <a:gd name="T16" fmla="*/ 395 w 491"/>
                  <a:gd name="T17" fmla="*/ 198 h 841"/>
                  <a:gd name="T18" fmla="*/ 405 w 491"/>
                  <a:gd name="T19" fmla="*/ 276 h 841"/>
                  <a:gd name="T20" fmla="*/ 316 w 491"/>
                  <a:gd name="T21" fmla="*/ 292 h 841"/>
                  <a:gd name="T22" fmla="*/ 244 w 491"/>
                  <a:gd name="T23" fmla="*/ 292 h 841"/>
                  <a:gd name="T24" fmla="*/ 148 w 491"/>
                  <a:gd name="T25" fmla="*/ 276 h 841"/>
                  <a:gd name="T26" fmla="*/ 249 w 491"/>
                  <a:gd name="T27" fmla="*/ 69 h 841"/>
                  <a:gd name="T28" fmla="*/ 142 w 491"/>
                  <a:gd name="T29" fmla="*/ 90 h 841"/>
                  <a:gd name="T30" fmla="*/ 34 w 491"/>
                  <a:gd name="T31" fmla="*/ 365 h 841"/>
                  <a:gd name="T32" fmla="*/ 28 w 491"/>
                  <a:gd name="T33" fmla="*/ 443 h 841"/>
                  <a:gd name="T34" fmla="*/ 34 w 491"/>
                  <a:gd name="T35" fmla="*/ 574 h 841"/>
                  <a:gd name="T36" fmla="*/ 82 w 491"/>
                  <a:gd name="T37" fmla="*/ 695 h 841"/>
                  <a:gd name="T38" fmla="*/ 126 w 491"/>
                  <a:gd name="T39" fmla="*/ 764 h 841"/>
                  <a:gd name="T40" fmla="*/ 220 w 491"/>
                  <a:gd name="T41" fmla="*/ 803 h 841"/>
                  <a:gd name="T42" fmla="*/ 290 w 491"/>
                  <a:gd name="T43" fmla="*/ 807 h 841"/>
                  <a:gd name="T44" fmla="*/ 368 w 491"/>
                  <a:gd name="T45" fmla="*/ 768 h 841"/>
                  <a:gd name="T46" fmla="*/ 443 w 491"/>
                  <a:gd name="T47" fmla="*/ 695 h 841"/>
                  <a:gd name="T48" fmla="*/ 420 w 491"/>
                  <a:gd name="T49" fmla="*/ 649 h 841"/>
                  <a:gd name="T50" fmla="*/ 378 w 491"/>
                  <a:gd name="T51" fmla="*/ 720 h 841"/>
                  <a:gd name="T52" fmla="*/ 292 w 491"/>
                  <a:gd name="T53" fmla="*/ 774 h 841"/>
                  <a:gd name="T54" fmla="*/ 171 w 491"/>
                  <a:gd name="T55" fmla="*/ 668 h 841"/>
                  <a:gd name="T56" fmla="*/ 149 w 491"/>
                  <a:gd name="T57" fmla="*/ 601 h 841"/>
                  <a:gd name="T58" fmla="*/ 134 w 491"/>
                  <a:gd name="T59" fmla="*/ 445 h 841"/>
                  <a:gd name="T60" fmla="*/ 165 w 491"/>
                  <a:gd name="T61" fmla="*/ 322 h 841"/>
                  <a:gd name="T62" fmla="*/ 247 w 491"/>
                  <a:gd name="T63" fmla="*/ 326 h 841"/>
                  <a:gd name="T64" fmla="*/ 316 w 491"/>
                  <a:gd name="T65" fmla="*/ 305 h 841"/>
                  <a:gd name="T66" fmla="*/ 414 w 491"/>
                  <a:gd name="T67" fmla="*/ 305 h 841"/>
                  <a:gd name="T68" fmla="*/ 455 w 491"/>
                  <a:gd name="T69" fmla="*/ 267 h 841"/>
                  <a:gd name="T70" fmla="*/ 355 w 491"/>
                  <a:gd name="T71" fmla="*/ 78 h 841"/>
                  <a:gd name="T72" fmla="*/ 311 w 491"/>
                  <a:gd name="T73" fmla="*/ 46 h 841"/>
                  <a:gd name="T74" fmla="*/ 299 w 491"/>
                  <a:gd name="T75" fmla="*/ 9 h 841"/>
                  <a:gd name="T76" fmla="*/ 351 w 491"/>
                  <a:gd name="T77" fmla="*/ 40 h 841"/>
                  <a:gd name="T78" fmla="*/ 403 w 491"/>
                  <a:gd name="T79" fmla="*/ 111 h 841"/>
                  <a:gd name="T80" fmla="*/ 480 w 491"/>
                  <a:gd name="T81" fmla="*/ 263 h 841"/>
                  <a:gd name="T82" fmla="*/ 455 w 491"/>
                  <a:gd name="T83" fmla="*/ 330 h 841"/>
                  <a:gd name="T84" fmla="*/ 393 w 491"/>
                  <a:gd name="T85" fmla="*/ 334 h 841"/>
                  <a:gd name="T86" fmla="*/ 282 w 491"/>
                  <a:gd name="T87" fmla="*/ 342 h 841"/>
                  <a:gd name="T88" fmla="*/ 203 w 491"/>
                  <a:gd name="T89" fmla="*/ 347 h 841"/>
                  <a:gd name="T90" fmla="*/ 163 w 491"/>
                  <a:gd name="T91" fmla="*/ 493 h 841"/>
                  <a:gd name="T92" fmla="*/ 172 w 491"/>
                  <a:gd name="T93" fmla="*/ 591 h 841"/>
                  <a:gd name="T94" fmla="*/ 201 w 491"/>
                  <a:gd name="T95" fmla="*/ 684 h 841"/>
                  <a:gd name="T96" fmla="*/ 330 w 491"/>
                  <a:gd name="T97" fmla="*/ 722 h 841"/>
                  <a:gd name="T98" fmla="*/ 374 w 491"/>
                  <a:gd name="T99" fmla="*/ 689 h 841"/>
                  <a:gd name="T100" fmla="*/ 412 w 491"/>
                  <a:gd name="T101" fmla="*/ 626 h 841"/>
                  <a:gd name="T102" fmla="*/ 432 w 491"/>
                  <a:gd name="T103" fmla="*/ 737 h 841"/>
                  <a:gd name="T104" fmla="*/ 393 w 491"/>
                  <a:gd name="T105" fmla="*/ 774 h 841"/>
                  <a:gd name="T106" fmla="*/ 340 w 491"/>
                  <a:gd name="T107" fmla="*/ 818 h 841"/>
                  <a:gd name="T108" fmla="*/ 240 w 491"/>
                  <a:gd name="T109" fmla="*/ 837 h 841"/>
                  <a:gd name="T110" fmla="*/ 161 w 491"/>
                  <a:gd name="T111" fmla="*/ 816 h 841"/>
                  <a:gd name="T112" fmla="*/ 96 w 491"/>
                  <a:gd name="T113" fmla="*/ 764 h 841"/>
                  <a:gd name="T114" fmla="*/ 48 w 491"/>
                  <a:gd name="T115" fmla="*/ 697 h 841"/>
                  <a:gd name="T116" fmla="*/ 11 w 491"/>
                  <a:gd name="T117" fmla="*/ 543 h 841"/>
                  <a:gd name="T118" fmla="*/ 0 w 491"/>
                  <a:gd name="T119" fmla="*/ 426 h 841"/>
                  <a:gd name="T120" fmla="*/ 13 w 491"/>
                  <a:gd name="T121" fmla="*/ 351 h 841"/>
                  <a:gd name="T122" fmla="*/ 123 w 491"/>
                  <a:gd name="T123" fmla="*/ 73 h 841"/>
                  <a:gd name="T124" fmla="*/ 274 w 491"/>
                  <a:gd name="T125" fmla="*/ 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91" h="841">
                    <a:moveTo>
                      <a:pt x="267" y="92"/>
                    </a:moveTo>
                    <a:lnTo>
                      <a:pt x="259" y="92"/>
                    </a:lnTo>
                    <a:lnTo>
                      <a:pt x="251" y="92"/>
                    </a:lnTo>
                    <a:lnTo>
                      <a:pt x="240" y="94"/>
                    </a:lnTo>
                    <a:lnTo>
                      <a:pt x="232" y="94"/>
                    </a:lnTo>
                    <a:lnTo>
                      <a:pt x="226" y="96"/>
                    </a:lnTo>
                    <a:lnTo>
                      <a:pt x="222" y="98"/>
                    </a:lnTo>
                    <a:lnTo>
                      <a:pt x="220" y="100"/>
                    </a:lnTo>
                    <a:lnTo>
                      <a:pt x="219" y="100"/>
                    </a:lnTo>
                    <a:lnTo>
                      <a:pt x="217" y="103"/>
                    </a:lnTo>
                    <a:lnTo>
                      <a:pt x="215" y="107"/>
                    </a:lnTo>
                    <a:lnTo>
                      <a:pt x="213" y="113"/>
                    </a:lnTo>
                    <a:lnTo>
                      <a:pt x="209" y="123"/>
                    </a:lnTo>
                    <a:lnTo>
                      <a:pt x="203" y="142"/>
                    </a:lnTo>
                    <a:lnTo>
                      <a:pt x="199" y="155"/>
                    </a:lnTo>
                    <a:lnTo>
                      <a:pt x="180" y="213"/>
                    </a:lnTo>
                    <a:lnTo>
                      <a:pt x="174" y="238"/>
                    </a:lnTo>
                    <a:lnTo>
                      <a:pt x="172" y="265"/>
                    </a:lnTo>
                    <a:lnTo>
                      <a:pt x="190" y="269"/>
                    </a:lnTo>
                    <a:lnTo>
                      <a:pt x="201" y="271"/>
                    </a:lnTo>
                    <a:lnTo>
                      <a:pt x="213" y="271"/>
                    </a:lnTo>
                    <a:lnTo>
                      <a:pt x="213" y="271"/>
                    </a:lnTo>
                    <a:lnTo>
                      <a:pt x="222" y="271"/>
                    </a:lnTo>
                    <a:lnTo>
                      <a:pt x="232" y="269"/>
                    </a:lnTo>
                    <a:lnTo>
                      <a:pt x="242" y="269"/>
                    </a:lnTo>
                    <a:lnTo>
                      <a:pt x="251" y="267"/>
                    </a:lnTo>
                    <a:lnTo>
                      <a:pt x="253" y="267"/>
                    </a:lnTo>
                    <a:lnTo>
                      <a:pt x="259" y="269"/>
                    </a:lnTo>
                    <a:lnTo>
                      <a:pt x="265" y="271"/>
                    </a:lnTo>
                    <a:lnTo>
                      <a:pt x="268" y="271"/>
                    </a:lnTo>
                    <a:lnTo>
                      <a:pt x="272" y="269"/>
                    </a:lnTo>
                    <a:lnTo>
                      <a:pt x="290" y="265"/>
                    </a:lnTo>
                    <a:lnTo>
                      <a:pt x="307" y="267"/>
                    </a:lnTo>
                    <a:lnTo>
                      <a:pt x="309" y="267"/>
                    </a:lnTo>
                    <a:lnTo>
                      <a:pt x="313" y="267"/>
                    </a:lnTo>
                    <a:lnTo>
                      <a:pt x="316" y="269"/>
                    </a:lnTo>
                    <a:lnTo>
                      <a:pt x="320" y="265"/>
                    </a:lnTo>
                    <a:lnTo>
                      <a:pt x="324" y="261"/>
                    </a:lnTo>
                    <a:lnTo>
                      <a:pt x="330" y="261"/>
                    </a:lnTo>
                    <a:lnTo>
                      <a:pt x="336" y="261"/>
                    </a:lnTo>
                    <a:lnTo>
                      <a:pt x="343" y="263"/>
                    </a:lnTo>
                    <a:lnTo>
                      <a:pt x="345" y="265"/>
                    </a:lnTo>
                    <a:lnTo>
                      <a:pt x="345" y="265"/>
                    </a:lnTo>
                    <a:lnTo>
                      <a:pt x="359" y="263"/>
                    </a:lnTo>
                    <a:lnTo>
                      <a:pt x="370" y="261"/>
                    </a:lnTo>
                    <a:lnTo>
                      <a:pt x="382" y="257"/>
                    </a:lnTo>
                    <a:lnTo>
                      <a:pt x="391" y="255"/>
                    </a:lnTo>
                    <a:lnTo>
                      <a:pt x="389" y="248"/>
                    </a:lnTo>
                    <a:lnTo>
                      <a:pt x="389" y="242"/>
                    </a:lnTo>
                    <a:lnTo>
                      <a:pt x="386" y="223"/>
                    </a:lnTo>
                    <a:lnTo>
                      <a:pt x="378" y="215"/>
                    </a:lnTo>
                    <a:lnTo>
                      <a:pt x="370" y="209"/>
                    </a:lnTo>
                    <a:lnTo>
                      <a:pt x="364" y="203"/>
                    </a:lnTo>
                    <a:lnTo>
                      <a:pt x="361" y="198"/>
                    </a:lnTo>
                    <a:lnTo>
                      <a:pt x="359" y="190"/>
                    </a:lnTo>
                    <a:lnTo>
                      <a:pt x="357" y="180"/>
                    </a:lnTo>
                    <a:lnTo>
                      <a:pt x="351" y="176"/>
                    </a:lnTo>
                    <a:lnTo>
                      <a:pt x="345" y="171"/>
                    </a:lnTo>
                    <a:lnTo>
                      <a:pt x="341" y="163"/>
                    </a:lnTo>
                    <a:lnTo>
                      <a:pt x="340" y="153"/>
                    </a:lnTo>
                    <a:lnTo>
                      <a:pt x="336" y="140"/>
                    </a:lnTo>
                    <a:lnTo>
                      <a:pt x="332" y="127"/>
                    </a:lnTo>
                    <a:lnTo>
                      <a:pt x="330" y="123"/>
                    </a:lnTo>
                    <a:lnTo>
                      <a:pt x="328" y="119"/>
                    </a:lnTo>
                    <a:lnTo>
                      <a:pt x="320" y="113"/>
                    </a:lnTo>
                    <a:lnTo>
                      <a:pt x="313" y="107"/>
                    </a:lnTo>
                    <a:lnTo>
                      <a:pt x="309" y="102"/>
                    </a:lnTo>
                    <a:lnTo>
                      <a:pt x="303" y="98"/>
                    </a:lnTo>
                    <a:lnTo>
                      <a:pt x="297" y="96"/>
                    </a:lnTo>
                    <a:lnTo>
                      <a:pt x="292" y="94"/>
                    </a:lnTo>
                    <a:lnTo>
                      <a:pt x="288" y="94"/>
                    </a:lnTo>
                    <a:lnTo>
                      <a:pt x="282" y="92"/>
                    </a:lnTo>
                    <a:lnTo>
                      <a:pt x="276" y="92"/>
                    </a:lnTo>
                    <a:lnTo>
                      <a:pt x="267" y="92"/>
                    </a:lnTo>
                    <a:close/>
                    <a:moveTo>
                      <a:pt x="267" y="67"/>
                    </a:moveTo>
                    <a:lnTo>
                      <a:pt x="278" y="69"/>
                    </a:lnTo>
                    <a:lnTo>
                      <a:pt x="288" y="69"/>
                    </a:lnTo>
                    <a:lnTo>
                      <a:pt x="295" y="69"/>
                    </a:lnTo>
                    <a:lnTo>
                      <a:pt x="307" y="73"/>
                    </a:lnTo>
                    <a:lnTo>
                      <a:pt x="316" y="77"/>
                    </a:lnTo>
                    <a:lnTo>
                      <a:pt x="324" y="82"/>
                    </a:lnTo>
                    <a:lnTo>
                      <a:pt x="330" y="90"/>
                    </a:lnTo>
                    <a:lnTo>
                      <a:pt x="338" y="96"/>
                    </a:lnTo>
                    <a:lnTo>
                      <a:pt x="347" y="103"/>
                    </a:lnTo>
                    <a:lnTo>
                      <a:pt x="351" y="105"/>
                    </a:lnTo>
                    <a:lnTo>
                      <a:pt x="351" y="111"/>
                    </a:lnTo>
                    <a:lnTo>
                      <a:pt x="353" y="113"/>
                    </a:lnTo>
                    <a:lnTo>
                      <a:pt x="355" y="117"/>
                    </a:lnTo>
                    <a:lnTo>
                      <a:pt x="363" y="150"/>
                    </a:lnTo>
                    <a:lnTo>
                      <a:pt x="364" y="155"/>
                    </a:lnTo>
                    <a:lnTo>
                      <a:pt x="368" y="159"/>
                    </a:lnTo>
                    <a:lnTo>
                      <a:pt x="374" y="163"/>
                    </a:lnTo>
                    <a:lnTo>
                      <a:pt x="378" y="165"/>
                    </a:lnTo>
                    <a:lnTo>
                      <a:pt x="382" y="169"/>
                    </a:lnTo>
                    <a:lnTo>
                      <a:pt x="382" y="175"/>
                    </a:lnTo>
                    <a:lnTo>
                      <a:pt x="382" y="182"/>
                    </a:lnTo>
                    <a:lnTo>
                      <a:pt x="384" y="186"/>
                    </a:lnTo>
                    <a:lnTo>
                      <a:pt x="386" y="190"/>
                    </a:lnTo>
                    <a:lnTo>
                      <a:pt x="395" y="198"/>
                    </a:lnTo>
                    <a:lnTo>
                      <a:pt x="407" y="209"/>
                    </a:lnTo>
                    <a:lnTo>
                      <a:pt x="409" y="213"/>
                    </a:lnTo>
                    <a:lnTo>
                      <a:pt x="409" y="217"/>
                    </a:lnTo>
                    <a:lnTo>
                      <a:pt x="412" y="236"/>
                    </a:lnTo>
                    <a:lnTo>
                      <a:pt x="414" y="248"/>
                    </a:lnTo>
                    <a:lnTo>
                      <a:pt x="416" y="259"/>
                    </a:lnTo>
                    <a:lnTo>
                      <a:pt x="416" y="265"/>
                    </a:lnTo>
                    <a:lnTo>
                      <a:pt x="414" y="271"/>
                    </a:lnTo>
                    <a:lnTo>
                      <a:pt x="412" y="272"/>
                    </a:lnTo>
                    <a:lnTo>
                      <a:pt x="409" y="276"/>
                    </a:lnTo>
                    <a:lnTo>
                      <a:pt x="405" y="276"/>
                    </a:lnTo>
                    <a:lnTo>
                      <a:pt x="391" y="280"/>
                    </a:lnTo>
                    <a:lnTo>
                      <a:pt x="378" y="284"/>
                    </a:lnTo>
                    <a:lnTo>
                      <a:pt x="345" y="290"/>
                    </a:lnTo>
                    <a:lnTo>
                      <a:pt x="340" y="288"/>
                    </a:lnTo>
                    <a:lnTo>
                      <a:pt x="334" y="286"/>
                    </a:lnTo>
                    <a:lnTo>
                      <a:pt x="332" y="286"/>
                    </a:lnTo>
                    <a:lnTo>
                      <a:pt x="330" y="286"/>
                    </a:lnTo>
                    <a:lnTo>
                      <a:pt x="328" y="288"/>
                    </a:lnTo>
                    <a:lnTo>
                      <a:pt x="324" y="292"/>
                    </a:lnTo>
                    <a:lnTo>
                      <a:pt x="320" y="292"/>
                    </a:lnTo>
                    <a:lnTo>
                      <a:pt x="316" y="292"/>
                    </a:lnTo>
                    <a:lnTo>
                      <a:pt x="307" y="292"/>
                    </a:lnTo>
                    <a:lnTo>
                      <a:pt x="299" y="290"/>
                    </a:lnTo>
                    <a:lnTo>
                      <a:pt x="293" y="288"/>
                    </a:lnTo>
                    <a:lnTo>
                      <a:pt x="288" y="290"/>
                    </a:lnTo>
                    <a:lnTo>
                      <a:pt x="286" y="290"/>
                    </a:lnTo>
                    <a:lnTo>
                      <a:pt x="276" y="294"/>
                    </a:lnTo>
                    <a:lnTo>
                      <a:pt x="267" y="296"/>
                    </a:lnTo>
                    <a:lnTo>
                      <a:pt x="261" y="294"/>
                    </a:lnTo>
                    <a:lnTo>
                      <a:pt x="253" y="292"/>
                    </a:lnTo>
                    <a:lnTo>
                      <a:pt x="251" y="292"/>
                    </a:lnTo>
                    <a:lnTo>
                      <a:pt x="244" y="292"/>
                    </a:lnTo>
                    <a:lnTo>
                      <a:pt x="234" y="294"/>
                    </a:lnTo>
                    <a:lnTo>
                      <a:pt x="224" y="294"/>
                    </a:lnTo>
                    <a:lnTo>
                      <a:pt x="215" y="296"/>
                    </a:lnTo>
                    <a:lnTo>
                      <a:pt x="199" y="294"/>
                    </a:lnTo>
                    <a:lnTo>
                      <a:pt x="184" y="292"/>
                    </a:lnTo>
                    <a:lnTo>
                      <a:pt x="172" y="290"/>
                    </a:lnTo>
                    <a:lnTo>
                      <a:pt x="157" y="288"/>
                    </a:lnTo>
                    <a:lnTo>
                      <a:pt x="153" y="286"/>
                    </a:lnTo>
                    <a:lnTo>
                      <a:pt x="149" y="284"/>
                    </a:lnTo>
                    <a:lnTo>
                      <a:pt x="148" y="280"/>
                    </a:lnTo>
                    <a:lnTo>
                      <a:pt x="148" y="276"/>
                    </a:lnTo>
                    <a:lnTo>
                      <a:pt x="148" y="265"/>
                    </a:lnTo>
                    <a:lnTo>
                      <a:pt x="149" y="234"/>
                    </a:lnTo>
                    <a:lnTo>
                      <a:pt x="157" y="205"/>
                    </a:lnTo>
                    <a:lnTo>
                      <a:pt x="176" y="150"/>
                    </a:lnTo>
                    <a:lnTo>
                      <a:pt x="180" y="134"/>
                    </a:lnTo>
                    <a:lnTo>
                      <a:pt x="186" y="115"/>
                    </a:lnTo>
                    <a:lnTo>
                      <a:pt x="196" y="94"/>
                    </a:lnTo>
                    <a:lnTo>
                      <a:pt x="205" y="80"/>
                    </a:lnTo>
                    <a:lnTo>
                      <a:pt x="219" y="73"/>
                    </a:lnTo>
                    <a:lnTo>
                      <a:pt x="238" y="69"/>
                    </a:lnTo>
                    <a:lnTo>
                      <a:pt x="249" y="69"/>
                    </a:lnTo>
                    <a:lnTo>
                      <a:pt x="259" y="67"/>
                    </a:lnTo>
                    <a:lnTo>
                      <a:pt x="267" y="67"/>
                    </a:lnTo>
                    <a:close/>
                    <a:moveTo>
                      <a:pt x="274" y="25"/>
                    </a:moveTo>
                    <a:lnTo>
                      <a:pt x="268" y="25"/>
                    </a:lnTo>
                    <a:lnTo>
                      <a:pt x="265" y="27"/>
                    </a:lnTo>
                    <a:lnTo>
                      <a:pt x="259" y="29"/>
                    </a:lnTo>
                    <a:lnTo>
                      <a:pt x="251" y="29"/>
                    </a:lnTo>
                    <a:lnTo>
                      <a:pt x="244" y="29"/>
                    </a:lnTo>
                    <a:lnTo>
                      <a:pt x="234" y="27"/>
                    </a:lnTo>
                    <a:lnTo>
                      <a:pt x="188" y="57"/>
                    </a:lnTo>
                    <a:lnTo>
                      <a:pt x="142" y="90"/>
                    </a:lnTo>
                    <a:lnTo>
                      <a:pt x="132" y="115"/>
                    </a:lnTo>
                    <a:lnTo>
                      <a:pt x="117" y="144"/>
                    </a:lnTo>
                    <a:lnTo>
                      <a:pt x="100" y="171"/>
                    </a:lnTo>
                    <a:lnTo>
                      <a:pt x="84" y="196"/>
                    </a:lnTo>
                    <a:lnTo>
                      <a:pt x="67" y="234"/>
                    </a:lnTo>
                    <a:lnTo>
                      <a:pt x="57" y="271"/>
                    </a:lnTo>
                    <a:lnTo>
                      <a:pt x="50" y="307"/>
                    </a:lnTo>
                    <a:lnTo>
                      <a:pt x="42" y="349"/>
                    </a:lnTo>
                    <a:lnTo>
                      <a:pt x="40" y="355"/>
                    </a:lnTo>
                    <a:lnTo>
                      <a:pt x="36" y="363"/>
                    </a:lnTo>
                    <a:lnTo>
                      <a:pt x="34" y="365"/>
                    </a:lnTo>
                    <a:lnTo>
                      <a:pt x="34" y="369"/>
                    </a:lnTo>
                    <a:lnTo>
                      <a:pt x="32" y="374"/>
                    </a:lnTo>
                    <a:lnTo>
                      <a:pt x="30" y="384"/>
                    </a:lnTo>
                    <a:lnTo>
                      <a:pt x="28" y="395"/>
                    </a:lnTo>
                    <a:lnTo>
                      <a:pt x="25" y="418"/>
                    </a:lnTo>
                    <a:lnTo>
                      <a:pt x="25" y="422"/>
                    </a:lnTo>
                    <a:lnTo>
                      <a:pt x="25" y="426"/>
                    </a:lnTo>
                    <a:lnTo>
                      <a:pt x="23" y="430"/>
                    </a:lnTo>
                    <a:lnTo>
                      <a:pt x="27" y="434"/>
                    </a:lnTo>
                    <a:lnTo>
                      <a:pt x="28" y="440"/>
                    </a:lnTo>
                    <a:lnTo>
                      <a:pt x="28" y="443"/>
                    </a:lnTo>
                    <a:lnTo>
                      <a:pt x="28" y="447"/>
                    </a:lnTo>
                    <a:lnTo>
                      <a:pt x="27" y="451"/>
                    </a:lnTo>
                    <a:lnTo>
                      <a:pt x="23" y="455"/>
                    </a:lnTo>
                    <a:lnTo>
                      <a:pt x="23" y="457"/>
                    </a:lnTo>
                    <a:lnTo>
                      <a:pt x="23" y="461"/>
                    </a:lnTo>
                    <a:lnTo>
                      <a:pt x="23" y="472"/>
                    </a:lnTo>
                    <a:lnTo>
                      <a:pt x="25" y="490"/>
                    </a:lnTo>
                    <a:lnTo>
                      <a:pt x="28" y="505"/>
                    </a:lnTo>
                    <a:lnTo>
                      <a:pt x="32" y="524"/>
                    </a:lnTo>
                    <a:lnTo>
                      <a:pt x="34" y="543"/>
                    </a:lnTo>
                    <a:lnTo>
                      <a:pt x="34" y="574"/>
                    </a:lnTo>
                    <a:lnTo>
                      <a:pt x="40" y="611"/>
                    </a:lnTo>
                    <a:lnTo>
                      <a:pt x="48" y="647"/>
                    </a:lnTo>
                    <a:lnTo>
                      <a:pt x="55" y="655"/>
                    </a:lnTo>
                    <a:lnTo>
                      <a:pt x="61" y="664"/>
                    </a:lnTo>
                    <a:lnTo>
                      <a:pt x="65" y="676"/>
                    </a:lnTo>
                    <a:lnTo>
                      <a:pt x="67" y="682"/>
                    </a:lnTo>
                    <a:lnTo>
                      <a:pt x="69" y="685"/>
                    </a:lnTo>
                    <a:lnTo>
                      <a:pt x="73" y="687"/>
                    </a:lnTo>
                    <a:lnTo>
                      <a:pt x="75" y="689"/>
                    </a:lnTo>
                    <a:lnTo>
                      <a:pt x="78" y="691"/>
                    </a:lnTo>
                    <a:lnTo>
                      <a:pt x="82" y="695"/>
                    </a:lnTo>
                    <a:lnTo>
                      <a:pt x="82" y="701"/>
                    </a:lnTo>
                    <a:lnTo>
                      <a:pt x="82" y="716"/>
                    </a:lnTo>
                    <a:lnTo>
                      <a:pt x="90" y="726"/>
                    </a:lnTo>
                    <a:lnTo>
                      <a:pt x="94" y="732"/>
                    </a:lnTo>
                    <a:lnTo>
                      <a:pt x="98" y="739"/>
                    </a:lnTo>
                    <a:lnTo>
                      <a:pt x="107" y="743"/>
                    </a:lnTo>
                    <a:lnTo>
                      <a:pt x="119" y="751"/>
                    </a:lnTo>
                    <a:lnTo>
                      <a:pt x="123" y="753"/>
                    </a:lnTo>
                    <a:lnTo>
                      <a:pt x="124" y="757"/>
                    </a:lnTo>
                    <a:lnTo>
                      <a:pt x="126" y="760"/>
                    </a:lnTo>
                    <a:lnTo>
                      <a:pt x="126" y="764"/>
                    </a:lnTo>
                    <a:lnTo>
                      <a:pt x="126" y="766"/>
                    </a:lnTo>
                    <a:lnTo>
                      <a:pt x="130" y="770"/>
                    </a:lnTo>
                    <a:lnTo>
                      <a:pt x="132" y="776"/>
                    </a:lnTo>
                    <a:lnTo>
                      <a:pt x="161" y="789"/>
                    </a:lnTo>
                    <a:lnTo>
                      <a:pt x="171" y="793"/>
                    </a:lnTo>
                    <a:lnTo>
                      <a:pt x="180" y="801"/>
                    </a:lnTo>
                    <a:lnTo>
                      <a:pt x="190" y="807"/>
                    </a:lnTo>
                    <a:lnTo>
                      <a:pt x="197" y="807"/>
                    </a:lnTo>
                    <a:lnTo>
                      <a:pt x="207" y="805"/>
                    </a:lnTo>
                    <a:lnTo>
                      <a:pt x="215" y="805"/>
                    </a:lnTo>
                    <a:lnTo>
                      <a:pt x="220" y="803"/>
                    </a:lnTo>
                    <a:lnTo>
                      <a:pt x="226" y="803"/>
                    </a:lnTo>
                    <a:lnTo>
                      <a:pt x="230" y="803"/>
                    </a:lnTo>
                    <a:lnTo>
                      <a:pt x="234" y="805"/>
                    </a:lnTo>
                    <a:lnTo>
                      <a:pt x="242" y="810"/>
                    </a:lnTo>
                    <a:lnTo>
                      <a:pt x="249" y="814"/>
                    </a:lnTo>
                    <a:lnTo>
                      <a:pt x="257" y="816"/>
                    </a:lnTo>
                    <a:lnTo>
                      <a:pt x="259" y="828"/>
                    </a:lnTo>
                    <a:lnTo>
                      <a:pt x="259" y="816"/>
                    </a:lnTo>
                    <a:lnTo>
                      <a:pt x="268" y="814"/>
                    </a:lnTo>
                    <a:lnTo>
                      <a:pt x="278" y="812"/>
                    </a:lnTo>
                    <a:lnTo>
                      <a:pt x="290" y="807"/>
                    </a:lnTo>
                    <a:lnTo>
                      <a:pt x="311" y="795"/>
                    </a:lnTo>
                    <a:lnTo>
                      <a:pt x="336" y="793"/>
                    </a:lnTo>
                    <a:lnTo>
                      <a:pt x="336" y="793"/>
                    </a:lnTo>
                    <a:lnTo>
                      <a:pt x="341" y="787"/>
                    </a:lnTo>
                    <a:lnTo>
                      <a:pt x="349" y="783"/>
                    </a:lnTo>
                    <a:lnTo>
                      <a:pt x="351" y="778"/>
                    </a:lnTo>
                    <a:lnTo>
                      <a:pt x="355" y="774"/>
                    </a:lnTo>
                    <a:lnTo>
                      <a:pt x="359" y="772"/>
                    </a:lnTo>
                    <a:lnTo>
                      <a:pt x="363" y="770"/>
                    </a:lnTo>
                    <a:lnTo>
                      <a:pt x="368" y="772"/>
                    </a:lnTo>
                    <a:lnTo>
                      <a:pt x="368" y="768"/>
                    </a:lnTo>
                    <a:lnTo>
                      <a:pt x="370" y="764"/>
                    </a:lnTo>
                    <a:lnTo>
                      <a:pt x="382" y="751"/>
                    </a:lnTo>
                    <a:lnTo>
                      <a:pt x="405" y="737"/>
                    </a:lnTo>
                    <a:lnTo>
                      <a:pt x="409" y="728"/>
                    </a:lnTo>
                    <a:lnTo>
                      <a:pt x="414" y="720"/>
                    </a:lnTo>
                    <a:lnTo>
                      <a:pt x="424" y="712"/>
                    </a:lnTo>
                    <a:lnTo>
                      <a:pt x="434" y="707"/>
                    </a:lnTo>
                    <a:lnTo>
                      <a:pt x="436" y="705"/>
                    </a:lnTo>
                    <a:lnTo>
                      <a:pt x="439" y="703"/>
                    </a:lnTo>
                    <a:lnTo>
                      <a:pt x="441" y="699"/>
                    </a:lnTo>
                    <a:lnTo>
                      <a:pt x="443" y="695"/>
                    </a:lnTo>
                    <a:lnTo>
                      <a:pt x="445" y="689"/>
                    </a:lnTo>
                    <a:lnTo>
                      <a:pt x="445" y="682"/>
                    </a:lnTo>
                    <a:lnTo>
                      <a:pt x="445" y="682"/>
                    </a:lnTo>
                    <a:lnTo>
                      <a:pt x="445" y="680"/>
                    </a:lnTo>
                    <a:lnTo>
                      <a:pt x="445" y="676"/>
                    </a:lnTo>
                    <a:lnTo>
                      <a:pt x="443" y="672"/>
                    </a:lnTo>
                    <a:lnTo>
                      <a:pt x="439" y="666"/>
                    </a:lnTo>
                    <a:lnTo>
                      <a:pt x="436" y="661"/>
                    </a:lnTo>
                    <a:lnTo>
                      <a:pt x="432" y="655"/>
                    </a:lnTo>
                    <a:lnTo>
                      <a:pt x="426" y="651"/>
                    </a:lnTo>
                    <a:lnTo>
                      <a:pt x="420" y="649"/>
                    </a:lnTo>
                    <a:lnTo>
                      <a:pt x="420" y="649"/>
                    </a:lnTo>
                    <a:lnTo>
                      <a:pt x="420" y="651"/>
                    </a:lnTo>
                    <a:lnTo>
                      <a:pt x="416" y="657"/>
                    </a:lnTo>
                    <a:lnTo>
                      <a:pt x="412" y="664"/>
                    </a:lnTo>
                    <a:lnTo>
                      <a:pt x="405" y="684"/>
                    </a:lnTo>
                    <a:lnTo>
                      <a:pt x="401" y="693"/>
                    </a:lnTo>
                    <a:lnTo>
                      <a:pt x="397" y="699"/>
                    </a:lnTo>
                    <a:lnTo>
                      <a:pt x="393" y="703"/>
                    </a:lnTo>
                    <a:lnTo>
                      <a:pt x="389" y="709"/>
                    </a:lnTo>
                    <a:lnTo>
                      <a:pt x="384" y="714"/>
                    </a:lnTo>
                    <a:lnTo>
                      <a:pt x="378" y="720"/>
                    </a:lnTo>
                    <a:lnTo>
                      <a:pt x="368" y="730"/>
                    </a:lnTo>
                    <a:lnTo>
                      <a:pt x="361" y="735"/>
                    </a:lnTo>
                    <a:lnTo>
                      <a:pt x="353" y="739"/>
                    </a:lnTo>
                    <a:lnTo>
                      <a:pt x="351" y="741"/>
                    </a:lnTo>
                    <a:lnTo>
                      <a:pt x="347" y="743"/>
                    </a:lnTo>
                    <a:lnTo>
                      <a:pt x="343" y="743"/>
                    </a:lnTo>
                    <a:lnTo>
                      <a:pt x="340" y="743"/>
                    </a:lnTo>
                    <a:lnTo>
                      <a:pt x="332" y="749"/>
                    </a:lnTo>
                    <a:lnTo>
                      <a:pt x="322" y="755"/>
                    </a:lnTo>
                    <a:lnTo>
                      <a:pt x="313" y="762"/>
                    </a:lnTo>
                    <a:lnTo>
                      <a:pt x="292" y="774"/>
                    </a:lnTo>
                    <a:lnTo>
                      <a:pt x="270" y="778"/>
                    </a:lnTo>
                    <a:lnTo>
                      <a:pt x="242" y="774"/>
                    </a:lnTo>
                    <a:lnTo>
                      <a:pt x="217" y="760"/>
                    </a:lnTo>
                    <a:lnTo>
                      <a:pt x="199" y="741"/>
                    </a:lnTo>
                    <a:lnTo>
                      <a:pt x="186" y="718"/>
                    </a:lnTo>
                    <a:lnTo>
                      <a:pt x="184" y="710"/>
                    </a:lnTo>
                    <a:lnTo>
                      <a:pt x="182" y="703"/>
                    </a:lnTo>
                    <a:lnTo>
                      <a:pt x="180" y="697"/>
                    </a:lnTo>
                    <a:lnTo>
                      <a:pt x="178" y="691"/>
                    </a:lnTo>
                    <a:lnTo>
                      <a:pt x="176" y="684"/>
                    </a:lnTo>
                    <a:lnTo>
                      <a:pt x="171" y="668"/>
                    </a:lnTo>
                    <a:lnTo>
                      <a:pt x="167" y="661"/>
                    </a:lnTo>
                    <a:lnTo>
                      <a:pt x="163" y="653"/>
                    </a:lnTo>
                    <a:lnTo>
                      <a:pt x="159" y="641"/>
                    </a:lnTo>
                    <a:lnTo>
                      <a:pt x="159" y="630"/>
                    </a:lnTo>
                    <a:lnTo>
                      <a:pt x="159" y="622"/>
                    </a:lnTo>
                    <a:lnTo>
                      <a:pt x="157" y="614"/>
                    </a:lnTo>
                    <a:lnTo>
                      <a:pt x="153" y="609"/>
                    </a:lnTo>
                    <a:lnTo>
                      <a:pt x="151" y="605"/>
                    </a:lnTo>
                    <a:lnTo>
                      <a:pt x="151" y="603"/>
                    </a:lnTo>
                    <a:lnTo>
                      <a:pt x="149" y="601"/>
                    </a:lnTo>
                    <a:lnTo>
                      <a:pt x="149" y="601"/>
                    </a:lnTo>
                    <a:lnTo>
                      <a:pt x="148" y="595"/>
                    </a:lnTo>
                    <a:lnTo>
                      <a:pt x="146" y="589"/>
                    </a:lnTo>
                    <a:lnTo>
                      <a:pt x="144" y="582"/>
                    </a:lnTo>
                    <a:lnTo>
                      <a:pt x="144" y="570"/>
                    </a:lnTo>
                    <a:lnTo>
                      <a:pt x="144" y="561"/>
                    </a:lnTo>
                    <a:lnTo>
                      <a:pt x="146" y="551"/>
                    </a:lnTo>
                    <a:lnTo>
                      <a:pt x="146" y="534"/>
                    </a:lnTo>
                    <a:lnTo>
                      <a:pt x="140" y="501"/>
                    </a:lnTo>
                    <a:lnTo>
                      <a:pt x="134" y="461"/>
                    </a:lnTo>
                    <a:lnTo>
                      <a:pt x="134" y="455"/>
                    </a:lnTo>
                    <a:lnTo>
                      <a:pt x="134" y="445"/>
                    </a:lnTo>
                    <a:lnTo>
                      <a:pt x="136" y="434"/>
                    </a:lnTo>
                    <a:lnTo>
                      <a:pt x="140" y="395"/>
                    </a:lnTo>
                    <a:lnTo>
                      <a:pt x="144" y="355"/>
                    </a:lnTo>
                    <a:lnTo>
                      <a:pt x="146" y="345"/>
                    </a:lnTo>
                    <a:lnTo>
                      <a:pt x="148" y="340"/>
                    </a:lnTo>
                    <a:lnTo>
                      <a:pt x="149" y="334"/>
                    </a:lnTo>
                    <a:lnTo>
                      <a:pt x="151" y="330"/>
                    </a:lnTo>
                    <a:lnTo>
                      <a:pt x="153" y="328"/>
                    </a:lnTo>
                    <a:lnTo>
                      <a:pt x="155" y="324"/>
                    </a:lnTo>
                    <a:lnTo>
                      <a:pt x="159" y="322"/>
                    </a:lnTo>
                    <a:lnTo>
                      <a:pt x="165" y="322"/>
                    </a:lnTo>
                    <a:lnTo>
                      <a:pt x="172" y="324"/>
                    </a:lnTo>
                    <a:lnTo>
                      <a:pt x="182" y="324"/>
                    </a:lnTo>
                    <a:lnTo>
                      <a:pt x="201" y="322"/>
                    </a:lnTo>
                    <a:lnTo>
                      <a:pt x="213" y="324"/>
                    </a:lnTo>
                    <a:lnTo>
                      <a:pt x="222" y="324"/>
                    </a:lnTo>
                    <a:lnTo>
                      <a:pt x="230" y="326"/>
                    </a:lnTo>
                    <a:lnTo>
                      <a:pt x="238" y="326"/>
                    </a:lnTo>
                    <a:lnTo>
                      <a:pt x="238" y="326"/>
                    </a:lnTo>
                    <a:lnTo>
                      <a:pt x="244" y="326"/>
                    </a:lnTo>
                    <a:lnTo>
                      <a:pt x="245" y="326"/>
                    </a:lnTo>
                    <a:lnTo>
                      <a:pt x="247" y="326"/>
                    </a:lnTo>
                    <a:lnTo>
                      <a:pt x="255" y="322"/>
                    </a:lnTo>
                    <a:lnTo>
                      <a:pt x="263" y="321"/>
                    </a:lnTo>
                    <a:lnTo>
                      <a:pt x="270" y="319"/>
                    </a:lnTo>
                    <a:lnTo>
                      <a:pt x="280" y="317"/>
                    </a:lnTo>
                    <a:lnTo>
                      <a:pt x="292" y="317"/>
                    </a:lnTo>
                    <a:lnTo>
                      <a:pt x="295" y="319"/>
                    </a:lnTo>
                    <a:lnTo>
                      <a:pt x="303" y="317"/>
                    </a:lnTo>
                    <a:lnTo>
                      <a:pt x="309" y="315"/>
                    </a:lnTo>
                    <a:lnTo>
                      <a:pt x="311" y="313"/>
                    </a:lnTo>
                    <a:lnTo>
                      <a:pt x="313" y="309"/>
                    </a:lnTo>
                    <a:lnTo>
                      <a:pt x="316" y="305"/>
                    </a:lnTo>
                    <a:lnTo>
                      <a:pt x="320" y="303"/>
                    </a:lnTo>
                    <a:lnTo>
                      <a:pt x="328" y="299"/>
                    </a:lnTo>
                    <a:lnTo>
                      <a:pt x="332" y="299"/>
                    </a:lnTo>
                    <a:lnTo>
                      <a:pt x="336" y="301"/>
                    </a:lnTo>
                    <a:lnTo>
                      <a:pt x="341" y="303"/>
                    </a:lnTo>
                    <a:lnTo>
                      <a:pt x="349" y="305"/>
                    </a:lnTo>
                    <a:lnTo>
                      <a:pt x="359" y="305"/>
                    </a:lnTo>
                    <a:lnTo>
                      <a:pt x="380" y="305"/>
                    </a:lnTo>
                    <a:lnTo>
                      <a:pt x="389" y="307"/>
                    </a:lnTo>
                    <a:lnTo>
                      <a:pt x="399" y="309"/>
                    </a:lnTo>
                    <a:lnTo>
                      <a:pt x="414" y="305"/>
                    </a:lnTo>
                    <a:lnTo>
                      <a:pt x="432" y="307"/>
                    </a:lnTo>
                    <a:lnTo>
                      <a:pt x="437" y="307"/>
                    </a:lnTo>
                    <a:lnTo>
                      <a:pt x="443" y="307"/>
                    </a:lnTo>
                    <a:lnTo>
                      <a:pt x="445" y="307"/>
                    </a:lnTo>
                    <a:lnTo>
                      <a:pt x="447" y="307"/>
                    </a:lnTo>
                    <a:lnTo>
                      <a:pt x="451" y="305"/>
                    </a:lnTo>
                    <a:lnTo>
                      <a:pt x="457" y="299"/>
                    </a:lnTo>
                    <a:lnTo>
                      <a:pt x="460" y="294"/>
                    </a:lnTo>
                    <a:lnTo>
                      <a:pt x="466" y="290"/>
                    </a:lnTo>
                    <a:lnTo>
                      <a:pt x="460" y="278"/>
                    </a:lnTo>
                    <a:lnTo>
                      <a:pt x="455" y="267"/>
                    </a:lnTo>
                    <a:lnTo>
                      <a:pt x="447" y="259"/>
                    </a:lnTo>
                    <a:lnTo>
                      <a:pt x="436" y="236"/>
                    </a:lnTo>
                    <a:lnTo>
                      <a:pt x="430" y="209"/>
                    </a:lnTo>
                    <a:lnTo>
                      <a:pt x="409" y="176"/>
                    </a:lnTo>
                    <a:lnTo>
                      <a:pt x="384" y="142"/>
                    </a:lnTo>
                    <a:lnTo>
                      <a:pt x="382" y="138"/>
                    </a:lnTo>
                    <a:lnTo>
                      <a:pt x="382" y="134"/>
                    </a:lnTo>
                    <a:lnTo>
                      <a:pt x="382" y="127"/>
                    </a:lnTo>
                    <a:lnTo>
                      <a:pt x="366" y="109"/>
                    </a:lnTo>
                    <a:lnTo>
                      <a:pt x="357" y="88"/>
                    </a:lnTo>
                    <a:lnTo>
                      <a:pt x="355" y="78"/>
                    </a:lnTo>
                    <a:lnTo>
                      <a:pt x="349" y="69"/>
                    </a:lnTo>
                    <a:lnTo>
                      <a:pt x="341" y="61"/>
                    </a:lnTo>
                    <a:lnTo>
                      <a:pt x="336" y="57"/>
                    </a:lnTo>
                    <a:lnTo>
                      <a:pt x="332" y="54"/>
                    </a:lnTo>
                    <a:lnTo>
                      <a:pt x="328" y="50"/>
                    </a:lnTo>
                    <a:lnTo>
                      <a:pt x="328" y="42"/>
                    </a:lnTo>
                    <a:lnTo>
                      <a:pt x="328" y="42"/>
                    </a:lnTo>
                    <a:lnTo>
                      <a:pt x="326" y="42"/>
                    </a:lnTo>
                    <a:lnTo>
                      <a:pt x="320" y="44"/>
                    </a:lnTo>
                    <a:lnTo>
                      <a:pt x="316" y="46"/>
                    </a:lnTo>
                    <a:lnTo>
                      <a:pt x="311" y="46"/>
                    </a:lnTo>
                    <a:lnTo>
                      <a:pt x="305" y="44"/>
                    </a:lnTo>
                    <a:lnTo>
                      <a:pt x="301" y="42"/>
                    </a:lnTo>
                    <a:lnTo>
                      <a:pt x="295" y="34"/>
                    </a:lnTo>
                    <a:lnTo>
                      <a:pt x="286" y="29"/>
                    </a:lnTo>
                    <a:lnTo>
                      <a:pt x="282" y="27"/>
                    </a:lnTo>
                    <a:lnTo>
                      <a:pt x="278" y="25"/>
                    </a:lnTo>
                    <a:lnTo>
                      <a:pt x="274" y="25"/>
                    </a:lnTo>
                    <a:close/>
                    <a:moveTo>
                      <a:pt x="274" y="0"/>
                    </a:moveTo>
                    <a:lnTo>
                      <a:pt x="282" y="2"/>
                    </a:lnTo>
                    <a:lnTo>
                      <a:pt x="292" y="4"/>
                    </a:lnTo>
                    <a:lnTo>
                      <a:pt x="299" y="9"/>
                    </a:lnTo>
                    <a:lnTo>
                      <a:pt x="307" y="15"/>
                    </a:lnTo>
                    <a:lnTo>
                      <a:pt x="315" y="21"/>
                    </a:lnTo>
                    <a:lnTo>
                      <a:pt x="316" y="19"/>
                    </a:lnTo>
                    <a:lnTo>
                      <a:pt x="322" y="17"/>
                    </a:lnTo>
                    <a:lnTo>
                      <a:pt x="328" y="17"/>
                    </a:lnTo>
                    <a:lnTo>
                      <a:pt x="336" y="17"/>
                    </a:lnTo>
                    <a:lnTo>
                      <a:pt x="340" y="17"/>
                    </a:lnTo>
                    <a:lnTo>
                      <a:pt x="343" y="19"/>
                    </a:lnTo>
                    <a:lnTo>
                      <a:pt x="345" y="23"/>
                    </a:lnTo>
                    <a:lnTo>
                      <a:pt x="349" y="30"/>
                    </a:lnTo>
                    <a:lnTo>
                      <a:pt x="351" y="40"/>
                    </a:lnTo>
                    <a:lnTo>
                      <a:pt x="353" y="40"/>
                    </a:lnTo>
                    <a:lnTo>
                      <a:pt x="353" y="40"/>
                    </a:lnTo>
                    <a:lnTo>
                      <a:pt x="355" y="40"/>
                    </a:lnTo>
                    <a:lnTo>
                      <a:pt x="355" y="40"/>
                    </a:lnTo>
                    <a:lnTo>
                      <a:pt x="372" y="61"/>
                    </a:lnTo>
                    <a:lnTo>
                      <a:pt x="382" y="84"/>
                    </a:lnTo>
                    <a:lnTo>
                      <a:pt x="384" y="92"/>
                    </a:lnTo>
                    <a:lnTo>
                      <a:pt x="388" y="98"/>
                    </a:lnTo>
                    <a:lnTo>
                      <a:pt x="393" y="103"/>
                    </a:lnTo>
                    <a:lnTo>
                      <a:pt x="401" y="109"/>
                    </a:lnTo>
                    <a:lnTo>
                      <a:pt x="403" y="111"/>
                    </a:lnTo>
                    <a:lnTo>
                      <a:pt x="405" y="115"/>
                    </a:lnTo>
                    <a:lnTo>
                      <a:pt x="407" y="119"/>
                    </a:lnTo>
                    <a:lnTo>
                      <a:pt x="407" y="130"/>
                    </a:lnTo>
                    <a:lnTo>
                      <a:pt x="428" y="163"/>
                    </a:lnTo>
                    <a:lnTo>
                      <a:pt x="453" y="198"/>
                    </a:lnTo>
                    <a:lnTo>
                      <a:pt x="455" y="201"/>
                    </a:lnTo>
                    <a:lnTo>
                      <a:pt x="455" y="205"/>
                    </a:lnTo>
                    <a:lnTo>
                      <a:pt x="455" y="207"/>
                    </a:lnTo>
                    <a:lnTo>
                      <a:pt x="457" y="226"/>
                    </a:lnTo>
                    <a:lnTo>
                      <a:pt x="466" y="242"/>
                    </a:lnTo>
                    <a:lnTo>
                      <a:pt x="480" y="263"/>
                    </a:lnTo>
                    <a:lnTo>
                      <a:pt x="491" y="288"/>
                    </a:lnTo>
                    <a:lnTo>
                      <a:pt x="491" y="292"/>
                    </a:lnTo>
                    <a:lnTo>
                      <a:pt x="491" y="296"/>
                    </a:lnTo>
                    <a:lnTo>
                      <a:pt x="489" y="297"/>
                    </a:lnTo>
                    <a:lnTo>
                      <a:pt x="484" y="305"/>
                    </a:lnTo>
                    <a:lnTo>
                      <a:pt x="478" y="311"/>
                    </a:lnTo>
                    <a:lnTo>
                      <a:pt x="474" y="315"/>
                    </a:lnTo>
                    <a:lnTo>
                      <a:pt x="472" y="321"/>
                    </a:lnTo>
                    <a:lnTo>
                      <a:pt x="468" y="326"/>
                    </a:lnTo>
                    <a:lnTo>
                      <a:pt x="464" y="328"/>
                    </a:lnTo>
                    <a:lnTo>
                      <a:pt x="455" y="330"/>
                    </a:lnTo>
                    <a:lnTo>
                      <a:pt x="449" y="332"/>
                    </a:lnTo>
                    <a:lnTo>
                      <a:pt x="443" y="332"/>
                    </a:lnTo>
                    <a:lnTo>
                      <a:pt x="436" y="332"/>
                    </a:lnTo>
                    <a:lnTo>
                      <a:pt x="428" y="330"/>
                    </a:lnTo>
                    <a:lnTo>
                      <a:pt x="416" y="330"/>
                    </a:lnTo>
                    <a:lnTo>
                      <a:pt x="416" y="330"/>
                    </a:lnTo>
                    <a:lnTo>
                      <a:pt x="411" y="330"/>
                    </a:lnTo>
                    <a:lnTo>
                      <a:pt x="407" y="332"/>
                    </a:lnTo>
                    <a:lnTo>
                      <a:pt x="403" y="334"/>
                    </a:lnTo>
                    <a:lnTo>
                      <a:pt x="397" y="334"/>
                    </a:lnTo>
                    <a:lnTo>
                      <a:pt x="393" y="334"/>
                    </a:lnTo>
                    <a:lnTo>
                      <a:pt x="388" y="330"/>
                    </a:lnTo>
                    <a:lnTo>
                      <a:pt x="380" y="330"/>
                    </a:lnTo>
                    <a:lnTo>
                      <a:pt x="359" y="330"/>
                    </a:lnTo>
                    <a:lnTo>
                      <a:pt x="345" y="328"/>
                    </a:lnTo>
                    <a:lnTo>
                      <a:pt x="332" y="326"/>
                    </a:lnTo>
                    <a:lnTo>
                      <a:pt x="328" y="330"/>
                    </a:lnTo>
                    <a:lnTo>
                      <a:pt x="324" y="334"/>
                    </a:lnTo>
                    <a:lnTo>
                      <a:pt x="322" y="336"/>
                    </a:lnTo>
                    <a:lnTo>
                      <a:pt x="307" y="342"/>
                    </a:lnTo>
                    <a:lnTo>
                      <a:pt x="290" y="342"/>
                    </a:lnTo>
                    <a:lnTo>
                      <a:pt x="282" y="342"/>
                    </a:lnTo>
                    <a:lnTo>
                      <a:pt x="276" y="342"/>
                    </a:lnTo>
                    <a:lnTo>
                      <a:pt x="270" y="344"/>
                    </a:lnTo>
                    <a:lnTo>
                      <a:pt x="263" y="345"/>
                    </a:lnTo>
                    <a:lnTo>
                      <a:pt x="259" y="345"/>
                    </a:lnTo>
                    <a:lnTo>
                      <a:pt x="257" y="347"/>
                    </a:lnTo>
                    <a:lnTo>
                      <a:pt x="245" y="349"/>
                    </a:lnTo>
                    <a:lnTo>
                      <a:pt x="232" y="351"/>
                    </a:lnTo>
                    <a:lnTo>
                      <a:pt x="217" y="349"/>
                    </a:lnTo>
                    <a:lnTo>
                      <a:pt x="211" y="347"/>
                    </a:lnTo>
                    <a:lnTo>
                      <a:pt x="203" y="347"/>
                    </a:lnTo>
                    <a:lnTo>
                      <a:pt x="203" y="347"/>
                    </a:lnTo>
                    <a:lnTo>
                      <a:pt x="194" y="347"/>
                    </a:lnTo>
                    <a:lnTo>
                      <a:pt x="184" y="347"/>
                    </a:lnTo>
                    <a:lnTo>
                      <a:pt x="171" y="347"/>
                    </a:lnTo>
                    <a:lnTo>
                      <a:pt x="169" y="353"/>
                    </a:lnTo>
                    <a:lnTo>
                      <a:pt x="169" y="359"/>
                    </a:lnTo>
                    <a:lnTo>
                      <a:pt x="163" y="397"/>
                    </a:lnTo>
                    <a:lnTo>
                      <a:pt x="159" y="436"/>
                    </a:lnTo>
                    <a:lnTo>
                      <a:pt x="159" y="447"/>
                    </a:lnTo>
                    <a:lnTo>
                      <a:pt x="159" y="455"/>
                    </a:lnTo>
                    <a:lnTo>
                      <a:pt x="159" y="461"/>
                    </a:lnTo>
                    <a:lnTo>
                      <a:pt x="163" y="493"/>
                    </a:lnTo>
                    <a:lnTo>
                      <a:pt x="171" y="534"/>
                    </a:lnTo>
                    <a:lnTo>
                      <a:pt x="171" y="543"/>
                    </a:lnTo>
                    <a:lnTo>
                      <a:pt x="169" y="553"/>
                    </a:lnTo>
                    <a:lnTo>
                      <a:pt x="169" y="563"/>
                    </a:lnTo>
                    <a:lnTo>
                      <a:pt x="169" y="570"/>
                    </a:lnTo>
                    <a:lnTo>
                      <a:pt x="169" y="576"/>
                    </a:lnTo>
                    <a:lnTo>
                      <a:pt x="169" y="582"/>
                    </a:lnTo>
                    <a:lnTo>
                      <a:pt x="169" y="584"/>
                    </a:lnTo>
                    <a:lnTo>
                      <a:pt x="169" y="586"/>
                    </a:lnTo>
                    <a:lnTo>
                      <a:pt x="169" y="586"/>
                    </a:lnTo>
                    <a:lnTo>
                      <a:pt x="172" y="591"/>
                    </a:lnTo>
                    <a:lnTo>
                      <a:pt x="174" y="597"/>
                    </a:lnTo>
                    <a:lnTo>
                      <a:pt x="178" y="607"/>
                    </a:lnTo>
                    <a:lnTo>
                      <a:pt x="182" y="618"/>
                    </a:lnTo>
                    <a:lnTo>
                      <a:pt x="182" y="630"/>
                    </a:lnTo>
                    <a:lnTo>
                      <a:pt x="184" y="637"/>
                    </a:lnTo>
                    <a:lnTo>
                      <a:pt x="186" y="643"/>
                    </a:lnTo>
                    <a:lnTo>
                      <a:pt x="188" y="651"/>
                    </a:lnTo>
                    <a:lnTo>
                      <a:pt x="192" y="659"/>
                    </a:lnTo>
                    <a:lnTo>
                      <a:pt x="196" y="666"/>
                    </a:lnTo>
                    <a:lnTo>
                      <a:pt x="199" y="674"/>
                    </a:lnTo>
                    <a:lnTo>
                      <a:pt x="201" y="684"/>
                    </a:lnTo>
                    <a:lnTo>
                      <a:pt x="205" y="691"/>
                    </a:lnTo>
                    <a:lnTo>
                      <a:pt x="207" y="699"/>
                    </a:lnTo>
                    <a:lnTo>
                      <a:pt x="209" y="709"/>
                    </a:lnTo>
                    <a:lnTo>
                      <a:pt x="219" y="728"/>
                    </a:lnTo>
                    <a:lnTo>
                      <a:pt x="232" y="741"/>
                    </a:lnTo>
                    <a:lnTo>
                      <a:pt x="249" y="751"/>
                    </a:lnTo>
                    <a:lnTo>
                      <a:pt x="270" y="753"/>
                    </a:lnTo>
                    <a:lnTo>
                      <a:pt x="280" y="753"/>
                    </a:lnTo>
                    <a:lnTo>
                      <a:pt x="288" y="749"/>
                    </a:lnTo>
                    <a:lnTo>
                      <a:pt x="297" y="743"/>
                    </a:lnTo>
                    <a:lnTo>
                      <a:pt x="330" y="722"/>
                    </a:lnTo>
                    <a:lnTo>
                      <a:pt x="336" y="720"/>
                    </a:lnTo>
                    <a:lnTo>
                      <a:pt x="340" y="718"/>
                    </a:lnTo>
                    <a:lnTo>
                      <a:pt x="341" y="718"/>
                    </a:lnTo>
                    <a:lnTo>
                      <a:pt x="343" y="716"/>
                    </a:lnTo>
                    <a:lnTo>
                      <a:pt x="347" y="714"/>
                    </a:lnTo>
                    <a:lnTo>
                      <a:pt x="349" y="712"/>
                    </a:lnTo>
                    <a:lnTo>
                      <a:pt x="355" y="709"/>
                    </a:lnTo>
                    <a:lnTo>
                      <a:pt x="361" y="703"/>
                    </a:lnTo>
                    <a:lnTo>
                      <a:pt x="366" y="697"/>
                    </a:lnTo>
                    <a:lnTo>
                      <a:pt x="372" y="693"/>
                    </a:lnTo>
                    <a:lnTo>
                      <a:pt x="374" y="689"/>
                    </a:lnTo>
                    <a:lnTo>
                      <a:pt x="376" y="687"/>
                    </a:lnTo>
                    <a:lnTo>
                      <a:pt x="376" y="685"/>
                    </a:lnTo>
                    <a:lnTo>
                      <a:pt x="378" y="684"/>
                    </a:lnTo>
                    <a:lnTo>
                      <a:pt x="380" y="682"/>
                    </a:lnTo>
                    <a:lnTo>
                      <a:pt x="380" y="680"/>
                    </a:lnTo>
                    <a:lnTo>
                      <a:pt x="382" y="674"/>
                    </a:lnTo>
                    <a:lnTo>
                      <a:pt x="389" y="659"/>
                    </a:lnTo>
                    <a:lnTo>
                      <a:pt x="393" y="647"/>
                    </a:lnTo>
                    <a:lnTo>
                      <a:pt x="399" y="637"/>
                    </a:lnTo>
                    <a:lnTo>
                      <a:pt x="405" y="630"/>
                    </a:lnTo>
                    <a:lnTo>
                      <a:pt x="412" y="626"/>
                    </a:lnTo>
                    <a:lnTo>
                      <a:pt x="420" y="624"/>
                    </a:lnTo>
                    <a:lnTo>
                      <a:pt x="439" y="630"/>
                    </a:lnTo>
                    <a:lnTo>
                      <a:pt x="455" y="647"/>
                    </a:lnTo>
                    <a:lnTo>
                      <a:pt x="466" y="666"/>
                    </a:lnTo>
                    <a:lnTo>
                      <a:pt x="470" y="682"/>
                    </a:lnTo>
                    <a:lnTo>
                      <a:pt x="468" y="699"/>
                    </a:lnTo>
                    <a:lnTo>
                      <a:pt x="462" y="712"/>
                    </a:lnTo>
                    <a:lnTo>
                      <a:pt x="453" y="722"/>
                    </a:lnTo>
                    <a:lnTo>
                      <a:pt x="443" y="728"/>
                    </a:lnTo>
                    <a:lnTo>
                      <a:pt x="437" y="732"/>
                    </a:lnTo>
                    <a:lnTo>
                      <a:pt x="432" y="737"/>
                    </a:lnTo>
                    <a:lnTo>
                      <a:pt x="428" y="743"/>
                    </a:lnTo>
                    <a:lnTo>
                      <a:pt x="426" y="749"/>
                    </a:lnTo>
                    <a:lnTo>
                      <a:pt x="422" y="755"/>
                    </a:lnTo>
                    <a:lnTo>
                      <a:pt x="418" y="757"/>
                    </a:lnTo>
                    <a:lnTo>
                      <a:pt x="411" y="760"/>
                    </a:lnTo>
                    <a:lnTo>
                      <a:pt x="405" y="764"/>
                    </a:lnTo>
                    <a:lnTo>
                      <a:pt x="399" y="768"/>
                    </a:lnTo>
                    <a:lnTo>
                      <a:pt x="397" y="770"/>
                    </a:lnTo>
                    <a:lnTo>
                      <a:pt x="395" y="772"/>
                    </a:lnTo>
                    <a:lnTo>
                      <a:pt x="393" y="772"/>
                    </a:lnTo>
                    <a:lnTo>
                      <a:pt x="393" y="774"/>
                    </a:lnTo>
                    <a:lnTo>
                      <a:pt x="389" y="782"/>
                    </a:lnTo>
                    <a:lnTo>
                      <a:pt x="386" y="789"/>
                    </a:lnTo>
                    <a:lnTo>
                      <a:pt x="380" y="793"/>
                    </a:lnTo>
                    <a:lnTo>
                      <a:pt x="376" y="795"/>
                    </a:lnTo>
                    <a:lnTo>
                      <a:pt x="372" y="797"/>
                    </a:lnTo>
                    <a:lnTo>
                      <a:pt x="370" y="797"/>
                    </a:lnTo>
                    <a:lnTo>
                      <a:pt x="366" y="801"/>
                    </a:lnTo>
                    <a:lnTo>
                      <a:pt x="357" y="807"/>
                    </a:lnTo>
                    <a:lnTo>
                      <a:pt x="347" y="814"/>
                    </a:lnTo>
                    <a:lnTo>
                      <a:pt x="343" y="818"/>
                    </a:lnTo>
                    <a:lnTo>
                      <a:pt x="340" y="818"/>
                    </a:lnTo>
                    <a:lnTo>
                      <a:pt x="336" y="818"/>
                    </a:lnTo>
                    <a:lnTo>
                      <a:pt x="330" y="816"/>
                    </a:lnTo>
                    <a:lnTo>
                      <a:pt x="330" y="816"/>
                    </a:lnTo>
                    <a:lnTo>
                      <a:pt x="328" y="816"/>
                    </a:lnTo>
                    <a:lnTo>
                      <a:pt x="320" y="818"/>
                    </a:lnTo>
                    <a:lnTo>
                      <a:pt x="311" y="820"/>
                    </a:lnTo>
                    <a:lnTo>
                      <a:pt x="303" y="826"/>
                    </a:lnTo>
                    <a:lnTo>
                      <a:pt x="282" y="837"/>
                    </a:lnTo>
                    <a:lnTo>
                      <a:pt x="259" y="841"/>
                    </a:lnTo>
                    <a:lnTo>
                      <a:pt x="257" y="841"/>
                    </a:lnTo>
                    <a:lnTo>
                      <a:pt x="240" y="837"/>
                    </a:lnTo>
                    <a:lnTo>
                      <a:pt x="222" y="828"/>
                    </a:lnTo>
                    <a:lnTo>
                      <a:pt x="215" y="830"/>
                    </a:lnTo>
                    <a:lnTo>
                      <a:pt x="207" y="830"/>
                    </a:lnTo>
                    <a:lnTo>
                      <a:pt x="207" y="830"/>
                    </a:lnTo>
                    <a:lnTo>
                      <a:pt x="199" y="830"/>
                    </a:lnTo>
                    <a:lnTo>
                      <a:pt x="190" y="831"/>
                    </a:lnTo>
                    <a:lnTo>
                      <a:pt x="186" y="833"/>
                    </a:lnTo>
                    <a:lnTo>
                      <a:pt x="182" y="831"/>
                    </a:lnTo>
                    <a:lnTo>
                      <a:pt x="178" y="830"/>
                    </a:lnTo>
                    <a:lnTo>
                      <a:pt x="171" y="822"/>
                    </a:lnTo>
                    <a:lnTo>
                      <a:pt x="161" y="816"/>
                    </a:lnTo>
                    <a:lnTo>
                      <a:pt x="151" y="812"/>
                    </a:lnTo>
                    <a:lnTo>
                      <a:pt x="117" y="795"/>
                    </a:lnTo>
                    <a:lnTo>
                      <a:pt x="113" y="793"/>
                    </a:lnTo>
                    <a:lnTo>
                      <a:pt x="111" y="789"/>
                    </a:lnTo>
                    <a:lnTo>
                      <a:pt x="109" y="785"/>
                    </a:lnTo>
                    <a:lnTo>
                      <a:pt x="109" y="785"/>
                    </a:lnTo>
                    <a:lnTo>
                      <a:pt x="105" y="782"/>
                    </a:lnTo>
                    <a:lnTo>
                      <a:pt x="103" y="780"/>
                    </a:lnTo>
                    <a:lnTo>
                      <a:pt x="101" y="774"/>
                    </a:lnTo>
                    <a:lnTo>
                      <a:pt x="100" y="768"/>
                    </a:lnTo>
                    <a:lnTo>
                      <a:pt x="96" y="764"/>
                    </a:lnTo>
                    <a:lnTo>
                      <a:pt x="84" y="758"/>
                    </a:lnTo>
                    <a:lnTo>
                      <a:pt x="80" y="755"/>
                    </a:lnTo>
                    <a:lnTo>
                      <a:pt x="78" y="753"/>
                    </a:lnTo>
                    <a:lnTo>
                      <a:pt x="75" y="745"/>
                    </a:lnTo>
                    <a:lnTo>
                      <a:pt x="71" y="741"/>
                    </a:lnTo>
                    <a:lnTo>
                      <a:pt x="61" y="730"/>
                    </a:lnTo>
                    <a:lnTo>
                      <a:pt x="59" y="726"/>
                    </a:lnTo>
                    <a:lnTo>
                      <a:pt x="57" y="722"/>
                    </a:lnTo>
                    <a:lnTo>
                      <a:pt x="59" y="707"/>
                    </a:lnTo>
                    <a:lnTo>
                      <a:pt x="53" y="703"/>
                    </a:lnTo>
                    <a:lnTo>
                      <a:pt x="48" y="697"/>
                    </a:lnTo>
                    <a:lnTo>
                      <a:pt x="44" y="691"/>
                    </a:lnTo>
                    <a:lnTo>
                      <a:pt x="42" y="682"/>
                    </a:lnTo>
                    <a:lnTo>
                      <a:pt x="38" y="674"/>
                    </a:lnTo>
                    <a:lnTo>
                      <a:pt x="34" y="668"/>
                    </a:lnTo>
                    <a:lnTo>
                      <a:pt x="28" y="664"/>
                    </a:lnTo>
                    <a:lnTo>
                      <a:pt x="25" y="661"/>
                    </a:lnTo>
                    <a:lnTo>
                      <a:pt x="23" y="655"/>
                    </a:lnTo>
                    <a:lnTo>
                      <a:pt x="17" y="618"/>
                    </a:lnTo>
                    <a:lnTo>
                      <a:pt x="11" y="597"/>
                    </a:lnTo>
                    <a:lnTo>
                      <a:pt x="9" y="574"/>
                    </a:lnTo>
                    <a:lnTo>
                      <a:pt x="11" y="543"/>
                    </a:lnTo>
                    <a:lnTo>
                      <a:pt x="9" y="528"/>
                    </a:lnTo>
                    <a:lnTo>
                      <a:pt x="5" y="513"/>
                    </a:lnTo>
                    <a:lnTo>
                      <a:pt x="0" y="493"/>
                    </a:lnTo>
                    <a:lnTo>
                      <a:pt x="0" y="472"/>
                    </a:lnTo>
                    <a:lnTo>
                      <a:pt x="0" y="461"/>
                    </a:lnTo>
                    <a:lnTo>
                      <a:pt x="0" y="453"/>
                    </a:lnTo>
                    <a:lnTo>
                      <a:pt x="2" y="447"/>
                    </a:lnTo>
                    <a:lnTo>
                      <a:pt x="4" y="442"/>
                    </a:lnTo>
                    <a:lnTo>
                      <a:pt x="0" y="436"/>
                    </a:lnTo>
                    <a:lnTo>
                      <a:pt x="0" y="428"/>
                    </a:lnTo>
                    <a:lnTo>
                      <a:pt x="0" y="426"/>
                    </a:lnTo>
                    <a:lnTo>
                      <a:pt x="0" y="420"/>
                    </a:lnTo>
                    <a:lnTo>
                      <a:pt x="2" y="415"/>
                    </a:lnTo>
                    <a:lnTo>
                      <a:pt x="5" y="392"/>
                    </a:lnTo>
                    <a:lnTo>
                      <a:pt x="7" y="380"/>
                    </a:lnTo>
                    <a:lnTo>
                      <a:pt x="9" y="369"/>
                    </a:lnTo>
                    <a:lnTo>
                      <a:pt x="11" y="363"/>
                    </a:lnTo>
                    <a:lnTo>
                      <a:pt x="11" y="359"/>
                    </a:lnTo>
                    <a:lnTo>
                      <a:pt x="11" y="359"/>
                    </a:lnTo>
                    <a:lnTo>
                      <a:pt x="11" y="357"/>
                    </a:lnTo>
                    <a:lnTo>
                      <a:pt x="11" y="353"/>
                    </a:lnTo>
                    <a:lnTo>
                      <a:pt x="13" y="351"/>
                    </a:lnTo>
                    <a:lnTo>
                      <a:pt x="19" y="344"/>
                    </a:lnTo>
                    <a:lnTo>
                      <a:pt x="27" y="303"/>
                    </a:lnTo>
                    <a:lnTo>
                      <a:pt x="34" y="267"/>
                    </a:lnTo>
                    <a:lnTo>
                      <a:pt x="44" y="226"/>
                    </a:lnTo>
                    <a:lnTo>
                      <a:pt x="63" y="184"/>
                    </a:lnTo>
                    <a:lnTo>
                      <a:pt x="78" y="159"/>
                    </a:lnTo>
                    <a:lnTo>
                      <a:pt x="96" y="130"/>
                    </a:lnTo>
                    <a:lnTo>
                      <a:pt x="111" y="103"/>
                    </a:lnTo>
                    <a:lnTo>
                      <a:pt x="119" y="80"/>
                    </a:lnTo>
                    <a:lnTo>
                      <a:pt x="121" y="77"/>
                    </a:lnTo>
                    <a:lnTo>
                      <a:pt x="123" y="73"/>
                    </a:lnTo>
                    <a:lnTo>
                      <a:pt x="174" y="36"/>
                    </a:lnTo>
                    <a:lnTo>
                      <a:pt x="228" y="4"/>
                    </a:lnTo>
                    <a:lnTo>
                      <a:pt x="234" y="2"/>
                    </a:lnTo>
                    <a:lnTo>
                      <a:pt x="238" y="2"/>
                    </a:lnTo>
                    <a:lnTo>
                      <a:pt x="244" y="4"/>
                    </a:lnTo>
                    <a:lnTo>
                      <a:pt x="245" y="5"/>
                    </a:lnTo>
                    <a:lnTo>
                      <a:pt x="247" y="5"/>
                    </a:lnTo>
                    <a:lnTo>
                      <a:pt x="251" y="4"/>
                    </a:lnTo>
                    <a:lnTo>
                      <a:pt x="255" y="4"/>
                    </a:lnTo>
                    <a:lnTo>
                      <a:pt x="265" y="2"/>
                    </a:lnTo>
                    <a:lnTo>
                      <a:pt x="2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4" name="Freeform 141"/>
              <p:cNvSpPr>
                <a:spLocks noEditPoints="1"/>
              </p:cNvSpPr>
              <p:nvPr/>
            </p:nvSpPr>
            <p:spPr bwMode="auto">
              <a:xfrm>
                <a:off x="7500938" y="3508375"/>
                <a:ext cx="744538" cy="1295400"/>
              </a:xfrm>
              <a:custGeom>
                <a:avLst/>
                <a:gdLst>
                  <a:gd name="T0" fmla="*/ 219 w 469"/>
                  <a:gd name="T1" fmla="*/ 71 h 816"/>
                  <a:gd name="T2" fmla="*/ 188 w 469"/>
                  <a:gd name="T3" fmla="*/ 108 h 816"/>
                  <a:gd name="T4" fmla="*/ 150 w 469"/>
                  <a:gd name="T5" fmla="*/ 254 h 816"/>
                  <a:gd name="T6" fmla="*/ 204 w 469"/>
                  <a:gd name="T7" fmla="*/ 271 h 816"/>
                  <a:gd name="T8" fmla="*/ 250 w 469"/>
                  <a:gd name="T9" fmla="*/ 269 h 816"/>
                  <a:gd name="T10" fmla="*/ 275 w 469"/>
                  <a:gd name="T11" fmla="*/ 265 h 816"/>
                  <a:gd name="T12" fmla="*/ 307 w 469"/>
                  <a:gd name="T13" fmla="*/ 269 h 816"/>
                  <a:gd name="T14" fmla="*/ 325 w 469"/>
                  <a:gd name="T15" fmla="*/ 261 h 816"/>
                  <a:gd name="T16" fmla="*/ 365 w 469"/>
                  <a:gd name="T17" fmla="*/ 261 h 816"/>
                  <a:gd name="T18" fmla="*/ 390 w 469"/>
                  <a:gd name="T19" fmla="*/ 227 h 816"/>
                  <a:gd name="T20" fmla="*/ 361 w 469"/>
                  <a:gd name="T21" fmla="*/ 179 h 816"/>
                  <a:gd name="T22" fmla="*/ 344 w 469"/>
                  <a:gd name="T23" fmla="*/ 148 h 816"/>
                  <a:gd name="T24" fmla="*/ 330 w 469"/>
                  <a:gd name="T25" fmla="*/ 102 h 816"/>
                  <a:gd name="T26" fmla="*/ 300 w 469"/>
                  <a:gd name="T27" fmla="*/ 77 h 816"/>
                  <a:gd name="T28" fmla="*/ 257 w 469"/>
                  <a:gd name="T29" fmla="*/ 69 h 816"/>
                  <a:gd name="T30" fmla="*/ 292 w 469"/>
                  <a:gd name="T31" fmla="*/ 14 h 816"/>
                  <a:gd name="T32" fmla="*/ 319 w 469"/>
                  <a:gd name="T33" fmla="*/ 17 h 816"/>
                  <a:gd name="T34" fmla="*/ 332 w 469"/>
                  <a:gd name="T35" fmla="*/ 37 h 816"/>
                  <a:gd name="T36" fmla="*/ 384 w 469"/>
                  <a:gd name="T37" fmla="*/ 108 h 816"/>
                  <a:gd name="T38" fmla="*/ 436 w 469"/>
                  <a:gd name="T39" fmla="*/ 219 h 816"/>
                  <a:gd name="T40" fmla="*/ 459 w 469"/>
                  <a:gd name="T41" fmla="*/ 292 h 816"/>
                  <a:gd name="T42" fmla="*/ 434 w 469"/>
                  <a:gd name="T43" fmla="*/ 307 h 816"/>
                  <a:gd name="T44" fmla="*/ 394 w 469"/>
                  <a:gd name="T45" fmla="*/ 309 h 816"/>
                  <a:gd name="T46" fmla="*/ 348 w 469"/>
                  <a:gd name="T47" fmla="*/ 306 h 816"/>
                  <a:gd name="T48" fmla="*/ 313 w 469"/>
                  <a:gd name="T49" fmla="*/ 304 h 816"/>
                  <a:gd name="T50" fmla="*/ 290 w 469"/>
                  <a:gd name="T51" fmla="*/ 319 h 816"/>
                  <a:gd name="T52" fmla="*/ 248 w 469"/>
                  <a:gd name="T53" fmla="*/ 323 h 816"/>
                  <a:gd name="T54" fmla="*/ 219 w 469"/>
                  <a:gd name="T55" fmla="*/ 327 h 816"/>
                  <a:gd name="T56" fmla="*/ 161 w 469"/>
                  <a:gd name="T57" fmla="*/ 325 h 816"/>
                  <a:gd name="T58" fmla="*/ 140 w 469"/>
                  <a:gd name="T59" fmla="*/ 384 h 816"/>
                  <a:gd name="T60" fmla="*/ 140 w 469"/>
                  <a:gd name="T61" fmla="*/ 486 h 816"/>
                  <a:gd name="T62" fmla="*/ 146 w 469"/>
                  <a:gd name="T63" fmla="*/ 567 h 816"/>
                  <a:gd name="T64" fmla="*/ 154 w 469"/>
                  <a:gd name="T65" fmla="*/ 592 h 816"/>
                  <a:gd name="T66" fmla="*/ 163 w 469"/>
                  <a:gd name="T67" fmla="*/ 636 h 816"/>
                  <a:gd name="T68" fmla="*/ 181 w 469"/>
                  <a:gd name="T69" fmla="*/ 676 h 816"/>
                  <a:gd name="T70" fmla="*/ 215 w 469"/>
                  <a:gd name="T71" fmla="*/ 740 h 816"/>
                  <a:gd name="T72" fmla="*/ 327 w 469"/>
                  <a:gd name="T73" fmla="*/ 720 h 816"/>
                  <a:gd name="T74" fmla="*/ 342 w 469"/>
                  <a:gd name="T75" fmla="*/ 715 h 816"/>
                  <a:gd name="T76" fmla="*/ 375 w 469"/>
                  <a:gd name="T77" fmla="*/ 684 h 816"/>
                  <a:gd name="T78" fmla="*/ 394 w 469"/>
                  <a:gd name="T79" fmla="*/ 640 h 816"/>
                  <a:gd name="T80" fmla="*/ 417 w 469"/>
                  <a:gd name="T81" fmla="*/ 626 h 816"/>
                  <a:gd name="T82" fmla="*/ 446 w 469"/>
                  <a:gd name="T83" fmla="*/ 659 h 816"/>
                  <a:gd name="T84" fmla="*/ 428 w 469"/>
                  <a:gd name="T85" fmla="*/ 707 h 816"/>
                  <a:gd name="T86" fmla="*/ 382 w 469"/>
                  <a:gd name="T87" fmla="*/ 745 h 816"/>
                  <a:gd name="T88" fmla="*/ 359 w 469"/>
                  <a:gd name="T89" fmla="*/ 772 h 816"/>
                  <a:gd name="T90" fmla="*/ 350 w 469"/>
                  <a:gd name="T91" fmla="*/ 778 h 816"/>
                  <a:gd name="T92" fmla="*/ 286 w 469"/>
                  <a:gd name="T93" fmla="*/ 805 h 816"/>
                  <a:gd name="T94" fmla="*/ 206 w 469"/>
                  <a:gd name="T95" fmla="*/ 805 h 816"/>
                  <a:gd name="T96" fmla="*/ 158 w 469"/>
                  <a:gd name="T97" fmla="*/ 793 h 816"/>
                  <a:gd name="T98" fmla="*/ 104 w 469"/>
                  <a:gd name="T99" fmla="*/ 763 h 816"/>
                  <a:gd name="T100" fmla="*/ 90 w 469"/>
                  <a:gd name="T101" fmla="*/ 743 h 816"/>
                  <a:gd name="T102" fmla="*/ 60 w 469"/>
                  <a:gd name="T103" fmla="*/ 688 h 816"/>
                  <a:gd name="T104" fmla="*/ 39 w 469"/>
                  <a:gd name="T105" fmla="*/ 657 h 816"/>
                  <a:gd name="T106" fmla="*/ 12 w 469"/>
                  <a:gd name="T107" fmla="*/ 532 h 816"/>
                  <a:gd name="T108" fmla="*/ 0 w 469"/>
                  <a:gd name="T109" fmla="*/ 457 h 816"/>
                  <a:gd name="T110" fmla="*/ 6 w 469"/>
                  <a:gd name="T111" fmla="*/ 434 h 816"/>
                  <a:gd name="T112" fmla="*/ 0 w 469"/>
                  <a:gd name="T113" fmla="*/ 417 h 816"/>
                  <a:gd name="T114" fmla="*/ 8 w 469"/>
                  <a:gd name="T115" fmla="*/ 371 h 816"/>
                  <a:gd name="T116" fmla="*/ 19 w 469"/>
                  <a:gd name="T117" fmla="*/ 336 h 816"/>
                  <a:gd name="T118" fmla="*/ 79 w 469"/>
                  <a:gd name="T119" fmla="*/ 154 h 816"/>
                  <a:gd name="T120" fmla="*/ 223 w 469"/>
                  <a:gd name="T121" fmla="*/ 2 h 816"/>
                  <a:gd name="T122" fmla="*/ 255 w 469"/>
                  <a:gd name="T123" fmla="*/ 2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816">
                    <a:moveTo>
                      <a:pt x="257" y="69"/>
                    </a:moveTo>
                    <a:lnTo>
                      <a:pt x="250" y="69"/>
                    </a:lnTo>
                    <a:lnTo>
                      <a:pt x="240" y="69"/>
                    </a:lnTo>
                    <a:lnTo>
                      <a:pt x="229" y="69"/>
                    </a:lnTo>
                    <a:lnTo>
                      <a:pt x="219" y="71"/>
                    </a:lnTo>
                    <a:lnTo>
                      <a:pt x="209" y="75"/>
                    </a:lnTo>
                    <a:lnTo>
                      <a:pt x="204" y="79"/>
                    </a:lnTo>
                    <a:lnTo>
                      <a:pt x="198" y="85"/>
                    </a:lnTo>
                    <a:lnTo>
                      <a:pt x="192" y="94"/>
                    </a:lnTo>
                    <a:lnTo>
                      <a:pt x="188" y="108"/>
                    </a:lnTo>
                    <a:lnTo>
                      <a:pt x="181" y="127"/>
                    </a:lnTo>
                    <a:lnTo>
                      <a:pt x="177" y="140"/>
                    </a:lnTo>
                    <a:lnTo>
                      <a:pt x="159" y="198"/>
                    </a:lnTo>
                    <a:lnTo>
                      <a:pt x="152" y="225"/>
                    </a:lnTo>
                    <a:lnTo>
                      <a:pt x="150" y="254"/>
                    </a:lnTo>
                    <a:lnTo>
                      <a:pt x="150" y="263"/>
                    </a:lnTo>
                    <a:lnTo>
                      <a:pt x="163" y="265"/>
                    </a:lnTo>
                    <a:lnTo>
                      <a:pt x="177" y="269"/>
                    </a:lnTo>
                    <a:lnTo>
                      <a:pt x="190" y="271"/>
                    </a:lnTo>
                    <a:lnTo>
                      <a:pt x="204" y="271"/>
                    </a:lnTo>
                    <a:lnTo>
                      <a:pt x="213" y="271"/>
                    </a:lnTo>
                    <a:lnTo>
                      <a:pt x="223" y="269"/>
                    </a:lnTo>
                    <a:lnTo>
                      <a:pt x="232" y="269"/>
                    </a:lnTo>
                    <a:lnTo>
                      <a:pt x="242" y="269"/>
                    </a:lnTo>
                    <a:lnTo>
                      <a:pt x="250" y="269"/>
                    </a:lnTo>
                    <a:lnTo>
                      <a:pt x="252" y="271"/>
                    </a:lnTo>
                    <a:lnTo>
                      <a:pt x="255" y="271"/>
                    </a:lnTo>
                    <a:lnTo>
                      <a:pt x="263" y="271"/>
                    </a:lnTo>
                    <a:lnTo>
                      <a:pt x="269" y="269"/>
                    </a:lnTo>
                    <a:lnTo>
                      <a:pt x="275" y="265"/>
                    </a:lnTo>
                    <a:lnTo>
                      <a:pt x="282" y="265"/>
                    </a:lnTo>
                    <a:lnTo>
                      <a:pt x="288" y="265"/>
                    </a:lnTo>
                    <a:lnTo>
                      <a:pt x="292" y="267"/>
                    </a:lnTo>
                    <a:lnTo>
                      <a:pt x="300" y="269"/>
                    </a:lnTo>
                    <a:lnTo>
                      <a:pt x="307" y="269"/>
                    </a:lnTo>
                    <a:lnTo>
                      <a:pt x="309" y="267"/>
                    </a:lnTo>
                    <a:lnTo>
                      <a:pt x="313" y="265"/>
                    </a:lnTo>
                    <a:lnTo>
                      <a:pt x="317" y="263"/>
                    </a:lnTo>
                    <a:lnTo>
                      <a:pt x="321" y="261"/>
                    </a:lnTo>
                    <a:lnTo>
                      <a:pt x="325" y="261"/>
                    </a:lnTo>
                    <a:lnTo>
                      <a:pt x="328" y="263"/>
                    </a:lnTo>
                    <a:lnTo>
                      <a:pt x="332" y="265"/>
                    </a:lnTo>
                    <a:lnTo>
                      <a:pt x="336" y="265"/>
                    </a:lnTo>
                    <a:lnTo>
                      <a:pt x="350" y="263"/>
                    </a:lnTo>
                    <a:lnTo>
                      <a:pt x="365" y="261"/>
                    </a:lnTo>
                    <a:lnTo>
                      <a:pt x="378" y="256"/>
                    </a:lnTo>
                    <a:lnTo>
                      <a:pt x="394" y="254"/>
                    </a:lnTo>
                    <a:lnTo>
                      <a:pt x="394" y="248"/>
                    </a:lnTo>
                    <a:lnTo>
                      <a:pt x="392" y="236"/>
                    </a:lnTo>
                    <a:lnTo>
                      <a:pt x="390" y="227"/>
                    </a:lnTo>
                    <a:lnTo>
                      <a:pt x="386" y="206"/>
                    </a:lnTo>
                    <a:lnTo>
                      <a:pt x="376" y="196"/>
                    </a:lnTo>
                    <a:lnTo>
                      <a:pt x="367" y="188"/>
                    </a:lnTo>
                    <a:lnTo>
                      <a:pt x="363" y="183"/>
                    </a:lnTo>
                    <a:lnTo>
                      <a:pt x="361" y="179"/>
                    </a:lnTo>
                    <a:lnTo>
                      <a:pt x="359" y="171"/>
                    </a:lnTo>
                    <a:lnTo>
                      <a:pt x="359" y="161"/>
                    </a:lnTo>
                    <a:lnTo>
                      <a:pt x="353" y="160"/>
                    </a:lnTo>
                    <a:lnTo>
                      <a:pt x="348" y="154"/>
                    </a:lnTo>
                    <a:lnTo>
                      <a:pt x="344" y="148"/>
                    </a:lnTo>
                    <a:lnTo>
                      <a:pt x="340" y="140"/>
                    </a:lnTo>
                    <a:lnTo>
                      <a:pt x="332" y="108"/>
                    </a:lnTo>
                    <a:lnTo>
                      <a:pt x="330" y="108"/>
                    </a:lnTo>
                    <a:lnTo>
                      <a:pt x="330" y="106"/>
                    </a:lnTo>
                    <a:lnTo>
                      <a:pt x="330" y="102"/>
                    </a:lnTo>
                    <a:lnTo>
                      <a:pt x="323" y="96"/>
                    </a:lnTo>
                    <a:lnTo>
                      <a:pt x="317" y="90"/>
                    </a:lnTo>
                    <a:lnTo>
                      <a:pt x="311" y="87"/>
                    </a:lnTo>
                    <a:lnTo>
                      <a:pt x="305" y="81"/>
                    </a:lnTo>
                    <a:lnTo>
                      <a:pt x="300" y="77"/>
                    </a:lnTo>
                    <a:lnTo>
                      <a:pt x="292" y="73"/>
                    </a:lnTo>
                    <a:lnTo>
                      <a:pt x="282" y="71"/>
                    </a:lnTo>
                    <a:lnTo>
                      <a:pt x="277" y="69"/>
                    </a:lnTo>
                    <a:lnTo>
                      <a:pt x="267" y="69"/>
                    </a:lnTo>
                    <a:lnTo>
                      <a:pt x="257" y="69"/>
                    </a:lnTo>
                    <a:close/>
                    <a:moveTo>
                      <a:pt x="265" y="0"/>
                    </a:moveTo>
                    <a:lnTo>
                      <a:pt x="271" y="2"/>
                    </a:lnTo>
                    <a:lnTo>
                      <a:pt x="277" y="4"/>
                    </a:lnTo>
                    <a:lnTo>
                      <a:pt x="282" y="8"/>
                    </a:lnTo>
                    <a:lnTo>
                      <a:pt x="292" y="14"/>
                    </a:lnTo>
                    <a:lnTo>
                      <a:pt x="300" y="21"/>
                    </a:lnTo>
                    <a:lnTo>
                      <a:pt x="305" y="21"/>
                    </a:lnTo>
                    <a:lnTo>
                      <a:pt x="311" y="19"/>
                    </a:lnTo>
                    <a:lnTo>
                      <a:pt x="315" y="19"/>
                    </a:lnTo>
                    <a:lnTo>
                      <a:pt x="319" y="17"/>
                    </a:lnTo>
                    <a:lnTo>
                      <a:pt x="325" y="17"/>
                    </a:lnTo>
                    <a:lnTo>
                      <a:pt x="328" y="23"/>
                    </a:lnTo>
                    <a:lnTo>
                      <a:pt x="328" y="31"/>
                    </a:lnTo>
                    <a:lnTo>
                      <a:pt x="330" y="35"/>
                    </a:lnTo>
                    <a:lnTo>
                      <a:pt x="332" y="37"/>
                    </a:lnTo>
                    <a:lnTo>
                      <a:pt x="336" y="39"/>
                    </a:lnTo>
                    <a:lnTo>
                      <a:pt x="351" y="56"/>
                    </a:lnTo>
                    <a:lnTo>
                      <a:pt x="359" y="75"/>
                    </a:lnTo>
                    <a:lnTo>
                      <a:pt x="367" y="94"/>
                    </a:lnTo>
                    <a:lnTo>
                      <a:pt x="384" y="108"/>
                    </a:lnTo>
                    <a:lnTo>
                      <a:pt x="384" y="123"/>
                    </a:lnTo>
                    <a:lnTo>
                      <a:pt x="407" y="158"/>
                    </a:lnTo>
                    <a:lnTo>
                      <a:pt x="432" y="192"/>
                    </a:lnTo>
                    <a:lnTo>
                      <a:pt x="432" y="196"/>
                    </a:lnTo>
                    <a:lnTo>
                      <a:pt x="436" y="219"/>
                    </a:lnTo>
                    <a:lnTo>
                      <a:pt x="446" y="238"/>
                    </a:lnTo>
                    <a:lnTo>
                      <a:pt x="459" y="257"/>
                    </a:lnTo>
                    <a:lnTo>
                      <a:pt x="469" y="281"/>
                    </a:lnTo>
                    <a:lnTo>
                      <a:pt x="463" y="286"/>
                    </a:lnTo>
                    <a:lnTo>
                      <a:pt x="459" y="292"/>
                    </a:lnTo>
                    <a:lnTo>
                      <a:pt x="453" y="298"/>
                    </a:lnTo>
                    <a:lnTo>
                      <a:pt x="449" y="306"/>
                    </a:lnTo>
                    <a:lnTo>
                      <a:pt x="444" y="307"/>
                    </a:lnTo>
                    <a:lnTo>
                      <a:pt x="438" y="307"/>
                    </a:lnTo>
                    <a:lnTo>
                      <a:pt x="434" y="307"/>
                    </a:lnTo>
                    <a:lnTo>
                      <a:pt x="424" y="307"/>
                    </a:lnTo>
                    <a:lnTo>
                      <a:pt x="419" y="307"/>
                    </a:lnTo>
                    <a:lnTo>
                      <a:pt x="405" y="306"/>
                    </a:lnTo>
                    <a:lnTo>
                      <a:pt x="399" y="307"/>
                    </a:lnTo>
                    <a:lnTo>
                      <a:pt x="394" y="309"/>
                    </a:lnTo>
                    <a:lnTo>
                      <a:pt x="390" y="311"/>
                    </a:lnTo>
                    <a:lnTo>
                      <a:pt x="384" y="309"/>
                    </a:lnTo>
                    <a:lnTo>
                      <a:pt x="376" y="307"/>
                    </a:lnTo>
                    <a:lnTo>
                      <a:pt x="369" y="306"/>
                    </a:lnTo>
                    <a:lnTo>
                      <a:pt x="348" y="306"/>
                    </a:lnTo>
                    <a:lnTo>
                      <a:pt x="338" y="306"/>
                    </a:lnTo>
                    <a:lnTo>
                      <a:pt x="328" y="304"/>
                    </a:lnTo>
                    <a:lnTo>
                      <a:pt x="321" y="302"/>
                    </a:lnTo>
                    <a:lnTo>
                      <a:pt x="315" y="302"/>
                    </a:lnTo>
                    <a:lnTo>
                      <a:pt x="313" y="304"/>
                    </a:lnTo>
                    <a:lnTo>
                      <a:pt x="311" y="307"/>
                    </a:lnTo>
                    <a:lnTo>
                      <a:pt x="309" y="311"/>
                    </a:lnTo>
                    <a:lnTo>
                      <a:pt x="305" y="315"/>
                    </a:lnTo>
                    <a:lnTo>
                      <a:pt x="300" y="317"/>
                    </a:lnTo>
                    <a:lnTo>
                      <a:pt x="290" y="319"/>
                    </a:lnTo>
                    <a:lnTo>
                      <a:pt x="280" y="319"/>
                    </a:lnTo>
                    <a:lnTo>
                      <a:pt x="271" y="319"/>
                    </a:lnTo>
                    <a:lnTo>
                      <a:pt x="263" y="319"/>
                    </a:lnTo>
                    <a:lnTo>
                      <a:pt x="255" y="321"/>
                    </a:lnTo>
                    <a:lnTo>
                      <a:pt x="248" y="323"/>
                    </a:lnTo>
                    <a:lnTo>
                      <a:pt x="242" y="325"/>
                    </a:lnTo>
                    <a:lnTo>
                      <a:pt x="238" y="327"/>
                    </a:lnTo>
                    <a:lnTo>
                      <a:pt x="232" y="327"/>
                    </a:lnTo>
                    <a:lnTo>
                      <a:pt x="227" y="327"/>
                    </a:lnTo>
                    <a:lnTo>
                      <a:pt x="219" y="327"/>
                    </a:lnTo>
                    <a:lnTo>
                      <a:pt x="209" y="325"/>
                    </a:lnTo>
                    <a:lnTo>
                      <a:pt x="202" y="325"/>
                    </a:lnTo>
                    <a:lnTo>
                      <a:pt x="192" y="323"/>
                    </a:lnTo>
                    <a:lnTo>
                      <a:pt x="173" y="325"/>
                    </a:lnTo>
                    <a:lnTo>
                      <a:pt x="161" y="325"/>
                    </a:lnTo>
                    <a:lnTo>
                      <a:pt x="152" y="323"/>
                    </a:lnTo>
                    <a:lnTo>
                      <a:pt x="150" y="329"/>
                    </a:lnTo>
                    <a:lnTo>
                      <a:pt x="148" y="336"/>
                    </a:lnTo>
                    <a:lnTo>
                      <a:pt x="146" y="346"/>
                    </a:lnTo>
                    <a:lnTo>
                      <a:pt x="140" y="384"/>
                    </a:lnTo>
                    <a:lnTo>
                      <a:pt x="136" y="425"/>
                    </a:lnTo>
                    <a:lnTo>
                      <a:pt x="136" y="434"/>
                    </a:lnTo>
                    <a:lnTo>
                      <a:pt x="136" y="442"/>
                    </a:lnTo>
                    <a:lnTo>
                      <a:pt x="136" y="448"/>
                    </a:lnTo>
                    <a:lnTo>
                      <a:pt x="140" y="486"/>
                    </a:lnTo>
                    <a:lnTo>
                      <a:pt x="148" y="523"/>
                    </a:lnTo>
                    <a:lnTo>
                      <a:pt x="146" y="542"/>
                    </a:lnTo>
                    <a:lnTo>
                      <a:pt x="146" y="549"/>
                    </a:lnTo>
                    <a:lnTo>
                      <a:pt x="146" y="559"/>
                    </a:lnTo>
                    <a:lnTo>
                      <a:pt x="146" y="567"/>
                    </a:lnTo>
                    <a:lnTo>
                      <a:pt x="146" y="574"/>
                    </a:lnTo>
                    <a:lnTo>
                      <a:pt x="148" y="578"/>
                    </a:lnTo>
                    <a:lnTo>
                      <a:pt x="148" y="582"/>
                    </a:lnTo>
                    <a:lnTo>
                      <a:pt x="152" y="586"/>
                    </a:lnTo>
                    <a:lnTo>
                      <a:pt x="154" y="592"/>
                    </a:lnTo>
                    <a:lnTo>
                      <a:pt x="158" y="599"/>
                    </a:lnTo>
                    <a:lnTo>
                      <a:pt x="159" y="609"/>
                    </a:lnTo>
                    <a:lnTo>
                      <a:pt x="161" y="619"/>
                    </a:lnTo>
                    <a:lnTo>
                      <a:pt x="161" y="628"/>
                    </a:lnTo>
                    <a:lnTo>
                      <a:pt x="163" y="636"/>
                    </a:lnTo>
                    <a:lnTo>
                      <a:pt x="167" y="646"/>
                    </a:lnTo>
                    <a:lnTo>
                      <a:pt x="171" y="651"/>
                    </a:lnTo>
                    <a:lnTo>
                      <a:pt x="173" y="659"/>
                    </a:lnTo>
                    <a:lnTo>
                      <a:pt x="177" y="667"/>
                    </a:lnTo>
                    <a:lnTo>
                      <a:pt x="181" y="676"/>
                    </a:lnTo>
                    <a:lnTo>
                      <a:pt x="183" y="684"/>
                    </a:lnTo>
                    <a:lnTo>
                      <a:pt x="184" y="692"/>
                    </a:lnTo>
                    <a:lnTo>
                      <a:pt x="186" y="701"/>
                    </a:lnTo>
                    <a:lnTo>
                      <a:pt x="200" y="722"/>
                    </a:lnTo>
                    <a:lnTo>
                      <a:pt x="215" y="740"/>
                    </a:lnTo>
                    <a:lnTo>
                      <a:pt x="234" y="751"/>
                    </a:lnTo>
                    <a:lnTo>
                      <a:pt x="259" y="753"/>
                    </a:lnTo>
                    <a:lnTo>
                      <a:pt x="277" y="751"/>
                    </a:lnTo>
                    <a:lnTo>
                      <a:pt x="294" y="742"/>
                    </a:lnTo>
                    <a:lnTo>
                      <a:pt x="327" y="720"/>
                    </a:lnTo>
                    <a:lnTo>
                      <a:pt x="328" y="720"/>
                    </a:lnTo>
                    <a:lnTo>
                      <a:pt x="330" y="720"/>
                    </a:lnTo>
                    <a:lnTo>
                      <a:pt x="332" y="720"/>
                    </a:lnTo>
                    <a:lnTo>
                      <a:pt x="336" y="717"/>
                    </a:lnTo>
                    <a:lnTo>
                      <a:pt x="342" y="715"/>
                    </a:lnTo>
                    <a:lnTo>
                      <a:pt x="350" y="709"/>
                    </a:lnTo>
                    <a:lnTo>
                      <a:pt x="359" y="701"/>
                    </a:lnTo>
                    <a:lnTo>
                      <a:pt x="365" y="694"/>
                    </a:lnTo>
                    <a:lnTo>
                      <a:pt x="371" y="690"/>
                    </a:lnTo>
                    <a:lnTo>
                      <a:pt x="375" y="684"/>
                    </a:lnTo>
                    <a:lnTo>
                      <a:pt x="376" y="680"/>
                    </a:lnTo>
                    <a:lnTo>
                      <a:pt x="380" y="676"/>
                    </a:lnTo>
                    <a:lnTo>
                      <a:pt x="384" y="669"/>
                    </a:lnTo>
                    <a:lnTo>
                      <a:pt x="390" y="649"/>
                    </a:lnTo>
                    <a:lnTo>
                      <a:pt x="394" y="640"/>
                    </a:lnTo>
                    <a:lnTo>
                      <a:pt x="399" y="632"/>
                    </a:lnTo>
                    <a:lnTo>
                      <a:pt x="403" y="628"/>
                    </a:lnTo>
                    <a:lnTo>
                      <a:pt x="405" y="626"/>
                    </a:lnTo>
                    <a:lnTo>
                      <a:pt x="409" y="624"/>
                    </a:lnTo>
                    <a:lnTo>
                      <a:pt x="417" y="626"/>
                    </a:lnTo>
                    <a:lnTo>
                      <a:pt x="423" y="628"/>
                    </a:lnTo>
                    <a:lnTo>
                      <a:pt x="428" y="634"/>
                    </a:lnTo>
                    <a:lnTo>
                      <a:pt x="436" y="642"/>
                    </a:lnTo>
                    <a:lnTo>
                      <a:pt x="442" y="651"/>
                    </a:lnTo>
                    <a:lnTo>
                      <a:pt x="446" y="659"/>
                    </a:lnTo>
                    <a:lnTo>
                      <a:pt x="447" y="665"/>
                    </a:lnTo>
                    <a:lnTo>
                      <a:pt x="447" y="670"/>
                    </a:lnTo>
                    <a:lnTo>
                      <a:pt x="446" y="686"/>
                    </a:lnTo>
                    <a:lnTo>
                      <a:pt x="440" y="697"/>
                    </a:lnTo>
                    <a:lnTo>
                      <a:pt x="428" y="707"/>
                    </a:lnTo>
                    <a:lnTo>
                      <a:pt x="419" y="711"/>
                    </a:lnTo>
                    <a:lnTo>
                      <a:pt x="413" y="719"/>
                    </a:lnTo>
                    <a:lnTo>
                      <a:pt x="407" y="726"/>
                    </a:lnTo>
                    <a:lnTo>
                      <a:pt x="403" y="734"/>
                    </a:lnTo>
                    <a:lnTo>
                      <a:pt x="382" y="745"/>
                    </a:lnTo>
                    <a:lnTo>
                      <a:pt x="373" y="757"/>
                    </a:lnTo>
                    <a:lnTo>
                      <a:pt x="369" y="765"/>
                    </a:lnTo>
                    <a:lnTo>
                      <a:pt x="365" y="768"/>
                    </a:lnTo>
                    <a:lnTo>
                      <a:pt x="363" y="772"/>
                    </a:lnTo>
                    <a:lnTo>
                      <a:pt x="359" y="772"/>
                    </a:lnTo>
                    <a:lnTo>
                      <a:pt x="357" y="772"/>
                    </a:lnTo>
                    <a:lnTo>
                      <a:pt x="353" y="772"/>
                    </a:lnTo>
                    <a:lnTo>
                      <a:pt x="351" y="772"/>
                    </a:lnTo>
                    <a:lnTo>
                      <a:pt x="350" y="774"/>
                    </a:lnTo>
                    <a:lnTo>
                      <a:pt x="350" y="778"/>
                    </a:lnTo>
                    <a:lnTo>
                      <a:pt x="338" y="786"/>
                    </a:lnTo>
                    <a:lnTo>
                      <a:pt x="328" y="795"/>
                    </a:lnTo>
                    <a:lnTo>
                      <a:pt x="323" y="793"/>
                    </a:lnTo>
                    <a:lnTo>
                      <a:pt x="303" y="795"/>
                    </a:lnTo>
                    <a:lnTo>
                      <a:pt x="286" y="805"/>
                    </a:lnTo>
                    <a:lnTo>
                      <a:pt x="267" y="813"/>
                    </a:lnTo>
                    <a:lnTo>
                      <a:pt x="248" y="816"/>
                    </a:lnTo>
                    <a:lnTo>
                      <a:pt x="231" y="813"/>
                    </a:lnTo>
                    <a:lnTo>
                      <a:pt x="215" y="803"/>
                    </a:lnTo>
                    <a:lnTo>
                      <a:pt x="206" y="805"/>
                    </a:lnTo>
                    <a:lnTo>
                      <a:pt x="196" y="807"/>
                    </a:lnTo>
                    <a:lnTo>
                      <a:pt x="186" y="807"/>
                    </a:lnTo>
                    <a:lnTo>
                      <a:pt x="177" y="809"/>
                    </a:lnTo>
                    <a:lnTo>
                      <a:pt x="167" y="801"/>
                    </a:lnTo>
                    <a:lnTo>
                      <a:pt x="158" y="793"/>
                    </a:lnTo>
                    <a:lnTo>
                      <a:pt x="146" y="790"/>
                    </a:lnTo>
                    <a:lnTo>
                      <a:pt x="111" y="774"/>
                    </a:lnTo>
                    <a:lnTo>
                      <a:pt x="110" y="768"/>
                    </a:lnTo>
                    <a:lnTo>
                      <a:pt x="108" y="765"/>
                    </a:lnTo>
                    <a:lnTo>
                      <a:pt x="104" y="763"/>
                    </a:lnTo>
                    <a:lnTo>
                      <a:pt x="104" y="761"/>
                    </a:lnTo>
                    <a:lnTo>
                      <a:pt x="102" y="759"/>
                    </a:lnTo>
                    <a:lnTo>
                      <a:pt x="102" y="755"/>
                    </a:lnTo>
                    <a:lnTo>
                      <a:pt x="104" y="749"/>
                    </a:lnTo>
                    <a:lnTo>
                      <a:pt x="90" y="743"/>
                    </a:lnTo>
                    <a:lnTo>
                      <a:pt x="79" y="736"/>
                    </a:lnTo>
                    <a:lnTo>
                      <a:pt x="75" y="728"/>
                    </a:lnTo>
                    <a:lnTo>
                      <a:pt x="69" y="722"/>
                    </a:lnTo>
                    <a:lnTo>
                      <a:pt x="60" y="711"/>
                    </a:lnTo>
                    <a:lnTo>
                      <a:pt x="60" y="688"/>
                    </a:lnTo>
                    <a:lnTo>
                      <a:pt x="54" y="686"/>
                    </a:lnTo>
                    <a:lnTo>
                      <a:pt x="48" y="680"/>
                    </a:lnTo>
                    <a:lnTo>
                      <a:pt x="44" y="674"/>
                    </a:lnTo>
                    <a:lnTo>
                      <a:pt x="42" y="667"/>
                    </a:lnTo>
                    <a:lnTo>
                      <a:pt x="39" y="657"/>
                    </a:lnTo>
                    <a:lnTo>
                      <a:pt x="33" y="649"/>
                    </a:lnTo>
                    <a:lnTo>
                      <a:pt x="25" y="642"/>
                    </a:lnTo>
                    <a:lnTo>
                      <a:pt x="17" y="603"/>
                    </a:lnTo>
                    <a:lnTo>
                      <a:pt x="12" y="563"/>
                    </a:lnTo>
                    <a:lnTo>
                      <a:pt x="12" y="532"/>
                    </a:lnTo>
                    <a:lnTo>
                      <a:pt x="12" y="515"/>
                    </a:lnTo>
                    <a:lnTo>
                      <a:pt x="6" y="498"/>
                    </a:lnTo>
                    <a:lnTo>
                      <a:pt x="2" y="480"/>
                    </a:lnTo>
                    <a:lnTo>
                      <a:pt x="0" y="461"/>
                    </a:lnTo>
                    <a:lnTo>
                      <a:pt x="0" y="457"/>
                    </a:lnTo>
                    <a:lnTo>
                      <a:pt x="0" y="448"/>
                    </a:lnTo>
                    <a:lnTo>
                      <a:pt x="2" y="444"/>
                    </a:lnTo>
                    <a:lnTo>
                      <a:pt x="2" y="438"/>
                    </a:lnTo>
                    <a:lnTo>
                      <a:pt x="4" y="436"/>
                    </a:lnTo>
                    <a:lnTo>
                      <a:pt x="6" y="434"/>
                    </a:lnTo>
                    <a:lnTo>
                      <a:pt x="6" y="432"/>
                    </a:lnTo>
                    <a:lnTo>
                      <a:pt x="6" y="428"/>
                    </a:lnTo>
                    <a:lnTo>
                      <a:pt x="4" y="427"/>
                    </a:lnTo>
                    <a:lnTo>
                      <a:pt x="2" y="423"/>
                    </a:lnTo>
                    <a:lnTo>
                      <a:pt x="0" y="417"/>
                    </a:lnTo>
                    <a:lnTo>
                      <a:pt x="2" y="415"/>
                    </a:lnTo>
                    <a:lnTo>
                      <a:pt x="2" y="411"/>
                    </a:lnTo>
                    <a:lnTo>
                      <a:pt x="2" y="405"/>
                    </a:lnTo>
                    <a:lnTo>
                      <a:pt x="6" y="382"/>
                    </a:lnTo>
                    <a:lnTo>
                      <a:pt x="8" y="371"/>
                    </a:lnTo>
                    <a:lnTo>
                      <a:pt x="10" y="359"/>
                    </a:lnTo>
                    <a:lnTo>
                      <a:pt x="12" y="354"/>
                    </a:lnTo>
                    <a:lnTo>
                      <a:pt x="14" y="350"/>
                    </a:lnTo>
                    <a:lnTo>
                      <a:pt x="14" y="346"/>
                    </a:lnTo>
                    <a:lnTo>
                      <a:pt x="19" y="336"/>
                    </a:lnTo>
                    <a:lnTo>
                      <a:pt x="29" y="294"/>
                    </a:lnTo>
                    <a:lnTo>
                      <a:pt x="35" y="257"/>
                    </a:lnTo>
                    <a:lnTo>
                      <a:pt x="44" y="219"/>
                    </a:lnTo>
                    <a:lnTo>
                      <a:pt x="63" y="179"/>
                    </a:lnTo>
                    <a:lnTo>
                      <a:pt x="79" y="154"/>
                    </a:lnTo>
                    <a:lnTo>
                      <a:pt x="96" y="125"/>
                    </a:lnTo>
                    <a:lnTo>
                      <a:pt x="111" y="98"/>
                    </a:lnTo>
                    <a:lnTo>
                      <a:pt x="119" y="71"/>
                    </a:lnTo>
                    <a:lnTo>
                      <a:pt x="169" y="35"/>
                    </a:lnTo>
                    <a:lnTo>
                      <a:pt x="223" y="2"/>
                    </a:lnTo>
                    <a:lnTo>
                      <a:pt x="231" y="4"/>
                    </a:lnTo>
                    <a:lnTo>
                      <a:pt x="236" y="6"/>
                    </a:lnTo>
                    <a:lnTo>
                      <a:pt x="244" y="6"/>
                    </a:lnTo>
                    <a:lnTo>
                      <a:pt x="250" y="4"/>
                    </a:lnTo>
                    <a:lnTo>
                      <a:pt x="255" y="2"/>
                    </a:lnTo>
                    <a:lnTo>
                      <a:pt x="2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5" name="Freeform 142"/>
              <p:cNvSpPr>
                <a:spLocks noEditPoints="1"/>
              </p:cNvSpPr>
              <p:nvPr/>
            </p:nvSpPr>
            <p:spPr bwMode="auto">
              <a:xfrm>
                <a:off x="7483475" y="3490913"/>
                <a:ext cx="779463" cy="1331912"/>
              </a:xfrm>
              <a:custGeom>
                <a:avLst/>
                <a:gdLst>
                  <a:gd name="T0" fmla="*/ 217 w 491"/>
                  <a:gd name="T1" fmla="*/ 107 h 839"/>
                  <a:gd name="T2" fmla="*/ 222 w 491"/>
                  <a:gd name="T3" fmla="*/ 270 h 839"/>
                  <a:gd name="T4" fmla="*/ 309 w 491"/>
                  <a:gd name="T5" fmla="*/ 267 h 839"/>
                  <a:gd name="T6" fmla="*/ 359 w 491"/>
                  <a:gd name="T7" fmla="*/ 263 h 839"/>
                  <a:gd name="T8" fmla="*/ 359 w 491"/>
                  <a:gd name="T9" fmla="*/ 180 h 839"/>
                  <a:gd name="T10" fmla="*/ 309 w 491"/>
                  <a:gd name="T11" fmla="*/ 101 h 839"/>
                  <a:gd name="T12" fmla="*/ 297 w 491"/>
                  <a:gd name="T13" fmla="*/ 69 h 839"/>
                  <a:gd name="T14" fmla="*/ 362 w 491"/>
                  <a:gd name="T15" fmla="*/ 147 h 839"/>
                  <a:gd name="T16" fmla="*/ 407 w 491"/>
                  <a:gd name="T17" fmla="*/ 209 h 839"/>
                  <a:gd name="T18" fmla="*/ 393 w 491"/>
                  <a:gd name="T19" fmla="*/ 280 h 839"/>
                  <a:gd name="T20" fmla="*/ 293 w 491"/>
                  <a:gd name="T21" fmla="*/ 288 h 839"/>
                  <a:gd name="T22" fmla="*/ 215 w 491"/>
                  <a:gd name="T23" fmla="*/ 295 h 839"/>
                  <a:gd name="T24" fmla="*/ 159 w 491"/>
                  <a:gd name="T25" fmla="*/ 205 h 839"/>
                  <a:gd name="T26" fmla="*/ 276 w 491"/>
                  <a:gd name="T27" fmla="*/ 25 h 839"/>
                  <a:gd name="T28" fmla="*/ 99 w 491"/>
                  <a:gd name="T29" fmla="*/ 171 h 839"/>
                  <a:gd name="T30" fmla="*/ 30 w 491"/>
                  <a:gd name="T31" fmla="*/ 384 h 839"/>
                  <a:gd name="T32" fmla="*/ 25 w 491"/>
                  <a:gd name="T33" fmla="*/ 459 h 839"/>
                  <a:gd name="T34" fmla="*/ 65 w 491"/>
                  <a:gd name="T35" fmla="*/ 676 h 839"/>
                  <a:gd name="T36" fmla="*/ 99 w 491"/>
                  <a:gd name="T37" fmla="*/ 739 h 839"/>
                  <a:gd name="T38" fmla="*/ 172 w 491"/>
                  <a:gd name="T39" fmla="*/ 793 h 839"/>
                  <a:gd name="T40" fmla="*/ 251 w 491"/>
                  <a:gd name="T41" fmla="*/ 814 h 839"/>
                  <a:gd name="T42" fmla="*/ 351 w 491"/>
                  <a:gd name="T43" fmla="*/ 778 h 839"/>
                  <a:gd name="T44" fmla="*/ 424 w 491"/>
                  <a:gd name="T45" fmla="*/ 712 h 839"/>
                  <a:gd name="T46" fmla="*/ 443 w 491"/>
                  <a:gd name="T47" fmla="*/ 672 h 839"/>
                  <a:gd name="T48" fmla="*/ 403 w 491"/>
                  <a:gd name="T49" fmla="*/ 691 h 839"/>
                  <a:gd name="T50" fmla="*/ 345 w 491"/>
                  <a:gd name="T51" fmla="*/ 743 h 839"/>
                  <a:gd name="T52" fmla="*/ 184 w 491"/>
                  <a:gd name="T53" fmla="*/ 708 h 839"/>
                  <a:gd name="T54" fmla="*/ 157 w 491"/>
                  <a:gd name="T55" fmla="*/ 614 h 839"/>
                  <a:gd name="T56" fmla="*/ 146 w 491"/>
                  <a:gd name="T57" fmla="*/ 551 h 839"/>
                  <a:gd name="T58" fmla="*/ 149 w 491"/>
                  <a:gd name="T59" fmla="*/ 334 h 839"/>
                  <a:gd name="T60" fmla="*/ 230 w 491"/>
                  <a:gd name="T61" fmla="*/ 326 h 839"/>
                  <a:gd name="T62" fmla="*/ 303 w 491"/>
                  <a:gd name="T63" fmla="*/ 317 h 839"/>
                  <a:gd name="T64" fmla="*/ 361 w 491"/>
                  <a:gd name="T65" fmla="*/ 305 h 839"/>
                  <a:gd name="T66" fmla="*/ 457 w 491"/>
                  <a:gd name="T67" fmla="*/ 299 h 839"/>
                  <a:gd name="T68" fmla="*/ 382 w 491"/>
                  <a:gd name="T69" fmla="*/ 126 h 839"/>
                  <a:gd name="T70" fmla="*/ 326 w 491"/>
                  <a:gd name="T71" fmla="*/ 42 h 839"/>
                  <a:gd name="T72" fmla="*/ 274 w 491"/>
                  <a:gd name="T73" fmla="*/ 0 h 839"/>
                  <a:gd name="T74" fmla="*/ 343 w 491"/>
                  <a:gd name="T75" fmla="*/ 19 h 839"/>
                  <a:gd name="T76" fmla="*/ 393 w 491"/>
                  <a:gd name="T77" fmla="*/ 103 h 839"/>
                  <a:gd name="T78" fmla="*/ 458 w 491"/>
                  <a:gd name="T79" fmla="*/ 226 h 839"/>
                  <a:gd name="T80" fmla="*/ 470 w 491"/>
                  <a:gd name="T81" fmla="*/ 324 h 839"/>
                  <a:gd name="T82" fmla="*/ 403 w 491"/>
                  <a:gd name="T83" fmla="*/ 334 h 839"/>
                  <a:gd name="T84" fmla="*/ 309 w 491"/>
                  <a:gd name="T85" fmla="*/ 341 h 839"/>
                  <a:gd name="T86" fmla="*/ 203 w 491"/>
                  <a:gd name="T87" fmla="*/ 347 h 839"/>
                  <a:gd name="T88" fmla="*/ 159 w 491"/>
                  <a:gd name="T89" fmla="*/ 461 h 839"/>
                  <a:gd name="T90" fmla="*/ 170 w 491"/>
                  <a:gd name="T91" fmla="*/ 585 h 839"/>
                  <a:gd name="T92" fmla="*/ 203 w 491"/>
                  <a:gd name="T93" fmla="*/ 683 h 839"/>
                  <a:gd name="T94" fmla="*/ 332 w 491"/>
                  <a:gd name="T95" fmla="*/ 722 h 839"/>
                  <a:gd name="T96" fmla="*/ 374 w 491"/>
                  <a:gd name="T97" fmla="*/ 689 h 839"/>
                  <a:gd name="T98" fmla="*/ 412 w 491"/>
                  <a:gd name="T99" fmla="*/ 626 h 839"/>
                  <a:gd name="T100" fmla="*/ 430 w 491"/>
                  <a:gd name="T101" fmla="*/ 741 h 839"/>
                  <a:gd name="T102" fmla="*/ 389 w 491"/>
                  <a:gd name="T103" fmla="*/ 781 h 839"/>
                  <a:gd name="T104" fmla="*/ 336 w 491"/>
                  <a:gd name="T105" fmla="*/ 818 h 839"/>
                  <a:gd name="T106" fmla="*/ 224 w 491"/>
                  <a:gd name="T107" fmla="*/ 827 h 839"/>
                  <a:gd name="T108" fmla="*/ 117 w 491"/>
                  <a:gd name="T109" fmla="*/ 795 h 839"/>
                  <a:gd name="T110" fmla="*/ 80 w 491"/>
                  <a:gd name="T111" fmla="*/ 754 h 839"/>
                  <a:gd name="T112" fmla="*/ 42 w 491"/>
                  <a:gd name="T113" fmla="*/ 681 h 839"/>
                  <a:gd name="T114" fmla="*/ 5 w 491"/>
                  <a:gd name="T115" fmla="*/ 512 h 839"/>
                  <a:gd name="T116" fmla="*/ 2 w 491"/>
                  <a:gd name="T117" fmla="*/ 414 h 839"/>
                  <a:gd name="T118" fmla="*/ 28 w 491"/>
                  <a:gd name="T119" fmla="*/ 301 h 839"/>
                  <a:gd name="T120" fmla="*/ 228 w 491"/>
                  <a:gd name="T121" fmla="*/ 3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91" h="839">
                    <a:moveTo>
                      <a:pt x="268" y="92"/>
                    </a:moveTo>
                    <a:lnTo>
                      <a:pt x="259" y="92"/>
                    </a:lnTo>
                    <a:lnTo>
                      <a:pt x="251" y="92"/>
                    </a:lnTo>
                    <a:lnTo>
                      <a:pt x="242" y="94"/>
                    </a:lnTo>
                    <a:lnTo>
                      <a:pt x="234" y="94"/>
                    </a:lnTo>
                    <a:lnTo>
                      <a:pt x="228" y="96"/>
                    </a:lnTo>
                    <a:lnTo>
                      <a:pt x="224" y="98"/>
                    </a:lnTo>
                    <a:lnTo>
                      <a:pt x="220" y="99"/>
                    </a:lnTo>
                    <a:lnTo>
                      <a:pt x="220" y="99"/>
                    </a:lnTo>
                    <a:lnTo>
                      <a:pt x="218" y="103"/>
                    </a:lnTo>
                    <a:lnTo>
                      <a:pt x="217" y="107"/>
                    </a:lnTo>
                    <a:lnTo>
                      <a:pt x="213" y="113"/>
                    </a:lnTo>
                    <a:lnTo>
                      <a:pt x="211" y="123"/>
                    </a:lnTo>
                    <a:lnTo>
                      <a:pt x="203" y="142"/>
                    </a:lnTo>
                    <a:lnTo>
                      <a:pt x="199" y="155"/>
                    </a:lnTo>
                    <a:lnTo>
                      <a:pt x="182" y="213"/>
                    </a:lnTo>
                    <a:lnTo>
                      <a:pt x="174" y="238"/>
                    </a:lnTo>
                    <a:lnTo>
                      <a:pt x="172" y="265"/>
                    </a:lnTo>
                    <a:lnTo>
                      <a:pt x="190" y="268"/>
                    </a:lnTo>
                    <a:lnTo>
                      <a:pt x="203" y="268"/>
                    </a:lnTo>
                    <a:lnTo>
                      <a:pt x="215" y="270"/>
                    </a:lnTo>
                    <a:lnTo>
                      <a:pt x="222" y="270"/>
                    </a:lnTo>
                    <a:lnTo>
                      <a:pt x="232" y="268"/>
                    </a:lnTo>
                    <a:lnTo>
                      <a:pt x="243" y="267"/>
                    </a:lnTo>
                    <a:lnTo>
                      <a:pt x="253" y="267"/>
                    </a:lnTo>
                    <a:lnTo>
                      <a:pt x="253" y="267"/>
                    </a:lnTo>
                    <a:lnTo>
                      <a:pt x="259" y="268"/>
                    </a:lnTo>
                    <a:lnTo>
                      <a:pt x="265" y="270"/>
                    </a:lnTo>
                    <a:lnTo>
                      <a:pt x="268" y="270"/>
                    </a:lnTo>
                    <a:lnTo>
                      <a:pt x="270" y="270"/>
                    </a:lnTo>
                    <a:lnTo>
                      <a:pt x="274" y="268"/>
                    </a:lnTo>
                    <a:lnTo>
                      <a:pt x="290" y="265"/>
                    </a:lnTo>
                    <a:lnTo>
                      <a:pt x="309" y="267"/>
                    </a:lnTo>
                    <a:lnTo>
                      <a:pt x="309" y="267"/>
                    </a:lnTo>
                    <a:lnTo>
                      <a:pt x="313" y="267"/>
                    </a:lnTo>
                    <a:lnTo>
                      <a:pt x="318" y="267"/>
                    </a:lnTo>
                    <a:lnTo>
                      <a:pt x="320" y="263"/>
                    </a:lnTo>
                    <a:lnTo>
                      <a:pt x="326" y="261"/>
                    </a:lnTo>
                    <a:lnTo>
                      <a:pt x="332" y="261"/>
                    </a:lnTo>
                    <a:lnTo>
                      <a:pt x="338" y="261"/>
                    </a:lnTo>
                    <a:lnTo>
                      <a:pt x="343" y="263"/>
                    </a:lnTo>
                    <a:lnTo>
                      <a:pt x="345" y="265"/>
                    </a:lnTo>
                    <a:lnTo>
                      <a:pt x="347" y="265"/>
                    </a:lnTo>
                    <a:lnTo>
                      <a:pt x="359" y="263"/>
                    </a:lnTo>
                    <a:lnTo>
                      <a:pt x="372" y="261"/>
                    </a:lnTo>
                    <a:lnTo>
                      <a:pt x="382" y="257"/>
                    </a:lnTo>
                    <a:lnTo>
                      <a:pt x="391" y="255"/>
                    </a:lnTo>
                    <a:lnTo>
                      <a:pt x="389" y="240"/>
                    </a:lnTo>
                    <a:lnTo>
                      <a:pt x="386" y="222"/>
                    </a:lnTo>
                    <a:lnTo>
                      <a:pt x="378" y="215"/>
                    </a:lnTo>
                    <a:lnTo>
                      <a:pt x="370" y="209"/>
                    </a:lnTo>
                    <a:lnTo>
                      <a:pt x="366" y="203"/>
                    </a:lnTo>
                    <a:lnTo>
                      <a:pt x="362" y="197"/>
                    </a:lnTo>
                    <a:lnTo>
                      <a:pt x="359" y="190"/>
                    </a:lnTo>
                    <a:lnTo>
                      <a:pt x="359" y="180"/>
                    </a:lnTo>
                    <a:lnTo>
                      <a:pt x="351" y="176"/>
                    </a:lnTo>
                    <a:lnTo>
                      <a:pt x="347" y="171"/>
                    </a:lnTo>
                    <a:lnTo>
                      <a:pt x="341" y="163"/>
                    </a:lnTo>
                    <a:lnTo>
                      <a:pt x="339" y="153"/>
                    </a:lnTo>
                    <a:lnTo>
                      <a:pt x="336" y="140"/>
                    </a:lnTo>
                    <a:lnTo>
                      <a:pt x="334" y="126"/>
                    </a:lnTo>
                    <a:lnTo>
                      <a:pt x="330" y="123"/>
                    </a:lnTo>
                    <a:lnTo>
                      <a:pt x="330" y="119"/>
                    </a:lnTo>
                    <a:lnTo>
                      <a:pt x="320" y="113"/>
                    </a:lnTo>
                    <a:lnTo>
                      <a:pt x="314" y="105"/>
                    </a:lnTo>
                    <a:lnTo>
                      <a:pt x="309" y="101"/>
                    </a:lnTo>
                    <a:lnTo>
                      <a:pt x="303" y="98"/>
                    </a:lnTo>
                    <a:lnTo>
                      <a:pt x="299" y="96"/>
                    </a:lnTo>
                    <a:lnTo>
                      <a:pt x="291" y="94"/>
                    </a:lnTo>
                    <a:lnTo>
                      <a:pt x="288" y="92"/>
                    </a:lnTo>
                    <a:lnTo>
                      <a:pt x="284" y="92"/>
                    </a:lnTo>
                    <a:lnTo>
                      <a:pt x="276" y="92"/>
                    </a:lnTo>
                    <a:lnTo>
                      <a:pt x="268" y="92"/>
                    </a:lnTo>
                    <a:close/>
                    <a:moveTo>
                      <a:pt x="266" y="67"/>
                    </a:moveTo>
                    <a:lnTo>
                      <a:pt x="278" y="67"/>
                    </a:lnTo>
                    <a:lnTo>
                      <a:pt x="288" y="69"/>
                    </a:lnTo>
                    <a:lnTo>
                      <a:pt x="297" y="69"/>
                    </a:lnTo>
                    <a:lnTo>
                      <a:pt x="307" y="73"/>
                    </a:lnTo>
                    <a:lnTo>
                      <a:pt x="316" y="76"/>
                    </a:lnTo>
                    <a:lnTo>
                      <a:pt x="324" y="82"/>
                    </a:lnTo>
                    <a:lnTo>
                      <a:pt x="332" y="90"/>
                    </a:lnTo>
                    <a:lnTo>
                      <a:pt x="338" y="96"/>
                    </a:lnTo>
                    <a:lnTo>
                      <a:pt x="347" y="101"/>
                    </a:lnTo>
                    <a:lnTo>
                      <a:pt x="351" y="105"/>
                    </a:lnTo>
                    <a:lnTo>
                      <a:pt x="353" y="111"/>
                    </a:lnTo>
                    <a:lnTo>
                      <a:pt x="355" y="113"/>
                    </a:lnTo>
                    <a:lnTo>
                      <a:pt x="357" y="117"/>
                    </a:lnTo>
                    <a:lnTo>
                      <a:pt x="362" y="147"/>
                    </a:lnTo>
                    <a:lnTo>
                      <a:pt x="366" y="155"/>
                    </a:lnTo>
                    <a:lnTo>
                      <a:pt x="370" y="159"/>
                    </a:lnTo>
                    <a:lnTo>
                      <a:pt x="374" y="161"/>
                    </a:lnTo>
                    <a:lnTo>
                      <a:pt x="380" y="165"/>
                    </a:lnTo>
                    <a:lnTo>
                      <a:pt x="382" y="169"/>
                    </a:lnTo>
                    <a:lnTo>
                      <a:pt x="384" y="174"/>
                    </a:lnTo>
                    <a:lnTo>
                      <a:pt x="382" y="180"/>
                    </a:lnTo>
                    <a:lnTo>
                      <a:pt x="384" y="186"/>
                    </a:lnTo>
                    <a:lnTo>
                      <a:pt x="386" y="190"/>
                    </a:lnTo>
                    <a:lnTo>
                      <a:pt x="395" y="197"/>
                    </a:lnTo>
                    <a:lnTo>
                      <a:pt x="407" y="209"/>
                    </a:lnTo>
                    <a:lnTo>
                      <a:pt x="409" y="213"/>
                    </a:lnTo>
                    <a:lnTo>
                      <a:pt x="409" y="215"/>
                    </a:lnTo>
                    <a:lnTo>
                      <a:pt x="414" y="234"/>
                    </a:lnTo>
                    <a:lnTo>
                      <a:pt x="416" y="247"/>
                    </a:lnTo>
                    <a:lnTo>
                      <a:pt x="416" y="259"/>
                    </a:lnTo>
                    <a:lnTo>
                      <a:pt x="416" y="265"/>
                    </a:lnTo>
                    <a:lnTo>
                      <a:pt x="414" y="268"/>
                    </a:lnTo>
                    <a:lnTo>
                      <a:pt x="412" y="272"/>
                    </a:lnTo>
                    <a:lnTo>
                      <a:pt x="410" y="276"/>
                    </a:lnTo>
                    <a:lnTo>
                      <a:pt x="405" y="276"/>
                    </a:lnTo>
                    <a:lnTo>
                      <a:pt x="393" y="280"/>
                    </a:lnTo>
                    <a:lnTo>
                      <a:pt x="380" y="284"/>
                    </a:lnTo>
                    <a:lnTo>
                      <a:pt x="355" y="288"/>
                    </a:lnTo>
                    <a:lnTo>
                      <a:pt x="334" y="286"/>
                    </a:lnTo>
                    <a:lnTo>
                      <a:pt x="332" y="286"/>
                    </a:lnTo>
                    <a:lnTo>
                      <a:pt x="332" y="286"/>
                    </a:lnTo>
                    <a:lnTo>
                      <a:pt x="328" y="290"/>
                    </a:lnTo>
                    <a:lnTo>
                      <a:pt x="322" y="292"/>
                    </a:lnTo>
                    <a:lnTo>
                      <a:pt x="318" y="292"/>
                    </a:lnTo>
                    <a:lnTo>
                      <a:pt x="309" y="292"/>
                    </a:lnTo>
                    <a:lnTo>
                      <a:pt x="301" y="290"/>
                    </a:lnTo>
                    <a:lnTo>
                      <a:pt x="293" y="288"/>
                    </a:lnTo>
                    <a:lnTo>
                      <a:pt x="290" y="288"/>
                    </a:lnTo>
                    <a:lnTo>
                      <a:pt x="286" y="290"/>
                    </a:lnTo>
                    <a:lnTo>
                      <a:pt x="276" y="293"/>
                    </a:lnTo>
                    <a:lnTo>
                      <a:pt x="266" y="295"/>
                    </a:lnTo>
                    <a:lnTo>
                      <a:pt x="261" y="293"/>
                    </a:lnTo>
                    <a:lnTo>
                      <a:pt x="255" y="292"/>
                    </a:lnTo>
                    <a:lnTo>
                      <a:pt x="253" y="292"/>
                    </a:lnTo>
                    <a:lnTo>
                      <a:pt x="245" y="292"/>
                    </a:lnTo>
                    <a:lnTo>
                      <a:pt x="236" y="293"/>
                    </a:lnTo>
                    <a:lnTo>
                      <a:pt x="224" y="293"/>
                    </a:lnTo>
                    <a:lnTo>
                      <a:pt x="215" y="295"/>
                    </a:lnTo>
                    <a:lnTo>
                      <a:pt x="199" y="293"/>
                    </a:lnTo>
                    <a:lnTo>
                      <a:pt x="186" y="292"/>
                    </a:lnTo>
                    <a:lnTo>
                      <a:pt x="172" y="290"/>
                    </a:lnTo>
                    <a:lnTo>
                      <a:pt x="159" y="288"/>
                    </a:lnTo>
                    <a:lnTo>
                      <a:pt x="155" y="286"/>
                    </a:lnTo>
                    <a:lnTo>
                      <a:pt x="151" y="284"/>
                    </a:lnTo>
                    <a:lnTo>
                      <a:pt x="149" y="280"/>
                    </a:lnTo>
                    <a:lnTo>
                      <a:pt x="147" y="274"/>
                    </a:lnTo>
                    <a:lnTo>
                      <a:pt x="147" y="265"/>
                    </a:lnTo>
                    <a:lnTo>
                      <a:pt x="151" y="234"/>
                    </a:lnTo>
                    <a:lnTo>
                      <a:pt x="159" y="205"/>
                    </a:lnTo>
                    <a:lnTo>
                      <a:pt x="176" y="147"/>
                    </a:lnTo>
                    <a:lnTo>
                      <a:pt x="180" y="134"/>
                    </a:lnTo>
                    <a:lnTo>
                      <a:pt x="188" y="115"/>
                    </a:lnTo>
                    <a:lnTo>
                      <a:pt x="195" y="94"/>
                    </a:lnTo>
                    <a:lnTo>
                      <a:pt x="207" y="80"/>
                    </a:lnTo>
                    <a:lnTo>
                      <a:pt x="220" y="73"/>
                    </a:lnTo>
                    <a:lnTo>
                      <a:pt x="240" y="69"/>
                    </a:lnTo>
                    <a:lnTo>
                      <a:pt x="249" y="69"/>
                    </a:lnTo>
                    <a:lnTo>
                      <a:pt x="259" y="67"/>
                    </a:lnTo>
                    <a:lnTo>
                      <a:pt x="266" y="67"/>
                    </a:lnTo>
                    <a:close/>
                    <a:moveTo>
                      <a:pt x="276" y="25"/>
                    </a:moveTo>
                    <a:lnTo>
                      <a:pt x="270" y="25"/>
                    </a:lnTo>
                    <a:lnTo>
                      <a:pt x="265" y="25"/>
                    </a:lnTo>
                    <a:lnTo>
                      <a:pt x="259" y="28"/>
                    </a:lnTo>
                    <a:lnTo>
                      <a:pt x="251" y="28"/>
                    </a:lnTo>
                    <a:lnTo>
                      <a:pt x="243" y="28"/>
                    </a:lnTo>
                    <a:lnTo>
                      <a:pt x="236" y="26"/>
                    </a:lnTo>
                    <a:lnTo>
                      <a:pt x="188" y="55"/>
                    </a:lnTo>
                    <a:lnTo>
                      <a:pt x="142" y="90"/>
                    </a:lnTo>
                    <a:lnTo>
                      <a:pt x="132" y="115"/>
                    </a:lnTo>
                    <a:lnTo>
                      <a:pt x="117" y="144"/>
                    </a:lnTo>
                    <a:lnTo>
                      <a:pt x="99" y="171"/>
                    </a:lnTo>
                    <a:lnTo>
                      <a:pt x="84" y="196"/>
                    </a:lnTo>
                    <a:lnTo>
                      <a:pt x="67" y="234"/>
                    </a:lnTo>
                    <a:lnTo>
                      <a:pt x="57" y="270"/>
                    </a:lnTo>
                    <a:lnTo>
                      <a:pt x="51" y="307"/>
                    </a:lnTo>
                    <a:lnTo>
                      <a:pt x="44" y="349"/>
                    </a:lnTo>
                    <a:lnTo>
                      <a:pt x="42" y="353"/>
                    </a:lnTo>
                    <a:lnTo>
                      <a:pt x="36" y="361"/>
                    </a:lnTo>
                    <a:lnTo>
                      <a:pt x="36" y="365"/>
                    </a:lnTo>
                    <a:lnTo>
                      <a:pt x="34" y="368"/>
                    </a:lnTo>
                    <a:lnTo>
                      <a:pt x="34" y="374"/>
                    </a:lnTo>
                    <a:lnTo>
                      <a:pt x="30" y="384"/>
                    </a:lnTo>
                    <a:lnTo>
                      <a:pt x="28" y="395"/>
                    </a:lnTo>
                    <a:lnTo>
                      <a:pt x="26" y="418"/>
                    </a:lnTo>
                    <a:lnTo>
                      <a:pt x="25" y="422"/>
                    </a:lnTo>
                    <a:lnTo>
                      <a:pt x="25" y="426"/>
                    </a:lnTo>
                    <a:lnTo>
                      <a:pt x="25" y="428"/>
                    </a:lnTo>
                    <a:lnTo>
                      <a:pt x="28" y="436"/>
                    </a:lnTo>
                    <a:lnTo>
                      <a:pt x="28" y="443"/>
                    </a:lnTo>
                    <a:lnTo>
                      <a:pt x="28" y="449"/>
                    </a:lnTo>
                    <a:lnTo>
                      <a:pt x="25" y="455"/>
                    </a:lnTo>
                    <a:lnTo>
                      <a:pt x="25" y="457"/>
                    </a:lnTo>
                    <a:lnTo>
                      <a:pt x="25" y="459"/>
                    </a:lnTo>
                    <a:lnTo>
                      <a:pt x="25" y="472"/>
                    </a:lnTo>
                    <a:lnTo>
                      <a:pt x="25" y="489"/>
                    </a:lnTo>
                    <a:lnTo>
                      <a:pt x="28" y="505"/>
                    </a:lnTo>
                    <a:lnTo>
                      <a:pt x="34" y="524"/>
                    </a:lnTo>
                    <a:lnTo>
                      <a:pt x="36" y="543"/>
                    </a:lnTo>
                    <a:lnTo>
                      <a:pt x="34" y="574"/>
                    </a:lnTo>
                    <a:lnTo>
                      <a:pt x="40" y="610"/>
                    </a:lnTo>
                    <a:lnTo>
                      <a:pt x="48" y="647"/>
                    </a:lnTo>
                    <a:lnTo>
                      <a:pt x="55" y="655"/>
                    </a:lnTo>
                    <a:lnTo>
                      <a:pt x="61" y="664"/>
                    </a:lnTo>
                    <a:lnTo>
                      <a:pt x="65" y="676"/>
                    </a:lnTo>
                    <a:lnTo>
                      <a:pt x="67" y="681"/>
                    </a:lnTo>
                    <a:lnTo>
                      <a:pt x="71" y="685"/>
                    </a:lnTo>
                    <a:lnTo>
                      <a:pt x="73" y="687"/>
                    </a:lnTo>
                    <a:lnTo>
                      <a:pt x="76" y="687"/>
                    </a:lnTo>
                    <a:lnTo>
                      <a:pt x="80" y="691"/>
                    </a:lnTo>
                    <a:lnTo>
                      <a:pt x="82" y="695"/>
                    </a:lnTo>
                    <a:lnTo>
                      <a:pt x="84" y="699"/>
                    </a:lnTo>
                    <a:lnTo>
                      <a:pt x="84" y="716"/>
                    </a:lnTo>
                    <a:lnTo>
                      <a:pt x="90" y="724"/>
                    </a:lnTo>
                    <a:lnTo>
                      <a:pt x="96" y="731"/>
                    </a:lnTo>
                    <a:lnTo>
                      <a:pt x="99" y="739"/>
                    </a:lnTo>
                    <a:lnTo>
                      <a:pt x="109" y="743"/>
                    </a:lnTo>
                    <a:lnTo>
                      <a:pt x="121" y="751"/>
                    </a:lnTo>
                    <a:lnTo>
                      <a:pt x="124" y="753"/>
                    </a:lnTo>
                    <a:lnTo>
                      <a:pt x="126" y="756"/>
                    </a:lnTo>
                    <a:lnTo>
                      <a:pt x="126" y="760"/>
                    </a:lnTo>
                    <a:lnTo>
                      <a:pt x="126" y="764"/>
                    </a:lnTo>
                    <a:lnTo>
                      <a:pt x="126" y="766"/>
                    </a:lnTo>
                    <a:lnTo>
                      <a:pt x="130" y="770"/>
                    </a:lnTo>
                    <a:lnTo>
                      <a:pt x="132" y="776"/>
                    </a:lnTo>
                    <a:lnTo>
                      <a:pt x="161" y="789"/>
                    </a:lnTo>
                    <a:lnTo>
                      <a:pt x="172" y="793"/>
                    </a:lnTo>
                    <a:lnTo>
                      <a:pt x="182" y="799"/>
                    </a:lnTo>
                    <a:lnTo>
                      <a:pt x="190" y="806"/>
                    </a:lnTo>
                    <a:lnTo>
                      <a:pt x="199" y="806"/>
                    </a:lnTo>
                    <a:lnTo>
                      <a:pt x="207" y="804"/>
                    </a:lnTo>
                    <a:lnTo>
                      <a:pt x="215" y="804"/>
                    </a:lnTo>
                    <a:lnTo>
                      <a:pt x="222" y="803"/>
                    </a:lnTo>
                    <a:lnTo>
                      <a:pt x="226" y="803"/>
                    </a:lnTo>
                    <a:lnTo>
                      <a:pt x="230" y="803"/>
                    </a:lnTo>
                    <a:lnTo>
                      <a:pt x="234" y="804"/>
                    </a:lnTo>
                    <a:lnTo>
                      <a:pt x="242" y="810"/>
                    </a:lnTo>
                    <a:lnTo>
                      <a:pt x="251" y="814"/>
                    </a:lnTo>
                    <a:lnTo>
                      <a:pt x="259" y="816"/>
                    </a:lnTo>
                    <a:lnTo>
                      <a:pt x="259" y="827"/>
                    </a:lnTo>
                    <a:lnTo>
                      <a:pt x="259" y="816"/>
                    </a:lnTo>
                    <a:lnTo>
                      <a:pt x="274" y="812"/>
                    </a:lnTo>
                    <a:lnTo>
                      <a:pt x="290" y="804"/>
                    </a:lnTo>
                    <a:lnTo>
                      <a:pt x="313" y="795"/>
                    </a:lnTo>
                    <a:lnTo>
                      <a:pt x="336" y="793"/>
                    </a:lnTo>
                    <a:lnTo>
                      <a:pt x="336" y="793"/>
                    </a:lnTo>
                    <a:lnTo>
                      <a:pt x="341" y="787"/>
                    </a:lnTo>
                    <a:lnTo>
                      <a:pt x="349" y="781"/>
                    </a:lnTo>
                    <a:lnTo>
                      <a:pt x="351" y="778"/>
                    </a:lnTo>
                    <a:lnTo>
                      <a:pt x="355" y="774"/>
                    </a:lnTo>
                    <a:lnTo>
                      <a:pt x="359" y="772"/>
                    </a:lnTo>
                    <a:lnTo>
                      <a:pt x="364" y="770"/>
                    </a:lnTo>
                    <a:lnTo>
                      <a:pt x="368" y="770"/>
                    </a:lnTo>
                    <a:lnTo>
                      <a:pt x="370" y="768"/>
                    </a:lnTo>
                    <a:lnTo>
                      <a:pt x="372" y="764"/>
                    </a:lnTo>
                    <a:lnTo>
                      <a:pt x="382" y="751"/>
                    </a:lnTo>
                    <a:lnTo>
                      <a:pt x="405" y="737"/>
                    </a:lnTo>
                    <a:lnTo>
                      <a:pt x="409" y="728"/>
                    </a:lnTo>
                    <a:lnTo>
                      <a:pt x="416" y="720"/>
                    </a:lnTo>
                    <a:lnTo>
                      <a:pt x="424" y="712"/>
                    </a:lnTo>
                    <a:lnTo>
                      <a:pt x="434" y="706"/>
                    </a:lnTo>
                    <a:lnTo>
                      <a:pt x="437" y="705"/>
                    </a:lnTo>
                    <a:lnTo>
                      <a:pt x="439" y="703"/>
                    </a:lnTo>
                    <a:lnTo>
                      <a:pt x="441" y="699"/>
                    </a:lnTo>
                    <a:lnTo>
                      <a:pt x="445" y="695"/>
                    </a:lnTo>
                    <a:lnTo>
                      <a:pt x="447" y="689"/>
                    </a:lnTo>
                    <a:lnTo>
                      <a:pt x="447" y="681"/>
                    </a:lnTo>
                    <a:lnTo>
                      <a:pt x="447" y="680"/>
                    </a:lnTo>
                    <a:lnTo>
                      <a:pt x="447" y="678"/>
                    </a:lnTo>
                    <a:lnTo>
                      <a:pt x="445" y="676"/>
                    </a:lnTo>
                    <a:lnTo>
                      <a:pt x="443" y="672"/>
                    </a:lnTo>
                    <a:lnTo>
                      <a:pt x="441" y="666"/>
                    </a:lnTo>
                    <a:lnTo>
                      <a:pt x="435" y="660"/>
                    </a:lnTo>
                    <a:lnTo>
                      <a:pt x="432" y="655"/>
                    </a:lnTo>
                    <a:lnTo>
                      <a:pt x="428" y="651"/>
                    </a:lnTo>
                    <a:lnTo>
                      <a:pt x="422" y="649"/>
                    </a:lnTo>
                    <a:lnTo>
                      <a:pt x="420" y="649"/>
                    </a:lnTo>
                    <a:lnTo>
                      <a:pt x="420" y="651"/>
                    </a:lnTo>
                    <a:lnTo>
                      <a:pt x="416" y="657"/>
                    </a:lnTo>
                    <a:lnTo>
                      <a:pt x="412" y="664"/>
                    </a:lnTo>
                    <a:lnTo>
                      <a:pt x="407" y="683"/>
                    </a:lnTo>
                    <a:lnTo>
                      <a:pt x="403" y="691"/>
                    </a:lnTo>
                    <a:lnTo>
                      <a:pt x="397" y="699"/>
                    </a:lnTo>
                    <a:lnTo>
                      <a:pt x="395" y="703"/>
                    </a:lnTo>
                    <a:lnTo>
                      <a:pt x="391" y="708"/>
                    </a:lnTo>
                    <a:lnTo>
                      <a:pt x="386" y="714"/>
                    </a:lnTo>
                    <a:lnTo>
                      <a:pt x="378" y="720"/>
                    </a:lnTo>
                    <a:lnTo>
                      <a:pt x="368" y="728"/>
                    </a:lnTo>
                    <a:lnTo>
                      <a:pt x="361" y="735"/>
                    </a:lnTo>
                    <a:lnTo>
                      <a:pt x="353" y="739"/>
                    </a:lnTo>
                    <a:lnTo>
                      <a:pt x="351" y="741"/>
                    </a:lnTo>
                    <a:lnTo>
                      <a:pt x="349" y="743"/>
                    </a:lnTo>
                    <a:lnTo>
                      <a:pt x="345" y="743"/>
                    </a:lnTo>
                    <a:lnTo>
                      <a:pt x="339" y="743"/>
                    </a:lnTo>
                    <a:lnTo>
                      <a:pt x="332" y="749"/>
                    </a:lnTo>
                    <a:lnTo>
                      <a:pt x="322" y="754"/>
                    </a:lnTo>
                    <a:lnTo>
                      <a:pt x="313" y="762"/>
                    </a:lnTo>
                    <a:lnTo>
                      <a:pt x="293" y="774"/>
                    </a:lnTo>
                    <a:lnTo>
                      <a:pt x="270" y="778"/>
                    </a:lnTo>
                    <a:lnTo>
                      <a:pt x="242" y="772"/>
                    </a:lnTo>
                    <a:lnTo>
                      <a:pt x="218" y="760"/>
                    </a:lnTo>
                    <a:lnTo>
                      <a:pt x="201" y="741"/>
                    </a:lnTo>
                    <a:lnTo>
                      <a:pt x="188" y="716"/>
                    </a:lnTo>
                    <a:lnTo>
                      <a:pt x="184" y="708"/>
                    </a:lnTo>
                    <a:lnTo>
                      <a:pt x="182" y="703"/>
                    </a:lnTo>
                    <a:lnTo>
                      <a:pt x="182" y="697"/>
                    </a:lnTo>
                    <a:lnTo>
                      <a:pt x="180" y="689"/>
                    </a:lnTo>
                    <a:lnTo>
                      <a:pt x="176" y="683"/>
                    </a:lnTo>
                    <a:lnTo>
                      <a:pt x="170" y="668"/>
                    </a:lnTo>
                    <a:lnTo>
                      <a:pt x="167" y="660"/>
                    </a:lnTo>
                    <a:lnTo>
                      <a:pt x="163" y="653"/>
                    </a:lnTo>
                    <a:lnTo>
                      <a:pt x="161" y="641"/>
                    </a:lnTo>
                    <a:lnTo>
                      <a:pt x="159" y="630"/>
                    </a:lnTo>
                    <a:lnTo>
                      <a:pt x="159" y="622"/>
                    </a:lnTo>
                    <a:lnTo>
                      <a:pt x="157" y="614"/>
                    </a:lnTo>
                    <a:lnTo>
                      <a:pt x="155" y="609"/>
                    </a:lnTo>
                    <a:lnTo>
                      <a:pt x="153" y="605"/>
                    </a:lnTo>
                    <a:lnTo>
                      <a:pt x="151" y="603"/>
                    </a:lnTo>
                    <a:lnTo>
                      <a:pt x="151" y="601"/>
                    </a:lnTo>
                    <a:lnTo>
                      <a:pt x="149" y="601"/>
                    </a:lnTo>
                    <a:lnTo>
                      <a:pt x="147" y="595"/>
                    </a:lnTo>
                    <a:lnTo>
                      <a:pt x="146" y="589"/>
                    </a:lnTo>
                    <a:lnTo>
                      <a:pt x="146" y="580"/>
                    </a:lnTo>
                    <a:lnTo>
                      <a:pt x="144" y="570"/>
                    </a:lnTo>
                    <a:lnTo>
                      <a:pt x="146" y="560"/>
                    </a:lnTo>
                    <a:lnTo>
                      <a:pt x="146" y="551"/>
                    </a:lnTo>
                    <a:lnTo>
                      <a:pt x="146" y="534"/>
                    </a:lnTo>
                    <a:lnTo>
                      <a:pt x="140" y="501"/>
                    </a:lnTo>
                    <a:lnTo>
                      <a:pt x="136" y="459"/>
                    </a:lnTo>
                    <a:lnTo>
                      <a:pt x="136" y="453"/>
                    </a:lnTo>
                    <a:lnTo>
                      <a:pt x="136" y="445"/>
                    </a:lnTo>
                    <a:lnTo>
                      <a:pt x="136" y="434"/>
                    </a:lnTo>
                    <a:lnTo>
                      <a:pt x="140" y="395"/>
                    </a:lnTo>
                    <a:lnTo>
                      <a:pt x="146" y="355"/>
                    </a:lnTo>
                    <a:lnTo>
                      <a:pt x="147" y="345"/>
                    </a:lnTo>
                    <a:lnTo>
                      <a:pt x="147" y="340"/>
                    </a:lnTo>
                    <a:lnTo>
                      <a:pt x="149" y="334"/>
                    </a:lnTo>
                    <a:lnTo>
                      <a:pt x="151" y="330"/>
                    </a:lnTo>
                    <a:lnTo>
                      <a:pt x="153" y="328"/>
                    </a:lnTo>
                    <a:lnTo>
                      <a:pt x="157" y="324"/>
                    </a:lnTo>
                    <a:lnTo>
                      <a:pt x="161" y="322"/>
                    </a:lnTo>
                    <a:lnTo>
                      <a:pt x="165" y="322"/>
                    </a:lnTo>
                    <a:lnTo>
                      <a:pt x="174" y="324"/>
                    </a:lnTo>
                    <a:lnTo>
                      <a:pt x="182" y="324"/>
                    </a:lnTo>
                    <a:lnTo>
                      <a:pt x="203" y="322"/>
                    </a:lnTo>
                    <a:lnTo>
                      <a:pt x="213" y="322"/>
                    </a:lnTo>
                    <a:lnTo>
                      <a:pt x="222" y="324"/>
                    </a:lnTo>
                    <a:lnTo>
                      <a:pt x="230" y="326"/>
                    </a:lnTo>
                    <a:lnTo>
                      <a:pt x="238" y="326"/>
                    </a:lnTo>
                    <a:lnTo>
                      <a:pt x="243" y="326"/>
                    </a:lnTo>
                    <a:lnTo>
                      <a:pt x="245" y="326"/>
                    </a:lnTo>
                    <a:lnTo>
                      <a:pt x="247" y="324"/>
                    </a:lnTo>
                    <a:lnTo>
                      <a:pt x="255" y="322"/>
                    </a:lnTo>
                    <a:lnTo>
                      <a:pt x="265" y="320"/>
                    </a:lnTo>
                    <a:lnTo>
                      <a:pt x="272" y="318"/>
                    </a:lnTo>
                    <a:lnTo>
                      <a:pt x="282" y="317"/>
                    </a:lnTo>
                    <a:lnTo>
                      <a:pt x="293" y="317"/>
                    </a:lnTo>
                    <a:lnTo>
                      <a:pt x="297" y="317"/>
                    </a:lnTo>
                    <a:lnTo>
                      <a:pt x="303" y="317"/>
                    </a:lnTo>
                    <a:lnTo>
                      <a:pt x="311" y="315"/>
                    </a:lnTo>
                    <a:lnTo>
                      <a:pt x="311" y="313"/>
                    </a:lnTo>
                    <a:lnTo>
                      <a:pt x="313" y="309"/>
                    </a:lnTo>
                    <a:lnTo>
                      <a:pt x="316" y="305"/>
                    </a:lnTo>
                    <a:lnTo>
                      <a:pt x="320" y="303"/>
                    </a:lnTo>
                    <a:lnTo>
                      <a:pt x="328" y="299"/>
                    </a:lnTo>
                    <a:lnTo>
                      <a:pt x="332" y="299"/>
                    </a:lnTo>
                    <a:lnTo>
                      <a:pt x="336" y="301"/>
                    </a:lnTo>
                    <a:lnTo>
                      <a:pt x="343" y="303"/>
                    </a:lnTo>
                    <a:lnTo>
                      <a:pt x="351" y="305"/>
                    </a:lnTo>
                    <a:lnTo>
                      <a:pt x="361" y="305"/>
                    </a:lnTo>
                    <a:lnTo>
                      <a:pt x="382" y="305"/>
                    </a:lnTo>
                    <a:lnTo>
                      <a:pt x="391" y="305"/>
                    </a:lnTo>
                    <a:lnTo>
                      <a:pt x="399" y="309"/>
                    </a:lnTo>
                    <a:lnTo>
                      <a:pt x="416" y="305"/>
                    </a:lnTo>
                    <a:lnTo>
                      <a:pt x="432" y="307"/>
                    </a:lnTo>
                    <a:lnTo>
                      <a:pt x="437" y="307"/>
                    </a:lnTo>
                    <a:lnTo>
                      <a:pt x="445" y="307"/>
                    </a:lnTo>
                    <a:lnTo>
                      <a:pt x="445" y="307"/>
                    </a:lnTo>
                    <a:lnTo>
                      <a:pt x="449" y="307"/>
                    </a:lnTo>
                    <a:lnTo>
                      <a:pt x="453" y="305"/>
                    </a:lnTo>
                    <a:lnTo>
                      <a:pt x="457" y="299"/>
                    </a:lnTo>
                    <a:lnTo>
                      <a:pt x="460" y="293"/>
                    </a:lnTo>
                    <a:lnTo>
                      <a:pt x="466" y="288"/>
                    </a:lnTo>
                    <a:lnTo>
                      <a:pt x="458" y="272"/>
                    </a:lnTo>
                    <a:lnTo>
                      <a:pt x="449" y="257"/>
                    </a:lnTo>
                    <a:lnTo>
                      <a:pt x="435" y="236"/>
                    </a:lnTo>
                    <a:lnTo>
                      <a:pt x="432" y="209"/>
                    </a:lnTo>
                    <a:lnTo>
                      <a:pt x="409" y="176"/>
                    </a:lnTo>
                    <a:lnTo>
                      <a:pt x="386" y="142"/>
                    </a:lnTo>
                    <a:lnTo>
                      <a:pt x="384" y="138"/>
                    </a:lnTo>
                    <a:lnTo>
                      <a:pt x="382" y="134"/>
                    </a:lnTo>
                    <a:lnTo>
                      <a:pt x="382" y="126"/>
                    </a:lnTo>
                    <a:lnTo>
                      <a:pt x="366" y="109"/>
                    </a:lnTo>
                    <a:lnTo>
                      <a:pt x="359" y="88"/>
                    </a:lnTo>
                    <a:lnTo>
                      <a:pt x="355" y="78"/>
                    </a:lnTo>
                    <a:lnTo>
                      <a:pt x="349" y="69"/>
                    </a:lnTo>
                    <a:lnTo>
                      <a:pt x="341" y="61"/>
                    </a:lnTo>
                    <a:lnTo>
                      <a:pt x="336" y="57"/>
                    </a:lnTo>
                    <a:lnTo>
                      <a:pt x="332" y="53"/>
                    </a:lnTo>
                    <a:lnTo>
                      <a:pt x="330" y="48"/>
                    </a:lnTo>
                    <a:lnTo>
                      <a:pt x="328" y="42"/>
                    </a:lnTo>
                    <a:lnTo>
                      <a:pt x="328" y="42"/>
                    </a:lnTo>
                    <a:lnTo>
                      <a:pt x="326" y="42"/>
                    </a:lnTo>
                    <a:lnTo>
                      <a:pt x="322" y="44"/>
                    </a:lnTo>
                    <a:lnTo>
                      <a:pt x="316" y="44"/>
                    </a:lnTo>
                    <a:lnTo>
                      <a:pt x="311" y="46"/>
                    </a:lnTo>
                    <a:lnTo>
                      <a:pt x="307" y="44"/>
                    </a:lnTo>
                    <a:lnTo>
                      <a:pt x="301" y="42"/>
                    </a:lnTo>
                    <a:lnTo>
                      <a:pt x="295" y="34"/>
                    </a:lnTo>
                    <a:lnTo>
                      <a:pt x="288" y="28"/>
                    </a:lnTo>
                    <a:lnTo>
                      <a:pt x="282" y="26"/>
                    </a:lnTo>
                    <a:lnTo>
                      <a:pt x="278" y="25"/>
                    </a:lnTo>
                    <a:lnTo>
                      <a:pt x="276" y="25"/>
                    </a:lnTo>
                    <a:close/>
                    <a:moveTo>
                      <a:pt x="274" y="0"/>
                    </a:moveTo>
                    <a:lnTo>
                      <a:pt x="284" y="1"/>
                    </a:lnTo>
                    <a:lnTo>
                      <a:pt x="291" y="3"/>
                    </a:lnTo>
                    <a:lnTo>
                      <a:pt x="301" y="9"/>
                    </a:lnTo>
                    <a:lnTo>
                      <a:pt x="309" y="15"/>
                    </a:lnTo>
                    <a:lnTo>
                      <a:pt x="314" y="21"/>
                    </a:lnTo>
                    <a:lnTo>
                      <a:pt x="316" y="19"/>
                    </a:lnTo>
                    <a:lnTo>
                      <a:pt x="324" y="17"/>
                    </a:lnTo>
                    <a:lnTo>
                      <a:pt x="330" y="17"/>
                    </a:lnTo>
                    <a:lnTo>
                      <a:pt x="336" y="17"/>
                    </a:lnTo>
                    <a:lnTo>
                      <a:pt x="339" y="17"/>
                    </a:lnTo>
                    <a:lnTo>
                      <a:pt x="343" y="19"/>
                    </a:lnTo>
                    <a:lnTo>
                      <a:pt x="345" y="23"/>
                    </a:lnTo>
                    <a:lnTo>
                      <a:pt x="351" y="30"/>
                    </a:lnTo>
                    <a:lnTo>
                      <a:pt x="353" y="40"/>
                    </a:lnTo>
                    <a:lnTo>
                      <a:pt x="353" y="40"/>
                    </a:lnTo>
                    <a:lnTo>
                      <a:pt x="355" y="40"/>
                    </a:lnTo>
                    <a:lnTo>
                      <a:pt x="355" y="40"/>
                    </a:lnTo>
                    <a:lnTo>
                      <a:pt x="374" y="61"/>
                    </a:lnTo>
                    <a:lnTo>
                      <a:pt x="382" y="84"/>
                    </a:lnTo>
                    <a:lnTo>
                      <a:pt x="384" y="92"/>
                    </a:lnTo>
                    <a:lnTo>
                      <a:pt x="387" y="98"/>
                    </a:lnTo>
                    <a:lnTo>
                      <a:pt x="393" y="103"/>
                    </a:lnTo>
                    <a:lnTo>
                      <a:pt x="401" y="109"/>
                    </a:lnTo>
                    <a:lnTo>
                      <a:pt x="405" y="111"/>
                    </a:lnTo>
                    <a:lnTo>
                      <a:pt x="407" y="115"/>
                    </a:lnTo>
                    <a:lnTo>
                      <a:pt x="407" y="119"/>
                    </a:lnTo>
                    <a:lnTo>
                      <a:pt x="407" y="130"/>
                    </a:lnTo>
                    <a:lnTo>
                      <a:pt x="430" y="163"/>
                    </a:lnTo>
                    <a:lnTo>
                      <a:pt x="453" y="197"/>
                    </a:lnTo>
                    <a:lnTo>
                      <a:pt x="455" y="199"/>
                    </a:lnTo>
                    <a:lnTo>
                      <a:pt x="455" y="205"/>
                    </a:lnTo>
                    <a:lnTo>
                      <a:pt x="455" y="207"/>
                    </a:lnTo>
                    <a:lnTo>
                      <a:pt x="458" y="226"/>
                    </a:lnTo>
                    <a:lnTo>
                      <a:pt x="466" y="242"/>
                    </a:lnTo>
                    <a:lnTo>
                      <a:pt x="482" y="263"/>
                    </a:lnTo>
                    <a:lnTo>
                      <a:pt x="491" y="286"/>
                    </a:lnTo>
                    <a:lnTo>
                      <a:pt x="491" y="290"/>
                    </a:lnTo>
                    <a:lnTo>
                      <a:pt x="491" y="295"/>
                    </a:lnTo>
                    <a:lnTo>
                      <a:pt x="489" y="297"/>
                    </a:lnTo>
                    <a:lnTo>
                      <a:pt x="483" y="305"/>
                    </a:lnTo>
                    <a:lnTo>
                      <a:pt x="478" y="311"/>
                    </a:lnTo>
                    <a:lnTo>
                      <a:pt x="476" y="315"/>
                    </a:lnTo>
                    <a:lnTo>
                      <a:pt x="472" y="320"/>
                    </a:lnTo>
                    <a:lnTo>
                      <a:pt x="470" y="324"/>
                    </a:lnTo>
                    <a:lnTo>
                      <a:pt x="464" y="328"/>
                    </a:lnTo>
                    <a:lnTo>
                      <a:pt x="457" y="330"/>
                    </a:lnTo>
                    <a:lnTo>
                      <a:pt x="449" y="332"/>
                    </a:lnTo>
                    <a:lnTo>
                      <a:pt x="445" y="332"/>
                    </a:lnTo>
                    <a:lnTo>
                      <a:pt x="435" y="332"/>
                    </a:lnTo>
                    <a:lnTo>
                      <a:pt x="428" y="330"/>
                    </a:lnTo>
                    <a:lnTo>
                      <a:pt x="416" y="330"/>
                    </a:lnTo>
                    <a:lnTo>
                      <a:pt x="416" y="330"/>
                    </a:lnTo>
                    <a:lnTo>
                      <a:pt x="412" y="330"/>
                    </a:lnTo>
                    <a:lnTo>
                      <a:pt x="407" y="332"/>
                    </a:lnTo>
                    <a:lnTo>
                      <a:pt x="403" y="334"/>
                    </a:lnTo>
                    <a:lnTo>
                      <a:pt x="399" y="334"/>
                    </a:lnTo>
                    <a:lnTo>
                      <a:pt x="393" y="332"/>
                    </a:lnTo>
                    <a:lnTo>
                      <a:pt x="387" y="330"/>
                    </a:lnTo>
                    <a:lnTo>
                      <a:pt x="380" y="330"/>
                    </a:lnTo>
                    <a:lnTo>
                      <a:pt x="359" y="330"/>
                    </a:lnTo>
                    <a:lnTo>
                      <a:pt x="345" y="328"/>
                    </a:lnTo>
                    <a:lnTo>
                      <a:pt x="332" y="326"/>
                    </a:lnTo>
                    <a:lnTo>
                      <a:pt x="330" y="330"/>
                    </a:lnTo>
                    <a:lnTo>
                      <a:pt x="326" y="334"/>
                    </a:lnTo>
                    <a:lnTo>
                      <a:pt x="322" y="336"/>
                    </a:lnTo>
                    <a:lnTo>
                      <a:pt x="309" y="341"/>
                    </a:lnTo>
                    <a:lnTo>
                      <a:pt x="291" y="341"/>
                    </a:lnTo>
                    <a:lnTo>
                      <a:pt x="284" y="341"/>
                    </a:lnTo>
                    <a:lnTo>
                      <a:pt x="276" y="341"/>
                    </a:lnTo>
                    <a:lnTo>
                      <a:pt x="270" y="343"/>
                    </a:lnTo>
                    <a:lnTo>
                      <a:pt x="265" y="345"/>
                    </a:lnTo>
                    <a:lnTo>
                      <a:pt x="261" y="345"/>
                    </a:lnTo>
                    <a:lnTo>
                      <a:pt x="259" y="347"/>
                    </a:lnTo>
                    <a:lnTo>
                      <a:pt x="247" y="349"/>
                    </a:lnTo>
                    <a:lnTo>
                      <a:pt x="232" y="351"/>
                    </a:lnTo>
                    <a:lnTo>
                      <a:pt x="218" y="349"/>
                    </a:lnTo>
                    <a:lnTo>
                      <a:pt x="203" y="347"/>
                    </a:lnTo>
                    <a:lnTo>
                      <a:pt x="203" y="347"/>
                    </a:lnTo>
                    <a:lnTo>
                      <a:pt x="194" y="347"/>
                    </a:lnTo>
                    <a:lnTo>
                      <a:pt x="184" y="347"/>
                    </a:lnTo>
                    <a:lnTo>
                      <a:pt x="170" y="347"/>
                    </a:lnTo>
                    <a:lnTo>
                      <a:pt x="170" y="353"/>
                    </a:lnTo>
                    <a:lnTo>
                      <a:pt x="169" y="359"/>
                    </a:lnTo>
                    <a:lnTo>
                      <a:pt x="165" y="397"/>
                    </a:lnTo>
                    <a:lnTo>
                      <a:pt x="161" y="436"/>
                    </a:lnTo>
                    <a:lnTo>
                      <a:pt x="159" y="445"/>
                    </a:lnTo>
                    <a:lnTo>
                      <a:pt x="159" y="455"/>
                    </a:lnTo>
                    <a:lnTo>
                      <a:pt x="159" y="461"/>
                    </a:lnTo>
                    <a:lnTo>
                      <a:pt x="165" y="493"/>
                    </a:lnTo>
                    <a:lnTo>
                      <a:pt x="170" y="534"/>
                    </a:lnTo>
                    <a:lnTo>
                      <a:pt x="170" y="543"/>
                    </a:lnTo>
                    <a:lnTo>
                      <a:pt x="170" y="553"/>
                    </a:lnTo>
                    <a:lnTo>
                      <a:pt x="169" y="562"/>
                    </a:lnTo>
                    <a:lnTo>
                      <a:pt x="169" y="570"/>
                    </a:lnTo>
                    <a:lnTo>
                      <a:pt x="169" y="576"/>
                    </a:lnTo>
                    <a:lnTo>
                      <a:pt x="169" y="582"/>
                    </a:lnTo>
                    <a:lnTo>
                      <a:pt x="170" y="584"/>
                    </a:lnTo>
                    <a:lnTo>
                      <a:pt x="170" y="585"/>
                    </a:lnTo>
                    <a:lnTo>
                      <a:pt x="170" y="585"/>
                    </a:lnTo>
                    <a:lnTo>
                      <a:pt x="172" y="589"/>
                    </a:lnTo>
                    <a:lnTo>
                      <a:pt x="176" y="597"/>
                    </a:lnTo>
                    <a:lnTo>
                      <a:pt x="180" y="607"/>
                    </a:lnTo>
                    <a:lnTo>
                      <a:pt x="182" y="616"/>
                    </a:lnTo>
                    <a:lnTo>
                      <a:pt x="184" y="630"/>
                    </a:lnTo>
                    <a:lnTo>
                      <a:pt x="184" y="637"/>
                    </a:lnTo>
                    <a:lnTo>
                      <a:pt x="186" y="643"/>
                    </a:lnTo>
                    <a:lnTo>
                      <a:pt x="190" y="651"/>
                    </a:lnTo>
                    <a:lnTo>
                      <a:pt x="192" y="657"/>
                    </a:lnTo>
                    <a:lnTo>
                      <a:pt x="199" y="674"/>
                    </a:lnTo>
                    <a:lnTo>
                      <a:pt x="203" y="683"/>
                    </a:lnTo>
                    <a:lnTo>
                      <a:pt x="205" y="691"/>
                    </a:lnTo>
                    <a:lnTo>
                      <a:pt x="207" y="699"/>
                    </a:lnTo>
                    <a:lnTo>
                      <a:pt x="209" y="708"/>
                    </a:lnTo>
                    <a:lnTo>
                      <a:pt x="220" y="726"/>
                    </a:lnTo>
                    <a:lnTo>
                      <a:pt x="234" y="741"/>
                    </a:lnTo>
                    <a:lnTo>
                      <a:pt x="249" y="751"/>
                    </a:lnTo>
                    <a:lnTo>
                      <a:pt x="270" y="753"/>
                    </a:lnTo>
                    <a:lnTo>
                      <a:pt x="280" y="753"/>
                    </a:lnTo>
                    <a:lnTo>
                      <a:pt x="290" y="749"/>
                    </a:lnTo>
                    <a:lnTo>
                      <a:pt x="297" y="743"/>
                    </a:lnTo>
                    <a:lnTo>
                      <a:pt x="332" y="722"/>
                    </a:lnTo>
                    <a:lnTo>
                      <a:pt x="336" y="720"/>
                    </a:lnTo>
                    <a:lnTo>
                      <a:pt x="339" y="718"/>
                    </a:lnTo>
                    <a:lnTo>
                      <a:pt x="343" y="716"/>
                    </a:lnTo>
                    <a:lnTo>
                      <a:pt x="343" y="716"/>
                    </a:lnTo>
                    <a:lnTo>
                      <a:pt x="347" y="714"/>
                    </a:lnTo>
                    <a:lnTo>
                      <a:pt x="351" y="712"/>
                    </a:lnTo>
                    <a:lnTo>
                      <a:pt x="355" y="708"/>
                    </a:lnTo>
                    <a:lnTo>
                      <a:pt x="361" y="703"/>
                    </a:lnTo>
                    <a:lnTo>
                      <a:pt x="368" y="697"/>
                    </a:lnTo>
                    <a:lnTo>
                      <a:pt x="372" y="693"/>
                    </a:lnTo>
                    <a:lnTo>
                      <a:pt x="374" y="689"/>
                    </a:lnTo>
                    <a:lnTo>
                      <a:pt x="376" y="687"/>
                    </a:lnTo>
                    <a:lnTo>
                      <a:pt x="376" y="685"/>
                    </a:lnTo>
                    <a:lnTo>
                      <a:pt x="380" y="683"/>
                    </a:lnTo>
                    <a:lnTo>
                      <a:pt x="380" y="681"/>
                    </a:lnTo>
                    <a:lnTo>
                      <a:pt x="382" y="680"/>
                    </a:lnTo>
                    <a:lnTo>
                      <a:pt x="384" y="674"/>
                    </a:lnTo>
                    <a:lnTo>
                      <a:pt x="389" y="657"/>
                    </a:lnTo>
                    <a:lnTo>
                      <a:pt x="395" y="645"/>
                    </a:lnTo>
                    <a:lnTo>
                      <a:pt x="399" y="637"/>
                    </a:lnTo>
                    <a:lnTo>
                      <a:pt x="407" y="630"/>
                    </a:lnTo>
                    <a:lnTo>
                      <a:pt x="412" y="626"/>
                    </a:lnTo>
                    <a:lnTo>
                      <a:pt x="420" y="624"/>
                    </a:lnTo>
                    <a:lnTo>
                      <a:pt x="439" y="630"/>
                    </a:lnTo>
                    <a:lnTo>
                      <a:pt x="457" y="647"/>
                    </a:lnTo>
                    <a:lnTo>
                      <a:pt x="468" y="666"/>
                    </a:lnTo>
                    <a:lnTo>
                      <a:pt x="472" y="681"/>
                    </a:lnTo>
                    <a:lnTo>
                      <a:pt x="468" y="699"/>
                    </a:lnTo>
                    <a:lnTo>
                      <a:pt x="462" y="712"/>
                    </a:lnTo>
                    <a:lnTo>
                      <a:pt x="455" y="722"/>
                    </a:lnTo>
                    <a:lnTo>
                      <a:pt x="445" y="728"/>
                    </a:lnTo>
                    <a:lnTo>
                      <a:pt x="435" y="733"/>
                    </a:lnTo>
                    <a:lnTo>
                      <a:pt x="430" y="741"/>
                    </a:lnTo>
                    <a:lnTo>
                      <a:pt x="426" y="749"/>
                    </a:lnTo>
                    <a:lnTo>
                      <a:pt x="424" y="754"/>
                    </a:lnTo>
                    <a:lnTo>
                      <a:pt x="420" y="756"/>
                    </a:lnTo>
                    <a:lnTo>
                      <a:pt x="410" y="760"/>
                    </a:lnTo>
                    <a:lnTo>
                      <a:pt x="405" y="764"/>
                    </a:lnTo>
                    <a:lnTo>
                      <a:pt x="401" y="768"/>
                    </a:lnTo>
                    <a:lnTo>
                      <a:pt x="397" y="770"/>
                    </a:lnTo>
                    <a:lnTo>
                      <a:pt x="395" y="772"/>
                    </a:lnTo>
                    <a:lnTo>
                      <a:pt x="395" y="772"/>
                    </a:lnTo>
                    <a:lnTo>
                      <a:pt x="395" y="772"/>
                    </a:lnTo>
                    <a:lnTo>
                      <a:pt x="389" y="781"/>
                    </a:lnTo>
                    <a:lnTo>
                      <a:pt x="386" y="789"/>
                    </a:lnTo>
                    <a:lnTo>
                      <a:pt x="380" y="793"/>
                    </a:lnTo>
                    <a:lnTo>
                      <a:pt x="376" y="795"/>
                    </a:lnTo>
                    <a:lnTo>
                      <a:pt x="374" y="795"/>
                    </a:lnTo>
                    <a:lnTo>
                      <a:pt x="370" y="797"/>
                    </a:lnTo>
                    <a:lnTo>
                      <a:pt x="366" y="799"/>
                    </a:lnTo>
                    <a:lnTo>
                      <a:pt x="357" y="806"/>
                    </a:lnTo>
                    <a:lnTo>
                      <a:pt x="349" y="814"/>
                    </a:lnTo>
                    <a:lnTo>
                      <a:pt x="345" y="818"/>
                    </a:lnTo>
                    <a:lnTo>
                      <a:pt x="339" y="818"/>
                    </a:lnTo>
                    <a:lnTo>
                      <a:pt x="336" y="818"/>
                    </a:lnTo>
                    <a:lnTo>
                      <a:pt x="332" y="816"/>
                    </a:lnTo>
                    <a:lnTo>
                      <a:pt x="332" y="816"/>
                    </a:lnTo>
                    <a:lnTo>
                      <a:pt x="330" y="816"/>
                    </a:lnTo>
                    <a:lnTo>
                      <a:pt x="320" y="818"/>
                    </a:lnTo>
                    <a:lnTo>
                      <a:pt x="313" y="820"/>
                    </a:lnTo>
                    <a:lnTo>
                      <a:pt x="303" y="826"/>
                    </a:lnTo>
                    <a:lnTo>
                      <a:pt x="282" y="835"/>
                    </a:lnTo>
                    <a:lnTo>
                      <a:pt x="259" y="839"/>
                    </a:lnTo>
                    <a:lnTo>
                      <a:pt x="259" y="839"/>
                    </a:lnTo>
                    <a:lnTo>
                      <a:pt x="240" y="837"/>
                    </a:lnTo>
                    <a:lnTo>
                      <a:pt x="224" y="827"/>
                    </a:lnTo>
                    <a:lnTo>
                      <a:pt x="217" y="829"/>
                    </a:lnTo>
                    <a:lnTo>
                      <a:pt x="207" y="829"/>
                    </a:lnTo>
                    <a:lnTo>
                      <a:pt x="199" y="829"/>
                    </a:lnTo>
                    <a:lnTo>
                      <a:pt x="192" y="831"/>
                    </a:lnTo>
                    <a:lnTo>
                      <a:pt x="186" y="833"/>
                    </a:lnTo>
                    <a:lnTo>
                      <a:pt x="182" y="831"/>
                    </a:lnTo>
                    <a:lnTo>
                      <a:pt x="178" y="829"/>
                    </a:lnTo>
                    <a:lnTo>
                      <a:pt x="170" y="822"/>
                    </a:lnTo>
                    <a:lnTo>
                      <a:pt x="161" y="816"/>
                    </a:lnTo>
                    <a:lnTo>
                      <a:pt x="153" y="810"/>
                    </a:lnTo>
                    <a:lnTo>
                      <a:pt x="117" y="795"/>
                    </a:lnTo>
                    <a:lnTo>
                      <a:pt x="115" y="793"/>
                    </a:lnTo>
                    <a:lnTo>
                      <a:pt x="111" y="789"/>
                    </a:lnTo>
                    <a:lnTo>
                      <a:pt x="111" y="785"/>
                    </a:lnTo>
                    <a:lnTo>
                      <a:pt x="109" y="783"/>
                    </a:lnTo>
                    <a:lnTo>
                      <a:pt x="107" y="781"/>
                    </a:lnTo>
                    <a:lnTo>
                      <a:pt x="103" y="778"/>
                    </a:lnTo>
                    <a:lnTo>
                      <a:pt x="101" y="774"/>
                    </a:lnTo>
                    <a:lnTo>
                      <a:pt x="101" y="768"/>
                    </a:lnTo>
                    <a:lnTo>
                      <a:pt x="96" y="764"/>
                    </a:lnTo>
                    <a:lnTo>
                      <a:pt x="84" y="758"/>
                    </a:lnTo>
                    <a:lnTo>
                      <a:pt x="80" y="754"/>
                    </a:lnTo>
                    <a:lnTo>
                      <a:pt x="78" y="751"/>
                    </a:lnTo>
                    <a:lnTo>
                      <a:pt x="74" y="745"/>
                    </a:lnTo>
                    <a:lnTo>
                      <a:pt x="73" y="741"/>
                    </a:lnTo>
                    <a:lnTo>
                      <a:pt x="63" y="730"/>
                    </a:lnTo>
                    <a:lnTo>
                      <a:pt x="59" y="726"/>
                    </a:lnTo>
                    <a:lnTo>
                      <a:pt x="59" y="722"/>
                    </a:lnTo>
                    <a:lnTo>
                      <a:pt x="59" y="706"/>
                    </a:lnTo>
                    <a:lnTo>
                      <a:pt x="53" y="703"/>
                    </a:lnTo>
                    <a:lnTo>
                      <a:pt x="50" y="697"/>
                    </a:lnTo>
                    <a:lnTo>
                      <a:pt x="46" y="691"/>
                    </a:lnTo>
                    <a:lnTo>
                      <a:pt x="42" y="681"/>
                    </a:lnTo>
                    <a:lnTo>
                      <a:pt x="40" y="674"/>
                    </a:lnTo>
                    <a:lnTo>
                      <a:pt x="34" y="668"/>
                    </a:lnTo>
                    <a:lnTo>
                      <a:pt x="30" y="664"/>
                    </a:lnTo>
                    <a:lnTo>
                      <a:pt x="25" y="660"/>
                    </a:lnTo>
                    <a:lnTo>
                      <a:pt x="25" y="655"/>
                    </a:lnTo>
                    <a:lnTo>
                      <a:pt x="17" y="618"/>
                    </a:lnTo>
                    <a:lnTo>
                      <a:pt x="13" y="595"/>
                    </a:lnTo>
                    <a:lnTo>
                      <a:pt x="11" y="574"/>
                    </a:lnTo>
                    <a:lnTo>
                      <a:pt x="11" y="543"/>
                    </a:lnTo>
                    <a:lnTo>
                      <a:pt x="9" y="528"/>
                    </a:lnTo>
                    <a:lnTo>
                      <a:pt x="5" y="512"/>
                    </a:lnTo>
                    <a:lnTo>
                      <a:pt x="2" y="493"/>
                    </a:lnTo>
                    <a:lnTo>
                      <a:pt x="0" y="472"/>
                    </a:lnTo>
                    <a:lnTo>
                      <a:pt x="0" y="459"/>
                    </a:lnTo>
                    <a:lnTo>
                      <a:pt x="0" y="453"/>
                    </a:lnTo>
                    <a:lnTo>
                      <a:pt x="2" y="447"/>
                    </a:lnTo>
                    <a:lnTo>
                      <a:pt x="3" y="441"/>
                    </a:lnTo>
                    <a:lnTo>
                      <a:pt x="2" y="436"/>
                    </a:lnTo>
                    <a:lnTo>
                      <a:pt x="0" y="428"/>
                    </a:lnTo>
                    <a:lnTo>
                      <a:pt x="0" y="426"/>
                    </a:lnTo>
                    <a:lnTo>
                      <a:pt x="2" y="420"/>
                    </a:lnTo>
                    <a:lnTo>
                      <a:pt x="2" y="414"/>
                    </a:lnTo>
                    <a:lnTo>
                      <a:pt x="5" y="391"/>
                    </a:lnTo>
                    <a:lnTo>
                      <a:pt x="7" y="378"/>
                    </a:lnTo>
                    <a:lnTo>
                      <a:pt x="9" y="368"/>
                    </a:lnTo>
                    <a:lnTo>
                      <a:pt x="11" y="363"/>
                    </a:lnTo>
                    <a:lnTo>
                      <a:pt x="11" y="359"/>
                    </a:lnTo>
                    <a:lnTo>
                      <a:pt x="11" y="357"/>
                    </a:lnTo>
                    <a:lnTo>
                      <a:pt x="13" y="357"/>
                    </a:lnTo>
                    <a:lnTo>
                      <a:pt x="13" y="353"/>
                    </a:lnTo>
                    <a:lnTo>
                      <a:pt x="15" y="351"/>
                    </a:lnTo>
                    <a:lnTo>
                      <a:pt x="19" y="341"/>
                    </a:lnTo>
                    <a:lnTo>
                      <a:pt x="28" y="301"/>
                    </a:lnTo>
                    <a:lnTo>
                      <a:pt x="34" y="265"/>
                    </a:lnTo>
                    <a:lnTo>
                      <a:pt x="44" y="226"/>
                    </a:lnTo>
                    <a:lnTo>
                      <a:pt x="63" y="184"/>
                    </a:lnTo>
                    <a:lnTo>
                      <a:pt x="78" y="159"/>
                    </a:lnTo>
                    <a:lnTo>
                      <a:pt x="98" y="130"/>
                    </a:lnTo>
                    <a:lnTo>
                      <a:pt x="111" y="103"/>
                    </a:lnTo>
                    <a:lnTo>
                      <a:pt x="119" y="80"/>
                    </a:lnTo>
                    <a:lnTo>
                      <a:pt x="121" y="76"/>
                    </a:lnTo>
                    <a:lnTo>
                      <a:pt x="122" y="73"/>
                    </a:lnTo>
                    <a:lnTo>
                      <a:pt x="174" y="36"/>
                    </a:lnTo>
                    <a:lnTo>
                      <a:pt x="228" y="3"/>
                    </a:lnTo>
                    <a:lnTo>
                      <a:pt x="234" y="1"/>
                    </a:lnTo>
                    <a:lnTo>
                      <a:pt x="240" y="1"/>
                    </a:lnTo>
                    <a:lnTo>
                      <a:pt x="243" y="3"/>
                    </a:lnTo>
                    <a:lnTo>
                      <a:pt x="247" y="5"/>
                    </a:lnTo>
                    <a:lnTo>
                      <a:pt x="247" y="5"/>
                    </a:lnTo>
                    <a:lnTo>
                      <a:pt x="253" y="3"/>
                    </a:lnTo>
                    <a:lnTo>
                      <a:pt x="257" y="3"/>
                    </a:lnTo>
                    <a:lnTo>
                      <a:pt x="265" y="0"/>
                    </a:lnTo>
                    <a:lnTo>
                      <a:pt x="2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6" name="Freeform 143"/>
              <p:cNvSpPr>
                <a:spLocks/>
              </p:cNvSpPr>
              <p:nvPr/>
            </p:nvSpPr>
            <p:spPr bwMode="auto">
              <a:xfrm>
                <a:off x="8315325" y="3279775"/>
                <a:ext cx="1262063" cy="1585912"/>
              </a:xfrm>
              <a:custGeom>
                <a:avLst/>
                <a:gdLst>
                  <a:gd name="T0" fmla="*/ 228 w 795"/>
                  <a:gd name="T1" fmla="*/ 35 h 999"/>
                  <a:gd name="T2" fmla="*/ 234 w 795"/>
                  <a:gd name="T3" fmla="*/ 61 h 999"/>
                  <a:gd name="T4" fmla="*/ 234 w 795"/>
                  <a:gd name="T5" fmla="*/ 96 h 999"/>
                  <a:gd name="T6" fmla="*/ 238 w 795"/>
                  <a:gd name="T7" fmla="*/ 219 h 999"/>
                  <a:gd name="T8" fmla="*/ 255 w 795"/>
                  <a:gd name="T9" fmla="*/ 271 h 999"/>
                  <a:gd name="T10" fmla="*/ 309 w 795"/>
                  <a:gd name="T11" fmla="*/ 223 h 999"/>
                  <a:gd name="T12" fmla="*/ 388 w 795"/>
                  <a:gd name="T13" fmla="*/ 150 h 999"/>
                  <a:gd name="T14" fmla="*/ 413 w 795"/>
                  <a:gd name="T15" fmla="*/ 138 h 999"/>
                  <a:gd name="T16" fmla="*/ 455 w 795"/>
                  <a:gd name="T17" fmla="*/ 121 h 999"/>
                  <a:gd name="T18" fmla="*/ 474 w 795"/>
                  <a:gd name="T19" fmla="*/ 108 h 999"/>
                  <a:gd name="T20" fmla="*/ 528 w 795"/>
                  <a:gd name="T21" fmla="*/ 121 h 999"/>
                  <a:gd name="T22" fmla="*/ 614 w 795"/>
                  <a:gd name="T23" fmla="*/ 198 h 999"/>
                  <a:gd name="T24" fmla="*/ 685 w 795"/>
                  <a:gd name="T25" fmla="*/ 327 h 999"/>
                  <a:gd name="T26" fmla="*/ 706 w 795"/>
                  <a:gd name="T27" fmla="*/ 582 h 999"/>
                  <a:gd name="T28" fmla="*/ 706 w 795"/>
                  <a:gd name="T29" fmla="*/ 622 h 999"/>
                  <a:gd name="T30" fmla="*/ 712 w 795"/>
                  <a:gd name="T31" fmla="*/ 665 h 999"/>
                  <a:gd name="T32" fmla="*/ 781 w 795"/>
                  <a:gd name="T33" fmla="*/ 669 h 999"/>
                  <a:gd name="T34" fmla="*/ 791 w 795"/>
                  <a:gd name="T35" fmla="*/ 703 h 999"/>
                  <a:gd name="T36" fmla="*/ 724 w 795"/>
                  <a:gd name="T37" fmla="*/ 738 h 999"/>
                  <a:gd name="T38" fmla="*/ 582 w 795"/>
                  <a:gd name="T39" fmla="*/ 695 h 999"/>
                  <a:gd name="T40" fmla="*/ 606 w 795"/>
                  <a:gd name="T41" fmla="*/ 546 h 999"/>
                  <a:gd name="T42" fmla="*/ 591 w 795"/>
                  <a:gd name="T43" fmla="*/ 382 h 999"/>
                  <a:gd name="T44" fmla="*/ 582 w 795"/>
                  <a:gd name="T45" fmla="*/ 334 h 999"/>
                  <a:gd name="T46" fmla="*/ 518 w 795"/>
                  <a:gd name="T47" fmla="*/ 202 h 999"/>
                  <a:gd name="T48" fmla="*/ 430 w 795"/>
                  <a:gd name="T49" fmla="*/ 211 h 999"/>
                  <a:gd name="T50" fmla="*/ 388 w 795"/>
                  <a:gd name="T51" fmla="*/ 236 h 999"/>
                  <a:gd name="T52" fmla="*/ 363 w 795"/>
                  <a:gd name="T53" fmla="*/ 267 h 999"/>
                  <a:gd name="T54" fmla="*/ 336 w 795"/>
                  <a:gd name="T55" fmla="*/ 288 h 999"/>
                  <a:gd name="T56" fmla="*/ 317 w 795"/>
                  <a:gd name="T57" fmla="*/ 304 h 999"/>
                  <a:gd name="T58" fmla="*/ 297 w 795"/>
                  <a:gd name="T59" fmla="*/ 344 h 999"/>
                  <a:gd name="T60" fmla="*/ 261 w 795"/>
                  <a:gd name="T61" fmla="*/ 394 h 999"/>
                  <a:gd name="T62" fmla="*/ 232 w 795"/>
                  <a:gd name="T63" fmla="*/ 480 h 999"/>
                  <a:gd name="T64" fmla="*/ 230 w 795"/>
                  <a:gd name="T65" fmla="*/ 528 h 999"/>
                  <a:gd name="T66" fmla="*/ 221 w 795"/>
                  <a:gd name="T67" fmla="*/ 622 h 999"/>
                  <a:gd name="T68" fmla="*/ 213 w 795"/>
                  <a:gd name="T69" fmla="*/ 713 h 999"/>
                  <a:gd name="T70" fmla="*/ 211 w 795"/>
                  <a:gd name="T71" fmla="*/ 757 h 999"/>
                  <a:gd name="T72" fmla="*/ 209 w 795"/>
                  <a:gd name="T73" fmla="*/ 780 h 999"/>
                  <a:gd name="T74" fmla="*/ 215 w 795"/>
                  <a:gd name="T75" fmla="*/ 803 h 999"/>
                  <a:gd name="T76" fmla="*/ 221 w 795"/>
                  <a:gd name="T77" fmla="*/ 851 h 999"/>
                  <a:gd name="T78" fmla="*/ 228 w 795"/>
                  <a:gd name="T79" fmla="*/ 903 h 999"/>
                  <a:gd name="T80" fmla="*/ 278 w 795"/>
                  <a:gd name="T81" fmla="*/ 901 h 999"/>
                  <a:gd name="T82" fmla="*/ 284 w 795"/>
                  <a:gd name="T83" fmla="*/ 945 h 999"/>
                  <a:gd name="T84" fmla="*/ 278 w 795"/>
                  <a:gd name="T85" fmla="*/ 968 h 999"/>
                  <a:gd name="T86" fmla="*/ 246 w 795"/>
                  <a:gd name="T87" fmla="*/ 978 h 999"/>
                  <a:gd name="T88" fmla="*/ 207 w 795"/>
                  <a:gd name="T89" fmla="*/ 964 h 999"/>
                  <a:gd name="T90" fmla="*/ 173 w 795"/>
                  <a:gd name="T91" fmla="*/ 968 h 999"/>
                  <a:gd name="T92" fmla="*/ 132 w 795"/>
                  <a:gd name="T93" fmla="*/ 978 h 999"/>
                  <a:gd name="T94" fmla="*/ 117 w 795"/>
                  <a:gd name="T95" fmla="*/ 980 h 999"/>
                  <a:gd name="T96" fmla="*/ 67 w 795"/>
                  <a:gd name="T97" fmla="*/ 993 h 999"/>
                  <a:gd name="T98" fmla="*/ 21 w 795"/>
                  <a:gd name="T99" fmla="*/ 978 h 999"/>
                  <a:gd name="T100" fmla="*/ 130 w 795"/>
                  <a:gd name="T101" fmla="*/ 814 h 999"/>
                  <a:gd name="T102" fmla="*/ 128 w 795"/>
                  <a:gd name="T103" fmla="*/ 669 h 999"/>
                  <a:gd name="T104" fmla="*/ 130 w 795"/>
                  <a:gd name="T105" fmla="*/ 632 h 999"/>
                  <a:gd name="T106" fmla="*/ 148 w 795"/>
                  <a:gd name="T107" fmla="*/ 421 h 999"/>
                  <a:gd name="T108" fmla="*/ 151 w 795"/>
                  <a:gd name="T109" fmla="*/ 315 h 999"/>
                  <a:gd name="T110" fmla="*/ 153 w 795"/>
                  <a:gd name="T111" fmla="*/ 125 h 999"/>
                  <a:gd name="T112" fmla="*/ 111 w 795"/>
                  <a:gd name="T113" fmla="*/ 73 h 999"/>
                  <a:gd name="T114" fmla="*/ 59 w 795"/>
                  <a:gd name="T115" fmla="*/ 71 h 999"/>
                  <a:gd name="T116" fmla="*/ 27 w 795"/>
                  <a:gd name="T117" fmla="*/ 77 h 999"/>
                  <a:gd name="T118" fmla="*/ 2 w 795"/>
                  <a:gd name="T119" fmla="*/ 40 h 999"/>
                  <a:gd name="T120" fmla="*/ 96 w 795"/>
                  <a:gd name="T121" fmla="*/ 10 h 999"/>
                  <a:gd name="T122" fmla="*/ 146 w 795"/>
                  <a:gd name="T123" fmla="*/ 6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95" h="999">
                    <a:moveTo>
                      <a:pt x="194" y="0"/>
                    </a:moveTo>
                    <a:lnTo>
                      <a:pt x="199" y="6"/>
                    </a:lnTo>
                    <a:lnTo>
                      <a:pt x="205" y="13"/>
                    </a:lnTo>
                    <a:lnTo>
                      <a:pt x="215" y="19"/>
                    </a:lnTo>
                    <a:lnTo>
                      <a:pt x="221" y="25"/>
                    </a:lnTo>
                    <a:lnTo>
                      <a:pt x="226" y="31"/>
                    </a:lnTo>
                    <a:lnTo>
                      <a:pt x="228" y="35"/>
                    </a:lnTo>
                    <a:lnTo>
                      <a:pt x="228" y="40"/>
                    </a:lnTo>
                    <a:lnTo>
                      <a:pt x="228" y="46"/>
                    </a:lnTo>
                    <a:lnTo>
                      <a:pt x="226" y="54"/>
                    </a:lnTo>
                    <a:lnTo>
                      <a:pt x="228" y="56"/>
                    </a:lnTo>
                    <a:lnTo>
                      <a:pt x="230" y="58"/>
                    </a:lnTo>
                    <a:lnTo>
                      <a:pt x="234" y="60"/>
                    </a:lnTo>
                    <a:lnTo>
                      <a:pt x="234" y="61"/>
                    </a:lnTo>
                    <a:lnTo>
                      <a:pt x="236" y="65"/>
                    </a:lnTo>
                    <a:lnTo>
                      <a:pt x="236" y="71"/>
                    </a:lnTo>
                    <a:lnTo>
                      <a:pt x="236" y="77"/>
                    </a:lnTo>
                    <a:lnTo>
                      <a:pt x="236" y="81"/>
                    </a:lnTo>
                    <a:lnTo>
                      <a:pt x="236" y="85"/>
                    </a:lnTo>
                    <a:lnTo>
                      <a:pt x="234" y="92"/>
                    </a:lnTo>
                    <a:lnTo>
                      <a:pt x="234" y="96"/>
                    </a:lnTo>
                    <a:lnTo>
                      <a:pt x="232" y="102"/>
                    </a:lnTo>
                    <a:lnTo>
                      <a:pt x="230" y="104"/>
                    </a:lnTo>
                    <a:lnTo>
                      <a:pt x="234" y="110"/>
                    </a:lnTo>
                    <a:lnTo>
                      <a:pt x="236" y="119"/>
                    </a:lnTo>
                    <a:lnTo>
                      <a:pt x="238" y="131"/>
                    </a:lnTo>
                    <a:lnTo>
                      <a:pt x="238" y="175"/>
                    </a:lnTo>
                    <a:lnTo>
                      <a:pt x="238" y="219"/>
                    </a:lnTo>
                    <a:lnTo>
                      <a:pt x="236" y="236"/>
                    </a:lnTo>
                    <a:lnTo>
                      <a:pt x="236" y="250"/>
                    </a:lnTo>
                    <a:lnTo>
                      <a:pt x="236" y="259"/>
                    </a:lnTo>
                    <a:lnTo>
                      <a:pt x="240" y="267"/>
                    </a:lnTo>
                    <a:lnTo>
                      <a:pt x="244" y="273"/>
                    </a:lnTo>
                    <a:lnTo>
                      <a:pt x="247" y="271"/>
                    </a:lnTo>
                    <a:lnTo>
                      <a:pt x="255" y="271"/>
                    </a:lnTo>
                    <a:lnTo>
                      <a:pt x="261" y="271"/>
                    </a:lnTo>
                    <a:lnTo>
                      <a:pt x="267" y="269"/>
                    </a:lnTo>
                    <a:lnTo>
                      <a:pt x="272" y="261"/>
                    </a:lnTo>
                    <a:lnTo>
                      <a:pt x="280" y="252"/>
                    </a:lnTo>
                    <a:lnTo>
                      <a:pt x="290" y="242"/>
                    </a:lnTo>
                    <a:lnTo>
                      <a:pt x="299" y="232"/>
                    </a:lnTo>
                    <a:lnTo>
                      <a:pt x="309" y="223"/>
                    </a:lnTo>
                    <a:lnTo>
                      <a:pt x="317" y="213"/>
                    </a:lnTo>
                    <a:lnTo>
                      <a:pt x="320" y="206"/>
                    </a:lnTo>
                    <a:lnTo>
                      <a:pt x="324" y="202"/>
                    </a:lnTo>
                    <a:lnTo>
                      <a:pt x="326" y="198"/>
                    </a:lnTo>
                    <a:lnTo>
                      <a:pt x="378" y="161"/>
                    </a:lnTo>
                    <a:lnTo>
                      <a:pt x="384" y="154"/>
                    </a:lnTo>
                    <a:lnTo>
                      <a:pt x="388" y="150"/>
                    </a:lnTo>
                    <a:lnTo>
                      <a:pt x="391" y="148"/>
                    </a:lnTo>
                    <a:lnTo>
                      <a:pt x="393" y="148"/>
                    </a:lnTo>
                    <a:lnTo>
                      <a:pt x="397" y="148"/>
                    </a:lnTo>
                    <a:lnTo>
                      <a:pt x="399" y="148"/>
                    </a:lnTo>
                    <a:lnTo>
                      <a:pt x="403" y="146"/>
                    </a:lnTo>
                    <a:lnTo>
                      <a:pt x="407" y="142"/>
                    </a:lnTo>
                    <a:lnTo>
                      <a:pt x="413" y="138"/>
                    </a:lnTo>
                    <a:lnTo>
                      <a:pt x="416" y="134"/>
                    </a:lnTo>
                    <a:lnTo>
                      <a:pt x="430" y="129"/>
                    </a:lnTo>
                    <a:lnTo>
                      <a:pt x="436" y="125"/>
                    </a:lnTo>
                    <a:lnTo>
                      <a:pt x="443" y="123"/>
                    </a:lnTo>
                    <a:lnTo>
                      <a:pt x="447" y="121"/>
                    </a:lnTo>
                    <a:lnTo>
                      <a:pt x="451" y="121"/>
                    </a:lnTo>
                    <a:lnTo>
                      <a:pt x="455" y="121"/>
                    </a:lnTo>
                    <a:lnTo>
                      <a:pt x="459" y="119"/>
                    </a:lnTo>
                    <a:lnTo>
                      <a:pt x="461" y="117"/>
                    </a:lnTo>
                    <a:lnTo>
                      <a:pt x="462" y="115"/>
                    </a:lnTo>
                    <a:lnTo>
                      <a:pt x="466" y="111"/>
                    </a:lnTo>
                    <a:lnTo>
                      <a:pt x="468" y="110"/>
                    </a:lnTo>
                    <a:lnTo>
                      <a:pt x="470" y="108"/>
                    </a:lnTo>
                    <a:lnTo>
                      <a:pt x="474" y="108"/>
                    </a:lnTo>
                    <a:lnTo>
                      <a:pt x="478" y="110"/>
                    </a:lnTo>
                    <a:lnTo>
                      <a:pt x="482" y="108"/>
                    </a:lnTo>
                    <a:lnTo>
                      <a:pt x="487" y="108"/>
                    </a:lnTo>
                    <a:lnTo>
                      <a:pt x="491" y="106"/>
                    </a:lnTo>
                    <a:lnTo>
                      <a:pt x="495" y="106"/>
                    </a:lnTo>
                    <a:lnTo>
                      <a:pt x="512" y="110"/>
                    </a:lnTo>
                    <a:lnTo>
                      <a:pt x="528" y="121"/>
                    </a:lnTo>
                    <a:lnTo>
                      <a:pt x="545" y="134"/>
                    </a:lnTo>
                    <a:lnTo>
                      <a:pt x="562" y="142"/>
                    </a:lnTo>
                    <a:lnTo>
                      <a:pt x="568" y="152"/>
                    </a:lnTo>
                    <a:lnTo>
                      <a:pt x="576" y="161"/>
                    </a:lnTo>
                    <a:lnTo>
                      <a:pt x="583" y="169"/>
                    </a:lnTo>
                    <a:lnTo>
                      <a:pt x="612" y="188"/>
                    </a:lnTo>
                    <a:lnTo>
                      <a:pt x="614" y="198"/>
                    </a:lnTo>
                    <a:lnTo>
                      <a:pt x="620" y="206"/>
                    </a:lnTo>
                    <a:lnTo>
                      <a:pt x="624" y="211"/>
                    </a:lnTo>
                    <a:lnTo>
                      <a:pt x="633" y="221"/>
                    </a:lnTo>
                    <a:lnTo>
                      <a:pt x="643" y="231"/>
                    </a:lnTo>
                    <a:lnTo>
                      <a:pt x="662" y="263"/>
                    </a:lnTo>
                    <a:lnTo>
                      <a:pt x="683" y="296"/>
                    </a:lnTo>
                    <a:lnTo>
                      <a:pt x="685" y="327"/>
                    </a:lnTo>
                    <a:lnTo>
                      <a:pt x="689" y="357"/>
                    </a:lnTo>
                    <a:lnTo>
                      <a:pt x="701" y="421"/>
                    </a:lnTo>
                    <a:lnTo>
                      <a:pt x="706" y="484"/>
                    </a:lnTo>
                    <a:lnTo>
                      <a:pt x="710" y="549"/>
                    </a:lnTo>
                    <a:lnTo>
                      <a:pt x="708" y="561"/>
                    </a:lnTo>
                    <a:lnTo>
                      <a:pt x="708" y="572"/>
                    </a:lnTo>
                    <a:lnTo>
                      <a:pt x="706" y="582"/>
                    </a:lnTo>
                    <a:lnTo>
                      <a:pt x="706" y="592"/>
                    </a:lnTo>
                    <a:lnTo>
                      <a:pt x="706" y="596"/>
                    </a:lnTo>
                    <a:lnTo>
                      <a:pt x="708" y="601"/>
                    </a:lnTo>
                    <a:lnTo>
                      <a:pt x="708" y="605"/>
                    </a:lnTo>
                    <a:lnTo>
                      <a:pt x="710" y="609"/>
                    </a:lnTo>
                    <a:lnTo>
                      <a:pt x="708" y="617"/>
                    </a:lnTo>
                    <a:lnTo>
                      <a:pt x="706" y="622"/>
                    </a:lnTo>
                    <a:lnTo>
                      <a:pt x="702" y="630"/>
                    </a:lnTo>
                    <a:lnTo>
                      <a:pt x="702" y="636"/>
                    </a:lnTo>
                    <a:lnTo>
                      <a:pt x="702" y="642"/>
                    </a:lnTo>
                    <a:lnTo>
                      <a:pt x="704" y="647"/>
                    </a:lnTo>
                    <a:lnTo>
                      <a:pt x="704" y="653"/>
                    </a:lnTo>
                    <a:lnTo>
                      <a:pt x="706" y="659"/>
                    </a:lnTo>
                    <a:lnTo>
                      <a:pt x="712" y="665"/>
                    </a:lnTo>
                    <a:lnTo>
                      <a:pt x="722" y="669"/>
                    </a:lnTo>
                    <a:lnTo>
                      <a:pt x="731" y="669"/>
                    </a:lnTo>
                    <a:lnTo>
                      <a:pt x="745" y="669"/>
                    </a:lnTo>
                    <a:lnTo>
                      <a:pt x="756" y="667"/>
                    </a:lnTo>
                    <a:lnTo>
                      <a:pt x="766" y="663"/>
                    </a:lnTo>
                    <a:lnTo>
                      <a:pt x="779" y="663"/>
                    </a:lnTo>
                    <a:lnTo>
                      <a:pt x="781" y="669"/>
                    </a:lnTo>
                    <a:lnTo>
                      <a:pt x="785" y="674"/>
                    </a:lnTo>
                    <a:lnTo>
                      <a:pt x="789" y="678"/>
                    </a:lnTo>
                    <a:lnTo>
                      <a:pt x="793" y="682"/>
                    </a:lnTo>
                    <a:lnTo>
                      <a:pt x="795" y="686"/>
                    </a:lnTo>
                    <a:lnTo>
                      <a:pt x="795" y="692"/>
                    </a:lnTo>
                    <a:lnTo>
                      <a:pt x="795" y="697"/>
                    </a:lnTo>
                    <a:lnTo>
                      <a:pt x="791" y="703"/>
                    </a:lnTo>
                    <a:lnTo>
                      <a:pt x="787" y="707"/>
                    </a:lnTo>
                    <a:lnTo>
                      <a:pt x="785" y="711"/>
                    </a:lnTo>
                    <a:lnTo>
                      <a:pt x="785" y="717"/>
                    </a:lnTo>
                    <a:lnTo>
                      <a:pt x="768" y="718"/>
                    </a:lnTo>
                    <a:lnTo>
                      <a:pt x="754" y="724"/>
                    </a:lnTo>
                    <a:lnTo>
                      <a:pt x="739" y="730"/>
                    </a:lnTo>
                    <a:lnTo>
                      <a:pt x="724" y="738"/>
                    </a:lnTo>
                    <a:lnTo>
                      <a:pt x="649" y="743"/>
                    </a:lnTo>
                    <a:lnTo>
                      <a:pt x="572" y="751"/>
                    </a:lnTo>
                    <a:lnTo>
                      <a:pt x="562" y="713"/>
                    </a:lnTo>
                    <a:lnTo>
                      <a:pt x="564" y="709"/>
                    </a:lnTo>
                    <a:lnTo>
                      <a:pt x="568" y="705"/>
                    </a:lnTo>
                    <a:lnTo>
                      <a:pt x="574" y="699"/>
                    </a:lnTo>
                    <a:lnTo>
                      <a:pt x="582" y="695"/>
                    </a:lnTo>
                    <a:lnTo>
                      <a:pt x="589" y="690"/>
                    </a:lnTo>
                    <a:lnTo>
                      <a:pt x="595" y="686"/>
                    </a:lnTo>
                    <a:lnTo>
                      <a:pt x="599" y="684"/>
                    </a:lnTo>
                    <a:lnTo>
                      <a:pt x="603" y="682"/>
                    </a:lnTo>
                    <a:lnTo>
                      <a:pt x="605" y="628"/>
                    </a:lnTo>
                    <a:lnTo>
                      <a:pt x="606" y="576"/>
                    </a:lnTo>
                    <a:lnTo>
                      <a:pt x="606" y="546"/>
                    </a:lnTo>
                    <a:lnTo>
                      <a:pt x="605" y="530"/>
                    </a:lnTo>
                    <a:lnTo>
                      <a:pt x="603" y="515"/>
                    </a:lnTo>
                    <a:lnTo>
                      <a:pt x="599" y="482"/>
                    </a:lnTo>
                    <a:lnTo>
                      <a:pt x="595" y="451"/>
                    </a:lnTo>
                    <a:lnTo>
                      <a:pt x="593" y="428"/>
                    </a:lnTo>
                    <a:lnTo>
                      <a:pt x="593" y="401"/>
                    </a:lnTo>
                    <a:lnTo>
                      <a:pt x="591" y="382"/>
                    </a:lnTo>
                    <a:lnTo>
                      <a:pt x="587" y="367"/>
                    </a:lnTo>
                    <a:lnTo>
                      <a:pt x="578" y="357"/>
                    </a:lnTo>
                    <a:lnTo>
                      <a:pt x="578" y="350"/>
                    </a:lnTo>
                    <a:lnTo>
                      <a:pt x="580" y="346"/>
                    </a:lnTo>
                    <a:lnTo>
                      <a:pt x="582" y="342"/>
                    </a:lnTo>
                    <a:lnTo>
                      <a:pt x="583" y="338"/>
                    </a:lnTo>
                    <a:lnTo>
                      <a:pt x="582" y="334"/>
                    </a:lnTo>
                    <a:lnTo>
                      <a:pt x="582" y="330"/>
                    </a:lnTo>
                    <a:lnTo>
                      <a:pt x="566" y="279"/>
                    </a:lnTo>
                    <a:lnTo>
                      <a:pt x="557" y="252"/>
                    </a:lnTo>
                    <a:lnTo>
                      <a:pt x="545" y="229"/>
                    </a:lnTo>
                    <a:lnTo>
                      <a:pt x="539" y="221"/>
                    </a:lnTo>
                    <a:lnTo>
                      <a:pt x="530" y="211"/>
                    </a:lnTo>
                    <a:lnTo>
                      <a:pt x="518" y="202"/>
                    </a:lnTo>
                    <a:lnTo>
                      <a:pt x="499" y="190"/>
                    </a:lnTo>
                    <a:lnTo>
                      <a:pt x="484" y="186"/>
                    </a:lnTo>
                    <a:lnTo>
                      <a:pt x="476" y="188"/>
                    </a:lnTo>
                    <a:lnTo>
                      <a:pt x="468" y="190"/>
                    </a:lnTo>
                    <a:lnTo>
                      <a:pt x="461" y="194"/>
                    </a:lnTo>
                    <a:lnTo>
                      <a:pt x="445" y="204"/>
                    </a:lnTo>
                    <a:lnTo>
                      <a:pt x="430" y="211"/>
                    </a:lnTo>
                    <a:lnTo>
                      <a:pt x="399" y="225"/>
                    </a:lnTo>
                    <a:lnTo>
                      <a:pt x="395" y="227"/>
                    </a:lnTo>
                    <a:lnTo>
                      <a:pt x="395" y="229"/>
                    </a:lnTo>
                    <a:lnTo>
                      <a:pt x="395" y="231"/>
                    </a:lnTo>
                    <a:lnTo>
                      <a:pt x="393" y="232"/>
                    </a:lnTo>
                    <a:lnTo>
                      <a:pt x="390" y="236"/>
                    </a:lnTo>
                    <a:lnTo>
                      <a:pt x="388" y="236"/>
                    </a:lnTo>
                    <a:lnTo>
                      <a:pt x="386" y="236"/>
                    </a:lnTo>
                    <a:lnTo>
                      <a:pt x="384" y="236"/>
                    </a:lnTo>
                    <a:lnTo>
                      <a:pt x="378" y="244"/>
                    </a:lnTo>
                    <a:lnTo>
                      <a:pt x="372" y="252"/>
                    </a:lnTo>
                    <a:lnTo>
                      <a:pt x="368" y="259"/>
                    </a:lnTo>
                    <a:lnTo>
                      <a:pt x="365" y="265"/>
                    </a:lnTo>
                    <a:lnTo>
                      <a:pt x="363" y="267"/>
                    </a:lnTo>
                    <a:lnTo>
                      <a:pt x="361" y="267"/>
                    </a:lnTo>
                    <a:lnTo>
                      <a:pt x="357" y="267"/>
                    </a:lnTo>
                    <a:lnTo>
                      <a:pt x="355" y="269"/>
                    </a:lnTo>
                    <a:lnTo>
                      <a:pt x="351" y="273"/>
                    </a:lnTo>
                    <a:lnTo>
                      <a:pt x="345" y="277"/>
                    </a:lnTo>
                    <a:lnTo>
                      <a:pt x="340" y="282"/>
                    </a:lnTo>
                    <a:lnTo>
                      <a:pt x="336" y="288"/>
                    </a:lnTo>
                    <a:lnTo>
                      <a:pt x="336" y="294"/>
                    </a:lnTo>
                    <a:lnTo>
                      <a:pt x="332" y="298"/>
                    </a:lnTo>
                    <a:lnTo>
                      <a:pt x="330" y="298"/>
                    </a:lnTo>
                    <a:lnTo>
                      <a:pt x="328" y="300"/>
                    </a:lnTo>
                    <a:lnTo>
                      <a:pt x="326" y="300"/>
                    </a:lnTo>
                    <a:lnTo>
                      <a:pt x="322" y="302"/>
                    </a:lnTo>
                    <a:lnTo>
                      <a:pt x="317" y="304"/>
                    </a:lnTo>
                    <a:lnTo>
                      <a:pt x="311" y="307"/>
                    </a:lnTo>
                    <a:lnTo>
                      <a:pt x="307" y="313"/>
                    </a:lnTo>
                    <a:lnTo>
                      <a:pt x="299" y="315"/>
                    </a:lnTo>
                    <a:lnTo>
                      <a:pt x="299" y="323"/>
                    </a:lnTo>
                    <a:lnTo>
                      <a:pt x="299" y="329"/>
                    </a:lnTo>
                    <a:lnTo>
                      <a:pt x="299" y="336"/>
                    </a:lnTo>
                    <a:lnTo>
                      <a:pt x="297" y="344"/>
                    </a:lnTo>
                    <a:lnTo>
                      <a:pt x="290" y="350"/>
                    </a:lnTo>
                    <a:lnTo>
                      <a:pt x="286" y="355"/>
                    </a:lnTo>
                    <a:lnTo>
                      <a:pt x="282" y="361"/>
                    </a:lnTo>
                    <a:lnTo>
                      <a:pt x="276" y="367"/>
                    </a:lnTo>
                    <a:lnTo>
                      <a:pt x="272" y="371"/>
                    </a:lnTo>
                    <a:lnTo>
                      <a:pt x="267" y="373"/>
                    </a:lnTo>
                    <a:lnTo>
                      <a:pt x="261" y="394"/>
                    </a:lnTo>
                    <a:lnTo>
                      <a:pt x="251" y="409"/>
                    </a:lnTo>
                    <a:lnTo>
                      <a:pt x="232" y="442"/>
                    </a:lnTo>
                    <a:lnTo>
                      <a:pt x="234" y="446"/>
                    </a:lnTo>
                    <a:lnTo>
                      <a:pt x="234" y="451"/>
                    </a:lnTo>
                    <a:lnTo>
                      <a:pt x="234" y="459"/>
                    </a:lnTo>
                    <a:lnTo>
                      <a:pt x="234" y="469"/>
                    </a:lnTo>
                    <a:lnTo>
                      <a:pt x="232" y="480"/>
                    </a:lnTo>
                    <a:lnTo>
                      <a:pt x="228" y="492"/>
                    </a:lnTo>
                    <a:lnTo>
                      <a:pt x="228" y="503"/>
                    </a:lnTo>
                    <a:lnTo>
                      <a:pt x="228" y="507"/>
                    </a:lnTo>
                    <a:lnTo>
                      <a:pt x="230" y="509"/>
                    </a:lnTo>
                    <a:lnTo>
                      <a:pt x="230" y="511"/>
                    </a:lnTo>
                    <a:lnTo>
                      <a:pt x="230" y="513"/>
                    </a:lnTo>
                    <a:lnTo>
                      <a:pt x="230" y="528"/>
                    </a:lnTo>
                    <a:lnTo>
                      <a:pt x="224" y="549"/>
                    </a:lnTo>
                    <a:lnTo>
                      <a:pt x="219" y="571"/>
                    </a:lnTo>
                    <a:lnTo>
                      <a:pt x="217" y="584"/>
                    </a:lnTo>
                    <a:lnTo>
                      <a:pt x="217" y="594"/>
                    </a:lnTo>
                    <a:lnTo>
                      <a:pt x="219" y="603"/>
                    </a:lnTo>
                    <a:lnTo>
                      <a:pt x="221" y="613"/>
                    </a:lnTo>
                    <a:lnTo>
                      <a:pt x="221" y="622"/>
                    </a:lnTo>
                    <a:lnTo>
                      <a:pt x="219" y="640"/>
                    </a:lnTo>
                    <a:lnTo>
                      <a:pt x="215" y="657"/>
                    </a:lnTo>
                    <a:lnTo>
                      <a:pt x="211" y="672"/>
                    </a:lnTo>
                    <a:lnTo>
                      <a:pt x="209" y="692"/>
                    </a:lnTo>
                    <a:lnTo>
                      <a:pt x="211" y="699"/>
                    </a:lnTo>
                    <a:lnTo>
                      <a:pt x="211" y="705"/>
                    </a:lnTo>
                    <a:lnTo>
                      <a:pt x="213" y="713"/>
                    </a:lnTo>
                    <a:lnTo>
                      <a:pt x="213" y="720"/>
                    </a:lnTo>
                    <a:lnTo>
                      <a:pt x="213" y="728"/>
                    </a:lnTo>
                    <a:lnTo>
                      <a:pt x="211" y="736"/>
                    </a:lnTo>
                    <a:lnTo>
                      <a:pt x="209" y="743"/>
                    </a:lnTo>
                    <a:lnTo>
                      <a:pt x="209" y="751"/>
                    </a:lnTo>
                    <a:lnTo>
                      <a:pt x="209" y="755"/>
                    </a:lnTo>
                    <a:lnTo>
                      <a:pt x="211" y="757"/>
                    </a:lnTo>
                    <a:lnTo>
                      <a:pt x="213" y="759"/>
                    </a:lnTo>
                    <a:lnTo>
                      <a:pt x="213" y="763"/>
                    </a:lnTo>
                    <a:lnTo>
                      <a:pt x="213" y="766"/>
                    </a:lnTo>
                    <a:lnTo>
                      <a:pt x="211" y="768"/>
                    </a:lnTo>
                    <a:lnTo>
                      <a:pt x="209" y="772"/>
                    </a:lnTo>
                    <a:lnTo>
                      <a:pt x="209" y="776"/>
                    </a:lnTo>
                    <a:lnTo>
                      <a:pt x="209" y="780"/>
                    </a:lnTo>
                    <a:lnTo>
                      <a:pt x="211" y="780"/>
                    </a:lnTo>
                    <a:lnTo>
                      <a:pt x="213" y="782"/>
                    </a:lnTo>
                    <a:lnTo>
                      <a:pt x="213" y="782"/>
                    </a:lnTo>
                    <a:lnTo>
                      <a:pt x="211" y="784"/>
                    </a:lnTo>
                    <a:lnTo>
                      <a:pt x="211" y="786"/>
                    </a:lnTo>
                    <a:lnTo>
                      <a:pt x="211" y="795"/>
                    </a:lnTo>
                    <a:lnTo>
                      <a:pt x="215" y="803"/>
                    </a:lnTo>
                    <a:lnTo>
                      <a:pt x="219" y="813"/>
                    </a:lnTo>
                    <a:lnTo>
                      <a:pt x="224" y="818"/>
                    </a:lnTo>
                    <a:lnTo>
                      <a:pt x="221" y="824"/>
                    </a:lnTo>
                    <a:lnTo>
                      <a:pt x="219" y="828"/>
                    </a:lnTo>
                    <a:lnTo>
                      <a:pt x="219" y="832"/>
                    </a:lnTo>
                    <a:lnTo>
                      <a:pt x="219" y="841"/>
                    </a:lnTo>
                    <a:lnTo>
                      <a:pt x="221" y="851"/>
                    </a:lnTo>
                    <a:lnTo>
                      <a:pt x="224" y="859"/>
                    </a:lnTo>
                    <a:lnTo>
                      <a:pt x="228" y="870"/>
                    </a:lnTo>
                    <a:lnTo>
                      <a:pt x="228" y="884"/>
                    </a:lnTo>
                    <a:lnTo>
                      <a:pt x="228" y="891"/>
                    </a:lnTo>
                    <a:lnTo>
                      <a:pt x="226" y="897"/>
                    </a:lnTo>
                    <a:lnTo>
                      <a:pt x="224" y="901"/>
                    </a:lnTo>
                    <a:lnTo>
                      <a:pt x="228" y="903"/>
                    </a:lnTo>
                    <a:lnTo>
                      <a:pt x="232" y="903"/>
                    </a:lnTo>
                    <a:lnTo>
                      <a:pt x="240" y="901"/>
                    </a:lnTo>
                    <a:lnTo>
                      <a:pt x="249" y="899"/>
                    </a:lnTo>
                    <a:lnTo>
                      <a:pt x="257" y="895"/>
                    </a:lnTo>
                    <a:lnTo>
                      <a:pt x="267" y="895"/>
                    </a:lnTo>
                    <a:lnTo>
                      <a:pt x="270" y="897"/>
                    </a:lnTo>
                    <a:lnTo>
                      <a:pt x="278" y="901"/>
                    </a:lnTo>
                    <a:lnTo>
                      <a:pt x="286" y="909"/>
                    </a:lnTo>
                    <a:lnTo>
                      <a:pt x="294" y="916"/>
                    </a:lnTo>
                    <a:lnTo>
                      <a:pt x="294" y="926"/>
                    </a:lnTo>
                    <a:lnTo>
                      <a:pt x="292" y="930"/>
                    </a:lnTo>
                    <a:lnTo>
                      <a:pt x="292" y="936"/>
                    </a:lnTo>
                    <a:lnTo>
                      <a:pt x="288" y="941"/>
                    </a:lnTo>
                    <a:lnTo>
                      <a:pt x="284" y="945"/>
                    </a:lnTo>
                    <a:lnTo>
                      <a:pt x="286" y="949"/>
                    </a:lnTo>
                    <a:lnTo>
                      <a:pt x="288" y="953"/>
                    </a:lnTo>
                    <a:lnTo>
                      <a:pt x="286" y="955"/>
                    </a:lnTo>
                    <a:lnTo>
                      <a:pt x="284" y="959"/>
                    </a:lnTo>
                    <a:lnTo>
                      <a:pt x="282" y="962"/>
                    </a:lnTo>
                    <a:lnTo>
                      <a:pt x="280" y="968"/>
                    </a:lnTo>
                    <a:lnTo>
                      <a:pt x="278" y="968"/>
                    </a:lnTo>
                    <a:lnTo>
                      <a:pt x="272" y="968"/>
                    </a:lnTo>
                    <a:lnTo>
                      <a:pt x="267" y="970"/>
                    </a:lnTo>
                    <a:lnTo>
                      <a:pt x="263" y="974"/>
                    </a:lnTo>
                    <a:lnTo>
                      <a:pt x="259" y="976"/>
                    </a:lnTo>
                    <a:lnTo>
                      <a:pt x="253" y="978"/>
                    </a:lnTo>
                    <a:lnTo>
                      <a:pt x="249" y="980"/>
                    </a:lnTo>
                    <a:lnTo>
                      <a:pt x="246" y="978"/>
                    </a:lnTo>
                    <a:lnTo>
                      <a:pt x="242" y="978"/>
                    </a:lnTo>
                    <a:lnTo>
                      <a:pt x="236" y="976"/>
                    </a:lnTo>
                    <a:lnTo>
                      <a:pt x="228" y="974"/>
                    </a:lnTo>
                    <a:lnTo>
                      <a:pt x="219" y="970"/>
                    </a:lnTo>
                    <a:lnTo>
                      <a:pt x="213" y="968"/>
                    </a:lnTo>
                    <a:lnTo>
                      <a:pt x="209" y="966"/>
                    </a:lnTo>
                    <a:lnTo>
                      <a:pt x="207" y="964"/>
                    </a:lnTo>
                    <a:lnTo>
                      <a:pt x="201" y="968"/>
                    </a:lnTo>
                    <a:lnTo>
                      <a:pt x="192" y="970"/>
                    </a:lnTo>
                    <a:lnTo>
                      <a:pt x="184" y="972"/>
                    </a:lnTo>
                    <a:lnTo>
                      <a:pt x="176" y="972"/>
                    </a:lnTo>
                    <a:lnTo>
                      <a:pt x="173" y="972"/>
                    </a:lnTo>
                    <a:lnTo>
                      <a:pt x="173" y="970"/>
                    </a:lnTo>
                    <a:lnTo>
                      <a:pt x="173" y="968"/>
                    </a:lnTo>
                    <a:lnTo>
                      <a:pt x="171" y="968"/>
                    </a:lnTo>
                    <a:lnTo>
                      <a:pt x="169" y="968"/>
                    </a:lnTo>
                    <a:lnTo>
                      <a:pt x="165" y="976"/>
                    </a:lnTo>
                    <a:lnTo>
                      <a:pt x="157" y="978"/>
                    </a:lnTo>
                    <a:lnTo>
                      <a:pt x="150" y="976"/>
                    </a:lnTo>
                    <a:lnTo>
                      <a:pt x="140" y="976"/>
                    </a:lnTo>
                    <a:lnTo>
                      <a:pt x="132" y="978"/>
                    </a:lnTo>
                    <a:lnTo>
                      <a:pt x="128" y="980"/>
                    </a:lnTo>
                    <a:lnTo>
                      <a:pt x="128" y="980"/>
                    </a:lnTo>
                    <a:lnTo>
                      <a:pt x="128" y="982"/>
                    </a:lnTo>
                    <a:lnTo>
                      <a:pt x="125" y="980"/>
                    </a:lnTo>
                    <a:lnTo>
                      <a:pt x="125" y="978"/>
                    </a:lnTo>
                    <a:lnTo>
                      <a:pt x="121" y="978"/>
                    </a:lnTo>
                    <a:lnTo>
                      <a:pt x="117" y="980"/>
                    </a:lnTo>
                    <a:lnTo>
                      <a:pt x="111" y="982"/>
                    </a:lnTo>
                    <a:lnTo>
                      <a:pt x="107" y="985"/>
                    </a:lnTo>
                    <a:lnTo>
                      <a:pt x="102" y="987"/>
                    </a:lnTo>
                    <a:lnTo>
                      <a:pt x="96" y="989"/>
                    </a:lnTo>
                    <a:lnTo>
                      <a:pt x="88" y="991"/>
                    </a:lnTo>
                    <a:lnTo>
                      <a:pt x="78" y="991"/>
                    </a:lnTo>
                    <a:lnTo>
                      <a:pt x="67" y="993"/>
                    </a:lnTo>
                    <a:lnTo>
                      <a:pt x="59" y="995"/>
                    </a:lnTo>
                    <a:lnTo>
                      <a:pt x="50" y="997"/>
                    </a:lnTo>
                    <a:lnTo>
                      <a:pt x="42" y="999"/>
                    </a:lnTo>
                    <a:lnTo>
                      <a:pt x="34" y="997"/>
                    </a:lnTo>
                    <a:lnTo>
                      <a:pt x="29" y="997"/>
                    </a:lnTo>
                    <a:lnTo>
                      <a:pt x="25" y="995"/>
                    </a:lnTo>
                    <a:lnTo>
                      <a:pt x="21" y="978"/>
                    </a:lnTo>
                    <a:lnTo>
                      <a:pt x="19" y="957"/>
                    </a:lnTo>
                    <a:lnTo>
                      <a:pt x="19" y="943"/>
                    </a:lnTo>
                    <a:lnTo>
                      <a:pt x="48" y="934"/>
                    </a:lnTo>
                    <a:lnTo>
                      <a:pt x="77" y="928"/>
                    </a:lnTo>
                    <a:lnTo>
                      <a:pt x="107" y="920"/>
                    </a:lnTo>
                    <a:lnTo>
                      <a:pt x="136" y="907"/>
                    </a:lnTo>
                    <a:lnTo>
                      <a:pt x="130" y="814"/>
                    </a:lnTo>
                    <a:lnTo>
                      <a:pt x="126" y="722"/>
                    </a:lnTo>
                    <a:lnTo>
                      <a:pt x="126" y="709"/>
                    </a:lnTo>
                    <a:lnTo>
                      <a:pt x="128" y="697"/>
                    </a:lnTo>
                    <a:lnTo>
                      <a:pt x="130" y="684"/>
                    </a:lnTo>
                    <a:lnTo>
                      <a:pt x="130" y="672"/>
                    </a:lnTo>
                    <a:lnTo>
                      <a:pt x="130" y="669"/>
                    </a:lnTo>
                    <a:lnTo>
                      <a:pt x="128" y="669"/>
                    </a:lnTo>
                    <a:lnTo>
                      <a:pt x="126" y="669"/>
                    </a:lnTo>
                    <a:lnTo>
                      <a:pt x="126" y="665"/>
                    </a:lnTo>
                    <a:lnTo>
                      <a:pt x="126" y="661"/>
                    </a:lnTo>
                    <a:lnTo>
                      <a:pt x="128" y="657"/>
                    </a:lnTo>
                    <a:lnTo>
                      <a:pt x="130" y="653"/>
                    </a:lnTo>
                    <a:lnTo>
                      <a:pt x="130" y="647"/>
                    </a:lnTo>
                    <a:lnTo>
                      <a:pt x="130" y="632"/>
                    </a:lnTo>
                    <a:lnTo>
                      <a:pt x="130" y="620"/>
                    </a:lnTo>
                    <a:lnTo>
                      <a:pt x="134" y="609"/>
                    </a:lnTo>
                    <a:lnTo>
                      <a:pt x="138" y="590"/>
                    </a:lnTo>
                    <a:lnTo>
                      <a:pt x="136" y="563"/>
                    </a:lnTo>
                    <a:lnTo>
                      <a:pt x="136" y="534"/>
                    </a:lnTo>
                    <a:lnTo>
                      <a:pt x="142" y="476"/>
                    </a:lnTo>
                    <a:lnTo>
                      <a:pt x="148" y="421"/>
                    </a:lnTo>
                    <a:lnTo>
                      <a:pt x="148" y="411"/>
                    </a:lnTo>
                    <a:lnTo>
                      <a:pt x="146" y="403"/>
                    </a:lnTo>
                    <a:lnTo>
                      <a:pt x="144" y="396"/>
                    </a:lnTo>
                    <a:lnTo>
                      <a:pt x="144" y="390"/>
                    </a:lnTo>
                    <a:lnTo>
                      <a:pt x="148" y="357"/>
                    </a:lnTo>
                    <a:lnTo>
                      <a:pt x="153" y="325"/>
                    </a:lnTo>
                    <a:lnTo>
                      <a:pt x="151" y="315"/>
                    </a:lnTo>
                    <a:lnTo>
                      <a:pt x="150" y="305"/>
                    </a:lnTo>
                    <a:lnTo>
                      <a:pt x="148" y="296"/>
                    </a:lnTo>
                    <a:lnTo>
                      <a:pt x="148" y="286"/>
                    </a:lnTo>
                    <a:lnTo>
                      <a:pt x="151" y="236"/>
                    </a:lnTo>
                    <a:lnTo>
                      <a:pt x="155" y="188"/>
                    </a:lnTo>
                    <a:lnTo>
                      <a:pt x="155" y="159"/>
                    </a:lnTo>
                    <a:lnTo>
                      <a:pt x="153" y="125"/>
                    </a:lnTo>
                    <a:lnTo>
                      <a:pt x="148" y="92"/>
                    </a:lnTo>
                    <a:lnTo>
                      <a:pt x="138" y="65"/>
                    </a:lnTo>
                    <a:lnTo>
                      <a:pt x="132" y="65"/>
                    </a:lnTo>
                    <a:lnTo>
                      <a:pt x="126" y="67"/>
                    </a:lnTo>
                    <a:lnTo>
                      <a:pt x="123" y="69"/>
                    </a:lnTo>
                    <a:lnTo>
                      <a:pt x="117" y="71"/>
                    </a:lnTo>
                    <a:lnTo>
                      <a:pt x="111" y="73"/>
                    </a:lnTo>
                    <a:lnTo>
                      <a:pt x="82" y="73"/>
                    </a:lnTo>
                    <a:lnTo>
                      <a:pt x="77" y="71"/>
                    </a:lnTo>
                    <a:lnTo>
                      <a:pt x="73" y="71"/>
                    </a:lnTo>
                    <a:lnTo>
                      <a:pt x="67" y="69"/>
                    </a:lnTo>
                    <a:lnTo>
                      <a:pt x="63" y="69"/>
                    </a:lnTo>
                    <a:lnTo>
                      <a:pt x="59" y="69"/>
                    </a:lnTo>
                    <a:lnTo>
                      <a:pt x="59" y="71"/>
                    </a:lnTo>
                    <a:lnTo>
                      <a:pt x="57" y="73"/>
                    </a:lnTo>
                    <a:lnTo>
                      <a:pt x="54" y="75"/>
                    </a:lnTo>
                    <a:lnTo>
                      <a:pt x="52" y="77"/>
                    </a:lnTo>
                    <a:lnTo>
                      <a:pt x="46" y="79"/>
                    </a:lnTo>
                    <a:lnTo>
                      <a:pt x="40" y="79"/>
                    </a:lnTo>
                    <a:lnTo>
                      <a:pt x="32" y="77"/>
                    </a:lnTo>
                    <a:lnTo>
                      <a:pt x="27" y="77"/>
                    </a:lnTo>
                    <a:lnTo>
                      <a:pt x="19" y="77"/>
                    </a:lnTo>
                    <a:lnTo>
                      <a:pt x="11" y="79"/>
                    </a:lnTo>
                    <a:lnTo>
                      <a:pt x="7" y="73"/>
                    </a:lnTo>
                    <a:lnTo>
                      <a:pt x="4" y="67"/>
                    </a:lnTo>
                    <a:lnTo>
                      <a:pt x="2" y="60"/>
                    </a:lnTo>
                    <a:lnTo>
                      <a:pt x="0" y="52"/>
                    </a:lnTo>
                    <a:lnTo>
                      <a:pt x="2" y="40"/>
                    </a:lnTo>
                    <a:lnTo>
                      <a:pt x="4" y="27"/>
                    </a:lnTo>
                    <a:lnTo>
                      <a:pt x="21" y="21"/>
                    </a:lnTo>
                    <a:lnTo>
                      <a:pt x="38" y="19"/>
                    </a:lnTo>
                    <a:lnTo>
                      <a:pt x="57" y="19"/>
                    </a:lnTo>
                    <a:lnTo>
                      <a:pt x="73" y="17"/>
                    </a:lnTo>
                    <a:lnTo>
                      <a:pt x="86" y="13"/>
                    </a:lnTo>
                    <a:lnTo>
                      <a:pt x="96" y="10"/>
                    </a:lnTo>
                    <a:lnTo>
                      <a:pt x="103" y="8"/>
                    </a:lnTo>
                    <a:lnTo>
                      <a:pt x="111" y="8"/>
                    </a:lnTo>
                    <a:lnTo>
                      <a:pt x="119" y="6"/>
                    </a:lnTo>
                    <a:lnTo>
                      <a:pt x="126" y="8"/>
                    </a:lnTo>
                    <a:lnTo>
                      <a:pt x="132" y="8"/>
                    </a:lnTo>
                    <a:lnTo>
                      <a:pt x="138" y="10"/>
                    </a:lnTo>
                    <a:lnTo>
                      <a:pt x="146" y="6"/>
                    </a:lnTo>
                    <a:lnTo>
                      <a:pt x="155" y="2"/>
                    </a:lnTo>
                    <a:lnTo>
                      <a:pt x="165" y="0"/>
                    </a:lnTo>
                    <a:lnTo>
                      <a:pt x="180" y="0"/>
                    </a:lnTo>
                    <a:lnTo>
                      <a:pt x="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7" name="Freeform 144"/>
              <p:cNvSpPr>
                <a:spLocks noEditPoints="1"/>
              </p:cNvSpPr>
              <p:nvPr/>
            </p:nvSpPr>
            <p:spPr bwMode="auto">
              <a:xfrm>
                <a:off x="8296275" y="3262313"/>
                <a:ext cx="1301750" cy="1620837"/>
              </a:xfrm>
              <a:custGeom>
                <a:avLst/>
                <a:gdLst>
                  <a:gd name="T0" fmla="*/ 117 w 820"/>
                  <a:gd name="T1" fmla="*/ 30 h 1021"/>
                  <a:gd name="T2" fmla="*/ 58 w 820"/>
                  <a:gd name="T3" fmla="*/ 76 h 1021"/>
                  <a:gd name="T4" fmla="*/ 150 w 820"/>
                  <a:gd name="T5" fmla="*/ 65 h 1021"/>
                  <a:gd name="T6" fmla="*/ 169 w 820"/>
                  <a:gd name="T7" fmla="*/ 386 h 1021"/>
                  <a:gd name="T8" fmla="*/ 154 w 820"/>
                  <a:gd name="T9" fmla="*/ 666 h 1021"/>
                  <a:gd name="T10" fmla="*/ 90 w 820"/>
                  <a:gd name="T11" fmla="*/ 950 h 1021"/>
                  <a:gd name="T12" fmla="*/ 89 w 820"/>
                  <a:gd name="T13" fmla="*/ 991 h 1021"/>
                  <a:gd name="T14" fmla="*/ 171 w 820"/>
                  <a:gd name="T15" fmla="*/ 973 h 1021"/>
                  <a:gd name="T16" fmla="*/ 233 w 820"/>
                  <a:gd name="T17" fmla="*/ 970 h 1021"/>
                  <a:gd name="T18" fmla="*/ 284 w 820"/>
                  <a:gd name="T19" fmla="*/ 956 h 1021"/>
                  <a:gd name="T20" fmla="*/ 233 w 820"/>
                  <a:gd name="T21" fmla="*/ 923 h 1021"/>
                  <a:gd name="T22" fmla="*/ 221 w 820"/>
                  <a:gd name="T23" fmla="*/ 831 h 1021"/>
                  <a:gd name="T24" fmla="*/ 210 w 820"/>
                  <a:gd name="T25" fmla="*/ 753 h 1021"/>
                  <a:gd name="T26" fmla="*/ 217 w 820"/>
                  <a:gd name="T27" fmla="*/ 595 h 1021"/>
                  <a:gd name="T28" fmla="*/ 234 w 820"/>
                  <a:gd name="T29" fmla="*/ 461 h 1021"/>
                  <a:gd name="T30" fmla="*/ 300 w 820"/>
                  <a:gd name="T31" fmla="*/ 341 h 1021"/>
                  <a:gd name="T32" fmla="*/ 350 w 820"/>
                  <a:gd name="T33" fmla="*/ 278 h 1021"/>
                  <a:gd name="T34" fmla="*/ 467 w 820"/>
                  <a:gd name="T35" fmla="*/ 195 h 1021"/>
                  <a:gd name="T36" fmla="*/ 611 w 820"/>
                  <a:gd name="T37" fmla="*/ 376 h 1021"/>
                  <a:gd name="T38" fmla="*/ 618 w 820"/>
                  <a:gd name="T39" fmla="*/ 704 h 1021"/>
                  <a:gd name="T40" fmla="*/ 789 w 820"/>
                  <a:gd name="T41" fmla="*/ 710 h 1021"/>
                  <a:gd name="T42" fmla="*/ 705 w 820"/>
                  <a:gd name="T43" fmla="*/ 666 h 1021"/>
                  <a:gd name="T44" fmla="*/ 709 w 820"/>
                  <a:gd name="T45" fmla="*/ 572 h 1021"/>
                  <a:gd name="T46" fmla="*/ 580 w 820"/>
                  <a:gd name="T47" fmla="*/ 182 h 1021"/>
                  <a:gd name="T48" fmla="*/ 480 w 820"/>
                  <a:gd name="T49" fmla="*/ 138 h 1021"/>
                  <a:gd name="T50" fmla="*/ 405 w 820"/>
                  <a:gd name="T51" fmla="*/ 172 h 1021"/>
                  <a:gd name="T52" fmla="*/ 269 w 820"/>
                  <a:gd name="T53" fmla="*/ 293 h 1021"/>
                  <a:gd name="T54" fmla="*/ 234 w 820"/>
                  <a:gd name="T55" fmla="*/ 124 h 1021"/>
                  <a:gd name="T56" fmla="*/ 231 w 820"/>
                  <a:gd name="T57" fmla="*/ 74 h 1021"/>
                  <a:gd name="T58" fmla="*/ 219 w 820"/>
                  <a:gd name="T59" fmla="*/ 9 h 1021"/>
                  <a:gd name="T60" fmla="*/ 259 w 820"/>
                  <a:gd name="T61" fmla="*/ 103 h 1021"/>
                  <a:gd name="T62" fmla="*/ 269 w 820"/>
                  <a:gd name="T63" fmla="*/ 270 h 1021"/>
                  <a:gd name="T64" fmla="*/ 380 w 820"/>
                  <a:gd name="T65" fmla="*/ 163 h 1021"/>
                  <a:gd name="T66" fmla="*/ 453 w 820"/>
                  <a:gd name="T67" fmla="*/ 121 h 1021"/>
                  <a:gd name="T68" fmla="*/ 547 w 820"/>
                  <a:gd name="T69" fmla="*/ 124 h 1021"/>
                  <a:gd name="T70" fmla="*/ 655 w 820"/>
                  <a:gd name="T71" fmla="*/ 222 h 1021"/>
                  <a:gd name="T72" fmla="*/ 730 w 820"/>
                  <a:gd name="T73" fmla="*/ 605 h 1021"/>
                  <a:gd name="T74" fmla="*/ 764 w 820"/>
                  <a:gd name="T75" fmla="*/ 664 h 1021"/>
                  <a:gd name="T76" fmla="*/ 810 w 820"/>
                  <a:gd name="T77" fmla="*/ 724 h 1021"/>
                  <a:gd name="T78" fmla="*/ 580 w 820"/>
                  <a:gd name="T79" fmla="*/ 774 h 1021"/>
                  <a:gd name="T80" fmla="*/ 605 w 820"/>
                  <a:gd name="T81" fmla="*/ 557 h 1021"/>
                  <a:gd name="T82" fmla="*/ 582 w 820"/>
                  <a:gd name="T83" fmla="*/ 345 h 1021"/>
                  <a:gd name="T84" fmla="*/ 463 w 820"/>
                  <a:gd name="T85" fmla="*/ 224 h 1021"/>
                  <a:gd name="T86" fmla="*/ 373 w 820"/>
                  <a:gd name="T87" fmla="*/ 290 h 1021"/>
                  <a:gd name="T88" fmla="*/ 321 w 820"/>
                  <a:gd name="T89" fmla="*/ 359 h 1021"/>
                  <a:gd name="T90" fmla="*/ 256 w 820"/>
                  <a:gd name="T91" fmla="*/ 495 h 1021"/>
                  <a:gd name="T92" fmla="*/ 242 w 820"/>
                  <a:gd name="T93" fmla="*/ 653 h 1021"/>
                  <a:gd name="T94" fmla="*/ 234 w 820"/>
                  <a:gd name="T95" fmla="*/ 785 h 1021"/>
                  <a:gd name="T96" fmla="*/ 242 w 820"/>
                  <a:gd name="T97" fmla="*/ 843 h 1021"/>
                  <a:gd name="T98" fmla="*/ 315 w 820"/>
                  <a:gd name="T99" fmla="*/ 920 h 1021"/>
                  <a:gd name="T100" fmla="*/ 290 w 820"/>
                  <a:gd name="T101" fmla="*/ 993 h 1021"/>
                  <a:gd name="T102" fmla="*/ 219 w 820"/>
                  <a:gd name="T103" fmla="*/ 989 h 1021"/>
                  <a:gd name="T104" fmla="*/ 131 w 820"/>
                  <a:gd name="T105" fmla="*/ 1002 h 1021"/>
                  <a:gd name="T106" fmla="*/ 27 w 820"/>
                  <a:gd name="T107" fmla="*/ 1014 h 1021"/>
                  <a:gd name="T108" fmla="*/ 129 w 820"/>
                  <a:gd name="T109" fmla="*/ 706 h 1021"/>
                  <a:gd name="T110" fmla="*/ 146 w 820"/>
                  <a:gd name="T111" fmla="*/ 430 h 1021"/>
                  <a:gd name="T112" fmla="*/ 154 w 820"/>
                  <a:gd name="T113" fmla="*/ 138 h 1021"/>
                  <a:gd name="T114" fmla="*/ 44 w 820"/>
                  <a:gd name="T115" fmla="*/ 101 h 1021"/>
                  <a:gd name="T116" fmla="*/ 10 w 820"/>
                  <a:gd name="T117" fmla="*/ 28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0" h="1021">
                    <a:moveTo>
                      <a:pt x="200" y="23"/>
                    </a:moveTo>
                    <a:lnTo>
                      <a:pt x="188" y="24"/>
                    </a:lnTo>
                    <a:lnTo>
                      <a:pt x="177" y="24"/>
                    </a:lnTo>
                    <a:lnTo>
                      <a:pt x="169" y="24"/>
                    </a:lnTo>
                    <a:lnTo>
                      <a:pt x="163" y="28"/>
                    </a:lnTo>
                    <a:lnTo>
                      <a:pt x="158" y="30"/>
                    </a:lnTo>
                    <a:lnTo>
                      <a:pt x="152" y="32"/>
                    </a:lnTo>
                    <a:lnTo>
                      <a:pt x="148" y="34"/>
                    </a:lnTo>
                    <a:lnTo>
                      <a:pt x="144" y="32"/>
                    </a:lnTo>
                    <a:lnTo>
                      <a:pt x="142" y="30"/>
                    </a:lnTo>
                    <a:lnTo>
                      <a:pt x="138" y="30"/>
                    </a:lnTo>
                    <a:lnTo>
                      <a:pt x="131" y="30"/>
                    </a:lnTo>
                    <a:lnTo>
                      <a:pt x="131" y="30"/>
                    </a:lnTo>
                    <a:lnTo>
                      <a:pt x="123" y="30"/>
                    </a:lnTo>
                    <a:lnTo>
                      <a:pt x="117" y="30"/>
                    </a:lnTo>
                    <a:lnTo>
                      <a:pt x="112" y="32"/>
                    </a:lnTo>
                    <a:lnTo>
                      <a:pt x="102" y="36"/>
                    </a:lnTo>
                    <a:lnTo>
                      <a:pt x="89" y="40"/>
                    </a:lnTo>
                    <a:lnTo>
                      <a:pt x="52" y="44"/>
                    </a:lnTo>
                    <a:lnTo>
                      <a:pt x="42" y="44"/>
                    </a:lnTo>
                    <a:lnTo>
                      <a:pt x="35" y="46"/>
                    </a:lnTo>
                    <a:lnTo>
                      <a:pt x="27" y="48"/>
                    </a:lnTo>
                    <a:lnTo>
                      <a:pt x="25" y="55"/>
                    </a:lnTo>
                    <a:lnTo>
                      <a:pt x="25" y="63"/>
                    </a:lnTo>
                    <a:lnTo>
                      <a:pt x="25" y="71"/>
                    </a:lnTo>
                    <a:lnTo>
                      <a:pt x="29" y="76"/>
                    </a:lnTo>
                    <a:lnTo>
                      <a:pt x="35" y="76"/>
                    </a:lnTo>
                    <a:lnTo>
                      <a:pt x="44" y="76"/>
                    </a:lnTo>
                    <a:lnTo>
                      <a:pt x="54" y="76"/>
                    </a:lnTo>
                    <a:lnTo>
                      <a:pt x="58" y="76"/>
                    </a:lnTo>
                    <a:lnTo>
                      <a:pt x="60" y="76"/>
                    </a:lnTo>
                    <a:lnTo>
                      <a:pt x="60" y="76"/>
                    </a:lnTo>
                    <a:lnTo>
                      <a:pt x="60" y="76"/>
                    </a:lnTo>
                    <a:lnTo>
                      <a:pt x="64" y="72"/>
                    </a:lnTo>
                    <a:lnTo>
                      <a:pt x="69" y="69"/>
                    </a:lnTo>
                    <a:lnTo>
                      <a:pt x="75" y="67"/>
                    </a:lnTo>
                    <a:lnTo>
                      <a:pt x="83" y="69"/>
                    </a:lnTo>
                    <a:lnTo>
                      <a:pt x="89" y="71"/>
                    </a:lnTo>
                    <a:lnTo>
                      <a:pt x="94" y="71"/>
                    </a:lnTo>
                    <a:lnTo>
                      <a:pt x="123" y="71"/>
                    </a:lnTo>
                    <a:lnTo>
                      <a:pt x="125" y="71"/>
                    </a:lnTo>
                    <a:lnTo>
                      <a:pt x="127" y="71"/>
                    </a:lnTo>
                    <a:lnTo>
                      <a:pt x="137" y="67"/>
                    </a:lnTo>
                    <a:lnTo>
                      <a:pt x="144" y="65"/>
                    </a:lnTo>
                    <a:lnTo>
                      <a:pt x="150" y="65"/>
                    </a:lnTo>
                    <a:lnTo>
                      <a:pt x="154" y="65"/>
                    </a:lnTo>
                    <a:lnTo>
                      <a:pt x="158" y="67"/>
                    </a:lnTo>
                    <a:lnTo>
                      <a:pt x="160" y="71"/>
                    </a:lnTo>
                    <a:lnTo>
                      <a:pt x="171" y="99"/>
                    </a:lnTo>
                    <a:lnTo>
                      <a:pt x="177" y="136"/>
                    </a:lnTo>
                    <a:lnTo>
                      <a:pt x="179" y="170"/>
                    </a:lnTo>
                    <a:lnTo>
                      <a:pt x="179" y="199"/>
                    </a:lnTo>
                    <a:lnTo>
                      <a:pt x="175" y="249"/>
                    </a:lnTo>
                    <a:lnTo>
                      <a:pt x="171" y="297"/>
                    </a:lnTo>
                    <a:lnTo>
                      <a:pt x="173" y="305"/>
                    </a:lnTo>
                    <a:lnTo>
                      <a:pt x="175" y="313"/>
                    </a:lnTo>
                    <a:lnTo>
                      <a:pt x="177" y="324"/>
                    </a:lnTo>
                    <a:lnTo>
                      <a:pt x="177" y="336"/>
                    </a:lnTo>
                    <a:lnTo>
                      <a:pt x="171" y="372"/>
                    </a:lnTo>
                    <a:lnTo>
                      <a:pt x="169" y="386"/>
                    </a:lnTo>
                    <a:lnTo>
                      <a:pt x="167" y="401"/>
                    </a:lnTo>
                    <a:lnTo>
                      <a:pt x="169" y="407"/>
                    </a:lnTo>
                    <a:lnTo>
                      <a:pt x="169" y="412"/>
                    </a:lnTo>
                    <a:lnTo>
                      <a:pt x="171" y="422"/>
                    </a:lnTo>
                    <a:lnTo>
                      <a:pt x="171" y="432"/>
                    </a:lnTo>
                    <a:lnTo>
                      <a:pt x="165" y="491"/>
                    </a:lnTo>
                    <a:lnTo>
                      <a:pt x="160" y="545"/>
                    </a:lnTo>
                    <a:lnTo>
                      <a:pt x="162" y="572"/>
                    </a:lnTo>
                    <a:lnTo>
                      <a:pt x="162" y="601"/>
                    </a:lnTo>
                    <a:lnTo>
                      <a:pt x="160" y="612"/>
                    </a:lnTo>
                    <a:lnTo>
                      <a:pt x="158" y="624"/>
                    </a:lnTo>
                    <a:lnTo>
                      <a:pt x="156" y="631"/>
                    </a:lnTo>
                    <a:lnTo>
                      <a:pt x="154" y="643"/>
                    </a:lnTo>
                    <a:lnTo>
                      <a:pt x="154" y="658"/>
                    </a:lnTo>
                    <a:lnTo>
                      <a:pt x="154" y="666"/>
                    </a:lnTo>
                    <a:lnTo>
                      <a:pt x="152" y="674"/>
                    </a:lnTo>
                    <a:lnTo>
                      <a:pt x="152" y="674"/>
                    </a:lnTo>
                    <a:lnTo>
                      <a:pt x="154" y="678"/>
                    </a:lnTo>
                    <a:lnTo>
                      <a:pt x="154" y="683"/>
                    </a:lnTo>
                    <a:lnTo>
                      <a:pt x="154" y="695"/>
                    </a:lnTo>
                    <a:lnTo>
                      <a:pt x="152" y="708"/>
                    </a:lnTo>
                    <a:lnTo>
                      <a:pt x="152" y="722"/>
                    </a:lnTo>
                    <a:lnTo>
                      <a:pt x="150" y="733"/>
                    </a:lnTo>
                    <a:lnTo>
                      <a:pt x="154" y="825"/>
                    </a:lnTo>
                    <a:lnTo>
                      <a:pt x="160" y="918"/>
                    </a:lnTo>
                    <a:lnTo>
                      <a:pt x="160" y="922"/>
                    </a:lnTo>
                    <a:lnTo>
                      <a:pt x="158" y="925"/>
                    </a:lnTo>
                    <a:lnTo>
                      <a:pt x="154" y="929"/>
                    </a:lnTo>
                    <a:lnTo>
                      <a:pt x="123" y="943"/>
                    </a:lnTo>
                    <a:lnTo>
                      <a:pt x="90" y="950"/>
                    </a:lnTo>
                    <a:lnTo>
                      <a:pt x="66" y="954"/>
                    </a:lnTo>
                    <a:lnTo>
                      <a:pt x="42" y="962"/>
                    </a:lnTo>
                    <a:lnTo>
                      <a:pt x="42" y="968"/>
                    </a:lnTo>
                    <a:lnTo>
                      <a:pt x="42" y="979"/>
                    </a:lnTo>
                    <a:lnTo>
                      <a:pt x="44" y="989"/>
                    </a:lnTo>
                    <a:lnTo>
                      <a:pt x="46" y="996"/>
                    </a:lnTo>
                    <a:lnTo>
                      <a:pt x="50" y="996"/>
                    </a:lnTo>
                    <a:lnTo>
                      <a:pt x="54" y="996"/>
                    </a:lnTo>
                    <a:lnTo>
                      <a:pt x="54" y="1010"/>
                    </a:lnTo>
                    <a:lnTo>
                      <a:pt x="54" y="996"/>
                    </a:lnTo>
                    <a:lnTo>
                      <a:pt x="60" y="996"/>
                    </a:lnTo>
                    <a:lnTo>
                      <a:pt x="66" y="995"/>
                    </a:lnTo>
                    <a:lnTo>
                      <a:pt x="73" y="993"/>
                    </a:lnTo>
                    <a:lnTo>
                      <a:pt x="81" y="991"/>
                    </a:lnTo>
                    <a:lnTo>
                      <a:pt x="89" y="991"/>
                    </a:lnTo>
                    <a:lnTo>
                      <a:pt x="96" y="991"/>
                    </a:lnTo>
                    <a:lnTo>
                      <a:pt x="102" y="989"/>
                    </a:lnTo>
                    <a:lnTo>
                      <a:pt x="106" y="989"/>
                    </a:lnTo>
                    <a:lnTo>
                      <a:pt x="108" y="989"/>
                    </a:lnTo>
                    <a:lnTo>
                      <a:pt x="110" y="987"/>
                    </a:lnTo>
                    <a:lnTo>
                      <a:pt x="110" y="987"/>
                    </a:lnTo>
                    <a:lnTo>
                      <a:pt x="117" y="981"/>
                    </a:lnTo>
                    <a:lnTo>
                      <a:pt x="123" y="979"/>
                    </a:lnTo>
                    <a:lnTo>
                      <a:pt x="131" y="977"/>
                    </a:lnTo>
                    <a:lnTo>
                      <a:pt x="138" y="977"/>
                    </a:lnTo>
                    <a:lnTo>
                      <a:pt x="140" y="977"/>
                    </a:lnTo>
                    <a:lnTo>
                      <a:pt x="152" y="975"/>
                    </a:lnTo>
                    <a:lnTo>
                      <a:pt x="163" y="975"/>
                    </a:lnTo>
                    <a:lnTo>
                      <a:pt x="169" y="975"/>
                    </a:lnTo>
                    <a:lnTo>
                      <a:pt x="171" y="973"/>
                    </a:lnTo>
                    <a:lnTo>
                      <a:pt x="173" y="971"/>
                    </a:lnTo>
                    <a:lnTo>
                      <a:pt x="175" y="968"/>
                    </a:lnTo>
                    <a:lnTo>
                      <a:pt x="179" y="968"/>
                    </a:lnTo>
                    <a:lnTo>
                      <a:pt x="181" y="968"/>
                    </a:lnTo>
                    <a:lnTo>
                      <a:pt x="183" y="966"/>
                    </a:lnTo>
                    <a:lnTo>
                      <a:pt x="188" y="968"/>
                    </a:lnTo>
                    <a:lnTo>
                      <a:pt x="192" y="970"/>
                    </a:lnTo>
                    <a:lnTo>
                      <a:pt x="202" y="970"/>
                    </a:lnTo>
                    <a:lnTo>
                      <a:pt x="210" y="968"/>
                    </a:lnTo>
                    <a:lnTo>
                      <a:pt x="215" y="966"/>
                    </a:lnTo>
                    <a:lnTo>
                      <a:pt x="219" y="964"/>
                    </a:lnTo>
                    <a:lnTo>
                      <a:pt x="225" y="966"/>
                    </a:lnTo>
                    <a:lnTo>
                      <a:pt x="229" y="968"/>
                    </a:lnTo>
                    <a:lnTo>
                      <a:pt x="231" y="968"/>
                    </a:lnTo>
                    <a:lnTo>
                      <a:pt x="233" y="970"/>
                    </a:lnTo>
                    <a:lnTo>
                      <a:pt x="238" y="970"/>
                    </a:lnTo>
                    <a:lnTo>
                      <a:pt x="244" y="973"/>
                    </a:lnTo>
                    <a:lnTo>
                      <a:pt x="250" y="975"/>
                    </a:lnTo>
                    <a:lnTo>
                      <a:pt x="256" y="977"/>
                    </a:lnTo>
                    <a:lnTo>
                      <a:pt x="259" y="977"/>
                    </a:lnTo>
                    <a:lnTo>
                      <a:pt x="261" y="977"/>
                    </a:lnTo>
                    <a:lnTo>
                      <a:pt x="261" y="977"/>
                    </a:lnTo>
                    <a:lnTo>
                      <a:pt x="263" y="977"/>
                    </a:lnTo>
                    <a:lnTo>
                      <a:pt x="267" y="975"/>
                    </a:lnTo>
                    <a:lnTo>
                      <a:pt x="271" y="971"/>
                    </a:lnTo>
                    <a:lnTo>
                      <a:pt x="277" y="968"/>
                    </a:lnTo>
                    <a:lnTo>
                      <a:pt x="284" y="966"/>
                    </a:lnTo>
                    <a:lnTo>
                      <a:pt x="286" y="964"/>
                    </a:lnTo>
                    <a:lnTo>
                      <a:pt x="284" y="960"/>
                    </a:lnTo>
                    <a:lnTo>
                      <a:pt x="284" y="956"/>
                    </a:lnTo>
                    <a:lnTo>
                      <a:pt x="284" y="952"/>
                    </a:lnTo>
                    <a:lnTo>
                      <a:pt x="286" y="948"/>
                    </a:lnTo>
                    <a:lnTo>
                      <a:pt x="290" y="947"/>
                    </a:lnTo>
                    <a:lnTo>
                      <a:pt x="290" y="945"/>
                    </a:lnTo>
                    <a:lnTo>
                      <a:pt x="292" y="945"/>
                    </a:lnTo>
                    <a:lnTo>
                      <a:pt x="292" y="939"/>
                    </a:lnTo>
                    <a:lnTo>
                      <a:pt x="292" y="937"/>
                    </a:lnTo>
                    <a:lnTo>
                      <a:pt x="292" y="931"/>
                    </a:lnTo>
                    <a:lnTo>
                      <a:pt x="284" y="923"/>
                    </a:lnTo>
                    <a:lnTo>
                      <a:pt x="277" y="918"/>
                    </a:lnTo>
                    <a:lnTo>
                      <a:pt x="277" y="918"/>
                    </a:lnTo>
                    <a:lnTo>
                      <a:pt x="271" y="918"/>
                    </a:lnTo>
                    <a:lnTo>
                      <a:pt x="267" y="920"/>
                    </a:lnTo>
                    <a:lnTo>
                      <a:pt x="248" y="925"/>
                    </a:lnTo>
                    <a:lnTo>
                      <a:pt x="233" y="923"/>
                    </a:lnTo>
                    <a:lnTo>
                      <a:pt x="227" y="920"/>
                    </a:lnTo>
                    <a:lnTo>
                      <a:pt x="225" y="916"/>
                    </a:lnTo>
                    <a:lnTo>
                      <a:pt x="225" y="910"/>
                    </a:lnTo>
                    <a:lnTo>
                      <a:pt x="227" y="906"/>
                    </a:lnTo>
                    <a:lnTo>
                      <a:pt x="227" y="904"/>
                    </a:lnTo>
                    <a:lnTo>
                      <a:pt x="229" y="902"/>
                    </a:lnTo>
                    <a:lnTo>
                      <a:pt x="229" y="900"/>
                    </a:lnTo>
                    <a:lnTo>
                      <a:pt x="229" y="895"/>
                    </a:lnTo>
                    <a:lnTo>
                      <a:pt x="227" y="885"/>
                    </a:lnTo>
                    <a:lnTo>
                      <a:pt x="225" y="874"/>
                    </a:lnTo>
                    <a:lnTo>
                      <a:pt x="221" y="860"/>
                    </a:lnTo>
                    <a:lnTo>
                      <a:pt x="219" y="843"/>
                    </a:lnTo>
                    <a:lnTo>
                      <a:pt x="219" y="839"/>
                    </a:lnTo>
                    <a:lnTo>
                      <a:pt x="221" y="835"/>
                    </a:lnTo>
                    <a:lnTo>
                      <a:pt x="221" y="831"/>
                    </a:lnTo>
                    <a:lnTo>
                      <a:pt x="219" y="825"/>
                    </a:lnTo>
                    <a:lnTo>
                      <a:pt x="215" y="820"/>
                    </a:lnTo>
                    <a:lnTo>
                      <a:pt x="211" y="808"/>
                    </a:lnTo>
                    <a:lnTo>
                      <a:pt x="211" y="797"/>
                    </a:lnTo>
                    <a:lnTo>
                      <a:pt x="211" y="795"/>
                    </a:lnTo>
                    <a:lnTo>
                      <a:pt x="210" y="793"/>
                    </a:lnTo>
                    <a:lnTo>
                      <a:pt x="210" y="789"/>
                    </a:lnTo>
                    <a:lnTo>
                      <a:pt x="210" y="787"/>
                    </a:lnTo>
                    <a:lnTo>
                      <a:pt x="210" y="781"/>
                    </a:lnTo>
                    <a:lnTo>
                      <a:pt x="211" y="774"/>
                    </a:lnTo>
                    <a:lnTo>
                      <a:pt x="211" y="774"/>
                    </a:lnTo>
                    <a:lnTo>
                      <a:pt x="211" y="772"/>
                    </a:lnTo>
                    <a:lnTo>
                      <a:pt x="210" y="768"/>
                    </a:lnTo>
                    <a:lnTo>
                      <a:pt x="210" y="762"/>
                    </a:lnTo>
                    <a:lnTo>
                      <a:pt x="210" y="753"/>
                    </a:lnTo>
                    <a:lnTo>
                      <a:pt x="211" y="745"/>
                    </a:lnTo>
                    <a:lnTo>
                      <a:pt x="211" y="737"/>
                    </a:lnTo>
                    <a:lnTo>
                      <a:pt x="213" y="731"/>
                    </a:lnTo>
                    <a:lnTo>
                      <a:pt x="213" y="724"/>
                    </a:lnTo>
                    <a:lnTo>
                      <a:pt x="211" y="720"/>
                    </a:lnTo>
                    <a:lnTo>
                      <a:pt x="210" y="712"/>
                    </a:lnTo>
                    <a:lnTo>
                      <a:pt x="210" y="703"/>
                    </a:lnTo>
                    <a:lnTo>
                      <a:pt x="211" y="681"/>
                    </a:lnTo>
                    <a:lnTo>
                      <a:pt x="215" y="664"/>
                    </a:lnTo>
                    <a:lnTo>
                      <a:pt x="219" y="649"/>
                    </a:lnTo>
                    <a:lnTo>
                      <a:pt x="221" y="633"/>
                    </a:lnTo>
                    <a:lnTo>
                      <a:pt x="219" y="624"/>
                    </a:lnTo>
                    <a:lnTo>
                      <a:pt x="219" y="616"/>
                    </a:lnTo>
                    <a:lnTo>
                      <a:pt x="217" y="605"/>
                    </a:lnTo>
                    <a:lnTo>
                      <a:pt x="217" y="595"/>
                    </a:lnTo>
                    <a:lnTo>
                      <a:pt x="219" y="580"/>
                    </a:lnTo>
                    <a:lnTo>
                      <a:pt x="225" y="557"/>
                    </a:lnTo>
                    <a:lnTo>
                      <a:pt x="229" y="543"/>
                    </a:lnTo>
                    <a:lnTo>
                      <a:pt x="231" y="532"/>
                    </a:lnTo>
                    <a:lnTo>
                      <a:pt x="231" y="526"/>
                    </a:lnTo>
                    <a:lnTo>
                      <a:pt x="229" y="522"/>
                    </a:lnTo>
                    <a:lnTo>
                      <a:pt x="229" y="518"/>
                    </a:lnTo>
                    <a:lnTo>
                      <a:pt x="227" y="514"/>
                    </a:lnTo>
                    <a:lnTo>
                      <a:pt x="229" y="501"/>
                    </a:lnTo>
                    <a:lnTo>
                      <a:pt x="233" y="487"/>
                    </a:lnTo>
                    <a:lnTo>
                      <a:pt x="234" y="478"/>
                    </a:lnTo>
                    <a:lnTo>
                      <a:pt x="234" y="470"/>
                    </a:lnTo>
                    <a:lnTo>
                      <a:pt x="234" y="464"/>
                    </a:lnTo>
                    <a:lnTo>
                      <a:pt x="234" y="462"/>
                    </a:lnTo>
                    <a:lnTo>
                      <a:pt x="234" y="461"/>
                    </a:lnTo>
                    <a:lnTo>
                      <a:pt x="233" y="461"/>
                    </a:lnTo>
                    <a:lnTo>
                      <a:pt x="233" y="457"/>
                    </a:lnTo>
                    <a:lnTo>
                      <a:pt x="231" y="453"/>
                    </a:lnTo>
                    <a:lnTo>
                      <a:pt x="233" y="449"/>
                    </a:lnTo>
                    <a:lnTo>
                      <a:pt x="254" y="412"/>
                    </a:lnTo>
                    <a:lnTo>
                      <a:pt x="261" y="399"/>
                    </a:lnTo>
                    <a:lnTo>
                      <a:pt x="265" y="382"/>
                    </a:lnTo>
                    <a:lnTo>
                      <a:pt x="267" y="378"/>
                    </a:lnTo>
                    <a:lnTo>
                      <a:pt x="271" y="374"/>
                    </a:lnTo>
                    <a:lnTo>
                      <a:pt x="275" y="372"/>
                    </a:lnTo>
                    <a:lnTo>
                      <a:pt x="279" y="370"/>
                    </a:lnTo>
                    <a:lnTo>
                      <a:pt x="282" y="366"/>
                    </a:lnTo>
                    <a:lnTo>
                      <a:pt x="288" y="357"/>
                    </a:lnTo>
                    <a:lnTo>
                      <a:pt x="298" y="349"/>
                    </a:lnTo>
                    <a:lnTo>
                      <a:pt x="300" y="341"/>
                    </a:lnTo>
                    <a:lnTo>
                      <a:pt x="300" y="336"/>
                    </a:lnTo>
                    <a:lnTo>
                      <a:pt x="300" y="334"/>
                    </a:lnTo>
                    <a:lnTo>
                      <a:pt x="300" y="326"/>
                    </a:lnTo>
                    <a:lnTo>
                      <a:pt x="300" y="322"/>
                    </a:lnTo>
                    <a:lnTo>
                      <a:pt x="304" y="318"/>
                    </a:lnTo>
                    <a:lnTo>
                      <a:pt x="307" y="316"/>
                    </a:lnTo>
                    <a:lnTo>
                      <a:pt x="311" y="313"/>
                    </a:lnTo>
                    <a:lnTo>
                      <a:pt x="315" y="311"/>
                    </a:lnTo>
                    <a:lnTo>
                      <a:pt x="321" y="305"/>
                    </a:lnTo>
                    <a:lnTo>
                      <a:pt x="329" y="301"/>
                    </a:lnTo>
                    <a:lnTo>
                      <a:pt x="336" y="299"/>
                    </a:lnTo>
                    <a:lnTo>
                      <a:pt x="336" y="295"/>
                    </a:lnTo>
                    <a:lnTo>
                      <a:pt x="338" y="291"/>
                    </a:lnTo>
                    <a:lnTo>
                      <a:pt x="342" y="286"/>
                    </a:lnTo>
                    <a:lnTo>
                      <a:pt x="350" y="278"/>
                    </a:lnTo>
                    <a:lnTo>
                      <a:pt x="354" y="274"/>
                    </a:lnTo>
                    <a:lnTo>
                      <a:pt x="357" y="270"/>
                    </a:lnTo>
                    <a:lnTo>
                      <a:pt x="363" y="267"/>
                    </a:lnTo>
                    <a:lnTo>
                      <a:pt x="371" y="265"/>
                    </a:lnTo>
                    <a:lnTo>
                      <a:pt x="375" y="259"/>
                    </a:lnTo>
                    <a:lnTo>
                      <a:pt x="378" y="247"/>
                    </a:lnTo>
                    <a:lnTo>
                      <a:pt x="386" y="240"/>
                    </a:lnTo>
                    <a:lnTo>
                      <a:pt x="392" y="236"/>
                    </a:lnTo>
                    <a:lnTo>
                      <a:pt x="396" y="234"/>
                    </a:lnTo>
                    <a:lnTo>
                      <a:pt x="398" y="232"/>
                    </a:lnTo>
                    <a:lnTo>
                      <a:pt x="402" y="228"/>
                    </a:lnTo>
                    <a:lnTo>
                      <a:pt x="405" y="224"/>
                    </a:lnTo>
                    <a:lnTo>
                      <a:pt x="436" y="211"/>
                    </a:lnTo>
                    <a:lnTo>
                      <a:pt x="451" y="203"/>
                    </a:lnTo>
                    <a:lnTo>
                      <a:pt x="467" y="195"/>
                    </a:lnTo>
                    <a:lnTo>
                      <a:pt x="476" y="190"/>
                    </a:lnTo>
                    <a:lnTo>
                      <a:pt x="486" y="186"/>
                    </a:lnTo>
                    <a:lnTo>
                      <a:pt x="496" y="186"/>
                    </a:lnTo>
                    <a:lnTo>
                      <a:pt x="515" y="190"/>
                    </a:lnTo>
                    <a:lnTo>
                      <a:pt x="538" y="203"/>
                    </a:lnTo>
                    <a:lnTo>
                      <a:pt x="555" y="218"/>
                    </a:lnTo>
                    <a:lnTo>
                      <a:pt x="569" y="234"/>
                    </a:lnTo>
                    <a:lnTo>
                      <a:pt x="580" y="259"/>
                    </a:lnTo>
                    <a:lnTo>
                      <a:pt x="590" y="286"/>
                    </a:lnTo>
                    <a:lnTo>
                      <a:pt x="603" y="338"/>
                    </a:lnTo>
                    <a:lnTo>
                      <a:pt x="605" y="341"/>
                    </a:lnTo>
                    <a:lnTo>
                      <a:pt x="607" y="349"/>
                    </a:lnTo>
                    <a:lnTo>
                      <a:pt x="605" y="357"/>
                    </a:lnTo>
                    <a:lnTo>
                      <a:pt x="601" y="363"/>
                    </a:lnTo>
                    <a:lnTo>
                      <a:pt x="611" y="376"/>
                    </a:lnTo>
                    <a:lnTo>
                      <a:pt x="617" y="393"/>
                    </a:lnTo>
                    <a:lnTo>
                      <a:pt x="617" y="412"/>
                    </a:lnTo>
                    <a:lnTo>
                      <a:pt x="617" y="439"/>
                    </a:lnTo>
                    <a:lnTo>
                      <a:pt x="618" y="461"/>
                    </a:lnTo>
                    <a:lnTo>
                      <a:pt x="624" y="491"/>
                    </a:lnTo>
                    <a:lnTo>
                      <a:pt x="628" y="526"/>
                    </a:lnTo>
                    <a:lnTo>
                      <a:pt x="628" y="539"/>
                    </a:lnTo>
                    <a:lnTo>
                      <a:pt x="630" y="557"/>
                    </a:lnTo>
                    <a:lnTo>
                      <a:pt x="630" y="587"/>
                    </a:lnTo>
                    <a:lnTo>
                      <a:pt x="630" y="639"/>
                    </a:lnTo>
                    <a:lnTo>
                      <a:pt x="626" y="693"/>
                    </a:lnTo>
                    <a:lnTo>
                      <a:pt x="626" y="697"/>
                    </a:lnTo>
                    <a:lnTo>
                      <a:pt x="622" y="701"/>
                    </a:lnTo>
                    <a:lnTo>
                      <a:pt x="622" y="703"/>
                    </a:lnTo>
                    <a:lnTo>
                      <a:pt x="618" y="704"/>
                    </a:lnTo>
                    <a:lnTo>
                      <a:pt x="617" y="706"/>
                    </a:lnTo>
                    <a:lnTo>
                      <a:pt x="613" y="708"/>
                    </a:lnTo>
                    <a:lnTo>
                      <a:pt x="607" y="712"/>
                    </a:lnTo>
                    <a:lnTo>
                      <a:pt x="599" y="716"/>
                    </a:lnTo>
                    <a:lnTo>
                      <a:pt x="594" y="720"/>
                    </a:lnTo>
                    <a:lnTo>
                      <a:pt x="590" y="724"/>
                    </a:lnTo>
                    <a:lnTo>
                      <a:pt x="586" y="726"/>
                    </a:lnTo>
                    <a:lnTo>
                      <a:pt x="594" y="749"/>
                    </a:lnTo>
                    <a:lnTo>
                      <a:pt x="659" y="743"/>
                    </a:lnTo>
                    <a:lnTo>
                      <a:pt x="732" y="737"/>
                    </a:lnTo>
                    <a:lnTo>
                      <a:pt x="747" y="729"/>
                    </a:lnTo>
                    <a:lnTo>
                      <a:pt x="761" y="724"/>
                    </a:lnTo>
                    <a:lnTo>
                      <a:pt x="772" y="720"/>
                    </a:lnTo>
                    <a:lnTo>
                      <a:pt x="786" y="716"/>
                    </a:lnTo>
                    <a:lnTo>
                      <a:pt x="789" y="710"/>
                    </a:lnTo>
                    <a:lnTo>
                      <a:pt x="793" y="704"/>
                    </a:lnTo>
                    <a:lnTo>
                      <a:pt x="795" y="704"/>
                    </a:lnTo>
                    <a:lnTo>
                      <a:pt x="795" y="703"/>
                    </a:lnTo>
                    <a:lnTo>
                      <a:pt x="795" y="701"/>
                    </a:lnTo>
                    <a:lnTo>
                      <a:pt x="793" y="699"/>
                    </a:lnTo>
                    <a:lnTo>
                      <a:pt x="787" y="693"/>
                    </a:lnTo>
                    <a:lnTo>
                      <a:pt x="782" y="685"/>
                    </a:lnTo>
                    <a:lnTo>
                      <a:pt x="770" y="689"/>
                    </a:lnTo>
                    <a:lnTo>
                      <a:pt x="759" y="691"/>
                    </a:lnTo>
                    <a:lnTo>
                      <a:pt x="743" y="693"/>
                    </a:lnTo>
                    <a:lnTo>
                      <a:pt x="724" y="689"/>
                    </a:lnTo>
                    <a:lnTo>
                      <a:pt x="709" y="678"/>
                    </a:lnTo>
                    <a:lnTo>
                      <a:pt x="707" y="674"/>
                    </a:lnTo>
                    <a:lnTo>
                      <a:pt x="705" y="670"/>
                    </a:lnTo>
                    <a:lnTo>
                      <a:pt x="705" y="666"/>
                    </a:lnTo>
                    <a:lnTo>
                      <a:pt x="705" y="662"/>
                    </a:lnTo>
                    <a:lnTo>
                      <a:pt x="703" y="655"/>
                    </a:lnTo>
                    <a:lnTo>
                      <a:pt x="703" y="647"/>
                    </a:lnTo>
                    <a:lnTo>
                      <a:pt x="703" y="637"/>
                    </a:lnTo>
                    <a:lnTo>
                      <a:pt x="707" y="628"/>
                    </a:lnTo>
                    <a:lnTo>
                      <a:pt x="709" y="624"/>
                    </a:lnTo>
                    <a:lnTo>
                      <a:pt x="709" y="620"/>
                    </a:lnTo>
                    <a:lnTo>
                      <a:pt x="709" y="620"/>
                    </a:lnTo>
                    <a:lnTo>
                      <a:pt x="709" y="618"/>
                    </a:lnTo>
                    <a:lnTo>
                      <a:pt x="709" y="616"/>
                    </a:lnTo>
                    <a:lnTo>
                      <a:pt x="707" y="608"/>
                    </a:lnTo>
                    <a:lnTo>
                      <a:pt x="707" y="603"/>
                    </a:lnTo>
                    <a:lnTo>
                      <a:pt x="707" y="593"/>
                    </a:lnTo>
                    <a:lnTo>
                      <a:pt x="709" y="582"/>
                    </a:lnTo>
                    <a:lnTo>
                      <a:pt x="709" y="572"/>
                    </a:lnTo>
                    <a:lnTo>
                      <a:pt x="709" y="560"/>
                    </a:lnTo>
                    <a:lnTo>
                      <a:pt x="707" y="497"/>
                    </a:lnTo>
                    <a:lnTo>
                      <a:pt x="701" y="432"/>
                    </a:lnTo>
                    <a:lnTo>
                      <a:pt x="690" y="370"/>
                    </a:lnTo>
                    <a:lnTo>
                      <a:pt x="684" y="341"/>
                    </a:lnTo>
                    <a:lnTo>
                      <a:pt x="682" y="311"/>
                    </a:lnTo>
                    <a:lnTo>
                      <a:pt x="663" y="280"/>
                    </a:lnTo>
                    <a:lnTo>
                      <a:pt x="643" y="247"/>
                    </a:lnTo>
                    <a:lnTo>
                      <a:pt x="638" y="240"/>
                    </a:lnTo>
                    <a:lnTo>
                      <a:pt x="628" y="232"/>
                    </a:lnTo>
                    <a:lnTo>
                      <a:pt x="622" y="224"/>
                    </a:lnTo>
                    <a:lnTo>
                      <a:pt x="617" y="217"/>
                    </a:lnTo>
                    <a:lnTo>
                      <a:pt x="613" y="207"/>
                    </a:lnTo>
                    <a:lnTo>
                      <a:pt x="590" y="190"/>
                    </a:lnTo>
                    <a:lnTo>
                      <a:pt x="580" y="182"/>
                    </a:lnTo>
                    <a:lnTo>
                      <a:pt x="572" y="174"/>
                    </a:lnTo>
                    <a:lnTo>
                      <a:pt x="565" y="165"/>
                    </a:lnTo>
                    <a:lnTo>
                      <a:pt x="547" y="155"/>
                    </a:lnTo>
                    <a:lnTo>
                      <a:pt x="532" y="142"/>
                    </a:lnTo>
                    <a:lnTo>
                      <a:pt x="522" y="134"/>
                    </a:lnTo>
                    <a:lnTo>
                      <a:pt x="515" y="130"/>
                    </a:lnTo>
                    <a:lnTo>
                      <a:pt x="507" y="128"/>
                    </a:lnTo>
                    <a:lnTo>
                      <a:pt x="507" y="128"/>
                    </a:lnTo>
                    <a:lnTo>
                      <a:pt x="505" y="128"/>
                    </a:lnTo>
                    <a:lnTo>
                      <a:pt x="503" y="130"/>
                    </a:lnTo>
                    <a:lnTo>
                      <a:pt x="498" y="130"/>
                    </a:lnTo>
                    <a:lnTo>
                      <a:pt x="492" y="132"/>
                    </a:lnTo>
                    <a:lnTo>
                      <a:pt x="486" y="132"/>
                    </a:lnTo>
                    <a:lnTo>
                      <a:pt x="484" y="134"/>
                    </a:lnTo>
                    <a:lnTo>
                      <a:pt x="480" y="138"/>
                    </a:lnTo>
                    <a:lnTo>
                      <a:pt x="474" y="142"/>
                    </a:lnTo>
                    <a:lnTo>
                      <a:pt x="469" y="144"/>
                    </a:lnTo>
                    <a:lnTo>
                      <a:pt x="461" y="144"/>
                    </a:lnTo>
                    <a:lnTo>
                      <a:pt x="455" y="145"/>
                    </a:lnTo>
                    <a:lnTo>
                      <a:pt x="451" y="147"/>
                    </a:lnTo>
                    <a:lnTo>
                      <a:pt x="448" y="149"/>
                    </a:lnTo>
                    <a:lnTo>
                      <a:pt x="434" y="157"/>
                    </a:lnTo>
                    <a:lnTo>
                      <a:pt x="434" y="157"/>
                    </a:lnTo>
                    <a:lnTo>
                      <a:pt x="432" y="159"/>
                    </a:lnTo>
                    <a:lnTo>
                      <a:pt x="430" y="161"/>
                    </a:lnTo>
                    <a:lnTo>
                      <a:pt x="426" y="163"/>
                    </a:lnTo>
                    <a:lnTo>
                      <a:pt x="423" y="167"/>
                    </a:lnTo>
                    <a:lnTo>
                      <a:pt x="417" y="170"/>
                    </a:lnTo>
                    <a:lnTo>
                      <a:pt x="411" y="172"/>
                    </a:lnTo>
                    <a:lnTo>
                      <a:pt x="405" y="172"/>
                    </a:lnTo>
                    <a:lnTo>
                      <a:pt x="405" y="172"/>
                    </a:lnTo>
                    <a:lnTo>
                      <a:pt x="398" y="180"/>
                    </a:lnTo>
                    <a:lnTo>
                      <a:pt x="348" y="217"/>
                    </a:lnTo>
                    <a:lnTo>
                      <a:pt x="344" y="222"/>
                    </a:lnTo>
                    <a:lnTo>
                      <a:pt x="338" y="232"/>
                    </a:lnTo>
                    <a:lnTo>
                      <a:pt x="330" y="242"/>
                    </a:lnTo>
                    <a:lnTo>
                      <a:pt x="319" y="253"/>
                    </a:lnTo>
                    <a:lnTo>
                      <a:pt x="309" y="263"/>
                    </a:lnTo>
                    <a:lnTo>
                      <a:pt x="302" y="272"/>
                    </a:lnTo>
                    <a:lnTo>
                      <a:pt x="294" y="280"/>
                    </a:lnTo>
                    <a:lnTo>
                      <a:pt x="288" y="286"/>
                    </a:lnTo>
                    <a:lnTo>
                      <a:pt x="284" y="290"/>
                    </a:lnTo>
                    <a:lnTo>
                      <a:pt x="279" y="293"/>
                    </a:lnTo>
                    <a:lnTo>
                      <a:pt x="269" y="293"/>
                    </a:lnTo>
                    <a:lnTo>
                      <a:pt x="269" y="293"/>
                    </a:lnTo>
                    <a:lnTo>
                      <a:pt x="267" y="293"/>
                    </a:lnTo>
                    <a:lnTo>
                      <a:pt x="265" y="293"/>
                    </a:lnTo>
                    <a:lnTo>
                      <a:pt x="261" y="295"/>
                    </a:lnTo>
                    <a:lnTo>
                      <a:pt x="256" y="295"/>
                    </a:lnTo>
                    <a:lnTo>
                      <a:pt x="250" y="295"/>
                    </a:lnTo>
                    <a:lnTo>
                      <a:pt x="246" y="293"/>
                    </a:lnTo>
                    <a:lnTo>
                      <a:pt x="238" y="280"/>
                    </a:lnTo>
                    <a:lnTo>
                      <a:pt x="236" y="261"/>
                    </a:lnTo>
                    <a:lnTo>
                      <a:pt x="236" y="247"/>
                    </a:lnTo>
                    <a:lnTo>
                      <a:pt x="236" y="228"/>
                    </a:lnTo>
                    <a:lnTo>
                      <a:pt x="238" y="186"/>
                    </a:lnTo>
                    <a:lnTo>
                      <a:pt x="236" y="144"/>
                    </a:lnTo>
                    <a:lnTo>
                      <a:pt x="236" y="134"/>
                    </a:lnTo>
                    <a:lnTo>
                      <a:pt x="234" y="128"/>
                    </a:lnTo>
                    <a:lnTo>
                      <a:pt x="234" y="124"/>
                    </a:lnTo>
                    <a:lnTo>
                      <a:pt x="233" y="122"/>
                    </a:lnTo>
                    <a:lnTo>
                      <a:pt x="233" y="122"/>
                    </a:lnTo>
                    <a:lnTo>
                      <a:pt x="231" y="119"/>
                    </a:lnTo>
                    <a:lnTo>
                      <a:pt x="231" y="115"/>
                    </a:lnTo>
                    <a:lnTo>
                      <a:pt x="231" y="109"/>
                    </a:lnTo>
                    <a:lnTo>
                      <a:pt x="234" y="107"/>
                    </a:lnTo>
                    <a:lnTo>
                      <a:pt x="233" y="107"/>
                    </a:lnTo>
                    <a:lnTo>
                      <a:pt x="234" y="105"/>
                    </a:lnTo>
                    <a:lnTo>
                      <a:pt x="234" y="101"/>
                    </a:lnTo>
                    <a:lnTo>
                      <a:pt x="234" y="96"/>
                    </a:lnTo>
                    <a:lnTo>
                      <a:pt x="234" y="92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4" y="78"/>
                    </a:lnTo>
                    <a:lnTo>
                      <a:pt x="231" y="74"/>
                    </a:lnTo>
                    <a:lnTo>
                      <a:pt x="229" y="71"/>
                    </a:lnTo>
                    <a:lnTo>
                      <a:pt x="227" y="63"/>
                    </a:lnTo>
                    <a:lnTo>
                      <a:pt x="229" y="53"/>
                    </a:lnTo>
                    <a:lnTo>
                      <a:pt x="229" y="49"/>
                    </a:lnTo>
                    <a:lnTo>
                      <a:pt x="229" y="49"/>
                    </a:lnTo>
                    <a:lnTo>
                      <a:pt x="227" y="48"/>
                    </a:lnTo>
                    <a:lnTo>
                      <a:pt x="225" y="46"/>
                    </a:lnTo>
                    <a:lnTo>
                      <a:pt x="219" y="40"/>
                    </a:lnTo>
                    <a:lnTo>
                      <a:pt x="208" y="32"/>
                    </a:lnTo>
                    <a:lnTo>
                      <a:pt x="200" y="23"/>
                    </a:lnTo>
                    <a:close/>
                    <a:moveTo>
                      <a:pt x="204" y="0"/>
                    </a:moveTo>
                    <a:lnTo>
                      <a:pt x="208" y="0"/>
                    </a:lnTo>
                    <a:lnTo>
                      <a:pt x="211" y="1"/>
                    </a:lnTo>
                    <a:lnTo>
                      <a:pt x="215" y="3"/>
                    </a:lnTo>
                    <a:lnTo>
                      <a:pt x="219" y="9"/>
                    </a:lnTo>
                    <a:lnTo>
                      <a:pt x="227" y="15"/>
                    </a:lnTo>
                    <a:lnTo>
                      <a:pt x="234" y="21"/>
                    </a:lnTo>
                    <a:lnTo>
                      <a:pt x="238" y="24"/>
                    </a:lnTo>
                    <a:lnTo>
                      <a:pt x="244" y="30"/>
                    </a:lnTo>
                    <a:lnTo>
                      <a:pt x="248" y="36"/>
                    </a:lnTo>
                    <a:lnTo>
                      <a:pt x="252" y="44"/>
                    </a:lnTo>
                    <a:lnTo>
                      <a:pt x="254" y="51"/>
                    </a:lnTo>
                    <a:lnTo>
                      <a:pt x="252" y="59"/>
                    </a:lnTo>
                    <a:lnTo>
                      <a:pt x="256" y="65"/>
                    </a:lnTo>
                    <a:lnTo>
                      <a:pt x="258" y="69"/>
                    </a:lnTo>
                    <a:lnTo>
                      <a:pt x="259" y="74"/>
                    </a:lnTo>
                    <a:lnTo>
                      <a:pt x="259" y="82"/>
                    </a:lnTo>
                    <a:lnTo>
                      <a:pt x="259" y="92"/>
                    </a:lnTo>
                    <a:lnTo>
                      <a:pt x="259" y="96"/>
                    </a:lnTo>
                    <a:lnTo>
                      <a:pt x="259" y="103"/>
                    </a:lnTo>
                    <a:lnTo>
                      <a:pt x="258" y="111"/>
                    </a:lnTo>
                    <a:lnTo>
                      <a:pt x="256" y="115"/>
                    </a:lnTo>
                    <a:lnTo>
                      <a:pt x="258" y="122"/>
                    </a:lnTo>
                    <a:lnTo>
                      <a:pt x="259" y="130"/>
                    </a:lnTo>
                    <a:lnTo>
                      <a:pt x="261" y="142"/>
                    </a:lnTo>
                    <a:lnTo>
                      <a:pt x="263" y="186"/>
                    </a:lnTo>
                    <a:lnTo>
                      <a:pt x="261" y="230"/>
                    </a:lnTo>
                    <a:lnTo>
                      <a:pt x="261" y="247"/>
                    </a:lnTo>
                    <a:lnTo>
                      <a:pt x="259" y="261"/>
                    </a:lnTo>
                    <a:lnTo>
                      <a:pt x="261" y="267"/>
                    </a:lnTo>
                    <a:lnTo>
                      <a:pt x="261" y="270"/>
                    </a:lnTo>
                    <a:lnTo>
                      <a:pt x="263" y="268"/>
                    </a:lnTo>
                    <a:lnTo>
                      <a:pt x="265" y="268"/>
                    </a:lnTo>
                    <a:lnTo>
                      <a:pt x="267" y="270"/>
                    </a:lnTo>
                    <a:lnTo>
                      <a:pt x="269" y="270"/>
                    </a:lnTo>
                    <a:lnTo>
                      <a:pt x="273" y="267"/>
                    </a:lnTo>
                    <a:lnTo>
                      <a:pt x="277" y="261"/>
                    </a:lnTo>
                    <a:lnTo>
                      <a:pt x="282" y="255"/>
                    </a:lnTo>
                    <a:lnTo>
                      <a:pt x="292" y="245"/>
                    </a:lnTo>
                    <a:lnTo>
                      <a:pt x="302" y="236"/>
                    </a:lnTo>
                    <a:lnTo>
                      <a:pt x="311" y="226"/>
                    </a:lnTo>
                    <a:lnTo>
                      <a:pt x="319" y="217"/>
                    </a:lnTo>
                    <a:lnTo>
                      <a:pt x="323" y="211"/>
                    </a:lnTo>
                    <a:lnTo>
                      <a:pt x="325" y="207"/>
                    </a:lnTo>
                    <a:lnTo>
                      <a:pt x="327" y="205"/>
                    </a:lnTo>
                    <a:lnTo>
                      <a:pt x="327" y="205"/>
                    </a:lnTo>
                    <a:lnTo>
                      <a:pt x="329" y="201"/>
                    </a:lnTo>
                    <a:lnTo>
                      <a:pt x="332" y="197"/>
                    </a:lnTo>
                    <a:lnTo>
                      <a:pt x="357" y="180"/>
                    </a:lnTo>
                    <a:lnTo>
                      <a:pt x="380" y="163"/>
                    </a:lnTo>
                    <a:lnTo>
                      <a:pt x="384" y="159"/>
                    </a:lnTo>
                    <a:lnTo>
                      <a:pt x="386" y="157"/>
                    </a:lnTo>
                    <a:lnTo>
                      <a:pt x="392" y="151"/>
                    </a:lnTo>
                    <a:lnTo>
                      <a:pt x="398" y="147"/>
                    </a:lnTo>
                    <a:lnTo>
                      <a:pt x="400" y="145"/>
                    </a:lnTo>
                    <a:lnTo>
                      <a:pt x="403" y="145"/>
                    </a:lnTo>
                    <a:lnTo>
                      <a:pt x="409" y="147"/>
                    </a:lnTo>
                    <a:lnTo>
                      <a:pt x="411" y="145"/>
                    </a:lnTo>
                    <a:lnTo>
                      <a:pt x="415" y="142"/>
                    </a:lnTo>
                    <a:lnTo>
                      <a:pt x="419" y="138"/>
                    </a:lnTo>
                    <a:lnTo>
                      <a:pt x="423" y="136"/>
                    </a:lnTo>
                    <a:lnTo>
                      <a:pt x="434" y="128"/>
                    </a:lnTo>
                    <a:lnTo>
                      <a:pt x="442" y="126"/>
                    </a:lnTo>
                    <a:lnTo>
                      <a:pt x="451" y="122"/>
                    </a:lnTo>
                    <a:lnTo>
                      <a:pt x="453" y="121"/>
                    </a:lnTo>
                    <a:lnTo>
                      <a:pt x="459" y="121"/>
                    </a:lnTo>
                    <a:lnTo>
                      <a:pt x="463" y="121"/>
                    </a:lnTo>
                    <a:lnTo>
                      <a:pt x="467" y="117"/>
                    </a:lnTo>
                    <a:lnTo>
                      <a:pt x="471" y="111"/>
                    </a:lnTo>
                    <a:lnTo>
                      <a:pt x="476" y="107"/>
                    </a:lnTo>
                    <a:lnTo>
                      <a:pt x="480" y="107"/>
                    </a:lnTo>
                    <a:lnTo>
                      <a:pt x="482" y="105"/>
                    </a:lnTo>
                    <a:lnTo>
                      <a:pt x="488" y="107"/>
                    </a:lnTo>
                    <a:lnTo>
                      <a:pt x="492" y="107"/>
                    </a:lnTo>
                    <a:lnTo>
                      <a:pt x="492" y="107"/>
                    </a:lnTo>
                    <a:lnTo>
                      <a:pt x="494" y="107"/>
                    </a:lnTo>
                    <a:lnTo>
                      <a:pt x="501" y="105"/>
                    </a:lnTo>
                    <a:lnTo>
                      <a:pt x="507" y="103"/>
                    </a:lnTo>
                    <a:lnTo>
                      <a:pt x="528" y="109"/>
                    </a:lnTo>
                    <a:lnTo>
                      <a:pt x="547" y="124"/>
                    </a:lnTo>
                    <a:lnTo>
                      <a:pt x="559" y="132"/>
                    </a:lnTo>
                    <a:lnTo>
                      <a:pt x="569" y="138"/>
                    </a:lnTo>
                    <a:lnTo>
                      <a:pt x="576" y="142"/>
                    </a:lnTo>
                    <a:lnTo>
                      <a:pt x="582" y="145"/>
                    </a:lnTo>
                    <a:lnTo>
                      <a:pt x="584" y="147"/>
                    </a:lnTo>
                    <a:lnTo>
                      <a:pt x="590" y="157"/>
                    </a:lnTo>
                    <a:lnTo>
                      <a:pt x="595" y="163"/>
                    </a:lnTo>
                    <a:lnTo>
                      <a:pt x="603" y="170"/>
                    </a:lnTo>
                    <a:lnTo>
                      <a:pt x="632" y="190"/>
                    </a:lnTo>
                    <a:lnTo>
                      <a:pt x="634" y="194"/>
                    </a:lnTo>
                    <a:lnTo>
                      <a:pt x="636" y="197"/>
                    </a:lnTo>
                    <a:lnTo>
                      <a:pt x="638" y="203"/>
                    </a:lnTo>
                    <a:lnTo>
                      <a:pt x="642" y="209"/>
                    </a:lnTo>
                    <a:lnTo>
                      <a:pt x="645" y="213"/>
                    </a:lnTo>
                    <a:lnTo>
                      <a:pt x="655" y="222"/>
                    </a:lnTo>
                    <a:lnTo>
                      <a:pt x="665" y="234"/>
                    </a:lnTo>
                    <a:lnTo>
                      <a:pt x="684" y="268"/>
                    </a:lnTo>
                    <a:lnTo>
                      <a:pt x="705" y="299"/>
                    </a:lnTo>
                    <a:lnTo>
                      <a:pt x="707" y="303"/>
                    </a:lnTo>
                    <a:lnTo>
                      <a:pt x="707" y="307"/>
                    </a:lnTo>
                    <a:lnTo>
                      <a:pt x="709" y="336"/>
                    </a:lnTo>
                    <a:lnTo>
                      <a:pt x="714" y="364"/>
                    </a:lnTo>
                    <a:lnTo>
                      <a:pt x="724" y="430"/>
                    </a:lnTo>
                    <a:lnTo>
                      <a:pt x="732" y="493"/>
                    </a:lnTo>
                    <a:lnTo>
                      <a:pt x="734" y="560"/>
                    </a:lnTo>
                    <a:lnTo>
                      <a:pt x="734" y="574"/>
                    </a:lnTo>
                    <a:lnTo>
                      <a:pt x="732" y="585"/>
                    </a:lnTo>
                    <a:lnTo>
                      <a:pt x="730" y="595"/>
                    </a:lnTo>
                    <a:lnTo>
                      <a:pt x="730" y="603"/>
                    </a:lnTo>
                    <a:lnTo>
                      <a:pt x="730" y="605"/>
                    </a:lnTo>
                    <a:lnTo>
                      <a:pt x="732" y="608"/>
                    </a:lnTo>
                    <a:lnTo>
                      <a:pt x="734" y="614"/>
                    </a:lnTo>
                    <a:lnTo>
                      <a:pt x="734" y="620"/>
                    </a:lnTo>
                    <a:lnTo>
                      <a:pt x="732" y="630"/>
                    </a:lnTo>
                    <a:lnTo>
                      <a:pt x="728" y="639"/>
                    </a:lnTo>
                    <a:lnTo>
                      <a:pt x="728" y="643"/>
                    </a:lnTo>
                    <a:lnTo>
                      <a:pt x="726" y="647"/>
                    </a:lnTo>
                    <a:lnTo>
                      <a:pt x="726" y="651"/>
                    </a:lnTo>
                    <a:lnTo>
                      <a:pt x="728" y="655"/>
                    </a:lnTo>
                    <a:lnTo>
                      <a:pt x="730" y="664"/>
                    </a:lnTo>
                    <a:lnTo>
                      <a:pt x="736" y="666"/>
                    </a:lnTo>
                    <a:lnTo>
                      <a:pt x="743" y="668"/>
                    </a:lnTo>
                    <a:lnTo>
                      <a:pt x="743" y="668"/>
                    </a:lnTo>
                    <a:lnTo>
                      <a:pt x="755" y="666"/>
                    </a:lnTo>
                    <a:lnTo>
                      <a:pt x="764" y="664"/>
                    </a:lnTo>
                    <a:lnTo>
                      <a:pt x="776" y="662"/>
                    </a:lnTo>
                    <a:lnTo>
                      <a:pt x="789" y="660"/>
                    </a:lnTo>
                    <a:lnTo>
                      <a:pt x="795" y="662"/>
                    </a:lnTo>
                    <a:lnTo>
                      <a:pt x="799" y="666"/>
                    </a:lnTo>
                    <a:lnTo>
                      <a:pt x="803" y="670"/>
                    </a:lnTo>
                    <a:lnTo>
                      <a:pt x="805" y="676"/>
                    </a:lnTo>
                    <a:lnTo>
                      <a:pt x="809" y="680"/>
                    </a:lnTo>
                    <a:lnTo>
                      <a:pt x="812" y="683"/>
                    </a:lnTo>
                    <a:lnTo>
                      <a:pt x="816" y="689"/>
                    </a:lnTo>
                    <a:lnTo>
                      <a:pt x="818" y="695"/>
                    </a:lnTo>
                    <a:lnTo>
                      <a:pt x="820" y="703"/>
                    </a:lnTo>
                    <a:lnTo>
                      <a:pt x="818" y="710"/>
                    </a:lnTo>
                    <a:lnTo>
                      <a:pt x="816" y="716"/>
                    </a:lnTo>
                    <a:lnTo>
                      <a:pt x="810" y="724"/>
                    </a:lnTo>
                    <a:lnTo>
                      <a:pt x="810" y="724"/>
                    </a:lnTo>
                    <a:lnTo>
                      <a:pt x="809" y="726"/>
                    </a:lnTo>
                    <a:lnTo>
                      <a:pt x="809" y="728"/>
                    </a:lnTo>
                    <a:lnTo>
                      <a:pt x="809" y="731"/>
                    </a:lnTo>
                    <a:lnTo>
                      <a:pt x="807" y="735"/>
                    </a:lnTo>
                    <a:lnTo>
                      <a:pt x="803" y="739"/>
                    </a:lnTo>
                    <a:lnTo>
                      <a:pt x="797" y="739"/>
                    </a:lnTo>
                    <a:lnTo>
                      <a:pt x="787" y="741"/>
                    </a:lnTo>
                    <a:lnTo>
                      <a:pt x="778" y="743"/>
                    </a:lnTo>
                    <a:lnTo>
                      <a:pt x="770" y="747"/>
                    </a:lnTo>
                    <a:lnTo>
                      <a:pt x="757" y="753"/>
                    </a:lnTo>
                    <a:lnTo>
                      <a:pt x="741" y="760"/>
                    </a:lnTo>
                    <a:lnTo>
                      <a:pt x="738" y="762"/>
                    </a:lnTo>
                    <a:lnTo>
                      <a:pt x="661" y="766"/>
                    </a:lnTo>
                    <a:lnTo>
                      <a:pt x="586" y="774"/>
                    </a:lnTo>
                    <a:lnTo>
                      <a:pt x="580" y="774"/>
                    </a:lnTo>
                    <a:lnTo>
                      <a:pt x="576" y="772"/>
                    </a:lnTo>
                    <a:lnTo>
                      <a:pt x="574" y="770"/>
                    </a:lnTo>
                    <a:lnTo>
                      <a:pt x="572" y="764"/>
                    </a:lnTo>
                    <a:lnTo>
                      <a:pt x="561" y="726"/>
                    </a:lnTo>
                    <a:lnTo>
                      <a:pt x="561" y="720"/>
                    </a:lnTo>
                    <a:lnTo>
                      <a:pt x="565" y="714"/>
                    </a:lnTo>
                    <a:lnTo>
                      <a:pt x="569" y="708"/>
                    </a:lnTo>
                    <a:lnTo>
                      <a:pt x="576" y="703"/>
                    </a:lnTo>
                    <a:lnTo>
                      <a:pt x="588" y="695"/>
                    </a:lnTo>
                    <a:lnTo>
                      <a:pt x="594" y="691"/>
                    </a:lnTo>
                    <a:lnTo>
                      <a:pt x="599" y="689"/>
                    </a:lnTo>
                    <a:lnTo>
                      <a:pt x="603" y="685"/>
                    </a:lnTo>
                    <a:lnTo>
                      <a:pt x="605" y="639"/>
                    </a:lnTo>
                    <a:lnTo>
                      <a:pt x="607" y="587"/>
                    </a:lnTo>
                    <a:lnTo>
                      <a:pt x="605" y="557"/>
                    </a:lnTo>
                    <a:lnTo>
                      <a:pt x="605" y="541"/>
                    </a:lnTo>
                    <a:lnTo>
                      <a:pt x="603" y="528"/>
                    </a:lnTo>
                    <a:lnTo>
                      <a:pt x="599" y="495"/>
                    </a:lnTo>
                    <a:lnTo>
                      <a:pt x="595" y="464"/>
                    </a:lnTo>
                    <a:lnTo>
                      <a:pt x="594" y="439"/>
                    </a:lnTo>
                    <a:lnTo>
                      <a:pt x="594" y="411"/>
                    </a:lnTo>
                    <a:lnTo>
                      <a:pt x="590" y="389"/>
                    </a:lnTo>
                    <a:lnTo>
                      <a:pt x="582" y="376"/>
                    </a:lnTo>
                    <a:lnTo>
                      <a:pt x="578" y="372"/>
                    </a:lnTo>
                    <a:lnTo>
                      <a:pt x="576" y="366"/>
                    </a:lnTo>
                    <a:lnTo>
                      <a:pt x="578" y="359"/>
                    </a:lnTo>
                    <a:lnTo>
                      <a:pt x="582" y="351"/>
                    </a:lnTo>
                    <a:lnTo>
                      <a:pt x="582" y="349"/>
                    </a:lnTo>
                    <a:lnTo>
                      <a:pt x="584" y="349"/>
                    </a:lnTo>
                    <a:lnTo>
                      <a:pt x="582" y="345"/>
                    </a:lnTo>
                    <a:lnTo>
                      <a:pt x="567" y="293"/>
                    </a:lnTo>
                    <a:lnTo>
                      <a:pt x="557" y="268"/>
                    </a:lnTo>
                    <a:lnTo>
                      <a:pt x="547" y="245"/>
                    </a:lnTo>
                    <a:lnTo>
                      <a:pt x="542" y="240"/>
                    </a:lnTo>
                    <a:lnTo>
                      <a:pt x="534" y="230"/>
                    </a:lnTo>
                    <a:lnTo>
                      <a:pt x="522" y="222"/>
                    </a:lnTo>
                    <a:lnTo>
                      <a:pt x="515" y="217"/>
                    </a:lnTo>
                    <a:lnTo>
                      <a:pt x="507" y="213"/>
                    </a:lnTo>
                    <a:lnTo>
                      <a:pt x="501" y="211"/>
                    </a:lnTo>
                    <a:lnTo>
                      <a:pt x="496" y="209"/>
                    </a:lnTo>
                    <a:lnTo>
                      <a:pt x="492" y="211"/>
                    </a:lnTo>
                    <a:lnTo>
                      <a:pt x="490" y="211"/>
                    </a:lnTo>
                    <a:lnTo>
                      <a:pt x="484" y="213"/>
                    </a:lnTo>
                    <a:lnTo>
                      <a:pt x="478" y="217"/>
                    </a:lnTo>
                    <a:lnTo>
                      <a:pt x="463" y="224"/>
                    </a:lnTo>
                    <a:lnTo>
                      <a:pt x="448" y="232"/>
                    </a:lnTo>
                    <a:lnTo>
                      <a:pt x="434" y="240"/>
                    </a:lnTo>
                    <a:lnTo>
                      <a:pt x="419" y="245"/>
                    </a:lnTo>
                    <a:lnTo>
                      <a:pt x="417" y="249"/>
                    </a:lnTo>
                    <a:lnTo>
                      <a:pt x="415" y="253"/>
                    </a:lnTo>
                    <a:lnTo>
                      <a:pt x="407" y="257"/>
                    </a:lnTo>
                    <a:lnTo>
                      <a:pt x="402" y="259"/>
                    </a:lnTo>
                    <a:lnTo>
                      <a:pt x="398" y="263"/>
                    </a:lnTo>
                    <a:lnTo>
                      <a:pt x="396" y="268"/>
                    </a:lnTo>
                    <a:lnTo>
                      <a:pt x="392" y="278"/>
                    </a:lnTo>
                    <a:lnTo>
                      <a:pt x="384" y="286"/>
                    </a:lnTo>
                    <a:lnTo>
                      <a:pt x="382" y="288"/>
                    </a:lnTo>
                    <a:lnTo>
                      <a:pt x="380" y="288"/>
                    </a:lnTo>
                    <a:lnTo>
                      <a:pt x="377" y="290"/>
                    </a:lnTo>
                    <a:lnTo>
                      <a:pt x="373" y="290"/>
                    </a:lnTo>
                    <a:lnTo>
                      <a:pt x="369" y="293"/>
                    </a:lnTo>
                    <a:lnTo>
                      <a:pt x="365" y="297"/>
                    </a:lnTo>
                    <a:lnTo>
                      <a:pt x="359" y="303"/>
                    </a:lnTo>
                    <a:lnTo>
                      <a:pt x="357" y="309"/>
                    </a:lnTo>
                    <a:lnTo>
                      <a:pt x="355" y="313"/>
                    </a:lnTo>
                    <a:lnTo>
                      <a:pt x="354" y="316"/>
                    </a:lnTo>
                    <a:lnTo>
                      <a:pt x="348" y="320"/>
                    </a:lnTo>
                    <a:lnTo>
                      <a:pt x="340" y="322"/>
                    </a:lnTo>
                    <a:lnTo>
                      <a:pt x="334" y="326"/>
                    </a:lnTo>
                    <a:lnTo>
                      <a:pt x="332" y="328"/>
                    </a:lnTo>
                    <a:lnTo>
                      <a:pt x="329" y="332"/>
                    </a:lnTo>
                    <a:lnTo>
                      <a:pt x="325" y="334"/>
                    </a:lnTo>
                    <a:lnTo>
                      <a:pt x="323" y="340"/>
                    </a:lnTo>
                    <a:lnTo>
                      <a:pt x="323" y="349"/>
                    </a:lnTo>
                    <a:lnTo>
                      <a:pt x="321" y="359"/>
                    </a:lnTo>
                    <a:lnTo>
                      <a:pt x="319" y="363"/>
                    </a:lnTo>
                    <a:lnTo>
                      <a:pt x="315" y="366"/>
                    </a:lnTo>
                    <a:lnTo>
                      <a:pt x="309" y="370"/>
                    </a:lnTo>
                    <a:lnTo>
                      <a:pt x="304" y="378"/>
                    </a:lnTo>
                    <a:lnTo>
                      <a:pt x="300" y="384"/>
                    </a:lnTo>
                    <a:lnTo>
                      <a:pt x="294" y="389"/>
                    </a:lnTo>
                    <a:lnTo>
                      <a:pt x="288" y="393"/>
                    </a:lnTo>
                    <a:lnTo>
                      <a:pt x="282" y="412"/>
                    </a:lnTo>
                    <a:lnTo>
                      <a:pt x="273" y="428"/>
                    </a:lnTo>
                    <a:lnTo>
                      <a:pt x="265" y="439"/>
                    </a:lnTo>
                    <a:lnTo>
                      <a:pt x="258" y="453"/>
                    </a:lnTo>
                    <a:lnTo>
                      <a:pt x="258" y="461"/>
                    </a:lnTo>
                    <a:lnTo>
                      <a:pt x="259" y="470"/>
                    </a:lnTo>
                    <a:lnTo>
                      <a:pt x="258" y="482"/>
                    </a:lnTo>
                    <a:lnTo>
                      <a:pt x="256" y="495"/>
                    </a:lnTo>
                    <a:lnTo>
                      <a:pt x="254" y="505"/>
                    </a:lnTo>
                    <a:lnTo>
                      <a:pt x="252" y="512"/>
                    </a:lnTo>
                    <a:lnTo>
                      <a:pt x="254" y="516"/>
                    </a:lnTo>
                    <a:lnTo>
                      <a:pt x="256" y="520"/>
                    </a:lnTo>
                    <a:lnTo>
                      <a:pt x="256" y="524"/>
                    </a:lnTo>
                    <a:lnTo>
                      <a:pt x="254" y="541"/>
                    </a:lnTo>
                    <a:lnTo>
                      <a:pt x="248" y="564"/>
                    </a:lnTo>
                    <a:lnTo>
                      <a:pt x="244" y="580"/>
                    </a:lnTo>
                    <a:lnTo>
                      <a:pt x="242" y="589"/>
                    </a:lnTo>
                    <a:lnTo>
                      <a:pt x="242" y="595"/>
                    </a:lnTo>
                    <a:lnTo>
                      <a:pt x="242" y="603"/>
                    </a:lnTo>
                    <a:lnTo>
                      <a:pt x="242" y="612"/>
                    </a:lnTo>
                    <a:lnTo>
                      <a:pt x="244" y="624"/>
                    </a:lnTo>
                    <a:lnTo>
                      <a:pt x="244" y="633"/>
                    </a:lnTo>
                    <a:lnTo>
                      <a:pt x="242" y="653"/>
                    </a:lnTo>
                    <a:lnTo>
                      <a:pt x="238" y="672"/>
                    </a:lnTo>
                    <a:lnTo>
                      <a:pt x="234" y="703"/>
                    </a:lnTo>
                    <a:lnTo>
                      <a:pt x="234" y="708"/>
                    </a:lnTo>
                    <a:lnTo>
                      <a:pt x="234" y="714"/>
                    </a:lnTo>
                    <a:lnTo>
                      <a:pt x="236" y="722"/>
                    </a:lnTo>
                    <a:lnTo>
                      <a:pt x="236" y="731"/>
                    </a:lnTo>
                    <a:lnTo>
                      <a:pt x="236" y="741"/>
                    </a:lnTo>
                    <a:lnTo>
                      <a:pt x="234" y="749"/>
                    </a:lnTo>
                    <a:lnTo>
                      <a:pt x="234" y="756"/>
                    </a:lnTo>
                    <a:lnTo>
                      <a:pt x="233" y="762"/>
                    </a:lnTo>
                    <a:lnTo>
                      <a:pt x="234" y="764"/>
                    </a:lnTo>
                    <a:lnTo>
                      <a:pt x="236" y="768"/>
                    </a:lnTo>
                    <a:lnTo>
                      <a:pt x="236" y="774"/>
                    </a:lnTo>
                    <a:lnTo>
                      <a:pt x="236" y="779"/>
                    </a:lnTo>
                    <a:lnTo>
                      <a:pt x="234" y="785"/>
                    </a:lnTo>
                    <a:lnTo>
                      <a:pt x="236" y="787"/>
                    </a:lnTo>
                    <a:lnTo>
                      <a:pt x="236" y="791"/>
                    </a:lnTo>
                    <a:lnTo>
                      <a:pt x="236" y="795"/>
                    </a:lnTo>
                    <a:lnTo>
                      <a:pt x="234" y="799"/>
                    </a:lnTo>
                    <a:lnTo>
                      <a:pt x="236" y="804"/>
                    </a:lnTo>
                    <a:lnTo>
                      <a:pt x="238" y="810"/>
                    </a:lnTo>
                    <a:lnTo>
                      <a:pt x="242" y="816"/>
                    </a:lnTo>
                    <a:lnTo>
                      <a:pt x="244" y="820"/>
                    </a:lnTo>
                    <a:lnTo>
                      <a:pt x="248" y="825"/>
                    </a:lnTo>
                    <a:lnTo>
                      <a:pt x="248" y="829"/>
                    </a:lnTo>
                    <a:lnTo>
                      <a:pt x="246" y="835"/>
                    </a:lnTo>
                    <a:lnTo>
                      <a:pt x="244" y="839"/>
                    </a:lnTo>
                    <a:lnTo>
                      <a:pt x="244" y="841"/>
                    </a:lnTo>
                    <a:lnTo>
                      <a:pt x="244" y="843"/>
                    </a:lnTo>
                    <a:lnTo>
                      <a:pt x="242" y="843"/>
                    </a:lnTo>
                    <a:lnTo>
                      <a:pt x="244" y="854"/>
                    </a:lnTo>
                    <a:lnTo>
                      <a:pt x="248" y="866"/>
                    </a:lnTo>
                    <a:lnTo>
                      <a:pt x="250" y="875"/>
                    </a:lnTo>
                    <a:lnTo>
                      <a:pt x="252" y="885"/>
                    </a:lnTo>
                    <a:lnTo>
                      <a:pt x="254" y="895"/>
                    </a:lnTo>
                    <a:lnTo>
                      <a:pt x="254" y="900"/>
                    </a:lnTo>
                    <a:lnTo>
                      <a:pt x="256" y="898"/>
                    </a:lnTo>
                    <a:lnTo>
                      <a:pt x="261" y="897"/>
                    </a:lnTo>
                    <a:lnTo>
                      <a:pt x="269" y="895"/>
                    </a:lnTo>
                    <a:lnTo>
                      <a:pt x="275" y="893"/>
                    </a:lnTo>
                    <a:lnTo>
                      <a:pt x="282" y="895"/>
                    </a:lnTo>
                    <a:lnTo>
                      <a:pt x="286" y="897"/>
                    </a:lnTo>
                    <a:lnTo>
                      <a:pt x="298" y="902"/>
                    </a:lnTo>
                    <a:lnTo>
                      <a:pt x="307" y="910"/>
                    </a:lnTo>
                    <a:lnTo>
                      <a:pt x="315" y="920"/>
                    </a:lnTo>
                    <a:lnTo>
                      <a:pt x="317" y="923"/>
                    </a:lnTo>
                    <a:lnTo>
                      <a:pt x="317" y="927"/>
                    </a:lnTo>
                    <a:lnTo>
                      <a:pt x="317" y="937"/>
                    </a:lnTo>
                    <a:lnTo>
                      <a:pt x="317" y="943"/>
                    </a:lnTo>
                    <a:lnTo>
                      <a:pt x="315" y="950"/>
                    </a:lnTo>
                    <a:lnTo>
                      <a:pt x="311" y="958"/>
                    </a:lnTo>
                    <a:lnTo>
                      <a:pt x="311" y="964"/>
                    </a:lnTo>
                    <a:lnTo>
                      <a:pt x="311" y="968"/>
                    </a:lnTo>
                    <a:lnTo>
                      <a:pt x="309" y="973"/>
                    </a:lnTo>
                    <a:lnTo>
                      <a:pt x="306" y="979"/>
                    </a:lnTo>
                    <a:lnTo>
                      <a:pt x="304" y="983"/>
                    </a:lnTo>
                    <a:lnTo>
                      <a:pt x="302" y="987"/>
                    </a:lnTo>
                    <a:lnTo>
                      <a:pt x="300" y="991"/>
                    </a:lnTo>
                    <a:lnTo>
                      <a:pt x="296" y="991"/>
                    </a:lnTo>
                    <a:lnTo>
                      <a:pt x="290" y="993"/>
                    </a:lnTo>
                    <a:lnTo>
                      <a:pt x="286" y="991"/>
                    </a:lnTo>
                    <a:lnTo>
                      <a:pt x="286" y="991"/>
                    </a:lnTo>
                    <a:lnTo>
                      <a:pt x="284" y="993"/>
                    </a:lnTo>
                    <a:lnTo>
                      <a:pt x="277" y="998"/>
                    </a:lnTo>
                    <a:lnTo>
                      <a:pt x="269" y="1000"/>
                    </a:lnTo>
                    <a:lnTo>
                      <a:pt x="261" y="1002"/>
                    </a:lnTo>
                    <a:lnTo>
                      <a:pt x="259" y="1002"/>
                    </a:lnTo>
                    <a:lnTo>
                      <a:pt x="258" y="1002"/>
                    </a:lnTo>
                    <a:lnTo>
                      <a:pt x="254" y="1000"/>
                    </a:lnTo>
                    <a:lnTo>
                      <a:pt x="250" y="1000"/>
                    </a:lnTo>
                    <a:lnTo>
                      <a:pt x="244" y="998"/>
                    </a:lnTo>
                    <a:lnTo>
                      <a:pt x="236" y="996"/>
                    </a:lnTo>
                    <a:lnTo>
                      <a:pt x="229" y="993"/>
                    </a:lnTo>
                    <a:lnTo>
                      <a:pt x="223" y="991"/>
                    </a:lnTo>
                    <a:lnTo>
                      <a:pt x="219" y="989"/>
                    </a:lnTo>
                    <a:lnTo>
                      <a:pt x="213" y="993"/>
                    </a:lnTo>
                    <a:lnTo>
                      <a:pt x="206" y="993"/>
                    </a:lnTo>
                    <a:lnTo>
                      <a:pt x="198" y="995"/>
                    </a:lnTo>
                    <a:lnTo>
                      <a:pt x="192" y="995"/>
                    </a:lnTo>
                    <a:lnTo>
                      <a:pt x="186" y="995"/>
                    </a:lnTo>
                    <a:lnTo>
                      <a:pt x="183" y="998"/>
                    </a:lnTo>
                    <a:lnTo>
                      <a:pt x="171" y="1000"/>
                    </a:lnTo>
                    <a:lnTo>
                      <a:pt x="158" y="1000"/>
                    </a:lnTo>
                    <a:lnTo>
                      <a:pt x="154" y="1000"/>
                    </a:lnTo>
                    <a:lnTo>
                      <a:pt x="148" y="1000"/>
                    </a:lnTo>
                    <a:lnTo>
                      <a:pt x="148" y="1000"/>
                    </a:lnTo>
                    <a:lnTo>
                      <a:pt x="142" y="1004"/>
                    </a:lnTo>
                    <a:lnTo>
                      <a:pt x="137" y="1004"/>
                    </a:lnTo>
                    <a:lnTo>
                      <a:pt x="131" y="1002"/>
                    </a:lnTo>
                    <a:lnTo>
                      <a:pt x="131" y="1002"/>
                    </a:lnTo>
                    <a:lnTo>
                      <a:pt x="129" y="1002"/>
                    </a:lnTo>
                    <a:lnTo>
                      <a:pt x="127" y="1004"/>
                    </a:lnTo>
                    <a:lnTo>
                      <a:pt x="114" y="1012"/>
                    </a:lnTo>
                    <a:lnTo>
                      <a:pt x="90" y="1016"/>
                    </a:lnTo>
                    <a:lnTo>
                      <a:pt x="90" y="1016"/>
                    </a:lnTo>
                    <a:lnTo>
                      <a:pt x="85" y="1016"/>
                    </a:lnTo>
                    <a:lnTo>
                      <a:pt x="79" y="1016"/>
                    </a:lnTo>
                    <a:lnTo>
                      <a:pt x="75" y="1018"/>
                    </a:lnTo>
                    <a:lnTo>
                      <a:pt x="66" y="1020"/>
                    </a:lnTo>
                    <a:lnTo>
                      <a:pt x="54" y="1021"/>
                    </a:lnTo>
                    <a:lnTo>
                      <a:pt x="54" y="1021"/>
                    </a:lnTo>
                    <a:lnTo>
                      <a:pt x="44" y="1021"/>
                    </a:lnTo>
                    <a:lnTo>
                      <a:pt x="37" y="1020"/>
                    </a:lnTo>
                    <a:lnTo>
                      <a:pt x="31" y="1016"/>
                    </a:lnTo>
                    <a:lnTo>
                      <a:pt x="27" y="1014"/>
                    </a:lnTo>
                    <a:lnTo>
                      <a:pt x="25" y="1010"/>
                    </a:lnTo>
                    <a:lnTo>
                      <a:pt x="19" y="991"/>
                    </a:lnTo>
                    <a:lnTo>
                      <a:pt x="18" y="968"/>
                    </a:lnTo>
                    <a:lnTo>
                      <a:pt x="18" y="954"/>
                    </a:lnTo>
                    <a:lnTo>
                      <a:pt x="19" y="950"/>
                    </a:lnTo>
                    <a:lnTo>
                      <a:pt x="21" y="947"/>
                    </a:lnTo>
                    <a:lnTo>
                      <a:pt x="25" y="945"/>
                    </a:lnTo>
                    <a:lnTo>
                      <a:pt x="56" y="933"/>
                    </a:lnTo>
                    <a:lnTo>
                      <a:pt x="89" y="925"/>
                    </a:lnTo>
                    <a:lnTo>
                      <a:pt x="112" y="922"/>
                    </a:lnTo>
                    <a:lnTo>
                      <a:pt x="135" y="912"/>
                    </a:lnTo>
                    <a:lnTo>
                      <a:pt x="129" y="827"/>
                    </a:lnTo>
                    <a:lnTo>
                      <a:pt x="127" y="733"/>
                    </a:lnTo>
                    <a:lnTo>
                      <a:pt x="127" y="720"/>
                    </a:lnTo>
                    <a:lnTo>
                      <a:pt x="129" y="706"/>
                    </a:lnTo>
                    <a:lnTo>
                      <a:pt x="131" y="687"/>
                    </a:lnTo>
                    <a:lnTo>
                      <a:pt x="127" y="681"/>
                    </a:lnTo>
                    <a:lnTo>
                      <a:pt x="127" y="676"/>
                    </a:lnTo>
                    <a:lnTo>
                      <a:pt x="127" y="670"/>
                    </a:lnTo>
                    <a:lnTo>
                      <a:pt x="129" y="664"/>
                    </a:lnTo>
                    <a:lnTo>
                      <a:pt x="131" y="658"/>
                    </a:lnTo>
                    <a:lnTo>
                      <a:pt x="131" y="643"/>
                    </a:lnTo>
                    <a:lnTo>
                      <a:pt x="131" y="630"/>
                    </a:lnTo>
                    <a:lnTo>
                      <a:pt x="133" y="618"/>
                    </a:lnTo>
                    <a:lnTo>
                      <a:pt x="138" y="599"/>
                    </a:lnTo>
                    <a:lnTo>
                      <a:pt x="137" y="587"/>
                    </a:lnTo>
                    <a:lnTo>
                      <a:pt x="137" y="574"/>
                    </a:lnTo>
                    <a:lnTo>
                      <a:pt x="137" y="545"/>
                    </a:lnTo>
                    <a:lnTo>
                      <a:pt x="142" y="485"/>
                    </a:lnTo>
                    <a:lnTo>
                      <a:pt x="146" y="430"/>
                    </a:lnTo>
                    <a:lnTo>
                      <a:pt x="146" y="424"/>
                    </a:lnTo>
                    <a:lnTo>
                      <a:pt x="146" y="416"/>
                    </a:lnTo>
                    <a:lnTo>
                      <a:pt x="144" y="409"/>
                    </a:lnTo>
                    <a:lnTo>
                      <a:pt x="144" y="401"/>
                    </a:lnTo>
                    <a:lnTo>
                      <a:pt x="148" y="364"/>
                    </a:lnTo>
                    <a:lnTo>
                      <a:pt x="152" y="351"/>
                    </a:lnTo>
                    <a:lnTo>
                      <a:pt x="152" y="336"/>
                    </a:lnTo>
                    <a:lnTo>
                      <a:pt x="152" y="328"/>
                    </a:lnTo>
                    <a:lnTo>
                      <a:pt x="150" y="320"/>
                    </a:lnTo>
                    <a:lnTo>
                      <a:pt x="148" y="309"/>
                    </a:lnTo>
                    <a:lnTo>
                      <a:pt x="148" y="297"/>
                    </a:lnTo>
                    <a:lnTo>
                      <a:pt x="152" y="245"/>
                    </a:lnTo>
                    <a:lnTo>
                      <a:pt x="156" y="199"/>
                    </a:lnTo>
                    <a:lnTo>
                      <a:pt x="154" y="170"/>
                    </a:lnTo>
                    <a:lnTo>
                      <a:pt x="154" y="138"/>
                    </a:lnTo>
                    <a:lnTo>
                      <a:pt x="150" y="111"/>
                    </a:lnTo>
                    <a:lnTo>
                      <a:pt x="142" y="90"/>
                    </a:lnTo>
                    <a:lnTo>
                      <a:pt x="140" y="90"/>
                    </a:lnTo>
                    <a:lnTo>
                      <a:pt x="133" y="94"/>
                    </a:lnTo>
                    <a:lnTo>
                      <a:pt x="123" y="96"/>
                    </a:lnTo>
                    <a:lnTo>
                      <a:pt x="94" y="96"/>
                    </a:lnTo>
                    <a:lnTo>
                      <a:pt x="87" y="96"/>
                    </a:lnTo>
                    <a:lnTo>
                      <a:pt x="79" y="94"/>
                    </a:lnTo>
                    <a:lnTo>
                      <a:pt x="79" y="92"/>
                    </a:lnTo>
                    <a:lnTo>
                      <a:pt x="75" y="96"/>
                    </a:lnTo>
                    <a:lnTo>
                      <a:pt x="71" y="97"/>
                    </a:lnTo>
                    <a:lnTo>
                      <a:pt x="67" y="99"/>
                    </a:lnTo>
                    <a:lnTo>
                      <a:pt x="60" y="101"/>
                    </a:lnTo>
                    <a:lnTo>
                      <a:pt x="52" y="101"/>
                    </a:lnTo>
                    <a:lnTo>
                      <a:pt x="44" y="101"/>
                    </a:lnTo>
                    <a:lnTo>
                      <a:pt x="39" y="99"/>
                    </a:lnTo>
                    <a:lnTo>
                      <a:pt x="39" y="99"/>
                    </a:lnTo>
                    <a:lnTo>
                      <a:pt x="33" y="101"/>
                    </a:lnTo>
                    <a:lnTo>
                      <a:pt x="29" y="101"/>
                    </a:lnTo>
                    <a:lnTo>
                      <a:pt x="27" y="101"/>
                    </a:lnTo>
                    <a:lnTo>
                      <a:pt x="23" y="101"/>
                    </a:lnTo>
                    <a:lnTo>
                      <a:pt x="19" y="101"/>
                    </a:lnTo>
                    <a:lnTo>
                      <a:pt x="16" y="99"/>
                    </a:lnTo>
                    <a:lnTo>
                      <a:pt x="4" y="82"/>
                    </a:lnTo>
                    <a:lnTo>
                      <a:pt x="0" y="63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4" y="36"/>
                    </a:lnTo>
                    <a:lnTo>
                      <a:pt x="6" y="32"/>
                    </a:lnTo>
                    <a:lnTo>
                      <a:pt x="10" y="28"/>
                    </a:lnTo>
                    <a:lnTo>
                      <a:pt x="29" y="21"/>
                    </a:lnTo>
                    <a:lnTo>
                      <a:pt x="50" y="19"/>
                    </a:lnTo>
                    <a:lnTo>
                      <a:pt x="67" y="17"/>
                    </a:lnTo>
                    <a:lnTo>
                      <a:pt x="83" y="15"/>
                    </a:lnTo>
                    <a:lnTo>
                      <a:pt x="94" y="13"/>
                    </a:lnTo>
                    <a:lnTo>
                      <a:pt x="104" y="9"/>
                    </a:lnTo>
                    <a:lnTo>
                      <a:pt x="119" y="5"/>
                    </a:lnTo>
                    <a:lnTo>
                      <a:pt x="135" y="5"/>
                    </a:lnTo>
                    <a:lnTo>
                      <a:pt x="148" y="7"/>
                    </a:lnTo>
                    <a:lnTo>
                      <a:pt x="158" y="3"/>
                    </a:lnTo>
                    <a:lnTo>
                      <a:pt x="167" y="1"/>
                    </a:lnTo>
                    <a:lnTo>
                      <a:pt x="177" y="0"/>
                    </a:lnTo>
                    <a:lnTo>
                      <a:pt x="190" y="0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8" name="Freeform 145"/>
              <p:cNvSpPr>
                <a:spLocks noEditPoints="1"/>
              </p:cNvSpPr>
              <p:nvPr/>
            </p:nvSpPr>
            <p:spPr bwMode="auto">
              <a:xfrm>
                <a:off x="9783763" y="2908300"/>
                <a:ext cx="250825" cy="1862137"/>
              </a:xfrm>
              <a:custGeom>
                <a:avLst/>
                <a:gdLst>
                  <a:gd name="T0" fmla="*/ 131 w 158"/>
                  <a:gd name="T1" fmla="*/ 993 h 1173"/>
                  <a:gd name="T2" fmla="*/ 148 w 158"/>
                  <a:gd name="T3" fmla="*/ 1045 h 1173"/>
                  <a:gd name="T4" fmla="*/ 152 w 158"/>
                  <a:gd name="T5" fmla="*/ 1056 h 1173"/>
                  <a:gd name="T6" fmla="*/ 158 w 158"/>
                  <a:gd name="T7" fmla="*/ 1073 h 1173"/>
                  <a:gd name="T8" fmla="*/ 131 w 158"/>
                  <a:gd name="T9" fmla="*/ 1150 h 1173"/>
                  <a:gd name="T10" fmla="*/ 108 w 158"/>
                  <a:gd name="T11" fmla="*/ 1156 h 1173"/>
                  <a:gd name="T12" fmla="*/ 87 w 158"/>
                  <a:gd name="T13" fmla="*/ 1170 h 1173"/>
                  <a:gd name="T14" fmla="*/ 46 w 158"/>
                  <a:gd name="T15" fmla="*/ 1154 h 1173"/>
                  <a:gd name="T16" fmla="*/ 29 w 158"/>
                  <a:gd name="T17" fmla="*/ 1114 h 1173"/>
                  <a:gd name="T18" fmla="*/ 0 w 158"/>
                  <a:gd name="T19" fmla="*/ 1100 h 1173"/>
                  <a:gd name="T20" fmla="*/ 14 w 158"/>
                  <a:gd name="T21" fmla="*/ 1027 h 1173"/>
                  <a:gd name="T22" fmla="*/ 29 w 158"/>
                  <a:gd name="T23" fmla="*/ 1008 h 1173"/>
                  <a:gd name="T24" fmla="*/ 39 w 158"/>
                  <a:gd name="T25" fmla="*/ 1002 h 1173"/>
                  <a:gd name="T26" fmla="*/ 50 w 158"/>
                  <a:gd name="T27" fmla="*/ 997 h 1173"/>
                  <a:gd name="T28" fmla="*/ 58 w 158"/>
                  <a:gd name="T29" fmla="*/ 989 h 1173"/>
                  <a:gd name="T30" fmla="*/ 96 w 158"/>
                  <a:gd name="T31" fmla="*/ 983 h 1173"/>
                  <a:gd name="T32" fmla="*/ 60 w 158"/>
                  <a:gd name="T33" fmla="*/ 0 h 1173"/>
                  <a:gd name="T34" fmla="*/ 102 w 158"/>
                  <a:gd name="T35" fmla="*/ 17 h 1173"/>
                  <a:gd name="T36" fmla="*/ 123 w 158"/>
                  <a:gd name="T37" fmla="*/ 38 h 1173"/>
                  <a:gd name="T38" fmla="*/ 129 w 158"/>
                  <a:gd name="T39" fmla="*/ 46 h 1173"/>
                  <a:gd name="T40" fmla="*/ 140 w 158"/>
                  <a:gd name="T41" fmla="*/ 63 h 1173"/>
                  <a:gd name="T42" fmla="*/ 142 w 158"/>
                  <a:gd name="T43" fmla="*/ 75 h 1173"/>
                  <a:gd name="T44" fmla="*/ 156 w 158"/>
                  <a:gd name="T45" fmla="*/ 100 h 1173"/>
                  <a:gd name="T46" fmla="*/ 146 w 158"/>
                  <a:gd name="T47" fmla="*/ 171 h 1173"/>
                  <a:gd name="T48" fmla="*/ 148 w 158"/>
                  <a:gd name="T49" fmla="*/ 274 h 1173"/>
                  <a:gd name="T50" fmla="*/ 140 w 158"/>
                  <a:gd name="T51" fmla="*/ 432 h 1173"/>
                  <a:gd name="T52" fmla="*/ 137 w 158"/>
                  <a:gd name="T53" fmla="*/ 480 h 1173"/>
                  <a:gd name="T54" fmla="*/ 125 w 158"/>
                  <a:gd name="T55" fmla="*/ 659 h 1173"/>
                  <a:gd name="T56" fmla="*/ 127 w 158"/>
                  <a:gd name="T57" fmla="*/ 699 h 1173"/>
                  <a:gd name="T58" fmla="*/ 127 w 158"/>
                  <a:gd name="T59" fmla="*/ 714 h 1173"/>
                  <a:gd name="T60" fmla="*/ 121 w 158"/>
                  <a:gd name="T61" fmla="*/ 730 h 1173"/>
                  <a:gd name="T62" fmla="*/ 113 w 158"/>
                  <a:gd name="T63" fmla="*/ 733 h 1173"/>
                  <a:gd name="T64" fmla="*/ 110 w 158"/>
                  <a:gd name="T65" fmla="*/ 745 h 1173"/>
                  <a:gd name="T66" fmla="*/ 96 w 158"/>
                  <a:gd name="T67" fmla="*/ 776 h 1173"/>
                  <a:gd name="T68" fmla="*/ 77 w 158"/>
                  <a:gd name="T69" fmla="*/ 785 h 1173"/>
                  <a:gd name="T70" fmla="*/ 60 w 158"/>
                  <a:gd name="T71" fmla="*/ 772 h 1173"/>
                  <a:gd name="T72" fmla="*/ 46 w 158"/>
                  <a:gd name="T73" fmla="*/ 751 h 1173"/>
                  <a:gd name="T74" fmla="*/ 35 w 158"/>
                  <a:gd name="T75" fmla="*/ 680 h 1173"/>
                  <a:gd name="T76" fmla="*/ 35 w 158"/>
                  <a:gd name="T77" fmla="*/ 591 h 1173"/>
                  <a:gd name="T78" fmla="*/ 31 w 158"/>
                  <a:gd name="T79" fmla="*/ 549 h 1173"/>
                  <a:gd name="T80" fmla="*/ 35 w 158"/>
                  <a:gd name="T81" fmla="*/ 468 h 1173"/>
                  <a:gd name="T82" fmla="*/ 33 w 158"/>
                  <a:gd name="T83" fmla="*/ 438 h 1173"/>
                  <a:gd name="T84" fmla="*/ 39 w 158"/>
                  <a:gd name="T85" fmla="*/ 424 h 1173"/>
                  <a:gd name="T86" fmla="*/ 37 w 158"/>
                  <a:gd name="T87" fmla="*/ 403 h 1173"/>
                  <a:gd name="T88" fmla="*/ 35 w 158"/>
                  <a:gd name="T89" fmla="*/ 249 h 1173"/>
                  <a:gd name="T90" fmla="*/ 21 w 158"/>
                  <a:gd name="T91" fmla="*/ 86 h 1173"/>
                  <a:gd name="T92" fmla="*/ 25 w 158"/>
                  <a:gd name="T93" fmla="*/ 57 h 1173"/>
                  <a:gd name="T94" fmla="*/ 35 w 158"/>
                  <a:gd name="T95" fmla="*/ 30 h 1173"/>
                  <a:gd name="T96" fmla="*/ 39 w 158"/>
                  <a:gd name="T97" fmla="*/ 15 h 1173"/>
                  <a:gd name="T98" fmla="*/ 46 w 158"/>
                  <a:gd name="T99" fmla="*/ 9 h 1173"/>
                  <a:gd name="T100" fmla="*/ 54 w 158"/>
                  <a:gd name="T101" fmla="*/ 9 h 1173"/>
                  <a:gd name="T102" fmla="*/ 58 w 158"/>
                  <a:gd name="T103" fmla="*/ 0 h 1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8" h="1173">
                    <a:moveTo>
                      <a:pt x="106" y="983"/>
                    </a:moveTo>
                    <a:lnTo>
                      <a:pt x="119" y="985"/>
                    </a:lnTo>
                    <a:lnTo>
                      <a:pt x="131" y="993"/>
                    </a:lnTo>
                    <a:lnTo>
                      <a:pt x="138" y="1006"/>
                    </a:lnTo>
                    <a:lnTo>
                      <a:pt x="146" y="1027"/>
                    </a:lnTo>
                    <a:lnTo>
                      <a:pt x="148" y="1045"/>
                    </a:lnTo>
                    <a:lnTo>
                      <a:pt x="148" y="1050"/>
                    </a:lnTo>
                    <a:lnTo>
                      <a:pt x="150" y="1052"/>
                    </a:lnTo>
                    <a:lnTo>
                      <a:pt x="152" y="1056"/>
                    </a:lnTo>
                    <a:lnTo>
                      <a:pt x="156" y="1060"/>
                    </a:lnTo>
                    <a:lnTo>
                      <a:pt x="156" y="1064"/>
                    </a:lnTo>
                    <a:lnTo>
                      <a:pt x="158" y="1073"/>
                    </a:lnTo>
                    <a:lnTo>
                      <a:pt x="152" y="1110"/>
                    </a:lnTo>
                    <a:lnTo>
                      <a:pt x="140" y="1146"/>
                    </a:lnTo>
                    <a:lnTo>
                      <a:pt x="131" y="1150"/>
                    </a:lnTo>
                    <a:lnTo>
                      <a:pt x="125" y="1152"/>
                    </a:lnTo>
                    <a:lnTo>
                      <a:pt x="117" y="1156"/>
                    </a:lnTo>
                    <a:lnTo>
                      <a:pt x="108" y="1156"/>
                    </a:lnTo>
                    <a:lnTo>
                      <a:pt x="100" y="1160"/>
                    </a:lnTo>
                    <a:lnTo>
                      <a:pt x="92" y="1166"/>
                    </a:lnTo>
                    <a:lnTo>
                      <a:pt x="87" y="1170"/>
                    </a:lnTo>
                    <a:lnTo>
                      <a:pt x="79" y="1173"/>
                    </a:lnTo>
                    <a:lnTo>
                      <a:pt x="60" y="1166"/>
                    </a:lnTo>
                    <a:lnTo>
                      <a:pt x="46" y="1154"/>
                    </a:lnTo>
                    <a:lnTo>
                      <a:pt x="41" y="1139"/>
                    </a:lnTo>
                    <a:lnTo>
                      <a:pt x="41" y="1120"/>
                    </a:lnTo>
                    <a:lnTo>
                      <a:pt x="29" y="1114"/>
                    </a:lnTo>
                    <a:lnTo>
                      <a:pt x="19" y="1110"/>
                    </a:lnTo>
                    <a:lnTo>
                      <a:pt x="8" y="1106"/>
                    </a:lnTo>
                    <a:lnTo>
                      <a:pt x="0" y="1100"/>
                    </a:lnTo>
                    <a:lnTo>
                      <a:pt x="0" y="1050"/>
                    </a:lnTo>
                    <a:lnTo>
                      <a:pt x="8" y="1039"/>
                    </a:lnTo>
                    <a:lnTo>
                      <a:pt x="14" y="1027"/>
                    </a:lnTo>
                    <a:lnTo>
                      <a:pt x="17" y="1020"/>
                    </a:lnTo>
                    <a:lnTo>
                      <a:pt x="23" y="1014"/>
                    </a:lnTo>
                    <a:lnTo>
                      <a:pt x="29" y="1008"/>
                    </a:lnTo>
                    <a:lnTo>
                      <a:pt x="31" y="1004"/>
                    </a:lnTo>
                    <a:lnTo>
                      <a:pt x="35" y="1002"/>
                    </a:lnTo>
                    <a:lnTo>
                      <a:pt x="39" y="1002"/>
                    </a:lnTo>
                    <a:lnTo>
                      <a:pt x="42" y="1002"/>
                    </a:lnTo>
                    <a:lnTo>
                      <a:pt x="48" y="999"/>
                    </a:lnTo>
                    <a:lnTo>
                      <a:pt x="50" y="997"/>
                    </a:lnTo>
                    <a:lnTo>
                      <a:pt x="52" y="995"/>
                    </a:lnTo>
                    <a:lnTo>
                      <a:pt x="54" y="991"/>
                    </a:lnTo>
                    <a:lnTo>
                      <a:pt x="58" y="989"/>
                    </a:lnTo>
                    <a:lnTo>
                      <a:pt x="81" y="985"/>
                    </a:lnTo>
                    <a:lnTo>
                      <a:pt x="89" y="985"/>
                    </a:lnTo>
                    <a:lnTo>
                      <a:pt x="96" y="983"/>
                    </a:lnTo>
                    <a:lnTo>
                      <a:pt x="102" y="983"/>
                    </a:lnTo>
                    <a:lnTo>
                      <a:pt x="106" y="983"/>
                    </a:lnTo>
                    <a:close/>
                    <a:moveTo>
                      <a:pt x="60" y="0"/>
                    </a:moveTo>
                    <a:lnTo>
                      <a:pt x="79" y="2"/>
                    </a:lnTo>
                    <a:lnTo>
                      <a:pt x="92" y="9"/>
                    </a:lnTo>
                    <a:lnTo>
                      <a:pt x="102" y="17"/>
                    </a:lnTo>
                    <a:lnTo>
                      <a:pt x="110" y="25"/>
                    </a:lnTo>
                    <a:lnTo>
                      <a:pt x="119" y="34"/>
                    </a:lnTo>
                    <a:lnTo>
                      <a:pt x="123" y="38"/>
                    </a:lnTo>
                    <a:lnTo>
                      <a:pt x="125" y="40"/>
                    </a:lnTo>
                    <a:lnTo>
                      <a:pt x="127" y="42"/>
                    </a:lnTo>
                    <a:lnTo>
                      <a:pt x="129" y="46"/>
                    </a:lnTo>
                    <a:lnTo>
                      <a:pt x="133" y="55"/>
                    </a:lnTo>
                    <a:lnTo>
                      <a:pt x="140" y="59"/>
                    </a:lnTo>
                    <a:lnTo>
                      <a:pt x="140" y="63"/>
                    </a:lnTo>
                    <a:lnTo>
                      <a:pt x="140" y="67"/>
                    </a:lnTo>
                    <a:lnTo>
                      <a:pt x="140" y="71"/>
                    </a:lnTo>
                    <a:lnTo>
                      <a:pt x="142" y="75"/>
                    </a:lnTo>
                    <a:lnTo>
                      <a:pt x="150" y="78"/>
                    </a:lnTo>
                    <a:lnTo>
                      <a:pt x="154" y="90"/>
                    </a:lnTo>
                    <a:lnTo>
                      <a:pt x="156" y="100"/>
                    </a:lnTo>
                    <a:lnTo>
                      <a:pt x="156" y="109"/>
                    </a:lnTo>
                    <a:lnTo>
                      <a:pt x="150" y="150"/>
                    </a:lnTo>
                    <a:lnTo>
                      <a:pt x="146" y="171"/>
                    </a:lnTo>
                    <a:lnTo>
                      <a:pt x="144" y="192"/>
                    </a:lnTo>
                    <a:lnTo>
                      <a:pt x="146" y="234"/>
                    </a:lnTo>
                    <a:lnTo>
                      <a:pt x="148" y="274"/>
                    </a:lnTo>
                    <a:lnTo>
                      <a:pt x="148" y="353"/>
                    </a:lnTo>
                    <a:lnTo>
                      <a:pt x="146" y="392"/>
                    </a:lnTo>
                    <a:lnTo>
                      <a:pt x="140" y="432"/>
                    </a:lnTo>
                    <a:lnTo>
                      <a:pt x="138" y="445"/>
                    </a:lnTo>
                    <a:lnTo>
                      <a:pt x="137" y="457"/>
                    </a:lnTo>
                    <a:lnTo>
                      <a:pt x="137" y="480"/>
                    </a:lnTo>
                    <a:lnTo>
                      <a:pt x="131" y="563"/>
                    </a:lnTo>
                    <a:lnTo>
                      <a:pt x="125" y="645"/>
                    </a:lnTo>
                    <a:lnTo>
                      <a:pt x="125" y="659"/>
                    </a:lnTo>
                    <a:lnTo>
                      <a:pt x="127" y="672"/>
                    </a:lnTo>
                    <a:lnTo>
                      <a:pt x="127" y="685"/>
                    </a:lnTo>
                    <a:lnTo>
                      <a:pt x="127" y="699"/>
                    </a:lnTo>
                    <a:lnTo>
                      <a:pt x="127" y="701"/>
                    </a:lnTo>
                    <a:lnTo>
                      <a:pt x="127" y="707"/>
                    </a:lnTo>
                    <a:lnTo>
                      <a:pt x="127" y="714"/>
                    </a:lnTo>
                    <a:lnTo>
                      <a:pt x="125" y="722"/>
                    </a:lnTo>
                    <a:lnTo>
                      <a:pt x="123" y="728"/>
                    </a:lnTo>
                    <a:lnTo>
                      <a:pt x="121" y="730"/>
                    </a:lnTo>
                    <a:lnTo>
                      <a:pt x="119" y="733"/>
                    </a:lnTo>
                    <a:lnTo>
                      <a:pt x="115" y="733"/>
                    </a:lnTo>
                    <a:lnTo>
                      <a:pt x="113" y="733"/>
                    </a:lnTo>
                    <a:lnTo>
                      <a:pt x="113" y="735"/>
                    </a:lnTo>
                    <a:lnTo>
                      <a:pt x="115" y="737"/>
                    </a:lnTo>
                    <a:lnTo>
                      <a:pt x="110" y="745"/>
                    </a:lnTo>
                    <a:lnTo>
                      <a:pt x="106" y="757"/>
                    </a:lnTo>
                    <a:lnTo>
                      <a:pt x="100" y="768"/>
                    </a:lnTo>
                    <a:lnTo>
                      <a:pt x="96" y="776"/>
                    </a:lnTo>
                    <a:lnTo>
                      <a:pt x="90" y="781"/>
                    </a:lnTo>
                    <a:lnTo>
                      <a:pt x="85" y="785"/>
                    </a:lnTo>
                    <a:lnTo>
                      <a:pt x="77" y="785"/>
                    </a:lnTo>
                    <a:lnTo>
                      <a:pt x="71" y="785"/>
                    </a:lnTo>
                    <a:lnTo>
                      <a:pt x="65" y="780"/>
                    </a:lnTo>
                    <a:lnTo>
                      <a:pt x="60" y="772"/>
                    </a:lnTo>
                    <a:lnTo>
                      <a:pt x="52" y="764"/>
                    </a:lnTo>
                    <a:lnTo>
                      <a:pt x="48" y="757"/>
                    </a:lnTo>
                    <a:lnTo>
                      <a:pt x="46" y="751"/>
                    </a:lnTo>
                    <a:lnTo>
                      <a:pt x="41" y="737"/>
                    </a:lnTo>
                    <a:lnTo>
                      <a:pt x="37" y="718"/>
                    </a:lnTo>
                    <a:lnTo>
                      <a:pt x="35" y="680"/>
                    </a:lnTo>
                    <a:lnTo>
                      <a:pt x="35" y="639"/>
                    </a:lnTo>
                    <a:lnTo>
                      <a:pt x="35" y="605"/>
                    </a:lnTo>
                    <a:lnTo>
                      <a:pt x="35" y="591"/>
                    </a:lnTo>
                    <a:lnTo>
                      <a:pt x="33" y="576"/>
                    </a:lnTo>
                    <a:lnTo>
                      <a:pt x="31" y="563"/>
                    </a:lnTo>
                    <a:lnTo>
                      <a:pt x="31" y="549"/>
                    </a:lnTo>
                    <a:lnTo>
                      <a:pt x="33" y="513"/>
                    </a:lnTo>
                    <a:lnTo>
                      <a:pt x="35" y="478"/>
                    </a:lnTo>
                    <a:lnTo>
                      <a:pt x="35" y="468"/>
                    </a:lnTo>
                    <a:lnTo>
                      <a:pt x="33" y="461"/>
                    </a:lnTo>
                    <a:lnTo>
                      <a:pt x="33" y="443"/>
                    </a:lnTo>
                    <a:lnTo>
                      <a:pt x="33" y="438"/>
                    </a:lnTo>
                    <a:lnTo>
                      <a:pt x="35" y="432"/>
                    </a:lnTo>
                    <a:lnTo>
                      <a:pt x="39" y="428"/>
                    </a:lnTo>
                    <a:lnTo>
                      <a:pt x="39" y="424"/>
                    </a:lnTo>
                    <a:lnTo>
                      <a:pt x="37" y="413"/>
                    </a:lnTo>
                    <a:lnTo>
                      <a:pt x="37" y="409"/>
                    </a:lnTo>
                    <a:lnTo>
                      <a:pt x="37" y="403"/>
                    </a:lnTo>
                    <a:lnTo>
                      <a:pt x="37" y="376"/>
                    </a:lnTo>
                    <a:lnTo>
                      <a:pt x="39" y="344"/>
                    </a:lnTo>
                    <a:lnTo>
                      <a:pt x="35" y="249"/>
                    </a:lnTo>
                    <a:lnTo>
                      <a:pt x="27" y="153"/>
                    </a:lnTo>
                    <a:lnTo>
                      <a:pt x="23" y="119"/>
                    </a:lnTo>
                    <a:lnTo>
                      <a:pt x="21" y="86"/>
                    </a:lnTo>
                    <a:lnTo>
                      <a:pt x="21" y="75"/>
                    </a:lnTo>
                    <a:lnTo>
                      <a:pt x="23" y="65"/>
                    </a:lnTo>
                    <a:lnTo>
                      <a:pt x="25" y="57"/>
                    </a:lnTo>
                    <a:lnTo>
                      <a:pt x="27" y="50"/>
                    </a:lnTo>
                    <a:lnTo>
                      <a:pt x="31" y="42"/>
                    </a:lnTo>
                    <a:lnTo>
                      <a:pt x="35" y="30"/>
                    </a:lnTo>
                    <a:lnTo>
                      <a:pt x="37" y="27"/>
                    </a:lnTo>
                    <a:lnTo>
                      <a:pt x="39" y="21"/>
                    </a:lnTo>
                    <a:lnTo>
                      <a:pt x="39" y="15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50" y="9"/>
                    </a:lnTo>
                    <a:lnTo>
                      <a:pt x="54" y="9"/>
                    </a:lnTo>
                    <a:lnTo>
                      <a:pt x="56" y="7"/>
                    </a:lnTo>
                    <a:lnTo>
                      <a:pt x="56" y="4"/>
                    </a:lnTo>
                    <a:lnTo>
                      <a:pt x="58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9" name="Freeform 146"/>
              <p:cNvSpPr>
                <a:spLocks noEditPoints="1"/>
              </p:cNvSpPr>
              <p:nvPr/>
            </p:nvSpPr>
            <p:spPr bwMode="auto">
              <a:xfrm>
                <a:off x="9763125" y="2886075"/>
                <a:ext cx="288925" cy="1906587"/>
              </a:xfrm>
              <a:custGeom>
                <a:avLst/>
                <a:gdLst>
                  <a:gd name="T0" fmla="*/ 77 w 182"/>
                  <a:gd name="T1" fmla="*/ 1014 h 1201"/>
                  <a:gd name="T2" fmla="*/ 46 w 182"/>
                  <a:gd name="T3" fmla="*/ 1036 h 1201"/>
                  <a:gd name="T4" fmla="*/ 30 w 182"/>
                  <a:gd name="T5" fmla="*/ 1111 h 1201"/>
                  <a:gd name="T6" fmla="*/ 65 w 182"/>
                  <a:gd name="T7" fmla="*/ 1135 h 1201"/>
                  <a:gd name="T8" fmla="*/ 105 w 182"/>
                  <a:gd name="T9" fmla="*/ 1164 h 1201"/>
                  <a:gd name="T10" fmla="*/ 153 w 182"/>
                  <a:gd name="T11" fmla="*/ 1118 h 1201"/>
                  <a:gd name="T12" fmla="*/ 151 w 182"/>
                  <a:gd name="T13" fmla="*/ 1072 h 1201"/>
                  <a:gd name="T14" fmla="*/ 132 w 182"/>
                  <a:gd name="T15" fmla="*/ 1013 h 1201"/>
                  <a:gd name="T16" fmla="*/ 163 w 182"/>
                  <a:gd name="T17" fmla="*/ 1014 h 1201"/>
                  <a:gd name="T18" fmla="*/ 182 w 182"/>
                  <a:gd name="T19" fmla="*/ 1082 h 1201"/>
                  <a:gd name="T20" fmla="*/ 150 w 182"/>
                  <a:gd name="T21" fmla="*/ 1176 h 1201"/>
                  <a:gd name="T22" fmla="*/ 113 w 182"/>
                  <a:gd name="T23" fmla="*/ 1189 h 1201"/>
                  <a:gd name="T24" fmla="*/ 52 w 182"/>
                  <a:gd name="T25" fmla="*/ 1180 h 1201"/>
                  <a:gd name="T26" fmla="*/ 2 w 182"/>
                  <a:gd name="T27" fmla="*/ 1120 h 1201"/>
                  <a:gd name="T28" fmla="*/ 15 w 182"/>
                  <a:gd name="T29" fmla="*/ 1038 h 1201"/>
                  <a:gd name="T30" fmla="*/ 52 w 182"/>
                  <a:gd name="T31" fmla="*/ 1005 h 1201"/>
                  <a:gd name="T32" fmla="*/ 92 w 182"/>
                  <a:gd name="T33" fmla="*/ 988 h 1201"/>
                  <a:gd name="T34" fmla="*/ 78 w 182"/>
                  <a:gd name="T35" fmla="*/ 25 h 1201"/>
                  <a:gd name="T36" fmla="*/ 63 w 182"/>
                  <a:gd name="T37" fmla="*/ 37 h 1201"/>
                  <a:gd name="T38" fmla="*/ 48 w 182"/>
                  <a:gd name="T39" fmla="*/ 79 h 1201"/>
                  <a:gd name="T40" fmla="*/ 59 w 182"/>
                  <a:gd name="T41" fmla="*/ 263 h 1201"/>
                  <a:gd name="T42" fmla="*/ 63 w 182"/>
                  <a:gd name="T43" fmla="*/ 431 h 1201"/>
                  <a:gd name="T44" fmla="*/ 57 w 182"/>
                  <a:gd name="T45" fmla="*/ 457 h 1201"/>
                  <a:gd name="T46" fmla="*/ 57 w 182"/>
                  <a:gd name="T47" fmla="*/ 563 h 1201"/>
                  <a:gd name="T48" fmla="*/ 59 w 182"/>
                  <a:gd name="T49" fmla="*/ 692 h 1201"/>
                  <a:gd name="T50" fmla="*/ 73 w 182"/>
                  <a:gd name="T51" fmla="*/ 767 h 1201"/>
                  <a:gd name="T52" fmla="*/ 90 w 182"/>
                  <a:gd name="T53" fmla="*/ 788 h 1201"/>
                  <a:gd name="T54" fmla="*/ 107 w 182"/>
                  <a:gd name="T55" fmla="*/ 763 h 1201"/>
                  <a:gd name="T56" fmla="*/ 126 w 182"/>
                  <a:gd name="T57" fmla="*/ 736 h 1201"/>
                  <a:gd name="T58" fmla="*/ 128 w 182"/>
                  <a:gd name="T59" fmla="*/ 713 h 1201"/>
                  <a:gd name="T60" fmla="*/ 138 w 182"/>
                  <a:gd name="T61" fmla="*/ 471 h 1201"/>
                  <a:gd name="T62" fmla="*/ 148 w 182"/>
                  <a:gd name="T63" fmla="*/ 250 h 1201"/>
                  <a:gd name="T64" fmla="*/ 153 w 182"/>
                  <a:gd name="T65" fmla="*/ 102 h 1201"/>
                  <a:gd name="T66" fmla="*/ 140 w 182"/>
                  <a:gd name="T67" fmla="*/ 81 h 1201"/>
                  <a:gd name="T68" fmla="*/ 123 w 182"/>
                  <a:gd name="T69" fmla="*/ 58 h 1201"/>
                  <a:gd name="T70" fmla="*/ 78 w 182"/>
                  <a:gd name="T71" fmla="*/ 25 h 1201"/>
                  <a:gd name="T72" fmla="*/ 142 w 182"/>
                  <a:gd name="T73" fmla="*/ 41 h 1201"/>
                  <a:gd name="T74" fmla="*/ 157 w 182"/>
                  <a:gd name="T75" fmla="*/ 62 h 1201"/>
                  <a:gd name="T76" fmla="*/ 171 w 182"/>
                  <a:gd name="T77" fmla="*/ 85 h 1201"/>
                  <a:gd name="T78" fmla="*/ 171 w 182"/>
                  <a:gd name="T79" fmla="*/ 248 h 1201"/>
                  <a:gd name="T80" fmla="*/ 163 w 182"/>
                  <a:gd name="T81" fmla="*/ 463 h 1201"/>
                  <a:gd name="T82" fmla="*/ 151 w 182"/>
                  <a:gd name="T83" fmla="*/ 686 h 1201"/>
                  <a:gd name="T84" fmla="*/ 148 w 182"/>
                  <a:gd name="T85" fmla="*/ 746 h 1201"/>
                  <a:gd name="T86" fmla="*/ 125 w 182"/>
                  <a:gd name="T87" fmla="*/ 786 h 1201"/>
                  <a:gd name="T88" fmla="*/ 77 w 182"/>
                  <a:gd name="T89" fmla="*/ 807 h 1201"/>
                  <a:gd name="T90" fmla="*/ 42 w 182"/>
                  <a:gd name="T91" fmla="*/ 753 h 1201"/>
                  <a:gd name="T92" fmla="*/ 34 w 182"/>
                  <a:gd name="T93" fmla="*/ 592 h 1201"/>
                  <a:gd name="T94" fmla="*/ 34 w 182"/>
                  <a:gd name="T95" fmla="*/ 467 h 1201"/>
                  <a:gd name="T96" fmla="*/ 40 w 182"/>
                  <a:gd name="T97" fmla="*/ 434 h 1201"/>
                  <a:gd name="T98" fmla="*/ 38 w 182"/>
                  <a:gd name="T99" fmla="*/ 373 h 1201"/>
                  <a:gd name="T100" fmla="*/ 21 w 182"/>
                  <a:gd name="T101" fmla="*/ 100 h 1201"/>
                  <a:gd name="T102" fmla="*/ 38 w 182"/>
                  <a:gd name="T103" fmla="*/ 37 h 1201"/>
                  <a:gd name="T104" fmla="*/ 44 w 182"/>
                  <a:gd name="T105" fmla="*/ 21 h 1201"/>
                  <a:gd name="T106" fmla="*/ 63 w 182"/>
                  <a:gd name="T107" fmla="*/ 4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2" h="1201">
                    <a:moveTo>
                      <a:pt x="117" y="1009"/>
                    </a:moveTo>
                    <a:lnTo>
                      <a:pt x="115" y="1009"/>
                    </a:lnTo>
                    <a:lnTo>
                      <a:pt x="111" y="1009"/>
                    </a:lnTo>
                    <a:lnTo>
                      <a:pt x="103" y="1011"/>
                    </a:lnTo>
                    <a:lnTo>
                      <a:pt x="96" y="1013"/>
                    </a:lnTo>
                    <a:lnTo>
                      <a:pt x="77" y="1014"/>
                    </a:lnTo>
                    <a:lnTo>
                      <a:pt x="73" y="1020"/>
                    </a:lnTo>
                    <a:lnTo>
                      <a:pt x="67" y="1024"/>
                    </a:lnTo>
                    <a:lnTo>
                      <a:pt x="63" y="1026"/>
                    </a:lnTo>
                    <a:lnTo>
                      <a:pt x="57" y="1028"/>
                    </a:lnTo>
                    <a:lnTo>
                      <a:pt x="52" y="1028"/>
                    </a:lnTo>
                    <a:lnTo>
                      <a:pt x="46" y="1036"/>
                    </a:lnTo>
                    <a:lnTo>
                      <a:pt x="40" y="1041"/>
                    </a:lnTo>
                    <a:lnTo>
                      <a:pt x="38" y="1047"/>
                    </a:lnTo>
                    <a:lnTo>
                      <a:pt x="32" y="1057"/>
                    </a:lnTo>
                    <a:lnTo>
                      <a:pt x="25" y="1068"/>
                    </a:lnTo>
                    <a:lnTo>
                      <a:pt x="25" y="1109"/>
                    </a:lnTo>
                    <a:lnTo>
                      <a:pt x="30" y="1111"/>
                    </a:lnTo>
                    <a:lnTo>
                      <a:pt x="36" y="1112"/>
                    </a:lnTo>
                    <a:lnTo>
                      <a:pt x="48" y="1118"/>
                    </a:lnTo>
                    <a:lnTo>
                      <a:pt x="59" y="1122"/>
                    </a:lnTo>
                    <a:lnTo>
                      <a:pt x="63" y="1126"/>
                    </a:lnTo>
                    <a:lnTo>
                      <a:pt x="65" y="1130"/>
                    </a:lnTo>
                    <a:lnTo>
                      <a:pt x="65" y="1135"/>
                    </a:lnTo>
                    <a:lnTo>
                      <a:pt x="65" y="1155"/>
                    </a:lnTo>
                    <a:lnTo>
                      <a:pt x="73" y="1166"/>
                    </a:lnTo>
                    <a:lnTo>
                      <a:pt x="90" y="1176"/>
                    </a:lnTo>
                    <a:lnTo>
                      <a:pt x="94" y="1172"/>
                    </a:lnTo>
                    <a:lnTo>
                      <a:pt x="98" y="1170"/>
                    </a:lnTo>
                    <a:lnTo>
                      <a:pt x="105" y="1164"/>
                    </a:lnTo>
                    <a:lnTo>
                      <a:pt x="115" y="1160"/>
                    </a:lnTo>
                    <a:lnTo>
                      <a:pt x="123" y="1159"/>
                    </a:lnTo>
                    <a:lnTo>
                      <a:pt x="128" y="1157"/>
                    </a:lnTo>
                    <a:lnTo>
                      <a:pt x="132" y="1155"/>
                    </a:lnTo>
                    <a:lnTo>
                      <a:pt x="144" y="1151"/>
                    </a:lnTo>
                    <a:lnTo>
                      <a:pt x="153" y="1118"/>
                    </a:lnTo>
                    <a:lnTo>
                      <a:pt x="157" y="1087"/>
                    </a:lnTo>
                    <a:lnTo>
                      <a:pt x="157" y="1082"/>
                    </a:lnTo>
                    <a:lnTo>
                      <a:pt x="157" y="1078"/>
                    </a:lnTo>
                    <a:lnTo>
                      <a:pt x="157" y="1078"/>
                    </a:lnTo>
                    <a:lnTo>
                      <a:pt x="155" y="1076"/>
                    </a:lnTo>
                    <a:lnTo>
                      <a:pt x="151" y="1072"/>
                    </a:lnTo>
                    <a:lnTo>
                      <a:pt x="150" y="1066"/>
                    </a:lnTo>
                    <a:lnTo>
                      <a:pt x="150" y="1059"/>
                    </a:lnTo>
                    <a:lnTo>
                      <a:pt x="148" y="1043"/>
                    </a:lnTo>
                    <a:lnTo>
                      <a:pt x="140" y="1024"/>
                    </a:lnTo>
                    <a:lnTo>
                      <a:pt x="136" y="1018"/>
                    </a:lnTo>
                    <a:lnTo>
                      <a:pt x="132" y="1013"/>
                    </a:lnTo>
                    <a:lnTo>
                      <a:pt x="125" y="1011"/>
                    </a:lnTo>
                    <a:lnTo>
                      <a:pt x="117" y="1009"/>
                    </a:lnTo>
                    <a:close/>
                    <a:moveTo>
                      <a:pt x="119" y="984"/>
                    </a:moveTo>
                    <a:lnTo>
                      <a:pt x="136" y="988"/>
                    </a:lnTo>
                    <a:lnTo>
                      <a:pt x="151" y="999"/>
                    </a:lnTo>
                    <a:lnTo>
                      <a:pt x="163" y="1014"/>
                    </a:lnTo>
                    <a:lnTo>
                      <a:pt x="171" y="1039"/>
                    </a:lnTo>
                    <a:lnTo>
                      <a:pt x="174" y="1059"/>
                    </a:lnTo>
                    <a:lnTo>
                      <a:pt x="178" y="1064"/>
                    </a:lnTo>
                    <a:lnTo>
                      <a:pt x="180" y="1070"/>
                    </a:lnTo>
                    <a:lnTo>
                      <a:pt x="182" y="1076"/>
                    </a:lnTo>
                    <a:lnTo>
                      <a:pt x="182" y="1082"/>
                    </a:lnTo>
                    <a:lnTo>
                      <a:pt x="182" y="1087"/>
                    </a:lnTo>
                    <a:lnTo>
                      <a:pt x="176" y="1126"/>
                    </a:lnTo>
                    <a:lnTo>
                      <a:pt x="163" y="1166"/>
                    </a:lnTo>
                    <a:lnTo>
                      <a:pt x="161" y="1170"/>
                    </a:lnTo>
                    <a:lnTo>
                      <a:pt x="157" y="1172"/>
                    </a:lnTo>
                    <a:lnTo>
                      <a:pt x="150" y="1176"/>
                    </a:lnTo>
                    <a:lnTo>
                      <a:pt x="142" y="1178"/>
                    </a:lnTo>
                    <a:lnTo>
                      <a:pt x="132" y="1182"/>
                    </a:lnTo>
                    <a:lnTo>
                      <a:pt x="123" y="1184"/>
                    </a:lnTo>
                    <a:lnTo>
                      <a:pt x="121" y="1184"/>
                    </a:lnTo>
                    <a:lnTo>
                      <a:pt x="117" y="1185"/>
                    </a:lnTo>
                    <a:lnTo>
                      <a:pt x="113" y="1189"/>
                    </a:lnTo>
                    <a:lnTo>
                      <a:pt x="105" y="1195"/>
                    </a:lnTo>
                    <a:lnTo>
                      <a:pt x="96" y="1199"/>
                    </a:lnTo>
                    <a:lnTo>
                      <a:pt x="92" y="1201"/>
                    </a:lnTo>
                    <a:lnTo>
                      <a:pt x="88" y="1199"/>
                    </a:lnTo>
                    <a:lnTo>
                      <a:pt x="67" y="1191"/>
                    </a:lnTo>
                    <a:lnTo>
                      <a:pt x="52" y="1180"/>
                    </a:lnTo>
                    <a:lnTo>
                      <a:pt x="42" y="1162"/>
                    </a:lnTo>
                    <a:lnTo>
                      <a:pt x="40" y="1141"/>
                    </a:lnTo>
                    <a:lnTo>
                      <a:pt x="29" y="1135"/>
                    </a:lnTo>
                    <a:lnTo>
                      <a:pt x="15" y="1132"/>
                    </a:lnTo>
                    <a:lnTo>
                      <a:pt x="6" y="1124"/>
                    </a:lnTo>
                    <a:lnTo>
                      <a:pt x="2" y="1120"/>
                    </a:lnTo>
                    <a:lnTo>
                      <a:pt x="0" y="1114"/>
                    </a:lnTo>
                    <a:lnTo>
                      <a:pt x="0" y="1064"/>
                    </a:lnTo>
                    <a:lnTo>
                      <a:pt x="2" y="1059"/>
                    </a:lnTo>
                    <a:lnTo>
                      <a:pt x="4" y="1057"/>
                    </a:lnTo>
                    <a:lnTo>
                      <a:pt x="9" y="1047"/>
                    </a:lnTo>
                    <a:lnTo>
                      <a:pt x="15" y="1038"/>
                    </a:lnTo>
                    <a:lnTo>
                      <a:pt x="19" y="1028"/>
                    </a:lnTo>
                    <a:lnTo>
                      <a:pt x="25" y="1020"/>
                    </a:lnTo>
                    <a:lnTo>
                      <a:pt x="32" y="1013"/>
                    </a:lnTo>
                    <a:lnTo>
                      <a:pt x="38" y="1009"/>
                    </a:lnTo>
                    <a:lnTo>
                      <a:pt x="44" y="1005"/>
                    </a:lnTo>
                    <a:lnTo>
                      <a:pt x="52" y="1005"/>
                    </a:lnTo>
                    <a:lnTo>
                      <a:pt x="54" y="1003"/>
                    </a:lnTo>
                    <a:lnTo>
                      <a:pt x="55" y="1003"/>
                    </a:lnTo>
                    <a:lnTo>
                      <a:pt x="59" y="997"/>
                    </a:lnTo>
                    <a:lnTo>
                      <a:pt x="65" y="991"/>
                    </a:lnTo>
                    <a:lnTo>
                      <a:pt x="69" y="991"/>
                    </a:lnTo>
                    <a:lnTo>
                      <a:pt x="92" y="988"/>
                    </a:lnTo>
                    <a:lnTo>
                      <a:pt x="100" y="986"/>
                    </a:lnTo>
                    <a:lnTo>
                      <a:pt x="107" y="986"/>
                    </a:lnTo>
                    <a:lnTo>
                      <a:pt x="113" y="986"/>
                    </a:lnTo>
                    <a:lnTo>
                      <a:pt x="117" y="984"/>
                    </a:lnTo>
                    <a:lnTo>
                      <a:pt x="119" y="984"/>
                    </a:lnTo>
                    <a:close/>
                    <a:moveTo>
                      <a:pt x="78" y="25"/>
                    </a:moveTo>
                    <a:lnTo>
                      <a:pt x="77" y="29"/>
                    </a:lnTo>
                    <a:lnTo>
                      <a:pt x="75" y="31"/>
                    </a:lnTo>
                    <a:lnTo>
                      <a:pt x="73" y="33"/>
                    </a:lnTo>
                    <a:lnTo>
                      <a:pt x="67" y="35"/>
                    </a:lnTo>
                    <a:lnTo>
                      <a:pt x="63" y="37"/>
                    </a:lnTo>
                    <a:lnTo>
                      <a:pt x="63" y="37"/>
                    </a:lnTo>
                    <a:lnTo>
                      <a:pt x="61" y="44"/>
                    </a:lnTo>
                    <a:lnTo>
                      <a:pt x="59" y="50"/>
                    </a:lnTo>
                    <a:lnTo>
                      <a:pt x="55" y="60"/>
                    </a:lnTo>
                    <a:lnTo>
                      <a:pt x="52" y="69"/>
                    </a:lnTo>
                    <a:lnTo>
                      <a:pt x="50" y="75"/>
                    </a:lnTo>
                    <a:lnTo>
                      <a:pt x="48" y="79"/>
                    </a:lnTo>
                    <a:lnTo>
                      <a:pt x="48" y="83"/>
                    </a:lnTo>
                    <a:lnTo>
                      <a:pt x="46" y="91"/>
                    </a:lnTo>
                    <a:lnTo>
                      <a:pt x="46" y="100"/>
                    </a:lnTo>
                    <a:lnTo>
                      <a:pt x="48" y="131"/>
                    </a:lnTo>
                    <a:lnTo>
                      <a:pt x="52" y="167"/>
                    </a:lnTo>
                    <a:lnTo>
                      <a:pt x="59" y="263"/>
                    </a:lnTo>
                    <a:lnTo>
                      <a:pt x="63" y="311"/>
                    </a:lnTo>
                    <a:lnTo>
                      <a:pt x="63" y="358"/>
                    </a:lnTo>
                    <a:lnTo>
                      <a:pt x="61" y="390"/>
                    </a:lnTo>
                    <a:lnTo>
                      <a:pt x="61" y="417"/>
                    </a:lnTo>
                    <a:lnTo>
                      <a:pt x="61" y="423"/>
                    </a:lnTo>
                    <a:lnTo>
                      <a:pt x="63" y="431"/>
                    </a:lnTo>
                    <a:lnTo>
                      <a:pt x="65" y="438"/>
                    </a:lnTo>
                    <a:lnTo>
                      <a:pt x="63" y="442"/>
                    </a:lnTo>
                    <a:lnTo>
                      <a:pt x="61" y="448"/>
                    </a:lnTo>
                    <a:lnTo>
                      <a:pt x="59" y="454"/>
                    </a:lnTo>
                    <a:lnTo>
                      <a:pt x="57" y="455"/>
                    </a:lnTo>
                    <a:lnTo>
                      <a:pt x="57" y="457"/>
                    </a:lnTo>
                    <a:lnTo>
                      <a:pt x="57" y="465"/>
                    </a:lnTo>
                    <a:lnTo>
                      <a:pt x="59" y="473"/>
                    </a:lnTo>
                    <a:lnTo>
                      <a:pt x="59" y="482"/>
                    </a:lnTo>
                    <a:lnTo>
                      <a:pt x="61" y="492"/>
                    </a:lnTo>
                    <a:lnTo>
                      <a:pt x="59" y="528"/>
                    </a:lnTo>
                    <a:lnTo>
                      <a:pt x="57" y="563"/>
                    </a:lnTo>
                    <a:lnTo>
                      <a:pt x="57" y="577"/>
                    </a:lnTo>
                    <a:lnTo>
                      <a:pt x="57" y="590"/>
                    </a:lnTo>
                    <a:lnTo>
                      <a:pt x="59" y="603"/>
                    </a:lnTo>
                    <a:lnTo>
                      <a:pt x="59" y="619"/>
                    </a:lnTo>
                    <a:lnTo>
                      <a:pt x="59" y="653"/>
                    </a:lnTo>
                    <a:lnTo>
                      <a:pt x="59" y="692"/>
                    </a:lnTo>
                    <a:lnTo>
                      <a:pt x="63" y="732"/>
                    </a:lnTo>
                    <a:lnTo>
                      <a:pt x="63" y="742"/>
                    </a:lnTo>
                    <a:lnTo>
                      <a:pt x="65" y="751"/>
                    </a:lnTo>
                    <a:lnTo>
                      <a:pt x="69" y="759"/>
                    </a:lnTo>
                    <a:lnTo>
                      <a:pt x="71" y="763"/>
                    </a:lnTo>
                    <a:lnTo>
                      <a:pt x="73" y="767"/>
                    </a:lnTo>
                    <a:lnTo>
                      <a:pt x="77" y="772"/>
                    </a:lnTo>
                    <a:lnTo>
                      <a:pt x="82" y="780"/>
                    </a:lnTo>
                    <a:lnTo>
                      <a:pt x="86" y="784"/>
                    </a:lnTo>
                    <a:lnTo>
                      <a:pt x="88" y="786"/>
                    </a:lnTo>
                    <a:lnTo>
                      <a:pt x="90" y="788"/>
                    </a:lnTo>
                    <a:lnTo>
                      <a:pt x="90" y="788"/>
                    </a:lnTo>
                    <a:lnTo>
                      <a:pt x="92" y="788"/>
                    </a:lnTo>
                    <a:lnTo>
                      <a:pt x="94" y="788"/>
                    </a:lnTo>
                    <a:lnTo>
                      <a:pt x="98" y="786"/>
                    </a:lnTo>
                    <a:lnTo>
                      <a:pt x="100" y="782"/>
                    </a:lnTo>
                    <a:lnTo>
                      <a:pt x="102" y="776"/>
                    </a:lnTo>
                    <a:lnTo>
                      <a:pt x="107" y="763"/>
                    </a:lnTo>
                    <a:lnTo>
                      <a:pt x="113" y="751"/>
                    </a:lnTo>
                    <a:lnTo>
                      <a:pt x="113" y="747"/>
                    </a:lnTo>
                    <a:lnTo>
                      <a:pt x="113" y="746"/>
                    </a:lnTo>
                    <a:lnTo>
                      <a:pt x="117" y="740"/>
                    </a:lnTo>
                    <a:lnTo>
                      <a:pt x="121" y="738"/>
                    </a:lnTo>
                    <a:lnTo>
                      <a:pt x="126" y="736"/>
                    </a:lnTo>
                    <a:lnTo>
                      <a:pt x="126" y="734"/>
                    </a:lnTo>
                    <a:lnTo>
                      <a:pt x="126" y="732"/>
                    </a:lnTo>
                    <a:lnTo>
                      <a:pt x="126" y="728"/>
                    </a:lnTo>
                    <a:lnTo>
                      <a:pt x="126" y="721"/>
                    </a:lnTo>
                    <a:lnTo>
                      <a:pt x="128" y="715"/>
                    </a:lnTo>
                    <a:lnTo>
                      <a:pt x="128" y="713"/>
                    </a:lnTo>
                    <a:lnTo>
                      <a:pt x="126" y="686"/>
                    </a:lnTo>
                    <a:lnTo>
                      <a:pt x="126" y="673"/>
                    </a:lnTo>
                    <a:lnTo>
                      <a:pt x="126" y="657"/>
                    </a:lnTo>
                    <a:lnTo>
                      <a:pt x="130" y="577"/>
                    </a:lnTo>
                    <a:lnTo>
                      <a:pt x="138" y="494"/>
                    </a:lnTo>
                    <a:lnTo>
                      <a:pt x="138" y="471"/>
                    </a:lnTo>
                    <a:lnTo>
                      <a:pt x="138" y="457"/>
                    </a:lnTo>
                    <a:lnTo>
                      <a:pt x="142" y="444"/>
                    </a:lnTo>
                    <a:lnTo>
                      <a:pt x="148" y="406"/>
                    </a:lnTo>
                    <a:lnTo>
                      <a:pt x="150" y="367"/>
                    </a:lnTo>
                    <a:lnTo>
                      <a:pt x="150" y="288"/>
                    </a:lnTo>
                    <a:lnTo>
                      <a:pt x="148" y="250"/>
                    </a:lnTo>
                    <a:lnTo>
                      <a:pt x="144" y="206"/>
                    </a:lnTo>
                    <a:lnTo>
                      <a:pt x="146" y="183"/>
                    </a:lnTo>
                    <a:lnTo>
                      <a:pt x="151" y="160"/>
                    </a:lnTo>
                    <a:lnTo>
                      <a:pt x="157" y="123"/>
                    </a:lnTo>
                    <a:lnTo>
                      <a:pt x="155" y="114"/>
                    </a:lnTo>
                    <a:lnTo>
                      <a:pt x="153" y="102"/>
                    </a:lnTo>
                    <a:lnTo>
                      <a:pt x="150" y="100"/>
                    </a:lnTo>
                    <a:lnTo>
                      <a:pt x="148" y="98"/>
                    </a:lnTo>
                    <a:lnTo>
                      <a:pt x="144" y="92"/>
                    </a:lnTo>
                    <a:lnTo>
                      <a:pt x="142" y="87"/>
                    </a:lnTo>
                    <a:lnTo>
                      <a:pt x="142" y="81"/>
                    </a:lnTo>
                    <a:lnTo>
                      <a:pt x="140" y="81"/>
                    </a:lnTo>
                    <a:lnTo>
                      <a:pt x="136" y="77"/>
                    </a:lnTo>
                    <a:lnTo>
                      <a:pt x="134" y="73"/>
                    </a:lnTo>
                    <a:lnTo>
                      <a:pt x="130" y="64"/>
                    </a:lnTo>
                    <a:lnTo>
                      <a:pt x="128" y="62"/>
                    </a:lnTo>
                    <a:lnTo>
                      <a:pt x="126" y="60"/>
                    </a:lnTo>
                    <a:lnTo>
                      <a:pt x="123" y="58"/>
                    </a:lnTo>
                    <a:lnTo>
                      <a:pt x="115" y="48"/>
                    </a:lnTo>
                    <a:lnTo>
                      <a:pt x="105" y="39"/>
                    </a:lnTo>
                    <a:lnTo>
                      <a:pt x="98" y="33"/>
                    </a:lnTo>
                    <a:lnTo>
                      <a:pt x="94" y="29"/>
                    </a:lnTo>
                    <a:lnTo>
                      <a:pt x="86" y="27"/>
                    </a:lnTo>
                    <a:lnTo>
                      <a:pt x="78" y="25"/>
                    </a:lnTo>
                    <a:close/>
                    <a:moveTo>
                      <a:pt x="73" y="0"/>
                    </a:moveTo>
                    <a:lnTo>
                      <a:pt x="98" y="4"/>
                    </a:lnTo>
                    <a:lnTo>
                      <a:pt x="115" y="14"/>
                    </a:lnTo>
                    <a:lnTo>
                      <a:pt x="123" y="21"/>
                    </a:lnTo>
                    <a:lnTo>
                      <a:pt x="130" y="31"/>
                    </a:lnTo>
                    <a:lnTo>
                      <a:pt x="142" y="41"/>
                    </a:lnTo>
                    <a:lnTo>
                      <a:pt x="144" y="42"/>
                    </a:lnTo>
                    <a:lnTo>
                      <a:pt x="146" y="44"/>
                    </a:lnTo>
                    <a:lnTo>
                      <a:pt x="150" y="48"/>
                    </a:lnTo>
                    <a:lnTo>
                      <a:pt x="153" y="54"/>
                    </a:lnTo>
                    <a:lnTo>
                      <a:pt x="155" y="60"/>
                    </a:lnTo>
                    <a:lnTo>
                      <a:pt x="157" y="62"/>
                    </a:lnTo>
                    <a:lnTo>
                      <a:pt x="161" y="64"/>
                    </a:lnTo>
                    <a:lnTo>
                      <a:pt x="163" y="67"/>
                    </a:lnTo>
                    <a:lnTo>
                      <a:pt x="165" y="73"/>
                    </a:lnTo>
                    <a:lnTo>
                      <a:pt x="165" y="81"/>
                    </a:lnTo>
                    <a:lnTo>
                      <a:pt x="169" y="83"/>
                    </a:lnTo>
                    <a:lnTo>
                      <a:pt x="171" y="85"/>
                    </a:lnTo>
                    <a:lnTo>
                      <a:pt x="174" y="89"/>
                    </a:lnTo>
                    <a:lnTo>
                      <a:pt x="180" y="108"/>
                    </a:lnTo>
                    <a:lnTo>
                      <a:pt x="182" y="123"/>
                    </a:lnTo>
                    <a:lnTo>
                      <a:pt x="174" y="167"/>
                    </a:lnTo>
                    <a:lnTo>
                      <a:pt x="169" y="206"/>
                    </a:lnTo>
                    <a:lnTo>
                      <a:pt x="171" y="248"/>
                    </a:lnTo>
                    <a:lnTo>
                      <a:pt x="173" y="290"/>
                    </a:lnTo>
                    <a:lnTo>
                      <a:pt x="173" y="367"/>
                    </a:lnTo>
                    <a:lnTo>
                      <a:pt x="171" y="407"/>
                    </a:lnTo>
                    <a:lnTo>
                      <a:pt x="165" y="448"/>
                    </a:lnTo>
                    <a:lnTo>
                      <a:pt x="163" y="457"/>
                    </a:lnTo>
                    <a:lnTo>
                      <a:pt x="163" y="463"/>
                    </a:lnTo>
                    <a:lnTo>
                      <a:pt x="163" y="471"/>
                    </a:lnTo>
                    <a:lnTo>
                      <a:pt x="163" y="494"/>
                    </a:lnTo>
                    <a:lnTo>
                      <a:pt x="155" y="578"/>
                    </a:lnTo>
                    <a:lnTo>
                      <a:pt x="151" y="659"/>
                    </a:lnTo>
                    <a:lnTo>
                      <a:pt x="151" y="673"/>
                    </a:lnTo>
                    <a:lnTo>
                      <a:pt x="151" y="686"/>
                    </a:lnTo>
                    <a:lnTo>
                      <a:pt x="151" y="713"/>
                    </a:lnTo>
                    <a:lnTo>
                      <a:pt x="151" y="717"/>
                    </a:lnTo>
                    <a:lnTo>
                      <a:pt x="151" y="721"/>
                    </a:lnTo>
                    <a:lnTo>
                      <a:pt x="151" y="730"/>
                    </a:lnTo>
                    <a:lnTo>
                      <a:pt x="150" y="740"/>
                    </a:lnTo>
                    <a:lnTo>
                      <a:pt x="148" y="746"/>
                    </a:lnTo>
                    <a:lnTo>
                      <a:pt x="144" y="751"/>
                    </a:lnTo>
                    <a:lnTo>
                      <a:pt x="142" y="755"/>
                    </a:lnTo>
                    <a:lnTo>
                      <a:pt x="138" y="757"/>
                    </a:lnTo>
                    <a:lnTo>
                      <a:pt x="134" y="765"/>
                    </a:lnTo>
                    <a:lnTo>
                      <a:pt x="130" y="774"/>
                    </a:lnTo>
                    <a:lnTo>
                      <a:pt x="125" y="786"/>
                    </a:lnTo>
                    <a:lnTo>
                      <a:pt x="115" y="803"/>
                    </a:lnTo>
                    <a:lnTo>
                      <a:pt x="102" y="811"/>
                    </a:lnTo>
                    <a:lnTo>
                      <a:pt x="90" y="813"/>
                    </a:lnTo>
                    <a:lnTo>
                      <a:pt x="90" y="813"/>
                    </a:lnTo>
                    <a:lnTo>
                      <a:pt x="82" y="811"/>
                    </a:lnTo>
                    <a:lnTo>
                      <a:pt x="77" y="807"/>
                    </a:lnTo>
                    <a:lnTo>
                      <a:pt x="69" y="801"/>
                    </a:lnTo>
                    <a:lnTo>
                      <a:pt x="61" y="794"/>
                    </a:lnTo>
                    <a:lnTo>
                      <a:pt x="55" y="784"/>
                    </a:lnTo>
                    <a:lnTo>
                      <a:pt x="50" y="776"/>
                    </a:lnTo>
                    <a:lnTo>
                      <a:pt x="48" y="769"/>
                    </a:lnTo>
                    <a:lnTo>
                      <a:pt x="42" y="753"/>
                    </a:lnTo>
                    <a:lnTo>
                      <a:pt x="38" y="734"/>
                    </a:lnTo>
                    <a:lnTo>
                      <a:pt x="36" y="694"/>
                    </a:lnTo>
                    <a:lnTo>
                      <a:pt x="34" y="653"/>
                    </a:lnTo>
                    <a:lnTo>
                      <a:pt x="36" y="619"/>
                    </a:lnTo>
                    <a:lnTo>
                      <a:pt x="34" y="605"/>
                    </a:lnTo>
                    <a:lnTo>
                      <a:pt x="34" y="592"/>
                    </a:lnTo>
                    <a:lnTo>
                      <a:pt x="32" y="577"/>
                    </a:lnTo>
                    <a:lnTo>
                      <a:pt x="32" y="563"/>
                    </a:lnTo>
                    <a:lnTo>
                      <a:pt x="34" y="525"/>
                    </a:lnTo>
                    <a:lnTo>
                      <a:pt x="36" y="492"/>
                    </a:lnTo>
                    <a:lnTo>
                      <a:pt x="34" y="477"/>
                    </a:lnTo>
                    <a:lnTo>
                      <a:pt x="34" y="467"/>
                    </a:lnTo>
                    <a:lnTo>
                      <a:pt x="32" y="457"/>
                    </a:lnTo>
                    <a:lnTo>
                      <a:pt x="34" y="452"/>
                    </a:lnTo>
                    <a:lnTo>
                      <a:pt x="36" y="444"/>
                    </a:lnTo>
                    <a:lnTo>
                      <a:pt x="38" y="440"/>
                    </a:lnTo>
                    <a:lnTo>
                      <a:pt x="40" y="436"/>
                    </a:lnTo>
                    <a:lnTo>
                      <a:pt x="40" y="434"/>
                    </a:lnTo>
                    <a:lnTo>
                      <a:pt x="38" y="431"/>
                    </a:lnTo>
                    <a:lnTo>
                      <a:pt x="36" y="425"/>
                    </a:lnTo>
                    <a:lnTo>
                      <a:pt x="36" y="417"/>
                    </a:lnTo>
                    <a:lnTo>
                      <a:pt x="36" y="404"/>
                    </a:lnTo>
                    <a:lnTo>
                      <a:pt x="38" y="388"/>
                    </a:lnTo>
                    <a:lnTo>
                      <a:pt x="38" y="373"/>
                    </a:lnTo>
                    <a:lnTo>
                      <a:pt x="38" y="358"/>
                    </a:lnTo>
                    <a:lnTo>
                      <a:pt x="38" y="311"/>
                    </a:lnTo>
                    <a:lnTo>
                      <a:pt x="36" y="265"/>
                    </a:lnTo>
                    <a:lnTo>
                      <a:pt x="29" y="169"/>
                    </a:lnTo>
                    <a:lnTo>
                      <a:pt x="25" y="135"/>
                    </a:lnTo>
                    <a:lnTo>
                      <a:pt x="21" y="100"/>
                    </a:lnTo>
                    <a:lnTo>
                      <a:pt x="23" y="81"/>
                    </a:lnTo>
                    <a:lnTo>
                      <a:pt x="27" y="67"/>
                    </a:lnTo>
                    <a:lnTo>
                      <a:pt x="29" y="60"/>
                    </a:lnTo>
                    <a:lnTo>
                      <a:pt x="32" y="50"/>
                    </a:lnTo>
                    <a:lnTo>
                      <a:pt x="36" y="41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8" y="35"/>
                    </a:lnTo>
                    <a:lnTo>
                      <a:pt x="40" y="33"/>
                    </a:lnTo>
                    <a:lnTo>
                      <a:pt x="40" y="29"/>
                    </a:lnTo>
                    <a:lnTo>
                      <a:pt x="42" y="25"/>
                    </a:lnTo>
                    <a:lnTo>
                      <a:pt x="44" y="21"/>
                    </a:lnTo>
                    <a:lnTo>
                      <a:pt x="46" y="18"/>
                    </a:lnTo>
                    <a:lnTo>
                      <a:pt x="50" y="16"/>
                    </a:lnTo>
                    <a:lnTo>
                      <a:pt x="54" y="12"/>
                    </a:lnTo>
                    <a:lnTo>
                      <a:pt x="59" y="12"/>
                    </a:lnTo>
                    <a:lnTo>
                      <a:pt x="61" y="8"/>
                    </a:lnTo>
                    <a:lnTo>
                      <a:pt x="63" y="4"/>
                    </a:lnTo>
                    <a:lnTo>
                      <a:pt x="69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57" name="Group 456"/>
            <p:cNvGrpSpPr/>
            <p:nvPr/>
          </p:nvGrpSpPr>
          <p:grpSpPr>
            <a:xfrm>
              <a:off x="2545295" y="3774438"/>
              <a:ext cx="1475402" cy="701604"/>
              <a:chOff x="3416300" y="931863"/>
              <a:chExt cx="3341688" cy="1589087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458" name="Freeform 147"/>
              <p:cNvSpPr>
                <a:spLocks/>
              </p:cNvSpPr>
              <p:nvPr/>
            </p:nvSpPr>
            <p:spPr bwMode="auto">
              <a:xfrm>
                <a:off x="3438525" y="949325"/>
                <a:ext cx="785813" cy="1138237"/>
              </a:xfrm>
              <a:custGeom>
                <a:avLst/>
                <a:gdLst>
                  <a:gd name="T0" fmla="*/ 489 w 495"/>
                  <a:gd name="T1" fmla="*/ 14 h 717"/>
                  <a:gd name="T2" fmla="*/ 478 w 495"/>
                  <a:gd name="T3" fmla="*/ 33 h 717"/>
                  <a:gd name="T4" fmla="*/ 453 w 495"/>
                  <a:gd name="T5" fmla="*/ 43 h 717"/>
                  <a:gd name="T6" fmla="*/ 430 w 495"/>
                  <a:gd name="T7" fmla="*/ 196 h 717"/>
                  <a:gd name="T8" fmla="*/ 424 w 495"/>
                  <a:gd name="T9" fmla="*/ 233 h 717"/>
                  <a:gd name="T10" fmla="*/ 411 w 495"/>
                  <a:gd name="T11" fmla="*/ 465 h 717"/>
                  <a:gd name="T12" fmla="*/ 390 w 495"/>
                  <a:gd name="T13" fmla="*/ 606 h 717"/>
                  <a:gd name="T14" fmla="*/ 393 w 495"/>
                  <a:gd name="T15" fmla="*/ 682 h 717"/>
                  <a:gd name="T16" fmla="*/ 418 w 495"/>
                  <a:gd name="T17" fmla="*/ 680 h 717"/>
                  <a:gd name="T18" fmla="*/ 397 w 495"/>
                  <a:gd name="T19" fmla="*/ 715 h 717"/>
                  <a:gd name="T20" fmla="*/ 349 w 495"/>
                  <a:gd name="T21" fmla="*/ 715 h 717"/>
                  <a:gd name="T22" fmla="*/ 303 w 495"/>
                  <a:gd name="T23" fmla="*/ 715 h 717"/>
                  <a:gd name="T24" fmla="*/ 315 w 495"/>
                  <a:gd name="T25" fmla="*/ 688 h 717"/>
                  <a:gd name="T26" fmla="*/ 334 w 495"/>
                  <a:gd name="T27" fmla="*/ 669 h 717"/>
                  <a:gd name="T28" fmla="*/ 342 w 495"/>
                  <a:gd name="T29" fmla="*/ 582 h 717"/>
                  <a:gd name="T30" fmla="*/ 345 w 495"/>
                  <a:gd name="T31" fmla="*/ 508 h 717"/>
                  <a:gd name="T32" fmla="*/ 342 w 495"/>
                  <a:gd name="T33" fmla="*/ 490 h 717"/>
                  <a:gd name="T34" fmla="*/ 313 w 495"/>
                  <a:gd name="T35" fmla="*/ 486 h 717"/>
                  <a:gd name="T36" fmla="*/ 286 w 495"/>
                  <a:gd name="T37" fmla="*/ 486 h 717"/>
                  <a:gd name="T38" fmla="*/ 255 w 495"/>
                  <a:gd name="T39" fmla="*/ 485 h 717"/>
                  <a:gd name="T40" fmla="*/ 196 w 495"/>
                  <a:gd name="T41" fmla="*/ 486 h 717"/>
                  <a:gd name="T42" fmla="*/ 125 w 495"/>
                  <a:gd name="T43" fmla="*/ 488 h 717"/>
                  <a:gd name="T44" fmla="*/ 123 w 495"/>
                  <a:gd name="T45" fmla="*/ 542 h 717"/>
                  <a:gd name="T46" fmla="*/ 125 w 495"/>
                  <a:gd name="T47" fmla="*/ 579 h 717"/>
                  <a:gd name="T48" fmla="*/ 132 w 495"/>
                  <a:gd name="T49" fmla="*/ 629 h 717"/>
                  <a:gd name="T50" fmla="*/ 146 w 495"/>
                  <a:gd name="T51" fmla="*/ 642 h 717"/>
                  <a:gd name="T52" fmla="*/ 84 w 495"/>
                  <a:gd name="T53" fmla="*/ 673 h 717"/>
                  <a:gd name="T54" fmla="*/ 48 w 495"/>
                  <a:gd name="T55" fmla="*/ 665 h 717"/>
                  <a:gd name="T56" fmla="*/ 78 w 495"/>
                  <a:gd name="T57" fmla="*/ 611 h 717"/>
                  <a:gd name="T58" fmla="*/ 75 w 495"/>
                  <a:gd name="T59" fmla="*/ 529 h 717"/>
                  <a:gd name="T60" fmla="*/ 73 w 495"/>
                  <a:gd name="T61" fmla="*/ 513 h 717"/>
                  <a:gd name="T62" fmla="*/ 67 w 495"/>
                  <a:gd name="T63" fmla="*/ 446 h 717"/>
                  <a:gd name="T64" fmla="*/ 63 w 495"/>
                  <a:gd name="T65" fmla="*/ 398 h 717"/>
                  <a:gd name="T66" fmla="*/ 59 w 495"/>
                  <a:gd name="T67" fmla="*/ 356 h 717"/>
                  <a:gd name="T68" fmla="*/ 52 w 495"/>
                  <a:gd name="T69" fmla="*/ 302 h 717"/>
                  <a:gd name="T70" fmla="*/ 52 w 495"/>
                  <a:gd name="T71" fmla="*/ 237 h 717"/>
                  <a:gd name="T72" fmla="*/ 52 w 495"/>
                  <a:gd name="T73" fmla="*/ 221 h 717"/>
                  <a:gd name="T74" fmla="*/ 44 w 495"/>
                  <a:gd name="T75" fmla="*/ 185 h 717"/>
                  <a:gd name="T76" fmla="*/ 40 w 495"/>
                  <a:gd name="T77" fmla="*/ 131 h 717"/>
                  <a:gd name="T78" fmla="*/ 34 w 495"/>
                  <a:gd name="T79" fmla="*/ 70 h 717"/>
                  <a:gd name="T80" fmla="*/ 0 w 495"/>
                  <a:gd name="T81" fmla="*/ 52 h 717"/>
                  <a:gd name="T82" fmla="*/ 19 w 495"/>
                  <a:gd name="T83" fmla="*/ 37 h 717"/>
                  <a:gd name="T84" fmla="*/ 52 w 495"/>
                  <a:gd name="T85" fmla="*/ 31 h 717"/>
                  <a:gd name="T86" fmla="*/ 77 w 495"/>
                  <a:gd name="T87" fmla="*/ 25 h 717"/>
                  <a:gd name="T88" fmla="*/ 109 w 495"/>
                  <a:gd name="T89" fmla="*/ 37 h 717"/>
                  <a:gd name="T90" fmla="*/ 94 w 495"/>
                  <a:gd name="T91" fmla="*/ 52 h 717"/>
                  <a:gd name="T92" fmla="*/ 86 w 495"/>
                  <a:gd name="T93" fmla="*/ 104 h 717"/>
                  <a:gd name="T94" fmla="*/ 90 w 495"/>
                  <a:gd name="T95" fmla="*/ 143 h 717"/>
                  <a:gd name="T96" fmla="*/ 98 w 495"/>
                  <a:gd name="T97" fmla="*/ 216 h 717"/>
                  <a:gd name="T98" fmla="*/ 98 w 495"/>
                  <a:gd name="T99" fmla="*/ 248 h 717"/>
                  <a:gd name="T100" fmla="*/ 107 w 495"/>
                  <a:gd name="T101" fmla="*/ 321 h 717"/>
                  <a:gd name="T102" fmla="*/ 123 w 495"/>
                  <a:gd name="T103" fmla="*/ 440 h 717"/>
                  <a:gd name="T104" fmla="*/ 184 w 495"/>
                  <a:gd name="T105" fmla="*/ 452 h 717"/>
                  <a:gd name="T106" fmla="*/ 280 w 495"/>
                  <a:gd name="T107" fmla="*/ 458 h 717"/>
                  <a:gd name="T108" fmla="*/ 347 w 495"/>
                  <a:gd name="T109" fmla="*/ 458 h 717"/>
                  <a:gd name="T110" fmla="*/ 359 w 495"/>
                  <a:gd name="T111" fmla="*/ 421 h 717"/>
                  <a:gd name="T112" fmla="*/ 368 w 495"/>
                  <a:gd name="T113" fmla="*/ 340 h 717"/>
                  <a:gd name="T114" fmla="*/ 382 w 495"/>
                  <a:gd name="T115" fmla="*/ 194 h 717"/>
                  <a:gd name="T116" fmla="*/ 393 w 495"/>
                  <a:gd name="T117" fmla="*/ 137 h 717"/>
                  <a:gd name="T118" fmla="*/ 407 w 495"/>
                  <a:gd name="T119" fmla="*/ 64 h 717"/>
                  <a:gd name="T120" fmla="*/ 397 w 495"/>
                  <a:gd name="T121" fmla="*/ 25 h 717"/>
                  <a:gd name="T122" fmla="*/ 378 w 495"/>
                  <a:gd name="T123" fmla="*/ 10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5" h="717">
                    <a:moveTo>
                      <a:pt x="391" y="0"/>
                    </a:moveTo>
                    <a:lnTo>
                      <a:pt x="403" y="0"/>
                    </a:lnTo>
                    <a:lnTo>
                      <a:pt x="445" y="2"/>
                    </a:lnTo>
                    <a:lnTo>
                      <a:pt x="487" y="6"/>
                    </a:lnTo>
                    <a:lnTo>
                      <a:pt x="489" y="8"/>
                    </a:lnTo>
                    <a:lnTo>
                      <a:pt x="489" y="10"/>
                    </a:lnTo>
                    <a:lnTo>
                      <a:pt x="489" y="12"/>
                    </a:lnTo>
                    <a:lnTo>
                      <a:pt x="489" y="14"/>
                    </a:lnTo>
                    <a:lnTo>
                      <a:pt x="493" y="20"/>
                    </a:lnTo>
                    <a:lnTo>
                      <a:pt x="493" y="22"/>
                    </a:lnTo>
                    <a:lnTo>
                      <a:pt x="495" y="25"/>
                    </a:lnTo>
                    <a:lnTo>
                      <a:pt x="493" y="29"/>
                    </a:lnTo>
                    <a:lnTo>
                      <a:pt x="491" y="35"/>
                    </a:lnTo>
                    <a:lnTo>
                      <a:pt x="487" y="35"/>
                    </a:lnTo>
                    <a:lnTo>
                      <a:pt x="482" y="35"/>
                    </a:lnTo>
                    <a:lnTo>
                      <a:pt x="478" y="33"/>
                    </a:lnTo>
                    <a:lnTo>
                      <a:pt x="472" y="31"/>
                    </a:lnTo>
                    <a:lnTo>
                      <a:pt x="468" y="31"/>
                    </a:lnTo>
                    <a:lnTo>
                      <a:pt x="464" y="31"/>
                    </a:lnTo>
                    <a:lnTo>
                      <a:pt x="461" y="33"/>
                    </a:lnTo>
                    <a:lnTo>
                      <a:pt x="455" y="37"/>
                    </a:lnTo>
                    <a:lnTo>
                      <a:pt x="455" y="39"/>
                    </a:lnTo>
                    <a:lnTo>
                      <a:pt x="453" y="41"/>
                    </a:lnTo>
                    <a:lnTo>
                      <a:pt x="453" y="43"/>
                    </a:lnTo>
                    <a:lnTo>
                      <a:pt x="449" y="62"/>
                    </a:lnTo>
                    <a:lnTo>
                      <a:pt x="447" y="79"/>
                    </a:lnTo>
                    <a:lnTo>
                      <a:pt x="443" y="89"/>
                    </a:lnTo>
                    <a:lnTo>
                      <a:pt x="441" y="95"/>
                    </a:lnTo>
                    <a:lnTo>
                      <a:pt x="439" y="100"/>
                    </a:lnTo>
                    <a:lnTo>
                      <a:pt x="434" y="145"/>
                    </a:lnTo>
                    <a:lnTo>
                      <a:pt x="432" y="187"/>
                    </a:lnTo>
                    <a:lnTo>
                      <a:pt x="430" y="196"/>
                    </a:lnTo>
                    <a:lnTo>
                      <a:pt x="430" y="202"/>
                    </a:lnTo>
                    <a:lnTo>
                      <a:pt x="430" y="206"/>
                    </a:lnTo>
                    <a:lnTo>
                      <a:pt x="428" y="210"/>
                    </a:lnTo>
                    <a:lnTo>
                      <a:pt x="428" y="218"/>
                    </a:lnTo>
                    <a:lnTo>
                      <a:pt x="428" y="221"/>
                    </a:lnTo>
                    <a:lnTo>
                      <a:pt x="426" y="225"/>
                    </a:lnTo>
                    <a:lnTo>
                      <a:pt x="426" y="229"/>
                    </a:lnTo>
                    <a:lnTo>
                      <a:pt x="424" y="233"/>
                    </a:lnTo>
                    <a:lnTo>
                      <a:pt x="422" y="267"/>
                    </a:lnTo>
                    <a:lnTo>
                      <a:pt x="422" y="302"/>
                    </a:lnTo>
                    <a:lnTo>
                      <a:pt x="422" y="337"/>
                    </a:lnTo>
                    <a:lnTo>
                      <a:pt x="418" y="373"/>
                    </a:lnTo>
                    <a:lnTo>
                      <a:pt x="418" y="387"/>
                    </a:lnTo>
                    <a:lnTo>
                      <a:pt x="420" y="402"/>
                    </a:lnTo>
                    <a:lnTo>
                      <a:pt x="416" y="435"/>
                    </a:lnTo>
                    <a:lnTo>
                      <a:pt x="411" y="465"/>
                    </a:lnTo>
                    <a:lnTo>
                      <a:pt x="403" y="498"/>
                    </a:lnTo>
                    <a:lnTo>
                      <a:pt x="401" y="531"/>
                    </a:lnTo>
                    <a:lnTo>
                      <a:pt x="401" y="538"/>
                    </a:lnTo>
                    <a:lnTo>
                      <a:pt x="401" y="546"/>
                    </a:lnTo>
                    <a:lnTo>
                      <a:pt x="401" y="552"/>
                    </a:lnTo>
                    <a:lnTo>
                      <a:pt x="399" y="556"/>
                    </a:lnTo>
                    <a:lnTo>
                      <a:pt x="397" y="563"/>
                    </a:lnTo>
                    <a:lnTo>
                      <a:pt x="390" y="606"/>
                    </a:lnTo>
                    <a:lnTo>
                      <a:pt x="388" y="650"/>
                    </a:lnTo>
                    <a:lnTo>
                      <a:pt x="386" y="655"/>
                    </a:lnTo>
                    <a:lnTo>
                      <a:pt x="384" y="661"/>
                    </a:lnTo>
                    <a:lnTo>
                      <a:pt x="382" y="669"/>
                    </a:lnTo>
                    <a:lnTo>
                      <a:pt x="382" y="675"/>
                    </a:lnTo>
                    <a:lnTo>
                      <a:pt x="382" y="680"/>
                    </a:lnTo>
                    <a:lnTo>
                      <a:pt x="388" y="682"/>
                    </a:lnTo>
                    <a:lnTo>
                      <a:pt x="393" y="682"/>
                    </a:lnTo>
                    <a:lnTo>
                      <a:pt x="397" y="682"/>
                    </a:lnTo>
                    <a:lnTo>
                      <a:pt x="399" y="680"/>
                    </a:lnTo>
                    <a:lnTo>
                      <a:pt x="403" y="680"/>
                    </a:lnTo>
                    <a:lnTo>
                      <a:pt x="407" y="679"/>
                    </a:lnTo>
                    <a:lnTo>
                      <a:pt x="409" y="677"/>
                    </a:lnTo>
                    <a:lnTo>
                      <a:pt x="413" y="675"/>
                    </a:lnTo>
                    <a:lnTo>
                      <a:pt x="414" y="675"/>
                    </a:lnTo>
                    <a:lnTo>
                      <a:pt x="418" y="680"/>
                    </a:lnTo>
                    <a:lnTo>
                      <a:pt x="422" y="686"/>
                    </a:lnTo>
                    <a:lnTo>
                      <a:pt x="422" y="692"/>
                    </a:lnTo>
                    <a:lnTo>
                      <a:pt x="422" y="698"/>
                    </a:lnTo>
                    <a:lnTo>
                      <a:pt x="418" y="702"/>
                    </a:lnTo>
                    <a:lnTo>
                      <a:pt x="416" y="705"/>
                    </a:lnTo>
                    <a:lnTo>
                      <a:pt x="409" y="709"/>
                    </a:lnTo>
                    <a:lnTo>
                      <a:pt x="403" y="713"/>
                    </a:lnTo>
                    <a:lnTo>
                      <a:pt x="397" y="715"/>
                    </a:lnTo>
                    <a:lnTo>
                      <a:pt x="391" y="713"/>
                    </a:lnTo>
                    <a:lnTo>
                      <a:pt x="384" y="713"/>
                    </a:lnTo>
                    <a:lnTo>
                      <a:pt x="378" y="711"/>
                    </a:lnTo>
                    <a:lnTo>
                      <a:pt x="372" y="711"/>
                    </a:lnTo>
                    <a:lnTo>
                      <a:pt x="366" y="711"/>
                    </a:lnTo>
                    <a:lnTo>
                      <a:pt x="361" y="713"/>
                    </a:lnTo>
                    <a:lnTo>
                      <a:pt x="355" y="715"/>
                    </a:lnTo>
                    <a:lnTo>
                      <a:pt x="349" y="715"/>
                    </a:lnTo>
                    <a:lnTo>
                      <a:pt x="343" y="713"/>
                    </a:lnTo>
                    <a:lnTo>
                      <a:pt x="340" y="713"/>
                    </a:lnTo>
                    <a:lnTo>
                      <a:pt x="336" y="713"/>
                    </a:lnTo>
                    <a:lnTo>
                      <a:pt x="332" y="715"/>
                    </a:lnTo>
                    <a:lnTo>
                      <a:pt x="326" y="717"/>
                    </a:lnTo>
                    <a:lnTo>
                      <a:pt x="320" y="717"/>
                    </a:lnTo>
                    <a:lnTo>
                      <a:pt x="313" y="717"/>
                    </a:lnTo>
                    <a:lnTo>
                      <a:pt x="303" y="715"/>
                    </a:lnTo>
                    <a:lnTo>
                      <a:pt x="301" y="709"/>
                    </a:lnTo>
                    <a:lnTo>
                      <a:pt x="299" y="702"/>
                    </a:lnTo>
                    <a:lnTo>
                      <a:pt x="301" y="696"/>
                    </a:lnTo>
                    <a:lnTo>
                      <a:pt x="303" y="692"/>
                    </a:lnTo>
                    <a:lnTo>
                      <a:pt x="305" y="690"/>
                    </a:lnTo>
                    <a:lnTo>
                      <a:pt x="307" y="688"/>
                    </a:lnTo>
                    <a:lnTo>
                      <a:pt x="311" y="688"/>
                    </a:lnTo>
                    <a:lnTo>
                      <a:pt x="315" y="688"/>
                    </a:lnTo>
                    <a:lnTo>
                      <a:pt x="318" y="688"/>
                    </a:lnTo>
                    <a:lnTo>
                      <a:pt x="324" y="688"/>
                    </a:lnTo>
                    <a:lnTo>
                      <a:pt x="328" y="686"/>
                    </a:lnTo>
                    <a:lnTo>
                      <a:pt x="328" y="684"/>
                    </a:lnTo>
                    <a:lnTo>
                      <a:pt x="328" y="680"/>
                    </a:lnTo>
                    <a:lnTo>
                      <a:pt x="330" y="677"/>
                    </a:lnTo>
                    <a:lnTo>
                      <a:pt x="332" y="673"/>
                    </a:lnTo>
                    <a:lnTo>
                      <a:pt x="334" y="669"/>
                    </a:lnTo>
                    <a:lnTo>
                      <a:pt x="334" y="655"/>
                    </a:lnTo>
                    <a:lnTo>
                      <a:pt x="334" y="650"/>
                    </a:lnTo>
                    <a:lnTo>
                      <a:pt x="336" y="644"/>
                    </a:lnTo>
                    <a:lnTo>
                      <a:pt x="338" y="632"/>
                    </a:lnTo>
                    <a:lnTo>
                      <a:pt x="338" y="621"/>
                    </a:lnTo>
                    <a:lnTo>
                      <a:pt x="338" y="607"/>
                    </a:lnTo>
                    <a:lnTo>
                      <a:pt x="340" y="596"/>
                    </a:lnTo>
                    <a:lnTo>
                      <a:pt x="342" y="582"/>
                    </a:lnTo>
                    <a:lnTo>
                      <a:pt x="343" y="569"/>
                    </a:lnTo>
                    <a:lnTo>
                      <a:pt x="345" y="556"/>
                    </a:lnTo>
                    <a:lnTo>
                      <a:pt x="345" y="548"/>
                    </a:lnTo>
                    <a:lnTo>
                      <a:pt x="343" y="540"/>
                    </a:lnTo>
                    <a:lnTo>
                      <a:pt x="345" y="531"/>
                    </a:lnTo>
                    <a:lnTo>
                      <a:pt x="345" y="521"/>
                    </a:lnTo>
                    <a:lnTo>
                      <a:pt x="345" y="515"/>
                    </a:lnTo>
                    <a:lnTo>
                      <a:pt x="345" y="508"/>
                    </a:lnTo>
                    <a:lnTo>
                      <a:pt x="345" y="506"/>
                    </a:lnTo>
                    <a:lnTo>
                      <a:pt x="345" y="504"/>
                    </a:lnTo>
                    <a:lnTo>
                      <a:pt x="347" y="498"/>
                    </a:lnTo>
                    <a:lnTo>
                      <a:pt x="345" y="496"/>
                    </a:lnTo>
                    <a:lnTo>
                      <a:pt x="345" y="496"/>
                    </a:lnTo>
                    <a:lnTo>
                      <a:pt x="345" y="494"/>
                    </a:lnTo>
                    <a:lnTo>
                      <a:pt x="345" y="494"/>
                    </a:lnTo>
                    <a:lnTo>
                      <a:pt x="342" y="490"/>
                    </a:lnTo>
                    <a:lnTo>
                      <a:pt x="336" y="490"/>
                    </a:lnTo>
                    <a:lnTo>
                      <a:pt x="332" y="490"/>
                    </a:lnTo>
                    <a:lnTo>
                      <a:pt x="326" y="490"/>
                    </a:lnTo>
                    <a:lnTo>
                      <a:pt x="322" y="488"/>
                    </a:lnTo>
                    <a:lnTo>
                      <a:pt x="318" y="485"/>
                    </a:lnTo>
                    <a:lnTo>
                      <a:pt x="317" y="485"/>
                    </a:lnTo>
                    <a:lnTo>
                      <a:pt x="315" y="486"/>
                    </a:lnTo>
                    <a:lnTo>
                      <a:pt x="313" y="486"/>
                    </a:lnTo>
                    <a:lnTo>
                      <a:pt x="311" y="488"/>
                    </a:lnTo>
                    <a:lnTo>
                      <a:pt x="309" y="490"/>
                    </a:lnTo>
                    <a:lnTo>
                      <a:pt x="303" y="488"/>
                    </a:lnTo>
                    <a:lnTo>
                      <a:pt x="299" y="486"/>
                    </a:lnTo>
                    <a:lnTo>
                      <a:pt x="294" y="486"/>
                    </a:lnTo>
                    <a:lnTo>
                      <a:pt x="290" y="485"/>
                    </a:lnTo>
                    <a:lnTo>
                      <a:pt x="288" y="485"/>
                    </a:lnTo>
                    <a:lnTo>
                      <a:pt x="286" y="486"/>
                    </a:lnTo>
                    <a:lnTo>
                      <a:pt x="284" y="486"/>
                    </a:lnTo>
                    <a:lnTo>
                      <a:pt x="280" y="488"/>
                    </a:lnTo>
                    <a:lnTo>
                      <a:pt x="276" y="486"/>
                    </a:lnTo>
                    <a:lnTo>
                      <a:pt x="272" y="485"/>
                    </a:lnTo>
                    <a:lnTo>
                      <a:pt x="269" y="485"/>
                    </a:lnTo>
                    <a:lnTo>
                      <a:pt x="265" y="483"/>
                    </a:lnTo>
                    <a:lnTo>
                      <a:pt x="259" y="483"/>
                    </a:lnTo>
                    <a:lnTo>
                      <a:pt x="255" y="485"/>
                    </a:lnTo>
                    <a:lnTo>
                      <a:pt x="249" y="486"/>
                    </a:lnTo>
                    <a:lnTo>
                      <a:pt x="244" y="486"/>
                    </a:lnTo>
                    <a:lnTo>
                      <a:pt x="236" y="486"/>
                    </a:lnTo>
                    <a:lnTo>
                      <a:pt x="230" y="486"/>
                    </a:lnTo>
                    <a:lnTo>
                      <a:pt x="222" y="486"/>
                    </a:lnTo>
                    <a:lnTo>
                      <a:pt x="219" y="490"/>
                    </a:lnTo>
                    <a:lnTo>
                      <a:pt x="207" y="486"/>
                    </a:lnTo>
                    <a:lnTo>
                      <a:pt x="196" y="486"/>
                    </a:lnTo>
                    <a:lnTo>
                      <a:pt x="188" y="486"/>
                    </a:lnTo>
                    <a:lnTo>
                      <a:pt x="182" y="488"/>
                    </a:lnTo>
                    <a:lnTo>
                      <a:pt x="178" y="490"/>
                    </a:lnTo>
                    <a:lnTo>
                      <a:pt x="167" y="488"/>
                    </a:lnTo>
                    <a:lnTo>
                      <a:pt x="153" y="488"/>
                    </a:lnTo>
                    <a:lnTo>
                      <a:pt x="140" y="488"/>
                    </a:lnTo>
                    <a:lnTo>
                      <a:pt x="128" y="486"/>
                    </a:lnTo>
                    <a:lnTo>
                      <a:pt x="125" y="488"/>
                    </a:lnTo>
                    <a:lnTo>
                      <a:pt x="125" y="492"/>
                    </a:lnTo>
                    <a:lnTo>
                      <a:pt x="125" y="496"/>
                    </a:lnTo>
                    <a:lnTo>
                      <a:pt x="125" y="504"/>
                    </a:lnTo>
                    <a:lnTo>
                      <a:pt x="125" y="508"/>
                    </a:lnTo>
                    <a:lnTo>
                      <a:pt x="125" y="515"/>
                    </a:lnTo>
                    <a:lnTo>
                      <a:pt x="123" y="523"/>
                    </a:lnTo>
                    <a:lnTo>
                      <a:pt x="123" y="536"/>
                    </a:lnTo>
                    <a:lnTo>
                      <a:pt x="123" y="542"/>
                    </a:lnTo>
                    <a:lnTo>
                      <a:pt x="123" y="544"/>
                    </a:lnTo>
                    <a:lnTo>
                      <a:pt x="125" y="548"/>
                    </a:lnTo>
                    <a:lnTo>
                      <a:pt x="125" y="554"/>
                    </a:lnTo>
                    <a:lnTo>
                      <a:pt x="125" y="558"/>
                    </a:lnTo>
                    <a:lnTo>
                      <a:pt x="123" y="567"/>
                    </a:lnTo>
                    <a:lnTo>
                      <a:pt x="123" y="571"/>
                    </a:lnTo>
                    <a:lnTo>
                      <a:pt x="125" y="575"/>
                    </a:lnTo>
                    <a:lnTo>
                      <a:pt x="125" y="579"/>
                    </a:lnTo>
                    <a:lnTo>
                      <a:pt x="125" y="582"/>
                    </a:lnTo>
                    <a:lnTo>
                      <a:pt x="125" y="588"/>
                    </a:lnTo>
                    <a:lnTo>
                      <a:pt x="123" y="594"/>
                    </a:lnTo>
                    <a:lnTo>
                      <a:pt x="125" y="602"/>
                    </a:lnTo>
                    <a:lnTo>
                      <a:pt x="126" y="611"/>
                    </a:lnTo>
                    <a:lnTo>
                      <a:pt x="130" y="627"/>
                    </a:lnTo>
                    <a:lnTo>
                      <a:pt x="130" y="629"/>
                    </a:lnTo>
                    <a:lnTo>
                      <a:pt x="132" y="629"/>
                    </a:lnTo>
                    <a:lnTo>
                      <a:pt x="134" y="629"/>
                    </a:lnTo>
                    <a:lnTo>
                      <a:pt x="138" y="629"/>
                    </a:lnTo>
                    <a:lnTo>
                      <a:pt x="142" y="627"/>
                    </a:lnTo>
                    <a:lnTo>
                      <a:pt x="144" y="629"/>
                    </a:lnTo>
                    <a:lnTo>
                      <a:pt x="146" y="631"/>
                    </a:lnTo>
                    <a:lnTo>
                      <a:pt x="146" y="634"/>
                    </a:lnTo>
                    <a:lnTo>
                      <a:pt x="146" y="636"/>
                    </a:lnTo>
                    <a:lnTo>
                      <a:pt x="146" y="642"/>
                    </a:lnTo>
                    <a:lnTo>
                      <a:pt x="144" y="646"/>
                    </a:lnTo>
                    <a:lnTo>
                      <a:pt x="140" y="650"/>
                    </a:lnTo>
                    <a:lnTo>
                      <a:pt x="134" y="654"/>
                    </a:lnTo>
                    <a:lnTo>
                      <a:pt x="123" y="659"/>
                    </a:lnTo>
                    <a:lnTo>
                      <a:pt x="113" y="665"/>
                    </a:lnTo>
                    <a:lnTo>
                      <a:pt x="102" y="665"/>
                    </a:lnTo>
                    <a:lnTo>
                      <a:pt x="92" y="669"/>
                    </a:lnTo>
                    <a:lnTo>
                      <a:pt x="84" y="673"/>
                    </a:lnTo>
                    <a:lnTo>
                      <a:pt x="77" y="679"/>
                    </a:lnTo>
                    <a:lnTo>
                      <a:pt x="67" y="680"/>
                    </a:lnTo>
                    <a:lnTo>
                      <a:pt x="57" y="682"/>
                    </a:lnTo>
                    <a:lnTo>
                      <a:pt x="52" y="682"/>
                    </a:lnTo>
                    <a:lnTo>
                      <a:pt x="48" y="680"/>
                    </a:lnTo>
                    <a:lnTo>
                      <a:pt x="46" y="675"/>
                    </a:lnTo>
                    <a:lnTo>
                      <a:pt x="46" y="669"/>
                    </a:lnTo>
                    <a:lnTo>
                      <a:pt x="48" y="665"/>
                    </a:lnTo>
                    <a:lnTo>
                      <a:pt x="52" y="655"/>
                    </a:lnTo>
                    <a:lnTo>
                      <a:pt x="65" y="650"/>
                    </a:lnTo>
                    <a:lnTo>
                      <a:pt x="73" y="648"/>
                    </a:lnTo>
                    <a:lnTo>
                      <a:pt x="77" y="642"/>
                    </a:lnTo>
                    <a:lnTo>
                      <a:pt x="78" y="640"/>
                    </a:lnTo>
                    <a:lnTo>
                      <a:pt x="78" y="634"/>
                    </a:lnTo>
                    <a:lnTo>
                      <a:pt x="78" y="625"/>
                    </a:lnTo>
                    <a:lnTo>
                      <a:pt x="78" y="611"/>
                    </a:lnTo>
                    <a:lnTo>
                      <a:pt x="78" y="602"/>
                    </a:lnTo>
                    <a:lnTo>
                      <a:pt x="78" y="594"/>
                    </a:lnTo>
                    <a:lnTo>
                      <a:pt x="77" y="588"/>
                    </a:lnTo>
                    <a:lnTo>
                      <a:pt x="73" y="573"/>
                    </a:lnTo>
                    <a:lnTo>
                      <a:pt x="73" y="558"/>
                    </a:lnTo>
                    <a:lnTo>
                      <a:pt x="73" y="552"/>
                    </a:lnTo>
                    <a:lnTo>
                      <a:pt x="73" y="544"/>
                    </a:lnTo>
                    <a:lnTo>
                      <a:pt x="75" y="529"/>
                    </a:lnTo>
                    <a:lnTo>
                      <a:pt x="73" y="527"/>
                    </a:lnTo>
                    <a:lnTo>
                      <a:pt x="73" y="525"/>
                    </a:lnTo>
                    <a:lnTo>
                      <a:pt x="73" y="523"/>
                    </a:lnTo>
                    <a:lnTo>
                      <a:pt x="73" y="521"/>
                    </a:lnTo>
                    <a:lnTo>
                      <a:pt x="75" y="517"/>
                    </a:lnTo>
                    <a:lnTo>
                      <a:pt x="75" y="515"/>
                    </a:lnTo>
                    <a:lnTo>
                      <a:pt x="73" y="513"/>
                    </a:lnTo>
                    <a:lnTo>
                      <a:pt x="73" y="513"/>
                    </a:lnTo>
                    <a:lnTo>
                      <a:pt x="75" y="511"/>
                    </a:lnTo>
                    <a:lnTo>
                      <a:pt x="73" y="496"/>
                    </a:lnTo>
                    <a:lnTo>
                      <a:pt x="71" y="481"/>
                    </a:lnTo>
                    <a:lnTo>
                      <a:pt x="71" y="467"/>
                    </a:lnTo>
                    <a:lnTo>
                      <a:pt x="71" y="458"/>
                    </a:lnTo>
                    <a:lnTo>
                      <a:pt x="69" y="452"/>
                    </a:lnTo>
                    <a:lnTo>
                      <a:pt x="69" y="448"/>
                    </a:lnTo>
                    <a:lnTo>
                      <a:pt x="67" y="446"/>
                    </a:lnTo>
                    <a:lnTo>
                      <a:pt x="67" y="442"/>
                    </a:lnTo>
                    <a:lnTo>
                      <a:pt x="67" y="436"/>
                    </a:lnTo>
                    <a:lnTo>
                      <a:pt x="67" y="429"/>
                    </a:lnTo>
                    <a:lnTo>
                      <a:pt x="65" y="423"/>
                    </a:lnTo>
                    <a:lnTo>
                      <a:pt x="63" y="417"/>
                    </a:lnTo>
                    <a:lnTo>
                      <a:pt x="61" y="412"/>
                    </a:lnTo>
                    <a:lnTo>
                      <a:pt x="63" y="404"/>
                    </a:lnTo>
                    <a:lnTo>
                      <a:pt x="63" y="398"/>
                    </a:lnTo>
                    <a:lnTo>
                      <a:pt x="63" y="390"/>
                    </a:lnTo>
                    <a:lnTo>
                      <a:pt x="61" y="383"/>
                    </a:lnTo>
                    <a:lnTo>
                      <a:pt x="59" y="375"/>
                    </a:lnTo>
                    <a:lnTo>
                      <a:pt x="57" y="369"/>
                    </a:lnTo>
                    <a:lnTo>
                      <a:pt x="59" y="363"/>
                    </a:lnTo>
                    <a:lnTo>
                      <a:pt x="59" y="362"/>
                    </a:lnTo>
                    <a:lnTo>
                      <a:pt x="59" y="358"/>
                    </a:lnTo>
                    <a:lnTo>
                      <a:pt x="59" y="356"/>
                    </a:lnTo>
                    <a:lnTo>
                      <a:pt x="59" y="352"/>
                    </a:lnTo>
                    <a:lnTo>
                      <a:pt x="57" y="340"/>
                    </a:lnTo>
                    <a:lnTo>
                      <a:pt x="57" y="329"/>
                    </a:lnTo>
                    <a:lnTo>
                      <a:pt x="55" y="323"/>
                    </a:lnTo>
                    <a:lnTo>
                      <a:pt x="55" y="321"/>
                    </a:lnTo>
                    <a:lnTo>
                      <a:pt x="54" y="312"/>
                    </a:lnTo>
                    <a:lnTo>
                      <a:pt x="52" y="308"/>
                    </a:lnTo>
                    <a:lnTo>
                      <a:pt x="52" y="302"/>
                    </a:lnTo>
                    <a:lnTo>
                      <a:pt x="54" y="291"/>
                    </a:lnTo>
                    <a:lnTo>
                      <a:pt x="54" y="279"/>
                    </a:lnTo>
                    <a:lnTo>
                      <a:pt x="54" y="271"/>
                    </a:lnTo>
                    <a:lnTo>
                      <a:pt x="52" y="266"/>
                    </a:lnTo>
                    <a:lnTo>
                      <a:pt x="52" y="260"/>
                    </a:lnTo>
                    <a:lnTo>
                      <a:pt x="50" y="252"/>
                    </a:lnTo>
                    <a:lnTo>
                      <a:pt x="52" y="244"/>
                    </a:lnTo>
                    <a:lnTo>
                      <a:pt x="52" y="237"/>
                    </a:lnTo>
                    <a:lnTo>
                      <a:pt x="52" y="237"/>
                    </a:lnTo>
                    <a:lnTo>
                      <a:pt x="52" y="237"/>
                    </a:lnTo>
                    <a:lnTo>
                      <a:pt x="50" y="235"/>
                    </a:lnTo>
                    <a:lnTo>
                      <a:pt x="52" y="233"/>
                    </a:lnTo>
                    <a:lnTo>
                      <a:pt x="52" y="233"/>
                    </a:lnTo>
                    <a:lnTo>
                      <a:pt x="54" y="229"/>
                    </a:lnTo>
                    <a:lnTo>
                      <a:pt x="54" y="223"/>
                    </a:lnTo>
                    <a:lnTo>
                      <a:pt x="52" y="221"/>
                    </a:lnTo>
                    <a:lnTo>
                      <a:pt x="50" y="219"/>
                    </a:lnTo>
                    <a:lnTo>
                      <a:pt x="48" y="216"/>
                    </a:lnTo>
                    <a:lnTo>
                      <a:pt x="46" y="210"/>
                    </a:lnTo>
                    <a:lnTo>
                      <a:pt x="46" y="206"/>
                    </a:lnTo>
                    <a:lnTo>
                      <a:pt x="48" y="202"/>
                    </a:lnTo>
                    <a:lnTo>
                      <a:pt x="46" y="196"/>
                    </a:lnTo>
                    <a:lnTo>
                      <a:pt x="46" y="191"/>
                    </a:lnTo>
                    <a:lnTo>
                      <a:pt x="44" y="185"/>
                    </a:lnTo>
                    <a:lnTo>
                      <a:pt x="42" y="179"/>
                    </a:lnTo>
                    <a:lnTo>
                      <a:pt x="40" y="173"/>
                    </a:lnTo>
                    <a:lnTo>
                      <a:pt x="42" y="168"/>
                    </a:lnTo>
                    <a:lnTo>
                      <a:pt x="42" y="160"/>
                    </a:lnTo>
                    <a:lnTo>
                      <a:pt x="42" y="154"/>
                    </a:lnTo>
                    <a:lnTo>
                      <a:pt x="42" y="146"/>
                    </a:lnTo>
                    <a:lnTo>
                      <a:pt x="40" y="139"/>
                    </a:lnTo>
                    <a:lnTo>
                      <a:pt x="40" y="131"/>
                    </a:lnTo>
                    <a:lnTo>
                      <a:pt x="38" y="123"/>
                    </a:lnTo>
                    <a:lnTo>
                      <a:pt x="40" y="106"/>
                    </a:lnTo>
                    <a:lnTo>
                      <a:pt x="40" y="96"/>
                    </a:lnTo>
                    <a:lnTo>
                      <a:pt x="40" y="87"/>
                    </a:lnTo>
                    <a:lnTo>
                      <a:pt x="40" y="81"/>
                    </a:lnTo>
                    <a:lnTo>
                      <a:pt x="40" y="77"/>
                    </a:lnTo>
                    <a:lnTo>
                      <a:pt x="38" y="73"/>
                    </a:lnTo>
                    <a:lnTo>
                      <a:pt x="34" y="70"/>
                    </a:lnTo>
                    <a:lnTo>
                      <a:pt x="29" y="66"/>
                    </a:lnTo>
                    <a:lnTo>
                      <a:pt x="23" y="66"/>
                    </a:lnTo>
                    <a:lnTo>
                      <a:pt x="17" y="64"/>
                    </a:lnTo>
                    <a:lnTo>
                      <a:pt x="4" y="66"/>
                    </a:lnTo>
                    <a:lnTo>
                      <a:pt x="4" y="64"/>
                    </a:lnTo>
                    <a:lnTo>
                      <a:pt x="2" y="60"/>
                    </a:lnTo>
                    <a:lnTo>
                      <a:pt x="2" y="56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2" y="43"/>
                    </a:lnTo>
                    <a:lnTo>
                      <a:pt x="6" y="41"/>
                    </a:lnTo>
                    <a:lnTo>
                      <a:pt x="9" y="39"/>
                    </a:lnTo>
                    <a:lnTo>
                      <a:pt x="15" y="37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25" y="37"/>
                    </a:lnTo>
                    <a:lnTo>
                      <a:pt x="29" y="37"/>
                    </a:lnTo>
                    <a:lnTo>
                      <a:pt x="32" y="37"/>
                    </a:lnTo>
                    <a:lnTo>
                      <a:pt x="38" y="33"/>
                    </a:lnTo>
                    <a:lnTo>
                      <a:pt x="44" y="31"/>
                    </a:lnTo>
                    <a:lnTo>
                      <a:pt x="48" y="31"/>
                    </a:lnTo>
                    <a:lnTo>
                      <a:pt x="52" y="31"/>
                    </a:lnTo>
                    <a:lnTo>
                      <a:pt x="54" y="31"/>
                    </a:lnTo>
                    <a:lnTo>
                      <a:pt x="57" y="27"/>
                    </a:lnTo>
                    <a:lnTo>
                      <a:pt x="61" y="25"/>
                    </a:lnTo>
                    <a:lnTo>
                      <a:pt x="65" y="25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71" y="25"/>
                    </a:lnTo>
                    <a:lnTo>
                      <a:pt x="77" y="25"/>
                    </a:lnTo>
                    <a:lnTo>
                      <a:pt x="80" y="25"/>
                    </a:lnTo>
                    <a:lnTo>
                      <a:pt x="86" y="23"/>
                    </a:lnTo>
                    <a:lnTo>
                      <a:pt x="90" y="23"/>
                    </a:lnTo>
                    <a:lnTo>
                      <a:pt x="96" y="22"/>
                    </a:lnTo>
                    <a:lnTo>
                      <a:pt x="98" y="23"/>
                    </a:lnTo>
                    <a:lnTo>
                      <a:pt x="102" y="25"/>
                    </a:lnTo>
                    <a:lnTo>
                      <a:pt x="105" y="31"/>
                    </a:lnTo>
                    <a:lnTo>
                      <a:pt x="109" y="37"/>
                    </a:lnTo>
                    <a:lnTo>
                      <a:pt x="111" y="41"/>
                    </a:lnTo>
                    <a:lnTo>
                      <a:pt x="111" y="45"/>
                    </a:lnTo>
                    <a:lnTo>
                      <a:pt x="111" y="47"/>
                    </a:lnTo>
                    <a:lnTo>
                      <a:pt x="109" y="50"/>
                    </a:lnTo>
                    <a:lnTo>
                      <a:pt x="107" y="52"/>
                    </a:lnTo>
                    <a:lnTo>
                      <a:pt x="103" y="50"/>
                    </a:lnTo>
                    <a:lnTo>
                      <a:pt x="98" y="50"/>
                    </a:lnTo>
                    <a:lnTo>
                      <a:pt x="94" y="52"/>
                    </a:lnTo>
                    <a:lnTo>
                      <a:pt x="92" y="56"/>
                    </a:lnTo>
                    <a:lnTo>
                      <a:pt x="88" y="62"/>
                    </a:lnTo>
                    <a:lnTo>
                      <a:pt x="86" y="70"/>
                    </a:lnTo>
                    <a:lnTo>
                      <a:pt x="84" y="77"/>
                    </a:lnTo>
                    <a:lnTo>
                      <a:pt x="84" y="85"/>
                    </a:lnTo>
                    <a:lnTo>
                      <a:pt x="84" y="93"/>
                    </a:lnTo>
                    <a:lnTo>
                      <a:pt x="84" y="98"/>
                    </a:lnTo>
                    <a:lnTo>
                      <a:pt x="86" y="104"/>
                    </a:lnTo>
                    <a:lnTo>
                      <a:pt x="86" y="108"/>
                    </a:lnTo>
                    <a:lnTo>
                      <a:pt x="88" y="112"/>
                    </a:lnTo>
                    <a:lnTo>
                      <a:pt x="88" y="118"/>
                    </a:lnTo>
                    <a:lnTo>
                      <a:pt x="88" y="123"/>
                    </a:lnTo>
                    <a:lnTo>
                      <a:pt x="88" y="131"/>
                    </a:lnTo>
                    <a:lnTo>
                      <a:pt x="88" y="135"/>
                    </a:lnTo>
                    <a:lnTo>
                      <a:pt x="90" y="139"/>
                    </a:lnTo>
                    <a:lnTo>
                      <a:pt x="90" y="143"/>
                    </a:lnTo>
                    <a:lnTo>
                      <a:pt x="90" y="146"/>
                    </a:lnTo>
                    <a:lnTo>
                      <a:pt x="90" y="150"/>
                    </a:lnTo>
                    <a:lnTo>
                      <a:pt x="90" y="152"/>
                    </a:lnTo>
                    <a:lnTo>
                      <a:pt x="90" y="158"/>
                    </a:lnTo>
                    <a:lnTo>
                      <a:pt x="90" y="171"/>
                    </a:lnTo>
                    <a:lnTo>
                      <a:pt x="92" y="187"/>
                    </a:lnTo>
                    <a:lnTo>
                      <a:pt x="96" y="202"/>
                    </a:lnTo>
                    <a:lnTo>
                      <a:pt x="98" y="216"/>
                    </a:lnTo>
                    <a:lnTo>
                      <a:pt x="96" y="218"/>
                    </a:lnTo>
                    <a:lnTo>
                      <a:pt x="96" y="221"/>
                    </a:lnTo>
                    <a:lnTo>
                      <a:pt x="96" y="223"/>
                    </a:lnTo>
                    <a:lnTo>
                      <a:pt x="98" y="225"/>
                    </a:lnTo>
                    <a:lnTo>
                      <a:pt x="100" y="229"/>
                    </a:lnTo>
                    <a:lnTo>
                      <a:pt x="98" y="233"/>
                    </a:lnTo>
                    <a:lnTo>
                      <a:pt x="98" y="239"/>
                    </a:lnTo>
                    <a:lnTo>
                      <a:pt x="98" y="248"/>
                    </a:lnTo>
                    <a:lnTo>
                      <a:pt x="100" y="267"/>
                    </a:lnTo>
                    <a:lnTo>
                      <a:pt x="102" y="289"/>
                    </a:lnTo>
                    <a:lnTo>
                      <a:pt x="103" y="296"/>
                    </a:lnTo>
                    <a:lnTo>
                      <a:pt x="105" y="302"/>
                    </a:lnTo>
                    <a:lnTo>
                      <a:pt x="105" y="304"/>
                    </a:lnTo>
                    <a:lnTo>
                      <a:pt x="105" y="310"/>
                    </a:lnTo>
                    <a:lnTo>
                      <a:pt x="105" y="315"/>
                    </a:lnTo>
                    <a:lnTo>
                      <a:pt x="107" y="321"/>
                    </a:lnTo>
                    <a:lnTo>
                      <a:pt x="109" y="335"/>
                    </a:lnTo>
                    <a:lnTo>
                      <a:pt x="111" y="342"/>
                    </a:lnTo>
                    <a:lnTo>
                      <a:pt x="111" y="352"/>
                    </a:lnTo>
                    <a:lnTo>
                      <a:pt x="111" y="360"/>
                    </a:lnTo>
                    <a:lnTo>
                      <a:pt x="111" y="369"/>
                    </a:lnTo>
                    <a:lnTo>
                      <a:pt x="115" y="402"/>
                    </a:lnTo>
                    <a:lnTo>
                      <a:pt x="119" y="436"/>
                    </a:lnTo>
                    <a:lnTo>
                      <a:pt x="123" y="440"/>
                    </a:lnTo>
                    <a:lnTo>
                      <a:pt x="128" y="444"/>
                    </a:lnTo>
                    <a:lnTo>
                      <a:pt x="136" y="446"/>
                    </a:lnTo>
                    <a:lnTo>
                      <a:pt x="144" y="448"/>
                    </a:lnTo>
                    <a:lnTo>
                      <a:pt x="155" y="450"/>
                    </a:lnTo>
                    <a:lnTo>
                      <a:pt x="165" y="450"/>
                    </a:lnTo>
                    <a:lnTo>
                      <a:pt x="174" y="450"/>
                    </a:lnTo>
                    <a:lnTo>
                      <a:pt x="178" y="450"/>
                    </a:lnTo>
                    <a:lnTo>
                      <a:pt x="184" y="452"/>
                    </a:lnTo>
                    <a:lnTo>
                      <a:pt x="194" y="454"/>
                    </a:lnTo>
                    <a:lnTo>
                      <a:pt x="205" y="456"/>
                    </a:lnTo>
                    <a:lnTo>
                      <a:pt x="219" y="456"/>
                    </a:lnTo>
                    <a:lnTo>
                      <a:pt x="232" y="454"/>
                    </a:lnTo>
                    <a:lnTo>
                      <a:pt x="246" y="454"/>
                    </a:lnTo>
                    <a:lnTo>
                      <a:pt x="257" y="456"/>
                    </a:lnTo>
                    <a:lnTo>
                      <a:pt x="269" y="456"/>
                    </a:lnTo>
                    <a:lnTo>
                      <a:pt x="280" y="458"/>
                    </a:lnTo>
                    <a:lnTo>
                      <a:pt x="292" y="458"/>
                    </a:lnTo>
                    <a:lnTo>
                      <a:pt x="299" y="458"/>
                    </a:lnTo>
                    <a:lnTo>
                      <a:pt x="305" y="458"/>
                    </a:lnTo>
                    <a:lnTo>
                      <a:pt x="317" y="456"/>
                    </a:lnTo>
                    <a:lnTo>
                      <a:pt x="324" y="456"/>
                    </a:lnTo>
                    <a:lnTo>
                      <a:pt x="330" y="458"/>
                    </a:lnTo>
                    <a:lnTo>
                      <a:pt x="343" y="460"/>
                    </a:lnTo>
                    <a:lnTo>
                      <a:pt x="347" y="458"/>
                    </a:lnTo>
                    <a:lnTo>
                      <a:pt x="351" y="458"/>
                    </a:lnTo>
                    <a:lnTo>
                      <a:pt x="355" y="454"/>
                    </a:lnTo>
                    <a:lnTo>
                      <a:pt x="357" y="446"/>
                    </a:lnTo>
                    <a:lnTo>
                      <a:pt x="361" y="440"/>
                    </a:lnTo>
                    <a:lnTo>
                      <a:pt x="361" y="433"/>
                    </a:lnTo>
                    <a:lnTo>
                      <a:pt x="361" y="431"/>
                    </a:lnTo>
                    <a:lnTo>
                      <a:pt x="361" y="427"/>
                    </a:lnTo>
                    <a:lnTo>
                      <a:pt x="359" y="421"/>
                    </a:lnTo>
                    <a:lnTo>
                      <a:pt x="361" y="410"/>
                    </a:lnTo>
                    <a:lnTo>
                      <a:pt x="363" y="404"/>
                    </a:lnTo>
                    <a:lnTo>
                      <a:pt x="365" y="396"/>
                    </a:lnTo>
                    <a:lnTo>
                      <a:pt x="366" y="387"/>
                    </a:lnTo>
                    <a:lnTo>
                      <a:pt x="366" y="375"/>
                    </a:lnTo>
                    <a:lnTo>
                      <a:pt x="366" y="363"/>
                    </a:lnTo>
                    <a:lnTo>
                      <a:pt x="366" y="352"/>
                    </a:lnTo>
                    <a:lnTo>
                      <a:pt x="368" y="340"/>
                    </a:lnTo>
                    <a:lnTo>
                      <a:pt x="370" y="329"/>
                    </a:lnTo>
                    <a:lnTo>
                      <a:pt x="368" y="321"/>
                    </a:lnTo>
                    <a:lnTo>
                      <a:pt x="368" y="314"/>
                    </a:lnTo>
                    <a:lnTo>
                      <a:pt x="372" y="267"/>
                    </a:lnTo>
                    <a:lnTo>
                      <a:pt x="380" y="221"/>
                    </a:lnTo>
                    <a:lnTo>
                      <a:pt x="382" y="212"/>
                    </a:lnTo>
                    <a:lnTo>
                      <a:pt x="382" y="202"/>
                    </a:lnTo>
                    <a:lnTo>
                      <a:pt x="382" y="194"/>
                    </a:lnTo>
                    <a:lnTo>
                      <a:pt x="384" y="185"/>
                    </a:lnTo>
                    <a:lnTo>
                      <a:pt x="386" y="175"/>
                    </a:lnTo>
                    <a:lnTo>
                      <a:pt x="388" y="169"/>
                    </a:lnTo>
                    <a:lnTo>
                      <a:pt x="388" y="162"/>
                    </a:lnTo>
                    <a:lnTo>
                      <a:pt x="388" y="152"/>
                    </a:lnTo>
                    <a:lnTo>
                      <a:pt x="390" y="148"/>
                    </a:lnTo>
                    <a:lnTo>
                      <a:pt x="390" y="145"/>
                    </a:lnTo>
                    <a:lnTo>
                      <a:pt x="393" y="137"/>
                    </a:lnTo>
                    <a:lnTo>
                      <a:pt x="393" y="131"/>
                    </a:lnTo>
                    <a:lnTo>
                      <a:pt x="393" y="127"/>
                    </a:lnTo>
                    <a:lnTo>
                      <a:pt x="393" y="123"/>
                    </a:lnTo>
                    <a:lnTo>
                      <a:pt x="395" y="120"/>
                    </a:lnTo>
                    <a:lnTo>
                      <a:pt x="397" y="114"/>
                    </a:lnTo>
                    <a:lnTo>
                      <a:pt x="401" y="106"/>
                    </a:lnTo>
                    <a:lnTo>
                      <a:pt x="403" y="85"/>
                    </a:lnTo>
                    <a:lnTo>
                      <a:pt x="407" y="64"/>
                    </a:lnTo>
                    <a:lnTo>
                      <a:pt x="411" y="48"/>
                    </a:lnTo>
                    <a:lnTo>
                      <a:pt x="413" y="35"/>
                    </a:lnTo>
                    <a:lnTo>
                      <a:pt x="413" y="31"/>
                    </a:lnTo>
                    <a:lnTo>
                      <a:pt x="413" y="27"/>
                    </a:lnTo>
                    <a:lnTo>
                      <a:pt x="409" y="25"/>
                    </a:lnTo>
                    <a:lnTo>
                      <a:pt x="407" y="23"/>
                    </a:lnTo>
                    <a:lnTo>
                      <a:pt x="403" y="25"/>
                    </a:lnTo>
                    <a:lnTo>
                      <a:pt x="397" y="25"/>
                    </a:lnTo>
                    <a:lnTo>
                      <a:pt x="391" y="25"/>
                    </a:lnTo>
                    <a:lnTo>
                      <a:pt x="388" y="25"/>
                    </a:lnTo>
                    <a:lnTo>
                      <a:pt x="384" y="23"/>
                    </a:lnTo>
                    <a:lnTo>
                      <a:pt x="384" y="22"/>
                    </a:lnTo>
                    <a:lnTo>
                      <a:pt x="382" y="18"/>
                    </a:lnTo>
                    <a:lnTo>
                      <a:pt x="378" y="14"/>
                    </a:lnTo>
                    <a:lnTo>
                      <a:pt x="378" y="14"/>
                    </a:lnTo>
                    <a:lnTo>
                      <a:pt x="378" y="10"/>
                    </a:lnTo>
                    <a:lnTo>
                      <a:pt x="380" y="8"/>
                    </a:lnTo>
                    <a:lnTo>
                      <a:pt x="382" y="4"/>
                    </a:lnTo>
                    <a:lnTo>
                      <a:pt x="384" y="0"/>
                    </a:lnTo>
                    <a:lnTo>
                      <a:pt x="3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9" name="Freeform 148"/>
              <p:cNvSpPr>
                <a:spLocks noEditPoints="1"/>
              </p:cNvSpPr>
              <p:nvPr/>
            </p:nvSpPr>
            <p:spPr bwMode="auto">
              <a:xfrm>
                <a:off x="3416300" y="931863"/>
                <a:ext cx="827088" cy="1173162"/>
              </a:xfrm>
              <a:custGeom>
                <a:avLst/>
                <a:gdLst>
                  <a:gd name="T0" fmla="*/ 421 w 521"/>
                  <a:gd name="T1" fmla="*/ 132 h 739"/>
                  <a:gd name="T2" fmla="*/ 407 w 521"/>
                  <a:gd name="T3" fmla="*/ 225 h 739"/>
                  <a:gd name="T4" fmla="*/ 386 w 521"/>
                  <a:gd name="T5" fmla="*/ 444 h 739"/>
                  <a:gd name="T6" fmla="*/ 292 w 521"/>
                  <a:gd name="T7" fmla="*/ 480 h 739"/>
                  <a:gd name="T8" fmla="*/ 121 w 521"/>
                  <a:gd name="T9" fmla="*/ 453 h 739"/>
                  <a:gd name="T10" fmla="*/ 100 w 521"/>
                  <a:gd name="T11" fmla="*/ 259 h 739"/>
                  <a:gd name="T12" fmla="*/ 91 w 521"/>
                  <a:gd name="T13" fmla="*/ 129 h 739"/>
                  <a:gd name="T14" fmla="*/ 108 w 521"/>
                  <a:gd name="T15" fmla="*/ 46 h 739"/>
                  <a:gd name="T16" fmla="*/ 41 w 521"/>
                  <a:gd name="T17" fmla="*/ 59 h 739"/>
                  <a:gd name="T18" fmla="*/ 66 w 521"/>
                  <a:gd name="T19" fmla="*/ 90 h 739"/>
                  <a:gd name="T20" fmla="*/ 73 w 521"/>
                  <a:gd name="T21" fmla="*/ 213 h 739"/>
                  <a:gd name="T22" fmla="*/ 77 w 521"/>
                  <a:gd name="T23" fmla="*/ 313 h 739"/>
                  <a:gd name="T24" fmla="*/ 91 w 521"/>
                  <a:gd name="T25" fmla="*/ 409 h 739"/>
                  <a:gd name="T26" fmla="*/ 96 w 521"/>
                  <a:gd name="T27" fmla="*/ 472 h 739"/>
                  <a:gd name="T28" fmla="*/ 104 w 521"/>
                  <a:gd name="T29" fmla="*/ 603 h 739"/>
                  <a:gd name="T30" fmla="*/ 91 w 521"/>
                  <a:gd name="T31" fmla="*/ 674 h 739"/>
                  <a:gd name="T32" fmla="*/ 127 w 521"/>
                  <a:gd name="T33" fmla="*/ 592 h 739"/>
                  <a:gd name="T34" fmla="*/ 127 w 521"/>
                  <a:gd name="T35" fmla="*/ 499 h 739"/>
                  <a:gd name="T36" fmla="*/ 252 w 521"/>
                  <a:gd name="T37" fmla="*/ 486 h 739"/>
                  <a:gd name="T38" fmla="*/ 331 w 521"/>
                  <a:gd name="T39" fmla="*/ 484 h 739"/>
                  <a:gd name="T40" fmla="*/ 373 w 521"/>
                  <a:gd name="T41" fmla="*/ 524 h 739"/>
                  <a:gd name="T42" fmla="*/ 359 w 521"/>
                  <a:gd name="T43" fmla="*/ 684 h 739"/>
                  <a:gd name="T44" fmla="*/ 327 w 521"/>
                  <a:gd name="T45" fmla="*/ 716 h 739"/>
                  <a:gd name="T46" fmla="*/ 402 w 521"/>
                  <a:gd name="T47" fmla="*/ 713 h 739"/>
                  <a:gd name="T48" fmla="*/ 384 w 521"/>
                  <a:gd name="T49" fmla="*/ 695 h 739"/>
                  <a:gd name="T50" fmla="*/ 419 w 521"/>
                  <a:gd name="T51" fmla="*/ 444 h 739"/>
                  <a:gd name="T52" fmla="*/ 438 w 521"/>
                  <a:gd name="T53" fmla="*/ 131 h 739"/>
                  <a:gd name="T54" fmla="*/ 486 w 521"/>
                  <a:gd name="T55" fmla="*/ 31 h 739"/>
                  <a:gd name="T56" fmla="*/ 517 w 521"/>
                  <a:gd name="T57" fmla="*/ 25 h 739"/>
                  <a:gd name="T58" fmla="*/ 476 w 521"/>
                  <a:gd name="T59" fmla="*/ 75 h 739"/>
                  <a:gd name="T60" fmla="*/ 450 w 521"/>
                  <a:gd name="T61" fmla="*/ 278 h 739"/>
                  <a:gd name="T62" fmla="*/ 417 w 521"/>
                  <a:gd name="T63" fmla="*/ 618 h 739"/>
                  <a:gd name="T64" fmla="*/ 448 w 521"/>
                  <a:gd name="T65" fmla="*/ 709 h 739"/>
                  <a:gd name="T66" fmla="*/ 379 w 521"/>
                  <a:gd name="T67" fmla="*/ 736 h 739"/>
                  <a:gd name="T68" fmla="*/ 304 w 521"/>
                  <a:gd name="T69" fmla="*/ 705 h 739"/>
                  <a:gd name="T70" fmla="*/ 340 w 521"/>
                  <a:gd name="T71" fmla="*/ 642 h 739"/>
                  <a:gd name="T72" fmla="*/ 346 w 521"/>
                  <a:gd name="T73" fmla="*/ 517 h 739"/>
                  <a:gd name="T74" fmla="*/ 275 w 521"/>
                  <a:gd name="T75" fmla="*/ 507 h 739"/>
                  <a:gd name="T76" fmla="*/ 229 w 521"/>
                  <a:gd name="T77" fmla="*/ 513 h 739"/>
                  <a:gd name="T78" fmla="*/ 150 w 521"/>
                  <a:gd name="T79" fmla="*/ 536 h 739"/>
                  <a:gd name="T80" fmla="*/ 152 w 521"/>
                  <a:gd name="T81" fmla="*/ 618 h 739"/>
                  <a:gd name="T82" fmla="*/ 131 w 521"/>
                  <a:gd name="T83" fmla="*/ 688 h 739"/>
                  <a:gd name="T84" fmla="*/ 54 w 521"/>
                  <a:gd name="T85" fmla="*/ 663 h 739"/>
                  <a:gd name="T86" fmla="*/ 75 w 521"/>
                  <a:gd name="T87" fmla="*/ 540 h 739"/>
                  <a:gd name="T88" fmla="*/ 69 w 521"/>
                  <a:gd name="T89" fmla="*/ 461 h 739"/>
                  <a:gd name="T90" fmla="*/ 62 w 521"/>
                  <a:gd name="T91" fmla="*/ 371 h 739"/>
                  <a:gd name="T92" fmla="*/ 54 w 521"/>
                  <a:gd name="T93" fmla="*/ 252 h 739"/>
                  <a:gd name="T94" fmla="*/ 43 w 521"/>
                  <a:gd name="T95" fmla="*/ 188 h 739"/>
                  <a:gd name="T96" fmla="*/ 35 w 521"/>
                  <a:gd name="T97" fmla="*/ 88 h 739"/>
                  <a:gd name="T98" fmla="*/ 2 w 521"/>
                  <a:gd name="T99" fmla="*/ 50 h 739"/>
                  <a:gd name="T100" fmla="*/ 52 w 521"/>
                  <a:gd name="T101" fmla="*/ 31 h 739"/>
                  <a:gd name="T102" fmla="*/ 127 w 521"/>
                  <a:gd name="T103" fmla="*/ 31 h 739"/>
                  <a:gd name="T104" fmla="*/ 112 w 521"/>
                  <a:gd name="T105" fmla="*/ 104 h 739"/>
                  <a:gd name="T106" fmla="*/ 121 w 521"/>
                  <a:gd name="T107" fmla="*/ 211 h 739"/>
                  <a:gd name="T108" fmla="*/ 131 w 521"/>
                  <a:gd name="T109" fmla="*/ 321 h 739"/>
                  <a:gd name="T110" fmla="*/ 202 w 521"/>
                  <a:gd name="T111" fmla="*/ 451 h 739"/>
                  <a:gd name="T112" fmla="*/ 336 w 521"/>
                  <a:gd name="T113" fmla="*/ 455 h 739"/>
                  <a:gd name="T114" fmla="*/ 367 w 521"/>
                  <a:gd name="T115" fmla="*/ 374 h 739"/>
                  <a:gd name="T116" fmla="*/ 390 w 521"/>
                  <a:gd name="T117" fmla="*/ 175 h 739"/>
                  <a:gd name="T118" fmla="*/ 404 w 521"/>
                  <a:gd name="T119" fmla="*/ 104 h 739"/>
                  <a:gd name="T120" fmla="*/ 380 w 521"/>
                  <a:gd name="T121" fmla="*/ 25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1" h="739">
                    <a:moveTo>
                      <a:pt x="423" y="23"/>
                    </a:moveTo>
                    <a:lnTo>
                      <a:pt x="428" y="25"/>
                    </a:lnTo>
                    <a:lnTo>
                      <a:pt x="432" y="27"/>
                    </a:lnTo>
                    <a:lnTo>
                      <a:pt x="436" y="31"/>
                    </a:lnTo>
                    <a:lnTo>
                      <a:pt x="438" y="36"/>
                    </a:lnTo>
                    <a:lnTo>
                      <a:pt x="438" y="40"/>
                    </a:lnTo>
                    <a:lnTo>
                      <a:pt x="440" y="46"/>
                    </a:lnTo>
                    <a:lnTo>
                      <a:pt x="438" y="56"/>
                    </a:lnTo>
                    <a:lnTo>
                      <a:pt x="436" y="63"/>
                    </a:lnTo>
                    <a:lnTo>
                      <a:pt x="434" y="79"/>
                    </a:lnTo>
                    <a:lnTo>
                      <a:pt x="430" y="98"/>
                    </a:lnTo>
                    <a:lnTo>
                      <a:pt x="427" y="119"/>
                    </a:lnTo>
                    <a:lnTo>
                      <a:pt x="425" y="125"/>
                    </a:lnTo>
                    <a:lnTo>
                      <a:pt x="423" y="129"/>
                    </a:lnTo>
                    <a:lnTo>
                      <a:pt x="421" y="132"/>
                    </a:lnTo>
                    <a:lnTo>
                      <a:pt x="419" y="136"/>
                    </a:lnTo>
                    <a:lnTo>
                      <a:pt x="421" y="136"/>
                    </a:lnTo>
                    <a:lnTo>
                      <a:pt x="421" y="138"/>
                    </a:lnTo>
                    <a:lnTo>
                      <a:pt x="421" y="144"/>
                    </a:lnTo>
                    <a:lnTo>
                      <a:pt x="419" y="152"/>
                    </a:lnTo>
                    <a:lnTo>
                      <a:pt x="417" y="156"/>
                    </a:lnTo>
                    <a:lnTo>
                      <a:pt x="415" y="159"/>
                    </a:lnTo>
                    <a:lnTo>
                      <a:pt x="415" y="169"/>
                    </a:lnTo>
                    <a:lnTo>
                      <a:pt x="413" y="177"/>
                    </a:lnTo>
                    <a:lnTo>
                      <a:pt x="413" y="182"/>
                    </a:lnTo>
                    <a:lnTo>
                      <a:pt x="411" y="188"/>
                    </a:lnTo>
                    <a:lnTo>
                      <a:pt x="409" y="198"/>
                    </a:lnTo>
                    <a:lnTo>
                      <a:pt x="409" y="205"/>
                    </a:lnTo>
                    <a:lnTo>
                      <a:pt x="407" y="213"/>
                    </a:lnTo>
                    <a:lnTo>
                      <a:pt x="407" y="225"/>
                    </a:lnTo>
                    <a:lnTo>
                      <a:pt x="405" y="234"/>
                    </a:lnTo>
                    <a:lnTo>
                      <a:pt x="400" y="280"/>
                    </a:lnTo>
                    <a:lnTo>
                      <a:pt x="396" y="325"/>
                    </a:lnTo>
                    <a:lnTo>
                      <a:pt x="396" y="330"/>
                    </a:lnTo>
                    <a:lnTo>
                      <a:pt x="396" y="340"/>
                    </a:lnTo>
                    <a:lnTo>
                      <a:pt x="394" y="353"/>
                    </a:lnTo>
                    <a:lnTo>
                      <a:pt x="392" y="365"/>
                    </a:lnTo>
                    <a:lnTo>
                      <a:pt x="392" y="374"/>
                    </a:lnTo>
                    <a:lnTo>
                      <a:pt x="392" y="386"/>
                    </a:lnTo>
                    <a:lnTo>
                      <a:pt x="392" y="398"/>
                    </a:lnTo>
                    <a:lnTo>
                      <a:pt x="390" y="411"/>
                    </a:lnTo>
                    <a:lnTo>
                      <a:pt x="386" y="424"/>
                    </a:lnTo>
                    <a:lnTo>
                      <a:pt x="386" y="432"/>
                    </a:lnTo>
                    <a:lnTo>
                      <a:pt x="386" y="438"/>
                    </a:lnTo>
                    <a:lnTo>
                      <a:pt x="386" y="444"/>
                    </a:lnTo>
                    <a:lnTo>
                      <a:pt x="386" y="453"/>
                    </a:lnTo>
                    <a:lnTo>
                      <a:pt x="382" y="463"/>
                    </a:lnTo>
                    <a:lnTo>
                      <a:pt x="379" y="471"/>
                    </a:lnTo>
                    <a:lnTo>
                      <a:pt x="375" y="476"/>
                    </a:lnTo>
                    <a:lnTo>
                      <a:pt x="373" y="478"/>
                    </a:lnTo>
                    <a:lnTo>
                      <a:pt x="369" y="480"/>
                    </a:lnTo>
                    <a:lnTo>
                      <a:pt x="363" y="482"/>
                    </a:lnTo>
                    <a:lnTo>
                      <a:pt x="357" y="482"/>
                    </a:lnTo>
                    <a:lnTo>
                      <a:pt x="350" y="482"/>
                    </a:lnTo>
                    <a:lnTo>
                      <a:pt x="342" y="480"/>
                    </a:lnTo>
                    <a:lnTo>
                      <a:pt x="331" y="478"/>
                    </a:lnTo>
                    <a:lnTo>
                      <a:pt x="321" y="480"/>
                    </a:lnTo>
                    <a:lnTo>
                      <a:pt x="313" y="480"/>
                    </a:lnTo>
                    <a:lnTo>
                      <a:pt x="306" y="480"/>
                    </a:lnTo>
                    <a:lnTo>
                      <a:pt x="292" y="480"/>
                    </a:lnTo>
                    <a:lnTo>
                      <a:pt x="281" y="478"/>
                    </a:lnTo>
                    <a:lnTo>
                      <a:pt x="269" y="478"/>
                    </a:lnTo>
                    <a:lnTo>
                      <a:pt x="260" y="478"/>
                    </a:lnTo>
                    <a:lnTo>
                      <a:pt x="256" y="478"/>
                    </a:lnTo>
                    <a:lnTo>
                      <a:pt x="233" y="478"/>
                    </a:lnTo>
                    <a:lnTo>
                      <a:pt x="225" y="478"/>
                    </a:lnTo>
                    <a:lnTo>
                      <a:pt x="206" y="478"/>
                    </a:lnTo>
                    <a:lnTo>
                      <a:pt x="200" y="476"/>
                    </a:lnTo>
                    <a:lnTo>
                      <a:pt x="194" y="474"/>
                    </a:lnTo>
                    <a:lnTo>
                      <a:pt x="190" y="472"/>
                    </a:lnTo>
                    <a:lnTo>
                      <a:pt x="188" y="472"/>
                    </a:lnTo>
                    <a:lnTo>
                      <a:pt x="175" y="472"/>
                    </a:lnTo>
                    <a:lnTo>
                      <a:pt x="158" y="471"/>
                    </a:lnTo>
                    <a:lnTo>
                      <a:pt x="137" y="467"/>
                    </a:lnTo>
                    <a:lnTo>
                      <a:pt x="121" y="453"/>
                    </a:lnTo>
                    <a:lnTo>
                      <a:pt x="121" y="449"/>
                    </a:lnTo>
                    <a:lnTo>
                      <a:pt x="117" y="413"/>
                    </a:lnTo>
                    <a:lnTo>
                      <a:pt x="114" y="382"/>
                    </a:lnTo>
                    <a:lnTo>
                      <a:pt x="112" y="373"/>
                    </a:lnTo>
                    <a:lnTo>
                      <a:pt x="112" y="363"/>
                    </a:lnTo>
                    <a:lnTo>
                      <a:pt x="112" y="348"/>
                    </a:lnTo>
                    <a:lnTo>
                      <a:pt x="110" y="342"/>
                    </a:lnTo>
                    <a:lnTo>
                      <a:pt x="110" y="336"/>
                    </a:lnTo>
                    <a:lnTo>
                      <a:pt x="108" y="328"/>
                    </a:lnTo>
                    <a:lnTo>
                      <a:pt x="106" y="321"/>
                    </a:lnTo>
                    <a:lnTo>
                      <a:pt x="108" y="313"/>
                    </a:lnTo>
                    <a:lnTo>
                      <a:pt x="106" y="307"/>
                    </a:lnTo>
                    <a:lnTo>
                      <a:pt x="104" y="302"/>
                    </a:lnTo>
                    <a:lnTo>
                      <a:pt x="100" y="280"/>
                    </a:lnTo>
                    <a:lnTo>
                      <a:pt x="100" y="259"/>
                    </a:lnTo>
                    <a:lnTo>
                      <a:pt x="100" y="244"/>
                    </a:lnTo>
                    <a:lnTo>
                      <a:pt x="100" y="240"/>
                    </a:lnTo>
                    <a:lnTo>
                      <a:pt x="98" y="236"/>
                    </a:lnTo>
                    <a:lnTo>
                      <a:pt x="98" y="232"/>
                    </a:lnTo>
                    <a:lnTo>
                      <a:pt x="98" y="229"/>
                    </a:lnTo>
                    <a:lnTo>
                      <a:pt x="98" y="227"/>
                    </a:lnTo>
                    <a:lnTo>
                      <a:pt x="96" y="213"/>
                    </a:lnTo>
                    <a:lnTo>
                      <a:pt x="94" y="200"/>
                    </a:lnTo>
                    <a:lnTo>
                      <a:pt x="91" y="169"/>
                    </a:lnTo>
                    <a:lnTo>
                      <a:pt x="92" y="159"/>
                    </a:lnTo>
                    <a:lnTo>
                      <a:pt x="92" y="156"/>
                    </a:lnTo>
                    <a:lnTo>
                      <a:pt x="91" y="150"/>
                    </a:lnTo>
                    <a:lnTo>
                      <a:pt x="89" y="142"/>
                    </a:lnTo>
                    <a:lnTo>
                      <a:pt x="91" y="132"/>
                    </a:lnTo>
                    <a:lnTo>
                      <a:pt x="91" y="129"/>
                    </a:lnTo>
                    <a:lnTo>
                      <a:pt x="89" y="125"/>
                    </a:lnTo>
                    <a:lnTo>
                      <a:pt x="87" y="117"/>
                    </a:lnTo>
                    <a:lnTo>
                      <a:pt x="87" y="109"/>
                    </a:lnTo>
                    <a:lnTo>
                      <a:pt x="87" y="104"/>
                    </a:lnTo>
                    <a:lnTo>
                      <a:pt x="87" y="96"/>
                    </a:lnTo>
                    <a:lnTo>
                      <a:pt x="87" y="88"/>
                    </a:lnTo>
                    <a:lnTo>
                      <a:pt x="87" y="79"/>
                    </a:lnTo>
                    <a:lnTo>
                      <a:pt x="91" y="69"/>
                    </a:lnTo>
                    <a:lnTo>
                      <a:pt x="94" y="61"/>
                    </a:lnTo>
                    <a:lnTo>
                      <a:pt x="98" y="58"/>
                    </a:lnTo>
                    <a:lnTo>
                      <a:pt x="100" y="54"/>
                    </a:lnTo>
                    <a:lnTo>
                      <a:pt x="106" y="52"/>
                    </a:lnTo>
                    <a:lnTo>
                      <a:pt x="112" y="50"/>
                    </a:lnTo>
                    <a:lnTo>
                      <a:pt x="110" y="50"/>
                    </a:lnTo>
                    <a:lnTo>
                      <a:pt x="108" y="46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6"/>
                    </a:lnTo>
                    <a:lnTo>
                      <a:pt x="96" y="48"/>
                    </a:lnTo>
                    <a:lnTo>
                      <a:pt x="89" y="50"/>
                    </a:lnTo>
                    <a:lnTo>
                      <a:pt x="81" y="48"/>
                    </a:lnTo>
                    <a:lnTo>
                      <a:pt x="81" y="48"/>
                    </a:lnTo>
                    <a:lnTo>
                      <a:pt x="77" y="50"/>
                    </a:lnTo>
                    <a:lnTo>
                      <a:pt x="73" y="54"/>
                    </a:lnTo>
                    <a:lnTo>
                      <a:pt x="69" y="56"/>
                    </a:lnTo>
                    <a:lnTo>
                      <a:pt x="66" y="56"/>
                    </a:lnTo>
                    <a:lnTo>
                      <a:pt x="62" y="54"/>
                    </a:lnTo>
                    <a:lnTo>
                      <a:pt x="58" y="56"/>
                    </a:lnTo>
                    <a:lnTo>
                      <a:pt x="48" y="59"/>
                    </a:lnTo>
                    <a:lnTo>
                      <a:pt x="41" y="59"/>
                    </a:lnTo>
                    <a:lnTo>
                      <a:pt x="35" y="59"/>
                    </a:lnTo>
                    <a:lnTo>
                      <a:pt x="33" y="59"/>
                    </a:lnTo>
                    <a:lnTo>
                      <a:pt x="31" y="61"/>
                    </a:lnTo>
                    <a:lnTo>
                      <a:pt x="27" y="61"/>
                    </a:lnTo>
                    <a:lnTo>
                      <a:pt x="25" y="63"/>
                    </a:lnTo>
                    <a:lnTo>
                      <a:pt x="25" y="63"/>
                    </a:lnTo>
                    <a:lnTo>
                      <a:pt x="29" y="63"/>
                    </a:lnTo>
                    <a:lnTo>
                      <a:pt x="37" y="63"/>
                    </a:lnTo>
                    <a:lnTo>
                      <a:pt x="43" y="65"/>
                    </a:lnTo>
                    <a:lnTo>
                      <a:pt x="46" y="65"/>
                    </a:lnTo>
                    <a:lnTo>
                      <a:pt x="52" y="69"/>
                    </a:lnTo>
                    <a:lnTo>
                      <a:pt x="58" y="73"/>
                    </a:lnTo>
                    <a:lnTo>
                      <a:pt x="62" y="77"/>
                    </a:lnTo>
                    <a:lnTo>
                      <a:pt x="66" y="83"/>
                    </a:lnTo>
                    <a:lnTo>
                      <a:pt x="66" y="90"/>
                    </a:lnTo>
                    <a:lnTo>
                      <a:pt x="68" y="98"/>
                    </a:lnTo>
                    <a:lnTo>
                      <a:pt x="68" y="109"/>
                    </a:lnTo>
                    <a:lnTo>
                      <a:pt x="66" y="117"/>
                    </a:lnTo>
                    <a:lnTo>
                      <a:pt x="66" y="134"/>
                    </a:lnTo>
                    <a:lnTo>
                      <a:pt x="66" y="148"/>
                    </a:lnTo>
                    <a:lnTo>
                      <a:pt x="68" y="157"/>
                    </a:lnTo>
                    <a:lnTo>
                      <a:pt x="68" y="165"/>
                    </a:lnTo>
                    <a:lnTo>
                      <a:pt x="68" y="173"/>
                    </a:lnTo>
                    <a:lnTo>
                      <a:pt x="68" y="179"/>
                    </a:lnTo>
                    <a:lnTo>
                      <a:pt x="68" y="182"/>
                    </a:lnTo>
                    <a:lnTo>
                      <a:pt x="68" y="186"/>
                    </a:lnTo>
                    <a:lnTo>
                      <a:pt x="69" y="192"/>
                    </a:lnTo>
                    <a:lnTo>
                      <a:pt x="71" y="196"/>
                    </a:lnTo>
                    <a:lnTo>
                      <a:pt x="73" y="205"/>
                    </a:lnTo>
                    <a:lnTo>
                      <a:pt x="73" y="213"/>
                    </a:lnTo>
                    <a:lnTo>
                      <a:pt x="73" y="221"/>
                    </a:lnTo>
                    <a:lnTo>
                      <a:pt x="77" y="227"/>
                    </a:lnTo>
                    <a:lnTo>
                      <a:pt x="79" y="232"/>
                    </a:lnTo>
                    <a:lnTo>
                      <a:pt x="79" y="240"/>
                    </a:lnTo>
                    <a:lnTo>
                      <a:pt x="79" y="246"/>
                    </a:lnTo>
                    <a:lnTo>
                      <a:pt x="79" y="248"/>
                    </a:lnTo>
                    <a:lnTo>
                      <a:pt x="79" y="253"/>
                    </a:lnTo>
                    <a:lnTo>
                      <a:pt x="77" y="259"/>
                    </a:lnTo>
                    <a:lnTo>
                      <a:pt x="77" y="263"/>
                    </a:lnTo>
                    <a:lnTo>
                      <a:pt x="77" y="269"/>
                    </a:lnTo>
                    <a:lnTo>
                      <a:pt x="77" y="273"/>
                    </a:lnTo>
                    <a:lnTo>
                      <a:pt x="79" y="280"/>
                    </a:lnTo>
                    <a:lnTo>
                      <a:pt x="81" y="290"/>
                    </a:lnTo>
                    <a:lnTo>
                      <a:pt x="79" y="303"/>
                    </a:lnTo>
                    <a:lnTo>
                      <a:pt x="77" y="313"/>
                    </a:lnTo>
                    <a:lnTo>
                      <a:pt x="79" y="319"/>
                    </a:lnTo>
                    <a:lnTo>
                      <a:pt x="81" y="326"/>
                    </a:lnTo>
                    <a:lnTo>
                      <a:pt x="83" y="332"/>
                    </a:lnTo>
                    <a:lnTo>
                      <a:pt x="83" y="334"/>
                    </a:lnTo>
                    <a:lnTo>
                      <a:pt x="83" y="338"/>
                    </a:lnTo>
                    <a:lnTo>
                      <a:pt x="85" y="350"/>
                    </a:lnTo>
                    <a:lnTo>
                      <a:pt x="85" y="361"/>
                    </a:lnTo>
                    <a:lnTo>
                      <a:pt x="85" y="367"/>
                    </a:lnTo>
                    <a:lnTo>
                      <a:pt x="85" y="369"/>
                    </a:lnTo>
                    <a:lnTo>
                      <a:pt x="85" y="374"/>
                    </a:lnTo>
                    <a:lnTo>
                      <a:pt x="85" y="378"/>
                    </a:lnTo>
                    <a:lnTo>
                      <a:pt x="85" y="384"/>
                    </a:lnTo>
                    <a:lnTo>
                      <a:pt x="87" y="388"/>
                    </a:lnTo>
                    <a:lnTo>
                      <a:pt x="89" y="398"/>
                    </a:lnTo>
                    <a:lnTo>
                      <a:pt x="91" y="409"/>
                    </a:lnTo>
                    <a:lnTo>
                      <a:pt x="89" y="419"/>
                    </a:lnTo>
                    <a:lnTo>
                      <a:pt x="89" y="419"/>
                    </a:lnTo>
                    <a:lnTo>
                      <a:pt x="89" y="421"/>
                    </a:lnTo>
                    <a:lnTo>
                      <a:pt x="89" y="423"/>
                    </a:lnTo>
                    <a:lnTo>
                      <a:pt x="89" y="426"/>
                    </a:lnTo>
                    <a:lnTo>
                      <a:pt x="89" y="428"/>
                    </a:lnTo>
                    <a:lnTo>
                      <a:pt x="92" y="438"/>
                    </a:lnTo>
                    <a:lnTo>
                      <a:pt x="92" y="447"/>
                    </a:lnTo>
                    <a:lnTo>
                      <a:pt x="92" y="451"/>
                    </a:lnTo>
                    <a:lnTo>
                      <a:pt x="92" y="453"/>
                    </a:lnTo>
                    <a:lnTo>
                      <a:pt x="94" y="455"/>
                    </a:lnTo>
                    <a:lnTo>
                      <a:pt x="94" y="457"/>
                    </a:lnTo>
                    <a:lnTo>
                      <a:pt x="96" y="461"/>
                    </a:lnTo>
                    <a:lnTo>
                      <a:pt x="96" y="467"/>
                    </a:lnTo>
                    <a:lnTo>
                      <a:pt x="96" y="472"/>
                    </a:lnTo>
                    <a:lnTo>
                      <a:pt x="96" y="480"/>
                    </a:lnTo>
                    <a:lnTo>
                      <a:pt x="96" y="492"/>
                    </a:lnTo>
                    <a:lnTo>
                      <a:pt x="98" y="497"/>
                    </a:lnTo>
                    <a:lnTo>
                      <a:pt x="98" y="505"/>
                    </a:lnTo>
                    <a:lnTo>
                      <a:pt x="100" y="520"/>
                    </a:lnTo>
                    <a:lnTo>
                      <a:pt x="100" y="524"/>
                    </a:lnTo>
                    <a:lnTo>
                      <a:pt x="100" y="526"/>
                    </a:lnTo>
                    <a:lnTo>
                      <a:pt x="100" y="530"/>
                    </a:lnTo>
                    <a:lnTo>
                      <a:pt x="100" y="534"/>
                    </a:lnTo>
                    <a:lnTo>
                      <a:pt x="100" y="540"/>
                    </a:lnTo>
                    <a:lnTo>
                      <a:pt x="100" y="555"/>
                    </a:lnTo>
                    <a:lnTo>
                      <a:pt x="98" y="569"/>
                    </a:lnTo>
                    <a:lnTo>
                      <a:pt x="100" y="582"/>
                    </a:lnTo>
                    <a:lnTo>
                      <a:pt x="102" y="595"/>
                    </a:lnTo>
                    <a:lnTo>
                      <a:pt x="104" y="603"/>
                    </a:lnTo>
                    <a:lnTo>
                      <a:pt x="104" y="613"/>
                    </a:lnTo>
                    <a:lnTo>
                      <a:pt x="104" y="622"/>
                    </a:lnTo>
                    <a:lnTo>
                      <a:pt x="104" y="645"/>
                    </a:lnTo>
                    <a:lnTo>
                      <a:pt x="104" y="651"/>
                    </a:lnTo>
                    <a:lnTo>
                      <a:pt x="104" y="655"/>
                    </a:lnTo>
                    <a:lnTo>
                      <a:pt x="102" y="659"/>
                    </a:lnTo>
                    <a:lnTo>
                      <a:pt x="96" y="665"/>
                    </a:lnTo>
                    <a:lnTo>
                      <a:pt x="91" y="670"/>
                    </a:lnTo>
                    <a:lnTo>
                      <a:pt x="85" y="672"/>
                    </a:lnTo>
                    <a:lnTo>
                      <a:pt x="75" y="676"/>
                    </a:lnTo>
                    <a:lnTo>
                      <a:pt x="73" y="680"/>
                    </a:lnTo>
                    <a:lnTo>
                      <a:pt x="73" y="680"/>
                    </a:lnTo>
                    <a:lnTo>
                      <a:pt x="79" y="680"/>
                    </a:lnTo>
                    <a:lnTo>
                      <a:pt x="85" y="678"/>
                    </a:lnTo>
                    <a:lnTo>
                      <a:pt x="91" y="674"/>
                    </a:lnTo>
                    <a:lnTo>
                      <a:pt x="106" y="666"/>
                    </a:lnTo>
                    <a:lnTo>
                      <a:pt x="123" y="663"/>
                    </a:lnTo>
                    <a:lnTo>
                      <a:pt x="133" y="659"/>
                    </a:lnTo>
                    <a:lnTo>
                      <a:pt x="142" y="653"/>
                    </a:lnTo>
                    <a:lnTo>
                      <a:pt x="144" y="653"/>
                    </a:lnTo>
                    <a:lnTo>
                      <a:pt x="139" y="651"/>
                    </a:lnTo>
                    <a:lnTo>
                      <a:pt x="135" y="647"/>
                    </a:lnTo>
                    <a:lnTo>
                      <a:pt x="133" y="642"/>
                    </a:lnTo>
                    <a:lnTo>
                      <a:pt x="131" y="632"/>
                    </a:lnTo>
                    <a:lnTo>
                      <a:pt x="127" y="624"/>
                    </a:lnTo>
                    <a:lnTo>
                      <a:pt x="125" y="615"/>
                    </a:lnTo>
                    <a:lnTo>
                      <a:pt x="125" y="605"/>
                    </a:lnTo>
                    <a:lnTo>
                      <a:pt x="125" y="601"/>
                    </a:lnTo>
                    <a:lnTo>
                      <a:pt x="127" y="595"/>
                    </a:lnTo>
                    <a:lnTo>
                      <a:pt x="127" y="592"/>
                    </a:lnTo>
                    <a:lnTo>
                      <a:pt x="127" y="590"/>
                    </a:lnTo>
                    <a:lnTo>
                      <a:pt x="127" y="590"/>
                    </a:lnTo>
                    <a:lnTo>
                      <a:pt x="125" y="584"/>
                    </a:lnTo>
                    <a:lnTo>
                      <a:pt x="125" y="578"/>
                    </a:lnTo>
                    <a:lnTo>
                      <a:pt x="125" y="572"/>
                    </a:lnTo>
                    <a:lnTo>
                      <a:pt x="125" y="567"/>
                    </a:lnTo>
                    <a:lnTo>
                      <a:pt x="127" y="561"/>
                    </a:lnTo>
                    <a:lnTo>
                      <a:pt x="125" y="555"/>
                    </a:lnTo>
                    <a:lnTo>
                      <a:pt x="123" y="547"/>
                    </a:lnTo>
                    <a:lnTo>
                      <a:pt x="125" y="532"/>
                    </a:lnTo>
                    <a:lnTo>
                      <a:pt x="125" y="526"/>
                    </a:lnTo>
                    <a:lnTo>
                      <a:pt x="125" y="519"/>
                    </a:lnTo>
                    <a:lnTo>
                      <a:pt x="125" y="515"/>
                    </a:lnTo>
                    <a:lnTo>
                      <a:pt x="125" y="507"/>
                    </a:lnTo>
                    <a:lnTo>
                      <a:pt x="127" y="499"/>
                    </a:lnTo>
                    <a:lnTo>
                      <a:pt x="129" y="494"/>
                    </a:lnTo>
                    <a:lnTo>
                      <a:pt x="135" y="488"/>
                    </a:lnTo>
                    <a:lnTo>
                      <a:pt x="139" y="484"/>
                    </a:lnTo>
                    <a:lnTo>
                      <a:pt x="144" y="484"/>
                    </a:lnTo>
                    <a:lnTo>
                      <a:pt x="156" y="486"/>
                    </a:lnTo>
                    <a:lnTo>
                      <a:pt x="167" y="486"/>
                    </a:lnTo>
                    <a:lnTo>
                      <a:pt x="179" y="486"/>
                    </a:lnTo>
                    <a:lnTo>
                      <a:pt x="190" y="488"/>
                    </a:lnTo>
                    <a:lnTo>
                      <a:pt x="198" y="486"/>
                    </a:lnTo>
                    <a:lnTo>
                      <a:pt x="212" y="486"/>
                    </a:lnTo>
                    <a:lnTo>
                      <a:pt x="223" y="486"/>
                    </a:lnTo>
                    <a:lnTo>
                      <a:pt x="231" y="488"/>
                    </a:lnTo>
                    <a:lnTo>
                      <a:pt x="236" y="486"/>
                    </a:lnTo>
                    <a:lnTo>
                      <a:pt x="244" y="486"/>
                    </a:lnTo>
                    <a:lnTo>
                      <a:pt x="252" y="486"/>
                    </a:lnTo>
                    <a:lnTo>
                      <a:pt x="254" y="486"/>
                    </a:lnTo>
                    <a:lnTo>
                      <a:pt x="256" y="486"/>
                    </a:lnTo>
                    <a:lnTo>
                      <a:pt x="258" y="486"/>
                    </a:lnTo>
                    <a:lnTo>
                      <a:pt x="265" y="484"/>
                    </a:lnTo>
                    <a:lnTo>
                      <a:pt x="273" y="482"/>
                    </a:lnTo>
                    <a:lnTo>
                      <a:pt x="281" y="482"/>
                    </a:lnTo>
                    <a:lnTo>
                      <a:pt x="286" y="484"/>
                    </a:lnTo>
                    <a:lnTo>
                      <a:pt x="292" y="486"/>
                    </a:lnTo>
                    <a:lnTo>
                      <a:pt x="298" y="484"/>
                    </a:lnTo>
                    <a:lnTo>
                      <a:pt x="304" y="484"/>
                    </a:lnTo>
                    <a:lnTo>
                      <a:pt x="311" y="486"/>
                    </a:lnTo>
                    <a:lnTo>
                      <a:pt x="319" y="488"/>
                    </a:lnTo>
                    <a:lnTo>
                      <a:pt x="319" y="488"/>
                    </a:lnTo>
                    <a:lnTo>
                      <a:pt x="325" y="486"/>
                    </a:lnTo>
                    <a:lnTo>
                      <a:pt x="331" y="484"/>
                    </a:lnTo>
                    <a:lnTo>
                      <a:pt x="334" y="484"/>
                    </a:lnTo>
                    <a:lnTo>
                      <a:pt x="340" y="486"/>
                    </a:lnTo>
                    <a:lnTo>
                      <a:pt x="342" y="490"/>
                    </a:lnTo>
                    <a:lnTo>
                      <a:pt x="350" y="488"/>
                    </a:lnTo>
                    <a:lnTo>
                      <a:pt x="356" y="490"/>
                    </a:lnTo>
                    <a:lnTo>
                      <a:pt x="361" y="492"/>
                    </a:lnTo>
                    <a:lnTo>
                      <a:pt x="367" y="494"/>
                    </a:lnTo>
                    <a:lnTo>
                      <a:pt x="371" y="497"/>
                    </a:lnTo>
                    <a:lnTo>
                      <a:pt x="371" y="503"/>
                    </a:lnTo>
                    <a:lnTo>
                      <a:pt x="373" y="505"/>
                    </a:lnTo>
                    <a:lnTo>
                      <a:pt x="373" y="509"/>
                    </a:lnTo>
                    <a:lnTo>
                      <a:pt x="373" y="513"/>
                    </a:lnTo>
                    <a:lnTo>
                      <a:pt x="371" y="517"/>
                    </a:lnTo>
                    <a:lnTo>
                      <a:pt x="371" y="519"/>
                    </a:lnTo>
                    <a:lnTo>
                      <a:pt x="373" y="524"/>
                    </a:lnTo>
                    <a:lnTo>
                      <a:pt x="373" y="532"/>
                    </a:lnTo>
                    <a:lnTo>
                      <a:pt x="371" y="544"/>
                    </a:lnTo>
                    <a:lnTo>
                      <a:pt x="371" y="551"/>
                    </a:lnTo>
                    <a:lnTo>
                      <a:pt x="371" y="559"/>
                    </a:lnTo>
                    <a:lnTo>
                      <a:pt x="371" y="567"/>
                    </a:lnTo>
                    <a:lnTo>
                      <a:pt x="371" y="582"/>
                    </a:lnTo>
                    <a:lnTo>
                      <a:pt x="367" y="595"/>
                    </a:lnTo>
                    <a:lnTo>
                      <a:pt x="365" y="607"/>
                    </a:lnTo>
                    <a:lnTo>
                      <a:pt x="365" y="620"/>
                    </a:lnTo>
                    <a:lnTo>
                      <a:pt x="365" y="632"/>
                    </a:lnTo>
                    <a:lnTo>
                      <a:pt x="363" y="645"/>
                    </a:lnTo>
                    <a:lnTo>
                      <a:pt x="361" y="657"/>
                    </a:lnTo>
                    <a:lnTo>
                      <a:pt x="359" y="666"/>
                    </a:lnTo>
                    <a:lnTo>
                      <a:pt x="359" y="680"/>
                    </a:lnTo>
                    <a:lnTo>
                      <a:pt x="359" y="684"/>
                    </a:lnTo>
                    <a:lnTo>
                      <a:pt x="356" y="691"/>
                    </a:lnTo>
                    <a:lnTo>
                      <a:pt x="354" y="693"/>
                    </a:lnTo>
                    <a:lnTo>
                      <a:pt x="354" y="693"/>
                    </a:lnTo>
                    <a:lnTo>
                      <a:pt x="354" y="695"/>
                    </a:lnTo>
                    <a:lnTo>
                      <a:pt x="354" y="697"/>
                    </a:lnTo>
                    <a:lnTo>
                      <a:pt x="354" y="701"/>
                    </a:lnTo>
                    <a:lnTo>
                      <a:pt x="350" y="705"/>
                    </a:lnTo>
                    <a:lnTo>
                      <a:pt x="346" y="709"/>
                    </a:lnTo>
                    <a:lnTo>
                      <a:pt x="342" y="711"/>
                    </a:lnTo>
                    <a:lnTo>
                      <a:pt x="338" y="713"/>
                    </a:lnTo>
                    <a:lnTo>
                      <a:pt x="331" y="711"/>
                    </a:lnTo>
                    <a:lnTo>
                      <a:pt x="327" y="711"/>
                    </a:lnTo>
                    <a:lnTo>
                      <a:pt x="327" y="713"/>
                    </a:lnTo>
                    <a:lnTo>
                      <a:pt x="327" y="716"/>
                    </a:lnTo>
                    <a:lnTo>
                      <a:pt x="327" y="716"/>
                    </a:lnTo>
                    <a:lnTo>
                      <a:pt x="334" y="716"/>
                    </a:lnTo>
                    <a:lnTo>
                      <a:pt x="334" y="728"/>
                    </a:lnTo>
                    <a:lnTo>
                      <a:pt x="334" y="716"/>
                    </a:lnTo>
                    <a:lnTo>
                      <a:pt x="338" y="716"/>
                    </a:lnTo>
                    <a:lnTo>
                      <a:pt x="338" y="716"/>
                    </a:lnTo>
                    <a:lnTo>
                      <a:pt x="340" y="715"/>
                    </a:lnTo>
                    <a:lnTo>
                      <a:pt x="348" y="713"/>
                    </a:lnTo>
                    <a:lnTo>
                      <a:pt x="356" y="713"/>
                    </a:lnTo>
                    <a:lnTo>
                      <a:pt x="361" y="713"/>
                    </a:lnTo>
                    <a:lnTo>
                      <a:pt x="367" y="713"/>
                    </a:lnTo>
                    <a:lnTo>
                      <a:pt x="371" y="713"/>
                    </a:lnTo>
                    <a:lnTo>
                      <a:pt x="379" y="711"/>
                    </a:lnTo>
                    <a:lnTo>
                      <a:pt x="386" y="709"/>
                    </a:lnTo>
                    <a:lnTo>
                      <a:pt x="394" y="711"/>
                    </a:lnTo>
                    <a:lnTo>
                      <a:pt x="402" y="713"/>
                    </a:lnTo>
                    <a:lnTo>
                      <a:pt x="407" y="713"/>
                    </a:lnTo>
                    <a:lnTo>
                      <a:pt x="411" y="713"/>
                    </a:lnTo>
                    <a:lnTo>
                      <a:pt x="411" y="713"/>
                    </a:lnTo>
                    <a:lnTo>
                      <a:pt x="425" y="705"/>
                    </a:lnTo>
                    <a:lnTo>
                      <a:pt x="425" y="705"/>
                    </a:lnTo>
                    <a:lnTo>
                      <a:pt x="425" y="703"/>
                    </a:lnTo>
                    <a:lnTo>
                      <a:pt x="425" y="701"/>
                    </a:lnTo>
                    <a:lnTo>
                      <a:pt x="421" y="703"/>
                    </a:lnTo>
                    <a:lnTo>
                      <a:pt x="417" y="703"/>
                    </a:lnTo>
                    <a:lnTo>
                      <a:pt x="411" y="705"/>
                    </a:lnTo>
                    <a:lnTo>
                      <a:pt x="405" y="705"/>
                    </a:lnTo>
                    <a:lnTo>
                      <a:pt x="398" y="705"/>
                    </a:lnTo>
                    <a:lnTo>
                      <a:pt x="390" y="701"/>
                    </a:lnTo>
                    <a:lnTo>
                      <a:pt x="386" y="699"/>
                    </a:lnTo>
                    <a:lnTo>
                      <a:pt x="384" y="695"/>
                    </a:lnTo>
                    <a:lnTo>
                      <a:pt x="382" y="690"/>
                    </a:lnTo>
                    <a:lnTo>
                      <a:pt x="384" y="686"/>
                    </a:lnTo>
                    <a:lnTo>
                      <a:pt x="384" y="676"/>
                    </a:lnTo>
                    <a:lnTo>
                      <a:pt x="386" y="668"/>
                    </a:lnTo>
                    <a:lnTo>
                      <a:pt x="388" y="665"/>
                    </a:lnTo>
                    <a:lnTo>
                      <a:pt x="388" y="661"/>
                    </a:lnTo>
                    <a:lnTo>
                      <a:pt x="392" y="615"/>
                    </a:lnTo>
                    <a:lnTo>
                      <a:pt x="400" y="570"/>
                    </a:lnTo>
                    <a:lnTo>
                      <a:pt x="402" y="563"/>
                    </a:lnTo>
                    <a:lnTo>
                      <a:pt x="404" y="557"/>
                    </a:lnTo>
                    <a:lnTo>
                      <a:pt x="402" y="551"/>
                    </a:lnTo>
                    <a:lnTo>
                      <a:pt x="402" y="542"/>
                    </a:lnTo>
                    <a:lnTo>
                      <a:pt x="405" y="507"/>
                    </a:lnTo>
                    <a:lnTo>
                      <a:pt x="413" y="472"/>
                    </a:lnTo>
                    <a:lnTo>
                      <a:pt x="419" y="444"/>
                    </a:lnTo>
                    <a:lnTo>
                      <a:pt x="421" y="413"/>
                    </a:lnTo>
                    <a:lnTo>
                      <a:pt x="421" y="399"/>
                    </a:lnTo>
                    <a:lnTo>
                      <a:pt x="421" y="384"/>
                    </a:lnTo>
                    <a:lnTo>
                      <a:pt x="423" y="348"/>
                    </a:lnTo>
                    <a:lnTo>
                      <a:pt x="425" y="313"/>
                    </a:lnTo>
                    <a:lnTo>
                      <a:pt x="425" y="278"/>
                    </a:lnTo>
                    <a:lnTo>
                      <a:pt x="427" y="242"/>
                    </a:lnTo>
                    <a:lnTo>
                      <a:pt x="428" y="236"/>
                    </a:lnTo>
                    <a:lnTo>
                      <a:pt x="430" y="230"/>
                    </a:lnTo>
                    <a:lnTo>
                      <a:pt x="430" y="221"/>
                    </a:lnTo>
                    <a:lnTo>
                      <a:pt x="430" y="215"/>
                    </a:lnTo>
                    <a:lnTo>
                      <a:pt x="432" y="209"/>
                    </a:lnTo>
                    <a:lnTo>
                      <a:pt x="434" y="196"/>
                    </a:lnTo>
                    <a:lnTo>
                      <a:pt x="436" y="156"/>
                    </a:lnTo>
                    <a:lnTo>
                      <a:pt x="438" y="131"/>
                    </a:lnTo>
                    <a:lnTo>
                      <a:pt x="442" y="107"/>
                    </a:lnTo>
                    <a:lnTo>
                      <a:pt x="444" y="102"/>
                    </a:lnTo>
                    <a:lnTo>
                      <a:pt x="446" y="96"/>
                    </a:lnTo>
                    <a:lnTo>
                      <a:pt x="450" y="86"/>
                    </a:lnTo>
                    <a:lnTo>
                      <a:pt x="450" y="79"/>
                    </a:lnTo>
                    <a:lnTo>
                      <a:pt x="452" y="71"/>
                    </a:lnTo>
                    <a:lnTo>
                      <a:pt x="455" y="52"/>
                    </a:lnTo>
                    <a:lnTo>
                      <a:pt x="455" y="46"/>
                    </a:lnTo>
                    <a:lnTo>
                      <a:pt x="457" y="42"/>
                    </a:lnTo>
                    <a:lnTo>
                      <a:pt x="459" y="38"/>
                    </a:lnTo>
                    <a:lnTo>
                      <a:pt x="463" y="36"/>
                    </a:lnTo>
                    <a:lnTo>
                      <a:pt x="467" y="34"/>
                    </a:lnTo>
                    <a:lnTo>
                      <a:pt x="473" y="31"/>
                    </a:lnTo>
                    <a:lnTo>
                      <a:pt x="478" y="31"/>
                    </a:lnTo>
                    <a:lnTo>
                      <a:pt x="486" y="31"/>
                    </a:lnTo>
                    <a:lnTo>
                      <a:pt x="494" y="31"/>
                    </a:lnTo>
                    <a:lnTo>
                      <a:pt x="494" y="31"/>
                    </a:lnTo>
                    <a:lnTo>
                      <a:pt x="492" y="29"/>
                    </a:lnTo>
                    <a:lnTo>
                      <a:pt x="457" y="27"/>
                    </a:lnTo>
                    <a:lnTo>
                      <a:pt x="423" y="23"/>
                    </a:lnTo>
                    <a:close/>
                    <a:moveTo>
                      <a:pt x="405" y="0"/>
                    </a:moveTo>
                    <a:lnTo>
                      <a:pt x="417" y="0"/>
                    </a:lnTo>
                    <a:lnTo>
                      <a:pt x="461" y="2"/>
                    </a:lnTo>
                    <a:lnTo>
                      <a:pt x="501" y="6"/>
                    </a:lnTo>
                    <a:lnTo>
                      <a:pt x="507" y="6"/>
                    </a:lnTo>
                    <a:lnTo>
                      <a:pt x="511" y="10"/>
                    </a:lnTo>
                    <a:lnTo>
                      <a:pt x="513" y="13"/>
                    </a:lnTo>
                    <a:lnTo>
                      <a:pt x="515" y="19"/>
                    </a:lnTo>
                    <a:lnTo>
                      <a:pt x="515" y="21"/>
                    </a:lnTo>
                    <a:lnTo>
                      <a:pt x="517" y="25"/>
                    </a:lnTo>
                    <a:lnTo>
                      <a:pt x="521" y="31"/>
                    </a:lnTo>
                    <a:lnTo>
                      <a:pt x="521" y="36"/>
                    </a:lnTo>
                    <a:lnTo>
                      <a:pt x="519" y="44"/>
                    </a:lnTo>
                    <a:lnTo>
                      <a:pt x="515" y="52"/>
                    </a:lnTo>
                    <a:lnTo>
                      <a:pt x="513" y="56"/>
                    </a:lnTo>
                    <a:lnTo>
                      <a:pt x="509" y="58"/>
                    </a:lnTo>
                    <a:lnTo>
                      <a:pt x="505" y="58"/>
                    </a:lnTo>
                    <a:lnTo>
                      <a:pt x="505" y="58"/>
                    </a:lnTo>
                    <a:lnTo>
                      <a:pt x="500" y="58"/>
                    </a:lnTo>
                    <a:lnTo>
                      <a:pt x="494" y="58"/>
                    </a:lnTo>
                    <a:lnTo>
                      <a:pt x="486" y="56"/>
                    </a:lnTo>
                    <a:lnTo>
                      <a:pt x="482" y="54"/>
                    </a:lnTo>
                    <a:lnTo>
                      <a:pt x="480" y="56"/>
                    </a:lnTo>
                    <a:lnTo>
                      <a:pt x="478" y="58"/>
                    </a:lnTo>
                    <a:lnTo>
                      <a:pt x="476" y="75"/>
                    </a:lnTo>
                    <a:lnTo>
                      <a:pt x="473" y="92"/>
                    </a:lnTo>
                    <a:lnTo>
                      <a:pt x="471" y="100"/>
                    </a:lnTo>
                    <a:lnTo>
                      <a:pt x="469" y="106"/>
                    </a:lnTo>
                    <a:lnTo>
                      <a:pt x="467" y="107"/>
                    </a:lnTo>
                    <a:lnTo>
                      <a:pt x="467" y="113"/>
                    </a:lnTo>
                    <a:lnTo>
                      <a:pt x="461" y="134"/>
                    </a:lnTo>
                    <a:lnTo>
                      <a:pt x="459" y="154"/>
                    </a:lnTo>
                    <a:lnTo>
                      <a:pt x="459" y="200"/>
                    </a:lnTo>
                    <a:lnTo>
                      <a:pt x="455" y="215"/>
                    </a:lnTo>
                    <a:lnTo>
                      <a:pt x="455" y="221"/>
                    </a:lnTo>
                    <a:lnTo>
                      <a:pt x="455" y="229"/>
                    </a:lnTo>
                    <a:lnTo>
                      <a:pt x="453" y="236"/>
                    </a:lnTo>
                    <a:lnTo>
                      <a:pt x="452" y="242"/>
                    </a:lnTo>
                    <a:lnTo>
                      <a:pt x="450" y="261"/>
                    </a:lnTo>
                    <a:lnTo>
                      <a:pt x="450" y="278"/>
                    </a:lnTo>
                    <a:lnTo>
                      <a:pt x="450" y="313"/>
                    </a:lnTo>
                    <a:lnTo>
                      <a:pt x="448" y="350"/>
                    </a:lnTo>
                    <a:lnTo>
                      <a:pt x="446" y="384"/>
                    </a:lnTo>
                    <a:lnTo>
                      <a:pt x="446" y="390"/>
                    </a:lnTo>
                    <a:lnTo>
                      <a:pt x="446" y="398"/>
                    </a:lnTo>
                    <a:lnTo>
                      <a:pt x="446" y="413"/>
                    </a:lnTo>
                    <a:lnTo>
                      <a:pt x="444" y="447"/>
                    </a:lnTo>
                    <a:lnTo>
                      <a:pt x="436" y="480"/>
                    </a:lnTo>
                    <a:lnTo>
                      <a:pt x="428" y="511"/>
                    </a:lnTo>
                    <a:lnTo>
                      <a:pt x="427" y="542"/>
                    </a:lnTo>
                    <a:lnTo>
                      <a:pt x="427" y="547"/>
                    </a:lnTo>
                    <a:lnTo>
                      <a:pt x="427" y="557"/>
                    </a:lnTo>
                    <a:lnTo>
                      <a:pt x="427" y="569"/>
                    </a:lnTo>
                    <a:lnTo>
                      <a:pt x="425" y="576"/>
                    </a:lnTo>
                    <a:lnTo>
                      <a:pt x="417" y="618"/>
                    </a:lnTo>
                    <a:lnTo>
                      <a:pt x="413" y="661"/>
                    </a:lnTo>
                    <a:lnTo>
                      <a:pt x="413" y="668"/>
                    </a:lnTo>
                    <a:lnTo>
                      <a:pt x="409" y="678"/>
                    </a:lnTo>
                    <a:lnTo>
                      <a:pt x="409" y="680"/>
                    </a:lnTo>
                    <a:lnTo>
                      <a:pt x="413" y="680"/>
                    </a:lnTo>
                    <a:lnTo>
                      <a:pt x="417" y="676"/>
                    </a:lnTo>
                    <a:lnTo>
                      <a:pt x="421" y="674"/>
                    </a:lnTo>
                    <a:lnTo>
                      <a:pt x="427" y="674"/>
                    </a:lnTo>
                    <a:lnTo>
                      <a:pt x="430" y="674"/>
                    </a:lnTo>
                    <a:lnTo>
                      <a:pt x="434" y="676"/>
                    </a:lnTo>
                    <a:lnTo>
                      <a:pt x="438" y="678"/>
                    </a:lnTo>
                    <a:lnTo>
                      <a:pt x="444" y="686"/>
                    </a:lnTo>
                    <a:lnTo>
                      <a:pt x="448" y="693"/>
                    </a:lnTo>
                    <a:lnTo>
                      <a:pt x="448" y="703"/>
                    </a:lnTo>
                    <a:lnTo>
                      <a:pt x="448" y="709"/>
                    </a:lnTo>
                    <a:lnTo>
                      <a:pt x="446" y="715"/>
                    </a:lnTo>
                    <a:lnTo>
                      <a:pt x="444" y="720"/>
                    </a:lnTo>
                    <a:lnTo>
                      <a:pt x="440" y="722"/>
                    </a:lnTo>
                    <a:lnTo>
                      <a:pt x="438" y="726"/>
                    </a:lnTo>
                    <a:lnTo>
                      <a:pt x="434" y="728"/>
                    </a:lnTo>
                    <a:lnTo>
                      <a:pt x="423" y="734"/>
                    </a:lnTo>
                    <a:lnTo>
                      <a:pt x="421" y="736"/>
                    </a:lnTo>
                    <a:lnTo>
                      <a:pt x="419" y="736"/>
                    </a:lnTo>
                    <a:lnTo>
                      <a:pt x="413" y="738"/>
                    </a:lnTo>
                    <a:lnTo>
                      <a:pt x="405" y="738"/>
                    </a:lnTo>
                    <a:lnTo>
                      <a:pt x="400" y="736"/>
                    </a:lnTo>
                    <a:lnTo>
                      <a:pt x="394" y="736"/>
                    </a:lnTo>
                    <a:lnTo>
                      <a:pt x="390" y="734"/>
                    </a:lnTo>
                    <a:lnTo>
                      <a:pt x="384" y="734"/>
                    </a:lnTo>
                    <a:lnTo>
                      <a:pt x="379" y="736"/>
                    </a:lnTo>
                    <a:lnTo>
                      <a:pt x="373" y="738"/>
                    </a:lnTo>
                    <a:lnTo>
                      <a:pt x="365" y="738"/>
                    </a:lnTo>
                    <a:lnTo>
                      <a:pt x="359" y="738"/>
                    </a:lnTo>
                    <a:lnTo>
                      <a:pt x="354" y="736"/>
                    </a:lnTo>
                    <a:lnTo>
                      <a:pt x="346" y="739"/>
                    </a:lnTo>
                    <a:lnTo>
                      <a:pt x="340" y="739"/>
                    </a:lnTo>
                    <a:lnTo>
                      <a:pt x="334" y="739"/>
                    </a:lnTo>
                    <a:lnTo>
                      <a:pt x="334" y="739"/>
                    </a:lnTo>
                    <a:lnTo>
                      <a:pt x="325" y="739"/>
                    </a:lnTo>
                    <a:lnTo>
                      <a:pt x="315" y="738"/>
                    </a:lnTo>
                    <a:lnTo>
                      <a:pt x="309" y="736"/>
                    </a:lnTo>
                    <a:lnTo>
                      <a:pt x="308" y="732"/>
                    </a:lnTo>
                    <a:lnTo>
                      <a:pt x="304" y="722"/>
                    </a:lnTo>
                    <a:lnTo>
                      <a:pt x="302" y="713"/>
                    </a:lnTo>
                    <a:lnTo>
                      <a:pt x="304" y="705"/>
                    </a:lnTo>
                    <a:lnTo>
                      <a:pt x="306" y="697"/>
                    </a:lnTo>
                    <a:lnTo>
                      <a:pt x="308" y="695"/>
                    </a:lnTo>
                    <a:lnTo>
                      <a:pt x="309" y="691"/>
                    </a:lnTo>
                    <a:lnTo>
                      <a:pt x="313" y="690"/>
                    </a:lnTo>
                    <a:lnTo>
                      <a:pt x="319" y="688"/>
                    </a:lnTo>
                    <a:lnTo>
                      <a:pt x="325" y="688"/>
                    </a:lnTo>
                    <a:lnTo>
                      <a:pt x="331" y="688"/>
                    </a:lnTo>
                    <a:lnTo>
                      <a:pt x="331" y="686"/>
                    </a:lnTo>
                    <a:lnTo>
                      <a:pt x="332" y="682"/>
                    </a:lnTo>
                    <a:lnTo>
                      <a:pt x="334" y="680"/>
                    </a:lnTo>
                    <a:lnTo>
                      <a:pt x="334" y="678"/>
                    </a:lnTo>
                    <a:lnTo>
                      <a:pt x="336" y="666"/>
                    </a:lnTo>
                    <a:lnTo>
                      <a:pt x="336" y="659"/>
                    </a:lnTo>
                    <a:lnTo>
                      <a:pt x="338" y="651"/>
                    </a:lnTo>
                    <a:lnTo>
                      <a:pt x="340" y="642"/>
                    </a:lnTo>
                    <a:lnTo>
                      <a:pt x="340" y="638"/>
                    </a:lnTo>
                    <a:lnTo>
                      <a:pt x="340" y="632"/>
                    </a:lnTo>
                    <a:lnTo>
                      <a:pt x="340" y="618"/>
                    </a:lnTo>
                    <a:lnTo>
                      <a:pt x="342" y="605"/>
                    </a:lnTo>
                    <a:lnTo>
                      <a:pt x="344" y="590"/>
                    </a:lnTo>
                    <a:lnTo>
                      <a:pt x="346" y="578"/>
                    </a:lnTo>
                    <a:lnTo>
                      <a:pt x="348" y="567"/>
                    </a:lnTo>
                    <a:lnTo>
                      <a:pt x="346" y="561"/>
                    </a:lnTo>
                    <a:lnTo>
                      <a:pt x="346" y="551"/>
                    </a:lnTo>
                    <a:lnTo>
                      <a:pt x="346" y="545"/>
                    </a:lnTo>
                    <a:lnTo>
                      <a:pt x="348" y="540"/>
                    </a:lnTo>
                    <a:lnTo>
                      <a:pt x="348" y="532"/>
                    </a:lnTo>
                    <a:lnTo>
                      <a:pt x="348" y="526"/>
                    </a:lnTo>
                    <a:lnTo>
                      <a:pt x="348" y="520"/>
                    </a:lnTo>
                    <a:lnTo>
                      <a:pt x="346" y="517"/>
                    </a:lnTo>
                    <a:lnTo>
                      <a:pt x="348" y="513"/>
                    </a:lnTo>
                    <a:lnTo>
                      <a:pt x="344" y="513"/>
                    </a:lnTo>
                    <a:lnTo>
                      <a:pt x="342" y="513"/>
                    </a:lnTo>
                    <a:lnTo>
                      <a:pt x="336" y="513"/>
                    </a:lnTo>
                    <a:lnTo>
                      <a:pt x="331" y="511"/>
                    </a:lnTo>
                    <a:lnTo>
                      <a:pt x="327" y="513"/>
                    </a:lnTo>
                    <a:lnTo>
                      <a:pt x="321" y="513"/>
                    </a:lnTo>
                    <a:lnTo>
                      <a:pt x="313" y="511"/>
                    </a:lnTo>
                    <a:lnTo>
                      <a:pt x="308" y="509"/>
                    </a:lnTo>
                    <a:lnTo>
                      <a:pt x="306" y="509"/>
                    </a:lnTo>
                    <a:lnTo>
                      <a:pt x="298" y="511"/>
                    </a:lnTo>
                    <a:lnTo>
                      <a:pt x="292" y="511"/>
                    </a:lnTo>
                    <a:lnTo>
                      <a:pt x="286" y="509"/>
                    </a:lnTo>
                    <a:lnTo>
                      <a:pt x="279" y="507"/>
                    </a:lnTo>
                    <a:lnTo>
                      <a:pt x="275" y="507"/>
                    </a:lnTo>
                    <a:lnTo>
                      <a:pt x="273" y="507"/>
                    </a:lnTo>
                    <a:lnTo>
                      <a:pt x="265" y="509"/>
                    </a:lnTo>
                    <a:lnTo>
                      <a:pt x="258" y="509"/>
                    </a:lnTo>
                    <a:lnTo>
                      <a:pt x="258" y="511"/>
                    </a:lnTo>
                    <a:lnTo>
                      <a:pt x="256" y="511"/>
                    </a:lnTo>
                    <a:lnTo>
                      <a:pt x="254" y="511"/>
                    </a:lnTo>
                    <a:lnTo>
                      <a:pt x="252" y="511"/>
                    </a:lnTo>
                    <a:lnTo>
                      <a:pt x="250" y="511"/>
                    </a:lnTo>
                    <a:lnTo>
                      <a:pt x="250" y="511"/>
                    </a:lnTo>
                    <a:lnTo>
                      <a:pt x="244" y="509"/>
                    </a:lnTo>
                    <a:lnTo>
                      <a:pt x="242" y="509"/>
                    </a:lnTo>
                    <a:lnTo>
                      <a:pt x="240" y="511"/>
                    </a:lnTo>
                    <a:lnTo>
                      <a:pt x="236" y="513"/>
                    </a:lnTo>
                    <a:lnTo>
                      <a:pt x="233" y="513"/>
                    </a:lnTo>
                    <a:lnTo>
                      <a:pt x="229" y="513"/>
                    </a:lnTo>
                    <a:lnTo>
                      <a:pt x="219" y="511"/>
                    </a:lnTo>
                    <a:lnTo>
                      <a:pt x="210" y="509"/>
                    </a:lnTo>
                    <a:lnTo>
                      <a:pt x="204" y="511"/>
                    </a:lnTo>
                    <a:lnTo>
                      <a:pt x="200" y="511"/>
                    </a:lnTo>
                    <a:lnTo>
                      <a:pt x="196" y="513"/>
                    </a:lnTo>
                    <a:lnTo>
                      <a:pt x="190" y="513"/>
                    </a:lnTo>
                    <a:lnTo>
                      <a:pt x="181" y="511"/>
                    </a:lnTo>
                    <a:lnTo>
                      <a:pt x="171" y="511"/>
                    </a:lnTo>
                    <a:lnTo>
                      <a:pt x="167" y="511"/>
                    </a:lnTo>
                    <a:lnTo>
                      <a:pt x="160" y="511"/>
                    </a:lnTo>
                    <a:lnTo>
                      <a:pt x="150" y="511"/>
                    </a:lnTo>
                    <a:lnTo>
                      <a:pt x="150" y="515"/>
                    </a:lnTo>
                    <a:lnTo>
                      <a:pt x="150" y="519"/>
                    </a:lnTo>
                    <a:lnTo>
                      <a:pt x="150" y="528"/>
                    </a:lnTo>
                    <a:lnTo>
                      <a:pt x="150" y="536"/>
                    </a:lnTo>
                    <a:lnTo>
                      <a:pt x="148" y="547"/>
                    </a:lnTo>
                    <a:lnTo>
                      <a:pt x="148" y="551"/>
                    </a:lnTo>
                    <a:lnTo>
                      <a:pt x="150" y="555"/>
                    </a:lnTo>
                    <a:lnTo>
                      <a:pt x="150" y="559"/>
                    </a:lnTo>
                    <a:lnTo>
                      <a:pt x="150" y="565"/>
                    </a:lnTo>
                    <a:lnTo>
                      <a:pt x="150" y="570"/>
                    </a:lnTo>
                    <a:lnTo>
                      <a:pt x="148" y="578"/>
                    </a:lnTo>
                    <a:lnTo>
                      <a:pt x="150" y="580"/>
                    </a:lnTo>
                    <a:lnTo>
                      <a:pt x="152" y="588"/>
                    </a:lnTo>
                    <a:lnTo>
                      <a:pt x="152" y="593"/>
                    </a:lnTo>
                    <a:lnTo>
                      <a:pt x="152" y="597"/>
                    </a:lnTo>
                    <a:lnTo>
                      <a:pt x="150" y="603"/>
                    </a:lnTo>
                    <a:lnTo>
                      <a:pt x="150" y="605"/>
                    </a:lnTo>
                    <a:lnTo>
                      <a:pt x="150" y="613"/>
                    </a:lnTo>
                    <a:lnTo>
                      <a:pt x="152" y="618"/>
                    </a:lnTo>
                    <a:lnTo>
                      <a:pt x="154" y="626"/>
                    </a:lnTo>
                    <a:lnTo>
                      <a:pt x="156" y="626"/>
                    </a:lnTo>
                    <a:lnTo>
                      <a:pt x="162" y="628"/>
                    </a:lnTo>
                    <a:lnTo>
                      <a:pt x="165" y="630"/>
                    </a:lnTo>
                    <a:lnTo>
                      <a:pt x="169" y="634"/>
                    </a:lnTo>
                    <a:lnTo>
                      <a:pt x="171" y="640"/>
                    </a:lnTo>
                    <a:lnTo>
                      <a:pt x="171" y="643"/>
                    </a:lnTo>
                    <a:lnTo>
                      <a:pt x="173" y="647"/>
                    </a:lnTo>
                    <a:lnTo>
                      <a:pt x="171" y="657"/>
                    </a:lnTo>
                    <a:lnTo>
                      <a:pt x="167" y="665"/>
                    </a:lnTo>
                    <a:lnTo>
                      <a:pt x="162" y="670"/>
                    </a:lnTo>
                    <a:lnTo>
                      <a:pt x="152" y="676"/>
                    </a:lnTo>
                    <a:lnTo>
                      <a:pt x="142" y="680"/>
                    </a:lnTo>
                    <a:lnTo>
                      <a:pt x="135" y="686"/>
                    </a:lnTo>
                    <a:lnTo>
                      <a:pt x="131" y="688"/>
                    </a:lnTo>
                    <a:lnTo>
                      <a:pt x="127" y="688"/>
                    </a:lnTo>
                    <a:lnTo>
                      <a:pt x="119" y="688"/>
                    </a:lnTo>
                    <a:lnTo>
                      <a:pt x="112" y="690"/>
                    </a:lnTo>
                    <a:lnTo>
                      <a:pt x="106" y="693"/>
                    </a:lnTo>
                    <a:lnTo>
                      <a:pt x="91" y="703"/>
                    </a:lnTo>
                    <a:lnTo>
                      <a:pt x="71" y="705"/>
                    </a:lnTo>
                    <a:lnTo>
                      <a:pt x="64" y="705"/>
                    </a:lnTo>
                    <a:lnTo>
                      <a:pt x="58" y="703"/>
                    </a:lnTo>
                    <a:lnTo>
                      <a:pt x="54" y="701"/>
                    </a:lnTo>
                    <a:lnTo>
                      <a:pt x="50" y="697"/>
                    </a:lnTo>
                    <a:lnTo>
                      <a:pt x="48" y="691"/>
                    </a:lnTo>
                    <a:lnTo>
                      <a:pt x="48" y="686"/>
                    </a:lnTo>
                    <a:lnTo>
                      <a:pt x="48" y="678"/>
                    </a:lnTo>
                    <a:lnTo>
                      <a:pt x="50" y="672"/>
                    </a:lnTo>
                    <a:lnTo>
                      <a:pt x="54" y="663"/>
                    </a:lnTo>
                    <a:lnTo>
                      <a:pt x="58" y="659"/>
                    </a:lnTo>
                    <a:lnTo>
                      <a:pt x="62" y="655"/>
                    </a:lnTo>
                    <a:lnTo>
                      <a:pt x="75" y="651"/>
                    </a:lnTo>
                    <a:lnTo>
                      <a:pt x="79" y="647"/>
                    </a:lnTo>
                    <a:lnTo>
                      <a:pt x="79" y="647"/>
                    </a:lnTo>
                    <a:lnTo>
                      <a:pt x="79" y="645"/>
                    </a:lnTo>
                    <a:lnTo>
                      <a:pt x="81" y="622"/>
                    </a:lnTo>
                    <a:lnTo>
                      <a:pt x="79" y="613"/>
                    </a:lnTo>
                    <a:lnTo>
                      <a:pt x="79" y="607"/>
                    </a:lnTo>
                    <a:lnTo>
                      <a:pt x="79" y="601"/>
                    </a:lnTo>
                    <a:lnTo>
                      <a:pt x="75" y="584"/>
                    </a:lnTo>
                    <a:lnTo>
                      <a:pt x="73" y="569"/>
                    </a:lnTo>
                    <a:lnTo>
                      <a:pt x="75" y="553"/>
                    </a:lnTo>
                    <a:lnTo>
                      <a:pt x="77" y="542"/>
                    </a:lnTo>
                    <a:lnTo>
                      <a:pt x="75" y="540"/>
                    </a:lnTo>
                    <a:lnTo>
                      <a:pt x="75" y="534"/>
                    </a:lnTo>
                    <a:lnTo>
                      <a:pt x="75" y="528"/>
                    </a:lnTo>
                    <a:lnTo>
                      <a:pt x="75" y="524"/>
                    </a:lnTo>
                    <a:lnTo>
                      <a:pt x="75" y="520"/>
                    </a:lnTo>
                    <a:lnTo>
                      <a:pt x="75" y="519"/>
                    </a:lnTo>
                    <a:lnTo>
                      <a:pt x="75" y="509"/>
                    </a:lnTo>
                    <a:lnTo>
                      <a:pt x="71" y="492"/>
                    </a:lnTo>
                    <a:lnTo>
                      <a:pt x="71" y="484"/>
                    </a:lnTo>
                    <a:lnTo>
                      <a:pt x="73" y="478"/>
                    </a:lnTo>
                    <a:lnTo>
                      <a:pt x="73" y="474"/>
                    </a:lnTo>
                    <a:lnTo>
                      <a:pt x="73" y="471"/>
                    </a:lnTo>
                    <a:lnTo>
                      <a:pt x="71" y="467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69" y="461"/>
                    </a:lnTo>
                    <a:lnTo>
                      <a:pt x="69" y="455"/>
                    </a:lnTo>
                    <a:lnTo>
                      <a:pt x="69" y="447"/>
                    </a:lnTo>
                    <a:lnTo>
                      <a:pt x="68" y="442"/>
                    </a:lnTo>
                    <a:lnTo>
                      <a:pt x="68" y="440"/>
                    </a:lnTo>
                    <a:lnTo>
                      <a:pt x="64" y="430"/>
                    </a:lnTo>
                    <a:lnTo>
                      <a:pt x="64" y="423"/>
                    </a:lnTo>
                    <a:lnTo>
                      <a:pt x="64" y="417"/>
                    </a:lnTo>
                    <a:lnTo>
                      <a:pt x="66" y="411"/>
                    </a:lnTo>
                    <a:lnTo>
                      <a:pt x="66" y="409"/>
                    </a:lnTo>
                    <a:lnTo>
                      <a:pt x="66" y="403"/>
                    </a:lnTo>
                    <a:lnTo>
                      <a:pt x="64" y="398"/>
                    </a:lnTo>
                    <a:lnTo>
                      <a:pt x="60" y="390"/>
                    </a:lnTo>
                    <a:lnTo>
                      <a:pt x="60" y="378"/>
                    </a:lnTo>
                    <a:lnTo>
                      <a:pt x="60" y="374"/>
                    </a:lnTo>
                    <a:lnTo>
                      <a:pt x="62" y="371"/>
                    </a:lnTo>
                    <a:lnTo>
                      <a:pt x="62" y="363"/>
                    </a:lnTo>
                    <a:lnTo>
                      <a:pt x="60" y="353"/>
                    </a:lnTo>
                    <a:lnTo>
                      <a:pt x="58" y="340"/>
                    </a:lnTo>
                    <a:lnTo>
                      <a:pt x="58" y="334"/>
                    </a:lnTo>
                    <a:lnTo>
                      <a:pt x="56" y="326"/>
                    </a:lnTo>
                    <a:lnTo>
                      <a:pt x="54" y="319"/>
                    </a:lnTo>
                    <a:lnTo>
                      <a:pt x="54" y="313"/>
                    </a:lnTo>
                    <a:lnTo>
                      <a:pt x="54" y="300"/>
                    </a:lnTo>
                    <a:lnTo>
                      <a:pt x="56" y="290"/>
                    </a:lnTo>
                    <a:lnTo>
                      <a:pt x="56" y="284"/>
                    </a:lnTo>
                    <a:lnTo>
                      <a:pt x="54" y="280"/>
                    </a:lnTo>
                    <a:lnTo>
                      <a:pt x="52" y="273"/>
                    </a:lnTo>
                    <a:lnTo>
                      <a:pt x="52" y="263"/>
                    </a:lnTo>
                    <a:lnTo>
                      <a:pt x="54" y="253"/>
                    </a:lnTo>
                    <a:lnTo>
                      <a:pt x="54" y="252"/>
                    </a:lnTo>
                    <a:lnTo>
                      <a:pt x="52" y="250"/>
                    </a:lnTo>
                    <a:lnTo>
                      <a:pt x="52" y="246"/>
                    </a:lnTo>
                    <a:lnTo>
                      <a:pt x="52" y="242"/>
                    </a:lnTo>
                    <a:lnTo>
                      <a:pt x="54" y="238"/>
                    </a:lnTo>
                    <a:lnTo>
                      <a:pt x="50" y="232"/>
                    </a:lnTo>
                    <a:lnTo>
                      <a:pt x="48" y="225"/>
                    </a:lnTo>
                    <a:lnTo>
                      <a:pt x="46" y="221"/>
                    </a:lnTo>
                    <a:lnTo>
                      <a:pt x="48" y="217"/>
                    </a:lnTo>
                    <a:lnTo>
                      <a:pt x="48" y="215"/>
                    </a:lnTo>
                    <a:lnTo>
                      <a:pt x="48" y="213"/>
                    </a:lnTo>
                    <a:lnTo>
                      <a:pt x="48" y="209"/>
                    </a:lnTo>
                    <a:lnTo>
                      <a:pt x="48" y="205"/>
                    </a:lnTo>
                    <a:lnTo>
                      <a:pt x="46" y="200"/>
                    </a:lnTo>
                    <a:lnTo>
                      <a:pt x="44" y="192"/>
                    </a:lnTo>
                    <a:lnTo>
                      <a:pt x="43" y="188"/>
                    </a:lnTo>
                    <a:lnTo>
                      <a:pt x="43" y="182"/>
                    </a:lnTo>
                    <a:lnTo>
                      <a:pt x="43" y="177"/>
                    </a:lnTo>
                    <a:lnTo>
                      <a:pt x="44" y="165"/>
                    </a:lnTo>
                    <a:lnTo>
                      <a:pt x="44" y="159"/>
                    </a:lnTo>
                    <a:lnTo>
                      <a:pt x="43" y="152"/>
                    </a:lnTo>
                    <a:lnTo>
                      <a:pt x="41" y="144"/>
                    </a:lnTo>
                    <a:lnTo>
                      <a:pt x="41" y="134"/>
                    </a:lnTo>
                    <a:lnTo>
                      <a:pt x="43" y="115"/>
                    </a:lnTo>
                    <a:lnTo>
                      <a:pt x="43" y="107"/>
                    </a:lnTo>
                    <a:lnTo>
                      <a:pt x="43" y="98"/>
                    </a:lnTo>
                    <a:lnTo>
                      <a:pt x="43" y="94"/>
                    </a:lnTo>
                    <a:lnTo>
                      <a:pt x="43" y="90"/>
                    </a:lnTo>
                    <a:lnTo>
                      <a:pt x="41" y="90"/>
                    </a:lnTo>
                    <a:lnTo>
                      <a:pt x="39" y="88"/>
                    </a:lnTo>
                    <a:lnTo>
                      <a:pt x="35" y="88"/>
                    </a:lnTo>
                    <a:lnTo>
                      <a:pt x="33" y="88"/>
                    </a:lnTo>
                    <a:lnTo>
                      <a:pt x="25" y="88"/>
                    </a:lnTo>
                    <a:lnTo>
                      <a:pt x="18" y="88"/>
                    </a:lnTo>
                    <a:lnTo>
                      <a:pt x="14" y="88"/>
                    </a:lnTo>
                    <a:lnTo>
                      <a:pt x="8" y="86"/>
                    </a:lnTo>
                    <a:lnTo>
                      <a:pt x="6" y="83"/>
                    </a:lnTo>
                    <a:lnTo>
                      <a:pt x="4" y="77"/>
                    </a:lnTo>
                    <a:lnTo>
                      <a:pt x="16" y="67"/>
                    </a:lnTo>
                    <a:lnTo>
                      <a:pt x="4" y="73"/>
                    </a:lnTo>
                    <a:lnTo>
                      <a:pt x="2" y="67"/>
                    </a:lnTo>
                    <a:lnTo>
                      <a:pt x="0" y="59"/>
                    </a:lnTo>
                    <a:lnTo>
                      <a:pt x="2" y="58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2" y="50"/>
                    </a:lnTo>
                    <a:lnTo>
                      <a:pt x="4" y="48"/>
                    </a:lnTo>
                    <a:lnTo>
                      <a:pt x="6" y="46"/>
                    </a:lnTo>
                    <a:lnTo>
                      <a:pt x="8" y="44"/>
                    </a:lnTo>
                    <a:lnTo>
                      <a:pt x="10" y="42"/>
                    </a:lnTo>
                    <a:lnTo>
                      <a:pt x="14" y="40"/>
                    </a:lnTo>
                    <a:lnTo>
                      <a:pt x="20" y="38"/>
                    </a:lnTo>
                    <a:lnTo>
                      <a:pt x="25" y="36"/>
                    </a:lnTo>
                    <a:lnTo>
                      <a:pt x="29" y="36"/>
                    </a:lnTo>
                    <a:lnTo>
                      <a:pt x="33" y="34"/>
                    </a:lnTo>
                    <a:lnTo>
                      <a:pt x="35" y="34"/>
                    </a:lnTo>
                    <a:lnTo>
                      <a:pt x="43" y="36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4"/>
                    </a:lnTo>
                    <a:lnTo>
                      <a:pt x="52" y="31"/>
                    </a:lnTo>
                    <a:lnTo>
                      <a:pt x="58" y="31"/>
                    </a:lnTo>
                    <a:lnTo>
                      <a:pt x="64" y="31"/>
                    </a:lnTo>
                    <a:lnTo>
                      <a:pt x="69" y="27"/>
                    </a:lnTo>
                    <a:lnTo>
                      <a:pt x="75" y="25"/>
                    </a:lnTo>
                    <a:lnTo>
                      <a:pt x="81" y="23"/>
                    </a:lnTo>
                    <a:lnTo>
                      <a:pt x="85" y="23"/>
                    </a:lnTo>
                    <a:lnTo>
                      <a:pt x="89" y="25"/>
                    </a:lnTo>
                    <a:lnTo>
                      <a:pt x="92" y="25"/>
                    </a:lnTo>
                    <a:lnTo>
                      <a:pt x="96" y="23"/>
                    </a:lnTo>
                    <a:lnTo>
                      <a:pt x="102" y="21"/>
                    </a:lnTo>
                    <a:lnTo>
                      <a:pt x="110" y="21"/>
                    </a:lnTo>
                    <a:lnTo>
                      <a:pt x="116" y="21"/>
                    </a:lnTo>
                    <a:lnTo>
                      <a:pt x="119" y="25"/>
                    </a:lnTo>
                    <a:lnTo>
                      <a:pt x="123" y="27"/>
                    </a:lnTo>
                    <a:lnTo>
                      <a:pt x="127" y="31"/>
                    </a:lnTo>
                    <a:lnTo>
                      <a:pt x="129" y="34"/>
                    </a:lnTo>
                    <a:lnTo>
                      <a:pt x="135" y="42"/>
                    </a:lnTo>
                    <a:lnTo>
                      <a:pt x="137" y="48"/>
                    </a:lnTo>
                    <a:lnTo>
                      <a:pt x="139" y="56"/>
                    </a:lnTo>
                    <a:lnTo>
                      <a:pt x="137" y="61"/>
                    </a:lnTo>
                    <a:lnTo>
                      <a:pt x="135" y="65"/>
                    </a:lnTo>
                    <a:lnTo>
                      <a:pt x="131" y="71"/>
                    </a:lnTo>
                    <a:lnTo>
                      <a:pt x="125" y="73"/>
                    </a:lnTo>
                    <a:lnTo>
                      <a:pt x="121" y="75"/>
                    </a:lnTo>
                    <a:lnTo>
                      <a:pt x="117" y="75"/>
                    </a:lnTo>
                    <a:lnTo>
                      <a:pt x="114" y="79"/>
                    </a:lnTo>
                    <a:lnTo>
                      <a:pt x="112" y="83"/>
                    </a:lnTo>
                    <a:lnTo>
                      <a:pt x="112" y="88"/>
                    </a:lnTo>
                    <a:lnTo>
                      <a:pt x="112" y="96"/>
                    </a:lnTo>
                    <a:lnTo>
                      <a:pt x="112" y="104"/>
                    </a:lnTo>
                    <a:lnTo>
                      <a:pt x="112" y="109"/>
                    </a:lnTo>
                    <a:lnTo>
                      <a:pt x="112" y="113"/>
                    </a:lnTo>
                    <a:lnTo>
                      <a:pt x="112" y="115"/>
                    </a:lnTo>
                    <a:lnTo>
                      <a:pt x="114" y="121"/>
                    </a:lnTo>
                    <a:lnTo>
                      <a:pt x="116" y="129"/>
                    </a:lnTo>
                    <a:lnTo>
                      <a:pt x="114" y="136"/>
                    </a:lnTo>
                    <a:lnTo>
                      <a:pt x="114" y="142"/>
                    </a:lnTo>
                    <a:lnTo>
                      <a:pt x="116" y="148"/>
                    </a:lnTo>
                    <a:lnTo>
                      <a:pt x="117" y="152"/>
                    </a:lnTo>
                    <a:lnTo>
                      <a:pt x="117" y="157"/>
                    </a:lnTo>
                    <a:lnTo>
                      <a:pt x="117" y="163"/>
                    </a:lnTo>
                    <a:lnTo>
                      <a:pt x="116" y="167"/>
                    </a:lnTo>
                    <a:lnTo>
                      <a:pt x="116" y="180"/>
                    </a:lnTo>
                    <a:lnTo>
                      <a:pt x="117" y="196"/>
                    </a:lnTo>
                    <a:lnTo>
                      <a:pt x="121" y="211"/>
                    </a:lnTo>
                    <a:lnTo>
                      <a:pt x="123" y="227"/>
                    </a:lnTo>
                    <a:lnTo>
                      <a:pt x="123" y="230"/>
                    </a:lnTo>
                    <a:lnTo>
                      <a:pt x="123" y="230"/>
                    </a:lnTo>
                    <a:lnTo>
                      <a:pt x="125" y="236"/>
                    </a:lnTo>
                    <a:lnTo>
                      <a:pt x="125" y="242"/>
                    </a:lnTo>
                    <a:lnTo>
                      <a:pt x="125" y="259"/>
                    </a:lnTo>
                    <a:lnTo>
                      <a:pt x="125" y="278"/>
                    </a:lnTo>
                    <a:lnTo>
                      <a:pt x="127" y="296"/>
                    </a:lnTo>
                    <a:lnTo>
                      <a:pt x="129" y="302"/>
                    </a:lnTo>
                    <a:lnTo>
                      <a:pt x="129" y="305"/>
                    </a:lnTo>
                    <a:lnTo>
                      <a:pt x="131" y="305"/>
                    </a:lnTo>
                    <a:lnTo>
                      <a:pt x="133" y="311"/>
                    </a:lnTo>
                    <a:lnTo>
                      <a:pt x="131" y="317"/>
                    </a:lnTo>
                    <a:lnTo>
                      <a:pt x="131" y="317"/>
                    </a:lnTo>
                    <a:lnTo>
                      <a:pt x="131" y="321"/>
                    </a:lnTo>
                    <a:lnTo>
                      <a:pt x="133" y="330"/>
                    </a:lnTo>
                    <a:lnTo>
                      <a:pt x="137" y="344"/>
                    </a:lnTo>
                    <a:lnTo>
                      <a:pt x="137" y="353"/>
                    </a:lnTo>
                    <a:lnTo>
                      <a:pt x="137" y="363"/>
                    </a:lnTo>
                    <a:lnTo>
                      <a:pt x="137" y="371"/>
                    </a:lnTo>
                    <a:lnTo>
                      <a:pt x="139" y="376"/>
                    </a:lnTo>
                    <a:lnTo>
                      <a:pt x="142" y="413"/>
                    </a:lnTo>
                    <a:lnTo>
                      <a:pt x="142" y="426"/>
                    </a:lnTo>
                    <a:lnTo>
                      <a:pt x="144" y="442"/>
                    </a:lnTo>
                    <a:lnTo>
                      <a:pt x="148" y="444"/>
                    </a:lnTo>
                    <a:lnTo>
                      <a:pt x="152" y="446"/>
                    </a:lnTo>
                    <a:lnTo>
                      <a:pt x="160" y="447"/>
                    </a:lnTo>
                    <a:lnTo>
                      <a:pt x="177" y="447"/>
                    </a:lnTo>
                    <a:lnTo>
                      <a:pt x="190" y="449"/>
                    </a:lnTo>
                    <a:lnTo>
                      <a:pt x="202" y="451"/>
                    </a:lnTo>
                    <a:lnTo>
                      <a:pt x="210" y="453"/>
                    </a:lnTo>
                    <a:lnTo>
                      <a:pt x="217" y="453"/>
                    </a:lnTo>
                    <a:lnTo>
                      <a:pt x="225" y="453"/>
                    </a:lnTo>
                    <a:lnTo>
                      <a:pt x="233" y="453"/>
                    </a:lnTo>
                    <a:lnTo>
                      <a:pt x="256" y="453"/>
                    </a:lnTo>
                    <a:lnTo>
                      <a:pt x="260" y="453"/>
                    </a:lnTo>
                    <a:lnTo>
                      <a:pt x="271" y="453"/>
                    </a:lnTo>
                    <a:lnTo>
                      <a:pt x="284" y="455"/>
                    </a:lnTo>
                    <a:lnTo>
                      <a:pt x="294" y="455"/>
                    </a:lnTo>
                    <a:lnTo>
                      <a:pt x="306" y="457"/>
                    </a:lnTo>
                    <a:lnTo>
                      <a:pt x="306" y="457"/>
                    </a:lnTo>
                    <a:lnTo>
                      <a:pt x="311" y="457"/>
                    </a:lnTo>
                    <a:lnTo>
                      <a:pt x="317" y="455"/>
                    </a:lnTo>
                    <a:lnTo>
                      <a:pt x="327" y="455"/>
                    </a:lnTo>
                    <a:lnTo>
                      <a:pt x="336" y="455"/>
                    </a:lnTo>
                    <a:lnTo>
                      <a:pt x="346" y="457"/>
                    </a:lnTo>
                    <a:lnTo>
                      <a:pt x="357" y="457"/>
                    </a:lnTo>
                    <a:lnTo>
                      <a:pt x="357" y="457"/>
                    </a:lnTo>
                    <a:lnTo>
                      <a:pt x="361" y="453"/>
                    </a:lnTo>
                    <a:lnTo>
                      <a:pt x="361" y="447"/>
                    </a:lnTo>
                    <a:lnTo>
                      <a:pt x="363" y="444"/>
                    </a:lnTo>
                    <a:lnTo>
                      <a:pt x="361" y="440"/>
                    </a:lnTo>
                    <a:lnTo>
                      <a:pt x="361" y="436"/>
                    </a:lnTo>
                    <a:lnTo>
                      <a:pt x="361" y="432"/>
                    </a:lnTo>
                    <a:lnTo>
                      <a:pt x="361" y="424"/>
                    </a:lnTo>
                    <a:lnTo>
                      <a:pt x="363" y="419"/>
                    </a:lnTo>
                    <a:lnTo>
                      <a:pt x="365" y="405"/>
                    </a:lnTo>
                    <a:lnTo>
                      <a:pt x="367" y="396"/>
                    </a:lnTo>
                    <a:lnTo>
                      <a:pt x="369" y="386"/>
                    </a:lnTo>
                    <a:lnTo>
                      <a:pt x="367" y="374"/>
                    </a:lnTo>
                    <a:lnTo>
                      <a:pt x="369" y="361"/>
                    </a:lnTo>
                    <a:lnTo>
                      <a:pt x="371" y="351"/>
                    </a:lnTo>
                    <a:lnTo>
                      <a:pt x="371" y="346"/>
                    </a:lnTo>
                    <a:lnTo>
                      <a:pt x="371" y="340"/>
                    </a:lnTo>
                    <a:lnTo>
                      <a:pt x="371" y="334"/>
                    </a:lnTo>
                    <a:lnTo>
                      <a:pt x="371" y="323"/>
                    </a:lnTo>
                    <a:lnTo>
                      <a:pt x="375" y="277"/>
                    </a:lnTo>
                    <a:lnTo>
                      <a:pt x="382" y="230"/>
                    </a:lnTo>
                    <a:lnTo>
                      <a:pt x="382" y="223"/>
                    </a:lnTo>
                    <a:lnTo>
                      <a:pt x="384" y="213"/>
                    </a:lnTo>
                    <a:lnTo>
                      <a:pt x="384" y="204"/>
                    </a:lnTo>
                    <a:lnTo>
                      <a:pt x="386" y="194"/>
                    </a:lnTo>
                    <a:lnTo>
                      <a:pt x="388" y="184"/>
                    </a:lnTo>
                    <a:lnTo>
                      <a:pt x="388" y="177"/>
                    </a:lnTo>
                    <a:lnTo>
                      <a:pt x="390" y="175"/>
                    </a:lnTo>
                    <a:lnTo>
                      <a:pt x="390" y="169"/>
                    </a:lnTo>
                    <a:lnTo>
                      <a:pt x="390" y="163"/>
                    </a:lnTo>
                    <a:lnTo>
                      <a:pt x="390" y="156"/>
                    </a:lnTo>
                    <a:lnTo>
                      <a:pt x="394" y="150"/>
                    </a:lnTo>
                    <a:lnTo>
                      <a:pt x="396" y="144"/>
                    </a:lnTo>
                    <a:lnTo>
                      <a:pt x="396" y="142"/>
                    </a:lnTo>
                    <a:lnTo>
                      <a:pt x="396" y="140"/>
                    </a:lnTo>
                    <a:lnTo>
                      <a:pt x="396" y="140"/>
                    </a:lnTo>
                    <a:lnTo>
                      <a:pt x="396" y="134"/>
                    </a:lnTo>
                    <a:lnTo>
                      <a:pt x="398" y="129"/>
                    </a:lnTo>
                    <a:lnTo>
                      <a:pt x="398" y="125"/>
                    </a:lnTo>
                    <a:lnTo>
                      <a:pt x="400" y="121"/>
                    </a:lnTo>
                    <a:lnTo>
                      <a:pt x="402" y="119"/>
                    </a:lnTo>
                    <a:lnTo>
                      <a:pt x="402" y="115"/>
                    </a:lnTo>
                    <a:lnTo>
                      <a:pt x="404" y="104"/>
                    </a:lnTo>
                    <a:lnTo>
                      <a:pt x="405" y="94"/>
                    </a:lnTo>
                    <a:lnTo>
                      <a:pt x="409" y="73"/>
                    </a:lnTo>
                    <a:lnTo>
                      <a:pt x="411" y="65"/>
                    </a:lnTo>
                    <a:lnTo>
                      <a:pt x="413" y="58"/>
                    </a:lnTo>
                    <a:lnTo>
                      <a:pt x="415" y="48"/>
                    </a:lnTo>
                    <a:lnTo>
                      <a:pt x="409" y="50"/>
                    </a:lnTo>
                    <a:lnTo>
                      <a:pt x="405" y="50"/>
                    </a:lnTo>
                    <a:lnTo>
                      <a:pt x="400" y="50"/>
                    </a:lnTo>
                    <a:lnTo>
                      <a:pt x="394" y="48"/>
                    </a:lnTo>
                    <a:lnTo>
                      <a:pt x="388" y="44"/>
                    </a:lnTo>
                    <a:lnTo>
                      <a:pt x="386" y="40"/>
                    </a:lnTo>
                    <a:lnTo>
                      <a:pt x="384" y="36"/>
                    </a:lnTo>
                    <a:lnTo>
                      <a:pt x="382" y="33"/>
                    </a:lnTo>
                    <a:lnTo>
                      <a:pt x="380" y="29"/>
                    </a:lnTo>
                    <a:lnTo>
                      <a:pt x="380" y="25"/>
                    </a:lnTo>
                    <a:lnTo>
                      <a:pt x="380" y="19"/>
                    </a:lnTo>
                    <a:lnTo>
                      <a:pt x="380" y="15"/>
                    </a:lnTo>
                    <a:lnTo>
                      <a:pt x="382" y="13"/>
                    </a:lnTo>
                    <a:lnTo>
                      <a:pt x="386" y="10"/>
                    </a:lnTo>
                    <a:lnTo>
                      <a:pt x="388" y="6"/>
                    </a:lnTo>
                    <a:lnTo>
                      <a:pt x="390" y="2"/>
                    </a:lnTo>
                    <a:lnTo>
                      <a:pt x="394" y="0"/>
                    </a:lnTo>
                    <a:lnTo>
                      <a:pt x="400" y="0"/>
                    </a:lnTo>
                    <a:lnTo>
                      <a:pt x="4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0" name="Freeform 149"/>
              <p:cNvSpPr>
                <a:spLocks noEditPoints="1"/>
              </p:cNvSpPr>
              <p:nvPr/>
            </p:nvSpPr>
            <p:spPr bwMode="auto">
              <a:xfrm>
                <a:off x="4260850" y="1263650"/>
                <a:ext cx="563563" cy="796925"/>
              </a:xfrm>
              <a:custGeom>
                <a:avLst/>
                <a:gdLst>
                  <a:gd name="T0" fmla="*/ 117 w 355"/>
                  <a:gd name="T1" fmla="*/ 283 h 502"/>
                  <a:gd name="T2" fmla="*/ 65 w 355"/>
                  <a:gd name="T3" fmla="*/ 288 h 502"/>
                  <a:gd name="T4" fmla="*/ 39 w 355"/>
                  <a:gd name="T5" fmla="*/ 323 h 502"/>
                  <a:gd name="T6" fmla="*/ 42 w 355"/>
                  <a:gd name="T7" fmla="*/ 365 h 502"/>
                  <a:gd name="T8" fmla="*/ 58 w 355"/>
                  <a:gd name="T9" fmla="*/ 383 h 502"/>
                  <a:gd name="T10" fmla="*/ 131 w 355"/>
                  <a:gd name="T11" fmla="*/ 365 h 502"/>
                  <a:gd name="T12" fmla="*/ 177 w 355"/>
                  <a:gd name="T13" fmla="*/ 331 h 502"/>
                  <a:gd name="T14" fmla="*/ 206 w 355"/>
                  <a:gd name="T15" fmla="*/ 317 h 502"/>
                  <a:gd name="T16" fmla="*/ 165 w 355"/>
                  <a:gd name="T17" fmla="*/ 281 h 502"/>
                  <a:gd name="T18" fmla="*/ 173 w 355"/>
                  <a:gd name="T19" fmla="*/ 14 h 502"/>
                  <a:gd name="T20" fmla="*/ 232 w 355"/>
                  <a:gd name="T21" fmla="*/ 62 h 502"/>
                  <a:gd name="T22" fmla="*/ 248 w 355"/>
                  <a:gd name="T23" fmla="*/ 85 h 502"/>
                  <a:gd name="T24" fmla="*/ 256 w 355"/>
                  <a:gd name="T25" fmla="*/ 102 h 502"/>
                  <a:gd name="T26" fmla="*/ 271 w 355"/>
                  <a:gd name="T27" fmla="*/ 190 h 502"/>
                  <a:gd name="T28" fmla="*/ 273 w 355"/>
                  <a:gd name="T29" fmla="*/ 254 h 502"/>
                  <a:gd name="T30" fmla="*/ 273 w 355"/>
                  <a:gd name="T31" fmla="*/ 338 h 502"/>
                  <a:gd name="T32" fmla="*/ 277 w 355"/>
                  <a:gd name="T33" fmla="*/ 398 h 502"/>
                  <a:gd name="T34" fmla="*/ 275 w 355"/>
                  <a:gd name="T35" fmla="*/ 442 h 502"/>
                  <a:gd name="T36" fmla="*/ 307 w 355"/>
                  <a:gd name="T37" fmla="*/ 457 h 502"/>
                  <a:gd name="T38" fmla="*/ 350 w 355"/>
                  <a:gd name="T39" fmla="*/ 461 h 502"/>
                  <a:gd name="T40" fmla="*/ 350 w 355"/>
                  <a:gd name="T41" fmla="*/ 482 h 502"/>
                  <a:gd name="T42" fmla="*/ 313 w 355"/>
                  <a:gd name="T43" fmla="*/ 496 h 502"/>
                  <a:gd name="T44" fmla="*/ 292 w 355"/>
                  <a:gd name="T45" fmla="*/ 496 h 502"/>
                  <a:gd name="T46" fmla="*/ 256 w 355"/>
                  <a:gd name="T47" fmla="*/ 500 h 502"/>
                  <a:gd name="T48" fmla="*/ 221 w 355"/>
                  <a:gd name="T49" fmla="*/ 488 h 502"/>
                  <a:gd name="T50" fmla="*/ 213 w 355"/>
                  <a:gd name="T51" fmla="*/ 454 h 502"/>
                  <a:gd name="T52" fmla="*/ 215 w 355"/>
                  <a:gd name="T53" fmla="*/ 379 h 502"/>
                  <a:gd name="T54" fmla="*/ 192 w 355"/>
                  <a:gd name="T55" fmla="*/ 367 h 502"/>
                  <a:gd name="T56" fmla="*/ 167 w 355"/>
                  <a:gd name="T57" fmla="*/ 377 h 502"/>
                  <a:gd name="T58" fmla="*/ 138 w 355"/>
                  <a:gd name="T59" fmla="*/ 394 h 502"/>
                  <a:gd name="T60" fmla="*/ 90 w 355"/>
                  <a:gd name="T61" fmla="*/ 409 h 502"/>
                  <a:gd name="T62" fmla="*/ 40 w 355"/>
                  <a:gd name="T63" fmla="*/ 413 h 502"/>
                  <a:gd name="T64" fmla="*/ 4 w 355"/>
                  <a:gd name="T65" fmla="*/ 373 h 502"/>
                  <a:gd name="T66" fmla="*/ 0 w 355"/>
                  <a:gd name="T67" fmla="*/ 331 h 502"/>
                  <a:gd name="T68" fmla="*/ 10 w 355"/>
                  <a:gd name="T69" fmla="*/ 300 h 502"/>
                  <a:gd name="T70" fmla="*/ 19 w 355"/>
                  <a:gd name="T71" fmla="*/ 281 h 502"/>
                  <a:gd name="T72" fmla="*/ 60 w 355"/>
                  <a:gd name="T73" fmla="*/ 254 h 502"/>
                  <a:gd name="T74" fmla="*/ 92 w 355"/>
                  <a:gd name="T75" fmla="*/ 248 h 502"/>
                  <a:gd name="T76" fmla="*/ 177 w 355"/>
                  <a:gd name="T77" fmla="*/ 238 h 502"/>
                  <a:gd name="T78" fmla="*/ 211 w 355"/>
                  <a:gd name="T79" fmla="*/ 237 h 502"/>
                  <a:gd name="T80" fmla="*/ 208 w 355"/>
                  <a:gd name="T81" fmla="*/ 135 h 502"/>
                  <a:gd name="T82" fmla="*/ 198 w 355"/>
                  <a:gd name="T83" fmla="*/ 98 h 502"/>
                  <a:gd name="T84" fmla="*/ 188 w 355"/>
                  <a:gd name="T85" fmla="*/ 81 h 502"/>
                  <a:gd name="T86" fmla="*/ 179 w 355"/>
                  <a:gd name="T87" fmla="*/ 66 h 502"/>
                  <a:gd name="T88" fmla="*/ 135 w 355"/>
                  <a:gd name="T89" fmla="*/ 41 h 502"/>
                  <a:gd name="T90" fmla="*/ 100 w 355"/>
                  <a:gd name="T91" fmla="*/ 43 h 502"/>
                  <a:gd name="T92" fmla="*/ 87 w 355"/>
                  <a:gd name="T93" fmla="*/ 62 h 502"/>
                  <a:gd name="T94" fmla="*/ 56 w 355"/>
                  <a:gd name="T95" fmla="*/ 87 h 502"/>
                  <a:gd name="T96" fmla="*/ 64 w 355"/>
                  <a:gd name="T97" fmla="*/ 148 h 502"/>
                  <a:gd name="T98" fmla="*/ 37 w 355"/>
                  <a:gd name="T99" fmla="*/ 154 h 502"/>
                  <a:gd name="T100" fmla="*/ 31 w 355"/>
                  <a:gd name="T101" fmla="*/ 125 h 502"/>
                  <a:gd name="T102" fmla="*/ 31 w 355"/>
                  <a:gd name="T103" fmla="*/ 85 h 502"/>
                  <a:gd name="T104" fmla="*/ 33 w 355"/>
                  <a:gd name="T105" fmla="*/ 69 h 502"/>
                  <a:gd name="T106" fmla="*/ 42 w 355"/>
                  <a:gd name="T107" fmla="*/ 60 h 502"/>
                  <a:gd name="T108" fmla="*/ 64 w 355"/>
                  <a:gd name="T109" fmla="*/ 33 h 502"/>
                  <a:gd name="T110" fmla="*/ 96 w 355"/>
                  <a:gd name="T111" fmla="*/ 14 h 502"/>
                  <a:gd name="T112" fmla="*/ 115 w 355"/>
                  <a:gd name="T113" fmla="*/ 4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5" h="502">
                    <a:moveTo>
                      <a:pt x="165" y="281"/>
                    </a:moveTo>
                    <a:lnTo>
                      <a:pt x="161" y="281"/>
                    </a:lnTo>
                    <a:lnTo>
                      <a:pt x="158" y="283"/>
                    </a:lnTo>
                    <a:lnTo>
                      <a:pt x="154" y="283"/>
                    </a:lnTo>
                    <a:lnTo>
                      <a:pt x="150" y="283"/>
                    </a:lnTo>
                    <a:lnTo>
                      <a:pt x="138" y="283"/>
                    </a:lnTo>
                    <a:lnTo>
                      <a:pt x="127" y="283"/>
                    </a:lnTo>
                    <a:lnTo>
                      <a:pt x="117" y="283"/>
                    </a:lnTo>
                    <a:lnTo>
                      <a:pt x="110" y="285"/>
                    </a:lnTo>
                    <a:lnTo>
                      <a:pt x="100" y="287"/>
                    </a:lnTo>
                    <a:lnTo>
                      <a:pt x="90" y="288"/>
                    </a:lnTo>
                    <a:lnTo>
                      <a:pt x="87" y="287"/>
                    </a:lnTo>
                    <a:lnTo>
                      <a:pt x="83" y="287"/>
                    </a:lnTo>
                    <a:lnTo>
                      <a:pt x="79" y="287"/>
                    </a:lnTo>
                    <a:lnTo>
                      <a:pt x="73" y="287"/>
                    </a:lnTo>
                    <a:lnTo>
                      <a:pt x="65" y="288"/>
                    </a:lnTo>
                    <a:lnTo>
                      <a:pt x="58" y="290"/>
                    </a:lnTo>
                    <a:lnTo>
                      <a:pt x="52" y="290"/>
                    </a:lnTo>
                    <a:lnTo>
                      <a:pt x="50" y="294"/>
                    </a:lnTo>
                    <a:lnTo>
                      <a:pt x="46" y="300"/>
                    </a:lnTo>
                    <a:lnTo>
                      <a:pt x="42" y="304"/>
                    </a:lnTo>
                    <a:lnTo>
                      <a:pt x="40" y="310"/>
                    </a:lnTo>
                    <a:lnTo>
                      <a:pt x="39" y="315"/>
                    </a:lnTo>
                    <a:lnTo>
                      <a:pt x="39" y="323"/>
                    </a:lnTo>
                    <a:lnTo>
                      <a:pt x="40" y="335"/>
                    </a:lnTo>
                    <a:lnTo>
                      <a:pt x="39" y="338"/>
                    </a:lnTo>
                    <a:lnTo>
                      <a:pt x="39" y="342"/>
                    </a:lnTo>
                    <a:lnTo>
                      <a:pt x="39" y="346"/>
                    </a:lnTo>
                    <a:lnTo>
                      <a:pt x="40" y="350"/>
                    </a:lnTo>
                    <a:lnTo>
                      <a:pt x="42" y="356"/>
                    </a:lnTo>
                    <a:lnTo>
                      <a:pt x="40" y="360"/>
                    </a:lnTo>
                    <a:lnTo>
                      <a:pt x="42" y="365"/>
                    </a:lnTo>
                    <a:lnTo>
                      <a:pt x="46" y="369"/>
                    </a:lnTo>
                    <a:lnTo>
                      <a:pt x="48" y="373"/>
                    </a:lnTo>
                    <a:lnTo>
                      <a:pt x="50" y="379"/>
                    </a:lnTo>
                    <a:lnTo>
                      <a:pt x="52" y="377"/>
                    </a:lnTo>
                    <a:lnTo>
                      <a:pt x="54" y="377"/>
                    </a:lnTo>
                    <a:lnTo>
                      <a:pt x="54" y="379"/>
                    </a:lnTo>
                    <a:lnTo>
                      <a:pt x="56" y="381"/>
                    </a:lnTo>
                    <a:lnTo>
                      <a:pt x="58" y="383"/>
                    </a:lnTo>
                    <a:lnTo>
                      <a:pt x="60" y="383"/>
                    </a:lnTo>
                    <a:lnTo>
                      <a:pt x="65" y="383"/>
                    </a:lnTo>
                    <a:lnTo>
                      <a:pt x="73" y="383"/>
                    </a:lnTo>
                    <a:lnTo>
                      <a:pt x="81" y="381"/>
                    </a:lnTo>
                    <a:lnTo>
                      <a:pt x="98" y="377"/>
                    </a:lnTo>
                    <a:lnTo>
                      <a:pt x="117" y="371"/>
                    </a:lnTo>
                    <a:lnTo>
                      <a:pt x="125" y="367"/>
                    </a:lnTo>
                    <a:lnTo>
                      <a:pt x="131" y="365"/>
                    </a:lnTo>
                    <a:lnTo>
                      <a:pt x="136" y="361"/>
                    </a:lnTo>
                    <a:lnTo>
                      <a:pt x="142" y="358"/>
                    </a:lnTo>
                    <a:lnTo>
                      <a:pt x="146" y="356"/>
                    </a:lnTo>
                    <a:lnTo>
                      <a:pt x="152" y="354"/>
                    </a:lnTo>
                    <a:lnTo>
                      <a:pt x="163" y="350"/>
                    </a:lnTo>
                    <a:lnTo>
                      <a:pt x="167" y="348"/>
                    </a:lnTo>
                    <a:lnTo>
                      <a:pt x="171" y="342"/>
                    </a:lnTo>
                    <a:lnTo>
                      <a:pt x="177" y="331"/>
                    </a:lnTo>
                    <a:lnTo>
                      <a:pt x="186" y="321"/>
                    </a:lnTo>
                    <a:lnTo>
                      <a:pt x="190" y="319"/>
                    </a:lnTo>
                    <a:lnTo>
                      <a:pt x="194" y="317"/>
                    </a:lnTo>
                    <a:lnTo>
                      <a:pt x="196" y="317"/>
                    </a:lnTo>
                    <a:lnTo>
                      <a:pt x="200" y="317"/>
                    </a:lnTo>
                    <a:lnTo>
                      <a:pt x="202" y="319"/>
                    </a:lnTo>
                    <a:lnTo>
                      <a:pt x="204" y="319"/>
                    </a:lnTo>
                    <a:lnTo>
                      <a:pt x="206" y="317"/>
                    </a:lnTo>
                    <a:lnTo>
                      <a:pt x="208" y="315"/>
                    </a:lnTo>
                    <a:lnTo>
                      <a:pt x="209" y="315"/>
                    </a:lnTo>
                    <a:lnTo>
                      <a:pt x="204" y="296"/>
                    </a:lnTo>
                    <a:lnTo>
                      <a:pt x="192" y="292"/>
                    </a:lnTo>
                    <a:lnTo>
                      <a:pt x="183" y="288"/>
                    </a:lnTo>
                    <a:lnTo>
                      <a:pt x="175" y="285"/>
                    </a:lnTo>
                    <a:lnTo>
                      <a:pt x="171" y="283"/>
                    </a:lnTo>
                    <a:lnTo>
                      <a:pt x="165" y="281"/>
                    </a:lnTo>
                    <a:close/>
                    <a:moveTo>
                      <a:pt x="131" y="0"/>
                    </a:moveTo>
                    <a:lnTo>
                      <a:pt x="138" y="0"/>
                    </a:lnTo>
                    <a:lnTo>
                      <a:pt x="146" y="4"/>
                    </a:lnTo>
                    <a:lnTo>
                      <a:pt x="154" y="6"/>
                    </a:lnTo>
                    <a:lnTo>
                      <a:pt x="161" y="10"/>
                    </a:lnTo>
                    <a:lnTo>
                      <a:pt x="167" y="12"/>
                    </a:lnTo>
                    <a:lnTo>
                      <a:pt x="169" y="14"/>
                    </a:lnTo>
                    <a:lnTo>
                      <a:pt x="173" y="14"/>
                    </a:lnTo>
                    <a:lnTo>
                      <a:pt x="177" y="18"/>
                    </a:lnTo>
                    <a:lnTo>
                      <a:pt x="181" y="20"/>
                    </a:lnTo>
                    <a:lnTo>
                      <a:pt x="184" y="21"/>
                    </a:lnTo>
                    <a:lnTo>
                      <a:pt x="190" y="21"/>
                    </a:lnTo>
                    <a:lnTo>
                      <a:pt x="213" y="41"/>
                    </a:lnTo>
                    <a:lnTo>
                      <a:pt x="221" y="46"/>
                    </a:lnTo>
                    <a:lnTo>
                      <a:pt x="227" y="54"/>
                    </a:lnTo>
                    <a:lnTo>
                      <a:pt x="232" y="62"/>
                    </a:lnTo>
                    <a:lnTo>
                      <a:pt x="234" y="64"/>
                    </a:lnTo>
                    <a:lnTo>
                      <a:pt x="234" y="66"/>
                    </a:lnTo>
                    <a:lnTo>
                      <a:pt x="234" y="66"/>
                    </a:lnTo>
                    <a:lnTo>
                      <a:pt x="234" y="68"/>
                    </a:lnTo>
                    <a:lnTo>
                      <a:pt x="242" y="77"/>
                    </a:lnTo>
                    <a:lnTo>
                      <a:pt x="244" y="81"/>
                    </a:lnTo>
                    <a:lnTo>
                      <a:pt x="246" y="83"/>
                    </a:lnTo>
                    <a:lnTo>
                      <a:pt x="248" y="85"/>
                    </a:lnTo>
                    <a:lnTo>
                      <a:pt x="250" y="87"/>
                    </a:lnTo>
                    <a:lnTo>
                      <a:pt x="250" y="87"/>
                    </a:lnTo>
                    <a:lnTo>
                      <a:pt x="250" y="87"/>
                    </a:lnTo>
                    <a:lnTo>
                      <a:pt x="250" y="89"/>
                    </a:lnTo>
                    <a:lnTo>
                      <a:pt x="250" y="93"/>
                    </a:lnTo>
                    <a:lnTo>
                      <a:pt x="252" y="94"/>
                    </a:lnTo>
                    <a:lnTo>
                      <a:pt x="254" y="96"/>
                    </a:lnTo>
                    <a:lnTo>
                      <a:pt x="256" y="102"/>
                    </a:lnTo>
                    <a:lnTo>
                      <a:pt x="257" y="110"/>
                    </a:lnTo>
                    <a:lnTo>
                      <a:pt x="261" y="133"/>
                    </a:lnTo>
                    <a:lnTo>
                      <a:pt x="265" y="154"/>
                    </a:lnTo>
                    <a:lnTo>
                      <a:pt x="265" y="164"/>
                    </a:lnTo>
                    <a:lnTo>
                      <a:pt x="265" y="169"/>
                    </a:lnTo>
                    <a:lnTo>
                      <a:pt x="267" y="175"/>
                    </a:lnTo>
                    <a:lnTo>
                      <a:pt x="269" y="179"/>
                    </a:lnTo>
                    <a:lnTo>
                      <a:pt x="271" y="190"/>
                    </a:lnTo>
                    <a:lnTo>
                      <a:pt x="271" y="202"/>
                    </a:lnTo>
                    <a:lnTo>
                      <a:pt x="271" y="214"/>
                    </a:lnTo>
                    <a:lnTo>
                      <a:pt x="273" y="225"/>
                    </a:lnTo>
                    <a:lnTo>
                      <a:pt x="275" y="235"/>
                    </a:lnTo>
                    <a:lnTo>
                      <a:pt x="275" y="238"/>
                    </a:lnTo>
                    <a:lnTo>
                      <a:pt x="277" y="244"/>
                    </a:lnTo>
                    <a:lnTo>
                      <a:pt x="275" y="250"/>
                    </a:lnTo>
                    <a:lnTo>
                      <a:pt x="273" y="254"/>
                    </a:lnTo>
                    <a:lnTo>
                      <a:pt x="273" y="258"/>
                    </a:lnTo>
                    <a:lnTo>
                      <a:pt x="273" y="273"/>
                    </a:lnTo>
                    <a:lnTo>
                      <a:pt x="275" y="287"/>
                    </a:lnTo>
                    <a:lnTo>
                      <a:pt x="275" y="315"/>
                    </a:lnTo>
                    <a:lnTo>
                      <a:pt x="275" y="319"/>
                    </a:lnTo>
                    <a:lnTo>
                      <a:pt x="275" y="321"/>
                    </a:lnTo>
                    <a:lnTo>
                      <a:pt x="273" y="327"/>
                    </a:lnTo>
                    <a:lnTo>
                      <a:pt x="273" y="338"/>
                    </a:lnTo>
                    <a:lnTo>
                      <a:pt x="273" y="346"/>
                    </a:lnTo>
                    <a:lnTo>
                      <a:pt x="273" y="354"/>
                    </a:lnTo>
                    <a:lnTo>
                      <a:pt x="271" y="361"/>
                    </a:lnTo>
                    <a:lnTo>
                      <a:pt x="271" y="369"/>
                    </a:lnTo>
                    <a:lnTo>
                      <a:pt x="271" y="377"/>
                    </a:lnTo>
                    <a:lnTo>
                      <a:pt x="271" y="383"/>
                    </a:lnTo>
                    <a:lnTo>
                      <a:pt x="273" y="390"/>
                    </a:lnTo>
                    <a:lnTo>
                      <a:pt x="277" y="398"/>
                    </a:lnTo>
                    <a:lnTo>
                      <a:pt x="277" y="404"/>
                    </a:lnTo>
                    <a:lnTo>
                      <a:pt x="277" y="409"/>
                    </a:lnTo>
                    <a:lnTo>
                      <a:pt x="273" y="415"/>
                    </a:lnTo>
                    <a:lnTo>
                      <a:pt x="271" y="421"/>
                    </a:lnTo>
                    <a:lnTo>
                      <a:pt x="271" y="429"/>
                    </a:lnTo>
                    <a:lnTo>
                      <a:pt x="271" y="433"/>
                    </a:lnTo>
                    <a:lnTo>
                      <a:pt x="273" y="438"/>
                    </a:lnTo>
                    <a:lnTo>
                      <a:pt x="275" y="442"/>
                    </a:lnTo>
                    <a:lnTo>
                      <a:pt x="275" y="446"/>
                    </a:lnTo>
                    <a:lnTo>
                      <a:pt x="275" y="450"/>
                    </a:lnTo>
                    <a:lnTo>
                      <a:pt x="271" y="452"/>
                    </a:lnTo>
                    <a:lnTo>
                      <a:pt x="277" y="456"/>
                    </a:lnTo>
                    <a:lnTo>
                      <a:pt x="282" y="457"/>
                    </a:lnTo>
                    <a:lnTo>
                      <a:pt x="294" y="459"/>
                    </a:lnTo>
                    <a:lnTo>
                      <a:pt x="300" y="459"/>
                    </a:lnTo>
                    <a:lnTo>
                      <a:pt x="307" y="457"/>
                    </a:lnTo>
                    <a:lnTo>
                      <a:pt x="313" y="456"/>
                    </a:lnTo>
                    <a:lnTo>
                      <a:pt x="321" y="454"/>
                    </a:lnTo>
                    <a:lnTo>
                      <a:pt x="332" y="456"/>
                    </a:lnTo>
                    <a:lnTo>
                      <a:pt x="346" y="454"/>
                    </a:lnTo>
                    <a:lnTo>
                      <a:pt x="346" y="456"/>
                    </a:lnTo>
                    <a:lnTo>
                      <a:pt x="348" y="457"/>
                    </a:lnTo>
                    <a:lnTo>
                      <a:pt x="348" y="459"/>
                    </a:lnTo>
                    <a:lnTo>
                      <a:pt x="350" y="461"/>
                    </a:lnTo>
                    <a:lnTo>
                      <a:pt x="353" y="463"/>
                    </a:lnTo>
                    <a:lnTo>
                      <a:pt x="355" y="465"/>
                    </a:lnTo>
                    <a:lnTo>
                      <a:pt x="355" y="467"/>
                    </a:lnTo>
                    <a:lnTo>
                      <a:pt x="355" y="471"/>
                    </a:lnTo>
                    <a:lnTo>
                      <a:pt x="353" y="475"/>
                    </a:lnTo>
                    <a:lnTo>
                      <a:pt x="352" y="477"/>
                    </a:lnTo>
                    <a:lnTo>
                      <a:pt x="353" y="481"/>
                    </a:lnTo>
                    <a:lnTo>
                      <a:pt x="350" y="482"/>
                    </a:lnTo>
                    <a:lnTo>
                      <a:pt x="346" y="484"/>
                    </a:lnTo>
                    <a:lnTo>
                      <a:pt x="344" y="488"/>
                    </a:lnTo>
                    <a:lnTo>
                      <a:pt x="342" y="490"/>
                    </a:lnTo>
                    <a:lnTo>
                      <a:pt x="338" y="490"/>
                    </a:lnTo>
                    <a:lnTo>
                      <a:pt x="332" y="492"/>
                    </a:lnTo>
                    <a:lnTo>
                      <a:pt x="327" y="492"/>
                    </a:lnTo>
                    <a:lnTo>
                      <a:pt x="317" y="496"/>
                    </a:lnTo>
                    <a:lnTo>
                      <a:pt x="313" y="496"/>
                    </a:lnTo>
                    <a:lnTo>
                      <a:pt x="309" y="494"/>
                    </a:lnTo>
                    <a:lnTo>
                      <a:pt x="304" y="494"/>
                    </a:lnTo>
                    <a:lnTo>
                      <a:pt x="300" y="494"/>
                    </a:lnTo>
                    <a:lnTo>
                      <a:pt x="298" y="492"/>
                    </a:lnTo>
                    <a:lnTo>
                      <a:pt x="296" y="492"/>
                    </a:lnTo>
                    <a:lnTo>
                      <a:pt x="296" y="494"/>
                    </a:lnTo>
                    <a:lnTo>
                      <a:pt x="294" y="496"/>
                    </a:lnTo>
                    <a:lnTo>
                      <a:pt x="292" y="496"/>
                    </a:lnTo>
                    <a:lnTo>
                      <a:pt x="290" y="496"/>
                    </a:lnTo>
                    <a:lnTo>
                      <a:pt x="288" y="494"/>
                    </a:lnTo>
                    <a:lnTo>
                      <a:pt x="286" y="494"/>
                    </a:lnTo>
                    <a:lnTo>
                      <a:pt x="279" y="494"/>
                    </a:lnTo>
                    <a:lnTo>
                      <a:pt x="273" y="498"/>
                    </a:lnTo>
                    <a:lnTo>
                      <a:pt x="265" y="500"/>
                    </a:lnTo>
                    <a:lnTo>
                      <a:pt x="257" y="502"/>
                    </a:lnTo>
                    <a:lnTo>
                      <a:pt x="256" y="500"/>
                    </a:lnTo>
                    <a:lnTo>
                      <a:pt x="254" y="500"/>
                    </a:lnTo>
                    <a:lnTo>
                      <a:pt x="254" y="500"/>
                    </a:lnTo>
                    <a:lnTo>
                      <a:pt x="248" y="500"/>
                    </a:lnTo>
                    <a:lnTo>
                      <a:pt x="244" y="502"/>
                    </a:lnTo>
                    <a:lnTo>
                      <a:pt x="242" y="502"/>
                    </a:lnTo>
                    <a:lnTo>
                      <a:pt x="240" y="502"/>
                    </a:lnTo>
                    <a:lnTo>
                      <a:pt x="238" y="500"/>
                    </a:lnTo>
                    <a:lnTo>
                      <a:pt x="221" y="488"/>
                    </a:lnTo>
                    <a:lnTo>
                      <a:pt x="217" y="484"/>
                    </a:lnTo>
                    <a:lnTo>
                      <a:pt x="213" y="479"/>
                    </a:lnTo>
                    <a:lnTo>
                      <a:pt x="213" y="471"/>
                    </a:lnTo>
                    <a:lnTo>
                      <a:pt x="213" y="467"/>
                    </a:lnTo>
                    <a:lnTo>
                      <a:pt x="213" y="463"/>
                    </a:lnTo>
                    <a:lnTo>
                      <a:pt x="215" y="459"/>
                    </a:lnTo>
                    <a:lnTo>
                      <a:pt x="215" y="456"/>
                    </a:lnTo>
                    <a:lnTo>
                      <a:pt x="213" y="454"/>
                    </a:lnTo>
                    <a:lnTo>
                      <a:pt x="211" y="452"/>
                    </a:lnTo>
                    <a:lnTo>
                      <a:pt x="211" y="450"/>
                    </a:lnTo>
                    <a:lnTo>
                      <a:pt x="211" y="434"/>
                    </a:lnTo>
                    <a:lnTo>
                      <a:pt x="213" y="419"/>
                    </a:lnTo>
                    <a:lnTo>
                      <a:pt x="215" y="406"/>
                    </a:lnTo>
                    <a:lnTo>
                      <a:pt x="215" y="390"/>
                    </a:lnTo>
                    <a:lnTo>
                      <a:pt x="215" y="384"/>
                    </a:lnTo>
                    <a:lnTo>
                      <a:pt x="215" y="379"/>
                    </a:lnTo>
                    <a:lnTo>
                      <a:pt x="215" y="365"/>
                    </a:lnTo>
                    <a:lnTo>
                      <a:pt x="213" y="363"/>
                    </a:lnTo>
                    <a:lnTo>
                      <a:pt x="211" y="361"/>
                    </a:lnTo>
                    <a:lnTo>
                      <a:pt x="209" y="360"/>
                    </a:lnTo>
                    <a:lnTo>
                      <a:pt x="208" y="360"/>
                    </a:lnTo>
                    <a:lnTo>
                      <a:pt x="204" y="360"/>
                    </a:lnTo>
                    <a:lnTo>
                      <a:pt x="200" y="361"/>
                    </a:lnTo>
                    <a:lnTo>
                      <a:pt x="192" y="367"/>
                    </a:lnTo>
                    <a:lnTo>
                      <a:pt x="190" y="367"/>
                    </a:lnTo>
                    <a:lnTo>
                      <a:pt x="186" y="369"/>
                    </a:lnTo>
                    <a:lnTo>
                      <a:pt x="184" y="369"/>
                    </a:lnTo>
                    <a:lnTo>
                      <a:pt x="181" y="371"/>
                    </a:lnTo>
                    <a:lnTo>
                      <a:pt x="177" y="371"/>
                    </a:lnTo>
                    <a:lnTo>
                      <a:pt x="175" y="375"/>
                    </a:lnTo>
                    <a:lnTo>
                      <a:pt x="171" y="377"/>
                    </a:lnTo>
                    <a:lnTo>
                      <a:pt x="167" y="377"/>
                    </a:lnTo>
                    <a:lnTo>
                      <a:pt x="163" y="383"/>
                    </a:lnTo>
                    <a:lnTo>
                      <a:pt x="160" y="384"/>
                    </a:lnTo>
                    <a:lnTo>
                      <a:pt x="154" y="386"/>
                    </a:lnTo>
                    <a:lnTo>
                      <a:pt x="148" y="386"/>
                    </a:lnTo>
                    <a:lnTo>
                      <a:pt x="146" y="386"/>
                    </a:lnTo>
                    <a:lnTo>
                      <a:pt x="142" y="388"/>
                    </a:lnTo>
                    <a:lnTo>
                      <a:pt x="140" y="390"/>
                    </a:lnTo>
                    <a:lnTo>
                      <a:pt x="138" y="394"/>
                    </a:lnTo>
                    <a:lnTo>
                      <a:pt x="133" y="396"/>
                    </a:lnTo>
                    <a:lnTo>
                      <a:pt x="129" y="398"/>
                    </a:lnTo>
                    <a:lnTo>
                      <a:pt x="123" y="402"/>
                    </a:lnTo>
                    <a:lnTo>
                      <a:pt x="121" y="406"/>
                    </a:lnTo>
                    <a:lnTo>
                      <a:pt x="113" y="406"/>
                    </a:lnTo>
                    <a:lnTo>
                      <a:pt x="106" y="408"/>
                    </a:lnTo>
                    <a:lnTo>
                      <a:pt x="98" y="409"/>
                    </a:lnTo>
                    <a:lnTo>
                      <a:pt x="90" y="409"/>
                    </a:lnTo>
                    <a:lnTo>
                      <a:pt x="87" y="409"/>
                    </a:lnTo>
                    <a:lnTo>
                      <a:pt x="83" y="408"/>
                    </a:lnTo>
                    <a:lnTo>
                      <a:pt x="81" y="409"/>
                    </a:lnTo>
                    <a:lnTo>
                      <a:pt x="77" y="411"/>
                    </a:lnTo>
                    <a:lnTo>
                      <a:pt x="73" y="413"/>
                    </a:lnTo>
                    <a:lnTo>
                      <a:pt x="71" y="415"/>
                    </a:lnTo>
                    <a:lnTo>
                      <a:pt x="52" y="413"/>
                    </a:lnTo>
                    <a:lnTo>
                      <a:pt x="40" y="413"/>
                    </a:lnTo>
                    <a:lnTo>
                      <a:pt x="33" y="409"/>
                    </a:lnTo>
                    <a:lnTo>
                      <a:pt x="27" y="406"/>
                    </a:lnTo>
                    <a:lnTo>
                      <a:pt x="21" y="402"/>
                    </a:lnTo>
                    <a:lnTo>
                      <a:pt x="17" y="396"/>
                    </a:lnTo>
                    <a:lnTo>
                      <a:pt x="12" y="392"/>
                    </a:lnTo>
                    <a:lnTo>
                      <a:pt x="8" y="379"/>
                    </a:lnTo>
                    <a:lnTo>
                      <a:pt x="6" y="375"/>
                    </a:lnTo>
                    <a:lnTo>
                      <a:pt x="4" y="373"/>
                    </a:lnTo>
                    <a:lnTo>
                      <a:pt x="2" y="369"/>
                    </a:lnTo>
                    <a:lnTo>
                      <a:pt x="2" y="365"/>
                    </a:lnTo>
                    <a:lnTo>
                      <a:pt x="0" y="360"/>
                    </a:lnTo>
                    <a:lnTo>
                      <a:pt x="0" y="352"/>
                    </a:lnTo>
                    <a:lnTo>
                      <a:pt x="2" y="340"/>
                    </a:lnTo>
                    <a:lnTo>
                      <a:pt x="0" y="335"/>
                    </a:lnTo>
                    <a:lnTo>
                      <a:pt x="0" y="333"/>
                    </a:lnTo>
                    <a:lnTo>
                      <a:pt x="0" y="331"/>
                    </a:lnTo>
                    <a:lnTo>
                      <a:pt x="0" y="329"/>
                    </a:lnTo>
                    <a:lnTo>
                      <a:pt x="2" y="325"/>
                    </a:lnTo>
                    <a:lnTo>
                      <a:pt x="4" y="321"/>
                    </a:lnTo>
                    <a:lnTo>
                      <a:pt x="4" y="311"/>
                    </a:lnTo>
                    <a:lnTo>
                      <a:pt x="4" y="308"/>
                    </a:lnTo>
                    <a:lnTo>
                      <a:pt x="6" y="306"/>
                    </a:lnTo>
                    <a:lnTo>
                      <a:pt x="8" y="304"/>
                    </a:lnTo>
                    <a:lnTo>
                      <a:pt x="10" y="300"/>
                    </a:lnTo>
                    <a:lnTo>
                      <a:pt x="10" y="298"/>
                    </a:lnTo>
                    <a:lnTo>
                      <a:pt x="10" y="296"/>
                    </a:lnTo>
                    <a:lnTo>
                      <a:pt x="10" y="292"/>
                    </a:lnTo>
                    <a:lnTo>
                      <a:pt x="12" y="290"/>
                    </a:lnTo>
                    <a:lnTo>
                      <a:pt x="14" y="288"/>
                    </a:lnTo>
                    <a:lnTo>
                      <a:pt x="17" y="285"/>
                    </a:lnTo>
                    <a:lnTo>
                      <a:pt x="19" y="283"/>
                    </a:lnTo>
                    <a:lnTo>
                      <a:pt x="19" y="281"/>
                    </a:lnTo>
                    <a:lnTo>
                      <a:pt x="19" y="277"/>
                    </a:lnTo>
                    <a:lnTo>
                      <a:pt x="21" y="275"/>
                    </a:lnTo>
                    <a:lnTo>
                      <a:pt x="27" y="269"/>
                    </a:lnTo>
                    <a:lnTo>
                      <a:pt x="33" y="265"/>
                    </a:lnTo>
                    <a:lnTo>
                      <a:pt x="40" y="260"/>
                    </a:lnTo>
                    <a:lnTo>
                      <a:pt x="46" y="254"/>
                    </a:lnTo>
                    <a:lnTo>
                      <a:pt x="54" y="254"/>
                    </a:lnTo>
                    <a:lnTo>
                      <a:pt x="60" y="254"/>
                    </a:lnTo>
                    <a:lnTo>
                      <a:pt x="67" y="254"/>
                    </a:lnTo>
                    <a:lnTo>
                      <a:pt x="73" y="252"/>
                    </a:lnTo>
                    <a:lnTo>
                      <a:pt x="77" y="250"/>
                    </a:lnTo>
                    <a:lnTo>
                      <a:pt x="81" y="250"/>
                    </a:lnTo>
                    <a:lnTo>
                      <a:pt x="81" y="250"/>
                    </a:lnTo>
                    <a:lnTo>
                      <a:pt x="83" y="248"/>
                    </a:lnTo>
                    <a:lnTo>
                      <a:pt x="87" y="248"/>
                    </a:lnTo>
                    <a:lnTo>
                      <a:pt x="92" y="248"/>
                    </a:lnTo>
                    <a:lnTo>
                      <a:pt x="96" y="248"/>
                    </a:lnTo>
                    <a:lnTo>
                      <a:pt x="98" y="246"/>
                    </a:lnTo>
                    <a:lnTo>
                      <a:pt x="104" y="244"/>
                    </a:lnTo>
                    <a:lnTo>
                      <a:pt x="131" y="238"/>
                    </a:lnTo>
                    <a:lnTo>
                      <a:pt x="144" y="238"/>
                    </a:lnTo>
                    <a:lnTo>
                      <a:pt x="160" y="237"/>
                    </a:lnTo>
                    <a:lnTo>
                      <a:pt x="171" y="237"/>
                    </a:lnTo>
                    <a:lnTo>
                      <a:pt x="177" y="238"/>
                    </a:lnTo>
                    <a:lnTo>
                      <a:pt x="183" y="238"/>
                    </a:lnTo>
                    <a:lnTo>
                      <a:pt x="184" y="240"/>
                    </a:lnTo>
                    <a:lnTo>
                      <a:pt x="188" y="242"/>
                    </a:lnTo>
                    <a:lnTo>
                      <a:pt x="192" y="242"/>
                    </a:lnTo>
                    <a:lnTo>
                      <a:pt x="196" y="244"/>
                    </a:lnTo>
                    <a:lnTo>
                      <a:pt x="200" y="242"/>
                    </a:lnTo>
                    <a:lnTo>
                      <a:pt x="204" y="240"/>
                    </a:lnTo>
                    <a:lnTo>
                      <a:pt x="211" y="237"/>
                    </a:lnTo>
                    <a:lnTo>
                      <a:pt x="211" y="229"/>
                    </a:lnTo>
                    <a:lnTo>
                      <a:pt x="211" y="221"/>
                    </a:lnTo>
                    <a:lnTo>
                      <a:pt x="211" y="200"/>
                    </a:lnTo>
                    <a:lnTo>
                      <a:pt x="209" y="189"/>
                    </a:lnTo>
                    <a:lnTo>
                      <a:pt x="209" y="179"/>
                    </a:lnTo>
                    <a:lnTo>
                      <a:pt x="208" y="164"/>
                    </a:lnTo>
                    <a:lnTo>
                      <a:pt x="208" y="150"/>
                    </a:lnTo>
                    <a:lnTo>
                      <a:pt x="208" y="135"/>
                    </a:lnTo>
                    <a:lnTo>
                      <a:pt x="206" y="121"/>
                    </a:lnTo>
                    <a:lnTo>
                      <a:pt x="204" y="117"/>
                    </a:lnTo>
                    <a:lnTo>
                      <a:pt x="204" y="116"/>
                    </a:lnTo>
                    <a:lnTo>
                      <a:pt x="200" y="110"/>
                    </a:lnTo>
                    <a:lnTo>
                      <a:pt x="198" y="108"/>
                    </a:lnTo>
                    <a:lnTo>
                      <a:pt x="198" y="104"/>
                    </a:lnTo>
                    <a:lnTo>
                      <a:pt x="200" y="100"/>
                    </a:lnTo>
                    <a:lnTo>
                      <a:pt x="198" y="98"/>
                    </a:lnTo>
                    <a:lnTo>
                      <a:pt x="194" y="93"/>
                    </a:lnTo>
                    <a:lnTo>
                      <a:pt x="194" y="91"/>
                    </a:lnTo>
                    <a:lnTo>
                      <a:pt x="194" y="89"/>
                    </a:lnTo>
                    <a:lnTo>
                      <a:pt x="194" y="87"/>
                    </a:lnTo>
                    <a:lnTo>
                      <a:pt x="192" y="85"/>
                    </a:lnTo>
                    <a:lnTo>
                      <a:pt x="192" y="83"/>
                    </a:lnTo>
                    <a:lnTo>
                      <a:pt x="190" y="81"/>
                    </a:lnTo>
                    <a:lnTo>
                      <a:pt x="188" y="81"/>
                    </a:lnTo>
                    <a:lnTo>
                      <a:pt x="186" y="79"/>
                    </a:lnTo>
                    <a:lnTo>
                      <a:pt x="186" y="79"/>
                    </a:lnTo>
                    <a:lnTo>
                      <a:pt x="186" y="77"/>
                    </a:lnTo>
                    <a:lnTo>
                      <a:pt x="186" y="75"/>
                    </a:lnTo>
                    <a:lnTo>
                      <a:pt x="186" y="75"/>
                    </a:lnTo>
                    <a:lnTo>
                      <a:pt x="184" y="71"/>
                    </a:lnTo>
                    <a:lnTo>
                      <a:pt x="183" y="69"/>
                    </a:lnTo>
                    <a:lnTo>
                      <a:pt x="179" y="66"/>
                    </a:lnTo>
                    <a:lnTo>
                      <a:pt x="177" y="62"/>
                    </a:lnTo>
                    <a:lnTo>
                      <a:pt x="171" y="58"/>
                    </a:lnTo>
                    <a:lnTo>
                      <a:pt x="163" y="52"/>
                    </a:lnTo>
                    <a:lnTo>
                      <a:pt x="158" y="44"/>
                    </a:lnTo>
                    <a:lnTo>
                      <a:pt x="150" y="43"/>
                    </a:lnTo>
                    <a:lnTo>
                      <a:pt x="144" y="43"/>
                    </a:lnTo>
                    <a:lnTo>
                      <a:pt x="140" y="43"/>
                    </a:lnTo>
                    <a:lnTo>
                      <a:pt x="135" y="41"/>
                    </a:lnTo>
                    <a:lnTo>
                      <a:pt x="131" y="39"/>
                    </a:lnTo>
                    <a:lnTo>
                      <a:pt x="127" y="39"/>
                    </a:lnTo>
                    <a:lnTo>
                      <a:pt x="123" y="39"/>
                    </a:lnTo>
                    <a:lnTo>
                      <a:pt x="117" y="41"/>
                    </a:lnTo>
                    <a:lnTo>
                      <a:pt x="112" y="43"/>
                    </a:lnTo>
                    <a:lnTo>
                      <a:pt x="108" y="44"/>
                    </a:lnTo>
                    <a:lnTo>
                      <a:pt x="106" y="43"/>
                    </a:lnTo>
                    <a:lnTo>
                      <a:pt x="100" y="43"/>
                    </a:lnTo>
                    <a:lnTo>
                      <a:pt x="98" y="43"/>
                    </a:lnTo>
                    <a:lnTo>
                      <a:pt x="96" y="44"/>
                    </a:lnTo>
                    <a:lnTo>
                      <a:pt x="96" y="48"/>
                    </a:lnTo>
                    <a:lnTo>
                      <a:pt x="96" y="52"/>
                    </a:lnTo>
                    <a:lnTo>
                      <a:pt x="94" y="56"/>
                    </a:lnTo>
                    <a:lnTo>
                      <a:pt x="90" y="56"/>
                    </a:lnTo>
                    <a:lnTo>
                      <a:pt x="87" y="58"/>
                    </a:lnTo>
                    <a:lnTo>
                      <a:pt x="87" y="62"/>
                    </a:lnTo>
                    <a:lnTo>
                      <a:pt x="83" y="62"/>
                    </a:lnTo>
                    <a:lnTo>
                      <a:pt x="81" y="64"/>
                    </a:lnTo>
                    <a:lnTo>
                      <a:pt x="79" y="66"/>
                    </a:lnTo>
                    <a:lnTo>
                      <a:pt x="77" y="66"/>
                    </a:lnTo>
                    <a:lnTo>
                      <a:pt x="73" y="66"/>
                    </a:lnTo>
                    <a:lnTo>
                      <a:pt x="65" y="77"/>
                    </a:lnTo>
                    <a:lnTo>
                      <a:pt x="62" y="83"/>
                    </a:lnTo>
                    <a:lnTo>
                      <a:pt x="56" y="87"/>
                    </a:lnTo>
                    <a:lnTo>
                      <a:pt x="54" y="102"/>
                    </a:lnTo>
                    <a:lnTo>
                      <a:pt x="54" y="116"/>
                    </a:lnTo>
                    <a:lnTo>
                      <a:pt x="54" y="121"/>
                    </a:lnTo>
                    <a:lnTo>
                      <a:pt x="56" y="127"/>
                    </a:lnTo>
                    <a:lnTo>
                      <a:pt x="58" y="131"/>
                    </a:lnTo>
                    <a:lnTo>
                      <a:pt x="64" y="137"/>
                    </a:lnTo>
                    <a:lnTo>
                      <a:pt x="64" y="142"/>
                    </a:lnTo>
                    <a:lnTo>
                      <a:pt x="64" y="148"/>
                    </a:lnTo>
                    <a:lnTo>
                      <a:pt x="60" y="156"/>
                    </a:lnTo>
                    <a:lnTo>
                      <a:pt x="56" y="162"/>
                    </a:lnTo>
                    <a:lnTo>
                      <a:pt x="52" y="164"/>
                    </a:lnTo>
                    <a:lnTo>
                      <a:pt x="46" y="165"/>
                    </a:lnTo>
                    <a:lnTo>
                      <a:pt x="42" y="164"/>
                    </a:lnTo>
                    <a:lnTo>
                      <a:pt x="40" y="162"/>
                    </a:lnTo>
                    <a:lnTo>
                      <a:pt x="39" y="158"/>
                    </a:lnTo>
                    <a:lnTo>
                      <a:pt x="37" y="154"/>
                    </a:lnTo>
                    <a:lnTo>
                      <a:pt x="35" y="144"/>
                    </a:lnTo>
                    <a:lnTo>
                      <a:pt x="33" y="139"/>
                    </a:lnTo>
                    <a:lnTo>
                      <a:pt x="31" y="137"/>
                    </a:lnTo>
                    <a:lnTo>
                      <a:pt x="29" y="133"/>
                    </a:lnTo>
                    <a:lnTo>
                      <a:pt x="31" y="133"/>
                    </a:lnTo>
                    <a:lnTo>
                      <a:pt x="31" y="131"/>
                    </a:lnTo>
                    <a:lnTo>
                      <a:pt x="31" y="127"/>
                    </a:lnTo>
                    <a:lnTo>
                      <a:pt x="31" y="125"/>
                    </a:lnTo>
                    <a:lnTo>
                      <a:pt x="29" y="121"/>
                    </a:lnTo>
                    <a:lnTo>
                      <a:pt x="27" y="117"/>
                    </a:lnTo>
                    <a:lnTo>
                      <a:pt x="25" y="112"/>
                    </a:lnTo>
                    <a:lnTo>
                      <a:pt x="27" y="108"/>
                    </a:lnTo>
                    <a:lnTo>
                      <a:pt x="27" y="102"/>
                    </a:lnTo>
                    <a:lnTo>
                      <a:pt x="27" y="96"/>
                    </a:lnTo>
                    <a:lnTo>
                      <a:pt x="29" y="89"/>
                    </a:lnTo>
                    <a:lnTo>
                      <a:pt x="31" y="85"/>
                    </a:lnTo>
                    <a:lnTo>
                      <a:pt x="33" y="81"/>
                    </a:lnTo>
                    <a:lnTo>
                      <a:pt x="33" y="81"/>
                    </a:lnTo>
                    <a:lnTo>
                      <a:pt x="33" y="79"/>
                    </a:lnTo>
                    <a:lnTo>
                      <a:pt x="35" y="75"/>
                    </a:lnTo>
                    <a:lnTo>
                      <a:pt x="35" y="73"/>
                    </a:lnTo>
                    <a:lnTo>
                      <a:pt x="35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8"/>
                    </a:lnTo>
                    <a:lnTo>
                      <a:pt x="35" y="68"/>
                    </a:lnTo>
                    <a:lnTo>
                      <a:pt x="37" y="66"/>
                    </a:lnTo>
                    <a:lnTo>
                      <a:pt x="37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58"/>
                    </a:lnTo>
                    <a:lnTo>
                      <a:pt x="46" y="56"/>
                    </a:lnTo>
                    <a:lnTo>
                      <a:pt x="48" y="52"/>
                    </a:lnTo>
                    <a:lnTo>
                      <a:pt x="52" y="46"/>
                    </a:lnTo>
                    <a:lnTo>
                      <a:pt x="52" y="43"/>
                    </a:lnTo>
                    <a:lnTo>
                      <a:pt x="58" y="41"/>
                    </a:lnTo>
                    <a:lnTo>
                      <a:pt x="62" y="37"/>
                    </a:lnTo>
                    <a:lnTo>
                      <a:pt x="64" y="33"/>
                    </a:lnTo>
                    <a:lnTo>
                      <a:pt x="67" y="31"/>
                    </a:lnTo>
                    <a:lnTo>
                      <a:pt x="73" y="29"/>
                    </a:lnTo>
                    <a:lnTo>
                      <a:pt x="77" y="27"/>
                    </a:lnTo>
                    <a:lnTo>
                      <a:pt x="79" y="23"/>
                    </a:lnTo>
                    <a:lnTo>
                      <a:pt x="81" y="20"/>
                    </a:lnTo>
                    <a:lnTo>
                      <a:pt x="83" y="18"/>
                    </a:lnTo>
                    <a:lnTo>
                      <a:pt x="94" y="16"/>
                    </a:lnTo>
                    <a:lnTo>
                      <a:pt x="96" y="14"/>
                    </a:lnTo>
                    <a:lnTo>
                      <a:pt x="98" y="12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10" y="6"/>
                    </a:lnTo>
                    <a:lnTo>
                      <a:pt x="112" y="6"/>
                    </a:lnTo>
                    <a:lnTo>
                      <a:pt x="115" y="4"/>
                    </a:lnTo>
                    <a:lnTo>
                      <a:pt x="123" y="4"/>
                    </a:lnTo>
                    <a:lnTo>
                      <a:pt x="127" y="4"/>
                    </a:lnTo>
                    <a:lnTo>
                      <a:pt x="129" y="2"/>
                    </a:lnTo>
                    <a:lnTo>
                      <a:pt x="129" y="0"/>
                    </a:lnTo>
                    <a:lnTo>
                      <a:pt x="1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1" name="Freeform 150"/>
              <p:cNvSpPr>
                <a:spLocks noEditPoints="1"/>
              </p:cNvSpPr>
              <p:nvPr/>
            </p:nvSpPr>
            <p:spPr bwMode="auto">
              <a:xfrm>
                <a:off x="4243388" y="1246188"/>
                <a:ext cx="600075" cy="831850"/>
              </a:xfrm>
              <a:custGeom>
                <a:avLst/>
                <a:gdLst>
                  <a:gd name="T0" fmla="*/ 88 w 378"/>
                  <a:gd name="T1" fmla="*/ 309 h 524"/>
                  <a:gd name="T2" fmla="*/ 65 w 378"/>
                  <a:gd name="T3" fmla="*/ 361 h 524"/>
                  <a:gd name="T4" fmla="*/ 136 w 378"/>
                  <a:gd name="T5" fmla="*/ 365 h 524"/>
                  <a:gd name="T6" fmla="*/ 188 w 378"/>
                  <a:gd name="T7" fmla="*/ 324 h 524"/>
                  <a:gd name="T8" fmla="*/ 207 w 378"/>
                  <a:gd name="T9" fmla="*/ 292 h 524"/>
                  <a:gd name="T10" fmla="*/ 205 w 378"/>
                  <a:gd name="T11" fmla="*/ 340 h 524"/>
                  <a:gd name="T12" fmla="*/ 132 w 378"/>
                  <a:gd name="T13" fmla="*/ 394 h 524"/>
                  <a:gd name="T14" fmla="*/ 44 w 378"/>
                  <a:gd name="T15" fmla="*/ 382 h 524"/>
                  <a:gd name="T16" fmla="*/ 48 w 378"/>
                  <a:gd name="T17" fmla="*/ 301 h 524"/>
                  <a:gd name="T18" fmla="*/ 105 w 378"/>
                  <a:gd name="T19" fmla="*/ 286 h 524"/>
                  <a:gd name="T20" fmla="*/ 57 w 378"/>
                  <a:gd name="T21" fmla="*/ 153 h 524"/>
                  <a:gd name="T22" fmla="*/ 50 w 378"/>
                  <a:gd name="T23" fmla="*/ 115 h 524"/>
                  <a:gd name="T24" fmla="*/ 128 w 378"/>
                  <a:gd name="T25" fmla="*/ 27 h 524"/>
                  <a:gd name="T26" fmla="*/ 78 w 378"/>
                  <a:gd name="T27" fmla="*/ 59 h 524"/>
                  <a:gd name="T28" fmla="*/ 67 w 378"/>
                  <a:gd name="T29" fmla="*/ 82 h 524"/>
                  <a:gd name="T30" fmla="*/ 115 w 378"/>
                  <a:gd name="T31" fmla="*/ 42 h 524"/>
                  <a:gd name="T32" fmla="*/ 172 w 378"/>
                  <a:gd name="T33" fmla="*/ 44 h 524"/>
                  <a:gd name="T34" fmla="*/ 213 w 378"/>
                  <a:gd name="T35" fmla="*/ 88 h 524"/>
                  <a:gd name="T36" fmla="*/ 232 w 378"/>
                  <a:gd name="T37" fmla="*/ 188 h 524"/>
                  <a:gd name="T38" fmla="*/ 190 w 378"/>
                  <a:gd name="T39" fmla="*/ 261 h 524"/>
                  <a:gd name="T40" fmla="*/ 92 w 378"/>
                  <a:gd name="T41" fmla="*/ 273 h 524"/>
                  <a:gd name="T42" fmla="*/ 36 w 378"/>
                  <a:gd name="T43" fmla="*/ 305 h 524"/>
                  <a:gd name="T44" fmla="*/ 25 w 378"/>
                  <a:gd name="T45" fmla="*/ 357 h 524"/>
                  <a:gd name="T46" fmla="*/ 55 w 378"/>
                  <a:gd name="T47" fmla="*/ 411 h 524"/>
                  <a:gd name="T48" fmla="*/ 136 w 378"/>
                  <a:gd name="T49" fmla="*/ 397 h 524"/>
                  <a:gd name="T50" fmla="*/ 176 w 378"/>
                  <a:gd name="T51" fmla="*/ 376 h 524"/>
                  <a:gd name="T52" fmla="*/ 234 w 378"/>
                  <a:gd name="T53" fmla="*/ 367 h 524"/>
                  <a:gd name="T54" fmla="*/ 238 w 378"/>
                  <a:gd name="T55" fmla="*/ 474 h 524"/>
                  <a:gd name="T56" fmla="*/ 301 w 378"/>
                  <a:gd name="T57" fmla="*/ 493 h 524"/>
                  <a:gd name="T58" fmla="*/ 351 w 378"/>
                  <a:gd name="T59" fmla="*/ 480 h 524"/>
                  <a:gd name="T60" fmla="*/ 272 w 378"/>
                  <a:gd name="T61" fmla="*/ 468 h 524"/>
                  <a:gd name="T62" fmla="*/ 270 w 378"/>
                  <a:gd name="T63" fmla="*/ 397 h 524"/>
                  <a:gd name="T64" fmla="*/ 272 w 378"/>
                  <a:gd name="T65" fmla="*/ 263 h 524"/>
                  <a:gd name="T66" fmla="*/ 263 w 378"/>
                  <a:gd name="T67" fmla="*/ 167 h 524"/>
                  <a:gd name="T68" fmla="*/ 245 w 378"/>
                  <a:gd name="T69" fmla="*/ 100 h 524"/>
                  <a:gd name="T70" fmla="*/ 186 w 378"/>
                  <a:gd name="T71" fmla="*/ 42 h 524"/>
                  <a:gd name="T72" fmla="*/ 176 w 378"/>
                  <a:gd name="T73" fmla="*/ 9 h 524"/>
                  <a:gd name="T74" fmla="*/ 209 w 378"/>
                  <a:gd name="T75" fmla="*/ 23 h 524"/>
                  <a:gd name="T76" fmla="*/ 272 w 378"/>
                  <a:gd name="T77" fmla="*/ 94 h 524"/>
                  <a:gd name="T78" fmla="*/ 291 w 378"/>
                  <a:gd name="T79" fmla="*/ 186 h 524"/>
                  <a:gd name="T80" fmla="*/ 299 w 378"/>
                  <a:gd name="T81" fmla="*/ 326 h 524"/>
                  <a:gd name="T82" fmla="*/ 299 w 378"/>
                  <a:gd name="T83" fmla="*/ 424 h 524"/>
                  <a:gd name="T84" fmla="*/ 328 w 378"/>
                  <a:gd name="T85" fmla="*/ 453 h 524"/>
                  <a:gd name="T86" fmla="*/ 376 w 378"/>
                  <a:gd name="T87" fmla="*/ 490 h 524"/>
                  <a:gd name="T88" fmla="*/ 330 w 378"/>
                  <a:gd name="T89" fmla="*/ 518 h 524"/>
                  <a:gd name="T90" fmla="*/ 263 w 378"/>
                  <a:gd name="T91" fmla="*/ 522 h 524"/>
                  <a:gd name="T92" fmla="*/ 213 w 378"/>
                  <a:gd name="T93" fmla="*/ 476 h 524"/>
                  <a:gd name="T94" fmla="*/ 194 w 378"/>
                  <a:gd name="T95" fmla="*/ 394 h 524"/>
                  <a:gd name="T96" fmla="*/ 136 w 378"/>
                  <a:gd name="T97" fmla="*/ 426 h 524"/>
                  <a:gd name="T98" fmla="*/ 38 w 378"/>
                  <a:gd name="T99" fmla="*/ 430 h 524"/>
                  <a:gd name="T100" fmla="*/ 0 w 378"/>
                  <a:gd name="T101" fmla="*/ 351 h 524"/>
                  <a:gd name="T102" fmla="*/ 9 w 378"/>
                  <a:gd name="T103" fmla="*/ 303 h 524"/>
                  <a:gd name="T104" fmla="*/ 55 w 378"/>
                  <a:gd name="T105" fmla="*/ 253 h 524"/>
                  <a:gd name="T106" fmla="*/ 155 w 378"/>
                  <a:gd name="T107" fmla="*/ 236 h 524"/>
                  <a:gd name="T108" fmla="*/ 207 w 378"/>
                  <a:gd name="T109" fmla="*/ 148 h 524"/>
                  <a:gd name="T110" fmla="*/ 178 w 378"/>
                  <a:gd name="T111" fmla="*/ 80 h 524"/>
                  <a:gd name="T112" fmla="*/ 119 w 378"/>
                  <a:gd name="T113" fmla="*/ 67 h 524"/>
                  <a:gd name="T114" fmla="*/ 76 w 378"/>
                  <a:gd name="T115" fmla="*/ 130 h 524"/>
                  <a:gd name="T116" fmla="*/ 46 w 378"/>
                  <a:gd name="T117" fmla="*/ 184 h 524"/>
                  <a:gd name="T118" fmla="*/ 25 w 378"/>
                  <a:gd name="T119" fmla="*/ 113 h 524"/>
                  <a:gd name="T120" fmla="*/ 50 w 378"/>
                  <a:gd name="T121" fmla="*/ 57 h 524"/>
                  <a:gd name="T122" fmla="*/ 103 w 378"/>
                  <a:gd name="T123" fmla="*/ 11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8" h="524">
                    <a:moveTo>
                      <a:pt x="176" y="305"/>
                    </a:moveTo>
                    <a:lnTo>
                      <a:pt x="172" y="305"/>
                    </a:lnTo>
                    <a:lnTo>
                      <a:pt x="172" y="305"/>
                    </a:lnTo>
                    <a:lnTo>
                      <a:pt x="165" y="307"/>
                    </a:lnTo>
                    <a:lnTo>
                      <a:pt x="155" y="307"/>
                    </a:lnTo>
                    <a:lnTo>
                      <a:pt x="147" y="305"/>
                    </a:lnTo>
                    <a:lnTo>
                      <a:pt x="138" y="305"/>
                    </a:lnTo>
                    <a:lnTo>
                      <a:pt x="130" y="305"/>
                    </a:lnTo>
                    <a:lnTo>
                      <a:pt x="124" y="307"/>
                    </a:lnTo>
                    <a:lnTo>
                      <a:pt x="113" y="311"/>
                    </a:lnTo>
                    <a:lnTo>
                      <a:pt x="103" y="311"/>
                    </a:lnTo>
                    <a:lnTo>
                      <a:pt x="94" y="309"/>
                    </a:lnTo>
                    <a:lnTo>
                      <a:pt x="88" y="309"/>
                    </a:lnTo>
                    <a:lnTo>
                      <a:pt x="84" y="311"/>
                    </a:lnTo>
                    <a:lnTo>
                      <a:pt x="80" y="311"/>
                    </a:lnTo>
                    <a:lnTo>
                      <a:pt x="75" y="313"/>
                    </a:lnTo>
                    <a:lnTo>
                      <a:pt x="69" y="313"/>
                    </a:lnTo>
                    <a:lnTo>
                      <a:pt x="65" y="319"/>
                    </a:lnTo>
                    <a:lnTo>
                      <a:pt x="63" y="321"/>
                    </a:lnTo>
                    <a:lnTo>
                      <a:pt x="63" y="324"/>
                    </a:lnTo>
                    <a:lnTo>
                      <a:pt x="61" y="332"/>
                    </a:lnTo>
                    <a:lnTo>
                      <a:pt x="63" y="346"/>
                    </a:lnTo>
                    <a:lnTo>
                      <a:pt x="63" y="349"/>
                    </a:lnTo>
                    <a:lnTo>
                      <a:pt x="61" y="353"/>
                    </a:lnTo>
                    <a:lnTo>
                      <a:pt x="63" y="355"/>
                    </a:lnTo>
                    <a:lnTo>
                      <a:pt x="65" y="361"/>
                    </a:lnTo>
                    <a:lnTo>
                      <a:pt x="65" y="365"/>
                    </a:lnTo>
                    <a:lnTo>
                      <a:pt x="65" y="369"/>
                    </a:lnTo>
                    <a:lnTo>
                      <a:pt x="65" y="371"/>
                    </a:lnTo>
                    <a:lnTo>
                      <a:pt x="65" y="372"/>
                    </a:lnTo>
                    <a:lnTo>
                      <a:pt x="69" y="378"/>
                    </a:lnTo>
                    <a:lnTo>
                      <a:pt x="75" y="382"/>
                    </a:lnTo>
                    <a:lnTo>
                      <a:pt x="78" y="382"/>
                    </a:lnTo>
                    <a:lnTo>
                      <a:pt x="82" y="380"/>
                    </a:lnTo>
                    <a:lnTo>
                      <a:pt x="90" y="380"/>
                    </a:lnTo>
                    <a:lnTo>
                      <a:pt x="107" y="376"/>
                    </a:lnTo>
                    <a:lnTo>
                      <a:pt x="123" y="371"/>
                    </a:lnTo>
                    <a:lnTo>
                      <a:pt x="130" y="367"/>
                    </a:lnTo>
                    <a:lnTo>
                      <a:pt x="136" y="365"/>
                    </a:lnTo>
                    <a:lnTo>
                      <a:pt x="140" y="363"/>
                    </a:lnTo>
                    <a:lnTo>
                      <a:pt x="144" y="361"/>
                    </a:lnTo>
                    <a:lnTo>
                      <a:pt x="146" y="361"/>
                    </a:lnTo>
                    <a:lnTo>
                      <a:pt x="147" y="359"/>
                    </a:lnTo>
                    <a:lnTo>
                      <a:pt x="153" y="355"/>
                    </a:lnTo>
                    <a:lnTo>
                      <a:pt x="161" y="353"/>
                    </a:lnTo>
                    <a:lnTo>
                      <a:pt x="165" y="353"/>
                    </a:lnTo>
                    <a:lnTo>
                      <a:pt x="169" y="351"/>
                    </a:lnTo>
                    <a:lnTo>
                      <a:pt x="171" y="349"/>
                    </a:lnTo>
                    <a:lnTo>
                      <a:pt x="171" y="347"/>
                    </a:lnTo>
                    <a:lnTo>
                      <a:pt x="178" y="336"/>
                    </a:lnTo>
                    <a:lnTo>
                      <a:pt x="184" y="330"/>
                    </a:lnTo>
                    <a:lnTo>
                      <a:pt x="188" y="324"/>
                    </a:lnTo>
                    <a:lnTo>
                      <a:pt x="194" y="319"/>
                    </a:lnTo>
                    <a:lnTo>
                      <a:pt x="201" y="317"/>
                    </a:lnTo>
                    <a:lnTo>
                      <a:pt x="194" y="313"/>
                    </a:lnTo>
                    <a:lnTo>
                      <a:pt x="186" y="309"/>
                    </a:lnTo>
                    <a:lnTo>
                      <a:pt x="182" y="307"/>
                    </a:lnTo>
                    <a:lnTo>
                      <a:pt x="178" y="305"/>
                    </a:lnTo>
                    <a:lnTo>
                      <a:pt x="176" y="305"/>
                    </a:lnTo>
                    <a:lnTo>
                      <a:pt x="176" y="305"/>
                    </a:lnTo>
                    <a:close/>
                    <a:moveTo>
                      <a:pt x="176" y="280"/>
                    </a:moveTo>
                    <a:lnTo>
                      <a:pt x="184" y="282"/>
                    </a:lnTo>
                    <a:lnTo>
                      <a:pt x="192" y="284"/>
                    </a:lnTo>
                    <a:lnTo>
                      <a:pt x="199" y="288"/>
                    </a:lnTo>
                    <a:lnTo>
                      <a:pt x="207" y="292"/>
                    </a:lnTo>
                    <a:lnTo>
                      <a:pt x="217" y="296"/>
                    </a:lnTo>
                    <a:lnTo>
                      <a:pt x="220" y="296"/>
                    </a:lnTo>
                    <a:lnTo>
                      <a:pt x="224" y="299"/>
                    </a:lnTo>
                    <a:lnTo>
                      <a:pt x="226" y="303"/>
                    </a:lnTo>
                    <a:lnTo>
                      <a:pt x="232" y="322"/>
                    </a:lnTo>
                    <a:lnTo>
                      <a:pt x="232" y="326"/>
                    </a:lnTo>
                    <a:lnTo>
                      <a:pt x="232" y="330"/>
                    </a:lnTo>
                    <a:lnTo>
                      <a:pt x="230" y="332"/>
                    </a:lnTo>
                    <a:lnTo>
                      <a:pt x="226" y="336"/>
                    </a:lnTo>
                    <a:lnTo>
                      <a:pt x="222" y="340"/>
                    </a:lnTo>
                    <a:lnTo>
                      <a:pt x="217" y="342"/>
                    </a:lnTo>
                    <a:lnTo>
                      <a:pt x="211" y="342"/>
                    </a:lnTo>
                    <a:lnTo>
                      <a:pt x="205" y="340"/>
                    </a:lnTo>
                    <a:lnTo>
                      <a:pt x="205" y="342"/>
                    </a:lnTo>
                    <a:lnTo>
                      <a:pt x="199" y="349"/>
                    </a:lnTo>
                    <a:lnTo>
                      <a:pt x="194" y="359"/>
                    </a:lnTo>
                    <a:lnTo>
                      <a:pt x="190" y="365"/>
                    </a:lnTo>
                    <a:lnTo>
                      <a:pt x="184" y="369"/>
                    </a:lnTo>
                    <a:lnTo>
                      <a:pt x="178" y="372"/>
                    </a:lnTo>
                    <a:lnTo>
                      <a:pt x="172" y="374"/>
                    </a:lnTo>
                    <a:lnTo>
                      <a:pt x="167" y="378"/>
                    </a:lnTo>
                    <a:lnTo>
                      <a:pt x="159" y="380"/>
                    </a:lnTo>
                    <a:lnTo>
                      <a:pt x="153" y="384"/>
                    </a:lnTo>
                    <a:lnTo>
                      <a:pt x="147" y="386"/>
                    </a:lnTo>
                    <a:lnTo>
                      <a:pt x="140" y="390"/>
                    </a:lnTo>
                    <a:lnTo>
                      <a:pt x="132" y="394"/>
                    </a:lnTo>
                    <a:lnTo>
                      <a:pt x="113" y="399"/>
                    </a:lnTo>
                    <a:lnTo>
                      <a:pt x="103" y="401"/>
                    </a:lnTo>
                    <a:lnTo>
                      <a:pt x="94" y="403"/>
                    </a:lnTo>
                    <a:lnTo>
                      <a:pt x="84" y="405"/>
                    </a:lnTo>
                    <a:lnTo>
                      <a:pt x="76" y="405"/>
                    </a:lnTo>
                    <a:lnTo>
                      <a:pt x="69" y="405"/>
                    </a:lnTo>
                    <a:lnTo>
                      <a:pt x="65" y="405"/>
                    </a:lnTo>
                    <a:lnTo>
                      <a:pt x="59" y="401"/>
                    </a:lnTo>
                    <a:lnTo>
                      <a:pt x="53" y="397"/>
                    </a:lnTo>
                    <a:lnTo>
                      <a:pt x="51" y="394"/>
                    </a:lnTo>
                    <a:lnTo>
                      <a:pt x="50" y="392"/>
                    </a:lnTo>
                    <a:lnTo>
                      <a:pt x="48" y="388"/>
                    </a:lnTo>
                    <a:lnTo>
                      <a:pt x="44" y="382"/>
                    </a:lnTo>
                    <a:lnTo>
                      <a:pt x="40" y="378"/>
                    </a:lnTo>
                    <a:lnTo>
                      <a:pt x="40" y="371"/>
                    </a:lnTo>
                    <a:lnTo>
                      <a:pt x="40" y="365"/>
                    </a:lnTo>
                    <a:lnTo>
                      <a:pt x="38" y="359"/>
                    </a:lnTo>
                    <a:lnTo>
                      <a:pt x="36" y="353"/>
                    </a:lnTo>
                    <a:lnTo>
                      <a:pt x="38" y="349"/>
                    </a:lnTo>
                    <a:lnTo>
                      <a:pt x="38" y="346"/>
                    </a:lnTo>
                    <a:lnTo>
                      <a:pt x="38" y="340"/>
                    </a:lnTo>
                    <a:lnTo>
                      <a:pt x="38" y="334"/>
                    </a:lnTo>
                    <a:lnTo>
                      <a:pt x="38" y="326"/>
                    </a:lnTo>
                    <a:lnTo>
                      <a:pt x="40" y="317"/>
                    </a:lnTo>
                    <a:lnTo>
                      <a:pt x="42" y="309"/>
                    </a:lnTo>
                    <a:lnTo>
                      <a:pt x="48" y="301"/>
                    </a:lnTo>
                    <a:lnTo>
                      <a:pt x="50" y="299"/>
                    </a:lnTo>
                    <a:lnTo>
                      <a:pt x="51" y="296"/>
                    </a:lnTo>
                    <a:lnTo>
                      <a:pt x="53" y="292"/>
                    </a:lnTo>
                    <a:lnTo>
                      <a:pt x="57" y="290"/>
                    </a:lnTo>
                    <a:lnTo>
                      <a:pt x="61" y="288"/>
                    </a:lnTo>
                    <a:lnTo>
                      <a:pt x="65" y="288"/>
                    </a:lnTo>
                    <a:lnTo>
                      <a:pt x="69" y="290"/>
                    </a:lnTo>
                    <a:lnTo>
                      <a:pt x="71" y="288"/>
                    </a:lnTo>
                    <a:lnTo>
                      <a:pt x="73" y="288"/>
                    </a:lnTo>
                    <a:lnTo>
                      <a:pt x="82" y="286"/>
                    </a:lnTo>
                    <a:lnTo>
                      <a:pt x="90" y="284"/>
                    </a:lnTo>
                    <a:lnTo>
                      <a:pt x="99" y="286"/>
                    </a:lnTo>
                    <a:lnTo>
                      <a:pt x="105" y="286"/>
                    </a:lnTo>
                    <a:lnTo>
                      <a:pt x="111" y="286"/>
                    </a:lnTo>
                    <a:lnTo>
                      <a:pt x="115" y="284"/>
                    </a:lnTo>
                    <a:lnTo>
                      <a:pt x="134" y="282"/>
                    </a:lnTo>
                    <a:lnTo>
                      <a:pt x="149" y="282"/>
                    </a:lnTo>
                    <a:lnTo>
                      <a:pt x="161" y="282"/>
                    </a:lnTo>
                    <a:lnTo>
                      <a:pt x="163" y="282"/>
                    </a:lnTo>
                    <a:lnTo>
                      <a:pt x="165" y="282"/>
                    </a:lnTo>
                    <a:lnTo>
                      <a:pt x="171" y="280"/>
                    </a:lnTo>
                    <a:lnTo>
                      <a:pt x="176" y="280"/>
                    </a:lnTo>
                    <a:close/>
                    <a:moveTo>
                      <a:pt x="55" y="140"/>
                    </a:moveTo>
                    <a:lnTo>
                      <a:pt x="53" y="142"/>
                    </a:lnTo>
                    <a:lnTo>
                      <a:pt x="55" y="148"/>
                    </a:lnTo>
                    <a:lnTo>
                      <a:pt x="57" y="153"/>
                    </a:lnTo>
                    <a:lnTo>
                      <a:pt x="59" y="161"/>
                    </a:lnTo>
                    <a:lnTo>
                      <a:pt x="59" y="161"/>
                    </a:lnTo>
                    <a:lnTo>
                      <a:pt x="61" y="157"/>
                    </a:lnTo>
                    <a:lnTo>
                      <a:pt x="63" y="153"/>
                    </a:lnTo>
                    <a:lnTo>
                      <a:pt x="63" y="153"/>
                    </a:lnTo>
                    <a:lnTo>
                      <a:pt x="57" y="146"/>
                    </a:lnTo>
                    <a:lnTo>
                      <a:pt x="55" y="140"/>
                    </a:lnTo>
                    <a:close/>
                    <a:moveTo>
                      <a:pt x="55" y="98"/>
                    </a:moveTo>
                    <a:lnTo>
                      <a:pt x="51" y="102"/>
                    </a:lnTo>
                    <a:lnTo>
                      <a:pt x="51" y="104"/>
                    </a:lnTo>
                    <a:lnTo>
                      <a:pt x="51" y="105"/>
                    </a:lnTo>
                    <a:lnTo>
                      <a:pt x="51" y="109"/>
                    </a:lnTo>
                    <a:lnTo>
                      <a:pt x="50" y="115"/>
                    </a:lnTo>
                    <a:lnTo>
                      <a:pt x="50" y="121"/>
                    </a:lnTo>
                    <a:lnTo>
                      <a:pt x="50" y="123"/>
                    </a:lnTo>
                    <a:lnTo>
                      <a:pt x="51" y="130"/>
                    </a:lnTo>
                    <a:lnTo>
                      <a:pt x="51" y="127"/>
                    </a:lnTo>
                    <a:lnTo>
                      <a:pt x="53" y="113"/>
                    </a:lnTo>
                    <a:lnTo>
                      <a:pt x="55" y="98"/>
                    </a:lnTo>
                    <a:close/>
                    <a:moveTo>
                      <a:pt x="146" y="25"/>
                    </a:moveTo>
                    <a:lnTo>
                      <a:pt x="144" y="25"/>
                    </a:lnTo>
                    <a:lnTo>
                      <a:pt x="140" y="27"/>
                    </a:lnTo>
                    <a:lnTo>
                      <a:pt x="134" y="27"/>
                    </a:lnTo>
                    <a:lnTo>
                      <a:pt x="134" y="27"/>
                    </a:lnTo>
                    <a:lnTo>
                      <a:pt x="130" y="27"/>
                    </a:lnTo>
                    <a:lnTo>
                      <a:pt x="128" y="27"/>
                    </a:lnTo>
                    <a:lnTo>
                      <a:pt x="123" y="31"/>
                    </a:lnTo>
                    <a:lnTo>
                      <a:pt x="117" y="32"/>
                    </a:lnTo>
                    <a:lnTo>
                      <a:pt x="113" y="36"/>
                    </a:lnTo>
                    <a:lnTo>
                      <a:pt x="107" y="38"/>
                    </a:lnTo>
                    <a:lnTo>
                      <a:pt x="101" y="40"/>
                    </a:lnTo>
                    <a:lnTo>
                      <a:pt x="98" y="44"/>
                    </a:lnTo>
                    <a:lnTo>
                      <a:pt x="94" y="48"/>
                    </a:lnTo>
                    <a:lnTo>
                      <a:pt x="92" y="50"/>
                    </a:lnTo>
                    <a:lnTo>
                      <a:pt x="88" y="52"/>
                    </a:lnTo>
                    <a:lnTo>
                      <a:pt x="86" y="52"/>
                    </a:lnTo>
                    <a:lnTo>
                      <a:pt x="84" y="54"/>
                    </a:lnTo>
                    <a:lnTo>
                      <a:pt x="82" y="54"/>
                    </a:lnTo>
                    <a:lnTo>
                      <a:pt x="78" y="59"/>
                    </a:lnTo>
                    <a:lnTo>
                      <a:pt x="73" y="63"/>
                    </a:lnTo>
                    <a:lnTo>
                      <a:pt x="71" y="67"/>
                    </a:lnTo>
                    <a:lnTo>
                      <a:pt x="69" y="73"/>
                    </a:lnTo>
                    <a:lnTo>
                      <a:pt x="67" y="77"/>
                    </a:lnTo>
                    <a:lnTo>
                      <a:pt x="63" y="80"/>
                    </a:lnTo>
                    <a:lnTo>
                      <a:pt x="59" y="82"/>
                    </a:lnTo>
                    <a:lnTo>
                      <a:pt x="57" y="84"/>
                    </a:lnTo>
                    <a:lnTo>
                      <a:pt x="57" y="90"/>
                    </a:lnTo>
                    <a:lnTo>
                      <a:pt x="57" y="92"/>
                    </a:lnTo>
                    <a:lnTo>
                      <a:pt x="59" y="90"/>
                    </a:lnTo>
                    <a:lnTo>
                      <a:pt x="61" y="88"/>
                    </a:lnTo>
                    <a:lnTo>
                      <a:pt x="65" y="84"/>
                    </a:lnTo>
                    <a:lnTo>
                      <a:pt x="67" y="82"/>
                    </a:lnTo>
                    <a:lnTo>
                      <a:pt x="75" y="69"/>
                    </a:lnTo>
                    <a:lnTo>
                      <a:pt x="76" y="67"/>
                    </a:lnTo>
                    <a:lnTo>
                      <a:pt x="80" y="63"/>
                    </a:lnTo>
                    <a:lnTo>
                      <a:pt x="86" y="63"/>
                    </a:lnTo>
                    <a:lnTo>
                      <a:pt x="88" y="61"/>
                    </a:lnTo>
                    <a:lnTo>
                      <a:pt x="92" y="59"/>
                    </a:lnTo>
                    <a:lnTo>
                      <a:pt x="96" y="55"/>
                    </a:lnTo>
                    <a:lnTo>
                      <a:pt x="98" y="50"/>
                    </a:lnTo>
                    <a:lnTo>
                      <a:pt x="99" y="46"/>
                    </a:lnTo>
                    <a:lnTo>
                      <a:pt x="103" y="42"/>
                    </a:lnTo>
                    <a:lnTo>
                      <a:pt x="109" y="40"/>
                    </a:lnTo>
                    <a:lnTo>
                      <a:pt x="113" y="40"/>
                    </a:lnTo>
                    <a:lnTo>
                      <a:pt x="115" y="42"/>
                    </a:lnTo>
                    <a:lnTo>
                      <a:pt x="119" y="42"/>
                    </a:lnTo>
                    <a:lnTo>
                      <a:pt x="121" y="42"/>
                    </a:lnTo>
                    <a:lnTo>
                      <a:pt x="121" y="42"/>
                    </a:lnTo>
                    <a:lnTo>
                      <a:pt x="123" y="42"/>
                    </a:lnTo>
                    <a:lnTo>
                      <a:pt x="130" y="38"/>
                    </a:lnTo>
                    <a:lnTo>
                      <a:pt x="136" y="38"/>
                    </a:lnTo>
                    <a:lnTo>
                      <a:pt x="144" y="38"/>
                    </a:lnTo>
                    <a:lnTo>
                      <a:pt x="149" y="40"/>
                    </a:lnTo>
                    <a:lnTo>
                      <a:pt x="153" y="42"/>
                    </a:lnTo>
                    <a:lnTo>
                      <a:pt x="159" y="42"/>
                    </a:lnTo>
                    <a:lnTo>
                      <a:pt x="165" y="42"/>
                    </a:lnTo>
                    <a:lnTo>
                      <a:pt x="169" y="42"/>
                    </a:lnTo>
                    <a:lnTo>
                      <a:pt x="172" y="44"/>
                    </a:lnTo>
                    <a:lnTo>
                      <a:pt x="176" y="46"/>
                    </a:lnTo>
                    <a:lnTo>
                      <a:pt x="180" y="48"/>
                    </a:lnTo>
                    <a:lnTo>
                      <a:pt x="184" y="54"/>
                    </a:lnTo>
                    <a:lnTo>
                      <a:pt x="188" y="59"/>
                    </a:lnTo>
                    <a:lnTo>
                      <a:pt x="194" y="61"/>
                    </a:lnTo>
                    <a:lnTo>
                      <a:pt x="197" y="63"/>
                    </a:lnTo>
                    <a:lnTo>
                      <a:pt x="199" y="67"/>
                    </a:lnTo>
                    <a:lnTo>
                      <a:pt x="201" y="71"/>
                    </a:lnTo>
                    <a:lnTo>
                      <a:pt x="205" y="75"/>
                    </a:lnTo>
                    <a:lnTo>
                      <a:pt x="209" y="80"/>
                    </a:lnTo>
                    <a:lnTo>
                      <a:pt x="209" y="84"/>
                    </a:lnTo>
                    <a:lnTo>
                      <a:pt x="211" y="86"/>
                    </a:lnTo>
                    <a:lnTo>
                      <a:pt x="213" y="88"/>
                    </a:lnTo>
                    <a:lnTo>
                      <a:pt x="217" y="94"/>
                    </a:lnTo>
                    <a:lnTo>
                      <a:pt x="217" y="100"/>
                    </a:lnTo>
                    <a:lnTo>
                      <a:pt x="219" y="102"/>
                    </a:lnTo>
                    <a:lnTo>
                      <a:pt x="220" y="107"/>
                    </a:lnTo>
                    <a:lnTo>
                      <a:pt x="222" y="111"/>
                    </a:lnTo>
                    <a:lnTo>
                      <a:pt x="222" y="117"/>
                    </a:lnTo>
                    <a:lnTo>
                      <a:pt x="222" y="117"/>
                    </a:lnTo>
                    <a:lnTo>
                      <a:pt x="224" y="119"/>
                    </a:lnTo>
                    <a:lnTo>
                      <a:pt x="226" y="125"/>
                    </a:lnTo>
                    <a:lnTo>
                      <a:pt x="228" y="128"/>
                    </a:lnTo>
                    <a:lnTo>
                      <a:pt x="230" y="161"/>
                    </a:lnTo>
                    <a:lnTo>
                      <a:pt x="230" y="175"/>
                    </a:lnTo>
                    <a:lnTo>
                      <a:pt x="232" y="188"/>
                    </a:lnTo>
                    <a:lnTo>
                      <a:pt x="234" y="209"/>
                    </a:lnTo>
                    <a:lnTo>
                      <a:pt x="236" y="232"/>
                    </a:lnTo>
                    <a:lnTo>
                      <a:pt x="236" y="240"/>
                    </a:lnTo>
                    <a:lnTo>
                      <a:pt x="236" y="244"/>
                    </a:lnTo>
                    <a:lnTo>
                      <a:pt x="234" y="249"/>
                    </a:lnTo>
                    <a:lnTo>
                      <a:pt x="232" y="253"/>
                    </a:lnTo>
                    <a:lnTo>
                      <a:pt x="230" y="257"/>
                    </a:lnTo>
                    <a:lnTo>
                      <a:pt x="222" y="261"/>
                    </a:lnTo>
                    <a:lnTo>
                      <a:pt x="215" y="265"/>
                    </a:lnTo>
                    <a:lnTo>
                      <a:pt x="209" y="267"/>
                    </a:lnTo>
                    <a:lnTo>
                      <a:pt x="201" y="267"/>
                    </a:lnTo>
                    <a:lnTo>
                      <a:pt x="194" y="263"/>
                    </a:lnTo>
                    <a:lnTo>
                      <a:pt x="190" y="261"/>
                    </a:lnTo>
                    <a:lnTo>
                      <a:pt x="186" y="261"/>
                    </a:lnTo>
                    <a:lnTo>
                      <a:pt x="182" y="261"/>
                    </a:lnTo>
                    <a:lnTo>
                      <a:pt x="171" y="261"/>
                    </a:lnTo>
                    <a:lnTo>
                      <a:pt x="171" y="261"/>
                    </a:lnTo>
                    <a:lnTo>
                      <a:pt x="157" y="261"/>
                    </a:lnTo>
                    <a:lnTo>
                      <a:pt x="144" y="263"/>
                    </a:lnTo>
                    <a:lnTo>
                      <a:pt x="117" y="267"/>
                    </a:lnTo>
                    <a:lnTo>
                      <a:pt x="111" y="271"/>
                    </a:lnTo>
                    <a:lnTo>
                      <a:pt x="107" y="271"/>
                    </a:lnTo>
                    <a:lnTo>
                      <a:pt x="103" y="271"/>
                    </a:lnTo>
                    <a:lnTo>
                      <a:pt x="99" y="271"/>
                    </a:lnTo>
                    <a:lnTo>
                      <a:pt x="98" y="271"/>
                    </a:lnTo>
                    <a:lnTo>
                      <a:pt x="92" y="273"/>
                    </a:lnTo>
                    <a:lnTo>
                      <a:pt x="88" y="274"/>
                    </a:lnTo>
                    <a:lnTo>
                      <a:pt x="80" y="276"/>
                    </a:lnTo>
                    <a:lnTo>
                      <a:pt x="71" y="276"/>
                    </a:lnTo>
                    <a:lnTo>
                      <a:pt x="67" y="276"/>
                    </a:lnTo>
                    <a:lnTo>
                      <a:pt x="63" y="276"/>
                    </a:lnTo>
                    <a:lnTo>
                      <a:pt x="57" y="282"/>
                    </a:lnTo>
                    <a:lnTo>
                      <a:pt x="50" y="286"/>
                    </a:lnTo>
                    <a:lnTo>
                      <a:pt x="46" y="290"/>
                    </a:lnTo>
                    <a:lnTo>
                      <a:pt x="44" y="294"/>
                    </a:lnTo>
                    <a:lnTo>
                      <a:pt x="42" y="296"/>
                    </a:lnTo>
                    <a:lnTo>
                      <a:pt x="40" y="299"/>
                    </a:lnTo>
                    <a:lnTo>
                      <a:pt x="38" y="303"/>
                    </a:lnTo>
                    <a:lnTo>
                      <a:pt x="36" y="305"/>
                    </a:lnTo>
                    <a:lnTo>
                      <a:pt x="36" y="305"/>
                    </a:lnTo>
                    <a:lnTo>
                      <a:pt x="34" y="307"/>
                    </a:lnTo>
                    <a:lnTo>
                      <a:pt x="34" y="307"/>
                    </a:lnTo>
                    <a:lnTo>
                      <a:pt x="34" y="309"/>
                    </a:lnTo>
                    <a:lnTo>
                      <a:pt x="32" y="313"/>
                    </a:lnTo>
                    <a:lnTo>
                      <a:pt x="30" y="319"/>
                    </a:lnTo>
                    <a:lnTo>
                      <a:pt x="27" y="324"/>
                    </a:lnTo>
                    <a:lnTo>
                      <a:pt x="27" y="332"/>
                    </a:lnTo>
                    <a:lnTo>
                      <a:pt x="27" y="336"/>
                    </a:lnTo>
                    <a:lnTo>
                      <a:pt x="23" y="342"/>
                    </a:lnTo>
                    <a:lnTo>
                      <a:pt x="25" y="346"/>
                    </a:lnTo>
                    <a:lnTo>
                      <a:pt x="25" y="351"/>
                    </a:lnTo>
                    <a:lnTo>
                      <a:pt x="25" y="357"/>
                    </a:lnTo>
                    <a:lnTo>
                      <a:pt x="25" y="365"/>
                    </a:lnTo>
                    <a:lnTo>
                      <a:pt x="23" y="369"/>
                    </a:lnTo>
                    <a:lnTo>
                      <a:pt x="25" y="372"/>
                    </a:lnTo>
                    <a:lnTo>
                      <a:pt x="25" y="374"/>
                    </a:lnTo>
                    <a:lnTo>
                      <a:pt x="25" y="374"/>
                    </a:lnTo>
                    <a:lnTo>
                      <a:pt x="25" y="376"/>
                    </a:lnTo>
                    <a:lnTo>
                      <a:pt x="28" y="380"/>
                    </a:lnTo>
                    <a:lnTo>
                      <a:pt x="30" y="386"/>
                    </a:lnTo>
                    <a:lnTo>
                      <a:pt x="32" y="395"/>
                    </a:lnTo>
                    <a:lnTo>
                      <a:pt x="42" y="405"/>
                    </a:lnTo>
                    <a:lnTo>
                      <a:pt x="44" y="407"/>
                    </a:lnTo>
                    <a:lnTo>
                      <a:pt x="48" y="409"/>
                    </a:lnTo>
                    <a:lnTo>
                      <a:pt x="55" y="411"/>
                    </a:lnTo>
                    <a:lnTo>
                      <a:pt x="63" y="413"/>
                    </a:lnTo>
                    <a:lnTo>
                      <a:pt x="82" y="413"/>
                    </a:lnTo>
                    <a:lnTo>
                      <a:pt x="84" y="411"/>
                    </a:lnTo>
                    <a:lnTo>
                      <a:pt x="86" y="409"/>
                    </a:lnTo>
                    <a:lnTo>
                      <a:pt x="88" y="407"/>
                    </a:lnTo>
                    <a:lnTo>
                      <a:pt x="94" y="407"/>
                    </a:lnTo>
                    <a:lnTo>
                      <a:pt x="98" y="407"/>
                    </a:lnTo>
                    <a:lnTo>
                      <a:pt x="101" y="409"/>
                    </a:lnTo>
                    <a:lnTo>
                      <a:pt x="107" y="409"/>
                    </a:lnTo>
                    <a:lnTo>
                      <a:pt x="113" y="407"/>
                    </a:lnTo>
                    <a:lnTo>
                      <a:pt x="124" y="405"/>
                    </a:lnTo>
                    <a:lnTo>
                      <a:pt x="130" y="399"/>
                    </a:lnTo>
                    <a:lnTo>
                      <a:pt x="136" y="397"/>
                    </a:lnTo>
                    <a:lnTo>
                      <a:pt x="142" y="395"/>
                    </a:lnTo>
                    <a:lnTo>
                      <a:pt x="142" y="394"/>
                    </a:lnTo>
                    <a:lnTo>
                      <a:pt x="147" y="390"/>
                    </a:lnTo>
                    <a:lnTo>
                      <a:pt x="153" y="386"/>
                    </a:lnTo>
                    <a:lnTo>
                      <a:pt x="157" y="386"/>
                    </a:lnTo>
                    <a:lnTo>
                      <a:pt x="161" y="386"/>
                    </a:lnTo>
                    <a:lnTo>
                      <a:pt x="163" y="386"/>
                    </a:lnTo>
                    <a:lnTo>
                      <a:pt x="165" y="386"/>
                    </a:lnTo>
                    <a:lnTo>
                      <a:pt x="165" y="384"/>
                    </a:lnTo>
                    <a:lnTo>
                      <a:pt x="167" y="384"/>
                    </a:lnTo>
                    <a:lnTo>
                      <a:pt x="169" y="380"/>
                    </a:lnTo>
                    <a:lnTo>
                      <a:pt x="172" y="378"/>
                    </a:lnTo>
                    <a:lnTo>
                      <a:pt x="176" y="376"/>
                    </a:lnTo>
                    <a:lnTo>
                      <a:pt x="182" y="372"/>
                    </a:lnTo>
                    <a:lnTo>
                      <a:pt x="188" y="371"/>
                    </a:lnTo>
                    <a:lnTo>
                      <a:pt x="190" y="369"/>
                    </a:lnTo>
                    <a:lnTo>
                      <a:pt x="194" y="367"/>
                    </a:lnTo>
                    <a:lnTo>
                      <a:pt x="197" y="367"/>
                    </a:lnTo>
                    <a:lnTo>
                      <a:pt x="201" y="365"/>
                    </a:lnTo>
                    <a:lnTo>
                      <a:pt x="203" y="365"/>
                    </a:lnTo>
                    <a:lnTo>
                      <a:pt x="207" y="361"/>
                    </a:lnTo>
                    <a:lnTo>
                      <a:pt x="213" y="359"/>
                    </a:lnTo>
                    <a:lnTo>
                      <a:pt x="219" y="359"/>
                    </a:lnTo>
                    <a:lnTo>
                      <a:pt x="222" y="359"/>
                    </a:lnTo>
                    <a:lnTo>
                      <a:pt x="228" y="363"/>
                    </a:lnTo>
                    <a:lnTo>
                      <a:pt x="234" y="367"/>
                    </a:lnTo>
                    <a:lnTo>
                      <a:pt x="238" y="371"/>
                    </a:lnTo>
                    <a:lnTo>
                      <a:pt x="238" y="376"/>
                    </a:lnTo>
                    <a:lnTo>
                      <a:pt x="238" y="388"/>
                    </a:lnTo>
                    <a:lnTo>
                      <a:pt x="238" y="395"/>
                    </a:lnTo>
                    <a:lnTo>
                      <a:pt x="240" y="401"/>
                    </a:lnTo>
                    <a:lnTo>
                      <a:pt x="238" y="417"/>
                    </a:lnTo>
                    <a:lnTo>
                      <a:pt x="236" y="432"/>
                    </a:lnTo>
                    <a:lnTo>
                      <a:pt x="236" y="445"/>
                    </a:lnTo>
                    <a:lnTo>
                      <a:pt x="234" y="461"/>
                    </a:lnTo>
                    <a:lnTo>
                      <a:pt x="236" y="463"/>
                    </a:lnTo>
                    <a:lnTo>
                      <a:pt x="238" y="467"/>
                    </a:lnTo>
                    <a:lnTo>
                      <a:pt x="238" y="470"/>
                    </a:lnTo>
                    <a:lnTo>
                      <a:pt x="238" y="474"/>
                    </a:lnTo>
                    <a:lnTo>
                      <a:pt x="238" y="478"/>
                    </a:lnTo>
                    <a:lnTo>
                      <a:pt x="236" y="480"/>
                    </a:lnTo>
                    <a:lnTo>
                      <a:pt x="236" y="482"/>
                    </a:lnTo>
                    <a:lnTo>
                      <a:pt x="238" y="486"/>
                    </a:lnTo>
                    <a:lnTo>
                      <a:pt x="240" y="490"/>
                    </a:lnTo>
                    <a:lnTo>
                      <a:pt x="253" y="499"/>
                    </a:lnTo>
                    <a:lnTo>
                      <a:pt x="259" y="497"/>
                    </a:lnTo>
                    <a:lnTo>
                      <a:pt x="265" y="497"/>
                    </a:lnTo>
                    <a:lnTo>
                      <a:pt x="270" y="499"/>
                    </a:lnTo>
                    <a:lnTo>
                      <a:pt x="278" y="497"/>
                    </a:lnTo>
                    <a:lnTo>
                      <a:pt x="286" y="493"/>
                    </a:lnTo>
                    <a:lnTo>
                      <a:pt x="293" y="493"/>
                    </a:lnTo>
                    <a:lnTo>
                      <a:pt x="301" y="493"/>
                    </a:lnTo>
                    <a:lnTo>
                      <a:pt x="305" y="492"/>
                    </a:lnTo>
                    <a:lnTo>
                      <a:pt x="311" y="492"/>
                    </a:lnTo>
                    <a:lnTo>
                      <a:pt x="316" y="493"/>
                    </a:lnTo>
                    <a:lnTo>
                      <a:pt x="318" y="493"/>
                    </a:lnTo>
                    <a:lnTo>
                      <a:pt x="322" y="493"/>
                    </a:lnTo>
                    <a:lnTo>
                      <a:pt x="326" y="493"/>
                    </a:lnTo>
                    <a:lnTo>
                      <a:pt x="336" y="492"/>
                    </a:lnTo>
                    <a:lnTo>
                      <a:pt x="343" y="490"/>
                    </a:lnTo>
                    <a:lnTo>
                      <a:pt x="347" y="490"/>
                    </a:lnTo>
                    <a:lnTo>
                      <a:pt x="349" y="488"/>
                    </a:lnTo>
                    <a:lnTo>
                      <a:pt x="351" y="484"/>
                    </a:lnTo>
                    <a:lnTo>
                      <a:pt x="353" y="482"/>
                    </a:lnTo>
                    <a:lnTo>
                      <a:pt x="351" y="480"/>
                    </a:lnTo>
                    <a:lnTo>
                      <a:pt x="349" y="478"/>
                    </a:lnTo>
                    <a:lnTo>
                      <a:pt x="345" y="478"/>
                    </a:lnTo>
                    <a:lnTo>
                      <a:pt x="343" y="478"/>
                    </a:lnTo>
                    <a:lnTo>
                      <a:pt x="336" y="478"/>
                    </a:lnTo>
                    <a:lnTo>
                      <a:pt x="330" y="478"/>
                    </a:lnTo>
                    <a:lnTo>
                      <a:pt x="322" y="478"/>
                    </a:lnTo>
                    <a:lnTo>
                      <a:pt x="315" y="482"/>
                    </a:lnTo>
                    <a:lnTo>
                      <a:pt x="305" y="482"/>
                    </a:lnTo>
                    <a:lnTo>
                      <a:pt x="297" y="482"/>
                    </a:lnTo>
                    <a:lnTo>
                      <a:pt x="290" y="480"/>
                    </a:lnTo>
                    <a:lnTo>
                      <a:pt x="282" y="478"/>
                    </a:lnTo>
                    <a:lnTo>
                      <a:pt x="274" y="472"/>
                    </a:lnTo>
                    <a:lnTo>
                      <a:pt x="272" y="468"/>
                    </a:lnTo>
                    <a:lnTo>
                      <a:pt x="270" y="463"/>
                    </a:lnTo>
                    <a:lnTo>
                      <a:pt x="272" y="459"/>
                    </a:lnTo>
                    <a:lnTo>
                      <a:pt x="272" y="455"/>
                    </a:lnTo>
                    <a:lnTo>
                      <a:pt x="272" y="453"/>
                    </a:lnTo>
                    <a:lnTo>
                      <a:pt x="270" y="447"/>
                    </a:lnTo>
                    <a:lnTo>
                      <a:pt x="270" y="440"/>
                    </a:lnTo>
                    <a:lnTo>
                      <a:pt x="270" y="430"/>
                    </a:lnTo>
                    <a:lnTo>
                      <a:pt x="274" y="420"/>
                    </a:lnTo>
                    <a:lnTo>
                      <a:pt x="274" y="419"/>
                    </a:lnTo>
                    <a:lnTo>
                      <a:pt x="276" y="415"/>
                    </a:lnTo>
                    <a:lnTo>
                      <a:pt x="274" y="411"/>
                    </a:lnTo>
                    <a:lnTo>
                      <a:pt x="274" y="405"/>
                    </a:lnTo>
                    <a:lnTo>
                      <a:pt x="270" y="397"/>
                    </a:lnTo>
                    <a:lnTo>
                      <a:pt x="268" y="388"/>
                    </a:lnTo>
                    <a:lnTo>
                      <a:pt x="270" y="371"/>
                    </a:lnTo>
                    <a:lnTo>
                      <a:pt x="272" y="357"/>
                    </a:lnTo>
                    <a:lnTo>
                      <a:pt x="272" y="349"/>
                    </a:lnTo>
                    <a:lnTo>
                      <a:pt x="270" y="338"/>
                    </a:lnTo>
                    <a:lnTo>
                      <a:pt x="272" y="332"/>
                    </a:lnTo>
                    <a:lnTo>
                      <a:pt x="274" y="328"/>
                    </a:lnTo>
                    <a:lnTo>
                      <a:pt x="274" y="317"/>
                    </a:lnTo>
                    <a:lnTo>
                      <a:pt x="274" y="307"/>
                    </a:lnTo>
                    <a:lnTo>
                      <a:pt x="272" y="299"/>
                    </a:lnTo>
                    <a:lnTo>
                      <a:pt x="272" y="284"/>
                    </a:lnTo>
                    <a:lnTo>
                      <a:pt x="272" y="269"/>
                    </a:lnTo>
                    <a:lnTo>
                      <a:pt x="272" y="263"/>
                    </a:lnTo>
                    <a:lnTo>
                      <a:pt x="274" y="257"/>
                    </a:lnTo>
                    <a:lnTo>
                      <a:pt x="274" y="251"/>
                    </a:lnTo>
                    <a:lnTo>
                      <a:pt x="274" y="248"/>
                    </a:lnTo>
                    <a:lnTo>
                      <a:pt x="270" y="238"/>
                    </a:lnTo>
                    <a:lnTo>
                      <a:pt x="270" y="225"/>
                    </a:lnTo>
                    <a:lnTo>
                      <a:pt x="270" y="213"/>
                    </a:lnTo>
                    <a:lnTo>
                      <a:pt x="270" y="203"/>
                    </a:lnTo>
                    <a:lnTo>
                      <a:pt x="268" y="194"/>
                    </a:lnTo>
                    <a:lnTo>
                      <a:pt x="267" y="188"/>
                    </a:lnTo>
                    <a:lnTo>
                      <a:pt x="265" y="184"/>
                    </a:lnTo>
                    <a:lnTo>
                      <a:pt x="265" y="180"/>
                    </a:lnTo>
                    <a:lnTo>
                      <a:pt x="265" y="175"/>
                    </a:lnTo>
                    <a:lnTo>
                      <a:pt x="263" y="167"/>
                    </a:lnTo>
                    <a:lnTo>
                      <a:pt x="263" y="155"/>
                    </a:lnTo>
                    <a:lnTo>
                      <a:pt x="261" y="146"/>
                    </a:lnTo>
                    <a:lnTo>
                      <a:pt x="259" y="134"/>
                    </a:lnTo>
                    <a:lnTo>
                      <a:pt x="257" y="125"/>
                    </a:lnTo>
                    <a:lnTo>
                      <a:pt x="255" y="119"/>
                    </a:lnTo>
                    <a:lnTo>
                      <a:pt x="255" y="115"/>
                    </a:lnTo>
                    <a:lnTo>
                      <a:pt x="253" y="113"/>
                    </a:lnTo>
                    <a:lnTo>
                      <a:pt x="253" y="113"/>
                    </a:lnTo>
                    <a:lnTo>
                      <a:pt x="249" y="109"/>
                    </a:lnTo>
                    <a:lnTo>
                      <a:pt x="249" y="104"/>
                    </a:lnTo>
                    <a:lnTo>
                      <a:pt x="249" y="104"/>
                    </a:lnTo>
                    <a:lnTo>
                      <a:pt x="247" y="102"/>
                    </a:lnTo>
                    <a:lnTo>
                      <a:pt x="245" y="100"/>
                    </a:lnTo>
                    <a:lnTo>
                      <a:pt x="243" y="98"/>
                    </a:lnTo>
                    <a:lnTo>
                      <a:pt x="242" y="94"/>
                    </a:lnTo>
                    <a:lnTo>
                      <a:pt x="240" y="90"/>
                    </a:lnTo>
                    <a:lnTo>
                      <a:pt x="236" y="86"/>
                    </a:lnTo>
                    <a:lnTo>
                      <a:pt x="234" y="84"/>
                    </a:lnTo>
                    <a:lnTo>
                      <a:pt x="234" y="79"/>
                    </a:lnTo>
                    <a:lnTo>
                      <a:pt x="232" y="79"/>
                    </a:lnTo>
                    <a:lnTo>
                      <a:pt x="228" y="73"/>
                    </a:lnTo>
                    <a:lnTo>
                      <a:pt x="224" y="67"/>
                    </a:lnTo>
                    <a:lnTo>
                      <a:pt x="219" y="61"/>
                    </a:lnTo>
                    <a:lnTo>
                      <a:pt x="195" y="44"/>
                    </a:lnTo>
                    <a:lnTo>
                      <a:pt x="190" y="44"/>
                    </a:lnTo>
                    <a:lnTo>
                      <a:pt x="186" y="42"/>
                    </a:lnTo>
                    <a:lnTo>
                      <a:pt x="182" y="40"/>
                    </a:lnTo>
                    <a:lnTo>
                      <a:pt x="178" y="36"/>
                    </a:lnTo>
                    <a:lnTo>
                      <a:pt x="174" y="34"/>
                    </a:lnTo>
                    <a:lnTo>
                      <a:pt x="171" y="34"/>
                    </a:lnTo>
                    <a:lnTo>
                      <a:pt x="167" y="32"/>
                    </a:lnTo>
                    <a:lnTo>
                      <a:pt x="161" y="29"/>
                    </a:lnTo>
                    <a:lnTo>
                      <a:pt x="153" y="25"/>
                    </a:lnTo>
                    <a:lnTo>
                      <a:pt x="146" y="25"/>
                    </a:lnTo>
                    <a:close/>
                    <a:moveTo>
                      <a:pt x="142" y="0"/>
                    </a:moveTo>
                    <a:lnTo>
                      <a:pt x="151" y="0"/>
                    </a:lnTo>
                    <a:lnTo>
                      <a:pt x="161" y="4"/>
                    </a:lnTo>
                    <a:lnTo>
                      <a:pt x="171" y="7"/>
                    </a:lnTo>
                    <a:lnTo>
                      <a:pt x="176" y="9"/>
                    </a:lnTo>
                    <a:lnTo>
                      <a:pt x="180" y="11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6" y="13"/>
                    </a:lnTo>
                    <a:lnTo>
                      <a:pt x="190" y="13"/>
                    </a:lnTo>
                    <a:lnTo>
                      <a:pt x="194" y="17"/>
                    </a:lnTo>
                    <a:lnTo>
                      <a:pt x="195" y="19"/>
                    </a:lnTo>
                    <a:lnTo>
                      <a:pt x="195" y="19"/>
                    </a:lnTo>
                    <a:lnTo>
                      <a:pt x="197" y="19"/>
                    </a:lnTo>
                    <a:lnTo>
                      <a:pt x="197" y="21"/>
                    </a:lnTo>
                    <a:lnTo>
                      <a:pt x="203" y="21"/>
                    </a:lnTo>
                    <a:lnTo>
                      <a:pt x="205" y="23"/>
                    </a:lnTo>
                    <a:lnTo>
                      <a:pt x="209" y="23"/>
                    </a:lnTo>
                    <a:lnTo>
                      <a:pt x="220" y="32"/>
                    </a:lnTo>
                    <a:lnTo>
                      <a:pt x="232" y="42"/>
                    </a:lnTo>
                    <a:lnTo>
                      <a:pt x="242" y="50"/>
                    </a:lnTo>
                    <a:lnTo>
                      <a:pt x="247" y="57"/>
                    </a:lnTo>
                    <a:lnTo>
                      <a:pt x="255" y="67"/>
                    </a:lnTo>
                    <a:lnTo>
                      <a:pt x="257" y="73"/>
                    </a:lnTo>
                    <a:lnTo>
                      <a:pt x="263" y="80"/>
                    </a:lnTo>
                    <a:lnTo>
                      <a:pt x="265" y="84"/>
                    </a:lnTo>
                    <a:lnTo>
                      <a:pt x="265" y="84"/>
                    </a:lnTo>
                    <a:lnTo>
                      <a:pt x="265" y="84"/>
                    </a:lnTo>
                    <a:lnTo>
                      <a:pt x="265" y="86"/>
                    </a:lnTo>
                    <a:lnTo>
                      <a:pt x="268" y="88"/>
                    </a:lnTo>
                    <a:lnTo>
                      <a:pt x="272" y="94"/>
                    </a:lnTo>
                    <a:lnTo>
                      <a:pt x="272" y="98"/>
                    </a:lnTo>
                    <a:lnTo>
                      <a:pt x="276" y="104"/>
                    </a:lnTo>
                    <a:lnTo>
                      <a:pt x="278" y="107"/>
                    </a:lnTo>
                    <a:lnTo>
                      <a:pt x="278" y="113"/>
                    </a:lnTo>
                    <a:lnTo>
                      <a:pt x="280" y="119"/>
                    </a:lnTo>
                    <a:lnTo>
                      <a:pt x="282" y="130"/>
                    </a:lnTo>
                    <a:lnTo>
                      <a:pt x="284" y="142"/>
                    </a:lnTo>
                    <a:lnTo>
                      <a:pt x="286" y="153"/>
                    </a:lnTo>
                    <a:lnTo>
                      <a:pt x="288" y="163"/>
                    </a:lnTo>
                    <a:lnTo>
                      <a:pt x="288" y="173"/>
                    </a:lnTo>
                    <a:lnTo>
                      <a:pt x="290" y="180"/>
                    </a:lnTo>
                    <a:lnTo>
                      <a:pt x="290" y="182"/>
                    </a:lnTo>
                    <a:lnTo>
                      <a:pt x="291" y="186"/>
                    </a:lnTo>
                    <a:lnTo>
                      <a:pt x="293" y="200"/>
                    </a:lnTo>
                    <a:lnTo>
                      <a:pt x="293" y="213"/>
                    </a:lnTo>
                    <a:lnTo>
                      <a:pt x="293" y="225"/>
                    </a:lnTo>
                    <a:lnTo>
                      <a:pt x="295" y="234"/>
                    </a:lnTo>
                    <a:lnTo>
                      <a:pt x="297" y="242"/>
                    </a:lnTo>
                    <a:lnTo>
                      <a:pt x="299" y="248"/>
                    </a:lnTo>
                    <a:lnTo>
                      <a:pt x="299" y="255"/>
                    </a:lnTo>
                    <a:lnTo>
                      <a:pt x="299" y="261"/>
                    </a:lnTo>
                    <a:lnTo>
                      <a:pt x="297" y="267"/>
                    </a:lnTo>
                    <a:lnTo>
                      <a:pt x="297" y="276"/>
                    </a:lnTo>
                    <a:lnTo>
                      <a:pt x="297" y="288"/>
                    </a:lnTo>
                    <a:lnTo>
                      <a:pt x="297" y="296"/>
                    </a:lnTo>
                    <a:lnTo>
                      <a:pt x="299" y="326"/>
                    </a:lnTo>
                    <a:lnTo>
                      <a:pt x="297" y="332"/>
                    </a:lnTo>
                    <a:lnTo>
                      <a:pt x="295" y="338"/>
                    </a:lnTo>
                    <a:lnTo>
                      <a:pt x="295" y="344"/>
                    </a:lnTo>
                    <a:lnTo>
                      <a:pt x="295" y="347"/>
                    </a:lnTo>
                    <a:lnTo>
                      <a:pt x="297" y="357"/>
                    </a:lnTo>
                    <a:lnTo>
                      <a:pt x="295" y="367"/>
                    </a:lnTo>
                    <a:lnTo>
                      <a:pt x="295" y="374"/>
                    </a:lnTo>
                    <a:lnTo>
                      <a:pt x="293" y="388"/>
                    </a:lnTo>
                    <a:lnTo>
                      <a:pt x="293" y="392"/>
                    </a:lnTo>
                    <a:lnTo>
                      <a:pt x="295" y="395"/>
                    </a:lnTo>
                    <a:lnTo>
                      <a:pt x="299" y="405"/>
                    </a:lnTo>
                    <a:lnTo>
                      <a:pt x="299" y="415"/>
                    </a:lnTo>
                    <a:lnTo>
                      <a:pt x="299" y="424"/>
                    </a:lnTo>
                    <a:lnTo>
                      <a:pt x="295" y="432"/>
                    </a:lnTo>
                    <a:lnTo>
                      <a:pt x="295" y="436"/>
                    </a:lnTo>
                    <a:lnTo>
                      <a:pt x="293" y="440"/>
                    </a:lnTo>
                    <a:lnTo>
                      <a:pt x="295" y="442"/>
                    </a:lnTo>
                    <a:lnTo>
                      <a:pt x="295" y="445"/>
                    </a:lnTo>
                    <a:lnTo>
                      <a:pt x="297" y="451"/>
                    </a:lnTo>
                    <a:lnTo>
                      <a:pt x="297" y="457"/>
                    </a:lnTo>
                    <a:lnTo>
                      <a:pt x="299" y="457"/>
                    </a:lnTo>
                    <a:lnTo>
                      <a:pt x="303" y="457"/>
                    </a:lnTo>
                    <a:lnTo>
                      <a:pt x="305" y="459"/>
                    </a:lnTo>
                    <a:lnTo>
                      <a:pt x="309" y="457"/>
                    </a:lnTo>
                    <a:lnTo>
                      <a:pt x="313" y="457"/>
                    </a:lnTo>
                    <a:lnTo>
                      <a:pt x="328" y="453"/>
                    </a:lnTo>
                    <a:lnTo>
                      <a:pt x="345" y="453"/>
                    </a:lnTo>
                    <a:lnTo>
                      <a:pt x="349" y="453"/>
                    </a:lnTo>
                    <a:lnTo>
                      <a:pt x="355" y="453"/>
                    </a:lnTo>
                    <a:lnTo>
                      <a:pt x="359" y="453"/>
                    </a:lnTo>
                    <a:lnTo>
                      <a:pt x="363" y="455"/>
                    </a:lnTo>
                    <a:lnTo>
                      <a:pt x="364" y="457"/>
                    </a:lnTo>
                    <a:lnTo>
                      <a:pt x="368" y="461"/>
                    </a:lnTo>
                    <a:lnTo>
                      <a:pt x="370" y="463"/>
                    </a:lnTo>
                    <a:lnTo>
                      <a:pt x="374" y="468"/>
                    </a:lnTo>
                    <a:lnTo>
                      <a:pt x="378" y="472"/>
                    </a:lnTo>
                    <a:lnTo>
                      <a:pt x="378" y="478"/>
                    </a:lnTo>
                    <a:lnTo>
                      <a:pt x="378" y="484"/>
                    </a:lnTo>
                    <a:lnTo>
                      <a:pt x="376" y="490"/>
                    </a:lnTo>
                    <a:lnTo>
                      <a:pt x="376" y="493"/>
                    </a:lnTo>
                    <a:lnTo>
                      <a:pt x="374" y="497"/>
                    </a:lnTo>
                    <a:lnTo>
                      <a:pt x="372" y="501"/>
                    </a:lnTo>
                    <a:lnTo>
                      <a:pt x="366" y="503"/>
                    </a:lnTo>
                    <a:lnTo>
                      <a:pt x="363" y="509"/>
                    </a:lnTo>
                    <a:lnTo>
                      <a:pt x="359" y="511"/>
                    </a:lnTo>
                    <a:lnTo>
                      <a:pt x="355" y="513"/>
                    </a:lnTo>
                    <a:lnTo>
                      <a:pt x="349" y="515"/>
                    </a:lnTo>
                    <a:lnTo>
                      <a:pt x="343" y="515"/>
                    </a:lnTo>
                    <a:lnTo>
                      <a:pt x="341" y="515"/>
                    </a:lnTo>
                    <a:lnTo>
                      <a:pt x="339" y="517"/>
                    </a:lnTo>
                    <a:lnTo>
                      <a:pt x="334" y="518"/>
                    </a:lnTo>
                    <a:lnTo>
                      <a:pt x="330" y="518"/>
                    </a:lnTo>
                    <a:lnTo>
                      <a:pt x="326" y="518"/>
                    </a:lnTo>
                    <a:lnTo>
                      <a:pt x="322" y="518"/>
                    </a:lnTo>
                    <a:lnTo>
                      <a:pt x="318" y="518"/>
                    </a:lnTo>
                    <a:lnTo>
                      <a:pt x="313" y="517"/>
                    </a:lnTo>
                    <a:lnTo>
                      <a:pt x="309" y="518"/>
                    </a:lnTo>
                    <a:lnTo>
                      <a:pt x="303" y="520"/>
                    </a:lnTo>
                    <a:lnTo>
                      <a:pt x="299" y="518"/>
                    </a:lnTo>
                    <a:lnTo>
                      <a:pt x="295" y="517"/>
                    </a:lnTo>
                    <a:lnTo>
                      <a:pt x="290" y="518"/>
                    </a:lnTo>
                    <a:lnTo>
                      <a:pt x="280" y="522"/>
                    </a:lnTo>
                    <a:lnTo>
                      <a:pt x="270" y="524"/>
                    </a:lnTo>
                    <a:lnTo>
                      <a:pt x="267" y="524"/>
                    </a:lnTo>
                    <a:lnTo>
                      <a:pt x="263" y="522"/>
                    </a:lnTo>
                    <a:lnTo>
                      <a:pt x="259" y="524"/>
                    </a:lnTo>
                    <a:lnTo>
                      <a:pt x="253" y="524"/>
                    </a:lnTo>
                    <a:lnTo>
                      <a:pt x="253" y="524"/>
                    </a:lnTo>
                    <a:lnTo>
                      <a:pt x="247" y="524"/>
                    </a:lnTo>
                    <a:lnTo>
                      <a:pt x="243" y="522"/>
                    </a:lnTo>
                    <a:lnTo>
                      <a:pt x="240" y="520"/>
                    </a:lnTo>
                    <a:lnTo>
                      <a:pt x="234" y="515"/>
                    </a:lnTo>
                    <a:lnTo>
                      <a:pt x="226" y="509"/>
                    </a:lnTo>
                    <a:lnTo>
                      <a:pt x="220" y="503"/>
                    </a:lnTo>
                    <a:lnTo>
                      <a:pt x="215" y="497"/>
                    </a:lnTo>
                    <a:lnTo>
                      <a:pt x="213" y="490"/>
                    </a:lnTo>
                    <a:lnTo>
                      <a:pt x="213" y="482"/>
                    </a:lnTo>
                    <a:lnTo>
                      <a:pt x="213" y="476"/>
                    </a:lnTo>
                    <a:lnTo>
                      <a:pt x="213" y="470"/>
                    </a:lnTo>
                    <a:lnTo>
                      <a:pt x="211" y="465"/>
                    </a:lnTo>
                    <a:lnTo>
                      <a:pt x="211" y="461"/>
                    </a:lnTo>
                    <a:lnTo>
                      <a:pt x="213" y="430"/>
                    </a:lnTo>
                    <a:lnTo>
                      <a:pt x="215" y="417"/>
                    </a:lnTo>
                    <a:lnTo>
                      <a:pt x="215" y="401"/>
                    </a:lnTo>
                    <a:lnTo>
                      <a:pt x="215" y="395"/>
                    </a:lnTo>
                    <a:lnTo>
                      <a:pt x="215" y="390"/>
                    </a:lnTo>
                    <a:lnTo>
                      <a:pt x="215" y="386"/>
                    </a:lnTo>
                    <a:lnTo>
                      <a:pt x="209" y="388"/>
                    </a:lnTo>
                    <a:lnTo>
                      <a:pt x="205" y="392"/>
                    </a:lnTo>
                    <a:lnTo>
                      <a:pt x="197" y="392"/>
                    </a:lnTo>
                    <a:lnTo>
                      <a:pt x="194" y="394"/>
                    </a:lnTo>
                    <a:lnTo>
                      <a:pt x="190" y="397"/>
                    </a:lnTo>
                    <a:lnTo>
                      <a:pt x="184" y="399"/>
                    </a:lnTo>
                    <a:lnTo>
                      <a:pt x="180" y="403"/>
                    </a:lnTo>
                    <a:lnTo>
                      <a:pt x="174" y="407"/>
                    </a:lnTo>
                    <a:lnTo>
                      <a:pt x="169" y="409"/>
                    </a:lnTo>
                    <a:lnTo>
                      <a:pt x="161" y="411"/>
                    </a:lnTo>
                    <a:lnTo>
                      <a:pt x="159" y="413"/>
                    </a:lnTo>
                    <a:lnTo>
                      <a:pt x="157" y="415"/>
                    </a:lnTo>
                    <a:lnTo>
                      <a:pt x="155" y="417"/>
                    </a:lnTo>
                    <a:lnTo>
                      <a:pt x="149" y="419"/>
                    </a:lnTo>
                    <a:lnTo>
                      <a:pt x="142" y="420"/>
                    </a:lnTo>
                    <a:lnTo>
                      <a:pt x="140" y="424"/>
                    </a:lnTo>
                    <a:lnTo>
                      <a:pt x="136" y="426"/>
                    </a:lnTo>
                    <a:lnTo>
                      <a:pt x="132" y="428"/>
                    </a:lnTo>
                    <a:lnTo>
                      <a:pt x="126" y="428"/>
                    </a:lnTo>
                    <a:lnTo>
                      <a:pt x="121" y="430"/>
                    </a:lnTo>
                    <a:lnTo>
                      <a:pt x="113" y="432"/>
                    </a:lnTo>
                    <a:lnTo>
                      <a:pt x="103" y="434"/>
                    </a:lnTo>
                    <a:lnTo>
                      <a:pt x="96" y="432"/>
                    </a:lnTo>
                    <a:lnTo>
                      <a:pt x="94" y="434"/>
                    </a:lnTo>
                    <a:lnTo>
                      <a:pt x="90" y="436"/>
                    </a:lnTo>
                    <a:lnTo>
                      <a:pt x="86" y="438"/>
                    </a:lnTo>
                    <a:lnTo>
                      <a:pt x="82" y="438"/>
                    </a:lnTo>
                    <a:lnTo>
                      <a:pt x="61" y="438"/>
                    </a:lnTo>
                    <a:lnTo>
                      <a:pt x="50" y="436"/>
                    </a:lnTo>
                    <a:lnTo>
                      <a:pt x="38" y="430"/>
                    </a:lnTo>
                    <a:lnTo>
                      <a:pt x="30" y="426"/>
                    </a:lnTo>
                    <a:lnTo>
                      <a:pt x="23" y="420"/>
                    </a:lnTo>
                    <a:lnTo>
                      <a:pt x="15" y="413"/>
                    </a:lnTo>
                    <a:lnTo>
                      <a:pt x="11" y="409"/>
                    </a:lnTo>
                    <a:lnTo>
                      <a:pt x="9" y="405"/>
                    </a:lnTo>
                    <a:lnTo>
                      <a:pt x="7" y="394"/>
                    </a:lnTo>
                    <a:lnTo>
                      <a:pt x="7" y="392"/>
                    </a:lnTo>
                    <a:lnTo>
                      <a:pt x="5" y="392"/>
                    </a:lnTo>
                    <a:lnTo>
                      <a:pt x="3" y="386"/>
                    </a:lnTo>
                    <a:lnTo>
                      <a:pt x="0" y="378"/>
                    </a:lnTo>
                    <a:lnTo>
                      <a:pt x="0" y="371"/>
                    </a:lnTo>
                    <a:lnTo>
                      <a:pt x="0" y="363"/>
                    </a:lnTo>
                    <a:lnTo>
                      <a:pt x="0" y="351"/>
                    </a:lnTo>
                    <a:lnTo>
                      <a:pt x="0" y="347"/>
                    </a:lnTo>
                    <a:lnTo>
                      <a:pt x="0" y="344"/>
                    </a:lnTo>
                    <a:lnTo>
                      <a:pt x="0" y="342"/>
                    </a:lnTo>
                    <a:lnTo>
                      <a:pt x="0" y="336"/>
                    </a:lnTo>
                    <a:lnTo>
                      <a:pt x="2" y="330"/>
                    </a:lnTo>
                    <a:lnTo>
                      <a:pt x="2" y="328"/>
                    </a:lnTo>
                    <a:lnTo>
                      <a:pt x="2" y="322"/>
                    </a:lnTo>
                    <a:lnTo>
                      <a:pt x="3" y="317"/>
                    </a:lnTo>
                    <a:lnTo>
                      <a:pt x="3" y="313"/>
                    </a:lnTo>
                    <a:lnTo>
                      <a:pt x="5" y="311"/>
                    </a:lnTo>
                    <a:lnTo>
                      <a:pt x="7" y="309"/>
                    </a:lnTo>
                    <a:lnTo>
                      <a:pt x="9" y="307"/>
                    </a:lnTo>
                    <a:lnTo>
                      <a:pt x="9" y="303"/>
                    </a:lnTo>
                    <a:lnTo>
                      <a:pt x="11" y="298"/>
                    </a:lnTo>
                    <a:lnTo>
                      <a:pt x="13" y="294"/>
                    </a:lnTo>
                    <a:lnTo>
                      <a:pt x="17" y="290"/>
                    </a:lnTo>
                    <a:lnTo>
                      <a:pt x="19" y="290"/>
                    </a:lnTo>
                    <a:lnTo>
                      <a:pt x="19" y="284"/>
                    </a:lnTo>
                    <a:lnTo>
                      <a:pt x="23" y="280"/>
                    </a:lnTo>
                    <a:lnTo>
                      <a:pt x="27" y="274"/>
                    </a:lnTo>
                    <a:lnTo>
                      <a:pt x="32" y="269"/>
                    </a:lnTo>
                    <a:lnTo>
                      <a:pt x="40" y="265"/>
                    </a:lnTo>
                    <a:lnTo>
                      <a:pt x="44" y="263"/>
                    </a:lnTo>
                    <a:lnTo>
                      <a:pt x="46" y="259"/>
                    </a:lnTo>
                    <a:lnTo>
                      <a:pt x="50" y="255"/>
                    </a:lnTo>
                    <a:lnTo>
                      <a:pt x="55" y="253"/>
                    </a:lnTo>
                    <a:lnTo>
                      <a:pt x="63" y="253"/>
                    </a:lnTo>
                    <a:lnTo>
                      <a:pt x="71" y="251"/>
                    </a:lnTo>
                    <a:lnTo>
                      <a:pt x="76" y="251"/>
                    </a:lnTo>
                    <a:lnTo>
                      <a:pt x="82" y="251"/>
                    </a:lnTo>
                    <a:lnTo>
                      <a:pt x="86" y="249"/>
                    </a:lnTo>
                    <a:lnTo>
                      <a:pt x="90" y="248"/>
                    </a:lnTo>
                    <a:lnTo>
                      <a:pt x="96" y="248"/>
                    </a:lnTo>
                    <a:lnTo>
                      <a:pt x="101" y="248"/>
                    </a:lnTo>
                    <a:lnTo>
                      <a:pt x="107" y="246"/>
                    </a:lnTo>
                    <a:lnTo>
                      <a:pt x="111" y="244"/>
                    </a:lnTo>
                    <a:lnTo>
                      <a:pt x="126" y="240"/>
                    </a:lnTo>
                    <a:lnTo>
                      <a:pt x="140" y="238"/>
                    </a:lnTo>
                    <a:lnTo>
                      <a:pt x="155" y="236"/>
                    </a:lnTo>
                    <a:lnTo>
                      <a:pt x="169" y="236"/>
                    </a:lnTo>
                    <a:lnTo>
                      <a:pt x="182" y="236"/>
                    </a:lnTo>
                    <a:lnTo>
                      <a:pt x="190" y="236"/>
                    </a:lnTo>
                    <a:lnTo>
                      <a:pt x="197" y="238"/>
                    </a:lnTo>
                    <a:lnTo>
                      <a:pt x="201" y="240"/>
                    </a:lnTo>
                    <a:lnTo>
                      <a:pt x="205" y="242"/>
                    </a:lnTo>
                    <a:lnTo>
                      <a:pt x="211" y="240"/>
                    </a:lnTo>
                    <a:lnTo>
                      <a:pt x="211" y="232"/>
                    </a:lnTo>
                    <a:lnTo>
                      <a:pt x="211" y="211"/>
                    </a:lnTo>
                    <a:lnTo>
                      <a:pt x="209" y="201"/>
                    </a:lnTo>
                    <a:lnTo>
                      <a:pt x="207" y="192"/>
                    </a:lnTo>
                    <a:lnTo>
                      <a:pt x="207" y="159"/>
                    </a:lnTo>
                    <a:lnTo>
                      <a:pt x="207" y="148"/>
                    </a:lnTo>
                    <a:lnTo>
                      <a:pt x="205" y="134"/>
                    </a:lnTo>
                    <a:lnTo>
                      <a:pt x="199" y="128"/>
                    </a:lnTo>
                    <a:lnTo>
                      <a:pt x="197" y="121"/>
                    </a:lnTo>
                    <a:lnTo>
                      <a:pt x="197" y="113"/>
                    </a:lnTo>
                    <a:lnTo>
                      <a:pt x="195" y="109"/>
                    </a:lnTo>
                    <a:lnTo>
                      <a:pt x="194" y="105"/>
                    </a:lnTo>
                    <a:lnTo>
                      <a:pt x="194" y="102"/>
                    </a:lnTo>
                    <a:lnTo>
                      <a:pt x="190" y="100"/>
                    </a:lnTo>
                    <a:lnTo>
                      <a:pt x="188" y="96"/>
                    </a:lnTo>
                    <a:lnTo>
                      <a:pt x="186" y="94"/>
                    </a:lnTo>
                    <a:lnTo>
                      <a:pt x="186" y="90"/>
                    </a:lnTo>
                    <a:lnTo>
                      <a:pt x="182" y="86"/>
                    </a:lnTo>
                    <a:lnTo>
                      <a:pt x="178" y="80"/>
                    </a:lnTo>
                    <a:lnTo>
                      <a:pt x="171" y="75"/>
                    </a:lnTo>
                    <a:lnTo>
                      <a:pt x="163" y="67"/>
                    </a:lnTo>
                    <a:lnTo>
                      <a:pt x="161" y="67"/>
                    </a:lnTo>
                    <a:lnTo>
                      <a:pt x="159" y="67"/>
                    </a:lnTo>
                    <a:lnTo>
                      <a:pt x="159" y="67"/>
                    </a:lnTo>
                    <a:lnTo>
                      <a:pt x="151" y="67"/>
                    </a:lnTo>
                    <a:lnTo>
                      <a:pt x="146" y="65"/>
                    </a:lnTo>
                    <a:lnTo>
                      <a:pt x="144" y="63"/>
                    </a:lnTo>
                    <a:lnTo>
                      <a:pt x="140" y="61"/>
                    </a:lnTo>
                    <a:lnTo>
                      <a:pt x="136" y="61"/>
                    </a:lnTo>
                    <a:lnTo>
                      <a:pt x="134" y="63"/>
                    </a:lnTo>
                    <a:lnTo>
                      <a:pt x="126" y="65"/>
                    </a:lnTo>
                    <a:lnTo>
                      <a:pt x="119" y="67"/>
                    </a:lnTo>
                    <a:lnTo>
                      <a:pt x="115" y="73"/>
                    </a:lnTo>
                    <a:lnTo>
                      <a:pt x="113" y="77"/>
                    </a:lnTo>
                    <a:lnTo>
                      <a:pt x="109" y="79"/>
                    </a:lnTo>
                    <a:lnTo>
                      <a:pt x="105" y="82"/>
                    </a:lnTo>
                    <a:lnTo>
                      <a:pt x="99" y="84"/>
                    </a:lnTo>
                    <a:lnTo>
                      <a:pt x="96" y="86"/>
                    </a:lnTo>
                    <a:lnTo>
                      <a:pt x="92" y="88"/>
                    </a:lnTo>
                    <a:lnTo>
                      <a:pt x="88" y="94"/>
                    </a:lnTo>
                    <a:lnTo>
                      <a:pt x="84" y="100"/>
                    </a:lnTo>
                    <a:lnTo>
                      <a:pt x="78" y="105"/>
                    </a:lnTo>
                    <a:lnTo>
                      <a:pt x="76" y="115"/>
                    </a:lnTo>
                    <a:lnTo>
                      <a:pt x="76" y="127"/>
                    </a:lnTo>
                    <a:lnTo>
                      <a:pt x="76" y="130"/>
                    </a:lnTo>
                    <a:lnTo>
                      <a:pt x="78" y="134"/>
                    </a:lnTo>
                    <a:lnTo>
                      <a:pt x="84" y="140"/>
                    </a:lnTo>
                    <a:lnTo>
                      <a:pt x="86" y="146"/>
                    </a:lnTo>
                    <a:lnTo>
                      <a:pt x="88" y="153"/>
                    </a:lnTo>
                    <a:lnTo>
                      <a:pt x="86" y="159"/>
                    </a:lnTo>
                    <a:lnTo>
                      <a:pt x="84" y="167"/>
                    </a:lnTo>
                    <a:lnTo>
                      <a:pt x="80" y="173"/>
                    </a:lnTo>
                    <a:lnTo>
                      <a:pt x="76" y="180"/>
                    </a:lnTo>
                    <a:lnTo>
                      <a:pt x="71" y="184"/>
                    </a:lnTo>
                    <a:lnTo>
                      <a:pt x="65" y="186"/>
                    </a:lnTo>
                    <a:lnTo>
                      <a:pt x="57" y="188"/>
                    </a:lnTo>
                    <a:lnTo>
                      <a:pt x="51" y="186"/>
                    </a:lnTo>
                    <a:lnTo>
                      <a:pt x="46" y="184"/>
                    </a:lnTo>
                    <a:lnTo>
                      <a:pt x="40" y="178"/>
                    </a:lnTo>
                    <a:lnTo>
                      <a:pt x="38" y="173"/>
                    </a:lnTo>
                    <a:lnTo>
                      <a:pt x="36" y="167"/>
                    </a:lnTo>
                    <a:lnTo>
                      <a:pt x="34" y="157"/>
                    </a:lnTo>
                    <a:lnTo>
                      <a:pt x="30" y="153"/>
                    </a:lnTo>
                    <a:lnTo>
                      <a:pt x="28" y="150"/>
                    </a:lnTo>
                    <a:lnTo>
                      <a:pt x="27" y="144"/>
                    </a:lnTo>
                    <a:lnTo>
                      <a:pt x="28" y="140"/>
                    </a:lnTo>
                    <a:lnTo>
                      <a:pt x="28" y="138"/>
                    </a:lnTo>
                    <a:lnTo>
                      <a:pt x="27" y="132"/>
                    </a:lnTo>
                    <a:lnTo>
                      <a:pt x="25" y="123"/>
                    </a:lnTo>
                    <a:lnTo>
                      <a:pt x="25" y="119"/>
                    </a:lnTo>
                    <a:lnTo>
                      <a:pt x="25" y="113"/>
                    </a:lnTo>
                    <a:lnTo>
                      <a:pt x="27" y="105"/>
                    </a:lnTo>
                    <a:lnTo>
                      <a:pt x="27" y="100"/>
                    </a:lnTo>
                    <a:lnTo>
                      <a:pt x="28" y="94"/>
                    </a:lnTo>
                    <a:lnTo>
                      <a:pt x="32" y="88"/>
                    </a:lnTo>
                    <a:lnTo>
                      <a:pt x="32" y="84"/>
                    </a:lnTo>
                    <a:lnTo>
                      <a:pt x="32" y="80"/>
                    </a:lnTo>
                    <a:lnTo>
                      <a:pt x="32" y="77"/>
                    </a:lnTo>
                    <a:lnTo>
                      <a:pt x="34" y="73"/>
                    </a:lnTo>
                    <a:lnTo>
                      <a:pt x="36" y="71"/>
                    </a:lnTo>
                    <a:lnTo>
                      <a:pt x="38" y="65"/>
                    </a:lnTo>
                    <a:lnTo>
                      <a:pt x="42" y="61"/>
                    </a:lnTo>
                    <a:lnTo>
                      <a:pt x="48" y="59"/>
                    </a:lnTo>
                    <a:lnTo>
                      <a:pt x="50" y="57"/>
                    </a:lnTo>
                    <a:lnTo>
                      <a:pt x="53" y="50"/>
                    </a:lnTo>
                    <a:lnTo>
                      <a:pt x="57" y="46"/>
                    </a:lnTo>
                    <a:lnTo>
                      <a:pt x="61" y="42"/>
                    </a:lnTo>
                    <a:lnTo>
                      <a:pt x="65" y="36"/>
                    </a:lnTo>
                    <a:lnTo>
                      <a:pt x="71" y="32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2" y="25"/>
                    </a:lnTo>
                    <a:lnTo>
                      <a:pt x="84" y="21"/>
                    </a:lnTo>
                    <a:lnTo>
                      <a:pt x="88" y="19"/>
                    </a:lnTo>
                    <a:lnTo>
                      <a:pt x="90" y="17"/>
                    </a:lnTo>
                    <a:lnTo>
                      <a:pt x="101" y="15"/>
                    </a:lnTo>
                    <a:lnTo>
                      <a:pt x="103" y="11"/>
                    </a:lnTo>
                    <a:lnTo>
                      <a:pt x="107" y="9"/>
                    </a:lnTo>
                    <a:lnTo>
                      <a:pt x="113" y="7"/>
                    </a:lnTo>
                    <a:lnTo>
                      <a:pt x="117" y="6"/>
                    </a:lnTo>
                    <a:lnTo>
                      <a:pt x="123" y="4"/>
                    </a:lnTo>
                    <a:lnTo>
                      <a:pt x="126" y="4"/>
                    </a:lnTo>
                    <a:lnTo>
                      <a:pt x="132" y="4"/>
                    </a:lnTo>
                    <a:lnTo>
                      <a:pt x="136" y="0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2" name="Freeform 151"/>
              <p:cNvSpPr>
                <a:spLocks noEditPoints="1"/>
              </p:cNvSpPr>
              <p:nvPr/>
            </p:nvSpPr>
            <p:spPr bwMode="auto">
              <a:xfrm>
                <a:off x="4830763" y="1111250"/>
                <a:ext cx="598488" cy="1384300"/>
              </a:xfrm>
              <a:custGeom>
                <a:avLst/>
                <a:gdLst>
                  <a:gd name="T0" fmla="*/ 208 w 377"/>
                  <a:gd name="T1" fmla="*/ 112 h 872"/>
                  <a:gd name="T2" fmla="*/ 163 w 377"/>
                  <a:gd name="T3" fmla="*/ 144 h 872"/>
                  <a:gd name="T4" fmla="*/ 133 w 377"/>
                  <a:gd name="T5" fmla="*/ 192 h 872"/>
                  <a:gd name="T6" fmla="*/ 119 w 377"/>
                  <a:gd name="T7" fmla="*/ 233 h 872"/>
                  <a:gd name="T8" fmla="*/ 121 w 377"/>
                  <a:gd name="T9" fmla="*/ 281 h 872"/>
                  <a:gd name="T10" fmla="*/ 140 w 377"/>
                  <a:gd name="T11" fmla="*/ 334 h 872"/>
                  <a:gd name="T12" fmla="*/ 177 w 377"/>
                  <a:gd name="T13" fmla="*/ 361 h 872"/>
                  <a:gd name="T14" fmla="*/ 233 w 377"/>
                  <a:gd name="T15" fmla="*/ 367 h 872"/>
                  <a:gd name="T16" fmla="*/ 267 w 377"/>
                  <a:gd name="T17" fmla="*/ 356 h 872"/>
                  <a:gd name="T18" fmla="*/ 309 w 377"/>
                  <a:gd name="T19" fmla="*/ 290 h 872"/>
                  <a:gd name="T20" fmla="*/ 311 w 377"/>
                  <a:gd name="T21" fmla="*/ 235 h 872"/>
                  <a:gd name="T22" fmla="*/ 305 w 377"/>
                  <a:gd name="T23" fmla="*/ 181 h 872"/>
                  <a:gd name="T24" fmla="*/ 294 w 377"/>
                  <a:gd name="T25" fmla="*/ 140 h 872"/>
                  <a:gd name="T26" fmla="*/ 279 w 377"/>
                  <a:gd name="T27" fmla="*/ 114 h 872"/>
                  <a:gd name="T28" fmla="*/ 117 w 377"/>
                  <a:gd name="T29" fmla="*/ 0 h 872"/>
                  <a:gd name="T30" fmla="*/ 98 w 377"/>
                  <a:gd name="T31" fmla="*/ 43 h 872"/>
                  <a:gd name="T32" fmla="*/ 98 w 377"/>
                  <a:gd name="T33" fmla="*/ 148 h 872"/>
                  <a:gd name="T34" fmla="*/ 113 w 377"/>
                  <a:gd name="T35" fmla="*/ 146 h 872"/>
                  <a:gd name="T36" fmla="*/ 146 w 377"/>
                  <a:gd name="T37" fmla="*/ 110 h 872"/>
                  <a:gd name="T38" fmla="*/ 163 w 377"/>
                  <a:gd name="T39" fmla="*/ 96 h 872"/>
                  <a:gd name="T40" fmla="*/ 233 w 377"/>
                  <a:gd name="T41" fmla="*/ 69 h 872"/>
                  <a:gd name="T42" fmla="*/ 300 w 377"/>
                  <a:gd name="T43" fmla="*/ 73 h 872"/>
                  <a:gd name="T44" fmla="*/ 342 w 377"/>
                  <a:gd name="T45" fmla="*/ 114 h 872"/>
                  <a:gd name="T46" fmla="*/ 348 w 377"/>
                  <a:gd name="T47" fmla="*/ 321 h 872"/>
                  <a:gd name="T48" fmla="*/ 294 w 377"/>
                  <a:gd name="T49" fmla="*/ 377 h 872"/>
                  <a:gd name="T50" fmla="*/ 234 w 377"/>
                  <a:gd name="T51" fmla="*/ 396 h 872"/>
                  <a:gd name="T52" fmla="*/ 190 w 377"/>
                  <a:gd name="T53" fmla="*/ 398 h 872"/>
                  <a:gd name="T54" fmla="*/ 148 w 377"/>
                  <a:gd name="T55" fmla="*/ 390 h 872"/>
                  <a:gd name="T56" fmla="*/ 127 w 377"/>
                  <a:gd name="T57" fmla="*/ 373 h 872"/>
                  <a:gd name="T58" fmla="*/ 121 w 377"/>
                  <a:gd name="T59" fmla="*/ 413 h 872"/>
                  <a:gd name="T60" fmla="*/ 127 w 377"/>
                  <a:gd name="T61" fmla="*/ 457 h 872"/>
                  <a:gd name="T62" fmla="*/ 129 w 377"/>
                  <a:gd name="T63" fmla="*/ 477 h 872"/>
                  <a:gd name="T64" fmla="*/ 140 w 377"/>
                  <a:gd name="T65" fmla="*/ 571 h 872"/>
                  <a:gd name="T66" fmla="*/ 148 w 377"/>
                  <a:gd name="T67" fmla="*/ 648 h 872"/>
                  <a:gd name="T68" fmla="*/ 152 w 377"/>
                  <a:gd name="T69" fmla="*/ 692 h 872"/>
                  <a:gd name="T70" fmla="*/ 156 w 377"/>
                  <a:gd name="T71" fmla="*/ 755 h 872"/>
                  <a:gd name="T72" fmla="*/ 167 w 377"/>
                  <a:gd name="T73" fmla="*/ 819 h 872"/>
                  <a:gd name="T74" fmla="*/ 198 w 377"/>
                  <a:gd name="T75" fmla="*/ 815 h 872"/>
                  <a:gd name="T76" fmla="*/ 192 w 377"/>
                  <a:gd name="T77" fmla="*/ 842 h 872"/>
                  <a:gd name="T78" fmla="*/ 163 w 377"/>
                  <a:gd name="T79" fmla="*/ 853 h 872"/>
                  <a:gd name="T80" fmla="*/ 92 w 377"/>
                  <a:gd name="T81" fmla="*/ 865 h 872"/>
                  <a:gd name="T82" fmla="*/ 42 w 377"/>
                  <a:gd name="T83" fmla="*/ 859 h 872"/>
                  <a:gd name="T84" fmla="*/ 79 w 377"/>
                  <a:gd name="T85" fmla="*/ 840 h 872"/>
                  <a:gd name="T86" fmla="*/ 106 w 377"/>
                  <a:gd name="T87" fmla="*/ 815 h 872"/>
                  <a:gd name="T88" fmla="*/ 102 w 377"/>
                  <a:gd name="T89" fmla="*/ 786 h 872"/>
                  <a:gd name="T90" fmla="*/ 100 w 377"/>
                  <a:gd name="T91" fmla="*/ 751 h 872"/>
                  <a:gd name="T92" fmla="*/ 90 w 377"/>
                  <a:gd name="T93" fmla="*/ 678 h 872"/>
                  <a:gd name="T94" fmla="*/ 85 w 377"/>
                  <a:gd name="T95" fmla="*/ 619 h 872"/>
                  <a:gd name="T96" fmla="*/ 81 w 377"/>
                  <a:gd name="T97" fmla="*/ 557 h 872"/>
                  <a:gd name="T98" fmla="*/ 64 w 377"/>
                  <a:gd name="T99" fmla="*/ 431 h 872"/>
                  <a:gd name="T100" fmla="*/ 54 w 377"/>
                  <a:gd name="T101" fmla="*/ 325 h 872"/>
                  <a:gd name="T102" fmla="*/ 52 w 377"/>
                  <a:gd name="T103" fmla="*/ 292 h 872"/>
                  <a:gd name="T104" fmla="*/ 52 w 377"/>
                  <a:gd name="T105" fmla="*/ 204 h 872"/>
                  <a:gd name="T106" fmla="*/ 50 w 377"/>
                  <a:gd name="T107" fmla="*/ 46 h 872"/>
                  <a:gd name="T108" fmla="*/ 16 w 377"/>
                  <a:gd name="T109" fmla="*/ 56 h 872"/>
                  <a:gd name="T110" fmla="*/ 0 w 377"/>
                  <a:gd name="T111" fmla="*/ 39 h 872"/>
                  <a:gd name="T112" fmla="*/ 52 w 377"/>
                  <a:gd name="T113" fmla="*/ 18 h 872"/>
                  <a:gd name="T114" fmla="*/ 102 w 377"/>
                  <a:gd name="T115" fmla="*/ 4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77" h="872">
                    <a:moveTo>
                      <a:pt x="234" y="108"/>
                    </a:moveTo>
                    <a:lnTo>
                      <a:pt x="233" y="108"/>
                    </a:lnTo>
                    <a:lnTo>
                      <a:pt x="231" y="110"/>
                    </a:lnTo>
                    <a:lnTo>
                      <a:pt x="229" y="110"/>
                    </a:lnTo>
                    <a:lnTo>
                      <a:pt x="225" y="112"/>
                    </a:lnTo>
                    <a:lnTo>
                      <a:pt x="221" y="112"/>
                    </a:lnTo>
                    <a:lnTo>
                      <a:pt x="219" y="112"/>
                    </a:lnTo>
                    <a:lnTo>
                      <a:pt x="211" y="110"/>
                    </a:lnTo>
                    <a:lnTo>
                      <a:pt x="208" y="112"/>
                    </a:lnTo>
                    <a:lnTo>
                      <a:pt x="202" y="116"/>
                    </a:lnTo>
                    <a:lnTo>
                      <a:pt x="198" y="119"/>
                    </a:lnTo>
                    <a:lnTo>
                      <a:pt x="192" y="123"/>
                    </a:lnTo>
                    <a:lnTo>
                      <a:pt x="186" y="125"/>
                    </a:lnTo>
                    <a:lnTo>
                      <a:pt x="183" y="127"/>
                    </a:lnTo>
                    <a:lnTo>
                      <a:pt x="179" y="129"/>
                    </a:lnTo>
                    <a:lnTo>
                      <a:pt x="173" y="131"/>
                    </a:lnTo>
                    <a:lnTo>
                      <a:pt x="169" y="139"/>
                    </a:lnTo>
                    <a:lnTo>
                      <a:pt x="163" y="144"/>
                    </a:lnTo>
                    <a:lnTo>
                      <a:pt x="158" y="150"/>
                    </a:lnTo>
                    <a:lnTo>
                      <a:pt x="150" y="154"/>
                    </a:lnTo>
                    <a:lnTo>
                      <a:pt x="148" y="162"/>
                    </a:lnTo>
                    <a:lnTo>
                      <a:pt x="142" y="169"/>
                    </a:lnTo>
                    <a:lnTo>
                      <a:pt x="135" y="175"/>
                    </a:lnTo>
                    <a:lnTo>
                      <a:pt x="137" y="177"/>
                    </a:lnTo>
                    <a:lnTo>
                      <a:pt x="137" y="179"/>
                    </a:lnTo>
                    <a:lnTo>
                      <a:pt x="135" y="185"/>
                    </a:lnTo>
                    <a:lnTo>
                      <a:pt x="133" y="192"/>
                    </a:lnTo>
                    <a:lnTo>
                      <a:pt x="131" y="198"/>
                    </a:lnTo>
                    <a:lnTo>
                      <a:pt x="129" y="202"/>
                    </a:lnTo>
                    <a:lnTo>
                      <a:pt x="129" y="204"/>
                    </a:lnTo>
                    <a:lnTo>
                      <a:pt x="131" y="204"/>
                    </a:lnTo>
                    <a:lnTo>
                      <a:pt x="131" y="206"/>
                    </a:lnTo>
                    <a:lnTo>
                      <a:pt x="131" y="206"/>
                    </a:lnTo>
                    <a:lnTo>
                      <a:pt x="129" y="215"/>
                    </a:lnTo>
                    <a:lnTo>
                      <a:pt x="123" y="225"/>
                    </a:lnTo>
                    <a:lnTo>
                      <a:pt x="119" y="233"/>
                    </a:lnTo>
                    <a:lnTo>
                      <a:pt x="117" y="240"/>
                    </a:lnTo>
                    <a:lnTo>
                      <a:pt x="115" y="244"/>
                    </a:lnTo>
                    <a:lnTo>
                      <a:pt x="115" y="250"/>
                    </a:lnTo>
                    <a:lnTo>
                      <a:pt x="115" y="256"/>
                    </a:lnTo>
                    <a:lnTo>
                      <a:pt x="117" y="261"/>
                    </a:lnTo>
                    <a:lnTo>
                      <a:pt x="117" y="267"/>
                    </a:lnTo>
                    <a:lnTo>
                      <a:pt x="117" y="273"/>
                    </a:lnTo>
                    <a:lnTo>
                      <a:pt x="119" y="277"/>
                    </a:lnTo>
                    <a:lnTo>
                      <a:pt x="121" y="281"/>
                    </a:lnTo>
                    <a:lnTo>
                      <a:pt x="123" y="288"/>
                    </a:lnTo>
                    <a:lnTo>
                      <a:pt x="123" y="294"/>
                    </a:lnTo>
                    <a:lnTo>
                      <a:pt x="123" y="302"/>
                    </a:lnTo>
                    <a:lnTo>
                      <a:pt x="123" y="308"/>
                    </a:lnTo>
                    <a:lnTo>
                      <a:pt x="123" y="313"/>
                    </a:lnTo>
                    <a:lnTo>
                      <a:pt x="127" y="319"/>
                    </a:lnTo>
                    <a:lnTo>
                      <a:pt x="133" y="325"/>
                    </a:lnTo>
                    <a:lnTo>
                      <a:pt x="137" y="331"/>
                    </a:lnTo>
                    <a:lnTo>
                      <a:pt x="140" y="334"/>
                    </a:lnTo>
                    <a:lnTo>
                      <a:pt x="144" y="342"/>
                    </a:lnTo>
                    <a:lnTo>
                      <a:pt x="148" y="348"/>
                    </a:lnTo>
                    <a:lnTo>
                      <a:pt x="150" y="352"/>
                    </a:lnTo>
                    <a:lnTo>
                      <a:pt x="154" y="356"/>
                    </a:lnTo>
                    <a:lnTo>
                      <a:pt x="156" y="359"/>
                    </a:lnTo>
                    <a:lnTo>
                      <a:pt x="160" y="359"/>
                    </a:lnTo>
                    <a:lnTo>
                      <a:pt x="165" y="361"/>
                    </a:lnTo>
                    <a:lnTo>
                      <a:pt x="169" y="361"/>
                    </a:lnTo>
                    <a:lnTo>
                      <a:pt x="177" y="361"/>
                    </a:lnTo>
                    <a:lnTo>
                      <a:pt x="185" y="363"/>
                    </a:lnTo>
                    <a:lnTo>
                      <a:pt x="190" y="365"/>
                    </a:lnTo>
                    <a:lnTo>
                      <a:pt x="196" y="367"/>
                    </a:lnTo>
                    <a:lnTo>
                      <a:pt x="202" y="369"/>
                    </a:lnTo>
                    <a:lnTo>
                      <a:pt x="209" y="371"/>
                    </a:lnTo>
                    <a:lnTo>
                      <a:pt x="211" y="369"/>
                    </a:lnTo>
                    <a:lnTo>
                      <a:pt x="217" y="369"/>
                    </a:lnTo>
                    <a:lnTo>
                      <a:pt x="227" y="367"/>
                    </a:lnTo>
                    <a:lnTo>
                      <a:pt x="233" y="367"/>
                    </a:lnTo>
                    <a:lnTo>
                      <a:pt x="238" y="367"/>
                    </a:lnTo>
                    <a:lnTo>
                      <a:pt x="242" y="367"/>
                    </a:lnTo>
                    <a:lnTo>
                      <a:pt x="244" y="365"/>
                    </a:lnTo>
                    <a:lnTo>
                      <a:pt x="248" y="363"/>
                    </a:lnTo>
                    <a:lnTo>
                      <a:pt x="250" y="361"/>
                    </a:lnTo>
                    <a:lnTo>
                      <a:pt x="252" y="361"/>
                    </a:lnTo>
                    <a:lnTo>
                      <a:pt x="257" y="359"/>
                    </a:lnTo>
                    <a:lnTo>
                      <a:pt x="261" y="359"/>
                    </a:lnTo>
                    <a:lnTo>
                      <a:pt x="267" y="356"/>
                    </a:lnTo>
                    <a:lnTo>
                      <a:pt x="273" y="350"/>
                    </a:lnTo>
                    <a:lnTo>
                      <a:pt x="275" y="348"/>
                    </a:lnTo>
                    <a:lnTo>
                      <a:pt x="277" y="348"/>
                    </a:lnTo>
                    <a:lnTo>
                      <a:pt x="279" y="348"/>
                    </a:lnTo>
                    <a:lnTo>
                      <a:pt x="281" y="346"/>
                    </a:lnTo>
                    <a:lnTo>
                      <a:pt x="290" y="333"/>
                    </a:lnTo>
                    <a:lnTo>
                      <a:pt x="298" y="319"/>
                    </a:lnTo>
                    <a:lnTo>
                      <a:pt x="304" y="306"/>
                    </a:lnTo>
                    <a:lnTo>
                      <a:pt x="309" y="290"/>
                    </a:lnTo>
                    <a:lnTo>
                      <a:pt x="311" y="285"/>
                    </a:lnTo>
                    <a:lnTo>
                      <a:pt x="311" y="279"/>
                    </a:lnTo>
                    <a:lnTo>
                      <a:pt x="311" y="271"/>
                    </a:lnTo>
                    <a:lnTo>
                      <a:pt x="311" y="265"/>
                    </a:lnTo>
                    <a:lnTo>
                      <a:pt x="311" y="260"/>
                    </a:lnTo>
                    <a:lnTo>
                      <a:pt x="311" y="254"/>
                    </a:lnTo>
                    <a:lnTo>
                      <a:pt x="313" y="244"/>
                    </a:lnTo>
                    <a:lnTo>
                      <a:pt x="313" y="240"/>
                    </a:lnTo>
                    <a:lnTo>
                      <a:pt x="311" y="235"/>
                    </a:lnTo>
                    <a:lnTo>
                      <a:pt x="309" y="231"/>
                    </a:lnTo>
                    <a:lnTo>
                      <a:pt x="309" y="225"/>
                    </a:lnTo>
                    <a:lnTo>
                      <a:pt x="309" y="223"/>
                    </a:lnTo>
                    <a:lnTo>
                      <a:pt x="311" y="221"/>
                    </a:lnTo>
                    <a:lnTo>
                      <a:pt x="307" y="189"/>
                    </a:lnTo>
                    <a:lnTo>
                      <a:pt x="307" y="187"/>
                    </a:lnTo>
                    <a:lnTo>
                      <a:pt x="307" y="185"/>
                    </a:lnTo>
                    <a:lnTo>
                      <a:pt x="305" y="183"/>
                    </a:lnTo>
                    <a:lnTo>
                      <a:pt x="305" y="181"/>
                    </a:lnTo>
                    <a:lnTo>
                      <a:pt x="305" y="177"/>
                    </a:lnTo>
                    <a:lnTo>
                      <a:pt x="305" y="171"/>
                    </a:lnTo>
                    <a:lnTo>
                      <a:pt x="304" y="167"/>
                    </a:lnTo>
                    <a:lnTo>
                      <a:pt x="302" y="164"/>
                    </a:lnTo>
                    <a:lnTo>
                      <a:pt x="302" y="160"/>
                    </a:lnTo>
                    <a:lnTo>
                      <a:pt x="298" y="154"/>
                    </a:lnTo>
                    <a:lnTo>
                      <a:pt x="296" y="148"/>
                    </a:lnTo>
                    <a:lnTo>
                      <a:pt x="294" y="144"/>
                    </a:lnTo>
                    <a:lnTo>
                      <a:pt x="294" y="140"/>
                    </a:lnTo>
                    <a:lnTo>
                      <a:pt x="294" y="133"/>
                    </a:lnTo>
                    <a:lnTo>
                      <a:pt x="294" y="129"/>
                    </a:lnTo>
                    <a:lnTo>
                      <a:pt x="292" y="125"/>
                    </a:lnTo>
                    <a:lnTo>
                      <a:pt x="286" y="125"/>
                    </a:lnTo>
                    <a:lnTo>
                      <a:pt x="286" y="121"/>
                    </a:lnTo>
                    <a:lnTo>
                      <a:pt x="286" y="117"/>
                    </a:lnTo>
                    <a:lnTo>
                      <a:pt x="286" y="117"/>
                    </a:lnTo>
                    <a:lnTo>
                      <a:pt x="286" y="116"/>
                    </a:lnTo>
                    <a:lnTo>
                      <a:pt x="279" y="114"/>
                    </a:lnTo>
                    <a:lnTo>
                      <a:pt x="271" y="112"/>
                    </a:lnTo>
                    <a:lnTo>
                      <a:pt x="265" y="108"/>
                    </a:lnTo>
                    <a:lnTo>
                      <a:pt x="257" y="108"/>
                    </a:lnTo>
                    <a:lnTo>
                      <a:pt x="252" y="108"/>
                    </a:lnTo>
                    <a:lnTo>
                      <a:pt x="246" y="110"/>
                    </a:lnTo>
                    <a:lnTo>
                      <a:pt x="240" y="108"/>
                    </a:lnTo>
                    <a:lnTo>
                      <a:pt x="234" y="108"/>
                    </a:lnTo>
                    <a:close/>
                    <a:moveTo>
                      <a:pt x="113" y="0"/>
                    </a:moveTo>
                    <a:lnTo>
                      <a:pt x="117" y="0"/>
                    </a:lnTo>
                    <a:lnTo>
                      <a:pt x="123" y="0"/>
                    </a:lnTo>
                    <a:lnTo>
                      <a:pt x="125" y="2"/>
                    </a:lnTo>
                    <a:lnTo>
                      <a:pt x="129" y="6"/>
                    </a:lnTo>
                    <a:lnTo>
                      <a:pt x="133" y="14"/>
                    </a:lnTo>
                    <a:lnTo>
                      <a:pt x="131" y="21"/>
                    </a:lnTo>
                    <a:lnTo>
                      <a:pt x="125" y="27"/>
                    </a:lnTo>
                    <a:lnTo>
                      <a:pt x="119" y="33"/>
                    </a:lnTo>
                    <a:lnTo>
                      <a:pt x="110" y="39"/>
                    </a:lnTo>
                    <a:lnTo>
                      <a:pt x="98" y="43"/>
                    </a:lnTo>
                    <a:lnTo>
                      <a:pt x="96" y="46"/>
                    </a:lnTo>
                    <a:lnTo>
                      <a:pt x="96" y="50"/>
                    </a:lnTo>
                    <a:lnTo>
                      <a:pt x="96" y="60"/>
                    </a:lnTo>
                    <a:lnTo>
                      <a:pt x="96" y="77"/>
                    </a:lnTo>
                    <a:lnTo>
                      <a:pt x="96" y="94"/>
                    </a:lnTo>
                    <a:lnTo>
                      <a:pt x="96" y="117"/>
                    </a:lnTo>
                    <a:lnTo>
                      <a:pt x="96" y="127"/>
                    </a:lnTo>
                    <a:lnTo>
                      <a:pt x="98" y="139"/>
                    </a:lnTo>
                    <a:lnTo>
                      <a:pt x="98" y="148"/>
                    </a:lnTo>
                    <a:lnTo>
                      <a:pt x="100" y="150"/>
                    </a:lnTo>
                    <a:lnTo>
                      <a:pt x="102" y="152"/>
                    </a:lnTo>
                    <a:lnTo>
                      <a:pt x="106" y="152"/>
                    </a:lnTo>
                    <a:lnTo>
                      <a:pt x="108" y="154"/>
                    </a:lnTo>
                    <a:lnTo>
                      <a:pt x="110" y="154"/>
                    </a:lnTo>
                    <a:lnTo>
                      <a:pt x="112" y="152"/>
                    </a:lnTo>
                    <a:lnTo>
                      <a:pt x="112" y="150"/>
                    </a:lnTo>
                    <a:lnTo>
                      <a:pt x="112" y="148"/>
                    </a:lnTo>
                    <a:lnTo>
                      <a:pt x="113" y="146"/>
                    </a:lnTo>
                    <a:lnTo>
                      <a:pt x="115" y="144"/>
                    </a:lnTo>
                    <a:lnTo>
                      <a:pt x="119" y="142"/>
                    </a:lnTo>
                    <a:lnTo>
                      <a:pt x="119" y="139"/>
                    </a:lnTo>
                    <a:lnTo>
                      <a:pt x="123" y="139"/>
                    </a:lnTo>
                    <a:lnTo>
                      <a:pt x="129" y="129"/>
                    </a:lnTo>
                    <a:lnTo>
                      <a:pt x="135" y="119"/>
                    </a:lnTo>
                    <a:lnTo>
                      <a:pt x="138" y="117"/>
                    </a:lnTo>
                    <a:lnTo>
                      <a:pt x="142" y="114"/>
                    </a:lnTo>
                    <a:lnTo>
                      <a:pt x="146" y="110"/>
                    </a:lnTo>
                    <a:lnTo>
                      <a:pt x="150" y="106"/>
                    </a:lnTo>
                    <a:lnTo>
                      <a:pt x="150" y="106"/>
                    </a:lnTo>
                    <a:lnTo>
                      <a:pt x="152" y="106"/>
                    </a:lnTo>
                    <a:lnTo>
                      <a:pt x="154" y="106"/>
                    </a:lnTo>
                    <a:lnTo>
                      <a:pt x="154" y="106"/>
                    </a:lnTo>
                    <a:lnTo>
                      <a:pt x="156" y="102"/>
                    </a:lnTo>
                    <a:lnTo>
                      <a:pt x="158" y="102"/>
                    </a:lnTo>
                    <a:lnTo>
                      <a:pt x="161" y="100"/>
                    </a:lnTo>
                    <a:lnTo>
                      <a:pt x="163" y="96"/>
                    </a:lnTo>
                    <a:lnTo>
                      <a:pt x="169" y="92"/>
                    </a:lnTo>
                    <a:lnTo>
                      <a:pt x="179" y="89"/>
                    </a:lnTo>
                    <a:lnTo>
                      <a:pt x="186" y="85"/>
                    </a:lnTo>
                    <a:lnTo>
                      <a:pt x="194" y="79"/>
                    </a:lnTo>
                    <a:lnTo>
                      <a:pt x="208" y="77"/>
                    </a:lnTo>
                    <a:lnTo>
                      <a:pt x="213" y="75"/>
                    </a:lnTo>
                    <a:lnTo>
                      <a:pt x="221" y="73"/>
                    </a:lnTo>
                    <a:lnTo>
                      <a:pt x="227" y="69"/>
                    </a:lnTo>
                    <a:lnTo>
                      <a:pt x="233" y="69"/>
                    </a:lnTo>
                    <a:lnTo>
                      <a:pt x="238" y="69"/>
                    </a:lnTo>
                    <a:lnTo>
                      <a:pt x="246" y="69"/>
                    </a:lnTo>
                    <a:lnTo>
                      <a:pt x="256" y="69"/>
                    </a:lnTo>
                    <a:lnTo>
                      <a:pt x="263" y="69"/>
                    </a:lnTo>
                    <a:lnTo>
                      <a:pt x="269" y="69"/>
                    </a:lnTo>
                    <a:lnTo>
                      <a:pt x="275" y="69"/>
                    </a:lnTo>
                    <a:lnTo>
                      <a:pt x="284" y="71"/>
                    </a:lnTo>
                    <a:lnTo>
                      <a:pt x="294" y="73"/>
                    </a:lnTo>
                    <a:lnTo>
                      <a:pt x="300" y="73"/>
                    </a:lnTo>
                    <a:lnTo>
                      <a:pt x="304" y="75"/>
                    </a:lnTo>
                    <a:lnTo>
                      <a:pt x="311" y="81"/>
                    </a:lnTo>
                    <a:lnTo>
                      <a:pt x="317" y="85"/>
                    </a:lnTo>
                    <a:lnTo>
                      <a:pt x="323" y="91"/>
                    </a:lnTo>
                    <a:lnTo>
                      <a:pt x="330" y="94"/>
                    </a:lnTo>
                    <a:lnTo>
                      <a:pt x="332" y="98"/>
                    </a:lnTo>
                    <a:lnTo>
                      <a:pt x="334" y="102"/>
                    </a:lnTo>
                    <a:lnTo>
                      <a:pt x="340" y="108"/>
                    </a:lnTo>
                    <a:lnTo>
                      <a:pt x="342" y="114"/>
                    </a:lnTo>
                    <a:lnTo>
                      <a:pt x="346" y="116"/>
                    </a:lnTo>
                    <a:lnTo>
                      <a:pt x="348" y="121"/>
                    </a:lnTo>
                    <a:lnTo>
                      <a:pt x="359" y="142"/>
                    </a:lnTo>
                    <a:lnTo>
                      <a:pt x="369" y="165"/>
                    </a:lnTo>
                    <a:lnTo>
                      <a:pt x="375" y="190"/>
                    </a:lnTo>
                    <a:lnTo>
                      <a:pt x="377" y="215"/>
                    </a:lnTo>
                    <a:lnTo>
                      <a:pt x="371" y="263"/>
                    </a:lnTo>
                    <a:lnTo>
                      <a:pt x="353" y="308"/>
                    </a:lnTo>
                    <a:lnTo>
                      <a:pt x="348" y="321"/>
                    </a:lnTo>
                    <a:lnTo>
                      <a:pt x="340" y="333"/>
                    </a:lnTo>
                    <a:lnTo>
                      <a:pt x="330" y="344"/>
                    </a:lnTo>
                    <a:lnTo>
                      <a:pt x="323" y="358"/>
                    </a:lnTo>
                    <a:lnTo>
                      <a:pt x="319" y="359"/>
                    </a:lnTo>
                    <a:lnTo>
                      <a:pt x="315" y="361"/>
                    </a:lnTo>
                    <a:lnTo>
                      <a:pt x="313" y="363"/>
                    </a:lnTo>
                    <a:lnTo>
                      <a:pt x="309" y="367"/>
                    </a:lnTo>
                    <a:lnTo>
                      <a:pt x="304" y="371"/>
                    </a:lnTo>
                    <a:lnTo>
                      <a:pt x="294" y="377"/>
                    </a:lnTo>
                    <a:lnTo>
                      <a:pt x="284" y="381"/>
                    </a:lnTo>
                    <a:lnTo>
                      <a:pt x="273" y="384"/>
                    </a:lnTo>
                    <a:lnTo>
                      <a:pt x="263" y="386"/>
                    </a:lnTo>
                    <a:lnTo>
                      <a:pt x="257" y="390"/>
                    </a:lnTo>
                    <a:lnTo>
                      <a:pt x="250" y="394"/>
                    </a:lnTo>
                    <a:lnTo>
                      <a:pt x="246" y="394"/>
                    </a:lnTo>
                    <a:lnTo>
                      <a:pt x="242" y="394"/>
                    </a:lnTo>
                    <a:lnTo>
                      <a:pt x="238" y="396"/>
                    </a:lnTo>
                    <a:lnTo>
                      <a:pt x="234" y="396"/>
                    </a:lnTo>
                    <a:lnTo>
                      <a:pt x="229" y="398"/>
                    </a:lnTo>
                    <a:lnTo>
                      <a:pt x="225" y="400"/>
                    </a:lnTo>
                    <a:lnTo>
                      <a:pt x="219" y="402"/>
                    </a:lnTo>
                    <a:lnTo>
                      <a:pt x="211" y="402"/>
                    </a:lnTo>
                    <a:lnTo>
                      <a:pt x="206" y="402"/>
                    </a:lnTo>
                    <a:lnTo>
                      <a:pt x="200" y="400"/>
                    </a:lnTo>
                    <a:lnTo>
                      <a:pt x="196" y="396"/>
                    </a:lnTo>
                    <a:lnTo>
                      <a:pt x="194" y="396"/>
                    </a:lnTo>
                    <a:lnTo>
                      <a:pt x="190" y="398"/>
                    </a:lnTo>
                    <a:lnTo>
                      <a:pt x="186" y="398"/>
                    </a:lnTo>
                    <a:lnTo>
                      <a:pt x="181" y="396"/>
                    </a:lnTo>
                    <a:lnTo>
                      <a:pt x="175" y="394"/>
                    </a:lnTo>
                    <a:lnTo>
                      <a:pt x="169" y="390"/>
                    </a:lnTo>
                    <a:lnTo>
                      <a:pt x="163" y="390"/>
                    </a:lnTo>
                    <a:lnTo>
                      <a:pt x="160" y="390"/>
                    </a:lnTo>
                    <a:lnTo>
                      <a:pt x="156" y="390"/>
                    </a:lnTo>
                    <a:lnTo>
                      <a:pt x="150" y="392"/>
                    </a:lnTo>
                    <a:lnTo>
                      <a:pt x="148" y="390"/>
                    </a:lnTo>
                    <a:lnTo>
                      <a:pt x="146" y="388"/>
                    </a:lnTo>
                    <a:lnTo>
                      <a:pt x="146" y="386"/>
                    </a:lnTo>
                    <a:lnTo>
                      <a:pt x="144" y="384"/>
                    </a:lnTo>
                    <a:lnTo>
                      <a:pt x="142" y="383"/>
                    </a:lnTo>
                    <a:lnTo>
                      <a:pt x="138" y="383"/>
                    </a:lnTo>
                    <a:lnTo>
                      <a:pt x="135" y="383"/>
                    </a:lnTo>
                    <a:lnTo>
                      <a:pt x="133" y="381"/>
                    </a:lnTo>
                    <a:lnTo>
                      <a:pt x="129" y="379"/>
                    </a:lnTo>
                    <a:lnTo>
                      <a:pt x="127" y="373"/>
                    </a:lnTo>
                    <a:lnTo>
                      <a:pt x="125" y="369"/>
                    </a:lnTo>
                    <a:lnTo>
                      <a:pt x="123" y="367"/>
                    </a:lnTo>
                    <a:lnTo>
                      <a:pt x="119" y="367"/>
                    </a:lnTo>
                    <a:lnTo>
                      <a:pt x="117" y="369"/>
                    </a:lnTo>
                    <a:lnTo>
                      <a:pt x="115" y="373"/>
                    </a:lnTo>
                    <a:lnTo>
                      <a:pt x="115" y="377"/>
                    </a:lnTo>
                    <a:lnTo>
                      <a:pt x="115" y="386"/>
                    </a:lnTo>
                    <a:lnTo>
                      <a:pt x="117" y="394"/>
                    </a:lnTo>
                    <a:lnTo>
                      <a:pt x="121" y="413"/>
                    </a:lnTo>
                    <a:lnTo>
                      <a:pt x="121" y="421"/>
                    </a:lnTo>
                    <a:lnTo>
                      <a:pt x="121" y="427"/>
                    </a:lnTo>
                    <a:lnTo>
                      <a:pt x="121" y="434"/>
                    </a:lnTo>
                    <a:lnTo>
                      <a:pt x="123" y="440"/>
                    </a:lnTo>
                    <a:lnTo>
                      <a:pt x="123" y="444"/>
                    </a:lnTo>
                    <a:lnTo>
                      <a:pt x="125" y="448"/>
                    </a:lnTo>
                    <a:lnTo>
                      <a:pt x="127" y="454"/>
                    </a:lnTo>
                    <a:lnTo>
                      <a:pt x="127" y="457"/>
                    </a:lnTo>
                    <a:lnTo>
                      <a:pt x="127" y="457"/>
                    </a:lnTo>
                    <a:lnTo>
                      <a:pt x="127" y="459"/>
                    </a:lnTo>
                    <a:lnTo>
                      <a:pt x="127" y="459"/>
                    </a:lnTo>
                    <a:lnTo>
                      <a:pt x="125" y="461"/>
                    </a:lnTo>
                    <a:lnTo>
                      <a:pt x="127" y="463"/>
                    </a:lnTo>
                    <a:lnTo>
                      <a:pt x="127" y="467"/>
                    </a:lnTo>
                    <a:lnTo>
                      <a:pt x="129" y="469"/>
                    </a:lnTo>
                    <a:lnTo>
                      <a:pt x="129" y="471"/>
                    </a:lnTo>
                    <a:lnTo>
                      <a:pt x="129" y="473"/>
                    </a:lnTo>
                    <a:lnTo>
                      <a:pt x="129" y="477"/>
                    </a:lnTo>
                    <a:lnTo>
                      <a:pt x="131" y="482"/>
                    </a:lnTo>
                    <a:lnTo>
                      <a:pt x="133" y="488"/>
                    </a:lnTo>
                    <a:lnTo>
                      <a:pt x="135" y="504"/>
                    </a:lnTo>
                    <a:lnTo>
                      <a:pt x="135" y="507"/>
                    </a:lnTo>
                    <a:lnTo>
                      <a:pt x="133" y="509"/>
                    </a:lnTo>
                    <a:lnTo>
                      <a:pt x="135" y="525"/>
                    </a:lnTo>
                    <a:lnTo>
                      <a:pt x="137" y="540"/>
                    </a:lnTo>
                    <a:lnTo>
                      <a:pt x="140" y="553"/>
                    </a:lnTo>
                    <a:lnTo>
                      <a:pt x="140" y="571"/>
                    </a:lnTo>
                    <a:lnTo>
                      <a:pt x="140" y="578"/>
                    </a:lnTo>
                    <a:lnTo>
                      <a:pt x="138" y="586"/>
                    </a:lnTo>
                    <a:lnTo>
                      <a:pt x="140" y="592"/>
                    </a:lnTo>
                    <a:lnTo>
                      <a:pt x="140" y="598"/>
                    </a:lnTo>
                    <a:lnTo>
                      <a:pt x="142" y="603"/>
                    </a:lnTo>
                    <a:lnTo>
                      <a:pt x="144" y="607"/>
                    </a:lnTo>
                    <a:lnTo>
                      <a:pt x="146" y="621"/>
                    </a:lnTo>
                    <a:lnTo>
                      <a:pt x="146" y="634"/>
                    </a:lnTo>
                    <a:lnTo>
                      <a:pt x="148" y="648"/>
                    </a:lnTo>
                    <a:lnTo>
                      <a:pt x="150" y="659"/>
                    </a:lnTo>
                    <a:lnTo>
                      <a:pt x="150" y="665"/>
                    </a:lnTo>
                    <a:lnTo>
                      <a:pt x="152" y="671"/>
                    </a:lnTo>
                    <a:lnTo>
                      <a:pt x="154" y="674"/>
                    </a:lnTo>
                    <a:lnTo>
                      <a:pt x="154" y="682"/>
                    </a:lnTo>
                    <a:lnTo>
                      <a:pt x="154" y="686"/>
                    </a:lnTo>
                    <a:lnTo>
                      <a:pt x="154" y="690"/>
                    </a:lnTo>
                    <a:lnTo>
                      <a:pt x="154" y="692"/>
                    </a:lnTo>
                    <a:lnTo>
                      <a:pt x="152" y="692"/>
                    </a:lnTo>
                    <a:lnTo>
                      <a:pt x="152" y="692"/>
                    </a:lnTo>
                    <a:lnTo>
                      <a:pt x="152" y="694"/>
                    </a:lnTo>
                    <a:lnTo>
                      <a:pt x="152" y="698"/>
                    </a:lnTo>
                    <a:lnTo>
                      <a:pt x="154" y="703"/>
                    </a:lnTo>
                    <a:lnTo>
                      <a:pt x="154" y="707"/>
                    </a:lnTo>
                    <a:lnTo>
                      <a:pt x="154" y="713"/>
                    </a:lnTo>
                    <a:lnTo>
                      <a:pt x="154" y="734"/>
                    </a:lnTo>
                    <a:lnTo>
                      <a:pt x="154" y="746"/>
                    </a:lnTo>
                    <a:lnTo>
                      <a:pt x="156" y="755"/>
                    </a:lnTo>
                    <a:lnTo>
                      <a:pt x="156" y="761"/>
                    </a:lnTo>
                    <a:lnTo>
                      <a:pt x="158" y="765"/>
                    </a:lnTo>
                    <a:lnTo>
                      <a:pt x="156" y="769"/>
                    </a:lnTo>
                    <a:lnTo>
                      <a:pt x="156" y="772"/>
                    </a:lnTo>
                    <a:lnTo>
                      <a:pt x="156" y="784"/>
                    </a:lnTo>
                    <a:lnTo>
                      <a:pt x="158" y="796"/>
                    </a:lnTo>
                    <a:lnTo>
                      <a:pt x="161" y="807"/>
                    </a:lnTo>
                    <a:lnTo>
                      <a:pt x="163" y="819"/>
                    </a:lnTo>
                    <a:lnTo>
                      <a:pt x="167" y="819"/>
                    </a:lnTo>
                    <a:lnTo>
                      <a:pt x="169" y="820"/>
                    </a:lnTo>
                    <a:lnTo>
                      <a:pt x="175" y="819"/>
                    </a:lnTo>
                    <a:lnTo>
                      <a:pt x="179" y="817"/>
                    </a:lnTo>
                    <a:lnTo>
                      <a:pt x="183" y="813"/>
                    </a:lnTo>
                    <a:lnTo>
                      <a:pt x="186" y="809"/>
                    </a:lnTo>
                    <a:lnTo>
                      <a:pt x="192" y="807"/>
                    </a:lnTo>
                    <a:lnTo>
                      <a:pt x="194" y="807"/>
                    </a:lnTo>
                    <a:lnTo>
                      <a:pt x="196" y="807"/>
                    </a:lnTo>
                    <a:lnTo>
                      <a:pt x="198" y="815"/>
                    </a:lnTo>
                    <a:lnTo>
                      <a:pt x="200" y="824"/>
                    </a:lnTo>
                    <a:lnTo>
                      <a:pt x="200" y="830"/>
                    </a:lnTo>
                    <a:lnTo>
                      <a:pt x="198" y="834"/>
                    </a:lnTo>
                    <a:lnTo>
                      <a:pt x="198" y="836"/>
                    </a:lnTo>
                    <a:lnTo>
                      <a:pt x="196" y="836"/>
                    </a:lnTo>
                    <a:lnTo>
                      <a:pt x="194" y="838"/>
                    </a:lnTo>
                    <a:lnTo>
                      <a:pt x="192" y="840"/>
                    </a:lnTo>
                    <a:lnTo>
                      <a:pt x="192" y="840"/>
                    </a:lnTo>
                    <a:lnTo>
                      <a:pt x="192" y="842"/>
                    </a:lnTo>
                    <a:lnTo>
                      <a:pt x="192" y="844"/>
                    </a:lnTo>
                    <a:lnTo>
                      <a:pt x="188" y="845"/>
                    </a:lnTo>
                    <a:lnTo>
                      <a:pt x="185" y="845"/>
                    </a:lnTo>
                    <a:lnTo>
                      <a:pt x="181" y="847"/>
                    </a:lnTo>
                    <a:lnTo>
                      <a:pt x="179" y="847"/>
                    </a:lnTo>
                    <a:lnTo>
                      <a:pt x="173" y="851"/>
                    </a:lnTo>
                    <a:lnTo>
                      <a:pt x="169" y="851"/>
                    </a:lnTo>
                    <a:lnTo>
                      <a:pt x="167" y="853"/>
                    </a:lnTo>
                    <a:lnTo>
                      <a:pt x="163" y="853"/>
                    </a:lnTo>
                    <a:lnTo>
                      <a:pt x="161" y="853"/>
                    </a:lnTo>
                    <a:lnTo>
                      <a:pt x="156" y="853"/>
                    </a:lnTo>
                    <a:lnTo>
                      <a:pt x="152" y="853"/>
                    </a:lnTo>
                    <a:lnTo>
                      <a:pt x="146" y="855"/>
                    </a:lnTo>
                    <a:lnTo>
                      <a:pt x="135" y="857"/>
                    </a:lnTo>
                    <a:lnTo>
                      <a:pt x="125" y="859"/>
                    </a:lnTo>
                    <a:lnTo>
                      <a:pt x="119" y="861"/>
                    </a:lnTo>
                    <a:lnTo>
                      <a:pt x="112" y="863"/>
                    </a:lnTo>
                    <a:lnTo>
                      <a:pt x="92" y="865"/>
                    </a:lnTo>
                    <a:lnTo>
                      <a:pt x="85" y="867"/>
                    </a:lnTo>
                    <a:lnTo>
                      <a:pt x="75" y="869"/>
                    </a:lnTo>
                    <a:lnTo>
                      <a:pt x="69" y="870"/>
                    </a:lnTo>
                    <a:lnTo>
                      <a:pt x="64" y="872"/>
                    </a:lnTo>
                    <a:lnTo>
                      <a:pt x="58" y="872"/>
                    </a:lnTo>
                    <a:lnTo>
                      <a:pt x="50" y="870"/>
                    </a:lnTo>
                    <a:lnTo>
                      <a:pt x="46" y="869"/>
                    </a:lnTo>
                    <a:lnTo>
                      <a:pt x="44" y="865"/>
                    </a:lnTo>
                    <a:lnTo>
                      <a:pt x="42" y="859"/>
                    </a:lnTo>
                    <a:lnTo>
                      <a:pt x="44" y="857"/>
                    </a:lnTo>
                    <a:lnTo>
                      <a:pt x="46" y="853"/>
                    </a:lnTo>
                    <a:lnTo>
                      <a:pt x="52" y="849"/>
                    </a:lnTo>
                    <a:lnTo>
                      <a:pt x="56" y="845"/>
                    </a:lnTo>
                    <a:lnTo>
                      <a:pt x="62" y="844"/>
                    </a:lnTo>
                    <a:lnTo>
                      <a:pt x="67" y="842"/>
                    </a:lnTo>
                    <a:lnTo>
                      <a:pt x="73" y="840"/>
                    </a:lnTo>
                    <a:lnTo>
                      <a:pt x="75" y="840"/>
                    </a:lnTo>
                    <a:lnTo>
                      <a:pt x="79" y="840"/>
                    </a:lnTo>
                    <a:lnTo>
                      <a:pt x="81" y="840"/>
                    </a:lnTo>
                    <a:lnTo>
                      <a:pt x="85" y="838"/>
                    </a:lnTo>
                    <a:lnTo>
                      <a:pt x="90" y="836"/>
                    </a:lnTo>
                    <a:lnTo>
                      <a:pt x="96" y="834"/>
                    </a:lnTo>
                    <a:lnTo>
                      <a:pt x="102" y="830"/>
                    </a:lnTo>
                    <a:lnTo>
                      <a:pt x="102" y="828"/>
                    </a:lnTo>
                    <a:lnTo>
                      <a:pt x="102" y="824"/>
                    </a:lnTo>
                    <a:lnTo>
                      <a:pt x="104" y="820"/>
                    </a:lnTo>
                    <a:lnTo>
                      <a:pt x="106" y="815"/>
                    </a:lnTo>
                    <a:lnTo>
                      <a:pt x="106" y="811"/>
                    </a:lnTo>
                    <a:lnTo>
                      <a:pt x="106" y="807"/>
                    </a:lnTo>
                    <a:lnTo>
                      <a:pt x="106" y="805"/>
                    </a:lnTo>
                    <a:lnTo>
                      <a:pt x="104" y="805"/>
                    </a:lnTo>
                    <a:lnTo>
                      <a:pt x="102" y="803"/>
                    </a:lnTo>
                    <a:lnTo>
                      <a:pt x="102" y="801"/>
                    </a:lnTo>
                    <a:lnTo>
                      <a:pt x="100" y="797"/>
                    </a:lnTo>
                    <a:lnTo>
                      <a:pt x="102" y="794"/>
                    </a:lnTo>
                    <a:lnTo>
                      <a:pt x="102" y="786"/>
                    </a:lnTo>
                    <a:lnTo>
                      <a:pt x="102" y="782"/>
                    </a:lnTo>
                    <a:lnTo>
                      <a:pt x="100" y="778"/>
                    </a:lnTo>
                    <a:lnTo>
                      <a:pt x="98" y="774"/>
                    </a:lnTo>
                    <a:lnTo>
                      <a:pt x="98" y="771"/>
                    </a:lnTo>
                    <a:lnTo>
                      <a:pt x="98" y="767"/>
                    </a:lnTo>
                    <a:lnTo>
                      <a:pt x="98" y="763"/>
                    </a:lnTo>
                    <a:lnTo>
                      <a:pt x="100" y="759"/>
                    </a:lnTo>
                    <a:lnTo>
                      <a:pt x="100" y="755"/>
                    </a:lnTo>
                    <a:lnTo>
                      <a:pt x="100" y="751"/>
                    </a:lnTo>
                    <a:lnTo>
                      <a:pt x="98" y="747"/>
                    </a:lnTo>
                    <a:lnTo>
                      <a:pt x="98" y="746"/>
                    </a:lnTo>
                    <a:lnTo>
                      <a:pt x="98" y="740"/>
                    </a:lnTo>
                    <a:lnTo>
                      <a:pt x="98" y="736"/>
                    </a:lnTo>
                    <a:lnTo>
                      <a:pt x="100" y="730"/>
                    </a:lnTo>
                    <a:lnTo>
                      <a:pt x="100" y="723"/>
                    </a:lnTo>
                    <a:lnTo>
                      <a:pt x="98" y="713"/>
                    </a:lnTo>
                    <a:lnTo>
                      <a:pt x="92" y="696"/>
                    </a:lnTo>
                    <a:lnTo>
                      <a:pt x="90" y="678"/>
                    </a:lnTo>
                    <a:lnTo>
                      <a:pt x="90" y="669"/>
                    </a:lnTo>
                    <a:lnTo>
                      <a:pt x="89" y="659"/>
                    </a:lnTo>
                    <a:lnTo>
                      <a:pt x="89" y="653"/>
                    </a:lnTo>
                    <a:lnTo>
                      <a:pt x="87" y="650"/>
                    </a:lnTo>
                    <a:lnTo>
                      <a:pt x="85" y="644"/>
                    </a:lnTo>
                    <a:lnTo>
                      <a:pt x="85" y="638"/>
                    </a:lnTo>
                    <a:lnTo>
                      <a:pt x="85" y="634"/>
                    </a:lnTo>
                    <a:lnTo>
                      <a:pt x="85" y="628"/>
                    </a:lnTo>
                    <a:lnTo>
                      <a:pt x="85" y="619"/>
                    </a:lnTo>
                    <a:lnTo>
                      <a:pt x="85" y="613"/>
                    </a:lnTo>
                    <a:lnTo>
                      <a:pt x="83" y="605"/>
                    </a:lnTo>
                    <a:lnTo>
                      <a:pt x="83" y="600"/>
                    </a:lnTo>
                    <a:lnTo>
                      <a:pt x="81" y="592"/>
                    </a:lnTo>
                    <a:lnTo>
                      <a:pt x="81" y="588"/>
                    </a:lnTo>
                    <a:lnTo>
                      <a:pt x="81" y="584"/>
                    </a:lnTo>
                    <a:lnTo>
                      <a:pt x="81" y="578"/>
                    </a:lnTo>
                    <a:lnTo>
                      <a:pt x="81" y="567"/>
                    </a:lnTo>
                    <a:lnTo>
                      <a:pt x="81" y="557"/>
                    </a:lnTo>
                    <a:lnTo>
                      <a:pt x="77" y="536"/>
                    </a:lnTo>
                    <a:lnTo>
                      <a:pt x="75" y="527"/>
                    </a:lnTo>
                    <a:lnTo>
                      <a:pt x="75" y="517"/>
                    </a:lnTo>
                    <a:lnTo>
                      <a:pt x="75" y="507"/>
                    </a:lnTo>
                    <a:lnTo>
                      <a:pt x="73" y="498"/>
                    </a:lnTo>
                    <a:lnTo>
                      <a:pt x="71" y="484"/>
                    </a:lnTo>
                    <a:lnTo>
                      <a:pt x="67" y="469"/>
                    </a:lnTo>
                    <a:lnTo>
                      <a:pt x="65" y="442"/>
                    </a:lnTo>
                    <a:lnTo>
                      <a:pt x="64" y="431"/>
                    </a:lnTo>
                    <a:lnTo>
                      <a:pt x="64" y="417"/>
                    </a:lnTo>
                    <a:lnTo>
                      <a:pt x="64" y="409"/>
                    </a:lnTo>
                    <a:lnTo>
                      <a:pt x="62" y="404"/>
                    </a:lnTo>
                    <a:lnTo>
                      <a:pt x="60" y="398"/>
                    </a:lnTo>
                    <a:lnTo>
                      <a:pt x="58" y="390"/>
                    </a:lnTo>
                    <a:lnTo>
                      <a:pt x="56" y="359"/>
                    </a:lnTo>
                    <a:lnTo>
                      <a:pt x="54" y="327"/>
                    </a:lnTo>
                    <a:lnTo>
                      <a:pt x="54" y="327"/>
                    </a:lnTo>
                    <a:lnTo>
                      <a:pt x="54" y="325"/>
                    </a:lnTo>
                    <a:lnTo>
                      <a:pt x="54" y="325"/>
                    </a:lnTo>
                    <a:lnTo>
                      <a:pt x="54" y="323"/>
                    </a:lnTo>
                    <a:lnTo>
                      <a:pt x="54" y="321"/>
                    </a:lnTo>
                    <a:lnTo>
                      <a:pt x="54" y="321"/>
                    </a:lnTo>
                    <a:lnTo>
                      <a:pt x="54" y="319"/>
                    </a:lnTo>
                    <a:lnTo>
                      <a:pt x="56" y="317"/>
                    </a:lnTo>
                    <a:lnTo>
                      <a:pt x="54" y="310"/>
                    </a:lnTo>
                    <a:lnTo>
                      <a:pt x="54" y="300"/>
                    </a:lnTo>
                    <a:lnTo>
                      <a:pt x="52" y="292"/>
                    </a:lnTo>
                    <a:lnTo>
                      <a:pt x="52" y="283"/>
                    </a:lnTo>
                    <a:lnTo>
                      <a:pt x="52" y="258"/>
                    </a:lnTo>
                    <a:lnTo>
                      <a:pt x="54" y="244"/>
                    </a:lnTo>
                    <a:lnTo>
                      <a:pt x="54" y="231"/>
                    </a:lnTo>
                    <a:lnTo>
                      <a:pt x="54" y="227"/>
                    </a:lnTo>
                    <a:lnTo>
                      <a:pt x="52" y="223"/>
                    </a:lnTo>
                    <a:lnTo>
                      <a:pt x="50" y="217"/>
                    </a:lnTo>
                    <a:lnTo>
                      <a:pt x="50" y="213"/>
                    </a:lnTo>
                    <a:lnTo>
                      <a:pt x="52" y="204"/>
                    </a:lnTo>
                    <a:lnTo>
                      <a:pt x="52" y="194"/>
                    </a:lnTo>
                    <a:lnTo>
                      <a:pt x="50" y="164"/>
                    </a:lnTo>
                    <a:lnTo>
                      <a:pt x="50" y="148"/>
                    </a:lnTo>
                    <a:lnTo>
                      <a:pt x="48" y="133"/>
                    </a:lnTo>
                    <a:lnTo>
                      <a:pt x="50" y="119"/>
                    </a:lnTo>
                    <a:lnTo>
                      <a:pt x="50" y="112"/>
                    </a:lnTo>
                    <a:lnTo>
                      <a:pt x="50" y="104"/>
                    </a:lnTo>
                    <a:lnTo>
                      <a:pt x="50" y="75"/>
                    </a:lnTo>
                    <a:lnTo>
                      <a:pt x="50" y="46"/>
                    </a:lnTo>
                    <a:lnTo>
                      <a:pt x="48" y="44"/>
                    </a:lnTo>
                    <a:lnTo>
                      <a:pt x="46" y="46"/>
                    </a:lnTo>
                    <a:lnTo>
                      <a:pt x="44" y="46"/>
                    </a:lnTo>
                    <a:lnTo>
                      <a:pt x="42" y="50"/>
                    </a:lnTo>
                    <a:lnTo>
                      <a:pt x="41" y="50"/>
                    </a:lnTo>
                    <a:lnTo>
                      <a:pt x="37" y="50"/>
                    </a:lnTo>
                    <a:lnTo>
                      <a:pt x="29" y="54"/>
                    </a:lnTo>
                    <a:lnTo>
                      <a:pt x="23" y="54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2"/>
                    </a:lnTo>
                    <a:lnTo>
                      <a:pt x="6" y="50"/>
                    </a:lnTo>
                    <a:lnTo>
                      <a:pt x="2" y="48"/>
                    </a:lnTo>
                    <a:lnTo>
                      <a:pt x="0" y="46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2" y="41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6" y="33"/>
                    </a:lnTo>
                    <a:lnTo>
                      <a:pt x="14" y="29"/>
                    </a:lnTo>
                    <a:lnTo>
                      <a:pt x="29" y="25"/>
                    </a:lnTo>
                    <a:lnTo>
                      <a:pt x="37" y="23"/>
                    </a:lnTo>
                    <a:lnTo>
                      <a:pt x="44" y="21"/>
                    </a:lnTo>
                    <a:lnTo>
                      <a:pt x="52" y="18"/>
                    </a:lnTo>
                    <a:lnTo>
                      <a:pt x="58" y="14"/>
                    </a:lnTo>
                    <a:lnTo>
                      <a:pt x="60" y="14"/>
                    </a:lnTo>
                    <a:lnTo>
                      <a:pt x="67" y="14"/>
                    </a:lnTo>
                    <a:lnTo>
                      <a:pt x="71" y="12"/>
                    </a:lnTo>
                    <a:lnTo>
                      <a:pt x="75" y="10"/>
                    </a:lnTo>
                    <a:lnTo>
                      <a:pt x="79" y="6"/>
                    </a:lnTo>
                    <a:lnTo>
                      <a:pt x="87" y="6"/>
                    </a:lnTo>
                    <a:lnTo>
                      <a:pt x="94" y="6"/>
                    </a:lnTo>
                    <a:lnTo>
                      <a:pt x="102" y="4"/>
                    </a:lnTo>
                    <a:lnTo>
                      <a:pt x="108" y="2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3" name="Freeform 152"/>
              <p:cNvSpPr>
                <a:spLocks noEditPoints="1"/>
              </p:cNvSpPr>
              <p:nvPr/>
            </p:nvSpPr>
            <p:spPr bwMode="auto">
              <a:xfrm>
                <a:off x="4810125" y="1090613"/>
                <a:ext cx="639763" cy="1427162"/>
              </a:xfrm>
              <a:custGeom>
                <a:avLst/>
                <a:gdLst>
                  <a:gd name="T0" fmla="*/ 205 w 403"/>
                  <a:gd name="T1" fmla="*/ 150 h 899"/>
                  <a:gd name="T2" fmla="*/ 144 w 403"/>
                  <a:gd name="T3" fmla="*/ 250 h 899"/>
                  <a:gd name="T4" fmla="*/ 150 w 403"/>
                  <a:gd name="T5" fmla="*/ 324 h 899"/>
                  <a:gd name="T6" fmla="*/ 217 w 403"/>
                  <a:gd name="T7" fmla="*/ 371 h 899"/>
                  <a:gd name="T8" fmla="*/ 286 w 403"/>
                  <a:gd name="T9" fmla="*/ 349 h 899"/>
                  <a:gd name="T10" fmla="*/ 313 w 403"/>
                  <a:gd name="T11" fmla="*/ 230 h 899"/>
                  <a:gd name="T12" fmla="*/ 274 w 403"/>
                  <a:gd name="T13" fmla="*/ 132 h 899"/>
                  <a:gd name="T14" fmla="*/ 315 w 403"/>
                  <a:gd name="T15" fmla="*/ 130 h 899"/>
                  <a:gd name="T16" fmla="*/ 332 w 403"/>
                  <a:gd name="T17" fmla="*/ 194 h 899"/>
                  <a:gd name="T18" fmla="*/ 320 w 403"/>
                  <a:gd name="T19" fmla="*/ 338 h 899"/>
                  <a:gd name="T20" fmla="*/ 253 w 403"/>
                  <a:gd name="T21" fmla="*/ 392 h 899"/>
                  <a:gd name="T22" fmla="*/ 151 w 403"/>
                  <a:gd name="T23" fmla="*/ 369 h 899"/>
                  <a:gd name="T24" fmla="*/ 117 w 403"/>
                  <a:gd name="T25" fmla="*/ 284 h 899"/>
                  <a:gd name="T26" fmla="*/ 136 w 403"/>
                  <a:gd name="T27" fmla="*/ 192 h 899"/>
                  <a:gd name="T28" fmla="*/ 186 w 403"/>
                  <a:gd name="T29" fmla="*/ 144 h 899"/>
                  <a:gd name="T30" fmla="*/ 257 w 403"/>
                  <a:gd name="T31" fmla="*/ 109 h 899"/>
                  <a:gd name="T32" fmla="*/ 130 w 403"/>
                  <a:gd name="T33" fmla="*/ 25 h 899"/>
                  <a:gd name="T34" fmla="*/ 77 w 403"/>
                  <a:gd name="T35" fmla="*/ 88 h 899"/>
                  <a:gd name="T36" fmla="*/ 77 w 403"/>
                  <a:gd name="T37" fmla="*/ 284 h 899"/>
                  <a:gd name="T38" fmla="*/ 90 w 403"/>
                  <a:gd name="T39" fmla="*/ 455 h 899"/>
                  <a:gd name="T40" fmla="*/ 107 w 403"/>
                  <a:gd name="T41" fmla="*/ 603 h 899"/>
                  <a:gd name="T42" fmla="*/ 117 w 403"/>
                  <a:gd name="T43" fmla="*/ 707 h 899"/>
                  <a:gd name="T44" fmla="*/ 128 w 403"/>
                  <a:gd name="T45" fmla="*/ 812 h 899"/>
                  <a:gd name="T46" fmla="*/ 88 w 403"/>
                  <a:gd name="T47" fmla="*/ 864 h 899"/>
                  <a:gd name="T48" fmla="*/ 157 w 403"/>
                  <a:gd name="T49" fmla="*/ 855 h 899"/>
                  <a:gd name="T50" fmla="*/ 169 w 403"/>
                  <a:gd name="T51" fmla="*/ 839 h 899"/>
                  <a:gd name="T52" fmla="*/ 155 w 403"/>
                  <a:gd name="T53" fmla="*/ 726 h 899"/>
                  <a:gd name="T54" fmla="*/ 146 w 403"/>
                  <a:gd name="T55" fmla="*/ 624 h 899"/>
                  <a:gd name="T56" fmla="*/ 130 w 403"/>
                  <a:gd name="T57" fmla="*/ 492 h 899"/>
                  <a:gd name="T58" fmla="*/ 117 w 403"/>
                  <a:gd name="T59" fmla="*/ 390 h 899"/>
                  <a:gd name="T60" fmla="*/ 184 w 403"/>
                  <a:gd name="T61" fmla="*/ 392 h 899"/>
                  <a:gd name="T62" fmla="*/ 249 w 403"/>
                  <a:gd name="T63" fmla="*/ 396 h 899"/>
                  <a:gd name="T64" fmla="*/ 343 w 403"/>
                  <a:gd name="T65" fmla="*/ 338 h 899"/>
                  <a:gd name="T66" fmla="*/ 320 w 403"/>
                  <a:gd name="T67" fmla="*/ 107 h 899"/>
                  <a:gd name="T68" fmla="*/ 205 w 403"/>
                  <a:gd name="T69" fmla="*/ 109 h 899"/>
                  <a:gd name="T70" fmla="*/ 142 w 403"/>
                  <a:gd name="T71" fmla="*/ 161 h 899"/>
                  <a:gd name="T72" fmla="*/ 98 w 403"/>
                  <a:gd name="T73" fmla="*/ 142 h 899"/>
                  <a:gd name="T74" fmla="*/ 130 w 403"/>
                  <a:gd name="T75" fmla="*/ 25 h 899"/>
                  <a:gd name="T76" fmla="*/ 121 w 403"/>
                  <a:gd name="T77" fmla="*/ 73 h 899"/>
                  <a:gd name="T78" fmla="*/ 163 w 403"/>
                  <a:gd name="T79" fmla="*/ 104 h 899"/>
                  <a:gd name="T80" fmla="*/ 259 w 403"/>
                  <a:gd name="T81" fmla="*/ 69 h 899"/>
                  <a:gd name="T82" fmla="*/ 365 w 403"/>
                  <a:gd name="T83" fmla="*/ 117 h 899"/>
                  <a:gd name="T84" fmla="*/ 343 w 403"/>
                  <a:gd name="T85" fmla="*/ 380 h 899"/>
                  <a:gd name="T86" fmla="*/ 246 w 403"/>
                  <a:gd name="T87" fmla="*/ 422 h 899"/>
                  <a:gd name="T88" fmla="*/ 167 w 403"/>
                  <a:gd name="T89" fmla="*/ 417 h 899"/>
                  <a:gd name="T90" fmla="*/ 151 w 403"/>
                  <a:gd name="T91" fmla="*/ 472 h 899"/>
                  <a:gd name="T92" fmla="*/ 165 w 403"/>
                  <a:gd name="T93" fmla="*/ 603 h 899"/>
                  <a:gd name="T94" fmla="*/ 178 w 403"/>
                  <a:gd name="T95" fmla="*/ 712 h 899"/>
                  <a:gd name="T96" fmla="*/ 205 w 403"/>
                  <a:gd name="T97" fmla="*/ 807 h 899"/>
                  <a:gd name="T98" fmla="*/ 207 w 403"/>
                  <a:gd name="T99" fmla="*/ 868 h 899"/>
                  <a:gd name="T100" fmla="*/ 125 w 403"/>
                  <a:gd name="T101" fmla="*/ 887 h 899"/>
                  <a:gd name="T102" fmla="*/ 44 w 403"/>
                  <a:gd name="T103" fmla="*/ 868 h 899"/>
                  <a:gd name="T104" fmla="*/ 103 w 403"/>
                  <a:gd name="T105" fmla="*/ 820 h 899"/>
                  <a:gd name="T106" fmla="*/ 100 w 403"/>
                  <a:gd name="T107" fmla="*/ 730 h 899"/>
                  <a:gd name="T108" fmla="*/ 82 w 403"/>
                  <a:gd name="T109" fmla="*/ 605 h 899"/>
                  <a:gd name="T110" fmla="*/ 67 w 403"/>
                  <a:gd name="T111" fmla="*/ 457 h 899"/>
                  <a:gd name="T112" fmla="*/ 52 w 403"/>
                  <a:gd name="T113" fmla="*/ 296 h 899"/>
                  <a:gd name="T114" fmla="*/ 52 w 403"/>
                  <a:gd name="T115" fmla="*/ 117 h 899"/>
                  <a:gd name="T116" fmla="*/ 0 w 403"/>
                  <a:gd name="T117" fmla="*/ 50 h 899"/>
                  <a:gd name="T118" fmla="*/ 82 w 403"/>
                  <a:gd name="T119" fmla="*/ 11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3" h="899">
                    <a:moveTo>
                      <a:pt x="249" y="132"/>
                    </a:moveTo>
                    <a:lnTo>
                      <a:pt x="244" y="134"/>
                    </a:lnTo>
                    <a:lnTo>
                      <a:pt x="238" y="136"/>
                    </a:lnTo>
                    <a:lnTo>
                      <a:pt x="238" y="136"/>
                    </a:lnTo>
                    <a:lnTo>
                      <a:pt x="236" y="136"/>
                    </a:lnTo>
                    <a:lnTo>
                      <a:pt x="234" y="136"/>
                    </a:lnTo>
                    <a:lnTo>
                      <a:pt x="232" y="136"/>
                    </a:lnTo>
                    <a:lnTo>
                      <a:pt x="230" y="136"/>
                    </a:lnTo>
                    <a:lnTo>
                      <a:pt x="230" y="136"/>
                    </a:lnTo>
                    <a:lnTo>
                      <a:pt x="224" y="136"/>
                    </a:lnTo>
                    <a:lnTo>
                      <a:pt x="221" y="140"/>
                    </a:lnTo>
                    <a:lnTo>
                      <a:pt x="217" y="144"/>
                    </a:lnTo>
                    <a:lnTo>
                      <a:pt x="213" y="146"/>
                    </a:lnTo>
                    <a:lnTo>
                      <a:pt x="211" y="148"/>
                    </a:lnTo>
                    <a:lnTo>
                      <a:pt x="207" y="150"/>
                    </a:lnTo>
                    <a:lnTo>
                      <a:pt x="205" y="150"/>
                    </a:lnTo>
                    <a:lnTo>
                      <a:pt x="199" y="152"/>
                    </a:lnTo>
                    <a:lnTo>
                      <a:pt x="196" y="153"/>
                    </a:lnTo>
                    <a:lnTo>
                      <a:pt x="190" y="161"/>
                    </a:lnTo>
                    <a:lnTo>
                      <a:pt x="186" y="167"/>
                    </a:lnTo>
                    <a:lnTo>
                      <a:pt x="174" y="177"/>
                    </a:lnTo>
                    <a:lnTo>
                      <a:pt x="169" y="184"/>
                    </a:lnTo>
                    <a:lnTo>
                      <a:pt x="161" y="194"/>
                    </a:lnTo>
                    <a:lnTo>
                      <a:pt x="161" y="202"/>
                    </a:lnTo>
                    <a:lnTo>
                      <a:pt x="155" y="211"/>
                    </a:lnTo>
                    <a:lnTo>
                      <a:pt x="155" y="215"/>
                    </a:lnTo>
                    <a:lnTo>
                      <a:pt x="155" y="217"/>
                    </a:lnTo>
                    <a:lnTo>
                      <a:pt x="155" y="221"/>
                    </a:lnTo>
                    <a:lnTo>
                      <a:pt x="155" y="228"/>
                    </a:lnTo>
                    <a:lnTo>
                      <a:pt x="151" y="236"/>
                    </a:lnTo>
                    <a:lnTo>
                      <a:pt x="148" y="244"/>
                    </a:lnTo>
                    <a:lnTo>
                      <a:pt x="144" y="250"/>
                    </a:lnTo>
                    <a:lnTo>
                      <a:pt x="142" y="253"/>
                    </a:lnTo>
                    <a:lnTo>
                      <a:pt x="142" y="255"/>
                    </a:lnTo>
                    <a:lnTo>
                      <a:pt x="142" y="257"/>
                    </a:lnTo>
                    <a:lnTo>
                      <a:pt x="142" y="263"/>
                    </a:lnTo>
                    <a:lnTo>
                      <a:pt x="142" y="269"/>
                    </a:lnTo>
                    <a:lnTo>
                      <a:pt x="142" y="274"/>
                    </a:lnTo>
                    <a:lnTo>
                      <a:pt x="142" y="280"/>
                    </a:lnTo>
                    <a:lnTo>
                      <a:pt x="142" y="282"/>
                    </a:lnTo>
                    <a:lnTo>
                      <a:pt x="142" y="282"/>
                    </a:lnTo>
                    <a:lnTo>
                      <a:pt x="146" y="290"/>
                    </a:lnTo>
                    <a:lnTo>
                      <a:pt x="148" y="299"/>
                    </a:lnTo>
                    <a:lnTo>
                      <a:pt x="150" y="307"/>
                    </a:lnTo>
                    <a:lnTo>
                      <a:pt x="150" y="315"/>
                    </a:lnTo>
                    <a:lnTo>
                      <a:pt x="150" y="319"/>
                    </a:lnTo>
                    <a:lnTo>
                      <a:pt x="150" y="323"/>
                    </a:lnTo>
                    <a:lnTo>
                      <a:pt x="150" y="324"/>
                    </a:lnTo>
                    <a:lnTo>
                      <a:pt x="151" y="326"/>
                    </a:lnTo>
                    <a:lnTo>
                      <a:pt x="153" y="330"/>
                    </a:lnTo>
                    <a:lnTo>
                      <a:pt x="159" y="336"/>
                    </a:lnTo>
                    <a:lnTo>
                      <a:pt x="163" y="340"/>
                    </a:lnTo>
                    <a:lnTo>
                      <a:pt x="167" y="347"/>
                    </a:lnTo>
                    <a:lnTo>
                      <a:pt x="171" y="353"/>
                    </a:lnTo>
                    <a:lnTo>
                      <a:pt x="173" y="357"/>
                    </a:lnTo>
                    <a:lnTo>
                      <a:pt x="174" y="359"/>
                    </a:lnTo>
                    <a:lnTo>
                      <a:pt x="176" y="361"/>
                    </a:lnTo>
                    <a:lnTo>
                      <a:pt x="178" y="361"/>
                    </a:lnTo>
                    <a:lnTo>
                      <a:pt x="184" y="363"/>
                    </a:lnTo>
                    <a:lnTo>
                      <a:pt x="190" y="363"/>
                    </a:lnTo>
                    <a:lnTo>
                      <a:pt x="199" y="365"/>
                    </a:lnTo>
                    <a:lnTo>
                      <a:pt x="207" y="367"/>
                    </a:lnTo>
                    <a:lnTo>
                      <a:pt x="215" y="371"/>
                    </a:lnTo>
                    <a:lnTo>
                      <a:pt x="217" y="371"/>
                    </a:lnTo>
                    <a:lnTo>
                      <a:pt x="219" y="371"/>
                    </a:lnTo>
                    <a:lnTo>
                      <a:pt x="222" y="371"/>
                    </a:lnTo>
                    <a:lnTo>
                      <a:pt x="224" y="371"/>
                    </a:lnTo>
                    <a:lnTo>
                      <a:pt x="228" y="371"/>
                    </a:lnTo>
                    <a:lnTo>
                      <a:pt x="240" y="369"/>
                    </a:lnTo>
                    <a:lnTo>
                      <a:pt x="249" y="369"/>
                    </a:lnTo>
                    <a:lnTo>
                      <a:pt x="253" y="367"/>
                    </a:lnTo>
                    <a:lnTo>
                      <a:pt x="257" y="365"/>
                    </a:lnTo>
                    <a:lnTo>
                      <a:pt x="261" y="363"/>
                    </a:lnTo>
                    <a:lnTo>
                      <a:pt x="267" y="361"/>
                    </a:lnTo>
                    <a:lnTo>
                      <a:pt x="270" y="361"/>
                    </a:lnTo>
                    <a:lnTo>
                      <a:pt x="270" y="361"/>
                    </a:lnTo>
                    <a:lnTo>
                      <a:pt x="272" y="359"/>
                    </a:lnTo>
                    <a:lnTo>
                      <a:pt x="276" y="355"/>
                    </a:lnTo>
                    <a:lnTo>
                      <a:pt x="282" y="351"/>
                    </a:lnTo>
                    <a:lnTo>
                      <a:pt x="286" y="349"/>
                    </a:lnTo>
                    <a:lnTo>
                      <a:pt x="294" y="338"/>
                    </a:lnTo>
                    <a:lnTo>
                      <a:pt x="299" y="326"/>
                    </a:lnTo>
                    <a:lnTo>
                      <a:pt x="305" y="313"/>
                    </a:lnTo>
                    <a:lnTo>
                      <a:pt x="311" y="299"/>
                    </a:lnTo>
                    <a:lnTo>
                      <a:pt x="311" y="296"/>
                    </a:lnTo>
                    <a:lnTo>
                      <a:pt x="313" y="292"/>
                    </a:lnTo>
                    <a:lnTo>
                      <a:pt x="313" y="278"/>
                    </a:lnTo>
                    <a:lnTo>
                      <a:pt x="313" y="271"/>
                    </a:lnTo>
                    <a:lnTo>
                      <a:pt x="313" y="265"/>
                    </a:lnTo>
                    <a:lnTo>
                      <a:pt x="313" y="261"/>
                    </a:lnTo>
                    <a:lnTo>
                      <a:pt x="315" y="257"/>
                    </a:lnTo>
                    <a:lnTo>
                      <a:pt x="313" y="253"/>
                    </a:lnTo>
                    <a:lnTo>
                      <a:pt x="311" y="246"/>
                    </a:lnTo>
                    <a:lnTo>
                      <a:pt x="311" y="238"/>
                    </a:lnTo>
                    <a:lnTo>
                      <a:pt x="311" y="234"/>
                    </a:lnTo>
                    <a:lnTo>
                      <a:pt x="313" y="230"/>
                    </a:lnTo>
                    <a:lnTo>
                      <a:pt x="309" y="203"/>
                    </a:lnTo>
                    <a:lnTo>
                      <a:pt x="307" y="200"/>
                    </a:lnTo>
                    <a:lnTo>
                      <a:pt x="307" y="194"/>
                    </a:lnTo>
                    <a:lnTo>
                      <a:pt x="307" y="190"/>
                    </a:lnTo>
                    <a:lnTo>
                      <a:pt x="303" y="182"/>
                    </a:lnTo>
                    <a:lnTo>
                      <a:pt x="303" y="175"/>
                    </a:lnTo>
                    <a:lnTo>
                      <a:pt x="299" y="171"/>
                    </a:lnTo>
                    <a:lnTo>
                      <a:pt x="297" y="165"/>
                    </a:lnTo>
                    <a:lnTo>
                      <a:pt x="295" y="159"/>
                    </a:lnTo>
                    <a:lnTo>
                      <a:pt x="295" y="153"/>
                    </a:lnTo>
                    <a:lnTo>
                      <a:pt x="295" y="148"/>
                    </a:lnTo>
                    <a:lnTo>
                      <a:pt x="292" y="146"/>
                    </a:lnTo>
                    <a:lnTo>
                      <a:pt x="290" y="144"/>
                    </a:lnTo>
                    <a:lnTo>
                      <a:pt x="288" y="138"/>
                    </a:lnTo>
                    <a:lnTo>
                      <a:pt x="278" y="134"/>
                    </a:lnTo>
                    <a:lnTo>
                      <a:pt x="274" y="132"/>
                    </a:lnTo>
                    <a:lnTo>
                      <a:pt x="270" y="132"/>
                    </a:lnTo>
                    <a:lnTo>
                      <a:pt x="265" y="134"/>
                    </a:lnTo>
                    <a:lnTo>
                      <a:pt x="259" y="134"/>
                    </a:lnTo>
                    <a:lnTo>
                      <a:pt x="253" y="134"/>
                    </a:lnTo>
                    <a:lnTo>
                      <a:pt x="249" y="132"/>
                    </a:lnTo>
                    <a:lnTo>
                      <a:pt x="249" y="132"/>
                    </a:lnTo>
                    <a:close/>
                    <a:moveTo>
                      <a:pt x="270" y="109"/>
                    </a:moveTo>
                    <a:lnTo>
                      <a:pt x="282" y="109"/>
                    </a:lnTo>
                    <a:lnTo>
                      <a:pt x="290" y="113"/>
                    </a:lnTo>
                    <a:lnTo>
                      <a:pt x="295" y="115"/>
                    </a:lnTo>
                    <a:lnTo>
                      <a:pt x="299" y="117"/>
                    </a:lnTo>
                    <a:lnTo>
                      <a:pt x="303" y="117"/>
                    </a:lnTo>
                    <a:lnTo>
                      <a:pt x="307" y="121"/>
                    </a:lnTo>
                    <a:lnTo>
                      <a:pt x="309" y="123"/>
                    </a:lnTo>
                    <a:lnTo>
                      <a:pt x="311" y="127"/>
                    </a:lnTo>
                    <a:lnTo>
                      <a:pt x="315" y="130"/>
                    </a:lnTo>
                    <a:lnTo>
                      <a:pt x="317" y="134"/>
                    </a:lnTo>
                    <a:lnTo>
                      <a:pt x="318" y="140"/>
                    </a:lnTo>
                    <a:lnTo>
                      <a:pt x="318" y="146"/>
                    </a:lnTo>
                    <a:lnTo>
                      <a:pt x="318" y="153"/>
                    </a:lnTo>
                    <a:lnTo>
                      <a:pt x="320" y="155"/>
                    </a:lnTo>
                    <a:lnTo>
                      <a:pt x="320" y="157"/>
                    </a:lnTo>
                    <a:lnTo>
                      <a:pt x="320" y="159"/>
                    </a:lnTo>
                    <a:lnTo>
                      <a:pt x="322" y="161"/>
                    </a:lnTo>
                    <a:lnTo>
                      <a:pt x="324" y="165"/>
                    </a:lnTo>
                    <a:lnTo>
                      <a:pt x="326" y="171"/>
                    </a:lnTo>
                    <a:lnTo>
                      <a:pt x="326" y="177"/>
                    </a:lnTo>
                    <a:lnTo>
                      <a:pt x="328" y="178"/>
                    </a:lnTo>
                    <a:lnTo>
                      <a:pt x="330" y="184"/>
                    </a:lnTo>
                    <a:lnTo>
                      <a:pt x="330" y="190"/>
                    </a:lnTo>
                    <a:lnTo>
                      <a:pt x="330" y="192"/>
                    </a:lnTo>
                    <a:lnTo>
                      <a:pt x="332" y="194"/>
                    </a:lnTo>
                    <a:lnTo>
                      <a:pt x="334" y="198"/>
                    </a:lnTo>
                    <a:lnTo>
                      <a:pt x="334" y="202"/>
                    </a:lnTo>
                    <a:lnTo>
                      <a:pt x="336" y="232"/>
                    </a:lnTo>
                    <a:lnTo>
                      <a:pt x="336" y="236"/>
                    </a:lnTo>
                    <a:lnTo>
                      <a:pt x="336" y="240"/>
                    </a:lnTo>
                    <a:lnTo>
                      <a:pt x="336" y="244"/>
                    </a:lnTo>
                    <a:lnTo>
                      <a:pt x="338" y="251"/>
                    </a:lnTo>
                    <a:lnTo>
                      <a:pt x="338" y="257"/>
                    </a:lnTo>
                    <a:lnTo>
                      <a:pt x="338" y="269"/>
                    </a:lnTo>
                    <a:lnTo>
                      <a:pt x="336" y="274"/>
                    </a:lnTo>
                    <a:lnTo>
                      <a:pt x="336" y="278"/>
                    </a:lnTo>
                    <a:lnTo>
                      <a:pt x="336" y="292"/>
                    </a:lnTo>
                    <a:lnTo>
                      <a:pt x="336" y="299"/>
                    </a:lnTo>
                    <a:lnTo>
                      <a:pt x="334" y="307"/>
                    </a:lnTo>
                    <a:lnTo>
                      <a:pt x="328" y="323"/>
                    </a:lnTo>
                    <a:lnTo>
                      <a:pt x="320" y="338"/>
                    </a:lnTo>
                    <a:lnTo>
                      <a:pt x="313" y="353"/>
                    </a:lnTo>
                    <a:lnTo>
                      <a:pt x="305" y="367"/>
                    </a:lnTo>
                    <a:lnTo>
                      <a:pt x="299" y="371"/>
                    </a:lnTo>
                    <a:lnTo>
                      <a:pt x="295" y="372"/>
                    </a:lnTo>
                    <a:lnTo>
                      <a:pt x="292" y="372"/>
                    </a:lnTo>
                    <a:lnTo>
                      <a:pt x="292" y="374"/>
                    </a:lnTo>
                    <a:lnTo>
                      <a:pt x="288" y="378"/>
                    </a:lnTo>
                    <a:lnTo>
                      <a:pt x="284" y="380"/>
                    </a:lnTo>
                    <a:lnTo>
                      <a:pt x="280" y="382"/>
                    </a:lnTo>
                    <a:lnTo>
                      <a:pt x="276" y="384"/>
                    </a:lnTo>
                    <a:lnTo>
                      <a:pt x="270" y="386"/>
                    </a:lnTo>
                    <a:lnTo>
                      <a:pt x="267" y="388"/>
                    </a:lnTo>
                    <a:lnTo>
                      <a:pt x="263" y="390"/>
                    </a:lnTo>
                    <a:lnTo>
                      <a:pt x="257" y="392"/>
                    </a:lnTo>
                    <a:lnTo>
                      <a:pt x="257" y="392"/>
                    </a:lnTo>
                    <a:lnTo>
                      <a:pt x="253" y="392"/>
                    </a:lnTo>
                    <a:lnTo>
                      <a:pt x="242" y="394"/>
                    </a:lnTo>
                    <a:lnTo>
                      <a:pt x="230" y="394"/>
                    </a:lnTo>
                    <a:lnTo>
                      <a:pt x="224" y="396"/>
                    </a:lnTo>
                    <a:lnTo>
                      <a:pt x="222" y="396"/>
                    </a:lnTo>
                    <a:lnTo>
                      <a:pt x="213" y="394"/>
                    </a:lnTo>
                    <a:lnTo>
                      <a:pt x="205" y="392"/>
                    </a:lnTo>
                    <a:lnTo>
                      <a:pt x="199" y="390"/>
                    </a:lnTo>
                    <a:lnTo>
                      <a:pt x="194" y="388"/>
                    </a:lnTo>
                    <a:lnTo>
                      <a:pt x="186" y="388"/>
                    </a:lnTo>
                    <a:lnTo>
                      <a:pt x="182" y="386"/>
                    </a:lnTo>
                    <a:lnTo>
                      <a:pt x="176" y="386"/>
                    </a:lnTo>
                    <a:lnTo>
                      <a:pt x="169" y="384"/>
                    </a:lnTo>
                    <a:lnTo>
                      <a:pt x="165" y="382"/>
                    </a:lnTo>
                    <a:lnTo>
                      <a:pt x="159" y="378"/>
                    </a:lnTo>
                    <a:lnTo>
                      <a:pt x="153" y="372"/>
                    </a:lnTo>
                    <a:lnTo>
                      <a:pt x="151" y="369"/>
                    </a:lnTo>
                    <a:lnTo>
                      <a:pt x="148" y="363"/>
                    </a:lnTo>
                    <a:lnTo>
                      <a:pt x="144" y="355"/>
                    </a:lnTo>
                    <a:lnTo>
                      <a:pt x="142" y="351"/>
                    </a:lnTo>
                    <a:lnTo>
                      <a:pt x="138" y="349"/>
                    </a:lnTo>
                    <a:lnTo>
                      <a:pt x="136" y="346"/>
                    </a:lnTo>
                    <a:lnTo>
                      <a:pt x="130" y="338"/>
                    </a:lnTo>
                    <a:lnTo>
                      <a:pt x="126" y="330"/>
                    </a:lnTo>
                    <a:lnTo>
                      <a:pt x="125" y="321"/>
                    </a:lnTo>
                    <a:lnTo>
                      <a:pt x="125" y="313"/>
                    </a:lnTo>
                    <a:lnTo>
                      <a:pt x="125" y="309"/>
                    </a:lnTo>
                    <a:lnTo>
                      <a:pt x="125" y="305"/>
                    </a:lnTo>
                    <a:lnTo>
                      <a:pt x="123" y="299"/>
                    </a:lnTo>
                    <a:lnTo>
                      <a:pt x="123" y="298"/>
                    </a:lnTo>
                    <a:lnTo>
                      <a:pt x="123" y="296"/>
                    </a:lnTo>
                    <a:lnTo>
                      <a:pt x="119" y="290"/>
                    </a:lnTo>
                    <a:lnTo>
                      <a:pt x="117" y="284"/>
                    </a:lnTo>
                    <a:lnTo>
                      <a:pt x="117" y="274"/>
                    </a:lnTo>
                    <a:lnTo>
                      <a:pt x="117" y="271"/>
                    </a:lnTo>
                    <a:lnTo>
                      <a:pt x="117" y="265"/>
                    </a:lnTo>
                    <a:lnTo>
                      <a:pt x="117" y="257"/>
                    </a:lnTo>
                    <a:lnTo>
                      <a:pt x="117" y="250"/>
                    </a:lnTo>
                    <a:lnTo>
                      <a:pt x="121" y="244"/>
                    </a:lnTo>
                    <a:lnTo>
                      <a:pt x="123" y="238"/>
                    </a:lnTo>
                    <a:lnTo>
                      <a:pt x="128" y="230"/>
                    </a:lnTo>
                    <a:lnTo>
                      <a:pt x="130" y="226"/>
                    </a:lnTo>
                    <a:lnTo>
                      <a:pt x="132" y="223"/>
                    </a:lnTo>
                    <a:lnTo>
                      <a:pt x="130" y="219"/>
                    </a:lnTo>
                    <a:lnTo>
                      <a:pt x="130" y="215"/>
                    </a:lnTo>
                    <a:lnTo>
                      <a:pt x="132" y="207"/>
                    </a:lnTo>
                    <a:lnTo>
                      <a:pt x="136" y="200"/>
                    </a:lnTo>
                    <a:lnTo>
                      <a:pt x="136" y="196"/>
                    </a:lnTo>
                    <a:lnTo>
                      <a:pt x="136" y="192"/>
                    </a:lnTo>
                    <a:lnTo>
                      <a:pt x="136" y="186"/>
                    </a:lnTo>
                    <a:lnTo>
                      <a:pt x="136" y="182"/>
                    </a:lnTo>
                    <a:lnTo>
                      <a:pt x="142" y="178"/>
                    </a:lnTo>
                    <a:lnTo>
                      <a:pt x="146" y="175"/>
                    </a:lnTo>
                    <a:lnTo>
                      <a:pt x="150" y="169"/>
                    </a:lnTo>
                    <a:lnTo>
                      <a:pt x="151" y="165"/>
                    </a:lnTo>
                    <a:lnTo>
                      <a:pt x="153" y="161"/>
                    </a:lnTo>
                    <a:lnTo>
                      <a:pt x="157" y="157"/>
                    </a:lnTo>
                    <a:lnTo>
                      <a:pt x="163" y="153"/>
                    </a:lnTo>
                    <a:lnTo>
                      <a:pt x="169" y="148"/>
                    </a:lnTo>
                    <a:lnTo>
                      <a:pt x="173" y="144"/>
                    </a:lnTo>
                    <a:lnTo>
                      <a:pt x="174" y="140"/>
                    </a:lnTo>
                    <a:lnTo>
                      <a:pt x="176" y="134"/>
                    </a:lnTo>
                    <a:lnTo>
                      <a:pt x="180" y="132"/>
                    </a:lnTo>
                    <a:lnTo>
                      <a:pt x="186" y="130"/>
                    </a:lnTo>
                    <a:lnTo>
                      <a:pt x="186" y="144"/>
                    </a:lnTo>
                    <a:lnTo>
                      <a:pt x="186" y="130"/>
                    </a:lnTo>
                    <a:lnTo>
                      <a:pt x="194" y="127"/>
                    </a:lnTo>
                    <a:lnTo>
                      <a:pt x="201" y="125"/>
                    </a:lnTo>
                    <a:lnTo>
                      <a:pt x="207" y="119"/>
                    </a:lnTo>
                    <a:lnTo>
                      <a:pt x="213" y="115"/>
                    </a:lnTo>
                    <a:lnTo>
                      <a:pt x="219" y="113"/>
                    </a:lnTo>
                    <a:lnTo>
                      <a:pt x="226" y="111"/>
                    </a:lnTo>
                    <a:lnTo>
                      <a:pt x="232" y="111"/>
                    </a:lnTo>
                    <a:lnTo>
                      <a:pt x="234" y="111"/>
                    </a:lnTo>
                    <a:lnTo>
                      <a:pt x="236" y="111"/>
                    </a:lnTo>
                    <a:lnTo>
                      <a:pt x="238" y="111"/>
                    </a:lnTo>
                    <a:lnTo>
                      <a:pt x="240" y="109"/>
                    </a:lnTo>
                    <a:lnTo>
                      <a:pt x="244" y="109"/>
                    </a:lnTo>
                    <a:lnTo>
                      <a:pt x="247" y="109"/>
                    </a:lnTo>
                    <a:lnTo>
                      <a:pt x="253" y="109"/>
                    </a:lnTo>
                    <a:lnTo>
                      <a:pt x="257" y="109"/>
                    </a:lnTo>
                    <a:lnTo>
                      <a:pt x="261" y="109"/>
                    </a:lnTo>
                    <a:lnTo>
                      <a:pt x="263" y="109"/>
                    </a:lnTo>
                    <a:lnTo>
                      <a:pt x="267" y="109"/>
                    </a:lnTo>
                    <a:lnTo>
                      <a:pt x="270" y="109"/>
                    </a:lnTo>
                    <a:close/>
                    <a:moveTo>
                      <a:pt x="52" y="48"/>
                    </a:moveTo>
                    <a:lnTo>
                      <a:pt x="44" y="50"/>
                    </a:lnTo>
                    <a:lnTo>
                      <a:pt x="29" y="54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7"/>
                    </a:lnTo>
                    <a:lnTo>
                      <a:pt x="34" y="56"/>
                    </a:lnTo>
                    <a:lnTo>
                      <a:pt x="38" y="56"/>
                    </a:lnTo>
                    <a:lnTo>
                      <a:pt x="46" y="52"/>
                    </a:lnTo>
                    <a:lnTo>
                      <a:pt x="50" y="52"/>
                    </a:lnTo>
                    <a:lnTo>
                      <a:pt x="52" y="48"/>
                    </a:lnTo>
                    <a:close/>
                    <a:moveTo>
                      <a:pt x="130" y="25"/>
                    </a:moveTo>
                    <a:lnTo>
                      <a:pt x="126" y="27"/>
                    </a:lnTo>
                    <a:lnTo>
                      <a:pt x="117" y="31"/>
                    </a:lnTo>
                    <a:lnTo>
                      <a:pt x="107" y="31"/>
                    </a:lnTo>
                    <a:lnTo>
                      <a:pt x="98" y="32"/>
                    </a:lnTo>
                    <a:lnTo>
                      <a:pt x="90" y="36"/>
                    </a:lnTo>
                    <a:lnTo>
                      <a:pt x="82" y="38"/>
                    </a:lnTo>
                    <a:lnTo>
                      <a:pt x="77" y="38"/>
                    </a:lnTo>
                    <a:lnTo>
                      <a:pt x="69" y="42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5" y="46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5" y="54"/>
                    </a:lnTo>
                    <a:lnTo>
                      <a:pt x="75" y="57"/>
                    </a:lnTo>
                    <a:lnTo>
                      <a:pt x="77" y="88"/>
                    </a:lnTo>
                    <a:lnTo>
                      <a:pt x="77" y="117"/>
                    </a:lnTo>
                    <a:lnTo>
                      <a:pt x="77" y="127"/>
                    </a:lnTo>
                    <a:lnTo>
                      <a:pt x="75" y="134"/>
                    </a:lnTo>
                    <a:lnTo>
                      <a:pt x="75" y="146"/>
                    </a:lnTo>
                    <a:lnTo>
                      <a:pt x="77" y="175"/>
                    </a:lnTo>
                    <a:lnTo>
                      <a:pt x="77" y="207"/>
                    </a:lnTo>
                    <a:lnTo>
                      <a:pt x="77" y="213"/>
                    </a:lnTo>
                    <a:lnTo>
                      <a:pt x="77" y="219"/>
                    </a:lnTo>
                    <a:lnTo>
                      <a:pt x="77" y="223"/>
                    </a:lnTo>
                    <a:lnTo>
                      <a:pt x="75" y="226"/>
                    </a:lnTo>
                    <a:lnTo>
                      <a:pt x="77" y="230"/>
                    </a:lnTo>
                    <a:lnTo>
                      <a:pt x="78" y="238"/>
                    </a:lnTo>
                    <a:lnTo>
                      <a:pt x="78" y="244"/>
                    </a:lnTo>
                    <a:lnTo>
                      <a:pt x="78" y="257"/>
                    </a:lnTo>
                    <a:lnTo>
                      <a:pt x="78" y="271"/>
                    </a:lnTo>
                    <a:lnTo>
                      <a:pt x="77" y="284"/>
                    </a:lnTo>
                    <a:lnTo>
                      <a:pt x="77" y="296"/>
                    </a:lnTo>
                    <a:lnTo>
                      <a:pt x="78" y="311"/>
                    </a:lnTo>
                    <a:lnTo>
                      <a:pt x="80" y="321"/>
                    </a:lnTo>
                    <a:lnTo>
                      <a:pt x="80" y="330"/>
                    </a:lnTo>
                    <a:lnTo>
                      <a:pt x="80" y="334"/>
                    </a:lnTo>
                    <a:lnTo>
                      <a:pt x="78" y="336"/>
                    </a:lnTo>
                    <a:lnTo>
                      <a:pt x="80" y="340"/>
                    </a:lnTo>
                    <a:lnTo>
                      <a:pt x="82" y="372"/>
                    </a:lnTo>
                    <a:lnTo>
                      <a:pt x="82" y="388"/>
                    </a:lnTo>
                    <a:lnTo>
                      <a:pt x="82" y="403"/>
                    </a:lnTo>
                    <a:lnTo>
                      <a:pt x="84" y="407"/>
                    </a:lnTo>
                    <a:lnTo>
                      <a:pt x="86" y="411"/>
                    </a:lnTo>
                    <a:lnTo>
                      <a:pt x="88" y="420"/>
                    </a:lnTo>
                    <a:lnTo>
                      <a:pt x="90" y="430"/>
                    </a:lnTo>
                    <a:lnTo>
                      <a:pt x="90" y="442"/>
                    </a:lnTo>
                    <a:lnTo>
                      <a:pt x="90" y="455"/>
                    </a:lnTo>
                    <a:lnTo>
                      <a:pt x="94" y="480"/>
                    </a:lnTo>
                    <a:lnTo>
                      <a:pt x="94" y="488"/>
                    </a:lnTo>
                    <a:lnTo>
                      <a:pt x="96" y="493"/>
                    </a:lnTo>
                    <a:lnTo>
                      <a:pt x="98" y="509"/>
                    </a:lnTo>
                    <a:lnTo>
                      <a:pt x="100" y="518"/>
                    </a:lnTo>
                    <a:lnTo>
                      <a:pt x="100" y="530"/>
                    </a:lnTo>
                    <a:lnTo>
                      <a:pt x="100" y="538"/>
                    </a:lnTo>
                    <a:lnTo>
                      <a:pt x="102" y="547"/>
                    </a:lnTo>
                    <a:lnTo>
                      <a:pt x="103" y="557"/>
                    </a:lnTo>
                    <a:lnTo>
                      <a:pt x="105" y="568"/>
                    </a:lnTo>
                    <a:lnTo>
                      <a:pt x="107" y="580"/>
                    </a:lnTo>
                    <a:lnTo>
                      <a:pt x="107" y="591"/>
                    </a:lnTo>
                    <a:lnTo>
                      <a:pt x="107" y="595"/>
                    </a:lnTo>
                    <a:lnTo>
                      <a:pt x="105" y="599"/>
                    </a:lnTo>
                    <a:lnTo>
                      <a:pt x="105" y="601"/>
                    </a:lnTo>
                    <a:lnTo>
                      <a:pt x="107" y="603"/>
                    </a:lnTo>
                    <a:lnTo>
                      <a:pt x="107" y="609"/>
                    </a:lnTo>
                    <a:lnTo>
                      <a:pt x="107" y="613"/>
                    </a:lnTo>
                    <a:lnTo>
                      <a:pt x="107" y="616"/>
                    </a:lnTo>
                    <a:lnTo>
                      <a:pt x="109" y="624"/>
                    </a:lnTo>
                    <a:lnTo>
                      <a:pt x="109" y="632"/>
                    </a:lnTo>
                    <a:lnTo>
                      <a:pt x="109" y="643"/>
                    </a:lnTo>
                    <a:lnTo>
                      <a:pt x="109" y="649"/>
                    </a:lnTo>
                    <a:lnTo>
                      <a:pt x="109" y="653"/>
                    </a:lnTo>
                    <a:lnTo>
                      <a:pt x="111" y="655"/>
                    </a:lnTo>
                    <a:lnTo>
                      <a:pt x="111" y="659"/>
                    </a:lnTo>
                    <a:lnTo>
                      <a:pt x="113" y="664"/>
                    </a:lnTo>
                    <a:lnTo>
                      <a:pt x="115" y="670"/>
                    </a:lnTo>
                    <a:lnTo>
                      <a:pt x="115" y="680"/>
                    </a:lnTo>
                    <a:lnTo>
                      <a:pt x="117" y="691"/>
                    </a:lnTo>
                    <a:lnTo>
                      <a:pt x="117" y="699"/>
                    </a:lnTo>
                    <a:lnTo>
                      <a:pt x="117" y="707"/>
                    </a:lnTo>
                    <a:lnTo>
                      <a:pt x="119" y="714"/>
                    </a:lnTo>
                    <a:lnTo>
                      <a:pt x="121" y="722"/>
                    </a:lnTo>
                    <a:lnTo>
                      <a:pt x="125" y="734"/>
                    </a:lnTo>
                    <a:lnTo>
                      <a:pt x="125" y="743"/>
                    </a:lnTo>
                    <a:lnTo>
                      <a:pt x="125" y="749"/>
                    </a:lnTo>
                    <a:lnTo>
                      <a:pt x="123" y="755"/>
                    </a:lnTo>
                    <a:lnTo>
                      <a:pt x="125" y="762"/>
                    </a:lnTo>
                    <a:lnTo>
                      <a:pt x="125" y="768"/>
                    </a:lnTo>
                    <a:lnTo>
                      <a:pt x="125" y="776"/>
                    </a:lnTo>
                    <a:lnTo>
                      <a:pt x="123" y="782"/>
                    </a:lnTo>
                    <a:lnTo>
                      <a:pt x="123" y="784"/>
                    </a:lnTo>
                    <a:lnTo>
                      <a:pt x="126" y="791"/>
                    </a:lnTo>
                    <a:lnTo>
                      <a:pt x="126" y="799"/>
                    </a:lnTo>
                    <a:lnTo>
                      <a:pt x="126" y="809"/>
                    </a:lnTo>
                    <a:lnTo>
                      <a:pt x="126" y="809"/>
                    </a:lnTo>
                    <a:lnTo>
                      <a:pt x="128" y="812"/>
                    </a:lnTo>
                    <a:lnTo>
                      <a:pt x="130" y="816"/>
                    </a:lnTo>
                    <a:lnTo>
                      <a:pt x="130" y="824"/>
                    </a:lnTo>
                    <a:lnTo>
                      <a:pt x="130" y="830"/>
                    </a:lnTo>
                    <a:lnTo>
                      <a:pt x="128" y="835"/>
                    </a:lnTo>
                    <a:lnTo>
                      <a:pt x="126" y="839"/>
                    </a:lnTo>
                    <a:lnTo>
                      <a:pt x="126" y="841"/>
                    </a:lnTo>
                    <a:lnTo>
                      <a:pt x="126" y="843"/>
                    </a:lnTo>
                    <a:lnTo>
                      <a:pt x="125" y="849"/>
                    </a:lnTo>
                    <a:lnTo>
                      <a:pt x="123" y="853"/>
                    </a:lnTo>
                    <a:lnTo>
                      <a:pt x="113" y="858"/>
                    </a:lnTo>
                    <a:lnTo>
                      <a:pt x="105" y="860"/>
                    </a:lnTo>
                    <a:lnTo>
                      <a:pt x="103" y="860"/>
                    </a:lnTo>
                    <a:lnTo>
                      <a:pt x="102" y="862"/>
                    </a:lnTo>
                    <a:lnTo>
                      <a:pt x="98" y="864"/>
                    </a:lnTo>
                    <a:lnTo>
                      <a:pt x="92" y="866"/>
                    </a:lnTo>
                    <a:lnTo>
                      <a:pt x="88" y="864"/>
                    </a:lnTo>
                    <a:lnTo>
                      <a:pt x="88" y="864"/>
                    </a:lnTo>
                    <a:lnTo>
                      <a:pt x="84" y="866"/>
                    </a:lnTo>
                    <a:lnTo>
                      <a:pt x="75" y="870"/>
                    </a:lnTo>
                    <a:lnTo>
                      <a:pt x="71" y="872"/>
                    </a:lnTo>
                    <a:lnTo>
                      <a:pt x="75" y="874"/>
                    </a:lnTo>
                    <a:lnTo>
                      <a:pt x="80" y="872"/>
                    </a:lnTo>
                    <a:lnTo>
                      <a:pt x="86" y="870"/>
                    </a:lnTo>
                    <a:lnTo>
                      <a:pt x="94" y="868"/>
                    </a:lnTo>
                    <a:lnTo>
                      <a:pt x="103" y="866"/>
                    </a:lnTo>
                    <a:lnTo>
                      <a:pt x="123" y="862"/>
                    </a:lnTo>
                    <a:lnTo>
                      <a:pt x="128" y="862"/>
                    </a:lnTo>
                    <a:lnTo>
                      <a:pt x="132" y="862"/>
                    </a:lnTo>
                    <a:lnTo>
                      <a:pt x="134" y="860"/>
                    </a:lnTo>
                    <a:lnTo>
                      <a:pt x="140" y="858"/>
                    </a:lnTo>
                    <a:lnTo>
                      <a:pt x="146" y="858"/>
                    </a:lnTo>
                    <a:lnTo>
                      <a:pt x="157" y="855"/>
                    </a:lnTo>
                    <a:lnTo>
                      <a:pt x="165" y="855"/>
                    </a:lnTo>
                    <a:lnTo>
                      <a:pt x="169" y="855"/>
                    </a:lnTo>
                    <a:lnTo>
                      <a:pt x="174" y="855"/>
                    </a:lnTo>
                    <a:lnTo>
                      <a:pt x="180" y="853"/>
                    </a:lnTo>
                    <a:lnTo>
                      <a:pt x="186" y="851"/>
                    </a:lnTo>
                    <a:lnTo>
                      <a:pt x="190" y="849"/>
                    </a:lnTo>
                    <a:lnTo>
                      <a:pt x="196" y="847"/>
                    </a:lnTo>
                    <a:lnTo>
                      <a:pt x="196" y="845"/>
                    </a:lnTo>
                    <a:lnTo>
                      <a:pt x="198" y="841"/>
                    </a:lnTo>
                    <a:lnTo>
                      <a:pt x="199" y="839"/>
                    </a:lnTo>
                    <a:lnTo>
                      <a:pt x="201" y="837"/>
                    </a:lnTo>
                    <a:lnTo>
                      <a:pt x="194" y="843"/>
                    </a:lnTo>
                    <a:lnTo>
                      <a:pt x="188" y="845"/>
                    </a:lnTo>
                    <a:lnTo>
                      <a:pt x="178" y="845"/>
                    </a:lnTo>
                    <a:lnTo>
                      <a:pt x="171" y="841"/>
                    </a:lnTo>
                    <a:lnTo>
                      <a:pt x="169" y="839"/>
                    </a:lnTo>
                    <a:lnTo>
                      <a:pt x="165" y="837"/>
                    </a:lnTo>
                    <a:lnTo>
                      <a:pt x="165" y="833"/>
                    </a:lnTo>
                    <a:lnTo>
                      <a:pt x="163" y="822"/>
                    </a:lnTo>
                    <a:lnTo>
                      <a:pt x="159" y="812"/>
                    </a:lnTo>
                    <a:lnTo>
                      <a:pt x="157" y="799"/>
                    </a:lnTo>
                    <a:lnTo>
                      <a:pt x="155" y="785"/>
                    </a:lnTo>
                    <a:lnTo>
                      <a:pt x="155" y="782"/>
                    </a:lnTo>
                    <a:lnTo>
                      <a:pt x="157" y="778"/>
                    </a:lnTo>
                    <a:lnTo>
                      <a:pt x="157" y="778"/>
                    </a:lnTo>
                    <a:lnTo>
                      <a:pt x="157" y="776"/>
                    </a:lnTo>
                    <a:lnTo>
                      <a:pt x="157" y="776"/>
                    </a:lnTo>
                    <a:lnTo>
                      <a:pt x="157" y="772"/>
                    </a:lnTo>
                    <a:lnTo>
                      <a:pt x="155" y="770"/>
                    </a:lnTo>
                    <a:lnTo>
                      <a:pt x="155" y="759"/>
                    </a:lnTo>
                    <a:lnTo>
                      <a:pt x="155" y="747"/>
                    </a:lnTo>
                    <a:lnTo>
                      <a:pt x="155" y="726"/>
                    </a:lnTo>
                    <a:lnTo>
                      <a:pt x="155" y="722"/>
                    </a:lnTo>
                    <a:lnTo>
                      <a:pt x="153" y="718"/>
                    </a:lnTo>
                    <a:lnTo>
                      <a:pt x="153" y="712"/>
                    </a:lnTo>
                    <a:lnTo>
                      <a:pt x="153" y="707"/>
                    </a:lnTo>
                    <a:lnTo>
                      <a:pt x="153" y="703"/>
                    </a:lnTo>
                    <a:lnTo>
                      <a:pt x="155" y="699"/>
                    </a:lnTo>
                    <a:lnTo>
                      <a:pt x="155" y="695"/>
                    </a:lnTo>
                    <a:lnTo>
                      <a:pt x="153" y="691"/>
                    </a:lnTo>
                    <a:lnTo>
                      <a:pt x="153" y="689"/>
                    </a:lnTo>
                    <a:lnTo>
                      <a:pt x="153" y="687"/>
                    </a:lnTo>
                    <a:lnTo>
                      <a:pt x="151" y="682"/>
                    </a:lnTo>
                    <a:lnTo>
                      <a:pt x="150" y="674"/>
                    </a:lnTo>
                    <a:lnTo>
                      <a:pt x="148" y="661"/>
                    </a:lnTo>
                    <a:lnTo>
                      <a:pt x="148" y="647"/>
                    </a:lnTo>
                    <a:lnTo>
                      <a:pt x="148" y="636"/>
                    </a:lnTo>
                    <a:lnTo>
                      <a:pt x="146" y="624"/>
                    </a:lnTo>
                    <a:lnTo>
                      <a:pt x="144" y="622"/>
                    </a:lnTo>
                    <a:lnTo>
                      <a:pt x="144" y="618"/>
                    </a:lnTo>
                    <a:lnTo>
                      <a:pt x="142" y="615"/>
                    </a:lnTo>
                    <a:lnTo>
                      <a:pt x="140" y="607"/>
                    </a:lnTo>
                    <a:lnTo>
                      <a:pt x="140" y="599"/>
                    </a:lnTo>
                    <a:lnTo>
                      <a:pt x="140" y="593"/>
                    </a:lnTo>
                    <a:lnTo>
                      <a:pt x="142" y="588"/>
                    </a:lnTo>
                    <a:lnTo>
                      <a:pt x="142" y="584"/>
                    </a:lnTo>
                    <a:lnTo>
                      <a:pt x="142" y="568"/>
                    </a:lnTo>
                    <a:lnTo>
                      <a:pt x="138" y="555"/>
                    </a:lnTo>
                    <a:lnTo>
                      <a:pt x="134" y="522"/>
                    </a:lnTo>
                    <a:lnTo>
                      <a:pt x="134" y="520"/>
                    </a:lnTo>
                    <a:lnTo>
                      <a:pt x="136" y="517"/>
                    </a:lnTo>
                    <a:lnTo>
                      <a:pt x="132" y="505"/>
                    </a:lnTo>
                    <a:lnTo>
                      <a:pt x="132" y="497"/>
                    </a:lnTo>
                    <a:lnTo>
                      <a:pt x="130" y="492"/>
                    </a:lnTo>
                    <a:lnTo>
                      <a:pt x="130" y="488"/>
                    </a:lnTo>
                    <a:lnTo>
                      <a:pt x="128" y="484"/>
                    </a:lnTo>
                    <a:lnTo>
                      <a:pt x="126" y="478"/>
                    </a:lnTo>
                    <a:lnTo>
                      <a:pt x="126" y="474"/>
                    </a:lnTo>
                    <a:lnTo>
                      <a:pt x="126" y="470"/>
                    </a:lnTo>
                    <a:lnTo>
                      <a:pt x="128" y="469"/>
                    </a:lnTo>
                    <a:lnTo>
                      <a:pt x="126" y="463"/>
                    </a:lnTo>
                    <a:lnTo>
                      <a:pt x="125" y="459"/>
                    </a:lnTo>
                    <a:lnTo>
                      <a:pt x="123" y="455"/>
                    </a:lnTo>
                    <a:lnTo>
                      <a:pt x="123" y="447"/>
                    </a:lnTo>
                    <a:lnTo>
                      <a:pt x="123" y="440"/>
                    </a:lnTo>
                    <a:lnTo>
                      <a:pt x="123" y="434"/>
                    </a:lnTo>
                    <a:lnTo>
                      <a:pt x="121" y="428"/>
                    </a:lnTo>
                    <a:lnTo>
                      <a:pt x="119" y="411"/>
                    </a:lnTo>
                    <a:lnTo>
                      <a:pt x="117" y="399"/>
                    </a:lnTo>
                    <a:lnTo>
                      <a:pt x="117" y="390"/>
                    </a:lnTo>
                    <a:lnTo>
                      <a:pt x="117" y="382"/>
                    </a:lnTo>
                    <a:lnTo>
                      <a:pt x="119" y="376"/>
                    </a:lnTo>
                    <a:lnTo>
                      <a:pt x="123" y="372"/>
                    </a:lnTo>
                    <a:lnTo>
                      <a:pt x="125" y="371"/>
                    </a:lnTo>
                    <a:lnTo>
                      <a:pt x="128" y="369"/>
                    </a:lnTo>
                    <a:lnTo>
                      <a:pt x="132" y="369"/>
                    </a:lnTo>
                    <a:lnTo>
                      <a:pt x="140" y="369"/>
                    </a:lnTo>
                    <a:lnTo>
                      <a:pt x="146" y="372"/>
                    </a:lnTo>
                    <a:lnTo>
                      <a:pt x="150" y="376"/>
                    </a:lnTo>
                    <a:lnTo>
                      <a:pt x="151" y="384"/>
                    </a:lnTo>
                    <a:lnTo>
                      <a:pt x="159" y="384"/>
                    </a:lnTo>
                    <a:lnTo>
                      <a:pt x="163" y="388"/>
                    </a:lnTo>
                    <a:lnTo>
                      <a:pt x="167" y="390"/>
                    </a:lnTo>
                    <a:lnTo>
                      <a:pt x="169" y="392"/>
                    </a:lnTo>
                    <a:lnTo>
                      <a:pt x="176" y="390"/>
                    </a:lnTo>
                    <a:lnTo>
                      <a:pt x="184" y="392"/>
                    </a:lnTo>
                    <a:lnTo>
                      <a:pt x="190" y="394"/>
                    </a:lnTo>
                    <a:lnTo>
                      <a:pt x="196" y="397"/>
                    </a:lnTo>
                    <a:lnTo>
                      <a:pt x="198" y="397"/>
                    </a:lnTo>
                    <a:lnTo>
                      <a:pt x="199" y="397"/>
                    </a:lnTo>
                    <a:lnTo>
                      <a:pt x="207" y="397"/>
                    </a:lnTo>
                    <a:lnTo>
                      <a:pt x="213" y="397"/>
                    </a:lnTo>
                    <a:lnTo>
                      <a:pt x="217" y="401"/>
                    </a:lnTo>
                    <a:lnTo>
                      <a:pt x="219" y="401"/>
                    </a:lnTo>
                    <a:lnTo>
                      <a:pt x="221" y="403"/>
                    </a:lnTo>
                    <a:lnTo>
                      <a:pt x="224" y="403"/>
                    </a:lnTo>
                    <a:lnTo>
                      <a:pt x="228" y="403"/>
                    </a:lnTo>
                    <a:lnTo>
                      <a:pt x="230" y="403"/>
                    </a:lnTo>
                    <a:lnTo>
                      <a:pt x="230" y="403"/>
                    </a:lnTo>
                    <a:lnTo>
                      <a:pt x="236" y="399"/>
                    </a:lnTo>
                    <a:lnTo>
                      <a:pt x="244" y="396"/>
                    </a:lnTo>
                    <a:lnTo>
                      <a:pt x="249" y="396"/>
                    </a:lnTo>
                    <a:lnTo>
                      <a:pt x="259" y="394"/>
                    </a:lnTo>
                    <a:lnTo>
                      <a:pt x="265" y="392"/>
                    </a:lnTo>
                    <a:lnTo>
                      <a:pt x="270" y="388"/>
                    </a:lnTo>
                    <a:lnTo>
                      <a:pt x="272" y="388"/>
                    </a:lnTo>
                    <a:lnTo>
                      <a:pt x="276" y="386"/>
                    </a:lnTo>
                    <a:lnTo>
                      <a:pt x="284" y="386"/>
                    </a:lnTo>
                    <a:lnTo>
                      <a:pt x="294" y="382"/>
                    </a:lnTo>
                    <a:lnTo>
                      <a:pt x="303" y="378"/>
                    </a:lnTo>
                    <a:lnTo>
                      <a:pt x="311" y="372"/>
                    </a:lnTo>
                    <a:lnTo>
                      <a:pt x="313" y="372"/>
                    </a:lnTo>
                    <a:lnTo>
                      <a:pt x="315" y="369"/>
                    </a:lnTo>
                    <a:lnTo>
                      <a:pt x="318" y="367"/>
                    </a:lnTo>
                    <a:lnTo>
                      <a:pt x="322" y="363"/>
                    </a:lnTo>
                    <a:lnTo>
                      <a:pt x="328" y="359"/>
                    </a:lnTo>
                    <a:lnTo>
                      <a:pt x="336" y="349"/>
                    </a:lnTo>
                    <a:lnTo>
                      <a:pt x="343" y="338"/>
                    </a:lnTo>
                    <a:lnTo>
                      <a:pt x="349" y="326"/>
                    </a:lnTo>
                    <a:lnTo>
                      <a:pt x="357" y="315"/>
                    </a:lnTo>
                    <a:lnTo>
                      <a:pt x="372" y="273"/>
                    </a:lnTo>
                    <a:lnTo>
                      <a:pt x="378" y="228"/>
                    </a:lnTo>
                    <a:lnTo>
                      <a:pt x="376" y="205"/>
                    </a:lnTo>
                    <a:lnTo>
                      <a:pt x="370" y="184"/>
                    </a:lnTo>
                    <a:lnTo>
                      <a:pt x="349" y="140"/>
                    </a:lnTo>
                    <a:lnTo>
                      <a:pt x="349" y="138"/>
                    </a:lnTo>
                    <a:lnTo>
                      <a:pt x="345" y="134"/>
                    </a:lnTo>
                    <a:lnTo>
                      <a:pt x="343" y="130"/>
                    </a:lnTo>
                    <a:lnTo>
                      <a:pt x="342" y="127"/>
                    </a:lnTo>
                    <a:lnTo>
                      <a:pt x="340" y="125"/>
                    </a:lnTo>
                    <a:lnTo>
                      <a:pt x="336" y="121"/>
                    </a:lnTo>
                    <a:lnTo>
                      <a:pt x="334" y="117"/>
                    </a:lnTo>
                    <a:lnTo>
                      <a:pt x="326" y="113"/>
                    </a:lnTo>
                    <a:lnTo>
                      <a:pt x="320" y="107"/>
                    </a:lnTo>
                    <a:lnTo>
                      <a:pt x="317" y="104"/>
                    </a:lnTo>
                    <a:lnTo>
                      <a:pt x="313" y="100"/>
                    </a:lnTo>
                    <a:lnTo>
                      <a:pt x="311" y="100"/>
                    </a:lnTo>
                    <a:lnTo>
                      <a:pt x="309" y="98"/>
                    </a:lnTo>
                    <a:lnTo>
                      <a:pt x="303" y="98"/>
                    </a:lnTo>
                    <a:lnTo>
                      <a:pt x="295" y="96"/>
                    </a:lnTo>
                    <a:lnTo>
                      <a:pt x="282" y="94"/>
                    </a:lnTo>
                    <a:lnTo>
                      <a:pt x="270" y="94"/>
                    </a:lnTo>
                    <a:lnTo>
                      <a:pt x="257" y="94"/>
                    </a:lnTo>
                    <a:lnTo>
                      <a:pt x="249" y="94"/>
                    </a:lnTo>
                    <a:lnTo>
                      <a:pt x="244" y="94"/>
                    </a:lnTo>
                    <a:lnTo>
                      <a:pt x="238" y="96"/>
                    </a:lnTo>
                    <a:lnTo>
                      <a:pt x="230" y="100"/>
                    </a:lnTo>
                    <a:lnTo>
                      <a:pt x="222" y="102"/>
                    </a:lnTo>
                    <a:lnTo>
                      <a:pt x="213" y="104"/>
                    </a:lnTo>
                    <a:lnTo>
                      <a:pt x="205" y="109"/>
                    </a:lnTo>
                    <a:lnTo>
                      <a:pt x="196" y="113"/>
                    </a:lnTo>
                    <a:lnTo>
                      <a:pt x="186" y="119"/>
                    </a:lnTo>
                    <a:lnTo>
                      <a:pt x="184" y="119"/>
                    </a:lnTo>
                    <a:lnTo>
                      <a:pt x="182" y="123"/>
                    </a:lnTo>
                    <a:lnTo>
                      <a:pt x="180" y="125"/>
                    </a:lnTo>
                    <a:lnTo>
                      <a:pt x="178" y="125"/>
                    </a:lnTo>
                    <a:lnTo>
                      <a:pt x="176" y="129"/>
                    </a:lnTo>
                    <a:lnTo>
                      <a:pt x="173" y="130"/>
                    </a:lnTo>
                    <a:lnTo>
                      <a:pt x="171" y="130"/>
                    </a:lnTo>
                    <a:lnTo>
                      <a:pt x="167" y="132"/>
                    </a:lnTo>
                    <a:lnTo>
                      <a:pt x="165" y="136"/>
                    </a:lnTo>
                    <a:lnTo>
                      <a:pt x="161" y="140"/>
                    </a:lnTo>
                    <a:lnTo>
                      <a:pt x="155" y="142"/>
                    </a:lnTo>
                    <a:lnTo>
                      <a:pt x="151" y="148"/>
                    </a:lnTo>
                    <a:lnTo>
                      <a:pt x="146" y="159"/>
                    </a:lnTo>
                    <a:lnTo>
                      <a:pt x="142" y="161"/>
                    </a:lnTo>
                    <a:lnTo>
                      <a:pt x="140" y="165"/>
                    </a:lnTo>
                    <a:lnTo>
                      <a:pt x="136" y="167"/>
                    </a:lnTo>
                    <a:lnTo>
                      <a:pt x="136" y="165"/>
                    </a:lnTo>
                    <a:lnTo>
                      <a:pt x="136" y="171"/>
                    </a:lnTo>
                    <a:lnTo>
                      <a:pt x="134" y="173"/>
                    </a:lnTo>
                    <a:lnTo>
                      <a:pt x="130" y="177"/>
                    </a:lnTo>
                    <a:lnTo>
                      <a:pt x="125" y="178"/>
                    </a:lnTo>
                    <a:lnTo>
                      <a:pt x="121" y="178"/>
                    </a:lnTo>
                    <a:lnTo>
                      <a:pt x="115" y="177"/>
                    </a:lnTo>
                    <a:lnTo>
                      <a:pt x="109" y="177"/>
                    </a:lnTo>
                    <a:lnTo>
                      <a:pt x="105" y="173"/>
                    </a:lnTo>
                    <a:lnTo>
                      <a:pt x="103" y="169"/>
                    </a:lnTo>
                    <a:lnTo>
                      <a:pt x="102" y="165"/>
                    </a:lnTo>
                    <a:lnTo>
                      <a:pt x="100" y="161"/>
                    </a:lnTo>
                    <a:lnTo>
                      <a:pt x="100" y="153"/>
                    </a:lnTo>
                    <a:lnTo>
                      <a:pt x="98" y="142"/>
                    </a:lnTo>
                    <a:lnTo>
                      <a:pt x="98" y="130"/>
                    </a:lnTo>
                    <a:lnTo>
                      <a:pt x="98" y="107"/>
                    </a:lnTo>
                    <a:lnTo>
                      <a:pt x="98" y="90"/>
                    </a:lnTo>
                    <a:lnTo>
                      <a:pt x="96" y="73"/>
                    </a:lnTo>
                    <a:lnTo>
                      <a:pt x="98" y="63"/>
                    </a:lnTo>
                    <a:lnTo>
                      <a:pt x="98" y="57"/>
                    </a:lnTo>
                    <a:lnTo>
                      <a:pt x="100" y="52"/>
                    </a:lnTo>
                    <a:lnTo>
                      <a:pt x="103" y="48"/>
                    </a:lnTo>
                    <a:lnTo>
                      <a:pt x="107" y="44"/>
                    </a:lnTo>
                    <a:lnTo>
                      <a:pt x="117" y="40"/>
                    </a:lnTo>
                    <a:lnTo>
                      <a:pt x="126" y="34"/>
                    </a:lnTo>
                    <a:lnTo>
                      <a:pt x="130" y="32"/>
                    </a:lnTo>
                    <a:lnTo>
                      <a:pt x="132" y="27"/>
                    </a:lnTo>
                    <a:lnTo>
                      <a:pt x="132" y="27"/>
                    </a:lnTo>
                    <a:lnTo>
                      <a:pt x="130" y="25"/>
                    </a:lnTo>
                    <a:lnTo>
                      <a:pt x="130" y="25"/>
                    </a:lnTo>
                    <a:close/>
                    <a:moveTo>
                      <a:pt x="126" y="0"/>
                    </a:moveTo>
                    <a:lnTo>
                      <a:pt x="134" y="2"/>
                    </a:lnTo>
                    <a:lnTo>
                      <a:pt x="140" y="4"/>
                    </a:lnTo>
                    <a:lnTo>
                      <a:pt x="146" y="6"/>
                    </a:lnTo>
                    <a:lnTo>
                      <a:pt x="150" y="9"/>
                    </a:lnTo>
                    <a:lnTo>
                      <a:pt x="153" y="15"/>
                    </a:lnTo>
                    <a:lnTo>
                      <a:pt x="157" y="21"/>
                    </a:lnTo>
                    <a:lnTo>
                      <a:pt x="157" y="27"/>
                    </a:lnTo>
                    <a:lnTo>
                      <a:pt x="157" y="31"/>
                    </a:lnTo>
                    <a:lnTo>
                      <a:pt x="155" y="38"/>
                    </a:lnTo>
                    <a:lnTo>
                      <a:pt x="150" y="46"/>
                    </a:lnTo>
                    <a:lnTo>
                      <a:pt x="146" y="52"/>
                    </a:lnTo>
                    <a:lnTo>
                      <a:pt x="138" y="56"/>
                    </a:lnTo>
                    <a:lnTo>
                      <a:pt x="121" y="65"/>
                    </a:lnTo>
                    <a:lnTo>
                      <a:pt x="121" y="65"/>
                    </a:lnTo>
                    <a:lnTo>
                      <a:pt x="121" y="73"/>
                    </a:lnTo>
                    <a:lnTo>
                      <a:pt x="121" y="90"/>
                    </a:lnTo>
                    <a:lnTo>
                      <a:pt x="121" y="107"/>
                    </a:lnTo>
                    <a:lnTo>
                      <a:pt x="121" y="130"/>
                    </a:lnTo>
                    <a:lnTo>
                      <a:pt x="123" y="144"/>
                    </a:lnTo>
                    <a:lnTo>
                      <a:pt x="125" y="142"/>
                    </a:lnTo>
                    <a:lnTo>
                      <a:pt x="128" y="140"/>
                    </a:lnTo>
                    <a:lnTo>
                      <a:pt x="130" y="136"/>
                    </a:lnTo>
                    <a:lnTo>
                      <a:pt x="136" y="127"/>
                    </a:lnTo>
                    <a:lnTo>
                      <a:pt x="140" y="123"/>
                    </a:lnTo>
                    <a:lnTo>
                      <a:pt x="144" y="121"/>
                    </a:lnTo>
                    <a:lnTo>
                      <a:pt x="150" y="115"/>
                    </a:lnTo>
                    <a:lnTo>
                      <a:pt x="155" y="109"/>
                    </a:lnTo>
                    <a:lnTo>
                      <a:pt x="155" y="109"/>
                    </a:lnTo>
                    <a:lnTo>
                      <a:pt x="159" y="107"/>
                    </a:lnTo>
                    <a:lnTo>
                      <a:pt x="161" y="105"/>
                    </a:lnTo>
                    <a:lnTo>
                      <a:pt x="163" y="104"/>
                    </a:lnTo>
                    <a:lnTo>
                      <a:pt x="165" y="104"/>
                    </a:lnTo>
                    <a:lnTo>
                      <a:pt x="169" y="100"/>
                    </a:lnTo>
                    <a:lnTo>
                      <a:pt x="176" y="94"/>
                    </a:lnTo>
                    <a:lnTo>
                      <a:pt x="188" y="90"/>
                    </a:lnTo>
                    <a:lnTo>
                      <a:pt x="194" y="86"/>
                    </a:lnTo>
                    <a:lnTo>
                      <a:pt x="199" y="82"/>
                    </a:lnTo>
                    <a:lnTo>
                      <a:pt x="203" y="80"/>
                    </a:lnTo>
                    <a:lnTo>
                      <a:pt x="205" y="80"/>
                    </a:lnTo>
                    <a:lnTo>
                      <a:pt x="219" y="79"/>
                    </a:lnTo>
                    <a:lnTo>
                      <a:pt x="222" y="77"/>
                    </a:lnTo>
                    <a:lnTo>
                      <a:pt x="228" y="75"/>
                    </a:lnTo>
                    <a:lnTo>
                      <a:pt x="236" y="71"/>
                    </a:lnTo>
                    <a:lnTo>
                      <a:pt x="238" y="71"/>
                    </a:lnTo>
                    <a:lnTo>
                      <a:pt x="244" y="69"/>
                    </a:lnTo>
                    <a:lnTo>
                      <a:pt x="249" y="69"/>
                    </a:lnTo>
                    <a:lnTo>
                      <a:pt x="259" y="69"/>
                    </a:lnTo>
                    <a:lnTo>
                      <a:pt x="272" y="71"/>
                    </a:lnTo>
                    <a:lnTo>
                      <a:pt x="284" y="71"/>
                    </a:lnTo>
                    <a:lnTo>
                      <a:pt x="299" y="73"/>
                    </a:lnTo>
                    <a:lnTo>
                      <a:pt x="309" y="75"/>
                    </a:lnTo>
                    <a:lnTo>
                      <a:pt x="317" y="77"/>
                    </a:lnTo>
                    <a:lnTo>
                      <a:pt x="322" y="79"/>
                    </a:lnTo>
                    <a:lnTo>
                      <a:pt x="332" y="84"/>
                    </a:lnTo>
                    <a:lnTo>
                      <a:pt x="340" y="90"/>
                    </a:lnTo>
                    <a:lnTo>
                      <a:pt x="342" y="94"/>
                    </a:lnTo>
                    <a:lnTo>
                      <a:pt x="347" y="96"/>
                    </a:lnTo>
                    <a:lnTo>
                      <a:pt x="351" y="100"/>
                    </a:lnTo>
                    <a:lnTo>
                      <a:pt x="355" y="104"/>
                    </a:lnTo>
                    <a:lnTo>
                      <a:pt x="359" y="107"/>
                    </a:lnTo>
                    <a:lnTo>
                      <a:pt x="361" y="111"/>
                    </a:lnTo>
                    <a:lnTo>
                      <a:pt x="363" y="113"/>
                    </a:lnTo>
                    <a:lnTo>
                      <a:pt x="365" y="117"/>
                    </a:lnTo>
                    <a:lnTo>
                      <a:pt x="366" y="119"/>
                    </a:lnTo>
                    <a:lnTo>
                      <a:pt x="368" y="121"/>
                    </a:lnTo>
                    <a:lnTo>
                      <a:pt x="370" y="125"/>
                    </a:lnTo>
                    <a:lnTo>
                      <a:pt x="372" y="130"/>
                    </a:lnTo>
                    <a:lnTo>
                      <a:pt x="384" y="152"/>
                    </a:lnTo>
                    <a:lnTo>
                      <a:pt x="393" y="175"/>
                    </a:lnTo>
                    <a:lnTo>
                      <a:pt x="399" y="202"/>
                    </a:lnTo>
                    <a:lnTo>
                      <a:pt x="403" y="228"/>
                    </a:lnTo>
                    <a:lnTo>
                      <a:pt x="401" y="253"/>
                    </a:lnTo>
                    <a:lnTo>
                      <a:pt x="395" y="278"/>
                    </a:lnTo>
                    <a:lnTo>
                      <a:pt x="378" y="326"/>
                    </a:lnTo>
                    <a:lnTo>
                      <a:pt x="370" y="340"/>
                    </a:lnTo>
                    <a:lnTo>
                      <a:pt x="363" y="353"/>
                    </a:lnTo>
                    <a:lnTo>
                      <a:pt x="355" y="365"/>
                    </a:lnTo>
                    <a:lnTo>
                      <a:pt x="347" y="376"/>
                    </a:lnTo>
                    <a:lnTo>
                      <a:pt x="343" y="380"/>
                    </a:lnTo>
                    <a:lnTo>
                      <a:pt x="338" y="382"/>
                    </a:lnTo>
                    <a:lnTo>
                      <a:pt x="332" y="388"/>
                    </a:lnTo>
                    <a:lnTo>
                      <a:pt x="328" y="392"/>
                    </a:lnTo>
                    <a:lnTo>
                      <a:pt x="324" y="394"/>
                    </a:lnTo>
                    <a:lnTo>
                      <a:pt x="313" y="399"/>
                    </a:lnTo>
                    <a:lnTo>
                      <a:pt x="301" y="405"/>
                    </a:lnTo>
                    <a:lnTo>
                      <a:pt x="292" y="409"/>
                    </a:lnTo>
                    <a:lnTo>
                      <a:pt x="280" y="411"/>
                    </a:lnTo>
                    <a:lnTo>
                      <a:pt x="276" y="413"/>
                    </a:lnTo>
                    <a:lnTo>
                      <a:pt x="267" y="419"/>
                    </a:lnTo>
                    <a:lnTo>
                      <a:pt x="265" y="419"/>
                    </a:lnTo>
                    <a:lnTo>
                      <a:pt x="263" y="419"/>
                    </a:lnTo>
                    <a:lnTo>
                      <a:pt x="257" y="420"/>
                    </a:lnTo>
                    <a:lnTo>
                      <a:pt x="251" y="420"/>
                    </a:lnTo>
                    <a:lnTo>
                      <a:pt x="247" y="420"/>
                    </a:lnTo>
                    <a:lnTo>
                      <a:pt x="246" y="422"/>
                    </a:lnTo>
                    <a:lnTo>
                      <a:pt x="244" y="422"/>
                    </a:lnTo>
                    <a:lnTo>
                      <a:pt x="238" y="424"/>
                    </a:lnTo>
                    <a:lnTo>
                      <a:pt x="232" y="426"/>
                    </a:lnTo>
                    <a:lnTo>
                      <a:pt x="224" y="428"/>
                    </a:lnTo>
                    <a:lnTo>
                      <a:pt x="219" y="426"/>
                    </a:lnTo>
                    <a:lnTo>
                      <a:pt x="211" y="424"/>
                    </a:lnTo>
                    <a:lnTo>
                      <a:pt x="205" y="422"/>
                    </a:lnTo>
                    <a:lnTo>
                      <a:pt x="203" y="422"/>
                    </a:lnTo>
                    <a:lnTo>
                      <a:pt x="199" y="422"/>
                    </a:lnTo>
                    <a:lnTo>
                      <a:pt x="194" y="422"/>
                    </a:lnTo>
                    <a:lnTo>
                      <a:pt x="188" y="420"/>
                    </a:lnTo>
                    <a:lnTo>
                      <a:pt x="182" y="417"/>
                    </a:lnTo>
                    <a:lnTo>
                      <a:pt x="180" y="415"/>
                    </a:lnTo>
                    <a:lnTo>
                      <a:pt x="176" y="415"/>
                    </a:lnTo>
                    <a:lnTo>
                      <a:pt x="171" y="417"/>
                    </a:lnTo>
                    <a:lnTo>
                      <a:pt x="167" y="417"/>
                    </a:lnTo>
                    <a:lnTo>
                      <a:pt x="163" y="417"/>
                    </a:lnTo>
                    <a:lnTo>
                      <a:pt x="159" y="417"/>
                    </a:lnTo>
                    <a:lnTo>
                      <a:pt x="155" y="415"/>
                    </a:lnTo>
                    <a:lnTo>
                      <a:pt x="151" y="413"/>
                    </a:lnTo>
                    <a:lnTo>
                      <a:pt x="150" y="411"/>
                    </a:lnTo>
                    <a:lnTo>
                      <a:pt x="148" y="407"/>
                    </a:lnTo>
                    <a:lnTo>
                      <a:pt x="142" y="407"/>
                    </a:lnTo>
                    <a:lnTo>
                      <a:pt x="146" y="424"/>
                    </a:lnTo>
                    <a:lnTo>
                      <a:pt x="146" y="434"/>
                    </a:lnTo>
                    <a:lnTo>
                      <a:pt x="146" y="442"/>
                    </a:lnTo>
                    <a:lnTo>
                      <a:pt x="148" y="449"/>
                    </a:lnTo>
                    <a:lnTo>
                      <a:pt x="148" y="453"/>
                    </a:lnTo>
                    <a:lnTo>
                      <a:pt x="150" y="457"/>
                    </a:lnTo>
                    <a:lnTo>
                      <a:pt x="151" y="463"/>
                    </a:lnTo>
                    <a:lnTo>
                      <a:pt x="153" y="470"/>
                    </a:lnTo>
                    <a:lnTo>
                      <a:pt x="151" y="472"/>
                    </a:lnTo>
                    <a:lnTo>
                      <a:pt x="151" y="474"/>
                    </a:lnTo>
                    <a:lnTo>
                      <a:pt x="153" y="478"/>
                    </a:lnTo>
                    <a:lnTo>
                      <a:pt x="153" y="480"/>
                    </a:lnTo>
                    <a:lnTo>
                      <a:pt x="155" y="484"/>
                    </a:lnTo>
                    <a:lnTo>
                      <a:pt x="155" y="490"/>
                    </a:lnTo>
                    <a:lnTo>
                      <a:pt x="155" y="493"/>
                    </a:lnTo>
                    <a:lnTo>
                      <a:pt x="157" y="497"/>
                    </a:lnTo>
                    <a:lnTo>
                      <a:pt x="161" y="515"/>
                    </a:lnTo>
                    <a:lnTo>
                      <a:pt x="159" y="520"/>
                    </a:lnTo>
                    <a:lnTo>
                      <a:pt x="159" y="526"/>
                    </a:lnTo>
                    <a:lnTo>
                      <a:pt x="159" y="538"/>
                    </a:lnTo>
                    <a:lnTo>
                      <a:pt x="161" y="549"/>
                    </a:lnTo>
                    <a:lnTo>
                      <a:pt x="167" y="584"/>
                    </a:lnTo>
                    <a:lnTo>
                      <a:pt x="165" y="593"/>
                    </a:lnTo>
                    <a:lnTo>
                      <a:pt x="165" y="599"/>
                    </a:lnTo>
                    <a:lnTo>
                      <a:pt x="165" y="603"/>
                    </a:lnTo>
                    <a:lnTo>
                      <a:pt x="165" y="607"/>
                    </a:lnTo>
                    <a:lnTo>
                      <a:pt x="169" y="616"/>
                    </a:lnTo>
                    <a:lnTo>
                      <a:pt x="171" y="628"/>
                    </a:lnTo>
                    <a:lnTo>
                      <a:pt x="173" y="638"/>
                    </a:lnTo>
                    <a:lnTo>
                      <a:pt x="173" y="647"/>
                    </a:lnTo>
                    <a:lnTo>
                      <a:pt x="173" y="659"/>
                    </a:lnTo>
                    <a:lnTo>
                      <a:pt x="174" y="670"/>
                    </a:lnTo>
                    <a:lnTo>
                      <a:pt x="174" y="676"/>
                    </a:lnTo>
                    <a:lnTo>
                      <a:pt x="176" y="678"/>
                    </a:lnTo>
                    <a:lnTo>
                      <a:pt x="178" y="686"/>
                    </a:lnTo>
                    <a:lnTo>
                      <a:pt x="178" y="695"/>
                    </a:lnTo>
                    <a:lnTo>
                      <a:pt x="178" y="701"/>
                    </a:lnTo>
                    <a:lnTo>
                      <a:pt x="178" y="705"/>
                    </a:lnTo>
                    <a:lnTo>
                      <a:pt x="178" y="709"/>
                    </a:lnTo>
                    <a:lnTo>
                      <a:pt x="176" y="709"/>
                    </a:lnTo>
                    <a:lnTo>
                      <a:pt x="178" y="712"/>
                    </a:lnTo>
                    <a:lnTo>
                      <a:pt x="178" y="720"/>
                    </a:lnTo>
                    <a:lnTo>
                      <a:pt x="180" y="726"/>
                    </a:lnTo>
                    <a:lnTo>
                      <a:pt x="180" y="736"/>
                    </a:lnTo>
                    <a:lnTo>
                      <a:pt x="180" y="747"/>
                    </a:lnTo>
                    <a:lnTo>
                      <a:pt x="180" y="757"/>
                    </a:lnTo>
                    <a:lnTo>
                      <a:pt x="180" y="766"/>
                    </a:lnTo>
                    <a:lnTo>
                      <a:pt x="182" y="772"/>
                    </a:lnTo>
                    <a:lnTo>
                      <a:pt x="182" y="778"/>
                    </a:lnTo>
                    <a:lnTo>
                      <a:pt x="182" y="782"/>
                    </a:lnTo>
                    <a:lnTo>
                      <a:pt x="180" y="787"/>
                    </a:lnTo>
                    <a:lnTo>
                      <a:pt x="180" y="795"/>
                    </a:lnTo>
                    <a:lnTo>
                      <a:pt x="182" y="805"/>
                    </a:lnTo>
                    <a:lnTo>
                      <a:pt x="186" y="818"/>
                    </a:lnTo>
                    <a:lnTo>
                      <a:pt x="192" y="812"/>
                    </a:lnTo>
                    <a:lnTo>
                      <a:pt x="198" y="809"/>
                    </a:lnTo>
                    <a:lnTo>
                      <a:pt x="205" y="807"/>
                    </a:lnTo>
                    <a:lnTo>
                      <a:pt x="207" y="809"/>
                    </a:lnTo>
                    <a:lnTo>
                      <a:pt x="211" y="809"/>
                    </a:lnTo>
                    <a:lnTo>
                      <a:pt x="215" y="810"/>
                    </a:lnTo>
                    <a:lnTo>
                      <a:pt x="219" y="812"/>
                    </a:lnTo>
                    <a:lnTo>
                      <a:pt x="221" y="816"/>
                    </a:lnTo>
                    <a:lnTo>
                      <a:pt x="224" y="826"/>
                    </a:lnTo>
                    <a:lnTo>
                      <a:pt x="224" y="837"/>
                    </a:lnTo>
                    <a:lnTo>
                      <a:pt x="224" y="839"/>
                    </a:lnTo>
                    <a:lnTo>
                      <a:pt x="224" y="843"/>
                    </a:lnTo>
                    <a:lnTo>
                      <a:pt x="224" y="849"/>
                    </a:lnTo>
                    <a:lnTo>
                      <a:pt x="222" y="853"/>
                    </a:lnTo>
                    <a:lnTo>
                      <a:pt x="221" y="857"/>
                    </a:lnTo>
                    <a:lnTo>
                      <a:pt x="217" y="858"/>
                    </a:lnTo>
                    <a:lnTo>
                      <a:pt x="215" y="862"/>
                    </a:lnTo>
                    <a:lnTo>
                      <a:pt x="213" y="864"/>
                    </a:lnTo>
                    <a:lnTo>
                      <a:pt x="207" y="868"/>
                    </a:lnTo>
                    <a:lnTo>
                      <a:pt x="201" y="870"/>
                    </a:lnTo>
                    <a:lnTo>
                      <a:pt x="199" y="872"/>
                    </a:lnTo>
                    <a:lnTo>
                      <a:pt x="198" y="872"/>
                    </a:lnTo>
                    <a:lnTo>
                      <a:pt x="190" y="876"/>
                    </a:lnTo>
                    <a:lnTo>
                      <a:pt x="186" y="876"/>
                    </a:lnTo>
                    <a:lnTo>
                      <a:pt x="184" y="878"/>
                    </a:lnTo>
                    <a:lnTo>
                      <a:pt x="178" y="878"/>
                    </a:lnTo>
                    <a:lnTo>
                      <a:pt x="174" y="880"/>
                    </a:lnTo>
                    <a:lnTo>
                      <a:pt x="169" y="880"/>
                    </a:lnTo>
                    <a:lnTo>
                      <a:pt x="167" y="880"/>
                    </a:lnTo>
                    <a:lnTo>
                      <a:pt x="161" y="880"/>
                    </a:lnTo>
                    <a:lnTo>
                      <a:pt x="155" y="880"/>
                    </a:lnTo>
                    <a:lnTo>
                      <a:pt x="151" y="882"/>
                    </a:lnTo>
                    <a:lnTo>
                      <a:pt x="142" y="883"/>
                    </a:lnTo>
                    <a:lnTo>
                      <a:pt x="134" y="885"/>
                    </a:lnTo>
                    <a:lnTo>
                      <a:pt x="125" y="887"/>
                    </a:lnTo>
                    <a:lnTo>
                      <a:pt x="107" y="889"/>
                    </a:lnTo>
                    <a:lnTo>
                      <a:pt x="100" y="891"/>
                    </a:lnTo>
                    <a:lnTo>
                      <a:pt x="92" y="893"/>
                    </a:lnTo>
                    <a:lnTo>
                      <a:pt x="88" y="895"/>
                    </a:lnTo>
                    <a:lnTo>
                      <a:pt x="84" y="895"/>
                    </a:lnTo>
                    <a:lnTo>
                      <a:pt x="84" y="897"/>
                    </a:lnTo>
                    <a:lnTo>
                      <a:pt x="80" y="897"/>
                    </a:lnTo>
                    <a:lnTo>
                      <a:pt x="77" y="899"/>
                    </a:lnTo>
                    <a:lnTo>
                      <a:pt x="75" y="899"/>
                    </a:lnTo>
                    <a:lnTo>
                      <a:pt x="67" y="897"/>
                    </a:lnTo>
                    <a:lnTo>
                      <a:pt x="59" y="895"/>
                    </a:lnTo>
                    <a:lnTo>
                      <a:pt x="54" y="891"/>
                    </a:lnTo>
                    <a:lnTo>
                      <a:pt x="48" y="887"/>
                    </a:lnTo>
                    <a:lnTo>
                      <a:pt x="44" y="880"/>
                    </a:lnTo>
                    <a:lnTo>
                      <a:pt x="44" y="872"/>
                    </a:lnTo>
                    <a:lnTo>
                      <a:pt x="44" y="868"/>
                    </a:lnTo>
                    <a:lnTo>
                      <a:pt x="46" y="862"/>
                    </a:lnTo>
                    <a:lnTo>
                      <a:pt x="52" y="857"/>
                    </a:lnTo>
                    <a:lnTo>
                      <a:pt x="57" y="853"/>
                    </a:lnTo>
                    <a:lnTo>
                      <a:pt x="63" y="849"/>
                    </a:lnTo>
                    <a:lnTo>
                      <a:pt x="71" y="845"/>
                    </a:lnTo>
                    <a:lnTo>
                      <a:pt x="77" y="843"/>
                    </a:lnTo>
                    <a:lnTo>
                      <a:pt x="82" y="841"/>
                    </a:lnTo>
                    <a:lnTo>
                      <a:pt x="86" y="841"/>
                    </a:lnTo>
                    <a:lnTo>
                      <a:pt x="90" y="841"/>
                    </a:lnTo>
                    <a:lnTo>
                      <a:pt x="96" y="837"/>
                    </a:lnTo>
                    <a:lnTo>
                      <a:pt x="102" y="835"/>
                    </a:lnTo>
                    <a:lnTo>
                      <a:pt x="102" y="835"/>
                    </a:lnTo>
                    <a:lnTo>
                      <a:pt x="103" y="832"/>
                    </a:lnTo>
                    <a:lnTo>
                      <a:pt x="105" y="826"/>
                    </a:lnTo>
                    <a:lnTo>
                      <a:pt x="105" y="824"/>
                    </a:lnTo>
                    <a:lnTo>
                      <a:pt x="103" y="820"/>
                    </a:lnTo>
                    <a:lnTo>
                      <a:pt x="103" y="816"/>
                    </a:lnTo>
                    <a:lnTo>
                      <a:pt x="102" y="810"/>
                    </a:lnTo>
                    <a:lnTo>
                      <a:pt x="102" y="805"/>
                    </a:lnTo>
                    <a:lnTo>
                      <a:pt x="102" y="799"/>
                    </a:lnTo>
                    <a:lnTo>
                      <a:pt x="100" y="791"/>
                    </a:lnTo>
                    <a:lnTo>
                      <a:pt x="98" y="784"/>
                    </a:lnTo>
                    <a:lnTo>
                      <a:pt x="100" y="778"/>
                    </a:lnTo>
                    <a:lnTo>
                      <a:pt x="102" y="772"/>
                    </a:lnTo>
                    <a:lnTo>
                      <a:pt x="111" y="760"/>
                    </a:lnTo>
                    <a:lnTo>
                      <a:pt x="102" y="766"/>
                    </a:lnTo>
                    <a:lnTo>
                      <a:pt x="100" y="760"/>
                    </a:lnTo>
                    <a:lnTo>
                      <a:pt x="98" y="753"/>
                    </a:lnTo>
                    <a:lnTo>
                      <a:pt x="100" y="747"/>
                    </a:lnTo>
                    <a:lnTo>
                      <a:pt x="102" y="743"/>
                    </a:lnTo>
                    <a:lnTo>
                      <a:pt x="100" y="737"/>
                    </a:lnTo>
                    <a:lnTo>
                      <a:pt x="100" y="730"/>
                    </a:lnTo>
                    <a:lnTo>
                      <a:pt x="96" y="720"/>
                    </a:lnTo>
                    <a:lnTo>
                      <a:pt x="94" y="711"/>
                    </a:lnTo>
                    <a:lnTo>
                      <a:pt x="92" y="701"/>
                    </a:lnTo>
                    <a:lnTo>
                      <a:pt x="92" y="691"/>
                    </a:lnTo>
                    <a:lnTo>
                      <a:pt x="92" y="682"/>
                    </a:lnTo>
                    <a:lnTo>
                      <a:pt x="90" y="674"/>
                    </a:lnTo>
                    <a:lnTo>
                      <a:pt x="88" y="666"/>
                    </a:lnTo>
                    <a:lnTo>
                      <a:pt x="86" y="659"/>
                    </a:lnTo>
                    <a:lnTo>
                      <a:pt x="86" y="651"/>
                    </a:lnTo>
                    <a:lnTo>
                      <a:pt x="86" y="647"/>
                    </a:lnTo>
                    <a:lnTo>
                      <a:pt x="84" y="645"/>
                    </a:lnTo>
                    <a:lnTo>
                      <a:pt x="86" y="639"/>
                    </a:lnTo>
                    <a:lnTo>
                      <a:pt x="86" y="632"/>
                    </a:lnTo>
                    <a:lnTo>
                      <a:pt x="84" y="622"/>
                    </a:lnTo>
                    <a:lnTo>
                      <a:pt x="82" y="615"/>
                    </a:lnTo>
                    <a:lnTo>
                      <a:pt x="82" y="605"/>
                    </a:lnTo>
                    <a:lnTo>
                      <a:pt x="82" y="601"/>
                    </a:lnTo>
                    <a:lnTo>
                      <a:pt x="82" y="595"/>
                    </a:lnTo>
                    <a:lnTo>
                      <a:pt x="82" y="593"/>
                    </a:lnTo>
                    <a:lnTo>
                      <a:pt x="82" y="591"/>
                    </a:lnTo>
                    <a:lnTo>
                      <a:pt x="82" y="582"/>
                    </a:lnTo>
                    <a:lnTo>
                      <a:pt x="80" y="572"/>
                    </a:lnTo>
                    <a:lnTo>
                      <a:pt x="78" y="551"/>
                    </a:lnTo>
                    <a:lnTo>
                      <a:pt x="77" y="540"/>
                    </a:lnTo>
                    <a:lnTo>
                      <a:pt x="77" y="530"/>
                    </a:lnTo>
                    <a:lnTo>
                      <a:pt x="75" y="520"/>
                    </a:lnTo>
                    <a:lnTo>
                      <a:pt x="75" y="513"/>
                    </a:lnTo>
                    <a:lnTo>
                      <a:pt x="73" y="505"/>
                    </a:lnTo>
                    <a:lnTo>
                      <a:pt x="73" y="499"/>
                    </a:lnTo>
                    <a:lnTo>
                      <a:pt x="69" y="486"/>
                    </a:lnTo>
                    <a:lnTo>
                      <a:pt x="67" y="470"/>
                    </a:lnTo>
                    <a:lnTo>
                      <a:pt x="67" y="457"/>
                    </a:lnTo>
                    <a:lnTo>
                      <a:pt x="65" y="444"/>
                    </a:lnTo>
                    <a:lnTo>
                      <a:pt x="65" y="430"/>
                    </a:lnTo>
                    <a:lnTo>
                      <a:pt x="65" y="424"/>
                    </a:lnTo>
                    <a:lnTo>
                      <a:pt x="63" y="420"/>
                    </a:lnTo>
                    <a:lnTo>
                      <a:pt x="61" y="413"/>
                    </a:lnTo>
                    <a:lnTo>
                      <a:pt x="59" y="405"/>
                    </a:lnTo>
                    <a:lnTo>
                      <a:pt x="57" y="372"/>
                    </a:lnTo>
                    <a:lnTo>
                      <a:pt x="57" y="359"/>
                    </a:lnTo>
                    <a:lnTo>
                      <a:pt x="55" y="344"/>
                    </a:lnTo>
                    <a:lnTo>
                      <a:pt x="54" y="340"/>
                    </a:lnTo>
                    <a:lnTo>
                      <a:pt x="54" y="336"/>
                    </a:lnTo>
                    <a:lnTo>
                      <a:pt x="55" y="332"/>
                    </a:lnTo>
                    <a:lnTo>
                      <a:pt x="55" y="330"/>
                    </a:lnTo>
                    <a:lnTo>
                      <a:pt x="54" y="315"/>
                    </a:lnTo>
                    <a:lnTo>
                      <a:pt x="54" y="305"/>
                    </a:lnTo>
                    <a:lnTo>
                      <a:pt x="52" y="296"/>
                    </a:lnTo>
                    <a:lnTo>
                      <a:pt x="54" y="282"/>
                    </a:lnTo>
                    <a:lnTo>
                      <a:pt x="54" y="269"/>
                    </a:lnTo>
                    <a:lnTo>
                      <a:pt x="54" y="255"/>
                    </a:lnTo>
                    <a:lnTo>
                      <a:pt x="55" y="244"/>
                    </a:lnTo>
                    <a:lnTo>
                      <a:pt x="54" y="240"/>
                    </a:lnTo>
                    <a:lnTo>
                      <a:pt x="52" y="232"/>
                    </a:lnTo>
                    <a:lnTo>
                      <a:pt x="52" y="226"/>
                    </a:lnTo>
                    <a:lnTo>
                      <a:pt x="52" y="219"/>
                    </a:lnTo>
                    <a:lnTo>
                      <a:pt x="52" y="215"/>
                    </a:lnTo>
                    <a:lnTo>
                      <a:pt x="54" y="207"/>
                    </a:lnTo>
                    <a:lnTo>
                      <a:pt x="54" y="192"/>
                    </a:lnTo>
                    <a:lnTo>
                      <a:pt x="52" y="177"/>
                    </a:lnTo>
                    <a:lnTo>
                      <a:pt x="50" y="146"/>
                    </a:lnTo>
                    <a:lnTo>
                      <a:pt x="52" y="130"/>
                    </a:lnTo>
                    <a:lnTo>
                      <a:pt x="52" y="125"/>
                    </a:lnTo>
                    <a:lnTo>
                      <a:pt x="52" y="117"/>
                    </a:lnTo>
                    <a:lnTo>
                      <a:pt x="52" y="88"/>
                    </a:lnTo>
                    <a:lnTo>
                      <a:pt x="52" y="77"/>
                    </a:lnTo>
                    <a:lnTo>
                      <a:pt x="46" y="79"/>
                    </a:lnTo>
                    <a:lnTo>
                      <a:pt x="38" y="80"/>
                    </a:lnTo>
                    <a:lnTo>
                      <a:pt x="30" y="80"/>
                    </a:lnTo>
                    <a:lnTo>
                      <a:pt x="25" y="80"/>
                    </a:lnTo>
                    <a:lnTo>
                      <a:pt x="21" y="79"/>
                    </a:lnTo>
                    <a:lnTo>
                      <a:pt x="15" y="77"/>
                    </a:lnTo>
                    <a:lnTo>
                      <a:pt x="11" y="73"/>
                    </a:lnTo>
                    <a:lnTo>
                      <a:pt x="9" y="71"/>
                    </a:lnTo>
                    <a:lnTo>
                      <a:pt x="6" y="69"/>
                    </a:lnTo>
                    <a:lnTo>
                      <a:pt x="4" y="65"/>
                    </a:lnTo>
                    <a:lnTo>
                      <a:pt x="2" y="61"/>
                    </a:lnTo>
                    <a:lnTo>
                      <a:pt x="2" y="57"/>
                    </a:lnTo>
                    <a:lnTo>
                      <a:pt x="0" y="54"/>
                    </a:lnTo>
                    <a:lnTo>
                      <a:pt x="0" y="50"/>
                    </a:lnTo>
                    <a:lnTo>
                      <a:pt x="2" y="44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13" y="34"/>
                    </a:lnTo>
                    <a:lnTo>
                      <a:pt x="23" y="31"/>
                    </a:lnTo>
                    <a:lnTo>
                      <a:pt x="40" y="27"/>
                    </a:lnTo>
                    <a:lnTo>
                      <a:pt x="54" y="23"/>
                    </a:lnTo>
                    <a:lnTo>
                      <a:pt x="59" y="21"/>
                    </a:lnTo>
                    <a:lnTo>
                      <a:pt x="63" y="17"/>
                    </a:lnTo>
                    <a:lnTo>
                      <a:pt x="67" y="15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7" y="13"/>
                    </a:lnTo>
                    <a:lnTo>
                      <a:pt x="78" y="13"/>
                    </a:lnTo>
                    <a:lnTo>
                      <a:pt x="80" y="13"/>
                    </a:lnTo>
                    <a:lnTo>
                      <a:pt x="82" y="11"/>
                    </a:lnTo>
                    <a:lnTo>
                      <a:pt x="86" y="9"/>
                    </a:lnTo>
                    <a:lnTo>
                      <a:pt x="88" y="7"/>
                    </a:lnTo>
                    <a:lnTo>
                      <a:pt x="92" y="7"/>
                    </a:lnTo>
                    <a:lnTo>
                      <a:pt x="94" y="7"/>
                    </a:lnTo>
                    <a:lnTo>
                      <a:pt x="100" y="7"/>
                    </a:lnTo>
                    <a:lnTo>
                      <a:pt x="107" y="7"/>
                    </a:lnTo>
                    <a:lnTo>
                      <a:pt x="111" y="6"/>
                    </a:lnTo>
                    <a:lnTo>
                      <a:pt x="115" y="6"/>
                    </a:lnTo>
                    <a:lnTo>
                      <a:pt x="119" y="4"/>
                    </a:lnTo>
                    <a:lnTo>
                      <a:pt x="123" y="2"/>
                    </a:lnTo>
                    <a:lnTo>
                      <a:pt x="1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4" name="Freeform 153"/>
              <p:cNvSpPr>
                <a:spLocks noEditPoints="1"/>
              </p:cNvSpPr>
              <p:nvPr/>
            </p:nvSpPr>
            <p:spPr bwMode="auto">
              <a:xfrm>
                <a:off x="5459413" y="1114425"/>
                <a:ext cx="600075" cy="1387475"/>
              </a:xfrm>
              <a:custGeom>
                <a:avLst/>
                <a:gdLst>
                  <a:gd name="T0" fmla="*/ 203 w 378"/>
                  <a:gd name="T1" fmla="*/ 115 h 874"/>
                  <a:gd name="T2" fmla="*/ 159 w 378"/>
                  <a:gd name="T3" fmla="*/ 150 h 874"/>
                  <a:gd name="T4" fmla="*/ 130 w 378"/>
                  <a:gd name="T5" fmla="*/ 202 h 874"/>
                  <a:gd name="T6" fmla="*/ 119 w 378"/>
                  <a:gd name="T7" fmla="*/ 240 h 874"/>
                  <a:gd name="T8" fmla="*/ 125 w 378"/>
                  <a:gd name="T9" fmla="*/ 288 h 874"/>
                  <a:gd name="T10" fmla="*/ 146 w 378"/>
                  <a:gd name="T11" fmla="*/ 344 h 874"/>
                  <a:gd name="T12" fmla="*/ 186 w 378"/>
                  <a:gd name="T13" fmla="*/ 365 h 874"/>
                  <a:gd name="T14" fmla="*/ 244 w 378"/>
                  <a:gd name="T15" fmla="*/ 367 h 874"/>
                  <a:gd name="T16" fmla="*/ 274 w 378"/>
                  <a:gd name="T17" fmla="*/ 350 h 874"/>
                  <a:gd name="T18" fmla="*/ 313 w 378"/>
                  <a:gd name="T19" fmla="*/ 286 h 874"/>
                  <a:gd name="T20" fmla="*/ 313 w 378"/>
                  <a:gd name="T21" fmla="*/ 236 h 874"/>
                  <a:gd name="T22" fmla="*/ 307 w 378"/>
                  <a:gd name="T23" fmla="*/ 181 h 874"/>
                  <a:gd name="T24" fmla="*/ 295 w 378"/>
                  <a:gd name="T25" fmla="*/ 140 h 874"/>
                  <a:gd name="T26" fmla="*/ 280 w 378"/>
                  <a:gd name="T27" fmla="*/ 114 h 874"/>
                  <a:gd name="T28" fmla="*/ 115 w 378"/>
                  <a:gd name="T29" fmla="*/ 0 h 874"/>
                  <a:gd name="T30" fmla="*/ 111 w 378"/>
                  <a:gd name="T31" fmla="*/ 39 h 874"/>
                  <a:gd name="T32" fmla="*/ 100 w 378"/>
                  <a:gd name="T33" fmla="*/ 148 h 874"/>
                  <a:gd name="T34" fmla="*/ 115 w 378"/>
                  <a:gd name="T35" fmla="*/ 146 h 874"/>
                  <a:gd name="T36" fmla="*/ 144 w 378"/>
                  <a:gd name="T37" fmla="*/ 114 h 874"/>
                  <a:gd name="T38" fmla="*/ 165 w 378"/>
                  <a:gd name="T39" fmla="*/ 98 h 874"/>
                  <a:gd name="T40" fmla="*/ 234 w 378"/>
                  <a:gd name="T41" fmla="*/ 69 h 874"/>
                  <a:gd name="T42" fmla="*/ 301 w 378"/>
                  <a:gd name="T43" fmla="*/ 75 h 874"/>
                  <a:gd name="T44" fmla="*/ 343 w 378"/>
                  <a:gd name="T45" fmla="*/ 115 h 874"/>
                  <a:gd name="T46" fmla="*/ 349 w 378"/>
                  <a:gd name="T47" fmla="*/ 321 h 874"/>
                  <a:gd name="T48" fmla="*/ 295 w 378"/>
                  <a:gd name="T49" fmla="*/ 377 h 874"/>
                  <a:gd name="T50" fmla="*/ 236 w 378"/>
                  <a:gd name="T51" fmla="*/ 396 h 874"/>
                  <a:gd name="T52" fmla="*/ 192 w 378"/>
                  <a:gd name="T53" fmla="*/ 398 h 874"/>
                  <a:gd name="T54" fmla="*/ 151 w 378"/>
                  <a:gd name="T55" fmla="*/ 392 h 874"/>
                  <a:gd name="T56" fmla="*/ 130 w 378"/>
                  <a:gd name="T57" fmla="*/ 379 h 874"/>
                  <a:gd name="T58" fmla="*/ 119 w 378"/>
                  <a:gd name="T59" fmla="*/ 396 h 874"/>
                  <a:gd name="T60" fmla="*/ 128 w 378"/>
                  <a:gd name="T61" fmla="*/ 459 h 874"/>
                  <a:gd name="T62" fmla="*/ 130 w 378"/>
                  <a:gd name="T63" fmla="*/ 478 h 874"/>
                  <a:gd name="T64" fmla="*/ 142 w 378"/>
                  <a:gd name="T65" fmla="*/ 571 h 874"/>
                  <a:gd name="T66" fmla="*/ 149 w 378"/>
                  <a:gd name="T67" fmla="*/ 648 h 874"/>
                  <a:gd name="T68" fmla="*/ 155 w 378"/>
                  <a:gd name="T69" fmla="*/ 692 h 874"/>
                  <a:gd name="T70" fmla="*/ 155 w 378"/>
                  <a:gd name="T71" fmla="*/ 745 h 874"/>
                  <a:gd name="T72" fmla="*/ 169 w 378"/>
                  <a:gd name="T73" fmla="*/ 820 h 874"/>
                  <a:gd name="T74" fmla="*/ 197 w 378"/>
                  <a:gd name="T75" fmla="*/ 809 h 874"/>
                  <a:gd name="T76" fmla="*/ 194 w 378"/>
                  <a:gd name="T77" fmla="*/ 842 h 874"/>
                  <a:gd name="T78" fmla="*/ 169 w 378"/>
                  <a:gd name="T79" fmla="*/ 853 h 874"/>
                  <a:gd name="T80" fmla="*/ 103 w 378"/>
                  <a:gd name="T81" fmla="*/ 863 h 874"/>
                  <a:gd name="T82" fmla="*/ 44 w 378"/>
                  <a:gd name="T83" fmla="*/ 861 h 874"/>
                  <a:gd name="T84" fmla="*/ 82 w 378"/>
                  <a:gd name="T85" fmla="*/ 842 h 874"/>
                  <a:gd name="T86" fmla="*/ 107 w 378"/>
                  <a:gd name="T87" fmla="*/ 811 h 874"/>
                  <a:gd name="T88" fmla="*/ 103 w 378"/>
                  <a:gd name="T89" fmla="*/ 782 h 874"/>
                  <a:gd name="T90" fmla="*/ 100 w 378"/>
                  <a:gd name="T91" fmla="*/ 749 h 874"/>
                  <a:gd name="T92" fmla="*/ 94 w 378"/>
                  <a:gd name="T93" fmla="*/ 696 h 874"/>
                  <a:gd name="T94" fmla="*/ 86 w 378"/>
                  <a:gd name="T95" fmla="*/ 628 h 874"/>
                  <a:gd name="T96" fmla="*/ 82 w 378"/>
                  <a:gd name="T97" fmla="*/ 569 h 874"/>
                  <a:gd name="T98" fmla="*/ 69 w 378"/>
                  <a:gd name="T99" fmla="*/ 471 h 874"/>
                  <a:gd name="T100" fmla="*/ 55 w 378"/>
                  <a:gd name="T101" fmla="*/ 329 h 874"/>
                  <a:gd name="T102" fmla="*/ 55 w 378"/>
                  <a:gd name="T103" fmla="*/ 300 h 874"/>
                  <a:gd name="T104" fmla="*/ 52 w 378"/>
                  <a:gd name="T105" fmla="*/ 210 h 874"/>
                  <a:gd name="T106" fmla="*/ 52 w 378"/>
                  <a:gd name="T107" fmla="*/ 106 h 874"/>
                  <a:gd name="T108" fmla="*/ 38 w 378"/>
                  <a:gd name="T109" fmla="*/ 52 h 874"/>
                  <a:gd name="T110" fmla="*/ 2 w 378"/>
                  <a:gd name="T111" fmla="*/ 46 h 874"/>
                  <a:gd name="T112" fmla="*/ 15 w 378"/>
                  <a:gd name="T113" fmla="*/ 29 h 874"/>
                  <a:gd name="T114" fmla="*/ 82 w 378"/>
                  <a:gd name="T115" fmla="*/ 6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78" h="874">
                    <a:moveTo>
                      <a:pt x="236" y="108"/>
                    </a:moveTo>
                    <a:lnTo>
                      <a:pt x="234" y="108"/>
                    </a:lnTo>
                    <a:lnTo>
                      <a:pt x="232" y="110"/>
                    </a:lnTo>
                    <a:lnTo>
                      <a:pt x="230" y="112"/>
                    </a:lnTo>
                    <a:lnTo>
                      <a:pt x="226" y="112"/>
                    </a:lnTo>
                    <a:lnTo>
                      <a:pt x="221" y="112"/>
                    </a:lnTo>
                    <a:lnTo>
                      <a:pt x="213" y="112"/>
                    </a:lnTo>
                    <a:lnTo>
                      <a:pt x="209" y="112"/>
                    </a:lnTo>
                    <a:lnTo>
                      <a:pt x="203" y="115"/>
                    </a:lnTo>
                    <a:lnTo>
                      <a:pt x="199" y="121"/>
                    </a:lnTo>
                    <a:lnTo>
                      <a:pt x="194" y="125"/>
                    </a:lnTo>
                    <a:lnTo>
                      <a:pt x="188" y="125"/>
                    </a:lnTo>
                    <a:lnTo>
                      <a:pt x="184" y="127"/>
                    </a:lnTo>
                    <a:lnTo>
                      <a:pt x="180" y="129"/>
                    </a:lnTo>
                    <a:lnTo>
                      <a:pt x="174" y="131"/>
                    </a:lnTo>
                    <a:lnTo>
                      <a:pt x="171" y="138"/>
                    </a:lnTo>
                    <a:lnTo>
                      <a:pt x="165" y="144"/>
                    </a:lnTo>
                    <a:lnTo>
                      <a:pt x="159" y="150"/>
                    </a:lnTo>
                    <a:lnTo>
                      <a:pt x="151" y="156"/>
                    </a:lnTo>
                    <a:lnTo>
                      <a:pt x="149" y="163"/>
                    </a:lnTo>
                    <a:lnTo>
                      <a:pt x="144" y="169"/>
                    </a:lnTo>
                    <a:lnTo>
                      <a:pt x="136" y="175"/>
                    </a:lnTo>
                    <a:lnTo>
                      <a:pt x="138" y="181"/>
                    </a:lnTo>
                    <a:lnTo>
                      <a:pt x="136" y="187"/>
                    </a:lnTo>
                    <a:lnTo>
                      <a:pt x="134" y="192"/>
                    </a:lnTo>
                    <a:lnTo>
                      <a:pt x="132" y="198"/>
                    </a:lnTo>
                    <a:lnTo>
                      <a:pt x="130" y="202"/>
                    </a:lnTo>
                    <a:lnTo>
                      <a:pt x="130" y="204"/>
                    </a:lnTo>
                    <a:lnTo>
                      <a:pt x="132" y="206"/>
                    </a:lnTo>
                    <a:lnTo>
                      <a:pt x="132" y="206"/>
                    </a:lnTo>
                    <a:lnTo>
                      <a:pt x="132" y="208"/>
                    </a:lnTo>
                    <a:lnTo>
                      <a:pt x="130" y="215"/>
                    </a:lnTo>
                    <a:lnTo>
                      <a:pt x="126" y="225"/>
                    </a:lnTo>
                    <a:lnTo>
                      <a:pt x="123" y="231"/>
                    </a:lnTo>
                    <a:lnTo>
                      <a:pt x="119" y="236"/>
                    </a:lnTo>
                    <a:lnTo>
                      <a:pt x="119" y="240"/>
                    </a:lnTo>
                    <a:lnTo>
                      <a:pt x="117" y="244"/>
                    </a:lnTo>
                    <a:lnTo>
                      <a:pt x="117" y="252"/>
                    </a:lnTo>
                    <a:lnTo>
                      <a:pt x="117" y="258"/>
                    </a:lnTo>
                    <a:lnTo>
                      <a:pt x="119" y="261"/>
                    </a:lnTo>
                    <a:lnTo>
                      <a:pt x="119" y="269"/>
                    </a:lnTo>
                    <a:lnTo>
                      <a:pt x="119" y="273"/>
                    </a:lnTo>
                    <a:lnTo>
                      <a:pt x="121" y="277"/>
                    </a:lnTo>
                    <a:lnTo>
                      <a:pt x="123" y="283"/>
                    </a:lnTo>
                    <a:lnTo>
                      <a:pt x="125" y="288"/>
                    </a:lnTo>
                    <a:lnTo>
                      <a:pt x="126" y="294"/>
                    </a:lnTo>
                    <a:lnTo>
                      <a:pt x="126" y="302"/>
                    </a:lnTo>
                    <a:lnTo>
                      <a:pt x="125" y="308"/>
                    </a:lnTo>
                    <a:lnTo>
                      <a:pt x="126" y="313"/>
                    </a:lnTo>
                    <a:lnTo>
                      <a:pt x="128" y="319"/>
                    </a:lnTo>
                    <a:lnTo>
                      <a:pt x="134" y="325"/>
                    </a:lnTo>
                    <a:lnTo>
                      <a:pt x="138" y="331"/>
                    </a:lnTo>
                    <a:lnTo>
                      <a:pt x="142" y="336"/>
                    </a:lnTo>
                    <a:lnTo>
                      <a:pt x="146" y="344"/>
                    </a:lnTo>
                    <a:lnTo>
                      <a:pt x="149" y="350"/>
                    </a:lnTo>
                    <a:lnTo>
                      <a:pt x="151" y="354"/>
                    </a:lnTo>
                    <a:lnTo>
                      <a:pt x="155" y="357"/>
                    </a:lnTo>
                    <a:lnTo>
                      <a:pt x="157" y="359"/>
                    </a:lnTo>
                    <a:lnTo>
                      <a:pt x="161" y="361"/>
                    </a:lnTo>
                    <a:lnTo>
                      <a:pt x="167" y="361"/>
                    </a:lnTo>
                    <a:lnTo>
                      <a:pt x="171" y="361"/>
                    </a:lnTo>
                    <a:lnTo>
                      <a:pt x="176" y="363"/>
                    </a:lnTo>
                    <a:lnTo>
                      <a:pt x="186" y="365"/>
                    </a:lnTo>
                    <a:lnTo>
                      <a:pt x="192" y="367"/>
                    </a:lnTo>
                    <a:lnTo>
                      <a:pt x="197" y="369"/>
                    </a:lnTo>
                    <a:lnTo>
                      <a:pt x="203" y="371"/>
                    </a:lnTo>
                    <a:lnTo>
                      <a:pt x="211" y="371"/>
                    </a:lnTo>
                    <a:lnTo>
                      <a:pt x="213" y="371"/>
                    </a:lnTo>
                    <a:lnTo>
                      <a:pt x="219" y="369"/>
                    </a:lnTo>
                    <a:lnTo>
                      <a:pt x="230" y="369"/>
                    </a:lnTo>
                    <a:lnTo>
                      <a:pt x="240" y="367"/>
                    </a:lnTo>
                    <a:lnTo>
                      <a:pt x="244" y="367"/>
                    </a:lnTo>
                    <a:lnTo>
                      <a:pt x="245" y="367"/>
                    </a:lnTo>
                    <a:lnTo>
                      <a:pt x="249" y="363"/>
                    </a:lnTo>
                    <a:lnTo>
                      <a:pt x="251" y="363"/>
                    </a:lnTo>
                    <a:lnTo>
                      <a:pt x="253" y="361"/>
                    </a:lnTo>
                    <a:lnTo>
                      <a:pt x="259" y="361"/>
                    </a:lnTo>
                    <a:lnTo>
                      <a:pt x="261" y="359"/>
                    </a:lnTo>
                    <a:lnTo>
                      <a:pt x="263" y="359"/>
                    </a:lnTo>
                    <a:lnTo>
                      <a:pt x="269" y="356"/>
                    </a:lnTo>
                    <a:lnTo>
                      <a:pt x="274" y="350"/>
                    </a:lnTo>
                    <a:lnTo>
                      <a:pt x="276" y="350"/>
                    </a:lnTo>
                    <a:lnTo>
                      <a:pt x="278" y="348"/>
                    </a:lnTo>
                    <a:lnTo>
                      <a:pt x="280" y="348"/>
                    </a:lnTo>
                    <a:lnTo>
                      <a:pt x="282" y="346"/>
                    </a:lnTo>
                    <a:lnTo>
                      <a:pt x="292" y="334"/>
                    </a:lnTo>
                    <a:lnTo>
                      <a:pt x="299" y="319"/>
                    </a:lnTo>
                    <a:lnTo>
                      <a:pt x="305" y="306"/>
                    </a:lnTo>
                    <a:lnTo>
                      <a:pt x="311" y="292"/>
                    </a:lnTo>
                    <a:lnTo>
                      <a:pt x="313" y="286"/>
                    </a:lnTo>
                    <a:lnTo>
                      <a:pt x="313" y="279"/>
                    </a:lnTo>
                    <a:lnTo>
                      <a:pt x="313" y="271"/>
                    </a:lnTo>
                    <a:lnTo>
                      <a:pt x="313" y="265"/>
                    </a:lnTo>
                    <a:lnTo>
                      <a:pt x="313" y="259"/>
                    </a:lnTo>
                    <a:lnTo>
                      <a:pt x="313" y="256"/>
                    </a:lnTo>
                    <a:lnTo>
                      <a:pt x="315" y="250"/>
                    </a:lnTo>
                    <a:lnTo>
                      <a:pt x="315" y="244"/>
                    </a:lnTo>
                    <a:lnTo>
                      <a:pt x="315" y="240"/>
                    </a:lnTo>
                    <a:lnTo>
                      <a:pt x="313" y="236"/>
                    </a:lnTo>
                    <a:lnTo>
                      <a:pt x="311" y="231"/>
                    </a:lnTo>
                    <a:lnTo>
                      <a:pt x="311" y="227"/>
                    </a:lnTo>
                    <a:lnTo>
                      <a:pt x="311" y="223"/>
                    </a:lnTo>
                    <a:lnTo>
                      <a:pt x="313" y="221"/>
                    </a:lnTo>
                    <a:lnTo>
                      <a:pt x="309" y="190"/>
                    </a:lnTo>
                    <a:lnTo>
                      <a:pt x="309" y="187"/>
                    </a:lnTo>
                    <a:lnTo>
                      <a:pt x="309" y="185"/>
                    </a:lnTo>
                    <a:lnTo>
                      <a:pt x="307" y="185"/>
                    </a:lnTo>
                    <a:lnTo>
                      <a:pt x="307" y="181"/>
                    </a:lnTo>
                    <a:lnTo>
                      <a:pt x="307" y="177"/>
                    </a:lnTo>
                    <a:lnTo>
                      <a:pt x="307" y="173"/>
                    </a:lnTo>
                    <a:lnTo>
                      <a:pt x="305" y="169"/>
                    </a:lnTo>
                    <a:lnTo>
                      <a:pt x="303" y="165"/>
                    </a:lnTo>
                    <a:lnTo>
                      <a:pt x="303" y="160"/>
                    </a:lnTo>
                    <a:lnTo>
                      <a:pt x="299" y="154"/>
                    </a:lnTo>
                    <a:lnTo>
                      <a:pt x="297" y="148"/>
                    </a:lnTo>
                    <a:lnTo>
                      <a:pt x="295" y="144"/>
                    </a:lnTo>
                    <a:lnTo>
                      <a:pt x="295" y="140"/>
                    </a:lnTo>
                    <a:lnTo>
                      <a:pt x="295" y="135"/>
                    </a:lnTo>
                    <a:lnTo>
                      <a:pt x="295" y="131"/>
                    </a:lnTo>
                    <a:lnTo>
                      <a:pt x="293" y="125"/>
                    </a:lnTo>
                    <a:lnTo>
                      <a:pt x="288" y="125"/>
                    </a:lnTo>
                    <a:lnTo>
                      <a:pt x="288" y="123"/>
                    </a:lnTo>
                    <a:lnTo>
                      <a:pt x="288" y="119"/>
                    </a:lnTo>
                    <a:lnTo>
                      <a:pt x="288" y="117"/>
                    </a:lnTo>
                    <a:lnTo>
                      <a:pt x="288" y="115"/>
                    </a:lnTo>
                    <a:lnTo>
                      <a:pt x="280" y="114"/>
                    </a:lnTo>
                    <a:lnTo>
                      <a:pt x="272" y="112"/>
                    </a:lnTo>
                    <a:lnTo>
                      <a:pt x="267" y="110"/>
                    </a:lnTo>
                    <a:lnTo>
                      <a:pt x="259" y="108"/>
                    </a:lnTo>
                    <a:lnTo>
                      <a:pt x="257" y="108"/>
                    </a:lnTo>
                    <a:lnTo>
                      <a:pt x="253" y="110"/>
                    </a:lnTo>
                    <a:lnTo>
                      <a:pt x="247" y="110"/>
                    </a:lnTo>
                    <a:lnTo>
                      <a:pt x="242" y="108"/>
                    </a:lnTo>
                    <a:lnTo>
                      <a:pt x="236" y="108"/>
                    </a:lnTo>
                    <a:close/>
                    <a:moveTo>
                      <a:pt x="115" y="0"/>
                    </a:moveTo>
                    <a:lnTo>
                      <a:pt x="119" y="0"/>
                    </a:lnTo>
                    <a:lnTo>
                      <a:pt x="125" y="2"/>
                    </a:lnTo>
                    <a:lnTo>
                      <a:pt x="126" y="2"/>
                    </a:lnTo>
                    <a:lnTo>
                      <a:pt x="130" y="8"/>
                    </a:lnTo>
                    <a:lnTo>
                      <a:pt x="134" y="14"/>
                    </a:lnTo>
                    <a:lnTo>
                      <a:pt x="132" y="21"/>
                    </a:lnTo>
                    <a:lnTo>
                      <a:pt x="126" y="27"/>
                    </a:lnTo>
                    <a:lnTo>
                      <a:pt x="121" y="33"/>
                    </a:lnTo>
                    <a:lnTo>
                      <a:pt x="111" y="39"/>
                    </a:lnTo>
                    <a:lnTo>
                      <a:pt x="100" y="42"/>
                    </a:lnTo>
                    <a:lnTo>
                      <a:pt x="98" y="52"/>
                    </a:lnTo>
                    <a:lnTo>
                      <a:pt x="98" y="60"/>
                    </a:lnTo>
                    <a:lnTo>
                      <a:pt x="98" y="77"/>
                    </a:lnTo>
                    <a:lnTo>
                      <a:pt x="98" y="96"/>
                    </a:lnTo>
                    <a:lnTo>
                      <a:pt x="98" y="117"/>
                    </a:lnTo>
                    <a:lnTo>
                      <a:pt x="98" y="129"/>
                    </a:lnTo>
                    <a:lnTo>
                      <a:pt x="100" y="138"/>
                    </a:lnTo>
                    <a:lnTo>
                      <a:pt x="100" y="148"/>
                    </a:lnTo>
                    <a:lnTo>
                      <a:pt x="101" y="150"/>
                    </a:lnTo>
                    <a:lnTo>
                      <a:pt x="103" y="152"/>
                    </a:lnTo>
                    <a:lnTo>
                      <a:pt x="107" y="154"/>
                    </a:lnTo>
                    <a:lnTo>
                      <a:pt x="109" y="154"/>
                    </a:lnTo>
                    <a:lnTo>
                      <a:pt x="111" y="154"/>
                    </a:lnTo>
                    <a:lnTo>
                      <a:pt x="113" y="152"/>
                    </a:lnTo>
                    <a:lnTo>
                      <a:pt x="113" y="150"/>
                    </a:lnTo>
                    <a:lnTo>
                      <a:pt x="113" y="148"/>
                    </a:lnTo>
                    <a:lnTo>
                      <a:pt x="115" y="146"/>
                    </a:lnTo>
                    <a:lnTo>
                      <a:pt x="117" y="144"/>
                    </a:lnTo>
                    <a:lnTo>
                      <a:pt x="121" y="142"/>
                    </a:lnTo>
                    <a:lnTo>
                      <a:pt x="121" y="138"/>
                    </a:lnTo>
                    <a:lnTo>
                      <a:pt x="125" y="138"/>
                    </a:lnTo>
                    <a:lnTo>
                      <a:pt x="126" y="135"/>
                    </a:lnTo>
                    <a:lnTo>
                      <a:pt x="130" y="129"/>
                    </a:lnTo>
                    <a:lnTo>
                      <a:pt x="136" y="121"/>
                    </a:lnTo>
                    <a:lnTo>
                      <a:pt x="140" y="117"/>
                    </a:lnTo>
                    <a:lnTo>
                      <a:pt x="144" y="114"/>
                    </a:lnTo>
                    <a:lnTo>
                      <a:pt x="148" y="110"/>
                    </a:lnTo>
                    <a:lnTo>
                      <a:pt x="151" y="108"/>
                    </a:lnTo>
                    <a:lnTo>
                      <a:pt x="153" y="108"/>
                    </a:lnTo>
                    <a:lnTo>
                      <a:pt x="155" y="108"/>
                    </a:lnTo>
                    <a:lnTo>
                      <a:pt x="155" y="106"/>
                    </a:lnTo>
                    <a:lnTo>
                      <a:pt x="157" y="102"/>
                    </a:lnTo>
                    <a:lnTo>
                      <a:pt x="161" y="102"/>
                    </a:lnTo>
                    <a:lnTo>
                      <a:pt x="163" y="102"/>
                    </a:lnTo>
                    <a:lnTo>
                      <a:pt x="165" y="98"/>
                    </a:lnTo>
                    <a:lnTo>
                      <a:pt x="173" y="92"/>
                    </a:lnTo>
                    <a:lnTo>
                      <a:pt x="180" y="89"/>
                    </a:lnTo>
                    <a:lnTo>
                      <a:pt x="188" y="85"/>
                    </a:lnTo>
                    <a:lnTo>
                      <a:pt x="196" y="79"/>
                    </a:lnTo>
                    <a:lnTo>
                      <a:pt x="209" y="77"/>
                    </a:lnTo>
                    <a:lnTo>
                      <a:pt x="215" y="75"/>
                    </a:lnTo>
                    <a:lnTo>
                      <a:pt x="222" y="73"/>
                    </a:lnTo>
                    <a:lnTo>
                      <a:pt x="228" y="69"/>
                    </a:lnTo>
                    <a:lnTo>
                      <a:pt x="234" y="69"/>
                    </a:lnTo>
                    <a:lnTo>
                      <a:pt x="240" y="69"/>
                    </a:lnTo>
                    <a:lnTo>
                      <a:pt x="247" y="69"/>
                    </a:lnTo>
                    <a:lnTo>
                      <a:pt x="257" y="69"/>
                    </a:lnTo>
                    <a:lnTo>
                      <a:pt x="265" y="69"/>
                    </a:lnTo>
                    <a:lnTo>
                      <a:pt x="270" y="69"/>
                    </a:lnTo>
                    <a:lnTo>
                      <a:pt x="276" y="71"/>
                    </a:lnTo>
                    <a:lnTo>
                      <a:pt x="286" y="71"/>
                    </a:lnTo>
                    <a:lnTo>
                      <a:pt x="295" y="73"/>
                    </a:lnTo>
                    <a:lnTo>
                      <a:pt x="301" y="75"/>
                    </a:lnTo>
                    <a:lnTo>
                      <a:pt x="305" y="77"/>
                    </a:lnTo>
                    <a:lnTo>
                      <a:pt x="313" y="81"/>
                    </a:lnTo>
                    <a:lnTo>
                      <a:pt x="318" y="87"/>
                    </a:lnTo>
                    <a:lnTo>
                      <a:pt x="324" y="92"/>
                    </a:lnTo>
                    <a:lnTo>
                      <a:pt x="332" y="94"/>
                    </a:lnTo>
                    <a:lnTo>
                      <a:pt x="334" y="100"/>
                    </a:lnTo>
                    <a:lnTo>
                      <a:pt x="336" y="102"/>
                    </a:lnTo>
                    <a:lnTo>
                      <a:pt x="341" y="108"/>
                    </a:lnTo>
                    <a:lnTo>
                      <a:pt x="343" y="115"/>
                    </a:lnTo>
                    <a:lnTo>
                      <a:pt x="347" y="117"/>
                    </a:lnTo>
                    <a:lnTo>
                      <a:pt x="349" y="121"/>
                    </a:lnTo>
                    <a:lnTo>
                      <a:pt x="361" y="142"/>
                    </a:lnTo>
                    <a:lnTo>
                      <a:pt x="370" y="167"/>
                    </a:lnTo>
                    <a:lnTo>
                      <a:pt x="376" y="190"/>
                    </a:lnTo>
                    <a:lnTo>
                      <a:pt x="378" y="215"/>
                    </a:lnTo>
                    <a:lnTo>
                      <a:pt x="372" y="263"/>
                    </a:lnTo>
                    <a:lnTo>
                      <a:pt x="355" y="308"/>
                    </a:lnTo>
                    <a:lnTo>
                      <a:pt x="349" y="321"/>
                    </a:lnTo>
                    <a:lnTo>
                      <a:pt x="341" y="332"/>
                    </a:lnTo>
                    <a:lnTo>
                      <a:pt x="332" y="346"/>
                    </a:lnTo>
                    <a:lnTo>
                      <a:pt x="324" y="357"/>
                    </a:lnTo>
                    <a:lnTo>
                      <a:pt x="320" y="359"/>
                    </a:lnTo>
                    <a:lnTo>
                      <a:pt x="317" y="361"/>
                    </a:lnTo>
                    <a:lnTo>
                      <a:pt x="315" y="363"/>
                    </a:lnTo>
                    <a:lnTo>
                      <a:pt x="311" y="369"/>
                    </a:lnTo>
                    <a:lnTo>
                      <a:pt x="305" y="371"/>
                    </a:lnTo>
                    <a:lnTo>
                      <a:pt x="295" y="377"/>
                    </a:lnTo>
                    <a:lnTo>
                      <a:pt x="286" y="381"/>
                    </a:lnTo>
                    <a:lnTo>
                      <a:pt x="274" y="384"/>
                    </a:lnTo>
                    <a:lnTo>
                      <a:pt x="265" y="386"/>
                    </a:lnTo>
                    <a:lnTo>
                      <a:pt x="259" y="390"/>
                    </a:lnTo>
                    <a:lnTo>
                      <a:pt x="251" y="394"/>
                    </a:lnTo>
                    <a:lnTo>
                      <a:pt x="247" y="394"/>
                    </a:lnTo>
                    <a:lnTo>
                      <a:pt x="244" y="396"/>
                    </a:lnTo>
                    <a:lnTo>
                      <a:pt x="240" y="396"/>
                    </a:lnTo>
                    <a:lnTo>
                      <a:pt x="236" y="396"/>
                    </a:lnTo>
                    <a:lnTo>
                      <a:pt x="230" y="398"/>
                    </a:lnTo>
                    <a:lnTo>
                      <a:pt x="226" y="400"/>
                    </a:lnTo>
                    <a:lnTo>
                      <a:pt x="221" y="402"/>
                    </a:lnTo>
                    <a:lnTo>
                      <a:pt x="213" y="402"/>
                    </a:lnTo>
                    <a:lnTo>
                      <a:pt x="207" y="402"/>
                    </a:lnTo>
                    <a:lnTo>
                      <a:pt x="201" y="400"/>
                    </a:lnTo>
                    <a:lnTo>
                      <a:pt x="197" y="398"/>
                    </a:lnTo>
                    <a:lnTo>
                      <a:pt x="196" y="398"/>
                    </a:lnTo>
                    <a:lnTo>
                      <a:pt x="192" y="398"/>
                    </a:lnTo>
                    <a:lnTo>
                      <a:pt x="188" y="398"/>
                    </a:lnTo>
                    <a:lnTo>
                      <a:pt x="182" y="398"/>
                    </a:lnTo>
                    <a:lnTo>
                      <a:pt x="176" y="394"/>
                    </a:lnTo>
                    <a:lnTo>
                      <a:pt x="171" y="390"/>
                    </a:lnTo>
                    <a:lnTo>
                      <a:pt x="165" y="390"/>
                    </a:lnTo>
                    <a:lnTo>
                      <a:pt x="161" y="390"/>
                    </a:lnTo>
                    <a:lnTo>
                      <a:pt x="157" y="392"/>
                    </a:lnTo>
                    <a:lnTo>
                      <a:pt x="153" y="392"/>
                    </a:lnTo>
                    <a:lnTo>
                      <a:pt x="151" y="392"/>
                    </a:lnTo>
                    <a:lnTo>
                      <a:pt x="149" y="392"/>
                    </a:lnTo>
                    <a:lnTo>
                      <a:pt x="148" y="388"/>
                    </a:lnTo>
                    <a:lnTo>
                      <a:pt x="148" y="386"/>
                    </a:lnTo>
                    <a:lnTo>
                      <a:pt x="146" y="386"/>
                    </a:lnTo>
                    <a:lnTo>
                      <a:pt x="144" y="384"/>
                    </a:lnTo>
                    <a:lnTo>
                      <a:pt x="140" y="382"/>
                    </a:lnTo>
                    <a:lnTo>
                      <a:pt x="136" y="382"/>
                    </a:lnTo>
                    <a:lnTo>
                      <a:pt x="134" y="382"/>
                    </a:lnTo>
                    <a:lnTo>
                      <a:pt x="130" y="379"/>
                    </a:lnTo>
                    <a:lnTo>
                      <a:pt x="128" y="373"/>
                    </a:lnTo>
                    <a:lnTo>
                      <a:pt x="126" y="371"/>
                    </a:lnTo>
                    <a:lnTo>
                      <a:pt x="125" y="369"/>
                    </a:lnTo>
                    <a:lnTo>
                      <a:pt x="121" y="367"/>
                    </a:lnTo>
                    <a:lnTo>
                      <a:pt x="119" y="369"/>
                    </a:lnTo>
                    <a:lnTo>
                      <a:pt x="117" y="373"/>
                    </a:lnTo>
                    <a:lnTo>
                      <a:pt x="117" y="377"/>
                    </a:lnTo>
                    <a:lnTo>
                      <a:pt x="117" y="386"/>
                    </a:lnTo>
                    <a:lnTo>
                      <a:pt x="119" y="396"/>
                    </a:lnTo>
                    <a:lnTo>
                      <a:pt x="123" y="413"/>
                    </a:lnTo>
                    <a:lnTo>
                      <a:pt x="123" y="421"/>
                    </a:lnTo>
                    <a:lnTo>
                      <a:pt x="123" y="429"/>
                    </a:lnTo>
                    <a:lnTo>
                      <a:pt x="123" y="434"/>
                    </a:lnTo>
                    <a:lnTo>
                      <a:pt x="125" y="440"/>
                    </a:lnTo>
                    <a:lnTo>
                      <a:pt x="126" y="450"/>
                    </a:lnTo>
                    <a:lnTo>
                      <a:pt x="128" y="454"/>
                    </a:lnTo>
                    <a:lnTo>
                      <a:pt x="128" y="457"/>
                    </a:lnTo>
                    <a:lnTo>
                      <a:pt x="128" y="459"/>
                    </a:lnTo>
                    <a:lnTo>
                      <a:pt x="128" y="459"/>
                    </a:lnTo>
                    <a:lnTo>
                      <a:pt x="128" y="459"/>
                    </a:lnTo>
                    <a:lnTo>
                      <a:pt x="126" y="461"/>
                    </a:lnTo>
                    <a:lnTo>
                      <a:pt x="128" y="463"/>
                    </a:lnTo>
                    <a:lnTo>
                      <a:pt x="128" y="467"/>
                    </a:lnTo>
                    <a:lnTo>
                      <a:pt x="130" y="469"/>
                    </a:lnTo>
                    <a:lnTo>
                      <a:pt x="130" y="473"/>
                    </a:lnTo>
                    <a:lnTo>
                      <a:pt x="130" y="475"/>
                    </a:lnTo>
                    <a:lnTo>
                      <a:pt x="130" y="478"/>
                    </a:lnTo>
                    <a:lnTo>
                      <a:pt x="132" y="482"/>
                    </a:lnTo>
                    <a:lnTo>
                      <a:pt x="134" y="488"/>
                    </a:lnTo>
                    <a:lnTo>
                      <a:pt x="136" y="505"/>
                    </a:lnTo>
                    <a:lnTo>
                      <a:pt x="136" y="507"/>
                    </a:lnTo>
                    <a:lnTo>
                      <a:pt x="134" y="509"/>
                    </a:lnTo>
                    <a:lnTo>
                      <a:pt x="136" y="525"/>
                    </a:lnTo>
                    <a:lnTo>
                      <a:pt x="138" y="540"/>
                    </a:lnTo>
                    <a:lnTo>
                      <a:pt x="142" y="555"/>
                    </a:lnTo>
                    <a:lnTo>
                      <a:pt x="142" y="571"/>
                    </a:lnTo>
                    <a:lnTo>
                      <a:pt x="142" y="578"/>
                    </a:lnTo>
                    <a:lnTo>
                      <a:pt x="140" y="588"/>
                    </a:lnTo>
                    <a:lnTo>
                      <a:pt x="142" y="592"/>
                    </a:lnTo>
                    <a:lnTo>
                      <a:pt x="142" y="598"/>
                    </a:lnTo>
                    <a:lnTo>
                      <a:pt x="144" y="603"/>
                    </a:lnTo>
                    <a:lnTo>
                      <a:pt x="146" y="609"/>
                    </a:lnTo>
                    <a:lnTo>
                      <a:pt x="148" y="621"/>
                    </a:lnTo>
                    <a:lnTo>
                      <a:pt x="148" y="634"/>
                    </a:lnTo>
                    <a:lnTo>
                      <a:pt x="149" y="648"/>
                    </a:lnTo>
                    <a:lnTo>
                      <a:pt x="151" y="659"/>
                    </a:lnTo>
                    <a:lnTo>
                      <a:pt x="151" y="665"/>
                    </a:lnTo>
                    <a:lnTo>
                      <a:pt x="153" y="671"/>
                    </a:lnTo>
                    <a:lnTo>
                      <a:pt x="155" y="676"/>
                    </a:lnTo>
                    <a:lnTo>
                      <a:pt x="155" y="682"/>
                    </a:lnTo>
                    <a:lnTo>
                      <a:pt x="155" y="686"/>
                    </a:lnTo>
                    <a:lnTo>
                      <a:pt x="155" y="688"/>
                    </a:lnTo>
                    <a:lnTo>
                      <a:pt x="155" y="690"/>
                    </a:lnTo>
                    <a:lnTo>
                      <a:pt x="155" y="692"/>
                    </a:lnTo>
                    <a:lnTo>
                      <a:pt x="153" y="692"/>
                    </a:lnTo>
                    <a:lnTo>
                      <a:pt x="153" y="692"/>
                    </a:lnTo>
                    <a:lnTo>
                      <a:pt x="153" y="694"/>
                    </a:lnTo>
                    <a:lnTo>
                      <a:pt x="153" y="697"/>
                    </a:lnTo>
                    <a:lnTo>
                      <a:pt x="155" y="703"/>
                    </a:lnTo>
                    <a:lnTo>
                      <a:pt x="155" y="709"/>
                    </a:lnTo>
                    <a:lnTo>
                      <a:pt x="155" y="713"/>
                    </a:lnTo>
                    <a:lnTo>
                      <a:pt x="155" y="734"/>
                    </a:lnTo>
                    <a:lnTo>
                      <a:pt x="155" y="745"/>
                    </a:lnTo>
                    <a:lnTo>
                      <a:pt x="157" y="757"/>
                    </a:lnTo>
                    <a:lnTo>
                      <a:pt x="157" y="761"/>
                    </a:lnTo>
                    <a:lnTo>
                      <a:pt x="159" y="765"/>
                    </a:lnTo>
                    <a:lnTo>
                      <a:pt x="157" y="769"/>
                    </a:lnTo>
                    <a:lnTo>
                      <a:pt x="157" y="772"/>
                    </a:lnTo>
                    <a:lnTo>
                      <a:pt x="157" y="784"/>
                    </a:lnTo>
                    <a:lnTo>
                      <a:pt x="159" y="795"/>
                    </a:lnTo>
                    <a:lnTo>
                      <a:pt x="165" y="818"/>
                    </a:lnTo>
                    <a:lnTo>
                      <a:pt x="169" y="820"/>
                    </a:lnTo>
                    <a:lnTo>
                      <a:pt x="171" y="820"/>
                    </a:lnTo>
                    <a:lnTo>
                      <a:pt x="176" y="820"/>
                    </a:lnTo>
                    <a:lnTo>
                      <a:pt x="180" y="817"/>
                    </a:lnTo>
                    <a:lnTo>
                      <a:pt x="184" y="815"/>
                    </a:lnTo>
                    <a:lnTo>
                      <a:pt x="188" y="811"/>
                    </a:lnTo>
                    <a:lnTo>
                      <a:pt x="190" y="807"/>
                    </a:lnTo>
                    <a:lnTo>
                      <a:pt x="194" y="807"/>
                    </a:lnTo>
                    <a:lnTo>
                      <a:pt x="196" y="807"/>
                    </a:lnTo>
                    <a:lnTo>
                      <a:pt x="197" y="809"/>
                    </a:lnTo>
                    <a:lnTo>
                      <a:pt x="199" y="817"/>
                    </a:lnTo>
                    <a:lnTo>
                      <a:pt x="201" y="824"/>
                    </a:lnTo>
                    <a:lnTo>
                      <a:pt x="201" y="830"/>
                    </a:lnTo>
                    <a:lnTo>
                      <a:pt x="199" y="834"/>
                    </a:lnTo>
                    <a:lnTo>
                      <a:pt x="199" y="836"/>
                    </a:lnTo>
                    <a:lnTo>
                      <a:pt x="197" y="836"/>
                    </a:lnTo>
                    <a:lnTo>
                      <a:pt x="196" y="838"/>
                    </a:lnTo>
                    <a:lnTo>
                      <a:pt x="194" y="840"/>
                    </a:lnTo>
                    <a:lnTo>
                      <a:pt x="194" y="842"/>
                    </a:lnTo>
                    <a:lnTo>
                      <a:pt x="194" y="842"/>
                    </a:lnTo>
                    <a:lnTo>
                      <a:pt x="194" y="843"/>
                    </a:lnTo>
                    <a:lnTo>
                      <a:pt x="190" y="845"/>
                    </a:lnTo>
                    <a:lnTo>
                      <a:pt x="186" y="845"/>
                    </a:lnTo>
                    <a:lnTo>
                      <a:pt x="182" y="847"/>
                    </a:lnTo>
                    <a:lnTo>
                      <a:pt x="180" y="849"/>
                    </a:lnTo>
                    <a:lnTo>
                      <a:pt x="174" y="851"/>
                    </a:lnTo>
                    <a:lnTo>
                      <a:pt x="171" y="853"/>
                    </a:lnTo>
                    <a:lnTo>
                      <a:pt x="169" y="853"/>
                    </a:lnTo>
                    <a:lnTo>
                      <a:pt x="163" y="853"/>
                    </a:lnTo>
                    <a:lnTo>
                      <a:pt x="157" y="853"/>
                    </a:lnTo>
                    <a:lnTo>
                      <a:pt x="153" y="855"/>
                    </a:lnTo>
                    <a:lnTo>
                      <a:pt x="148" y="855"/>
                    </a:lnTo>
                    <a:lnTo>
                      <a:pt x="136" y="857"/>
                    </a:lnTo>
                    <a:lnTo>
                      <a:pt x="126" y="861"/>
                    </a:lnTo>
                    <a:lnTo>
                      <a:pt x="121" y="861"/>
                    </a:lnTo>
                    <a:lnTo>
                      <a:pt x="113" y="863"/>
                    </a:lnTo>
                    <a:lnTo>
                      <a:pt x="103" y="863"/>
                    </a:lnTo>
                    <a:lnTo>
                      <a:pt x="94" y="865"/>
                    </a:lnTo>
                    <a:lnTo>
                      <a:pt x="77" y="868"/>
                    </a:lnTo>
                    <a:lnTo>
                      <a:pt x="71" y="870"/>
                    </a:lnTo>
                    <a:lnTo>
                      <a:pt x="65" y="874"/>
                    </a:lnTo>
                    <a:lnTo>
                      <a:pt x="59" y="872"/>
                    </a:lnTo>
                    <a:lnTo>
                      <a:pt x="52" y="870"/>
                    </a:lnTo>
                    <a:lnTo>
                      <a:pt x="48" y="868"/>
                    </a:lnTo>
                    <a:lnTo>
                      <a:pt x="46" y="865"/>
                    </a:lnTo>
                    <a:lnTo>
                      <a:pt x="44" y="861"/>
                    </a:lnTo>
                    <a:lnTo>
                      <a:pt x="46" y="857"/>
                    </a:lnTo>
                    <a:lnTo>
                      <a:pt x="48" y="853"/>
                    </a:lnTo>
                    <a:lnTo>
                      <a:pt x="53" y="849"/>
                    </a:lnTo>
                    <a:lnTo>
                      <a:pt x="57" y="847"/>
                    </a:lnTo>
                    <a:lnTo>
                      <a:pt x="69" y="842"/>
                    </a:lnTo>
                    <a:lnTo>
                      <a:pt x="75" y="840"/>
                    </a:lnTo>
                    <a:lnTo>
                      <a:pt x="77" y="840"/>
                    </a:lnTo>
                    <a:lnTo>
                      <a:pt x="80" y="840"/>
                    </a:lnTo>
                    <a:lnTo>
                      <a:pt x="82" y="842"/>
                    </a:lnTo>
                    <a:lnTo>
                      <a:pt x="86" y="838"/>
                    </a:lnTo>
                    <a:lnTo>
                      <a:pt x="92" y="836"/>
                    </a:lnTo>
                    <a:lnTo>
                      <a:pt x="98" y="834"/>
                    </a:lnTo>
                    <a:lnTo>
                      <a:pt x="103" y="830"/>
                    </a:lnTo>
                    <a:lnTo>
                      <a:pt x="103" y="828"/>
                    </a:lnTo>
                    <a:lnTo>
                      <a:pt x="103" y="824"/>
                    </a:lnTo>
                    <a:lnTo>
                      <a:pt x="105" y="820"/>
                    </a:lnTo>
                    <a:lnTo>
                      <a:pt x="107" y="817"/>
                    </a:lnTo>
                    <a:lnTo>
                      <a:pt x="107" y="811"/>
                    </a:lnTo>
                    <a:lnTo>
                      <a:pt x="107" y="807"/>
                    </a:lnTo>
                    <a:lnTo>
                      <a:pt x="107" y="805"/>
                    </a:lnTo>
                    <a:lnTo>
                      <a:pt x="105" y="805"/>
                    </a:lnTo>
                    <a:lnTo>
                      <a:pt x="103" y="803"/>
                    </a:lnTo>
                    <a:lnTo>
                      <a:pt x="103" y="801"/>
                    </a:lnTo>
                    <a:lnTo>
                      <a:pt x="103" y="797"/>
                    </a:lnTo>
                    <a:lnTo>
                      <a:pt x="103" y="794"/>
                    </a:lnTo>
                    <a:lnTo>
                      <a:pt x="103" y="786"/>
                    </a:lnTo>
                    <a:lnTo>
                      <a:pt x="103" y="782"/>
                    </a:lnTo>
                    <a:lnTo>
                      <a:pt x="101" y="778"/>
                    </a:lnTo>
                    <a:lnTo>
                      <a:pt x="100" y="776"/>
                    </a:lnTo>
                    <a:lnTo>
                      <a:pt x="100" y="770"/>
                    </a:lnTo>
                    <a:lnTo>
                      <a:pt x="100" y="767"/>
                    </a:lnTo>
                    <a:lnTo>
                      <a:pt x="100" y="765"/>
                    </a:lnTo>
                    <a:lnTo>
                      <a:pt x="101" y="761"/>
                    </a:lnTo>
                    <a:lnTo>
                      <a:pt x="101" y="757"/>
                    </a:lnTo>
                    <a:lnTo>
                      <a:pt x="101" y="751"/>
                    </a:lnTo>
                    <a:lnTo>
                      <a:pt x="100" y="749"/>
                    </a:lnTo>
                    <a:lnTo>
                      <a:pt x="100" y="745"/>
                    </a:lnTo>
                    <a:lnTo>
                      <a:pt x="100" y="742"/>
                    </a:lnTo>
                    <a:lnTo>
                      <a:pt x="100" y="738"/>
                    </a:lnTo>
                    <a:lnTo>
                      <a:pt x="100" y="736"/>
                    </a:lnTo>
                    <a:lnTo>
                      <a:pt x="101" y="734"/>
                    </a:lnTo>
                    <a:lnTo>
                      <a:pt x="101" y="732"/>
                    </a:lnTo>
                    <a:lnTo>
                      <a:pt x="101" y="722"/>
                    </a:lnTo>
                    <a:lnTo>
                      <a:pt x="100" y="713"/>
                    </a:lnTo>
                    <a:lnTo>
                      <a:pt x="94" y="696"/>
                    </a:lnTo>
                    <a:lnTo>
                      <a:pt x="92" y="688"/>
                    </a:lnTo>
                    <a:lnTo>
                      <a:pt x="92" y="678"/>
                    </a:lnTo>
                    <a:lnTo>
                      <a:pt x="92" y="669"/>
                    </a:lnTo>
                    <a:lnTo>
                      <a:pt x="90" y="659"/>
                    </a:lnTo>
                    <a:lnTo>
                      <a:pt x="88" y="649"/>
                    </a:lnTo>
                    <a:lnTo>
                      <a:pt x="86" y="644"/>
                    </a:lnTo>
                    <a:lnTo>
                      <a:pt x="86" y="638"/>
                    </a:lnTo>
                    <a:lnTo>
                      <a:pt x="86" y="634"/>
                    </a:lnTo>
                    <a:lnTo>
                      <a:pt x="86" y="628"/>
                    </a:lnTo>
                    <a:lnTo>
                      <a:pt x="86" y="619"/>
                    </a:lnTo>
                    <a:lnTo>
                      <a:pt x="86" y="613"/>
                    </a:lnTo>
                    <a:lnTo>
                      <a:pt x="84" y="607"/>
                    </a:lnTo>
                    <a:lnTo>
                      <a:pt x="84" y="600"/>
                    </a:lnTo>
                    <a:lnTo>
                      <a:pt x="82" y="594"/>
                    </a:lnTo>
                    <a:lnTo>
                      <a:pt x="82" y="590"/>
                    </a:lnTo>
                    <a:lnTo>
                      <a:pt x="82" y="586"/>
                    </a:lnTo>
                    <a:lnTo>
                      <a:pt x="82" y="578"/>
                    </a:lnTo>
                    <a:lnTo>
                      <a:pt x="82" y="569"/>
                    </a:lnTo>
                    <a:lnTo>
                      <a:pt x="82" y="557"/>
                    </a:lnTo>
                    <a:lnTo>
                      <a:pt x="80" y="546"/>
                    </a:lnTo>
                    <a:lnTo>
                      <a:pt x="78" y="536"/>
                    </a:lnTo>
                    <a:lnTo>
                      <a:pt x="77" y="527"/>
                    </a:lnTo>
                    <a:lnTo>
                      <a:pt x="77" y="517"/>
                    </a:lnTo>
                    <a:lnTo>
                      <a:pt x="77" y="507"/>
                    </a:lnTo>
                    <a:lnTo>
                      <a:pt x="75" y="498"/>
                    </a:lnTo>
                    <a:lnTo>
                      <a:pt x="73" y="484"/>
                    </a:lnTo>
                    <a:lnTo>
                      <a:pt x="69" y="471"/>
                    </a:lnTo>
                    <a:lnTo>
                      <a:pt x="67" y="444"/>
                    </a:lnTo>
                    <a:lnTo>
                      <a:pt x="65" y="430"/>
                    </a:lnTo>
                    <a:lnTo>
                      <a:pt x="65" y="417"/>
                    </a:lnTo>
                    <a:lnTo>
                      <a:pt x="65" y="409"/>
                    </a:lnTo>
                    <a:lnTo>
                      <a:pt x="63" y="404"/>
                    </a:lnTo>
                    <a:lnTo>
                      <a:pt x="61" y="398"/>
                    </a:lnTo>
                    <a:lnTo>
                      <a:pt x="59" y="390"/>
                    </a:lnTo>
                    <a:lnTo>
                      <a:pt x="57" y="359"/>
                    </a:lnTo>
                    <a:lnTo>
                      <a:pt x="55" y="329"/>
                    </a:lnTo>
                    <a:lnTo>
                      <a:pt x="55" y="327"/>
                    </a:lnTo>
                    <a:lnTo>
                      <a:pt x="55" y="327"/>
                    </a:lnTo>
                    <a:lnTo>
                      <a:pt x="55" y="325"/>
                    </a:lnTo>
                    <a:lnTo>
                      <a:pt x="55" y="323"/>
                    </a:lnTo>
                    <a:lnTo>
                      <a:pt x="55" y="323"/>
                    </a:lnTo>
                    <a:lnTo>
                      <a:pt x="55" y="321"/>
                    </a:lnTo>
                    <a:lnTo>
                      <a:pt x="57" y="319"/>
                    </a:lnTo>
                    <a:lnTo>
                      <a:pt x="55" y="309"/>
                    </a:lnTo>
                    <a:lnTo>
                      <a:pt x="55" y="300"/>
                    </a:lnTo>
                    <a:lnTo>
                      <a:pt x="53" y="292"/>
                    </a:lnTo>
                    <a:lnTo>
                      <a:pt x="53" y="283"/>
                    </a:lnTo>
                    <a:lnTo>
                      <a:pt x="53" y="258"/>
                    </a:lnTo>
                    <a:lnTo>
                      <a:pt x="55" y="231"/>
                    </a:lnTo>
                    <a:lnTo>
                      <a:pt x="55" y="227"/>
                    </a:lnTo>
                    <a:lnTo>
                      <a:pt x="53" y="223"/>
                    </a:lnTo>
                    <a:lnTo>
                      <a:pt x="52" y="219"/>
                    </a:lnTo>
                    <a:lnTo>
                      <a:pt x="52" y="213"/>
                    </a:lnTo>
                    <a:lnTo>
                      <a:pt x="52" y="210"/>
                    </a:lnTo>
                    <a:lnTo>
                      <a:pt x="53" y="204"/>
                    </a:lnTo>
                    <a:lnTo>
                      <a:pt x="53" y="200"/>
                    </a:lnTo>
                    <a:lnTo>
                      <a:pt x="53" y="194"/>
                    </a:lnTo>
                    <a:lnTo>
                      <a:pt x="52" y="163"/>
                    </a:lnTo>
                    <a:lnTo>
                      <a:pt x="52" y="148"/>
                    </a:lnTo>
                    <a:lnTo>
                      <a:pt x="50" y="133"/>
                    </a:lnTo>
                    <a:lnTo>
                      <a:pt x="52" y="119"/>
                    </a:lnTo>
                    <a:lnTo>
                      <a:pt x="52" y="112"/>
                    </a:lnTo>
                    <a:lnTo>
                      <a:pt x="52" y="106"/>
                    </a:lnTo>
                    <a:lnTo>
                      <a:pt x="52" y="75"/>
                    </a:lnTo>
                    <a:lnTo>
                      <a:pt x="52" y="62"/>
                    </a:lnTo>
                    <a:lnTo>
                      <a:pt x="52" y="46"/>
                    </a:lnTo>
                    <a:lnTo>
                      <a:pt x="50" y="46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4" y="50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4" y="52"/>
                    </a:lnTo>
                    <a:lnTo>
                      <a:pt x="30" y="54"/>
                    </a:lnTo>
                    <a:lnTo>
                      <a:pt x="25" y="56"/>
                    </a:lnTo>
                    <a:lnTo>
                      <a:pt x="17" y="56"/>
                    </a:lnTo>
                    <a:lnTo>
                      <a:pt x="13" y="56"/>
                    </a:lnTo>
                    <a:lnTo>
                      <a:pt x="9" y="54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2"/>
                    </a:lnTo>
                    <a:lnTo>
                      <a:pt x="2" y="39"/>
                    </a:lnTo>
                    <a:lnTo>
                      <a:pt x="0" y="37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7" y="33"/>
                    </a:lnTo>
                    <a:lnTo>
                      <a:pt x="15" y="29"/>
                    </a:lnTo>
                    <a:lnTo>
                      <a:pt x="30" y="25"/>
                    </a:lnTo>
                    <a:lnTo>
                      <a:pt x="46" y="21"/>
                    </a:lnTo>
                    <a:lnTo>
                      <a:pt x="53" y="17"/>
                    </a:lnTo>
                    <a:lnTo>
                      <a:pt x="59" y="14"/>
                    </a:lnTo>
                    <a:lnTo>
                      <a:pt x="61" y="14"/>
                    </a:lnTo>
                    <a:lnTo>
                      <a:pt x="69" y="14"/>
                    </a:lnTo>
                    <a:lnTo>
                      <a:pt x="73" y="12"/>
                    </a:lnTo>
                    <a:lnTo>
                      <a:pt x="77" y="10"/>
                    </a:lnTo>
                    <a:lnTo>
                      <a:pt x="82" y="6"/>
                    </a:lnTo>
                    <a:lnTo>
                      <a:pt x="88" y="6"/>
                    </a:lnTo>
                    <a:lnTo>
                      <a:pt x="96" y="6"/>
                    </a:lnTo>
                    <a:lnTo>
                      <a:pt x="103" y="6"/>
                    </a:lnTo>
                    <a:lnTo>
                      <a:pt x="109" y="4"/>
                    </a:lnTo>
                    <a:lnTo>
                      <a:pt x="111" y="2"/>
                    </a:lnTo>
                    <a:lnTo>
                      <a:pt x="113" y="0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5" name="Freeform 154"/>
              <p:cNvSpPr>
                <a:spLocks noEditPoints="1"/>
              </p:cNvSpPr>
              <p:nvPr/>
            </p:nvSpPr>
            <p:spPr bwMode="auto">
              <a:xfrm>
                <a:off x="5440363" y="1096963"/>
                <a:ext cx="639763" cy="1423987"/>
              </a:xfrm>
              <a:custGeom>
                <a:avLst/>
                <a:gdLst>
                  <a:gd name="T0" fmla="*/ 217 w 403"/>
                  <a:gd name="T1" fmla="*/ 142 h 897"/>
                  <a:gd name="T2" fmla="*/ 156 w 403"/>
                  <a:gd name="T3" fmla="*/ 213 h 897"/>
                  <a:gd name="T4" fmla="*/ 146 w 403"/>
                  <a:gd name="T5" fmla="*/ 288 h 897"/>
                  <a:gd name="T6" fmla="*/ 179 w 403"/>
                  <a:gd name="T7" fmla="*/ 361 h 897"/>
                  <a:gd name="T8" fmla="*/ 271 w 403"/>
                  <a:gd name="T9" fmla="*/ 359 h 897"/>
                  <a:gd name="T10" fmla="*/ 313 w 403"/>
                  <a:gd name="T11" fmla="*/ 251 h 897"/>
                  <a:gd name="T12" fmla="*/ 292 w 403"/>
                  <a:gd name="T13" fmla="*/ 144 h 897"/>
                  <a:gd name="T14" fmla="*/ 317 w 403"/>
                  <a:gd name="T15" fmla="*/ 132 h 897"/>
                  <a:gd name="T16" fmla="*/ 334 w 403"/>
                  <a:gd name="T17" fmla="*/ 201 h 897"/>
                  <a:gd name="T18" fmla="*/ 300 w 403"/>
                  <a:gd name="T19" fmla="*/ 368 h 897"/>
                  <a:gd name="T20" fmla="*/ 223 w 403"/>
                  <a:gd name="T21" fmla="*/ 393 h 897"/>
                  <a:gd name="T22" fmla="*/ 138 w 403"/>
                  <a:gd name="T23" fmla="*/ 347 h 897"/>
                  <a:gd name="T24" fmla="*/ 117 w 403"/>
                  <a:gd name="T25" fmla="*/ 255 h 897"/>
                  <a:gd name="T26" fmla="*/ 146 w 403"/>
                  <a:gd name="T27" fmla="*/ 173 h 897"/>
                  <a:gd name="T28" fmla="*/ 196 w 403"/>
                  <a:gd name="T29" fmla="*/ 125 h 897"/>
                  <a:gd name="T30" fmla="*/ 261 w 403"/>
                  <a:gd name="T31" fmla="*/ 109 h 897"/>
                  <a:gd name="T32" fmla="*/ 127 w 403"/>
                  <a:gd name="T33" fmla="*/ 25 h 897"/>
                  <a:gd name="T34" fmla="*/ 77 w 403"/>
                  <a:gd name="T35" fmla="*/ 117 h 897"/>
                  <a:gd name="T36" fmla="*/ 77 w 403"/>
                  <a:gd name="T37" fmla="*/ 294 h 897"/>
                  <a:gd name="T38" fmla="*/ 90 w 403"/>
                  <a:gd name="T39" fmla="*/ 441 h 897"/>
                  <a:gd name="T40" fmla="*/ 106 w 403"/>
                  <a:gd name="T41" fmla="*/ 599 h 897"/>
                  <a:gd name="T42" fmla="*/ 117 w 403"/>
                  <a:gd name="T43" fmla="*/ 705 h 897"/>
                  <a:gd name="T44" fmla="*/ 131 w 403"/>
                  <a:gd name="T45" fmla="*/ 816 h 897"/>
                  <a:gd name="T46" fmla="*/ 85 w 403"/>
                  <a:gd name="T47" fmla="*/ 864 h 897"/>
                  <a:gd name="T48" fmla="*/ 169 w 403"/>
                  <a:gd name="T49" fmla="*/ 853 h 897"/>
                  <a:gd name="T50" fmla="*/ 165 w 403"/>
                  <a:gd name="T51" fmla="*/ 831 h 897"/>
                  <a:gd name="T52" fmla="*/ 154 w 403"/>
                  <a:gd name="T53" fmla="*/ 701 h 897"/>
                  <a:gd name="T54" fmla="*/ 140 w 403"/>
                  <a:gd name="T55" fmla="*/ 599 h 897"/>
                  <a:gd name="T56" fmla="*/ 129 w 403"/>
                  <a:gd name="T57" fmla="*/ 466 h 897"/>
                  <a:gd name="T58" fmla="*/ 133 w 403"/>
                  <a:gd name="T59" fmla="*/ 367 h 897"/>
                  <a:gd name="T60" fmla="*/ 208 w 403"/>
                  <a:gd name="T61" fmla="*/ 395 h 897"/>
                  <a:gd name="T62" fmla="*/ 273 w 403"/>
                  <a:gd name="T63" fmla="*/ 386 h 897"/>
                  <a:gd name="T64" fmla="*/ 377 w 403"/>
                  <a:gd name="T65" fmla="*/ 203 h 897"/>
                  <a:gd name="T66" fmla="*/ 296 w 403"/>
                  <a:gd name="T67" fmla="*/ 96 h 897"/>
                  <a:gd name="T68" fmla="*/ 179 w 403"/>
                  <a:gd name="T69" fmla="*/ 125 h 897"/>
                  <a:gd name="T70" fmla="*/ 138 w 403"/>
                  <a:gd name="T71" fmla="*/ 163 h 897"/>
                  <a:gd name="T72" fmla="*/ 96 w 403"/>
                  <a:gd name="T73" fmla="*/ 90 h 897"/>
                  <a:gd name="T74" fmla="*/ 140 w 403"/>
                  <a:gd name="T75" fmla="*/ 2 h 897"/>
                  <a:gd name="T76" fmla="*/ 123 w 403"/>
                  <a:gd name="T77" fmla="*/ 144 h 897"/>
                  <a:gd name="T78" fmla="*/ 188 w 403"/>
                  <a:gd name="T79" fmla="*/ 88 h 897"/>
                  <a:gd name="T80" fmla="*/ 309 w 403"/>
                  <a:gd name="T81" fmla="*/ 73 h 897"/>
                  <a:gd name="T82" fmla="*/ 373 w 403"/>
                  <a:gd name="T83" fmla="*/ 128 h 897"/>
                  <a:gd name="T84" fmla="*/ 313 w 403"/>
                  <a:gd name="T85" fmla="*/ 399 h 897"/>
                  <a:gd name="T86" fmla="*/ 219 w 403"/>
                  <a:gd name="T87" fmla="*/ 426 h 897"/>
                  <a:gd name="T88" fmla="*/ 150 w 403"/>
                  <a:gd name="T89" fmla="*/ 409 h 897"/>
                  <a:gd name="T90" fmla="*/ 154 w 403"/>
                  <a:gd name="T91" fmla="*/ 478 h 897"/>
                  <a:gd name="T92" fmla="*/ 169 w 403"/>
                  <a:gd name="T93" fmla="*/ 614 h 897"/>
                  <a:gd name="T94" fmla="*/ 181 w 403"/>
                  <a:gd name="T95" fmla="*/ 724 h 897"/>
                  <a:gd name="T96" fmla="*/ 211 w 403"/>
                  <a:gd name="T97" fmla="*/ 806 h 897"/>
                  <a:gd name="T98" fmla="*/ 200 w 403"/>
                  <a:gd name="T99" fmla="*/ 870 h 897"/>
                  <a:gd name="T100" fmla="*/ 108 w 403"/>
                  <a:gd name="T101" fmla="*/ 887 h 897"/>
                  <a:gd name="T102" fmla="*/ 46 w 403"/>
                  <a:gd name="T103" fmla="*/ 860 h 897"/>
                  <a:gd name="T104" fmla="*/ 104 w 403"/>
                  <a:gd name="T105" fmla="*/ 816 h 897"/>
                  <a:gd name="T106" fmla="*/ 94 w 403"/>
                  <a:gd name="T107" fmla="*/ 708 h 897"/>
                  <a:gd name="T108" fmla="*/ 83 w 403"/>
                  <a:gd name="T109" fmla="*/ 599 h 897"/>
                  <a:gd name="T110" fmla="*/ 65 w 403"/>
                  <a:gd name="T111" fmla="*/ 441 h 897"/>
                  <a:gd name="T112" fmla="*/ 54 w 403"/>
                  <a:gd name="T113" fmla="*/ 280 h 897"/>
                  <a:gd name="T114" fmla="*/ 52 w 403"/>
                  <a:gd name="T115" fmla="*/ 86 h 897"/>
                  <a:gd name="T116" fmla="*/ 2 w 403"/>
                  <a:gd name="T117" fmla="*/ 42 h 897"/>
                  <a:gd name="T118" fmla="*/ 89 w 403"/>
                  <a:gd name="T119" fmla="*/ 7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3" h="897">
                    <a:moveTo>
                      <a:pt x="271" y="130"/>
                    </a:moveTo>
                    <a:lnTo>
                      <a:pt x="265" y="132"/>
                    </a:lnTo>
                    <a:lnTo>
                      <a:pt x="259" y="132"/>
                    </a:lnTo>
                    <a:lnTo>
                      <a:pt x="254" y="132"/>
                    </a:lnTo>
                    <a:lnTo>
                      <a:pt x="250" y="130"/>
                    </a:lnTo>
                    <a:lnTo>
                      <a:pt x="246" y="134"/>
                    </a:lnTo>
                    <a:lnTo>
                      <a:pt x="238" y="134"/>
                    </a:lnTo>
                    <a:lnTo>
                      <a:pt x="238" y="134"/>
                    </a:lnTo>
                    <a:lnTo>
                      <a:pt x="236" y="134"/>
                    </a:lnTo>
                    <a:lnTo>
                      <a:pt x="234" y="134"/>
                    </a:lnTo>
                    <a:lnTo>
                      <a:pt x="233" y="134"/>
                    </a:lnTo>
                    <a:lnTo>
                      <a:pt x="231" y="134"/>
                    </a:lnTo>
                    <a:lnTo>
                      <a:pt x="231" y="134"/>
                    </a:lnTo>
                    <a:lnTo>
                      <a:pt x="225" y="134"/>
                    </a:lnTo>
                    <a:lnTo>
                      <a:pt x="221" y="138"/>
                    </a:lnTo>
                    <a:lnTo>
                      <a:pt x="217" y="142"/>
                    </a:lnTo>
                    <a:lnTo>
                      <a:pt x="213" y="146"/>
                    </a:lnTo>
                    <a:lnTo>
                      <a:pt x="209" y="148"/>
                    </a:lnTo>
                    <a:lnTo>
                      <a:pt x="206" y="148"/>
                    </a:lnTo>
                    <a:lnTo>
                      <a:pt x="206" y="148"/>
                    </a:lnTo>
                    <a:lnTo>
                      <a:pt x="200" y="151"/>
                    </a:lnTo>
                    <a:lnTo>
                      <a:pt x="196" y="153"/>
                    </a:lnTo>
                    <a:lnTo>
                      <a:pt x="190" y="159"/>
                    </a:lnTo>
                    <a:lnTo>
                      <a:pt x="186" y="165"/>
                    </a:lnTo>
                    <a:lnTo>
                      <a:pt x="181" y="171"/>
                    </a:lnTo>
                    <a:lnTo>
                      <a:pt x="175" y="174"/>
                    </a:lnTo>
                    <a:lnTo>
                      <a:pt x="169" y="184"/>
                    </a:lnTo>
                    <a:lnTo>
                      <a:pt x="161" y="192"/>
                    </a:lnTo>
                    <a:lnTo>
                      <a:pt x="161" y="201"/>
                    </a:lnTo>
                    <a:lnTo>
                      <a:pt x="158" y="209"/>
                    </a:lnTo>
                    <a:lnTo>
                      <a:pt x="156" y="211"/>
                    </a:lnTo>
                    <a:lnTo>
                      <a:pt x="156" y="213"/>
                    </a:lnTo>
                    <a:lnTo>
                      <a:pt x="156" y="215"/>
                    </a:lnTo>
                    <a:lnTo>
                      <a:pt x="156" y="219"/>
                    </a:lnTo>
                    <a:lnTo>
                      <a:pt x="156" y="226"/>
                    </a:lnTo>
                    <a:lnTo>
                      <a:pt x="152" y="236"/>
                    </a:lnTo>
                    <a:lnTo>
                      <a:pt x="148" y="244"/>
                    </a:lnTo>
                    <a:lnTo>
                      <a:pt x="144" y="247"/>
                    </a:lnTo>
                    <a:lnTo>
                      <a:pt x="142" y="251"/>
                    </a:lnTo>
                    <a:lnTo>
                      <a:pt x="142" y="255"/>
                    </a:lnTo>
                    <a:lnTo>
                      <a:pt x="142" y="257"/>
                    </a:lnTo>
                    <a:lnTo>
                      <a:pt x="142" y="261"/>
                    </a:lnTo>
                    <a:lnTo>
                      <a:pt x="142" y="269"/>
                    </a:lnTo>
                    <a:lnTo>
                      <a:pt x="142" y="272"/>
                    </a:lnTo>
                    <a:lnTo>
                      <a:pt x="142" y="278"/>
                    </a:lnTo>
                    <a:lnTo>
                      <a:pt x="142" y="280"/>
                    </a:lnTo>
                    <a:lnTo>
                      <a:pt x="142" y="282"/>
                    </a:lnTo>
                    <a:lnTo>
                      <a:pt x="146" y="288"/>
                    </a:lnTo>
                    <a:lnTo>
                      <a:pt x="148" y="297"/>
                    </a:lnTo>
                    <a:lnTo>
                      <a:pt x="150" y="305"/>
                    </a:lnTo>
                    <a:lnTo>
                      <a:pt x="150" y="315"/>
                    </a:lnTo>
                    <a:lnTo>
                      <a:pt x="150" y="319"/>
                    </a:lnTo>
                    <a:lnTo>
                      <a:pt x="150" y="320"/>
                    </a:lnTo>
                    <a:lnTo>
                      <a:pt x="150" y="322"/>
                    </a:lnTo>
                    <a:lnTo>
                      <a:pt x="152" y="324"/>
                    </a:lnTo>
                    <a:lnTo>
                      <a:pt x="154" y="328"/>
                    </a:lnTo>
                    <a:lnTo>
                      <a:pt x="160" y="334"/>
                    </a:lnTo>
                    <a:lnTo>
                      <a:pt x="163" y="340"/>
                    </a:lnTo>
                    <a:lnTo>
                      <a:pt x="167" y="345"/>
                    </a:lnTo>
                    <a:lnTo>
                      <a:pt x="171" y="351"/>
                    </a:lnTo>
                    <a:lnTo>
                      <a:pt x="173" y="355"/>
                    </a:lnTo>
                    <a:lnTo>
                      <a:pt x="175" y="357"/>
                    </a:lnTo>
                    <a:lnTo>
                      <a:pt x="177" y="359"/>
                    </a:lnTo>
                    <a:lnTo>
                      <a:pt x="179" y="361"/>
                    </a:lnTo>
                    <a:lnTo>
                      <a:pt x="185" y="361"/>
                    </a:lnTo>
                    <a:lnTo>
                      <a:pt x="190" y="361"/>
                    </a:lnTo>
                    <a:lnTo>
                      <a:pt x="200" y="363"/>
                    </a:lnTo>
                    <a:lnTo>
                      <a:pt x="208" y="367"/>
                    </a:lnTo>
                    <a:lnTo>
                      <a:pt x="215" y="368"/>
                    </a:lnTo>
                    <a:lnTo>
                      <a:pt x="219" y="368"/>
                    </a:lnTo>
                    <a:lnTo>
                      <a:pt x="223" y="370"/>
                    </a:lnTo>
                    <a:lnTo>
                      <a:pt x="225" y="368"/>
                    </a:lnTo>
                    <a:lnTo>
                      <a:pt x="229" y="368"/>
                    </a:lnTo>
                    <a:lnTo>
                      <a:pt x="240" y="367"/>
                    </a:lnTo>
                    <a:lnTo>
                      <a:pt x="250" y="367"/>
                    </a:lnTo>
                    <a:lnTo>
                      <a:pt x="254" y="367"/>
                    </a:lnTo>
                    <a:lnTo>
                      <a:pt x="257" y="363"/>
                    </a:lnTo>
                    <a:lnTo>
                      <a:pt x="261" y="361"/>
                    </a:lnTo>
                    <a:lnTo>
                      <a:pt x="267" y="359"/>
                    </a:lnTo>
                    <a:lnTo>
                      <a:pt x="271" y="359"/>
                    </a:lnTo>
                    <a:lnTo>
                      <a:pt x="271" y="359"/>
                    </a:lnTo>
                    <a:lnTo>
                      <a:pt x="273" y="357"/>
                    </a:lnTo>
                    <a:lnTo>
                      <a:pt x="277" y="353"/>
                    </a:lnTo>
                    <a:lnTo>
                      <a:pt x="282" y="349"/>
                    </a:lnTo>
                    <a:lnTo>
                      <a:pt x="286" y="347"/>
                    </a:lnTo>
                    <a:lnTo>
                      <a:pt x="294" y="338"/>
                    </a:lnTo>
                    <a:lnTo>
                      <a:pt x="300" y="326"/>
                    </a:lnTo>
                    <a:lnTo>
                      <a:pt x="305" y="313"/>
                    </a:lnTo>
                    <a:lnTo>
                      <a:pt x="311" y="299"/>
                    </a:lnTo>
                    <a:lnTo>
                      <a:pt x="311" y="295"/>
                    </a:lnTo>
                    <a:lnTo>
                      <a:pt x="313" y="290"/>
                    </a:lnTo>
                    <a:lnTo>
                      <a:pt x="313" y="276"/>
                    </a:lnTo>
                    <a:lnTo>
                      <a:pt x="313" y="270"/>
                    </a:lnTo>
                    <a:lnTo>
                      <a:pt x="313" y="263"/>
                    </a:lnTo>
                    <a:lnTo>
                      <a:pt x="315" y="255"/>
                    </a:lnTo>
                    <a:lnTo>
                      <a:pt x="313" y="251"/>
                    </a:lnTo>
                    <a:lnTo>
                      <a:pt x="311" y="244"/>
                    </a:lnTo>
                    <a:lnTo>
                      <a:pt x="311" y="238"/>
                    </a:lnTo>
                    <a:lnTo>
                      <a:pt x="311" y="234"/>
                    </a:lnTo>
                    <a:lnTo>
                      <a:pt x="313" y="230"/>
                    </a:lnTo>
                    <a:lnTo>
                      <a:pt x="309" y="201"/>
                    </a:lnTo>
                    <a:lnTo>
                      <a:pt x="307" y="198"/>
                    </a:lnTo>
                    <a:lnTo>
                      <a:pt x="307" y="192"/>
                    </a:lnTo>
                    <a:lnTo>
                      <a:pt x="307" y="188"/>
                    </a:lnTo>
                    <a:lnTo>
                      <a:pt x="304" y="180"/>
                    </a:lnTo>
                    <a:lnTo>
                      <a:pt x="304" y="173"/>
                    </a:lnTo>
                    <a:lnTo>
                      <a:pt x="300" y="169"/>
                    </a:lnTo>
                    <a:lnTo>
                      <a:pt x="298" y="165"/>
                    </a:lnTo>
                    <a:lnTo>
                      <a:pt x="296" y="157"/>
                    </a:lnTo>
                    <a:lnTo>
                      <a:pt x="296" y="151"/>
                    </a:lnTo>
                    <a:lnTo>
                      <a:pt x="296" y="148"/>
                    </a:lnTo>
                    <a:lnTo>
                      <a:pt x="292" y="144"/>
                    </a:lnTo>
                    <a:lnTo>
                      <a:pt x="290" y="142"/>
                    </a:lnTo>
                    <a:lnTo>
                      <a:pt x="288" y="138"/>
                    </a:lnTo>
                    <a:lnTo>
                      <a:pt x="279" y="134"/>
                    </a:lnTo>
                    <a:lnTo>
                      <a:pt x="275" y="132"/>
                    </a:lnTo>
                    <a:lnTo>
                      <a:pt x="271" y="130"/>
                    </a:lnTo>
                    <a:close/>
                    <a:moveTo>
                      <a:pt x="271" y="107"/>
                    </a:moveTo>
                    <a:lnTo>
                      <a:pt x="281" y="107"/>
                    </a:lnTo>
                    <a:lnTo>
                      <a:pt x="290" y="111"/>
                    </a:lnTo>
                    <a:lnTo>
                      <a:pt x="296" y="113"/>
                    </a:lnTo>
                    <a:lnTo>
                      <a:pt x="300" y="115"/>
                    </a:lnTo>
                    <a:lnTo>
                      <a:pt x="304" y="117"/>
                    </a:lnTo>
                    <a:lnTo>
                      <a:pt x="307" y="119"/>
                    </a:lnTo>
                    <a:lnTo>
                      <a:pt x="309" y="121"/>
                    </a:lnTo>
                    <a:lnTo>
                      <a:pt x="311" y="125"/>
                    </a:lnTo>
                    <a:lnTo>
                      <a:pt x="315" y="128"/>
                    </a:lnTo>
                    <a:lnTo>
                      <a:pt x="317" y="132"/>
                    </a:lnTo>
                    <a:lnTo>
                      <a:pt x="319" y="138"/>
                    </a:lnTo>
                    <a:lnTo>
                      <a:pt x="319" y="144"/>
                    </a:lnTo>
                    <a:lnTo>
                      <a:pt x="319" y="151"/>
                    </a:lnTo>
                    <a:lnTo>
                      <a:pt x="321" y="153"/>
                    </a:lnTo>
                    <a:lnTo>
                      <a:pt x="321" y="155"/>
                    </a:lnTo>
                    <a:lnTo>
                      <a:pt x="321" y="157"/>
                    </a:lnTo>
                    <a:lnTo>
                      <a:pt x="323" y="159"/>
                    </a:lnTo>
                    <a:lnTo>
                      <a:pt x="325" y="163"/>
                    </a:lnTo>
                    <a:lnTo>
                      <a:pt x="327" y="169"/>
                    </a:lnTo>
                    <a:lnTo>
                      <a:pt x="327" y="174"/>
                    </a:lnTo>
                    <a:lnTo>
                      <a:pt x="329" y="178"/>
                    </a:lnTo>
                    <a:lnTo>
                      <a:pt x="330" y="182"/>
                    </a:lnTo>
                    <a:lnTo>
                      <a:pt x="330" y="188"/>
                    </a:lnTo>
                    <a:lnTo>
                      <a:pt x="330" y="190"/>
                    </a:lnTo>
                    <a:lnTo>
                      <a:pt x="332" y="194"/>
                    </a:lnTo>
                    <a:lnTo>
                      <a:pt x="334" y="201"/>
                    </a:lnTo>
                    <a:lnTo>
                      <a:pt x="336" y="232"/>
                    </a:lnTo>
                    <a:lnTo>
                      <a:pt x="336" y="236"/>
                    </a:lnTo>
                    <a:lnTo>
                      <a:pt x="336" y="240"/>
                    </a:lnTo>
                    <a:lnTo>
                      <a:pt x="336" y="242"/>
                    </a:lnTo>
                    <a:lnTo>
                      <a:pt x="338" y="249"/>
                    </a:lnTo>
                    <a:lnTo>
                      <a:pt x="338" y="255"/>
                    </a:lnTo>
                    <a:lnTo>
                      <a:pt x="338" y="269"/>
                    </a:lnTo>
                    <a:lnTo>
                      <a:pt x="336" y="276"/>
                    </a:lnTo>
                    <a:lnTo>
                      <a:pt x="336" y="290"/>
                    </a:lnTo>
                    <a:lnTo>
                      <a:pt x="336" y="299"/>
                    </a:lnTo>
                    <a:lnTo>
                      <a:pt x="334" y="307"/>
                    </a:lnTo>
                    <a:lnTo>
                      <a:pt x="329" y="320"/>
                    </a:lnTo>
                    <a:lnTo>
                      <a:pt x="323" y="336"/>
                    </a:lnTo>
                    <a:lnTo>
                      <a:pt x="313" y="351"/>
                    </a:lnTo>
                    <a:lnTo>
                      <a:pt x="305" y="365"/>
                    </a:lnTo>
                    <a:lnTo>
                      <a:pt x="300" y="368"/>
                    </a:lnTo>
                    <a:lnTo>
                      <a:pt x="296" y="370"/>
                    </a:lnTo>
                    <a:lnTo>
                      <a:pt x="292" y="372"/>
                    </a:lnTo>
                    <a:lnTo>
                      <a:pt x="290" y="374"/>
                    </a:lnTo>
                    <a:lnTo>
                      <a:pt x="286" y="378"/>
                    </a:lnTo>
                    <a:lnTo>
                      <a:pt x="281" y="382"/>
                    </a:lnTo>
                    <a:lnTo>
                      <a:pt x="277" y="384"/>
                    </a:lnTo>
                    <a:lnTo>
                      <a:pt x="271" y="384"/>
                    </a:lnTo>
                    <a:lnTo>
                      <a:pt x="267" y="386"/>
                    </a:lnTo>
                    <a:lnTo>
                      <a:pt x="263" y="388"/>
                    </a:lnTo>
                    <a:lnTo>
                      <a:pt x="257" y="390"/>
                    </a:lnTo>
                    <a:lnTo>
                      <a:pt x="256" y="390"/>
                    </a:lnTo>
                    <a:lnTo>
                      <a:pt x="254" y="390"/>
                    </a:lnTo>
                    <a:lnTo>
                      <a:pt x="242" y="392"/>
                    </a:lnTo>
                    <a:lnTo>
                      <a:pt x="231" y="393"/>
                    </a:lnTo>
                    <a:lnTo>
                      <a:pt x="225" y="393"/>
                    </a:lnTo>
                    <a:lnTo>
                      <a:pt x="223" y="393"/>
                    </a:lnTo>
                    <a:lnTo>
                      <a:pt x="213" y="393"/>
                    </a:lnTo>
                    <a:lnTo>
                      <a:pt x="206" y="390"/>
                    </a:lnTo>
                    <a:lnTo>
                      <a:pt x="200" y="390"/>
                    </a:lnTo>
                    <a:lnTo>
                      <a:pt x="194" y="388"/>
                    </a:lnTo>
                    <a:lnTo>
                      <a:pt x="186" y="386"/>
                    </a:lnTo>
                    <a:lnTo>
                      <a:pt x="183" y="384"/>
                    </a:lnTo>
                    <a:lnTo>
                      <a:pt x="177" y="384"/>
                    </a:lnTo>
                    <a:lnTo>
                      <a:pt x="169" y="384"/>
                    </a:lnTo>
                    <a:lnTo>
                      <a:pt x="165" y="382"/>
                    </a:lnTo>
                    <a:lnTo>
                      <a:pt x="160" y="376"/>
                    </a:lnTo>
                    <a:lnTo>
                      <a:pt x="154" y="370"/>
                    </a:lnTo>
                    <a:lnTo>
                      <a:pt x="152" y="367"/>
                    </a:lnTo>
                    <a:lnTo>
                      <a:pt x="148" y="361"/>
                    </a:lnTo>
                    <a:lnTo>
                      <a:pt x="144" y="353"/>
                    </a:lnTo>
                    <a:lnTo>
                      <a:pt x="142" y="351"/>
                    </a:lnTo>
                    <a:lnTo>
                      <a:pt x="138" y="347"/>
                    </a:lnTo>
                    <a:lnTo>
                      <a:pt x="137" y="343"/>
                    </a:lnTo>
                    <a:lnTo>
                      <a:pt x="131" y="336"/>
                    </a:lnTo>
                    <a:lnTo>
                      <a:pt x="127" y="328"/>
                    </a:lnTo>
                    <a:lnTo>
                      <a:pt x="125" y="320"/>
                    </a:lnTo>
                    <a:lnTo>
                      <a:pt x="125" y="311"/>
                    </a:lnTo>
                    <a:lnTo>
                      <a:pt x="125" y="307"/>
                    </a:lnTo>
                    <a:lnTo>
                      <a:pt x="125" y="303"/>
                    </a:lnTo>
                    <a:lnTo>
                      <a:pt x="123" y="297"/>
                    </a:lnTo>
                    <a:lnTo>
                      <a:pt x="123" y="295"/>
                    </a:lnTo>
                    <a:lnTo>
                      <a:pt x="123" y="294"/>
                    </a:lnTo>
                    <a:lnTo>
                      <a:pt x="119" y="290"/>
                    </a:lnTo>
                    <a:lnTo>
                      <a:pt x="117" y="282"/>
                    </a:lnTo>
                    <a:lnTo>
                      <a:pt x="117" y="272"/>
                    </a:lnTo>
                    <a:lnTo>
                      <a:pt x="117" y="269"/>
                    </a:lnTo>
                    <a:lnTo>
                      <a:pt x="117" y="263"/>
                    </a:lnTo>
                    <a:lnTo>
                      <a:pt x="117" y="255"/>
                    </a:lnTo>
                    <a:lnTo>
                      <a:pt x="117" y="249"/>
                    </a:lnTo>
                    <a:lnTo>
                      <a:pt x="121" y="242"/>
                    </a:lnTo>
                    <a:lnTo>
                      <a:pt x="123" y="236"/>
                    </a:lnTo>
                    <a:lnTo>
                      <a:pt x="129" y="228"/>
                    </a:lnTo>
                    <a:lnTo>
                      <a:pt x="131" y="224"/>
                    </a:lnTo>
                    <a:lnTo>
                      <a:pt x="133" y="221"/>
                    </a:lnTo>
                    <a:lnTo>
                      <a:pt x="131" y="217"/>
                    </a:lnTo>
                    <a:lnTo>
                      <a:pt x="131" y="213"/>
                    </a:lnTo>
                    <a:lnTo>
                      <a:pt x="133" y="205"/>
                    </a:lnTo>
                    <a:lnTo>
                      <a:pt x="137" y="198"/>
                    </a:lnTo>
                    <a:lnTo>
                      <a:pt x="137" y="194"/>
                    </a:lnTo>
                    <a:lnTo>
                      <a:pt x="138" y="190"/>
                    </a:lnTo>
                    <a:lnTo>
                      <a:pt x="137" y="186"/>
                    </a:lnTo>
                    <a:lnTo>
                      <a:pt x="138" y="180"/>
                    </a:lnTo>
                    <a:lnTo>
                      <a:pt x="142" y="176"/>
                    </a:lnTo>
                    <a:lnTo>
                      <a:pt x="146" y="173"/>
                    </a:lnTo>
                    <a:lnTo>
                      <a:pt x="150" y="169"/>
                    </a:lnTo>
                    <a:lnTo>
                      <a:pt x="152" y="163"/>
                    </a:lnTo>
                    <a:lnTo>
                      <a:pt x="154" y="159"/>
                    </a:lnTo>
                    <a:lnTo>
                      <a:pt x="158" y="155"/>
                    </a:lnTo>
                    <a:lnTo>
                      <a:pt x="163" y="151"/>
                    </a:lnTo>
                    <a:lnTo>
                      <a:pt x="169" y="148"/>
                    </a:lnTo>
                    <a:lnTo>
                      <a:pt x="173" y="144"/>
                    </a:lnTo>
                    <a:lnTo>
                      <a:pt x="175" y="138"/>
                    </a:lnTo>
                    <a:lnTo>
                      <a:pt x="177" y="134"/>
                    </a:lnTo>
                    <a:lnTo>
                      <a:pt x="181" y="130"/>
                    </a:lnTo>
                    <a:lnTo>
                      <a:pt x="186" y="128"/>
                    </a:lnTo>
                    <a:lnTo>
                      <a:pt x="186" y="128"/>
                    </a:lnTo>
                    <a:lnTo>
                      <a:pt x="186" y="142"/>
                    </a:lnTo>
                    <a:lnTo>
                      <a:pt x="186" y="128"/>
                    </a:lnTo>
                    <a:lnTo>
                      <a:pt x="190" y="126"/>
                    </a:lnTo>
                    <a:lnTo>
                      <a:pt x="196" y="125"/>
                    </a:lnTo>
                    <a:lnTo>
                      <a:pt x="202" y="123"/>
                    </a:lnTo>
                    <a:lnTo>
                      <a:pt x="208" y="119"/>
                    </a:lnTo>
                    <a:lnTo>
                      <a:pt x="213" y="113"/>
                    </a:lnTo>
                    <a:lnTo>
                      <a:pt x="219" y="111"/>
                    </a:lnTo>
                    <a:lnTo>
                      <a:pt x="227" y="111"/>
                    </a:lnTo>
                    <a:lnTo>
                      <a:pt x="233" y="111"/>
                    </a:lnTo>
                    <a:lnTo>
                      <a:pt x="234" y="111"/>
                    </a:lnTo>
                    <a:lnTo>
                      <a:pt x="236" y="111"/>
                    </a:lnTo>
                    <a:lnTo>
                      <a:pt x="238" y="109"/>
                    </a:lnTo>
                    <a:lnTo>
                      <a:pt x="238" y="109"/>
                    </a:lnTo>
                    <a:lnTo>
                      <a:pt x="240" y="109"/>
                    </a:lnTo>
                    <a:lnTo>
                      <a:pt x="244" y="107"/>
                    </a:lnTo>
                    <a:lnTo>
                      <a:pt x="248" y="107"/>
                    </a:lnTo>
                    <a:lnTo>
                      <a:pt x="254" y="107"/>
                    </a:lnTo>
                    <a:lnTo>
                      <a:pt x="257" y="107"/>
                    </a:lnTo>
                    <a:lnTo>
                      <a:pt x="261" y="109"/>
                    </a:lnTo>
                    <a:lnTo>
                      <a:pt x="263" y="107"/>
                    </a:lnTo>
                    <a:lnTo>
                      <a:pt x="267" y="107"/>
                    </a:lnTo>
                    <a:lnTo>
                      <a:pt x="271" y="107"/>
                    </a:lnTo>
                    <a:close/>
                    <a:moveTo>
                      <a:pt x="52" y="48"/>
                    </a:moveTo>
                    <a:lnTo>
                      <a:pt x="44" y="50"/>
                    </a:lnTo>
                    <a:lnTo>
                      <a:pt x="29" y="53"/>
                    </a:lnTo>
                    <a:lnTo>
                      <a:pt x="29" y="53"/>
                    </a:lnTo>
                    <a:lnTo>
                      <a:pt x="29" y="53"/>
                    </a:lnTo>
                    <a:lnTo>
                      <a:pt x="31" y="55"/>
                    </a:lnTo>
                    <a:lnTo>
                      <a:pt x="35" y="53"/>
                    </a:lnTo>
                    <a:lnTo>
                      <a:pt x="39" y="53"/>
                    </a:lnTo>
                    <a:lnTo>
                      <a:pt x="46" y="52"/>
                    </a:lnTo>
                    <a:lnTo>
                      <a:pt x="50" y="50"/>
                    </a:lnTo>
                    <a:lnTo>
                      <a:pt x="52" y="48"/>
                    </a:lnTo>
                    <a:close/>
                    <a:moveTo>
                      <a:pt x="131" y="23"/>
                    </a:moveTo>
                    <a:lnTo>
                      <a:pt x="127" y="25"/>
                    </a:lnTo>
                    <a:lnTo>
                      <a:pt x="117" y="28"/>
                    </a:lnTo>
                    <a:lnTo>
                      <a:pt x="108" y="30"/>
                    </a:lnTo>
                    <a:lnTo>
                      <a:pt x="98" y="30"/>
                    </a:lnTo>
                    <a:lnTo>
                      <a:pt x="90" y="34"/>
                    </a:lnTo>
                    <a:lnTo>
                      <a:pt x="83" y="36"/>
                    </a:lnTo>
                    <a:lnTo>
                      <a:pt x="77" y="36"/>
                    </a:lnTo>
                    <a:lnTo>
                      <a:pt x="69" y="42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5" y="46"/>
                    </a:lnTo>
                    <a:lnTo>
                      <a:pt x="69" y="46"/>
                    </a:lnTo>
                    <a:lnTo>
                      <a:pt x="71" y="50"/>
                    </a:lnTo>
                    <a:lnTo>
                      <a:pt x="75" y="52"/>
                    </a:lnTo>
                    <a:lnTo>
                      <a:pt x="75" y="57"/>
                    </a:lnTo>
                    <a:lnTo>
                      <a:pt x="77" y="86"/>
                    </a:lnTo>
                    <a:lnTo>
                      <a:pt x="77" y="117"/>
                    </a:lnTo>
                    <a:lnTo>
                      <a:pt x="77" y="125"/>
                    </a:lnTo>
                    <a:lnTo>
                      <a:pt x="75" y="132"/>
                    </a:lnTo>
                    <a:lnTo>
                      <a:pt x="75" y="144"/>
                    </a:lnTo>
                    <a:lnTo>
                      <a:pt x="75" y="159"/>
                    </a:lnTo>
                    <a:lnTo>
                      <a:pt x="77" y="173"/>
                    </a:lnTo>
                    <a:lnTo>
                      <a:pt x="77" y="205"/>
                    </a:lnTo>
                    <a:lnTo>
                      <a:pt x="77" y="211"/>
                    </a:lnTo>
                    <a:lnTo>
                      <a:pt x="77" y="217"/>
                    </a:lnTo>
                    <a:lnTo>
                      <a:pt x="75" y="224"/>
                    </a:lnTo>
                    <a:lnTo>
                      <a:pt x="77" y="230"/>
                    </a:lnTo>
                    <a:lnTo>
                      <a:pt x="79" y="236"/>
                    </a:lnTo>
                    <a:lnTo>
                      <a:pt x="79" y="244"/>
                    </a:lnTo>
                    <a:lnTo>
                      <a:pt x="79" y="255"/>
                    </a:lnTo>
                    <a:lnTo>
                      <a:pt x="79" y="269"/>
                    </a:lnTo>
                    <a:lnTo>
                      <a:pt x="77" y="282"/>
                    </a:lnTo>
                    <a:lnTo>
                      <a:pt x="77" y="294"/>
                    </a:lnTo>
                    <a:lnTo>
                      <a:pt x="77" y="301"/>
                    </a:lnTo>
                    <a:lnTo>
                      <a:pt x="79" y="309"/>
                    </a:lnTo>
                    <a:lnTo>
                      <a:pt x="81" y="319"/>
                    </a:lnTo>
                    <a:lnTo>
                      <a:pt x="81" y="330"/>
                    </a:lnTo>
                    <a:lnTo>
                      <a:pt x="81" y="332"/>
                    </a:lnTo>
                    <a:lnTo>
                      <a:pt x="79" y="334"/>
                    </a:lnTo>
                    <a:lnTo>
                      <a:pt x="81" y="336"/>
                    </a:lnTo>
                    <a:lnTo>
                      <a:pt x="81" y="340"/>
                    </a:lnTo>
                    <a:lnTo>
                      <a:pt x="83" y="370"/>
                    </a:lnTo>
                    <a:lnTo>
                      <a:pt x="83" y="386"/>
                    </a:lnTo>
                    <a:lnTo>
                      <a:pt x="83" y="401"/>
                    </a:lnTo>
                    <a:lnTo>
                      <a:pt x="85" y="405"/>
                    </a:lnTo>
                    <a:lnTo>
                      <a:pt x="87" y="409"/>
                    </a:lnTo>
                    <a:lnTo>
                      <a:pt x="89" y="418"/>
                    </a:lnTo>
                    <a:lnTo>
                      <a:pt x="90" y="428"/>
                    </a:lnTo>
                    <a:lnTo>
                      <a:pt x="90" y="441"/>
                    </a:lnTo>
                    <a:lnTo>
                      <a:pt x="90" y="453"/>
                    </a:lnTo>
                    <a:lnTo>
                      <a:pt x="94" y="480"/>
                    </a:lnTo>
                    <a:lnTo>
                      <a:pt x="94" y="486"/>
                    </a:lnTo>
                    <a:lnTo>
                      <a:pt x="96" y="493"/>
                    </a:lnTo>
                    <a:lnTo>
                      <a:pt x="98" y="509"/>
                    </a:lnTo>
                    <a:lnTo>
                      <a:pt x="100" y="518"/>
                    </a:lnTo>
                    <a:lnTo>
                      <a:pt x="100" y="528"/>
                    </a:lnTo>
                    <a:lnTo>
                      <a:pt x="100" y="536"/>
                    </a:lnTo>
                    <a:lnTo>
                      <a:pt x="102" y="545"/>
                    </a:lnTo>
                    <a:lnTo>
                      <a:pt x="104" y="555"/>
                    </a:lnTo>
                    <a:lnTo>
                      <a:pt x="106" y="566"/>
                    </a:lnTo>
                    <a:lnTo>
                      <a:pt x="108" y="578"/>
                    </a:lnTo>
                    <a:lnTo>
                      <a:pt x="108" y="589"/>
                    </a:lnTo>
                    <a:lnTo>
                      <a:pt x="108" y="593"/>
                    </a:lnTo>
                    <a:lnTo>
                      <a:pt x="106" y="599"/>
                    </a:lnTo>
                    <a:lnTo>
                      <a:pt x="106" y="599"/>
                    </a:lnTo>
                    <a:lnTo>
                      <a:pt x="108" y="601"/>
                    </a:lnTo>
                    <a:lnTo>
                      <a:pt x="108" y="607"/>
                    </a:lnTo>
                    <a:lnTo>
                      <a:pt x="108" y="611"/>
                    </a:lnTo>
                    <a:lnTo>
                      <a:pt x="108" y="614"/>
                    </a:lnTo>
                    <a:lnTo>
                      <a:pt x="110" y="622"/>
                    </a:lnTo>
                    <a:lnTo>
                      <a:pt x="110" y="630"/>
                    </a:lnTo>
                    <a:lnTo>
                      <a:pt x="110" y="641"/>
                    </a:lnTo>
                    <a:lnTo>
                      <a:pt x="110" y="647"/>
                    </a:lnTo>
                    <a:lnTo>
                      <a:pt x="110" y="651"/>
                    </a:lnTo>
                    <a:lnTo>
                      <a:pt x="112" y="655"/>
                    </a:lnTo>
                    <a:lnTo>
                      <a:pt x="112" y="657"/>
                    </a:lnTo>
                    <a:lnTo>
                      <a:pt x="115" y="668"/>
                    </a:lnTo>
                    <a:lnTo>
                      <a:pt x="115" y="680"/>
                    </a:lnTo>
                    <a:lnTo>
                      <a:pt x="117" y="689"/>
                    </a:lnTo>
                    <a:lnTo>
                      <a:pt x="117" y="697"/>
                    </a:lnTo>
                    <a:lnTo>
                      <a:pt x="117" y="705"/>
                    </a:lnTo>
                    <a:lnTo>
                      <a:pt x="121" y="720"/>
                    </a:lnTo>
                    <a:lnTo>
                      <a:pt x="125" y="732"/>
                    </a:lnTo>
                    <a:lnTo>
                      <a:pt x="125" y="743"/>
                    </a:lnTo>
                    <a:lnTo>
                      <a:pt x="125" y="749"/>
                    </a:lnTo>
                    <a:lnTo>
                      <a:pt x="123" y="755"/>
                    </a:lnTo>
                    <a:lnTo>
                      <a:pt x="125" y="760"/>
                    </a:lnTo>
                    <a:lnTo>
                      <a:pt x="125" y="768"/>
                    </a:lnTo>
                    <a:lnTo>
                      <a:pt x="125" y="774"/>
                    </a:lnTo>
                    <a:lnTo>
                      <a:pt x="123" y="780"/>
                    </a:lnTo>
                    <a:lnTo>
                      <a:pt x="123" y="783"/>
                    </a:lnTo>
                    <a:lnTo>
                      <a:pt x="127" y="789"/>
                    </a:lnTo>
                    <a:lnTo>
                      <a:pt x="127" y="797"/>
                    </a:lnTo>
                    <a:lnTo>
                      <a:pt x="127" y="806"/>
                    </a:lnTo>
                    <a:lnTo>
                      <a:pt x="127" y="806"/>
                    </a:lnTo>
                    <a:lnTo>
                      <a:pt x="129" y="810"/>
                    </a:lnTo>
                    <a:lnTo>
                      <a:pt x="131" y="816"/>
                    </a:lnTo>
                    <a:lnTo>
                      <a:pt x="131" y="822"/>
                    </a:lnTo>
                    <a:lnTo>
                      <a:pt x="131" y="831"/>
                    </a:lnTo>
                    <a:lnTo>
                      <a:pt x="127" y="839"/>
                    </a:lnTo>
                    <a:lnTo>
                      <a:pt x="127" y="839"/>
                    </a:lnTo>
                    <a:lnTo>
                      <a:pt x="127" y="841"/>
                    </a:lnTo>
                    <a:lnTo>
                      <a:pt x="125" y="847"/>
                    </a:lnTo>
                    <a:lnTo>
                      <a:pt x="123" y="851"/>
                    </a:lnTo>
                    <a:lnTo>
                      <a:pt x="113" y="856"/>
                    </a:lnTo>
                    <a:lnTo>
                      <a:pt x="106" y="858"/>
                    </a:lnTo>
                    <a:lnTo>
                      <a:pt x="104" y="860"/>
                    </a:lnTo>
                    <a:lnTo>
                      <a:pt x="102" y="860"/>
                    </a:lnTo>
                    <a:lnTo>
                      <a:pt x="98" y="864"/>
                    </a:lnTo>
                    <a:lnTo>
                      <a:pt x="92" y="864"/>
                    </a:lnTo>
                    <a:lnTo>
                      <a:pt x="89" y="862"/>
                    </a:lnTo>
                    <a:lnTo>
                      <a:pt x="89" y="864"/>
                    </a:lnTo>
                    <a:lnTo>
                      <a:pt x="85" y="864"/>
                    </a:lnTo>
                    <a:lnTo>
                      <a:pt x="75" y="868"/>
                    </a:lnTo>
                    <a:lnTo>
                      <a:pt x="71" y="872"/>
                    </a:lnTo>
                    <a:lnTo>
                      <a:pt x="75" y="872"/>
                    </a:lnTo>
                    <a:lnTo>
                      <a:pt x="81" y="870"/>
                    </a:lnTo>
                    <a:lnTo>
                      <a:pt x="87" y="868"/>
                    </a:lnTo>
                    <a:lnTo>
                      <a:pt x="94" y="866"/>
                    </a:lnTo>
                    <a:lnTo>
                      <a:pt x="104" y="864"/>
                    </a:lnTo>
                    <a:lnTo>
                      <a:pt x="123" y="862"/>
                    </a:lnTo>
                    <a:lnTo>
                      <a:pt x="129" y="860"/>
                    </a:lnTo>
                    <a:lnTo>
                      <a:pt x="133" y="860"/>
                    </a:lnTo>
                    <a:lnTo>
                      <a:pt x="135" y="860"/>
                    </a:lnTo>
                    <a:lnTo>
                      <a:pt x="140" y="858"/>
                    </a:lnTo>
                    <a:lnTo>
                      <a:pt x="146" y="856"/>
                    </a:lnTo>
                    <a:lnTo>
                      <a:pt x="158" y="854"/>
                    </a:lnTo>
                    <a:lnTo>
                      <a:pt x="165" y="853"/>
                    </a:lnTo>
                    <a:lnTo>
                      <a:pt x="169" y="853"/>
                    </a:lnTo>
                    <a:lnTo>
                      <a:pt x="175" y="853"/>
                    </a:lnTo>
                    <a:lnTo>
                      <a:pt x="181" y="851"/>
                    </a:lnTo>
                    <a:lnTo>
                      <a:pt x="186" y="849"/>
                    </a:lnTo>
                    <a:lnTo>
                      <a:pt x="190" y="847"/>
                    </a:lnTo>
                    <a:lnTo>
                      <a:pt x="196" y="845"/>
                    </a:lnTo>
                    <a:lnTo>
                      <a:pt x="196" y="843"/>
                    </a:lnTo>
                    <a:lnTo>
                      <a:pt x="198" y="841"/>
                    </a:lnTo>
                    <a:lnTo>
                      <a:pt x="202" y="837"/>
                    </a:lnTo>
                    <a:lnTo>
                      <a:pt x="202" y="837"/>
                    </a:lnTo>
                    <a:lnTo>
                      <a:pt x="194" y="841"/>
                    </a:lnTo>
                    <a:lnTo>
                      <a:pt x="188" y="843"/>
                    </a:lnTo>
                    <a:lnTo>
                      <a:pt x="179" y="843"/>
                    </a:lnTo>
                    <a:lnTo>
                      <a:pt x="171" y="841"/>
                    </a:lnTo>
                    <a:lnTo>
                      <a:pt x="169" y="839"/>
                    </a:lnTo>
                    <a:lnTo>
                      <a:pt x="165" y="835"/>
                    </a:lnTo>
                    <a:lnTo>
                      <a:pt x="165" y="831"/>
                    </a:lnTo>
                    <a:lnTo>
                      <a:pt x="160" y="810"/>
                    </a:lnTo>
                    <a:lnTo>
                      <a:pt x="158" y="797"/>
                    </a:lnTo>
                    <a:lnTo>
                      <a:pt x="156" y="783"/>
                    </a:lnTo>
                    <a:lnTo>
                      <a:pt x="156" y="780"/>
                    </a:lnTo>
                    <a:lnTo>
                      <a:pt x="158" y="776"/>
                    </a:lnTo>
                    <a:lnTo>
                      <a:pt x="158" y="774"/>
                    </a:lnTo>
                    <a:lnTo>
                      <a:pt x="158" y="772"/>
                    </a:lnTo>
                    <a:lnTo>
                      <a:pt x="156" y="760"/>
                    </a:lnTo>
                    <a:lnTo>
                      <a:pt x="156" y="753"/>
                    </a:lnTo>
                    <a:lnTo>
                      <a:pt x="156" y="745"/>
                    </a:lnTo>
                    <a:lnTo>
                      <a:pt x="156" y="726"/>
                    </a:lnTo>
                    <a:lnTo>
                      <a:pt x="156" y="722"/>
                    </a:lnTo>
                    <a:lnTo>
                      <a:pt x="154" y="718"/>
                    </a:lnTo>
                    <a:lnTo>
                      <a:pt x="154" y="710"/>
                    </a:lnTo>
                    <a:lnTo>
                      <a:pt x="154" y="705"/>
                    </a:lnTo>
                    <a:lnTo>
                      <a:pt x="154" y="701"/>
                    </a:lnTo>
                    <a:lnTo>
                      <a:pt x="156" y="697"/>
                    </a:lnTo>
                    <a:lnTo>
                      <a:pt x="156" y="693"/>
                    </a:lnTo>
                    <a:lnTo>
                      <a:pt x="154" y="689"/>
                    </a:lnTo>
                    <a:lnTo>
                      <a:pt x="154" y="687"/>
                    </a:lnTo>
                    <a:lnTo>
                      <a:pt x="154" y="685"/>
                    </a:lnTo>
                    <a:lnTo>
                      <a:pt x="152" y="680"/>
                    </a:lnTo>
                    <a:lnTo>
                      <a:pt x="150" y="672"/>
                    </a:lnTo>
                    <a:lnTo>
                      <a:pt x="148" y="659"/>
                    </a:lnTo>
                    <a:lnTo>
                      <a:pt x="148" y="645"/>
                    </a:lnTo>
                    <a:lnTo>
                      <a:pt x="148" y="634"/>
                    </a:lnTo>
                    <a:lnTo>
                      <a:pt x="146" y="622"/>
                    </a:lnTo>
                    <a:lnTo>
                      <a:pt x="144" y="620"/>
                    </a:lnTo>
                    <a:lnTo>
                      <a:pt x="144" y="616"/>
                    </a:lnTo>
                    <a:lnTo>
                      <a:pt x="142" y="612"/>
                    </a:lnTo>
                    <a:lnTo>
                      <a:pt x="140" y="605"/>
                    </a:lnTo>
                    <a:lnTo>
                      <a:pt x="140" y="599"/>
                    </a:lnTo>
                    <a:lnTo>
                      <a:pt x="142" y="587"/>
                    </a:lnTo>
                    <a:lnTo>
                      <a:pt x="142" y="582"/>
                    </a:lnTo>
                    <a:lnTo>
                      <a:pt x="142" y="566"/>
                    </a:lnTo>
                    <a:lnTo>
                      <a:pt x="138" y="555"/>
                    </a:lnTo>
                    <a:lnTo>
                      <a:pt x="135" y="520"/>
                    </a:lnTo>
                    <a:lnTo>
                      <a:pt x="135" y="518"/>
                    </a:lnTo>
                    <a:lnTo>
                      <a:pt x="137" y="514"/>
                    </a:lnTo>
                    <a:lnTo>
                      <a:pt x="133" y="503"/>
                    </a:lnTo>
                    <a:lnTo>
                      <a:pt x="133" y="495"/>
                    </a:lnTo>
                    <a:lnTo>
                      <a:pt x="131" y="489"/>
                    </a:lnTo>
                    <a:lnTo>
                      <a:pt x="131" y="486"/>
                    </a:lnTo>
                    <a:lnTo>
                      <a:pt x="129" y="482"/>
                    </a:lnTo>
                    <a:lnTo>
                      <a:pt x="127" y="476"/>
                    </a:lnTo>
                    <a:lnTo>
                      <a:pt x="127" y="472"/>
                    </a:lnTo>
                    <a:lnTo>
                      <a:pt x="127" y="470"/>
                    </a:lnTo>
                    <a:lnTo>
                      <a:pt x="129" y="466"/>
                    </a:lnTo>
                    <a:lnTo>
                      <a:pt x="127" y="461"/>
                    </a:lnTo>
                    <a:lnTo>
                      <a:pt x="125" y="457"/>
                    </a:lnTo>
                    <a:lnTo>
                      <a:pt x="123" y="453"/>
                    </a:lnTo>
                    <a:lnTo>
                      <a:pt x="123" y="445"/>
                    </a:lnTo>
                    <a:lnTo>
                      <a:pt x="123" y="438"/>
                    </a:lnTo>
                    <a:lnTo>
                      <a:pt x="123" y="432"/>
                    </a:lnTo>
                    <a:lnTo>
                      <a:pt x="121" y="426"/>
                    </a:lnTo>
                    <a:lnTo>
                      <a:pt x="119" y="409"/>
                    </a:lnTo>
                    <a:lnTo>
                      <a:pt x="117" y="397"/>
                    </a:lnTo>
                    <a:lnTo>
                      <a:pt x="117" y="388"/>
                    </a:lnTo>
                    <a:lnTo>
                      <a:pt x="117" y="380"/>
                    </a:lnTo>
                    <a:lnTo>
                      <a:pt x="119" y="376"/>
                    </a:lnTo>
                    <a:lnTo>
                      <a:pt x="123" y="372"/>
                    </a:lnTo>
                    <a:lnTo>
                      <a:pt x="125" y="368"/>
                    </a:lnTo>
                    <a:lnTo>
                      <a:pt x="129" y="367"/>
                    </a:lnTo>
                    <a:lnTo>
                      <a:pt x="133" y="367"/>
                    </a:lnTo>
                    <a:lnTo>
                      <a:pt x="140" y="367"/>
                    </a:lnTo>
                    <a:lnTo>
                      <a:pt x="146" y="370"/>
                    </a:lnTo>
                    <a:lnTo>
                      <a:pt x="150" y="376"/>
                    </a:lnTo>
                    <a:lnTo>
                      <a:pt x="152" y="382"/>
                    </a:lnTo>
                    <a:lnTo>
                      <a:pt x="160" y="384"/>
                    </a:lnTo>
                    <a:lnTo>
                      <a:pt x="163" y="386"/>
                    </a:lnTo>
                    <a:lnTo>
                      <a:pt x="167" y="388"/>
                    </a:lnTo>
                    <a:lnTo>
                      <a:pt x="169" y="390"/>
                    </a:lnTo>
                    <a:lnTo>
                      <a:pt x="177" y="390"/>
                    </a:lnTo>
                    <a:lnTo>
                      <a:pt x="185" y="390"/>
                    </a:lnTo>
                    <a:lnTo>
                      <a:pt x="190" y="392"/>
                    </a:lnTo>
                    <a:lnTo>
                      <a:pt x="196" y="395"/>
                    </a:lnTo>
                    <a:lnTo>
                      <a:pt x="198" y="397"/>
                    </a:lnTo>
                    <a:lnTo>
                      <a:pt x="200" y="397"/>
                    </a:lnTo>
                    <a:lnTo>
                      <a:pt x="204" y="395"/>
                    </a:lnTo>
                    <a:lnTo>
                      <a:pt x="208" y="395"/>
                    </a:lnTo>
                    <a:lnTo>
                      <a:pt x="211" y="397"/>
                    </a:lnTo>
                    <a:lnTo>
                      <a:pt x="215" y="397"/>
                    </a:lnTo>
                    <a:lnTo>
                      <a:pt x="217" y="399"/>
                    </a:lnTo>
                    <a:lnTo>
                      <a:pt x="221" y="401"/>
                    </a:lnTo>
                    <a:lnTo>
                      <a:pt x="225" y="401"/>
                    </a:lnTo>
                    <a:lnTo>
                      <a:pt x="229" y="401"/>
                    </a:lnTo>
                    <a:lnTo>
                      <a:pt x="231" y="401"/>
                    </a:lnTo>
                    <a:lnTo>
                      <a:pt x="231" y="401"/>
                    </a:lnTo>
                    <a:lnTo>
                      <a:pt x="236" y="397"/>
                    </a:lnTo>
                    <a:lnTo>
                      <a:pt x="244" y="395"/>
                    </a:lnTo>
                    <a:lnTo>
                      <a:pt x="250" y="395"/>
                    </a:lnTo>
                    <a:lnTo>
                      <a:pt x="256" y="393"/>
                    </a:lnTo>
                    <a:lnTo>
                      <a:pt x="259" y="393"/>
                    </a:lnTo>
                    <a:lnTo>
                      <a:pt x="265" y="392"/>
                    </a:lnTo>
                    <a:lnTo>
                      <a:pt x="271" y="388"/>
                    </a:lnTo>
                    <a:lnTo>
                      <a:pt x="273" y="386"/>
                    </a:lnTo>
                    <a:lnTo>
                      <a:pt x="277" y="386"/>
                    </a:lnTo>
                    <a:lnTo>
                      <a:pt x="284" y="384"/>
                    </a:lnTo>
                    <a:lnTo>
                      <a:pt x="294" y="380"/>
                    </a:lnTo>
                    <a:lnTo>
                      <a:pt x="304" y="376"/>
                    </a:lnTo>
                    <a:lnTo>
                      <a:pt x="311" y="372"/>
                    </a:lnTo>
                    <a:lnTo>
                      <a:pt x="313" y="370"/>
                    </a:lnTo>
                    <a:lnTo>
                      <a:pt x="315" y="368"/>
                    </a:lnTo>
                    <a:lnTo>
                      <a:pt x="319" y="365"/>
                    </a:lnTo>
                    <a:lnTo>
                      <a:pt x="323" y="361"/>
                    </a:lnTo>
                    <a:lnTo>
                      <a:pt x="329" y="359"/>
                    </a:lnTo>
                    <a:lnTo>
                      <a:pt x="344" y="338"/>
                    </a:lnTo>
                    <a:lnTo>
                      <a:pt x="350" y="326"/>
                    </a:lnTo>
                    <a:lnTo>
                      <a:pt x="357" y="313"/>
                    </a:lnTo>
                    <a:lnTo>
                      <a:pt x="373" y="270"/>
                    </a:lnTo>
                    <a:lnTo>
                      <a:pt x="378" y="226"/>
                    </a:lnTo>
                    <a:lnTo>
                      <a:pt x="377" y="203"/>
                    </a:lnTo>
                    <a:lnTo>
                      <a:pt x="371" y="182"/>
                    </a:lnTo>
                    <a:lnTo>
                      <a:pt x="350" y="140"/>
                    </a:lnTo>
                    <a:lnTo>
                      <a:pt x="350" y="136"/>
                    </a:lnTo>
                    <a:lnTo>
                      <a:pt x="346" y="132"/>
                    </a:lnTo>
                    <a:lnTo>
                      <a:pt x="344" y="128"/>
                    </a:lnTo>
                    <a:lnTo>
                      <a:pt x="342" y="125"/>
                    </a:lnTo>
                    <a:lnTo>
                      <a:pt x="340" y="123"/>
                    </a:lnTo>
                    <a:lnTo>
                      <a:pt x="334" y="115"/>
                    </a:lnTo>
                    <a:lnTo>
                      <a:pt x="327" y="111"/>
                    </a:lnTo>
                    <a:lnTo>
                      <a:pt x="321" y="105"/>
                    </a:lnTo>
                    <a:lnTo>
                      <a:pt x="317" y="101"/>
                    </a:lnTo>
                    <a:lnTo>
                      <a:pt x="313" y="98"/>
                    </a:lnTo>
                    <a:lnTo>
                      <a:pt x="311" y="98"/>
                    </a:lnTo>
                    <a:lnTo>
                      <a:pt x="309" y="98"/>
                    </a:lnTo>
                    <a:lnTo>
                      <a:pt x="304" y="96"/>
                    </a:lnTo>
                    <a:lnTo>
                      <a:pt x="296" y="96"/>
                    </a:lnTo>
                    <a:lnTo>
                      <a:pt x="281" y="94"/>
                    </a:lnTo>
                    <a:lnTo>
                      <a:pt x="271" y="94"/>
                    </a:lnTo>
                    <a:lnTo>
                      <a:pt x="257" y="92"/>
                    </a:lnTo>
                    <a:lnTo>
                      <a:pt x="250" y="92"/>
                    </a:lnTo>
                    <a:lnTo>
                      <a:pt x="244" y="92"/>
                    </a:lnTo>
                    <a:lnTo>
                      <a:pt x="238" y="96"/>
                    </a:lnTo>
                    <a:lnTo>
                      <a:pt x="231" y="100"/>
                    </a:lnTo>
                    <a:lnTo>
                      <a:pt x="223" y="101"/>
                    </a:lnTo>
                    <a:lnTo>
                      <a:pt x="213" y="101"/>
                    </a:lnTo>
                    <a:lnTo>
                      <a:pt x="206" y="107"/>
                    </a:lnTo>
                    <a:lnTo>
                      <a:pt x="196" y="111"/>
                    </a:lnTo>
                    <a:lnTo>
                      <a:pt x="190" y="113"/>
                    </a:lnTo>
                    <a:lnTo>
                      <a:pt x="186" y="117"/>
                    </a:lnTo>
                    <a:lnTo>
                      <a:pt x="185" y="117"/>
                    </a:lnTo>
                    <a:lnTo>
                      <a:pt x="183" y="121"/>
                    </a:lnTo>
                    <a:lnTo>
                      <a:pt x="179" y="125"/>
                    </a:lnTo>
                    <a:lnTo>
                      <a:pt x="177" y="126"/>
                    </a:lnTo>
                    <a:lnTo>
                      <a:pt x="173" y="128"/>
                    </a:lnTo>
                    <a:lnTo>
                      <a:pt x="171" y="128"/>
                    </a:lnTo>
                    <a:lnTo>
                      <a:pt x="167" y="130"/>
                    </a:lnTo>
                    <a:lnTo>
                      <a:pt x="167" y="130"/>
                    </a:lnTo>
                    <a:lnTo>
                      <a:pt x="167" y="130"/>
                    </a:lnTo>
                    <a:lnTo>
                      <a:pt x="165" y="134"/>
                    </a:lnTo>
                    <a:lnTo>
                      <a:pt x="161" y="138"/>
                    </a:lnTo>
                    <a:lnTo>
                      <a:pt x="156" y="142"/>
                    </a:lnTo>
                    <a:lnTo>
                      <a:pt x="152" y="148"/>
                    </a:lnTo>
                    <a:lnTo>
                      <a:pt x="150" y="151"/>
                    </a:lnTo>
                    <a:lnTo>
                      <a:pt x="146" y="157"/>
                    </a:lnTo>
                    <a:lnTo>
                      <a:pt x="142" y="161"/>
                    </a:lnTo>
                    <a:lnTo>
                      <a:pt x="140" y="163"/>
                    </a:lnTo>
                    <a:lnTo>
                      <a:pt x="138" y="165"/>
                    </a:lnTo>
                    <a:lnTo>
                      <a:pt x="138" y="163"/>
                    </a:lnTo>
                    <a:lnTo>
                      <a:pt x="137" y="169"/>
                    </a:lnTo>
                    <a:lnTo>
                      <a:pt x="135" y="173"/>
                    </a:lnTo>
                    <a:lnTo>
                      <a:pt x="131" y="174"/>
                    </a:lnTo>
                    <a:lnTo>
                      <a:pt x="125" y="176"/>
                    </a:lnTo>
                    <a:lnTo>
                      <a:pt x="121" y="176"/>
                    </a:lnTo>
                    <a:lnTo>
                      <a:pt x="115" y="176"/>
                    </a:lnTo>
                    <a:lnTo>
                      <a:pt x="110" y="174"/>
                    </a:lnTo>
                    <a:lnTo>
                      <a:pt x="106" y="171"/>
                    </a:lnTo>
                    <a:lnTo>
                      <a:pt x="104" y="169"/>
                    </a:lnTo>
                    <a:lnTo>
                      <a:pt x="102" y="165"/>
                    </a:lnTo>
                    <a:lnTo>
                      <a:pt x="100" y="159"/>
                    </a:lnTo>
                    <a:lnTo>
                      <a:pt x="100" y="151"/>
                    </a:lnTo>
                    <a:lnTo>
                      <a:pt x="98" y="140"/>
                    </a:lnTo>
                    <a:lnTo>
                      <a:pt x="98" y="128"/>
                    </a:lnTo>
                    <a:lnTo>
                      <a:pt x="98" y="107"/>
                    </a:lnTo>
                    <a:lnTo>
                      <a:pt x="96" y="90"/>
                    </a:lnTo>
                    <a:lnTo>
                      <a:pt x="96" y="71"/>
                    </a:lnTo>
                    <a:lnTo>
                      <a:pt x="98" y="61"/>
                    </a:lnTo>
                    <a:lnTo>
                      <a:pt x="98" y="55"/>
                    </a:lnTo>
                    <a:lnTo>
                      <a:pt x="100" y="50"/>
                    </a:lnTo>
                    <a:lnTo>
                      <a:pt x="104" y="46"/>
                    </a:lnTo>
                    <a:lnTo>
                      <a:pt x="108" y="44"/>
                    </a:lnTo>
                    <a:lnTo>
                      <a:pt x="117" y="38"/>
                    </a:lnTo>
                    <a:lnTo>
                      <a:pt x="127" y="32"/>
                    </a:lnTo>
                    <a:lnTo>
                      <a:pt x="131" y="30"/>
                    </a:lnTo>
                    <a:lnTo>
                      <a:pt x="133" y="27"/>
                    </a:lnTo>
                    <a:lnTo>
                      <a:pt x="133" y="25"/>
                    </a:lnTo>
                    <a:lnTo>
                      <a:pt x="131" y="23"/>
                    </a:lnTo>
                    <a:lnTo>
                      <a:pt x="131" y="23"/>
                    </a:lnTo>
                    <a:close/>
                    <a:moveTo>
                      <a:pt x="127" y="0"/>
                    </a:moveTo>
                    <a:lnTo>
                      <a:pt x="135" y="0"/>
                    </a:lnTo>
                    <a:lnTo>
                      <a:pt x="140" y="2"/>
                    </a:lnTo>
                    <a:lnTo>
                      <a:pt x="146" y="5"/>
                    </a:lnTo>
                    <a:lnTo>
                      <a:pt x="152" y="11"/>
                    </a:lnTo>
                    <a:lnTo>
                      <a:pt x="158" y="21"/>
                    </a:lnTo>
                    <a:lnTo>
                      <a:pt x="158" y="25"/>
                    </a:lnTo>
                    <a:lnTo>
                      <a:pt x="158" y="28"/>
                    </a:lnTo>
                    <a:lnTo>
                      <a:pt x="156" y="36"/>
                    </a:lnTo>
                    <a:lnTo>
                      <a:pt x="150" y="44"/>
                    </a:lnTo>
                    <a:lnTo>
                      <a:pt x="146" y="50"/>
                    </a:lnTo>
                    <a:lnTo>
                      <a:pt x="138" y="53"/>
                    </a:lnTo>
                    <a:lnTo>
                      <a:pt x="121" y="63"/>
                    </a:lnTo>
                    <a:lnTo>
                      <a:pt x="121" y="65"/>
                    </a:lnTo>
                    <a:lnTo>
                      <a:pt x="121" y="71"/>
                    </a:lnTo>
                    <a:lnTo>
                      <a:pt x="121" y="88"/>
                    </a:lnTo>
                    <a:lnTo>
                      <a:pt x="121" y="107"/>
                    </a:lnTo>
                    <a:lnTo>
                      <a:pt x="121" y="128"/>
                    </a:lnTo>
                    <a:lnTo>
                      <a:pt x="123" y="144"/>
                    </a:lnTo>
                    <a:lnTo>
                      <a:pt x="123" y="142"/>
                    </a:lnTo>
                    <a:lnTo>
                      <a:pt x="127" y="140"/>
                    </a:lnTo>
                    <a:lnTo>
                      <a:pt x="129" y="138"/>
                    </a:lnTo>
                    <a:lnTo>
                      <a:pt x="131" y="134"/>
                    </a:lnTo>
                    <a:lnTo>
                      <a:pt x="137" y="125"/>
                    </a:lnTo>
                    <a:lnTo>
                      <a:pt x="140" y="123"/>
                    </a:lnTo>
                    <a:lnTo>
                      <a:pt x="144" y="121"/>
                    </a:lnTo>
                    <a:lnTo>
                      <a:pt x="150" y="113"/>
                    </a:lnTo>
                    <a:lnTo>
                      <a:pt x="156" y="107"/>
                    </a:lnTo>
                    <a:lnTo>
                      <a:pt x="160" y="107"/>
                    </a:lnTo>
                    <a:lnTo>
                      <a:pt x="161" y="105"/>
                    </a:lnTo>
                    <a:lnTo>
                      <a:pt x="163" y="103"/>
                    </a:lnTo>
                    <a:lnTo>
                      <a:pt x="165" y="101"/>
                    </a:lnTo>
                    <a:lnTo>
                      <a:pt x="169" y="100"/>
                    </a:lnTo>
                    <a:lnTo>
                      <a:pt x="177" y="94"/>
                    </a:lnTo>
                    <a:lnTo>
                      <a:pt x="188" y="88"/>
                    </a:lnTo>
                    <a:lnTo>
                      <a:pt x="194" y="86"/>
                    </a:lnTo>
                    <a:lnTo>
                      <a:pt x="200" y="80"/>
                    </a:lnTo>
                    <a:lnTo>
                      <a:pt x="204" y="78"/>
                    </a:lnTo>
                    <a:lnTo>
                      <a:pt x="206" y="78"/>
                    </a:lnTo>
                    <a:lnTo>
                      <a:pt x="219" y="76"/>
                    </a:lnTo>
                    <a:lnTo>
                      <a:pt x="223" y="75"/>
                    </a:lnTo>
                    <a:lnTo>
                      <a:pt x="229" y="73"/>
                    </a:lnTo>
                    <a:lnTo>
                      <a:pt x="234" y="69"/>
                    </a:lnTo>
                    <a:lnTo>
                      <a:pt x="238" y="69"/>
                    </a:lnTo>
                    <a:lnTo>
                      <a:pt x="244" y="69"/>
                    </a:lnTo>
                    <a:lnTo>
                      <a:pt x="250" y="69"/>
                    </a:lnTo>
                    <a:lnTo>
                      <a:pt x="259" y="69"/>
                    </a:lnTo>
                    <a:lnTo>
                      <a:pt x="273" y="69"/>
                    </a:lnTo>
                    <a:lnTo>
                      <a:pt x="284" y="69"/>
                    </a:lnTo>
                    <a:lnTo>
                      <a:pt x="300" y="71"/>
                    </a:lnTo>
                    <a:lnTo>
                      <a:pt x="309" y="73"/>
                    </a:lnTo>
                    <a:lnTo>
                      <a:pt x="317" y="75"/>
                    </a:lnTo>
                    <a:lnTo>
                      <a:pt x="323" y="76"/>
                    </a:lnTo>
                    <a:lnTo>
                      <a:pt x="332" y="82"/>
                    </a:lnTo>
                    <a:lnTo>
                      <a:pt x="340" y="90"/>
                    </a:lnTo>
                    <a:lnTo>
                      <a:pt x="344" y="92"/>
                    </a:lnTo>
                    <a:lnTo>
                      <a:pt x="348" y="94"/>
                    </a:lnTo>
                    <a:lnTo>
                      <a:pt x="352" y="98"/>
                    </a:lnTo>
                    <a:lnTo>
                      <a:pt x="355" y="101"/>
                    </a:lnTo>
                    <a:lnTo>
                      <a:pt x="359" y="105"/>
                    </a:lnTo>
                    <a:lnTo>
                      <a:pt x="361" y="109"/>
                    </a:lnTo>
                    <a:lnTo>
                      <a:pt x="363" y="113"/>
                    </a:lnTo>
                    <a:lnTo>
                      <a:pt x="365" y="117"/>
                    </a:lnTo>
                    <a:lnTo>
                      <a:pt x="367" y="117"/>
                    </a:lnTo>
                    <a:lnTo>
                      <a:pt x="369" y="121"/>
                    </a:lnTo>
                    <a:lnTo>
                      <a:pt x="371" y="125"/>
                    </a:lnTo>
                    <a:lnTo>
                      <a:pt x="373" y="128"/>
                    </a:lnTo>
                    <a:lnTo>
                      <a:pt x="384" y="149"/>
                    </a:lnTo>
                    <a:lnTo>
                      <a:pt x="394" y="174"/>
                    </a:lnTo>
                    <a:lnTo>
                      <a:pt x="400" y="199"/>
                    </a:lnTo>
                    <a:lnTo>
                      <a:pt x="403" y="226"/>
                    </a:lnTo>
                    <a:lnTo>
                      <a:pt x="401" y="253"/>
                    </a:lnTo>
                    <a:lnTo>
                      <a:pt x="396" y="278"/>
                    </a:lnTo>
                    <a:lnTo>
                      <a:pt x="378" y="324"/>
                    </a:lnTo>
                    <a:lnTo>
                      <a:pt x="371" y="338"/>
                    </a:lnTo>
                    <a:lnTo>
                      <a:pt x="363" y="351"/>
                    </a:lnTo>
                    <a:lnTo>
                      <a:pt x="346" y="376"/>
                    </a:lnTo>
                    <a:lnTo>
                      <a:pt x="344" y="380"/>
                    </a:lnTo>
                    <a:lnTo>
                      <a:pt x="338" y="382"/>
                    </a:lnTo>
                    <a:lnTo>
                      <a:pt x="332" y="386"/>
                    </a:lnTo>
                    <a:lnTo>
                      <a:pt x="329" y="390"/>
                    </a:lnTo>
                    <a:lnTo>
                      <a:pt x="325" y="393"/>
                    </a:lnTo>
                    <a:lnTo>
                      <a:pt x="313" y="399"/>
                    </a:lnTo>
                    <a:lnTo>
                      <a:pt x="302" y="403"/>
                    </a:lnTo>
                    <a:lnTo>
                      <a:pt x="292" y="407"/>
                    </a:lnTo>
                    <a:lnTo>
                      <a:pt x="281" y="409"/>
                    </a:lnTo>
                    <a:lnTo>
                      <a:pt x="277" y="411"/>
                    </a:lnTo>
                    <a:lnTo>
                      <a:pt x="267" y="416"/>
                    </a:lnTo>
                    <a:lnTo>
                      <a:pt x="265" y="416"/>
                    </a:lnTo>
                    <a:lnTo>
                      <a:pt x="263" y="416"/>
                    </a:lnTo>
                    <a:lnTo>
                      <a:pt x="257" y="418"/>
                    </a:lnTo>
                    <a:lnTo>
                      <a:pt x="252" y="418"/>
                    </a:lnTo>
                    <a:lnTo>
                      <a:pt x="248" y="418"/>
                    </a:lnTo>
                    <a:lnTo>
                      <a:pt x="246" y="420"/>
                    </a:lnTo>
                    <a:lnTo>
                      <a:pt x="244" y="420"/>
                    </a:lnTo>
                    <a:lnTo>
                      <a:pt x="238" y="424"/>
                    </a:lnTo>
                    <a:lnTo>
                      <a:pt x="233" y="426"/>
                    </a:lnTo>
                    <a:lnTo>
                      <a:pt x="225" y="426"/>
                    </a:lnTo>
                    <a:lnTo>
                      <a:pt x="219" y="426"/>
                    </a:lnTo>
                    <a:lnTo>
                      <a:pt x="211" y="424"/>
                    </a:lnTo>
                    <a:lnTo>
                      <a:pt x="206" y="420"/>
                    </a:lnTo>
                    <a:lnTo>
                      <a:pt x="204" y="420"/>
                    </a:lnTo>
                    <a:lnTo>
                      <a:pt x="200" y="420"/>
                    </a:lnTo>
                    <a:lnTo>
                      <a:pt x="194" y="420"/>
                    </a:lnTo>
                    <a:lnTo>
                      <a:pt x="188" y="418"/>
                    </a:lnTo>
                    <a:lnTo>
                      <a:pt x="183" y="415"/>
                    </a:lnTo>
                    <a:lnTo>
                      <a:pt x="179" y="413"/>
                    </a:lnTo>
                    <a:lnTo>
                      <a:pt x="177" y="413"/>
                    </a:lnTo>
                    <a:lnTo>
                      <a:pt x="171" y="415"/>
                    </a:lnTo>
                    <a:lnTo>
                      <a:pt x="167" y="415"/>
                    </a:lnTo>
                    <a:lnTo>
                      <a:pt x="163" y="416"/>
                    </a:lnTo>
                    <a:lnTo>
                      <a:pt x="160" y="415"/>
                    </a:lnTo>
                    <a:lnTo>
                      <a:pt x="156" y="413"/>
                    </a:lnTo>
                    <a:lnTo>
                      <a:pt x="152" y="411"/>
                    </a:lnTo>
                    <a:lnTo>
                      <a:pt x="150" y="409"/>
                    </a:lnTo>
                    <a:lnTo>
                      <a:pt x="148" y="407"/>
                    </a:lnTo>
                    <a:lnTo>
                      <a:pt x="146" y="405"/>
                    </a:lnTo>
                    <a:lnTo>
                      <a:pt x="142" y="405"/>
                    </a:lnTo>
                    <a:lnTo>
                      <a:pt x="146" y="422"/>
                    </a:lnTo>
                    <a:lnTo>
                      <a:pt x="146" y="432"/>
                    </a:lnTo>
                    <a:lnTo>
                      <a:pt x="146" y="440"/>
                    </a:lnTo>
                    <a:lnTo>
                      <a:pt x="146" y="443"/>
                    </a:lnTo>
                    <a:lnTo>
                      <a:pt x="148" y="447"/>
                    </a:lnTo>
                    <a:lnTo>
                      <a:pt x="148" y="451"/>
                    </a:lnTo>
                    <a:lnTo>
                      <a:pt x="150" y="455"/>
                    </a:lnTo>
                    <a:lnTo>
                      <a:pt x="152" y="461"/>
                    </a:lnTo>
                    <a:lnTo>
                      <a:pt x="154" y="468"/>
                    </a:lnTo>
                    <a:lnTo>
                      <a:pt x="152" y="470"/>
                    </a:lnTo>
                    <a:lnTo>
                      <a:pt x="152" y="474"/>
                    </a:lnTo>
                    <a:lnTo>
                      <a:pt x="154" y="476"/>
                    </a:lnTo>
                    <a:lnTo>
                      <a:pt x="154" y="478"/>
                    </a:lnTo>
                    <a:lnTo>
                      <a:pt x="156" y="484"/>
                    </a:lnTo>
                    <a:lnTo>
                      <a:pt x="156" y="488"/>
                    </a:lnTo>
                    <a:lnTo>
                      <a:pt x="156" y="491"/>
                    </a:lnTo>
                    <a:lnTo>
                      <a:pt x="158" y="497"/>
                    </a:lnTo>
                    <a:lnTo>
                      <a:pt x="161" y="513"/>
                    </a:lnTo>
                    <a:lnTo>
                      <a:pt x="160" y="520"/>
                    </a:lnTo>
                    <a:lnTo>
                      <a:pt x="160" y="524"/>
                    </a:lnTo>
                    <a:lnTo>
                      <a:pt x="160" y="536"/>
                    </a:lnTo>
                    <a:lnTo>
                      <a:pt x="161" y="547"/>
                    </a:lnTo>
                    <a:lnTo>
                      <a:pt x="167" y="582"/>
                    </a:lnTo>
                    <a:lnTo>
                      <a:pt x="167" y="587"/>
                    </a:lnTo>
                    <a:lnTo>
                      <a:pt x="165" y="593"/>
                    </a:lnTo>
                    <a:lnTo>
                      <a:pt x="165" y="599"/>
                    </a:lnTo>
                    <a:lnTo>
                      <a:pt x="165" y="601"/>
                    </a:lnTo>
                    <a:lnTo>
                      <a:pt x="165" y="605"/>
                    </a:lnTo>
                    <a:lnTo>
                      <a:pt x="169" y="614"/>
                    </a:lnTo>
                    <a:lnTo>
                      <a:pt x="171" y="626"/>
                    </a:lnTo>
                    <a:lnTo>
                      <a:pt x="173" y="635"/>
                    </a:lnTo>
                    <a:lnTo>
                      <a:pt x="173" y="645"/>
                    </a:lnTo>
                    <a:lnTo>
                      <a:pt x="173" y="657"/>
                    </a:lnTo>
                    <a:lnTo>
                      <a:pt x="175" y="668"/>
                    </a:lnTo>
                    <a:lnTo>
                      <a:pt x="175" y="674"/>
                    </a:lnTo>
                    <a:lnTo>
                      <a:pt x="177" y="678"/>
                    </a:lnTo>
                    <a:lnTo>
                      <a:pt x="179" y="685"/>
                    </a:lnTo>
                    <a:lnTo>
                      <a:pt x="179" y="693"/>
                    </a:lnTo>
                    <a:lnTo>
                      <a:pt x="179" y="699"/>
                    </a:lnTo>
                    <a:lnTo>
                      <a:pt x="179" y="703"/>
                    </a:lnTo>
                    <a:lnTo>
                      <a:pt x="179" y="707"/>
                    </a:lnTo>
                    <a:lnTo>
                      <a:pt x="177" y="707"/>
                    </a:lnTo>
                    <a:lnTo>
                      <a:pt x="179" y="712"/>
                    </a:lnTo>
                    <a:lnTo>
                      <a:pt x="179" y="718"/>
                    </a:lnTo>
                    <a:lnTo>
                      <a:pt x="181" y="724"/>
                    </a:lnTo>
                    <a:lnTo>
                      <a:pt x="181" y="735"/>
                    </a:lnTo>
                    <a:lnTo>
                      <a:pt x="181" y="745"/>
                    </a:lnTo>
                    <a:lnTo>
                      <a:pt x="181" y="756"/>
                    </a:lnTo>
                    <a:lnTo>
                      <a:pt x="181" y="766"/>
                    </a:lnTo>
                    <a:lnTo>
                      <a:pt x="183" y="770"/>
                    </a:lnTo>
                    <a:lnTo>
                      <a:pt x="183" y="776"/>
                    </a:lnTo>
                    <a:lnTo>
                      <a:pt x="183" y="780"/>
                    </a:lnTo>
                    <a:lnTo>
                      <a:pt x="181" y="785"/>
                    </a:lnTo>
                    <a:lnTo>
                      <a:pt x="181" y="793"/>
                    </a:lnTo>
                    <a:lnTo>
                      <a:pt x="183" y="803"/>
                    </a:lnTo>
                    <a:lnTo>
                      <a:pt x="186" y="816"/>
                    </a:lnTo>
                    <a:lnTo>
                      <a:pt x="192" y="810"/>
                    </a:lnTo>
                    <a:lnTo>
                      <a:pt x="198" y="806"/>
                    </a:lnTo>
                    <a:lnTo>
                      <a:pt x="206" y="806"/>
                    </a:lnTo>
                    <a:lnTo>
                      <a:pt x="208" y="806"/>
                    </a:lnTo>
                    <a:lnTo>
                      <a:pt x="211" y="806"/>
                    </a:lnTo>
                    <a:lnTo>
                      <a:pt x="215" y="808"/>
                    </a:lnTo>
                    <a:lnTo>
                      <a:pt x="219" y="810"/>
                    </a:lnTo>
                    <a:lnTo>
                      <a:pt x="221" y="814"/>
                    </a:lnTo>
                    <a:lnTo>
                      <a:pt x="225" y="824"/>
                    </a:lnTo>
                    <a:lnTo>
                      <a:pt x="225" y="835"/>
                    </a:lnTo>
                    <a:lnTo>
                      <a:pt x="225" y="839"/>
                    </a:lnTo>
                    <a:lnTo>
                      <a:pt x="225" y="843"/>
                    </a:lnTo>
                    <a:lnTo>
                      <a:pt x="225" y="847"/>
                    </a:lnTo>
                    <a:lnTo>
                      <a:pt x="223" y="851"/>
                    </a:lnTo>
                    <a:lnTo>
                      <a:pt x="221" y="854"/>
                    </a:lnTo>
                    <a:lnTo>
                      <a:pt x="217" y="858"/>
                    </a:lnTo>
                    <a:lnTo>
                      <a:pt x="215" y="860"/>
                    </a:lnTo>
                    <a:lnTo>
                      <a:pt x="213" y="864"/>
                    </a:lnTo>
                    <a:lnTo>
                      <a:pt x="208" y="866"/>
                    </a:lnTo>
                    <a:lnTo>
                      <a:pt x="202" y="870"/>
                    </a:lnTo>
                    <a:lnTo>
                      <a:pt x="200" y="870"/>
                    </a:lnTo>
                    <a:lnTo>
                      <a:pt x="198" y="872"/>
                    </a:lnTo>
                    <a:lnTo>
                      <a:pt x="190" y="874"/>
                    </a:lnTo>
                    <a:lnTo>
                      <a:pt x="186" y="876"/>
                    </a:lnTo>
                    <a:lnTo>
                      <a:pt x="185" y="876"/>
                    </a:lnTo>
                    <a:lnTo>
                      <a:pt x="179" y="878"/>
                    </a:lnTo>
                    <a:lnTo>
                      <a:pt x="175" y="878"/>
                    </a:lnTo>
                    <a:lnTo>
                      <a:pt x="169" y="878"/>
                    </a:lnTo>
                    <a:lnTo>
                      <a:pt x="167" y="878"/>
                    </a:lnTo>
                    <a:lnTo>
                      <a:pt x="161" y="878"/>
                    </a:lnTo>
                    <a:lnTo>
                      <a:pt x="156" y="879"/>
                    </a:lnTo>
                    <a:lnTo>
                      <a:pt x="152" y="879"/>
                    </a:lnTo>
                    <a:lnTo>
                      <a:pt x="146" y="881"/>
                    </a:lnTo>
                    <a:lnTo>
                      <a:pt x="142" y="881"/>
                    </a:lnTo>
                    <a:lnTo>
                      <a:pt x="135" y="885"/>
                    </a:lnTo>
                    <a:lnTo>
                      <a:pt x="125" y="885"/>
                    </a:lnTo>
                    <a:lnTo>
                      <a:pt x="108" y="887"/>
                    </a:lnTo>
                    <a:lnTo>
                      <a:pt x="100" y="889"/>
                    </a:lnTo>
                    <a:lnTo>
                      <a:pt x="92" y="891"/>
                    </a:lnTo>
                    <a:lnTo>
                      <a:pt x="89" y="893"/>
                    </a:lnTo>
                    <a:lnTo>
                      <a:pt x="85" y="895"/>
                    </a:lnTo>
                    <a:lnTo>
                      <a:pt x="85" y="895"/>
                    </a:lnTo>
                    <a:lnTo>
                      <a:pt x="81" y="897"/>
                    </a:lnTo>
                    <a:lnTo>
                      <a:pt x="77" y="897"/>
                    </a:lnTo>
                    <a:lnTo>
                      <a:pt x="75" y="897"/>
                    </a:lnTo>
                    <a:lnTo>
                      <a:pt x="67" y="895"/>
                    </a:lnTo>
                    <a:lnTo>
                      <a:pt x="60" y="893"/>
                    </a:lnTo>
                    <a:lnTo>
                      <a:pt x="54" y="889"/>
                    </a:lnTo>
                    <a:lnTo>
                      <a:pt x="48" y="885"/>
                    </a:lnTo>
                    <a:lnTo>
                      <a:pt x="44" y="879"/>
                    </a:lnTo>
                    <a:lnTo>
                      <a:pt x="44" y="872"/>
                    </a:lnTo>
                    <a:lnTo>
                      <a:pt x="44" y="866"/>
                    </a:lnTo>
                    <a:lnTo>
                      <a:pt x="46" y="860"/>
                    </a:lnTo>
                    <a:lnTo>
                      <a:pt x="52" y="854"/>
                    </a:lnTo>
                    <a:lnTo>
                      <a:pt x="58" y="851"/>
                    </a:lnTo>
                    <a:lnTo>
                      <a:pt x="64" y="847"/>
                    </a:lnTo>
                    <a:lnTo>
                      <a:pt x="71" y="843"/>
                    </a:lnTo>
                    <a:lnTo>
                      <a:pt x="77" y="841"/>
                    </a:lnTo>
                    <a:lnTo>
                      <a:pt x="85" y="839"/>
                    </a:lnTo>
                    <a:lnTo>
                      <a:pt x="90" y="839"/>
                    </a:lnTo>
                    <a:lnTo>
                      <a:pt x="96" y="837"/>
                    </a:lnTo>
                    <a:lnTo>
                      <a:pt x="102" y="835"/>
                    </a:lnTo>
                    <a:lnTo>
                      <a:pt x="102" y="835"/>
                    </a:lnTo>
                    <a:lnTo>
                      <a:pt x="104" y="829"/>
                    </a:lnTo>
                    <a:lnTo>
                      <a:pt x="106" y="824"/>
                    </a:lnTo>
                    <a:lnTo>
                      <a:pt x="106" y="824"/>
                    </a:lnTo>
                    <a:lnTo>
                      <a:pt x="108" y="822"/>
                    </a:lnTo>
                    <a:lnTo>
                      <a:pt x="104" y="820"/>
                    </a:lnTo>
                    <a:lnTo>
                      <a:pt x="104" y="816"/>
                    </a:lnTo>
                    <a:lnTo>
                      <a:pt x="102" y="810"/>
                    </a:lnTo>
                    <a:lnTo>
                      <a:pt x="102" y="803"/>
                    </a:lnTo>
                    <a:lnTo>
                      <a:pt x="102" y="797"/>
                    </a:lnTo>
                    <a:lnTo>
                      <a:pt x="100" y="791"/>
                    </a:lnTo>
                    <a:lnTo>
                      <a:pt x="98" y="781"/>
                    </a:lnTo>
                    <a:lnTo>
                      <a:pt x="100" y="776"/>
                    </a:lnTo>
                    <a:lnTo>
                      <a:pt x="102" y="770"/>
                    </a:lnTo>
                    <a:lnTo>
                      <a:pt x="112" y="760"/>
                    </a:lnTo>
                    <a:lnTo>
                      <a:pt x="102" y="764"/>
                    </a:lnTo>
                    <a:lnTo>
                      <a:pt x="100" y="758"/>
                    </a:lnTo>
                    <a:lnTo>
                      <a:pt x="98" y="753"/>
                    </a:lnTo>
                    <a:lnTo>
                      <a:pt x="100" y="747"/>
                    </a:lnTo>
                    <a:lnTo>
                      <a:pt x="102" y="741"/>
                    </a:lnTo>
                    <a:lnTo>
                      <a:pt x="100" y="735"/>
                    </a:lnTo>
                    <a:lnTo>
                      <a:pt x="100" y="728"/>
                    </a:lnTo>
                    <a:lnTo>
                      <a:pt x="94" y="708"/>
                    </a:lnTo>
                    <a:lnTo>
                      <a:pt x="92" y="699"/>
                    </a:lnTo>
                    <a:lnTo>
                      <a:pt x="92" y="689"/>
                    </a:lnTo>
                    <a:lnTo>
                      <a:pt x="92" y="682"/>
                    </a:lnTo>
                    <a:lnTo>
                      <a:pt x="90" y="672"/>
                    </a:lnTo>
                    <a:lnTo>
                      <a:pt x="90" y="668"/>
                    </a:lnTo>
                    <a:lnTo>
                      <a:pt x="89" y="664"/>
                    </a:lnTo>
                    <a:lnTo>
                      <a:pt x="87" y="657"/>
                    </a:lnTo>
                    <a:lnTo>
                      <a:pt x="87" y="649"/>
                    </a:lnTo>
                    <a:lnTo>
                      <a:pt x="87" y="647"/>
                    </a:lnTo>
                    <a:lnTo>
                      <a:pt x="85" y="643"/>
                    </a:lnTo>
                    <a:lnTo>
                      <a:pt x="87" y="639"/>
                    </a:lnTo>
                    <a:lnTo>
                      <a:pt x="87" y="630"/>
                    </a:lnTo>
                    <a:lnTo>
                      <a:pt x="85" y="620"/>
                    </a:lnTo>
                    <a:lnTo>
                      <a:pt x="83" y="612"/>
                    </a:lnTo>
                    <a:lnTo>
                      <a:pt x="83" y="605"/>
                    </a:lnTo>
                    <a:lnTo>
                      <a:pt x="83" y="599"/>
                    </a:lnTo>
                    <a:lnTo>
                      <a:pt x="83" y="595"/>
                    </a:lnTo>
                    <a:lnTo>
                      <a:pt x="83" y="591"/>
                    </a:lnTo>
                    <a:lnTo>
                      <a:pt x="83" y="589"/>
                    </a:lnTo>
                    <a:lnTo>
                      <a:pt x="83" y="580"/>
                    </a:lnTo>
                    <a:lnTo>
                      <a:pt x="81" y="570"/>
                    </a:lnTo>
                    <a:lnTo>
                      <a:pt x="79" y="549"/>
                    </a:lnTo>
                    <a:lnTo>
                      <a:pt x="77" y="538"/>
                    </a:lnTo>
                    <a:lnTo>
                      <a:pt x="77" y="528"/>
                    </a:lnTo>
                    <a:lnTo>
                      <a:pt x="75" y="520"/>
                    </a:lnTo>
                    <a:lnTo>
                      <a:pt x="75" y="511"/>
                    </a:lnTo>
                    <a:lnTo>
                      <a:pt x="73" y="505"/>
                    </a:lnTo>
                    <a:lnTo>
                      <a:pt x="73" y="497"/>
                    </a:lnTo>
                    <a:lnTo>
                      <a:pt x="69" y="484"/>
                    </a:lnTo>
                    <a:lnTo>
                      <a:pt x="67" y="468"/>
                    </a:lnTo>
                    <a:lnTo>
                      <a:pt x="67" y="455"/>
                    </a:lnTo>
                    <a:lnTo>
                      <a:pt x="65" y="441"/>
                    </a:lnTo>
                    <a:lnTo>
                      <a:pt x="65" y="428"/>
                    </a:lnTo>
                    <a:lnTo>
                      <a:pt x="65" y="424"/>
                    </a:lnTo>
                    <a:lnTo>
                      <a:pt x="64" y="420"/>
                    </a:lnTo>
                    <a:lnTo>
                      <a:pt x="62" y="413"/>
                    </a:lnTo>
                    <a:lnTo>
                      <a:pt x="60" y="403"/>
                    </a:lnTo>
                    <a:lnTo>
                      <a:pt x="58" y="370"/>
                    </a:lnTo>
                    <a:lnTo>
                      <a:pt x="58" y="357"/>
                    </a:lnTo>
                    <a:lnTo>
                      <a:pt x="56" y="343"/>
                    </a:lnTo>
                    <a:lnTo>
                      <a:pt x="56" y="340"/>
                    </a:lnTo>
                    <a:lnTo>
                      <a:pt x="54" y="334"/>
                    </a:lnTo>
                    <a:lnTo>
                      <a:pt x="56" y="332"/>
                    </a:lnTo>
                    <a:lnTo>
                      <a:pt x="56" y="328"/>
                    </a:lnTo>
                    <a:lnTo>
                      <a:pt x="54" y="315"/>
                    </a:lnTo>
                    <a:lnTo>
                      <a:pt x="54" y="303"/>
                    </a:lnTo>
                    <a:lnTo>
                      <a:pt x="52" y="294"/>
                    </a:lnTo>
                    <a:lnTo>
                      <a:pt x="54" y="280"/>
                    </a:lnTo>
                    <a:lnTo>
                      <a:pt x="54" y="267"/>
                    </a:lnTo>
                    <a:lnTo>
                      <a:pt x="56" y="242"/>
                    </a:lnTo>
                    <a:lnTo>
                      <a:pt x="54" y="238"/>
                    </a:lnTo>
                    <a:lnTo>
                      <a:pt x="52" y="232"/>
                    </a:lnTo>
                    <a:lnTo>
                      <a:pt x="52" y="224"/>
                    </a:lnTo>
                    <a:lnTo>
                      <a:pt x="52" y="219"/>
                    </a:lnTo>
                    <a:lnTo>
                      <a:pt x="52" y="213"/>
                    </a:lnTo>
                    <a:lnTo>
                      <a:pt x="54" y="205"/>
                    </a:lnTo>
                    <a:lnTo>
                      <a:pt x="54" y="190"/>
                    </a:lnTo>
                    <a:lnTo>
                      <a:pt x="52" y="176"/>
                    </a:lnTo>
                    <a:lnTo>
                      <a:pt x="50" y="144"/>
                    </a:lnTo>
                    <a:lnTo>
                      <a:pt x="50" y="136"/>
                    </a:lnTo>
                    <a:lnTo>
                      <a:pt x="52" y="128"/>
                    </a:lnTo>
                    <a:lnTo>
                      <a:pt x="52" y="123"/>
                    </a:lnTo>
                    <a:lnTo>
                      <a:pt x="52" y="115"/>
                    </a:lnTo>
                    <a:lnTo>
                      <a:pt x="52" y="86"/>
                    </a:lnTo>
                    <a:lnTo>
                      <a:pt x="52" y="75"/>
                    </a:lnTo>
                    <a:lnTo>
                      <a:pt x="46" y="76"/>
                    </a:lnTo>
                    <a:lnTo>
                      <a:pt x="39" y="78"/>
                    </a:lnTo>
                    <a:lnTo>
                      <a:pt x="33" y="80"/>
                    </a:lnTo>
                    <a:lnTo>
                      <a:pt x="25" y="80"/>
                    </a:lnTo>
                    <a:lnTo>
                      <a:pt x="19" y="78"/>
                    </a:lnTo>
                    <a:lnTo>
                      <a:pt x="16" y="75"/>
                    </a:lnTo>
                    <a:lnTo>
                      <a:pt x="12" y="73"/>
                    </a:lnTo>
                    <a:lnTo>
                      <a:pt x="10" y="69"/>
                    </a:lnTo>
                    <a:lnTo>
                      <a:pt x="6" y="67"/>
                    </a:lnTo>
                    <a:lnTo>
                      <a:pt x="4" y="65"/>
                    </a:lnTo>
                    <a:lnTo>
                      <a:pt x="2" y="61"/>
                    </a:lnTo>
                    <a:lnTo>
                      <a:pt x="2" y="55"/>
                    </a:lnTo>
                    <a:lnTo>
                      <a:pt x="0" y="53"/>
                    </a:lnTo>
                    <a:lnTo>
                      <a:pt x="0" y="48"/>
                    </a:lnTo>
                    <a:lnTo>
                      <a:pt x="2" y="42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14" y="32"/>
                    </a:lnTo>
                    <a:lnTo>
                      <a:pt x="23" y="28"/>
                    </a:lnTo>
                    <a:lnTo>
                      <a:pt x="41" y="25"/>
                    </a:lnTo>
                    <a:lnTo>
                      <a:pt x="54" y="21"/>
                    </a:lnTo>
                    <a:lnTo>
                      <a:pt x="60" y="19"/>
                    </a:lnTo>
                    <a:lnTo>
                      <a:pt x="64" y="15"/>
                    </a:lnTo>
                    <a:lnTo>
                      <a:pt x="67" y="13"/>
                    </a:lnTo>
                    <a:lnTo>
                      <a:pt x="71" y="13"/>
                    </a:lnTo>
                    <a:lnTo>
                      <a:pt x="77" y="13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3" y="11"/>
                    </a:lnTo>
                    <a:lnTo>
                      <a:pt x="87" y="7"/>
                    </a:lnTo>
                    <a:lnTo>
                      <a:pt x="89" y="7"/>
                    </a:lnTo>
                    <a:lnTo>
                      <a:pt x="90" y="5"/>
                    </a:lnTo>
                    <a:lnTo>
                      <a:pt x="94" y="5"/>
                    </a:lnTo>
                    <a:lnTo>
                      <a:pt x="100" y="5"/>
                    </a:lnTo>
                    <a:lnTo>
                      <a:pt x="108" y="5"/>
                    </a:lnTo>
                    <a:lnTo>
                      <a:pt x="112" y="5"/>
                    </a:lnTo>
                    <a:lnTo>
                      <a:pt x="115" y="3"/>
                    </a:lnTo>
                    <a:lnTo>
                      <a:pt x="119" y="2"/>
                    </a:lnTo>
                    <a:lnTo>
                      <a:pt x="123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6" name="Freeform 155"/>
              <p:cNvSpPr>
                <a:spLocks/>
              </p:cNvSpPr>
              <p:nvPr/>
            </p:nvSpPr>
            <p:spPr bwMode="auto">
              <a:xfrm>
                <a:off x="5946775" y="1408113"/>
                <a:ext cx="792163" cy="1073150"/>
              </a:xfrm>
              <a:custGeom>
                <a:avLst/>
                <a:gdLst>
                  <a:gd name="T0" fmla="*/ 497 w 499"/>
                  <a:gd name="T1" fmla="*/ 25 h 676"/>
                  <a:gd name="T2" fmla="*/ 472 w 499"/>
                  <a:gd name="T3" fmla="*/ 76 h 676"/>
                  <a:gd name="T4" fmla="*/ 445 w 499"/>
                  <a:gd name="T5" fmla="*/ 138 h 676"/>
                  <a:gd name="T6" fmla="*/ 428 w 499"/>
                  <a:gd name="T7" fmla="*/ 184 h 676"/>
                  <a:gd name="T8" fmla="*/ 407 w 499"/>
                  <a:gd name="T9" fmla="*/ 253 h 676"/>
                  <a:gd name="T10" fmla="*/ 390 w 499"/>
                  <a:gd name="T11" fmla="*/ 311 h 676"/>
                  <a:gd name="T12" fmla="*/ 380 w 499"/>
                  <a:gd name="T13" fmla="*/ 345 h 676"/>
                  <a:gd name="T14" fmla="*/ 367 w 499"/>
                  <a:gd name="T15" fmla="*/ 376 h 676"/>
                  <a:gd name="T16" fmla="*/ 328 w 499"/>
                  <a:gd name="T17" fmla="*/ 468 h 676"/>
                  <a:gd name="T18" fmla="*/ 303 w 499"/>
                  <a:gd name="T19" fmla="*/ 509 h 676"/>
                  <a:gd name="T20" fmla="*/ 286 w 499"/>
                  <a:gd name="T21" fmla="*/ 539 h 676"/>
                  <a:gd name="T22" fmla="*/ 276 w 499"/>
                  <a:gd name="T23" fmla="*/ 559 h 676"/>
                  <a:gd name="T24" fmla="*/ 246 w 499"/>
                  <a:gd name="T25" fmla="*/ 607 h 676"/>
                  <a:gd name="T26" fmla="*/ 200 w 499"/>
                  <a:gd name="T27" fmla="*/ 639 h 676"/>
                  <a:gd name="T28" fmla="*/ 142 w 499"/>
                  <a:gd name="T29" fmla="*/ 670 h 676"/>
                  <a:gd name="T30" fmla="*/ 75 w 499"/>
                  <a:gd name="T31" fmla="*/ 676 h 676"/>
                  <a:gd name="T32" fmla="*/ 38 w 499"/>
                  <a:gd name="T33" fmla="*/ 662 h 676"/>
                  <a:gd name="T34" fmla="*/ 21 w 499"/>
                  <a:gd name="T35" fmla="*/ 647 h 676"/>
                  <a:gd name="T36" fmla="*/ 8 w 499"/>
                  <a:gd name="T37" fmla="*/ 620 h 676"/>
                  <a:gd name="T38" fmla="*/ 4 w 499"/>
                  <a:gd name="T39" fmla="*/ 578 h 676"/>
                  <a:gd name="T40" fmla="*/ 11 w 499"/>
                  <a:gd name="T41" fmla="*/ 543 h 676"/>
                  <a:gd name="T42" fmla="*/ 65 w 499"/>
                  <a:gd name="T43" fmla="*/ 495 h 676"/>
                  <a:gd name="T44" fmla="*/ 129 w 499"/>
                  <a:gd name="T45" fmla="*/ 514 h 676"/>
                  <a:gd name="T46" fmla="*/ 127 w 499"/>
                  <a:gd name="T47" fmla="*/ 557 h 676"/>
                  <a:gd name="T48" fmla="*/ 96 w 499"/>
                  <a:gd name="T49" fmla="*/ 528 h 676"/>
                  <a:gd name="T50" fmla="*/ 52 w 499"/>
                  <a:gd name="T51" fmla="*/ 539 h 676"/>
                  <a:gd name="T52" fmla="*/ 33 w 499"/>
                  <a:gd name="T53" fmla="*/ 572 h 676"/>
                  <a:gd name="T54" fmla="*/ 42 w 499"/>
                  <a:gd name="T55" fmla="*/ 628 h 676"/>
                  <a:gd name="T56" fmla="*/ 90 w 499"/>
                  <a:gd name="T57" fmla="*/ 645 h 676"/>
                  <a:gd name="T58" fmla="*/ 138 w 499"/>
                  <a:gd name="T59" fmla="*/ 641 h 676"/>
                  <a:gd name="T60" fmla="*/ 200 w 499"/>
                  <a:gd name="T61" fmla="*/ 603 h 676"/>
                  <a:gd name="T62" fmla="*/ 255 w 499"/>
                  <a:gd name="T63" fmla="*/ 512 h 676"/>
                  <a:gd name="T64" fmla="*/ 290 w 499"/>
                  <a:gd name="T65" fmla="*/ 443 h 676"/>
                  <a:gd name="T66" fmla="*/ 315 w 499"/>
                  <a:gd name="T67" fmla="*/ 376 h 676"/>
                  <a:gd name="T68" fmla="*/ 322 w 499"/>
                  <a:gd name="T69" fmla="*/ 330 h 676"/>
                  <a:gd name="T70" fmla="*/ 301 w 499"/>
                  <a:gd name="T71" fmla="*/ 295 h 676"/>
                  <a:gd name="T72" fmla="*/ 278 w 499"/>
                  <a:gd name="T73" fmla="*/ 259 h 676"/>
                  <a:gd name="T74" fmla="*/ 269 w 499"/>
                  <a:gd name="T75" fmla="*/ 240 h 676"/>
                  <a:gd name="T76" fmla="*/ 253 w 499"/>
                  <a:gd name="T77" fmla="*/ 219 h 676"/>
                  <a:gd name="T78" fmla="*/ 215 w 499"/>
                  <a:gd name="T79" fmla="*/ 157 h 676"/>
                  <a:gd name="T80" fmla="*/ 182 w 499"/>
                  <a:gd name="T81" fmla="*/ 98 h 676"/>
                  <a:gd name="T82" fmla="*/ 154 w 499"/>
                  <a:gd name="T83" fmla="*/ 63 h 676"/>
                  <a:gd name="T84" fmla="*/ 113 w 499"/>
                  <a:gd name="T85" fmla="*/ 55 h 676"/>
                  <a:gd name="T86" fmla="*/ 113 w 499"/>
                  <a:gd name="T87" fmla="*/ 38 h 676"/>
                  <a:gd name="T88" fmla="*/ 157 w 499"/>
                  <a:gd name="T89" fmla="*/ 30 h 676"/>
                  <a:gd name="T90" fmla="*/ 192 w 499"/>
                  <a:gd name="T91" fmla="*/ 23 h 676"/>
                  <a:gd name="T92" fmla="*/ 219 w 499"/>
                  <a:gd name="T93" fmla="*/ 21 h 676"/>
                  <a:gd name="T94" fmla="*/ 221 w 499"/>
                  <a:gd name="T95" fmla="*/ 59 h 676"/>
                  <a:gd name="T96" fmla="*/ 246 w 499"/>
                  <a:gd name="T97" fmla="*/ 105 h 676"/>
                  <a:gd name="T98" fmla="*/ 292 w 499"/>
                  <a:gd name="T99" fmla="*/ 174 h 676"/>
                  <a:gd name="T100" fmla="*/ 336 w 499"/>
                  <a:gd name="T101" fmla="*/ 251 h 676"/>
                  <a:gd name="T102" fmla="*/ 365 w 499"/>
                  <a:gd name="T103" fmla="*/ 228 h 676"/>
                  <a:gd name="T104" fmla="*/ 380 w 499"/>
                  <a:gd name="T105" fmla="*/ 188 h 676"/>
                  <a:gd name="T106" fmla="*/ 397 w 499"/>
                  <a:gd name="T107" fmla="*/ 132 h 676"/>
                  <a:gd name="T108" fmla="*/ 430 w 499"/>
                  <a:gd name="T109" fmla="*/ 65 h 676"/>
                  <a:gd name="T110" fmla="*/ 447 w 499"/>
                  <a:gd name="T111" fmla="*/ 36 h 676"/>
                  <a:gd name="T112" fmla="*/ 484 w 499"/>
                  <a:gd name="T113" fmla="*/ 0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99" h="676">
                    <a:moveTo>
                      <a:pt x="484" y="0"/>
                    </a:moveTo>
                    <a:lnTo>
                      <a:pt x="488" y="0"/>
                    </a:lnTo>
                    <a:lnTo>
                      <a:pt x="491" y="3"/>
                    </a:lnTo>
                    <a:lnTo>
                      <a:pt x="495" y="7"/>
                    </a:lnTo>
                    <a:lnTo>
                      <a:pt x="499" y="9"/>
                    </a:lnTo>
                    <a:lnTo>
                      <a:pt x="499" y="13"/>
                    </a:lnTo>
                    <a:lnTo>
                      <a:pt x="497" y="17"/>
                    </a:lnTo>
                    <a:lnTo>
                      <a:pt x="497" y="25"/>
                    </a:lnTo>
                    <a:lnTo>
                      <a:pt x="495" y="26"/>
                    </a:lnTo>
                    <a:lnTo>
                      <a:pt x="493" y="30"/>
                    </a:lnTo>
                    <a:lnTo>
                      <a:pt x="490" y="32"/>
                    </a:lnTo>
                    <a:lnTo>
                      <a:pt x="488" y="36"/>
                    </a:lnTo>
                    <a:lnTo>
                      <a:pt x="486" y="44"/>
                    </a:lnTo>
                    <a:lnTo>
                      <a:pt x="480" y="61"/>
                    </a:lnTo>
                    <a:lnTo>
                      <a:pt x="476" y="69"/>
                    </a:lnTo>
                    <a:lnTo>
                      <a:pt x="472" y="76"/>
                    </a:lnTo>
                    <a:lnTo>
                      <a:pt x="470" y="80"/>
                    </a:lnTo>
                    <a:lnTo>
                      <a:pt x="468" y="84"/>
                    </a:lnTo>
                    <a:lnTo>
                      <a:pt x="466" y="84"/>
                    </a:lnTo>
                    <a:lnTo>
                      <a:pt x="459" y="105"/>
                    </a:lnTo>
                    <a:lnTo>
                      <a:pt x="447" y="124"/>
                    </a:lnTo>
                    <a:lnTo>
                      <a:pt x="445" y="128"/>
                    </a:lnTo>
                    <a:lnTo>
                      <a:pt x="445" y="134"/>
                    </a:lnTo>
                    <a:lnTo>
                      <a:pt x="445" y="138"/>
                    </a:lnTo>
                    <a:lnTo>
                      <a:pt x="443" y="144"/>
                    </a:lnTo>
                    <a:lnTo>
                      <a:pt x="442" y="149"/>
                    </a:lnTo>
                    <a:lnTo>
                      <a:pt x="438" y="155"/>
                    </a:lnTo>
                    <a:lnTo>
                      <a:pt x="434" y="161"/>
                    </a:lnTo>
                    <a:lnTo>
                      <a:pt x="430" y="169"/>
                    </a:lnTo>
                    <a:lnTo>
                      <a:pt x="430" y="174"/>
                    </a:lnTo>
                    <a:lnTo>
                      <a:pt x="428" y="178"/>
                    </a:lnTo>
                    <a:lnTo>
                      <a:pt x="428" y="184"/>
                    </a:lnTo>
                    <a:lnTo>
                      <a:pt x="428" y="188"/>
                    </a:lnTo>
                    <a:lnTo>
                      <a:pt x="428" y="192"/>
                    </a:lnTo>
                    <a:lnTo>
                      <a:pt x="426" y="197"/>
                    </a:lnTo>
                    <a:lnTo>
                      <a:pt x="420" y="203"/>
                    </a:lnTo>
                    <a:lnTo>
                      <a:pt x="420" y="213"/>
                    </a:lnTo>
                    <a:lnTo>
                      <a:pt x="418" y="220"/>
                    </a:lnTo>
                    <a:lnTo>
                      <a:pt x="413" y="238"/>
                    </a:lnTo>
                    <a:lnTo>
                      <a:pt x="407" y="253"/>
                    </a:lnTo>
                    <a:lnTo>
                      <a:pt x="405" y="261"/>
                    </a:lnTo>
                    <a:lnTo>
                      <a:pt x="405" y="269"/>
                    </a:lnTo>
                    <a:lnTo>
                      <a:pt x="403" y="272"/>
                    </a:lnTo>
                    <a:lnTo>
                      <a:pt x="401" y="276"/>
                    </a:lnTo>
                    <a:lnTo>
                      <a:pt x="395" y="288"/>
                    </a:lnTo>
                    <a:lnTo>
                      <a:pt x="392" y="301"/>
                    </a:lnTo>
                    <a:lnTo>
                      <a:pt x="390" y="305"/>
                    </a:lnTo>
                    <a:lnTo>
                      <a:pt x="390" y="311"/>
                    </a:lnTo>
                    <a:lnTo>
                      <a:pt x="390" y="318"/>
                    </a:lnTo>
                    <a:lnTo>
                      <a:pt x="392" y="326"/>
                    </a:lnTo>
                    <a:lnTo>
                      <a:pt x="392" y="330"/>
                    </a:lnTo>
                    <a:lnTo>
                      <a:pt x="390" y="332"/>
                    </a:lnTo>
                    <a:lnTo>
                      <a:pt x="388" y="336"/>
                    </a:lnTo>
                    <a:lnTo>
                      <a:pt x="386" y="340"/>
                    </a:lnTo>
                    <a:lnTo>
                      <a:pt x="382" y="342"/>
                    </a:lnTo>
                    <a:lnTo>
                      <a:pt x="380" y="345"/>
                    </a:lnTo>
                    <a:lnTo>
                      <a:pt x="376" y="351"/>
                    </a:lnTo>
                    <a:lnTo>
                      <a:pt x="374" y="355"/>
                    </a:lnTo>
                    <a:lnTo>
                      <a:pt x="370" y="357"/>
                    </a:lnTo>
                    <a:lnTo>
                      <a:pt x="372" y="359"/>
                    </a:lnTo>
                    <a:lnTo>
                      <a:pt x="372" y="361"/>
                    </a:lnTo>
                    <a:lnTo>
                      <a:pt x="372" y="363"/>
                    </a:lnTo>
                    <a:lnTo>
                      <a:pt x="370" y="368"/>
                    </a:lnTo>
                    <a:lnTo>
                      <a:pt x="367" y="376"/>
                    </a:lnTo>
                    <a:lnTo>
                      <a:pt x="361" y="390"/>
                    </a:lnTo>
                    <a:lnTo>
                      <a:pt x="355" y="403"/>
                    </a:lnTo>
                    <a:lnTo>
                      <a:pt x="342" y="432"/>
                    </a:lnTo>
                    <a:lnTo>
                      <a:pt x="338" y="439"/>
                    </a:lnTo>
                    <a:lnTo>
                      <a:pt x="336" y="443"/>
                    </a:lnTo>
                    <a:lnTo>
                      <a:pt x="334" y="447"/>
                    </a:lnTo>
                    <a:lnTo>
                      <a:pt x="334" y="461"/>
                    </a:lnTo>
                    <a:lnTo>
                      <a:pt x="328" y="468"/>
                    </a:lnTo>
                    <a:lnTo>
                      <a:pt x="322" y="476"/>
                    </a:lnTo>
                    <a:lnTo>
                      <a:pt x="321" y="480"/>
                    </a:lnTo>
                    <a:lnTo>
                      <a:pt x="319" y="484"/>
                    </a:lnTo>
                    <a:lnTo>
                      <a:pt x="317" y="486"/>
                    </a:lnTo>
                    <a:lnTo>
                      <a:pt x="315" y="487"/>
                    </a:lnTo>
                    <a:lnTo>
                      <a:pt x="311" y="487"/>
                    </a:lnTo>
                    <a:lnTo>
                      <a:pt x="307" y="497"/>
                    </a:lnTo>
                    <a:lnTo>
                      <a:pt x="303" y="509"/>
                    </a:lnTo>
                    <a:lnTo>
                      <a:pt x="298" y="518"/>
                    </a:lnTo>
                    <a:lnTo>
                      <a:pt x="296" y="528"/>
                    </a:lnTo>
                    <a:lnTo>
                      <a:pt x="294" y="532"/>
                    </a:lnTo>
                    <a:lnTo>
                      <a:pt x="292" y="532"/>
                    </a:lnTo>
                    <a:lnTo>
                      <a:pt x="290" y="534"/>
                    </a:lnTo>
                    <a:lnTo>
                      <a:pt x="288" y="536"/>
                    </a:lnTo>
                    <a:lnTo>
                      <a:pt x="286" y="537"/>
                    </a:lnTo>
                    <a:lnTo>
                      <a:pt x="286" y="539"/>
                    </a:lnTo>
                    <a:lnTo>
                      <a:pt x="284" y="541"/>
                    </a:lnTo>
                    <a:lnTo>
                      <a:pt x="284" y="541"/>
                    </a:lnTo>
                    <a:lnTo>
                      <a:pt x="280" y="541"/>
                    </a:lnTo>
                    <a:lnTo>
                      <a:pt x="280" y="543"/>
                    </a:lnTo>
                    <a:lnTo>
                      <a:pt x="282" y="547"/>
                    </a:lnTo>
                    <a:lnTo>
                      <a:pt x="282" y="551"/>
                    </a:lnTo>
                    <a:lnTo>
                      <a:pt x="282" y="553"/>
                    </a:lnTo>
                    <a:lnTo>
                      <a:pt x="276" y="559"/>
                    </a:lnTo>
                    <a:lnTo>
                      <a:pt x="271" y="566"/>
                    </a:lnTo>
                    <a:lnTo>
                      <a:pt x="269" y="574"/>
                    </a:lnTo>
                    <a:lnTo>
                      <a:pt x="265" y="584"/>
                    </a:lnTo>
                    <a:lnTo>
                      <a:pt x="259" y="587"/>
                    </a:lnTo>
                    <a:lnTo>
                      <a:pt x="257" y="591"/>
                    </a:lnTo>
                    <a:lnTo>
                      <a:pt x="253" y="595"/>
                    </a:lnTo>
                    <a:lnTo>
                      <a:pt x="250" y="599"/>
                    </a:lnTo>
                    <a:lnTo>
                      <a:pt x="246" y="607"/>
                    </a:lnTo>
                    <a:lnTo>
                      <a:pt x="240" y="612"/>
                    </a:lnTo>
                    <a:lnTo>
                      <a:pt x="234" y="618"/>
                    </a:lnTo>
                    <a:lnTo>
                      <a:pt x="230" y="626"/>
                    </a:lnTo>
                    <a:lnTo>
                      <a:pt x="223" y="628"/>
                    </a:lnTo>
                    <a:lnTo>
                      <a:pt x="219" y="628"/>
                    </a:lnTo>
                    <a:lnTo>
                      <a:pt x="213" y="630"/>
                    </a:lnTo>
                    <a:lnTo>
                      <a:pt x="207" y="635"/>
                    </a:lnTo>
                    <a:lnTo>
                      <a:pt x="200" y="639"/>
                    </a:lnTo>
                    <a:lnTo>
                      <a:pt x="196" y="643"/>
                    </a:lnTo>
                    <a:lnTo>
                      <a:pt x="190" y="647"/>
                    </a:lnTo>
                    <a:lnTo>
                      <a:pt x="186" y="653"/>
                    </a:lnTo>
                    <a:lnTo>
                      <a:pt x="178" y="655"/>
                    </a:lnTo>
                    <a:lnTo>
                      <a:pt x="171" y="658"/>
                    </a:lnTo>
                    <a:lnTo>
                      <a:pt x="155" y="666"/>
                    </a:lnTo>
                    <a:lnTo>
                      <a:pt x="148" y="668"/>
                    </a:lnTo>
                    <a:lnTo>
                      <a:pt x="142" y="670"/>
                    </a:lnTo>
                    <a:lnTo>
                      <a:pt x="138" y="674"/>
                    </a:lnTo>
                    <a:lnTo>
                      <a:pt x="130" y="676"/>
                    </a:lnTo>
                    <a:lnTo>
                      <a:pt x="121" y="676"/>
                    </a:lnTo>
                    <a:lnTo>
                      <a:pt x="111" y="676"/>
                    </a:lnTo>
                    <a:lnTo>
                      <a:pt x="104" y="676"/>
                    </a:lnTo>
                    <a:lnTo>
                      <a:pt x="94" y="676"/>
                    </a:lnTo>
                    <a:lnTo>
                      <a:pt x="82" y="674"/>
                    </a:lnTo>
                    <a:lnTo>
                      <a:pt x="75" y="676"/>
                    </a:lnTo>
                    <a:lnTo>
                      <a:pt x="65" y="676"/>
                    </a:lnTo>
                    <a:lnTo>
                      <a:pt x="59" y="676"/>
                    </a:lnTo>
                    <a:lnTo>
                      <a:pt x="52" y="676"/>
                    </a:lnTo>
                    <a:lnTo>
                      <a:pt x="46" y="674"/>
                    </a:lnTo>
                    <a:lnTo>
                      <a:pt x="42" y="668"/>
                    </a:lnTo>
                    <a:lnTo>
                      <a:pt x="40" y="666"/>
                    </a:lnTo>
                    <a:lnTo>
                      <a:pt x="40" y="662"/>
                    </a:lnTo>
                    <a:lnTo>
                      <a:pt x="38" y="662"/>
                    </a:lnTo>
                    <a:lnTo>
                      <a:pt x="36" y="662"/>
                    </a:lnTo>
                    <a:lnTo>
                      <a:pt x="34" y="660"/>
                    </a:lnTo>
                    <a:lnTo>
                      <a:pt x="31" y="658"/>
                    </a:lnTo>
                    <a:lnTo>
                      <a:pt x="31" y="655"/>
                    </a:lnTo>
                    <a:lnTo>
                      <a:pt x="27" y="655"/>
                    </a:lnTo>
                    <a:lnTo>
                      <a:pt x="25" y="651"/>
                    </a:lnTo>
                    <a:lnTo>
                      <a:pt x="23" y="649"/>
                    </a:lnTo>
                    <a:lnTo>
                      <a:pt x="21" y="647"/>
                    </a:lnTo>
                    <a:lnTo>
                      <a:pt x="19" y="643"/>
                    </a:lnTo>
                    <a:lnTo>
                      <a:pt x="17" y="641"/>
                    </a:lnTo>
                    <a:lnTo>
                      <a:pt x="17" y="639"/>
                    </a:lnTo>
                    <a:lnTo>
                      <a:pt x="17" y="637"/>
                    </a:lnTo>
                    <a:lnTo>
                      <a:pt x="17" y="635"/>
                    </a:lnTo>
                    <a:lnTo>
                      <a:pt x="13" y="632"/>
                    </a:lnTo>
                    <a:lnTo>
                      <a:pt x="11" y="628"/>
                    </a:lnTo>
                    <a:lnTo>
                      <a:pt x="8" y="620"/>
                    </a:lnTo>
                    <a:lnTo>
                      <a:pt x="6" y="614"/>
                    </a:lnTo>
                    <a:lnTo>
                      <a:pt x="2" y="599"/>
                    </a:lnTo>
                    <a:lnTo>
                      <a:pt x="2" y="593"/>
                    </a:lnTo>
                    <a:lnTo>
                      <a:pt x="0" y="589"/>
                    </a:lnTo>
                    <a:lnTo>
                      <a:pt x="2" y="587"/>
                    </a:lnTo>
                    <a:lnTo>
                      <a:pt x="2" y="584"/>
                    </a:lnTo>
                    <a:lnTo>
                      <a:pt x="4" y="582"/>
                    </a:lnTo>
                    <a:lnTo>
                      <a:pt x="4" y="578"/>
                    </a:lnTo>
                    <a:lnTo>
                      <a:pt x="4" y="574"/>
                    </a:lnTo>
                    <a:lnTo>
                      <a:pt x="2" y="572"/>
                    </a:lnTo>
                    <a:lnTo>
                      <a:pt x="2" y="568"/>
                    </a:lnTo>
                    <a:lnTo>
                      <a:pt x="4" y="564"/>
                    </a:lnTo>
                    <a:lnTo>
                      <a:pt x="4" y="560"/>
                    </a:lnTo>
                    <a:lnTo>
                      <a:pt x="8" y="555"/>
                    </a:lnTo>
                    <a:lnTo>
                      <a:pt x="10" y="547"/>
                    </a:lnTo>
                    <a:lnTo>
                      <a:pt x="11" y="543"/>
                    </a:lnTo>
                    <a:lnTo>
                      <a:pt x="13" y="537"/>
                    </a:lnTo>
                    <a:lnTo>
                      <a:pt x="21" y="530"/>
                    </a:lnTo>
                    <a:lnTo>
                      <a:pt x="23" y="526"/>
                    </a:lnTo>
                    <a:lnTo>
                      <a:pt x="25" y="520"/>
                    </a:lnTo>
                    <a:lnTo>
                      <a:pt x="31" y="516"/>
                    </a:lnTo>
                    <a:lnTo>
                      <a:pt x="36" y="512"/>
                    </a:lnTo>
                    <a:lnTo>
                      <a:pt x="44" y="501"/>
                    </a:lnTo>
                    <a:lnTo>
                      <a:pt x="65" y="495"/>
                    </a:lnTo>
                    <a:lnTo>
                      <a:pt x="75" y="493"/>
                    </a:lnTo>
                    <a:lnTo>
                      <a:pt x="86" y="493"/>
                    </a:lnTo>
                    <a:lnTo>
                      <a:pt x="94" y="493"/>
                    </a:lnTo>
                    <a:lnTo>
                      <a:pt x="100" y="493"/>
                    </a:lnTo>
                    <a:lnTo>
                      <a:pt x="104" y="495"/>
                    </a:lnTo>
                    <a:lnTo>
                      <a:pt x="111" y="499"/>
                    </a:lnTo>
                    <a:lnTo>
                      <a:pt x="117" y="505"/>
                    </a:lnTo>
                    <a:lnTo>
                      <a:pt x="129" y="514"/>
                    </a:lnTo>
                    <a:lnTo>
                      <a:pt x="134" y="522"/>
                    </a:lnTo>
                    <a:lnTo>
                      <a:pt x="140" y="528"/>
                    </a:lnTo>
                    <a:lnTo>
                      <a:pt x="140" y="534"/>
                    </a:lnTo>
                    <a:lnTo>
                      <a:pt x="138" y="539"/>
                    </a:lnTo>
                    <a:lnTo>
                      <a:pt x="138" y="551"/>
                    </a:lnTo>
                    <a:lnTo>
                      <a:pt x="134" y="553"/>
                    </a:lnTo>
                    <a:lnTo>
                      <a:pt x="130" y="555"/>
                    </a:lnTo>
                    <a:lnTo>
                      <a:pt x="127" y="557"/>
                    </a:lnTo>
                    <a:lnTo>
                      <a:pt x="123" y="557"/>
                    </a:lnTo>
                    <a:lnTo>
                      <a:pt x="117" y="557"/>
                    </a:lnTo>
                    <a:lnTo>
                      <a:pt x="113" y="555"/>
                    </a:lnTo>
                    <a:lnTo>
                      <a:pt x="111" y="551"/>
                    </a:lnTo>
                    <a:lnTo>
                      <a:pt x="109" y="549"/>
                    </a:lnTo>
                    <a:lnTo>
                      <a:pt x="107" y="547"/>
                    </a:lnTo>
                    <a:lnTo>
                      <a:pt x="104" y="545"/>
                    </a:lnTo>
                    <a:lnTo>
                      <a:pt x="96" y="528"/>
                    </a:lnTo>
                    <a:lnTo>
                      <a:pt x="90" y="528"/>
                    </a:lnTo>
                    <a:lnTo>
                      <a:pt x="84" y="526"/>
                    </a:lnTo>
                    <a:lnTo>
                      <a:pt x="79" y="524"/>
                    </a:lnTo>
                    <a:lnTo>
                      <a:pt x="73" y="524"/>
                    </a:lnTo>
                    <a:lnTo>
                      <a:pt x="67" y="526"/>
                    </a:lnTo>
                    <a:lnTo>
                      <a:pt x="61" y="528"/>
                    </a:lnTo>
                    <a:lnTo>
                      <a:pt x="58" y="532"/>
                    </a:lnTo>
                    <a:lnTo>
                      <a:pt x="52" y="539"/>
                    </a:lnTo>
                    <a:lnTo>
                      <a:pt x="46" y="547"/>
                    </a:lnTo>
                    <a:lnTo>
                      <a:pt x="44" y="549"/>
                    </a:lnTo>
                    <a:lnTo>
                      <a:pt x="38" y="553"/>
                    </a:lnTo>
                    <a:lnTo>
                      <a:pt x="34" y="555"/>
                    </a:lnTo>
                    <a:lnTo>
                      <a:pt x="33" y="559"/>
                    </a:lnTo>
                    <a:lnTo>
                      <a:pt x="34" y="562"/>
                    </a:lnTo>
                    <a:lnTo>
                      <a:pt x="34" y="564"/>
                    </a:lnTo>
                    <a:lnTo>
                      <a:pt x="33" y="572"/>
                    </a:lnTo>
                    <a:lnTo>
                      <a:pt x="31" y="580"/>
                    </a:lnTo>
                    <a:lnTo>
                      <a:pt x="27" y="585"/>
                    </a:lnTo>
                    <a:lnTo>
                      <a:pt x="27" y="591"/>
                    </a:lnTo>
                    <a:lnTo>
                      <a:pt x="27" y="599"/>
                    </a:lnTo>
                    <a:lnTo>
                      <a:pt x="31" y="607"/>
                    </a:lnTo>
                    <a:lnTo>
                      <a:pt x="34" y="614"/>
                    </a:lnTo>
                    <a:lnTo>
                      <a:pt x="36" y="622"/>
                    </a:lnTo>
                    <a:lnTo>
                      <a:pt x="42" y="628"/>
                    </a:lnTo>
                    <a:lnTo>
                      <a:pt x="48" y="633"/>
                    </a:lnTo>
                    <a:lnTo>
                      <a:pt x="54" y="641"/>
                    </a:lnTo>
                    <a:lnTo>
                      <a:pt x="61" y="645"/>
                    </a:lnTo>
                    <a:lnTo>
                      <a:pt x="67" y="647"/>
                    </a:lnTo>
                    <a:lnTo>
                      <a:pt x="73" y="645"/>
                    </a:lnTo>
                    <a:lnTo>
                      <a:pt x="81" y="645"/>
                    </a:lnTo>
                    <a:lnTo>
                      <a:pt x="86" y="645"/>
                    </a:lnTo>
                    <a:lnTo>
                      <a:pt x="90" y="645"/>
                    </a:lnTo>
                    <a:lnTo>
                      <a:pt x="92" y="647"/>
                    </a:lnTo>
                    <a:lnTo>
                      <a:pt x="96" y="647"/>
                    </a:lnTo>
                    <a:lnTo>
                      <a:pt x="98" y="649"/>
                    </a:lnTo>
                    <a:lnTo>
                      <a:pt x="98" y="645"/>
                    </a:lnTo>
                    <a:lnTo>
                      <a:pt x="111" y="645"/>
                    </a:lnTo>
                    <a:lnTo>
                      <a:pt x="119" y="645"/>
                    </a:lnTo>
                    <a:lnTo>
                      <a:pt x="129" y="643"/>
                    </a:lnTo>
                    <a:lnTo>
                      <a:pt x="138" y="641"/>
                    </a:lnTo>
                    <a:lnTo>
                      <a:pt x="148" y="637"/>
                    </a:lnTo>
                    <a:lnTo>
                      <a:pt x="155" y="635"/>
                    </a:lnTo>
                    <a:lnTo>
                      <a:pt x="163" y="632"/>
                    </a:lnTo>
                    <a:lnTo>
                      <a:pt x="171" y="626"/>
                    </a:lnTo>
                    <a:lnTo>
                      <a:pt x="182" y="618"/>
                    </a:lnTo>
                    <a:lnTo>
                      <a:pt x="190" y="612"/>
                    </a:lnTo>
                    <a:lnTo>
                      <a:pt x="196" y="609"/>
                    </a:lnTo>
                    <a:lnTo>
                      <a:pt x="200" y="603"/>
                    </a:lnTo>
                    <a:lnTo>
                      <a:pt x="203" y="599"/>
                    </a:lnTo>
                    <a:lnTo>
                      <a:pt x="209" y="593"/>
                    </a:lnTo>
                    <a:lnTo>
                      <a:pt x="215" y="589"/>
                    </a:lnTo>
                    <a:lnTo>
                      <a:pt x="221" y="578"/>
                    </a:lnTo>
                    <a:lnTo>
                      <a:pt x="226" y="566"/>
                    </a:lnTo>
                    <a:lnTo>
                      <a:pt x="242" y="539"/>
                    </a:lnTo>
                    <a:lnTo>
                      <a:pt x="250" y="526"/>
                    </a:lnTo>
                    <a:lnTo>
                      <a:pt x="255" y="512"/>
                    </a:lnTo>
                    <a:lnTo>
                      <a:pt x="261" y="501"/>
                    </a:lnTo>
                    <a:lnTo>
                      <a:pt x="263" y="487"/>
                    </a:lnTo>
                    <a:lnTo>
                      <a:pt x="267" y="484"/>
                    </a:lnTo>
                    <a:lnTo>
                      <a:pt x="271" y="478"/>
                    </a:lnTo>
                    <a:lnTo>
                      <a:pt x="278" y="463"/>
                    </a:lnTo>
                    <a:lnTo>
                      <a:pt x="284" y="451"/>
                    </a:lnTo>
                    <a:lnTo>
                      <a:pt x="288" y="445"/>
                    </a:lnTo>
                    <a:lnTo>
                      <a:pt x="290" y="443"/>
                    </a:lnTo>
                    <a:lnTo>
                      <a:pt x="292" y="434"/>
                    </a:lnTo>
                    <a:lnTo>
                      <a:pt x="294" y="428"/>
                    </a:lnTo>
                    <a:lnTo>
                      <a:pt x="298" y="424"/>
                    </a:lnTo>
                    <a:lnTo>
                      <a:pt x="301" y="413"/>
                    </a:lnTo>
                    <a:lnTo>
                      <a:pt x="307" y="401"/>
                    </a:lnTo>
                    <a:lnTo>
                      <a:pt x="311" y="393"/>
                    </a:lnTo>
                    <a:lnTo>
                      <a:pt x="313" y="384"/>
                    </a:lnTo>
                    <a:lnTo>
                      <a:pt x="315" y="376"/>
                    </a:lnTo>
                    <a:lnTo>
                      <a:pt x="317" y="366"/>
                    </a:lnTo>
                    <a:lnTo>
                      <a:pt x="322" y="361"/>
                    </a:lnTo>
                    <a:lnTo>
                      <a:pt x="324" y="355"/>
                    </a:lnTo>
                    <a:lnTo>
                      <a:pt x="324" y="351"/>
                    </a:lnTo>
                    <a:lnTo>
                      <a:pt x="324" y="347"/>
                    </a:lnTo>
                    <a:lnTo>
                      <a:pt x="324" y="342"/>
                    </a:lnTo>
                    <a:lnTo>
                      <a:pt x="324" y="334"/>
                    </a:lnTo>
                    <a:lnTo>
                      <a:pt x="322" y="330"/>
                    </a:lnTo>
                    <a:lnTo>
                      <a:pt x="321" y="324"/>
                    </a:lnTo>
                    <a:lnTo>
                      <a:pt x="321" y="317"/>
                    </a:lnTo>
                    <a:lnTo>
                      <a:pt x="319" y="315"/>
                    </a:lnTo>
                    <a:lnTo>
                      <a:pt x="315" y="313"/>
                    </a:lnTo>
                    <a:lnTo>
                      <a:pt x="313" y="311"/>
                    </a:lnTo>
                    <a:lnTo>
                      <a:pt x="311" y="309"/>
                    </a:lnTo>
                    <a:lnTo>
                      <a:pt x="307" y="301"/>
                    </a:lnTo>
                    <a:lnTo>
                      <a:pt x="301" y="295"/>
                    </a:lnTo>
                    <a:lnTo>
                      <a:pt x="298" y="290"/>
                    </a:lnTo>
                    <a:lnTo>
                      <a:pt x="294" y="282"/>
                    </a:lnTo>
                    <a:lnTo>
                      <a:pt x="290" y="276"/>
                    </a:lnTo>
                    <a:lnTo>
                      <a:pt x="288" y="269"/>
                    </a:lnTo>
                    <a:lnTo>
                      <a:pt x="286" y="265"/>
                    </a:lnTo>
                    <a:lnTo>
                      <a:pt x="282" y="263"/>
                    </a:lnTo>
                    <a:lnTo>
                      <a:pt x="276" y="261"/>
                    </a:lnTo>
                    <a:lnTo>
                      <a:pt x="278" y="259"/>
                    </a:lnTo>
                    <a:lnTo>
                      <a:pt x="278" y="255"/>
                    </a:lnTo>
                    <a:lnTo>
                      <a:pt x="276" y="253"/>
                    </a:lnTo>
                    <a:lnTo>
                      <a:pt x="274" y="251"/>
                    </a:lnTo>
                    <a:lnTo>
                      <a:pt x="274" y="247"/>
                    </a:lnTo>
                    <a:lnTo>
                      <a:pt x="274" y="245"/>
                    </a:lnTo>
                    <a:lnTo>
                      <a:pt x="273" y="245"/>
                    </a:lnTo>
                    <a:lnTo>
                      <a:pt x="269" y="245"/>
                    </a:lnTo>
                    <a:lnTo>
                      <a:pt x="269" y="240"/>
                    </a:lnTo>
                    <a:lnTo>
                      <a:pt x="265" y="236"/>
                    </a:lnTo>
                    <a:lnTo>
                      <a:pt x="259" y="226"/>
                    </a:lnTo>
                    <a:lnTo>
                      <a:pt x="259" y="224"/>
                    </a:lnTo>
                    <a:lnTo>
                      <a:pt x="259" y="224"/>
                    </a:lnTo>
                    <a:lnTo>
                      <a:pt x="259" y="222"/>
                    </a:lnTo>
                    <a:lnTo>
                      <a:pt x="257" y="222"/>
                    </a:lnTo>
                    <a:lnTo>
                      <a:pt x="255" y="220"/>
                    </a:lnTo>
                    <a:lnTo>
                      <a:pt x="253" y="219"/>
                    </a:lnTo>
                    <a:lnTo>
                      <a:pt x="253" y="217"/>
                    </a:lnTo>
                    <a:lnTo>
                      <a:pt x="251" y="211"/>
                    </a:lnTo>
                    <a:lnTo>
                      <a:pt x="242" y="196"/>
                    </a:lnTo>
                    <a:lnTo>
                      <a:pt x="238" y="188"/>
                    </a:lnTo>
                    <a:lnTo>
                      <a:pt x="234" y="180"/>
                    </a:lnTo>
                    <a:lnTo>
                      <a:pt x="226" y="172"/>
                    </a:lnTo>
                    <a:lnTo>
                      <a:pt x="221" y="165"/>
                    </a:lnTo>
                    <a:lnTo>
                      <a:pt x="215" y="157"/>
                    </a:lnTo>
                    <a:lnTo>
                      <a:pt x="211" y="147"/>
                    </a:lnTo>
                    <a:lnTo>
                      <a:pt x="203" y="138"/>
                    </a:lnTo>
                    <a:lnTo>
                      <a:pt x="198" y="128"/>
                    </a:lnTo>
                    <a:lnTo>
                      <a:pt x="192" y="117"/>
                    </a:lnTo>
                    <a:lnTo>
                      <a:pt x="184" y="107"/>
                    </a:lnTo>
                    <a:lnTo>
                      <a:pt x="184" y="105"/>
                    </a:lnTo>
                    <a:lnTo>
                      <a:pt x="184" y="101"/>
                    </a:lnTo>
                    <a:lnTo>
                      <a:pt x="182" y="98"/>
                    </a:lnTo>
                    <a:lnTo>
                      <a:pt x="178" y="92"/>
                    </a:lnTo>
                    <a:lnTo>
                      <a:pt x="177" y="88"/>
                    </a:lnTo>
                    <a:lnTo>
                      <a:pt x="173" y="82"/>
                    </a:lnTo>
                    <a:lnTo>
                      <a:pt x="167" y="76"/>
                    </a:lnTo>
                    <a:lnTo>
                      <a:pt x="163" y="69"/>
                    </a:lnTo>
                    <a:lnTo>
                      <a:pt x="163" y="67"/>
                    </a:lnTo>
                    <a:lnTo>
                      <a:pt x="161" y="63"/>
                    </a:lnTo>
                    <a:lnTo>
                      <a:pt x="154" y="63"/>
                    </a:lnTo>
                    <a:lnTo>
                      <a:pt x="146" y="65"/>
                    </a:lnTo>
                    <a:lnTo>
                      <a:pt x="132" y="65"/>
                    </a:lnTo>
                    <a:lnTo>
                      <a:pt x="129" y="65"/>
                    </a:lnTo>
                    <a:lnTo>
                      <a:pt x="121" y="63"/>
                    </a:lnTo>
                    <a:lnTo>
                      <a:pt x="117" y="63"/>
                    </a:lnTo>
                    <a:lnTo>
                      <a:pt x="113" y="61"/>
                    </a:lnTo>
                    <a:lnTo>
                      <a:pt x="113" y="59"/>
                    </a:lnTo>
                    <a:lnTo>
                      <a:pt x="113" y="55"/>
                    </a:lnTo>
                    <a:lnTo>
                      <a:pt x="115" y="53"/>
                    </a:lnTo>
                    <a:lnTo>
                      <a:pt x="115" y="51"/>
                    </a:lnTo>
                    <a:lnTo>
                      <a:pt x="113" y="51"/>
                    </a:lnTo>
                    <a:lnTo>
                      <a:pt x="111" y="48"/>
                    </a:lnTo>
                    <a:lnTo>
                      <a:pt x="109" y="44"/>
                    </a:lnTo>
                    <a:lnTo>
                      <a:pt x="109" y="42"/>
                    </a:lnTo>
                    <a:lnTo>
                      <a:pt x="111" y="42"/>
                    </a:lnTo>
                    <a:lnTo>
                      <a:pt x="113" y="38"/>
                    </a:lnTo>
                    <a:lnTo>
                      <a:pt x="115" y="36"/>
                    </a:lnTo>
                    <a:lnTo>
                      <a:pt x="121" y="34"/>
                    </a:lnTo>
                    <a:lnTo>
                      <a:pt x="129" y="34"/>
                    </a:lnTo>
                    <a:lnTo>
                      <a:pt x="134" y="32"/>
                    </a:lnTo>
                    <a:lnTo>
                      <a:pt x="140" y="32"/>
                    </a:lnTo>
                    <a:lnTo>
                      <a:pt x="146" y="30"/>
                    </a:lnTo>
                    <a:lnTo>
                      <a:pt x="152" y="28"/>
                    </a:lnTo>
                    <a:lnTo>
                      <a:pt x="157" y="30"/>
                    </a:lnTo>
                    <a:lnTo>
                      <a:pt x="161" y="28"/>
                    </a:lnTo>
                    <a:lnTo>
                      <a:pt x="167" y="25"/>
                    </a:lnTo>
                    <a:lnTo>
                      <a:pt x="171" y="23"/>
                    </a:lnTo>
                    <a:lnTo>
                      <a:pt x="177" y="21"/>
                    </a:lnTo>
                    <a:lnTo>
                      <a:pt x="180" y="21"/>
                    </a:lnTo>
                    <a:lnTo>
                      <a:pt x="184" y="23"/>
                    </a:lnTo>
                    <a:lnTo>
                      <a:pt x="186" y="23"/>
                    </a:lnTo>
                    <a:lnTo>
                      <a:pt x="192" y="23"/>
                    </a:lnTo>
                    <a:lnTo>
                      <a:pt x="196" y="23"/>
                    </a:lnTo>
                    <a:lnTo>
                      <a:pt x="200" y="21"/>
                    </a:lnTo>
                    <a:lnTo>
                      <a:pt x="202" y="19"/>
                    </a:lnTo>
                    <a:lnTo>
                      <a:pt x="205" y="19"/>
                    </a:lnTo>
                    <a:lnTo>
                      <a:pt x="211" y="21"/>
                    </a:lnTo>
                    <a:lnTo>
                      <a:pt x="215" y="21"/>
                    </a:lnTo>
                    <a:lnTo>
                      <a:pt x="217" y="21"/>
                    </a:lnTo>
                    <a:lnTo>
                      <a:pt x="219" y="21"/>
                    </a:lnTo>
                    <a:lnTo>
                      <a:pt x="221" y="21"/>
                    </a:lnTo>
                    <a:lnTo>
                      <a:pt x="225" y="19"/>
                    </a:lnTo>
                    <a:lnTo>
                      <a:pt x="228" y="21"/>
                    </a:lnTo>
                    <a:lnTo>
                      <a:pt x="234" y="23"/>
                    </a:lnTo>
                    <a:lnTo>
                      <a:pt x="240" y="30"/>
                    </a:lnTo>
                    <a:lnTo>
                      <a:pt x="234" y="46"/>
                    </a:lnTo>
                    <a:lnTo>
                      <a:pt x="228" y="53"/>
                    </a:lnTo>
                    <a:lnTo>
                      <a:pt x="221" y="59"/>
                    </a:lnTo>
                    <a:lnTo>
                      <a:pt x="223" y="65"/>
                    </a:lnTo>
                    <a:lnTo>
                      <a:pt x="225" y="71"/>
                    </a:lnTo>
                    <a:lnTo>
                      <a:pt x="228" y="76"/>
                    </a:lnTo>
                    <a:lnTo>
                      <a:pt x="234" y="84"/>
                    </a:lnTo>
                    <a:lnTo>
                      <a:pt x="240" y="94"/>
                    </a:lnTo>
                    <a:lnTo>
                      <a:pt x="242" y="96"/>
                    </a:lnTo>
                    <a:lnTo>
                      <a:pt x="242" y="99"/>
                    </a:lnTo>
                    <a:lnTo>
                      <a:pt x="246" y="105"/>
                    </a:lnTo>
                    <a:lnTo>
                      <a:pt x="251" y="115"/>
                    </a:lnTo>
                    <a:lnTo>
                      <a:pt x="259" y="124"/>
                    </a:lnTo>
                    <a:lnTo>
                      <a:pt x="269" y="140"/>
                    </a:lnTo>
                    <a:lnTo>
                      <a:pt x="273" y="147"/>
                    </a:lnTo>
                    <a:lnTo>
                      <a:pt x="278" y="155"/>
                    </a:lnTo>
                    <a:lnTo>
                      <a:pt x="284" y="165"/>
                    </a:lnTo>
                    <a:lnTo>
                      <a:pt x="288" y="171"/>
                    </a:lnTo>
                    <a:lnTo>
                      <a:pt x="292" y="174"/>
                    </a:lnTo>
                    <a:lnTo>
                      <a:pt x="298" y="186"/>
                    </a:lnTo>
                    <a:lnTo>
                      <a:pt x="299" y="188"/>
                    </a:lnTo>
                    <a:lnTo>
                      <a:pt x="311" y="207"/>
                    </a:lnTo>
                    <a:lnTo>
                      <a:pt x="321" y="228"/>
                    </a:lnTo>
                    <a:lnTo>
                      <a:pt x="324" y="228"/>
                    </a:lnTo>
                    <a:lnTo>
                      <a:pt x="328" y="240"/>
                    </a:lnTo>
                    <a:lnTo>
                      <a:pt x="332" y="249"/>
                    </a:lnTo>
                    <a:lnTo>
                      <a:pt x="336" y="251"/>
                    </a:lnTo>
                    <a:lnTo>
                      <a:pt x="342" y="259"/>
                    </a:lnTo>
                    <a:lnTo>
                      <a:pt x="344" y="263"/>
                    </a:lnTo>
                    <a:lnTo>
                      <a:pt x="349" y="265"/>
                    </a:lnTo>
                    <a:lnTo>
                      <a:pt x="353" y="263"/>
                    </a:lnTo>
                    <a:lnTo>
                      <a:pt x="355" y="259"/>
                    </a:lnTo>
                    <a:lnTo>
                      <a:pt x="359" y="251"/>
                    </a:lnTo>
                    <a:lnTo>
                      <a:pt x="361" y="244"/>
                    </a:lnTo>
                    <a:lnTo>
                      <a:pt x="365" y="228"/>
                    </a:lnTo>
                    <a:lnTo>
                      <a:pt x="367" y="222"/>
                    </a:lnTo>
                    <a:lnTo>
                      <a:pt x="369" y="219"/>
                    </a:lnTo>
                    <a:lnTo>
                      <a:pt x="370" y="215"/>
                    </a:lnTo>
                    <a:lnTo>
                      <a:pt x="370" y="213"/>
                    </a:lnTo>
                    <a:lnTo>
                      <a:pt x="372" y="209"/>
                    </a:lnTo>
                    <a:lnTo>
                      <a:pt x="372" y="205"/>
                    </a:lnTo>
                    <a:lnTo>
                      <a:pt x="378" y="196"/>
                    </a:lnTo>
                    <a:lnTo>
                      <a:pt x="380" y="188"/>
                    </a:lnTo>
                    <a:lnTo>
                      <a:pt x="384" y="182"/>
                    </a:lnTo>
                    <a:lnTo>
                      <a:pt x="386" y="178"/>
                    </a:lnTo>
                    <a:lnTo>
                      <a:pt x="388" y="172"/>
                    </a:lnTo>
                    <a:lnTo>
                      <a:pt x="390" y="169"/>
                    </a:lnTo>
                    <a:lnTo>
                      <a:pt x="390" y="163"/>
                    </a:lnTo>
                    <a:lnTo>
                      <a:pt x="390" y="157"/>
                    </a:lnTo>
                    <a:lnTo>
                      <a:pt x="392" y="153"/>
                    </a:lnTo>
                    <a:lnTo>
                      <a:pt x="397" y="132"/>
                    </a:lnTo>
                    <a:lnTo>
                      <a:pt x="407" y="111"/>
                    </a:lnTo>
                    <a:lnTo>
                      <a:pt x="411" y="101"/>
                    </a:lnTo>
                    <a:lnTo>
                      <a:pt x="417" y="94"/>
                    </a:lnTo>
                    <a:lnTo>
                      <a:pt x="420" y="84"/>
                    </a:lnTo>
                    <a:lnTo>
                      <a:pt x="426" y="73"/>
                    </a:lnTo>
                    <a:lnTo>
                      <a:pt x="428" y="69"/>
                    </a:lnTo>
                    <a:lnTo>
                      <a:pt x="430" y="65"/>
                    </a:lnTo>
                    <a:lnTo>
                      <a:pt x="430" y="65"/>
                    </a:lnTo>
                    <a:lnTo>
                      <a:pt x="432" y="61"/>
                    </a:lnTo>
                    <a:lnTo>
                      <a:pt x="430" y="59"/>
                    </a:lnTo>
                    <a:lnTo>
                      <a:pt x="432" y="57"/>
                    </a:lnTo>
                    <a:lnTo>
                      <a:pt x="434" y="55"/>
                    </a:lnTo>
                    <a:lnTo>
                      <a:pt x="438" y="51"/>
                    </a:lnTo>
                    <a:lnTo>
                      <a:pt x="440" y="50"/>
                    </a:lnTo>
                    <a:lnTo>
                      <a:pt x="442" y="46"/>
                    </a:lnTo>
                    <a:lnTo>
                      <a:pt x="447" y="36"/>
                    </a:lnTo>
                    <a:lnTo>
                      <a:pt x="449" y="23"/>
                    </a:lnTo>
                    <a:lnTo>
                      <a:pt x="453" y="15"/>
                    </a:lnTo>
                    <a:lnTo>
                      <a:pt x="457" y="9"/>
                    </a:lnTo>
                    <a:lnTo>
                      <a:pt x="465" y="3"/>
                    </a:lnTo>
                    <a:lnTo>
                      <a:pt x="468" y="2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7" name="Freeform 156"/>
              <p:cNvSpPr>
                <a:spLocks noEditPoints="1"/>
              </p:cNvSpPr>
              <p:nvPr/>
            </p:nvSpPr>
            <p:spPr bwMode="auto">
              <a:xfrm>
                <a:off x="5927725" y="1385888"/>
                <a:ext cx="830263" cy="1116012"/>
              </a:xfrm>
              <a:custGeom>
                <a:avLst/>
                <a:gdLst>
                  <a:gd name="T0" fmla="*/ 27 w 523"/>
                  <a:gd name="T1" fmla="*/ 617 h 703"/>
                  <a:gd name="T2" fmla="*/ 29 w 523"/>
                  <a:gd name="T3" fmla="*/ 576 h 703"/>
                  <a:gd name="T4" fmla="*/ 46 w 523"/>
                  <a:gd name="T5" fmla="*/ 555 h 703"/>
                  <a:gd name="T6" fmla="*/ 119 w 523"/>
                  <a:gd name="T7" fmla="*/ 538 h 703"/>
                  <a:gd name="T8" fmla="*/ 494 w 523"/>
                  <a:gd name="T9" fmla="*/ 25 h 703"/>
                  <a:gd name="T10" fmla="*/ 454 w 523"/>
                  <a:gd name="T11" fmla="*/ 83 h 703"/>
                  <a:gd name="T12" fmla="*/ 409 w 523"/>
                  <a:gd name="T13" fmla="*/ 194 h 703"/>
                  <a:gd name="T14" fmla="*/ 367 w 523"/>
                  <a:gd name="T15" fmla="*/ 288 h 703"/>
                  <a:gd name="T16" fmla="*/ 302 w 523"/>
                  <a:gd name="T17" fmla="*/ 210 h 703"/>
                  <a:gd name="T18" fmla="*/ 223 w 523"/>
                  <a:gd name="T19" fmla="*/ 83 h 703"/>
                  <a:gd name="T20" fmla="*/ 192 w 523"/>
                  <a:gd name="T21" fmla="*/ 48 h 703"/>
                  <a:gd name="T22" fmla="*/ 139 w 523"/>
                  <a:gd name="T23" fmla="*/ 65 h 703"/>
                  <a:gd name="T24" fmla="*/ 200 w 523"/>
                  <a:gd name="T25" fmla="*/ 94 h 703"/>
                  <a:gd name="T26" fmla="*/ 265 w 523"/>
                  <a:gd name="T27" fmla="*/ 204 h 703"/>
                  <a:gd name="T28" fmla="*/ 306 w 523"/>
                  <a:gd name="T29" fmla="*/ 271 h 703"/>
                  <a:gd name="T30" fmla="*/ 348 w 523"/>
                  <a:gd name="T31" fmla="*/ 342 h 703"/>
                  <a:gd name="T32" fmla="*/ 317 w 523"/>
                  <a:gd name="T33" fmla="*/ 448 h 703"/>
                  <a:gd name="T34" fmla="*/ 265 w 523"/>
                  <a:gd name="T35" fmla="*/ 559 h 703"/>
                  <a:gd name="T36" fmla="*/ 164 w 523"/>
                  <a:gd name="T37" fmla="*/ 663 h 703"/>
                  <a:gd name="T38" fmla="*/ 58 w 523"/>
                  <a:gd name="T39" fmla="*/ 663 h 703"/>
                  <a:gd name="T40" fmla="*/ 66 w 523"/>
                  <a:gd name="T41" fmla="*/ 678 h 703"/>
                  <a:gd name="T42" fmla="*/ 150 w 523"/>
                  <a:gd name="T43" fmla="*/ 672 h 703"/>
                  <a:gd name="T44" fmla="*/ 227 w 523"/>
                  <a:gd name="T45" fmla="*/ 630 h 703"/>
                  <a:gd name="T46" fmla="*/ 281 w 523"/>
                  <a:gd name="T47" fmla="*/ 563 h 703"/>
                  <a:gd name="T48" fmla="*/ 323 w 523"/>
                  <a:gd name="T49" fmla="*/ 484 h 703"/>
                  <a:gd name="T50" fmla="*/ 371 w 523"/>
                  <a:gd name="T51" fmla="*/ 373 h 703"/>
                  <a:gd name="T52" fmla="*/ 390 w 523"/>
                  <a:gd name="T53" fmla="*/ 319 h 703"/>
                  <a:gd name="T54" fmla="*/ 427 w 523"/>
                  <a:gd name="T55" fmla="*/ 204 h 703"/>
                  <a:gd name="T56" fmla="*/ 446 w 523"/>
                  <a:gd name="T57" fmla="*/ 148 h 703"/>
                  <a:gd name="T58" fmla="*/ 494 w 523"/>
                  <a:gd name="T59" fmla="*/ 37 h 703"/>
                  <a:gd name="T60" fmla="*/ 521 w 523"/>
                  <a:gd name="T61" fmla="*/ 40 h 703"/>
                  <a:gd name="T62" fmla="*/ 459 w 523"/>
                  <a:gd name="T63" fmla="*/ 177 h 703"/>
                  <a:gd name="T64" fmla="*/ 429 w 523"/>
                  <a:gd name="T65" fmla="*/ 277 h 703"/>
                  <a:gd name="T66" fmla="*/ 413 w 523"/>
                  <a:gd name="T67" fmla="*/ 352 h 703"/>
                  <a:gd name="T68" fmla="*/ 365 w 523"/>
                  <a:gd name="T69" fmla="*/ 450 h 703"/>
                  <a:gd name="T70" fmla="*/ 317 w 523"/>
                  <a:gd name="T71" fmla="*/ 550 h 703"/>
                  <a:gd name="T72" fmla="*/ 279 w 523"/>
                  <a:gd name="T73" fmla="*/ 609 h 703"/>
                  <a:gd name="T74" fmla="*/ 214 w 523"/>
                  <a:gd name="T75" fmla="*/ 667 h 703"/>
                  <a:gd name="T76" fmla="*/ 116 w 523"/>
                  <a:gd name="T77" fmla="*/ 703 h 703"/>
                  <a:gd name="T78" fmla="*/ 23 w 523"/>
                  <a:gd name="T79" fmla="*/ 671 h 703"/>
                  <a:gd name="T80" fmla="*/ 2 w 523"/>
                  <a:gd name="T81" fmla="*/ 588 h 703"/>
                  <a:gd name="T82" fmla="*/ 33 w 523"/>
                  <a:gd name="T83" fmla="*/ 523 h 703"/>
                  <a:gd name="T84" fmla="*/ 154 w 523"/>
                  <a:gd name="T85" fmla="*/ 526 h 703"/>
                  <a:gd name="T86" fmla="*/ 123 w 523"/>
                  <a:gd name="T87" fmla="*/ 580 h 703"/>
                  <a:gd name="T88" fmla="*/ 75 w 523"/>
                  <a:gd name="T89" fmla="*/ 561 h 703"/>
                  <a:gd name="T90" fmla="*/ 58 w 523"/>
                  <a:gd name="T91" fmla="*/ 628 h 703"/>
                  <a:gd name="T92" fmla="*/ 162 w 523"/>
                  <a:gd name="T93" fmla="*/ 638 h 703"/>
                  <a:gd name="T94" fmla="*/ 262 w 523"/>
                  <a:gd name="T95" fmla="*/ 511 h 703"/>
                  <a:gd name="T96" fmla="*/ 311 w 523"/>
                  <a:gd name="T97" fmla="*/ 404 h 703"/>
                  <a:gd name="T98" fmla="*/ 321 w 523"/>
                  <a:gd name="T99" fmla="*/ 346 h 703"/>
                  <a:gd name="T100" fmla="*/ 279 w 523"/>
                  <a:gd name="T101" fmla="*/ 279 h 703"/>
                  <a:gd name="T102" fmla="*/ 248 w 523"/>
                  <a:gd name="T103" fmla="*/ 221 h 703"/>
                  <a:gd name="T104" fmla="*/ 183 w 523"/>
                  <a:gd name="T105" fmla="*/ 115 h 703"/>
                  <a:gd name="T106" fmla="*/ 118 w 523"/>
                  <a:gd name="T107" fmla="*/ 83 h 703"/>
                  <a:gd name="T108" fmla="*/ 144 w 523"/>
                  <a:gd name="T109" fmla="*/ 35 h 703"/>
                  <a:gd name="T110" fmla="*/ 227 w 523"/>
                  <a:gd name="T111" fmla="*/ 23 h 703"/>
                  <a:gd name="T112" fmla="*/ 250 w 523"/>
                  <a:gd name="T113" fmla="*/ 83 h 703"/>
                  <a:gd name="T114" fmla="*/ 321 w 523"/>
                  <a:gd name="T115" fmla="*/ 194 h 703"/>
                  <a:gd name="T116" fmla="*/ 373 w 523"/>
                  <a:gd name="T117" fmla="*/ 219 h 703"/>
                  <a:gd name="T118" fmla="*/ 411 w 523"/>
                  <a:gd name="T119" fmla="*/ 113 h 703"/>
                  <a:gd name="T120" fmla="*/ 469 w 523"/>
                  <a:gd name="T121" fmla="*/ 8 h 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3" h="703">
                    <a:moveTo>
                      <a:pt x="27" y="601"/>
                    </a:moveTo>
                    <a:lnTo>
                      <a:pt x="25" y="605"/>
                    </a:lnTo>
                    <a:lnTo>
                      <a:pt x="25" y="605"/>
                    </a:lnTo>
                    <a:lnTo>
                      <a:pt x="25" y="607"/>
                    </a:lnTo>
                    <a:lnTo>
                      <a:pt x="25" y="611"/>
                    </a:lnTo>
                    <a:lnTo>
                      <a:pt x="29" y="624"/>
                    </a:lnTo>
                    <a:lnTo>
                      <a:pt x="31" y="630"/>
                    </a:lnTo>
                    <a:lnTo>
                      <a:pt x="33" y="636"/>
                    </a:lnTo>
                    <a:lnTo>
                      <a:pt x="35" y="638"/>
                    </a:lnTo>
                    <a:lnTo>
                      <a:pt x="35" y="638"/>
                    </a:lnTo>
                    <a:lnTo>
                      <a:pt x="37" y="638"/>
                    </a:lnTo>
                    <a:lnTo>
                      <a:pt x="37" y="638"/>
                    </a:lnTo>
                    <a:lnTo>
                      <a:pt x="35" y="632"/>
                    </a:lnTo>
                    <a:lnTo>
                      <a:pt x="31" y="626"/>
                    </a:lnTo>
                    <a:lnTo>
                      <a:pt x="27" y="617"/>
                    </a:lnTo>
                    <a:lnTo>
                      <a:pt x="25" y="605"/>
                    </a:lnTo>
                    <a:lnTo>
                      <a:pt x="27" y="601"/>
                    </a:lnTo>
                    <a:close/>
                    <a:moveTo>
                      <a:pt x="98" y="519"/>
                    </a:moveTo>
                    <a:lnTo>
                      <a:pt x="89" y="519"/>
                    </a:lnTo>
                    <a:lnTo>
                      <a:pt x="79" y="521"/>
                    </a:lnTo>
                    <a:lnTo>
                      <a:pt x="64" y="526"/>
                    </a:lnTo>
                    <a:lnTo>
                      <a:pt x="58" y="532"/>
                    </a:lnTo>
                    <a:lnTo>
                      <a:pt x="52" y="538"/>
                    </a:lnTo>
                    <a:lnTo>
                      <a:pt x="46" y="544"/>
                    </a:lnTo>
                    <a:lnTo>
                      <a:pt x="45" y="548"/>
                    </a:lnTo>
                    <a:lnTo>
                      <a:pt x="43" y="551"/>
                    </a:lnTo>
                    <a:lnTo>
                      <a:pt x="35" y="559"/>
                    </a:lnTo>
                    <a:lnTo>
                      <a:pt x="33" y="565"/>
                    </a:lnTo>
                    <a:lnTo>
                      <a:pt x="29" y="573"/>
                    </a:lnTo>
                    <a:lnTo>
                      <a:pt x="29" y="576"/>
                    </a:lnTo>
                    <a:lnTo>
                      <a:pt x="27" y="580"/>
                    </a:lnTo>
                    <a:lnTo>
                      <a:pt x="27" y="582"/>
                    </a:lnTo>
                    <a:lnTo>
                      <a:pt x="27" y="582"/>
                    </a:lnTo>
                    <a:lnTo>
                      <a:pt x="27" y="588"/>
                    </a:lnTo>
                    <a:lnTo>
                      <a:pt x="29" y="592"/>
                    </a:lnTo>
                    <a:lnTo>
                      <a:pt x="29" y="594"/>
                    </a:lnTo>
                    <a:lnTo>
                      <a:pt x="33" y="586"/>
                    </a:lnTo>
                    <a:lnTo>
                      <a:pt x="33" y="582"/>
                    </a:lnTo>
                    <a:lnTo>
                      <a:pt x="35" y="578"/>
                    </a:lnTo>
                    <a:lnTo>
                      <a:pt x="33" y="574"/>
                    </a:lnTo>
                    <a:lnTo>
                      <a:pt x="33" y="569"/>
                    </a:lnTo>
                    <a:lnTo>
                      <a:pt x="35" y="563"/>
                    </a:lnTo>
                    <a:lnTo>
                      <a:pt x="39" y="559"/>
                    </a:lnTo>
                    <a:lnTo>
                      <a:pt x="45" y="555"/>
                    </a:lnTo>
                    <a:lnTo>
                      <a:pt x="46" y="555"/>
                    </a:lnTo>
                    <a:lnTo>
                      <a:pt x="46" y="555"/>
                    </a:lnTo>
                    <a:lnTo>
                      <a:pt x="50" y="551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4" y="534"/>
                    </a:lnTo>
                    <a:lnTo>
                      <a:pt x="70" y="530"/>
                    </a:lnTo>
                    <a:lnTo>
                      <a:pt x="77" y="526"/>
                    </a:lnTo>
                    <a:lnTo>
                      <a:pt x="85" y="526"/>
                    </a:lnTo>
                    <a:lnTo>
                      <a:pt x="93" y="526"/>
                    </a:lnTo>
                    <a:lnTo>
                      <a:pt x="100" y="528"/>
                    </a:lnTo>
                    <a:lnTo>
                      <a:pt x="106" y="530"/>
                    </a:lnTo>
                    <a:lnTo>
                      <a:pt x="110" y="530"/>
                    </a:lnTo>
                    <a:lnTo>
                      <a:pt x="114" y="532"/>
                    </a:lnTo>
                    <a:lnTo>
                      <a:pt x="118" y="534"/>
                    </a:lnTo>
                    <a:lnTo>
                      <a:pt x="119" y="538"/>
                    </a:lnTo>
                    <a:lnTo>
                      <a:pt x="123" y="550"/>
                    </a:lnTo>
                    <a:lnTo>
                      <a:pt x="129" y="551"/>
                    </a:lnTo>
                    <a:lnTo>
                      <a:pt x="131" y="555"/>
                    </a:lnTo>
                    <a:lnTo>
                      <a:pt x="135" y="559"/>
                    </a:lnTo>
                    <a:lnTo>
                      <a:pt x="139" y="557"/>
                    </a:lnTo>
                    <a:lnTo>
                      <a:pt x="139" y="553"/>
                    </a:lnTo>
                    <a:lnTo>
                      <a:pt x="139" y="546"/>
                    </a:lnTo>
                    <a:lnTo>
                      <a:pt x="131" y="538"/>
                    </a:lnTo>
                    <a:lnTo>
                      <a:pt x="121" y="528"/>
                    </a:lnTo>
                    <a:lnTo>
                      <a:pt x="116" y="525"/>
                    </a:lnTo>
                    <a:lnTo>
                      <a:pt x="110" y="521"/>
                    </a:lnTo>
                    <a:lnTo>
                      <a:pt x="108" y="521"/>
                    </a:lnTo>
                    <a:lnTo>
                      <a:pt x="104" y="519"/>
                    </a:lnTo>
                    <a:lnTo>
                      <a:pt x="98" y="519"/>
                    </a:lnTo>
                    <a:close/>
                    <a:moveTo>
                      <a:pt x="494" y="25"/>
                    </a:moveTo>
                    <a:lnTo>
                      <a:pt x="492" y="25"/>
                    </a:lnTo>
                    <a:lnTo>
                      <a:pt x="490" y="25"/>
                    </a:lnTo>
                    <a:lnTo>
                      <a:pt x="488" y="27"/>
                    </a:lnTo>
                    <a:lnTo>
                      <a:pt x="484" y="27"/>
                    </a:lnTo>
                    <a:lnTo>
                      <a:pt x="482" y="27"/>
                    </a:lnTo>
                    <a:lnTo>
                      <a:pt x="482" y="27"/>
                    </a:lnTo>
                    <a:lnTo>
                      <a:pt x="478" y="31"/>
                    </a:lnTo>
                    <a:lnTo>
                      <a:pt x="477" y="35"/>
                    </a:lnTo>
                    <a:lnTo>
                      <a:pt x="475" y="40"/>
                    </a:lnTo>
                    <a:lnTo>
                      <a:pt x="469" y="54"/>
                    </a:lnTo>
                    <a:lnTo>
                      <a:pt x="465" y="65"/>
                    </a:lnTo>
                    <a:lnTo>
                      <a:pt x="461" y="71"/>
                    </a:lnTo>
                    <a:lnTo>
                      <a:pt x="455" y="77"/>
                    </a:lnTo>
                    <a:lnTo>
                      <a:pt x="455" y="77"/>
                    </a:lnTo>
                    <a:lnTo>
                      <a:pt x="454" y="83"/>
                    </a:lnTo>
                    <a:lnTo>
                      <a:pt x="452" y="87"/>
                    </a:lnTo>
                    <a:lnTo>
                      <a:pt x="450" y="90"/>
                    </a:lnTo>
                    <a:lnTo>
                      <a:pt x="446" y="98"/>
                    </a:lnTo>
                    <a:lnTo>
                      <a:pt x="442" y="106"/>
                    </a:lnTo>
                    <a:lnTo>
                      <a:pt x="438" y="112"/>
                    </a:lnTo>
                    <a:lnTo>
                      <a:pt x="434" y="121"/>
                    </a:lnTo>
                    <a:lnTo>
                      <a:pt x="429" y="131"/>
                    </a:lnTo>
                    <a:lnTo>
                      <a:pt x="425" y="140"/>
                    </a:lnTo>
                    <a:lnTo>
                      <a:pt x="421" y="150"/>
                    </a:lnTo>
                    <a:lnTo>
                      <a:pt x="415" y="171"/>
                    </a:lnTo>
                    <a:lnTo>
                      <a:pt x="413" y="173"/>
                    </a:lnTo>
                    <a:lnTo>
                      <a:pt x="413" y="177"/>
                    </a:lnTo>
                    <a:lnTo>
                      <a:pt x="413" y="185"/>
                    </a:lnTo>
                    <a:lnTo>
                      <a:pt x="411" y="190"/>
                    </a:lnTo>
                    <a:lnTo>
                      <a:pt x="409" y="194"/>
                    </a:lnTo>
                    <a:lnTo>
                      <a:pt x="407" y="198"/>
                    </a:lnTo>
                    <a:lnTo>
                      <a:pt x="402" y="213"/>
                    </a:lnTo>
                    <a:lnTo>
                      <a:pt x="396" y="225"/>
                    </a:lnTo>
                    <a:lnTo>
                      <a:pt x="394" y="233"/>
                    </a:lnTo>
                    <a:lnTo>
                      <a:pt x="392" y="238"/>
                    </a:lnTo>
                    <a:lnTo>
                      <a:pt x="390" y="240"/>
                    </a:lnTo>
                    <a:lnTo>
                      <a:pt x="388" y="242"/>
                    </a:lnTo>
                    <a:lnTo>
                      <a:pt x="388" y="242"/>
                    </a:lnTo>
                    <a:lnTo>
                      <a:pt x="388" y="246"/>
                    </a:lnTo>
                    <a:lnTo>
                      <a:pt x="384" y="261"/>
                    </a:lnTo>
                    <a:lnTo>
                      <a:pt x="382" y="269"/>
                    </a:lnTo>
                    <a:lnTo>
                      <a:pt x="379" y="277"/>
                    </a:lnTo>
                    <a:lnTo>
                      <a:pt x="375" y="283"/>
                    </a:lnTo>
                    <a:lnTo>
                      <a:pt x="371" y="286"/>
                    </a:lnTo>
                    <a:lnTo>
                      <a:pt x="367" y="288"/>
                    </a:lnTo>
                    <a:lnTo>
                      <a:pt x="363" y="290"/>
                    </a:lnTo>
                    <a:lnTo>
                      <a:pt x="361" y="290"/>
                    </a:lnTo>
                    <a:lnTo>
                      <a:pt x="354" y="288"/>
                    </a:lnTo>
                    <a:lnTo>
                      <a:pt x="348" y="284"/>
                    </a:lnTo>
                    <a:lnTo>
                      <a:pt x="342" y="279"/>
                    </a:lnTo>
                    <a:lnTo>
                      <a:pt x="338" y="273"/>
                    </a:lnTo>
                    <a:lnTo>
                      <a:pt x="336" y="271"/>
                    </a:lnTo>
                    <a:lnTo>
                      <a:pt x="334" y="269"/>
                    </a:lnTo>
                    <a:lnTo>
                      <a:pt x="329" y="258"/>
                    </a:lnTo>
                    <a:lnTo>
                      <a:pt x="327" y="252"/>
                    </a:lnTo>
                    <a:lnTo>
                      <a:pt x="323" y="250"/>
                    </a:lnTo>
                    <a:lnTo>
                      <a:pt x="321" y="246"/>
                    </a:lnTo>
                    <a:lnTo>
                      <a:pt x="311" y="229"/>
                    </a:lnTo>
                    <a:lnTo>
                      <a:pt x="308" y="219"/>
                    </a:lnTo>
                    <a:lnTo>
                      <a:pt x="302" y="210"/>
                    </a:lnTo>
                    <a:lnTo>
                      <a:pt x="298" y="206"/>
                    </a:lnTo>
                    <a:lnTo>
                      <a:pt x="292" y="194"/>
                    </a:lnTo>
                    <a:lnTo>
                      <a:pt x="286" y="186"/>
                    </a:lnTo>
                    <a:lnTo>
                      <a:pt x="269" y="160"/>
                    </a:lnTo>
                    <a:lnTo>
                      <a:pt x="262" y="146"/>
                    </a:lnTo>
                    <a:lnTo>
                      <a:pt x="258" y="142"/>
                    </a:lnTo>
                    <a:lnTo>
                      <a:pt x="254" y="137"/>
                    </a:lnTo>
                    <a:lnTo>
                      <a:pt x="246" y="125"/>
                    </a:lnTo>
                    <a:lnTo>
                      <a:pt x="244" y="121"/>
                    </a:lnTo>
                    <a:lnTo>
                      <a:pt x="242" y="117"/>
                    </a:lnTo>
                    <a:lnTo>
                      <a:pt x="240" y="112"/>
                    </a:lnTo>
                    <a:lnTo>
                      <a:pt x="237" y="106"/>
                    </a:lnTo>
                    <a:lnTo>
                      <a:pt x="231" y="98"/>
                    </a:lnTo>
                    <a:lnTo>
                      <a:pt x="227" y="90"/>
                    </a:lnTo>
                    <a:lnTo>
                      <a:pt x="223" y="83"/>
                    </a:lnTo>
                    <a:lnTo>
                      <a:pt x="221" y="73"/>
                    </a:lnTo>
                    <a:lnTo>
                      <a:pt x="221" y="69"/>
                    </a:lnTo>
                    <a:lnTo>
                      <a:pt x="223" y="65"/>
                    </a:lnTo>
                    <a:lnTo>
                      <a:pt x="227" y="62"/>
                    </a:lnTo>
                    <a:lnTo>
                      <a:pt x="231" y="58"/>
                    </a:lnTo>
                    <a:lnTo>
                      <a:pt x="235" y="54"/>
                    </a:lnTo>
                    <a:lnTo>
                      <a:pt x="238" y="46"/>
                    </a:lnTo>
                    <a:lnTo>
                      <a:pt x="238" y="46"/>
                    </a:lnTo>
                    <a:lnTo>
                      <a:pt x="238" y="46"/>
                    </a:lnTo>
                    <a:lnTo>
                      <a:pt x="233" y="46"/>
                    </a:lnTo>
                    <a:lnTo>
                      <a:pt x="225" y="46"/>
                    </a:lnTo>
                    <a:lnTo>
                      <a:pt x="219" y="46"/>
                    </a:lnTo>
                    <a:lnTo>
                      <a:pt x="210" y="48"/>
                    </a:lnTo>
                    <a:lnTo>
                      <a:pt x="200" y="48"/>
                    </a:lnTo>
                    <a:lnTo>
                      <a:pt x="192" y="48"/>
                    </a:lnTo>
                    <a:lnTo>
                      <a:pt x="190" y="46"/>
                    </a:lnTo>
                    <a:lnTo>
                      <a:pt x="189" y="46"/>
                    </a:lnTo>
                    <a:lnTo>
                      <a:pt x="183" y="50"/>
                    </a:lnTo>
                    <a:lnTo>
                      <a:pt x="177" y="54"/>
                    </a:lnTo>
                    <a:lnTo>
                      <a:pt x="173" y="56"/>
                    </a:lnTo>
                    <a:lnTo>
                      <a:pt x="169" y="56"/>
                    </a:lnTo>
                    <a:lnTo>
                      <a:pt x="166" y="56"/>
                    </a:lnTo>
                    <a:lnTo>
                      <a:pt x="164" y="56"/>
                    </a:lnTo>
                    <a:lnTo>
                      <a:pt x="162" y="56"/>
                    </a:lnTo>
                    <a:lnTo>
                      <a:pt x="154" y="58"/>
                    </a:lnTo>
                    <a:lnTo>
                      <a:pt x="148" y="60"/>
                    </a:lnTo>
                    <a:lnTo>
                      <a:pt x="144" y="60"/>
                    </a:lnTo>
                    <a:lnTo>
                      <a:pt x="137" y="60"/>
                    </a:lnTo>
                    <a:lnTo>
                      <a:pt x="139" y="64"/>
                    </a:lnTo>
                    <a:lnTo>
                      <a:pt x="139" y="65"/>
                    </a:lnTo>
                    <a:lnTo>
                      <a:pt x="142" y="67"/>
                    </a:lnTo>
                    <a:lnTo>
                      <a:pt x="144" y="67"/>
                    </a:lnTo>
                    <a:lnTo>
                      <a:pt x="150" y="67"/>
                    </a:lnTo>
                    <a:lnTo>
                      <a:pt x="156" y="65"/>
                    </a:lnTo>
                    <a:lnTo>
                      <a:pt x="162" y="65"/>
                    </a:lnTo>
                    <a:lnTo>
                      <a:pt x="167" y="65"/>
                    </a:lnTo>
                    <a:lnTo>
                      <a:pt x="171" y="65"/>
                    </a:lnTo>
                    <a:lnTo>
                      <a:pt x="177" y="65"/>
                    </a:lnTo>
                    <a:lnTo>
                      <a:pt x="181" y="69"/>
                    </a:lnTo>
                    <a:lnTo>
                      <a:pt x="185" y="75"/>
                    </a:lnTo>
                    <a:lnTo>
                      <a:pt x="189" y="81"/>
                    </a:lnTo>
                    <a:lnTo>
                      <a:pt x="189" y="83"/>
                    </a:lnTo>
                    <a:lnTo>
                      <a:pt x="192" y="87"/>
                    </a:lnTo>
                    <a:lnTo>
                      <a:pt x="196" y="90"/>
                    </a:lnTo>
                    <a:lnTo>
                      <a:pt x="200" y="94"/>
                    </a:lnTo>
                    <a:lnTo>
                      <a:pt x="204" y="106"/>
                    </a:lnTo>
                    <a:lnTo>
                      <a:pt x="208" y="112"/>
                    </a:lnTo>
                    <a:lnTo>
                      <a:pt x="208" y="117"/>
                    </a:lnTo>
                    <a:lnTo>
                      <a:pt x="215" y="127"/>
                    </a:lnTo>
                    <a:lnTo>
                      <a:pt x="221" y="137"/>
                    </a:lnTo>
                    <a:lnTo>
                      <a:pt x="225" y="144"/>
                    </a:lnTo>
                    <a:lnTo>
                      <a:pt x="231" y="152"/>
                    </a:lnTo>
                    <a:lnTo>
                      <a:pt x="233" y="154"/>
                    </a:lnTo>
                    <a:lnTo>
                      <a:pt x="235" y="158"/>
                    </a:lnTo>
                    <a:lnTo>
                      <a:pt x="238" y="165"/>
                    </a:lnTo>
                    <a:lnTo>
                      <a:pt x="242" y="171"/>
                    </a:lnTo>
                    <a:lnTo>
                      <a:pt x="256" y="186"/>
                    </a:lnTo>
                    <a:lnTo>
                      <a:pt x="258" y="188"/>
                    </a:lnTo>
                    <a:lnTo>
                      <a:pt x="262" y="196"/>
                    </a:lnTo>
                    <a:lnTo>
                      <a:pt x="265" y="204"/>
                    </a:lnTo>
                    <a:lnTo>
                      <a:pt x="275" y="219"/>
                    </a:lnTo>
                    <a:lnTo>
                      <a:pt x="277" y="225"/>
                    </a:lnTo>
                    <a:lnTo>
                      <a:pt x="279" y="227"/>
                    </a:lnTo>
                    <a:lnTo>
                      <a:pt x="281" y="231"/>
                    </a:lnTo>
                    <a:lnTo>
                      <a:pt x="283" y="236"/>
                    </a:lnTo>
                    <a:lnTo>
                      <a:pt x="285" y="238"/>
                    </a:lnTo>
                    <a:lnTo>
                      <a:pt x="286" y="240"/>
                    </a:lnTo>
                    <a:lnTo>
                      <a:pt x="290" y="244"/>
                    </a:lnTo>
                    <a:lnTo>
                      <a:pt x="292" y="250"/>
                    </a:lnTo>
                    <a:lnTo>
                      <a:pt x="296" y="252"/>
                    </a:lnTo>
                    <a:lnTo>
                      <a:pt x="298" y="256"/>
                    </a:lnTo>
                    <a:lnTo>
                      <a:pt x="300" y="259"/>
                    </a:lnTo>
                    <a:lnTo>
                      <a:pt x="300" y="263"/>
                    </a:lnTo>
                    <a:lnTo>
                      <a:pt x="302" y="267"/>
                    </a:lnTo>
                    <a:lnTo>
                      <a:pt x="306" y="271"/>
                    </a:lnTo>
                    <a:lnTo>
                      <a:pt x="310" y="275"/>
                    </a:lnTo>
                    <a:lnTo>
                      <a:pt x="310" y="279"/>
                    </a:lnTo>
                    <a:lnTo>
                      <a:pt x="311" y="281"/>
                    </a:lnTo>
                    <a:lnTo>
                      <a:pt x="313" y="284"/>
                    </a:lnTo>
                    <a:lnTo>
                      <a:pt x="315" y="288"/>
                    </a:lnTo>
                    <a:lnTo>
                      <a:pt x="319" y="296"/>
                    </a:lnTo>
                    <a:lnTo>
                      <a:pt x="323" y="302"/>
                    </a:lnTo>
                    <a:lnTo>
                      <a:pt x="329" y="307"/>
                    </a:lnTo>
                    <a:lnTo>
                      <a:pt x="333" y="315"/>
                    </a:lnTo>
                    <a:lnTo>
                      <a:pt x="336" y="321"/>
                    </a:lnTo>
                    <a:lnTo>
                      <a:pt x="340" y="323"/>
                    </a:lnTo>
                    <a:lnTo>
                      <a:pt x="344" y="325"/>
                    </a:lnTo>
                    <a:lnTo>
                      <a:pt x="344" y="329"/>
                    </a:lnTo>
                    <a:lnTo>
                      <a:pt x="344" y="334"/>
                    </a:lnTo>
                    <a:lnTo>
                      <a:pt x="348" y="342"/>
                    </a:lnTo>
                    <a:lnTo>
                      <a:pt x="348" y="348"/>
                    </a:lnTo>
                    <a:lnTo>
                      <a:pt x="350" y="356"/>
                    </a:lnTo>
                    <a:lnTo>
                      <a:pt x="350" y="363"/>
                    </a:lnTo>
                    <a:lnTo>
                      <a:pt x="348" y="369"/>
                    </a:lnTo>
                    <a:lnTo>
                      <a:pt x="348" y="373"/>
                    </a:lnTo>
                    <a:lnTo>
                      <a:pt x="344" y="380"/>
                    </a:lnTo>
                    <a:lnTo>
                      <a:pt x="340" y="386"/>
                    </a:lnTo>
                    <a:lnTo>
                      <a:pt x="338" y="394"/>
                    </a:lnTo>
                    <a:lnTo>
                      <a:pt x="336" y="400"/>
                    </a:lnTo>
                    <a:lnTo>
                      <a:pt x="334" y="411"/>
                    </a:lnTo>
                    <a:lnTo>
                      <a:pt x="329" y="421"/>
                    </a:lnTo>
                    <a:lnTo>
                      <a:pt x="325" y="430"/>
                    </a:lnTo>
                    <a:lnTo>
                      <a:pt x="323" y="440"/>
                    </a:lnTo>
                    <a:lnTo>
                      <a:pt x="321" y="444"/>
                    </a:lnTo>
                    <a:lnTo>
                      <a:pt x="317" y="448"/>
                    </a:lnTo>
                    <a:lnTo>
                      <a:pt x="315" y="453"/>
                    </a:lnTo>
                    <a:lnTo>
                      <a:pt x="315" y="457"/>
                    </a:lnTo>
                    <a:lnTo>
                      <a:pt x="313" y="459"/>
                    </a:lnTo>
                    <a:lnTo>
                      <a:pt x="311" y="463"/>
                    </a:lnTo>
                    <a:lnTo>
                      <a:pt x="310" y="467"/>
                    </a:lnTo>
                    <a:lnTo>
                      <a:pt x="308" y="469"/>
                    </a:lnTo>
                    <a:lnTo>
                      <a:pt x="308" y="471"/>
                    </a:lnTo>
                    <a:lnTo>
                      <a:pt x="304" y="477"/>
                    </a:lnTo>
                    <a:lnTo>
                      <a:pt x="302" y="482"/>
                    </a:lnTo>
                    <a:lnTo>
                      <a:pt x="294" y="498"/>
                    </a:lnTo>
                    <a:lnTo>
                      <a:pt x="290" y="503"/>
                    </a:lnTo>
                    <a:lnTo>
                      <a:pt x="286" y="507"/>
                    </a:lnTo>
                    <a:lnTo>
                      <a:pt x="283" y="521"/>
                    </a:lnTo>
                    <a:lnTo>
                      <a:pt x="279" y="532"/>
                    </a:lnTo>
                    <a:lnTo>
                      <a:pt x="265" y="559"/>
                    </a:lnTo>
                    <a:lnTo>
                      <a:pt x="250" y="586"/>
                    </a:lnTo>
                    <a:lnTo>
                      <a:pt x="242" y="598"/>
                    </a:lnTo>
                    <a:lnTo>
                      <a:pt x="237" y="609"/>
                    </a:lnTo>
                    <a:lnTo>
                      <a:pt x="235" y="611"/>
                    </a:lnTo>
                    <a:lnTo>
                      <a:pt x="233" y="613"/>
                    </a:lnTo>
                    <a:lnTo>
                      <a:pt x="229" y="617"/>
                    </a:lnTo>
                    <a:lnTo>
                      <a:pt x="225" y="619"/>
                    </a:lnTo>
                    <a:lnTo>
                      <a:pt x="221" y="624"/>
                    </a:lnTo>
                    <a:lnTo>
                      <a:pt x="215" y="630"/>
                    </a:lnTo>
                    <a:lnTo>
                      <a:pt x="210" y="636"/>
                    </a:lnTo>
                    <a:lnTo>
                      <a:pt x="202" y="642"/>
                    </a:lnTo>
                    <a:lnTo>
                      <a:pt x="189" y="649"/>
                    </a:lnTo>
                    <a:lnTo>
                      <a:pt x="181" y="655"/>
                    </a:lnTo>
                    <a:lnTo>
                      <a:pt x="173" y="659"/>
                    </a:lnTo>
                    <a:lnTo>
                      <a:pt x="164" y="663"/>
                    </a:lnTo>
                    <a:lnTo>
                      <a:pt x="154" y="667"/>
                    </a:lnTo>
                    <a:lnTo>
                      <a:pt x="142" y="671"/>
                    </a:lnTo>
                    <a:lnTo>
                      <a:pt x="133" y="671"/>
                    </a:lnTo>
                    <a:lnTo>
                      <a:pt x="123" y="672"/>
                    </a:lnTo>
                    <a:lnTo>
                      <a:pt x="116" y="672"/>
                    </a:lnTo>
                    <a:lnTo>
                      <a:pt x="112" y="674"/>
                    </a:lnTo>
                    <a:lnTo>
                      <a:pt x="108" y="674"/>
                    </a:lnTo>
                    <a:lnTo>
                      <a:pt x="104" y="672"/>
                    </a:lnTo>
                    <a:lnTo>
                      <a:pt x="98" y="671"/>
                    </a:lnTo>
                    <a:lnTo>
                      <a:pt x="93" y="671"/>
                    </a:lnTo>
                    <a:lnTo>
                      <a:pt x="89" y="672"/>
                    </a:lnTo>
                    <a:lnTo>
                      <a:pt x="79" y="672"/>
                    </a:lnTo>
                    <a:lnTo>
                      <a:pt x="70" y="671"/>
                    </a:lnTo>
                    <a:lnTo>
                      <a:pt x="66" y="671"/>
                    </a:lnTo>
                    <a:lnTo>
                      <a:pt x="58" y="663"/>
                    </a:lnTo>
                    <a:lnTo>
                      <a:pt x="50" y="655"/>
                    </a:lnTo>
                    <a:lnTo>
                      <a:pt x="46" y="649"/>
                    </a:lnTo>
                    <a:lnTo>
                      <a:pt x="41" y="646"/>
                    </a:lnTo>
                    <a:lnTo>
                      <a:pt x="41" y="649"/>
                    </a:lnTo>
                    <a:lnTo>
                      <a:pt x="45" y="655"/>
                    </a:lnTo>
                    <a:lnTo>
                      <a:pt x="45" y="655"/>
                    </a:lnTo>
                    <a:lnTo>
                      <a:pt x="48" y="657"/>
                    </a:lnTo>
                    <a:lnTo>
                      <a:pt x="52" y="659"/>
                    </a:lnTo>
                    <a:lnTo>
                      <a:pt x="54" y="663"/>
                    </a:lnTo>
                    <a:lnTo>
                      <a:pt x="54" y="665"/>
                    </a:lnTo>
                    <a:lnTo>
                      <a:pt x="58" y="667"/>
                    </a:lnTo>
                    <a:lnTo>
                      <a:pt x="60" y="669"/>
                    </a:lnTo>
                    <a:lnTo>
                      <a:pt x="64" y="672"/>
                    </a:lnTo>
                    <a:lnTo>
                      <a:pt x="66" y="676"/>
                    </a:lnTo>
                    <a:lnTo>
                      <a:pt x="66" y="678"/>
                    </a:lnTo>
                    <a:lnTo>
                      <a:pt x="77" y="678"/>
                    </a:lnTo>
                    <a:lnTo>
                      <a:pt x="85" y="678"/>
                    </a:lnTo>
                    <a:lnTo>
                      <a:pt x="91" y="676"/>
                    </a:lnTo>
                    <a:lnTo>
                      <a:pt x="94" y="676"/>
                    </a:lnTo>
                    <a:lnTo>
                      <a:pt x="98" y="676"/>
                    </a:lnTo>
                    <a:lnTo>
                      <a:pt x="108" y="678"/>
                    </a:lnTo>
                    <a:lnTo>
                      <a:pt x="116" y="678"/>
                    </a:lnTo>
                    <a:lnTo>
                      <a:pt x="118" y="690"/>
                    </a:lnTo>
                    <a:lnTo>
                      <a:pt x="118" y="678"/>
                    </a:lnTo>
                    <a:lnTo>
                      <a:pt x="123" y="678"/>
                    </a:lnTo>
                    <a:lnTo>
                      <a:pt x="133" y="678"/>
                    </a:lnTo>
                    <a:lnTo>
                      <a:pt x="141" y="678"/>
                    </a:lnTo>
                    <a:lnTo>
                      <a:pt x="144" y="676"/>
                    </a:lnTo>
                    <a:lnTo>
                      <a:pt x="146" y="674"/>
                    </a:lnTo>
                    <a:lnTo>
                      <a:pt x="150" y="672"/>
                    </a:lnTo>
                    <a:lnTo>
                      <a:pt x="152" y="671"/>
                    </a:lnTo>
                    <a:lnTo>
                      <a:pt x="156" y="669"/>
                    </a:lnTo>
                    <a:lnTo>
                      <a:pt x="166" y="667"/>
                    </a:lnTo>
                    <a:lnTo>
                      <a:pt x="167" y="667"/>
                    </a:lnTo>
                    <a:lnTo>
                      <a:pt x="173" y="663"/>
                    </a:lnTo>
                    <a:lnTo>
                      <a:pt x="177" y="661"/>
                    </a:lnTo>
                    <a:lnTo>
                      <a:pt x="190" y="655"/>
                    </a:lnTo>
                    <a:lnTo>
                      <a:pt x="196" y="649"/>
                    </a:lnTo>
                    <a:lnTo>
                      <a:pt x="202" y="646"/>
                    </a:lnTo>
                    <a:lnTo>
                      <a:pt x="208" y="642"/>
                    </a:lnTo>
                    <a:lnTo>
                      <a:pt x="212" y="640"/>
                    </a:lnTo>
                    <a:lnTo>
                      <a:pt x="215" y="636"/>
                    </a:lnTo>
                    <a:lnTo>
                      <a:pt x="219" y="634"/>
                    </a:lnTo>
                    <a:lnTo>
                      <a:pt x="221" y="632"/>
                    </a:lnTo>
                    <a:lnTo>
                      <a:pt x="227" y="630"/>
                    </a:lnTo>
                    <a:lnTo>
                      <a:pt x="233" y="630"/>
                    </a:lnTo>
                    <a:lnTo>
                      <a:pt x="233" y="628"/>
                    </a:lnTo>
                    <a:lnTo>
                      <a:pt x="238" y="623"/>
                    </a:lnTo>
                    <a:lnTo>
                      <a:pt x="244" y="617"/>
                    </a:lnTo>
                    <a:lnTo>
                      <a:pt x="248" y="613"/>
                    </a:lnTo>
                    <a:lnTo>
                      <a:pt x="252" y="607"/>
                    </a:lnTo>
                    <a:lnTo>
                      <a:pt x="254" y="603"/>
                    </a:lnTo>
                    <a:lnTo>
                      <a:pt x="256" y="601"/>
                    </a:lnTo>
                    <a:lnTo>
                      <a:pt x="258" y="599"/>
                    </a:lnTo>
                    <a:lnTo>
                      <a:pt x="262" y="594"/>
                    </a:lnTo>
                    <a:lnTo>
                      <a:pt x="267" y="590"/>
                    </a:lnTo>
                    <a:lnTo>
                      <a:pt x="269" y="582"/>
                    </a:lnTo>
                    <a:lnTo>
                      <a:pt x="273" y="574"/>
                    </a:lnTo>
                    <a:lnTo>
                      <a:pt x="277" y="569"/>
                    </a:lnTo>
                    <a:lnTo>
                      <a:pt x="281" y="563"/>
                    </a:lnTo>
                    <a:lnTo>
                      <a:pt x="281" y="555"/>
                    </a:lnTo>
                    <a:lnTo>
                      <a:pt x="283" y="551"/>
                    </a:lnTo>
                    <a:lnTo>
                      <a:pt x="285" y="546"/>
                    </a:lnTo>
                    <a:lnTo>
                      <a:pt x="288" y="544"/>
                    </a:lnTo>
                    <a:lnTo>
                      <a:pt x="292" y="542"/>
                    </a:lnTo>
                    <a:lnTo>
                      <a:pt x="292" y="540"/>
                    </a:lnTo>
                    <a:lnTo>
                      <a:pt x="296" y="538"/>
                    </a:lnTo>
                    <a:lnTo>
                      <a:pt x="300" y="526"/>
                    </a:lnTo>
                    <a:lnTo>
                      <a:pt x="304" y="517"/>
                    </a:lnTo>
                    <a:lnTo>
                      <a:pt x="308" y="507"/>
                    </a:lnTo>
                    <a:lnTo>
                      <a:pt x="311" y="498"/>
                    </a:lnTo>
                    <a:lnTo>
                      <a:pt x="313" y="494"/>
                    </a:lnTo>
                    <a:lnTo>
                      <a:pt x="315" y="490"/>
                    </a:lnTo>
                    <a:lnTo>
                      <a:pt x="321" y="488"/>
                    </a:lnTo>
                    <a:lnTo>
                      <a:pt x="323" y="484"/>
                    </a:lnTo>
                    <a:lnTo>
                      <a:pt x="327" y="480"/>
                    </a:lnTo>
                    <a:lnTo>
                      <a:pt x="331" y="477"/>
                    </a:lnTo>
                    <a:lnTo>
                      <a:pt x="333" y="471"/>
                    </a:lnTo>
                    <a:lnTo>
                      <a:pt x="333" y="461"/>
                    </a:lnTo>
                    <a:lnTo>
                      <a:pt x="334" y="457"/>
                    </a:lnTo>
                    <a:lnTo>
                      <a:pt x="336" y="453"/>
                    </a:lnTo>
                    <a:lnTo>
                      <a:pt x="336" y="452"/>
                    </a:lnTo>
                    <a:lnTo>
                      <a:pt x="340" y="446"/>
                    </a:lnTo>
                    <a:lnTo>
                      <a:pt x="344" y="440"/>
                    </a:lnTo>
                    <a:lnTo>
                      <a:pt x="356" y="411"/>
                    </a:lnTo>
                    <a:lnTo>
                      <a:pt x="363" y="398"/>
                    </a:lnTo>
                    <a:lnTo>
                      <a:pt x="367" y="384"/>
                    </a:lnTo>
                    <a:lnTo>
                      <a:pt x="369" y="380"/>
                    </a:lnTo>
                    <a:lnTo>
                      <a:pt x="371" y="377"/>
                    </a:lnTo>
                    <a:lnTo>
                      <a:pt x="371" y="373"/>
                    </a:lnTo>
                    <a:lnTo>
                      <a:pt x="371" y="369"/>
                    </a:lnTo>
                    <a:lnTo>
                      <a:pt x="371" y="365"/>
                    </a:lnTo>
                    <a:lnTo>
                      <a:pt x="375" y="361"/>
                    </a:lnTo>
                    <a:lnTo>
                      <a:pt x="377" y="359"/>
                    </a:lnTo>
                    <a:lnTo>
                      <a:pt x="379" y="356"/>
                    </a:lnTo>
                    <a:lnTo>
                      <a:pt x="382" y="352"/>
                    </a:lnTo>
                    <a:lnTo>
                      <a:pt x="384" y="348"/>
                    </a:lnTo>
                    <a:lnTo>
                      <a:pt x="386" y="346"/>
                    </a:lnTo>
                    <a:lnTo>
                      <a:pt x="390" y="342"/>
                    </a:lnTo>
                    <a:lnTo>
                      <a:pt x="390" y="338"/>
                    </a:lnTo>
                    <a:lnTo>
                      <a:pt x="390" y="336"/>
                    </a:lnTo>
                    <a:lnTo>
                      <a:pt x="390" y="334"/>
                    </a:lnTo>
                    <a:lnTo>
                      <a:pt x="390" y="329"/>
                    </a:lnTo>
                    <a:lnTo>
                      <a:pt x="390" y="325"/>
                    </a:lnTo>
                    <a:lnTo>
                      <a:pt x="390" y="319"/>
                    </a:lnTo>
                    <a:lnTo>
                      <a:pt x="392" y="311"/>
                    </a:lnTo>
                    <a:lnTo>
                      <a:pt x="394" y="306"/>
                    </a:lnTo>
                    <a:lnTo>
                      <a:pt x="396" y="298"/>
                    </a:lnTo>
                    <a:lnTo>
                      <a:pt x="402" y="284"/>
                    </a:lnTo>
                    <a:lnTo>
                      <a:pt x="406" y="279"/>
                    </a:lnTo>
                    <a:lnTo>
                      <a:pt x="406" y="271"/>
                    </a:lnTo>
                    <a:lnTo>
                      <a:pt x="407" y="263"/>
                    </a:lnTo>
                    <a:lnTo>
                      <a:pt x="413" y="248"/>
                    </a:lnTo>
                    <a:lnTo>
                      <a:pt x="419" y="231"/>
                    </a:lnTo>
                    <a:lnTo>
                      <a:pt x="421" y="225"/>
                    </a:lnTo>
                    <a:lnTo>
                      <a:pt x="421" y="217"/>
                    </a:lnTo>
                    <a:lnTo>
                      <a:pt x="421" y="215"/>
                    </a:lnTo>
                    <a:lnTo>
                      <a:pt x="423" y="211"/>
                    </a:lnTo>
                    <a:lnTo>
                      <a:pt x="425" y="208"/>
                    </a:lnTo>
                    <a:lnTo>
                      <a:pt x="427" y="204"/>
                    </a:lnTo>
                    <a:lnTo>
                      <a:pt x="427" y="204"/>
                    </a:lnTo>
                    <a:lnTo>
                      <a:pt x="429" y="202"/>
                    </a:lnTo>
                    <a:lnTo>
                      <a:pt x="429" y="200"/>
                    </a:lnTo>
                    <a:lnTo>
                      <a:pt x="429" y="198"/>
                    </a:lnTo>
                    <a:lnTo>
                      <a:pt x="429" y="198"/>
                    </a:lnTo>
                    <a:lnTo>
                      <a:pt x="429" y="192"/>
                    </a:lnTo>
                    <a:lnTo>
                      <a:pt x="429" y="188"/>
                    </a:lnTo>
                    <a:lnTo>
                      <a:pt x="430" y="185"/>
                    </a:lnTo>
                    <a:lnTo>
                      <a:pt x="430" y="179"/>
                    </a:lnTo>
                    <a:lnTo>
                      <a:pt x="434" y="169"/>
                    </a:lnTo>
                    <a:lnTo>
                      <a:pt x="440" y="161"/>
                    </a:lnTo>
                    <a:lnTo>
                      <a:pt x="442" y="158"/>
                    </a:lnTo>
                    <a:lnTo>
                      <a:pt x="444" y="154"/>
                    </a:lnTo>
                    <a:lnTo>
                      <a:pt x="444" y="150"/>
                    </a:lnTo>
                    <a:lnTo>
                      <a:pt x="446" y="148"/>
                    </a:lnTo>
                    <a:lnTo>
                      <a:pt x="446" y="140"/>
                    </a:lnTo>
                    <a:lnTo>
                      <a:pt x="448" y="135"/>
                    </a:lnTo>
                    <a:lnTo>
                      <a:pt x="450" y="131"/>
                    </a:lnTo>
                    <a:lnTo>
                      <a:pt x="459" y="113"/>
                    </a:lnTo>
                    <a:lnTo>
                      <a:pt x="467" y="96"/>
                    </a:lnTo>
                    <a:lnTo>
                      <a:pt x="469" y="92"/>
                    </a:lnTo>
                    <a:lnTo>
                      <a:pt x="473" y="88"/>
                    </a:lnTo>
                    <a:lnTo>
                      <a:pt x="473" y="87"/>
                    </a:lnTo>
                    <a:lnTo>
                      <a:pt x="475" y="85"/>
                    </a:lnTo>
                    <a:lnTo>
                      <a:pt x="480" y="69"/>
                    </a:lnTo>
                    <a:lnTo>
                      <a:pt x="486" y="54"/>
                    </a:lnTo>
                    <a:lnTo>
                      <a:pt x="488" y="48"/>
                    </a:lnTo>
                    <a:lnTo>
                      <a:pt x="490" y="42"/>
                    </a:lnTo>
                    <a:lnTo>
                      <a:pt x="492" y="39"/>
                    </a:lnTo>
                    <a:lnTo>
                      <a:pt x="494" y="37"/>
                    </a:lnTo>
                    <a:lnTo>
                      <a:pt x="498" y="35"/>
                    </a:lnTo>
                    <a:lnTo>
                      <a:pt x="498" y="29"/>
                    </a:lnTo>
                    <a:lnTo>
                      <a:pt x="494" y="25"/>
                    </a:lnTo>
                    <a:close/>
                    <a:moveTo>
                      <a:pt x="496" y="0"/>
                    </a:moveTo>
                    <a:lnTo>
                      <a:pt x="502" y="2"/>
                    </a:lnTo>
                    <a:lnTo>
                      <a:pt x="507" y="4"/>
                    </a:lnTo>
                    <a:lnTo>
                      <a:pt x="513" y="10"/>
                    </a:lnTo>
                    <a:lnTo>
                      <a:pt x="515" y="12"/>
                    </a:lnTo>
                    <a:lnTo>
                      <a:pt x="515" y="14"/>
                    </a:lnTo>
                    <a:lnTo>
                      <a:pt x="519" y="16"/>
                    </a:lnTo>
                    <a:lnTo>
                      <a:pt x="521" y="19"/>
                    </a:lnTo>
                    <a:lnTo>
                      <a:pt x="523" y="23"/>
                    </a:lnTo>
                    <a:lnTo>
                      <a:pt x="523" y="31"/>
                    </a:lnTo>
                    <a:lnTo>
                      <a:pt x="521" y="35"/>
                    </a:lnTo>
                    <a:lnTo>
                      <a:pt x="521" y="40"/>
                    </a:lnTo>
                    <a:lnTo>
                      <a:pt x="519" y="46"/>
                    </a:lnTo>
                    <a:lnTo>
                      <a:pt x="515" y="50"/>
                    </a:lnTo>
                    <a:lnTo>
                      <a:pt x="511" y="54"/>
                    </a:lnTo>
                    <a:lnTo>
                      <a:pt x="509" y="62"/>
                    </a:lnTo>
                    <a:lnTo>
                      <a:pt x="503" y="79"/>
                    </a:lnTo>
                    <a:lnTo>
                      <a:pt x="496" y="96"/>
                    </a:lnTo>
                    <a:lnTo>
                      <a:pt x="494" y="100"/>
                    </a:lnTo>
                    <a:lnTo>
                      <a:pt x="490" y="106"/>
                    </a:lnTo>
                    <a:lnTo>
                      <a:pt x="482" y="127"/>
                    </a:lnTo>
                    <a:lnTo>
                      <a:pt x="471" y="144"/>
                    </a:lnTo>
                    <a:lnTo>
                      <a:pt x="469" y="148"/>
                    </a:lnTo>
                    <a:lnTo>
                      <a:pt x="469" y="156"/>
                    </a:lnTo>
                    <a:lnTo>
                      <a:pt x="467" y="161"/>
                    </a:lnTo>
                    <a:lnTo>
                      <a:pt x="463" y="169"/>
                    </a:lnTo>
                    <a:lnTo>
                      <a:pt x="459" y="177"/>
                    </a:lnTo>
                    <a:lnTo>
                      <a:pt x="455" y="181"/>
                    </a:lnTo>
                    <a:lnTo>
                      <a:pt x="455" y="185"/>
                    </a:lnTo>
                    <a:lnTo>
                      <a:pt x="454" y="188"/>
                    </a:lnTo>
                    <a:lnTo>
                      <a:pt x="454" y="190"/>
                    </a:lnTo>
                    <a:lnTo>
                      <a:pt x="454" y="192"/>
                    </a:lnTo>
                    <a:lnTo>
                      <a:pt x="454" y="198"/>
                    </a:lnTo>
                    <a:lnTo>
                      <a:pt x="454" y="202"/>
                    </a:lnTo>
                    <a:lnTo>
                      <a:pt x="452" y="208"/>
                    </a:lnTo>
                    <a:lnTo>
                      <a:pt x="450" y="215"/>
                    </a:lnTo>
                    <a:lnTo>
                      <a:pt x="446" y="221"/>
                    </a:lnTo>
                    <a:lnTo>
                      <a:pt x="444" y="231"/>
                    </a:lnTo>
                    <a:lnTo>
                      <a:pt x="440" y="238"/>
                    </a:lnTo>
                    <a:lnTo>
                      <a:pt x="436" y="256"/>
                    </a:lnTo>
                    <a:lnTo>
                      <a:pt x="430" y="271"/>
                    </a:lnTo>
                    <a:lnTo>
                      <a:pt x="429" y="277"/>
                    </a:lnTo>
                    <a:lnTo>
                      <a:pt x="429" y="283"/>
                    </a:lnTo>
                    <a:lnTo>
                      <a:pt x="429" y="286"/>
                    </a:lnTo>
                    <a:lnTo>
                      <a:pt x="429" y="290"/>
                    </a:lnTo>
                    <a:lnTo>
                      <a:pt x="425" y="292"/>
                    </a:lnTo>
                    <a:lnTo>
                      <a:pt x="425" y="296"/>
                    </a:lnTo>
                    <a:lnTo>
                      <a:pt x="419" y="306"/>
                    </a:lnTo>
                    <a:lnTo>
                      <a:pt x="415" y="319"/>
                    </a:lnTo>
                    <a:lnTo>
                      <a:pt x="415" y="321"/>
                    </a:lnTo>
                    <a:lnTo>
                      <a:pt x="415" y="323"/>
                    </a:lnTo>
                    <a:lnTo>
                      <a:pt x="415" y="325"/>
                    </a:lnTo>
                    <a:lnTo>
                      <a:pt x="415" y="331"/>
                    </a:lnTo>
                    <a:lnTo>
                      <a:pt x="415" y="334"/>
                    </a:lnTo>
                    <a:lnTo>
                      <a:pt x="415" y="340"/>
                    </a:lnTo>
                    <a:lnTo>
                      <a:pt x="415" y="346"/>
                    </a:lnTo>
                    <a:lnTo>
                      <a:pt x="413" y="352"/>
                    </a:lnTo>
                    <a:lnTo>
                      <a:pt x="409" y="357"/>
                    </a:lnTo>
                    <a:lnTo>
                      <a:pt x="404" y="363"/>
                    </a:lnTo>
                    <a:lnTo>
                      <a:pt x="404" y="363"/>
                    </a:lnTo>
                    <a:lnTo>
                      <a:pt x="402" y="365"/>
                    </a:lnTo>
                    <a:lnTo>
                      <a:pt x="402" y="365"/>
                    </a:lnTo>
                    <a:lnTo>
                      <a:pt x="398" y="371"/>
                    </a:lnTo>
                    <a:lnTo>
                      <a:pt x="396" y="375"/>
                    </a:lnTo>
                    <a:lnTo>
                      <a:pt x="396" y="377"/>
                    </a:lnTo>
                    <a:lnTo>
                      <a:pt x="396" y="379"/>
                    </a:lnTo>
                    <a:lnTo>
                      <a:pt x="394" y="382"/>
                    </a:lnTo>
                    <a:lnTo>
                      <a:pt x="394" y="386"/>
                    </a:lnTo>
                    <a:lnTo>
                      <a:pt x="390" y="394"/>
                    </a:lnTo>
                    <a:lnTo>
                      <a:pt x="384" y="407"/>
                    </a:lnTo>
                    <a:lnTo>
                      <a:pt x="379" y="423"/>
                    </a:lnTo>
                    <a:lnTo>
                      <a:pt x="365" y="450"/>
                    </a:lnTo>
                    <a:lnTo>
                      <a:pt x="361" y="459"/>
                    </a:lnTo>
                    <a:lnTo>
                      <a:pt x="358" y="465"/>
                    </a:lnTo>
                    <a:lnTo>
                      <a:pt x="358" y="475"/>
                    </a:lnTo>
                    <a:lnTo>
                      <a:pt x="358" y="478"/>
                    </a:lnTo>
                    <a:lnTo>
                      <a:pt x="356" y="482"/>
                    </a:lnTo>
                    <a:lnTo>
                      <a:pt x="352" y="488"/>
                    </a:lnTo>
                    <a:lnTo>
                      <a:pt x="344" y="498"/>
                    </a:lnTo>
                    <a:lnTo>
                      <a:pt x="340" y="503"/>
                    </a:lnTo>
                    <a:lnTo>
                      <a:pt x="336" y="509"/>
                    </a:lnTo>
                    <a:lnTo>
                      <a:pt x="333" y="511"/>
                    </a:lnTo>
                    <a:lnTo>
                      <a:pt x="329" y="521"/>
                    </a:lnTo>
                    <a:lnTo>
                      <a:pt x="327" y="528"/>
                    </a:lnTo>
                    <a:lnTo>
                      <a:pt x="321" y="536"/>
                    </a:lnTo>
                    <a:lnTo>
                      <a:pt x="319" y="544"/>
                    </a:lnTo>
                    <a:lnTo>
                      <a:pt x="317" y="550"/>
                    </a:lnTo>
                    <a:lnTo>
                      <a:pt x="313" y="555"/>
                    </a:lnTo>
                    <a:lnTo>
                      <a:pt x="308" y="559"/>
                    </a:lnTo>
                    <a:lnTo>
                      <a:pt x="306" y="563"/>
                    </a:lnTo>
                    <a:lnTo>
                      <a:pt x="306" y="565"/>
                    </a:lnTo>
                    <a:lnTo>
                      <a:pt x="306" y="569"/>
                    </a:lnTo>
                    <a:lnTo>
                      <a:pt x="304" y="573"/>
                    </a:lnTo>
                    <a:lnTo>
                      <a:pt x="302" y="576"/>
                    </a:lnTo>
                    <a:lnTo>
                      <a:pt x="298" y="580"/>
                    </a:lnTo>
                    <a:lnTo>
                      <a:pt x="294" y="586"/>
                    </a:lnTo>
                    <a:lnTo>
                      <a:pt x="292" y="592"/>
                    </a:lnTo>
                    <a:lnTo>
                      <a:pt x="288" y="599"/>
                    </a:lnTo>
                    <a:lnTo>
                      <a:pt x="286" y="605"/>
                    </a:lnTo>
                    <a:lnTo>
                      <a:pt x="283" y="607"/>
                    </a:lnTo>
                    <a:lnTo>
                      <a:pt x="281" y="609"/>
                    </a:lnTo>
                    <a:lnTo>
                      <a:pt x="279" y="609"/>
                    </a:lnTo>
                    <a:lnTo>
                      <a:pt x="277" y="617"/>
                    </a:lnTo>
                    <a:lnTo>
                      <a:pt x="271" y="623"/>
                    </a:lnTo>
                    <a:lnTo>
                      <a:pt x="267" y="626"/>
                    </a:lnTo>
                    <a:lnTo>
                      <a:pt x="263" y="630"/>
                    </a:lnTo>
                    <a:lnTo>
                      <a:pt x="260" y="636"/>
                    </a:lnTo>
                    <a:lnTo>
                      <a:pt x="256" y="640"/>
                    </a:lnTo>
                    <a:lnTo>
                      <a:pt x="254" y="646"/>
                    </a:lnTo>
                    <a:lnTo>
                      <a:pt x="250" y="647"/>
                    </a:lnTo>
                    <a:lnTo>
                      <a:pt x="248" y="651"/>
                    </a:lnTo>
                    <a:lnTo>
                      <a:pt x="244" y="651"/>
                    </a:lnTo>
                    <a:lnTo>
                      <a:pt x="235" y="653"/>
                    </a:lnTo>
                    <a:lnTo>
                      <a:pt x="233" y="653"/>
                    </a:lnTo>
                    <a:lnTo>
                      <a:pt x="225" y="661"/>
                    </a:lnTo>
                    <a:lnTo>
                      <a:pt x="217" y="665"/>
                    </a:lnTo>
                    <a:lnTo>
                      <a:pt x="214" y="667"/>
                    </a:lnTo>
                    <a:lnTo>
                      <a:pt x="210" y="672"/>
                    </a:lnTo>
                    <a:lnTo>
                      <a:pt x="206" y="676"/>
                    </a:lnTo>
                    <a:lnTo>
                      <a:pt x="202" y="678"/>
                    </a:lnTo>
                    <a:lnTo>
                      <a:pt x="194" y="680"/>
                    </a:lnTo>
                    <a:lnTo>
                      <a:pt x="189" y="682"/>
                    </a:lnTo>
                    <a:lnTo>
                      <a:pt x="171" y="690"/>
                    </a:lnTo>
                    <a:lnTo>
                      <a:pt x="164" y="692"/>
                    </a:lnTo>
                    <a:lnTo>
                      <a:pt x="162" y="694"/>
                    </a:lnTo>
                    <a:lnTo>
                      <a:pt x="156" y="699"/>
                    </a:lnTo>
                    <a:lnTo>
                      <a:pt x="152" y="699"/>
                    </a:lnTo>
                    <a:lnTo>
                      <a:pt x="144" y="701"/>
                    </a:lnTo>
                    <a:lnTo>
                      <a:pt x="133" y="703"/>
                    </a:lnTo>
                    <a:lnTo>
                      <a:pt x="125" y="703"/>
                    </a:lnTo>
                    <a:lnTo>
                      <a:pt x="118" y="703"/>
                    </a:lnTo>
                    <a:lnTo>
                      <a:pt x="116" y="703"/>
                    </a:lnTo>
                    <a:lnTo>
                      <a:pt x="106" y="703"/>
                    </a:lnTo>
                    <a:lnTo>
                      <a:pt x="96" y="701"/>
                    </a:lnTo>
                    <a:lnTo>
                      <a:pt x="79" y="703"/>
                    </a:lnTo>
                    <a:lnTo>
                      <a:pt x="62" y="701"/>
                    </a:lnTo>
                    <a:lnTo>
                      <a:pt x="58" y="701"/>
                    </a:lnTo>
                    <a:lnTo>
                      <a:pt x="54" y="697"/>
                    </a:lnTo>
                    <a:lnTo>
                      <a:pt x="48" y="696"/>
                    </a:lnTo>
                    <a:lnTo>
                      <a:pt x="45" y="690"/>
                    </a:lnTo>
                    <a:lnTo>
                      <a:pt x="43" y="686"/>
                    </a:lnTo>
                    <a:lnTo>
                      <a:pt x="37" y="684"/>
                    </a:lnTo>
                    <a:lnTo>
                      <a:pt x="33" y="678"/>
                    </a:lnTo>
                    <a:lnTo>
                      <a:pt x="33" y="678"/>
                    </a:lnTo>
                    <a:lnTo>
                      <a:pt x="31" y="676"/>
                    </a:lnTo>
                    <a:lnTo>
                      <a:pt x="27" y="672"/>
                    </a:lnTo>
                    <a:lnTo>
                      <a:pt x="23" y="671"/>
                    </a:lnTo>
                    <a:lnTo>
                      <a:pt x="22" y="667"/>
                    </a:lnTo>
                    <a:lnTo>
                      <a:pt x="20" y="663"/>
                    </a:lnTo>
                    <a:lnTo>
                      <a:pt x="20" y="661"/>
                    </a:lnTo>
                    <a:lnTo>
                      <a:pt x="18" y="657"/>
                    </a:lnTo>
                    <a:lnTo>
                      <a:pt x="16" y="653"/>
                    </a:lnTo>
                    <a:lnTo>
                      <a:pt x="12" y="647"/>
                    </a:lnTo>
                    <a:lnTo>
                      <a:pt x="8" y="640"/>
                    </a:lnTo>
                    <a:lnTo>
                      <a:pt x="6" y="630"/>
                    </a:lnTo>
                    <a:lnTo>
                      <a:pt x="4" y="623"/>
                    </a:lnTo>
                    <a:lnTo>
                      <a:pt x="2" y="615"/>
                    </a:lnTo>
                    <a:lnTo>
                      <a:pt x="0" y="609"/>
                    </a:lnTo>
                    <a:lnTo>
                      <a:pt x="0" y="603"/>
                    </a:lnTo>
                    <a:lnTo>
                      <a:pt x="2" y="598"/>
                    </a:lnTo>
                    <a:lnTo>
                      <a:pt x="4" y="592"/>
                    </a:lnTo>
                    <a:lnTo>
                      <a:pt x="2" y="588"/>
                    </a:lnTo>
                    <a:lnTo>
                      <a:pt x="2" y="582"/>
                    </a:lnTo>
                    <a:lnTo>
                      <a:pt x="2" y="576"/>
                    </a:lnTo>
                    <a:lnTo>
                      <a:pt x="4" y="571"/>
                    </a:lnTo>
                    <a:lnTo>
                      <a:pt x="8" y="563"/>
                    </a:lnTo>
                    <a:lnTo>
                      <a:pt x="10" y="557"/>
                    </a:lnTo>
                    <a:lnTo>
                      <a:pt x="12" y="553"/>
                    </a:lnTo>
                    <a:lnTo>
                      <a:pt x="12" y="550"/>
                    </a:lnTo>
                    <a:lnTo>
                      <a:pt x="14" y="546"/>
                    </a:lnTo>
                    <a:lnTo>
                      <a:pt x="18" y="542"/>
                    </a:lnTo>
                    <a:lnTo>
                      <a:pt x="23" y="536"/>
                    </a:lnTo>
                    <a:lnTo>
                      <a:pt x="23" y="534"/>
                    </a:lnTo>
                    <a:lnTo>
                      <a:pt x="25" y="532"/>
                    </a:lnTo>
                    <a:lnTo>
                      <a:pt x="27" y="528"/>
                    </a:lnTo>
                    <a:lnTo>
                      <a:pt x="29" y="525"/>
                    </a:lnTo>
                    <a:lnTo>
                      <a:pt x="33" y="523"/>
                    </a:lnTo>
                    <a:lnTo>
                      <a:pt x="35" y="521"/>
                    </a:lnTo>
                    <a:lnTo>
                      <a:pt x="39" y="519"/>
                    </a:lnTo>
                    <a:lnTo>
                      <a:pt x="46" y="507"/>
                    </a:lnTo>
                    <a:lnTo>
                      <a:pt x="50" y="505"/>
                    </a:lnTo>
                    <a:lnTo>
                      <a:pt x="54" y="503"/>
                    </a:lnTo>
                    <a:lnTo>
                      <a:pt x="73" y="498"/>
                    </a:lnTo>
                    <a:lnTo>
                      <a:pt x="85" y="496"/>
                    </a:lnTo>
                    <a:lnTo>
                      <a:pt x="98" y="494"/>
                    </a:lnTo>
                    <a:lnTo>
                      <a:pt x="108" y="496"/>
                    </a:lnTo>
                    <a:lnTo>
                      <a:pt x="116" y="496"/>
                    </a:lnTo>
                    <a:lnTo>
                      <a:pt x="121" y="500"/>
                    </a:lnTo>
                    <a:lnTo>
                      <a:pt x="129" y="503"/>
                    </a:lnTo>
                    <a:lnTo>
                      <a:pt x="137" y="509"/>
                    </a:lnTo>
                    <a:lnTo>
                      <a:pt x="148" y="521"/>
                    </a:lnTo>
                    <a:lnTo>
                      <a:pt x="154" y="526"/>
                    </a:lnTo>
                    <a:lnTo>
                      <a:pt x="160" y="532"/>
                    </a:lnTo>
                    <a:lnTo>
                      <a:pt x="164" y="536"/>
                    </a:lnTo>
                    <a:lnTo>
                      <a:pt x="164" y="538"/>
                    </a:lnTo>
                    <a:lnTo>
                      <a:pt x="164" y="544"/>
                    </a:lnTo>
                    <a:lnTo>
                      <a:pt x="164" y="550"/>
                    </a:lnTo>
                    <a:lnTo>
                      <a:pt x="164" y="555"/>
                    </a:lnTo>
                    <a:lnTo>
                      <a:pt x="162" y="565"/>
                    </a:lnTo>
                    <a:lnTo>
                      <a:pt x="162" y="569"/>
                    </a:lnTo>
                    <a:lnTo>
                      <a:pt x="158" y="573"/>
                    </a:lnTo>
                    <a:lnTo>
                      <a:pt x="154" y="576"/>
                    </a:lnTo>
                    <a:lnTo>
                      <a:pt x="150" y="578"/>
                    </a:lnTo>
                    <a:lnTo>
                      <a:pt x="142" y="582"/>
                    </a:lnTo>
                    <a:lnTo>
                      <a:pt x="135" y="584"/>
                    </a:lnTo>
                    <a:lnTo>
                      <a:pt x="127" y="582"/>
                    </a:lnTo>
                    <a:lnTo>
                      <a:pt x="123" y="580"/>
                    </a:lnTo>
                    <a:lnTo>
                      <a:pt x="119" y="578"/>
                    </a:lnTo>
                    <a:lnTo>
                      <a:pt x="116" y="576"/>
                    </a:lnTo>
                    <a:lnTo>
                      <a:pt x="114" y="573"/>
                    </a:lnTo>
                    <a:lnTo>
                      <a:pt x="114" y="571"/>
                    </a:lnTo>
                    <a:lnTo>
                      <a:pt x="110" y="569"/>
                    </a:lnTo>
                    <a:lnTo>
                      <a:pt x="106" y="567"/>
                    </a:lnTo>
                    <a:lnTo>
                      <a:pt x="104" y="563"/>
                    </a:lnTo>
                    <a:lnTo>
                      <a:pt x="100" y="553"/>
                    </a:lnTo>
                    <a:lnTo>
                      <a:pt x="93" y="551"/>
                    </a:lnTo>
                    <a:lnTo>
                      <a:pt x="89" y="551"/>
                    </a:lnTo>
                    <a:lnTo>
                      <a:pt x="85" y="550"/>
                    </a:lnTo>
                    <a:lnTo>
                      <a:pt x="83" y="551"/>
                    </a:lnTo>
                    <a:lnTo>
                      <a:pt x="81" y="551"/>
                    </a:lnTo>
                    <a:lnTo>
                      <a:pt x="81" y="551"/>
                    </a:lnTo>
                    <a:lnTo>
                      <a:pt x="75" y="561"/>
                    </a:lnTo>
                    <a:lnTo>
                      <a:pt x="68" y="567"/>
                    </a:lnTo>
                    <a:lnTo>
                      <a:pt x="68" y="569"/>
                    </a:lnTo>
                    <a:lnTo>
                      <a:pt x="66" y="573"/>
                    </a:lnTo>
                    <a:lnTo>
                      <a:pt x="64" y="574"/>
                    </a:lnTo>
                    <a:lnTo>
                      <a:pt x="58" y="576"/>
                    </a:lnTo>
                    <a:lnTo>
                      <a:pt x="58" y="578"/>
                    </a:lnTo>
                    <a:lnTo>
                      <a:pt x="58" y="586"/>
                    </a:lnTo>
                    <a:lnTo>
                      <a:pt x="56" y="594"/>
                    </a:lnTo>
                    <a:lnTo>
                      <a:pt x="52" y="599"/>
                    </a:lnTo>
                    <a:lnTo>
                      <a:pt x="50" y="603"/>
                    </a:lnTo>
                    <a:lnTo>
                      <a:pt x="50" y="605"/>
                    </a:lnTo>
                    <a:lnTo>
                      <a:pt x="50" y="611"/>
                    </a:lnTo>
                    <a:lnTo>
                      <a:pt x="52" y="615"/>
                    </a:lnTo>
                    <a:lnTo>
                      <a:pt x="56" y="623"/>
                    </a:lnTo>
                    <a:lnTo>
                      <a:pt x="58" y="628"/>
                    </a:lnTo>
                    <a:lnTo>
                      <a:pt x="66" y="634"/>
                    </a:lnTo>
                    <a:lnTo>
                      <a:pt x="71" y="642"/>
                    </a:lnTo>
                    <a:lnTo>
                      <a:pt x="73" y="646"/>
                    </a:lnTo>
                    <a:lnTo>
                      <a:pt x="77" y="647"/>
                    </a:lnTo>
                    <a:lnTo>
                      <a:pt x="81" y="647"/>
                    </a:lnTo>
                    <a:lnTo>
                      <a:pt x="91" y="647"/>
                    </a:lnTo>
                    <a:lnTo>
                      <a:pt x="100" y="646"/>
                    </a:lnTo>
                    <a:lnTo>
                      <a:pt x="108" y="647"/>
                    </a:lnTo>
                    <a:lnTo>
                      <a:pt x="110" y="647"/>
                    </a:lnTo>
                    <a:lnTo>
                      <a:pt x="123" y="647"/>
                    </a:lnTo>
                    <a:lnTo>
                      <a:pt x="129" y="647"/>
                    </a:lnTo>
                    <a:lnTo>
                      <a:pt x="137" y="646"/>
                    </a:lnTo>
                    <a:lnTo>
                      <a:pt x="146" y="644"/>
                    </a:lnTo>
                    <a:lnTo>
                      <a:pt x="154" y="642"/>
                    </a:lnTo>
                    <a:lnTo>
                      <a:pt x="162" y="638"/>
                    </a:lnTo>
                    <a:lnTo>
                      <a:pt x="166" y="636"/>
                    </a:lnTo>
                    <a:lnTo>
                      <a:pt x="169" y="636"/>
                    </a:lnTo>
                    <a:lnTo>
                      <a:pt x="175" y="630"/>
                    </a:lnTo>
                    <a:lnTo>
                      <a:pt x="189" y="621"/>
                    </a:lnTo>
                    <a:lnTo>
                      <a:pt x="194" y="617"/>
                    </a:lnTo>
                    <a:lnTo>
                      <a:pt x="198" y="613"/>
                    </a:lnTo>
                    <a:lnTo>
                      <a:pt x="206" y="605"/>
                    </a:lnTo>
                    <a:lnTo>
                      <a:pt x="212" y="599"/>
                    </a:lnTo>
                    <a:lnTo>
                      <a:pt x="217" y="594"/>
                    </a:lnTo>
                    <a:lnTo>
                      <a:pt x="223" y="584"/>
                    </a:lnTo>
                    <a:lnTo>
                      <a:pt x="229" y="573"/>
                    </a:lnTo>
                    <a:lnTo>
                      <a:pt x="244" y="548"/>
                    </a:lnTo>
                    <a:lnTo>
                      <a:pt x="250" y="534"/>
                    </a:lnTo>
                    <a:lnTo>
                      <a:pt x="256" y="523"/>
                    </a:lnTo>
                    <a:lnTo>
                      <a:pt x="262" y="511"/>
                    </a:lnTo>
                    <a:lnTo>
                      <a:pt x="263" y="500"/>
                    </a:lnTo>
                    <a:lnTo>
                      <a:pt x="265" y="496"/>
                    </a:lnTo>
                    <a:lnTo>
                      <a:pt x="267" y="492"/>
                    </a:lnTo>
                    <a:lnTo>
                      <a:pt x="269" y="490"/>
                    </a:lnTo>
                    <a:lnTo>
                      <a:pt x="273" y="486"/>
                    </a:lnTo>
                    <a:lnTo>
                      <a:pt x="279" y="473"/>
                    </a:lnTo>
                    <a:lnTo>
                      <a:pt x="286" y="459"/>
                    </a:lnTo>
                    <a:lnTo>
                      <a:pt x="288" y="453"/>
                    </a:lnTo>
                    <a:lnTo>
                      <a:pt x="290" y="452"/>
                    </a:lnTo>
                    <a:lnTo>
                      <a:pt x="292" y="444"/>
                    </a:lnTo>
                    <a:lnTo>
                      <a:pt x="294" y="438"/>
                    </a:lnTo>
                    <a:lnTo>
                      <a:pt x="298" y="432"/>
                    </a:lnTo>
                    <a:lnTo>
                      <a:pt x="302" y="421"/>
                    </a:lnTo>
                    <a:lnTo>
                      <a:pt x="308" y="409"/>
                    </a:lnTo>
                    <a:lnTo>
                      <a:pt x="311" y="404"/>
                    </a:lnTo>
                    <a:lnTo>
                      <a:pt x="313" y="396"/>
                    </a:lnTo>
                    <a:lnTo>
                      <a:pt x="315" y="386"/>
                    </a:lnTo>
                    <a:lnTo>
                      <a:pt x="317" y="377"/>
                    </a:lnTo>
                    <a:lnTo>
                      <a:pt x="319" y="375"/>
                    </a:lnTo>
                    <a:lnTo>
                      <a:pt x="321" y="371"/>
                    </a:lnTo>
                    <a:lnTo>
                      <a:pt x="323" y="369"/>
                    </a:lnTo>
                    <a:lnTo>
                      <a:pt x="325" y="367"/>
                    </a:lnTo>
                    <a:lnTo>
                      <a:pt x="325" y="365"/>
                    </a:lnTo>
                    <a:lnTo>
                      <a:pt x="325" y="365"/>
                    </a:lnTo>
                    <a:lnTo>
                      <a:pt x="325" y="363"/>
                    </a:lnTo>
                    <a:lnTo>
                      <a:pt x="325" y="359"/>
                    </a:lnTo>
                    <a:lnTo>
                      <a:pt x="325" y="354"/>
                    </a:lnTo>
                    <a:lnTo>
                      <a:pt x="325" y="352"/>
                    </a:lnTo>
                    <a:lnTo>
                      <a:pt x="323" y="350"/>
                    </a:lnTo>
                    <a:lnTo>
                      <a:pt x="321" y="346"/>
                    </a:lnTo>
                    <a:lnTo>
                      <a:pt x="321" y="342"/>
                    </a:lnTo>
                    <a:lnTo>
                      <a:pt x="319" y="336"/>
                    </a:lnTo>
                    <a:lnTo>
                      <a:pt x="319" y="334"/>
                    </a:lnTo>
                    <a:lnTo>
                      <a:pt x="315" y="332"/>
                    </a:lnTo>
                    <a:lnTo>
                      <a:pt x="313" y="331"/>
                    </a:lnTo>
                    <a:lnTo>
                      <a:pt x="311" y="329"/>
                    </a:lnTo>
                    <a:lnTo>
                      <a:pt x="308" y="321"/>
                    </a:lnTo>
                    <a:lnTo>
                      <a:pt x="306" y="317"/>
                    </a:lnTo>
                    <a:lnTo>
                      <a:pt x="300" y="309"/>
                    </a:lnTo>
                    <a:lnTo>
                      <a:pt x="294" y="302"/>
                    </a:lnTo>
                    <a:lnTo>
                      <a:pt x="290" y="294"/>
                    </a:lnTo>
                    <a:lnTo>
                      <a:pt x="286" y="286"/>
                    </a:lnTo>
                    <a:lnTo>
                      <a:pt x="285" y="284"/>
                    </a:lnTo>
                    <a:lnTo>
                      <a:pt x="281" y="283"/>
                    </a:lnTo>
                    <a:lnTo>
                      <a:pt x="279" y="279"/>
                    </a:lnTo>
                    <a:lnTo>
                      <a:pt x="277" y="277"/>
                    </a:lnTo>
                    <a:lnTo>
                      <a:pt x="277" y="273"/>
                    </a:lnTo>
                    <a:lnTo>
                      <a:pt x="275" y="269"/>
                    </a:lnTo>
                    <a:lnTo>
                      <a:pt x="271" y="265"/>
                    </a:lnTo>
                    <a:lnTo>
                      <a:pt x="269" y="263"/>
                    </a:lnTo>
                    <a:lnTo>
                      <a:pt x="269" y="259"/>
                    </a:lnTo>
                    <a:lnTo>
                      <a:pt x="265" y="252"/>
                    </a:lnTo>
                    <a:lnTo>
                      <a:pt x="262" y="246"/>
                    </a:lnTo>
                    <a:lnTo>
                      <a:pt x="260" y="244"/>
                    </a:lnTo>
                    <a:lnTo>
                      <a:pt x="258" y="242"/>
                    </a:lnTo>
                    <a:lnTo>
                      <a:pt x="256" y="238"/>
                    </a:lnTo>
                    <a:lnTo>
                      <a:pt x="254" y="234"/>
                    </a:lnTo>
                    <a:lnTo>
                      <a:pt x="252" y="229"/>
                    </a:lnTo>
                    <a:lnTo>
                      <a:pt x="250" y="227"/>
                    </a:lnTo>
                    <a:lnTo>
                      <a:pt x="248" y="221"/>
                    </a:lnTo>
                    <a:lnTo>
                      <a:pt x="244" y="217"/>
                    </a:lnTo>
                    <a:lnTo>
                      <a:pt x="240" y="210"/>
                    </a:lnTo>
                    <a:lnTo>
                      <a:pt x="237" y="200"/>
                    </a:lnTo>
                    <a:lnTo>
                      <a:pt x="223" y="186"/>
                    </a:lnTo>
                    <a:lnTo>
                      <a:pt x="217" y="179"/>
                    </a:lnTo>
                    <a:lnTo>
                      <a:pt x="214" y="167"/>
                    </a:lnTo>
                    <a:lnTo>
                      <a:pt x="204" y="158"/>
                    </a:lnTo>
                    <a:lnTo>
                      <a:pt x="198" y="146"/>
                    </a:lnTo>
                    <a:lnTo>
                      <a:pt x="192" y="138"/>
                    </a:lnTo>
                    <a:lnTo>
                      <a:pt x="187" y="131"/>
                    </a:lnTo>
                    <a:lnTo>
                      <a:pt x="185" y="127"/>
                    </a:lnTo>
                    <a:lnTo>
                      <a:pt x="185" y="121"/>
                    </a:lnTo>
                    <a:lnTo>
                      <a:pt x="185" y="119"/>
                    </a:lnTo>
                    <a:lnTo>
                      <a:pt x="183" y="117"/>
                    </a:lnTo>
                    <a:lnTo>
                      <a:pt x="183" y="115"/>
                    </a:lnTo>
                    <a:lnTo>
                      <a:pt x="179" y="108"/>
                    </a:lnTo>
                    <a:lnTo>
                      <a:pt x="179" y="108"/>
                    </a:lnTo>
                    <a:lnTo>
                      <a:pt x="177" y="106"/>
                    </a:lnTo>
                    <a:lnTo>
                      <a:pt x="177" y="106"/>
                    </a:lnTo>
                    <a:lnTo>
                      <a:pt x="169" y="100"/>
                    </a:lnTo>
                    <a:lnTo>
                      <a:pt x="167" y="96"/>
                    </a:lnTo>
                    <a:lnTo>
                      <a:pt x="166" y="90"/>
                    </a:lnTo>
                    <a:lnTo>
                      <a:pt x="160" y="90"/>
                    </a:lnTo>
                    <a:lnTo>
                      <a:pt x="144" y="90"/>
                    </a:lnTo>
                    <a:lnTo>
                      <a:pt x="142" y="90"/>
                    </a:lnTo>
                    <a:lnTo>
                      <a:pt x="137" y="90"/>
                    </a:lnTo>
                    <a:lnTo>
                      <a:pt x="131" y="90"/>
                    </a:lnTo>
                    <a:lnTo>
                      <a:pt x="125" y="88"/>
                    </a:lnTo>
                    <a:lnTo>
                      <a:pt x="119" y="87"/>
                    </a:lnTo>
                    <a:lnTo>
                      <a:pt x="118" y="83"/>
                    </a:lnTo>
                    <a:lnTo>
                      <a:pt x="116" y="81"/>
                    </a:lnTo>
                    <a:lnTo>
                      <a:pt x="114" y="77"/>
                    </a:lnTo>
                    <a:lnTo>
                      <a:pt x="114" y="75"/>
                    </a:lnTo>
                    <a:lnTo>
                      <a:pt x="112" y="73"/>
                    </a:lnTo>
                    <a:lnTo>
                      <a:pt x="114" y="69"/>
                    </a:lnTo>
                    <a:lnTo>
                      <a:pt x="110" y="64"/>
                    </a:lnTo>
                    <a:lnTo>
                      <a:pt x="110" y="58"/>
                    </a:lnTo>
                    <a:lnTo>
                      <a:pt x="110" y="52"/>
                    </a:lnTo>
                    <a:lnTo>
                      <a:pt x="114" y="48"/>
                    </a:lnTo>
                    <a:lnTo>
                      <a:pt x="116" y="44"/>
                    </a:lnTo>
                    <a:lnTo>
                      <a:pt x="119" y="40"/>
                    </a:lnTo>
                    <a:lnTo>
                      <a:pt x="125" y="37"/>
                    </a:lnTo>
                    <a:lnTo>
                      <a:pt x="133" y="37"/>
                    </a:lnTo>
                    <a:lnTo>
                      <a:pt x="139" y="37"/>
                    </a:lnTo>
                    <a:lnTo>
                      <a:pt x="144" y="35"/>
                    </a:lnTo>
                    <a:lnTo>
                      <a:pt x="148" y="35"/>
                    </a:lnTo>
                    <a:lnTo>
                      <a:pt x="154" y="33"/>
                    </a:lnTo>
                    <a:lnTo>
                      <a:pt x="162" y="31"/>
                    </a:lnTo>
                    <a:lnTo>
                      <a:pt x="167" y="31"/>
                    </a:lnTo>
                    <a:lnTo>
                      <a:pt x="171" y="29"/>
                    </a:lnTo>
                    <a:lnTo>
                      <a:pt x="177" y="25"/>
                    </a:lnTo>
                    <a:lnTo>
                      <a:pt x="185" y="23"/>
                    </a:lnTo>
                    <a:lnTo>
                      <a:pt x="192" y="23"/>
                    </a:lnTo>
                    <a:lnTo>
                      <a:pt x="198" y="23"/>
                    </a:lnTo>
                    <a:lnTo>
                      <a:pt x="200" y="25"/>
                    </a:lnTo>
                    <a:lnTo>
                      <a:pt x="204" y="25"/>
                    </a:lnTo>
                    <a:lnTo>
                      <a:pt x="212" y="21"/>
                    </a:lnTo>
                    <a:lnTo>
                      <a:pt x="219" y="21"/>
                    </a:lnTo>
                    <a:lnTo>
                      <a:pt x="227" y="23"/>
                    </a:lnTo>
                    <a:lnTo>
                      <a:pt x="227" y="23"/>
                    </a:lnTo>
                    <a:lnTo>
                      <a:pt x="227" y="23"/>
                    </a:lnTo>
                    <a:lnTo>
                      <a:pt x="233" y="21"/>
                    </a:lnTo>
                    <a:lnTo>
                      <a:pt x="240" y="21"/>
                    </a:lnTo>
                    <a:lnTo>
                      <a:pt x="246" y="23"/>
                    </a:lnTo>
                    <a:lnTo>
                      <a:pt x="254" y="27"/>
                    </a:lnTo>
                    <a:lnTo>
                      <a:pt x="258" y="33"/>
                    </a:lnTo>
                    <a:lnTo>
                      <a:pt x="262" y="37"/>
                    </a:lnTo>
                    <a:lnTo>
                      <a:pt x="263" y="40"/>
                    </a:lnTo>
                    <a:lnTo>
                      <a:pt x="265" y="44"/>
                    </a:lnTo>
                    <a:lnTo>
                      <a:pt x="263" y="48"/>
                    </a:lnTo>
                    <a:lnTo>
                      <a:pt x="260" y="58"/>
                    </a:lnTo>
                    <a:lnTo>
                      <a:pt x="256" y="65"/>
                    </a:lnTo>
                    <a:lnTo>
                      <a:pt x="252" y="71"/>
                    </a:lnTo>
                    <a:lnTo>
                      <a:pt x="246" y="77"/>
                    </a:lnTo>
                    <a:lnTo>
                      <a:pt x="250" y="83"/>
                    </a:lnTo>
                    <a:lnTo>
                      <a:pt x="258" y="92"/>
                    </a:lnTo>
                    <a:lnTo>
                      <a:pt x="263" y="102"/>
                    </a:lnTo>
                    <a:lnTo>
                      <a:pt x="265" y="106"/>
                    </a:lnTo>
                    <a:lnTo>
                      <a:pt x="267" y="110"/>
                    </a:lnTo>
                    <a:lnTo>
                      <a:pt x="269" y="113"/>
                    </a:lnTo>
                    <a:lnTo>
                      <a:pt x="271" y="117"/>
                    </a:lnTo>
                    <a:lnTo>
                      <a:pt x="273" y="123"/>
                    </a:lnTo>
                    <a:lnTo>
                      <a:pt x="281" y="131"/>
                    </a:lnTo>
                    <a:lnTo>
                      <a:pt x="290" y="148"/>
                    </a:lnTo>
                    <a:lnTo>
                      <a:pt x="308" y="171"/>
                    </a:lnTo>
                    <a:lnTo>
                      <a:pt x="310" y="177"/>
                    </a:lnTo>
                    <a:lnTo>
                      <a:pt x="313" y="183"/>
                    </a:lnTo>
                    <a:lnTo>
                      <a:pt x="317" y="190"/>
                    </a:lnTo>
                    <a:lnTo>
                      <a:pt x="319" y="190"/>
                    </a:lnTo>
                    <a:lnTo>
                      <a:pt x="321" y="194"/>
                    </a:lnTo>
                    <a:lnTo>
                      <a:pt x="323" y="196"/>
                    </a:lnTo>
                    <a:lnTo>
                      <a:pt x="333" y="215"/>
                    </a:lnTo>
                    <a:lnTo>
                      <a:pt x="342" y="233"/>
                    </a:lnTo>
                    <a:lnTo>
                      <a:pt x="346" y="234"/>
                    </a:lnTo>
                    <a:lnTo>
                      <a:pt x="348" y="240"/>
                    </a:lnTo>
                    <a:lnTo>
                      <a:pt x="352" y="248"/>
                    </a:lnTo>
                    <a:lnTo>
                      <a:pt x="354" y="254"/>
                    </a:lnTo>
                    <a:lnTo>
                      <a:pt x="354" y="254"/>
                    </a:lnTo>
                    <a:lnTo>
                      <a:pt x="358" y="256"/>
                    </a:lnTo>
                    <a:lnTo>
                      <a:pt x="359" y="259"/>
                    </a:lnTo>
                    <a:lnTo>
                      <a:pt x="361" y="256"/>
                    </a:lnTo>
                    <a:lnTo>
                      <a:pt x="365" y="240"/>
                    </a:lnTo>
                    <a:lnTo>
                      <a:pt x="367" y="233"/>
                    </a:lnTo>
                    <a:lnTo>
                      <a:pt x="371" y="227"/>
                    </a:lnTo>
                    <a:lnTo>
                      <a:pt x="373" y="219"/>
                    </a:lnTo>
                    <a:lnTo>
                      <a:pt x="375" y="213"/>
                    </a:lnTo>
                    <a:lnTo>
                      <a:pt x="381" y="204"/>
                    </a:lnTo>
                    <a:lnTo>
                      <a:pt x="384" y="192"/>
                    </a:lnTo>
                    <a:lnTo>
                      <a:pt x="386" y="185"/>
                    </a:lnTo>
                    <a:lnTo>
                      <a:pt x="386" y="185"/>
                    </a:lnTo>
                    <a:lnTo>
                      <a:pt x="388" y="183"/>
                    </a:lnTo>
                    <a:lnTo>
                      <a:pt x="388" y="183"/>
                    </a:lnTo>
                    <a:lnTo>
                      <a:pt x="388" y="179"/>
                    </a:lnTo>
                    <a:lnTo>
                      <a:pt x="388" y="177"/>
                    </a:lnTo>
                    <a:lnTo>
                      <a:pt x="390" y="169"/>
                    </a:lnTo>
                    <a:lnTo>
                      <a:pt x="392" y="161"/>
                    </a:lnTo>
                    <a:lnTo>
                      <a:pt x="396" y="152"/>
                    </a:lnTo>
                    <a:lnTo>
                      <a:pt x="398" y="142"/>
                    </a:lnTo>
                    <a:lnTo>
                      <a:pt x="407" y="119"/>
                    </a:lnTo>
                    <a:lnTo>
                      <a:pt x="411" y="113"/>
                    </a:lnTo>
                    <a:lnTo>
                      <a:pt x="413" y="108"/>
                    </a:lnTo>
                    <a:lnTo>
                      <a:pt x="417" y="102"/>
                    </a:lnTo>
                    <a:lnTo>
                      <a:pt x="421" y="92"/>
                    </a:lnTo>
                    <a:lnTo>
                      <a:pt x="427" y="81"/>
                    </a:lnTo>
                    <a:lnTo>
                      <a:pt x="430" y="75"/>
                    </a:lnTo>
                    <a:lnTo>
                      <a:pt x="430" y="75"/>
                    </a:lnTo>
                    <a:lnTo>
                      <a:pt x="430" y="71"/>
                    </a:lnTo>
                    <a:lnTo>
                      <a:pt x="432" y="67"/>
                    </a:lnTo>
                    <a:lnTo>
                      <a:pt x="436" y="60"/>
                    </a:lnTo>
                    <a:lnTo>
                      <a:pt x="442" y="56"/>
                    </a:lnTo>
                    <a:lnTo>
                      <a:pt x="446" y="46"/>
                    </a:lnTo>
                    <a:lnTo>
                      <a:pt x="450" y="35"/>
                    </a:lnTo>
                    <a:lnTo>
                      <a:pt x="454" y="23"/>
                    </a:lnTo>
                    <a:lnTo>
                      <a:pt x="459" y="16"/>
                    </a:lnTo>
                    <a:lnTo>
                      <a:pt x="469" y="8"/>
                    </a:lnTo>
                    <a:lnTo>
                      <a:pt x="473" y="6"/>
                    </a:lnTo>
                    <a:lnTo>
                      <a:pt x="477" y="4"/>
                    </a:lnTo>
                    <a:lnTo>
                      <a:pt x="484" y="2"/>
                    </a:lnTo>
                    <a:lnTo>
                      <a:pt x="490" y="0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491" name="Freeform 184"/>
          <p:cNvSpPr>
            <a:spLocks/>
          </p:cNvSpPr>
          <p:nvPr/>
        </p:nvSpPr>
        <p:spPr bwMode="auto">
          <a:xfrm>
            <a:off x="5226968" y="1367805"/>
            <a:ext cx="1420813" cy="779463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2" name="Freeform 184"/>
          <p:cNvSpPr>
            <a:spLocks/>
          </p:cNvSpPr>
          <p:nvPr/>
        </p:nvSpPr>
        <p:spPr bwMode="auto">
          <a:xfrm rot="2511390">
            <a:off x="6612362" y="1699320"/>
            <a:ext cx="452681" cy="248342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3" name="Freeform 184"/>
          <p:cNvSpPr>
            <a:spLocks/>
          </p:cNvSpPr>
          <p:nvPr/>
        </p:nvSpPr>
        <p:spPr bwMode="auto">
          <a:xfrm rot="20838844">
            <a:off x="5345502" y="2331082"/>
            <a:ext cx="813314" cy="44618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4" name="Freeform 184"/>
          <p:cNvSpPr>
            <a:spLocks/>
          </p:cNvSpPr>
          <p:nvPr/>
        </p:nvSpPr>
        <p:spPr bwMode="auto">
          <a:xfrm rot="2511390">
            <a:off x="8526507" y="2357689"/>
            <a:ext cx="452681" cy="248342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5" name="Freeform 184"/>
          <p:cNvSpPr>
            <a:spLocks/>
          </p:cNvSpPr>
          <p:nvPr/>
        </p:nvSpPr>
        <p:spPr bwMode="auto">
          <a:xfrm rot="2993841">
            <a:off x="6449038" y="3837386"/>
            <a:ext cx="487704" cy="26755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6" name="Freeform 184"/>
          <p:cNvSpPr>
            <a:spLocks/>
          </p:cNvSpPr>
          <p:nvPr/>
        </p:nvSpPr>
        <p:spPr bwMode="auto">
          <a:xfrm rot="1139452">
            <a:off x="6139466" y="2832954"/>
            <a:ext cx="761578" cy="417804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chemeClr val="tx1">
                <a:lumMod val="95000"/>
                <a:lumOff val="5000"/>
              </a:schemeClr>
            </a:gs>
            <a:gs pos="0">
              <a:schemeClr val="tx1">
                <a:lumMod val="50000"/>
                <a:lumOff val="50000"/>
              </a:schemeClr>
            </a:gs>
            <a:gs pos="100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/>
          <p:cNvGrpSpPr/>
          <p:nvPr/>
        </p:nvGrpSpPr>
        <p:grpSpPr>
          <a:xfrm>
            <a:off x="5065248" y="5033397"/>
            <a:ext cx="7139997" cy="1155378"/>
            <a:chOff x="5065248" y="5033397"/>
            <a:chExt cx="7359742" cy="1155378"/>
          </a:xfrm>
        </p:grpSpPr>
        <p:sp>
          <p:nvSpPr>
            <p:cNvPr id="529" name="Freeform 7"/>
            <p:cNvSpPr>
              <a:spLocks/>
            </p:cNvSpPr>
            <p:nvPr/>
          </p:nvSpPr>
          <p:spPr bwMode="auto">
            <a:xfrm>
              <a:off x="6663550" y="5048847"/>
              <a:ext cx="211162" cy="1139928"/>
            </a:xfrm>
            <a:custGeom>
              <a:avLst/>
              <a:gdLst>
                <a:gd name="T0" fmla="*/ 20 w 123"/>
                <a:gd name="T1" fmla="*/ 0 h 664"/>
                <a:gd name="T2" fmla="*/ 20 w 123"/>
                <a:gd name="T3" fmla="*/ 6 h 664"/>
                <a:gd name="T4" fmla="*/ 22 w 123"/>
                <a:gd name="T5" fmla="*/ 25 h 664"/>
                <a:gd name="T6" fmla="*/ 24 w 123"/>
                <a:gd name="T7" fmla="*/ 55 h 664"/>
                <a:gd name="T8" fmla="*/ 25 w 123"/>
                <a:gd name="T9" fmla="*/ 96 h 664"/>
                <a:gd name="T10" fmla="*/ 29 w 123"/>
                <a:gd name="T11" fmla="*/ 144 h 664"/>
                <a:gd name="T12" fmla="*/ 35 w 123"/>
                <a:gd name="T13" fmla="*/ 199 h 664"/>
                <a:gd name="T14" fmla="*/ 41 w 123"/>
                <a:gd name="T15" fmla="*/ 259 h 664"/>
                <a:gd name="T16" fmla="*/ 50 w 123"/>
                <a:gd name="T17" fmla="*/ 322 h 664"/>
                <a:gd name="T18" fmla="*/ 60 w 123"/>
                <a:gd name="T19" fmla="*/ 389 h 664"/>
                <a:gd name="T20" fmla="*/ 73 w 123"/>
                <a:gd name="T21" fmla="*/ 457 h 664"/>
                <a:gd name="T22" fmla="*/ 87 w 123"/>
                <a:gd name="T23" fmla="*/ 524 h 664"/>
                <a:gd name="T24" fmla="*/ 104 w 123"/>
                <a:gd name="T25" fmla="*/ 587 h 664"/>
                <a:gd name="T26" fmla="*/ 123 w 123"/>
                <a:gd name="T27" fmla="*/ 649 h 664"/>
                <a:gd name="T28" fmla="*/ 85 w 123"/>
                <a:gd name="T29" fmla="*/ 664 h 664"/>
                <a:gd name="T30" fmla="*/ 56 w 123"/>
                <a:gd name="T31" fmla="*/ 581 h 664"/>
                <a:gd name="T32" fmla="*/ 35 w 123"/>
                <a:gd name="T33" fmla="*/ 503 h 664"/>
                <a:gd name="T34" fmla="*/ 20 w 123"/>
                <a:gd name="T35" fmla="*/ 426 h 664"/>
                <a:gd name="T36" fmla="*/ 8 w 123"/>
                <a:gd name="T37" fmla="*/ 353 h 664"/>
                <a:gd name="T38" fmla="*/ 2 w 123"/>
                <a:gd name="T39" fmla="*/ 286 h 664"/>
                <a:gd name="T40" fmla="*/ 0 w 123"/>
                <a:gd name="T41" fmla="*/ 224 h 664"/>
                <a:gd name="T42" fmla="*/ 0 w 123"/>
                <a:gd name="T43" fmla="*/ 169 h 664"/>
                <a:gd name="T44" fmla="*/ 2 w 123"/>
                <a:gd name="T45" fmla="*/ 121 h 664"/>
                <a:gd name="T46" fmla="*/ 6 w 123"/>
                <a:gd name="T47" fmla="*/ 78 h 664"/>
                <a:gd name="T48" fmla="*/ 12 w 123"/>
                <a:gd name="T49" fmla="*/ 44 h 664"/>
                <a:gd name="T50" fmla="*/ 16 w 123"/>
                <a:gd name="T51" fmla="*/ 19 h 664"/>
                <a:gd name="T52" fmla="*/ 20 w 123"/>
                <a:gd name="T53" fmla="*/ 4 h 664"/>
                <a:gd name="T54" fmla="*/ 20 w 123"/>
                <a:gd name="T5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" h="664">
                  <a:moveTo>
                    <a:pt x="20" y="0"/>
                  </a:moveTo>
                  <a:lnTo>
                    <a:pt x="20" y="6"/>
                  </a:lnTo>
                  <a:lnTo>
                    <a:pt x="22" y="25"/>
                  </a:lnTo>
                  <a:lnTo>
                    <a:pt x="24" y="55"/>
                  </a:lnTo>
                  <a:lnTo>
                    <a:pt x="25" y="96"/>
                  </a:lnTo>
                  <a:lnTo>
                    <a:pt x="29" y="144"/>
                  </a:lnTo>
                  <a:lnTo>
                    <a:pt x="35" y="199"/>
                  </a:lnTo>
                  <a:lnTo>
                    <a:pt x="41" y="259"/>
                  </a:lnTo>
                  <a:lnTo>
                    <a:pt x="50" y="322"/>
                  </a:lnTo>
                  <a:lnTo>
                    <a:pt x="60" y="389"/>
                  </a:lnTo>
                  <a:lnTo>
                    <a:pt x="73" y="457"/>
                  </a:lnTo>
                  <a:lnTo>
                    <a:pt x="87" y="524"/>
                  </a:lnTo>
                  <a:lnTo>
                    <a:pt x="104" y="587"/>
                  </a:lnTo>
                  <a:lnTo>
                    <a:pt x="123" y="649"/>
                  </a:lnTo>
                  <a:lnTo>
                    <a:pt x="85" y="664"/>
                  </a:lnTo>
                  <a:lnTo>
                    <a:pt x="56" y="581"/>
                  </a:lnTo>
                  <a:lnTo>
                    <a:pt x="35" y="503"/>
                  </a:lnTo>
                  <a:lnTo>
                    <a:pt x="20" y="426"/>
                  </a:lnTo>
                  <a:lnTo>
                    <a:pt x="8" y="353"/>
                  </a:lnTo>
                  <a:lnTo>
                    <a:pt x="2" y="286"/>
                  </a:lnTo>
                  <a:lnTo>
                    <a:pt x="0" y="224"/>
                  </a:lnTo>
                  <a:lnTo>
                    <a:pt x="0" y="169"/>
                  </a:lnTo>
                  <a:lnTo>
                    <a:pt x="2" y="121"/>
                  </a:lnTo>
                  <a:lnTo>
                    <a:pt x="6" y="78"/>
                  </a:lnTo>
                  <a:lnTo>
                    <a:pt x="12" y="44"/>
                  </a:lnTo>
                  <a:lnTo>
                    <a:pt x="16" y="19"/>
                  </a:lnTo>
                  <a:lnTo>
                    <a:pt x="20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0" name="Freeform 8"/>
            <p:cNvSpPr>
              <a:spLocks/>
            </p:cNvSpPr>
            <p:nvPr/>
          </p:nvSpPr>
          <p:spPr bwMode="auto">
            <a:xfrm>
              <a:off x="6977716" y="5292627"/>
              <a:ext cx="157942" cy="896148"/>
            </a:xfrm>
            <a:custGeom>
              <a:avLst/>
              <a:gdLst>
                <a:gd name="T0" fmla="*/ 19 w 92"/>
                <a:gd name="T1" fmla="*/ 0 h 522"/>
                <a:gd name="T2" fmla="*/ 19 w 92"/>
                <a:gd name="T3" fmla="*/ 6 h 522"/>
                <a:gd name="T4" fmla="*/ 19 w 92"/>
                <a:gd name="T5" fmla="*/ 23 h 522"/>
                <a:gd name="T6" fmla="*/ 21 w 92"/>
                <a:gd name="T7" fmla="*/ 52 h 522"/>
                <a:gd name="T8" fmla="*/ 23 w 92"/>
                <a:gd name="T9" fmla="*/ 87 h 522"/>
                <a:gd name="T10" fmla="*/ 25 w 92"/>
                <a:gd name="T11" fmla="*/ 131 h 522"/>
                <a:gd name="T12" fmla="*/ 31 w 92"/>
                <a:gd name="T13" fmla="*/ 179 h 522"/>
                <a:gd name="T14" fmla="*/ 36 w 92"/>
                <a:gd name="T15" fmla="*/ 233 h 522"/>
                <a:gd name="T16" fmla="*/ 42 w 92"/>
                <a:gd name="T17" fmla="*/ 288 h 522"/>
                <a:gd name="T18" fmla="*/ 52 w 92"/>
                <a:gd name="T19" fmla="*/ 346 h 522"/>
                <a:gd name="T20" fmla="*/ 63 w 92"/>
                <a:gd name="T21" fmla="*/ 403 h 522"/>
                <a:gd name="T22" fmla="*/ 77 w 92"/>
                <a:gd name="T23" fmla="*/ 459 h 522"/>
                <a:gd name="T24" fmla="*/ 92 w 92"/>
                <a:gd name="T25" fmla="*/ 511 h 522"/>
                <a:gd name="T26" fmla="*/ 59 w 92"/>
                <a:gd name="T27" fmla="*/ 522 h 522"/>
                <a:gd name="T28" fmla="*/ 36 w 92"/>
                <a:gd name="T29" fmla="*/ 446 h 522"/>
                <a:gd name="T30" fmla="*/ 19 w 92"/>
                <a:gd name="T31" fmla="*/ 373 h 522"/>
                <a:gd name="T32" fmla="*/ 8 w 92"/>
                <a:gd name="T33" fmla="*/ 304 h 522"/>
                <a:gd name="T34" fmla="*/ 2 w 92"/>
                <a:gd name="T35" fmla="*/ 238 h 522"/>
                <a:gd name="T36" fmla="*/ 0 w 92"/>
                <a:gd name="T37" fmla="*/ 181 h 522"/>
                <a:gd name="T38" fmla="*/ 2 w 92"/>
                <a:gd name="T39" fmla="*/ 129 h 522"/>
                <a:gd name="T40" fmla="*/ 6 w 92"/>
                <a:gd name="T41" fmla="*/ 85 h 522"/>
                <a:gd name="T42" fmla="*/ 10 w 92"/>
                <a:gd name="T43" fmla="*/ 48 h 522"/>
                <a:gd name="T44" fmla="*/ 13 w 92"/>
                <a:gd name="T45" fmla="*/ 21 h 522"/>
                <a:gd name="T46" fmla="*/ 17 w 92"/>
                <a:gd name="T47" fmla="*/ 6 h 522"/>
                <a:gd name="T48" fmla="*/ 19 w 92"/>
                <a:gd name="T4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522">
                  <a:moveTo>
                    <a:pt x="19" y="0"/>
                  </a:moveTo>
                  <a:lnTo>
                    <a:pt x="19" y="6"/>
                  </a:lnTo>
                  <a:lnTo>
                    <a:pt x="19" y="23"/>
                  </a:lnTo>
                  <a:lnTo>
                    <a:pt x="21" y="52"/>
                  </a:lnTo>
                  <a:lnTo>
                    <a:pt x="23" y="87"/>
                  </a:lnTo>
                  <a:lnTo>
                    <a:pt x="25" y="131"/>
                  </a:lnTo>
                  <a:lnTo>
                    <a:pt x="31" y="179"/>
                  </a:lnTo>
                  <a:lnTo>
                    <a:pt x="36" y="233"/>
                  </a:lnTo>
                  <a:lnTo>
                    <a:pt x="42" y="288"/>
                  </a:lnTo>
                  <a:lnTo>
                    <a:pt x="52" y="346"/>
                  </a:lnTo>
                  <a:lnTo>
                    <a:pt x="63" y="403"/>
                  </a:lnTo>
                  <a:lnTo>
                    <a:pt x="77" y="459"/>
                  </a:lnTo>
                  <a:lnTo>
                    <a:pt x="92" y="511"/>
                  </a:lnTo>
                  <a:lnTo>
                    <a:pt x="59" y="522"/>
                  </a:lnTo>
                  <a:lnTo>
                    <a:pt x="36" y="446"/>
                  </a:lnTo>
                  <a:lnTo>
                    <a:pt x="19" y="373"/>
                  </a:lnTo>
                  <a:lnTo>
                    <a:pt x="8" y="304"/>
                  </a:lnTo>
                  <a:lnTo>
                    <a:pt x="2" y="238"/>
                  </a:lnTo>
                  <a:lnTo>
                    <a:pt x="0" y="181"/>
                  </a:lnTo>
                  <a:lnTo>
                    <a:pt x="2" y="129"/>
                  </a:lnTo>
                  <a:lnTo>
                    <a:pt x="6" y="85"/>
                  </a:lnTo>
                  <a:lnTo>
                    <a:pt x="10" y="48"/>
                  </a:lnTo>
                  <a:lnTo>
                    <a:pt x="13" y="21"/>
                  </a:lnTo>
                  <a:lnTo>
                    <a:pt x="17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1" name="Freeform 9"/>
            <p:cNvSpPr>
              <a:spLocks/>
            </p:cNvSpPr>
            <p:nvPr/>
          </p:nvSpPr>
          <p:spPr bwMode="auto">
            <a:xfrm>
              <a:off x="7020636" y="5045414"/>
              <a:ext cx="200861" cy="1143361"/>
            </a:xfrm>
            <a:custGeom>
              <a:avLst/>
              <a:gdLst>
                <a:gd name="T0" fmla="*/ 4 w 117"/>
                <a:gd name="T1" fmla="*/ 0 h 666"/>
                <a:gd name="T2" fmla="*/ 6 w 117"/>
                <a:gd name="T3" fmla="*/ 6 h 666"/>
                <a:gd name="T4" fmla="*/ 8 w 117"/>
                <a:gd name="T5" fmla="*/ 25 h 666"/>
                <a:gd name="T6" fmla="*/ 10 w 117"/>
                <a:gd name="T7" fmla="*/ 56 h 666"/>
                <a:gd name="T8" fmla="*/ 13 w 117"/>
                <a:gd name="T9" fmla="*/ 96 h 666"/>
                <a:gd name="T10" fmla="*/ 19 w 117"/>
                <a:gd name="T11" fmla="*/ 144 h 666"/>
                <a:gd name="T12" fmla="*/ 27 w 117"/>
                <a:gd name="T13" fmla="*/ 200 h 666"/>
                <a:gd name="T14" fmla="*/ 36 w 117"/>
                <a:gd name="T15" fmla="*/ 259 h 666"/>
                <a:gd name="T16" fmla="*/ 46 w 117"/>
                <a:gd name="T17" fmla="*/ 325 h 666"/>
                <a:gd name="T18" fmla="*/ 58 w 117"/>
                <a:gd name="T19" fmla="*/ 392 h 666"/>
                <a:gd name="T20" fmla="*/ 71 w 117"/>
                <a:gd name="T21" fmla="*/ 459 h 666"/>
                <a:gd name="T22" fmla="*/ 84 w 117"/>
                <a:gd name="T23" fmla="*/ 528 h 666"/>
                <a:gd name="T24" fmla="*/ 100 w 117"/>
                <a:gd name="T25" fmla="*/ 593 h 666"/>
                <a:gd name="T26" fmla="*/ 117 w 117"/>
                <a:gd name="T27" fmla="*/ 657 h 666"/>
                <a:gd name="T28" fmla="*/ 92 w 117"/>
                <a:gd name="T29" fmla="*/ 666 h 666"/>
                <a:gd name="T30" fmla="*/ 65 w 117"/>
                <a:gd name="T31" fmla="*/ 572 h 666"/>
                <a:gd name="T32" fmla="*/ 44 w 117"/>
                <a:gd name="T33" fmla="*/ 486 h 666"/>
                <a:gd name="T34" fmla="*/ 29 w 117"/>
                <a:gd name="T35" fmla="*/ 401 h 666"/>
                <a:gd name="T36" fmla="*/ 17 w 117"/>
                <a:gd name="T37" fmla="*/ 325 h 666"/>
                <a:gd name="T38" fmla="*/ 10 w 117"/>
                <a:gd name="T39" fmla="*/ 254 h 666"/>
                <a:gd name="T40" fmla="*/ 4 w 117"/>
                <a:gd name="T41" fmla="*/ 190 h 666"/>
                <a:gd name="T42" fmla="*/ 2 w 117"/>
                <a:gd name="T43" fmla="*/ 135 h 666"/>
                <a:gd name="T44" fmla="*/ 0 w 117"/>
                <a:gd name="T45" fmla="*/ 88 h 666"/>
                <a:gd name="T46" fmla="*/ 2 w 117"/>
                <a:gd name="T47" fmla="*/ 50 h 666"/>
                <a:gd name="T48" fmla="*/ 2 w 117"/>
                <a:gd name="T49" fmla="*/ 23 h 666"/>
                <a:gd name="T50" fmla="*/ 4 w 117"/>
                <a:gd name="T51" fmla="*/ 6 h 666"/>
                <a:gd name="T52" fmla="*/ 4 w 117"/>
                <a:gd name="T5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666">
                  <a:moveTo>
                    <a:pt x="4" y="0"/>
                  </a:moveTo>
                  <a:lnTo>
                    <a:pt x="6" y="6"/>
                  </a:lnTo>
                  <a:lnTo>
                    <a:pt x="8" y="25"/>
                  </a:lnTo>
                  <a:lnTo>
                    <a:pt x="10" y="56"/>
                  </a:lnTo>
                  <a:lnTo>
                    <a:pt x="13" y="96"/>
                  </a:lnTo>
                  <a:lnTo>
                    <a:pt x="19" y="144"/>
                  </a:lnTo>
                  <a:lnTo>
                    <a:pt x="27" y="200"/>
                  </a:lnTo>
                  <a:lnTo>
                    <a:pt x="36" y="259"/>
                  </a:lnTo>
                  <a:lnTo>
                    <a:pt x="46" y="325"/>
                  </a:lnTo>
                  <a:lnTo>
                    <a:pt x="58" y="392"/>
                  </a:lnTo>
                  <a:lnTo>
                    <a:pt x="71" y="459"/>
                  </a:lnTo>
                  <a:lnTo>
                    <a:pt x="84" y="528"/>
                  </a:lnTo>
                  <a:lnTo>
                    <a:pt x="100" y="593"/>
                  </a:lnTo>
                  <a:lnTo>
                    <a:pt x="117" y="657"/>
                  </a:lnTo>
                  <a:lnTo>
                    <a:pt x="92" y="666"/>
                  </a:lnTo>
                  <a:lnTo>
                    <a:pt x="65" y="572"/>
                  </a:lnTo>
                  <a:lnTo>
                    <a:pt x="44" y="486"/>
                  </a:lnTo>
                  <a:lnTo>
                    <a:pt x="29" y="401"/>
                  </a:lnTo>
                  <a:lnTo>
                    <a:pt x="17" y="325"/>
                  </a:lnTo>
                  <a:lnTo>
                    <a:pt x="10" y="254"/>
                  </a:lnTo>
                  <a:lnTo>
                    <a:pt x="4" y="190"/>
                  </a:lnTo>
                  <a:lnTo>
                    <a:pt x="2" y="135"/>
                  </a:lnTo>
                  <a:lnTo>
                    <a:pt x="0" y="88"/>
                  </a:lnTo>
                  <a:lnTo>
                    <a:pt x="2" y="50"/>
                  </a:lnTo>
                  <a:lnTo>
                    <a:pt x="2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Freeform 10"/>
            <p:cNvSpPr>
              <a:spLocks/>
            </p:cNvSpPr>
            <p:nvPr/>
          </p:nvSpPr>
          <p:spPr bwMode="auto">
            <a:xfrm>
              <a:off x="7121924" y="5081466"/>
              <a:ext cx="185410" cy="1107309"/>
            </a:xfrm>
            <a:custGeom>
              <a:avLst/>
              <a:gdLst>
                <a:gd name="T0" fmla="*/ 8 w 108"/>
                <a:gd name="T1" fmla="*/ 0 h 645"/>
                <a:gd name="T2" fmla="*/ 8 w 108"/>
                <a:gd name="T3" fmla="*/ 6 h 645"/>
                <a:gd name="T4" fmla="*/ 8 w 108"/>
                <a:gd name="T5" fmla="*/ 25 h 645"/>
                <a:gd name="T6" fmla="*/ 12 w 108"/>
                <a:gd name="T7" fmla="*/ 54 h 645"/>
                <a:gd name="T8" fmla="*/ 16 w 108"/>
                <a:gd name="T9" fmla="*/ 92 h 645"/>
                <a:gd name="T10" fmla="*/ 20 w 108"/>
                <a:gd name="T11" fmla="*/ 140 h 645"/>
                <a:gd name="T12" fmla="*/ 25 w 108"/>
                <a:gd name="T13" fmla="*/ 192 h 645"/>
                <a:gd name="T14" fmla="*/ 33 w 108"/>
                <a:gd name="T15" fmla="*/ 251 h 645"/>
                <a:gd name="T16" fmla="*/ 43 w 108"/>
                <a:gd name="T17" fmla="*/ 315 h 645"/>
                <a:gd name="T18" fmla="*/ 52 w 108"/>
                <a:gd name="T19" fmla="*/ 378 h 645"/>
                <a:gd name="T20" fmla="*/ 64 w 108"/>
                <a:gd name="T21" fmla="*/ 445 h 645"/>
                <a:gd name="T22" fmla="*/ 77 w 108"/>
                <a:gd name="T23" fmla="*/ 511 h 645"/>
                <a:gd name="T24" fmla="*/ 91 w 108"/>
                <a:gd name="T25" fmla="*/ 576 h 645"/>
                <a:gd name="T26" fmla="*/ 108 w 108"/>
                <a:gd name="T27" fmla="*/ 635 h 645"/>
                <a:gd name="T28" fmla="*/ 81 w 108"/>
                <a:gd name="T29" fmla="*/ 645 h 645"/>
                <a:gd name="T30" fmla="*/ 54 w 108"/>
                <a:gd name="T31" fmla="*/ 557 h 645"/>
                <a:gd name="T32" fmla="*/ 35 w 108"/>
                <a:gd name="T33" fmla="*/ 470 h 645"/>
                <a:gd name="T34" fmla="*/ 22 w 108"/>
                <a:gd name="T35" fmla="*/ 390 h 645"/>
                <a:gd name="T36" fmla="*/ 10 w 108"/>
                <a:gd name="T37" fmla="*/ 315 h 645"/>
                <a:gd name="T38" fmla="*/ 4 w 108"/>
                <a:gd name="T39" fmla="*/ 248 h 645"/>
                <a:gd name="T40" fmla="*/ 0 w 108"/>
                <a:gd name="T41" fmla="*/ 186 h 645"/>
                <a:gd name="T42" fmla="*/ 0 w 108"/>
                <a:gd name="T43" fmla="*/ 131 h 645"/>
                <a:gd name="T44" fmla="*/ 0 w 108"/>
                <a:gd name="T45" fmla="*/ 86 h 645"/>
                <a:gd name="T46" fmla="*/ 2 w 108"/>
                <a:gd name="T47" fmla="*/ 50 h 645"/>
                <a:gd name="T48" fmla="*/ 4 w 108"/>
                <a:gd name="T49" fmla="*/ 21 h 645"/>
                <a:gd name="T50" fmla="*/ 6 w 108"/>
                <a:gd name="T51" fmla="*/ 6 h 645"/>
                <a:gd name="T52" fmla="*/ 8 w 108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645">
                  <a:moveTo>
                    <a:pt x="8" y="0"/>
                  </a:moveTo>
                  <a:lnTo>
                    <a:pt x="8" y="6"/>
                  </a:lnTo>
                  <a:lnTo>
                    <a:pt x="8" y="25"/>
                  </a:lnTo>
                  <a:lnTo>
                    <a:pt x="12" y="54"/>
                  </a:lnTo>
                  <a:lnTo>
                    <a:pt x="16" y="92"/>
                  </a:lnTo>
                  <a:lnTo>
                    <a:pt x="20" y="140"/>
                  </a:lnTo>
                  <a:lnTo>
                    <a:pt x="25" y="192"/>
                  </a:lnTo>
                  <a:lnTo>
                    <a:pt x="33" y="251"/>
                  </a:lnTo>
                  <a:lnTo>
                    <a:pt x="43" y="315"/>
                  </a:lnTo>
                  <a:lnTo>
                    <a:pt x="52" y="378"/>
                  </a:lnTo>
                  <a:lnTo>
                    <a:pt x="64" y="445"/>
                  </a:lnTo>
                  <a:lnTo>
                    <a:pt x="77" y="511"/>
                  </a:lnTo>
                  <a:lnTo>
                    <a:pt x="91" y="576"/>
                  </a:lnTo>
                  <a:lnTo>
                    <a:pt x="108" y="635"/>
                  </a:lnTo>
                  <a:lnTo>
                    <a:pt x="81" y="645"/>
                  </a:lnTo>
                  <a:lnTo>
                    <a:pt x="54" y="557"/>
                  </a:lnTo>
                  <a:lnTo>
                    <a:pt x="35" y="470"/>
                  </a:lnTo>
                  <a:lnTo>
                    <a:pt x="22" y="390"/>
                  </a:lnTo>
                  <a:lnTo>
                    <a:pt x="10" y="315"/>
                  </a:lnTo>
                  <a:lnTo>
                    <a:pt x="4" y="248"/>
                  </a:lnTo>
                  <a:lnTo>
                    <a:pt x="0" y="186"/>
                  </a:lnTo>
                  <a:lnTo>
                    <a:pt x="0" y="131"/>
                  </a:lnTo>
                  <a:lnTo>
                    <a:pt x="0" y="86"/>
                  </a:lnTo>
                  <a:lnTo>
                    <a:pt x="2" y="50"/>
                  </a:lnTo>
                  <a:lnTo>
                    <a:pt x="4" y="21"/>
                  </a:lnTo>
                  <a:lnTo>
                    <a:pt x="6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Freeform 11"/>
            <p:cNvSpPr>
              <a:spLocks/>
            </p:cNvSpPr>
            <p:nvPr/>
          </p:nvSpPr>
          <p:spPr bwMode="auto">
            <a:xfrm>
              <a:off x="10363163" y="5120951"/>
              <a:ext cx="204295" cy="1067824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4" name="Freeform 12"/>
            <p:cNvSpPr>
              <a:spLocks/>
            </p:cNvSpPr>
            <p:nvPr/>
          </p:nvSpPr>
          <p:spPr bwMode="auto">
            <a:xfrm>
              <a:off x="7657553" y="5117518"/>
              <a:ext cx="151075" cy="1071257"/>
            </a:xfrm>
            <a:custGeom>
              <a:avLst/>
              <a:gdLst>
                <a:gd name="T0" fmla="*/ 88 w 88"/>
                <a:gd name="T1" fmla="*/ 0 h 624"/>
                <a:gd name="T2" fmla="*/ 86 w 88"/>
                <a:gd name="T3" fmla="*/ 7 h 624"/>
                <a:gd name="T4" fmla="*/ 82 w 88"/>
                <a:gd name="T5" fmla="*/ 25 h 624"/>
                <a:gd name="T6" fmla="*/ 78 w 88"/>
                <a:gd name="T7" fmla="*/ 51 h 624"/>
                <a:gd name="T8" fmla="*/ 73 w 88"/>
                <a:gd name="T9" fmla="*/ 88 h 624"/>
                <a:gd name="T10" fmla="*/ 65 w 88"/>
                <a:gd name="T11" fmla="*/ 132 h 624"/>
                <a:gd name="T12" fmla="*/ 59 w 88"/>
                <a:gd name="T13" fmla="*/ 182 h 624"/>
                <a:gd name="T14" fmla="*/ 51 w 88"/>
                <a:gd name="T15" fmla="*/ 238 h 624"/>
                <a:gd name="T16" fmla="*/ 46 w 88"/>
                <a:gd name="T17" fmla="*/ 299 h 624"/>
                <a:gd name="T18" fmla="*/ 42 w 88"/>
                <a:gd name="T19" fmla="*/ 362 h 624"/>
                <a:gd name="T20" fmla="*/ 38 w 88"/>
                <a:gd name="T21" fmla="*/ 428 h 624"/>
                <a:gd name="T22" fmla="*/ 38 w 88"/>
                <a:gd name="T23" fmla="*/ 493 h 624"/>
                <a:gd name="T24" fmla="*/ 38 w 88"/>
                <a:gd name="T25" fmla="*/ 558 h 624"/>
                <a:gd name="T26" fmla="*/ 44 w 88"/>
                <a:gd name="T27" fmla="*/ 624 h 624"/>
                <a:gd name="T28" fmla="*/ 7 w 88"/>
                <a:gd name="T29" fmla="*/ 612 h 624"/>
                <a:gd name="T30" fmla="*/ 0 w 88"/>
                <a:gd name="T31" fmla="*/ 518 h 624"/>
                <a:gd name="T32" fmla="*/ 0 w 88"/>
                <a:gd name="T33" fmla="*/ 432 h 624"/>
                <a:gd name="T34" fmla="*/ 1 w 88"/>
                <a:gd name="T35" fmla="*/ 353 h 624"/>
                <a:gd name="T36" fmla="*/ 9 w 88"/>
                <a:gd name="T37" fmla="*/ 280 h 624"/>
                <a:gd name="T38" fmla="*/ 19 w 88"/>
                <a:gd name="T39" fmla="*/ 217 h 624"/>
                <a:gd name="T40" fmla="*/ 32 w 88"/>
                <a:gd name="T41" fmla="*/ 159 h 624"/>
                <a:gd name="T42" fmla="*/ 44 w 88"/>
                <a:gd name="T43" fmla="*/ 111 h 624"/>
                <a:gd name="T44" fmla="*/ 57 w 88"/>
                <a:gd name="T45" fmla="*/ 73 h 624"/>
                <a:gd name="T46" fmla="*/ 69 w 88"/>
                <a:gd name="T47" fmla="*/ 42 h 624"/>
                <a:gd name="T48" fmla="*/ 78 w 88"/>
                <a:gd name="T49" fmla="*/ 19 h 624"/>
                <a:gd name="T50" fmla="*/ 86 w 88"/>
                <a:gd name="T51" fmla="*/ 5 h 624"/>
                <a:gd name="T52" fmla="*/ 88 w 88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624">
                  <a:moveTo>
                    <a:pt x="88" y="0"/>
                  </a:moveTo>
                  <a:lnTo>
                    <a:pt x="86" y="7"/>
                  </a:lnTo>
                  <a:lnTo>
                    <a:pt x="82" y="25"/>
                  </a:lnTo>
                  <a:lnTo>
                    <a:pt x="78" y="51"/>
                  </a:lnTo>
                  <a:lnTo>
                    <a:pt x="73" y="88"/>
                  </a:lnTo>
                  <a:lnTo>
                    <a:pt x="65" y="132"/>
                  </a:lnTo>
                  <a:lnTo>
                    <a:pt x="59" y="182"/>
                  </a:lnTo>
                  <a:lnTo>
                    <a:pt x="51" y="238"/>
                  </a:lnTo>
                  <a:lnTo>
                    <a:pt x="46" y="299"/>
                  </a:lnTo>
                  <a:lnTo>
                    <a:pt x="42" y="362"/>
                  </a:lnTo>
                  <a:lnTo>
                    <a:pt x="38" y="428"/>
                  </a:lnTo>
                  <a:lnTo>
                    <a:pt x="38" y="493"/>
                  </a:lnTo>
                  <a:lnTo>
                    <a:pt x="38" y="558"/>
                  </a:lnTo>
                  <a:lnTo>
                    <a:pt x="44" y="624"/>
                  </a:lnTo>
                  <a:lnTo>
                    <a:pt x="7" y="612"/>
                  </a:lnTo>
                  <a:lnTo>
                    <a:pt x="0" y="518"/>
                  </a:lnTo>
                  <a:lnTo>
                    <a:pt x="0" y="432"/>
                  </a:lnTo>
                  <a:lnTo>
                    <a:pt x="1" y="353"/>
                  </a:lnTo>
                  <a:lnTo>
                    <a:pt x="9" y="280"/>
                  </a:lnTo>
                  <a:lnTo>
                    <a:pt x="19" y="217"/>
                  </a:lnTo>
                  <a:lnTo>
                    <a:pt x="32" y="159"/>
                  </a:lnTo>
                  <a:lnTo>
                    <a:pt x="44" y="111"/>
                  </a:lnTo>
                  <a:lnTo>
                    <a:pt x="57" y="73"/>
                  </a:lnTo>
                  <a:lnTo>
                    <a:pt x="69" y="42"/>
                  </a:lnTo>
                  <a:lnTo>
                    <a:pt x="78" y="19"/>
                  </a:lnTo>
                  <a:lnTo>
                    <a:pt x="86" y="5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5" name="Freeform 13"/>
            <p:cNvSpPr>
              <a:spLocks/>
            </p:cNvSpPr>
            <p:nvPr/>
          </p:nvSpPr>
          <p:spPr bwMode="auto">
            <a:xfrm>
              <a:off x="6862694" y="5119235"/>
              <a:ext cx="115023" cy="1069540"/>
            </a:xfrm>
            <a:custGeom>
              <a:avLst/>
              <a:gdLst>
                <a:gd name="T0" fmla="*/ 67 w 67"/>
                <a:gd name="T1" fmla="*/ 0 h 623"/>
                <a:gd name="T2" fmla="*/ 65 w 67"/>
                <a:gd name="T3" fmla="*/ 5 h 623"/>
                <a:gd name="T4" fmla="*/ 63 w 67"/>
                <a:gd name="T5" fmla="*/ 23 h 623"/>
                <a:gd name="T6" fmla="*/ 59 w 67"/>
                <a:gd name="T7" fmla="*/ 51 h 623"/>
                <a:gd name="T8" fmla="*/ 55 w 67"/>
                <a:gd name="T9" fmla="*/ 88 h 623"/>
                <a:gd name="T10" fmla="*/ 52 w 67"/>
                <a:gd name="T11" fmla="*/ 132 h 623"/>
                <a:gd name="T12" fmla="*/ 48 w 67"/>
                <a:gd name="T13" fmla="*/ 184 h 623"/>
                <a:gd name="T14" fmla="*/ 44 w 67"/>
                <a:gd name="T15" fmla="*/ 239 h 623"/>
                <a:gd name="T16" fmla="*/ 40 w 67"/>
                <a:gd name="T17" fmla="*/ 301 h 623"/>
                <a:gd name="T18" fmla="*/ 40 w 67"/>
                <a:gd name="T19" fmla="*/ 364 h 623"/>
                <a:gd name="T20" fmla="*/ 40 w 67"/>
                <a:gd name="T21" fmla="*/ 430 h 623"/>
                <a:gd name="T22" fmla="*/ 44 w 67"/>
                <a:gd name="T23" fmla="*/ 495 h 623"/>
                <a:gd name="T24" fmla="*/ 48 w 67"/>
                <a:gd name="T25" fmla="*/ 560 h 623"/>
                <a:gd name="T26" fmla="*/ 55 w 67"/>
                <a:gd name="T27" fmla="*/ 623 h 623"/>
                <a:gd name="T28" fmla="*/ 21 w 67"/>
                <a:gd name="T29" fmla="*/ 618 h 623"/>
                <a:gd name="T30" fmla="*/ 7 w 67"/>
                <a:gd name="T31" fmla="*/ 524 h 623"/>
                <a:gd name="T32" fmla="*/ 2 w 67"/>
                <a:gd name="T33" fmla="*/ 437 h 623"/>
                <a:gd name="T34" fmla="*/ 0 w 67"/>
                <a:gd name="T35" fmla="*/ 357 h 623"/>
                <a:gd name="T36" fmla="*/ 4 w 67"/>
                <a:gd name="T37" fmla="*/ 286 h 623"/>
                <a:gd name="T38" fmla="*/ 9 w 67"/>
                <a:gd name="T39" fmla="*/ 220 h 623"/>
                <a:gd name="T40" fmla="*/ 19 w 67"/>
                <a:gd name="T41" fmla="*/ 163 h 623"/>
                <a:gd name="T42" fmla="*/ 29 w 67"/>
                <a:gd name="T43" fmla="*/ 115 h 623"/>
                <a:gd name="T44" fmla="*/ 40 w 67"/>
                <a:gd name="T45" fmla="*/ 72 h 623"/>
                <a:gd name="T46" fmla="*/ 50 w 67"/>
                <a:gd name="T47" fmla="*/ 42 h 623"/>
                <a:gd name="T48" fmla="*/ 57 w 67"/>
                <a:gd name="T49" fmla="*/ 19 h 623"/>
                <a:gd name="T50" fmla="*/ 63 w 67"/>
                <a:gd name="T51" fmla="*/ 3 h 623"/>
                <a:gd name="T52" fmla="*/ 67 w 67"/>
                <a:gd name="T5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623">
                  <a:moveTo>
                    <a:pt x="67" y="0"/>
                  </a:moveTo>
                  <a:lnTo>
                    <a:pt x="65" y="5"/>
                  </a:lnTo>
                  <a:lnTo>
                    <a:pt x="63" y="23"/>
                  </a:lnTo>
                  <a:lnTo>
                    <a:pt x="59" y="51"/>
                  </a:lnTo>
                  <a:lnTo>
                    <a:pt x="55" y="88"/>
                  </a:lnTo>
                  <a:lnTo>
                    <a:pt x="52" y="132"/>
                  </a:lnTo>
                  <a:lnTo>
                    <a:pt x="48" y="184"/>
                  </a:lnTo>
                  <a:lnTo>
                    <a:pt x="44" y="239"/>
                  </a:lnTo>
                  <a:lnTo>
                    <a:pt x="40" y="301"/>
                  </a:lnTo>
                  <a:lnTo>
                    <a:pt x="40" y="364"/>
                  </a:lnTo>
                  <a:lnTo>
                    <a:pt x="40" y="430"/>
                  </a:lnTo>
                  <a:lnTo>
                    <a:pt x="44" y="495"/>
                  </a:lnTo>
                  <a:lnTo>
                    <a:pt x="48" y="560"/>
                  </a:lnTo>
                  <a:lnTo>
                    <a:pt x="55" y="623"/>
                  </a:lnTo>
                  <a:lnTo>
                    <a:pt x="21" y="618"/>
                  </a:lnTo>
                  <a:lnTo>
                    <a:pt x="7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9" y="163"/>
                  </a:lnTo>
                  <a:lnTo>
                    <a:pt x="29" y="115"/>
                  </a:lnTo>
                  <a:lnTo>
                    <a:pt x="40" y="72"/>
                  </a:lnTo>
                  <a:lnTo>
                    <a:pt x="50" y="42"/>
                  </a:lnTo>
                  <a:lnTo>
                    <a:pt x="57" y="19"/>
                  </a:lnTo>
                  <a:lnTo>
                    <a:pt x="63" y="3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6" name="Freeform 14"/>
            <p:cNvSpPr>
              <a:spLocks/>
            </p:cNvSpPr>
            <p:nvPr/>
          </p:nvSpPr>
          <p:spPr bwMode="auto">
            <a:xfrm>
              <a:off x="6773423" y="5117518"/>
              <a:ext cx="111590" cy="1071257"/>
            </a:xfrm>
            <a:custGeom>
              <a:avLst/>
              <a:gdLst>
                <a:gd name="T0" fmla="*/ 65 w 65"/>
                <a:gd name="T1" fmla="*/ 0 h 624"/>
                <a:gd name="T2" fmla="*/ 63 w 65"/>
                <a:gd name="T3" fmla="*/ 6 h 624"/>
                <a:gd name="T4" fmla="*/ 61 w 65"/>
                <a:gd name="T5" fmla="*/ 23 h 624"/>
                <a:gd name="T6" fmla="*/ 57 w 65"/>
                <a:gd name="T7" fmla="*/ 50 h 624"/>
                <a:gd name="T8" fmla="*/ 54 w 65"/>
                <a:gd name="T9" fmla="*/ 88 h 624"/>
                <a:gd name="T10" fmla="*/ 50 w 65"/>
                <a:gd name="T11" fmla="*/ 132 h 624"/>
                <a:gd name="T12" fmla="*/ 46 w 65"/>
                <a:gd name="T13" fmla="*/ 182 h 624"/>
                <a:gd name="T14" fmla="*/ 44 w 65"/>
                <a:gd name="T15" fmla="*/ 240 h 624"/>
                <a:gd name="T16" fmla="*/ 42 w 65"/>
                <a:gd name="T17" fmla="*/ 299 h 624"/>
                <a:gd name="T18" fmla="*/ 40 w 65"/>
                <a:gd name="T19" fmla="*/ 364 h 624"/>
                <a:gd name="T20" fmla="*/ 42 w 65"/>
                <a:gd name="T21" fmla="*/ 430 h 624"/>
                <a:gd name="T22" fmla="*/ 44 w 65"/>
                <a:gd name="T23" fmla="*/ 495 h 624"/>
                <a:gd name="T24" fmla="*/ 50 w 65"/>
                <a:gd name="T25" fmla="*/ 560 h 624"/>
                <a:gd name="T26" fmla="*/ 59 w 65"/>
                <a:gd name="T27" fmla="*/ 624 h 624"/>
                <a:gd name="T28" fmla="*/ 23 w 65"/>
                <a:gd name="T29" fmla="*/ 618 h 624"/>
                <a:gd name="T30" fmla="*/ 9 w 65"/>
                <a:gd name="T31" fmla="*/ 524 h 624"/>
                <a:gd name="T32" fmla="*/ 2 w 65"/>
                <a:gd name="T33" fmla="*/ 437 h 624"/>
                <a:gd name="T34" fmla="*/ 0 w 65"/>
                <a:gd name="T35" fmla="*/ 357 h 624"/>
                <a:gd name="T36" fmla="*/ 4 w 65"/>
                <a:gd name="T37" fmla="*/ 286 h 624"/>
                <a:gd name="T38" fmla="*/ 9 w 65"/>
                <a:gd name="T39" fmla="*/ 220 h 624"/>
                <a:gd name="T40" fmla="*/ 17 w 65"/>
                <a:gd name="T41" fmla="*/ 163 h 624"/>
                <a:gd name="T42" fmla="*/ 29 w 65"/>
                <a:gd name="T43" fmla="*/ 113 h 624"/>
                <a:gd name="T44" fmla="*/ 38 w 65"/>
                <a:gd name="T45" fmla="*/ 73 h 624"/>
                <a:gd name="T46" fmla="*/ 48 w 65"/>
                <a:gd name="T47" fmla="*/ 42 h 624"/>
                <a:gd name="T48" fmla="*/ 57 w 65"/>
                <a:gd name="T49" fmla="*/ 17 h 624"/>
                <a:gd name="T50" fmla="*/ 63 w 65"/>
                <a:gd name="T51" fmla="*/ 4 h 624"/>
                <a:gd name="T52" fmla="*/ 65 w 65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624">
                  <a:moveTo>
                    <a:pt x="65" y="0"/>
                  </a:moveTo>
                  <a:lnTo>
                    <a:pt x="63" y="6"/>
                  </a:lnTo>
                  <a:lnTo>
                    <a:pt x="61" y="23"/>
                  </a:lnTo>
                  <a:lnTo>
                    <a:pt x="57" y="50"/>
                  </a:lnTo>
                  <a:lnTo>
                    <a:pt x="54" y="88"/>
                  </a:lnTo>
                  <a:lnTo>
                    <a:pt x="50" y="132"/>
                  </a:lnTo>
                  <a:lnTo>
                    <a:pt x="46" y="182"/>
                  </a:lnTo>
                  <a:lnTo>
                    <a:pt x="44" y="240"/>
                  </a:lnTo>
                  <a:lnTo>
                    <a:pt x="42" y="299"/>
                  </a:lnTo>
                  <a:lnTo>
                    <a:pt x="40" y="364"/>
                  </a:lnTo>
                  <a:lnTo>
                    <a:pt x="42" y="430"/>
                  </a:lnTo>
                  <a:lnTo>
                    <a:pt x="44" y="495"/>
                  </a:lnTo>
                  <a:lnTo>
                    <a:pt x="50" y="560"/>
                  </a:lnTo>
                  <a:lnTo>
                    <a:pt x="59" y="624"/>
                  </a:lnTo>
                  <a:lnTo>
                    <a:pt x="23" y="618"/>
                  </a:lnTo>
                  <a:lnTo>
                    <a:pt x="9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7" y="163"/>
                  </a:lnTo>
                  <a:lnTo>
                    <a:pt x="29" y="113"/>
                  </a:lnTo>
                  <a:lnTo>
                    <a:pt x="38" y="73"/>
                  </a:lnTo>
                  <a:lnTo>
                    <a:pt x="48" y="42"/>
                  </a:lnTo>
                  <a:lnTo>
                    <a:pt x="57" y="17"/>
                  </a:lnTo>
                  <a:lnTo>
                    <a:pt x="63" y="4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Freeform 15"/>
            <p:cNvSpPr>
              <a:spLocks/>
            </p:cNvSpPr>
            <p:nvPr/>
          </p:nvSpPr>
          <p:spPr bwMode="auto">
            <a:xfrm>
              <a:off x="7254115" y="5349281"/>
              <a:ext cx="99572" cy="839494"/>
            </a:xfrm>
            <a:custGeom>
              <a:avLst/>
              <a:gdLst>
                <a:gd name="T0" fmla="*/ 58 w 58"/>
                <a:gd name="T1" fmla="*/ 0 h 489"/>
                <a:gd name="T2" fmla="*/ 58 w 58"/>
                <a:gd name="T3" fmla="*/ 6 h 489"/>
                <a:gd name="T4" fmla="*/ 56 w 58"/>
                <a:gd name="T5" fmla="*/ 21 h 489"/>
                <a:gd name="T6" fmla="*/ 52 w 58"/>
                <a:gd name="T7" fmla="*/ 46 h 489"/>
                <a:gd name="T8" fmla="*/ 48 w 58"/>
                <a:gd name="T9" fmla="*/ 79 h 489"/>
                <a:gd name="T10" fmla="*/ 43 w 58"/>
                <a:gd name="T11" fmla="*/ 119 h 489"/>
                <a:gd name="T12" fmla="*/ 39 w 58"/>
                <a:gd name="T13" fmla="*/ 165 h 489"/>
                <a:gd name="T14" fmla="*/ 35 w 58"/>
                <a:gd name="T15" fmla="*/ 215 h 489"/>
                <a:gd name="T16" fmla="*/ 33 w 58"/>
                <a:gd name="T17" fmla="*/ 267 h 489"/>
                <a:gd name="T18" fmla="*/ 31 w 58"/>
                <a:gd name="T19" fmla="*/ 322 h 489"/>
                <a:gd name="T20" fmla="*/ 33 w 58"/>
                <a:gd name="T21" fmla="*/ 378 h 489"/>
                <a:gd name="T22" fmla="*/ 35 w 58"/>
                <a:gd name="T23" fmla="*/ 436 h 489"/>
                <a:gd name="T24" fmla="*/ 41 w 58"/>
                <a:gd name="T25" fmla="*/ 489 h 489"/>
                <a:gd name="T26" fmla="*/ 12 w 58"/>
                <a:gd name="T27" fmla="*/ 482 h 489"/>
                <a:gd name="T28" fmla="*/ 4 w 58"/>
                <a:gd name="T29" fmla="*/ 403 h 489"/>
                <a:gd name="T30" fmla="*/ 0 w 58"/>
                <a:gd name="T31" fmla="*/ 328 h 489"/>
                <a:gd name="T32" fmla="*/ 2 w 58"/>
                <a:gd name="T33" fmla="*/ 261 h 489"/>
                <a:gd name="T34" fmla="*/ 8 w 58"/>
                <a:gd name="T35" fmla="*/ 202 h 489"/>
                <a:gd name="T36" fmla="*/ 16 w 58"/>
                <a:gd name="T37" fmla="*/ 150 h 489"/>
                <a:gd name="T38" fmla="*/ 23 w 58"/>
                <a:gd name="T39" fmla="*/ 104 h 489"/>
                <a:gd name="T40" fmla="*/ 33 w 58"/>
                <a:gd name="T41" fmla="*/ 67 h 489"/>
                <a:gd name="T42" fmla="*/ 43 w 58"/>
                <a:gd name="T43" fmla="*/ 38 h 489"/>
                <a:gd name="T44" fmla="*/ 50 w 58"/>
                <a:gd name="T45" fmla="*/ 17 h 489"/>
                <a:gd name="T46" fmla="*/ 56 w 58"/>
                <a:gd name="T47" fmla="*/ 4 h 489"/>
                <a:gd name="T48" fmla="*/ 58 w 58"/>
                <a:gd name="T4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489">
                  <a:moveTo>
                    <a:pt x="58" y="0"/>
                  </a:moveTo>
                  <a:lnTo>
                    <a:pt x="58" y="6"/>
                  </a:lnTo>
                  <a:lnTo>
                    <a:pt x="56" y="21"/>
                  </a:lnTo>
                  <a:lnTo>
                    <a:pt x="52" y="46"/>
                  </a:lnTo>
                  <a:lnTo>
                    <a:pt x="48" y="79"/>
                  </a:lnTo>
                  <a:lnTo>
                    <a:pt x="43" y="119"/>
                  </a:lnTo>
                  <a:lnTo>
                    <a:pt x="39" y="165"/>
                  </a:lnTo>
                  <a:lnTo>
                    <a:pt x="35" y="215"/>
                  </a:lnTo>
                  <a:lnTo>
                    <a:pt x="33" y="267"/>
                  </a:lnTo>
                  <a:lnTo>
                    <a:pt x="31" y="322"/>
                  </a:lnTo>
                  <a:lnTo>
                    <a:pt x="33" y="378"/>
                  </a:lnTo>
                  <a:lnTo>
                    <a:pt x="35" y="436"/>
                  </a:lnTo>
                  <a:lnTo>
                    <a:pt x="41" y="489"/>
                  </a:lnTo>
                  <a:lnTo>
                    <a:pt x="12" y="482"/>
                  </a:lnTo>
                  <a:lnTo>
                    <a:pt x="4" y="403"/>
                  </a:lnTo>
                  <a:lnTo>
                    <a:pt x="0" y="328"/>
                  </a:lnTo>
                  <a:lnTo>
                    <a:pt x="2" y="261"/>
                  </a:lnTo>
                  <a:lnTo>
                    <a:pt x="8" y="202"/>
                  </a:lnTo>
                  <a:lnTo>
                    <a:pt x="16" y="150"/>
                  </a:lnTo>
                  <a:lnTo>
                    <a:pt x="23" y="104"/>
                  </a:lnTo>
                  <a:lnTo>
                    <a:pt x="33" y="67"/>
                  </a:lnTo>
                  <a:lnTo>
                    <a:pt x="43" y="38"/>
                  </a:lnTo>
                  <a:lnTo>
                    <a:pt x="50" y="17"/>
                  </a:lnTo>
                  <a:lnTo>
                    <a:pt x="56" y="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Freeform 16"/>
            <p:cNvSpPr>
              <a:spLocks/>
            </p:cNvSpPr>
            <p:nvPr/>
          </p:nvSpPr>
          <p:spPr bwMode="auto">
            <a:xfrm>
              <a:off x="7429224" y="5347563"/>
              <a:ext cx="108156" cy="841212"/>
            </a:xfrm>
            <a:custGeom>
              <a:avLst/>
              <a:gdLst>
                <a:gd name="T0" fmla="*/ 63 w 63"/>
                <a:gd name="T1" fmla="*/ 0 h 490"/>
                <a:gd name="T2" fmla="*/ 62 w 63"/>
                <a:gd name="T3" fmla="*/ 6 h 490"/>
                <a:gd name="T4" fmla="*/ 60 w 63"/>
                <a:gd name="T5" fmla="*/ 21 h 490"/>
                <a:gd name="T6" fmla="*/ 56 w 63"/>
                <a:gd name="T7" fmla="*/ 46 h 490"/>
                <a:gd name="T8" fmla="*/ 50 w 63"/>
                <a:gd name="T9" fmla="*/ 81 h 490"/>
                <a:gd name="T10" fmla="*/ 46 w 63"/>
                <a:gd name="T11" fmla="*/ 119 h 490"/>
                <a:gd name="T12" fmla="*/ 40 w 63"/>
                <a:gd name="T13" fmla="*/ 165 h 490"/>
                <a:gd name="T14" fmla="*/ 37 w 63"/>
                <a:gd name="T15" fmla="*/ 215 h 490"/>
                <a:gd name="T16" fmla="*/ 35 w 63"/>
                <a:gd name="T17" fmla="*/ 269 h 490"/>
                <a:gd name="T18" fmla="*/ 33 w 63"/>
                <a:gd name="T19" fmla="*/ 323 h 490"/>
                <a:gd name="T20" fmla="*/ 31 w 63"/>
                <a:gd name="T21" fmla="*/ 380 h 490"/>
                <a:gd name="T22" fmla="*/ 33 w 63"/>
                <a:gd name="T23" fmla="*/ 436 h 490"/>
                <a:gd name="T24" fmla="*/ 38 w 63"/>
                <a:gd name="T25" fmla="*/ 490 h 490"/>
                <a:gd name="T26" fmla="*/ 10 w 63"/>
                <a:gd name="T27" fmla="*/ 482 h 490"/>
                <a:gd name="T28" fmla="*/ 2 w 63"/>
                <a:gd name="T29" fmla="*/ 402 h 490"/>
                <a:gd name="T30" fmla="*/ 0 w 63"/>
                <a:gd name="T31" fmla="*/ 329 h 490"/>
                <a:gd name="T32" fmla="*/ 2 w 63"/>
                <a:gd name="T33" fmla="*/ 261 h 490"/>
                <a:gd name="T34" fmla="*/ 10 w 63"/>
                <a:gd name="T35" fmla="*/ 202 h 490"/>
                <a:gd name="T36" fmla="*/ 17 w 63"/>
                <a:gd name="T37" fmla="*/ 150 h 490"/>
                <a:gd name="T38" fmla="*/ 27 w 63"/>
                <a:gd name="T39" fmla="*/ 106 h 490"/>
                <a:gd name="T40" fmla="*/ 37 w 63"/>
                <a:gd name="T41" fmla="*/ 68 h 490"/>
                <a:gd name="T42" fmla="*/ 46 w 63"/>
                <a:gd name="T43" fmla="*/ 39 h 490"/>
                <a:gd name="T44" fmla="*/ 56 w 63"/>
                <a:gd name="T45" fmla="*/ 18 h 490"/>
                <a:gd name="T46" fmla="*/ 62 w 63"/>
                <a:gd name="T47" fmla="*/ 4 h 490"/>
                <a:gd name="T48" fmla="*/ 63 w 63"/>
                <a:gd name="T49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490">
                  <a:moveTo>
                    <a:pt x="63" y="0"/>
                  </a:moveTo>
                  <a:lnTo>
                    <a:pt x="62" y="6"/>
                  </a:lnTo>
                  <a:lnTo>
                    <a:pt x="60" y="21"/>
                  </a:lnTo>
                  <a:lnTo>
                    <a:pt x="56" y="46"/>
                  </a:lnTo>
                  <a:lnTo>
                    <a:pt x="50" y="81"/>
                  </a:lnTo>
                  <a:lnTo>
                    <a:pt x="46" y="119"/>
                  </a:lnTo>
                  <a:lnTo>
                    <a:pt x="40" y="165"/>
                  </a:lnTo>
                  <a:lnTo>
                    <a:pt x="37" y="215"/>
                  </a:lnTo>
                  <a:lnTo>
                    <a:pt x="35" y="269"/>
                  </a:lnTo>
                  <a:lnTo>
                    <a:pt x="33" y="323"/>
                  </a:lnTo>
                  <a:lnTo>
                    <a:pt x="31" y="380"/>
                  </a:lnTo>
                  <a:lnTo>
                    <a:pt x="33" y="436"/>
                  </a:lnTo>
                  <a:lnTo>
                    <a:pt x="38" y="490"/>
                  </a:lnTo>
                  <a:lnTo>
                    <a:pt x="10" y="482"/>
                  </a:lnTo>
                  <a:lnTo>
                    <a:pt x="2" y="402"/>
                  </a:lnTo>
                  <a:lnTo>
                    <a:pt x="0" y="329"/>
                  </a:lnTo>
                  <a:lnTo>
                    <a:pt x="2" y="261"/>
                  </a:lnTo>
                  <a:lnTo>
                    <a:pt x="10" y="202"/>
                  </a:lnTo>
                  <a:lnTo>
                    <a:pt x="17" y="150"/>
                  </a:lnTo>
                  <a:lnTo>
                    <a:pt x="27" y="106"/>
                  </a:lnTo>
                  <a:lnTo>
                    <a:pt x="37" y="68"/>
                  </a:lnTo>
                  <a:lnTo>
                    <a:pt x="46" y="39"/>
                  </a:lnTo>
                  <a:lnTo>
                    <a:pt x="56" y="18"/>
                  </a:lnTo>
                  <a:lnTo>
                    <a:pt x="62" y="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Freeform 17"/>
            <p:cNvSpPr>
              <a:spLocks/>
            </p:cNvSpPr>
            <p:nvPr/>
          </p:nvSpPr>
          <p:spPr bwMode="auto">
            <a:xfrm>
              <a:off x="7479010" y="5177605"/>
              <a:ext cx="154508" cy="1011170"/>
            </a:xfrm>
            <a:custGeom>
              <a:avLst/>
              <a:gdLst>
                <a:gd name="T0" fmla="*/ 90 w 90"/>
                <a:gd name="T1" fmla="*/ 0 h 589"/>
                <a:gd name="T2" fmla="*/ 88 w 90"/>
                <a:gd name="T3" fmla="*/ 6 h 589"/>
                <a:gd name="T4" fmla="*/ 84 w 90"/>
                <a:gd name="T5" fmla="*/ 23 h 589"/>
                <a:gd name="T6" fmla="*/ 81 w 90"/>
                <a:gd name="T7" fmla="*/ 48 h 589"/>
                <a:gd name="T8" fmla="*/ 75 w 90"/>
                <a:gd name="T9" fmla="*/ 83 h 589"/>
                <a:gd name="T10" fmla="*/ 67 w 90"/>
                <a:gd name="T11" fmla="*/ 125 h 589"/>
                <a:gd name="T12" fmla="*/ 61 w 90"/>
                <a:gd name="T13" fmla="*/ 173 h 589"/>
                <a:gd name="T14" fmla="*/ 54 w 90"/>
                <a:gd name="T15" fmla="*/ 225 h 589"/>
                <a:gd name="T16" fmla="*/ 50 w 90"/>
                <a:gd name="T17" fmla="*/ 282 h 589"/>
                <a:gd name="T18" fmla="*/ 44 w 90"/>
                <a:gd name="T19" fmla="*/ 342 h 589"/>
                <a:gd name="T20" fmla="*/ 42 w 90"/>
                <a:gd name="T21" fmla="*/ 403 h 589"/>
                <a:gd name="T22" fmla="*/ 42 w 90"/>
                <a:gd name="T23" fmla="*/ 466 h 589"/>
                <a:gd name="T24" fmla="*/ 44 w 90"/>
                <a:gd name="T25" fmla="*/ 528 h 589"/>
                <a:gd name="T26" fmla="*/ 50 w 90"/>
                <a:gd name="T27" fmla="*/ 589 h 589"/>
                <a:gd name="T28" fmla="*/ 11 w 90"/>
                <a:gd name="T29" fmla="*/ 578 h 589"/>
                <a:gd name="T30" fmla="*/ 2 w 90"/>
                <a:gd name="T31" fmla="*/ 489 h 589"/>
                <a:gd name="T32" fmla="*/ 0 w 90"/>
                <a:gd name="T33" fmla="*/ 407 h 589"/>
                <a:gd name="T34" fmla="*/ 2 w 90"/>
                <a:gd name="T35" fmla="*/ 332 h 589"/>
                <a:gd name="T36" fmla="*/ 9 w 90"/>
                <a:gd name="T37" fmla="*/ 263 h 589"/>
                <a:gd name="T38" fmla="*/ 19 w 90"/>
                <a:gd name="T39" fmla="*/ 203 h 589"/>
                <a:gd name="T40" fmla="*/ 33 w 90"/>
                <a:gd name="T41" fmla="*/ 150 h 589"/>
                <a:gd name="T42" fmla="*/ 46 w 90"/>
                <a:gd name="T43" fmla="*/ 106 h 589"/>
                <a:gd name="T44" fmla="*/ 57 w 90"/>
                <a:gd name="T45" fmla="*/ 67 h 589"/>
                <a:gd name="T46" fmla="*/ 71 w 90"/>
                <a:gd name="T47" fmla="*/ 38 h 589"/>
                <a:gd name="T48" fmla="*/ 81 w 90"/>
                <a:gd name="T49" fmla="*/ 17 h 589"/>
                <a:gd name="T50" fmla="*/ 86 w 90"/>
                <a:gd name="T51" fmla="*/ 4 h 589"/>
                <a:gd name="T52" fmla="*/ 90 w 90"/>
                <a:gd name="T53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" h="589">
                  <a:moveTo>
                    <a:pt x="90" y="0"/>
                  </a:moveTo>
                  <a:lnTo>
                    <a:pt x="88" y="6"/>
                  </a:lnTo>
                  <a:lnTo>
                    <a:pt x="84" y="23"/>
                  </a:lnTo>
                  <a:lnTo>
                    <a:pt x="81" y="48"/>
                  </a:lnTo>
                  <a:lnTo>
                    <a:pt x="75" y="83"/>
                  </a:lnTo>
                  <a:lnTo>
                    <a:pt x="67" y="125"/>
                  </a:lnTo>
                  <a:lnTo>
                    <a:pt x="61" y="173"/>
                  </a:lnTo>
                  <a:lnTo>
                    <a:pt x="54" y="225"/>
                  </a:lnTo>
                  <a:lnTo>
                    <a:pt x="50" y="282"/>
                  </a:lnTo>
                  <a:lnTo>
                    <a:pt x="44" y="342"/>
                  </a:lnTo>
                  <a:lnTo>
                    <a:pt x="42" y="403"/>
                  </a:lnTo>
                  <a:lnTo>
                    <a:pt x="42" y="466"/>
                  </a:lnTo>
                  <a:lnTo>
                    <a:pt x="44" y="528"/>
                  </a:lnTo>
                  <a:lnTo>
                    <a:pt x="50" y="589"/>
                  </a:lnTo>
                  <a:lnTo>
                    <a:pt x="11" y="578"/>
                  </a:lnTo>
                  <a:lnTo>
                    <a:pt x="2" y="489"/>
                  </a:lnTo>
                  <a:lnTo>
                    <a:pt x="0" y="407"/>
                  </a:lnTo>
                  <a:lnTo>
                    <a:pt x="2" y="332"/>
                  </a:lnTo>
                  <a:lnTo>
                    <a:pt x="9" y="263"/>
                  </a:lnTo>
                  <a:lnTo>
                    <a:pt x="19" y="203"/>
                  </a:lnTo>
                  <a:lnTo>
                    <a:pt x="33" y="150"/>
                  </a:lnTo>
                  <a:lnTo>
                    <a:pt x="46" y="106"/>
                  </a:lnTo>
                  <a:lnTo>
                    <a:pt x="57" y="67"/>
                  </a:lnTo>
                  <a:lnTo>
                    <a:pt x="71" y="38"/>
                  </a:lnTo>
                  <a:lnTo>
                    <a:pt x="81" y="17"/>
                  </a:lnTo>
                  <a:lnTo>
                    <a:pt x="86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0" name="Freeform 18"/>
            <p:cNvSpPr>
              <a:spLocks/>
            </p:cNvSpPr>
            <p:nvPr/>
          </p:nvSpPr>
          <p:spPr bwMode="auto">
            <a:xfrm>
              <a:off x="7564848" y="5041980"/>
              <a:ext cx="171676" cy="1146795"/>
            </a:xfrm>
            <a:custGeom>
              <a:avLst/>
              <a:gdLst>
                <a:gd name="T0" fmla="*/ 36 w 100"/>
                <a:gd name="T1" fmla="*/ 0 h 668"/>
                <a:gd name="T2" fmla="*/ 36 w 100"/>
                <a:gd name="T3" fmla="*/ 6 h 668"/>
                <a:gd name="T4" fmla="*/ 34 w 100"/>
                <a:gd name="T5" fmla="*/ 25 h 668"/>
                <a:gd name="T6" fmla="*/ 34 w 100"/>
                <a:gd name="T7" fmla="*/ 56 h 668"/>
                <a:gd name="T8" fmla="*/ 34 w 100"/>
                <a:gd name="T9" fmla="*/ 96 h 668"/>
                <a:gd name="T10" fmla="*/ 36 w 100"/>
                <a:gd name="T11" fmla="*/ 144 h 668"/>
                <a:gd name="T12" fmla="*/ 38 w 100"/>
                <a:gd name="T13" fmla="*/ 200 h 668"/>
                <a:gd name="T14" fmla="*/ 40 w 100"/>
                <a:gd name="T15" fmla="*/ 259 h 668"/>
                <a:gd name="T16" fmla="*/ 46 w 100"/>
                <a:gd name="T17" fmla="*/ 324 h 668"/>
                <a:gd name="T18" fmla="*/ 52 w 100"/>
                <a:gd name="T19" fmla="*/ 392 h 668"/>
                <a:gd name="T20" fmla="*/ 59 w 100"/>
                <a:gd name="T21" fmla="*/ 459 h 668"/>
                <a:gd name="T22" fmla="*/ 71 w 100"/>
                <a:gd name="T23" fmla="*/ 528 h 668"/>
                <a:gd name="T24" fmla="*/ 82 w 100"/>
                <a:gd name="T25" fmla="*/ 593 h 668"/>
                <a:gd name="T26" fmla="*/ 100 w 100"/>
                <a:gd name="T27" fmla="*/ 657 h 668"/>
                <a:gd name="T28" fmla="*/ 57 w 100"/>
                <a:gd name="T29" fmla="*/ 668 h 668"/>
                <a:gd name="T30" fmla="*/ 36 w 100"/>
                <a:gd name="T31" fmla="*/ 584 h 668"/>
                <a:gd name="T32" fmla="*/ 19 w 100"/>
                <a:gd name="T33" fmla="*/ 501 h 668"/>
                <a:gd name="T34" fmla="*/ 7 w 100"/>
                <a:gd name="T35" fmla="*/ 424 h 668"/>
                <a:gd name="T36" fmla="*/ 2 w 100"/>
                <a:gd name="T37" fmla="*/ 351 h 668"/>
                <a:gd name="T38" fmla="*/ 0 w 100"/>
                <a:gd name="T39" fmla="*/ 284 h 668"/>
                <a:gd name="T40" fmla="*/ 2 w 100"/>
                <a:gd name="T41" fmla="*/ 223 h 668"/>
                <a:gd name="T42" fmla="*/ 6 w 100"/>
                <a:gd name="T43" fmla="*/ 167 h 668"/>
                <a:gd name="T44" fmla="*/ 11 w 100"/>
                <a:gd name="T45" fmla="*/ 117 h 668"/>
                <a:gd name="T46" fmla="*/ 17 w 100"/>
                <a:gd name="T47" fmla="*/ 77 h 668"/>
                <a:gd name="T48" fmla="*/ 25 w 100"/>
                <a:gd name="T49" fmla="*/ 44 h 668"/>
                <a:gd name="T50" fmla="*/ 31 w 100"/>
                <a:gd name="T51" fmla="*/ 19 h 668"/>
                <a:gd name="T52" fmla="*/ 34 w 100"/>
                <a:gd name="T53" fmla="*/ 4 h 668"/>
                <a:gd name="T54" fmla="*/ 36 w 100"/>
                <a:gd name="T55" fmla="*/ 0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668">
                  <a:moveTo>
                    <a:pt x="36" y="0"/>
                  </a:moveTo>
                  <a:lnTo>
                    <a:pt x="36" y="6"/>
                  </a:lnTo>
                  <a:lnTo>
                    <a:pt x="34" y="25"/>
                  </a:lnTo>
                  <a:lnTo>
                    <a:pt x="34" y="56"/>
                  </a:lnTo>
                  <a:lnTo>
                    <a:pt x="34" y="96"/>
                  </a:lnTo>
                  <a:lnTo>
                    <a:pt x="36" y="144"/>
                  </a:lnTo>
                  <a:lnTo>
                    <a:pt x="38" y="200"/>
                  </a:lnTo>
                  <a:lnTo>
                    <a:pt x="40" y="259"/>
                  </a:lnTo>
                  <a:lnTo>
                    <a:pt x="46" y="324"/>
                  </a:lnTo>
                  <a:lnTo>
                    <a:pt x="52" y="392"/>
                  </a:lnTo>
                  <a:lnTo>
                    <a:pt x="59" y="459"/>
                  </a:lnTo>
                  <a:lnTo>
                    <a:pt x="71" y="528"/>
                  </a:lnTo>
                  <a:lnTo>
                    <a:pt x="82" y="593"/>
                  </a:lnTo>
                  <a:lnTo>
                    <a:pt x="100" y="657"/>
                  </a:lnTo>
                  <a:lnTo>
                    <a:pt x="57" y="668"/>
                  </a:lnTo>
                  <a:lnTo>
                    <a:pt x="36" y="584"/>
                  </a:lnTo>
                  <a:lnTo>
                    <a:pt x="19" y="501"/>
                  </a:lnTo>
                  <a:lnTo>
                    <a:pt x="7" y="424"/>
                  </a:lnTo>
                  <a:lnTo>
                    <a:pt x="2" y="351"/>
                  </a:lnTo>
                  <a:lnTo>
                    <a:pt x="0" y="284"/>
                  </a:lnTo>
                  <a:lnTo>
                    <a:pt x="2" y="223"/>
                  </a:lnTo>
                  <a:lnTo>
                    <a:pt x="6" y="167"/>
                  </a:lnTo>
                  <a:lnTo>
                    <a:pt x="11" y="117"/>
                  </a:lnTo>
                  <a:lnTo>
                    <a:pt x="17" y="77"/>
                  </a:lnTo>
                  <a:lnTo>
                    <a:pt x="25" y="44"/>
                  </a:lnTo>
                  <a:lnTo>
                    <a:pt x="31" y="19"/>
                  </a:lnTo>
                  <a:lnTo>
                    <a:pt x="34" y="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1" name="Freeform 19"/>
            <p:cNvSpPr>
              <a:spLocks/>
            </p:cNvSpPr>
            <p:nvPr/>
          </p:nvSpPr>
          <p:spPr bwMode="auto">
            <a:xfrm>
              <a:off x="7963135" y="5285760"/>
              <a:ext cx="118457" cy="903015"/>
            </a:xfrm>
            <a:custGeom>
              <a:avLst/>
              <a:gdLst>
                <a:gd name="T0" fmla="*/ 33 w 69"/>
                <a:gd name="T1" fmla="*/ 0 h 526"/>
                <a:gd name="T2" fmla="*/ 33 w 69"/>
                <a:gd name="T3" fmla="*/ 6 h 526"/>
                <a:gd name="T4" fmla="*/ 31 w 69"/>
                <a:gd name="T5" fmla="*/ 24 h 526"/>
                <a:gd name="T6" fmla="*/ 31 w 69"/>
                <a:gd name="T7" fmla="*/ 52 h 526"/>
                <a:gd name="T8" fmla="*/ 31 w 69"/>
                <a:gd name="T9" fmla="*/ 89 h 526"/>
                <a:gd name="T10" fmla="*/ 31 w 69"/>
                <a:gd name="T11" fmla="*/ 131 h 526"/>
                <a:gd name="T12" fmla="*/ 31 w 69"/>
                <a:gd name="T13" fmla="*/ 181 h 526"/>
                <a:gd name="T14" fmla="*/ 33 w 69"/>
                <a:gd name="T15" fmla="*/ 235 h 526"/>
                <a:gd name="T16" fmla="*/ 37 w 69"/>
                <a:gd name="T17" fmla="*/ 290 h 526"/>
                <a:gd name="T18" fmla="*/ 42 w 69"/>
                <a:gd name="T19" fmla="*/ 350 h 526"/>
                <a:gd name="T20" fmla="*/ 48 w 69"/>
                <a:gd name="T21" fmla="*/ 407 h 526"/>
                <a:gd name="T22" fmla="*/ 58 w 69"/>
                <a:gd name="T23" fmla="*/ 463 h 526"/>
                <a:gd name="T24" fmla="*/ 69 w 69"/>
                <a:gd name="T25" fmla="*/ 517 h 526"/>
                <a:gd name="T26" fmla="*/ 39 w 69"/>
                <a:gd name="T27" fmla="*/ 526 h 526"/>
                <a:gd name="T28" fmla="*/ 19 w 69"/>
                <a:gd name="T29" fmla="*/ 446 h 526"/>
                <a:gd name="T30" fmla="*/ 8 w 69"/>
                <a:gd name="T31" fmla="*/ 371 h 526"/>
                <a:gd name="T32" fmla="*/ 2 w 69"/>
                <a:gd name="T33" fmla="*/ 302 h 526"/>
                <a:gd name="T34" fmla="*/ 0 w 69"/>
                <a:gd name="T35" fmla="*/ 237 h 526"/>
                <a:gd name="T36" fmla="*/ 2 w 69"/>
                <a:gd name="T37" fmla="*/ 179 h 526"/>
                <a:gd name="T38" fmla="*/ 8 w 69"/>
                <a:gd name="T39" fmla="*/ 127 h 526"/>
                <a:gd name="T40" fmla="*/ 14 w 69"/>
                <a:gd name="T41" fmla="*/ 83 h 526"/>
                <a:gd name="T42" fmla="*/ 19 w 69"/>
                <a:gd name="T43" fmla="*/ 48 h 526"/>
                <a:gd name="T44" fmla="*/ 27 w 69"/>
                <a:gd name="T45" fmla="*/ 22 h 526"/>
                <a:gd name="T46" fmla="*/ 31 w 69"/>
                <a:gd name="T47" fmla="*/ 6 h 526"/>
                <a:gd name="T48" fmla="*/ 33 w 69"/>
                <a:gd name="T49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526">
                  <a:moveTo>
                    <a:pt x="33" y="0"/>
                  </a:moveTo>
                  <a:lnTo>
                    <a:pt x="33" y="6"/>
                  </a:lnTo>
                  <a:lnTo>
                    <a:pt x="31" y="24"/>
                  </a:lnTo>
                  <a:lnTo>
                    <a:pt x="31" y="52"/>
                  </a:lnTo>
                  <a:lnTo>
                    <a:pt x="31" y="89"/>
                  </a:lnTo>
                  <a:lnTo>
                    <a:pt x="31" y="131"/>
                  </a:lnTo>
                  <a:lnTo>
                    <a:pt x="31" y="181"/>
                  </a:lnTo>
                  <a:lnTo>
                    <a:pt x="33" y="235"/>
                  </a:lnTo>
                  <a:lnTo>
                    <a:pt x="37" y="290"/>
                  </a:lnTo>
                  <a:lnTo>
                    <a:pt x="42" y="350"/>
                  </a:lnTo>
                  <a:lnTo>
                    <a:pt x="48" y="407"/>
                  </a:lnTo>
                  <a:lnTo>
                    <a:pt x="58" y="463"/>
                  </a:lnTo>
                  <a:lnTo>
                    <a:pt x="69" y="517"/>
                  </a:lnTo>
                  <a:lnTo>
                    <a:pt x="39" y="526"/>
                  </a:lnTo>
                  <a:lnTo>
                    <a:pt x="19" y="446"/>
                  </a:lnTo>
                  <a:lnTo>
                    <a:pt x="8" y="371"/>
                  </a:lnTo>
                  <a:lnTo>
                    <a:pt x="2" y="302"/>
                  </a:lnTo>
                  <a:lnTo>
                    <a:pt x="0" y="237"/>
                  </a:lnTo>
                  <a:lnTo>
                    <a:pt x="2" y="179"/>
                  </a:lnTo>
                  <a:lnTo>
                    <a:pt x="8" y="127"/>
                  </a:lnTo>
                  <a:lnTo>
                    <a:pt x="14" y="83"/>
                  </a:lnTo>
                  <a:lnTo>
                    <a:pt x="19" y="48"/>
                  </a:lnTo>
                  <a:lnTo>
                    <a:pt x="27" y="22"/>
                  </a:lnTo>
                  <a:lnTo>
                    <a:pt x="31" y="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Freeform 20"/>
            <p:cNvSpPr>
              <a:spLocks/>
            </p:cNvSpPr>
            <p:nvPr/>
          </p:nvSpPr>
          <p:spPr bwMode="auto">
            <a:xfrm>
              <a:off x="8033523" y="5035113"/>
              <a:ext cx="137341" cy="1153662"/>
            </a:xfrm>
            <a:custGeom>
              <a:avLst/>
              <a:gdLst>
                <a:gd name="T0" fmla="*/ 13 w 80"/>
                <a:gd name="T1" fmla="*/ 0 h 672"/>
                <a:gd name="T2" fmla="*/ 13 w 80"/>
                <a:gd name="T3" fmla="*/ 6 h 672"/>
                <a:gd name="T4" fmla="*/ 13 w 80"/>
                <a:gd name="T5" fmla="*/ 27 h 672"/>
                <a:gd name="T6" fmla="*/ 15 w 80"/>
                <a:gd name="T7" fmla="*/ 56 h 672"/>
                <a:gd name="T8" fmla="*/ 17 w 80"/>
                <a:gd name="T9" fmla="*/ 96 h 672"/>
                <a:gd name="T10" fmla="*/ 19 w 80"/>
                <a:gd name="T11" fmla="*/ 146 h 672"/>
                <a:gd name="T12" fmla="*/ 23 w 80"/>
                <a:gd name="T13" fmla="*/ 202 h 672"/>
                <a:gd name="T14" fmla="*/ 26 w 80"/>
                <a:gd name="T15" fmla="*/ 261 h 672"/>
                <a:gd name="T16" fmla="*/ 32 w 80"/>
                <a:gd name="T17" fmla="*/ 327 h 672"/>
                <a:gd name="T18" fmla="*/ 40 w 80"/>
                <a:gd name="T19" fmla="*/ 396 h 672"/>
                <a:gd name="T20" fmla="*/ 48 w 80"/>
                <a:gd name="T21" fmla="*/ 465 h 672"/>
                <a:gd name="T22" fmla="*/ 57 w 80"/>
                <a:gd name="T23" fmla="*/ 534 h 672"/>
                <a:gd name="T24" fmla="*/ 69 w 80"/>
                <a:gd name="T25" fmla="*/ 601 h 672"/>
                <a:gd name="T26" fmla="*/ 80 w 80"/>
                <a:gd name="T27" fmla="*/ 666 h 672"/>
                <a:gd name="T28" fmla="*/ 55 w 80"/>
                <a:gd name="T29" fmla="*/ 672 h 672"/>
                <a:gd name="T30" fmla="*/ 34 w 80"/>
                <a:gd name="T31" fmla="*/ 578 h 672"/>
                <a:gd name="T32" fmla="*/ 21 w 80"/>
                <a:gd name="T33" fmla="*/ 488 h 672"/>
                <a:gd name="T34" fmla="*/ 9 w 80"/>
                <a:gd name="T35" fmla="*/ 403 h 672"/>
                <a:gd name="T36" fmla="*/ 3 w 80"/>
                <a:gd name="T37" fmla="*/ 325 h 672"/>
                <a:gd name="T38" fmla="*/ 0 w 80"/>
                <a:gd name="T39" fmla="*/ 254 h 672"/>
                <a:gd name="T40" fmla="*/ 0 w 80"/>
                <a:gd name="T41" fmla="*/ 190 h 672"/>
                <a:gd name="T42" fmla="*/ 1 w 80"/>
                <a:gd name="T43" fmla="*/ 135 h 672"/>
                <a:gd name="T44" fmla="*/ 3 w 80"/>
                <a:gd name="T45" fmla="*/ 89 h 672"/>
                <a:gd name="T46" fmla="*/ 7 w 80"/>
                <a:gd name="T47" fmla="*/ 50 h 672"/>
                <a:gd name="T48" fmla="*/ 9 w 80"/>
                <a:gd name="T49" fmla="*/ 23 h 672"/>
                <a:gd name="T50" fmla="*/ 13 w 80"/>
                <a:gd name="T51" fmla="*/ 6 h 672"/>
                <a:gd name="T52" fmla="*/ 13 w 80"/>
                <a:gd name="T53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" h="672">
                  <a:moveTo>
                    <a:pt x="13" y="0"/>
                  </a:moveTo>
                  <a:lnTo>
                    <a:pt x="13" y="6"/>
                  </a:lnTo>
                  <a:lnTo>
                    <a:pt x="13" y="27"/>
                  </a:lnTo>
                  <a:lnTo>
                    <a:pt x="15" y="56"/>
                  </a:lnTo>
                  <a:lnTo>
                    <a:pt x="17" y="96"/>
                  </a:lnTo>
                  <a:lnTo>
                    <a:pt x="19" y="146"/>
                  </a:lnTo>
                  <a:lnTo>
                    <a:pt x="23" y="202"/>
                  </a:lnTo>
                  <a:lnTo>
                    <a:pt x="26" y="261"/>
                  </a:lnTo>
                  <a:lnTo>
                    <a:pt x="32" y="327"/>
                  </a:lnTo>
                  <a:lnTo>
                    <a:pt x="40" y="396"/>
                  </a:lnTo>
                  <a:lnTo>
                    <a:pt x="48" y="465"/>
                  </a:lnTo>
                  <a:lnTo>
                    <a:pt x="57" y="534"/>
                  </a:lnTo>
                  <a:lnTo>
                    <a:pt x="69" y="601"/>
                  </a:lnTo>
                  <a:lnTo>
                    <a:pt x="80" y="666"/>
                  </a:lnTo>
                  <a:lnTo>
                    <a:pt x="55" y="672"/>
                  </a:lnTo>
                  <a:lnTo>
                    <a:pt x="34" y="578"/>
                  </a:lnTo>
                  <a:lnTo>
                    <a:pt x="21" y="488"/>
                  </a:lnTo>
                  <a:lnTo>
                    <a:pt x="9" y="403"/>
                  </a:lnTo>
                  <a:lnTo>
                    <a:pt x="3" y="325"/>
                  </a:lnTo>
                  <a:lnTo>
                    <a:pt x="0" y="254"/>
                  </a:lnTo>
                  <a:lnTo>
                    <a:pt x="0" y="190"/>
                  </a:lnTo>
                  <a:lnTo>
                    <a:pt x="1" y="135"/>
                  </a:lnTo>
                  <a:lnTo>
                    <a:pt x="3" y="89"/>
                  </a:lnTo>
                  <a:lnTo>
                    <a:pt x="7" y="50"/>
                  </a:lnTo>
                  <a:lnTo>
                    <a:pt x="9" y="23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3" name="Freeform 21"/>
            <p:cNvSpPr>
              <a:spLocks/>
            </p:cNvSpPr>
            <p:nvPr/>
          </p:nvSpPr>
          <p:spPr bwMode="auto">
            <a:xfrm>
              <a:off x="8127944" y="5071166"/>
              <a:ext cx="132191" cy="1117609"/>
            </a:xfrm>
            <a:custGeom>
              <a:avLst/>
              <a:gdLst>
                <a:gd name="T0" fmla="*/ 19 w 77"/>
                <a:gd name="T1" fmla="*/ 0 h 651"/>
                <a:gd name="T2" fmla="*/ 19 w 77"/>
                <a:gd name="T3" fmla="*/ 8 h 651"/>
                <a:gd name="T4" fmla="*/ 19 w 77"/>
                <a:gd name="T5" fmla="*/ 25 h 651"/>
                <a:gd name="T6" fmla="*/ 19 w 77"/>
                <a:gd name="T7" fmla="*/ 56 h 651"/>
                <a:gd name="T8" fmla="*/ 21 w 77"/>
                <a:gd name="T9" fmla="*/ 94 h 651"/>
                <a:gd name="T10" fmla="*/ 23 w 77"/>
                <a:gd name="T11" fmla="*/ 140 h 651"/>
                <a:gd name="T12" fmla="*/ 25 w 77"/>
                <a:gd name="T13" fmla="*/ 194 h 651"/>
                <a:gd name="T14" fmla="*/ 27 w 77"/>
                <a:gd name="T15" fmla="*/ 253 h 651"/>
                <a:gd name="T16" fmla="*/ 33 w 77"/>
                <a:gd name="T17" fmla="*/ 317 h 651"/>
                <a:gd name="T18" fmla="*/ 39 w 77"/>
                <a:gd name="T19" fmla="*/ 382 h 651"/>
                <a:gd name="T20" fmla="*/ 44 w 77"/>
                <a:gd name="T21" fmla="*/ 449 h 651"/>
                <a:gd name="T22" fmla="*/ 54 w 77"/>
                <a:gd name="T23" fmla="*/ 516 h 651"/>
                <a:gd name="T24" fmla="*/ 64 w 77"/>
                <a:gd name="T25" fmla="*/ 581 h 651"/>
                <a:gd name="T26" fmla="*/ 77 w 77"/>
                <a:gd name="T27" fmla="*/ 645 h 651"/>
                <a:gd name="T28" fmla="*/ 48 w 77"/>
                <a:gd name="T29" fmla="*/ 651 h 651"/>
                <a:gd name="T30" fmla="*/ 29 w 77"/>
                <a:gd name="T31" fmla="*/ 558 h 651"/>
                <a:gd name="T32" fmla="*/ 16 w 77"/>
                <a:gd name="T33" fmla="*/ 472 h 651"/>
                <a:gd name="T34" fmla="*/ 6 w 77"/>
                <a:gd name="T35" fmla="*/ 391 h 651"/>
                <a:gd name="T36" fmla="*/ 2 w 77"/>
                <a:gd name="T37" fmla="*/ 315 h 651"/>
                <a:gd name="T38" fmla="*/ 0 w 77"/>
                <a:gd name="T39" fmla="*/ 247 h 651"/>
                <a:gd name="T40" fmla="*/ 0 w 77"/>
                <a:gd name="T41" fmla="*/ 184 h 651"/>
                <a:gd name="T42" fmla="*/ 4 w 77"/>
                <a:gd name="T43" fmla="*/ 130 h 651"/>
                <a:gd name="T44" fmla="*/ 8 w 77"/>
                <a:gd name="T45" fmla="*/ 86 h 651"/>
                <a:gd name="T46" fmla="*/ 12 w 77"/>
                <a:gd name="T47" fmla="*/ 50 h 651"/>
                <a:gd name="T48" fmla="*/ 16 w 77"/>
                <a:gd name="T49" fmla="*/ 23 h 651"/>
                <a:gd name="T50" fmla="*/ 18 w 77"/>
                <a:gd name="T51" fmla="*/ 6 h 651"/>
                <a:gd name="T52" fmla="*/ 19 w 77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651">
                  <a:moveTo>
                    <a:pt x="19" y="0"/>
                  </a:moveTo>
                  <a:lnTo>
                    <a:pt x="19" y="8"/>
                  </a:lnTo>
                  <a:lnTo>
                    <a:pt x="19" y="25"/>
                  </a:lnTo>
                  <a:lnTo>
                    <a:pt x="19" y="56"/>
                  </a:lnTo>
                  <a:lnTo>
                    <a:pt x="21" y="94"/>
                  </a:lnTo>
                  <a:lnTo>
                    <a:pt x="23" y="140"/>
                  </a:lnTo>
                  <a:lnTo>
                    <a:pt x="25" y="194"/>
                  </a:lnTo>
                  <a:lnTo>
                    <a:pt x="27" y="253"/>
                  </a:lnTo>
                  <a:lnTo>
                    <a:pt x="33" y="317"/>
                  </a:lnTo>
                  <a:lnTo>
                    <a:pt x="39" y="382"/>
                  </a:lnTo>
                  <a:lnTo>
                    <a:pt x="44" y="449"/>
                  </a:lnTo>
                  <a:lnTo>
                    <a:pt x="54" y="516"/>
                  </a:lnTo>
                  <a:lnTo>
                    <a:pt x="64" y="581"/>
                  </a:lnTo>
                  <a:lnTo>
                    <a:pt x="77" y="645"/>
                  </a:lnTo>
                  <a:lnTo>
                    <a:pt x="48" y="651"/>
                  </a:lnTo>
                  <a:lnTo>
                    <a:pt x="29" y="558"/>
                  </a:lnTo>
                  <a:lnTo>
                    <a:pt x="16" y="472"/>
                  </a:lnTo>
                  <a:lnTo>
                    <a:pt x="6" y="391"/>
                  </a:lnTo>
                  <a:lnTo>
                    <a:pt x="2" y="315"/>
                  </a:lnTo>
                  <a:lnTo>
                    <a:pt x="0" y="247"/>
                  </a:lnTo>
                  <a:lnTo>
                    <a:pt x="0" y="184"/>
                  </a:lnTo>
                  <a:lnTo>
                    <a:pt x="4" y="130"/>
                  </a:lnTo>
                  <a:lnTo>
                    <a:pt x="8" y="86"/>
                  </a:lnTo>
                  <a:lnTo>
                    <a:pt x="12" y="50"/>
                  </a:lnTo>
                  <a:lnTo>
                    <a:pt x="16" y="23"/>
                  </a:lnTo>
                  <a:lnTo>
                    <a:pt x="18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4" name="Freeform 22"/>
            <p:cNvSpPr>
              <a:spLocks/>
            </p:cNvSpPr>
            <p:nvPr/>
          </p:nvSpPr>
          <p:spPr bwMode="auto">
            <a:xfrm>
              <a:off x="10275609" y="5117518"/>
              <a:ext cx="197428" cy="1071257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5" name="Freeform 23"/>
            <p:cNvSpPr>
              <a:spLocks/>
            </p:cNvSpPr>
            <p:nvPr/>
          </p:nvSpPr>
          <p:spPr bwMode="auto">
            <a:xfrm>
              <a:off x="7830946" y="5120951"/>
              <a:ext cx="161375" cy="1067824"/>
            </a:xfrm>
            <a:custGeom>
              <a:avLst/>
              <a:gdLst>
                <a:gd name="T0" fmla="*/ 94 w 94"/>
                <a:gd name="T1" fmla="*/ 0 h 622"/>
                <a:gd name="T2" fmla="*/ 94 w 94"/>
                <a:gd name="T3" fmla="*/ 7 h 622"/>
                <a:gd name="T4" fmla="*/ 91 w 94"/>
                <a:gd name="T5" fmla="*/ 25 h 622"/>
                <a:gd name="T6" fmla="*/ 85 w 94"/>
                <a:gd name="T7" fmla="*/ 52 h 622"/>
                <a:gd name="T8" fmla="*/ 79 w 94"/>
                <a:gd name="T9" fmla="*/ 88 h 622"/>
                <a:gd name="T10" fmla="*/ 71 w 94"/>
                <a:gd name="T11" fmla="*/ 132 h 622"/>
                <a:gd name="T12" fmla="*/ 64 w 94"/>
                <a:gd name="T13" fmla="*/ 182 h 622"/>
                <a:gd name="T14" fmla="*/ 56 w 94"/>
                <a:gd name="T15" fmla="*/ 238 h 622"/>
                <a:gd name="T16" fmla="*/ 50 w 94"/>
                <a:gd name="T17" fmla="*/ 297 h 622"/>
                <a:gd name="T18" fmla="*/ 45 w 94"/>
                <a:gd name="T19" fmla="*/ 361 h 622"/>
                <a:gd name="T20" fmla="*/ 41 w 94"/>
                <a:gd name="T21" fmla="*/ 426 h 622"/>
                <a:gd name="T22" fmla="*/ 39 w 94"/>
                <a:gd name="T23" fmla="*/ 493 h 622"/>
                <a:gd name="T24" fmla="*/ 39 w 94"/>
                <a:gd name="T25" fmla="*/ 558 h 622"/>
                <a:gd name="T26" fmla="*/ 43 w 94"/>
                <a:gd name="T27" fmla="*/ 622 h 622"/>
                <a:gd name="T28" fmla="*/ 8 w 94"/>
                <a:gd name="T29" fmla="*/ 612 h 622"/>
                <a:gd name="T30" fmla="*/ 2 w 94"/>
                <a:gd name="T31" fmla="*/ 516 h 622"/>
                <a:gd name="T32" fmla="*/ 0 w 94"/>
                <a:gd name="T33" fmla="*/ 430 h 622"/>
                <a:gd name="T34" fmla="*/ 4 w 94"/>
                <a:gd name="T35" fmla="*/ 351 h 622"/>
                <a:gd name="T36" fmla="*/ 14 w 94"/>
                <a:gd name="T37" fmla="*/ 278 h 622"/>
                <a:gd name="T38" fmla="*/ 23 w 94"/>
                <a:gd name="T39" fmla="*/ 215 h 622"/>
                <a:gd name="T40" fmla="*/ 37 w 94"/>
                <a:gd name="T41" fmla="*/ 159 h 622"/>
                <a:gd name="T42" fmla="*/ 50 w 94"/>
                <a:gd name="T43" fmla="*/ 111 h 622"/>
                <a:gd name="T44" fmla="*/ 64 w 94"/>
                <a:gd name="T45" fmla="*/ 71 h 622"/>
                <a:gd name="T46" fmla="*/ 75 w 94"/>
                <a:gd name="T47" fmla="*/ 40 h 622"/>
                <a:gd name="T48" fmla="*/ 87 w 94"/>
                <a:gd name="T49" fmla="*/ 19 h 622"/>
                <a:gd name="T50" fmla="*/ 93 w 94"/>
                <a:gd name="T51" fmla="*/ 6 h 622"/>
                <a:gd name="T52" fmla="*/ 94 w 94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622">
                  <a:moveTo>
                    <a:pt x="94" y="0"/>
                  </a:moveTo>
                  <a:lnTo>
                    <a:pt x="94" y="7"/>
                  </a:lnTo>
                  <a:lnTo>
                    <a:pt x="91" y="25"/>
                  </a:lnTo>
                  <a:lnTo>
                    <a:pt x="85" y="52"/>
                  </a:lnTo>
                  <a:lnTo>
                    <a:pt x="79" y="88"/>
                  </a:lnTo>
                  <a:lnTo>
                    <a:pt x="71" y="132"/>
                  </a:lnTo>
                  <a:lnTo>
                    <a:pt x="64" y="182"/>
                  </a:lnTo>
                  <a:lnTo>
                    <a:pt x="56" y="238"/>
                  </a:lnTo>
                  <a:lnTo>
                    <a:pt x="50" y="297"/>
                  </a:lnTo>
                  <a:lnTo>
                    <a:pt x="45" y="361"/>
                  </a:lnTo>
                  <a:lnTo>
                    <a:pt x="41" y="426"/>
                  </a:lnTo>
                  <a:lnTo>
                    <a:pt x="39" y="493"/>
                  </a:lnTo>
                  <a:lnTo>
                    <a:pt x="39" y="558"/>
                  </a:lnTo>
                  <a:lnTo>
                    <a:pt x="43" y="622"/>
                  </a:lnTo>
                  <a:lnTo>
                    <a:pt x="8" y="612"/>
                  </a:lnTo>
                  <a:lnTo>
                    <a:pt x="2" y="516"/>
                  </a:lnTo>
                  <a:lnTo>
                    <a:pt x="0" y="430"/>
                  </a:lnTo>
                  <a:lnTo>
                    <a:pt x="4" y="351"/>
                  </a:lnTo>
                  <a:lnTo>
                    <a:pt x="14" y="278"/>
                  </a:lnTo>
                  <a:lnTo>
                    <a:pt x="23" y="215"/>
                  </a:lnTo>
                  <a:lnTo>
                    <a:pt x="37" y="159"/>
                  </a:lnTo>
                  <a:lnTo>
                    <a:pt x="50" y="111"/>
                  </a:lnTo>
                  <a:lnTo>
                    <a:pt x="64" y="71"/>
                  </a:lnTo>
                  <a:lnTo>
                    <a:pt x="75" y="40"/>
                  </a:lnTo>
                  <a:lnTo>
                    <a:pt x="87" y="19"/>
                  </a:lnTo>
                  <a:lnTo>
                    <a:pt x="93" y="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Freeform 24"/>
            <p:cNvSpPr>
              <a:spLocks/>
            </p:cNvSpPr>
            <p:nvPr/>
          </p:nvSpPr>
          <p:spPr bwMode="auto">
            <a:xfrm>
              <a:off x="7743390" y="5120951"/>
              <a:ext cx="157942" cy="1067824"/>
            </a:xfrm>
            <a:custGeom>
              <a:avLst/>
              <a:gdLst>
                <a:gd name="T0" fmla="*/ 92 w 92"/>
                <a:gd name="T1" fmla="*/ 0 h 622"/>
                <a:gd name="T2" fmla="*/ 90 w 92"/>
                <a:gd name="T3" fmla="*/ 6 h 622"/>
                <a:gd name="T4" fmla="*/ 88 w 92"/>
                <a:gd name="T5" fmla="*/ 23 h 622"/>
                <a:gd name="T6" fmla="*/ 82 w 92"/>
                <a:gd name="T7" fmla="*/ 52 h 622"/>
                <a:gd name="T8" fmla="*/ 76 w 92"/>
                <a:gd name="T9" fmla="*/ 89 h 622"/>
                <a:gd name="T10" fmla="*/ 69 w 92"/>
                <a:gd name="T11" fmla="*/ 133 h 622"/>
                <a:gd name="T12" fmla="*/ 61 w 92"/>
                <a:gd name="T13" fmla="*/ 183 h 622"/>
                <a:gd name="T14" fmla="*/ 55 w 92"/>
                <a:gd name="T15" fmla="*/ 238 h 622"/>
                <a:gd name="T16" fmla="*/ 48 w 92"/>
                <a:gd name="T17" fmla="*/ 298 h 622"/>
                <a:gd name="T18" fmla="*/ 44 w 92"/>
                <a:gd name="T19" fmla="*/ 361 h 622"/>
                <a:gd name="T20" fmla="*/ 40 w 92"/>
                <a:gd name="T21" fmla="*/ 426 h 622"/>
                <a:gd name="T22" fmla="*/ 38 w 92"/>
                <a:gd name="T23" fmla="*/ 494 h 622"/>
                <a:gd name="T24" fmla="*/ 40 w 92"/>
                <a:gd name="T25" fmla="*/ 559 h 622"/>
                <a:gd name="T26" fmla="*/ 44 w 92"/>
                <a:gd name="T27" fmla="*/ 622 h 622"/>
                <a:gd name="T28" fmla="*/ 9 w 92"/>
                <a:gd name="T29" fmla="*/ 613 h 622"/>
                <a:gd name="T30" fmla="*/ 1 w 92"/>
                <a:gd name="T31" fmla="*/ 519 h 622"/>
                <a:gd name="T32" fmla="*/ 0 w 92"/>
                <a:gd name="T33" fmla="*/ 430 h 622"/>
                <a:gd name="T34" fmla="*/ 3 w 92"/>
                <a:gd name="T35" fmla="*/ 352 h 622"/>
                <a:gd name="T36" fmla="*/ 11 w 92"/>
                <a:gd name="T37" fmla="*/ 280 h 622"/>
                <a:gd name="T38" fmla="*/ 23 w 92"/>
                <a:gd name="T39" fmla="*/ 215 h 622"/>
                <a:gd name="T40" fmla="*/ 34 w 92"/>
                <a:gd name="T41" fmla="*/ 160 h 622"/>
                <a:gd name="T42" fmla="*/ 48 w 92"/>
                <a:gd name="T43" fmla="*/ 112 h 622"/>
                <a:gd name="T44" fmla="*/ 61 w 92"/>
                <a:gd name="T45" fmla="*/ 73 h 622"/>
                <a:gd name="T46" fmla="*/ 72 w 92"/>
                <a:gd name="T47" fmla="*/ 41 h 622"/>
                <a:gd name="T48" fmla="*/ 82 w 92"/>
                <a:gd name="T49" fmla="*/ 19 h 622"/>
                <a:gd name="T50" fmla="*/ 90 w 92"/>
                <a:gd name="T51" fmla="*/ 6 h 622"/>
                <a:gd name="T52" fmla="*/ 92 w 92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" h="622">
                  <a:moveTo>
                    <a:pt x="92" y="0"/>
                  </a:moveTo>
                  <a:lnTo>
                    <a:pt x="90" y="6"/>
                  </a:lnTo>
                  <a:lnTo>
                    <a:pt x="88" y="23"/>
                  </a:lnTo>
                  <a:lnTo>
                    <a:pt x="82" y="52"/>
                  </a:lnTo>
                  <a:lnTo>
                    <a:pt x="76" y="89"/>
                  </a:lnTo>
                  <a:lnTo>
                    <a:pt x="69" y="133"/>
                  </a:lnTo>
                  <a:lnTo>
                    <a:pt x="61" y="183"/>
                  </a:lnTo>
                  <a:lnTo>
                    <a:pt x="55" y="238"/>
                  </a:lnTo>
                  <a:lnTo>
                    <a:pt x="48" y="298"/>
                  </a:lnTo>
                  <a:lnTo>
                    <a:pt x="44" y="361"/>
                  </a:lnTo>
                  <a:lnTo>
                    <a:pt x="40" y="426"/>
                  </a:lnTo>
                  <a:lnTo>
                    <a:pt x="38" y="494"/>
                  </a:lnTo>
                  <a:lnTo>
                    <a:pt x="40" y="559"/>
                  </a:lnTo>
                  <a:lnTo>
                    <a:pt x="44" y="622"/>
                  </a:lnTo>
                  <a:lnTo>
                    <a:pt x="9" y="613"/>
                  </a:lnTo>
                  <a:lnTo>
                    <a:pt x="1" y="519"/>
                  </a:lnTo>
                  <a:lnTo>
                    <a:pt x="0" y="430"/>
                  </a:lnTo>
                  <a:lnTo>
                    <a:pt x="3" y="352"/>
                  </a:lnTo>
                  <a:lnTo>
                    <a:pt x="11" y="280"/>
                  </a:lnTo>
                  <a:lnTo>
                    <a:pt x="23" y="215"/>
                  </a:lnTo>
                  <a:lnTo>
                    <a:pt x="34" y="160"/>
                  </a:lnTo>
                  <a:lnTo>
                    <a:pt x="48" y="112"/>
                  </a:lnTo>
                  <a:lnTo>
                    <a:pt x="61" y="73"/>
                  </a:lnTo>
                  <a:lnTo>
                    <a:pt x="72" y="41"/>
                  </a:lnTo>
                  <a:lnTo>
                    <a:pt x="82" y="19"/>
                  </a:lnTo>
                  <a:lnTo>
                    <a:pt x="90" y="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Freeform 25"/>
            <p:cNvSpPr>
              <a:spLocks/>
            </p:cNvSpPr>
            <p:nvPr/>
          </p:nvSpPr>
          <p:spPr bwMode="auto">
            <a:xfrm>
              <a:off x="8220649" y="5350997"/>
              <a:ext cx="142491" cy="837778"/>
            </a:xfrm>
            <a:custGeom>
              <a:avLst/>
              <a:gdLst>
                <a:gd name="T0" fmla="*/ 83 w 83"/>
                <a:gd name="T1" fmla="*/ 0 h 488"/>
                <a:gd name="T2" fmla="*/ 83 w 83"/>
                <a:gd name="T3" fmla="*/ 6 h 488"/>
                <a:gd name="T4" fmla="*/ 79 w 83"/>
                <a:gd name="T5" fmla="*/ 21 h 488"/>
                <a:gd name="T6" fmla="*/ 73 w 83"/>
                <a:gd name="T7" fmla="*/ 46 h 488"/>
                <a:gd name="T8" fmla="*/ 67 w 83"/>
                <a:gd name="T9" fmla="*/ 79 h 488"/>
                <a:gd name="T10" fmla="*/ 60 w 83"/>
                <a:gd name="T11" fmla="*/ 119 h 488"/>
                <a:gd name="T12" fmla="*/ 52 w 83"/>
                <a:gd name="T13" fmla="*/ 163 h 488"/>
                <a:gd name="T14" fmla="*/ 46 w 83"/>
                <a:gd name="T15" fmla="*/ 213 h 488"/>
                <a:gd name="T16" fmla="*/ 38 w 83"/>
                <a:gd name="T17" fmla="*/ 265 h 488"/>
                <a:gd name="T18" fmla="*/ 35 w 83"/>
                <a:gd name="T19" fmla="*/ 321 h 488"/>
                <a:gd name="T20" fmla="*/ 31 w 83"/>
                <a:gd name="T21" fmla="*/ 377 h 488"/>
                <a:gd name="T22" fmla="*/ 31 w 83"/>
                <a:gd name="T23" fmla="*/ 432 h 488"/>
                <a:gd name="T24" fmla="*/ 31 w 83"/>
                <a:gd name="T25" fmla="*/ 488 h 488"/>
                <a:gd name="T26" fmla="*/ 4 w 83"/>
                <a:gd name="T27" fmla="*/ 478 h 488"/>
                <a:gd name="T28" fmla="*/ 0 w 83"/>
                <a:gd name="T29" fmla="*/ 398 h 488"/>
                <a:gd name="T30" fmla="*/ 4 w 83"/>
                <a:gd name="T31" fmla="*/ 323 h 488"/>
                <a:gd name="T32" fmla="*/ 10 w 83"/>
                <a:gd name="T33" fmla="*/ 258 h 488"/>
                <a:gd name="T34" fmla="*/ 17 w 83"/>
                <a:gd name="T35" fmla="*/ 198 h 488"/>
                <a:gd name="T36" fmla="*/ 29 w 83"/>
                <a:gd name="T37" fmla="*/ 146 h 488"/>
                <a:gd name="T38" fmla="*/ 42 w 83"/>
                <a:gd name="T39" fmla="*/ 102 h 488"/>
                <a:gd name="T40" fmla="*/ 54 w 83"/>
                <a:gd name="T41" fmla="*/ 66 h 488"/>
                <a:gd name="T42" fmla="*/ 65 w 83"/>
                <a:gd name="T43" fmla="*/ 39 h 488"/>
                <a:gd name="T44" fmla="*/ 75 w 83"/>
                <a:gd name="T45" fmla="*/ 18 h 488"/>
                <a:gd name="T46" fmla="*/ 81 w 83"/>
                <a:gd name="T47" fmla="*/ 4 h 488"/>
                <a:gd name="T48" fmla="*/ 83 w 83"/>
                <a:gd name="T4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488">
                  <a:moveTo>
                    <a:pt x="83" y="0"/>
                  </a:moveTo>
                  <a:lnTo>
                    <a:pt x="83" y="6"/>
                  </a:lnTo>
                  <a:lnTo>
                    <a:pt x="79" y="21"/>
                  </a:lnTo>
                  <a:lnTo>
                    <a:pt x="73" y="46"/>
                  </a:lnTo>
                  <a:lnTo>
                    <a:pt x="67" y="79"/>
                  </a:lnTo>
                  <a:lnTo>
                    <a:pt x="60" y="119"/>
                  </a:lnTo>
                  <a:lnTo>
                    <a:pt x="52" y="163"/>
                  </a:lnTo>
                  <a:lnTo>
                    <a:pt x="46" y="213"/>
                  </a:lnTo>
                  <a:lnTo>
                    <a:pt x="38" y="265"/>
                  </a:lnTo>
                  <a:lnTo>
                    <a:pt x="35" y="321"/>
                  </a:lnTo>
                  <a:lnTo>
                    <a:pt x="31" y="377"/>
                  </a:lnTo>
                  <a:lnTo>
                    <a:pt x="31" y="432"/>
                  </a:lnTo>
                  <a:lnTo>
                    <a:pt x="31" y="488"/>
                  </a:lnTo>
                  <a:lnTo>
                    <a:pt x="4" y="478"/>
                  </a:lnTo>
                  <a:lnTo>
                    <a:pt x="0" y="398"/>
                  </a:lnTo>
                  <a:lnTo>
                    <a:pt x="4" y="323"/>
                  </a:lnTo>
                  <a:lnTo>
                    <a:pt x="10" y="258"/>
                  </a:lnTo>
                  <a:lnTo>
                    <a:pt x="17" y="198"/>
                  </a:lnTo>
                  <a:lnTo>
                    <a:pt x="29" y="146"/>
                  </a:lnTo>
                  <a:lnTo>
                    <a:pt x="42" y="102"/>
                  </a:lnTo>
                  <a:lnTo>
                    <a:pt x="54" y="66"/>
                  </a:lnTo>
                  <a:lnTo>
                    <a:pt x="65" y="39"/>
                  </a:lnTo>
                  <a:lnTo>
                    <a:pt x="75" y="18"/>
                  </a:lnTo>
                  <a:lnTo>
                    <a:pt x="81" y="4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8" name="Freeform 26"/>
            <p:cNvSpPr>
              <a:spLocks/>
            </p:cNvSpPr>
            <p:nvPr/>
          </p:nvSpPr>
          <p:spPr bwMode="auto">
            <a:xfrm>
              <a:off x="8309921" y="5356148"/>
              <a:ext cx="144208" cy="832627"/>
            </a:xfrm>
            <a:custGeom>
              <a:avLst/>
              <a:gdLst>
                <a:gd name="T0" fmla="*/ 84 w 84"/>
                <a:gd name="T1" fmla="*/ 0 h 485"/>
                <a:gd name="T2" fmla="*/ 84 w 84"/>
                <a:gd name="T3" fmla="*/ 5 h 485"/>
                <a:gd name="T4" fmla="*/ 81 w 84"/>
                <a:gd name="T5" fmla="*/ 21 h 485"/>
                <a:gd name="T6" fmla="*/ 75 w 84"/>
                <a:gd name="T7" fmla="*/ 46 h 485"/>
                <a:gd name="T8" fmla="*/ 67 w 84"/>
                <a:gd name="T9" fmla="*/ 77 h 485"/>
                <a:gd name="T10" fmla="*/ 61 w 84"/>
                <a:gd name="T11" fmla="*/ 117 h 485"/>
                <a:gd name="T12" fmla="*/ 54 w 84"/>
                <a:gd name="T13" fmla="*/ 161 h 485"/>
                <a:gd name="T14" fmla="*/ 46 w 84"/>
                <a:gd name="T15" fmla="*/ 211 h 485"/>
                <a:gd name="T16" fmla="*/ 40 w 84"/>
                <a:gd name="T17" fmla="*/ 265 h 485"/>
                <a:gd name="T18" fmla="*/ 34 w 84"/>
                <a:gd name="T19" fmla="*/ 318 h 485"/>
                <a:gd name="T20" fmla="*/ 31 w 84"/>
                <a:gd name="T21" fmla="*/ 374 h 485"/>
                <a:gd name="T22" fmla="*/ 29 w 84"/>
                <a:gd name="T23" fmla="*/ 430 h 485"/>
                <a:gd name="T24" fmla="*/ 31 w 84"/>
                <a:gd name="T25" fmla="*/ 485 h 485"/>
                <a:gd name="T26" fmla="*/ 4 w 84"/>
                <a:gd name="T27" fmla="*/ 476 h 485"/>
                <a:gd name="T28" fmla="*/ 0 w 84"/>
                <a:gd name="T29" fmla="*/ 395 h 485"/>
                <a:gd name="T30" fmla="*/ 2 w 84"/>
                <a:gd name="T31" fmla="*/ 320 h 485"/>
                <a:gd name="T32" fmla="*/ 9 w 84"/>
                <a:gd name="T33" fmla="*/ 255 h 485"/>
                <a:gd name="T34" fmla="*/ 19 w 84"/>
                <a:gd name="T35" fmla="*/ 196 h 485"/>
                <a:gd name="T36" fmla="*/ 31 w 84"/>
                <a:gd name="T37" fmla="*/ 144 h 485"/>
                <a:gd name="T38" fmla="*/ 42 w 84"/>
                <a:gd name="T39" fmla="*/ 100 h 485"/>
                <a:gd name="T40" fmla="*/ 56 w 84"/>
                <a:gd name="T41" fmla="*/ 65 h 485"/>
                <a:gd name="T42" fmla="*/ 67 w 84"/>
                <a:gd name="T43" fmla="*/ 36 h 485"/>
                <a:gd name="T44" fmla="*/ 77 w 84"/>
                <a:gd name="T45" fmla="*/ 15 h 485"/>
                <a:gd name="T46" fmla="*/ 82 w 84"/>
                <a:gd name="T47" fmla="*/ 4 h 485"/>
                <a:gd name="T48" fmla="*/ 84 w 84"/>
                <a:gd name="T49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85">
                  <a:moveTo>
                    <a:pt x="84" y="0"/>
                  </a:moveTo>
                  <a:lnTo>
                    <a:pt x="84" y="5"/>
                  </a:lnTo>
                  <a:lnTo>
                    <a:pt x="81" y="21"/>
                  </a:lnTo>
                  <a:lnTo>
                    <a:pt x="75" y="46"/>
                  </a:lnTo>
                  <a:lnTo>
                    <a:pt x="67" y="77"/>
                  </a:lnTo>
                  <a:lnTo>
                    <a:pt x="61" y="117"/>
                  </a:lnTo>
                  <a:lnTo>
                    <a:pt x="54" y="161"/>
                  </a:lnTo>
                  <a:lnTo>
                    <a:pt x="46" y="211"/>
                  </a:lnTo>
                  <a:lnTo>
                    <a:pt x="40" y="265"/>
                  </a:lnTo>
                  <a:lnTo>
                    <a:pt x="34" y="318"/>
                  </a:lnTo>
                  <a:lnTo>
                    <a:pt x="31" y="374"/>
                  </a:lnTo>
                  <a:lnTo>
                    <a:pt x="29" y="430"/>
                  </a:lnTo>
                  <a:lnTo>
                    <a:pt x="31" y="485"/>
                  </a:lnTo>
                  <a:lnTo>
                    <a:pt x="4" y="476"/>
                  </a:lnTo>
                  <a:lnTo>
                    <a:pt x="0" y="395"/>
                  </a:lnTo>
                  <a:lnTo>
                    <a:pt x="2" y="320"/>
                  </a:lnTo>
                  <a:lnTo>
                    <a:pt x="9" y="255"/>
                  </a:lnTo>
                  <a:lnTo>
                    <a:pt x="19" y="196"/>
                  </a:lnTo>
                  <a:lnTo>
                    <a:pt x="31" y="144"/>
                  </a:lnTo>
                  <a:lnTo>
                    <a:pt x="42" y="100"/>
                  </a:lnTo>
                  <a:lnTo>
                    <a:pt x="56" y="65"/>
                  </a:lnTo>
                  <a:lnTo>
                    <a:pt x="67" y="36"/>
                  </a:lnTo>
                  <a:lnTo>
                    <a:pt x="77" y="15"/>
                  </a:lnTo>
                  <a:lnTo>
                    <a:pt x="82" y="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9" name="Freeform 27"/>
            <p:cNvSpPr>
              <a:spLocks/>
            </p:cNvSpPr>
            <p:nvPr/>
          </p:nvSpPr>
          <p:spPr bwMode="auto">
            <a:xfrm>
              <a:off x="8450695" y="5191339"/>
              <a:ext cx="206011" cy="997436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Freeform 28"/>
            <p:cNvSpPr>
              <a:spLocks/>
            </p:cNvSpPr>
            <p:nvPr/>
          </p:nvSpPr>
          <p:spPr bwMode="auto">
            <a:xfrm>
              <a:off x="10097066" y="5064299"/>
              <a:ext cx="175109" cy="1124476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Freeform 29"/>
            <p:cNvSpPr>
              <a:spLocks/>
            </p:cNvSpPr>
            <p:nvPr/>
          </p:nvSpPr>
          <p:spPr bwMode="auto">
            <a:xfrm>
              <a:off x="10024962" y="5308078"/>
              <a:ext cx="140774" cy="880697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2" name="Freeform 30"/>
            <p:cNvSpPr>
              <a:spLocks/>
            </p:cNvSpPr>
            <p:nvPr/>
          </p:nvSpPr>
          <p:spPr bwMode="auto">
            <a:xfrm>
              <a:off x="9932257" y="5045414"/>
              <a:ext cx="135624" cy="1143361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3" name="Freeform 31"/>
            <p:cNvSpPr>
              <a:spLocks/>
            </p:cNvSpPr>
            <p:nvPr/>
          </p:nvSpPr>
          <p:spPr bwMode="auto">
            <a:xfrm>
              <a:off x="9836119" y="5084900"/>
              <a:ext cx="145925" cy="1103875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Freeform 32"/>
            <p:cNvSpPr>
              <a:spLocks/>
            </p:cNvSpPr>
            <p:nvPr/>
          </p:nvSpPr>
          <p:spPr bwMode="auto">
            <a:xfrm>
              <a:off x="10186338" y="5124385"/>
              <a:ext cx="180260" cy="1064390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Freeform 33"/>
            <p:cNvSpPr>
              <a:spLocks/>
            </p:cNvSpPr>
            <p:nvPr/>
          </p:nvSpPr>
          <p:spPr bwMode="auto">
            <a:xfrm>
              <a:off x="9664443" y="5182754"/>
              <a:ext cx="310734" cy="1006021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6" name="Freeform 34"/>
            <p:cNvSpPr>
              <a:spLocks/>
            </p:cNvSpPr>
            <p:nvPr/>
          </p:nvSpPr>
          <p:spPr bwMode="auto">
            <a:xfrm>
              <a:off x="9570021" y="5184472"/>
              <a:ext cx="315883" cy="1004303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7" name="Freeform 35"/>
            <p:cNvSpPr>
              <a:spLocks/>
            </p:cNvSpPr>
            <p:nvPr/>
          </p:nvSpPr>
          <p:spPr bwMode="auto">
            <a:xfrm>
              <a:off x="9520235" y="5402500"/>
              <a:ext cx="250647" cy="78627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8" name="Freeform 36"/>
            <p:cNvSpPr>
              <a:spLocks/>
            </p:cNvSpPr>
            <p:nvPr/>
          </p:nvSpPr>
          <p:spPr bwMode="auto">
            <a:xfrm>
              <a:off x="9424097" y="5404217"/>
              <a:ext cx="257514" cy="784558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9" name="Freeform 37"/>
            <p:cNvSpPr>
              <a:spLocks/>
            </p:cNvSpPr>
            <p:nvPr/>
          </p:nvSpPr>
          <p:spPr bwMode="auto">
            <a:xfrm>
              <a:off x="9291906" y="5253142"/>
              <a:ext cx="326184" cy="935633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0" name="Freeform 38"/>
            <p:cNvSpPr>
              <a:spLocks/>
            </p:cNvSpPr>
            <p:nvPr/>
          </p:nvSpPr>
          <p:spPr bwMode="auto">
            <a:xfrm>
              <a:off x="9144265" y="5078033"/>
              <a:ext cx="240346" cy="1110742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1" name="Freeform 39"/>
            <p:cNvSpPr>
              <a:spLocks/>
            </p:cNvSpPr>
            <p:nvPr/>
          </p:nvSpPr>
          <p:spPr bwMode="auto">
            <a:xfrm>
              <a:off x="9091046" y="5318379"/>
              <a:ext cx="190561" cy="870396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2" name="Freeform 40"/>
            <p:cNvSpPr>
              <a:spLocks/>
            </p:cNvSpPr>
            <p:nvPr/>
          </p:nvSpPr>
          <p:spPr bwMode="auto">
            <a:xfrm>
              <a:off x="8982890" y="5053998"/>
              <a:ext cx="204295" cy="1134777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3" name="Freeform 41"/>
            <p:cNvSpPr>
              <a:spLocks/>
            </p:cNvSpPr>
            <p:nvPr/>
          </p:nvSpPr>
          <p:spPr bwMode="auto">
            <a:xfrm>
              <a:off x="8886751" y="5095200"/>
              <a:ext cx="214595" cy="1093575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4" name="Freeform 42"/>
            <p:cNvSpPr>
              <a:spLocks/>
            </p:cNvSpPr>
            <p:nvPr/>
          </p:nvSpPr>
          <p:spPr bwMode="auto">
            <a:xfrm>
              <a:off x="9238687" y="5136403"/>
              <a:ext cx="238630" cy="1052372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5" name="Freeform 43"/>
            <p:cNvSpPr>
              <a:spLocks/>
            </p:cNvSpPr>
            <p:nvPr/>
          </p:nvSpPr>
          <p:spPr bwMode="auto">
            <a:xfrm>
              <a:off x="8721942" y="5210223"/>
              <a:ext cx="369104" cy="978552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6" name="Freeform 44"/>
            <p:cNvSpPr>
              <a:spLocks/>
            </p:cNvSpPr>
            <p:nvPr/>
          </p:nvSpPr>
          <p:spPr bwMode="auto">
            <a:xfrm>
              <a:off x="8625804" y="5213656"/>
              <a:ext cx="375971" cy="975119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7" name="Freeform 45"/>
            <p:cNvSpPr>
              <a:spLocks/>
            </p:cNvSpPr>
            <p:nvPr/>
          </p:nvSpPr>
          <p:spPr bwMode="auto">
            <a:xfrm>
              <a:off x="6340800" y="5157004"/>
              <a:ext cx="442924" cy="1031771"/>
            </a:xfrm>
            <a:custGeom>
              <a:avLst/>
              <a:gdLst>
                <a:gd name="T0" fmla="*/ 0 w 258"/>
                <a:gd name="T1" fmla="*/ 0 h 601"/>
                <a:gd name="T2" fmla="*/ 4 w 258"/>
                <a:gd name="T3" fmla="*/ 4 h 601"/>
                <a:gd name="T4" fmla="*/ 12 w 258"/>
                <a:gd name="T5" fmla="*/ 14 h 601"/>
                <a:gd name="T6" fmla="*/ 25 w 258"/>
                <a:gd name="T7" fmla="*/ 31 h 601"/>
                <a:gd name="T8" fmla="*/ 44 w 258"/>
                <a:gd name="T9" fmla="*/ 56 h 601"/>
                <a:gd name="T10" fmla="*/ 66 w 258"/>
                <a:gd name="T11" fmla="*/ 89 h 601"/>
                <a:gd name="T12" fmla="*/ 89 w 258"/>
                <a:gd name="T13" fmla="*/ 127 h 601"/>
                <a:gd name="T14" fmla="*/ 114 w 258"/>
                <a:gd name="T15" fmla="*/ 173 h 601"/>
                <a:gd name="T16" fmla="*/ 140 w 258"/>
                <a:gd name="T17" fmla="*/ 227 h 601"/>
                <a:gd name="T18" fmla="*/ 167 w 258"/>
                <a:gd name="T19" fmla="*/ 285 h 601"/>
                <a:gd name="T20" fmla="*/ 192 w 258"/>
                <a:gd name="T21" fmla="*/ 352 h 601"/>
                <a:gd name="T22" fmla="*/ 217 w 258"/>
                <a:gd name="T23" fmla="*/ 425 h 601"/>
                <a:gd name="T24" fmla="*/ 238 w 258"/>
                <a:gd name="T25" fmla="*/ 503 h 601"/>
                <a:gd name="T26" fmla="*/ 258 w 258"/>
                <a:gd name="T27" fmla="*/ 590 h 601"/>
                <a:gd name="T28" fmla="*/ 225 w 258"/>
                <a:gd name="T29" fmla="*/ 601 h 601"/>
                <a:gd name="T30" fmla="*/ 213 w 258"/>
                <a:gd name="T31" fmla="*/ 547 h 601"/>
                <a:gd name="T32" fmla="*/ 198 w 258"/>
                <a:gd name="T33" fmla="*/ 492 h 601"/>
                <a:gd name="T34" fmla="*/ 181 w 258"/>
                <a:gd name="T35" fmla="*/ 436 h 601"/>
                <a:gd name="T36" fmla="*/ 162 w 258"/>
                <a:gd name="T37" fmla="*/ 380 h 601"/>
                <a:gd name="T38" fmla="*/ 142 w 258"/>
                <a:gd name="T39" fmla="*/ 327 h 601"/>
                <a:gd name="T40" fmla="*/ 121 w 258"/>
                <a:gd name="T41" fmla="*/ 275 h 601"/>
                <a:gd name="T42" fmla="*/ 102 w 258"/>
                <a:gd name="T43" fmla="*/ 225 h 601"/>
                <a:gd name="T44" fmla="*/ 83 w 258"/>
                <a:gd name="T45" fmla="*/ 177 h 601"/>
                <a:gd name="T46" fmla="*/ 64 w 258"/>
                <a:gd name="T47" fmla="*/ 135 h 601"/>
                <a:gd name="T48" fmla="*/ 46 w 258"/>
                <a:gd name="T49" fmla="*/ 96 h 601"/>
                <a:gd name="T50" fmla="*/ 31 w 258"/>
                <a:gd name="T51" fmla="*/ 64 h 601"/>
                <a:gd name="T52" fmla="*/ 18 w 258"/>
                <a:gd name="T53" fmla="*/ 37 h 601"/>
                <a:gd name="T54" fmla="*/ 8 w 258"/>
                <a:gd name="T55" fmla="*/ 16 h 601"/>
                <a:gd name="T56" fmla="*/ 2 w 258"/>
                <a:gd name="T57" fmla="*/ 4 h 601"/>
                <a:gd name="T58" fmla="*/ 0 w 258"/>
                <a:gd name="T5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8" h="601">
                  <a:moveTo>
                    <a:pt x="0" y="0"/>
                  </a:moveTo>
                  <a:lnTo>
                    <a:pt x="4" y="4"/>
                  </a:lnTo>
                  <a:lnTo>
                    <a:pt x="12" y="14"/>
                  </a:lnTo>
                  <a:lnTo>
                    <a:pt x="25" y="31"/>
                  </a:lnTo>
                  <a:lnTo>
                    <a:pt x="44" y="56"/>
                  </a:lnTo>
                  <a:lnTo>
                    <a:pt x="66" y="89"/>
                  </a:lnTo>
                  <a:lnTo>
                    <a:pt x="89" y="127"/>
                  </a:lnTo>
                  <a:lnTo>
                    <a:pt x="114" y="173"/>
                  </a:lnTo>
                  <a:lnTo>
                    <a:pt x="140" y="227"/>
                  </a:lnTo>
                  <a:lnTo>
                    <a:pt x="167" y="285"/>
                  </a:lnTo>
                  <a:lnTo>
                    <a:pt x="192" y="352"/>
                  </a:lnTo>
                  <a:lnTo>
                    <a:pt x="217" y="425"/>
                  </a:lnTo>
                  <a:lnTo>
                    <a:pt x="238" y="503"/>
                  </a:lnTo>
                  <a:lnTo>
                    <a:pt x="258" y="590"/>
                  </a:lnTo>
                  <a:lnTo>
                    <a:pt x="225" y="601"/>
                  </a:lnTo>
                  <a:lnTo>
                    <a:pt x="213" y="547"/>
                  </a:lnTo>
                  <a:lnTo>
                    <a:pt x="198" y="492"/>
                  </a:lnTo>
                  <a:lnTo>
                    <a:pt x="181" y="436"/>
                  </a:lnTo>
                  <a:lnTo>
                    <a:pt x="162" y="380"/>
                  </a:lnTo>
                  <a:lnTo>
                    <a:pt x="142" y="327"/>
                  </a:lnTo>
                  <a:lnTo>
                    <a:pt x="121" y="275"/>
                  </a:lnTo>
                  <a:lnTo>
                    <a:pt x="102" y="225"/>
                  </a:lnTo>
                  <a:lnTo>
                    <a:pt x="83" y="177"/>
                  </a:lnTo>
                  <a:lnTo>
                    <a:pt x="64" y="135"/>
                  </a:lnTo>
                  <a:lnTo>
                    <a:pt x="46" y="96"/>
                  </a:lnTo>
                  <a:lnTo>
                    <a:pt x="31" y="64"/>
                  </a:lnTo>
                  <a:lnTo>
                    <a:pt x="18" y="37"/>
                  </a:lnTo>
                  <a:lnTo>
                    <a:pt x="8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8" name="Freeform 46"/>
            <p:cNvSpPr>
              <a:spLocks/>
            </p:cNvSpPr>
            <p:nvPr/>
          </p:nvSpPr>
          <p:spPr bwMode="auto">
            <a:xfrm>
              <a:off x="6333933" y="5378465"/>
              <a:ext cx="350219" cy="810310"/>
            </a:xfrm>
            <a:custGeom>
              <a:avLst/>
              <a:gdLst>
                <a:gd name="T0" fmla="*/ 0 w 204"/>
                <a:gd name="T1" fmla="*/ 0 h 472"/>
                <a:gd name="T2" fmla="*/ 2 w 204"/>
                <a:gd name="T3" fmla="*/ 4 h 472"/>
                <a:gd name="T4" fmla="*/ 12 w 204"/>
                <a:gd name="T5" fmla="*/ 15 h 472"/>
                <a:gd name="T6" fmla="*/ 27 w 204"/>
                <a:gd name="T7" fmla="*/ 37 h 472"/>
                <a:gd name="T8" fmla="*/ 47 w 204"/>
                <a:gd name="T9" fmla="*/ 63 h 472"/>
                <a:gd name="T10" fmla="*/ 68 w 204"/>
                <a:gd name="T11" fmla="*/ 98 h 472"/>
                <a:gd name="T12" fmla="*/ 91 w 204"/>
                <a:gd name="T13" fmla="*/ 140 h 472"/>
                <a:gd name="T14" fmla="*/ 116 w 204"/>
                <a:gd name="T15" fmla="*/ 190 h 472"/>
                <a:gd name="T16" fmla="*/ 141 w 204"/>
                <a:gd name="T17" fmla="*/ 248 h 472"/>
                <a:gd name="T18" fmla="*/ 164 w 204"/>
                <a:gd name="T19" fmla="*/ 311 h 472"/>
                <a:gd name="T20" fmla="*/ 185 w 204"/>
                <a:gd name="T21" fmla="*/ 384 h 472"/>
                <a:gd name="T22" fmla="*/ 204 w 204"/>
                <a:gd name="T23" fmla="*/ 463 h 472"/>
                <a:gd name="T24" fmla="*/ 179 w 204"/>
                <a:gd name="T25" fmla="*/ 472 h 472"/>
                <a:gd name="T26" fmla="*/ 168 w 204"/>
                <a:gd name="T27" fmla="*/ 422 h 472"/>
                <a:gd name="T28" fmla="*/ 152 w 204"/>
                <a:gd name="T29" fmla="*/ 373 h 472"/>
                <a:gd name="T30" fmla="*/ 137 w 204"/>
                <a:gd name="T31" fmla="*/ 323 h 472"/>
                <a:gd name="T32" fmla="*/ 118 w 204"/>
                <a:gd name="T33" fmla="*/ 273 h 472"/>
                <a:gd name="T34" fmla="*/ 100 w 204"/>
                <a:gd name="T35" fmla="*/ 225 h 472"/>
                <a:gd name="T36" fmla="*/ 81 w 204"/>
                <a:gd name="T37" fmla="*/ 179 h 472"/>
                <a:gd name="T38" fmla="*/ 64 w 204"/>
                <a:gd name="T39" fmla="*/ 136 h 472"/>
                <a:gd name="T40" fmla="*/ 47 w 204"/>
                <a:gd name="T41" fmla="*/ 100 h 472"/>
                <a:gd name="T42" fmla="*/ 31 w 204"/>
                <a:gd name="T43" fmla="*/ 65 h 472"/>
                <a:gd name="T44" fmla="*/ 18 w 204"/>
                <a:gd name="T45" fmla="*/ 39 h 472"/>
                <a:gd name="T46" fmla="*/ 8 w 204"/>
                <a:gd name="T47" fmla="*/ 17 h 472"/>
                <a:gd name="T48" fmla="*/ 2 w 204"/>
                <a:gd name="T49" fmla="*/ 6 h 472"/>
                <a:gd name="T50" fmla="*/ 0 w 204"/>
                <a:gd name="T51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472">
                  <a:moveTo>
                    <a:pt x="0" y="0"/>
                  </a:moveTo>
                  <a:lnTo>
                    <a:pt x="2" y="4"/>
                  </a:lnTo>
                  <a:lnTo>
                    <a:pt x="12" y="15"/>
                  </a:lnTo>
                  <a:lnTo>
                    <a:pt x="27" y="37"/>
                  </a:lnTo>
                  <a:lnTo>
                    <a:pt x="47" y="63"/>
                  </a:lnTo>
                  <a:lnTo>
                    <a:pt x="68" y="98"/>
                  </a:lnTo>
                  <a:lnTo>
                    <a:pt x="91" y="140"/>
                  </a:lnTo>
                  <a:lnTo>
                    <a:pt x="116" y="190"/>
                  </a:lnTo>
                  <a:lnTo>
                    <a:pt x="141" y="248"/>
                  </a:lnTo>
                  <a:lnTo>
                    <a:pt x="164" y="311"/>
                  </a:lnTo>
                  <a:lnTo>
                    <a:pt x="185" y="384"/>
                  </a:lnTo>
                  <a:lnTo>
                    <a:pt x="204" y="463"/>
                  </a:lnTo>
                  <a:lnTo>
                    <a:pt x="179" y="472"/>
                  </a:lnTo>
                  <a:lnTo>
                    <a:pt x="168" y="422"/>
                  </a:lnTo>
                  <a:lnTo>
                    <a:pt x="152" y="373"/>
                  </a:lnTo>
                  <a:lnTo>
                    <a:pt x="137" y="323"/>
                  </a:lnTo>
                  <a:lnTo>
                    <a:pt x="118" y="273"/>
                  </a:lnTo>
                  <a:lnTo>
                    <a:pt x="100" y="225"/>
                  </a:lnTo>
                  <a:lnTo>
                    <a:pt x="81" y="179"/>
                  </a:lnTo>
                  <a:lnTo>
                    <a:pt x="64" y="136"/>
                  </a:lnTo>
                  <a:lnTo>
                    <a:pt x="47" y="100"/>
                  </a:lnTo>
                  <a:lnTo>
                    <a:pt x="31" y="65"/>
                  </a:lnTo>
                  <a:lnTo>
                    <a:pt x="18" y="39"/>
                  </a:lnTo>
                  <a:lnTo>
                    <a:pt x="8" y="17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9" name="Freeform 47"/>
            <p:cNvSpPr>
              <a:spLocks/>
            </p:cNvSpPr>
            <p:nvPr/>
          </p:nvSpPr>
          <p:spPr bwMode="auto">
            <a:xfrm>
              <a:off x="6179424" y="5127818"/>
              <a:ext cx="412022" cy="1060957"/>
            </a:xfrm>
            <a:custGeom>
              <a:avLst/>
              <a:gdLst>
                <a:gd name="T0" fmla="*/ 0 w 240"/>
                <a:gd name="T1" fmla="*/ 0 h 618"/>
                <a:gd name="T2" fmla="*/ 4 w 240"/>
                <a:gd name="T3" fmla="*/ 4 h 618"/>
                <a:gd name="T4" fmla="*/ 12 w 240"/>
                <a:gd name="T5" fmla="*/ 20 h 618"/>
                <a:gd name="T6" fmla="*/ 25 w 240"/>
                <a:gd name="T7" fmla="*/ 41 h 618"/>
                <a:gd name="T8" fmla="*/ 42 w 240"/>
                <a:gd name="T9" fmla="*/ 71 h 618"/>
                <a:gd name="T10" fmla="*/ 62 w 240"/>
                <a:gd name="T11" fmla="*/ 112 h 618"/>
                <a:gd name="T12" fmla="*/ 85 w 240"/>
                <a:gd name="T13" fmla="*/ 160 h 618"/>
                <a:gd name="T14" fmla="*/ 110 w 240"/>
                <a:gd name="T15" fmla="*/ 215 h 618"/>
                <a:gd name="T16" fmla="*/ 137 w 240"/>
                <a:gd name="T17" fmla="*/ 279 h 618"/>
                <a:gd name="T18" fmla="*/ 163 w 240"/>
                <a:gd name="T19" fmla="*/ 352 h 618"/>
                <a:gd name="T20" fmla="*/ 190 w 240"/>
                <a:gd name="T21" fmla="*/ 430 h 618"/>
                <a:gd name="T22" fmla="*/ 215 w 240"/>
                <a:gd name="T23" fmla="*/ 517 h 618"/>
                <a:gd name="T24" fmla="*/ 240 w 240"/>
                <a:gd name="T25" fmla="*/ 609 h 618"/>
                <a:gd name="T26" fmla="*/ 219 w 240"/>
                <a:gd name="T27" fmla="*/ 618 h 618"/>
                <a:gd name="T28" fmla="*/ 204 w 240"/>
                <a:gd name="T29" fmla="*/ 559 h 618"/>
                <a:gd name="T30" fmla="*/ 186 w 240"/>
                <a:gd name="T31" fmla="*/ 499 h 618"/>
                <a:gd name="T32" fmla="*/ 167 w 240"/>
                <a:gd name="T33" fmla="*/ 438 h 618"/>
                <a:gd name="T34" fmla="*/ 146 w 240"/>
                <a:gd name="T35" fmla="*/ 379 h 618"/>
                <a:gd name="T36" fmla="*/ 125 w 240"/>
                <a:gd name="T37" fmla="*/ 319 h 618"/>
                <a:gd name="T38" fmla="*/ 104 w 240"/>
                <a:gd name="T39" fmla="*/ 261 h 618"/>
                <a:gd name="T40" fmla="*/ 85 w 240"/>
                <a:gd name="T41" fmla="*/ 208 h 618"/>
                <a:gd name="T42" fmla="*/ 65 w 240"/>
                <a:gd name="T43" fmla="*/ 158 h 618"/>
                <a:gd name="T44" fmla="*/ 48 w 240"/>
                <a:gd name="T45" fmla="*/ 114 h 618"/>
                <a:gd name="T46" fmla="*/ 33 w 240"/>
                <a:gd name="T47" fmla="*/ 75 h 618"/>
                <a:gd name="T48" fmla="*/ 19 w 240"/>
                <a:gd name="T49" fmla="*/ 45 h 618"/>
                <a:gd name="T50" fmla="*/ 10 w 240"/>
                <a:gd name="T51" fmla="*/ 21 h 618"/>
                <a:gd name="T52" fmla="*/ 2 w 240"/>
                <a:gd name="T53" fmla="*/ 6 h 618"/>
                <a:gd name="T54" fmla="*/ 0 w 240"/>
                <a:gd name="T55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618">
                  <a:moveTo>
                    <a:pt x="0" y="0"/>
                  </a:moveTo>
                  <a:lnTo>
                    <a:pt x="4" y="4"/>
                  </a:lnTo>
                  <a:lnTo>
                    <a:pt x="12" y="20"/>
                  </a:lnTo>
                  <a:lnTo>
                    <a:pt x="25" y="41"/>
                  </a:lnTo>
                  <a:lnTo>
                    <a:pt x="42" y="71"/>
                  </a:lnTo>
                  <a:lnTo>
                    <a:pt x="62" y="112"/>
                  </a:lnTo>
                  <a:lnTo>
                    <a:pt x="85" y="160"/>
                  </a:lnTo>
                  <a:lnTo>
                    <a:pt x="110" y="215"/>
                  </a:lnTo>
                  <a:lnTo>
                    <a:pt x="137" y="279"/>
                  </a:lnTo>
                  <a:lnTo>
                    <a:pt x="163" y="352"/>
                  </a:lnTo>
                  <a:lnTo>
                    <a:pt x="190" y="430"/>
                  </a:lnTo>
                  <a:lnTo>
                    <a:pt x="215" y="517"/>
                  </a:lnTo>
                  <a:lnTo>
                    <a:pt x="240" y="609"/>
                  </a:lnTo>
                  <a:lnTo>
                    <a:pt x="219" y="618"/>
                  </a:lnTo>
                  <a:lnTo>
                    <a:pt x="204" y="559"/>
                  </a:lnTo>
                  <a:lnTo>
                    <a:pt x="186" y="499"/>
                  </a:lnTo>
                  <a:lnTo>
                    <a:pt x="167" y="438"/>
                  </a:lnTo>
                  <a:lnTo>
                    <a:pt x="146" y="379"/>
                  </a:lnTo>
                  <a:lnTo>
                    <a:pt x="125" y="319"/>
                  </a:lnTo>
                  <a:lnTo>
                    <a:pt x="104" y="261"/>
                  </a:lnTo>
                  <a:lnTo>
                    <a:pt x="85" y="208"/>
                  </a:lnTo>
                  <a:lnTo>
                    <a:pt x="65" y="158"/>
                  </a:lnTo>
                  <a:lnTo>
                    <a:pt x="48" y="114"/>
                  </a:lnTo>
                  <a:lnTo>
                    <a:pt x="33" y="75"/>
                  </a:lnTo>
                  <a:lnTo>
                    <a:pt x="19" y="45"/>
                  </a:lnTo>
                  <a:lnTo>
                    <a:pt x="10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0" name="Freeform 48"/>
            <p:cNvSpPr>
              <a:spLocks/>
            </p:cNvSpPr>
            <p:nvPr/>
          </p:nvSpPr>
          <p:spPr bwMode="auto">
            <a:xfrm>
              <a:off x="6097020" y="5169020"/>
              <a:ext cx="412022" cy="1019755"/>
            </a:xfrm>
            <a:custGeom>
              <a:avLst/>
              <a:gdLst>
                <a:gd name="T0" fmla="*/ 0 w 240"/>
                <a:gd name="T1" fmla="*/ 0 h 594"/>
                <a:gd name="T2" fmla="*/ 2 w 240"/>
                <a:gd name="T3" fmla="*/ 4 h 594"/>
                <a:gd name="T4" fmla="*/ 12 w 240"/>
                <a:gd name="T5" fmla="*/ 18 h 594"/>
                <a:gd name="T6" fmla="*/ 25 w 240"/>
                <a:gd name="T7" fmla="*/ 39 h 594"/>
                <a:gd name="T8" fmla="*/ 42 w 240"/>
                <a:gd name="T9" fmla="*/ 68 h 594"/>
                <a:gd name="T10" fmla="*/ 64 w 240"/>
                <a:gd name="T11" fmla="*/ 106 h 594"/>
                <a:gd name="T12" fmla="*/ 87 w 240"/>
                <a:gd name="T13" fmla="*/ 152 h 594"/>
                <a:gd name="T14" fmla="*/ 112 w 240"/>
                <a:gd name="T15" fmla="*/ 204 h 594"/>
                <a:gd name="T16" fmla="*/ 138 w 240"/>
                <a:gd name="T17" fmla="*/ 265 h 594"/>
                <a:gd name="T18" fmla="*/ 165 w 240"/>
                <a:gd name="T19" fmla="*/ 334 h 594"/>
                <a:gd name="T20" fmla="*/ 192 w 240"/>
                <a:gd name="T21" fmla="*/ 411 h 594"/>
                <a:gd name="T22" fmla="*/ 217 w 240"/>
                <a:gd name="T23" fmla="*/ 494 h 594"/>
                <a:gd name="T24" fmla="*/ 240 w 240"/>
                <a:gd name="T25" fmla="*/ 584 h 594"/>
                <a:gd name="T26" fmla="*/ 219 w 240"/>
                <a:gd name="T27" fmla="*/ 594 h 594"/>
                <a:gd name="T28" fmla="*/ 204 w 240"/>
                <a:gd name="T29" fmla="*/ 536 h 594"/>
                <a:gd name="T30" fmla="*/ 186 w 240"/>
                <a:gd name="T31" fmla="*/ 478 h 594"/>
                <a:gd name="T32" fmla="*/ 167 w 240"/>
                <a:gd name="T33" fmla="*/ 419 h 594"/>
                <a:gd name="T34" fmla="*/ 146 w 240"/>
                <a:gd name="T35" fmla="*/ 361 h 594"/>
                <a:gd name="T36" fmla="*/ 125 w 240"/>
                <a:gd name="T37" fmla="*/ 306 h 594"/>
                <a:gd name="T38" fmla="*/ 106 w 240"/>
                <a:gd name="T39" fmla="*/ 250 h 594"/>
                <a:gd name="T40" fmla="*/ 85 w 240"/>
                <a:gd name="T41" fmla="*/ 198 h 594"/>
                <a:gd name="T42" fmla="*/ 65 w 240"/>
                <a:gd name="T43" fmla="*/ 152 h 594"/>
                <a:gd name="T44" fmla="*/ 48 w 240"/>
                <a:gd name="T45" fmla="*/ 108 h 594"/>
                <a:gd name="T46" fmla="*/ 31 w 240"/>
                <a:gd name="T47" fmla="*/ 71 h 594"/>
                <a:gd name="T48" fmla="*/ 19 w 240"/>
                <a:gd name="T49" fmla="*/ 43 h 594"/>
                <a:gd name="T50" fmla="*/ 8 w 240"/>
                <a:gd name="T51" fmla="*/ 20 h 594"/>
                <a:gd name="T52" fmla="*/ 2 w 240"/>
                <a:gd name="T53" fmla="*/ 4 h 594"/>
                <a:gd name="T54" fmla="*/ 0 w 240"/>
                <a:gd name="T5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594">
                  <a:moveTo>
                    <a:pt x="0" y="0"/>
                  </a:moveTo>
                  <a:lnTo>
                    <a:pt x="2" y="4"/>
                  </a:lnTo>
                  <a:lnTo>
                    <a:pt x="12" y="18"/>
                  </a:lnTo>
                  <a:lnTo>
                    <a:pt x="25" y="39"/>
                  </a:lnTo>
                  <a:lnTo>
                    <a:pt x="42" y="68"/>
                  </a:lnTo>
                  <a:lnTo>
                    <a:pt x="64" y="106"/>
                  </a:lnTo>
                  <a:lnTo>
                    <a:pt x="87" y="152"/>
                  </a:lnTo>
                  <a:lnTo>
                    <a:pt x="112" y="204"/>
                  </a:lnTo>
                  <a:lnTo>
                    <a:pt x="138" y="265"/>
                  </a:lnTo>
                  <a:lnTo>
                    <a:pt x="165" y="334"/>
                  </a:lnTo>
                  <a:lnTo>
                    <a:pt x="192" y="411"/>
                  </a:lnTo>
                  <a:lnTo>
                    <a:pt x="217" y="494"/>
                  </a:lnTo>
                  <a:lnTo>
                    <a:pt x="240" y="584"/>
                  </a:lnTo>
                  <a:lnTo>
                    <a:pt x="219" y="594"/>
                  </a:lnTo>
                  <a:lnTo>
                    <a:pt x="204" y="536"/>
                  </a:lnTo>
                  <a:lnTo>
                    <a:pt x="186" y="478"/>
                  </a:lnTo>
                  <a:lnTo>
                    <a:pt x="167" y="419"/>
                  </a:lnTo>
                  <a:lnTo>
                    <a:pt x="146" y="361"/>
                  </a:lnTo>
                  <a:lnTo>
                    <a:pt x="125" y="306"/>
                  </a:lnTo>
                  <a:lnTo>
                    <a:pt x="106" y="250"/>
                  </a:lnTo>
                  <a:lnTo>
                    <a:pt x="85" y="198"/>
                  </a:lnTo>
                  <a:lnTo>
                    <a:pt x="65" y="152"/>
                  </a:lnTo>
                  <a:lnTo>
                    <a:pt x="48" y="108"/>
                  </a:lnTo>
                  <a:lnTo>
                    <a:pt x="31" y="71"/>
                  </a:lnTo>
                  <a:lnTo>
                    <a:pt x="19" y="43"/>
                  </a:lnTo>
                  <a:lnTo>
                    <a:pt x="8" y="20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1" name="Freeform 49"/>
            <p:cNvSpPr>
              <a:spLocks/>
            </p:cNvSpPr>
            <p:nvPr/>
          </p:nvSpPr>
          <p:spPr bwMode="auto">
            <a:xfrm>
              <a:off x="6443805" y="5210223"/>
              <a:ext cx="427473" cy="978552"/>
            </a:xfrm>
            <a:custGeom>
              <a:avLst/>
              <a:gdLst>
                <a:gd name="T0" fmla="*/ 0 w 249"/>
                <a:gd name="T1" fmla="*/ 0 h 570"/>
                <a:gd name="T2" fmla="*/ 4 w 249"/>
                <a:gd name="T3" fmla="*/ 4 h 570"/>
                <a:gd name="T4" fmla="*/ 11 w 249"/>
                <a:gd name="T5" fmla="*/ 13 h 570"/>
                <a:gd name="T6" fmla="*/ 27 w 249"/>
                <a:gd name="T7" fmla="*/ 31 h 570"/>
                <a:gd name="T8" fmla="*/ 44 w 249"/>
                <a:gd name="T9" fmla="*/ 54 h 570"/>
                <a:gd name="T10" fmla="*/ 65 w 249"/>
                <a:gd name="T11" fmla="*/ 84 h 570"/>
                <a:gd name="T12" fmla="*/ 88 w 249"/>
                <a:gd name="T13" fmla="*/ 121 h 570"/>
                <a:gd name="T14" fmla="*/ 113 w 249"/>
                <a:gd name="T15" fmla="*/ 163 h 570"/>
                <a:gd name="T16" fmla="*/ 138 w 249"/>
                <a:gd name="T17" fmla="*/ 213 h 570"/>
                <a:gd name="T18" fmla="*/ 165 w 249"/>
                <a:gd name="T19" fmla="*/ 269 h 570"/>
                <a:gd name="T20" fmla="*/ 190 w 249"/>
                <a:gd name="T21" fmla="*/ 332 h 570"/>
                <a:gd name="T22" fmla="*/ 213 w 249"/>
                <a:gd name="T23" fmla="*/ 401 h 570"/>
                <a:gd name="T24" fmla="*/ 232 w 249"/>
                <a:gd name="T25" fmla="*/ 476 h 570"/>
                <a:gd name="T26" fmla="*/ 249 w 249"/>
                <a:gd name="T27" fmla="*/ 557 h 570"/>
                <a:gd name="T28" fmla="*/ 215 w 249"/>
                <a:gd name="T29" fmla="*/ 570 h 570"/>
                <a:gd name="T30" fmla="*/ 203 w 249"/>
                <a:gd name="T31" fmla="*/ 514 h 570"/>
                <a:gd name="T32" fmla="*/ 188 w 249"/>
                <a:gd name="T33" fmla="*/ 459 h 570"/>
                <a:gd name="T34" fmla="*/ 171 w 249"/>
                <a:gd name="T35" fmla="*/ 401 h 570"/>
                <a:gd name="T36" fmla="*/ 152 w 249"/>
                <a:gd name="T37" fmla="*/ 345 h 570"/>
                <a:gd name="T38" fmla="*/ 130 w 249"/>
                <a:gd name="T39" fmla="*/ 292 h 570"/>
                <a:gd name="T40" fmla="*/ 109 w 249"/>
                <a:gd name="T41" fmla="*/ 240 h 570"/>
                <a:gd name="T42" fmla="*/ 88 w 249"/>
                <a:gd name="T43" fmla="*/ 190 h 570"/>
                <a:gd name="T44" fmla="*/ 69 w 249"/>
                <a:gd name="T45" fmla="*/ 144 h 570"/>
                <a:gd name="T46" fmla="*/ 50 w 249"/>
                <a:gd name="T47" fmla="*/ 104 h 570"/>
                <a:gd name="T48" fmla="*/ 34 w 249"/>
                <a:gd name="T49" fmla="*/ 69 h 570"/>
                <a:gd name="T50" fmla="*/ 21 w 249"/>
                <a:gd name="T51" fmla="*/ 40 h 570"/>
                <a:gd name="T52" fmla="*/ 9 w 249"/>
                <a:gd name="T53" fmla="*/ 19 h 570"/>
                <a:gd name="T54" fmla="*/ 2 w 249"/>
                <a:gd name="T55" fmla="*/ 6 h 570"/>
                <a:gd name="T56" fmla="*/ 0 w 249"/>
                <a:gd name="T5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9" h="570">
                  <a:moveTo>
                    <a:pt x="0" y="0"/>
                  </a:moveTo>
                  <a:lnTo>
                    <a:pt x="4" y="4"/>
                  </a:lnTo>
                  <a:lnTo>
                    <a:pt x="11" y="13"/>
                  </a:lnTo>
                  <a:lnTo>
                    <a:pt x="27" y="31"/>
                  </a:lnTo>
                  <a:lnTo>
                    <a:pt x="44" y="54"/>
                  </a:lnTo>
                  <a:lnTo>
                    <a:pt x="65" y="84"/>
                  </a:lnTo>
                  <a:lnTo>
                    <a:pt x="88" y="121"/>
                  </a:lnTo>
                  <a:lnTo>
                    <a:pt x="113" y="163"/>
                  </a:lnTo>
                  <a:lnTo>
                    <a:pt x="138" y="213"/>
                  </a:lnTo>
                  <a:lnTo>
                    <a:pt x="165" y="269"/>
                  </a:lnTo>
                  <a:lnTo>
                    <a:pt x="190" y="332"/>
                  </a:lnTo>
                  <a:lnTo>
                    <a:pt x="213" y="401"/>
                  </a:lnTo>
                  <a:lnTo>
                    <a:pt x="232" y="476"/>
                  </a:lnTo>
                  <a:lnTo>
                    <a:pt x="249" y="557"/>
                  </a:lnTo>
                  <a:lnTo>
                    <a:pt x="215" y="570"/>
                  </a:lnTo>
                  <a:lnTo>
                    <a:pt x="203" y="514"/>
                  </a:lnTo>
                  <a:lnTo>
                    <a:pt x="188" y="459"/>
                  </a:lnTo>
                  <a:lnTo>
                    <a:pt x="171" y="401"/>
                  </a:lnTo>
                  <a:lnTo>
                    <a:pt x="152" y="345"/>
                  </a:lnTo>
                  <a:lnTo>
                    <a:pt x="130" y="292"/>
                  </a:lnTo>
                  <a:lnTo>
                    <a:pt x="109" y="240"/>
                  </a:lnTo>
                  <a:lnTo>
                    <a:pt x="88" y="190"/>
                  </a:lnTo>
                  <a:lnTo>
                    <a:pt x="69" y="144"/>
                  </a:lnTo>
                  <a:lnTo>
                    <a:pt x="50" y="104"/>
                  </a:lnTo>
                  <a:lnTo>
                    <a:pt x="34" y="69"/>
                  </a:lnTo>
                  <a:lnTo>
                    <a:pt x="21" y="40"/>
                  </a:lnTo>
                  <a:lnTo>
                    <a:pt x="9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2" name="Freeform 50"/>
            <p:cNvSpPr>
              <a:spLocks/>
            </p:cNvSpPr>
            <p:nvPr/>
          </p:nvSpPr>
          <p:spPr bwMode="auto">
            <a:xfrm>
              <a:off x="5952812" y="5323529"/>
              <a:ext cx="540779" cy="865246"/>
            </a:xfrm>
            <a:custGeom>
              <a:avLst/>
              <a:gdLst>
                <a:gd name="T0" fmla="*/ 0 w 315"/>
                <a:gd name="T1" fmla="*/ 0 h 504"/>
                <a:gd name="T2" fmla="*/ 5 w 315"/>
                <a:gd name="T3" fmla="*/ 3 h 504"/>
                <a:gd name="T4" fmla="*/ 17 w 315"/>
                <a:gd name="T5" fmla="*/ 13 h 504"/>
                <a:gd name="T6" fmla="*/ 36 w 315"/>
                <a:gd name="T7" fmla="*/ 28 h 504"/>
                <a:gd name="T8" fmla="*/ 61 w 315"/>
                <a:gd name="T9" fmla="*/ 51 h 504"/>
                <a:gd name="T10" fmla="*/ 90 w 315"/>
                <a:gd name="T11" fmla="*/ 84 h 504"/>
                <a:gd name="T12" fmla="*/ 123 w 315"/>
                <a:gd name="T13" fmla="*/ 124 h 504"/>
                <a:gd name="T14" fmla="*/ 159 w 315"/>
                <a:gd name="T15" fmla="*/ 174 h 504"/>
                <a:gd name="T16" fmla="*/ 197 w 315"/>
                <a:gd name="T17" fmla="*/ 234 h 504"/>
                <a:gd name="T18" fmla="*/ 238 w 315"/>
                <a:gd name="T19" fmla="*/ 303 h 504"/>
                <a:gd name="T20" fmla="*/ 276 w 315"/>
                <a:gd name="T21" fmla="*/ 384 h 504"/>
                <a:gd name="T22" fmla="*/ 315 w 315"/>
                <a:gd name="T23" fmla="*/ 476 h 504"/>
                <a:gd name="T24" fmla="*/ 295 w 315"/>
                <a:gd name="T25" fmla="*/ 504 h 504"/>
                <a:gd name="T26" fmla="*/ 272 w 315"/>
                <a:gd name="T27" fmla="*/ 451 h 504"/>
                <a:gd name="T28" fmla="*/ 247 w 315"/>
                <a:gd name="T29" fmla="*/ 399 h 504"/>
                <a:gd name="T30" fmla="*/ 222 w 315"/>
                <a:gd name="T31" fmla="*/ 347 h 504"/>
                <a:gd name="T32" fmla="*/ 194 w 315"/>
                <a:gd name="T33" fmla="*/ 297 h 504"/>
                <a:gd name="T34" fmla="*/ 167 w 315"/>
                <a:gd name="T35" fmla="*/ 247 h 504"/>
                <a:gd name="T36" fmla="*/ 138 w 315"/>
                <a:gd name="T37" fmla="*/ 201 h 504"/>
                <a:gd name="T38" fmla="*/ 111 w 315"/>
                <a:gd name="T39" fmla="*/ 159 h 504"/>
                <a:gd name="T40" fmla="*/ 86 w 315"/>
                <a:gd name="T41" fmla="*/ 121 h 504"/>
                <a:gd name="T42" fmla="*/ 63 w 315"/>
                <a:gd name="T43" fmla="*/ 86 h 504"/>
                <a:gd name="T44" fmla="*/ 42 w 315"/>
                <a:gd name="T45" fmla="*/ 57 h 504"/>
                <a:gd name="T46" fmla="*/ 25 w 315"/>
                <a:gd name="T47" fmla="*/ 32 h 504"/>
                <a:gd name="T48" fmla="*/ 11 w 315"/>
                <a:gd name="T49" fmla="*/ 15 h 504"/>
                <a:gd name="T50" fmla="*/ 3 w 315"/>
                <a:gd name="T51" fmla="*/ 3 h 504"/>
                <a:gd name="T52" fmla="*/ 0 w 315"/>
                <a:gd name="T5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5" h="504">
                  <a:moveTo>
                    <a:pt x="0" y="0"/>
                  </a:moveTo>
                  <a:lnTo>
                    <a:pt x="5" y="3"/>
                  </a:lnTo>
                  <a:lnTo>
                    <a:pt x="17" y="13"/>
                  </a:lnTo>
                  <a:lnTo>
                    <a:pt x="36" y="28"/>
                  </a:lnTo>
                  <a:lnTo>
                    <a:pt x="61" y="51"/>
                  </a:lnTo>
                  <a:lnTo>
                    <a:pt x="90" y="84"/>
                  </a:lnTo>
                  <a:lnTo>
                    <a:pt x="123" y="124"/>
                  </a:lnTo>
                  <a:lnTo>
                    <a:pt x="159" y="174"/>
                  </a:lnTo>
                  <a:lnTo>
                    <a:pt x="197" y="234"/>
                  </a:lnTo>
                  <a:lnTo>
                    <a:pt x="238" y="303"/>
                  </a:lnTo>
                  <a:lnTo>
                    <a:pt x="276" y="384"/>
                  </a:lnTo>
                  <a:lnTo>
                    <a:pt x="315" y="476"/>
                  </a:lnTo>
                  <a:lnTo>
                    <a:pt x="295" y="504"/>
                  </a:lnTo>
                  <a:lnTo>
                    <a:pt x="272" y="451"/>
                  </a:lnTo>
                  <a:lnTo>
                    <a:pt x="247" y="399"/>
                  </a:lnTo>
                  <a:lnTo>
                    <a:pt x="222" y="347"/>
                  </a:lnTo>
                  <a:lnTo>
                    <a:pt x="194" y="297"/>
                  </a:lnTo>
                  <a:lnTo>
                    <a:pt x="167" y="247"/>
                  </a:lnTo>
                  <a:lnTo>
                    <a:pt x="138" y="201"/>
                  </a:lnTo>
                  <a:lnTo>
                    <a:pt x="111" y="159"/>
                  </a:lnTo>
                  <a:lnTo>
                    <a:pt x="86" y="121"/>
                  </a:lnTo>
                  <a:lnTo>
                    <a:pt x="63" y="86"/>
                  </a:lnTo>
                  <a:lnTo>
                    <a:pt x="42" y="57"/>
                  </a:lnTo>
                  <a:lnTo>
                    <a:pt x="25" y="32"/>
                  </a:lnTo>
                  <a:lnTo>
                    <a:pt x="11" y="1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3" name="Freeform 51"/>
            <p:cNvSpPr>
              <a:spLocks/>
            </p:cNvSpPr>
            <p:nvPr/>
          </p:nvSpPr>
          <p:spPr bwMode="auto">
            <a:xfrm>
              <a:off x="7139092" y="5270310"/>
              <a:ext cx="465242" cy="918465"/>
            </a:xfrm>
            <a:custGeom>
              <a:avLst/>
              <a:gdLst>
                <a:gd name="T0" fmla="*/ 0 w 271"/>
                <a:gd name="T1" fmla="*/ 0 h 535"/>
                <a:gd name="T2" fmla="*/ 4 w 271"/>
                <a:gd name="T3" fmla="*/ 2 h 535"/>
                <a:gd name="T4" fmla="*/ 13 w 271"/>
                <a:gd name="T5" fmla="*/ 13 h 535"/>
                <a:gd name="T6" fmla="*/ 31 w 271"/>
                <a:gd name="T7" fmla="*/ 32 h 535"/>
                <a:gd name="T8" fmla="*/ 54 w 271"/>
                <a:gd name="T9" fmla="*/ 57 h 535"/>
                <a:gd name="T10" fmla="*/ 81 w 271"/>
                <a:gd name="T11" fmla="*/ 94 h 535"/>
                <a:gd name="T12" fmla="*/ 111 w 271"/>
                <a:gd name="T13" fmla="*/ 138 h 535"/>
                <a:gd name="T14" fmla="*/ 142 w 271"/>
                <a:gd name="T15" fmla="*/ 192 h 535"/>
                <a:gd name="T16" fmla="*/ 175 w 271"/>
                <a:gd name="T17" fmla="*/ 255 h 535"/>
                <a:gd name="T18" fmla="*/ 209 w 271"/>
                <a:gd name="T19" fmla="*/ 328 h 535"/>
                <a:gd name="T20" fmla="*/ 242 w 271"/>
                <a:gd name="T21" fmla="*/ 413 h 535"/>
                <a:gd name="T22" fmla="*/ 271 w 271"/>
                <a:gd name="T23" fmla="*/ 509 h 535"/>
                <a:gd name="T24" fmla="*/ 250 w 271"/>
                <a:gd name="T25" fmla="*/ 535 h 535"/>
                <a:gd name="T26" fmla="*/ 232 w 271"/>
                <a:gd name="T27" fmla="*/ 480 h 535"/>
                <a:gd name="T28" fmla="*/ 211 w 271"/>
                <a:gd name="T29" fmla="*/ 426 h 535"/>
                <a:gd name="T30" fmla="*/ 190 w 271"/>
                <a:gd name="T31" fmla="*/ 370 h 535"/>
                <a:gd name="T32" fmla="*/ 167 w 271"/>
                <a:gd name="T33" fmla="*/ 317 h 535"/>
                <a:gd name="T34" fmla="*/ 142 w 271"/>
                <a:gd name="T35" fmla="*/ 265 h 535"/>
                <a:gd name="T36" fmla="*/ 119 w 271"/>
                <a:gd name="T37" fmla="*/ 217 h 535"/>
                <a:gd name="T38" fmla="*/ 96 w 271"/>
                <a:gd name="T39" fmla="*/ 171 h 535"/>
                <a:gd name="T40" fmla="*/ 75 w 271"/>
                <a:gd name="T41" fmla="*/ 128 h 535"/>
                <a:gd name="T42" fmla="*/ 54 w 271"/>
                <a:gd name="T43" fmla="*/ 92 h 535"/>
                <a:gd name="T44" fmla="*/ 37 w 271"/>
                <a:gd name="T45" fmla="*/ 59 h 535"/>
                <a:gd name="T46" fmla="*/ 21 w 271"/>
                <a:gd name="T47" fmla="*/ 34 h 535"/>
                <a:gd name="T48" fmla="*/ 10 w 271"/>
                <a:gd name="T49" fmla="*/ 15 h 535"/>
                <a:gd name="T50" fmla="*/ 2 w 271"/>
                <a:gd name="T51" fmla="*/ 4 h 535"/>
                <a:gd name="T52" fmla="*/ 0 w 271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535">
                  <a:moveTo>
                    <a:pt x="0" y="0"/>
                  </a:moveTo>
                  <a:lnTo>
                    <a:pt x="4" y="2"/>
                  </a:lnTo>
                  <a:lnTo>
                    <a:pt x="13" y="13"/>
                  </a:lnTo>
                  <a:lnTo>
                    <a:pt x="31" y="32"/>
                  </a:lnTo>
                  <a:lnTo>
                    <a:pt x="54" y="57"/>
                  </a:lnTo>
                  <a:lnTo>
                    <a:pt x="81" y="94"/>
                  </a:lnTo>
                  <a:lnTo>
                    <a:pt x="111" y="138"/>
                  </a:lnTo>
                  <a:lnTo>
                    <a:pt x="142" y="192"/>
                  </a:lnTo>
                  <a:lnTo>
                    <a:pt x="175" y="255"/>
                  </a:lnTo>
                  <a:lnTo>
                    <a:pt x="209" y="328"/>
                  </a:lnTo>
                  <a:lnTo>
                    <a:pt x="242" y="413"/>
                  </a:lnTo>
                  <a:lnTo>
                    <a:pt x="271" y="509"/>
                  </a:lnTo>
                  <a:lnTo>
                    <a:pt x="250" y="535"/>
                  </a:lnTo>
                  <a:lnTo>
                    <a:pt x="232" y="480"/>
                  </a:lnTo>
                  <a:lnTo>
                    <a:pt x="211" y="426"/>
                  </a:lnTo>
                  <a:lnTo>
                    <a:pt x="190" y="370"/>
                  </a:lnTo>
                  <a:lnTo>
                    <a:pt x="167" y="317"/>
                  </a:lnTo>
                  <a:lnTo>
                    <a:pt x="142" y="265"/>
                  </a:lnTo>
                  <a:lnTo>
                    <a:pt x="119" y="217"/>
                  </a:lnTo>
                  <a:lnTo>
                    <a:pt x="96" y="171"/>
                  </a:lnTo>
                  <a:lnTo>
                    <a:pt x="75" y="128"/>
                  </a:lnTo>
                  <a:lnTo>
                    <a:pt x="54" y="92"/>
                  </a:lnTo>
                  <a:lnTo>
                    <a:pt x="37" y="59"/>
                  </a:lnTo>
                  <a:lnTo>
                    <a:pt x="21" y="34"/>
                  </a:lnTo>
                  <a:lnTo>
                    <a:pt x="10" y="15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4" name="Freeform 52"/>
            <p:cNvSpPr>
              <a:spLocks/>
            </p:cNvSpPr>
            <p:nvPr/>
          </p:nvSpPr>
          <p:spPr bwMode="auto">
            <a:xfrm>
              <a:off x="5863541" y="5328679"/>
              <a:ext cx="544213" cy="860096"/>
            </a:xfrm>
            <a:custGeom>
              <a:avLst/>
              <a:gdLst>
                <a:gd name="T0" fmla="*/ 0 w 317"/>
                <a:gd name="T1" fmla="*/ 0 h 501"/>
                <a:gd name="T2" fmla="*/ 4 w 317"/>
                <a:gd name="T3" fmla="*/ 2 h 501"/>
                <a:gd name="T4" fmla="*/ 17 w 317"/>
                <a:gd name="T5" fmla="*/ 11 h 501"/>
                <a:gd name="T6" fmla="*/ 36 w 317"/>
                <a:gd name="T7" fmla="*/ 26 h 501"/>
                <a:gd name="T8" fmla="*/ 61 w 317"/>
                <a:gd name="T9" fmla="*/ 51 h 501"/>
                <a:gd name="T10" fmla="*/ 90 w 317"/>
                <a:gd name="T11" fmla="*/ 82 h 501"/>
                <a:gd name="T12" fmla="*/ 125 w 317"/>
                <a:gd name="T13" fmla="*/ 122 h 501"/>
                <a:gd name="T14" fmla="*/ 161 w 317"/>
                <a:gd name="T15" fmla="*/ 172 h 501"/>
                <a:gd name="T16" fmla="*/ 200 w 317"/>
                <a:gd name="T17" fmla="*/ 230 h 501"/>
                <a:gd name="T18" fmla="*/ 238 w 317"/>
                <a:gd name="T19" fmla="*/ 301 h 501"/>
                <a:gd name="T20" fmla="*/ 278 w 317"/>
                <a:gd name="T21" fmla="*/ 380 h 501"/>
                <a:gd name="T22" fmla="*/ 317 w 317"/>
                <a:gd name="T23" fmla="*/ 472 h 501"/>
                <a:gd name="T24" fmla="*/ 299 w 317"/>
                <a:gd name="T25" fmla="*/ 501 h 501"/>
                <a:gd name="T26" fmla="*/ 276 w 317"/>
                <a:gd name="T27" fmla="*/ 449 h 501"/>
                <a:gd name="T28" fmla="*/ 251 w 317"/>
                <a:gd name="T29" fmla="*/ 395 h 501"/>
                <a:gd name="T30" fmla="*/ 224 w 317"/>
                <a:gd name="T31" fmla="*/ 343 h 501"/>
                <a:gd name="T32" fmla="*/ 196 w 317"/>
                <a:gd name="T33" fmla="*/ 293 h 501"/>
                <a:gd name="T34" fmla="*/ 167 w 317"/>
                <a:gd name="T35" fmla="*/ 245 h 501"/>
                <a:gd name="T36" fmla="*/ 140 w 317"/>
                <a:gd name="T37" fmla="*/ 199 h 501"/>
                <a:gd name="T38" fmla="*/ 113 w 317"/>
                <a:gd name="T39" fmla="*/ 157 h 501"/>
                <a:gd name="T40" fmla="*/ 86 w 317"/>
                <a:gd name="T41" fmla="*/ 119 h 501"/>
                <a:gd name="T42" fmla="*/ 63 w 317"/>
                <a:gd name="T43" fmla="*/ 84 h 501"/>
                <a:gd name="T44" fmla="*/ 42 w 317"/>
                <a:gd name="T45" fmla="*/ 55 h 501"/>
                <a:gd name="T46" fmla="*/ 25 w 317"/>
                <a:gd name="T47" fmla="*/ 32 h 501"/>
                <a:gd name="T48" fmla="*/ 11 w 317"/>
                <a:gd name="T49" fmla="*/ 13 h 501"/>
                <a:gd name="T50" fmla="*/ 4 w 317"/>
                <a:gd name="T51" fmla="*/ 3 h 501"/>
                <a:gd name="T52" fmla="*/ 0 w 317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501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6"/>
                  </a:lnTo>
                  <a:lnTo>
                    <a:pt x="61" y="51"/>
                  </a:lnTo>
                  <a:lnTo>
                    <a:pt x="90" y="82"/>
                  </a:lnTo>
                  <a:lnTo>
                    <a:pt x="125" y="122"/>
                  </a:lnTo>
                  <a:lnTo>
                    <a:pt x="161" y="172"/>
                  </a:lnTo>
                  <a:lnTo>
                    <a:pt x="200" y="230"/>
                  </a:lnTo>
                  <a:lnTo>
                    <a:pt x="238" y="301"/>
                  </a:lnTo>
                  <a:lnTo>
                    <a:pt x="278" y="380"/>
                  </a:lnTo>
                  <a:lnTo>
                    <a:pt x="317" y="472"/>
                  </a:lnTo>
                  <a:lnTo>
                    <a:pt x="299" y="501"/>
                  </a:lnTo>
                  <a:lnTo>
                    <a:pt x="276" y="449"/>
                  </a:lnTo>
                  <a:lnTo>
                    <a:pt x="251" y="395"/>
                  </a:lnTo>
                  <a:lnTo>
                    <a:pt x="224" y="343"/>
                  </a:lnTo>
                  <a:lnTo>
                    <a:pt x="196" y="293"/>
                  </a:lnTo>
                  <a:lnTo>
                    <a:pt x="167" y="245"/>
                  </a:lnTo>
                  <a:lnTo>
                    <a:pt x="140" y="199"/>
                  </a:lnTo>
                  <a:lnTo>
                    <a:pt x="113" y="157"/>
                  </a:lnTo>
                  <a:lnTo>
                    <a:pt x="86" y="119"/>
                  </a:lnTo>
                  <a:lnTo>
                    <a:pt x="63" y="84"/>
                  </a:lnTo>
                  <a:lnTo>
                    <a:pt x="42" y="55"/>
                  </a:lnTo>
                  <a:lnTo>
                    <a:pt x="25" y="32"/>
                  </a:lnTo>
                  <a:lnTo>
                    <a:pt x="11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5" name="Freeform 53"/>
            <p:cNvSpPr>
              <a:spLocks/>
            </p:cNvSpPr>
            <p:nvPr/>
          </p:nvSpPr>
          <p:spPr bwMode="auto">
            <a:xfrm>
              <a:off x="5870408" y="5514089"/>
              <a:ext cx="430907" cy="674686"/>
            </a:xfrm>
            <a:custGeom>
              <a:avLst/>
              <a:gdLst>
                <a:gd name="T0" fmla="*/ 0 w 251"/>
                <a:gd name="T1" fmla="*/ 0 h 393"/>
                <a:gd name="T2" fmla="*/ 3 w 251"/>
                <a:gd name="T3" fmla="*/ 4 h 393"/>
                <a:gd name="T4" fmla="*/ 15 w 251"/>
                <a:gd name="T5" fmla="*/ 11 h 393"/>
                <a:gd name="T6" fmla="*/ 32 w 251"/>
                <a:gd name="T7" fmla="*/ 27 h 393"/>
                <a:gd name="T8" fmla="*/ 55 w 251"/>
                <a:gd name="T9" fmla="*/ 50 h 393"/>
                <a:gd name="T10" fmla="*/ 82 w 251"/>
                <a:gd name="T11" fmla="*/ 81 h 393"/>
                <a:gd name="T12" fmla="*/ 113 w 251"/>
                <a:gd name="T13" fmla="*/ 119 h 393"/>
                <a:gd name="T14" fmla="*/ 148 w 251"/>
                <a:gd name="T15" fmla="*/ 167 h 393"/>
                <a:gd name="T16" fmla="*/ 182 w 251"/>
                <a:gd name="T17" fmla="*/ 225 h 393"/>
                <a:gd name="T18" fmla="*/ 217 w 251"/>
                <a:gd name="T19" fmla="*/ 292 h 393"/>
                <a:gd name="T20" fmla="*/ 251 w 251"/>
                <a:gd name="T21" fmla="*/ 370 h 393"/>
                <a:gd name="T22" fmla="*/ 236 w 251"/>
                <a:gd name="T23" fmla="*/ 393 h 393"/>
                <a:gd name="T24" fmla="*/ 215 w 251"/>
                <a:gd name="T25" fmla="*/ 345 h 393"/>
                <a:gd name="T26" fmla="*/ 190 w 251"/>
                <a:gd name="T27" fmla="*/ 298 h 393"/>
                <a:gd name="T28" fmla="*/ 165 w 251"/>
                <a:gd name="T29" fmla="*/ 251 h 393"/>
                <a:gd name="T30" fmla="*/ 140 w 251"/>
                <a:gd name="T31" fmla="*/ 205 h 393"/>
                <a:gd name="T32" fmla="*/ 113 w 251"/>
                <a:gd name="T33" fmla="*/ 163 h 393"/>
                <a:gd name="T34" fmla="*/ 88 w 251"/>
                <a:gd name="T35" fmla="*/ 125 h 393"/>
                <a:gd name="T36" fmla="*/ 65 w 251"/>
                <a:gd name="T37" fmla="*/ 90 h 393"/>
                <a:gd name="T38" fmla="*/ 44 w 251"/>
                <a:gd name="T39" fmla="*/ 59 h 393"/>
                <a:gd name="T40" fmla="*/ 27 w 251"/>
                <a:gd name="T41" fmla="*/ 35 h 393"/>
                <a:gd name="T42" fmla="*/ 11 w 251"/>
                <a:gd name="T43" fmla="*/ 15 h 393"/>
                <a:gd name="T44" fmla="*/ 3 w 251"/>
                <a:gd name="T45" fmla="*/ 4 h 393"/>
                <a:gd name="T46" fmla="*/ 0 w 251"/>
                <a:gd name="T4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1" h="393">
                  <a:moveTo>
                    <a:pt x="0" y="0"/>
                  </a:moveTo>
                  <a:lnTo>
                    <a:pt x="3" y="4"/>
                  </a:lnTo>
                  <a:lnTo>
                    <a:pt x="15" y="11"/>
                  </a:lnTo>
                  <a:lnTo>
                    <a:pt x="32" y="27"/>
                  </a:lnTo>
                  <a:lnTo>
                    <a:pt x="55" y="50"/>
                  </a:lnTo>
                  <a:lnTo>
                    <a:pt x="82" y="81"/>
                  </a:lnTo>
                  <a:lnTo>
                    <a:pt x="113" y="119"/>
                  </a:lnTo>
                  <a:lnTo>
                    <a:pt x="148" y="167"/>
                  </a:lnTo>
                  <a:lnTo>
                    <a:pt x="182" y="225"/>
                  </a:lnTo>
                  <a:lnTo>
                    <a:pt x="217" y="292"/>
                  </a:lnTo>
                  <a:lnTo>
                    <a:pt x="251" y="370"/>
                  </a:lnTo>
                  <a:lnTo>
                    <a:pt x="236" y="393"/>
                  </a:lnTo>
                  <a:lnTo>
                    <a:pt x="215" y="345"/>
                  </a:lnTo>
                  <a:lnTo>
                    <a:pt x="190" y="298"/>
                  </a:lnTo>
                  <a:lnTo>
                    <a:pt x="165" y="251"/>
                  </a:lnTo>
                  <a:lnTo>
                    <a:pt x="140" y="205"/>
                  </a:lnTo>
                  <a:lnTo>
                    <a:pt x="113" y="163"/>
                  </a:lnTo>
                  <a:lnTo>
                    <a:pt x="88" y="125"/>
                  </a:lnTo>
                  <a:lnTo>
                    <a:pt x="65" y="90"/>
                  </a:lnTo>
                  <a:lnTo>
                    <a:pt x="44" y="59"/>
                  </a:lnTo>
                  <a:lnTo>
                    <a:pt x="27" y="35"/>
                  </a:lnTo>
                  <a:lnTo>
                    <a:pt x="11" y="15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6" name="Freeform 54"/>
            <p:cNvSpPr>
              <a:spLocks/>
            </p:cNvSpPr>
            <p:nvPr/>
          </p:nvSpPr>
          <p:spPr bwMode="auto">
            <a:xfrm>
              <a:off x="5781137" y="5519239"/>
              <a:ext cx="434340" cy="669536"/>
            </a:xfrm>
            <a:custGeom>
              <a:avLst/>
              <a:gdLst>
                <a:gd name="T0" fmla="*/ 0 w 253"/>
                <a:gd name="T1" fmla="*/ 0 h 390"/>
                <a:gd name="T2" fmla="*/ 4 w 253"/>
                <a:gd name="T3" fmla="*/ 4 h 390"/>
                <a:gd name="T4" fmla="*/ 15 w 253"/>
                <a:gd name="T5" fmla="*/ 11 h 390"/>
                <a:gd name="T6" fmla="*/ 34 w 253"/>
                <a:gd name="T7" fmla="*/ 27 h 390"/>
                <a:gd name="T8" fmla="*/ 57 w 253"/>
                <a:gd name="T9" fmla="*/ 50 h 390"/>
                <a:gd name="T10" fmla="*/ 84 w 253"/>
                <a:gd name="T11" fmla="*/ 79 h 390"/>
                <a:gd name="T12" fmla="*/ 115 w 253"/>
                <a:gd name="T13" fmla="*/ 117 h 390"/>
                <a:gd name="T14" fmla="*/ 148 w 253"/>
                <a:gd name="T15" fmla="*/ 165 h 390"/>
                <a:gd name="T16" fmla="*/ 184 w 253"/>
                <a:gd name="T17" fmla="*/ 223 h 390"/>
                <a:gd name="T18" fmla="*/ 219 w 253"/>
                <a:gd name="T19" fmla="*/ 290 h 390"/>
                <a:gd name="T20" fmla="*/ 253 w 253"/>
                <a:gd name="T21" fmla="*/ 367 h 390"/>
                <a:gd name="T22" fmla="*/ 238 w 253"/>
                <a:gd name="T23" fmla="*/ 390 h 390"/>
                <a:gd name="T24" fmla="*/ 217 w 253"/>
                <a:gd name="T25" fmla="*/ 344 h 390"/>
                <a:gd name="T26" fmla="*/ 194 w 253"/>
                <a:gd name="T27" fmla="*/ 296 h 390"/>
                <a:gd name="T28" fmla="*/ 167 w 253"/>
                <a:gd name="T29" fmla="*/ 249 h 390"/>
                <a:gd name="T30" fmla="*/ 142 w 253"/>
                <a:gd name="T31" fmla="*/ 203 h 390"/>
                <a:gd name="T32" fmla="*/ 115 w 253"/>
                <a:gd name="T33" fmla="*/ 161 h 390"/>
                <a:gd name="T34" fmla="*/ 90 w 253"/>
                <a:gd name="T35" fmla="*/ 123 h 390"/>
                <a:gd name="T36" fmla="*/ 65 w 253"/>
                <a:gd name="T37" fmla="*/ 88 h 390"/>
                <a:gd name="T38" fmla="*/ 44 w 253"/>
                <a:gd name="T39" fmla="*/ 59 h 390"/>
                <a:gd name="T40" fmla="*/ 27 w 253"/>
                <a:gd name="T41" fmla="*/ 34 h 390"/>
                <a:gd name="T42" fmla="*/ 13 w 253"/>
                <a:gd name="T43" fmla="*/ 15 h 390"/>
                <a:gd name="T44" fmla="*/ 4 w 253"/>
                <a:gd name="T45" fmla="*/ 4 h 390"/>
                <a:gd name="T46" fmla="*/ 0 w 253"/>
                <a:gd name="T4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90">
                  <a:moveTo>
                    <a:pt x="0" y="0"/>
                  </a:moveTo>
                  <a:lnTo>
                    <a:pt x="4" y="4"/>
                  </a:lnTo>
                  <a:lnTo>
                    <a:pt x="15" y="11"/>
                  </a:lnTo>
                  <a:lnTo>
                    <a:pt x="34" y="27"/>
                  </a:lnTo>
                  <a:lnTo>
                    <a:pt x="57" y="50"/>
                  </a:lnTo>
                  <a:lnTo>
                    <a:pt x="84" y="79"/>
                  </a:lnTo>
                  <a:lnTo>
                    <a:pt x="115" y="117"/>
                  </a:lnTo>
                  <a:lnTo>
                    <a:pt x="148" y="165"/>
                  </a:lnTo>
                  <a:lnTo>
                    <a:pt x="184" y="223"/>
                  </a:lnTo>
                  <a:lnTo>
                    <a:pt x="219" y="290"/>
                  </a:lnTo>
                  <a:lnTo>
                    <a:pt x="253" y="367"/>
                  </a:lnTo>
                  <a:lnTo>
                    <a:pt x="238" y="390"/>
                  </a:lnTo>
                  <a:lnTo>
                    <a:pt x="217" y="344"/>
                  </a:lnTo>
                  <a:lnTo>
                    <a:pt x="194" y="296"/>
                  </a:lnTo>
                  <a:lnTo>
                    <a:pt x="167" y="249"/>
                  </a:lnTo>
                  <a:lnTo>
                    <a:pt x="142" y="203"/>
                  </a:lnTo>
                  <a:lnTo>
                    <a:pt x="115" y="161"/>
                  </a:lnTo>
                  <a:lnTo>
                    <a:pt x="90" y="123"/>
                  </a:lnTo>
                  <a:lnTo>
                    <a:pt x="65" y="88"/>
                  </a:lnTo>
                  <a:lnTo>
                    <a:pt x="44" y="59"/>
                  </a:lnTo>
                  <a:lnTo>
                    <a:pt x="27" y="34"/>
                  </a:lnTo>
                  <a:lnTo>
                    <a:pt x="13" y="15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7" name="Freeform 55"/>
            <p:cNvSpPr>
              <a:spLocks/>
            </p:cNvSpPr>
            <p:nvPr/>
          </p:nvSpPr>
          <p:spPr bwMode="auto">
            <a:xfrm>
              <a:off x="5616328" y="5393916"/>
              <a:ext cx="540779" cy="794859"/>
            </a:xfrm>
            <a:custGeom>
              <a:avLst/>
              <a:gdLst>
                <a:gd name="T0" fmla="*/ 0 w 315"/>
                <a:gd name="T1" fmla="*/ 0 h 463"/>
                <a:gd name="T2" fmla="*/ 4 w 315"/>
                <a:gd name="T3" fmla="*/ 4 h 463"/>
                <a:gd name="T4" fmla="*/ 15 w 315"/>
                <a:gd name="T5" fmla="*/ 12 h 463"/>
                <a:gd name="T6" fmla="*/ 34 w 315"/>
                <a:gd name="T7" fmla="*/ 25 h 463"/>
                <a:gd name="T8" fmla="*/ 59 w 315"/>
                <a:gd name="T9" fmla="*/ 44 h 463"/>
                <a:gd name="T10" fmla="*/ 90 w 315"/>
                <a:gd name="T11" fmla="*/ 73 h 463"/>
                <a:gd name="T12" fmla="*/ 123 w 315"/>
                <a:gd name="T13" fmla="*/ 110 h 463"/>
                <a:gd name="T14" fmla="*/ 159 w 315"/>
                <a:gd name="T15" fmla="*/ 154 h 463"/>
                <a:gd name="T16" fmla="*/ 198 w 315"/>
                <a:gd name="T17" fmla="*/ 207 h 463"/>
                <a:gd name="T18" fmla="*/ 236 w 315"/>
                <a:gd name="T19" fmla="*/ 271 h 463"/>
                <a:gd name="T20" fmla="*/ 276 w 315"/>
                <a:gd name="T21" fmla="*/ 346 h 463"/>
                <a:gd name="T22" fmla="*/ 315 w 315"/>
                <a:gd name="T23" fmla="*/ 432 h 463"/>
                <a:gd name="T24" fmla="*/ 294 w 315"/>
                <a:gd name="T25" fmla="*/ 463 h 463"/>
                <a:gd name="T26" fmla="*/ 271 w 315"/>
                <a:gd name="T27" fmla="*/ 411 h 463"/>
                <a:gd name="T28" fmla="*/ 244 w 315"/>
                <a:gd name="T29" fmla="*/ 357 h 463"/>
                <a:gd name="T30" fmla="*/ 215 w 315"/>
                <a:gd name="T31" fmla="*/ 305 h 463"/>
                <a:gd name="T32" fmla="*/ 184 w 315"/>
                <a:gd name="T33" fmla="*/ 255 h 463"/>
                <a:gd name="T34" fmla="*/ 155 w 315"/>
                <a:gd name="T35" fmla="*/ 209 h 463"/>
                <a:gd name="T36" fmla="*/ 125 w 315"/>
                <a:gd name="T37" fmla="*/ 165 h 463"/>
                <a:gd name="T38" fmla="*/ 96 w 315"/>
                <a:gd name="T39" fmla="*/ 125 h 463"/>
                <a:gd name="T40" fmla="*/ 71 w 315"/>
                <a:gd name="T41" fmla="*/ 90 h 463"/>
                <a:gd name="T42" fmla="*/ 48 w 315"/>
                <a:gd name="T43" fmla="*/ 60 h 463"/>
                <a:gd name="T44" fmla="*/ 29 w 315"/>
                <a:gd name="T45" fmla="*/ 35 h 463"/>
                <a:gd name="T46" fmla="*/ 13 w 315"/>
                <a:gd name="T47" fmla="*/ 16 h 463"/>
                <a:gd name="T48" fmla="*/ 4 w 315"/>
                <a:gd name="T49" fmla="*/ 4 h 463"/>
                <a:gd name="T50" fmla="*/ 0 w 315"/>
                <a:gd name="T5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463">
                  <a:moveTo>
                    <a:pt x="0" y="0"/>
                  </a:moveTo>
                  <a:lnTo>
                    <a:pt x="4" y="4"/>
                  </a:lnTo>
                  <a:lnTo>
                    <a:pt x="15" y="12"/>
                  </a:lnTo>
                  <a:lnTo>
                    <a:pt x="34" y="25"/>
                  </a:lnTo>
                  <a:lnTo>
                    <a:pt x="59" y="44"/>
                  </a:lnTo>
                  <a:lnTo>
                    <a:pt x="90" y="73"/>
                  </a:lnTo>
                  <a:lnTo>
                    <a:pt x="123" y="110"/>
                  </a:lnTo>
                  <a:lnTo>
                    <a:pt x="159" y="154"/>
                  </a:lnTo>
                  <a:lnTo>
                    <a:pt x="198" y="207"/>
                  </a:lnTo>
                  <a:lnTo>
                    <a:pt x="236" y="271"/>
                  </a:lnTo>
                  <a:lnTo>
                    <a:pt x="276" y="346"/>
                  </a:lnTo>
                  <a:lnTo>
                    <a:pt x="315" y="432"/>
                  </a:lnTo>
                  <a:lnTo>
                    <a:pt x="294" y="463"/>
                  </a:lnTo>
                  <a:lnTo>
                    <a:pt x="271" y="411"/>
                  </a:lnTo>
                  <a:lnTo>
                    <a:pt x="244" y="357"/>
                  </a:lnTo>
                  <a:lnTo>
                    <a:pt x="215" y="305"/>
                  </a:lnTo>
                  <a:lnTo>
                    <a:pt x="184" y="255"/>
                  </a:lnTo>
                  <a:lnTo>
                    <a:pt x="155" y="209"/>
                  </a:lnTo>
                  <a:lnTo>
                    <a:pt x="125" y="165"/>
                  </a:lnTo>
                  <a:lnTo>
                    <a:pt x="96" y="125"/>
                  </a:lnTo>
                  <a:lnTo>
                    <a:pt x="71" y="90"/>
                  </a:lnTo>
                  <a:lnTo>
                    <a:pt x="48" y="60"/>
                  </a:lnTo>
                  <a:lnTo>
                    <a:pt x="29" y="35"/>
                  </a:lnTo>
                  <a:lnTo>
                    <a:pt x="13" y="1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8" name="Freeform 56"/>
            <p:cNvSpPr>
              <a:spLocks/>
            </p:cNvSpPr>
            <p:nvPr/>
          </p:nvSpPr>
          <p:spPr bwMode="auto">
            <a:xfrm>
              <a:off x="5437785" y="5193055"/>
              <a:ext cx="504727" cy="995720"/>
            </a:xfrm>
            <a:custGeom>
              <a:avLst/>
              <a:gdLst>
                <a:gd name="T0" fmla="*/ 0 w 294"/>
                <a:gd name="T1" fmla="*/ 0 h 580"/>
                <a:gd name="T2" fmla="*/ 4 w 294"/>
                <a:gd name="T3" fmla="*/ 2 h 580"/>
                <a:gd name="T4" fmla="*/ 13 w 294"/>
                <a:gd name="T5" fmla="*/ 12 h 580"/>
                <a:gd name="T6" fmla="*/ 27 w 294"/>
                <a:gd name="T7" fmla="*/ 29 h 580"/>
                <a:gd name="T8" fmla="*/ 46 w 294"/>
                <a:gd name="T9" fmla="*/ 52 h 580"/>
                <a:gd name="T10" fmla="*/ 69 w 294"/>
                <a:gd name="T11" fmla="*/ 83 h 580"/>
                <a:gd name="T12" fmla="*/ 96 w 294"/>
                <a:gd name="T13" fmla="*/ 119 h 580"/>
                <a:gd name="T14" fmla="*/ 125 w 294"/>
                <a:gd name="T15" fmla="*/ 162 h 580"/>
                <a:gd name="T16" fmla="*/ 154 w 294"/>
                <a:gd name="T17" fmla="*/ 211 h 580"/>
                <a:gd name="T18" fmla="*/ 184 w 294"/>
                <a:gd name="T19" fmla="*/ 269 h 580"/>
                <a:gd name="T20" fmla="*/ 213 w 294"/>
                <a:gd name="T21" fmla="*/ 332 h 580"/>
                <a:gd name="T22" fmla="*/ 242 w 294"/>
                <a:gd name="T23" fmla="*/ 403 h 580"/>
                <a:gd name="T24" fmla="*/ 269 w 294"/>
                <a:gd name="T25" fmla="*/ 480 h 580"/>
                <a:gd name="T26" fmla="*/ 294 w 294"/>
                <a:gd name="T27" fmla="*/ 563 h 580"/>
                <a:gd name="T28" fmla="*/ 263 w 294"/>
                <a:gd name="T29" fmla="*/ 580 h 580"/>
                <a:gd name="T30" fmla="*/ 246 w 294"/>
                <a:gd name="T31" fmla="*/ 526 h 580"/>
                <a:gd name="T32" fmla="*/ 229 w 294"/>
                <a:gd name="T33" fmla="*/ 472 h 580"/>
                <a:gd name="T34" fmla="*/ 207 w 294"/>
                <a:gd name="T35" fmla="*/ 419 h 580"/>
                <a:gd name="T36" fmla="*/ 184 w 294"/>
                <a:gd name="T37" fmla="*/ 365 h 580"/>
                <a:gd name="T38" fmla="*/ 161 w 294"/>
                <a:gd name="T39" fmla="*/ 313 h 580"/>
                <a:gd name="T40" fmla="*/ 138 w 294"/>
                <a:gd name="T41" fmla="*/ 261 h 580"/>
                <a:gd name="T42" fmla="*/ 115 w 294"/>
                <a:gd name="T43" fmla="*/ 213 h 580"/>
                <a:gd name="T44" fmla="*/ 92 w 294"/>
                <a:gd name="T45" fmla="*/ 169 h 580"/>
                <a:gd name="T46" fmla="*/ 71 w 294"/>
                <a:gd name="T47" fmla="*/ 127 h 580"/>
                <a:gd name="T48" fmla="*/ 52 w 294"/>
                <a:gd name="T49" fmla="*/ 90 h 580"/>
                <a:gd name="T50" fmla="*/ 35 w 294"/>
                <a:gd name="T51" fmla="*/ 60 h 580"/>
                <a:gd name="T52" fmla="*/ 19 w 294"/>
                <a:gd name="T53" fmla="*/ 35 h 580"/>
                <a:gd name="T54" fmla="*/ 10 w 294"/>
                <a:gd name="T55" fmla="*/ 16 h 580"/>
                <a:gd name="T56" fmla="*/ 2 w 294"/>
                <a:gd name="T57" fmla="*/ 4 h 580"/>
                <a:gd name="T58" fmla="*/ 0 w 294"/>
                <a:gd name="T5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4" h="580">
                  <a:moveTo>
                    <a:pt x="0" y="0"/>
                  </a:moveTo>
                  <a:lnTo>
                    <a:pt x="4" y="2"/>
                  </a:lnTo>
                  <a:lnTo>
                    <a:pt x="13" y="12"/>
                  </a:lnTo>
                  <a:lnTo>
                    <a:pt x="27" y="29"/>
                  </a:lnTo>
                  <a:lnTo>
                    <a:pt x="46" y="52"/>
                  </a:lnTo>
                  <a:lnTo>
                    <a:pt x="69" y="83"/>
                  </a:lnTo>
                  <a:lnTo>
                    <a:pt x="96" y="119"/>
                  </a:lnTo>
                  <a:lnTo>
                    <a:pt x="125" y="162"/>
                  </a:lnTo>
                  <a:lnTo>
                    <a:pt x="154" y="211"/>
                  </a:lnTo>
                  <a:lnTo>
                    <a:pt x="184" y="269"/>
                  </a:lnTo>
                  <a:lnTo>
                    <a:pt x="213" y="332"/>
                  </a:lnTo>
                  <a:lnTo>
                    <a:pt x="242" y="403"/>
                  </a:lnTo>
                  <a:lnTo>
                    <a:pt x="269" y="480"/>
                  </a:lnTo>
                  <a:lnTo>
                    <a:pt x="294" y="563"/>
                  </a:lnTo>
                  <a:lnTo>
                    <a:pt x="263" y="580"/>
                  </a:lnTo>
                  <a:lnTo>
                    <a:pt x="246" y="526"/>
                  </a:lnTo>
                  <a:lnTo>
                    <a:pt x="229" y="472"/>
                  </a:lnTo>
                  <a:lnTo>
                    <a:pt x="207" y="419"/>
                  </a:lnTo>
                  <a:lnTo>
                    <a:pt x="184" y="365"/>
                  </a:lnTo>
                  <a:lnTo>
                    <a:pt x="161" y="313"/>
                  </a:lnTo>
                  <a:lnTo>
                    <a:pt x="138" y="261"/>
                  </a:lnTo>
                  <a:lnTo>
                    <a:pt x="115" y="213"/>
                  </a:lnTo>
                  <a:lnTo>
                    <a:pt x="92" y="169"/>
                  </a:lnTo>
                  <a:lnTo>
                    <a:pt x="71" y="127"/>
                  </a:lnTo>
                  <a:lnTo>
                    <a:pt x="52" y="90"/>
                  </a:lnTo>
                  <a:lnTo>
                    <a:pt x="35" y="60"/>
                  </a:lnTo>
                  <a:lnTo>
                    <a:pt x="19" y="35"/>
                  </a:lnTo>
                  <a:lnTo>
                    <a:pt x="10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9" name="Freeform 57"/>
            <p:cNvSpPr>
              <a:spLocks/>
            </p:cNvSpPr>
            <p:nvPr/>
          </p:nvSpPr>
          <p:spPr bwMode="auto">
            <a:xfrm>
              <a:off x="5444652" y="5407650"/>
              <a:ext cx="401721" cy="781125"/>
            </a:xfrm>
            <a:custGeom>
              <a:avLst/>
              <a:gdLst>
                <a:gd name="T0" fmla="*/ 0 w 234"/>
                <a:gd name="T1" fmla="*/ 0 h 455"/>
                <a:gd name="T2" fmla="*/ 4 w 234"/>
                <a:gd name="T3" fmla="*/ 4 h 455"/>
                <a:gd name="T4" fmla="*/ 13 w 234"/>
                <a:gd name="T5" fmla="*/ 15 h 455"/>
                <a:gd name="T6" fmla="*/ 31 w 234"/>
                <a:gd name="T7" fmla="*/ 33 h 455"/>
                <a:gd name="T8" fmla="*/ 50 w 234"/>
                <a:gd name="T9" fmla="*/ 58 h 455"/>
                <a:gd name="T10" fmla="*/ 75 w 234"/>
                <a:gd name="T11" fmla="*/ 90 h 455"/>
                <a:gd name="T12" fmla="*/ 100 w 234"/>
                <a:gd name="T13" fmla="*/ 131 h 455"/>
                <a:gd name="T14" fmla="*/ 129 w 234"/>
                <a:gd name="T15" fmla="*/ 179 h 455"/>
                <a:gd name="T16" fmla="*/ 157 w 234"/>
                <a:gd name="T17" fmla="*/ 232 h 455"/>
                <a:gd name="T18" fmla="*/ 184 w 234"/>
                <a:gd name="T19" fmla="*/ 296 h 455"/>
                <a:gd name="T20" fmla="*/ 211 w 234"/>
                <a:gd name="T21" fmla="*/ 365 h 455"/>
                <a:gd name="T22" fmla="*/ 234 w 234"/>
                <a:gd name="T23" fmla="*/ 442 h 455"/>
                <a:gd name="T24" fmla="*/ 209 w 234"/>
                <a:gd name="T25" fmla="*/ 455 h 455"/>
                <a:gd name="T26" fmla="*/ 194 w 234"/>
                <a:gd name="T27" fmla="*/ 407 h 455"/>
                <a:gd name="T28" fmla="*/ 177 w 234"/>
                <a:gd name="T29" fmla="*/ 357 h 455"/>
                <a:gd name="T30" fmla="*/ 157 w 234"/>
                <a:gd name="T31" fmla="*/ 309 h 455"/>
                <a:gd name="T32" fmla="*/ 136 w 234"/>
                <a:gd name="T33" fmla="*/ 261 h 455"/>
                <a:gd name="T34" fmla="*/ 115 w 234"/>
                <a:gd name="T35" fmla="*/ 215 h 455"/>
                <a:gd name="T36" fmla="*/ 94 w 234"/>
                <a:gd name="T37" fmla="*/ 171 h 455"/>
                <a:gd name="T38" fmla="*/ 73 w 234"/>
                <a:gd name="T39" fmla="*/ 131 h 455"/>
                <a:gd name="T40" fmla="*/ 54 w 234"/>
                <a:gd name="T41" fmla="*/ 94 h 455"/>
                <a:gd name="T42" fmla="*/ 36 w 234"/>
                <a:gd name="T43" fmla="*/ 61 h 455"/>
                <a:gd name="T44" fmla="*/ 21 w 234"/>
                <a:gd name="T45" fmla="*/ 36 h 455"/>
                <a:gd name="T46" fmla="*/ 9 w 234"/>
                <a:gd name="T47" fmla="*/ 17 h 455"/>
                <a:gd name="T48" fmla="*/ 2 w 234"/>
                <a:gd name="T49" fmla="*/ 4 h 455"/>
                <a:gd name="T50" fmla="*/ 0 w 234"/>
                <a:gd name="T5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4" h="455">
                  <a:moveTo>
                    <a:pt x="0" y="0"/>
                  </a:moveTo>
                  <a:lnTo>
                    <a:pt x="4" y="4"/>
                  </a:lnTo>
                  <a:lnTo>
                    <a:pt x="13" y="15"/>
                  </a:lnTo>
                  <a:lnTo>
                    <a:pt x="31" y="33"/>
                  </a:lnTo>
                  <a:lnTo>
                    <a:pt x="50" y="58"/>
                  </a:lnTo>
                  <a:lnTo>
                    <a:pt x="75" y="90"/>
                  </a:lnTo>
                  <a:lnTo>
                    <a:pt x="100" y="131"/>
                  </a:lnTo>
                  <a:lnTo>
                    <a:pt x="129" y="179"/>
                  </a:lnTo>
                  <a:lnTo>
                    <a:pt x="157" y="232"/>
                  </a:lnTo>
                  <a:lnTo>
                    <a:pt x="184" y="296"/>
                  </a:lnTo>
                  <a:lnTo>
                    <a:pt x="211" y="365"/>
                  </a:lnTo>
                  <a:lnTo>
                    <a:pt x="234" y="442"/>
                  </a:lnTo>
                  <a:lnTo>
                    <a:pt x="209" y="455"/>
                  </a:lnTo>
                  <a:lnTo>
                    <a:pt x="194" y="407"/>
                  </a:lnTo>
                  <a:lnTo>
                    <a:pt x="177" y="357"/>
                  </a:lnTo>
                  <a:lnTo>
                    <a:pt x="157" y="309"/>
                  </a:lnTo>
                  <a:lnTo>
                    <a:pt x="136" y="261"/>
                  </a:lnTo>
                  <a:lnTo>
                    <a:pt x="115" y="215"/>
                  </a:lnTo>
                  <a:lnTo>
                    <a:pt x="94" y="171"/>
                  </a:lnTo>
                  <a:lnTo>
                    <a:pt x="73" y="131"/>
                  </a:lnTo>
                  <a:lnTo>
                    <a:pt x="54" y="94"/>
                  </a:lnTo>
                  <a:lnTo>
                    <a:pt x="36" y="61"/>
                  </a:lnTo>
                  <a:lnTo>
                    <a:pt x="21" y="36"/>
                  </a:lnTo>
                  <a:lnTo>
                    <a:pt x="9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0" name="Freeform 58"/>
            <p:cNvSpPr>
              <a:spLocks/>
            </p:cNvSpPr>
            <p:nvPr/>
          </p:nvSpPr>
          <p:spPr bwMode="auto">
            <a:xfrm>
              <a:off x="5276410" y="5163871"/>
              <a:ext cx="477259" cy="1024904"/>
            </a:xfrm>
            <a:custGeom>
              <a:avLst/>
              <a:gdLst>
                <a:gd name="T0" fmla="*/ 0 w 278"/>
                <a:gd name="T1" fmla="*/ 0 h 597"/>
                <a:gd name="T2" fmla="*/ 4 w 278"/>
                <a:gd name="T3" fmla="*/ 6 h 597"/>
                <a:gd name="T4" fmla="*/ 13 w 278"/>
                <a:gd name="T5" fmla="*/ 17 h 597"/>
                <a:gd name="T6" fmla="*/ 29 w 278"/>
                <a:gd name="T7" fmla="*/ 38 h 597"/>
                <a:gd name="T8" fmla="*/ 48 w 278"/>
                <a:gd name="T9" fmla="*/ 69 h 597"/>
                <a:gd name="T10" fmla="*/ 71 w 278"/>
                <a:gd name="T11" fmla="*/ 105 h 597"/>
                <a:gd name="T12" fmla="*/ 96 w 278"/>
                <a:gd name="T13" fmla="*/ 152 h 597"/>
                <a:gd name="T14" fmla="*/ 125 w 278"/>
                <a:gd name="T15" fmla="*/ 205 h 597"/>
                <a:gd name="T16" fmla="*/ 155 w 278"/>
                <a:gd name="T17" fmla="*/ 267 h 597"/>
                <a:gd name="T18" fmla="*/ 186 w 278"/>
                <a:gd name="T19" fmla="*/ 336 h 597"/>
                <a:gd name="T20" fmla="*/ 217 w 278"/>
                <a:gd name="T21" fmla="*/ 411 h 597"/>
                <a:gd name="T22" fmla="*/ 248 w 278"/>
                <a:gd name="T23" fmla="*/ 495 h 597"/>
                <a:gd name="T24" fmla="*/ 278 w 278"/>
                <a:gd name="T25" fmla="*/ 585 h 597"/>
                <a:gd name="T26" fmla="*/ 259 w 278"/>
                <a:gd name="T27" fmla="*/ 597 h 597"/>
                <a:gd name="T28" fmla="*/ 240 w 278"/>
                <a:gd name="T29" fmla="*/ 543 h 597"/>
                <a:gd name="T30" fmla="*/ 221 w 278"/>
                <a:gd name="T31" fmla="*/ 489 h 597"/>
                <a:gd name="T32" fmla="*/ 200 w 278"/>
                <a:gd name="T33" fmla="*/ 434 h 597"/>
                <a:gd name="T34" fmla="*/ 177 w 278"/>
                <a:gd name="T35" fmla="*/ 378 h 597"/>
                <a:gd name="T36" fmla="*/ 154 w 278"/>
                <a:gd name="T37" fmla="*/ 324 h 597"/>
                <a:gd name="T38" fmla="*/ 131 w 278"/>
                <a:gd name="T39" fmla="*/ 272 h 597"/>
                <a:gd name="T40" fmla="*/ 109 w 278"/>
                <a:gd name="T41" fmla="*/ 224 h 597"/>
                <a:gd name="T42" fmla="*/ 88 w 278"/>
                <a:gd name="T43" fmla="*/ 177 h 597"/>
                <a:gd name="T44" fmla="*/ 67 w 278"/>
                <a:gd name="T45" fmla="*/ 134 h 597"/>
                <a:gd name="T46" fmla="*/ 50 w 278"/>
                <a:gd name="T47" fmla="*/ 96 h 597"/>
                <a:gd name="T48" fmla="*/ 33 w 278"/>
                <a:gd name="T49" fmla="*/ 63 h 597"/>
                <a:gd name="T50" fmla="*/ 19 w 278"/>
                <a:gd name="T51" fmla="*/ 36 h 597"/>
                <a:gd name="T52" fmla="*/ 10 w 278"/>
                <a:gd name="T53" fmla="*/ 17 h 597"/>
                <a:gd name="T54" fmla="*/ 4 w 278"/>
                <a:gd name="T55" fmla="*/ 6 h 597"/>
                <a:gd name="T56" fmla="*/ 0 w 278"/>
                <a:gd name="T57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8" h="597">
                  <a:moveTo>
                    <a:pt x="0" y="0"/>
                  </a:moveTo>
                  <a:lnTo>
                    <a:pt x="4" y="6"/>
                  </a:lnTo>
                  <a:lnTo>
                    <a:pt x="13" y="17"/>
                  </a:lnTo>
                  <a:lnTo>
                    <a:pt x="29" y="38"/>
                  </a:lnTo>
                  <a:lnTo>
                    <a:pt x="48" y="69"/>
                  </a:lnTo>
                  <a:lnTo>
                    <a:pt x="71" y="105"/>
                  </a:lnTo>
                  <a:lnTo>
                    <a:pt x="96" y="152"/>
                  </a:lnTo>
                  <a:lnTo>
                    <a:pt x="125" y="205"/>
                  </a:lnTo>
                  <a:lnTo>
                    <a:pt x="155" y="267"/>
                  </a:lnTo>
                  <a:lnTo>
                    <a:pt x="186" y="336"/>
                  </a:lnTo>
                  <a:lnTo>
                    <a:pt x="217" y="411"/>
                  </a:lnTo>
                  <a:lnTo>
                    <a:pt x="248" y="495"/>
                  </a:lnTo>
                  <a:lnTo>
                    <a:pt x="278" y="585"/>
                  </a:lnTo>
                  <a:lnTo>
                    <a:pt x="259" y="597"/>
                  </a:lnTo>
                  <a:lnTo>
                    <a:pt x="240" y="543"/>
                  </a:lnTo>
                  <a:lnTo>
                    <a:pt x="221" y="489"/>
                  </a:lnTo>
                  <a:lnTo>
                    <a:pt x="200" y="434"/>
                  </a:lnTo>
                  <a:lnTo>
                    <a:pt x="177" y="378"/>
                  </a:lnTo>
                  <a:lnTo>
                    <a:pt x="154" y="324"/>
                  </a:lnTo>
                  <a:lnTo>
                    <a:pt x="131" y="272"/>
                  </a:lnTo>
                  <a:lnTo>
                    <a:pt x="109" y="224"/>
                  </a:lnTo>
                  <a:lnTo>
                    <a:pt x="88" y="177"/>
                  </a:lnTo>
                  <a:lnTo>
                    <a:pt x="67" y="134"/>
                  </a:lnTo>
                  <a:lnTo>
                    <a:pt x="50" y="96"/>
                  </a:lnTo>
                  <a:lnTo>
                    <a:pt x="33" y="63"/>
                  </a:lnTo>
                  <a:lnTo>
                    <a:pt x="19" y="36"/>
                  </a:lnTo>
                  <a:lnTo>
                    <a:pt x="10" y="17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1" name="Freeform 59"/>
            <p:cNvSpPr>
              <a:spLocks/>
            </p:cNvSpPr>
            <p:nvPr/>
          </p:nvSpPr>
          <p:spPr bwMode="auto">
            <a:xfrm>
              <a:off x="5540790" y="5246275"/>
              <a:ext cx="490993" cy="942500"/>
            </a:xfrm>
            <a:custGeom>
              <a:avLst/>
              <a:gdLst>
                <a:gd name="T0" fmla="*/ 0 w 286"/>
                <a:gd name="T1" fmla="*/ 0 h 549"/>
                <a:gd name="T2" fmla="*/ 3 w 286"/>
                <a:gd name="T3" fmla="*/ 4 h 549"/>
                <a:gd name="T4" fmla="*/ 15 w 286"/>
                <a:gd name="T5" fmla="*/ 13 h 549"/>
                <a:gd name="T6" fmla="*/ 32 w 286"/>
                <a:gd name="T7" fmla="*/ 33 h 549"/>
                <a:gd name="T8" fmla="*/ 55 w 286"/>
                <a:gd name="T9" fmla="*/ 58 h 549"/>
                <a:gd name="T10" fmla="*/ 80 w 286"/>
                <a:gd name="T11" fmla="*/ 90 h 549"/>
                <a:gd name="T12" fmla="*/ 109 w 286"/>
                <a:gd name="T13" fmla="*/ 131 h 549"/>
                <a:gd name="T14" fmla="*/ 140 w 286"/>
                <a:gd name="T15" fmla="*/ 179 h 549"/>
                <a:gd name="T16" fmla="*/ 172 w 286"/>
                <a:gd name="T17" fmla="*/ 234 h 549"/>
                <a:gd name="T18" fmla="*/ 203 w 286"/>
                <a:gd name="T19" fmla="*/ 298 h 549"/>
                <a:gd name="T20" fmla="*/ 234 w 286"/>
                <a:gd name="T21" fmla="*/ 369 h 549"/>
                <a:gd name="T22" fmla="*/ 261 w 286"/>
                <a:gd name="T23" fmla="*/ 447 h 549"/>
                <a:gd name="T24" fmla="*/ 286 w 286"/>
                <a:gd name="T25" fmla="*/ 534 h 549"/>
                <a:gd name="T26" fmla="*/ 251 w 286"/>
                <a:gd name="T27" fmla="*/ 549 h 549"/>
                <a:gd name="T28" fmla="*/ 236 w 286"/>
                <a:gd name="T29" fmla="*/ 495 h 549"/>
                <a:gd name="T30" fmla="*/ 217 w 286"/>
                <a:gd name="T31" fmla="*/ 440 h 549"/>
                <a:gd name="T32" fmla="*/ 195 w 286"/>
                <a:gd name="T33" fmla="*/ 386 h 549"/>
                <a:gd name="T34" fmla="*/ 172 w 286"/>
                <a:gd name="T35" fmla="*/ 330 h 549"/>
                <a:gd name="T36" fmla="*/ 149 w 286"/>
                <a:gd name="T37" fmla="*/ 278 h 549"/>
                <a:gd name="T38" fmla="*/ 124 w 286"/>
                <a:gd name="T39" fmla="*/ 228 h 549"/>
                <a:gd name="T40" fmla="*/ 101 w 286"/>
                <a:gd name="T41" fmla="*/ 180 h 549"/>
                <a:gd name="T42" fmla="*/ 78 w 286"/>
                <a:gd name="T43" fmla="*/ 138 h 549"/>
                <a:gd name="T44" fmla="*/ 57 w 286"/>
                <a:gd name="T45" fmla="*/ 98 h 549"/>
                <a:gd name="T46" fmla="*/ 38 w 286"/>
                <a:gd name="T47" fmla="*/ 65 h 549"/>
                <a:gd name="T48" fmla="*/ 23 w 286"/>
                <a:gd name="T49" fmla="*/ 38 h 549"/>
                <a:gd name="T50" fmla="*/ 11 w 286"/>
                <a:gd name="T51" fmla="*/ 17 h 549"/>
                <a:gd name="T52" fmla="*/ 3 w 286"/>
                <a:gd name="T53" fmla="*/ 4 h 549"/>
                <a:gd name="T54" fmla="*/ 0 w 286"/>
                <a:gd name="T5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9">
                  <a:moveTo>
                    <a:pt x="0" y="0"/>
                  </a:moveTo>
                  <a:lnTo>
                    <a:pt x="3" y="4"/>
                  </a:lnTo>
                  <a:lnTo>
                    <a:pt x="15" y="13"/>
                  </a:lnTo>
                  <a:lnTo>
                    <a:pt x="32" y="33"/>
                  </a:lnTo>
                  <a:lnTo>
                    <a:pt x="55" y="58"/>
                  </a:lnTo>
                  <a:lnTo>
                    <a:pt x="80" y="90"/>
                  </a:lnTo>
                  <a:lnTo>
                    <a:pt x="109" y="131"/>
                  </a:lnTo>
                  <a:lnTo>
                    <a:pt x="140" y="179"/>
                  </a:lnTo>
                  <a:lnTo>
                    <a:pt x="172" y="234"/>
                  </a:lnTo>
                  <a:lnTo>
                    <a:pt x="203" y="298"/>
                  </a:lnTo>
                  <a:lnTo>
                    <a:pt x="234" y="369"/>
                  </a:lnTo>
                  <a:lnTo>
                    <a:pt x="261" y="447"/>
                  </a:lnTo>
                  <a:lnTo>
                    <a:pt x="286" y="534"/>
                  </a:lnTo>
                  <a:lnTo>
                    <a:pt x="251" y="549"/>
                  </a:lnTo>
                  <a:lnTo>
                    <a:pt x="236" y="495"/>
                  </a:lnTo>
                  <a:lnTo>
                    <a:pt x="217" y="440"/>
                  </a:lnTo>
                  <a:lnTo>
                    <a:pt x="195" y="386"/>
                  </a:lnTo>
                  <a:lnTo>
                    <a:pt x="172" y="330"/>
                  </a:lnTo>
                  <a:lnTo>
                    <a:pt x="149" y="278"/>
                  </a:lnTo>
                  <a:lnTo>
                    <a:pt x="124" y="228"/>
                  </a:lnTo>
                  <a:lnTo>
                    <a:pt x="101" y="180"/>
                  </a:lnTo>
                  <a:lnTo>
                    <a:pt x="78" y="138"/>
                  </a:lnTo>
                  <a:lnTo>
                    <a:pt x="57" y="98"/>
                  </a:lnTo>
                  <a:lnTo>
                    <a:pt x="38" y="65"/>
                  </a:lnTo>
                  <a:lnTo>
                    <a:pt x="23" y="38"/>
                  </a:lnTo>
                  <a:lnTo>
                    <a:pt x="11" y="17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2" name="Freeform 60"/>
            <p:cNvSpPr>
              <a:spLocks/>
            </p:cNvSpPr>
            <p:nvPr/>
          </p:nvSpPr>
          <p:spPr bwMode="auto">
            <a:xfrm>
              <a:off x="5154519" y="5364731"/>
              <a:ext cx="583698" cy="824044"/>
            </a:xfrm>
            <a:custGeom>
              <a:avLst/>
              <a:gdLst>
                <a:gd name="T0" fmla="*/ 0 w 340"/>
                <a:gd name="T1" fmla="*/ 0 h 480"/>
                <a:gd name="T2" fmla="*/ 4 w 340"/>
                <a:gd name="T3" fmla="*/ 2 h 480"/>
                <a:gd name="T4" fmla="*/ 17 w 340"/>
                <a:gd name="T5" fmla="*/ 11 h 480"/>
                <a:gd name="T6" fmla="*/ 36 w 340"/>
                <a:gd name="T7" fmla="*/ 25 h 480"/>
                <a:gd name="T8" fmla="*/ 61 w 340"/>
                <a:gd name="T9" fmla="*/ 48 h 480"/>
                <a:gd name="T10" fmla="*/ 94 w 340"/>
                <a:gd name="T11" fmla="*/ 77 h 480"/>
                <a:gd name="T12" fmla="*/ 129 w 340"/>
                <a:gd name="T13" fmla="*/ 113 h 480"/>
                <a:gd name="T14" fmla="*/ 169 w 340"/>
                <a:gd name="T15" fmla="*/ 161 h 480"/>
                <a:gd name="T16" fmla="*/ 209 w 340"/>
                <a:gd name="T17" fmla="*/ 217 h 480"/>
                <a:gd name="T18" fmla="*/ 253 w 340"/>
                <a:gd name="T19" fmla="*/ 282 h 480"/>
                <a:gd name="T20" fmla="*/ 298 w 340"/>
                <a:gd name="T21" fmla="*/ 359 h 480"/>
                <a:gd name="T22" fmla="*/ 340 w 340"/>
                <a:gd name="T23" fmla="*/ 447 h 480"/>
                <a:gd name="T24" fmla="*/ 323 w 340"/>
                <a:gd name="T25" fmla="*/ 480 h 480"/>
                <a:gd name="T26" fmla="*/ 298 w 340"/>
                <a:gd name="T27" fmla="*/ 428 h 480"/>
                <a:gd name="T28" fmla="*/ 271 w 340"/>
                <a:gd name="T29" fmla="*/ 378 h 480"/>
                <a:gd name="T30" fmla="*/ 240 w 340"/>
                <a:gd name="T31" fmla="*/ 328 h 480"/>
                <a:gd name="T32" fmla="*/ 209 w 340"/>
                <a:gd name="T33" fmla="*/ 280 h 480"/>
                <a:gd name="T34" fmla="*/ 178 w 340"/>
                <a:gd name="T35" fmla="*/ 234 h 480"/>
                <a:gd name="T36" fmla="*/ 150 w 340"/>
                <a:gd name="T37" fmla="*/ 190 h 480"/>
                <a:gd name="T38" fmla="*/ 119 w 340"/>
                <a:gd name="T39" fmla="*/ 150 h 480"/>
                <a:gd name="T40" fmla="*/ 92 w 340"/>
                <a:gd name="T41" fmla="*/ 113 h 480"/>
                <a:gd name="T42" fmla="*/ 67 w 340"/>
                <a:gd name="T43" fmla="*/ 80 h 480"/>
                <a:gd name="T44" fmla="*/ 44 w 340"/>
                <a:gd name="T45" fmla="*/ 54 h 480"/>
                <a:gd name="T46" fmla="*/ 25 w 340"/>
                <a:gd name="T47" fmla="*/ 31 h 480"/>
                <a:gd name="T48" fmla="*/ 11 w 340"/>
                <a:gd name="T49" fmla="*/ 13 h 480"/>
                <a:gd name="T50" fmla="*/ 2 w 340"/>
                <a:gd name="T51" fmla="*/ 4 h 480"/>
                <a:gd name="T52" fmla="*/ 0 w 340"/>
                <a:gd name="T5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480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5"/>
                  </a:lnTo>
                  <a:lnTo>
                    <a:pt x="61" y="48"/>
                  </a:lnTo>
                  <a:lnTo>
                    <a:pt x="94" y="77"/>
                  </a:lnTo>
                  <a:lnTo>
                    <a:pt x="129" y="113"/>
                  </a:lnTo>
                  <a:lnTo>
                    <a:pt x="169" y="161"/>
                  </a:lnTo>
                  <a:lnTo>
                    <a:pt x="209" y="217"/>
                  </a:lnTo>
                  <a:lnTo>
                    <a:pt x="253" y="282"/>
                  </a:lnTo>
                  <a:lnTo>
                    <a:pt x="298" y="359"/>
                  </a:lnTo>
                  <a:lnTo>
                    <a:pt x="340" y="447"/>
                  </a:lnTo>
                  <a:lnTo>
                    <a:pt x="323" y="480"/>
                  </a:lnTo>
                  <a:lnTo>
                    <a:pt x="298" y="428"/>
                  </a:lnTo>
                  <a:lnTo>
                    <a:pt x="271" y="378"/>
                  </a:lnTo>
                  <a:lnTo>
                    <a:pt x="240" y="328"/>
                  </a:lnTo>
                  <a:lnTo>
                    <a:pt x="209" y="280"/>
                  </a:lnTo>
                  <a:lnTo>
                    <a:pt x="178" y="234"/>
                  </a:lnTo>
                  <a:lnTo>
                    <a:pt x="150" y="190"/>
                  </a:lnTo>
                  <a:lnTo>
                    <a:pt x="119" y="150"/>
                  </a:lnTo>
                  <a:lnTo>
                    <a:pt x="92" y="113"/>
                  </a:lnTo>
                  <a:lnTo>
                    <a:pt x="67" y="80"/>
                  </a:lnTo>
                  <a:lnTo>
                    <a:pt x="44" y="54"/>
                  </a:lnTo>
                  <a:lnTo>
                    <a:pt x="25" y="31"/>
                  </a:lnTo>
                  <a:lnTo>
                    <a:pt x="11" y="13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3" name="Freeform 61"/>
            <p:cNvSpPr>
              <a:spLocks/>
            </p:cNvSpPr>
            <p:nvPr/>
          </p:nvSpPr>
          <p:spPr bwMode="auto">
            <a:xfrm>
              <a:off x="5065248" y="5371598"/>
              <a:ext cx="590565" cy="817177"/>
            </a:xfrm>
            <a:custGeom>
              <a:avLst/>
              <a:gdLst>
                <a:gd name="T0" fmla="*/ 0 w 344"/>
                <a:gd name="T1" fmla="*/ 0 h 476"/>
                <a:gd name="T2" fmla="*/ 4 w 344"/>
                <a:gd name="T3" fmla="*/ 2 h 476"/>
                <a:gd name="T4" fmla="*/ 17 w 344"/>
                <a:gd name="T5" fmla="*/ 9 h 476"/>
                <a:gd name="T6" fmla="*/ 36 w 344"/>
                <a:gd name="T7" fmla="*/ 25 h 476"/>
                <a:gd name="T8" fmla="*/ 63 w 344"/>
                <a:gd name="T9" fmla="*/ 46 h 476"/>
                <a:gd name="T10" fmla="*/ 94 w 344"/>
                <a:gd name="T11" fmla="*/ 74 h 476"/>
                <a:gd name="T12" fmla="*/ 131 w 344"/>
                <a:gd name="T13" fmla="*/ 113 h 476"/>
                <a:gd name="T14" fmla="*/ 171 w 344"/>
                <a:gd name="T15" fmla="*/ 159 h 476"/>
                <a:gd name="T16" fmla="*/ 213 w 344"/>
                <a:gd name="T17" fmla="*/ 215 h 476"/>
                <a:gd name="T18" fmla="*/ 255 w 344"/>
                <a:gd name="T19" fmla="*/ 280 h 476"/>
                <a:gd name="T20" fmla="*/ 300 w 344"/>
                <a:gd name="T21" fmla="*/ 357 h 476"/>
                <a:gd name="T22" fmla="*/ 344 w 344"/>
                <a:gd name="T23" fmla="*/ 445 h 476"/>
                <a:gd name="T24" fmla="*/ 326 w 344"/>
                <a:gd name="T25" fmla="*/ 476 h 476"/>
                <a:gd name="T26" fmla="*/ 302 w 344"/>
                <a:gd name="T27" fmla="*/ 424 h 476"/>
                <a:gd name="T28" fmla="*/ 273 w 344"/>
                <a:gd name="T29" fmla="*/ 374 h 476"/>
                <a:gd name="T30" fmla="*/ 244 w 344"/>
                <a:gd name="T31" fmla="*/ 324 h 476"/>
                <a:gd name="T32" fmla="*/ 213 w 344"/>
                <a:gd name="T33" fmla="*/ 276 h 476"/>
                <a:gd name="T34" fmla="*/ 182 w 344"/>
                <a:gd name="T35" fmla="*/ 232 h 476"/>
                <a:gd name="T36" fmla="*/ 152 w 344"/>
                <a:gd name="T37" fmla="*/ 188 h 476"/>
                <a:gd name="T38" fmla="*/ 121 w 344"/>
                <a:gd name="T39" fmla="*/ 147 h 476"/>
                <a:gd name="T40" fmla="*/ 94 w 344"/>
                <a:gd name="T41" fmla="*/ 111 h 476"/>
                <a:gd name="T42" fmla="*/ 67 w 344"/>
                <a:gd name="T43" fmla="*/ 78 h 476"/>
                <a:gd name="T44" fmla="*/ 46 w 344"/>
                <a:gd name="T45" fmla="*/ 51 h 476"/>
                <a:gd name="T46" fmla="*/ 27 w 344"/>
                <a:gd name="T47" fmla="*/ 28 h 476"/>
                <a:gd name="T48" fmla="*/ 12 w 344"/>
                <a:gd name="T49" fmla="*/ 13 h 476"/>
                <a:gd name="T50" fmla="*/ 4 w 344"/>
                <a:gd name="T51" fmla="*/ 3 h 476"/>
                <a:gd name="T52" fmla="*/ 0 w 344"/>
                <a:gd name="T5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476">
                  <a:moveTo>
                    <a:pt x="0" y="0"/>
                  </a:moveTo>
                  <a:lnTo>
                    <a:pt x="4" y="2"/>
                  </a:lnTo>
                  <a:lnTo>
                    <a:pt x="17" y="9"/>
                  </a:lnTo>
                  <a:lnTo>
                    <a:pt x="36" y="25"/>
                  </a:lnTo>
                  <a:lnTo>
                    <a:pt x="63" y="46"/>
                  </a:lnTo>
                  <a:lnTo>
                    <a:pt x="94" y="74"/>
                  </a:lnTo>
                  <a:lnTo>
                    <a:pt x="131" y="113"/>
                  </a:lnTo>
                  <a:lnTo>
                    <a:pt x="171" y="159"/>
                  </a:lnTo>
                  <a:lnTo>
                    <a:pt x="213" y="215"/>
                  </a:lnTo>
                  <a:lnTo>
                    <a:pt x="255" y="280"/>
                  </a:lnTo>
                  <a:lnTo>
                    <a:pt x="300" y="357"/>
                  </a:lnTo>
                  <a:lnTo>
                    <a:pt x="344" y="445"/>
                  </a:lnTo>
                  <a:lnTo>
                    <a:pt x="326" y="476"/>
                  </a:lnTo>
                  <a:lnTo>
                    <a:pt x="302" y="424"/>
                  </a:lnTo>
                  <a:lnTo>
                    <a:pt x="273" y="374"/>
                  </a:lnTo>
                  <a:lnTo>
                    <a:pt x="244" y="324"/>
                  </a:lnTo>
                  <a:lnTo>
                    <a:pt x="213" y="276"/>
                  </a:lnTo>
                  <a:lnTo>
                    <a:pt x="182" y="232"/>
                  </a:lnTo>
                  <a:lnTo>
                    <a:pt x="152" y="188"/>
                  </a:lnTo>
                  <a:lnTo>
                    <a:pt x="121" y="147"/>
                  </a:lnTo>
                  <a:lnTo>
                    <a:pt x="94" y="111"/>
                  </a:lnTo>
                  <a:lnTo>
                    <a:pt x="67" y="78"/>
                  </a:lnTo>
                  <a:lnTo>
                    <a:pt x="46" y="51"/>
                  </a:lnTo>
                  <a:lnTo>
                    <a:pt x="27" y="28"/>
                  </a:lnTo>
                  <a:lnTo>
                    <a:pt x="12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4" name="Freeform 62"/>
            <p:cNvSpPr>
              <a:spLocks/>
            </p:cNvSpPr>
            <p:nvPr/>
          </p:nvSpPr>
          <p:spPr bwMode="auto">
            <a:xfrm>
              <a:off x="8589753" y="5423101"/>
              <a:ext cx="297000" cy="765674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5" name="Freeform 63"/>
            <p:cNvSpPr>
              <a:spLocks/>
            </p:cNvSpPr>
            <p:nvPr/>
          </p:nvSpPr>
          <p:spPr bwMode="auto">
            <a:xfrm>
              <a:off x="8497048" y="5424818"/>
              <a:ext cx="303867" cy="763957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6" name="Freeform 64"/>
            <p:cNvSpPr>
              <a:spLocks/>
            </p:cNvSpPr>
            <p:nvPr/>
          </p:nvSpPr>
          <p:spPr bwMode="auto">
            <a:xfrm>
              <a:off x="8260135" y="5282326"/>
              <a:ext cx="389705" cy="906449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Freeform 65"/>
            <p:cNvSpPr>
              <a:spLocks/>
            </p:cNvSpPr>
            <p:nvPr/>
          </p:nvSpPr>
          <p:spPr bwMode="auto">
            <a:xfrm>
              <a:off x="11880777" y="5084900"/>
              <a:ext cx="300433" cy="1103875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8" name="Freeform 66"/>
            <p:cNvSpPr>
              <a:spLocks/>
            </p:cNvSpPr>
            <p:nvPr/>
          </p:nvSpPr>
          <p:spPr bwMode="auto">
            <a:xfrm>
              <a:off x="12160609" y="5328679"/>
              <a:ext cx="250647" cy="860096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Freeform 71"/>
            <p:cNvSpPr>
              <a:spLocks/>
            </p:cNvSpPr>
            <p:nvPr/>
          </p:nvSpPr>
          <p:spPr bwMode="auto">
            <a:xfrm>
              <a:off x="11985500" y="5223957"/>
              <a:ext cx="439490" cy="964818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Freeform 72"/>
            <p:cNvSpPr>
              <a:spLocks/>
            </p:cNvSpPr>
            <p:nvPr/>
          </p:nvSpPr>
          <p:spPr bwMode="auto">
            <a:xfrm>
              <a:off x="11896228" y="5220523"/>
              <a:ext cx="436057" cy="968252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5" name="Freeform 103"/>
            <p:cNvSpPr>
              <a:spLocks/>
            </p:cNvSpPr>
            <p:nvPr/>
          </p:nvSpPr>
          <p:spPr bwMode="auto">
            <a:xfrm>
              <a:off x="11798373" y="5052281"/>
              <a:ext cx="97856" cy="1136494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6" name="Freeform 104"/>
            <p:cNvSpPr>
              <a:spLocks/>
            </p:cNvSpPr>
            <p:nvPr/>
          </p:nvSpPr>
          <p:spPr bwMode="auto">
            <a:xfrm>
              <a:off x="11705668" y="5296061"/>
              <a:ext cx="75537" cy="892714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7" name="Freeform 105"/>
            <p:cNvSpPr>
              <a:spLocks/>
            </p:cNvSpPr>
            <p:nvPr/>
          </p:nvSpPr>
          <p:spPr bwMode="auto">
            <a:xfrm>
              <a:off x="11616396" y="5033397"/>
              <a:ext cx="75537" cy="1155378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8" name="Freeform 106"/>
            <p:cNvSpPr>
              <a:spLocks/>
            </p:cNvSpPr>
            <p:nvPr/>
          </p:nvSpPr>
          <p:spPr bwMode="auto">
            <a:xfrm>
              <a:off x="11530558" y="5071166"/>
              <a:ext cx="73821" cy="1117609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9" name="Freeform 107"/>
            <p:cNvSpPr>
              <a:spLocks/>
            </p:cNvSpPr>
            <p:nvPr/>
          </p:nvSpPr>
          <p:spPr bwMode="auto">
            <a:xfrm>
              <a:off x="11887644" y="5108934"/>
              <a:ext cx="101289" cy="1079841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0" name="Freeform 108"/>
            <p:cNvSpPr>
              <a:spLocks/>
            </p:cNvSpPr>
            <p:nvPr/>
          </p:nvSpPr>
          <p:spPr bwMode="auto">
            <a:xfrm>
              <a:off x="11365750" y="5150137"/>
              <a:ext cx="197428" cy="1038638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2" name="Freeform 110"/>
            <p:cNvSpPr>
              <a:spLocks/>
            </p:cNvSpPr>
            <p:nvPr/>
          </p:nvSpPr>
          <p:spPr bwMode="auto">
            <a:xfrm>
              <a:off x="11271329" y="5150137"/>
              <a:ext cx="207728" cy="1038638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3" name="Freeform 111"/>
            <p:cNvSpPr>
              <a:spLocks/>
            </p:cNvSpPr>
            <p:nvPr/>
          </p:nvSpPr>
          <p:spPr bwMode="auto">
            <a:xfrm>
              <a:off x="11197507" y="5375031"/>
              <a:ext cx="161375" cy="813744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4" name="Freeform 112"/>
            <p:cNvSpPr>
              <a:spLocks/>
            </p:cNvSpPr>
            <p:nvPr/>
          </p:nvSpPr>
          <p:spPr bwMode="auto">
            <a:xfrm>
              <a:off x="11103086" y="5375031"/>
              <a:ext cx="169960" cy="813744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5" name="Freeform 113"/>
            <p:cNvSpPr>
              <a:spLocks/>
            </p:cNvSpPr>
            <p:nvPr/>
          </p:nvSpPr>
          <p:spPr bwMode="auto">
            <a:xfrm>
              <a:off x="10986347" y="5217090"/>
              <a:ext cx="224896" cy="971685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6" name="Freeform 114"/>
            <p:cNvSpPr>
              <a:spLocks/>
            </p:cNvSpPr>
            <p:nvPr/>
          </p:nvSpPr>
          <p:spPr bwMode="auto">
            <a:xfrm>
              <a:off x="10857589" y="5053998"/>
              <a:ext cx="132191" cy="1134777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7" name="Freeform 115"/>
            <p:cNvSpPr>
              <a:spLocks/>
            </p:cNvSpPr>
            <p:nvPr/>
          </p:nvSpPr>
          <p:spPr bwMode="auto">
            <a:xfrm>
              <a:off x="10775185" y="5301211"/>
              <a:ext cx="106439" cy="887564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8" name="Freeform 116"/>
            <p:cNvSpPr>
              <a:spLocks/>
            </p:cNvSpPr>
            <p:nvPr/>
          </p:nvSpPr>
          <p:spPr bwMode="auto">
            <a:xfrm>
              <a:off x="10696214" y="5038547"/>
              <a:ext cx="85838" cy="1150228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9" name="Freeform 117"/>
            <p:cNvSpPr>
              <a:spLocks/>
            </p:cNvSpPr>
            <p:nvPr/>
          </p:nvSpPr>
          <p:spPr bwMode="auto">
            <a:xfrm>
              <a:off x="10946861" y="5114084"/>
              <a:ext cx="139058" cy="1074691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0" name="Freeform 118"/>
            <p:cNvSpPr>
              <a:spLocks/>
            </p:cNvSpPr>
            <p:nvPr/>
          </p:nvSpPr>
          <p:spPr bwMode="auto">
            <a:xfrm>
              <a:off x="10515955" y="5163871"/>
              <a:ext cx="254080" cy="1024904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1" name="Freeform 119"/>
            <p:cNvSpPr>
              <a:spLocks/>
            </p:cNvSpPr>
            <p:nvPr/>
          </p:nvSpPr>
          <p:spPr bwMode="auto">
            <a:xfrm>
              <a:off x="10419817" y="5163871"/>
              <a:ext cx="260947" cy="1024904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46" name="Group 445"/>
          <p:cNvGrpSpPr/>
          <p:nvPr/>
        </p:nvGrpSpPr>
        <p:grpSpPr>
          <a:xfrm>
            <a:off x="4580476" y="5007258"/>
            <a:ext cx="7624770" cy="1155378"/>
            <a:chOff x="-152014" y="5007258"/>
            <a:chExt cx="7679059" cy="1155378"/>
          </a:xfrm>
        </p:grpSpPr>
        <p:sp>
          <p:nvSpPr>
            <p:cNvPr id="447" name="Freeform 11"/>
            <p:cNvSpPr>
              <a:spLocks/>
            </p:cNvSpPr>
            <p:nvPr/>
          </p:nvSpPr>
          <p:spPr bwMode="auto">
            <a:xfrm>
              <a:off x="1951014" y="5094812"/>
              <a:ext cx="204295" cy="1067824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8" name="Freeform 22"/>
            <p:cNvSpPr>
              <a:spLocks/>
            </p:cNvSpPr>
            <p:nvPr/>
          </p:nvSpPr>
          <p:spPr bwMode="auto">
            <a:xfrm>
              <a:off x="1863460" y="5091379"/>
              <a:ext cx="197428" cy="1071257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9" name="Freeform 27"/>
            <p:cNvSpPr>
              <a:spLocks/>
            </p:cNvSpPr>
            <p:nvPr/>
          </p:nvSpPr>
          <p:spPr bwMode="auto">
            <a:xfrm>
              <a:off x="38546" y="5165200"/>
              <a:ext cx="206011" cy="997436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0" name="Freeform 28"/>
            <p:cNvSpPr>
              <a:spLocks/>
            </p:cNvSpPr>
            <p:nvPr/>
          </p:nvSpPr>
          <p:spPr bwMode="auto">
            <a:xfrm>
              <a:off x="1684917" y="5038160"/>
              <a:ext cx="175109" cy="1124476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1" name="Freeform 29"/>
            <p:cNvSpPr>
              <a:spLocks/>
            </p:cNvSpPr>
            <p:nvPr/>
          </p:nvSpPr>
          <p:spPr bwMode="auto">
            <a:xfrm>
              <a:off x="1612813" y="5281939"/>
              <a:ext cx="140774" cy="880697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2" name="Freeform 30"/>
            <p:cNvSpPr>
              <a:spLocks/>
            </p:cNvSpPr>
            <p:nvPr/>
          </p:nvSpPr>
          <p:spPr bwMode="auto">
            <a:xfrm>
              <a:off x="1520108" y="5019275"/>
              <a:ext cx="135624" cy="1143361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3" name="Freeform 31"/>
            <p:cNvSpPr>
              <a:spLocks/>
            </p:cNvSpPr>
            <p:nvPr/>
          </p:nvSpPr>
          <p:spPr bwMode="auto">
            <a:xfrm>
              <a:off x="1423970" y="5058761"/>
              <a:ext cx="145925" cy="1103875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4" name="Freeform 32"/>
            <p:cNvSpPr>
              <a:spLocks/>
            </p:cNvSpPr>
            <p:nvPr/>
          </p:nvSpPr>
          <p:spPr bwMode="auto">
            <a:xfrm>
              <a:off x="1774189" y="5098246"/>
              <a:ext cx="180260" cy="1064390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5" name="Freeform 33"/>
            <p:cNvSpPr>
              <a:spLocks/>
            </p:cNvSpPr>
            <p:nvPr/>
          </p:nvSpPr>
          <p:spPr bwMode="auto">
            <a:xfrm>
              <a:off x="1252294" y="5156615"/>
              <a:ext cx="310734" cy="1006021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6" name="Freeform 34"/>
            <p:cNvSpPr>
              <a:spLocks/>
            </p:cNvSpPr>
            <p:nvPr/>
          </p:nvSpPr>
          <p:spPr bwMode="auto">
            <a:xfrm>
              <a:off x="1157872" y="5158333"/>
              <a:ext cx="315883" cy="1004303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7" name="Freeform 35"/>
            <p:cNvSpPr>
              <a:spLocks/>
            </p:cNvSpPr>
            <p:nvPr/>
          </p:nvSpPr>
          <p:spPr bwMode="auto">
            <a:xfrm>
              <a:off x="1108086" y="5376361"/>
              <a:ext cx="250647" cy="78627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8" name="Freeform 36"/>
            <p:cNvSpPr>
              <a:spLocks/>
            </p:cNvSpPr>
            <p:nvPr/>
          </p:nvSpPr>
          <p:spPr bwMode="auto">
            <a:xfrm>
              <a:off x="1011948" y="5378078"/>
              <a:ext cx="257514" cy="784558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9" name="Freeform 37"/>
            <p:cNvSpPr>
              <a:spLocks/>
            </p:cNvSpPr>
            <p:nvPr/>
          </p:nvSpPr>
          <p:spPr bwMode="auto">
            <a:xfrm>
              <a:off x="879757" y="5227003"/>
              <a:ext cx="326184" cy="935633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0" name="Freeform 38"/>
            <p:cNvSpPr>
              <a:spLocks/>
            </p:cNvSpPr>
            <p:nvPr/>
          </p:nvSpPr>
          <p:spPr bwMode="auto">
            <a:xfrm>
              <a:off x="732116" y="5051894"/>
              <a:ext cx="240346" cy="1110742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1" name="Freeform 39"/>
            <p:cNvSpPr>
              <a:spLocks/>
            </p:cNvSpPr>
            <p:nvPr/>
          </p:nvSpPr>
          <p:spPr bwMode="auto">
            <a:xfrm>
              <a:off x="678897" y="5292240"/>
              <a:ext cx="190561" cy="870396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2" name="Freeform 40"/>
            <p:cNvSpPr>
              <a:spLocks/>
            </p:cNvSpPr>
            <p:nvPr/>
          </p:nvSpPr>
          <p:spPr bwMode="auto">
            <a:xfrm>
              <a:off x="570741" y="5027859"/>
              <a:ext cx="204295" cy="1134777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3" name="Freeform 41"/>
            <p:cNvSpPr>
              <a:spLocks/>
            </p:cNvSpPr>
            <p:nvPr/>
          </p:nvSpPr>
          <p:spPr bwMode="auto">
            <a:xfrm>
              <a:off x="474602" y="5069061"/>
              <a:ext cx="214595" cy="1093575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4" name="Freeform 42"/>
            <p:cNvSpPr>
              <a:spLocks/>
            </p:cNvSpPr>
            <p:nvPr/>
          </p:nvSpPr>
          <p:spPr bwMode="auto">
            <a:xfrm>
              <a:off x="826538" y="5110264"/>
              <a:ext cx="238630" cy="1052372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5" name="Freeform 43"/>
            <p:cNvSpPr>
              <a:spLocks/>
            </p:cNvSpPr>
            <p:nvPr/>
          </p:nvSpPr>
          <p:spPr bwMode="auto">
            <a:xfrm>
              <a:off x="309793" y="5184084"/>
              <a:ext cx="369104" cy="978552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6" name="Freeform 44"/>
            <p:cNvSpPr>
              <a:spLocks/>
            </p:cNvSpPr>
            <p:nvPr/>
          </p:nvSpPr>
          <p:spPr bwMode="auto">
            <a:xfrm>
              <a:off x="213655" y="5187517"/>
              <a:ext cx="375971" cy="975119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7" name="Freeform 62"/>
            <p:cNvSpPr>
              <a:spLocks/>
            </p:cNvSpPr>
            <p:nvPr/>
          </p:nvSpPr>
          <p:spPr bwMode="auto">
            <a:xfrm>
              <a:off x="177604" y="5396962"/>
              <a:ext cx="297000" cy="765674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8" name="Freeform 63"/>
            <p:cNvSpPr>
              <a:spLocks/>
            </p:cNvSpPr>
            <p:nvPr/>
          </p:nvSpPr>
          <p:spPr bwMode="auto">
            <a:xfrm>
              <a:off x="84899" y="5398679"/>
              <a:ext cx="303867" cy="763957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9" name="Freeform 64"/>
            <p:cNvSpPr>
              <a:spLocks/>
            </p:cNvSpPr>
            <p:nvPr/>
          </p:nvSpPr>
          <p:spPr bwMode="auto">
            <a:xfrm>
              <a:off x="-152014" y="5256187"/>
              <a:ext cx="389705" cy="906449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0" name="Freeform 65"/>
            <p:cNvSpPr>
              <a:spLocks/>
            </p:cNvSpPr>
            <p:nvPr/>
          </p:nvSpPr>
          <p:spPr bwMode="auto">
            <a:xfrm>
              <a:off x="3468628" y="5058761"/>
              <a:ext cx="300433" cy="1103875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1" name="Freeform 66"/>
            <p:cNvSpPr>
              <a:spLocks/>
            </p:cNvSpPr>
            <p:nvPr/>
          </p:nvSpPr>
          <p:spPr bwMode="auto">
            <a:xfrm>
              <a:off x="3748460" y="5302540"/>
              <a:ext cx="250647" cy="860096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2" name="Freeform 67"/>
            <p:cNvSpPr>
              <a:spLocks/>
            </p:cNvSpPr>
            <p:nvPr/>
          </p:nvSpPr>
          <p:spPr bwMode="auto">
            <a:xfrm>
              <a:off x="3848032" y="5041593"/>
              <a:ext cx="262665" cy="1121043"/>
            </a:xfrm>
            <a:custGeom>
              <a:avLst/>
              <a:gdLst>
                <a:gd name="T0" fmla="*/ 153 w 153"/>
                <a:gd name="T1" fmla="*/ 0 h 653"/>
                <a:gd name="T2" fmla="*/ 153 w 153"/>
                <a:gd name="T3" fmla="*/ 6 h 653"/>
                <a:gd name="T4" fmla="*/ 148 w 153"/>
                <a:gd name="T5" fmla="*/ 21 h 653"/>
                <a:gd name="T6" fmla="*/ 142 w 153"/>
                <a:gd name="T7" fmla="*/ 46 h 653"/>
                <a:gd name="T8" fmla="*/ 132 w 153"/>
                <a:gd name="T9" fmla="*/ 81 h 653"/>
                <a:gd name="T10" fmla="*/ 123 w 153"/>
                <a:gd name="T11" fmla="*/ 121 h 653"/>
                <a:gd name="T12" fmla="*/ 111 w 153"/>
                <a:gd name="T13" fmla="*/ 169 h 653"/>
                <a:gd name="T14" fmla="*/ 98 w 153"/>
                <a:gd name="T15" fmla="*/ 221 h 653"/>
                <a:gd name="T16" fmla="*/ 86 w 153"/>
                <a:gd name="T17" fmla="*/ 279 h 653"/>
                <a:gd name="T18" fmla="*/ 73 w 153"/>
                <a:gd name="T19" fmla="*/ 338 h 653"/>
                <a:gd name="T20" fmla="*/ 61 w 153"/>
                <a:gd name="T21" fmla="*/ 402 h 653"/>
                <a:gd name="T22" fmla="*/ 50 w 153"/>
                <a:gd name="T23" fmla="*/ 465 h 653"/>
                <a:gd name="T24" fmla="*/ 40 w 153"/>
                <a:gd name="T25" fmla="*/ 530 h 653"/>
                <a:gd name="T26" fmla="*/ 32 w 153"/>
                <a:gd name="T27" fmla="*/ 592 h 653"/>
                <a:gd name="T28" fmla="*/ 27 w 153"/>
                <a:gd name="T29" fmla="*/ 653 h 653"/>
                <a:gd name="T30" fmla="*/ 0 w 153"/>
                <a:gd name="T31" fmla="*/ 649 h 653"/>
                <a:gd name="T32" fmla="*/ 7 w 153"/>
                <a:gd name="T33" fmla="*/ 559 h 653"/>
                <a:gd name="T34" fmla="*/ 19 w 153"/>
                <a:gd name="T35" fmla="*/ 474 h 653"/>
                <a:gd name="T36" fmla="*/ 32 w 153"/>
                <a:gd name="T37" fmla="*/ 396 h 653"/>
                <a:gd name="T38" fmla="*/ 46 w 153"/>
                <a:gd name="T39" fmla="*/ 325 h 653"/>
                <a:gd name="T40" fmla="*/ 63 w 153"/>
                <a:gd name="T41" fmla="*/ 259 h 653"/>
                <a:gd name="T42" fmla="*/ 78 w 153"/>
                <a:gd name="T43" fmla="*/ 200 h 653"/>
                <a:gd name="T44" fmla="*/ 96 w 153"/>
                <a:gd name="T45" fmla="*/ 148 h 653"/>
                <a:gd name="T46" fmla="*/ 111 w 153"/>
                <a:gd name="T47" fmla="*/ 104 h 653"/>
                <a:gd name="T48" fmla="*/ 125 w 153"/>
                <a:gd name="T49" fmla="*/ 68 h 653"/>
                <a:gd name="T50" fmla="*/ 136 w 153"/>
                <a:gd name="T51" fmla="*/ 39 h 653"/>
                <a:gd name="T52" fmla="*/ 146 w 153"/>
                <a:gd name="T53" fmla="*/ 18 h 653"/>
                <a:gd name="T54" fmla="*/ 151 w 153"/>
                <a:gd name="T55" fmla="*/ 4 h 653"/>
                <a:gd name="T56" fmla="*/ 153 w 153"/>
                <a:gd name="T5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" h="653">
                  <a:moveTo>
                    <a:pt x="153" y="0"/>
                  </a:moveTo>
                  <a:lnTo>
                    <a:pt x="153" y="6"/>
                  </a:lnTo>
                  <a:lnTo>
                    <a:pt x="148" y="21"/>
                  </a:lnTo>
                  <a:lnTo>
                    <a:pt x="142" y="46"/>
                  </a:lnTo>
                  <a:lnTo>
                    <a:pt x="132" y="81"/>
                  </a:lnTo>
                  <a:lnTo>
                    <a:pt x="123" y="121"/>
                  </a:lnTo>
                  <a:lnTo>
                    <a:pt x="111" y="169"/>
                  </a:lnTo>
                  <a:lnTo>
                    <a:pt x="98" y="221"/>
                  </a:lnTo>
                  <a:lnTo>
                    <a:pt x="86" y="279"/>
                  </a:lnTo>
                  <a:lnTo>
                    <a:pt x="73" y="338"/>
                  </a:lnTo>
                  <a:lnTo>
                    <a:pt x="61" y="402"/>
                  </a:lnTo>
                  <a:lnTo>
                    <a:pt x="50" y="465"/>
                  </a:lnTo>
                  <a:lnTo>
                    <a:pt x="40" y="530"/>
                  </a:lnTo>
                  <a:lnTo>
                    <a:pt x="32" y="592"/>
                  </a:lnTo>
                  <a:lnTo>
                    <a:pt x="27" y="653"/>
                  </a:lnTo>
                  <a:lnTo>
                    <a:pt x="0" y="649"/>
                  </a:lnTo>
                  <a:lnTo>
                    <a:pt x="7" y="559"/>
                  </a:lnTo>
                  <a:lnTo>
                    <a:pt x="19" y="474"/>
                  </a:lnTo>
                  <a:lnTo>
                    <a:pt x="32" y="396"/>
                  </a:lnTo>
                  <a:lnTo>
                    <a:pt x="46" y="325"/>
                  </a:lnTo>
                  <a:lnTo>
                    <a:pt x="63" y="259"/>
                  </a:lnTo>
                  <a:lnTo>
                    <a:pt x="78" y="200"/>
                  </a:lnTo>
                  <a:lnTo>
                    <a:pt x="96" y="148"/>
                  </a:lnTo>
                  <a:lnTo>
                    <a:pt x="111" y="104"/>
                  </a:lnTo>
                  <a:lnTo>
                    <a:pt x="125" y="68"/>
                  </a:lnTo>
                  <a:lnTo>
                    <a:pt x="136" y="39"/>
                  </a:lnTo>
                  <a:lnTo>
                    <a:pt x="146" y="18"/>
                  </a:lnTo>
                  <a:lnTo>
                    <a:pt x="151" y="4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3" name="Freeform 68"/>
            <p:cNvSpPr>
              <a:spLocks/>
            </p:cNvSpPr>
            <p:nvPr/>
          </p:nvSpPr>
          <p:spPr bwMode="auto">
            <a:xfrm>
              <a:off x="3930437" y="5084512"/>
              <a:ext cx="276399" cy="1078124"/>
            </a:xfrm>
            <a:custGeom>
              <a:avLst/>
              <a:gdLst>
                <a:gd name="T0" fmla="*/ 161 w 161"/>
                <a:gd name="T1" fmla="*/ 0 h 628"/>
                <a:gd name="T2" fmla="*/ 159 w 161"/>
                <a:gd name="T3" fmla="*/ 6 h 628"/>
                <a:gd name="T4" fmla="*/ 155 w 161"/>
                <a:gd name="T5" fmla="*/ 21 h 628"/>
                <a:gd name="T6" fmla="*/ 148 w 161"/>
                <a:gd name="T7" fmla="*/ 44 h 628"/>
                <a:gd name="T8" fmla="*/ 138 w 161"/>
                <a:gd name="T9" fmla="*/ 77 h 628"/>
                <a:gd name="T10" fmla="*/ 128 w 161"/>
                <a:gd name="T11" fmla="*/ 117 h 628"/>
                <a:gd name="T12" fmla="*/ 115 w 161"/>
                <a:gd name="T13" fmla="*/ 161 h 628"/>
                <a:gd name="T14" fmla="*/ 103 w 161"/>
                <a:gd name="T15" fmla="*/ 213 h 628"/>
                <a:gd name="T16" fmla="*/ 90 w 161"/>
                <a:gd name="T17" fmla="*/ 267 h 628"/>
                <a:gd name="T18" fmla="*/ 77 w 161"/>
                <a:gd name="T19" fmla="*/ 324 h 628"/>
                <a:gd name="T20" fmla="*/ 65 w 161"/>
                <a:gd name="T21" fmla="*/ 386 h 628"/>
                <a:gd name="T22" fmla="*/ 54 w 161"/>
                <a:gd name="T23" fmla="*/ 447 h 628"/>
                <a:gd name="T24" fmla="*/ 44 w 161"/>
                <a:gd name="T25" fmla="*/ 509 h 628"/>
                <a:gd name="T26" fmla="*/ 34 w 161"/>
                <a:gd name="T27" fmla="*/ 568 h 628"/>
                <a:gd name="T28" fmla="*/ 29 w 161"/>
                <a:gd name="T29" fmla="*/ 628 h 628"/>
                <a:gd name="T30" fmla="*/ 0 w 161"/>
                <a:gd name="T31" fmla="*/ 622 h 628"/>
                <a:gd name="T32" fmla="*/ 9 w 161"/>
                <a:gd name="T33" fmla="*/ 530 h 628"/>
                <a:gd name="T34" fmla="*/ 21 w 161"/>
                <a:gd name="T35" fmla="*/ 441 h 628"/>
                <a:gd name="T36" fmla="*/ 36 w 161"/>
                <a:gd name="T37" fmla="*/ 361 h 628"/>
                <a:gd name="T38" fmla="*/ 54 w 161"/>
                <a:gd name="T39" fmla="*/ 288 h 628"/>
                <a:gd name="T40" fmla="*/ 71 w 161"/>
                <a:gd name="T41" fmla="*/ 223 h 628"/>
                <a:gd name="T42" fmla="*/ 90 w 161"/>
                <a:gd name="T43" fmla="*/ 165 h 628"/>
                <a:gd name="T44" fmla="*/ 107 w 161"/>
                <a:gd name="T45" fmla="*/ 115 h 628"/>
                <a:gd name="T46" fmla="*/ 125 w 161"/>
                <a:gd name="T47" fmla="*/ 75 h 628"/>
                <a:gd name="T48" fmla="*/ 140 w 161"/>
                <a:gd name="T49" fmla="*/ 42 h 628"/>
                <a:gd name="T50" fmla="*/ 150 w 161"/>
                <a:gd name="T51" fmla="*/ 19 h 628"/>
                <a:gd name="T52" fmla="*/ 157 w 161"/>
                <a:gd name="T53" fmla="*/ 4 h 628"/>
                <a:gd name="T54" fmla="*/ 161 w 161"/>
                <a:gd name="T55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628">
                  <a:moveTo>
                    <a:pt x="161" y="0"/>
                  </a:moveTo>
                  <a:lnTo>
                    <a:pt x="159" y="6"/>
                  </a:lnTo>
                  <a:lnTo>
                    <a:pt x="155" y="21"/>
                  </a:lnTo>
                  <a:lnTo>
                    <a:pt x="148" y="44"/>
                  </a:lnTo>
                  <a:lnTo>
                    <a:pt x="138" y="77"/>
                  </a:lnTo>
                  <a:lnTo>
                    <a:pt x="128" y="117"/>
                  </a:lnTo>
                  <a:lnTo>
                    <a:pt x="115" y="161"/>
                  </a:lnTo>
                  <a:lnTo>
                    <a:pt x="103" y="213"/>
                  </a:lnTo>
                  <a:lnTo>
                    <a:pt x="90" y="267"/>
                  </a:lnTo>
                  <a:lnTo>
                    <a:pt x="77" y="324"/>
                  </a:lnTo>
                  <a:lnTo>
                    <a:pt x="65" y="386"/>
                  </a:lnTo>
                  <a:lnTo>
                    <a:pt x="54" y="447"/>
                  </a:lnTo>
                  <a:lnTo>
                    <a:pt x="44" y="509"/>
                  </a:lnTo>
                  <a:lnTo>
                    <a:pt x="34" y="568"/>
                  </a:lnTo>
                  <a:lnTo>
                    <a:pt x="29" y="628"/>
                  </a:lnTo>
                  <a:lnTo>
                    <a:pt x="0" y="622"/>
                  </a:lnTo>
                  <a:lnTo>
                    <a:pt x="9" y="530"/>
                  </a:lnTo>
                  <a:lnTo>
                    <a:pt x="21" y="441"/>
                  </a:lnTo>
                  <a:lnTo>
                    <a:pt x="36" y="361"/>
                  </a:lnTo>
                  <a:lnTo>
                    <a:pt x="54" y="288"/>
                  </a:lnTo>
                  <a:lnTo>
                    <a:pt x="71" y="223"/>
                  </a:lnTo>
                  <a:lnTo>
                    <a:pt x="90" y="165"/>
                  </a:lnTo>
                  <a:lnTo>
                    <a:pt x="107" y="115"/>
                  </a:lnTo>
                  <a:lnTo>
                    <a:pt x="125" y="75"/>
                  </a:lnTo>
                  <a:lnTo>
                    <a:pt x="140" y="42"/>
                  </a:lnTo>
                  <a:lnTo>
                    <a:pt x="150" y="19"/>
                  </a:lnTo>
                  <a:lnTo>
                    <a:pt x="157" y="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4" name="Freeform 69"/>
            <p:cNvSpPr>
              <a:spLocks/>
            </p:cNvSpPr>
            <p:nvPr/>
          </p:nvSpPr>
          <p:spPr bwMode="auto">
            <a:xfrm>
              <a:off x="6972532" y="5254471"/>
              <a:ext cx="554513" cy="908165"/>
            </a:xfrm>
            <a:custGeom>
              <a:avLst/>
              <a:gdLst>
                <a:gd name="T0" fmla="*/ 323 w 323"/>
                <a:gd name="T1" fmla="*/ 0 h 529"/>
                <a:gd name="T2" fmla="*/ 319 w 323"/>
                <a:gd name="T3" fmla="*/ 4 h 529"/>
                <a:gd name="T4" fmla="*/ 312 w 323"/>
                <a:gd name="T5" fmla="*/ 17 h 529"/>
                <a:gd name="T6" fmla="*/ 296 w 323"/>
                <a:gd name="T7" fmla="*/ 36 h 529"/>
                <a:gd name="T8" fmla="*/ 279 w 323"/>
                <a:gd name="T9" fmla="*/ 61 h 529"/>
                <a:gd name="T10" fmla="*/ 258 w 323"/>
                <a:gd name="T11" fmla="*/ 94 h 529"/>
                <a:gd name="T12" fmla="*/ 233 w 323"/>
                <a:gd name="T13" fmla="*/ 130 h 529"/>
                <a:gd name="T14" fmla="*/ 208 w 323"/>
                <a:gd name="T15" fmla="*/ 171 h 529"/>
                <a:gd name="T16" fmla="*/ 181 w 323"/>
                <a:gd name="T17" fmla="*/ 217 h 529"/>
                <a:gd name="T18" fmla="*/ 154 w 323"/>
                <a:gd name="T19" fmla="*/ 265 h 529"/>
                <a:gd name="T20" fmla="*/ 127 w 323"/>
                <a:gd name="T21" fmla="*/ 316 h 529"/>
                <a:gd name="T22" fmla="*/ 102 w 323"/>
                <a:gd name="T23" fmla="*/ 368 h 529"/>
                <a:gd name="T24" fmla="*/ 79 w 323"/>
                <a:gd name="T25" fmla="*/ 422 h 529"/>
                <a:gd name="T26" fmla="*/ 58 w 323"/>
                <a:gd name="T27" fmla="*/ 476 h 529"/>
                <a:gd name="T28" fmla="*/ 41 w 323"/>
                <a:gd name="T29" fmla="*/ 529 h 529"/>
                <a:gd name="T30" fmla="*/ 0 w 323"/>
                <a:gd name="T31" fmla="*/ 506 h 529"/>
                <a:gd name="T32" fmla="*/ 23 w 323"/>
                <a:gd name="T33" fmla="*/ 428 h 529"/>
                <a:gd name="T34" fmla="*/ 50 w 323"/>
                <a:gd name="T35" fmla="*/ 357 h 529"/>
                <a:gd name="T36" fmla="*/ 81 w 323"/>
                <a:gd name="T37" fmla="*/ 291 h 529"/>
                <a:gd name="T38" fmla="*/ 114 w 323"/>
                <a:gd name="T39" fmla="*/ 234 h 529"/>
                <a:gd name="T40" fmla="*/ 146 w 323"/>
                <a:gd name="T41" fmla="*/ 182 h 529"/>
                <a:gd name="T42" fmla="*/ 179 w 323"/>
                <a:gd name="T43" fmla="*/ 138 h 529"/>
                <a:gd name="T44" fmla="*/ 212 w 323"/>
                <a:gd name="T45" fmla="*/ 99 h 529"/>
                <a:gd name="T46" fmla="*/ 240 w 323"/>
                <a:gd name="T47" fmla="*/ 69 h 529"/>
                <a:gd name="T48" fmla="*/ 267 w 323"/>
                <a:gd name="T49" fmla="*/ 44 h 529"/>
                <a:gd name="T50" fmla="*/ 290 w 323"/>
                <a:gd name="T51" fmla="*/ 25 h 529"/>
                <a:gd name="T52" fmla="*/ 308 w 323"/>
                <a:gd name="T53" fmla="*/ 11 h 529"/>
                <a:gd name="T54" fmla="*/ 319 w 323"/>
                <a:gd name="T55" fmla="*/ 4 h 529"/>
                <a:gd name="T56" fmla="*/ 323 w 323"/>
                <a:gd name="T5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3" h="529">
                  <a:moveTo>
                    <a:pt x="323" y="0"/>
                  </a:moveTo>
                  <a:lnTo>
                    <a:pt x="319" y="4"/>
                  </a:lnTo>
                  <a:lnTo>
                    <a:pt x="312" y="17"/>
                  </a:lnTo>
                  <a:lnTo>
                    <a:pt x="296" y="36"/>
                  </a:lnTo>
                  <a:lnTo>
                    <a:pt x="279" y="61"/>
                  </a:lnTo>
                  <a:lnTo>
                    <a:pt x="258" y="94"/>
                  </a:lnTo>
                  <a:lnTo>
                    <a:pt x="233" y="130"/>
                  </a:lnTo>
                  <a:lnTo>
                    <a:pt x="208" y="171"/>
                  </a:lnTo>
                  <a:lnTo>
                    <a:pt x="181" y="217"/>
                  </a:lnTo>
                  <a:lnTo>
                    <a:pt x="154" y="265"/>
                  </a:lnTo>
                  <a:lnTo>
                    <a:pt x="127" y="316"/>
                  </a:lnTo>
                  <a:lnTo>
                    <a:pt x="102" y="368"/>
                  </a:lnTo>
                  <a:lnTo>
                    <a:pt x="79" y="422"/>
                  </a:lnTo>
                  <a:lnTo>
                    <a:pt x="58" y="476"/>
                  </a:lnTo>
                  <a:lnTo>
                    <a:pt x="41" y="529"/>
                  </a:lnTo>
                  <a:lnTo>
                    <a:pt x="0" y="506"/>
                  </a:lnTo>
                  <a:lnTo>
                    <a:pt x="23" y="428"/>
                  </a:lnTo>
                  <a:lnTo>
                    <a:pt x="50" y="357"/>
                  </a:lnTo>
                  <a:lnTo>
                    <a:pt x="81" y="291"/>
                  </a:lnTo>
                  <a:lnTo>
                    <a:pt x="114" y="234"/>
                  </a:lnTo>
                  <a:lnTo>
                    <a:pt x="146" y="182"/>
                  </a:lnTo>
                  <a:lnTo>
                    <a:pt x="179" y="138"/>
                  </a:lnTo>
                  <a:lnTo>
                    <a:pt x="212" y="99"/>
                  </a:lnTo>
                  <a:lnTo>
                    <a:pt x="240" y="69"/>
                  </a:lnTo>
                  <a:lnTo>
                    <a:pt x="267" y="44"/>
                  </a:lnTo>
                  <a:lnTo>
                    <a:pt x="290" y="25"/>
                  </a:lnTo>
                  <a:lnTo>
                    <a:pt x="308" y="11"/>
                  </a:lnTo>
                  <a:lnTo>
                    <a:pt x="319" y="4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5" name="Freeform 70"/>
            <p:cNvSpPr>
              <a:spLocks/>
            </p:cNvSpPr>
            <p:nvPr/>
          </p:nvSpPr>
          <p:spPr bwMode="auto">
            <a:xfrm>
              <a:off x="4361342" y="5230437"/>
              <a:ext cx="490993" cy="932199"/>
            </a:xfrm>
            <a:custGeom>
              <a:avLst/>
              <a:gdLst>
                <a:gd name="T0" fmla="*/ 286 w 286"/>
                <a:gd name="T1" fmla="*/ 0 h 543"/>
                <a:gd name="T2" fmla="*/ 285 w 286"/>
                <a:gd name="T3" fmla="*/ 4 h 543"/>
                <a:gd name="T4" fmla="*/ 277 w 286"/>
                <a:gd name="T5" fmla="*/ 17 h 543"/>
                <a:gd name="T6" fmla="*/ 263 w 286"/>
                <a:gd name="T7" fmla="*/ 37 h 543"/>
                <a:gd name="T8" fmla="*/ 248 w 286"/>
                <a:gd name="T9" fmla="*/ 63 h 543"/>
                <a:gd name="T10" fmla="*/ 229 w 286"/>
                <a:gd name="T11" fmla="*/ 94 h 543"/>
                <a:gd name="T12" fmla="*/ 208 w 286"/>
                <a:gd name="T13" fmla="*/ 133 h 543"/>
                <a:gd name="T14" fmla="*/ 185 w 286"/>
                <a:gd name="T15" fmla="*/ 175 h 543"/>
                <a:gd name="T16" fmla="*/ 160 w 286"/>
                <a:gd name="T17" fmla="*/ 221 h 543"/>
                <a:gd name="T18" fmla="*/ 135 w 286"/>
                <a:gd name="T19" fmla="*/ 271 h 543"/>
                <a:gd name="T20" fmla="*/ 110 w 286"/>
                <a:gd name="T21" fmla="*/ 323 h 543"/>
                <a:gd name="T22" fmla="*/ 87 w 286"/>
                <a:gd name="T23" fmla="*/ 376 h 543"/>
                <a:gd name="T24" fmla="*/ 66 w 286"/>
                <a:gd name="T25" fmla="*/ 432 h 543"/>
                <a:gd name="T26" fmla="*/ 44 w 286"/>
                <a:gd name="T27" fmla="*/ 488 h 543"/>
                <a:gd name="T28" fmla="*/ 29 w 286"/>
                <a:gd name="T29" fmla="*/ 543 h 543"/>
                <a:gd name="T30" fmla="*/ 0 w 286"/>
                <a:gd name="T31" fmla="*/ 516 h 543"/>
                <a:gd name="T32" fmla="*/ 25 w 286"/>
                <a:gd name="T33" fmla="*/ 428 h 543"/>
                <a:gd name="T34" fmla="*/ 54 w 286"/>
                <a:gd name="T35" fmla="*/ 348 h 543"/>
                <a:gd name="T36" fmla="*/ 87 w 286"/>
                <a:gd name="T37" fmla="*/ 277 h 543"/>
                <a:gd name="T38" fmla="*/ 117 w 286"/>
                <a:gd name="T39" fmla="*/ 215 h 543"/>
                <a:gd name="T40" fmla="*/ 150 w 286"/>
                <a:gd name="T41" fmla="*/ 161 h 543"/>
                <a:gd name="T42" fmla="*/ 181 w 286"/>
                <a:gd name="T43" fmla="*/ 117 h 543"/>
                <a:gd name="T44" fmla="*/ 208 w 286"/>
                <a:gd name="T45" fmla="*/ 81 h 543"/>
                <a:gd name="T46" fmla="*/ 235 w 286"/>
                <a:gd name="T47" fmla="*/ 50 h 543"/>
                <a:gd name="T48" fmla="*/ 256 w 286"/>
                <a:gd name="T49" fmla="*/ 29 h 543"/>
                <a:gd name="T50" fmla="*/ 273 w 286"/>
                <a:gd name="T51" fmla="*/ 12 h 543"/>
                <a:gd name="T52" fmla="*/ 283 w 286"/>
                <a:gd name="T53" fmla="*/ 4 h 543"/>
                <a:gd name="T54" fmla="*/ 286 w 286"/>
                <a:gd name="T55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3">
                  <a:moveTo>
                    <a:pt x="286" y="0"/>
                  </a:moveTo>
                  <a:lnTo>
                    <a:pt x="285" y="4"/>
                  </a:lnTo>
                  <a:lnTo>
                    <a:pt x="277" y="17"/>
                  </a:lnTo>
                  <a:lnTo>
                    <a:pt x="263" y="37"/>
                  </a:lnTo>
                  <a:lnTo>
                    <a:pt x="248" y="63"/>
                  </a:lnTo>
                  <a:lnTo>
                    <a:pt x="229" y="94"/>
                  </a:lnTo>
                  <a:lnTo>
                    <a:pt x="208" y="133"/>
                  </a:lnTo>
                  <a:lnTo>
                    <a:pt x="185" y="175"/>
                  </a:lnTo>
                  <a:lnTo>
                    <a:pt x="160" y="221"/>
                  </a:lnTo>
                  <a:lnTo>
                    <a:pt x="135" y="271"/>
                  </a:lnTo>
                  <a:lnTo>
                    <a:pt x="110" y="323"/>
                  </a:lnTo>
                  <a:lnTo>
                    <a:pt x="87" y="376"/>
                  </a:lnTo>
                  <a:lnTo>
                    <a:pt x="66" y="432"/>
                  </a:lnTo>
                  <a:lnTo>
                    <a:pt x="44" y="488"/>
                  </a:lnTo>
                  <a:lnTo>
                    <a:pt x="29" y="543"/>
                  </a:lnTo>
                  <a:lnTo>
                    <a:pt x="0" y="516"/>
                  </a:lnTo>
                  <a:lnTo>
                    <a:pt x="25" y="428"/>
                  </a:lnTo>
                  <a:lnTo>
                    <a:pt x="54" y="348"/>
                  </a:lnTo>
                  <a:lnTo>
                    <a:pt x="87" y="277"/>
                  </a:lnTo>
                  <a:lnTo>
                    <a:pt x="117" y="215"/>
                  </a:lnTo>
                  <a:lnTo>
                    <a:pt x="150" y="161"/>
                  </a:lnTo>
                  <a:lnTo>
                    <a:pt x="181" y="117"/>
                  </a:lnTo>
                  <a:lnTo>
                    <a:pt x="208" y="81"/>
                  </a:lnTo>
                  <a:lnTo>
                    <a:pt x="235" y="50"/>
                  </a:lnTo>
                  <a:lnTo>
                    <a:pt x="256" y="29"/>
                  </a:lnTo>
                  <a:lnTo>
                    <a:pt x="273" y="12"/>
                  </a:lnTo>
                  <a:lnTo>
                    <a:pt x="283" y="4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6" name="Freeform 71"/>
            <p:cNvSpPr>
              <a:spLocks/>
            </p:cNvSpPr>
            <p:nvPr/>
          </p:nvSpPr>
          <p:spPr bwMode="auto">
            <a:xfrm>
              <a:off x="3573351" y="5197818"/>
              <a:ext cx="439490" cy="964818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7" name="Freeform 72"/>
            <p:cNvSpPr>
              <a:spLocks/>
            </p:cNvSpPr>
            <p:nvPr/>
          </p:nvSpPr>
          <p:spPr bwMode="auto">
            <a:xfrm>
              <a:off x="3484079" y="5194384"/>
              <a:ext cx="436057" cy="968252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8" name="Freeform 73"/>
            <p:cNvSpPr>
              <a:spLocks/>
            </p:cNvSpPr>
            <p:nvPr/>
          </p:nvSpPr>
          <p:spPr bwMode="auto">
            <a:xfrm>
              <a:off x="3956187" y="5414129"/>
              <a:ext cx="362236" cy="748507"/>
            </a:xfrm>
            <a:custGeom>
              <a:avLst/>
              <a:gdLst>
                <a:gd name="T0" fmla="*/ 211 w 211"/>
                <a:gd name="T1" fmla="*/ 0 h 436"/>
                <a:gd name="T2" fmla="*/ 209 w 211"/>
                <a:gd name="T3" fmla="*/ 6 h 436"/>
                <a:gd name="T4" fmla="*/ 202 w 211"/>
                <a:gd name="T5" fmla="*/ 17 h 436"/>
                <a:gd name="T6" fmla="*/ 188 w 211"/>
                <a:gd name="T7" fmla="*/ 38 h 436"/>
                <a:gd name="T8" fmla="*/ 173 w 211"/>
                <a:gd name="T9" fmla="*/ 67 h 436"/>
                <a:gd name="T10" fmla="*/ 156 w 211"/>
                <a:gd name="T11" fmla="*/ 102 h 436"/>
                <a:gd name="T12" fmla="*/ 136 w 211"/>
                <a:gd name="T13" fmla="*/ 140 h 436"/>
                <a:gd name="T14" fmla="*/ 115 w 211"/>
                <a:gd name="T15" fmla="*/ 184 h 436"/>
                <a:gd name="T16" fmla="*/ 94 w 211"/>
                <a:gd name="T17" fmla="*/ 230 h 436"/>
                <a:gd name="T18" fmla="*/ 73 w 211"/>
                <a:gd name="T19" fmla="*/ 280 h 436"/>
                <a:gd name="T20" fmla="*/ 54 w 211"/>
                <a:gd name="T21" fmla="*/ 332 h 436"/>
                <a:gd name="T22" fmla="*/ 37 w 211"/>
                <a:gd name="T23" fmla="*/ 384 h 436"/>
                <a:gd name="T24" fmla="*/ 23 w 211"/>
                <a:gd name="T25" fmla="*/ 436 h 436"/>
                <a:gd name="T26" fmla="*/ 0 w 211"/>
                <a:gd name="T27" fmla="*/ 416 h 436"/>
                <a:gd name="T28" fmla="*/ 21 w 211"/>
                <a:gd name="T29" fmla="*/ 340 h 436"/>
                <a:gd name="T30" fmla="*/ 44 w 211"/>
                <a:gd name="T31" fmla="*/ 270 h 436"/>
                <a:gd name="T32" fmla="*/ 67 w 211"/>
                <a:gd name="T33" fmla="*/ 211 h 436"/>
                <a:gd name="T34" fmla="*/ 94 w 211"/>
                <a:gd name="T35" fmla="*/ 159 h 436"/>
                <a:gd name="T36" fmla="*/ 119 w 211"/>
                <a:gd name="T37" fmla="*/ 115 h 436"/>
                <a:gd name="T38" fmla="*/ 144 w 211"/>
                <a:gd name="T39" fmla="*/ 78 h 436"/>
                <a:gd name="T40" fmla="*/ 165 w 211"/>
                <a:gd name="T41" fmla="*/ 50 h 436"/>
                <a:gd name="T42" fmla="*/ 184 w 211"/>
                <a:gd name="T43" fmla="*/ 27 h 436"/>
                <a:gd name="T44" fmla="*/ 198 w 211"/>
                <a:gd name="T45" fmla="*/ 11 h 436"/>
                <a:gd name="T46" fmla="*/ 208 w 211"/>
                <a:gd name="T47" fmla="*/ 4 h 436"/>
                <a:gd name="T48" fmla="*/ 211 w 211"/>
                <a:gd name="T4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436">
                  <a:moveTo>
                    <a:pt x="211" y="0"/>
                  </a:moveTo>
                  <a:lnTo>
                    <a:pt x="209" y="6"/>
                  </a:lnTo>
                  <a:lnTo>
                    <a:pt x="202" y="17"/>
                  </a:lnTo>
                  <a:lnTo>
                    <a:pt x="188" y="38"/>
                  </a:lnTo>
                  <a:lnTo>
                    <a:pt x="173" y="67"/>
                  </a:lnTo>
                  <a:lnTo>
                    <a:pt x="156" y="102"/>
                  </a:lnTo>
                  <a:lnTo>
                    <a:pt x="136" y="140"/>
                  </a:lnTo>
                  <a:lnTo>
                    <a:pt x="115" y="184"/>
                  </a:lnTo>
                  <a:lnTo>
                    <a:pt x="94" y="230"/>
                  </a:lnTo>
                  <a:lnTo>
                    <a:pt x="73" y="280"/>
                  </a:lnTo>
                  <a:lnTo>
                    <a:pt x="54" y="332"/>
                  </a:lnTo>
                  <a:lnTo>
                    <a:pt x="37" y="384"/>
                  </a:lnTo>
                  <a:lnTo>
                    <a:pt x="23" y="436"/>
                  </a:lnTo>
                  <a:lnTo>
                    <a:pt x="0" y="416"/>
                  </a:lnTo>
                  <a:lnTo>
                    <a:pt x="21" y="340"/>
                  </a:lnTo>
                  <a:lnTo>
                    <a:pt x="44" y="270"/>
                  </a:lnTo>
                  <a:lnTo>
                    <a:pt x="67" y="211"/>
                  </a:lnTo>
                  <a:lnTo>
                    <a:pt x="94" y="159"/>
                  </a:lnTo>
                  <a:lnTo>
                    <a:pt x="119" y="115"/>
                  </a:lnTo>
                  <a:lnTo>
                    <a:pt x="144" y="78"/>
                  </a:lnTo>
                  <a:lnTo>
                    <a:pt x="165" y="50"/>
                  </a:lnTo>
                  <a:lnTo>
                    <a:pt x="184" y="27"/>
                  </a:lnTo>
                  <a:lnTo>
                    <a:pt x="198" y="11"/>
                  </a:lnTo>
                  <a:lnTo>
                    <a:pt x="208" y="4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9" name="Freeform 74"/>
            <p:cNvSpPr>
              <a:spLocks/>
            </p:cNvSpPr>
            <p:nvPr/>
          </p:nvSpPr>
          <p:spPr bwMode="auto">
            <a:xfrm>
              <a:off x="4131297" y="5420996"/>
              <a:ext cx="372537" cy="741640"/>
            </a:xfrm>
            <a:custGeom>
              <a:avLst/>
              <a:gdLst>
                <a:gd name="T0" fmla="*/ 217 w 217"/>
                <a:gd name="T1" fmla="*/ 0 h 432"/>
                <a:gd name="T2" fmla="*/ 213 w 217"/>
                <a:gd name="T3" fmla="*/ 4 h 432"/>
                <a:gd name="T4" fmla="*/ 205 w 217"/>
                <a:gd name="T5" fmla="*/ 17 h 432"/>
                <a:gd name="T6" fmla="*/ 194 w 217"/>
                <a:gd name="T7" fmla="*/ 38 h 432"/>
                <a:gd name="T8" fmla="*/ 178 w 217"/>
                <a:gd name="T9" fmla="*/ 65 h 432"/>
                <a:gd name="T10" fmla="*/ 159 w 217"/>
                <a:gd name="T11" fmla="*/ 100 h 432"/>
                <a:gd name="T12" fmla="*/ 140 w 217"/>
                <a:gd name="T13" fmla="*/ 138 h 432"/>
                <a:gd name="T14" fmla="*/ 119 w 217"/>
                <a:gd name="T15" fmla="*/ 182 h 432"/>
                <a:gd name="T16" fmla="*/ 96 w 217"/>
                <a:gd name="T17" fmla="*/ 228 h 432"/>
                <a:gd name="T18" fmla="*/ 75 w 217"/>
                <a:gd name="T19" fmla="*/ 278 h 432"/>
                <a:gd name="T20" fmla="*/ 56 w 217"/>
                <a:gd name="T21" fmla="*/ 328 h 432"/>
                <a:gd name="T22" fmla="*/ 38 w 217"/>
                <a:gd name="T23" fmla="*/ 380 h 432"/>
                <a:gd name="T24" fmla="*/ 23 w 217"/>
                <a:gd name="T25" fmla="*/ 432 h 432"/>
                <a:gd name="T26" fmla="*/ 0 w 217"/>
                <a:gd name="T27" fmla="*/ 411 h 432"/>
                <a:gd name="T28" fmla="*/ 21 w 217"/>
                <a:gd name="T29" fmla="*/ 334 h 432"/>
                <a:gd name="T30" fmla="*/ 46 w 217"/>
                <a:gd name="T31" fmla="*/ 267 h 432"/>
                <a:gd name="T32" fmla="*/ 71 w 217"/>
                <a:gd name="T33" fmla="*/ 207 h 432"/>
                <a:gd name="T34" fmla="*/ 98 w 217"/>
                <a:gd name="T35" fmla="*/ 155 h 432"/>
                <a:gd name="T36" fmla="*/ 123 w 217"/>
                <a:gd name="T37" fmla="*/ 113 h 432"/>
                <a:gd name="T38" fmla="*/ 148 w 217"/>
                <a:gd name="T39" fmla="*/ 77 h 432"/>
                <a:gd name="T40" fmla="*/ 169 w 217"/>
                <a:gd name="T41" fmla="*/ 48 h 432"/>
                <a:gd name="T42" fmla="*/ 188 w 217"/>
                <a:gd name="T43" fmla="*/ 27 h 432"/>
                <a:gd name="T44" fmla="*/ 203 w 217"/>
                <a:gd name="T45" fmla="*/ 11 h 432"/>
                <a:gd name="T46" fmla="*/ 213 w 217"/>
                <a:gd name="T47" fmla="*/ 2 h 432"/>
                <a:gd name="T48" fmla="*/ 217 w 217"/>
                <a:gd name="T4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432">
                  <a:moveTo>
                    <a:pt x="217" y="0"/>
                  </a:moveTo>
                  <a:lnTo>
                    <a:pt x="213" y="4"/>
                  </a:lnTo>
                  <a:lnTo>
                    <a:pt x="205" y="17"/>
                  </a:lnTo>
                  <a:lnTo>
                    <a:pt x="194" y="38"/>
                  </a:lnTo>
                  <a:lnTo>
                    <a:pt x="178" y="65"/>
                  </a:lnTo>
                  <a:lnTo>
                    <a:pt x="159" y="100"/>
                  </a:lnTo>
                  <a:lnTo>
                    <a:pt x="140" y="138"/>
                  </a:lnTo>
                  <a:lnTo>
                    <a:pt x="119" y="182"/>
                  </a:lnTo>
                  <a:lnTo>
                    <a:pt x="96" y="228"/>
                  </a:lnTo>
                  <a:lnTo>
                    <a:pt x="75" y="278"/>
                  </a:lnTo>
                  <a:lnTo>
                    <a:pt x="56" y="328"/>
                  </a:lnTo>
                  <a:lnTo>
                    <a:pt x="38" y="380"/>
                  </a:lnTo>
                  <a:lnTo>
                    <a:pt x="23" y="432"/>
                  </a:lnTo>
                  <a:lnTo>
                    <a:pt x="0" y="411"/>
                  </a:lnTo>
                  <a:lnTo>
                    <a:pt x="21" y="334"/>
                  </a:lnTo>
                  <a:lnTo>
                    <a:pt x="46" y="267"/>
                  </a:lnTo>
                  <a:lnTo>
                    <a:pt x="71" y="207"/>
                  </a:lnTo>
                  <a:lnTo>
                    <a:pt x="98" y="155"/>
                  </a:lnTo>
                  <a:lnTo>
                    <a:pt x="123" y="113"/>
                  </a:lnTo>
                  <a:lnTo>
                    <a:pt x="148" y="77"/>
                  </a:lnTo>
                  <a:lnTo>
                    <a:pt x="169" y="48"/>
                  </a:lnTo>
                  <a:lnTo>
                    <a:pt x="188" y="27"/>
                  </a:lnTo>
                  <a:lnTo>
                    <a:pt x="203" y="11"/>
                  </a:lnTo>
                  <a:lnTo>
                    <a:pt x="213" y="2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0" name="Freeform 75"/>
            <p:cNvSpPr>
              <a:spLocks/>
            </p:cNvSpPr>
            <p:nvPr/>
          </p:nvSpPr>
          <p:spPr bwMode="auto">
            <a:xfrm>
              <a:off x="4187950" y="5280222"/>
              <a:ext cx="470392" cy="882414"/>
            </a:xfrm>
            <a:custGeom>
              <a:avLst/>
              <a:gdLst>
                <a:gd name="T0" fmla="*/ 274 w 274"/>
                <a:gd name="T1" fmla="*/ 0 h 514"/>
                <a:gd name="T2" fmla="*/ 270 w 274"/>
                <a:gd name="T3" fmla="*/ 4 h 514"/>
                <a:gd name="T4" fmla="*/ 263 w 274"/>
                <a:gd name="T5" fmla="*/ 13 h 514"/>
                <a:gd name="T6" fmla="*/ 251 w 274"/>
                <a:gd name="T7" fmla="*/ 32 h 514"/>
                <a:gd name="T8" fmla="*/ 236 w 274"/>
                <a:gd name="T9" fmla="*/ 57 h 514"/>
                <a:gd name="T10" fmla="*/ 218 w 274"/>
                <a:gd name="T11" fmla="*/ 88 h 514"/>
                <a:gd name="T12" fmla="*/ 197 w 274"/>
                <a:gd name="T13" fmla="*/ 123 h 514"/>
                <a:gd name="T14" fmla="*/ 174 w 274"/>
                <a:gd name="T15" fmla="*/ 163 h 514"/>
                <a:gd name="T16" fmla="*/ 151 w 274"/>
                <a:gd name="T17" fmla="*/ 205 h 514"/>
                <a:gd name="T18" fmla="*/ 128 w 274"/>
                <a:gd name="T19" fmla="*/ 253 h 514"/>
                <a:gd name="T20" fmla="*/ 105 w 274"/>
                <a:gd name="T21" fmla="*/ 303 h 514"/>
                <a:gd name="T22" fmla="*/ 84 w 274"/>
                <a:gd name="T23" fmla="*/ 353 h 514"/>
                <a:gd name="T24" fmla="*/ 63 w 274"/>
                <a:gd name="T25" fmla="*/ 407 h 514"/>
                <a:gd name="T26" fmla="*/ 46 w 274"/>
                <a:gd name="T27" fmla="*/ 460 h 514"/>
                <a:gd name="T28" fmla="*/ 30 w 274"/>
                <a:gd name="T29" fmla="*/ 514 h 514"/>
                <a:gd name="T30" fmla="*/ 0 w 274"/>
                <a:gd name="T31" fmla="*/ 485 h 514"/>
                <a:gd name="T32" fmla="*/ 23 w 274"/>
                <a:gd name="T33" fmla="*/ 399 h 514"/>
                <a:gd name="T34" fmla="*/ 49 w 274"/>
                <a:gd name="T35" fmla="*/ 324 h 514"/>
                <a:gd name="T36" fmla="*/ 78 w 274"/>
                <a:gd name="T37" fmla="*/ 257 h 514"/>
                <a:gd name="T38" fmla="*/ 109 w 274"/>
                <a:gd name="T39" fmla="*/ 197 h 514"/>
                <a:gd name="T40" fmla="*/ 138 w 274"/>
                <a:gd name="T41" fmla="*/ 148 h 514"/>
                <a:gd name="T42" fmla="*/ 169 w 274"/>
                <a:gd name="T43" fmla="*/ 107 h 514"/>
                <a:gd name="T44" fmla="*/ 195 w 274"/>
                <a:gd name="T45" fmla="*/ 73 h 514"/>
                <a:gd name="T46" fmla="*/ 220 w 274"/>
                <a:gd name="T47" fmla="*/ 44 h 514"/>
                <a:gd name="T48" fmla="*/ 242 w 274"/>
                <a:gd name="T49" fmla="*/ 25 h 514"/>
                <a:gd name="T50" fmla="*/ 259 w 274"/>
                <a:gd name="T51" fmla="*/ 9 h 514"/>
                <a:gd name="T52" fmla="*/ 270 w 274"/>
                <a:gd name="T53" fmla="*/ 2 h 514"/>
                <a:gd name="T54" fmla="*/ 274 w 274"/>
                <a:gd name="T55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" h="514">
                  <a:moveTo>
                    <a:pt x="274" y="0"/>
                  </a:moveTo>
                  <a:lnTo>
                    <a:pt x="270" y="4"/>
                  </a:lnTo>
                  <a:lnTo>
                    <a:pt x="263" y="13"/>
                  </a:lnTo>
                  <a:lnTo>
                    <a:pt x="251" y="32"/>
                  </a:lnTo>
                  <a:lnTo>
                    <a:pt x="236" y="57"/>
                  </a:lnTo>
                  <a:lnTo>
                    <a:pt x="218" y="88"/>
                  </a:lnTo>
                  <a:lnTo>
                    <a:pt x="197" y="123"/>
                  </a:lnTo>
                  <a:lnTo>
                    <a:pt x="174" y="163"/>
                  </a:lnTo>
                  <a:lnTo>
                    <a:pt x="151" y="205"/>
                  </a:lnTo>
                  <a:lnTo>
                    <a:pt x="128" y="253"/>
                  </a:lnTo>
                  <a:lnTo>
                    <a:pt x="105" y="303"/>
                  </a:lnTo>
                  <a:lnTo>
                    <a:pt x="84" y="353"/>
                  </a:lnTo>
                  <a:lnTo>
                    <a:pt x="63" y="407"/>
                  </a:lnTo>
                  <a:lnTo>
                    <a:pt x="46" y="460"/>
                  </a:lnTo>
                  <a:lnTo>
                    <a:pt x="30" y="514"/>
                  </a:lnTo>
                  <a:lnTo>
                    <a:pt x="0" y="485"/>
                  </a:lnTo>
                  <a:lnTo>
                    <a:pt x="23" y="399"/>
                  </a:lnTo>
                  <a:lnTo>
                    <a:pt x="49" y="324"/>
                  </a:lnTo>
                  <a:lnTo>
                    <a:pt x="78" y="257"/>
                  </a:lnTo>
                  <a:lnTo>
                    <a:pt x="109" y="197"/>
                  </a:lnTo>
                  <a:lnTo>
                    <a:pt x="138" y="148"/>
                  </a:lnTo>
                  <a:lnTo>
                    <a:pt x="169" y="107"/>
                  </a:lnTo>
                  <a:lnTo>
                    <a:pt x="195" y="73"/>
                  </a:lnTo>
                  <a:lnTo>
                    <a:pt x="220" y="44"/>
                  </a:lnTo>
                  <a:lnTo>
                    <a:pt x="242" y="25"/>
                  </a:lnTo>
                  <a:lnTo>
                    <a:pt x="259" y="9"/>
                  </a:lnTo>
                  <a:lnTo>
                    <a:pt x="270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1" name="Freeform 76"/>
            <p:cNvSpPr>
              <a:spLocks/>
            </p:cNvSpPr>
            <p:nvPr/>
          </p:nvSpPr>
          <p:spPr bwMode="auto">
            <a:xfrm>
              <a:off x="4342458" y="5082795"/>
              <a:ext cx="365670" cy="1079841"/>
            </a:xfrm>
            <a:custGeom>
              <a:avLst/>
              <a:gdLst>
                <a:gd name="T0" fmla="*/ 213 w 213"/>
                <a:gd name="T1" fmla="*/ 0 h 629"/>
                <a:gd name="T2" fmla="*/ 211 w 213"/>
                <a:gd name="T3" fmla="*/ 5 h 629"/>
                <a:gd name="T4" fmla="*/ 205 w 213"/>
                <a:gd name="T5" fmla="*/ 21 h 629"/>
                <a:gd name="T6" fmla="*/ 196 w 213"/>
                <a:gd name="T7" fmla="*/ 44 h 629"/>
                <a:gd name="T8" fmla="*/ 184 w 213"/>
                <a:gd name="T9" fmla="*/ 76 h 629"/>
                <a:gd name="T10" fmla="*/ 169 w 213"/>
                <a:gd name="T11" fmla="*/ 115 h 629"/>
                <a:gd name="T12" fmla="*/ 153 w 213"/>
                <a:gd name="T13" fmla="*/ 161 h 629"/>
                <a:gd name="T14" fmla="*/ 136 w 213"/>
                <a:gd name="T15" fmla="*/ 211 h 629"/>
                <a:gd name="T16" fmla="*/ 119 w 213"/>
                <a:gd name="T17" fmla="*/ 266 h 629"/>
                <a:gd name="T18" fmla="*/ 102 w 213"/>
                <a:gd name="T19" fmla="*/ 324 h 629"/>
                <a:gd name="T20" fmla="*/ 86 w 213"/>
                <a:gd name="T21" fmla="*/ 384 h 629"/>
                <a:gd name="T22" fmla="*/ 71 w 213"/>
                <a:gd name="T23" fmla="*/ 445 h 629"/>
                <a:gd name="T24" fmla="*/ 57 w 213"/>
                <a:gd name="T25" fmla="*/ 506 h 629"/>
                <a:gd name="T26" fmla="*/ 48 w 213"/>
                <a:gd name="T27" fmla="*/ 568 h 629"/>
                <a:gd name="T28" fmla="*/ 40 w 213"/>
                <a:gd name="T29" fmla="*/ 629 h 629"/>
                <a:gd name="T30" fmla="*/ 0 w 213"/>
                <a:gd name="T31" fmla="*/ 620 h 629"/>
                <a:gd name="T32" fmla="*/ 9 w 213"/>
                <a:gd name="T33" fmla="*/ 531 h 629"/>
                <a:gd name="T34" fmla="*/ 23 w 213"/>
                <a:gd name="T35" fmla="*/ 449 h 629"/>
                <a:gd name="T36" fmla="*/ 40 w 213"/>
                <a:gd name="T37" fmla="*/ 374 h 629"/>
                <a:gd name="T38" fmla="*/ 59 w 213"/>
                <a:gd name="T39" fmla="*/ 305 h 629"/>
                <a:gd name="T40" fmla="*/ 82 w 213"/>
                <a:gd name="T41" fmla="*/ 242 h 629"/>
                <a:gd name="T42" fmla="*/ 105 w 213"/>
                <a:gd name="T43" fmla="*/ 186 h 629"/>
                <a:gd name="T44" fmla="*/ 128 w 213"/>
                <a:gd name="T45" fmla="*/ 138 h 629"/>
                <a:gd name="T46" fmla="*/ 150 w 213"/>
                <a:gd name="T47" fmla="*/ 96 h 629"/>
                <a:gd name="T48" fmla="*/ 171 w 213"/>
                <a:gd name="T49" fmla="*/ 61 h 629"/>
                <a:gd name="T50" fmla="*/ 188 w 213"/>
                <a:gd name="T51" fmla="*/ 34 h 629"/>
                <a:gd name="T52" fmla="*/ 201 w 213"/>
                <a:gd name="T53" fmla="*/ 15 h 629"/>
                <a:gd name="T54" fmla="*/ 211 w 213"/>
                <a:gd name="T55" fmla="*/ 3 h 629"/>
                <a:gd name="T56" fmla="*/ 213 w 213"/>
                <a:gd name="T5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629">
                  <a:moveTo>
                    <a:pt x="213" y="0"/>
                  </a:moveTo>
                  <a:lnTo>
                    <a:pt x="211" y="5"/>
                  </a:lnTo>
                  <a:lnTo>
                    <a:pt x="205" y="21"/>
                  </a:lnTo>
                  <a:lnTo>
                    <a:pt x="196" y="44"/>
                  </a:lnTo>
                  <a:lnTo>
                    <a:pt x="184" y="76"/>
                  </a:lnTo>
                  <a:lnTo>
                    <a:pt x="169" y="115"/>
                  </a:lnTo>
                  <a:lnTo>
                    <a:pt x="153" y="161"/>
                  </a:lnTo>
                  <a:lnTo>
                    <a:pt x="136" y="211"/>
                  </a:lnTo>
                  <a:lnTo>
                    <a:pt x="119" y="266"/>
                  </a:lnTo>
                  <a:lnTo>
                    <a:pt x="102" y="324"/>
                  </a:lnTo>
                  <a:lnTo>
                    <a:pt x="86" y="384"/>
                  </a:lnTo>
                  <a:lnTo>
                    <a:pt x="71" y="445"/>
                  </a:lnTo>
                  <a:lnTo>
                    <a:pt x="57" y="506"/>
                  </a:lnTo>
                  <a:lnTo>
                    <a:pt x="48" y="568"/>
                  </a:lnTo>
                  <a:lnTo>
                    <a:pt x="40" y="629"/>
                  </a:lnTo>
                  <a:lnTo>
                    <a:pt x="0" y="620"/>
                  </a:lnTo>
                  <a:lnTo>
                    <a:pt x="9" y="531"/>
                  </a:lnTo>
                  <a:lnTo>
                    <a:pt x="23" y="449"/>
                  </a:lnTo>
                  <a:lnTo>
                    <a:pt x="40" y="374"/>
                  </a:lnTo>
                  <a:lnTo>
                    <a:pt x="59" y="305"/>
                  </a:lnTo>
                  <a:lnTo>
                    <a:pt x="82" y="242"/>
                  </a:lnTo>
                  <a:lnTo>
                    <a:pt x="105" y="186"/>
                  </a:lnTo>
                  <a:lnTo>
                    <a:pt x="128" y="138"/>
                  </a:lnTo>
                  <a:lnTo>
                    <a:pt x="150" y="96"/>
                  </a:lnTo>
                  <a:lnTo>
                    <a:pt x="171" y="61"/>
                  </a:lnTo>
                  <a:lnTo>
                    <a:pt x="188" y="34"/>
                  </a:lnTo>
                  <a:lnTo>
                    <a:pt x="201" y="15"/>
                  </a:lnTo>
                  <a:lnTo>
                    <a:pt x="211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2" name="Freeform 77"/>
            <p:cNvSpPr>
              <a:spLocks/>
            </p:cNvSpPr>
            <p:nvPr/>
          </p:nvSpPr>
          <p:spPr bwMode="auto">
            <a:xfrm>
              <a:off x="4708127" y="5323142"/>
              <a:ext cx="307300" cy="839494"/>
            </a:xfrm>
            <a:custGeom>
              <a:avLst/>
              <a:gdLst>
                <a:gd name="T0" fmla="*/ 179 w 179"/>
                <a:gd name="T1" fmla="*/ 0 h 489"/>
                <a:gd name="T2" fmla="*/ 177 w 179"/>
                <a:gd name="T3" fmla="*/ 5 h 489"/>
                <a:gd name="T4" fmla="*/ 171 w 179"/>
                <a:gd name="T5" fmla="*/ 19 h 489"/>
                <a:gd name="T6" fmla="*/ 161 w 179"/>
                <a:gd name="T7" fmla="*/ 40 h 489"/>
                <a:gd name="T8" fmla="*/ 150 w 179"/>
                <a:gd name="T9" fmla="*/ 69 h 489"/>
                <a:gd name="T10" fmla="*/ 136 w 179"/>
                <a:gd name="T11" fmla="*/ 103 h 489"/>
                <a:gd name="T12" fmla="*/ 123 w 179"/>
                <a:gd name="T13" fmla="*/ 142 h 489"/>
                <a:gd name="T14" fmla="*/ 108 w 179"/>
                <a:gd name="T15" fmla="*/ 186 h 489"/>
                <a:gd name="T16" fmla="*/ 90 w 179"/>
                <a:gd name="T17" fmla="*/ 234 h 489"/>
                <a:gd name="T18" fmla="*/ 75 w 179"/>
                <a:gd name="T19" fmla="*/ 284 h 489"/>
                <a:gd name="T20" fmla="*/ 61 w 179"/>
                <a:gd name="T21" fmla="*/ 334 h 489"/>
                <a:gd name="T22" fmla="*/ 50 w 179"/>
                <a:gd name="T23" fmla="*/ 385 h 489"/>
                <a:gd name="T24" fmla="*/ 38 w 179"/>
                <a:gd name="T25" fmla="*/ 437 h 489"/>
                <a:gd name="T26" fmla="*/ 31 w 179"/>
                <a:gd name="T27" fmla="*/ 489 h 489"/>
                <a:gd name="T28" fmla="*/ 0 w 179"/>
                <a:gd name="T29" fmla="*/ 479 h 489"/>
                <a:gd name="T30" fmla="*/ 10 w 179"/>
                <a:gd name="T31" fmla="*/ 405 h 489"/>
                <a:gd name="T32" fmla="*/ 23 w 179"/>
                <a:gd name="T33" fmla="*/ 337 h 489"/>
                <a:gd name="T34" fmla="*/ 40 w 179"/>
                <a:gd name="T35" fmla="*/ 274 h 489"/>
                <a:gd name="T36" fmla="*/ 60 w 179"/>
                <a:gd name="T37" fmla="*/ 218 h 489"/>
                <a:gd name="T38" fmla="*/ 79 w 179"/>
                <a:gd name="T39" fmla="*/ 169 h 489"/>
                <a:gd name="T40" fmla="*/ 100 w 179"/>
                <a:gd name="T41" fmla="*/ 124 h 489"/>
                <a:gd name="T42" fmla="*/ 121 w 179"/>
                <a:gd name="T43" fmla="*/ 86 h 489"/>
                <a:gd name="T44" fmla="*/ 138 w 179"/>
                <a:gd name="T45" fmla="*/ 55 h 489"/>
                <a:gd name="T46" fmla="*/ 156 w 179"/>
                <a:gd name="T47" fmla="*/ 32 h 489"/>
                <a:gd name="T48" fmla="*/ 167 w 179"/>
                <a:gd name="T49" fmla="*/ 15 h 489"/>
                <a:gd name="T50" fmla="*/ 177 w 179"/>
                <a:gd name="T51" fmla="*/ 3 h 489"/>
                <a:gd name="T52" fmla="*/ 179 w 179"/>
                <a:gd name="T5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89">
                  <a:moveTo>
                    <a:pt x="179" y="0"/>
                  </a:moveTo>
                  <a:lnTo>
                    <a:pt x="177" y="5"/>
                  </a:lnTo>
                  <a:lnTo>
                    <a:pt x="171" y="19"/>
                  </a:lnTo>
                  <a:lnTo>
                    <a:pt x="161" y="40"/>
                  </a:lnTo>
                  <a:lnTo>
                    <a:pt x="150" y="69"/>
                  </a:lnTo>
                  <a:lnTo>
                    <a:pt x="136" y="103"/>
                  </a:lnTo>
                  <a:lnTo>
                    <a:pt x="123" y="142"/>
                  </a:lnTo>
                  <a:lnTo>
                    <a:pt x="108" y="186"/>
                  </a:lnTo>
                  <a:lnTo>
                    <a:pt x="90" y="234"/>
                  </a:lnTo>
                  <a:lnTo>
                    <a:pt x="75" y="284"/>
                  </a:lnTo>
                  <a:lnTo>
                    <a:pt x="61" y="334"/>
                  </a:lnTo>
                  <a:lnTo>
                    <a:pt x="50" y="385"/>
                  </a:lnTo>
                  <a:lnTo>
                    <a:pt x="38" y="437"/>
                  </a:lnTo>
                  <a:lnTo>
                    <a:pt x="31" y="489"/>
                  </a:lnTo>
                  <a:lnTo>
                    <a:pt x="0" y="479"/>
                  </a:lnTo>
                  <a:lnTo>
                    <a:pt x="10" y="405"/>
                  </a:lnTo>
                  <a:lnTo>
                    <a:pt x="23" y="337"/>
                  </a:lnTo>
                  <a:lnTo>
                    <a:pt x="40" y="274"/>
                  </a:lnTo>
                  <a:lnTo>
                    <a:pt x="60" y="218"/>
                  </a:lnTo>
                  <a:lnTo>
                    <a:pt x="79" y="169"/>
                  </a:lnTo>
                  <a:lnTo>
                    <a:pt x="100" y="124"/>
                  </a:lnTo>
                  <a:lnTo>
                    <a:pt x="121" y="86"/>
                  </a:lnTo>
                  <a:lnTo>
                    <a:pt x="138" y="55"/>
                  </a:lnTo>
                  <a:lnTo>
                    <a:pt x="156" y="32"/>
                  </a:lnTo>
                  <a:lnTo>
                    <a:pt x="167" y="15"/>
                  </a:lnTo>
                  <a:lnTo>
                    <a:pt x="177" y="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3" name="Freeform 78"/>
            <p:cNvSpPr>
              <a:spLocks/>
            </p:cNvSpPr>
            <p:nvPr/>
          </p:nvSpPr>
          <p:spPr bwMode="auto">
            <a:xfrm>
              <a:off x="4807699" y="5067344"/>
              <a:ext cx="338202" cy="1095292"/>
            </a:xfrm>
            <a:custGeom>
              <a:avLst/>
              <a:gdLst>
                <a:gd name="T0" fmla="*/ 197 w 197"/>
                <a:gd name="T1" fmla="*/ 0 h 638"/>
                <a:gd name="T2" fmla="*/ 195 w 197"/>
                <a:gd name="T3" fmla="*/ 4 h 638"/>
                <a:gd name="T4" fmla="*/ 190 w 197"/>
                <a:gd name="T5" fmla="*/ 19 h 638"/>
                <a:gd name="T6" fmla="*/ 182 w 197"/>
                <a:gd name="T7" fmla="*/ 44 h 638"/>
                <a:gd name="T8" fmla="*/ 171 w 197"/>
                <a:gd name="T9" fmla="*/ 77 h 638"/>
                <a:gd name="T10" fmla="*/ 157 w 197"/>
                <a:gd name="T11" fmla="*/ 117 h 638"/>
                <a:gd name="T12" fmla="*/ 142 w 197"/>
                <a:gd name="T13" fmla="*/ 163 h 638"/>
                <a:gd name="T14" fmla="*/ 126 w 197"/>
                <a:gd name="T15" fmla="*/ 215 h 638"/>
                <a:gd name="T16" fmla="*/ 109 w 197"/>
                <a:gd name="T17" fmla="*/ 271 h 638"/>
                <a:gd name="T18" fmla="*/ 94 w 197"/>
                <a:gd name="T19" fmla="*/ 328 h 638"/>
                <a:gd name="T20" fmla="*/ 76 w 197"/>
                <a:gd name="T21" fmla="*/ 390 h 638"/>
                <a:gd name="T22" fmla="*/ 61 w 197"/>
                <a:gd name="T23" fmla="*/ 453 h 638"/>
                <a:gd name="T24" fmla="*/ 48 w 197"/>
                <a:gd name="T25" fmla="*/ 515 h 638"/>
                <a:gd name="T26" fmla="*/ 34 w 197"/>
                <a:gd name="T27" fmla="*/ 578 h 638"/>
                <a:gd name="T28" fmla="*/ 25 w 197"/>
                <a:gd name="T29" fmla="*/ 638 h 638"/>
                <a:gd name="T30" fmla="*/ 0 w 197"/>
                <a:gd name="T31" fmla="*/ 630 h 638"/>
                <a:gd name="T32" fmla="*/ 13 w 197"/>
                <a:gd name="T33" fmla="*/ 542 h 638"/>
                <a:gd name="T34" fmla="*/ 28 w 197"/>
                <a:gd name="T35" fmla="*/ 459 h 638"/>
                <a:gd name="T36" fmla="*/ 48 w 197"/>
                <a:gd name="T37" fmla="*/ 382 h 638"/>
                <a:gd name="T38" fmla="*/ 67 w 197"/>
                <a:gd name="T39" fmla="*/ 311 h 638"/>
                <a:gd name="T40" fmla="*/ 88 w 197"/>
                <a:gd name="T41" fmla="*/ 248 h 638"/>
                <a:gd name="T42" fmla="*/ 109 w 197"/>
                <a:gd name="T43" fmla="*/ 192 h 638"/>
                <a:gd name="T44" fmla="*/ 128 w 197"/>
                <a:gd name="T45" fmla="*/ 142 h 638"/>
                <a:gd name="T46" fmla="*/ 146 w 197"/>
                <a:gd name="T47" fmla="*/ 98 h 638"/>
                <a:gd name="T48" fmla="*/ 163 w 197"/>
                <a:gd name="T49" fmla="*/ 64 h 638"/>
                <a:gd name="T50" fmla="*/ 176 w 197"/>
                <a:gd name="T51" fmla="*/ 35 h 638"/>
                <a:gd name="T52" fmla="*/ 188 w 197"/>
                <a:gd name="T53" fmla="*/ 16 h 638"/>
                <a:gd name="T54" fmla="*/ 195 w 197"/>
                <a:gd name="T55" fmla="*/ 4 h 638"/>
                <a:gd name="T56" fmla="*/ 197 w 197"/>
                <a:gd name="T5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638">
                  <a:moveTo>
                    <a:pt x="197" y="0"/>
                  </a:moveTo>
                  <a:lnTo>
                    <a:pt x="195" y="4"/>
                  </a:lnTo>
                  <a:lnTo>
                    <a:pt x="190" y="19"/>
                  </a:lnTo>
                  <a:lnTo>
                    <a:pt x="182" y="44"/>
                  </a:lnTo>
                  <a:lnTo>
                    <a:pt x="171" y="77"/>
                  </a:lnTo>
                  <a:lnTo>
                    <a:pt x="157" y="117"/>
                  </a:lnTo>
                  <a:lnTo>
                    <a:pt x="142" y="163"/>
                  </a:lnTo>
                  <a:lnTo>
                    <a:pt x="126" y="215"/>
                  </a:lnTo>
                  <a:lnTo>
                    <a:pt x="109" y="271"/>
                  </a:lnTo>
                  <a:lnTo>
                    <a:pt x="94" y="328"/>
                  </a:lnTo>
                  <a:lnTo>
                    <a:pt x="76" y="390"/>
                  </a:lnTo>
                  <a:lnTo>
                    <a:pt x="61" y="453"/>
                  </a:lnTo>
                  <a:lnTo>
                    <a:pt x="48" y="515"/>
                  </a:lnTo>
                  <a:lnTo>
                    <a:pt x="34" y="578"/>
                  </a:lnTo>
                  <a:lnTo>
                    <a:pt x="25" y="638"/>
                  </a:lnTo>
                  <a:lnTo>
                    <a:pt x="0" y="630"/>
                  </a:lnTo>
                  <a:lnTo>
                    <a:pt x="13" y="542"/>
                  </a:lnTo>
                  <a:lnTo>
                    <a:pt x="28" y="459"/>
                  </a:lnTo>
                  <a:lnTo>
                    <a:pt x="48" y="382"/>
                  </a:lnTo>
                  <a:lnTo>
                    <a:pt x="67" y="311"/>
                  </a:lnTo>
                  <a:lnTo>
                    <a:pt x="88" y="248"/>
                  </a:lnTo>
                  <a:lnTo>
                    <a:pt x="109" y="192"/>
                  </a:lnTo>
                  <a:lnTo>
                    <a:pt x="128" y="142"/>
                  </a:lnTo>
                  <a:lnTo>
                    <a:pt x="146" y="98"/>
                  </a:lnTo>
                  <a:lnTo>
                    <a:pt x="163" y="64"/>
                  </a:lnTo>
                  <a:lnTo>
                    <a:pt x="176" y="35"/>
                  </a:lnTo>
                  <a:lnTo>
                    <a:pt x="188" y="16"/>
                  </a:lnTo>
                  <a:lnTo>
                    <a:pt x="195" y="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4" name="Freeform 79"/>
            <p:cNvSpPr>
              <a:spLocks/>
            </p:cNvSpPr>
            <p:nvPr/>
          </p:nvSpPr>
          <p:spPr bwMode="auto">
            <a:xfrm>
              <a:off x="4890104" y="5108546"/>
              <a:ext cx="345069" cy="1054090"/>
            </a:xfrm>
            <a:custGeom>
              <a:avLst/>
              <a:gdLst>
                <a:gd name="T0" fmla="*/ 201 w 201"/>
                <a:gd name="T1" fmla="*/ 0 h 614"/>
                <a:gd name="T2" fmla="*/ 199 w 201"/>
                <a:gd name="T3" fmla="*/ 5 h 614"/>
                <a:gd name="T4" fmla="*/ 194 w 201"/>
                <a:gd name="T5" fmla="*/ 21 h 614"/>
                <a:gd name="T6" fmla="*/ 186 w 201"/>
                <a:gd name="T7" fmla="*/ 44 h 614"/>
                <a:gd name="T8" fmla="*/ 174 w 201"/>
                <a:gd name="T9" fmla="*/ 74 h 614"/>
                <a:gd name="T10" fmla="*/ 161 w 201"/>
                <a:gd name="T11" fmla="*/ 113 h 614"/>
                <a:gd name="T12" fmla="*/ 146 w 201"/>
                <a:gd name="T13" fmla="*/ 157 h 614"/>
                <a:gd name="T14" fmla="*/ 128 w 201"/>
                <a:gd name="T15" fmla="*/ 207 h 614"/>
                <a:gd name="T16" fmla="*/ 113 w 201"/>
                <a:gd name="T17" fmla="*/ 259 h 614"/>
                <a:gd name="T18" fmla="*/ 96 w 201"/>
                <a:gd name="T19" fmla="*/ 316 h 614"/>
                <a:gd name="T20" fmla="*/ 78 w 201"/>
                <a:gd name="T21" fmla="*/ 374 h 614"/>
                <a:gd name="T22" fmla="*/ 63 w 201"/>
                <a:gd name="T23" fmla="*/ 435 h 614"/>
                <a:gd name="T24" fmla="*/ 50 w 201"/>
                <a:gd name="T25" fmla="*/ 495 h 614"/>
                <a:gd name="T26" fmla="*/ 36 w 201"/>
                <a:gd name="T27" fmla="*/ 554 h 614"/>
                <a:gd name="T28" fmla="*/ 27 w 201"/>
                <a:gd name="T29" fmla="*/ 614 h 614"/>
                <a:gd name="T30" fmla="*/ 0 w 201"/>
                <a:gd name="T31" fmla="*/ 606 h 614"/>
                <a:gd name="T32" fmla="*/ 13 w 201"/>
                <a:gd name="T33" fmla="*/ 520 h 614"/>
                <a:gd name="T34" fmla="*/ 28 w 201"/>
                <a:gd name="T35" fmla="*/ 439 h 614"/>
                <a:gd name="T36" fmla="*/ 48 w 201"/>
                <a:gd name="T37" fmla="*/ 366 h 614"/>
                <a:gd name="T38" fmla="*/ 67 w 201"/>
                <a:gd name="T39" fmla="*/ 299 h 614"/>
                <a:gd name="T40" fmla="*/ 88 w 201"/>
                <a:gd name="T41" fmla="*/ 238 h 614"/>
                <a:gd name="T42" fmla="*/ 109 w 201"/>
                <a:gd name="T43" fmla="*/ 184 h 614"/>
                <a:gd name="T44" fmla="*/ 130 w 201"/>
                <a:gd name="T45" fmla="*/ 136 h 614"/>
                <a:gd name="T46" fmla="*/ 149 w 201"/>
                <a:gd name="T47" fmla="*/ 94 h 614"/>
                <a:gd name="T48" fmla="*/ 165 w 201"/>
                <a:gd name="T49" fmla="*/ 61 h 614"/>
                <a:gd name="T50" fmla="*/ 180 w 201"/>
                <a:gd name="T51" fmla="*/ 34 h 614"/>
                <a:gd name="T52" fmla="*/ 192 w 201"/>
                <a:gd name="T53" fmla="*/ 15 h 614"/>
                <a:gd name="T54" fmla="*/ 199 w 201"/>
                <a:gd name="T55" fmla="*/ 3 h 614"/>
                <a:gd name="T56" fmla="*/ 201 w 201"/>
                <a:gd name="T5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614">
                  <a:moveTo>
                    <a:pt x="201" y="0"/>
                  </a:moveTo>
                  <a:lnTo>
                    <a:pt x="199" y="5"/>
                  </a:lnTo>
                  <a:lnTo>
                    <a:pt x="194" y="21"/>
                  </a:lnTo>
                  <a:lnTo>
                    <a:pt x="186" y="44"/>
                  </a:lnTo>
                  <a:lnTo>
                    <a:pt x="174" y="74"/>
                  </a:lnTo>
                  <a:lnTo>
                    <a:pt x="161" y="113"/>
                  </a:lnTo>
                  <a:lnTo>
                    <a:pt x="146" y="157"/>
                  </a:lnTo>
                  <a:lnTo>
                    <a:pt x="128" y="207"/>
                  </a:lnTo>
                  <a:lnTo>
                    <a:pt x="113" y="259"/>
                  </a:lnTo>
                  <a:lnTo>
                    <a:pt x="96" y="316"/>
                  </a:lnTo>
                  <a:lnTo>
                    <a:pt x="78" y="374"/>
                  </a:lnTo>
                  <a:lnTo>
                    <a:pt x="63" y="435"/>
                  </a:lnTo>
                  <a:lnTo>
                    <a:pt x="50" y="495"/>
                  </a:lnTo>
                  <a:lnTo>
                    <a:pt x="36" y="554"/>
                  </a:lnTo>
                  <a:lnTo>
                    <a:pt x="27" y="614"/>
                  </a:lnTo>
                  <a:lnTo>
                    <a:pt x="0" y="606"/>
                  </a:lnTo>
                  <a:lnTo>
                    <a:pt x="13" y="520"/>
                  </a:lnTo>
                  <a:lnTo>
                    <a:pt x="28" y="439"/>
                  </a:lnTo>
                  <a:lnTo>
                    <a:pt x="48" y="366"/>
                  </a:lnTo>
                  <a:lnTo>
                    <a:pt x="67" y="299"/>
                  </a:lnTo>
                  <a:lnTo>
                    <a:pt x="88" y="238"/>
                  </a:lnTo>
                  <a:lnTo>
                    <a:pt x="109" y="184"/>
                  </a:lnTo>
                  <a:lnTo>
                    <a:pt x="130" y="136"/>
                  </a:lnTo>
                  <a:lnTo>
                    <a:pt x="149" y="94"/>
                  </a:lnTo>
                  <a:lnTo>
                    <a:pt x="165" y="61"/>
                  </a:lnTo>
                  <a:lnTo>
                    <a:pt x="180" y="34"/>
                  </a:lnTo>
                  <a:lnTo>
                    <a:pt x="192" y="15"/>
                  </a:lnTo>
                  <a:lnTo>
                    <a:pt x="199" y="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5" name="Freeform 80"/>
            <p:cNvSpPr>
              <a:spLocks/>
            </p:cNvSpPr>
            <p:nvPr/>
          </p:nvSpPr>
          <p:spPr bwMode="auto">
            <a:xfrm>
              <a:off x="6890127" y="5249320"/>
              <a:ext cx="547646" cy="913316"/>
            </a:xfrm>
            <a:custGeom>
              <a:avLst/>
              <a:gdLst>
                <a:gd name="T0" fmla="*/ 319 w 319"/>
                <a:gd name="T1" fmla="*/ 0 h 532"/>
                <a:gd name="T2" fmla="*/ 317 w 319"/>
                <a:gd name="T3" fmla="*/ 6 h 532"/>
                <a:gd name="T4" fmla="*/ 308 w 319"/>
                <a:gd name="T5" fmla="*/ 17 h 532"/>
                <a:gd name="T6" fmla="*/ 294 w 319"/>
                <a:gd name="T7" fmla="*/ 36 h 532"/>
                <a:gd name="T8" fmla="*/ 277 w 319"/>
                <a:gd name="T9" fmla="*/ 61 h 532"/>
                <a:gd name="T10" fmla="*/ 256 w 319"/>
                <a:gd name="T11" fmla="*/ 94 h 532"/>
                <a:gd name="T12" fmla="*/ 231 w 319"/>
                <a:gd name="T13" fmla="*/ 130 h 532"/>
                <a:gd name="T14" fmla="*/ 206 w 319"/>
                <a:gd name="T15" fmla="*/ 173 h 532"/>
                <a:gd name="T16" fmla="*/ 179 w 319"/>
                <a:gd name="T17" fmla="*/ 219 h 532"/>
                <a:gd name="T18" fmla="*/ 152 w 319"/>
                <a:gd name="T19" fmla="*/ 267 h 532"/>
                <a:gd name="T20" fmla="*/ 125 w 319"/>
                <a:gd name="T21" fmla="*/ 319 h 532"/>
                <a:gd name="T22" fmla="*/ 100 w 319"/>
                <a:gd name="T23" fmla="*/ 370 h 532"/>
                <a:gd name="T24" fmla="*/ 77 w 319"/>
                <a:gd name="T25" fmla="*/ 424 h 532"/>
                <a:gd name="T26" fmla="*/ 58 w 319"/>
                <a:gd name="T27" fmla="*/ 478 h 532"/>
                <a:gd name="T28" fmla="*/ 41 w 319"/>
                <a:gd name="T29" fmla="*/ 532 h 532"/>
                <a:gd name="T30" fmla="*/ 0 w 319"/>
                <a:gd name="T31" fmla="*/ 510 h 532"/>
                <a:gd name="T32" fmla="*/ 23 w 319"/>
                <a:gd name="T33" fmla="*/ 432 h 532"/>
                <a:gd name="T34" fmla="*/ 50 w 319"/>
                <a:gd name="T35" fmla="*/ 359 h 532"/>
                <a:gd name="T36" fmla="*/ 79 w 319"/>
                <a:gd name="T37" fmla="*/ 294 h 532"/>
                <a:gd name="T38" fmla="*/ 112 w 319"/>
                <a:gd name="T39" fmla="*/ 236 h 532"/>
                <a:gd name="T40" fmla="*/ 144 w 319"/>
                <a:gd name="T41" fmla="*/ 184 h 532"/>
                <a:gd name="T42" fmla="*/ 177 w 319"/>
                <a:gd name="T43" fmla="*/ 140 h 532"/>
                <a:gd name="T44" fmla="*/ 210 w 319"/>
                <a:gd name="T45" fmla="*/ 102 h 532"/>
                <a:gd name="T46" fmla="*/ 239 w 319"/>
                <a:gd name="T47" fmla="*/ 69 h 532"/>
                <a:gd name="T48" fmla="*/ 265 w 319"/>
                <a:gd name="T49" fmla="*/ 44 h 532"/>
                <a:gd name="T50" fmla="*/ 287 w 319"/>
                <a:gd name="T51" fmla="*/ 25 h 532"/>
                <a:gd name="T52" fmla="*/ 304 w 319"/>
                <a:gd name="T53" fmla="*/ 11 h 532"/>
                <a:gd name="T54" fmla="*/ 315 w 319"/>
                <a:gd name="T55" fmla="*/ 4 h 532"/>
                <a:gd name="T56" fmla="*/ 319 w 319"/>
                <a:gd name="T5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9" h="532">
                  <a:moveTo>
                    <a:pt x="319" y="0"/>
                  </a:moveTo>
                  <a:lnTo>
                    <a:pt x="317" y="6"/>
                  </a:lnTo>
                  <a:lnTo>
                    <a:pt x="308" y="17"/>
                  </a:lnTo>
                  <a:lnTo>
                    <a:pt x="294" y="36"/>
                  </a:lnTo>
                  <a:lnTo>
                    <a:pt x="277" y="61"/>
                  </a:lnTo>
                  <a:lnTo>
                    <a:pt x="256" y="94"/>
                  </a:lnTo>
                  <a:lnTo>
                    <a:pt x="231" y="130"/>
                  </a:lnTo>
                  <a:lnTo>
                    <a:pt x="206" y="173"/>
                  </a:lnTo>
                  <a:lnTo>
                    <a:pt x="179" y="219"/>
                  </a:lnTo>
                  <a:lnTo>
                    <a:pt x="152" y="267"/>
                  </a:lnTo>
                  <a:lnTo>
                    <a:pt x="125" y="319"/>
                  </a:lnTo>
                  <a:lnTo>
                    <a:pt x="100" y="370"/>
                  </a:lnTo>
                  <a:lnTo>
                    <a:pt x="77" y="424"/>
                  </a:lnTo>
                  <a:lnTo>
                    <a:pt x="58" y="478"/>
                  </a:lnTo>
                  <a:lnTo>
                    <a:pt x="41" y="532"/>
                  </a:lnTo>
                  <a:lnTo>
                    <a:pt x="0" y="510"/>
                  </a:lnTo>
                  <a:lnTo>
                    <a:pt x="23" y="432"/>
                  </a:lnTo>
                  <a:lnTo>
                    <a:pt x="50" y="359"/>
                  </a:lnTo>
                  <a:lnTo>
                    <a:pt x="79" y="294"/>
                  </a:lnTo>
                  <a:lnTo>
                    <a:pt x="112" y="236"/>
                  </a:lnTo>
                  <a:lnTo>
                    <a:pt x="144" y="184"/>
                  </a:lnTo>
                  <a:lnTo>
                    <a:pt x="177" y="140"/>
                  </a:lnTo>
                  <a:lnTo>
                    <a:pt x="210" y="102"/>
                  </a:lnTo>
                  <a:lnTo>
                    <a:pt x="239" y="69"/>
                  </a:lnTo>
                  <a:lnTo>
                    <a:pt x="265" y="44"/>
                  </a:lnTo>
                  <a:lnTo>
                    <a:pt x="287" y="25"/>
                  </a:lnTo>
                  <a:lnTo>
                    <a:pt x="304" y="11"/>
                  </a:lnTo>
                  <a:lnTo>
                    <a:pt x="315" y="4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6" name="Freeform 81"/>
            <p:cNvSpPr>
              <a:spLocks/>
            </p:cNvSpPr>
            <p:nvPr/>
          </p:nvSpPr>
          <p:spPr bwMode="auto">
            <a:xfrm>
              <a:off x="4536452" y="5240737"/>
              <a:ext cx="504727" cy="921899"/>
            </a:xfrm>
            <a:custGeom>
              <a:avLst/>
              <a:gdLst>
                <a:gd name="T0" fmla="*/ 294 w 294"/>
                <a:gd name="T1" fmla="*/ 0 h 537"/>
                <a:gd name="T2" fmla="*/ 290 w 294"/>
                <a:gd name="T3" fmla="*/ 4 h 537"/>
                <a:gd name="T4" fmla="*/ 282 w 294"/>
                <a:gd name="T5" fmla="*/ 15 h 537"/>
                <a:gd name="T6" fmla="*/ 269 w 294"/>
                <a:gd name="T7" fmla="*/ 34 h 537"/>
                <a:gd name="T8" fmla="*/ 254 w 294"/>
                <a:gd name="T9" fmla="*/ 61 h 537"/>
                <a:gd name="T10" fmla="*/ 234 w 294"/>
                <a:gd name="T11" fmla="*/ 92 h 537"/>
                <a:gd name="T12" fmla="*/ 211 w 294"/>
                <a:gd name="T13" fmla="*/ 130 h 537"/>
                <a:gd name="T14" fmla="*/ 188 w 294"/>
                <a:gd name="T15" fmla="*/ 171 h 537"/>
                <a:gd name="T16" fmla="*/ 163 w 294"/>
                <a:gd name="T17" fmla="*/ 217 h 537"/>
                <a:gd name="T18" fmla="*/ 138 w 294"/>
                <a:gd name="T19" fmla="*/ 267 h 537"/>
                <a:gd name="T20" fmla="*/ 113 w 294"/>
                <a:gd name="T21" fmla="*/ 318 h 537"/>
                <a:gd name="T22" fmla="*/ 88 w 294"/>
                <a:gd name="T23" fmla="*/ 372 h 537"/>
                <a:gd name="T24" fmla="*/ 65 w 294"/>
                <a:gd name="T25" fmla="*/ 426 h 537"/>
                <a:gd name="T26" fmla="*/ 46 w 294"/>
                <a:gd name="T27" fmla="*/ 482 h 537"/>
                <a:gd name="T28" fmla="*/ 27 w 294"/>
                <a:gd name="T29" fmla="*/ 537 h 537"/>
                <a:gd name="T30" fmla="*/ 0 w 294"/>
                <a:gd name="T31" fmla="*/ 510 h 537"/>
                <a:gd name="T32" fmla="*/ 27 w 294"/>
                <a:gd name="T33" fmla="*/ 422 h 537"/>
                <a:gd name="T34" fmla="*/ 56 w 294"/>
                <a:gd name="T35" fmla="*/ 341 h 537"/>
                <a:gd name="T36" fmla="*/ 88 w 294"/>
                <a:gd name="T37" fmla="*/ 272 h 537"/>
                <a:gd name="T38" fmla="*/ 121 w 294"/>
                <a:gd name="T39" fmla="*/ 211 h 537"/>
                <a:gd name="T40" fmla="*/ 154 w 294"/>
                <a:gd name="T41" fmla="*/ 159 h 537"/>
                <a:gd name="T42" fmla="*/ 184 w 294"/>
                <a:gd name="T43" fmla="*/ 113 h 537"/>
                <a:gd name="T44" fmla="*/ 213 w 294"/>
                <a:gd name="T45" fmla="*/ 77 h 537"/>
                <a:gd name="T46" fmla="*/ 240 w 294"/>
                <a:gd name="T47" fmla="*/ 48 h 537"/>
                <a:gd name="T48" fmla="*/ 261 w 294"/>
                <a:gd name="T49" fmla="*/ 27 h 537"/>
                <a:gd name="T50" fmla="*/ 279 w 294"/>
                <a:gd name="T51" fmla="*/ 11 h 537"/>
                <a:gd name="T52" fmla="*/ 290 w 294"/>
                <a:gd name="T53" fmla="*/ 2 h 537"/>
                <a:gd name="T54" fmla="*/ 294 w 294"/>
                <a:gd name="T5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537">
                  <a:moveTo>
                    <a:pt x="294" y="0"/>
                  </a:moveTo>
                  <a:lnTo>
                    <a:pt x="290" y="4"/>
                  </a:lnTo>
                  <a:lnTo>
                    <a:pt x="282" y="15"/>
                  </a:lnTo>
                  <a:lnTo>
                    <a:pt x="269" y="34"/>
                  </a:lnTo>
                  <a:lnTo>
                    <a:pt x="254" y="61"/>
                  </a:lnTo>
                  <a:lnTo>
                    <a:pt x="234" y="92"/>
                  </a:lnTo>
                  <a:lnTo>
                    <a:pt x="211" y="130"/>
                  </a:lnTo>
                  <a:lnTo>
                    <a:pt x="188" y="171"/>
                  </a:lnTo>
                  <a:lnTo>
                    <a:pt x="163" y="217"/>
                  </a:lnTo>
                  <a:lnTo>
                    <a:pt x="138" y="267"/>
                  </a:lnTo>
                  <a:lnTo>
                    <a:pt x="113" y="318"/>
                  </a:lnTo>
                  <a:lnTo>
                    <a:pt x="88" y="372"/>
                  </a:lnTo>
                  <a:lnTo>
                    <a:pt x="65" y="426"/>
                  </a:lnTo>
                  <a:lnTo>
                    <a:pt x="46" y="482"/>
                  </a:lnTo>
                  <a:lnTo>
                    <a:pt x="27" y="537"/>
                  </a:lnTo>
                  <a:lnTo>
                    <a:pt x="0" y="510"/>
                  </a:lnTo>
                  <a:lnTo>
                    <a:pt x="27" y="422"/>
                  </a:lnTo>
                  <a:lnTo>
                    <a:pt x="56" y="341"/>
                  </a:lnTo>
                  <a:lnTo>
                    <a:pt x="88" y="272"/>
                  </a:lnTo>
                  <a:lnTo>
                    <a:pt x="121" y="211"/>
                  </a:lnTo>
                  <a:lnTo>
                    <a:pt x="154" y="159"/>
                  </a:lnTo>
                  <a:lnTo>
                    <a:pt x="184" y="113"/>
                  </a:lnTo>
                  <a:lnTo>
                    <a:pt x="213" y="77"/>
                  </a:lnTo>
                  <a:lnTo>
                    <a:pt x="240" y="48"/>
                  </a:lnTo>
                  <a:lnTo>
                    <a:pt x="261" y="27"/>
                  </a:lnTo>
                  <a:lnTo>
                    <a:pt x="279" y="11"/>
                  </a:lnTo>
                  <a:lnTo>
                    <a:pt x="290" y="2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7" name="Freeform 82"/>
            <p:cNvSpPr>
              <a:spLocks/>
            </p:cNvSpPr>
            <p:nvPr/>
          </p:nvSpPr>
          <p:spPr bwMode="auto">
            <a:xfrm>
              <a:off x="4447180" y="5232153"/>
              <a:ext cx="497860" cy="930483"/>
            </a:xfrm>
            <a:custGeom>
              <a:avLst/>
              <a:gdLst>
                <a:gd name="T0" fmla="*/ 290 w 290"/>
                <a:gd name="T1" fmla="*/ 0 h 542"/>
                <a:gd name="T2" fmla="*/ 288 w 290"/>
                <a:gd name="T3" fmla="*/ 4 h 542"/>
                <a:gd name="T4" fmla="*/ 281 w 290"/>
                <a:gd name="T5" fmla="*/ 16 h 542"/>
                <a:gd name="T6" fmla="*/ 267 w 290"/>
                <a:gd name="T7" fmla="*/ 35 h 542"/>
                <a:gd name="T8" fmla="*/ 252 w 290"/>
                <a:gd name="T9" fmla="*/ 62 h 542"/>
                <a:gd name="T10" fmla="*/ 233 w 290"/>
                <a:gd name="T11" fmla="*/ 95 h 542"/>
                <a:gd name="T12" fmla="*/ 210 w 290"/>
                <a:gd name="T13" fmla="*/ 131 h 542"/>
                <a:gd name="T14" fmla="*/ 187 w 290"/>
                <a:gd name="T15" fmla="*/ 173 h 542"/>
                <a:gd name="T16" fmla="*/ 162 w 290"/>
                <a:gd name="T17" fmla="*/ 219 h 542"/>
                <a:gd name="T18" fmla="*/ 137 w 290"/>
                <a:gd name="T19" fmla="*/ 269 h 542"/>
                <a:gd name="T20" fmla="*/ 114 w 290"/>
                <a:gd name="T21" fmla="*/ 321 h 542"/>
                <a:gd name="T22" fmla="*/ 89 w 290"/>
                <a:gd name="T23" fmla="*/ 375 h 542"/>
                <a:gd name="T24" fmla="*/ 66 w 290"/>
                <a:gd name="T25" fmla="*/ 429 h 542"/>
                <a:gd name="T26" fmla="*/ 46 w 290"/>
                <a:gd name="T27" fmla="*/ 486 h 542"/>
                <a:gd name="T28" fmla="*/ 29 w 290"/>
                <a:gd name="T29" fmla="*/ 542 h 542"/>
                <a:gd name="T30" fmla="*/ 0 w 290"/>
                <a:gd name="T31" fmla="*/ 515 h 542"/>
                <a:gd name="T32" fmla="*/ 27 w 290"/>
                <a:gd name="T33" fmla="*/ 425 h 542"/>
                <a:gd name="T34" fmla="*/ 56 w 290"/>
                <a:gd name="T35" fmla="*/ 346 h 542"/>
                <a:gd name="T36" fmla="*/ 89 w 290"/>
                <a:gd name="T37" fmla="*/ 275 h 542"/>
                <a:gd name="T38" fmla="*/ 121 w 290"/>
                <a:gd name="T39" fmla="*/ 214 h 542"/>
                <a:gd name="T40" fmla="*/ 152 w 290"/>
                <a:gd name="T41" fmla="*/ 160 h 542"/>
                <a:gd name="T42" fmla="*/ 183 w 290"/>
                <a:gd name="T43" fmla="*/ 116 h 542"/>
                <a:gd name="T44" fmla="*/ 212 w 290"/>
                <a:gd name="T45" fmla="*/ 79 h 542"/>
                <a:gd name="T46" fmla="*/ 238 w 290"/>
                <a:gd name="T47" fmla="*/ 50 h 542"/>
                <a:gd name="T48" fmla="*/ 260 w 290"/>
                <a:gd name="T49" fmla="*/ 27 h 542"/>
                <a:gd name="T50" fmla="*/ 277 w 290"/>
                <a:gd name="T51" fmla="*/ 12 h 542"/>
                <a:gd name="T52" fmla="*/ 286 w 290"/>
                <a:gd name="T53" fmla="*/ 2 h 542"/>
                <a:gd name="T54" fmla="*/ 290 w 290"/>
                <a:gd name="T5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542">
                  <a:moveTo>
                    <a:pt x="290" y="0"/>
                  </a:moveTo>
                  <a:lnTo>
                    <a:pt x="288" y="4"/>
                  </a:lnTo>
                  <a:lnTo>
                    <a:pt x="281" y="16"/>
                  </a:lnTo>
                  <a:lnTo>
                    <a:pt x="267" y="35"/>
                  </a:lnTo>
                  <a:lnTo>
                    <a:pt x="252" y="62"/>
                  </a:lnTo>
                  <a:lnTo>
                    <a:pt x="233" y="95"/>
                  </a:lnTo>
                  <a:lnTo>
                    <a:pt x="210" y="131"/>
                  </a:lnTo>
                  <a:lnTo>
                    <a:pt x="187" y="173"/>
                  </a:lnTo>
                  <a:lnTo>
                    <a:pt x="162" y="219"/>
                  </a:lnTo>
                  <a:lnTo>
                    <a:pt x="137" y="269"/>
                  </a:lnTo>
                  <a:lnTo>
                    <a:pt x="114" y="321"/>
                  </a:lnTo>
                  <a:lnTo>
                    <a:pt x="89" y="375"/>
                  </a:lnTo>
                  <a:lnTo>
                    <a:pt x="66" y="429"/>
                  </a:lnTo>
                  <a:lnTo>
                    <a:pt x="46" y="486"/>
                  </a:lnTo>
                  <a:lnTo>
                    <a:pt x="29" y="542"/>
                  </a:lnTo>
                  <a:lnTo>
                    <a:pt x="0" y="515"/>
                  </a:lnTo>
                  <a:lnTo>
                    <a:pt x="27" y="425"/>
                  </a:lnTo>
                  <a:lnTo>
                    <a:pt x="56" y="346"/>
                  </a:lnTo>
                  <a:lnTo>
                    <a:pt x="89" y="275"/>
                  </a:lnTo>
                  <a:lnTo>
                    <a:pt x="121" y="214"/>
                  </a:lnTo>
                  <a:lnTo>
                    <a:pt x="152" y="160"/>
                  </a:lnTo>
                  <a:lnTo>
                    <a:pt x="183" y="116"/>
                  </a:lnTo>
                  <a:lnTo>
                    <a:pt x="212" y="79"/>
                  </a:lnTo>
                  <a:lnTo>
                    <a:pt x="238" y="50"/>
                  </a:lnTo>
                  <a:lnTo>
                    <a:pt x="260" y="27"/>
                  </a:lnTo>
                  <a:lnTo>
                    <a:pt x="277" y="12"/>
                  </a:lnTo>
                  <a:lnTo>
                    <a:pt x="286" y="2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8" name="Freeform 83"/>
            <p:cNvSpPr>
              <a:spLocks/>
            </p:cNvSpPr>
            <p:nvPr/>
          </p:nvSpPr>
          <p:spPr bwMode="auto">
            <a:xfrm>
              <a:off x="4915856" y="5450182"/>
              <a:ext cx="412022" cy="712454"/>
            </a:xfrm>
            <a:custGeom>
              <a:avLst/>
              <a:gdLst>
                <a:gd name="T0" fmla="*/ 240 w 240"/>
                <a:gd name="T1" fmla="*/ 0 h 415"/>
                <a:gd name="T2" fmla="*/ 236 w 240"/>
                <a:gd name="T3" fmla="*/ 4 h 415"/>
                <a:gd name="T4" fmla="*/ 227 w 240"/>
                <a:gd name="T5" fmla="*/ 16 h 415"/>
                <a:gd name="T6" fmla="*/ 213 w 240"/>
                <a:gd name="T7" fmla="*/ 37 h 415"/>
                <a:gd name="T8" fmla="*/ 196 w 240"/>
                <a:gd name="T9" fmla="*/ 62 h 415"/>
                <a:gd name="T10" fmla="*/ 177 w 240"/>
                <a:gd name="T11" fmla="*/ 94 h 415"/>
                <a:gd name="T12" fmla="*/ 154 w 240"/>
                <a:gd name="T13" fmla="*/ 133 h 415"/>
                <a:gd name="T14" fmla="*/ 131 w 240"/>
                <a:gd name="T15" fmla="*/ 173 h 415"/>
                <a:gd name="T16" fmla="*/ 106 w 240"/>
                <a:gd name="T17" fmla="*/ 217 h 415"/>
                <a:gd name="T18" fmla="*/ 83 w 240"/>
                <a:gd name="T19" fmla="*/ 265 h 415"/>
                <a:gd name="T20" fmla="*/ 60 w 240"/>
                <a:gd name="T21" fmla="*/ 315 h 415"/>
                <a:gd name="T22" fmla="*/ 38 w 240"/>
                <a:gd name="T23" fmla="*/ 365 h 415"/>
                <a:gd name="T24" fmla="*/ 21 w 240"/>
                <a:gd name="T25" fmla="*/ 415 h 415"/>
                <a:gd name="T26" fmla="*/ 0 w 240"/>
                <a:gd name="T27" fmla="*/ 392 h 415"/>
                <a:gd name="T28" fmla="*/ 27 w 240"/>
                <a:gd name="T29" fmla="*/ 311 h 415"/>
                <a:gd name="T30" fmla="*/ 58 w 240"/>
                <a:gd name="T31" fmla="*/ 240 h 415"/>
                <a:gd name="T32" fmla="*/ 90 w 240"/>
                <a:gd name="T33" fmla="*/ 179 h 415"/>
                <a:gd name="T34" fmla="*/ 123 w 240"/>
                <a:gd name="T35" fmla="*/ 129 h 415"/>
                <a:gd name="T36" fmla="*/ 152 w 240"/>
                <a:gd name="T37" fmla="*/ 87 h 415"/>
                <a:gd name="T38" fmla="*/ 181 w 240"/>
                <a:gd name="T39" fmla="*/ 54 h 415"/>
                <a:gd name="T40" fmla="*/ 204 w 240"/>
                <a:gd name="T41" fmla="*/ 29 h 415"/>
                <a:gd name="T42" fmla="*/ 223 w 240"/>
                <a:gd name="T43" fmla="*/ 12 h 415"/>
                <a:gd name="T44" fmla="*/ 234 w 240"/>
                <a:gd name="T45" fmla="*/ 2 h 415"/>
                <a:gd name="T46" fmla="*/ 240 w 240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0" h="415">
                  <a:moveTo>
                    <a:pt x="240" y="0"/>
                  </a:moveTo>
                  <a:lnTo>
                    <a:pt x="236" y="4"/>
                  </a:lnTo>
                  <a:lnTo>
                    <a:pt x="227" y="16"/>
                  </a:lnTo>
                  <a:lnTo>
                    <a:pt x="213" y="37"/>
                  </a:lnTo>
                  <a:lnTo>
                    <a:pt x="196" y="62"/>
                  </a:lnTo>
                  <a:lnTo>
                    <a:pt x="177" y="94"/>
                  </a:lnTo>
                  <a:lnTo>
                    <a:pt x="154" y="133"/>
                  </a:lnTo>
                  <a:lnTo>
                    <a:pt x="131" y="173"/>
                  </a:lnTo>
                  <a:lnTo>
                    <a:pt x="106" y="217"/>
                  </a:lnTo>
                  <a:lnTo>
                    <a:pt x="83" y="265"/>
                  </a:lnTo>
                  <a:lnTo>
                    <a:pt x="60" y="315"/>
                  </a:lnTo>
                  <a:lnTo>
                    <a:pt x="38" y="365"/>
                  </a:lnTo>
                  <a:lnTo>
                    <a:pt x="21" y="415"/>
                  </a:lnTo>
                  <a:lnTo>
                    <a:pt x="0" y="392"/>
                  </a:lnTo>
                  <a:lnTo>
                    <a:pt x="27" y="311"/>
                  </a:lnTo>
                  <a:lnTo>
                    <a:pt x="58" y="240"/>
                  </a:lnTo>
                  <a:lnTo>
                    <a:pt x="90" y="179"/>
                  </a:lnTo>
                  <a:lnTo>
                    <a:pt x="123" y="129"/>
                  </a:lnTo>
                  <a:lnTo>
                    <a:pt x="152" y="87"/>
                  </a:lnTo>
                  <a:lnTo>
                    <a:pt x="181" y="54"/>
                  </a:lnTo>
                  <a:lnTo>
                    <a:pt x="204" y="29"/>
                  </a:lnTo>
                  <a:lnTo>
                    <a:pt x="223" y="12"/>
                  </a:lnTo>
                  <a:lnTo>
                    <a:pt x="234" y="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9" name="Freeform 84"/>
            <p:cNvSpPr>
              <a:spLocks/>
            </p:cNvSpPr>
            <p:nvPr/>
          </p:nvSpPr>
          <p:spPr bwMode="auto">
            <a:xfrm>
              <a:off x="5001694" y="5451898"/>
              <a:ext cx="415455" cy="710738"/>
            </a:xfrm>
            <a:custGeom>
              <a:avLst/>
              <a:gdLst>
                <a:gd name="T0" fmla="*/ 242 w 242"/>
                <a:gd name="T1" fmla="*/ 0 h 414"/>
                <a:gd name="T2" fmla="*/ 238 w 242"/>
                <a:gd name="T3" fmla="*/ 5 h 414"/>
                <a:gd name="T4" fmla="*/ 230 w 242"/>
                <a:gd name="T5" fmla="*/ 17 h 414"/>
                <a:gd name="T6" fmla="*/ 217 w 242"/>
                <a:gd name="T7" fmla="*/ 36 h 414"/>
                <a:gd name="T8" fmla="*/ 200 w 242"/>
                <a:gd name="T9" fmla="*/ 63 h 414"/>
                <a:gd name="T10" fmla="*/ 179 w 242"/>
                <a:gd name="T11" fmla="*/ 96 h 414"/>
                <a:gd name="T12" fmla="*/ 155 w 242"/>
                <a:gd name="T13" fmla="*/ 132 h 414"/>
                <a:gd name="T14" fmla="*/ 132 w 242"/>
                <a:gd name="T15" fmla="*/ 172 h 414"/>
                <a:gd name="T16" fmla="*/ 107 w 242"/>
                <a:gd name="T17" fmla="*/ 218 h 414"/>
                <a:gd name="T18" fmla="*/ 82 w 242"/>
                <a:gd name="T19" fmla="*/ 264 h 414"/>
                <a:gd name="T20" fmla="*/ 59 w 242"/>
                <a:gd name="T21" fmla="*/ 314 h 414"/>
                <a:gd name="T22" fmla="*/ 38 w 242"/>
                <a:gd name="T23" fmla="*/ 364 h 414"/>
                <a:gd name="T24" fmla="*/ 21 w 242"/>
                <a:gd name="T25" fmla="*/ 414 h 414"/>
                <a:gd name="T26" fmla="*/ 0 w 242"/>
                <a:gd name="T27" fmla="*/ 391 h 414"/>
                <a:gd name="T28" fmla="*/ 29 w 242"/>
                <a:gd name="T29" fmla="*/ 310 h 414"/>
                <a:gd name="T30" fmla="*/ 59 w 242"/>
                <a:gd name="T31" fmla="*/ 239 h 414"/>
                <a:gd name="T32" fmla="*/ 92 w 242"/>
                <a:gd name="T33" fmla="*/ 178 h 414"/>
                <a:gd name="T34" fmla="*/ 125 w 242"/>
                <a:gd name="T35" fmla="*/ 128 h 414"/>
                <a:gd name="T36" fmla="*/ 155 w 242"/>
                <a:gd name="T37" fmla="*/ 88 h 414"/>
                <a:gd name="T38" fmla="*/ 182 w 242"/>
                <a:gd name="T39" fmla="*/ 55 h 414"/>
                <a:gd name="T40" fmla="*/ 207 w 242"/>
                <a:gd name="T41" fmla="*/ 30 h 414"/>
                <a:gd name="T42" fmla="*/ 225 w 242"/>
                <a:gd name="T43" fmla="*/ 13 h 414"/>
                <a:gd name="T44" fmla="*/ 238 w 242"/>
                <a:gd name="T45" fmla="*/ 3 h 414"/>
                <a:gd name="T46" fmla="*/ 242 w 242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414">
                  <a:moveTo>
                    <a:pt x="242" y="0"/>
                  </a:moveTo>
                  <a:lnTo>
                    <a:pt x="238" y="5"/>
                  </a:lnTo>
                  <a:lnTo>
                    <a:pt x="230" y="17"/>
                  </a:lnTo>
                  <a:lnTo>
                    <a:pt x="217" y="36"/>
                  </a:lnTo>
                  <a:lnTo>
                    <a:pt x="200" y="63"/>
                  </a:lnTo>
                  <a:lnTo>
                    <a:pt x="179" y="96"/>
                  </a:lnTo>
                  <a:lnTo>
                    <a:pt x="155" y="132"/>
                  </a:lnTo>
                  <a:lnTo>
                    <a:pt x="132" y="172"/>
                  </a:lnTo>
                  <a:lnTo>
                    <a:pt x="107" y="218"/>
                  </a:lnTo>
                  <a:lnTo>
                    <a:pt x="82" y="264"/>
                  </a:lnTo>
                  <a:lnTo>
                    <a:pt x="59" y="314"/>
                  </a:lnTo>
                  <a:lnTo>
                    <a:pt x="38" y="364"/>
                  </a:lnTo>
                  <a:lnTo>
                    <a:pt x="21" y="414"/>
                  </a:lnTo>
                  <a:lnTo>
                    <a:pt x="0" y="391"/>
                  </a:lnTo>
                  <a:lnTo>
                    <a:pt x="29" y="310"/>
                  </a:lnTo>
                  <a:lnTo>
                    <a:pt x="59" y="239"/>
                  </a:lnTo>
                  <a:lnTo>
                    <a:pt x="92" y="178"/>
                  </a:lnTo>
                  <a:lnTo>
                    <a:pt x="125" y="128"/>
                  </a:lnTo>
                  <a:lnTo>
                    <a:pt x="155" y="88"/>
                  </a:lnTo>
                  <a:lnTo>
                    <a:pt x="182" y="55"/>
                  </a:lnTo>
                  <a:lnTo>
                    <a:pt x="207" y="30"/>
                  </a:lnTo>
                  <a:lnTo>
                    <a:pt x="225" y="13"/>
                  </a:lnTo>
                  <a:lnTo>
                    <a:pt x="238" y="3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0" name="Freeform 85"/>
            <p:cNvSpPr>
              <a:spLocks/>
            </p:cNvSpPr>
            <p:nvPr/>
          </p:nvSpPr>
          <p:spPr bwMode="auto">
            <a:xfrm>
              <a:off x="5142468" y="5321424"/>
              <a:ext cx="528761" cy="841212"/>
            </a:xfrm>
            <a:custGeom>
              <a:avLst/>
              <a:gdLst>
                <a:gd name="T0" fmla="*/ 308 w 308"/>
                <a:gd name="T1" fmla="*/ 0 h 490"/>
                <a:gd name="T2" fmla="*/ 304 w 308"/>
                <a:gd name="T3" fmla="*/ 4 h 490"/>
                <a:gd name="T4" fmla="*/ 296 w 308"/>
                <a:gd name="T5" fmla="*/ 16 h 490"/>
                <a:gd name="T6" fmla="*/ 283 w 308"/>
                <a:gd name="T7" fmla="*/ 31 h 490"/>
                <a:gd name="T8" fmla="*/ 266 w 308"/>
                <a:gd name="T9" fmla="*/ 54 h 490"/>
                <a:gd name="T10" fmla="*/ 246 w 308"/>
                <a:gd name="T11" fmla="*/ 83 h 490"/>
                <a:gd name="T12" fmla="*/ 223 w 308"/>
                <a:gd name="T13" fmla="*/ 118 h 490"/>
                <a:gd name="T14" fmla="*/ 198 w 308"/>
                <a:gd name="T15" fmla="*/ 154 h 490"/>
                <a:gd name="T16" fmla="*/ 171 w 308"/>
                <a:gd name="T17" fmla="*/ 194 h 490"/>
                <a:gd name="T18" fmla="*/ 145 w 308"/>
                <a:gd name="T19" fmla="*/ 240 h 490"/>
                <a:gd name="T20" fmla="*/ 120 w 308"/>
                <a:gd name="T21" fmla="*/ 286 h 490"/>
                <a:gd name="T22" fmla="*/ 93 w 308"/>
                <a:gd name="T23" fmla="*/ 336 h 490"/>
                <a:gd name="T24" fmla="*/ 70 w 308"/>
                <a:gd name="T25" fmla="*/ 386 h 490"/>
                <a:gd name="T26" fmla="*/ 49 w 308"/>
                <a:gd name="T27" fmla="*/ 438 h 490"/>
                <a:gd name="T28" fmla="*/ 29 w 308"/>
                <a:gd name="T29" fmla="*/ 490 h 490"/>
                <a:gd name="T30" fmla="*/ 0 w 308"/>
                <a:gd name="T31" fmla="*/ 459 h 490"/>
                <a:gd name="T32" fmla="*/ 29 w 308"/>
                <a:gd name="T33" fmla="*/ 375 h 490"/>
                <a:gd name="T34" fmla="*/ 62 w 308"/>
                <a:gd name="T35" fmla="*/ 302 h 490"/>
                <a:gd name="T36" fmla="*/ 95 w 308"/>
                <a:gd name="T37" fmla="*/ 238 h 490"/>
                <a:gd name="T38" fmla="*/ 129 w 308"/>
                <a:gd name="T39" fmla="*/ 183 h 490"/>
                <a:gd name="T40" fmla="*/ 162 w 308"/>
                <a:gd name="T41" fmla="*/ 137 h 490"/>
                <a:gd name="T42" fmla="*/ 194 w 308"/>
                <a:gd name="T43" fmla="*/ 98 h 490"/>
                <a:gd name="T44" fmla="*/ 225 w 308"/>
                <a:gd name="T45" fmla="*/ 66 h 490"/>
                <a:gd name="T46" fmla="*/ 252 w 308"/>
                <a:gd name="T47" fmla="*/ 41 h 490"/>
                <a:gd name="T48" fmla="*/ 275 w 308"/>
                <a:gd name="T49" fmla="*/ 23 h 490"/>
                <a:gd name="T50" fmla="*/ 292 w 308"/>
                <a:gd name="T51" fmla="*/ 10 h 490"/>
                <a:gd name="T52" fmla="*/ 304 w 308"/>
                <a:gd name="T53" fmla="*/ 2 h 490"/>
                <a:gd name="T54" fmla="*/ 308 w 308"/>
                <a:gd name="T5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490">
                  <a:moveTo>
                    <a:pt x="308" y="0"/>
                  </a:moveTo>
                  <a:lnTo>
                    <a:pt x="304" y="4"/>
                  </a:lnTo>
                  <a:lnTo>
                    <a:pt x="296" y="16"/>
                  </a:lnTo>
                  <a:lnTo>
                    <a:pt x="283" y="31"/>
                  </a:lnTo>
                  <a:lnTo>
                    <a:pt x="266" y="54"/>
                  </a:lnTo>
                  <a:lnTo>
                    <a:pt x="246" y="83"/>
                  </a:lnTo>
                  <a:lnTo>
                    <a:pt x="223" y="118"/>
                  </a:lnTo>
                  <a:lnTo>
                    <a:pt x="198" y="154"/>
                  </a:lnTo>
                  <a:lnTo>
                    <a:pt x="171" y="194"/>
                  </a:lnTo>
                  <a:lnTo>
                    <a:pt x="145" y="240"/>
                  </a:lnTo>
                  <a:lnTo>
                    <a:pt x="120" y="286"/>
                  </a:lnTo>
                  <a:lnTo>
                    <a:pt x="93" y="336"/>
                  </a:lnTo>
                  <a:lnTo>
                    <a:pt x="70" y="386"/>
                  </a:lnTo>
                  <a:lnTo>
                    <a:pt x="49" y="438"/>
                  </a:lnTo>
                  <a:lnTo>
                    <a:pt x="29" y="490"/>
                  </a:lnTo>
                  <a:lnTo>
                    <a:pt x="0" y="459"/>
                  </a:lnTo>
                  <a:lnTo>
                    <a:pt x="29" y="375"/>
                  </a:lnTo>
                  <a:lnTo>
                    <a:pt x="62" y="302"/>
                  </a:lnTo>
                  <a:lnTo>
                    <a:pt x="95" y="238"/>
                  </a:lnTo>
                  <a:lnTo>
                    <a:pt x="129" y="183"/>
                  </a:lnTo>
                  <a:lnTo>
                    <a:pt x="162" y="137"/>
                  </a:lnTo>
                  <a:lnTo>
                    <a:pt x="194" y="98"/>
                  </a:lnTo>
                  <a:lnTo>
                    <a:pt x="225" y="66"/>
                  </a:lnTo>
                  <a:lnTo>
                    <a:pt x="252" y="41"/>
                  </a:lnTo>
                  <a:lnTo>
                    <a:pt x="275" y="23"/>
                  </a:lnTo>
                  <a:lnTo>
                    <a:pt x="292" y="10"/>
                  </a:lnTo>
                  <a:lnTo>
                    <a:pt x="304" y="2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1" name="Freeform 86"/>
            <p:cNvSpPr>
              <a:spLocks/>
            </p:cNvSpPr>
            <p:nvPr/>
          </p:nvSpPr>
          <p:spPr bwMode="auto">
            <a:xfrm>
              <a:off x="6818023" y="5058761"/>
              <a:ext cx="293566" cy="1103875"/>
            </a:xfrm>
            <a:custGeom>
              <a:avLst/>
              <a:gdLst>
                <a:gd name="T0" fmla="*/ 169 w 171"/>
                <a:gd name="T1" fmla="*/ 0 h 643"/>
                <a:gd name="T2" fmla="*/ 169 w 171"/>
                <a:gd name="T3" fmla="*/ 5 h 643"/>
                <a:gd name="T4" fmla="*/ 169 w 171"/>
                <a:gd name="T5" fmla="*/ 23 h 643"/>
                <a:gd name="T6" fmla="*/ 171 w 171"/>
                <a:gd name="T7" fmla="*/ 52 h 643"/>
                <a:gd name="T8" fmla="*/ 169 w 171"/>
                <a:gd name="T9" fmla="*/ 88 h 643"/>
                <a:gd name="T10" fmla="*/ 165 w 171"/>
                <a:gd name="T11" fmla="*/ 136 h 643"/>
                <a:gd name="T12" fmla="*/ 160 w 171"/>
                <a:gd name="T13" fmla="*/ 192 h 643"/>
                <a:gd name="T14" fmla="*/ 152 w 171"/>
                <a:gd name="T15" fmla="*/ 253 h 643"/>
                <a:gd name="T16" fmla="*/ 138 w 171"/>
                <a:gd name="T17" fmla="*/ 322 h 643"/>
                <a:gd name="T18" fmla="*/ 119 w 171"/>
                <a:gd name="T19" fmla="*/ 395 h 643"/>
                <a:gd name="T20" fmla="*/ 96 w 171"/>
                <a:gd name="T21" fmla="*/ 474 h 643"/>
                <a:gd name="T22" fmla="*/ 67 w 171"/>
                <a:gd name="T23" fmla="*/ 556 h 643"/>
                <a:gd name="T24" fmla="*/ 31 w 171"/>
                <a:gd name="T25" fmla="*/ 643 h 643"/>
                <a:gd name="T26" fmla="*/ 0 w 171"/>
                <a:gd name="T27" fmla="*/ 627 h 643"/>
                <a:gd name="T28" fmla="*/ 21 w 171"/>
                <a:gd name="T29" fmla="*/ 572 h 643"/>
                <a:gd name="T30" fmla="*/ 42 w 171"/>
                <a:gd name="T31" fmla="*/ 514 h 643"/>
                <a:gd name="T32" fmla="*/ 62 w 171"/>
                <a:gd name="T33" fmla="*/ 455 h 643"/>
                <a:gd name="T34" fmla="*/ 81 w 171"/>
                <a:gd name="T35" fmla="*/ 395 h 643"/>
                <a:gd name="T36" fmla="*/ 96 w 171"/>
                <a:gd name="T37" fmla="*/ 336 h 643"/>
                <a:gd name="T38" fmla="*/ 112 w 171"/>
                <a:gd name="T39" fmla="*/ 276 h 643"/>
                <a:gd name="T40" fmla="*/ 125 w 171"/>
                <a:gd name="T41" fmla="*/ 220 h 643"/>
                <a:gd name="T42" fmla="*/ 137 w 171"/>
                <a:gd name="T43" fmla="*/ 169 h 643"/>
                <a:gd name="T44" fmla="*/ 146 w 171"/>
                <a:gd name="T45" fmla="*/ 123 h 643"/>
                <a:gd name="T46" fmla="*/ 154 w 171"/>
                <a:gd name="T47" fmla="*/ 80 h 643"/>
                <a:gd name="T48" fmla="*/ 161 w 171"/>
                <a:gd name="T49" fmla="*/ 46 h 643"/>
                <a:gd name="T50" fmla="*/ 165 w 171"/>
                <a:gd name="T51" fmla="*/ 21 h 643"/>
                <a:gd name="T52" fmla="*/ 167 w 171"/>
                <a:gd name="T53" fmla="*/ 5 h 643"/>
                <a:gd name="T54" fmla="*/ 169 w 171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643">
                  <a:moveTo>
                    <a:pt x="169" y="0"/>
                  </a:moveTo>
                  <a:lnTo>
                    <a:pt x="169" y="5"/>
                  </a:lnTo>
                  <a:lnTo>
                    <a:pt x="169" y="23"/>
                  </a:lnTo>
                  <a:lnTo>
                    <a:pt x="171" y="52"/>
                  </a:lnTo>
                  <a:lnTo>
                    <a:pt x="169" y="88"/>
                  </a:lnTo>
                  <a:lnTo>
                    <a:pt x="165" y="136"/>
                  </a:lnTo>
                  <a:lnTo>
                    <a:pt x="160" y="192"/>
                  </a:lnTo>
                  <a:lnTo>
                    <a:pt x="152" y="253"/>
                  </a:lnTo>
                  <a:lnTo>
                    <a:pt x="138" y="322"/>
                  </a:lnTo>
                  <a:lnTo>
                    <a:pt x="119" y="395"/>
                  </a:lnTo>
                  <a:lnTo>
                    <a:pt x="96" y="474"/>
                  </a:lnTo>
                  <a:lnTo>
                    <a:pt x="67" y="556"/>
                  </a:lnTo>
                  <a:lnTo>
                    <a:pt x="31" y="643"/>
                  </a:lnTo>
                  <a:lnTo>
                    <a:pt x="0" y="627"/>
                  </a:lnTo>
                  <a:lnTo>
                    <a:pt x="21" y="572"/>
                  </a:lnTo>
                  <a:lnTo>
                    <a:pt x="42" y="514"/>
                  </a:lnTo>
                  <a:lnTo>
                    <a:pt x="62" y="455"/>
                  </a:lnTo>
                  <a:lnTo>
                    <a:pt x="81" y="395"/>
                  </a:lnTo>
                  <a:lnTo>
                    <a:pt x="96" y="336"/>
                  </a:lnTo>
                  <a:lnTo>
                    <a:pt x="112" y="276"/>
                  </a:lnTo>
                  <a:lnTo>
                    <a:pt x="125" y="220"/>
                  </a:lnTo>
                  <a:lnTo>
                    <a:pt x="137" y="169"/>
                  </a:lnTo>
                  <a:lnTo>
                    <a:pt x="146" y="123"/>
                  </a:lnTo>
                  <a:lnTo>
                    <a:pt x="154" y="80"/>
                  </a:lnTo>
                  <a:lnTo>
                    <a:pt x="161" y="46"/>
                  </a:lnTo>
                  <a:lnTo>
                    <a:pt x="165" y="21"/>
                  </a:lnTo>
                  <a:lnTo>
                    <a:pt x="167" y="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2" name="Freeform 87"/>
            <p:cNvSpPr>
              <a:spLocks/>
            </p:cNvSpPr>
            <p:nvPr/>
          </p:nvSpPr>
          <p:spPr bwMode="auto">
            <a:xfrm>
              <a:off x="6732186" y="5292240"/>
              <a:ext cx="224896" cy="870396"/>
            </a:xfrm>
            <a:custGeom>
              <a:avLst/>
              <a:gdLst>
                <a:gd name="T0" fmla="*/ 131 w 131"/>
                <a:gd name="T1" fmla="*/ 0 h 507"/>
                <a:gd name="T2" fmla="*/ 131 w 131"/>
                <a:gd name="T3" fmla="*/ 8 h 507"/>
                <a:gd name="T4" fmla="*/ 131 w 131"/>
                <a:gd name="T5" fmla="*/ 27 h 507"/>
                <a:gd name="T6" fmla="*/ 131 w 131"/>
                <a:gd name="T7" fmla="*/ 58 h 507"/>
                <a:gd name="T8" fmla="*/ 129 w 131"/>
                <a:gd name="T9" fmla="*/ 100 h 507"/>
                <a:gd name="T10" fmla="*/ 123 w 131"/>
                <a:gd name="T11" fmla="*/ 152 h 507"/>
                <a:gd name="T12" fmla="*/ 115 w 131"/>
                <a:gd name="T13" fmla="*/ 209 h 507"/>
                <a:gd name="T14" fmla="*/ 102 w 131"/>
                <a:gd name="T15" fmla="*/ 277 h 507"/>
                <a:gd name="T16" fmla="*/ 83 w 131"/>
                <a:gd name="T17" fmla="*/ 350 h 507"/>
                <a:gd name="T18" fmla="*/ 58 w 131"/>
                <a:gd name="T19" fmla="*/ 426 h 507"/>
                <a:gd name="T20" fmla="*/ 25 w 131"/>
                <a:gd name="T21" fmla="*/ 507 h 507"/>
                <a:gd name="T22" fmla="*/ 0 w 131"/>
                <a:gd name="T23" fmla="*/ 494 h 507"/>
                <a:gd name="T24" fmla="*/ 19 w 131"/>
                <a:gd name="T25" fmla="*/ 444 h 507"/>
                <a:gd name="T26" fmla="*/ 39 w 131"/>
                <a:gd name="T27" fmla="*/ 390 h 507"/>
                <a:gd name="T28" fmla="*/ 56 w 131"/>
                <a:gd name="T29" fmla="*/ 336 h 507"/>
                <a:gd name="T30" fmla="*/ 71 w 131"/>
                <a:gd name="T31" fmla="*/ 280 h 507"/>
                <a:gd name="T32" fmla="*/ 85 w 131"/>
                <a:gd name="T33" fmla="*/ 227 h 507"/>
                <a:gd name="T34" fmla="*/ 96 w 131"/>
                <a:gd name="T35" fmla="*/ 175 h 507"/>
                <a:gd name="T36" fmla="*/ 106 w 131"/>
                <a:gd name="T37" fmla="*/ 127 h 507"/>
                <a:gd name="T38" fmla="*/ 115 w 131"/>
                <a:gd name="T39" fmla="*/ 85 h 507"/>
                <a:gd name="T40" fmla="*/ 121 w 131"/>
                <a:gd name="T41" fmla="*/ 50 h 507"/>
                <a:gd name="T42" fmla="*/ 127 w 131"/>
                <a:gd name="T43" fmla="*/ 23 h 507"/>
                <a:gd name="T44" fmla="*/ 129 w 131"/>
                <a:gd name="T45" fmla="*/ 6 h 507"/>
                <a:gd name="T46" fmla="*/ 131 w 131"/>
                <a:gd name="T4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" h="507">
                  <a:moveTo>
                    <a:pt x="131" y="0"/>
                  </a:moveTo>
                  <a:lnTo>
                    <a:pt x="131" y="8"/>
                  </a:lnTo>
                  <a:lnTo>
                    <a:pt x="131" y="27"/>
                  </a:lnTo>
                  <a:lnTo>
                    <a:pt x="131" y="58"/>
                  </a:lnTo>
                  <a:lnTo>
                    <a:pt x="129" y="100"/>
                  </a:lnTo>
                  <a:lnTo>
                    <a:pt x="123" y="152"/>
                  </a:lnTo>
                  <a:lnTo>
                    <a:pt x="115" y="209"/>
                  </a:lnTo>
                  <a:lnTo>
                    <a:pt x="102" y="277"/>
                  </a:lnTo>
                  <a:lnTo>
                    <a:pt x="83" y="350"/>
                  </a:lnTo>
                  <a:lnTo>
                    <a:pt x="58" y="426"/>
                  </a:lnTo>
                  <a:lnTo>
                    <a:pt x="25" y="507"/>
                  </a:lnTo>
                  <a:lnTo>
                    <a:pt x="0" y="494"/>
                  </a:lnTo>
                  <a:lnTo>
                    <a:pt x="19" y="444"/>
                  </a:lnTo>
                  <a:lnTo>
                    <a:pt x="39" y="390"/>
                  </a:lnTo>
                  <a:lnTo>
                    <a:pt x="56" y="336"/>
                  </a:lnTo>
                  <a:lnTo>
                    <a:pt x="71" y="280"/>
                  </a:lnTo>
                  <a:lnTo>
                    <a:pt x="85" y="227"/>
                  </a:lnTo>
                  <a:lnTo>
                    <a:pt x="96" y="175"/>
                  </a:lnTo>
                  <a:lnTo>
                    <a:pt x="106" y="127"/>
                  </a:lnTo>
                  <a:lnTo>
                    <a:pt x="115" y="85"/>
                  </a:lnTo>
                  <a:lnTo>
                    <a:pt x="121" y="50"/>
                  </a:lnTo>
                  <a:lnTo>
                    <a:pt x="127" y="23"/>
                  </a:lnTo>
                  <a:lnTo>
                    <a:pt x="129" y="6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3" name="Freeform 88"/>
            <p:cNvSpPr>
              <a:spLocks/>
            </p:cNvSpPr>
            <p:nvPr/>
          </p:nvSpPr>
          <p:spPr bwMode="auto">
            <a:xfrm>
              <a:off x="6646348" y="5055327"/>
              <a:ext cx="317601" cy="1107309"/>
            </a:xfrm>
            <a:custGeom>
              <a:avLst/>
              <a:gdLst>
                <a:gd name="T0" fmla="*/ 185 w 185"/>
                <a:gd name="T1" fmla="*/ 0 h 645"/>
                <a:gd name="T2" fmla="*/ 183 w 185"/>
                <a:gd name="T3" fmla="*/ 8 h 645"/>
                <a:gd name="T4" fmla="*/ 183 w 185"/>
                <a:gd name="T5" fmla="*/ 27 h 645"/>
                <a:gd name="T6" fmla="*/ 179 w 185"/>
                <a:gd name="T7" fmla="*/ 60 h 645"/>
                <a:gd name="T8" fmla="*/ 173 w 185"/>
                <a:gd name="T9" fmla="*/ 104 h 645"/>
                <a:gd name="T10" fmla="*/ 164 w 185"/>
                <a:gd name="T11" fmla="*/ 157 h 645"/>
                <a:gd name="T12" fmla="*/ 152 w 185"/>
                <a:gd name="T13" fmla="*/ 219 h 645"/>
                <a:gd name="T14" fmla="*/ 135 w 185"/>
                <a:gd name="T15" fmla="*/ 292 h 645"/>
                <a:gd name="T16" fmla="*/ 116 w 185"/>
                <a:gd name="T17" fmla="*/ 371 h 645"/>
                <a:gd name="T18" fmla="*/ 89 w 185"/>
                <a:gd name="T19" fmla="*/ 457 h 645"/>
                <a:gd name="T20" fmla="*/ 58 w 185"/>
                <a:gd name="T21" fmla="*/ 549 h 645"/>
                <a:gd name="T22" fmla="*/ 21 w 185"/>
                <a:gd name="T23" fmla="*/ 645 h 645"/>
                <a:gd name="T24" fmla="*/ 0 w 185"/>
                <a:gd name="T25" fmla="*/ 635 h 645"/>
                <a:gd name="T26" fmla="*/ 21 w 185"/>
                <a:gd name="T27" fmla="*/ 578 h 645"/>
                <a:gd name="T28" fmla="*/ 43 w 185"/>
                <a:gd name="T29" fmla="*/ 520 h 645"/>
                <a:gd name="T30" fmla="*/ 62 w 185"/>
                <a:gd name="T31" fmla="*/ 459 h 645"/>
                <a:gd name="T32" fmla="*/ 81 w 185"/>
                <a:gd name="T33" fmla="*/ 397 h 645"/>
                <a:gd name="T34" fmla="*/ 98 w 185"/>
                <a:gd name="T35" fmla="*/ 338 h 645"/>
                <a:gd name="T36" fmla="*/ 116 w 185"/>
                <a:gd name="T37" fmla="*/ 278 h 645"/>
                <a:gd name="T38" fmla="*/ 131 w 185"/>
                <a:gd name="T39" fmla="*/ 223 h 645"/>
                <a:gd name="T40" fmla="*/ 144 w 185"/>
                <a:gd name="T41" fmla="*/ 171 h 645"/>
                <a:gd name="T42" fmla="*/ 156 w 185"/>
                <a:gd name="T43" fmla="*/ 123 h 645"/>
                <a:gd name="T44" fmla="*/ 165 w 185"/>
                <a:gd name="T45" fmla="*/ 83 h 645"/>
                <a:gd name="T46" fmla="*/ 173 w 185"/>
                <a:gd name="T47" fmla="*/ 48 h 645"/>
                <a:gd name="T48" fmla="*/ 179 w 185"/>
                <a:gd name="T49" fmla="*/ 23 h 645"/>
                <a:gd name="T50" fmla="*/ 183 w 185"/>
                <a:gd name="T51" fmla="*/ 6 h 645"/>
                <a:gd name="T52" fmla="*/ 185 w 185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5" h="645">
                  <a:moveTo>
                    <a:pt x="185" y="0"/>
                  </a:moveTo>
                  <a:lnTo>
                    <a:pt x="183" y="8"/>
                  </a:lnTo>
                  <a:lnTo>
                    <a:pt x="183" y="27"/>
                  </a:lnTo>
                  <a:lnTo>
                    <a:pt x="179" y="60"/>
                  </a:lnTo>
                  <a:lnTo>
                    <a:pt x="173" y="104"/>
                  </a:lnTo>
                  <a:lnTo>
                    <a:pt x="164" y="157"/>
                  </a:lnTo>
                  <a:lnTo>
                    <a:pt x="152" y="219"/>
                  </a:lnTo>
                  <a:lnTo>
                    <a:pt x="135" y="292"/>
                  </a:lnTo>
                  <a:lnTo>
                    <a:pt x="116" y="371"/>
                  </a:lnTo>
                  <a:lnTo>
                    <a:pt x="89" y="457"/>
                  </a:lnTo>
                  <a:lnTo>
                    <a:pt x="58" y="549"/>
                  </a:lnTo>
                  <a:lnTo>
                    <a:pt x="21" y="645"/>
                  </a:lnTo>
                  <a:lnTo>
                    <a:pt x="0" y="635"/>
                  </a:lnTo>
                  <a:lnTo>
                    <a:pt x="21" y="578"/>
                  </a:lnTo>
                  <a:lnTo>
                    <a:pt x="43" y="520"/>
                  </a:lnTo>
                  <a:lnTo>
                    <a:pt x="62" y="459"/>
                  </a:lnTo>
                  <a:lnTo>
                    <a:pt x="81" y="397"/>
                  </a:lnTo>
                  <a:lnTo>
                    <a:pt x="98" y="338"/>
                  </a:lnTo>
                  <a:lnTo>
                    <a:pt x="116" y="278"/>
                  </a:lnTo>
                  <a:lnTo>
                    <a:pt x="131" y="223"/>
                  </a:lnTo>
                  <a:lnTo>
                    <a:pt x="144" y="171"/>
                  </a:lnTo>
                  <a:lnTo>
                    <a:pt x="156" y="123"/>
                  </a:lnTo>
                  <a:lnTo>
                    <a:pt x="165" y="83"/>
                  </a:lnTo>
                  <a:lnTo>
                    <a:pt x="173" y="48"/>
                  </a:lnTo>
                  <a:lnTo>
                    <a:pt x="179" y="23"/>
                  </a:lnTo>
                  <a:lnTo>
                    <a:pt x="183" y="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4" name="Freeform 89"/>
            <p:cNvSpPr>
              <a:spLocks/>
            </p:cNvSpPr>
            <p:nvPr/>
          </p:nvSpPr>
          <p:spPr bwMode="auto">
            <a:xfrm>
              <a:off x="6563943" y="5087945"/>
              <a:ext cx="290133" cy="1074691"/>
            </a:xfrm>
            <a:custGeom>
              <a:avLst/>
              <a:gdLst>
                <a:gd name="T0" fmla="*/ 169 w 169"/>
                <a:gd name="T1" fmla="*/ 0 h 626"/>
                <a:gd name="T2" fmla="*/ 169 w 169"/>
                <a:gd name="T3" fmla="*/ 6 h 626"/>
                <a:gd name="T4" fmla="*/ 169 w 169"/>
                <a:gd name="T5" fmla="*/ 27 h 626"/>
                <a:gd name="T6" fmla="*/ 167 w 169"/>
                <a:gd name="T7" fmla="*/ 58 h 626"/>
                <a:gd name="T8" fmla="*/ 162 w 169"/>
                <a:gd name="T9" fmla="*/ 100 h 626"/>
                <a:gd name="T10" fmla="*/ 154 w 169"/>
                <a:gd name="T11" fmla="*/ 152 h 626"/>
                <a:gd name="T12" fmla="*/ 144 w 169"/>
                <a:gd name="T13" fmla="*/ 213 h 626"/>
                <a:gd name="T14" fmla="*/ 131 w 169"/>
                <a:gd name="T15" fmla="*/ 282 h 626"/>
                <a:gd name="T16" fmla="*/ 112 w 169"/>
                <a:gd name="T17" fmla="*/ 361 h 626"/>
                <a:gd name="T18" fmla="*/ 87 w 169"/>
                <a:gd name="T19" fmla="*/ 444 h 626"/>
                <a:gd name="T20" fmla="*/ 58 w 169"/>
                <a:gd name="T21" fmla="*/ 532 h 626"/>
                <a:gd name="T22" fmla="*/ 21 w 169"/>
                <a:gd name="T23" fmla="*/ 626 h 626"/>
                <a:gd name="T24" fmla="*/ 0 w 169"/>
                <a:gd name="T25" fmla="*/ 615 h 626"/>
                <a:gd name="T26" fmla="*/ 21 w 169"/>
                <a:gd name="T27" fmla="*/ 561 h 626"/>
                <a:gd name="T28" fmla="*/ 41 w 169"/>
                <a:gd name="T29" fmla="*/ 503 h 626"/>
                <a:gd name="T30" fmla="*/ 60 w 169"/>
                <a:gd name="T31" fmla="*/ 446 h 626"/>
                <a:gd name="T32" fmla="*/ 77 w 169"/>
                <a:gd name="T33" fmla="*/ 386 h 626"/>
                <a:gd name="T34" fmla="*/ 92 w 169"/>
                <a:gd name="T35" fmla="*/ 327 h 626"/>
                <a:gd name="T36" fmla="*/ 108 w 169"/>
                <a:gd name="T37" fmla="*/ 269 h 626"/>
                <a:gd name="T38" fmla="*/ 121 w 169"/>
                <a:gd name="T39" fmla="*/ 215 h 626"/>
                <a:gd name="T40" fmla="*/ 135 w 169"/>
                <a:gd name="T41" fmla="*/ 165 h 626"/>
                <a:gd name="T42" fmla="*/ 144 w 169"/>
                <a:gd name="T43" fmla="*/ 119 h 626"/>
                <a:gd name="T44" fmla="*/ 154 w 169"/>
                <a:gd name="T45" fmla="*/ 79 h 626"/>
                <a:gd name="T46" fmla="*/ 162 w 169"/>
                <a:gd name="T47" fmla="*/ 46 h 626"/>
                <a:gd name="T48" fmla="*/ 165 w 169"/>
                <a:gd name="T49" fmla="*/ 21 h 626"/>
                <a:gd name="T50" fmla="*/ 169 w 169"/>
                <a:gd name="T51" fmla="*/ 6 h 626"/>
                <a:gd name="T52" fmla="*/ 169 w 169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9" h="626">
                  <a:moveTo>
                    <a:pt x="169" y="0"/>
                  </a:moveTo>
                  <a:lnTo>
                    <a:pt x="169" y="6"/>
                  </a:lnTo>
                  <a:lnTo>
                    <a:pt x="169" y="27"/>
                  </a:lnTo>
                  <a:lnTo>
                    <a:pt x="167" y="58"/>
                  </a:lnTo>
                  <a:lnTo>
                    <a:pt x="162" y="100"/>
                  </a:lnTo>
                  <a:lnTo>
                    <a:pt x="154" y="152"/>
                  </a:lnTo>
                  <a:lnTo>
                    <a:pt x="144" y="213"/>
                  </a:lnTo>
                  <a:lnTo>
                    <a:pt x="131" y="282"/>
                  </a:lnTo>
                  <a:lnTo>
                    <a:pt x="112" y="361"/>
                  </a:lnTo>
                  <a:lnTo>
                    <a:pt x="87" y="444"/>
                  </a:lnTo>
                  <a:lnTo>
                    <a:pt x="58" y="532"/>
                  </a:lnTo>
                  <a:lnTo>
                    <a:pt x="21" y="626"/>
                  </a:lnTo>
                  <a:lnTo>
                    <a:pt x="0" y="615"/>
                  </a:lnTo>
                  <a:lnTo>
                    <a:pt x="21" y="561"/>
                  </a:lnTo>
                  <a:lnTo>
                    <a:pt x="41" y="503"/>
                  </a:lnTo>
                  <a:lnTo>
                    <a:pt x="60" y="446"/>
                  </a:lnTo>
                  <a:lnTo>
                    <a:pt x="77" y="386"/>
                  </a:lnTo>
                  <a:lnTo>
                    <a:pt x="92" y="327"/>
                  </a:lnTo>
                  <a:lnTo>
                    <a:pt x="108" y="269"/>
                  </a:lnTo>
                  <a:lnTo>
                    <a:pt x="121" y="215"/>
                  </a:lnTo>
                  <a:lnTo>
                    <a:pt x="135" y="165"/>
                  </a:lnTo>
                  <a:lnTo>
                    <a:pt x="144" y="119"/>
                  </a:lnTo>
                  <a:lnTo>
                    <a:pt x="154" y="79"/>
                  </a:lnTo>
                  <a:lnTo>
                    <a:pt x="162" y="46"/>
                  </a:lnTo>
                  <a:lnTo>
                    <a:pt x="165" y="21"/>
                  </a:lnTo>
                  <a:lnTo>
                    <a:pt x="169" y="6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5" name="Freeform 90"/>
            <p:cNvSpPr>
              <a:spLocks/>
            </p:cNvSpPr>
            <p:nvPr/>
          </p:nvSpPr>
          <p:spPr bwMode="auto">
            <a:xfrm>
              <a:off x="6900428" y="5106830"/>
              <a:ext cx="276399" cy="1055806"/>
            </a:xfrm>
            <a:custGeom>
              <a:avLst/>
              <a:gdLst>
                <a:gd name="T0" fmla="*/ 158 w 161"/>
                <a:gd name="T1" fmla="*/ 0 h 615"/>
                <a:gd name="T2" fmla="*/ 160 w 161"/>
                <a:gd name="T3" fmla="*/ 6 h 615"/>
                <a:gd name="T4" fmla="*/ 160 w 161"/>
                <a:gd name="T5" fmla="*/ 23 h 615"/>
                <a:gd name="T6" fmla="*/ 161 w 161"/>
                <a:gd name="T7" fmla="*/ 50 h 615"/>
                <a:gd name="T8" fmla="*/ 161 w 161"/>
                <a:gd name="T9" fmla="*/ 89 h 615"/>
                <a:gd name="T10" fmla="*/ 160 w 161"/>
                <a:gd name="T11" fmla="*/ 133 h 615"/>
                <a:gd name="T12" fmla="*/ 156 w 161"/>
                <a:gd name="T13" fmla="*/ 187 h 615"/>
                <a:gd name="T14" fmla="*/ 148 w 161"/>
                <a:gd name="T15" fmla="*/ 246 h 615"/>
                <a:gd name="T16" fmla="*/ 135 w 161"/>
                <a:gd name="T17" fmla="*/ 311 h 615"/>
                <a:gd name="T18" fmla="*/ 119 w 161"/>
                <a:gd name="T19" fmla="*/ 380 h 615"/>
                <a:gd name="T20" fmla="*/ 96 w 161"/>
                <a:gd name="T21" fmla="*/ 455 h 615"/>
                <a:gd name="T22" fmla="*/ 67 w 161"/>
                <a:gd name="T23" fmla="*/ 534 h 615"/>
                <a:gd name="T24" fmla="*/ 33 w 161"/>
                <a:gd name="T25" fmla="*/ 615 h 615"/>
                <a:gd name="T26" fmla="*/ 0 w 161"/>
                <a:gd name="T27" fmla="*/ 597 h 615"/>
                <a:gd name="T28" fmla="*/ 23 w 161"/>
                <a:gd name="T29" fmla="*/ 542 h 615"/>
                <a:gd name="T30" fmla="*/ 44 w 161"/>
                <a:gd name="T31" fmla="*/ 482 h 615"/>
                <a:gd name="T32" fmla="*/ 64 w 161"/>
                <a:gd name="T33" fmla="*/ 423 h 615"/>
                <a:gd name="T34" fmla="*/ 83 w 161"/>
                <a:gd name="T35" fmla="*/ 361 h 615"/>
                <a:gd name="T36" fmla="*/ 98 w 161"/>
                <a:gd name="T37" fmla="*/ 300 h 615"/>
                <a:gd name="T38" fmla="*/ 113 w 161"/>
                <a:gd name="T39" fmla="*/ 240 h 615"/>
                <a:gd name="T40" fmla="*/ 125 w 161"/>
                <a:gd name="T41" fmla="*/ 187 h 615"/>
                <a:gd name="T42" fmla="*/ 135 w 161"/>
                <a:gd name="T43" fmla="*/ 135 h 615"/>
                <a:gd name="T44" fmla="*/ 144 w 161"/>
                <a:gd name="T45" fmla="*/ 91 h 615"/>
                <a:gd name="T46" fmla="*/ 150 w 161"/>
                <a:gd name="T47" fmla="*/ 54 h 615"/>
                <a:gd name="T48" fmla="*/ 156 w 161"/>
                <a:gd name="T49" fmla="*/ 25 h 615"/>
                <a:gd name="T50" fmla="*/ 158 w 161"/>
                <a:gd name="T51" fmla="*/ 8 h 615"/>
                <a:gd name="T52" fmla="*/ 158 w 161"/>
                <a:gd name="T5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615">
                  <a:moveTo>
                    <a:pt x="158" y="0"/>
                  </a:moveTo>
                  <a:lnTo>
                    <a:pt x="160" y="6"/>
                  </a:lnTo>
                  <a:lnTo>
                    <a:pt x="160" y="23"/>
                  </a:lnTo>
                  <a:lnTo>
                    <a:pt x="161" y="50"/>
                  </a:lnTo>
                  <a:lnTo>
                    <a:pt x="161" y="89"/>
                  </a:lnTo>
                  <a:lnTo>
                    <a:pt x="160" y="133"/>
                  </a:lnTo>
                  <a:lnTo>
                    <a:pt x="156" y="187"/>
                  </a:lnTo>
                  <a:lnTo>
                    <a:pt x="148" y="246"/>
                  </a:lnTo>
                  <a:lnTo>
                    <a:pt x="135" y="311"/>
                  </a:lnTo>
                  <a:lnTo>
                    <a:pt x="119" y="380"/>
                  </a:lnTo>
                  <a:lnTo>
                    <a:pt x="96" y="455"/>
                  </a:lnTo>
                  <a:lnTo>
                    <a:pt x="67" y="534"/>
                  </a:lnTo>
                  <a:lnTo>
                    <a:pt x="33" y="615"/>
                  </a:lnTo>
                  <a:lnTo>
                    <a:pt x="0" y="597"/>
                  </a:lnTo>
                  <a:lnTo>
                    <a:pt x="23" y="542"/>
                  </a:lnTo>
                  <a:lnTo>
                    <a:pt x="44" y="482"/>
                  </a:lnTo>
                  <a:lnTo>
                    <a:pt x="64" y="423"/>
                  </a:lnTo>
                  <a:lnTo>
                    <a:pt x="83" y="361"/>
                  </a:lnTo>
                  <a:lnTo>
                    <a:pt x="98" y="300"/>
                  </a:lnTo>
                  <a:lnTo>
                    <a:pt x="113" y="240"/>
                  </a:lnTo>
                  <a:lnTo>
                    <a:pt x="125" y="187"/>
                  </a:lnTo>
                  <a:lnTo>
                    <a:pt x="135" y="135"/>
                  </a:lnTo>
                  <a:lnTo>
                    <a:pt x="144" y="91"/>
                  </a:lnTo>
                  <a:lnTo>
                    <a:pt x="150" y="54"/>
                  </a:lnTo>
                  <a:lnTo>
                    <a:pt x="156" y="25"/>
                  </a:lnTo>
                  <a:lnTo>
                    <a:pt x="158" y="8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6" name="Freeform 91"/>
            <p:cNvSpPr>
              <a:spLocks/>
            </p:cNvSpPr>
            <p:nvPr/>
          </p:nvSpPr>
          <p:spPr bwMode="auto">
            <a:xfrm>
              <a:off x="6555359" y="5113697"/>
              <a:ext cx="144208" cy="1048939"/>
            </a:xfrm>
            <a:custGeom>
              <a:avLst/>
              <a:gdLst>
                <a:gd name="T0" fmla="*/ 63 w 84"/>
                <a:gd name="T1" fmla="*/ 0 h 611"/>
                <a:gd name="T2" fmla="*/ 63 w 84"/>
                <a:gd name="T3" fmla="*/ 4 h 611"/>
                <a:gd name="T4" fmla="*/ 67 w 84"/>
                <a:gd name="T5" fmla="*/ 17 h 611"/>
                <a:gd name="T6" fmla="*/ 71 w 84"/>
                <a:gd name="T7" fmla="*/ 40 h 611"/>
                <a:gd name="T8" fmla="*/ 76 w 84"/>
                <a:gd name="T9" fmla="*/ 73 h 611"/>
                <a:gd name="T10" fmla="*/ 80 w 84"/>
                <a:gd name="T11" fmla="*/ 112 h 611"/>
                <a:gd name="T12" fmla="*/ 82 w 84"/>
                <a:gd name="T13" fmla="*/ 159 h 611"/>
                <a:gd name="T14" fmla="*/ 84 w 84"/>
                <a:gd name="T15" fmla="*/ 217 h 611"/>
                <a:gd name="T16" fmla="*/ 82 w 84"/>
                <a:gd name="T17" fmla="*/ 280 h 611"/>
                <a:gd name="T18" fmla="*/ 76 w 84"/>
                <a:gd name="T19" fmla="*/ 350 h 611"/>
                <a:gd name="T20" fmla="*/ 67 w 84"/>
                <a:gd name="T21" fmla="*/ 428 h 611"/>
                <a:gd name="T22" fmla="*/ 51 w 84"/>
                <a:gd name="T23" fmla="*/ 513 h 611"/>
                <a:gd name="T24" fmla="*/ 30 w 84"/>
                <a:gd name="T25" fmla="*/ 603 h 611"/>
                <a:gd name="T26" fmla="*/ 0 w 84"/>
                <a:gd name="T27" fmla="*/ 611 h 611"/>
                <a:gd name="T28" fmla="*/ 13 w 84"/>
                <a:gd name="T29" fmla="*/ 543 h 611"/>
                <a:gd name="T30" fmla="*/ 26 w 84"/>
                <a:gd name="T31" fmla="*/ 474 h 611"/>
                <a:gd name="T32" fmla="*/ 36 w 84"/>
                <a:gd name="T33" fmla="*/ 403 h 611"/>
                <a:gd name="T34" fmla="*/ 44 w 84"/>
                <a:gd name="T35" fmla="*/ 336 h 611"/>
                <a:gd name="T36" fmla="*/ 51 w 84"/>
                <a:gd name="T37" fmla="*/ 269 h 611"/>
                <a:gd name="T38" fmla="*/ 55 w 84"/>
                <a:gd name="T39" fmla="*/ 206 h 611"/>
                <a:gd name="T40" fmla="*/ 59 w 84"/>
                <a:gd name="T41" fmla="*/ 150 h 611"/>
                <a:gd name="T42" fmla="*/ 61 w 84"/>
                <a:gd name="T43" fmla="*/ 100 h 611"/>
                <a:gd name="T44" fmla="*/ 61 w 84"/>
                <a:gd name="T45" fmla="*/ 58 h 611"/>
                <a:gd name="T46" fmla="*/ 63 w 84"/>
                <a:gd name="T47" fmla="*/ 27 h 611"/>
                <a:gd name="T48" fmla="*/ 63 w 84"/>
                <a:gd name="T49" fmla="*/ 6 h 611"/>
                <a:gd name="T50" fmla="*/ 63 w 84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611">
                  <a:moveTo>
                    <a:pt x="63" y="0"/>
                  </a:moveTo>
                  <a:lnTo>
                    <a:pt x="63" y="4"/>
                  </a:lnTo>
                  <a:lnTo>
                    <a:pt x="67" y="17"/>
                  </a:lnTo>
                  <a:lnTo>
                    <a:pt x="71" y="40"/>
                  </a:lnTo>
                  <a:lnTo>
                    <a:pt x="76" y="73"/>
                  </a:lnTo>
                  <a:lnTo>
                    <a:pt x="80" y="112"/>
                  </a:lnTo>
                  <a:lnTo>
                    <a:pt x="82" y="159"/>
                  </a:lnTo>
                  <a:lnTo>
                    <a:pt x="84" y="217"/>
                  </a:lnTo>
                  <a:lnTo>
                    <a:pt x="82" y="280"/>
                  </a:lnTo>
                  <a:lnTo>
                    <a:pt x="76" y="350"/>
                  </a:lnTo>
                  <a:lnTo>
                    <a:pt x="67" y="428"/>
                  </a:lnTo>
                  <a:lnTo>
                    <a:pt x="51" y="513"/>
                  </a:lnTo>
                  <a:lnTo>
                    <a:pt x="30" y="603"/>
                  </a:lnTo>
                  <a:lnTo>
                    <a:pt x="0" y="611"/>
                  </a:lnTo>
                  <a:lnTo>
                    <a:pt x="13" y="543"/>
                  </a:lnTo>
                  <a:lnTo>
                    <a:pt x="26" y="474"/>
                  </a:lnTo>
                  <a:lnTo>
                    <a:pt x="36" y="403"/>
                  </a:lnTo>
                  <a:lnTo>
                    <a:pt x="44" y="336"/>
                  </a:lnTo>
                  <a:lnTo>
                    <a:pt x="51" y="269"/>
                  </a:lnTo>
                  <a:lnTo>
                    <a:pt x="55" y="206"/>
                  </a:lnTo>
                  <a:lnTo>
                    <a:pt x="59" y="150"/>
                  </a:lnTo>
                  <a:lnTo>
                    <a:pt x="61" y="100"/>
                  </a:lnTo>
                  <a:lnTo>
                    <a:pt x="61" y="58"/>
                  </a:lnTo>
                  <a:lnTo>
                    <a:pt x="63" y="27"/>
                  </a:lnTo>
                  <a:lnTo>
                    <a:pt x="63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7" name="Freeform 92"/>
            <p:cNvSpPr>
              <a:spLocks/>
            </p:cNvSpPr>
            <p:nvPr/>
          </p:nvSpPr>
          <p:spPr bwMode="auto">
            <a:xfrm>
              <a:off x="6469521" y="5113697"/>
              <a:ext cx="140774" cy="1048939"/>
            </a:xfrm>
            <a:custGeom>
              <a:avLst/>
              <a:gdLst>
                <a:gd name="T0" fmla="*/ 59 w 82"/>
                <a:gd name="T1" fmla="*/ 0 h 611"/>
                <a:gd name="T2" fmla="*/ 61 w 82"/>
                <a:gd name="T3" fmla="*/ 6 h 611"/>
                <a:gd name="T4" fmla="*/ 65 w 82"/>
                <a:gd name="T5" fmla="*/ 19 h 611"/>
                <a:gd name="T6" fmla="*/ 69 w 82"/>
                <a:gd name="T7" fmla="*/ 42 h 611"/>
                <a:gd name="T8" fmla="*/ 74 w 82"/>
                <a:gd name="T9" fmla="*/ 73 h 611"/>
                <a:gd name="T10" fmla="*/ 78 w 82"/>
                <a:gd name="T11" fmla="*/ 113 h 611"/>
                <a:gd name="T12" fmla="*/ 82 w 82"/>
                <a:gd name="T13" fmla="*/ 161 h 611"/>
                <a:gd name="T14" fmla="*/ 82 w 82"/>
                <a:gd name="T15" fmla="*/ 217 h 611"/>
                <a:gd name="T16" fmla="*/ 80 w 82"/>
                <a:gd name="T17" fmla="*/ 280 h 611"/>
                <a:gd name="T18" fmla="*/ 76 w 82"/>
                <a:gd name="T19" fmla="*/ 351 h 611"/>
                <a:gd name="T20" fmla="*/ 67 w 82"/>
                <a:gd name="T21" fmla="*/ 430 h 611"/>
                <a:gd name="T22" fmla="*/ 51 w 82"/>
                <a:gd name="T23" fmla="*/ 515 h 611"/>
                <a:gd name="T24" fmla="*/ 30 w 82"/>
                <a:gd name="T25" fmla="*/ 605 h 611"/>
                <a:gd name="T26" fmla="*/ 0 w 82"/>
                <a:gd name="T27" fmla="*/ 611 h 611"/>
                <a:gd name="T28" fmla="*/ 15 w 82"/>
                <a:gd name="T29" fmla="*/ 545 h 611"/>
                <a:gd name="T30" fmla="*/ 26 w 82"/>
                <a:gd name="T31" fmla="*/ 474 h 611"/>
                <a:gd name="T32" fmla="*/ 36 w 82"/>
                <a:gd name="T33" fmla="*/ 405 h 611"/>
                <a:gd name="T34" fmla="*/ 44 w 82"/>
                <a:gd name="T35" fmla="*/ 336 h 611"/>
                <a:gd name="T36" fmla="*/ 50 w 82"/>
                <a:gd name="T37" fmla="*/ 271 h 611"/>
                <a:gd name="T38" fmla="*/ 53 w 82"/>
                <a:gd name="T39" fmla="*/ 208 h 611"/>
                <a:gd name="T40" fmla="*/ 57 w 82"/>
                <a:gd name="T41" fmla="*/ 150 h 611"/>
                <a:gd name="T42" fmla="*/ 59 w 82"/>
                <a:gd name="T43" fmla="*/ 100 h 611"/>
                <a:gd name="T44" fmla="*/ 59 w 82"/>
                <a:gd name="T45" fmla="*/ 60 h 611"/>
                <a:gd name="T46" fmla="*/ 59 w 82"/>
                <a:gd name="T47" fmla="*/ 27 h 611"/>
                <a:gd name="T48" fmla="*/ 59 w 82"/>
                <a:gd name="T49" fmla="*/ 8 h 611"/>
                <a:gd name="T50" fmla="*/ 59 w 82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611">
                  <a:moveTo>
                    <a:pt x="59" y="0"/>
                  </a:moveTo>
                  <a:lnTo>
                    <a:pt x="61" y="6"/>
                  </a:lnTo>
                  <a:lnTo>
                    <a:pt x="65" y="19"/>
                  </a:lnTo>
                  <a:lnTo>
                    <a:pt x="69" y="42"/>
                  </a:lnTo>
                  <a:lnTo>
                    <a:pt x="74" y="73"/>
                  </a:lnTo>
                  <a:lnTo>
                    <a:pt x="78" y="113"/>
                  </a:lnTo>
                  <a:lnTo>
                    <a:pt x="82" y="161"/>
                  </a:lnTo>
                  <a:lnTo>
                    <a:pt x="82" y="217"/>
                  </a:lnTo>
                  <a:lnTo>
                    <a:pt x="80" y="280"/>
                  </a:lnTo>
                  <a:lnTo>
                    <a:pt x="76" y="351"/>
                  </a:lnTo>
                  <a:lnTo>
                    <a:pt x="67" y="430"/>
                  </a:lnTo>
                  <a:lnTo>
                    <a:pt x="51" y="515"/>
                  </a:lnTo>
                  <a:lnTo>
                    <a:pt x="30" y="605"/>
                  </a:lnTo>
                  <a:lnTo>
                    <a:pt x="0" y="611"/>
                  </a:lnTo>
                  <a:lnTo>
                    <a:pt x="15" y="545"/>
                  </a:lnTo>
                  <a:lnTo>
                    <a:pt x="26" y="474"/>
                  </a:lnTo>
                  <a:lnTo>
                    <a:pt x="36" y="405"/>
                  </a:lnTo>
                  <a:lnTo>
                    <a:pt x="44" y="336"/>
                  </a:lnTo>
                  <a:lnTo>
                    <a:pt x="50" y="271"/>
                  </a:lnTo>
                  <a:lnTo>
                    <a:pt x="53" y="208"/>
                  </a:lnTo>
                  <a:lnTo>
                    <a:pt x="57" y="150"/>
                  </a:lnTo>
                  <a:lnTo>
                    <a:pt x="59" y="100"/>
                  </a:lnTo>
                  <a:lnTo>
                    <a:pt x="59" y="60"/>
                  </a:lnTo>
                  <a:lnTo>
                    <a:pt x="59" y="27"/>
                  </a:lnTo>
                  <a:lnTo>
                    <a:pt x="59" y="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8" name="Freeform 93"/>
            <p:cNvSpPr>
              <a:spLocks/>
            </p:cNvSpPr>
            <p:nvPr/>
          </p:nvSpPr>
          <p:spPr bwMode="auto">
            <a:xfrm>
              <a:off x="6369949" y="5338592"/>
              <a:ext cx="108156" cy="824044"/>
            </a:xfrm>
            <a:custGeom>
              <a:avLst/>
              <a:gdLst>
                <a:gd name="T0" fmla="*/ 44 w 63"/>
                <a:gd name="T1" fmla="*/ 0 h 480"/>
                <a:gd name="T2" fmla="*/ 46 w 63"/>
                <a:gd name="T3" fmla="*/ 6 h 480"/>
                <a:gd name="T4" fmla="*/ 50 w 63"/>
                <a:gd name="T5" fmla="*/ 21 h 480"/>
                <a:gd name="T6" fmla="*/ 54 w 63"/>
                <a:gd name="T7" fmla="*/ 46 h 480"/>
                <a:gd name="T8" fmla="*/ 58 w 63"/>
                <a:gd name="T9" fmla="*/ 82 h 480"/>
                <a:gd name="T10" fmla="*/ 61 w 63"/>
                <a:gd name="T11" fmla="*/ 127 h 480"/>
                <a:gd name="T12" fmla="*/ 63 w 63"/>
                <a:gd name="T13" fmla="*/ 180 h 480"/>
                <a:gd name="T14" fmla="*/ 59 w 63"/>
                <a:gd name="T15" fmla="*/ 242 h 480"/>
                <a:gd name="T16" fmla="*/ 54 w 63"/>
                <a:gd name="T17" fmla="*/ 311 h 480"/>
                <a:gd name="T18" fmla="*/ 42 w 63"/>
                <a:gd name="T19" fmla="*/ 390 h 480"/>
                <a:gd name="T20" fmla="*/ 23 w 63"/>
                <a:gd name="T21" fmla="*/ 474 h 480"/>
                <a:gd name="T22" fmla="*/ 0 w 63"/>
                <a:gd name="T23" fmla="*/ 480 h 480"/>
                <a:gd name="T24" fmla="*/ 11 w 63"/>
                <a:gd name="T25" fmla="*/ 422 h 480"/>
                <a:gd name="T26" fmla="*/ 21 w 63"/>
                <a:gd name="T27" fmla="*/ 363 h 480"/>
                <a:gd name="T28" fmla="*/ 29 w 63"/>
                <a:gd name="T29" fmla="*/ 303 h 480"/>
                <a:gd name="T30" fmla="*/ 35 w 63"/>
                <a:gd name="T31" fmla="*/ 246 h 480"/>
                <a:gd name="T32" fmla="*/ 38 w 63"/>
                <a:gd name="T33" fmla="*/ 190 h 480"/>
                <a:gd name="T34" fmla="*/ 42 w 63"/>
                <a:gd name="T35" fmla="*/ 138 h 480"/>
                <a:gd name="T36" fmla="*/ 44 w 63"/>
                <a:gd name="T37" fmla="*/ 92 h 480"/>
                <a:gd name="T38" fmla="*/ 44 w 63"/>
                <a:gd name="T39" fmla="*/ 54 h 480"/>
                <a:gd name="T40" fmla="*/ 44 w 63"/>
                <a:gd name="T41" fmla="*/ 25 h 480"/>
                <a:gd name="T42" fmla="*/ 44 w 63"/>
                <a:gd name="T43" fmla="*/ 8 h 480"/>
                <a:gd name="T44" fmla="*/ 44 w 63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80">
                  <a:moveTo>
                    <a:pt x="44" y="0"/>
                  </a:moveTo>
                  <a:lnTo>
                    <a:pt x="46" y="6"/>
                  </a:lnTo>
                  <a:lnTo>
                    <a:pt x="50" y="21"/>
                  </a:lnTo>
                  <a:lnTo>
                    <a:pt x="54" y="46"/>
                  </a:lnTo>
                  <a:lnTo>
                    <a:pt x="58" y="82"/>
                  </a:lnTo>
                  <a:lnTo>
                    <a:pt x="61" y="127"/>
                  </a:lnTo>
                  <a:lnTo>
                    <a:pt x="63" y="180"/>
                  </a:lnTo>
                  <a:lnTo>
                    <a:pt x="59" y="242"/>
                  </a:lnTo>
                  <a:lnTo>
                    <a:pt x="54" y="311"/>
                  </a:lnTo>
                  <a:lnTo>
                    <a:pt x="42" y="390"/>
                  </a:lnTo>
                  <a:lnTo>
                    <a:pt x="23" y="474"/>
                  </a:lnTo>
                  <a:lnTo>
                    <a:pt x="0" y="480"/>
                  </a:lnTo>
                  <a:lnTo>
                    <a:pt x="11" y="422"/>
                  </a:lnTo>
                  <a:lnTo>
                    <a:pt x="21" y="363"/>
                  </a:lnTo>
                  <a:lnTo>
                    <a:pt x="29" y="303"/>
                  </a:lnTo>
                  <a:lnTo>
                    <a:pt x="35" y="246"/>
                  </a:lnTo>
                  <a:lnTo>
                    <a:pt x="38" y="190"/>
                  </a:lnTo>
                  <a:lnTo>
                    <a:pt x="42" y="138"/>
                  </a:lnTo>
                  <a:lnTo>
                    <a:pt x="44" y="92"/>
                  </a:lnTo>
                  <a:lnTo>
                    <a:pt x="44" y="54"/>
                  </a:lnTo>
                  <a:lnTo>
                    <a:pt x="44" y="25"/>
                  </a:lnTo>
                  <a:lnTo>
                    <a:pt x="44" y="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9" name="Freeform 94"/>
            <p:cNvSpPr>
              <a:spLocks/>
            </p:cNvSpPr>
            <p:nvPr/>
          </p:nvSpPr>
          <p:spPr bwMode="auto">
            <a:xfrm>
              <a:off x="6284111" y="5338592"/>
              <a:ext cx="104723" cy="824044"/>
            </a:xfrm>
            <a:custGeom>
              <a:avLst/>
              <a:gdLst>
                <a:gd name="T0" fmla="*/ 42 w 61"/>
                <a:gd name="T1" fmla="*/ 0 h 480"/>
                <a:gd name="T2" fmla="*/ 44 w 61"/>
                <a:gd name="T3" fmla="*/ 4 h 480"/>
                <a:gd name="T4" fmla="*/ 48 w 61"/>
                <a:gd name="T5" fmla="*/ 19 h 480"/>
                <a:gd name="T6" fmla="*/ 52 w 61"/>
                <a:gd name="T7" fmla="*/ 46 h 480"/>
                <a:gd name="T8" fmla="*/ 58 w 61"/>
                <a:gd name="T9" fmla="*/ 80 h 480"/>
                <a:gd name="T10" fmla="*/ 60 w 61"/>
                <a:gd name="T11" fmla="*/ 125 h 480"/>
                <a:gd name="T12" fmla="*/ 61 w 61"/>
                <a:gd name="T13" fmla="*/ 178 h 480"/>
                <a:gd name="T14" fmla="*/ 60 w 61"/>
                <a:gd name="T15" fmla="*/ 240 h 480"/>
                <a:gd name="T16" fmla="*/ 54 w 61"/>
                <a:gd name="T17" fmla="*/ 309 h 480"/>
                <a:gd name="T18" fmla="*/ 42 w 61"/>
                <a:gd name="T19" fmla="*/ 388 h 480"/>
                <a:gd name="T20" fmla="*/ 25 w 61"/>
                <a:gd name="T21" fmla="*/ 474 h 480"/>
                <a:gd name="T22" fmla="*/ 0 w 61"/>
                <a:gd name="T23" fmla="*/ 480 h 480"/>
                <a:gd name="T24" fmla="*/ 12 w 61"/>
                <a:gd name="T25" fmla="*/ 422 h 480"/>
                <a:gd name="T26" fmla="*/ 21 w 61"/>
                <a:gd name="T27" fmla="*/ 361 h 480"/>
                <a:gd name="T28" fmla="*/ 29 w 61"/>
                <a:gd name="T29" fmla="*/ 301 h 480"/>
                <a:gd name="T30" fmla="*/ 35 w 61"/>
                <a:gd name="T31" fmla="*/ 244 h 480"/>
                <a:gd name="T32" fmla="*/ 38 w 61"/>
                <a:gd name="T33" fmla="*/ 188 h 480"/>
                <a:gd name="T34" fmla="*/ 40 w 61"/>
                <a:gd name="T35" fmla="*/ 136 h 480"/>
                <a:gd name="T36" fmla="*/ 42 w 61"/>
                <a:gd name="T37" fmla="*/ 90 h 480"/>
                <a:gd name="T38" fmla="*/ 42 w 61"/>
                <a:gd name="T39" fmla="*/ 54 h 480"/>
                <a:gd name="T40" fmla="*/ 42 w 61"/>
                <a:gd name="T41" fmla="*/ 25 h 480"/>
                <a:gd name="T42" fmla="*/ 42 w 61"/>
                <a:gd name="T43" fmla="*/ 6 h 480"/>
                <a:gd name="T44" fmla="*/ 42 w 61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480">
                  <a:moveTo>
                    <a:pt x="42" y="0"/>
                  </a:moveTo>
                  <a:lnTo>
                    <a:pt x="44" y="4"/>
                  </a:lnTo>
                  <a:lnTo>
                    <a:pt x="48" y="19"/>
                  </a:lnTo>
                  <a:lnTo>
                    <a:pt x="52" y="46"/>
                  </a:lnTo>
                  <a:lnTo>
                    <a:pt x="58" y="80"/>
                  </a:lnTo>
                  <a:lnTo>
                    <a:pt x="60" y="125"/>
                  </a:lnTo>
                  <a:lnTo>
                    <a:pt x="61" y="178"/>
                  </a:lnTo>
                  <a:lnTo>
                    <a:pt x="60" y="240"/>
                  </a:lnTo>
                  <a:lnTo>
                    <a:pt x="54" y="309"/>
                  </a:lnTo>
                  <a:lnTo>
                    <a:pt x="42" y="388"/>
                  </a:lnTo>
                  <a:lnTo>
                    <a:pt x="25" y="474"/>
                  </a:lnTo>
                  <a:lnTo>
                    <a:pt x="0" y="480"/>
                  </a:lnTo>
                  <a:lnTo>
                    <a:pt x="12" y="422"/>
                  </a:lnTo>
                  <a:lnTo>
                    <a:pt x="21" y="361"/>
                  </a:lnTo>
                  <a:lnTo>
                    <a:pt x="29" y="301"/>
                  </a:lnTo>
                  <a:lnTo>
                    <a:pt x="35" y="244"/>
                  </a:lnTo>
                  <a:lnTo>
                    <a:pt x="38" y="188"/>
                  </a:lnTo>
                  <a:lnTo>
                    <a:pt x="40" y="136"/>
                  </a:lnTo>
                  <a:lnTo>
                    <a:pt x="42" y="90"/>
                  </a:lnTo>
                  <a:lnTo>
                    <a:pt x="42" y="54"/>
                  </a:lnTo>
                  <a:lnTo>
                    <a:pt x="42" y="25"/>
                  </a:lnTo>
                  <a:lnTo>
                    <a:pt x="42" y="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0" name="Freeform 95"/>
            <p:cNvSpPr>
              <a:spLocks/>
            </p:cNvSpPr>
            <p:nvPr/>
          </p:nvSpPr>
          <p:spPr bwMode="auto">
            <a:xfrm>
              <a:off x="6215441" y="5172067"/>
              <a:ext cx="125324" cy="990569"/>
            </a:xfrm>
            <a:custGeom>
              <a:avLst/>
              <a:gdLst>
                <a:gd name="T0" fmla="*/ 40 w 73"/>
                <a:gd name="T1" fmla="*/ 0 h 577"/>
                <a:gd name="T2" fmla="*/ 42 w 73"/>
                <a:gd name="T3" fmla="*/ 4 h 577"/>
                <a:gd name="T4" fmla="*/ 46 w 73"/>
                <a:gd name="T5" fmla="*/ 17 h 577"/>
                <a:gd name="T6" fmla="*/ 52 w 73"/>
                <a:gd name="T7" fmla="*/ 38 h 577"/>
                <a:gd name="T8" fmla="*/ 57 w 73"/>
                <a:gd name="T9" fmla="*/ 67 h 577"/>
                <a:gd name="T10" fmla="*/ 65 w 73"/>
                <a:gd name="T11" fmla="*/ 105 h 577"/>
                <a:gd name="T12" fmla="*/ 69 w 73"/>
                <a:gd name="T13" fmla="*/ 149 h 577"/>
                <a:gd name="T14" fmla="*/ 73 w 73"/>
                <a:gd name="T15" fmla="*/ 201 h 577"/>
                <a:gd name="T16" fmla="*/ 73 w 73"/>
                <a:gd name="T17" fmla="*/ 263 h 577"/>
                <a:gd name="T18" fmla="*/ 71 w 73"/>
                <a:gd name="T19" fmla="*/ 328 h 577"/>
                <a:gd name="T20" fmla="*/ 63 w 73"/>
                <a:gd name="T21" fmla="*/ 403 h 577"/>
                <a:gd name="T22" fmla="*/ 52 w 73"/>
                <a:gd name="T23" fmla="*/ 483 h 577"/>
                <a:gd name="T24" fmla="*/ 32 w 73"/>
                <a:gd name="T25" fmla="*/ 570 h 577"/>
                <a:gd name="T26" fmla="*/ 0 w 73"/>
                <a:gd name="T27" fmla="*/ 577 h 577"/>
                <a:gd name="T28" fmla="*/ 13 w 73"/>
                <a:gd name="T29" fmla="*/ 514 h 577"/>
                <a:gd name="T30" fmla="*/ 23 w 73"/>
                <a:gd name="T31" fmla="*/ 449 h 577"/>
                <a:gd name="T32" fmla="*/ 30 w 73"/>
                <a:gd name="T33" fmla="*/ 382 h 577"/>
                <a:gd name="T34" fmla="*/ 36 w 73"/>
                <a:gd name="T35" fmla="*/ 316 h 577"/>
                <a:gd name="T36" fmla="*/ 40 w 73"/>
                <a:gd name="T37" fmla="*/ 253 h 577"/>
                <a:gd name="T38" fmla="*/ 42 w 73"/>
                <a:gd name="T39" fmla="*/ 195 h 577"/>
                <a:gd name="T40" fmla="*/ 44 w 73"/>
                <a:gd name="T41" fmla="*/ 142 h 577"/>
                <a:gd name="T42" fmla="*/ 44 w 73"/>
                <a:gd name="T43" fmla="*/ 94 h 577"/>
                <a:gd name="T44" fmla="*/ 42 w 73"/>
                <a:gd name="T45" fmla="*/ 55 h 577"/>
                <a:gd name="T46" fmla="*/ 42 w 73"/>
                <a:gd name="T47" fmla="*/ 25 h 577"/>
                <a:gd name="T48" fmla="*/ 40 w 73"/>
                <a:gd name="T49" fmla="*/ 5 h 577"/>
                <a:gd name="T50" fmla="*/ 40 w 73"/>
                <a:gd name="T51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77">
                  <a:moveTo>
                    <a:pt x="40" y="0"/>
                  </a:moveTo>
                  <a:lnTo>
                    <a:pt x="42" y="4"/>
                  </a:lnTo>
                  <a:lnTo>
                    <a:pt x="46" y="17"/>
                  </a:lnTo>
                  <a:lnTo>
                    <a:pt x="52" y="38"/>
                  </a:lnTo>
                  <a:lnTo>
                    <a:pt x="57" y="67"/>
                  </a:lnTo>
                  <a:lnTo>
                    <a:pt x="65" y="105"/>
                  </a:lnTo>
                  <a:lnTo>
                    <a:pt x="69" y="149"/>
                  </a:lnTo>
                  <a:lnTo>
                    <a:pt x="73" y="201"/>
                  </a:lnTo>
                  <a:lnTo>
                    <a:pt x="73" y="263"/>
                  </a:lnTo>
                  <a:lnTo>
                    <a:pt x="71" y="328"/>
                  </a:lnTo>
                  <a:lnTo>
                    <a:pt x="63" y="403"/>
                  </a:lnTo>
                  <a:lnTo>
                    <a:pt x="52" y="483"/>
                  </a:lnTo>
                  <a:lnTo>
                    <a:pt x="32" y="570"/>
                  </a:lnTo>
                  <a:lnTo>
                    <a:pt x="0" y="577"/>
                  </a:lnTo>
                  <a:lnTo>
                    <a:pt x="13" y="514"/>
                  </a:lnTo>
                  <a:lnTo>
                    <a:pt x="23" y="449"/>
                  </a:lnTo>
                  <a:lnTo>
                    <a:pt x="30" y="382"/>
                  </a:lnTo>
                  <a:lnTo>
                    <a:pt x="36" y="316"/>
                  </a:lnTo>
                  <a:lnTo>
                    <a:pt x="40" y="253"/>
                  </a:lnTo>
                  <a:lnTo>
                    <a:pt x="42" y="195"/>
                  </a:lnTo>
                  <a:lnTo>
                    <a:pt x="44" y="142"/>
                  </a:lnTo>
                  <a:lnTo>
                    <a:pt x="44" y="94"/>
                  </a:lnTo>
                  <a:lnTo>
                    <a:pt x="42" y="55"/>
                  </a:lnTo>
                  <a:lnTo>
                    <a:pt x="42" y="25"/>
                  </a:lnTo>
                  <a:lnTo>
                    <a:pt x="40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1" name="Freeform 96"/>
            <p:cNvSpPr>
              <a:spLocks/>
            </p:cNvSpPr>
            <p:nvPr/>
          </p:nvSpPr>
          <p:spPr bwMode="auto">
            <a:xfrm>
              <a:off x="5980246" y="5039876"/>
              <a:ext cx="231763" cy="1122760"/>
            </a:xfrm>
            <a:custGeom>
              <a:avLst/>
              <a:gdLst>
                <a:gd name="T0" fmla="*/ 129 w 135"/>
                <a:gd name="T1" fmla="*/ 0 h 654"/>
                <a:gd name="T2" fmla="*/ 131 w 135"/>
                <a:gd name="T3" fmla="*/ 5 h 654"/>
                <a:gd name="T4" fmla="*/ 133 w 135"/>
                <a:gd name="T5" fmla="*/ 23 h 654"/>
                <a:gd name="T6" fmla="*/ 135 w 135"/>
                <a:gd name="T7" fmla="*/ 52 h 654"/>
                <a:gd name="T8" fmla="*/ 135 w 135"/>
                <a:gd name="T9" fmla="*/ 88 h 654"/>
                <a:gd name="T10" fmla="*/ 135 w 135"/>
                <a:gd name="T11" fmla="*/ 136 h 654"/>
                <a:gd name="T12" fmla="*/ 133 w 135"/>
                <a:gd name="T13" fmla="*/ 192 h 654"/>
                <a:gd name="T14" fmla="*/ 127 w 135"/>
                <a:gd name="T15" fmla="*/ 255 h 654"/>
                <a:gd name="T16" fmla="*/ 119 w 135"/>
                <a:gd name="T17" fmla="*/ 324 h 654"/>
                <a:gd name="T18" fmla="*/ 106 w 135"/>
                <a:gd name="T19" fmla="*/ 399 h 654"/>
                <a:gd name="T20" fmla="*/ 87 w 135"/>
                <a:gd name="T21" fmla="*/ 480 h 654"/>
                <a:gd name="T22" fmla="*/ 64 w 135"/>
                <a:gd name="T23" fmla="*/ 564 h 654"/>
                <a:gd name="T24" fmla="*/ 31 w 135"/>
                <a:gd name="T25" fmla="*/ 654 h 654"/>
                <a:gd name="T26" fmla="*/ 0 w 135"/>
                <a:gd name="T27" fmla="*/ 641 h 654"/>
                <a:gd name="T28" fmla="*/ 20 w 135"/>
                <a:gd name="T29" fmla="*/ 579 h 654"/>
                <a:gd name="T30" fmla="*/ 39 w 135"/>
                <a:gd name="T31" fmla="*/ 516 h 654"/>
                <a:gd name="T32" fmla="*/ 56 w 135"/>
                <a:gd name="T33" fmla="*/ 449 h 654"/>
                <a:gd name="T34" fmla="*/ 69 w 135"/>
                <a:gd name="T35" fmla="*/ 384 h 654"/>
                <a:gd name="T36" fmla="*/ 83 w 135"/>
                <a:gd name="T37" fmla="*/ 318 h 654"/>
                <a:gd name="T38" fmla="*/ 94 w 135"/>
                <a:gd name="T39" fmla="*/ 255 h 654"/>
                <a:gd name="T40" fmla="*/ 104 w 135"/>
                <a:gd name="T41" fmla="*/ 196 h 654"/>
                <a:gd name="T42" fmla="*/ 112 w 135"/>
                <a:gd name="T43" fmla="*/ 142 h 654"/>
                <a:gd name="T44" fmla="*/ 119 w 135"/>
                <a:gd name="T45" fmla="*/ 94 h 654"/>
                <a:gd name="T46" fmla="*/ 123 w 135"/>
                <a:gd name="T47" fmla="*/ 55 h 654"/>
                <a:gd name="T48" fmla="*/ 127 w 135"/>
                <a:gd name="T49" fmla="*/ 25 h 654"/>
                <a:gd name="T50" fmla="*/ 129 w 135"/>
                <a:gd name="T51" fmla="*/ 5 h 654"/>
                <a:gd name="T52" fmla="*/ 129 w 135"/>
                <a:gd name="T53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654">
                  <a:moveTo>
                    <a:pt x="129" y="0"/>
                  </a:moveTo>
                  <a:lnTo>
                    <a:pt x="131" y="5"/>
                  </a:lnTo>
                  <a:lnTo>
                    <a:pt x="133" y="23"/>
                  </a:lnTo>
                  <a:lnTo>
                    <a:pt x="135" y="52"/>
                  </a:lnTo>
                  <a:lnTo>
                    <a:pt x="135" y="88"/>
                  </a:lnTo>
                  <a:lnTo>
                    <a:pt x="135" y="136"/>
                  </a:lnTo>
                  <a:lnTo>
                    <a:pt x="133" y="192"/>
                  </a:lnTo>
                  <a:lnTo>
                    <a:pt x="127" y="255"/>
                  </a:lnTo>
                  <a:lnTo>
                    <a:pt x="119" y="324"/>
                  </a:lnTo>
                  <a:lnTo>
                    <a:pt x="106" y="399"/>
                  </a:lnTo>
                  <a:lnTo>
                    <a:pt x="87" y="480"/>
                  </a:lnTo>
                  <a:lnTo>
                    <a:pt x="64" y="564"/>
                  </a:lnTo>
                  <a:lnTo>
                    <a:pt x="31" y="654"/>
                  </a:lnTo>
                  <a:lnTo>
                    <a:pt x="0" y="641"/>
                  </a:lnTo>
                  <a:lnTo>
                    <a:pt x="20" y="579"/>
                  </a:lnTo>
                  <a:lnTo>
                    <a:pt x="39" y="516"/>
                  </a:lnTo>
                  <a:lnTo>
                    <a:pt x="56" y="449"/>
                  </a:lnTo>
                  <a:lnTo>
                    <a:pt x="69" y="384"/>
                  </a:lnTo>
                  <a:lnTo>
                    <a:pt x="83" y="318"/>
                  </a:lnTo>
                  <a:lnTo>
                    <a:pt x="94" y="255"/>
                  </a:lnTo>
                  <a:lnTo>
                    <a:pt x="104" y="196"/>
                  </a:lnTo>
                  <a:lnTo>
                    <a:pt x="112" y="142"/>
                  </a:lnTo>
                  <a:lnTo>
                    <a:pt x="119" y="94"/>
                  </a:lnTo>
                  <a:lnTo>
                    <a:pt x="123" y="55"/>
                  </a:lnTo>
                  <a:lnTo>
                    <a:pt x="127" y="25"/>
                  </a:lnTo>
                  <a:lnTo>
                    <a:pt x="129" y="5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2" name="Freeform 97"/>
            <p:cNvSpPr>
              <a:spLocks/>
            </p:cNvSpPr>
            <p:nvPr/>
          </p:nvSpPr>
          <p:spPr bwMode="auto">
            <a:xfrm>
              <a:off x="5894408" y="5280222"/>
              <a:ext cx="178543" cy="882414"/>
            </a:xfrm>
            <a:custGeom>
              <a:avLst/>
              <a:gdLst>
                <a:gd name="T0" fmla="*/ 98 w 104"/>
                <a:gd name="T1" fmla="*/ 0 h 514"/>
                <a:gd name="T2" fmla="*/ 100 w 104"/>
                <a:gd name="T3" fmla="*/ 6 h 514"/>
                <a:gd name="T4" fmla="*/ 100 w 104"/>
                <a:gd name="T5" fmla="*/ 23 h 514"/>
                <a:gd name="T6" fmla="*/ 102 w 104"/>
                <a:gd name="T7" fmla="*/ 48 h 514"/>
                <a:gd name="T8" fmla="*/ 104 w 104"/>
                <a:gd name="T9" fmla="*/ 82 h 514"/>
                <a:gd name="T10" fmla="*/ 102 w 104"/>
                <a:gd name="T11" fmla="*/ 127 h 514"/>
                <a:gd name="T12" fmla="*/ 100 w 104"/>
                <a:gd name="T13" fmla="*/ 177 h 514"/>
                <a:gd name="T14" fmla="*/ 94 w 104"/>
                <a:gd name="T15" fmla="*/ 234 h 514"/>
                <a:gd name="T16" fmla="*/ 85 w 104"/>
                <a:gd name="T17" fmla="*/ 297 h 514"/>
                <a:gd name="T18" fmla="*/ 70 w 104"/>
                <a:gd name="T19" fmla="*/ 367 h 514"/>
                <a:gd name="T20" fmla="*/ 50 w 104"/>
                <a:gd name="T21" fmla="*/ 439 h 514"/>
                <a:gd name="T22" fmla="*/ 25 w 104"/>
                <a:gd name="T23" fmla="*/ 514 h 514"/>
                <a:gd name="T24" fmla="*/ 0 w 104"/>
                <a:gd name="T25" fmla="*/ 505 h 514"/>
                <a:gd name="T26" fmla="*/ 16 w 104"/>
                <a:gd name="T27" fmla="*/ 453 h 514"/>
                <a:gd name="T28" fmla="*/ 31 w 104"/>
                <a:gd name="T29" fmla="*/ 397 h 514"/>
                <a:gd name="T30" fmla="*/ 45 w 104"/>
                <a:gd name="T31" fmla="*/ 342 h 514"/>
                <a:gd name="T32" fmla="*/ 56 w 104"/>
                <a:gd name="T33" fmla="*/ 286 h 514"/>
                <a:gd name="T34" fmla="*/ 68 w 104"/>
                <a:gd name="T35" fmla="*/ 230 h 514"/>
                <a:gd name="T36" fmla="*/ 75 w 104"/>
                <a:gd name="T37" fmla="*/ 178 h 514"/>
                <a:gd name="T38" fmla="*/ 83 w 104"/>
                <a:gd name="T39" fmla="*/ 129 h 514"/>
                <a:gd name="T40" fmla="*/ 89 w 104"/>
                <a:gd name="T41" fmla="*/ 86 h 514"/>
                <a:gd name="T42" fmla="*/ 93 w 104"/>
                <a:gd name="T43" fmla="*/ 52 h 514"/>
                <a:gd name="T44" fmla="*/ 96 w 104"/>
                <a:gd name="T45" fmla="*/ 25 h 514"/>
                <a:gd name="T46" fmla="*/ 98 w 104"/>
                <a:gd name="T47" fmla="*/ 6 h 514"/>
                <a:gd name="T48" fmla="*/ 98 w 104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514">
                  <a:moveTo>
                    <a:pt x="98" y="0"/>
                  </a:moveTo>
                  <a:lnTo>
                    <a:pt x="100" y="6"/>
                  </a:lnTo>
                  <a:lnTo>
                    <a:pt x="100" y="23"/>
                  </a:lnTo>
                  <a:lnTo>
                    <a:pt x="102" y="48"/>
                  </a:lnTo>
                  <a:lnTo>
                    <a:pt x="104" y="82"/>
                  </a:lnTo>
                  <a:lnTo>
                    <a:pt x="102" y="127"/>
                  </a:lnTo>
                  <a:lnTo>
                    <a:pt x="100" y="177"/>
                  </a:lnTo>
                  <a:lnTo>
                    <a:pt x="94" y="234"/>
                  </a:lnTo>
                  <a:lnTo>
                    <a:pt x="85" y="297"/>
                  </a:lnTo>
                  <a:lnTo>
                    <a:pt x="70" y="367"/>
                  </a:lnTo>
                  <a:lnTo>
                    <a:pt x="50" y="439"/>
                  </a:lnTo>
                  <a:lnTo>
                    <a:pt x="25" y="514"/>
                  </a:lnTo>
                  <a:lnTo>
                    <a:pt x="0" y="505"/>
                  </a:lnTo>
                  <a:lnTo>
                    <a:pt x="16" y="453"/>
                  </a:lnTo>
                  <a:lnTo>
                    <a:pt x="31" y="397"/>
                  </a:lnTo>
                  <a:lnTo>
                    <a:pt x="45" y="342"/>
                  </a:lnTo>
                  <a:lnTo>
                    <a:pt x="56" y="286"/>
                  </a:lnTo>
                  <a:lnTo>
                    <a:pt x="68" y="230"/>
                  </a:lnTo>
                  <a:lnTo>
                    <a:pt x="75" y="178"/>
                  </a:lnTo>
                  <a:lnTo>
                    <a:pt x="83" y="129"/>
                  </a:lnTo>
                  <a:lnTo>
                    <a:pt x="89" y="86"/>
                  </a:lnTo>
                  <a:lnTo>
                    <a:pt x="93" y="52"/>
                  </a:lnTo>
                  <a:lnTo>
                    <a:pt x="96" y="25"/>
                  </a:lnTo>
                  <a:lnTo>
                    <a:pt x="98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3" name="Freeform 98"/>
            <p:cNvSpPr>
              <a:spLocks/>
            </p:cNvSpPr>
            <p:nvPr/>
          </p:nvSpPr>
          <p:spPr bwMode="auto">
            <a:xfrm>
              <a:off x="5806852" y="5036442"/>
              <a:ext cx="247213" cy="1126194"/>
            </a:xfrm>
            <a:custGeom>
              <a:avLst/>
              <a:gdLst>
                <a:gd name="T0" fmla="*/ 144 w 144"/>
                <a:gd name="T1" fmla="*/ 0 h 656"/>
                <a:gd name="T2" fmla="*/ 144 w 144"/>
                <a:gd name="T3" fmla="*/ 6 h 656"/>
                <a:gd name="T4" fmla="*/ 144 w 144"/>
                <a:gd name="T5" fmla="*/ 27 h 656"/>
                <a:gd name="T6" fmla="*/ 142 w 144"/>
                <a:gd name="T7" fmla="*/ 59 h 656"/>
                <a:gd name="T8" fmla="*/ 138 w 144"/>
                <a:gd name="T9" fmla="*/ 101 h 656"/>
                <a:gd name="T10" fmla="*/ 132 w 144"/>
                <a:gd name="T11" fmla="*/ 157 h 656"/>
                <a:gd name="T12" fmla="*/ 124 w 144"/>
                <a:gd name="T13" fmla="*/ 220 h 656"/>
                <a:gd name="T14" fmla="*/ 113 w 144"/>
                <a:gd name="T15" fmla="*/ 293 h 656"/>
                <a:gd name="T16" fmla="*/ 97 w 144"/>
                <a:gd name="T17" fmla="*/ 374 h 656"/>
                <a:gd name="T18" fmla="*/ 76 w 144"/>
                <a:gd name="T19" fmla="*/ 462 h 656"/>
                <a:gd name="T20" fmla="*/ 51 w 144"/>
                <a:gd name="T21" fmla="*/ 556 h 656"/>
                <a:gd name="T22" fmla="*/ 21 w 144"/>
                <a:gd name="T23" fmla="*/ 656 h 656"/>
                <a:gd name="T24" fmla="*/ 0 w 144"/>
                <a:gd name="T25" fmla="*/ 649 h 656"/>
                <a:gd name="T26" fmla="*/ 19 w 144"/>
                <a:gd name="T27" fmla="*/ 589 h 656"/>
                <a:gd name="T28" fmla="*/ 34 w 144"/>
                <a:gd name="T29" fmla="*/ 530 h 656"/>
                <a:gd name="T30" fmla="*/ 51 w 144"/>
                <a:gd name="T31" fmla="*/ 466 h 656"/>
                <a:gd name="T32" fmla="*/ 65 w 144"/>
                <a:gd name="T33" fmla="*/ 405 h 656"/>
                <a:gd name="T34" fmla="*/ 80 w 144"/>
                <a:gd name="T35" fmla="*/ 343 h 656"/>
                <a:gd name="T36" fmla="*/ 92 w 144"/>
                <a:gd name="T37" fmla="*/ 282 h 656"/>
                <a:gd name="T38" fmla="*/ 103 w 144"/>
                <a:gd name="T39" fmla="*/ 224 h 656"/>
                <a:gd name="T40" fmla="*/ 113 w 144"/>
                <a:gd name="T41" fmla="*/ 173 h 656"/>
                <a:gd name="T42" fmla="*/ 122 w 144"/>
                <a:gd name="T43" fmla="*/ 125 h 656"/>
                <a:gd name="T44" fmla="*/ 130 w 144"/>
                <a:gd name="T45" fmla="*/ 82 h 656"/>
                <a:gd name="T46" fmla="*/ 136 w 144"/>
                <a:gd name="T47" fmla="*/ 48 h 656"/>
                <a:gd name="T48" fmla="*/ 140 w 144"/>
                <a:gd name="T49" fmla="*/ 21 h 656"/>
                <a:gd name="T50" fmla="*/ 142 w 144"/>
                <a:gd name="T51" fmla="*/ 6 h 656"/>
                <a:gd name="T52" fmla="*/ 144 w 144"/>
                <a:gd name="T5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656">
                  <a:moveTo>
                    <a:pt x="144" y="0"/>
                  </a:moveTo>
                  <a:lnTo>
                    <a:pt x="144" y="6"/>
                  </a:lnTo>
                  <a:lnTo>
                    <a:pt x="144" y="27"/>
                  </a:lnTo>
                  <a:lnTo>
                    <a:pt x="142" y="59"/>
                  </a:lnTo>
                  <a:lnTo>
                    <a:pt x="138" y="101"/>
                  </a:lnTo>
                  <a:lnTo>
                    <a:pt x="132" y="157"/>
                  </a:lnTo>
                  <a:lnTo>
                    <a:pt x="124" y="220"/>
                  </a:lnTo>
                  <a:lnTo>
                    <a:pt x="113" y="293"/>
                  </a:lnTo>
                  <a:lnTo>
                    <a:pt x="97" y="374"/>
                  </a:lnTo>
                  <a:lnTo>
                    <a:pt x="76" y="462"/>
                  </a:lnTo>
                  <a:lnTo>
                    <a:pt x="51" y="556"/>
                  </a:lnTo>
                  <a:lnTo>
                    <a:pt x="21" y="656"/>
                  </a:lnTo>
                  <a:lnTo>
                    <a:pt x="0" y="649"/>
                  </a:lnTo>
                  <a:lnTo>
                    <a:pt x="19" y="589"/>
                  </a:lnTo>
                  <a:lnTo>
                    <a:pt x="34" y="530"/>
                  </a:lnTo>
                  <a:lnTo>
                    <a:pt x="51" y="466"/>
                  </a:lnTo>
                  <a:lnTo>
                    <a:pt x="65" y="405"/>
                  </a:lnTo>
                  <a:lnTo>
                    <a:pt x="80" y="343"/>
                  </a:lnTo>
                  <a:lnTo>
                    <a:pt x="92" y="282"/>
                  </a:lnTo>
                  <a:lnTo>
                    <a:pt x="103" y="224"/>
                  </a:lnTo>
                  <a:lnTo>
                    <a:pt x="113" y="173"/>
                  </a:lnTo>
                  <a:lnTo>
                    <a:pt x="122" y="125"/>
                  </a:lnTo>
                  <a:lnTo>
                    <a:pt x="130" y="82"/>
                  </a:lnTo>
                  <a:lnTo>
                    <a:pt x="136" y="48"/>
                  </a:lnTo>
                  <a:lnTo>
                    <a:pt x="140" y="21"/>
                  </a:lnTo>
                  <a:lnTo>
                    <a:pt x="142" y="6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4" name="Freeform 99"/>
            <p:cNvSpPr>
              <a:spLocks/>
            </p:cNvSpPr>
            <p:nvPr/>
          </p:nvSpPr>
          <p:spPr bwMode="auto">
            <a:xfrm>
              <a:off x="5724448" y="5069061"/>
              <a:ext cx="223179" cy="1093575"/>
            </a:xfrm>
            <a:custGeom>
              <a:avLst/>
              <a:gdLst>
                <a:gd name="T0" fmla="*/ 130 w 130"/>
                <a:gd name="T1" fmla="*/ 0 h 637"/>
                <a:gd name="T2" fmla="*/ 130 w 130"/>
                <a:gd name="T3" fmla="*/ 7 h 637"/>
                <a:gd name="T4" fmla="*/ 130 w 130"/>
                <a:gd name="T5" fmla="*/ 27 h 637"/>
                <a:gd name="T6" fmla="*/ 130 w 130"/>
                <a:gd name="T7" fmla="*/ 57 h 637"/>
                <a:gd name="T8" fmla="*/ 128 w 130"/>
                <a:gd name="T9" fmla="*/ 100 h 637"/>
                <a:gd name="T10" fmla="*/ 124 w 130"/>
                <a:gd name="T11" fmla="*/ 153 h 637"/>
                <a:gd name="T12" fmla="*/ 117 w 130"/>
                <a:gd name="T13" fmla="*/ 215 h 637"/>
                <a:gd name="T14" fmla="*/ 107 w 130"/>
                <a:gd name="T15" fmla="*/ 286 h 637"/>
                <a:gd name="T16" fmla="*/ 94 w 130"/>
                <a:gd name="T17" fmla="*/ 364 h 637"/>
                <a:gd name="T18" fmla="*/ 74 w 130"/>
                <a:gd name="T19" fmla="*/ 449 h 637"/>
                <a:gd name="T20" fmla="*/ 51 w 130"/>
                <a:gd name="T21" fmla="*/ 541 h 637"/>
                <a:gd name="T22" fmla="*/ 21 w 130"/>
                <a:gd name="T23" fmla="*/ 637 h 637"/>
                <a:gd name="T24" fmla="*/ 0 w 130"/>
                <a:gd name="T25" fmla="*/ 629 h 637"/>
                <a:gd name="T26" fmla="*/ 17 w 130"/>
                <a:gd name="T27" fmla="*/ 568 h 637"/>
                <a:gd name="T28" fmla="*/ 34 w 130"/>
                <a:gd name="T29" fmla="*/ 505 h 637"/>
                <a:gd name="T30" fmla="*/ 49 w 130"/>
                <a:gd name="T31" fmla="*/ 439 h 637"/>
                <a:gd name="T32" fmla="*/ 65 w 130"/>
                <a:gd name="T33" fmla="*/ 374 h 637"/>
                <a:gd name="T34" fmla="*/ 78 w 130"/>
                <a:gd name="T35" fmla="*/ 311 h 637"/>
                <a:gd name="T36" fmla="*/ 90 w 130"/>
                <a:gd name="T37" fmla="*/ 249 h 637"/>
                <a:gd name="T38" fmla="*/ 99 w 130"/>
                <a:gd name="T39" fmla="*/ 192 h 637"/>
                <a:gd name="T40" fmla="*/ 109 w 130"/>
                <a:gd name="T41" fmla="*/ 138 h 637"/>
                <a:gd name="T42" fmla="*/ 117 w 130"/>
                <a:gd name="T43" fmla="*/ 92 h 637"/>
                <a:gd name="T44" fmla="*/ 122 w 130"/>
                <a:gd name="T45" fmla="*/ 53 h 637"/>
                <a:gd name="T46" fmla="*/ 126 w 130"/>
                <a:gd name="T47" fmla="*/ 25 h 637"/>
                <a:gd name="T48" fmla="*/ 128 w 130"/>
                <a:gd name="T49" fmla="*/ 7 h 637"/>
                <a:gd name="T50" fmla="*/ 130 w 130"/>
                <a:gd name="T5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37">
                  <a:moveTo>
                    <a:pt x="130" y="0"/>
                  </a:moveTo>
                  <a:lnTo>
                    <a:pt x="130" y="7"/>
                  </a:lnTo>
                  <a:lnTo>
                    <a:pt x="130" y="27"/>
                  </a:lnTo>
                  <a:lnTo>
                    <a:pt x="130" y="57"/>
                  </a:lnTo>
                  <a:lnTo>
                    <a:pt x="128" y="100"/>
                  </a:lnTo>
                  <a:lnTo>
                    <a:pt x="124" y="153"/>
                  </a:lnTo>
                  <a:lnTo>
                    <a:pt x="117" y="215"/>
                  </a:lnTo>
                  <a:lnTo>
                    <a:pt x="107" y="286"/>
                  </a:lnTo>
                  <a:lnTo>
                    <a:pt x="94" y="364"/>
                  </a:lnTo>
                  <a:lnTo>
                    <a:pt x="74" y="449"/>
                  </a:lnTo>
                  <a:lnTo>
                    <a:pt x="51" y="541"/>
                  </a:lnTo>
                  <a:lnTo>
                    <a:pt x="21" y="637"/>
                  </a:lnTo>
                  <a:lnTo>
                    <a:pt x="0" y="629"/>
                  </a:lnTo>
                  <a:lnTo>
                    <a:pt x="17" y="568"/>
                  </a:lnTo>
                  <a:lnTo>
                    <a:pt x="34" y="505"/>
                  </a:lnTo>
                  <a:lnTo>
                    <a:pt x="49" y="439"/>
                  </a:lnTo>
                  <a:lnTo>
                    <a:pt x="65" y="374"/>
                  </a:lnTo>
                  <a:lnTo>
                    <a:pt x="78" y="311"/>
                  </a:lnTo>
                  <a:lnTo>
                    <a:pt x="90" y="249"/>
                  </a:lnTo>
                  <a:lnTo>
                    <a:pt x="99" y="192"/>
                  </a:lnTo>
                  <a:lnTo>
                    <a:pt x="109" y="138"/>
                  </a:lnTo>
                  <a:lnTo>
                    <a:pt x="117" y="92"/>
                  </a:lnTo>
                  <a:lnTo>
                    <a:pt x="122" y="53"/>
                  </a:lnTo>
                  <a:lnTo>
                    <a:pt x="126" y="25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5" name="Freeform 100"/>
            <p:cNvSpPr>
              <a:spLocks/>
            </p:cNvSpPr>
            <p:nvPr/>
          </p:nvSpPr>
          <p:spPr bwMode="auto">
            <a:xfrm>
              <a:off x="6066083" y="5094812"/>
              <a:ext cx="221462" cy="1067824"/>
            </a:xfrm>
            <a:custGeom>
              <a:avLst/>
              <a:gdLst>
                <a:gd name="T0" fmla="*/ 121 w 129"/>
                <a:gd name="T1" fmla="*/ 0 h 622"/>
                <a:gd name="T2" fmla="*/ 121 w 129"/>
                <a:gd name="T3" fmla="*/ 6 h 622"/>
                <a:gd name="T4" fmla="*/ 123 w 129"/>
                <a:gd name="T5" fmla="*/ 22 h 622"/>
                <a:gd name="T6" fmla="*/ 127 w 129"/>
                <a:gd name="T7" fmla="*/ 48 h 622"/>
                <a:gd name="T8" fmla="*/ 129 w 129"/>
                <a:gd name="T9" fmla="*/ 85 h 622"/>
                <a:gd name="T10" fmla="*/ 129 w 129"/>
                <a:gd name="T11" fmla="*/ 131 h 622"/>
                <a:gd name="T12" fmla="*/ 129 w 129"/>
                <a:gd name="T13" fmla="*/ 185 h 622"/>
                <a:gd name="T14" fmla="*/ 125 w 129"/>
                <a:gd name="T15" fmla="*/ 244 h 622"/>
                <a:gd name="T16" fmla="*/ 117 w 129"/>
                <a:gd name="T17" fmla="*/ 310 h 622"/>
                <a:gd name="T18" fmla="*/ 104 w 129"/>
                <a:gd name="T19" fmla="*/ 382 h 622"/>
                <a:gd name="T20" fmla="*/ 87 w 129"/>
                <a:gd name="T21" fmla="*/ 459 h 622"/>
                <a:gd name="T22" fmla="*/ 64 w 129"/>
                <a:gd name="T23" fmla="*/ 540 h 622"/>
                <a:gd name="T24" fmla="*/ 33 w 129"/>
                <a:gd name="T25" fmla="*/ 622 h 622"/>
                <a:gd name="T26" fmla="*/ 0 w 129"/>
                <a:gd name="T27" fmla="*/ 607 h 622"/>
                <a:gd name="T28" fmla="*/ 19 w 129"/>
                <a:gd name="T29" fmla="*/ 551 h 622"/>
                <a:gd name="T30" fmla="*/ 37 w 129"/>
                <a:gd name="T31" fmla="*/ 490 h 622"/>
                <a:gd name="T32" fmla="*/ 52 w 129"/>
                <a:gd name="T33" fmla="*/ 429 h 622"/>
                <a:gd name="T34" fmla="*/ 67 w 129"/>
                <a:gd name="T35" fmla="*/ 365 h 622"/>
                <a:gd name="T36" fmla="*/ 79 w 129"/>
                <a:gd name="T37" fmla="*/ 304 h 622"/>
                <a:gd name="T38" fmla="*/ 91 w 129"/>
                <a:gd name="T39" fmla="*/ 242 h 622"/>
                <a:gd name="T40" fmla="*/ 98 w 129"/>
                <a:gd name="T41" fmla="*/ 187 h 622"/>
                <a:gd name="T42" fmla="*/ 106 w 129"/>
                <a:gd name="T43" fmla="*/ 135 h 622"/>
                <a:gd name="T44" fmla="*/ 112 w 129"/>
                <a:gd name="T45" fmla="*/ 91 h 622"/>
                <a:gd name="T46" fmla="*/ 115 w 129"/>
                <a:gd name="T47" fmla="*/ 52 h 622"/>
                <a:gd name="T48" fmla="*/ 119 w 129"/>
                <a:gd name="T49" fmla="*/ 24 h 622"/>
                <a:gd name="T50" fmla="*/ 119 w 129"/>
                <a:gd name="T51" fmla="*/ 6 h 622"/>
                <a:gd name="T52" fmla="*/ 121 w 129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" h="622">
                  <a:moveTo>
                    <a:pt x="121" y="0"/>
                  </a:moveTo>
                  <a:lnTo>
                    <a:pt x="121" y="6"/>
                  </a:lnTo>
                  <a:lnTo>
                    <a:pt x="123" y="22"/>
                  </a:lnTo>
                  <a:lnTo>
                    <a:pt x="127" y="48"/>
                  </a:lnTo>
                  <a:lnTo>
                    <a:pt x="129" y="85"/>
                  </a:lnTo>
                  <a:lnTo>
                    <a:pt x="129" y="131"/>
                  </a:lnTo>
                  <a:lnTo>
                    <a:pt x="129" y="185"/>
                  </a:lnTo>
                  <a:lnTo>
                    <a:pt x="125" y="244"/>
                  </a:lnTo>
                  <a:lnTo>
                    <a:pt x="117" y="310"/>
                  </a:lnTo>
                  <a:lnTo>
                    <a:pt x="104" y="382"/>
                  </a:lnTo>
                  <a:lnTo>
                    <a:pt x="87" y="459"/>
                  </a:lnTo>
                  <a:lnTo>
                    <a:pt x="64" y="540"/>
                  </a:lnTo>
                  <a:lnTo>
                    <a:pt x="33" y="622"/>
                  </a:lnTo>
                  <a:lnTo>
                    <a:pt x="0" y="607"/>
                  </a:lnTo>
                  <a:lnTo>
                    <a:pt x="19" y="551"/>
                  </a:lnTo>
                  <a:lnTo>
                    <a:pt x="37" y="490"/>
                  </a:lnTo>
                  <a:lnTo>
                    <a:pt x="52" y="429"/>
                  </a:lnTo>
                  <a:lnTo>
                    <a:pt x="67" y="365"/>
                  </a:lnTo>
                  <a:lnTo>
                    <a:pt x="79" y="304"/>
                  </a:lnTo>
                  <a:lnTo>
                    <a:pt x="91" y="242"/>
                  </a:lnTo>
                  <a:lnTo>
                    <a:pt x="98" y="187"/>
                  </a:lnTo>
                  <a:lnTo>
                    <a:pt x="106" y="135"/>
                  </a:lnTo>
                  <a:lnTo>
                    <a:pt x="112" y="91"/>
                  </a:lnTo>
                  <a:lnTo>
                    <a:pt x="115" y="52"/>
                  </a:lnTo>
                  <a:lnTo>
                    <a:pt x="119" y="24"/>
                  </a:lnTo>
                  <a:lnTo>
                    <a:pt x="119" y="6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6" name="Freeform 101"/>
            <p:cNvSpPr>
              <a:spLocks/>
            </p:cNvSpPr>
            <p:nvPr/>
          </p:nvSpPr>
          <p:spPr bwMode="auto">
            <a:xfrm>
              <a:off x="5710714" y="5106830"/>
              <a:ext cx="108156" cy="1055806"/>
            </a:xfrm>
            <a:custGeom>
              <a:avLst/>
              <a:gdLst>
                <a:gd name="T0" fmla="*/ 25 w 63"/>
                <a:gd name="T1" fmla="*/ 0 h 615"/>
                <a:gd name="T2" fmla="*/ 27 w 63"/>
                <a:gd name="T3" fmla="*/ 6 h 615"/>
                <a:gd name="T4" fmla="*/ 31 w 63"/>
                <a:gd name="T5" fmla="*/ 19 h 615"/>
                <a:gd name="T6" fmla="*/ 36 w 63"/>
                <a:gd name="T7" fmla="*/ 41 h 615"/>
                <a:gd name="T8" fmla="*/ 44 w 63"/>
                <a:gd name="T9" fmla="*/ 73 h 615"/>
                <a:gd name="T10" fmla="*/ 50 w 63"/>
                <a:gd name="T11" fmla="*/ 112 h 615"/>
                <a:gd name="T12" fmla="*/ 56 w 63"/>
                <a:gd name="T13" fmla="*/ 160 h 615"/>
                <a:gd name="T14" fmla="*/ 59 w 63"/>
                <a:gd name="T15" fmla="*/ 215 h 615"/>
                <a:gd name="T16" fmla="*/ 63 w 63"/>
                <a:gd name="T17" fmla="*/ 279 h 615"/>
                <a:gd name="T18" fmla="*/ 61 w 63"/>
                <a:gd name="T19" fmla="*/ 350 h 615"/>
                <a:gd name="T20" fmla="*/ 56 w 63"/>
                <a:gd name="T21" fmla="*/ 428 h 615"/>
                <a:gd name="T22" fmla="*/ 46 w 63"/>
                <a:gd name="T23" fmla="*/ 513 h 615"/>
                <a:gd name="T24" fmla="*/ 31 w 63"/>
                <a:gd name="T25" fmla="*/ 605 h 615"/>
                <a:gd name="T26" fmla="*/ 0 w 63"/>
                <a:gd name="T27" fmla="*/ 615 h 615"/>
                <a:gd name="T28" fmla="*/ 11 w 63"/>
                <a:gd name="T29" fmla="*/ 547 h 615"/>
                <a:gd name="T30" fmla="*/ 19 w 63"/>
                <a:gd name="T31" fmla="*/ 476 h 615"/>
                <a:gd name="T32" fmla="*/ 25 w 63"/>
                <a:gd name="T33" fmla="*/ 407 h 615"/>
                <a:gd name="T34" fmla="*/ 29 w 63"/>
                <a:gd name="T35" fmla="*/ 336 h 615"/>
                <a:gd name="T36" fmla="*/ 31 w 63"/>
                <a:gd name="T37" fmla="*/ 271 h 615"/>
                <a:gd name="T38" fmla="*/ 31 w 63"/>
                <a:gd name="T39" fmla="*/ 208 h 615"/>
                <a:gd name="T40" fmla="*/ 31 w 63"/>
                <a:gd name="T41" fmla="*/ 150 h 615"/>
                <a:gd name="T42" fmla="*/ 31 w 63"/>
                <a:gd name="T43" fmla="*/ 100 h 615"/>
                <a:gd name="T44" fmla="*/ 29 w 63"/>
                <a:gd name="T45" fmla="*/ 60 h 615"/>
                <a:gd name="T46" fmla="*/ 27 w 63"/>
                <a:gd name="T47" fmla="*/ 27 h 615"/>
                <a:gd name="T48" fmla="*/ 27 w 63"/>
                <a:gd name="T49" fmla="*/ 8 h 615"/>
                <a:gd name="T50" fmla="*/ 25 w 63"/>
                <a:gd name="T5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5">
                  <a:moveTo>
                    <a:pt x="25" y="0"/>
                  </a:moveTo>
                  <a:lnTo>
                    <a:pt x="27" y="6"/>
                  </a:lnTo>
                  <a:lnTo>
                    <a:pt x="31" y="19"/>
                  </a:lnTo>
                  <a:lnTo>
                    <a:pt x="36" y="41"/>
                  </a:lnTo>
                  <a:lnTo>
                    <a:pt x="44" y="73"/>
                  </a:lnTo>
                  <a:lnTo>
                    <a:pt x="50" y="112"/>
                  </a:lnTo>
                  <a:lnTo>
                    <a:pt x="56" y="160"/>
                  </a:lnTo>
                  <a:lnTo>
                    <a:pt x="59" y="215"/>
                  </a:lnTo>
                  <a:lnTo>
                    <a:pt x="63" y="279"/>
                  </a:lnTo>
                  <a:lnTo>
                    <a:pt x="61" y="350"/>
                  </a:lnTo>
                  <a:lnTo>
                    <a:pt x="56" y="428"/>
                  </a:lnTo>
                  <a:lnTo>
                    <a:pt x="46" y="513"/>
                  </a:lnTo>
                  <a:lnTo>
                    <a:pt x="31" y="605"/>
                  </a:lnTo>
                  <a:lnTo>
                    <a:pt x="0" y="615"/>
                  </a:lnTo>
                  <a:lnTo>
                    <a:pt x="11" y="547"/>
                  </a:lnTo>
                  <a:lnTo>
                    <a:pt x="19" y="476"/>
                  </a:lnTo>
                  <a:lnTo>
                    <a:pt x="25" y="407"/>
                  </a:lnTo>
                  <a:lnTo>
                    <a:pt x="29" y="336"/>
                  </a:lnTo>
                  <a:lnTo>
                    <a:pt x="31" y="271"/>
                  </a:lnTo>
                  <a:lnTo>
                    <a:pt x="31" y="208"/>
                  </a:lnTo>
                  <a:lnTo>
                    <a:pt x="31" y="150"/>
                  </a:lnTo>
                  <a:lnTo>
                    <a:pt x="31" y="100"/>
                  </a:lnTo>
                  <a:lnTo>
                    <a:pt x="29" y="60"/>
                  </a:lnTo>
                  <a:lnTo>
                    <a:pt x="27" y="27"/>
                  </a:lnTo>
                  <a:lnTo>
                    <a:pt x="27" y="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7" name="Freeform 102"/>
            <p:cNvSpPr>
              <a:spLocks/>
            </p:cNvSpPr>
            <p:nvPr/>
          </p:nvSpPr>
          <p:spPr bwMode="auto">
            <a:xfrm>
              <a:off x="5624876" y="5111980"/>
              <a:ext cx="104723" cy="1050656"/>
            </a:xfrm>
            <a:custGeom>
              <a:avLst/>
              <a:gdLst>
                <a:gd name="T0" fmla="*/ 23 w 61"/>
                <a:gd name="T1" fmla="*/ 0 h 612"/>
                <a:gd name="T2" fmla="*/ 23 w 61"/>
                <a:gd name="T3" fmla="*/ 4 h 612"/>
                <a:gd name="T4" fmla="*/ 29 w 61"/>
                <a:gd name="T5" fmla="*/ 17 h 612"/>
                <a:gd name="T6" fmla="*/ 34 w 61"/>
                <a:gd name="T7" fmla="*/ 40 h 612"/>
                <a:gd name="T8" fmla="*/ 40 w 61"/>
                <a:gd name="T9" fmla="*/ 71 h 612"/>
                <a:gd name="T10" fmla="*/ 48 w 61"/>
                <a:gd name="T11" fmla="*/ 109 h 612"/>
                <a:gd name="T12" fmla="*/ 54 w 61"/>
                <a:gd name="T13" fmla="*/ 157 h 612"/>
                <a:gd name="T14" fmla="*/ 58 w 61"/>
                <a:gd name="T15" fmla="*/ 213 h 612"/>
                <a:gd name="T16" fmla="*/ 61 w 61"/>
                <a:gd name="T17" fmla="*/ 276 h 612"/>
                <a:gd name="T18" fmla="*/ 59 w 61"/>
                <a:gd name="T19" fmla="*/ 347 h 612"/>
                <a:gd name="T20" fmla="*/ 56 w 61"/>
                <a:gd name="T21" fmla="*/ 426 h 612"/>
                <a:gd name="T22" fmla="*/ 46 w 61"/>
                <a:gd name="T23" fmla="*/ 511 h 612"/>
                <a:gd name="T24" fmla="*/ 31 w 61"/>
                <a:gd name="T25" fmla="*/ 603 h 612"/>
                <a:gd name="T26" fmla="*/ 0 w 61"/>
                <a:gd name="T27" fmla="*/ 612 h 612"/>
                <a:gd name="T28" fmla="*/ 10 w 61"/>
                <a:gd name="T29" fmla="*/ 551 h 612"/>
                <a:gd name="T30" fmla="*/ 17 w 61"/>
                <a:gd name="T31" fmla="*/ 486 h 612"/>
                <a:gd name="T32" fmla="*/ 23 w 61"/>
                <a:gd name="T33" fmla="*/ 420 h 612"/>
                <a:gd name="T34" fmla="*/ 27 w 61"/>
                <a:gd name="T35" fmla="*/ 357 h 612"/>
                <a:gd name="T36" fmla="*/ 29 w 61"/>
                <a:gd name="T37" fmla="*/ 294 h 612"/>
                <a:gd name="T38" fmla="*/ 29 w 61"/>
                <a:gd name="T39" fmla="*/ 234 h 612"/>
                <a:gd name="T40" fmla="*/ 29 w 61"/>
                <a:gd name="T41" fmla="*/ 179 h 612"/>
                <a:gd name="T42" fmla="*/ 29 w 61"/>
                <a:gd name="T43" fmla="*/ 129 h 612"/>
                <a:gd name="T44" fmla="*/ 27 w 61"/>
                <a:gd name="T45" fmla="*/ 84 h 612"/>
                <a:gd name="T46" fmla="*/ 25 w 61"/>
                <a:gd name="T47" fmla="*/ 50 h 612"/>
                <a:gd name="T48" fmla="*/ 25 w 61"/>
                <a:gd name="T49" fmla="*/ 23 h 612"/>
                <a:gd name="T50" fmla="*/ 23 w 61"/>
                <a:gd name="T51" fmla="*/ 6 h 612"/>
                <a:gd name="T52" fmla="*/ 23 w 61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12">
                  <a:moveTo>
                    <a:pt x="23" y="0"/>
                  </a:moveTo>
                  <a:lnTo>
                    <a:pt x="23" y="4"/>
                  </a:lnTo>
                  <a:lnTo>
                    <a:pt x="29" y="17"/>
                  </a:lnTo>
                  <a:lnTo>
                    <a:pt x="34" y="40"/>
                  </a:lnTo>
                  <a:lnTo>
                    <a:pt x="40" y="71"/>
                  </a:lnTo>
                  <a:lnTo>
                    <a:pt x="48" y="109"/>
                  </a:lnTo>
                  <a:lnTo>
                    <a:pt x="54" y="157"/>
                  </a:lnTo>
                  <a:lnTo>
                    <a:pt x="58" y="213"/>
                  </a:lnTo>
                  <a:lnTo>
                    <a:pt x="61" y="276"/>
                  </a:lnTo>
                  <a:lnTo>
                    <a:pt x="59" y="347"/>
                  </a:lnTo>
                  <a:lnTo>
                    <a:pt x="56" y="426"/>
                  </a:lnTo>
                  <a:lnTo>
                    <a:pt x="46" y="511"/>
                  </a:lnTo>
                  <a:lnTo>
                    <a:pt x="31" y="603"/>
                  </a:lnTo>
                  <a:lnTo>
                    <a:pt x="0" y="612"/>
                  </a:lnTo>
                  <a:lnTo>
                    <a:pt x="10" y="551"/>
                  </a:lnTo>
                  <a:lnTo>
                    <a:pt x="17" y="486"/>
                  </a:lnTo>
                  <a:lnTo>
                    <a:pt x="23" y="420"/>
                  </a:lnTo>
                  <a:lnTo>
                    <a:pt x="27" y="357"/>
                  </a:lnTo>
                  <a:lnTo>
                    <a:pt x="29" y="294"/>
                  </a:lnTo>
                  <a:lnTo>
                    <a:pt x="29" y="234"/>
                  </a:lnTo>
                  <a:lnTo>
                    <a:pt x="29" y="179"/>
                  </a:lnTo>
                  <a:lnTo>
                    <a:pt x="29" y="129"/>
                  </a:lnTo>
                  <a:lnTo>
                    <a:pt x="27" y="84"/>
                  </a:lnTo>
                  <a:lnTo>
                    <a:pt x="25" y="50"/>
                  </a:lnTo>
                  <a:lnTo>
                    <a:pt x="25" y="23"/>
                  </a:lnTo>
                  <a:lnTo>
                    <a:pt x="23" y="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8" name="Freeform 103"/>
            <p:cNvSpPr>
              <a:spLocks/>
            </p:cNvSpPr>
            <p:nvPr/>
          </p:nvSpPr>
          <p:spPr bwMode="auto">
            <a:xfrm>
              <a:off x="3386224" y="5026142"/>
              <a:ext cx="97856" cy="1136494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9" name="Freeform 104"/>
            <p:cNvSpPr>
              <a:spLocks/>
            </p:cNvSpPr>
            <p:nvPr/>
          </p:nvSpPr>
          <p:spPr bwMode="auto">
            <a:xfrm>
              <a:off x="3293519" y="5269922"/>
              <a:ext cx="75537" cy="892714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0" name="Freeform 105"/>
            <p:cNvSpPr>
              <a:spLocks/>
            </p:cNvSpPr>
            <p:nvPr/>
          </p:nvSpPr>
          <p:spPr bwMode="auto">
            <a:xfrm>
              <a:off x="3204247" y="5007258"/>
              <a:ext cx="75537" cy="1155378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1" name="Freeform 106"/>
            <p:cNvSpPr>
              <a:spLocks/>
            </p:cNvSpPr>
            <p:nvPr/>
          </p:nvSpPr>
          <p:spPr bwMode="auto">
            <a:xfrm>
              <a:off x="3118409" y="5045027"/>
              <a:ext cx="73821" cy="1117609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2" name="Freeform 107"/>
            <p:cNvSpPr>
              <a:spLocks/>
            </p:cNvSpPr>
            <p:nvPr/>
          </p:nvSpPr>
          <p:spPr bwMode="auto">
            <a:xfrm>
              <a:off x="3475495" y="5082795"/>
              <a:ext cx="101289" cy="1079841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3" name="Freeform 108"/>
            <p:cNvSpPr>
              <a:spLocks/>
            </p:cNvSpPr>
            <p:nvPr/>
          </p:nvSpPr>
          <p:spPr bwMode="auto">
            <a:xfrm>
              <a:off x="2953601" y="5123998"/>
              <a:ext cx="197428" cy="1038638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4" name="Freeform 109"/>
            <p:cNvSpPr>
              <a:spLocks/>
            </p:cNvSpPr>
            <p:nvPr/>
          </p:nvSpPr>
          <p:spPr bwMode="auto">
            <a:xfrm>
              <a:off x="4177650" y="5111980"/>
              <a:ext cx="128757" cy="1050656"/>
            </a:xfrm>
            <a:custGeom>
              <a:avLst/>
              <a:gdLst>
                <a:gd name="T0" fmla="*/ 0 w 75"/>
                <a:gd name="T1" fmla="*/ 0 h 612"/>
                <a:gd name="T2" fmla="*/ 2 w 75"/>
                <a:gd name="T3" fmla="*/ 4 h 612"/>
                <a:gd name="T4" fmla="*/ 7 w 75"/>
                <a:gd name="T5" fmla="*/ 17 h 612"/>
                <a:gd name="T6" fmla="*/ 15 w 75"/>
                <a:gd name="T7" fmla="*/ 38 h 612"/>
                <a:gd name="T8" fmla="*/ 25 w 75"/>
                <a:gd name="T9" fmla="*/ 67 h 612"/>
                <a:gd name="T10" fmla="*/ 36 w 75"/>
                <a:gd name="T11" fmla="*/ 105 h 612"/>
                <a:gd name="T12" fmla="*/ 48 w 75"/>
                <a:gd name="T13" fmla="*/ 152 h 612"/>
                <a:gd name="T14" fmla="*/ 57 w 75"/>
                <a:gd name="T15" fmla="*/ 207 h 612"/>
                <a:gd name="T16" fmla="*/ 65 w 75"/>
                <a:gd name="T17" fmla="*/ 269 h 612"/>
                <a:gd name="T18" fmla="*/ 71 w 75"/>
                <a:gd name="T19" fmla="*/ 340 h 612"/>
                <a:gd name="T20" fmla="*/ 75 w 75"/>
                <a:gd name="T21" fmla="*/ 418 h 612"/>
                <a:gd name="T22" fmla="*/ 75 w 75"/>
                <a:gd name="T23" fmla="*/ 505 h 612"/>
                <a:gd name="T24" fmla="*/ 69 w 75"/>
                <a:gd name="T25" fmla="*/ 599 h 612"/>
                <a:gd name="T26" fmla="*/ 40 w 75"/>
                <a:gd name="T27" fmla="*/ 612 h 612"/>
                <a:gd name="T28" fmla="*/ 42 w 75"/>
                <a:gd name="T29" fmla="*/ 549 h 612"/>
                <a:gd name="T30" fmla="*/ 44 w 75"/>
                <a:gd name="T31" fmla="*/ 484 h 612"/>
                <a:gd name="T32" fmla="*/ 42 w 75"/>
                <a:gd name="T33" fmla="*/ 418 h 612"/>
                <a:gd name="T34" fmla="*/ 40 w 75"/>
                <a:gd name="T35" fmla="*/ 353 h 612"/>
                <a:gd name="T36" fmla="*/ 36 w 75"/>
                <a:gd name="T37" fmla="*/ 292 h 612"/>
                <a:gd name="T38" fmla="*/ 30 w 75"/>
                <a:gd name="T39" fmla="*/ 232 h 612"/>
                <a:gd name="T40" fmla="*/ 25 w 75"/>
                <a:gd name="T41" fmla="*/ 176 h 612"/>
                <a:gd name="T42" fmla="*/ 19 w 75"/>
                <a:gd name="T43" fmla="*/ 127 h 612"/>
                <a:gd name="T44" fmla="*/ 13 w 75"/>
                <a:gd name="T45" fmla="*/ 84 h 612"/>
                <a:gd name="T46" fmla="*/ 9 w 75"/>
                <a:gd name="T47" fmla="*/ 48 h 612"/>
                <a:gd name="T48" fmla="*/ 4 w 75"/>
                <a:gd name="T49" fmla="*/ 23 h 612"/>
                <a:gd name="T50" fmla="*/ 2 w 75"/>
                <a:gd name="T51" fmla="*/ 6 h 612"/>
                <a:gd name="T52" fmla="*/ 0 w 75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612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8"/>
                  </a:lnTo>
                  <a:lnTo>
                    <a:pt x="25" y="67"/>
                  </a:lnTo>
                  <a:lnTo>
                    <a:pt x="36" y="105"/>
                  </a:lnTo>
                  <a:lnTo>
                    <a:pt x="48" y="152"/>
                  </a:lnTo>
                  <a:lnTo>
                    <a:pt x="57" y="207"/>
                  </a:lnTo>
                  <a:lnTo>
                    <a:pt x="65" y="269"/>
                  </a:lnTo>
                  <a:lnTo>
                    <a:pt x="71" y="340"/>
                  </a:lnTo>
                  <a:lnTo>
                    <a:pt x="75" y="418"/>
                  </a:lnTo>
                  <a:lnTo>
                    <a:pt x="75" y="505"/>
                  </a:lnTo>
                  <a:lnTo>
                    <a:pt x="69" y="599"/>
                  </a:lnTo>
                  <a:lnTo>
                    <a:pt x="40" y="612"/>
                  </a:lnTo>
                  <a:lnTo>
                    <a:pt x="42" y="549"/>
                  </a:lnTo>
                  <a:lnTo>
                    <a:pt x="44" y="484"/>
                  </a:lnTo>
                  <a:lnTo>
                    <a:pt x="42" y="418"/>
                  </a:lnTo>
                  <a:lnTo>
                    <a:pt x="40" y="353"/>
                  </a:lnTo>
                  <a:lnTo>
                    <a:pt x="36" y="292"/>
                  </a:lnTo>
                  <a:lnTo>
                    <a:pt x="30" y="232"/>
                  </a:lnTo>
                  <a:lnTo>
                    <a:pt x="25" y="176"/>
                  </a:lnTo>
                  <a:lnTo>
                    <a:pt x="19" y="127"/>
                  </a:lnTo>
                  <a:lnTo>
                    <a:pt x="13" y="84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5" name="Freeform 110"/>
            <p:cNvSpPr>
              <a:spLocks/>
            </p:cNvSpPr>
            <p:nvPr/>
          </p:nvSpPr>
          <p:spPr bwMode="auto">
            <a:xfrm>
              <a:off x="2859180" y="5123998"/>
              <a:ext cx="207728" cy="1038638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6" name="Freeform 111"/>
            <p:cNvSpPr>
              <a:spLocks/>
            </p:cNvSpPr>
            <p:nvPr/>
          </p:nvSpPr>
          <p:spPr bwMode="auto">
            <a:xfrm>
              <a:off x="2785358" y="5348892"/>
              <a:ext cx="161375" cy="813744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7" name="Freeform 112"/>
            <p:cNvSpPr>
              <a:spLocks/>
            </p:cNvSpPr>
            <p:nvPr/>
          </p:nvSpPr>
          <p:spPr bwMode="auto">
            <a:xfrm>
              <a:off x="2690937" y="5348892"/>
              <a:ext cx="169960" cy="813744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8" name="Freeform 113"/>
            <p:cNvSpPr>
              <a:spLocks/>
            </p:cNvSpPr>
            <p:nvPr/>
          </p:nvSpPr>
          <p:spPr bwMode="auto">
            <a:xfrm>
              <a:off x="2574198" y="5190951"/>
              <a:ext cx="224896" cy="971685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9" name="Freeform 114"/>
            <p:cNvSpPr>
              <a:spLocks/>
            </p:cNvSpPr>
            <p:nvPr/>
          </p:nvSpPr>
          <p:spPr bwMode="auto">
            <a:xfrm>
              <a:off x="2445440" y="5027859"/>
              <a:ext cx="132191" cy="1134777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0" name="Freeform 115"/>
            <p:cNvSpPr>
              <a:spLocks/>
            </p:cNvSpPr>
            <p:nvPr/>
          </p:nvSpPr>
          <p:spPr bwMode="auto">
            <a:xfrm>
              <a:off x="2363036" y="5275072"/>
              <a:ext cx="106439" cy="887564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1" name="Freeform 116"/>
            <p:cNvSpPr>
              <a:spLocks/>
            </p:cNvSpPr>
            <p:nvPr/>
          </p:nvSpPr>
          <p:spPr bwMode="auto">
            <a:xfrm>
              <a:off x="2284065" y="5012408"/>
              <a:ext cx="85838" cy="1150228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2" name="Freeform 117"/>
            <p:cNvSpPr>
              <a:spLocks/>
            </p:cNvSpPr>
            <p:nvPr/>
          </p:nvSpPr>
          <p:spPr bwMode="auto">
            <a:xfrm>
              <a:off x="2534712" y="5087945"/>
              <a:ext cx="139058" cy="1074691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3" name="Freeform 118"/>
            <p:cNvSpPr>
              <a:spLocks/>
            </p:cNvSpPr>
            <p:nvPr/>
          </p:nvSpPr>
          <p:spPr bwMode="auto">
            <a:xfrm>
              <a:off x="2103806" y="5137732"/>
              <a:ext cx="254080" cy="1024904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4" name="Freeform 119"/>
            <p:cNvSpPr>
              <a:spLocks/>
            </p:cNvSpPr>
            <p:nvPr/>
          </p:nvSpPr>
          <p:spPr bwMode="auto">
            <a:xfrm>
              <a:off x="2007668" y="5137732"/>
              <a:ext cx="260947" cy="1024904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5" name="Freeform 120"/>
            <p:cNvSpPr>
              <a:spLocks/>
            </p:cNvSpPr>
            <p:nvPr/>
          </p:nvSpPr>
          <p:spPr bwMode="auto">
            <a:xfrm>
              <a:off x="5521871" y="5335158"/>
              <a:ext cx="78971" cy="827478"/>
            </a:xfrm>
            <a:custGeom>
              <a:avLst/>
              <a:gdLst>
                <a:gd name="T0" fmla="*/ 16 w 46"/>
                <a:gd name="T1" fmla="*/ 0 h 482"/>
                <a:gd name="T2" fmla="*/ 18 w 46"/>
                <a:gd name="T3" fmla="*/ 6 h 482"/>
                <a:gd name="T4" fmla="*/ 21 w 46"/>
                <a:gd name="T5" fmla="*/ 20 h 482"/>
                <a:gd name="T6" fmla="*/ 27 w 46"/>
                <a:gd name="T7" fmla="*/ 45 h 482"/>
                <a:gd name="T8" fmla="*/ 35 w 46"/>
                <a:gd name="T9" fmla="*/ 79 h 482"/>
                <a:gd name="T10" fmla="*/ 41 w 46"/>
                <a:gd name="T11" fmla="*/ 123 h 482"/>
                <a:gd name="T12" fmla="*/ 45 w 46"/>
                <a:gd name="T13" fmla="*/ 177 h 482"/>
                <a:gd name="T14" fmla="*/ 46 w 46"/>
                <a:gd name="T15" fmla="*/ 238 h 482"/>
                <a:gd name="T16" fmla="*/ 45 w 46"/>
                <a:gd name="T17" fmla="*/ 309 h 482"/>
                <a:gd name="T18" fmla="*/ 37 w 46"/>
                <a:gd name="T19" fmla="*/ 388 h 482"/>
                <a:gd name="T20" fmla="*/ 25 w 46"/>
                <a:gd name="T21" fmla="*/ 475 h 482"/>
                <a:gd name="T22" fmla="*/ 0 w 46"/>
                <a:gd name="T23" fmla="*/ 482 h 482"/>
                <a:gd name="T24" fmla="*/ 10 w 46"/>
                <a:gd name="T25" fmla="*/ 425 h 482"/>
                <a:gd name="T26" fmla="*/ 16 w 46"/>
                <a:gd name="T27" fmla="*/ 363 h 482"/>
                <a:gd name="T28" fmla="*/ 20 w 46"/>
                <a:gd name="T29" fmla="*/ 304 h 482"/>
                <a:gd name="T30" fmla="*/ 21 w 46"/>
                <a:gd name="T31" fmla="*/ 244 h 482"/>
                <a:gd name="T32" fmla="*/ 21 w 46"/>
                <a:gd name="T33" fmla="*/ 189 h 482"/>
                <a:gd name="T34" fmla="*/ 21 w 46"/>
                <a:gd name="T35" fmla="*/ 137 h 482"/>
                <a:gd name="T36" fmla="*/ 20 w 46"/>
                <a:gd name="T37" fmla="*/ 93 h 482"/>
                <a:gd name="T38" fmla="*/ 20 w 46"/>
                <a:gd name="T39" fmla="*/ 54 h 482"/>
                <a:gd name="T40" fmla="*/ 18 w 46"/>
                <a:gd name="T41" fmla="*/ 25 h 482"/>
                <a:gd name="T42" fmla="*/ 16 w 46"/>
                <a:gd name="T43" fmla="*/ 6 h 482"/>
                <a:gd name="T44" fmla="*/ 16 w 46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82">
                  <a:moveTo>
                    <a:pt x="16" y="0"/>
                  </a:moveTo>
                  <a:lnTo>
                    <a:pt x="18" y="6"/>
                  </a:lnTo>
                  <a:lnTo>
                    <a:pt x="21" y="20"/>
                  </a:lnTo>
                  <a:lnTo>
                    <a:pt x="27" y="45"/>
                  </a:lnTo>
                  <a:lnTo>
                    <a:pt x="35" y="79"/>
                  </a:lnTo>
                  <a:lnTo>
                    <a:pt x="41" y="123"/>
                  </a:lnTo>
                  <a:lnTo>
                    <a:pt x="45" y="177"/>
                  </a:lnTo>
                  <a:lnTo>
                    <a:pt x="46" y="238"/>
                  </a:lnTo>
                  <a:lnTo>
                    <a:pt x="45" y="309"/>
                  </a:lnTo>
                  <a:lnTo>
                    <a:pt x="37" y="388"/>
                  </a:lnTo>
                  <a:lnTo>
                    <a:pt x="25" y="475"/>
                  </a:lnTo>
                  <a:lnTo>
                    <a:pt x="0" y="482"/>
                  </a:lnTo>
                  <a:lnTo>
                    <a:pt x="10" y="425"/>
                  </a:lnTo>
                  <a:lnTo>
                    <a:pt x="16" y="363"/>
                  </a:lnTo>
                  <a:lnTo>
                    <a:pt x="20" y="304"/>
                  </a:lnTo>
                  <a:lnTo>
                    <a:pt x="21" y="244"/>
                  </a:lnTo>
                  <a:lnTo>
                    <a:pt x="21" y="189"/>
                  </a:lnTo>
                  <a:lnTo>
                    <a:pt x="21" y="137"/>
                  </a:lnTo>
                  <a:lnTo>
                    <a:pt x="20" y="93"/>
                  </a:lnTo>
                  <a:lnTo>
                    <a:pt x="20" y="54"/>
                  </a:lnTo>
                  <a:lnTo>
                    <a:pt x="18" y="25"/>
                  </a:lnTo>
                  <a:lnTo>
                    <a:pt x="16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6" name="Freeform 121"/>
            <p:cNvSpPr>
              <a:spLocks/>
            </p:cNvSpPr>
            <p:nvPr/>
          </p:nvSpPr>
          <p:spPr bwMode="auto">
            <a:xfrm>
              <a:off x="5436033" y="5335158"/>
              <a:ext cx="77255" cy="827478"/>
            </a:xfrm>
            <a:custGeom>
              <a:avLst/>
              <a:gdLst>
                <a:gd name="T0" fmla="*/ 14 w 45"/>
                <a:gd name="T1" fmla="*/ 0 h 482"/>
                <a:gd name="T2" fmla="*/ 14 w 45"/>
                <a:gd name="T3" fmla="*/ 4 h 482"/>
                <a:gd name="T4" fmla="*/ 20 w 45"/>
                <a:gd name="T5" fmla="*/ 19 h 482"/>
                <a:gd name="T6" fmla="*/ 25 w 45"/>
                <a:gd name="T7" fmla="*/ 44 h 482"/>
                <a:gd name="T8" fmla="*/ 31 w 45"/>
                <a:gd name="T9" fmla="*/ 79 h 482"/>
                <a:gd name="T10" fmla="*/ 39 w 45"/>
                <a:gd name="T11" fmla="*/ 123 h 482"/>
                <a:gd name="T12" fmla="*/ 43 w 45"/>
                <a:gd name="T13" fmla="*/ 177 h 482"/>
                <a:gd name="T14" fmla="*/ 45 w 45"/>
                <a:gd name="T15" fmla="*/ 238 h 482"/>
                <a:gd name="T16" fmla="*/ 43 w 45"/>
                <a:gd name="T17" fmla="*/ 307 h 482"/>
                <a:gd name="T18" fmla="*/ 37 w 45"/>
                <a:gd name="T19" fmla="*/ 386 h 482"/>
                <a:gd name="T20" fmla="*/ 25 w 45"/>
                <a:gd name="T21" fmla="*/ 474 h 482"/>
                <a:gd name="T22" fmla="*/ 0 w 45"/>
                <a:gd name="T23" fmla="*/ 482 h 482"/>
                <a:gd name="T24" fmla="*/ 8 w 45"/>
                <a:gd name="T25" fmla="*/ 422 h 482"/>
                <a:gd name="T26" fmla="*/ 14 w 45"/>
                <a:gd name="T27" fmla="*/ 363 h 482"/>
                <a:gd name="T28" fmla="*/ 18 w 45"/>
                <a:gd name="T29" fmla="*/ 301 h 482"/>
                <a:gd name="T30" fmla="*/ 20 w 45"/>
                <a:gd name="T31" fmla="*/ 244 h 482"/>
                <a:gd name="T32" fmla="*/ 20 w 45"/>
                <a:gd name="T33" fmla="*/ 188 h 482"/>
                <a:gd name="T34" fmla="*/ 20 w 45"/>
                <a:gd name="T35" fmla="*/ 136 h 482"/>
                <a:gd name="T36" fmla="*/ 18 w 45"/>
                <a:gd name="T37" fmla="*/ 90 h 482"/>
                <a:gd name="T38" fmla="*/ 16 w 45"/>
                <a:gd name="T39" fmla="*/ 54 h 482"/>
                <a:gd name="T40" fmla="*/ 16 w 45"/>
                <a:gd name="T41" fmla="*/ 25 h 482"/>
                <a:gd name="T42" fmla="*/ 14 w 45"/>
                <a:gd name="T43" fmla="*/ 6 h 482"/>
                <a:gd name="T44" fmla="*/ 14 w 45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82">
                  <a:moveTo>
                    <a:pt x="14" y="0"/>
                  </a:moveTo>
                  <a:lnTo>
                    <a:pt x="14" y="4"/>
                  </a:lnTo>
                  <a:lnTo>
                    <a:pt x="20" y="19"/>
                  </a:lnTo>
                  <a:lnTo>
                    <a:pt x="25" y="44"/>
                  </a:lnTo>
                  <a:lnTo>
                    <a:pt x="31" y="79"/>
                  </a:lnTo>
                  <a:lnTo>
                    <a:pt x="39" y="123"/>
                  </a:lnTo>
                  <a:lnTo>
                    <a:pt x="43" y="177"/>
                  </a:lnTo>
                  <a:lnTo>
                    <a:pt x="45" y="238"/>
                  </a:lnTo>
                  <a:lnTo>
                    <a:pt x="43" y="307"/>
                  </a:lnTo>
                  <a:lnTo>
                    <a:pt x="37" y="386"/>
                  </a:lnTo>
                  <a:lnTo>
                    <a:pt x="25" y="474"/>
                  </a:lnTo>
                  <a:lnTo>
                    <a:pt x="0" y="482"/>
                  </a:lnTo>
                  <a:lnTo>
                    <a:pt x="8" y="422"/>
                  </a:lnTo>
                  <a:lnTo>
                    <a:pt x="14" y="363"/>
                  </a:lnTo>
                  <a:lnTo>
                    <a:pt x="18" y="301"/>
                  </a:lnTo>
                  <a:lnTo>
                    <a:pt x="20" y="244"/>
                  </a:lnTo>
                  <a:lnTo>
                    <a:pt x="20" y="188"/>
                  </a:lnTo>
                  <a:lnTo>
                    <a:pt x="20" y="136"/>
                  </a:lnTo>
                  <a:lnTo>
                    <a:pt x="18" y="90"/>
                  </a:lnTo>
                  <a:lnTo>
                    <a:pt x="16" y="54"/>
                  </a:lnTo>
                  <a:lnTo>
                    <a:pt x="16" y="25"/>
                  </a:lnTo>
                  <a:lnTo>
                    <a:pt x="14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7" name="Freeform 122"/>
            <p:cNvSpPr>
              <a:spLocks/>
            </p:cNvSpPr>
            <p:nvPr/>
          </p:nvSpPr>
          <p:spPr bwMode="auto">
            <a:xfrm>
              <a:off x="5281525" y="5165200"/>
              <a:ext cx="89271" cy="997436"/>
            </a:xfrm>
            <a:custGeom>
              <a:avLst/>
              <a:gdLst>
                <a:gd name="T0" fmla="*/ 0 w 52"/>
                <a:gd name="T1" fmla="*/ 0 h 581"/>
                <a:gd name="T2" fmla="*/ 2 w 52"/>
                <a:gd name="T3" fmla="*/ 5 h 581"/>
                <a:gd name="T4" fmla="*/ 8 w 52"/>
                <a:gd name="T5" fmla="*/ 17 h 581"/>
                <a:gd name="T6" fmla="*/ 14 w 52"/>
                <a:gd name="T7" fmla="*/ 38 h 581"/>
                <a:gd name="T8" fmla="*/ 23 w 52"/>
                <a:gd name="T9" fmla="*/ 67 h 581"/>
                <a:gd name="T10" fmla="*/ 31 w 52"/>
                <a:gd name="T11" fmla="*/ 103 h 581"/>
                <a:gd name="T12" fmla="*/ 39 w 52"/>
                <a:gd name="T13" fmla="*/ 147 h 581"/>
                <a:gd name="T14" fmla="*/ 46 w 52"/>
                <a:gd name="T15" fmla="*/ 199 h 581"/>
                <a:gd name="T16" fmla="*/ 50 w 52"/>
                <a:gd name="T17" fmla="*/ 259 h 581"/>
                <a:gd name="T18" fmla="*/ 52 w 52"/>
                <a:gd name="T19" fmla="*/ 326 h 581"/>
                <a:gd name="T20" fmla="*/ 50 w 52"/>
                <a:gd name="T21" fmla="*/ 399 h 581"/>
                <a:gd name="T22" fmla="*/ 44 w 52"/>
                <a:gd name="T23" fmla="*/ 481 h 581"/>
                <a:gd name="T24" fmla="*/ 31 w 52"/>
                <a:gd name="T25" fmla="*/ 570 h 581"/>
                <a:gd name="T26" fmla="*/ 0 w 52"/>
                <a:gd name="T27" fmla="*/ 581 h 581"/>
                <a:gd name="T28" fmla="*/ 8 w 52"/>
                <a:gd name="T29" fmla="*/ 516 h 581"/>
                <a:gd name="T30" fmla="*/ 14 w 52"/>
                <a:gd name="T31" fmla="*/ 449 h 581"/>
                <a:gd name="T32" fmla="*/ 17 w 52"/>
                <a:gd name="T33" fmla="*/ 382 h 581"/>
                <a:gd name="T34" fmla="*/ 17 w 52"/>
                <a:gd name="T35" fmla="*/ 316 h 581"/>
                <a:gd name="T36" fmla="*/ 17 w 52"/>
                <a:gd name="T37" fmla="*/ 253 h 581"/>
                <a:gd name="T38" fmla="*/ 16 w 52"/>
                <a:gd name="T39" fmla="*/ 195 h 581"/>
                <a:gd name="T40" fmla="*/ 14 w 52"/>
                <a:gd name="T41" fmla="*/ 142 h 581"/>
                <a:gd name="T42" fmla="*/ 10 w 52"/>
                <a:gd name="T43" fmla="*/ 94 h 581"/>
                <a:gd name="T44" fmla="*/ 6 w 52"/>
                <a:gd name="T45" fmla="*/ 55 h 581"/>
                <a:gd name="T46" fmla="*/ 4 w 52"/>
                <a:gd name="T47" fmla="*/ 26 h 581"/>
                <a:gd name="T48" fmla="*/ 2 w 52"/>
                <a:gd name="T49" fmla="*/ 7 h 581"/>
                <a:gd name="T50" fmla="*/ 0 w 52"/>
                <a:gd name="T51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81">
                  <a:moveTo>
                    <a:pt x="0" y="0"/>
                  </a:moveTo>
                  <a:lnTo>
                    <a:pt x="2" y="5"/>
                  </a:lnTo>
                  <a:lnTo>
                    <a:pt x="8" y="17"/>
                  </a:lnTo>
                  <a:lnTo>
                    <a:pt x="14" y="38"/>
                  </a:lnTo>
                  <a:lnTo>
                    <a:pt x="23" y="67"/>
                  </a:lnTo>
                  <a:lnTo>
                    <a:pt x="31" y="103"/>
                  </a:lnTo>
                  <a:lnTo>
                    <a:pt x="39" y="147"/>
                  </a:lnTo>
                  <a:lnTo>
                    <a:pt x="46" y="199"/>
                  </a:lnTo>
                  <a:lnTo>
                    <a:pt x="50" y="259"/>
                  </a:lnTo>
                  <a:lnTo>
                    <a:pt x="52" y="326"/>
                  </a:lnTo>
                  <a:lnTo>
                    <a:pt x="50" y="399"/>
                  </a:lnTo>
                  <a:lnTo>
                    <a:pt x="44" y="481"/>
                  </a:lnTo>
                  <a:lnTo>
                    <a:pt x="31" y="570"/>
                  </a:lnTo>
                  <a:lnTo>
                    <a:pt x="0" y="581"/>
                  </a:lnTo>
                  <a:lnTo>
                    <a:pt x="8" y="516"/>
                  </a:lnTo>
                  <a:lnTo>
                    <a:pt x="14" y="449"/>
                  </a:lnTo>
                  <a:lnTo>
                    <a:pt x="17" y="382"/>
                  </a:lnTo>
                  <a:lnTo>
                    <a:pt x="17" y="316"/>
                  </a:lnTo>
                  <a:lnTo>
                    <a:pt x="17" y="253"/>
                  </a:lnTo>
                  <a:lnTo>
                    <a:pt x="16" y="195"/>
                  </a:lnTo>
                  <a:lnTo>
                    <a:pt x="14" y="142"/>
                  </a:lnTo>
                  <a:lnTo>
                    <a:pt x="10" y="94"/>
                  </a:lnTo>
                  <a:lnTo>
                    <a:pt x="6" y="55"/>
                  </a:lnTo>
                  <a:lnTo>
                    <a:pt x="4" y="26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25" name="Oval 324"/>
          <p:cNvSpPr/>
          <p:nvPr/>
        </p:nvSpPr>
        <p:spPr>
          <a:xfrm>
            <a:off x="7809204" y="1476156"/>
            <a:ext cx="2184410" cy="21844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0" sx="102000" sy="102000" algn="ctr" rotWithShape="0">
              <a:schemeClr val="accent3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4" name="Freeform 100"/>
          <p:cNvSpPr>
            <a:spLocks noEditPoints="1"/>
          </p:cNvSpPr>
          <p:nvPr/>
        </p:nvSpPr>
        <p:spPr bwMode="auto">
          <a:xfrm>
            <a:off x="8619335" y="2210847"/>
            <a:ext cx="3260212" cy="3769101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06" name="Group 205"/>
          <p:cNvGrpSpPr/>
          <p:nvPr/>
        </p:nvGrpSpPr>
        <p:grpSpPr>
          <a:xfrm>
            <a:off x="406162" y="5033397"/>
            <a:ext cx="10873946" cy="1155378"/>
            <a:chOff x="22225" y="2076450"/>
            <a:chExt cx="10055226" cy="1068387"/>
          </a:xfrm>
          <a:solidFill>
            <a:schemeClr val="tx1"/>
          </a:solidFill>
        </p:grpSpPr>
        <p:sp>
          <p:nvSpPr>
            <p:cNvPr id="207" name="Freeform 7"/>
            <p:cNvSpPr>
              <a:spLocks/>
            </p:cNvSpPr>
            <p:nvPr/>
          </p:nvSpPr>
          <p:spPr bwMode="auto">
            <a:xfrm>
              <a:off x="1500188" y="2090737"/>
              <a:ext cx="195263" cy="1054100"/>
            </a:xfrm>
            <a:custGeom>
              <a:avLst/>
              <a:gdLst>
                <a:gd name="T0" fmla="*/ 20 w 123"/>
                <a:gd name="T1" fmla="*/ 0 h 664"/>
                <a:gd name="T2" fmla="*/ 20 w 123"/>
                <a:gd name="T3" fmla="*/ 6 h 664"/>
                <a:gd name="T4" fmla="*/ 22 w 123"/>
                <a:gd name="T5" fmla="*/ 25 h 664"/>
                <a:gd name="T6" fmla="*/ 24 w 123"/>
                <a:gd name="T7" fmla="*/ 55 h 664"/>
                <a:gd name="T8" fmla="*/ 25 w 123"/>
                <a:gd name="T9" fmla="*/ 96 h 664"/>
                <a:gd name="T10" fmla="*/ 29 w 123"/>
                <a:gd name="T11" fmla="*/ 144 h 664"/>
                <a:gd name="T12" fmla="*/ 35 w 123"/>
                <a:gd name="T13" fmla="*/ 199 h 664"/>
                <a:gd name="T14" fmla="*/ 41 w 123"/>
                <a:gd name="T15" fmla="*/ 259 h 664"/>
                <a:gd name="T16" fmla="*/ 50 w 123"/>
                <a:gd name="T17" fmla="*/ 322 h 664"/>
                <a:gd name="T18" fmla="*/ 60 w 123"/>
                <a:gd name="T19" fmla="*/ 389 h 664"/>
                <a:gd name="T20" fmla="*/ 73 w 123"/>
                <a:gd name="T21" fmla="*/ 457 h 664"/>
                <a:gd name="T22" fmla="*/ 87 w 123"/>
                <a:gd name="T23" fmla="*/ 524 h 664"/>
                <a:gd name="T24" fmla="*/ 104 w 123"/>
                <a:gd name="T25" fmla="*/ 587 h 664"/>
                <a:gd name="T26" fmla="*/ 123 w 123"/>
                <a:gd name="T27" fmla="*/ 649 h 664"/>
                <a:gd name="T28" fmla="*/ 85 w 123"/>
                <a:gd name="T29" fmla="*/ 664 h 664"/>
                <a:gd name="T30" fmla="*/ 56 w 123"/>
                <a:gd name="T31" fmla="*/ 581 h 664"/>
                <a:gd name="T32" fmla="*/ 35 w 123"/>
                <a:gd name="T33" fmla="*/ 503 h 664"/>
                <a:gd name="T34" fmla="*/ 20 w 123"/>
                <a:gd name="T35" fmla="*/ 426 h 664"/>
                <a:gd name="T36" fmla="*/ 8 w 123"/>
                <a:gd name="T37" fmla="*/ 353 h 664"/>
                <a:gd name="T38" fmla="*/ 2 w 123"/>
                <a:gd name="T39" fmla="*/ 286 h 664"/>
                <a:gd name="T40" fmla="*/ 0 w 123"/>
                <a:gd name="T41" fmla="*/ 224 h 664"/>
                <a:gd name="T42" fmla="*/ 0 w 123"/>
                <a:gd name="T43" fmla="*/ 169 h 664"/>
                <a:gd name="T44" fmla="*/ 2 w 123"/>
                <a:gd name="T45" fmla="*/ 121 h 664"/>
                <a:gd name="T46" fmla="*/ 6 w 123"/>
                <a:gd name="T47" fmla="*/ 78 h 664"/>
                <a:gd name="T48" fmla="*/ 12 w 123"/>
                <a:gd name="T49" fmla="*/ 44 h 664"/>
                <a:gd name="T50" fmla="*/ 16 w 123"/>
                <a:gd name="T51" fmla="*/ 19 h 664"/>
                <a:gd name="T52" fmla="*/ 20 w 123"/>
                <a:gd name="T53" fmla="*/ 4 h 664"/>
                <a:gd name="T54" fmla="*/ 20 w 123"/>
                <a:gd name="T5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" h="664">
                  <a:moveTo>
                    <a:pt x="20" y="0"/>
                  </a:moveTo>
                  <a:lnTo>
                    <a:pt x="20" y="6"/>
                  </a:lnTo>
                  <a:lnTo>
                    <a:pt x="22" y="25"/>
                  </a:lnTo>
                  <a:lnTo>
                    <a:pt x="24" y="55"/>
                  </a:lnTo>
                  <a:lnTo>
                    <a:pt x="25" y="96"/>
                  </a:lnTo>
                  <a:lnTo>
                    <a:pt x="29" y="144"/>
                  </a:lnTo>
                  <a:lnTo>
                    <a:pt x="35" y="199"/>
                  </a:lnTo>
                  <a:lnTo>
                    <a:pt x="41" y="259"/>
                  </a:lnTo>
                  <a:lnTo>
                    <a:pt x="50" y="322"/>
                  </a:lnTo>
                  <a:lnTo>
                    <a:pt x="60" y="389"/>
                  </a:lnTo>
                  <a:lnTo>
                    <a:pt x="73" y="457"/>
                  </a:lnTo>
                  <a:lnTo>
                    <a:pt x="87" y="524"/>
                  </a:lnTo>
                  <a:lnTo>
                    <a:pt x="104" y="587"/>
                  </a:lnTo>
                  <a:lnTo>
                    <a:pt x="123" y="649"/>
                  </a:lnTo>
                  <a:lnTo>
                    <a:pt x="85" y="664"/>
                  </a:lnTo>
                  <a:lnTo>
                    <a:pt x="56" y="581"/>
                  </a:lnTo>
                  <a:lnTo>
                    <a:pt x="35" y="503"/>
                  </a:lnTo>
                  <a:lnTo>
                    <a:pt x="20" y="426"/>
                  </a:lnTo>
                  <a:lnTo>
                    <a:pt x="8" y="353"/>
                  </a:lnTo>
                  <a:lnTo>
                    <a:pt x="2" y="286"/>
                  </a:lnTo>
                  <a:lnTo>
                    <a:pt x="0" y="224"/>
                  </a:lnTo>
                  <a:lnTo>
                    <a:pt x="0" y="169"/>
                  </a:lnTo>
                  <a:lnTo>
                    <a:pt x="2" y="121"/>
                  </a:lnTo>
                  <a:lnTo>
                    <a:pt x="6" y="78"/>
                  </a:lnTo>
                  <a:lnTo>
                    <a:pt x="12" y="44"/>
                  </a:lnTo>
                  <a:lnTo>
                    <a:pt x="16" y="19"/>
                  </a:lnTo>
                  <a:lnTo>
                    <a:pt x="20" y="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8"/>
            <p:cNvSpPr>
              <a:spLocks/>
            </p:cNvSpPr>
            <p:nvPr/>
          </p:nvSpPr>
          <p:spPr bwMode="auto">
            <a:xfrm>
              <a:off x="1790700" y="2316162"/>
              <a:ext cx="146050" cy="828675"/>
            </a:xfrm>
            <a:custGeom>
              <a:avLst/>
              <a:gdLst>
                <a:gd name="T0" fmla="*/ 19 w 92"/>
                <a:gd name="T1" fmla="*/ 0 h 522"/>
                <a:gd name="T2" fmla="*/ 19 w 92"/>
                <a:gd name="T3" fmla="*/ 6 h 522"/>
                <a:gd name="T4" fmla="*/ 19 w 92"/>
                <a:gd name="T5" fmla="*/ 23 h 522"/>
                <a:gd name="T6" fmla="*/ 21 w 92"/>
                <a:gd name="T7" fmla="*/ 52 h 522"/>
                <a:gd name="T8" fmla="*/ 23 w 92"/>
                <a:gd name="T9" fmla="*/ 87 h 522"/>
                <a:gd name="T10" fmla="*/ 25 w 92"/>
                <a:gd name="T11" fmla="*/ 131 h 522"/>
                <a:gd name="T12" fmla="*/ 31 w 92"/>
                <a:gd name="T13" fmla="*/ 179 h 522"/>
                <a:gd name="T14" fmla="*/ 36 w 92"/>
                <a:gd name="T15" fmla="*/ 233 h 522"/>
                <a:gd name="T16" fmla="*/ 42 w 92"/>
                <a:gd name="T17" fmla="*/ 288 h 522"/>
                <a:gd name="T18" fmla="*/ 52 w 92"/>
                <a:gd name="T19" fmla="*/ 346 h 522"/>
                <a:gd name="T20" fmla="*/ 63 w 92"/>
                <a:gd name="T21" fmla="*/ 403 h 522"/>
                <a:gd name="T22" fmla="*/ 77 w 92"/>
                <a:gd name="T23" fmla="*/ 459 h 522"/>
                <a:gd name="T24" fmla="*/ 92 w 92"/>
                <a:gd name="T25" fmla="*/ 511 h 522"/>
                <a:gd name="T26" fmla="*/ 59 w 92"/>
                <a:gd name="T27" fmla="*/ 522 h 522"/>
                <a:gd name="T28" fmla="*/ 36 w 92"/>
                <a:gd name="T29" fmla="*/ 446 h 522"/>
                <a:gd name="T30" fmla="*/ 19 w 92"/>
                <a:gd name="T31" fmla="*/ 373 h 522"/>
                <a:gd name="T32" fmla="*/ 8 w 92"/>
                <a:gd name="T33" fmla="*/ 304 h 522"/>
                <a:gd name="T34" fmla="*/ 2 w 92"/>
                <a:gd name="T35" fmla="*/ 238 h 522"/>
                <a:gd name="T36" fmla="*/ 0 w 92"/>
                <a:gd name="T37" fmla="*/ 181 h 522"/>
                <a:gd name="T38" fmla="*/ 2 w 92"/>
                <a:gd name="T39" fmla="*/ 129 h 522"/>
                <a:gd name="T40" fmla="*/ 6 w 92"/>
                <a:gd name="T41" fmla="*/ 85 h 522"/>
                <a:gd name="T42" fmla="*/ 10 w 92"/>
                <a:gd name="T43" fmla="*/ 48 h 522"/>
                <a:gd name="T44" fmla="*/ 13 w 92"/>
                <a:gd name="T45" fmla="*/ 21 h 522"/>
                <a:gd name="T46" fmla="*/ 17 w 92"/>
                <a:gd name="T47" fmla="*/ 6 h 522"/>
                <a:gd name="T48" fmla="*/ 19 w 92"/>
                <a:gd name="T4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522">
                  <a:moveTo>
                    <a:pt x="19" y="0"/>
                  </a:moveTo>
                  <a:lnTo>
                    <a:pt x="19" y="6"/>
                  </a:lnTo>
                  <a:lnTo>
                    <a:pt x="19" y="23"/>
                  </a:lnTo>
                  <a:lnTo>
                    <a:pt x="21" y="52"/>
                  </a:lnTo>
                  <a:lnTo>
                    <a:pt x="23" y="87"/>
                  </a:lnTo>
                  <a:lnTo>
                    <a:pt x="25" y="131"/>
                  </a:lnTo>
                  <a:lnTo>
                    <a:pt x="31" y="179"/>
                  </a:lnTo>
                  <a:lnTo>
                    <a:pt x="36" y="233"/>
                  </a:lnTo>
                  <a:lnTo>
                    <a:pt x="42" y="288"/>
                  </a:lnTo>
                  <a:lnTo>
                    <a:pt x="52" y="346"/>
                  </a:lnTo>
                  <a:lnTo>
                    <a:pt x="63" y="403"/>
                  </a:lnTo>
                  <a:lnTo>
                    <a:pt x="77" y="459"/>
                  </a:lnTo>
                  <a:lnTo>
                    <a:pt x="92" y="511"/>
                  </a:lnTo>
                  <a:lnTo>
                    <a:pt x="59" y="522"/>
                  </a:lnTo>
                  <a:lnTo>
                    <a:pt x="36" y="446"/>
                  </a:lnTo>
                  <a:lnTo>
                    <a:pt x="19" y="373"/>
                  </a:lnTo>
                  <a:lnTo>
                    <a:pt x="8" y="304"/>
                  </a:lnTo>
                  <a:lnTo>
                    <a:pt x="2" y="238"/>
                  </a:lnTo>
                  <a:lnTo>
                    <a:pt x="0" y="181"/>
                  </a:lnTo>
                  <a:lnTo>
                    <a:pt x="2" y="129"/>
                  </a:lnTo>
                  <a:lnTo>
                    <a:pt x="6" y="85"/>
                  </a:lnTo>
                  <a:lnTo>
                    <a:pt x="10" y="48"/>
                  </a:lnTo>
                  <a:lnTo>
                    <a:pt x="13" y="21"/>
                  </a:lnTo>
                  <a:lnTo>
                    <a:pt x="17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9"/>
            <p:cNvSpPr>
              <a:spLocks/>
            </p:cNvSpPr>
            <p:nvPr/>
          </p:nvSpPr>
          <p:spPr bwMode="auto">
            <a:xfrm>
              <a:off x="1830388" y="2087562"/>
              <a:ext cx="185738" cy="1057275"/>
            </a:xfrm>
            <a:custGeom>
              <a:avLst/>
              <a:gdLst>
                <a:gd name="T0" fmla="*/ 4 w 117"/>
                <a:gd name="T1" fmla="*/ 0 h 666"/>
                <a:gd name="T2" fmla="*/ 6 w 117"/>
                <a:gd name="T3" fmla="*/ 6 h 666"/>
                <a:gd name="T4" fmla="*/ 8 w 117"/>
                <a:gd name="T5" fmla="*/ 25 h 666"/>
                <a:gd name="T6" fmla="*/ 10 w 117"/>
                <a:gd name="T7" fmla="*/ 56 h 666"/>
                <a:gd name="T8" fmla="*/ 13 w 117"/>
                <a:gd name="T9" fmla="*/ 96 h 666"/>
                <a:gd name="T10" fmla="*/ 19 w 117"/>
                <a:gd name="T11" fmla="*/ 144 h 666"/>
                <a:gd name="T12" fmla="*/ 27 w 117"/>
                <a:gd name="T13" fmla="*/ 200 h 666"/>
                <a:gd name="T14" fmla="*/ 36 w 117"/>
                <a:gd name="T15" fmla="*/ 259 h 666"/>
                <a:gd name="T16" fmla="*/ 46 w 117"/>
                <a:gd name="T17" fmla="*/ 325 h 666"/>
                <a:gd name="T18" fmla="*/ 58 w 117"/>
                <a:gd name="T19" fmla="*/ 392 h 666"/>
                <a:gd name="T20" fmla="*/ 71 w 117"/>
                <a:gd name="T21" fmla="*/ 459 h 666"/>
                <a:gd name="T22" fmla="*/ 84 w 117"/>
                <a:gd name="T23" fmla="*/ 528 h 666"/>
                <a:gd name="T24" fmla="*/ 100 w 117"/>
                <a:gd name="T25" fmla="*/ 593 h 666"/>
                <a:gd name="T26" fmla="*/ 117 w 117"/>
                <a:gd name="T27" fmla="*/ 657 h 666"/>
                <a:gd name="T28" fmla="*/ 92 w 117"/>
                <a:gd name="T29" fmla="*/ 666 h 666"/>
                <a:gd name="T30" fmla="*/ 65 w 117"/>
                <a:gd name="T31" fmla="*/ 572 h 666"/>
                <a:gd name="T32" fmla="*/ 44 w 117"/>
                <a:gd name="T33" fmla="*/ 486 h 666"/>
                <a:gd name="T34" fmla="*/ 29 w 117"/>
                <a:gd name="T35" fmla="*/ 401 h 666"/>
                <a:gd name="T36" fmla="*/ 17 w 117"/>
                <a:gd name="T37" fmla="*/ 325 h 666"/>
                <a:gd name="T38" fmla="*/ 10 w 117"/>
                <a:gd name="T39" fmla="*/ 254 h 666"/>
                <a:gd name="T40" fmla="*/ 4 w 117"/>
                <a:gd name="T41" fmla="*/ 190 h 666"/>
                <a:gd name="T42" fmla="*/ 2 w 117"/>
                <a:gd name="T43" fmla="*/ 135 h 666"/>
                <a:gd name="T44" fmla="*/ 0 w 117"/>
                <a:gd name="T45" fmla="*/ 88 h 666"/>
                <a:gd name="T46" fmla="*/ 2 w 117"/>
                <a:gd name="T47" fmla="*/ 50 h 666"/>
                <a:gd name="T48" fmla="*/ 2 w 117"/>
                <a:gd name="T49" fmla="*/ 23 h 666"/>
                <a:gd name="T50" fmla="*/ 4 w 117"/>
                <a:gd name="T51" fmla="*/ 6 h 666"/>
                <a:gd name="T52" fmla="*/ 4 w 117"/>
                <a:gd name="T5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666">
                  <a:moveTo>
                    <a:pt x="4" y="0"/>
                  </a:moveTo>
                  <a:lnTo>
                    <a:pt x="6" y="6"/>
                  </a:lnTo>
                  <a:lnTo>
                    <a:pt x="8" y="25"/>
                  </a:lnTo>
                  <a:lnTo>
                    <a:pt x="10" y="56"/>
                  </a:lnTo>
                  <a:lnTo>
                    <a:pt x="13" y="96"/>
                  </a:lnTo>
                  <a:lnTo>
                    <a:pt x="19" y="144"/>
                  </a:lnTo>
                  <a:lnTo>
                    <a:pt x="27" y="200"/>
                  </a:lnTo>
                  <a:lnTo>
                    <a:pt x="36" y="259"/>
                  </a:lnTo>
                  <a:lnTo>
                    <a:pt x="46" y="325"/>
                  </a:lnTo>
                  <a:lnTo>
                    <a:pt x="58" y="392"/>
                  </a:lnTo>
                  <a:lnTo>
                    <a:pt x="71" y="459"/>
                  </a:lnTo>
                  <a:lnTo>
                    <a:pt x="84" y="528"/>
                  </a:lnTo>
                  <a:lnTo>
                    <a:pt x="100" y="593"/>
                  </a:lnTo>
                  <a:lnTo>
                    <a:pt x="117" y="657"/>
                  </a:lnTo>
                  <a:lnTo>
                    <a:pt x="92" y="666"/>
                  </a:lnTo>
                  <a:lnTo>
                    <a:pt x="65" y="572"/>
                  </a:lnTo>
                  <a:lnTo>
                    <a:pt x="44" y="486"/>
                  </a:lnTo>
                  <a:lnTo>
                    <a:pt x="29" y="401"/>
                  </a:lnTo>
                  <a:lnTo>
                    <a:pt x="17" y="325"/>
                  </a:lnTo>
                  <a:lnTo>
                    <a:pt x="10" y="254"/>
                  </a:lnTo>
                  <a:lnTo>
                    <a:pt x="4" y="190"/>
                  </a:lnTo>
                  <a:lnTo>
                    <a:pt x="2" y="135"/>
                  </a:lnTo>
                  <a:lnTo>
                    <a:pt x="0" y="88"/>
                  </a:lnTo>
                  <a:lnTo>
                    <a:pt x="2" y="50"/>
                  </a:lnTo>
                  <a:lnTo>
                    <a:pt x="2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10"/>
            <p:cNvSpPr>
              <a:spLocks/>
            </p:cNvSpPr>
            <p:nvPr/>
          </p:nvSpPr>
          <p:spPr bwMode="auto">
            <a:xfrm>
              <a:off x="1924050" y="2120900"/>
              <a:ext cx="171450" cy="1023937"/>
            </a:xfrm>
            <a:custGeom>
              <a:avLst/>
              <a:gdLst>
                <a:gd name="T0" fmla="*/ 8 w 108"/>
                <a:gd name="T1" fmla="*/ 0 h 645"/>
                <a:gd name="T2" fmla="*/ 8 w 108"/>
                <a:gd name="T3" fmla="*/ 6 h 645"/>
                <a:gd name="T4" fmla="*/ 8 w 108"/>
                <a:gd name="T5" fmla="*/ 25 h 645"/>
                <a:gd name="T6" fmla="*/ 12 w 108"/>
                <a:gd name="T7" fmla="*/ 54 h 645"/>
                <a:gd name="T8" fmla="*/ 16 w 108"/>
                <a:gd name="T9" fmla="*/ 92 h 645"/>
                <a:gd name="T10" fmla="*/ 20 w 108"/>
                <a:gd name="T11" fmla="*/ 140 h 645"/>
                <a:gd name="T12" fmla="*/ 25 w 108"/>
                <a:gd name="T13" fmla="*/ 192 h 645"/>
                <a:gd name="T14" fmla="*/ 33 w 108"/>
                <a:gd name="T15" fmla="*/ 251 h 645"/>
                <a:gd name="T16" fmla="*/ 43 w 108"/>
                <a:gd name="T17" fmla="*/ 315 h 645"/>
                <a:gd name="T18" fmla="*/ 52 w 108"/>
                <a:gd name="T19" fmla="*/ 378 h 645"/>
                <a:gd name="T20" fmla="*/ 64 w 108"/>
                <a:gd name="T21" fmla="*/ 445 h 645"/>
                <a:gd name="T22" fmla="*/ 77 w 108"/>
                <a:gd name="T23" fmla="*/ 511 h 645"/>
                <a:gd name="T24" fmla="*/ 91 w 108"/>
                <a:gd name="T25" fmla="*/ 576 h 645"/>
                <a:gd name="T26" fmla="*/ 108 w 108"/>
                <a:gd name="T27" fmla="*/ 635 h 645"/>
                <a:gd name="T28" fmla="*/ 81 w 108"/>
                <a:gd name="T29" fmla="*/ 645 h 645"/>
                <a:gd name="T30" fmla="*/ 54 w 108"/>
                <a:gd name="T31" fmla="*/ 557 h 645"/>
                <a:gd name="T32" fmla="*/ 35 w 108"/>
                <a:gd name="T33" fmla="*/ 470 h 645"/>
                <a:gd name="T34" fmla="*/ 22 w 108"/>
                <a:gd name="T35" fmla="*/ 390 h 645"/>
                <a:gd name="T36" fmla="*/ 10 w 108"/>
                <a:gd name="T37" fmla="*/ 315 h 645"/>
                <a:gd name="T38" fmla="*/ 4 w 108"/>
                <a:gd name="T39" fmla="*/ 248 h 645"/>
                <a:gd name="T40" fmla="*/ 0 w 108"/>
                <a:gd name="T41" fmla="*/ 186 h 645"/>
                <a:gd name="T42" fmla="*/ 0 w 108"/>
                <a:gd name="T43" fmla="*/ 131 h 645"/>
                <a:gd name="T44" fmla="*/ 0 w 108"/>
                <a:gd name="T45" fmla="*/ 86 h 645"/>
                <a:gd name="T46" fmla="*/ 2 w 108"/>
                <a:gd name="T47" fmla="*/ 50 h 645"/>
                <a:gd name="T48" fmla="*/ 4 w 108"/>
                <a:gd name="T49" fmla="*/ 21 h 645"/>
                <a:gd name="T50" fmla="*/ 6 w 108"/>
                <a:gd name="T51" fmla="*/ 6 h 645"/>
                <a:gd name="T52" fmla="*/ 8 w 108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645">
                  <a:moveTo>
                    <a:pt x="8" y="0"/>
                  </a:moveTo>
                  <a:lnTo>
                    <a:pt x="8" y="6"/>
                  </a:lnTo>
                  <a:lnTo>
                    <a:pt x="8" y="25"/>
                  </a:lnTo>
                  <a:lnTo>
                    <a:pt x="12" y="54"/>
                  </a:lnTo>
                  <a:lnTo>
                    <a:pt x="16" y="92"/>
                  </a:lnTo>
                  <a:lnTo>
                    <a:pt x="20" y="140"/>
                  </a:lnTo>
                  <a:lnTo>
                    <a:pt x="25" y="192"/>
                  </a:lnTo>
                  <a:lnTo>
                    <a:pt x="33" y="251"/>
                  </a:lnTo>
                  <a:lnTo>
                    <a:pt x="43" y="315"/>
                  </a:lnTo>
                  <a:lnTo>
                    <a:pt x="52" y="378"/>
                  </a:lnTo>
                  <a:lnTo>
                    <a:pt x="64" y="445"/>
                  </a:lnTo>
                  <a:lnTo>
                    <a:pt x="77" y="511"/>
                  </a:lnTo>
                  <a:lnTo>
                    <a:pt x="91" y="576"/>
                  </a:lnTo>
                  <a:lnTo>
                    <a:pt x="108" y="635"/>
                  </a:lnTo>
                  <a:lnTo>
                    <a:pt x="81" y="645"/>
                  </a:lnTo>
                  <a:lnTo>
                    <a:pt x="54" y="557"/>
                  </a:lnTo>
                  <a:lnTo>
                    <a:pt x="35" y="470"/>
                  </a:lnTo>
                  <a:lnTo>
                    <a:pt x="22" y="390"/>
                  </a:lnTo>
                  <a:lnTo>
                    <a:pt x="10" y="315"/>
                  </a:lnTo>
                  <a:lnTo>
                    <a:pt x="4" y="248"/>
                  </a:lnTo>
                  <a:lnTo>
                    <a:pt x="0" y="186"/>
                  </a:lnTo>
                  <a:lnTo>
                    <a:pt x="0" y="131"/>
                  </a:lnTo>
                  <a:lnTo>
                    <a:pt x="0" y="86"/>
                  </a:lnTo>
                  <a:lnTo>
                    <a:pt x="2" y="50"/>
                  </a:lnTo>
                  <a:lnTo>
                    <a:pt x="4" y="21"/>
                  </a:lnTo>
                  <a:lnTo>
                    <a:pt x="6" y="6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11"/>
            <p:cNvSpPr>
              <a:spLocks/>
            </p:cNvSpPr>
            <p:nvPr/>
          </p:nvSpPr>
          <p:spPr bwMode="auto">
            <a:xfrm>
              <a:off x="4921250" y="2157412"/>
              <a:ext cx="188913" cy="987425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12"/>
            <p:cNvSpPr>
              <a:spLocks/>
            </p:cNvSpPr>
            <p:nvPr/>
          </p:nvSpPr>
          <p:spPr bwMode="auto">
            <a:xfrm>
              <a:off x="2419350" y="2154237"/>
              <a:ext cx="139700" cy="990600"/>
            </a:xfrm>
            <a:custGeom>
              <a:avLst/>
              <a:gdLst>
                <a:gd name="T0" fmla="*/ 88 w 88"/>
                <a:gd name="T1" fmla="*/ 0 h 624"/>
                <a:gd name="T2" fmla="*/ 86 w 88"/>
                <a:gd name="T3" fmla="*/ 7 h 624"/>
                <a:gd name="T4" fmla="*/ 82 w 88"/>
                <a:gd name="T5" fmla="*/ 25 h 624"/>
                <a:gd name="T6" fmla="*/ 78 w 88"/>
                <a:gd name="T7" fmla="*/ 51 h 624"/>
                <a:gd name="T8" fmla="*/ 73 w 88"/>
                <a:gd name="T9" fmla="*/ 88 h 624"/>
                <a:gd name="T10" fmla="*/ 65 w 88"/>
                <a:gd name="T11" fmla="*/ 132 h 624"/>
                <a:gd name="T12" fmla="*/ 59 w 88"/>
                <a:gd name="T13" fmla="*/ 182 h 624"/>
                <a:gd name="T14" fmla="*/ 51 w 88"/>
                <a:gd name="T15" fmla="*/ 238 h 624"/>
                <a:gd name="T16" fmla="*/ 46 w 88"/>
                <a:gd name="T17" fmla="*/ 299 h 624"/>
                <a:gd name="T18" fmla="*/ 42 w 88"/>
                <a:gd name="T19" fmla="*/ 362 h 624"/>
                <a:gd name="T20" fmla="*/ 38 w 88"/>
                <a:gd name="T21" fmla="*/ 428 h 624"/>
                <a:gd name="T22" fmla="*/ 38 w 88"/>
                <a:gd name="T23" fmla="*/ 493 h 624"/>
                <a:gd name="T24" fmla="*/ 38 w 88"/>
                <a:gd name="T25" fmla="*/ 558 h 624"/>
                <a:gd name="T26" fmla="*/ 44 w 88"/>
                <a:gd name="T27" fmla="*/ 624 h 624"/>
                <a:gd name="T28" fmla="*/ 7 w 88"/>
                <a:gd name="T29" fmla="*/ 612 h 624"/>
                <a:gd name="T30" fmla="*/ 0 w 88"/>
                <a:gd name="T31" fmla="*/ 518 h 624"/>
                <a:gd name="T32" fmla="*/ 0 w 88"/>
                <a:gd name="T33" fmla="*/ 432 h 624"/>
                <a:gd name="T34" fmla="*/ 1 w 88"/>
                <a:gd name="T35" fmla="*/ 353 h 624"/>
                <a:gd name="T36" fmla="*/ 9 w 88"/>
                <a:gd name="T37" fmla="*/ 280 h 624"/>
                <a:gd name="T38" fmla="*/ 19 w 88"/>
                <a:gd name="T39" fmla="*/ 217 h 624"/>
                <a:gd name="T40" fmla="*/ 32 w 88"/>
                <a:gd name="T41" fmla="*/ 159 h 624"/>
                <a:gd name="T42" fmla="*/ 44 w 88"/>
                <a:gd name="T43" fmla="*/ 111 h 624"/>
                <a:gd name="T44" fmla="*/ 57 w 88"/>
                <a:gd name="T45" fmla="*/ 73 h 624"/>
                <a:gd name="T46" fmla="*/ 69 w 88"/>
                <a:gd name="T47" fmla="*/ 42 h 624"/>
                <a:gd name="T48" fmla="*/ 78 w 88"/>
                <a:gd name="T49" fmla="*/ 19 h 624"/>
                <a:gd name="T50" fmla="*/ 86 w 88"/>
                <a:gd name="T51" fmla="*/ 5 h 624"/>
                <a:gd name="T52" fmla="*/ 88 w 88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624">
                  <a:moveTo>
                    <a:pt x="88" y="0"/>
                  </a:moveTo>
                  <a:lnTo>
                    <a:pt x="86" y="7"/>
                  </a:lnTo>
                  <a:lnTo>
                    <a:pt x="82" y="25"/>
                  </a:lnTo>
                  <a:lnTo>
                    <a:pt x="78" y="51"/>
                  </a:lnTo>
                  <a:lnTo>
                    <a:pt x="73" y="88"/>
                  </a:lnTo>
                  <a:lnTo>
                    <a:pt x="65" y="132"/>
                  </a:lnTo>
                  <a:lnTo>
                    <a:pt x="59" y="182"/>
                  </a:lnTo>
                  <a:lnTo>
                    <a:pt x="51" y="238"/>
                  </a:lnTo>
                  <a:lnTo>
                    <a:pt x="46" y="299"/>
                  </a:lnTo>
                  <a:lnTo>
                    <a:pt x="42" y="362"/>
                  </a:lnTo>
                  <a:lnTo>
                    <a:pt x="38" y="428"/>
                  </a:lnTo>
                  <a:lnTo>
                    <a:pt x="38" y="493"/>
                  </a:lnTo>
                  <a:lnTo>
                    <a:pt x="38" y="558"/>
                  </a:lnTo>
                  <a:lnTo>
                    <a:pt x="44" y="624"/>
                  </a:lnTo>
                  <a:lnTo>
                    <a:pt x="7" y="612"/>
                  </a:lnTo>
                  <a:lnTo>
                    <a:pt x="0" y="518"/>
                  </a:lnTo>
                  <a:lnTo>
                    <a:pt x="0" y="432"/>
                  </a:lnTo>
                  <a:lnTo>
                    <a:pt x="1" y="353"/>
                  </a:lnTo>
                  <a:lnTo>
                    <a:pt x="9" y="280"/>
                  </a:lnTo>
                  <a:lnTo>
                    <a:pt x="19" y="217"/>
                  </a:lnTo>
                  <a:lnTo>
                    <a:pt x="32" y="159"/>
                  </a:lnTo>
                  <a:lnTo>
                    <a:pt x="44" y="111"/>
                  </a:lnTo>
                  <a:lnTo>
                    <a:pt x="57" y="73"/>
                  </a:lnTo>
                  <a:lnTo>
                    <a:pt x="69" y="42"/>
                  </a:lnTo>
                  <a:lnTo>
                    <a:pt x="78" y="19"/>
                  </a:lnTo>
                  <a:lnTo>
                    <a:pt x="86" y="5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13"/>
            <p:cNvSpPr>
              <a:spLocks/>
            </p:cNvSpPr>
            <p:nvPr/>
          </p:nvSpPr>
          <p:spPr bwMode="auto">
            <a:xfrm>
              <a:off x="1684338" y="2155825"/>
              <a:ext cx="106363" cy="989012"/>
            </a:xfrm>
            <a:custGeom>
              <a:avLst/>
              <a:gdLst>
                <a:gd name="T0" fmla="*/ 67 w 67"/>
                <a:gd name="T1" fmla="*/ 0 h 623"/>
                <a:gd name="T2" fmla="*/ 65 w 67"/>
                <a:gd name="T3" fmla="*/ 5 h 623"/>
                <a:gd name="T4" fmla="*/ 63 w 67"/>
                <a:gd name="T5" fmla="*/ 23 h 623"/>
                <a:gd name="T6" fmla="*/ 59 w 67"/>
                <a:gd name="T7" fmla="*/ 51 h 623"/>
                <a:gd name="T8" fmla="*/ 55 w 67"/>
                <a:gd name="T9" fmla="*/ 88 h 623"/>
                <a:gd name="T10" fmla="*/ 52 w 67"/>
                <a:gd name="T11" fmla="*/ 132 h 623"/>
                <a:gd name="T12" fmla="*/ 48 w 67"/>
                <a:gd name="T13" fmla="*/ 184 h 623"/>
                <a:gd name="T14" fmla="*/ 44 w 67"/>
                <a:gd name="T15" fmla="*/ 239 h 623"/>
                <a:gd name="T16" fmla="*/ 40 w 67"/>
                <a:gd name="T17" fmla="*/ 301 h 623"/>
                <a:gd name="T18" fmla="*/ 40 w 67"/>
                <a:gd name="T19" fmla="*/ 364 h 623"/>
                <a:gd name="T20" fmla="*/ 40 w 67"/>
                <a:gd name="T21" fmla="*/ 430 h 623"/>
                <a:gd name="T22" fmla="*/ 44 w 67"/>
                <a:gd name="T23" fmla="*/ 495 h 623"/>
                <a:gd name="T24" fmla="*/ 48 w 67"/>
                <a:gd name="T25" fmla="*/ 560 h 623"/>
                <a:gd name="T26" fmla="*/ 55 w 67"/>
                <a:gd name="T27" fmla="*/ 623 h 623"/>
                <a:gd name="T28" fmla="*/ 21 w 67"/>
                <a:gd name="T29" fmla="*/ 618 h 623"/>
                <a:gd name="T30" fmla="*/ 7 w 67"/>
                <a:gd name="T31" fmla="*/ 524 h 623"/>
                <a:gd name="T32" fmla="*/ 2 w 67"/>
                <a:gd name="T33" fmla="*/ 437 h 623"/>
                <a:gd name="T34" fmla="*/ 0 w 67"/>
                <a:gd name="T35" fmla="*/ 357 h 623"/>
                <a:gd name="T36" fmla="*/ 4 w 67"/>
                <a:gd name="T37" fmla="*/ 286 h 623"/>
                <a:gd name="T38" fmla="*/ 9 w 67"/>
                <a:gd name="T39" fmla="*/ 220 h 623"/>
                <a:gd name="T40" fmla="*/ 19 w 67"/>
                <a:gd name="T41" fmla="*/ 163 h 623"/>
                <a:gd name="T42" fmla="*/ 29 w 67"/>
                <a:gd name="T43" fmla="*/ 115 h 623"/>
                <a:gd name="T44" fmla="*/ 40 w 67"/>
                <a:gd name="T45" fmla="*/ 72 h 623"/>
                <a:gd name="T46" fmla="*/ 50 w 67"/>
                <a:gd name="T47" fmla="*/ 42 h 623"/>
                <a:gd name="T48" fmla="*/ 57 w 67"/>
                <a:gd name="T49" fmla="*/ 19 h 623"/>
                <a:gd name="T50" fmla="*/ 63 w 67"/>
                <a:gd name="T51" fmla="*/ 3 h 623"/>
                <a:gd name="T52" fmla="*/ 67 w 67"/>
                <a:gd name="T5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623">
                  <a:moveTo>
                    <a:pt x="67" y="0"/>
                  </a:moveTo>
                  <a:lnTo>
                    <a:pt x="65" y="5"/>
                  </a:lnTo>
                  <a:lnTo>
                    <a:pt x="63" y="23"/>
                  </a:lnTo>
                  <a:lnTo>
                    <a:pt x="59" y="51"/>
                  </a:lnTo>
                  <a:lnTo>
                    <a:pt x="55" y="88"/>
                  </a:lnTo>
                  <a:lnTo>
                    <a:pt x="52" y="132"/>
                  </a:lnTo>
                  <a:lnTo>
                    <a:pt x="48" y="184"/>
                  </a:lnTo>
                  <a:lnTo>
                    <a:pt x="44" y="239"/>
                  </a:lnTo>
                  <a:lnTo>
                    <a:pt x="40" y="301"/>
                  </a:lnTo>
                  <a:lnTo>
                    <a:pt x="40" y="364"/>
                  </a:lnTo>
                  <a:lnTo>
                    <a:pt x="40" y="430"/>
                  </a:lnTo>
                  <a:lnTo>
                    <a:pt x="44" y="495"/>
                  </a:lnTo>
                  <a:lnTo>
                    <a:pt x="48" y="560"/>
                  </a:lnTo>
                  <a:lnTo>
                    <a:pt x="55" y="623"/>
                  </a:lnTo>
                  <a:lnTo>
                    <a:pt x="21" y="618"/>
                  </a:lnTo>
                  <a:lnTo>
                    <a:pt x="7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9" y="163"/>
                  </a:lnTo>
                  <a:lnTo>
                    <a:pt x="29" y="115"/>
                  </a:lnTo>
                  <a:lnTo>
                    <a:pt x="40" y="72"/>
                  </a:lnTo>
                  <a:lnTo>
                    <a:pt x="50" y="42"/>
                  </a:lnTo>
                  <a:lnTo>
                    <a:pt x="57" y="19"/>
                  </a:lnTo>
                  <a:lnTo>
                    <a:pt x="63" y="3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14"/>
            <p:cNvSpPr>
              <a:spLocks/>
            </p:cNvSpPr>
            <p:nvPr/>
          </p:nvSpPr>
          <p:spPr bwMode="auto">
            <a:xfrm>
              <a:off x="1601788" y="2154237"/>
              <a:ext cx="103188" cy="990600"/>
            </a:xfrm>
            <a:custGeom>
              <a:avLst/>
              <a:gdLst>
                <a:gd name="T0" fmla="*/ 65 w 65"/>
                <a:gd name="T1" fmla="*/ 0 h 624"/>
                <a:gd name="T2" fmla="*/ 63 w 65"/>
                <a:gd name="T3" fmla="*/ 6 h 624"/>
                <a:gd name="T4" fmla="*/ 61 w 65"/>
                <a:gd name="T5" fmla="*/ 23 h 624"/>
                <a:gd name="T6" fmla="*/ 57 w 65"/>
                <a:gd name="T7" fmla="*/ 50 h 624"/>
                <a:gd name="T8" fmla="*/ 54 w 65"/>
                <a:gd name="T9" fmla="*/ 88 h 624"/>
                <a:gd name="T10" fmla="*/ 50 w 65"/>
                <a:gd name="T11" fmla="*/ 132 h 624"/>
                <a:gd name="T12" fmla="*/ 46 w 65"/>
                <a:gd name="T13" fmla="*/ 182 h 624"/>
                <a:gd name="T14" fmla="*/ 44 w 65"/>
                <a:gd name="T15" fmla="*/ 240 h 624"/>
                <a:gd name="T16" fmla="*/ 42 w 65"/>
                <a:gd name="T17" fmla="*/ 299 h 624"/>
                <a:gd name="T18" fmla="*/ 40 w 65"/>
                <a:gd name="T19" fmla="*/ 364 h 624"/>
                <a:gd name="T20" fmla="*/ 42 w 65"/>
                <a:gd name="T21" fmla="*/ 430 h 624"/>
                <a:gd name="T22" fmla="*/ 44 w 65"/>
                <a:gd name="T23" fmla="*/ 495 h 624"/>
                <a:gd name="T24" fmla="*/ 50 w 65"/>
                <a:gd name="T25" fmla="*/ 560 h 624"/>
                <a:gd name="T26" fmla="*/ 59 w 65"/>
                <a:gd name="T27" fmla="*/ 624 h 624"/>
                <a:gd name="T28" fmla="*/ 23 w 65"/>
                <a:gd name="T29" fmla="*/ 618 h 624"/>
                <a:gd name="T30" fmla="*/ 9 w 65"/>
                <a:gd name="T31" fmla="*/ 524 h 624"/>
                <a:gd name="T32" fmla="*/ 2 w 65"/>
                <a:gd name="T33" fmla="*/ 437 h 624"/>
                <a:gd name="T34" fmla="*/ 0 w 65"/>
                <a:gd name="T35" fmla="*/ 357 h 624"/>
                <a:gd name="T36" fmla="*/ 4 w 65"/>
                <a:gd name="T37" fmla="*/ 286 h 624"/>
                <a:gd name="T38" fmla="*/ 9 w 65"/>
                <a:gd name="T39" fmla="*/ 220 h 624"/>
                <a:gd name="T40" fmla="*/ 17 w 65"/>
                <a:gd name="T41" fmla="*/ 163 h 624"/>
                <a:gd name="T42" fmla="*/ 29 w 65"/>
                <a:gd name="T43" fmla="*/ 113 h 624"/>
                <a:gd name="T44" fmla="*/ 38 w 65"/>
                <a:gd name="T45" fmla="*/ 73 h 624"/>
                <a:gd name="T46" fmla="*/ 48 w 65"/>
                <a:gd name="T47" fmla="*/ 42 h 624"/>
                <a:gd name="T48" fmla="*/ 57 w 65"/>
                <a:gd name="T49" fmla="*/ 17 h 624"/>
                <a:gd name="T50" fmla="*/ 63 w 65"/>
                <a:gd name="T51" fmla="*/ 4 h 624"/>
                <a:gd name="T52" fmla="*/ 65 w 65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624">
                  <a:moveTo>
                    <a:pt x="65" y="0"/>
                  </a:moveTo>
                  <a:lnTo>
                    <a:pt x="63" y="6"/>
                  </a:lnTo>
                  <a:lnTo>
                    <a:pt x="61" y="23"/>
                  </a:lnTo>
                  <a:lnTo>
                    <a:pt x="57" y="50"/>
                  </a:lnTo>
                  <a:lnTo>
                    <a:pt x="54" y="88"/>
                  </a:lnTo>
                  <a:lnTo>
                    <a:pt x="50" y="132"/>
                  </a:lnTo>
                  <a:lnTo>
                    <a:pt x="46" y="182"/>
                  </a:lnTo>
                  <a:lnTo>
                    <a:pt x="44" y="240"/>
                  </a:lnTo>
                  <a:lnTo>
                    <a:pt x="42" y="299"/>
                  </a:lnTo>
                  <a:lnTo>
                    <a:pt x="40" y="364"/>
                  </a:lnTo>
                  <a:lnTo>
                    <a:pt x="42" y="430"/>
                  </a:lnTo>
                  <a:lnTo>
                    <a:pt x="44" y="495"/>
                  </a:lnTo>
                  <a:lnTo>
                    <a:pt x="50" y="560"/>
                  </a:lnTo>
                  <a:lnTo>
                    <a:pt x="59" y="624"/>
                  </a:lnTo>
                  <a:lnTo>
                    <a:pt x="23" y="618"/>
                  </a:lnTo>
                  <a:lnTo>
                    <a:pt x="9" y="524"/>
                  </a:lnTo>
                  <a:lnTo>
                    <a:pt x="2" y="437"/>
                  </a:lnTo>
                  <a:lnTo>
                    <a:pt x="0" y="357"/>
                  </a:lnTo>
                  <a:lnTo>
                    <a:pt x="4" y="286"/>
                  </a:lnTo>
                  <a:lnTo>
                    <a:pt x="9" y="220"/>
                  </a:lnTo>
                  <a:lnTo>
                    <a:pt x="17" y="163"/>
                  </a:lnTo>
                  <a:lnTo>
                    <a:pt x="29" y="113"/>
                  </a:lnTo>
                  <a:lnTo>
                    <a:pt x="38" y="73"/>
                  </a:lnTo>
                  <a:lnTo>
                    <a:pt x="48" y="42"/>
                  </a:lnTo>
                  <a:lnTo>
                    <a:pt x="57" y="17"/>
                  </a:lnTo>
                  <a:lnTo>
                    <a:pt x="63" y="4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15"/>
            <p:cNvSpPr>
              <a:spLocks/>
            </p:cNvSpPr>
            <p:nvPr/>
          </p:nvSpPr>
          <p:spPr bwMode="auto">
            <a:xfrm>
              <a:off x="2046288" y="2368550"/>
              <a:ext cx="92075" cy="776287"/>
            </a:xfrm>
            <a:custGeom>
              <a:avLst/>
              <a:gdLst>
                <a:gd name="T0" fmla="*/ 58 w 58"/>
                <a:gd name="T1" fmla="*/ 0 h 489"/>
                <a:gd name="T2" fmla="*/ 58 w 58"/>
                <a:gd name="T3" fmla="*/ 6 h 489"/>
                <a:gd name="T4" fmla="*/ 56 w 58"/>
                <a:gd name="T5" fmla="*/ 21 h 489"/>
                <a:gd name="T6" fmla="*/ 52 w 58"/>
                <a:gd name="T7" fmla="*/ 46 h 489"/>
                <a:gd name="T8" fmla="*/ 48 w 58"/>
                <a:gd name="T9" fmla="*/ 79 h 489"/>
                <a:gd name="T10" fmla="*/ 43 w 58"/>
                <a:gd name="T11" fmla="*/ 119 h 489"/>
                <a:gd name="T12" fmla="*/ 39 w 58"/>
                <a:gd name="T13" fmla="*/ 165 h 489"/>
                <a:gd name="T14" fmla="*/ 35 w 58"/>
                <a:gd name="T15" fmla="*/ 215 h 489"/>
                <a:gd name="T16" fmla="*/ 33 w 58"/>
                <a:gd name="T17" fmla="*/ 267 h 489"/>
                <a:gd name="T18" fmla="*/ 31 w 58"/>
                <a:gd name="T19" fmla="*/ 322 h 489"/>
                <a:gd name="T20" fmla="*/ 33 w 58"/>
                <a:gd name="T21" fmla="*/ 378 h 489"/>
                <a:gd name="T22" fmla="*/ 35 w 58"/>
                <a:gd name="T23" fmla="*/ 436 h 489"/>
                <a:gd name="T24" fmla="*/ 41 w 58"/>
                <a:gd name="T25" fmla="*/ 489 h 489"/>
                <a:gd name="T26" fmla="*/ 12 w 58"/>
                <a:gd name="T27" fmla="*/ 482 h 489"/>
                <a:gd name="T28" fmla="*/ 4 w 58"/>
                <a:gd name="T29" fmla="*/ 403 h 489"/>
                <a:gd name="T30" fmla="*/ 0 w 58"/>
                <a:gd name="T31" fmla="*/ 328 h 489"/>
                <a:gd name="T32" fmla="*/ 2 w 58"/>
                <a:gd name="T33" fmla="*/ 261 h 489"/>
                <a:gd name="T34" fmla="*/ 8 w 58"/>
                <a:gd name="T35" fmla="*/ 202 h 489"/>
                <a:gd name="T36" fmla="*/ 16 w 58"/>
                <a:gd name="T37" fmla="*/ 150 h 489"/>
                <a:gd name="T38" fmla="*/ 23 w 58"/>
                <a:gd name="T39" fmla="*/ 104 h 489"/>
                <a:gd name="T40" fmla="*/ 33 w 58"/>
                <a:gd name="T41" fmla="*/ 67 h 489"/>
                <a:gd name="T42" fmla="*/ 43 w 58"/>
                <a:gd name="T43" fmla="*/ 38 h 489"/>
                <a:gd name="T44" fmla="*/ 50 w 58"/>
                <a:gd name="T45" fmla="*/ 17 h 489"/>
                <a:gd name="T46" fmla="*/ 56 w 58"/>
                <a:gd name="T47" fmla="*/ 4 h 489"/>
                <a:gd name="T48" fmla="*/ 58 w 58"/>
                <a:gd name="T4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489">
                  <a:moveTo>
                    <a:pt x="58" y="0"/>
                  </a:moveTo>
                  <a:lnTo>
                    <a:pt x="58" y="6"/>
                  </a:lnTo>
                  <a:lnTo>
                    <a:pt x="56" y="21"/>
                  </a:lnTo>
                  <a:lnTo>
                    <a:pt x="52" y="46"/>
                  </a:lnTo>
                  <a:lnTo>
                    <a:pt x="48" y="79"/>
                  </a:lnTo>
                  <a:lnTo>
                    <a:pt x="43" y="119"/>
                  </a:lnTo>
                  <a:lnTo>
                    <a:pt x="39" y="165"/>
                  </a:lnTo>
                  <a:lnTo>
                    <a:pt x="35" y="215"/>
                  </a:lnTo>
                  <a:lnTo>
                    <a:pt x="33" y="267"/>
                  </a:lnTo>
                  <a:lnTo>
                    <a:pt x="31" y="322"/>
                  </a:lnTo>
                  <a:lnTo>
                    <a:pt x="33" y="378"/>
                  </a:lnTo>
                  <a:lnTo>
                    <a:pt x="35" y="436"/>
                  </a:lnTo>
                  <a:lnTo>
                    <a:pt x="41" y="489"/>
                  </a:lnTo>
                  <a:lnTo>
                    <a:pt x="12" y="482"/>
                  </a:lnTo>
                  <a:lnTo>
                    <a:pt x="4" y="403"/>
                  </a:lnTo>
                  <a:lnTo>
                    <a:pt x="0" y="328"/>
                  </a:lnTo>
                  <a:lnTo>
                    <a:pt x="2" y="261"/>
                  </a:lnTo>
                  <a:lnTo>
                    <a:pt x="8" y="202"/>
                  </a:lnTo>
                  <a:lnTo>
                    <a:pt x="16" y="150"/>
                  </a:lnTo>
                  <a:lnTo>
                    <a:pt x="23" y="104"/>
                  </a:lnTo>
                  <a:lnTo>
                    <a:pt x="33" y="67"/>
                  </a:lnTo>
                  <a:lnTo>
                    <a:pt x="43" y="38"/>
                  </a:lnTo>
                  <a:lnTo>
                    <a:pt x="50" y="17"/>
                  </a:lnTo>
                  <a:lnTo>
                    <a:pt x="56" y="4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16"/>
            <p:cNvSpPr>
              <a:spLocks/>
            </p:cNvSpPr>
            <p:nvPr/>
          </p:nvSpPr>
          <p:spPr bwMode="auto">
            <a:xfrm>
              <a:off x="2208213" y="2366962"/>
              <a:ext cx="100013" cy="777875"/>
            </a:xfrm>
            <a:custGeom>
              <a:avLst/>
              <a:gdLst>
                <a:gd name="T0" fmla="*/ 63 w 63"/>
                <a:gd name="T1" fmla="*/ 0 h 490"/>
                <a:gd name="T2" fmla="*/ 62 w 63"/>
                <a:gd name="T3" fmla="*/ 6 h 490"/>
                <a:gd name="T4" fmla="*/ 60 w 63"/>
                <a:gd name="T5" fmla="*/ 21 h 490"/>
                <a:gd name="T6" fmla="*/ 56 w 63"/>
                <a:gd name="T7" fmla="*/ 46 h 490"/>
                <a:gd name="T8" fmla="*/ 50 w 63"/>
                <a:gd name="T9" fmla="*/ 81 h 490"/>
                <a:gd name="T10" fmla="*/ 46 w 63"/>
                <a:gd name="T11" fmla="*/ 119 h 490"/>
                <a:gd name="T12" fmla="*/ 40 w 63"/>
                <a:gd name="T13" fmla="*/ 165 h 490"/>
                <a:gd name="T14" fmla="*/ 37 w 63"/>
                <a:gd name="T15" fmla="*/ 215 h 490"/>
                <a:gd name="T16" fmla="*/ 35 w 63"/>
                <a:gd name="T17" fmla="*/ 269 h 490"/>
                <a:gd name="T18" fmla="*/ 33 w 63"/>
                <a:gd name="T19" fmla="*/ 323 h 490"/>
                <a:gd name="T20" fmla="*/ 31 w 63"/>
                <a:gd name="T21" fmla="*/ 380 h 490"/>
                <a:gd name="T22" fmla="*/ 33 w 63"/>
                <a:gd name="T23" fmla="*/ 436 h 490"/>
                <a:gd name="T24" fmla="*/ 38 w 63"/>
                <a:gd name="T25" fmla="*/ 490 h 490"/>
                <a:gd name="T26" fmla="*/ 10 w 63"/>
                <a:gd name="T27" fmla="*/ 482 h 490"/>
                <a:gd name="T28" fmla="*/ 2 w 63"/>
                <a:gd name="T29" fmla="*/ 402 h 490"/>
                <a:gd name="T30" fmla="*/ 0 w 63"/>
                <a:gd name="T31" fmla="*/ 329 h 490"/>
                <a:gd name="T32" fmla="*/ 2 w 63"/>
                <a:gd name="T33" fmla="*/ 261 h 490"/>
                <a:gd name="T34" fmla="*/ 10 w 63"/>
                <a:gd name="T35" fmla="*/ 202 h 490"/>
                <a:gd name="T36" fmla="*/ 17 w 63"/>
                <a:gd name="T37" fmla="*/ 150 h 490"/>
                <a:gd name="T38" fmla="*/ 27 w 63"/>
                <a:gd name="T39" fmla="*/ 106 h 490"/>
                <a:gd name="T40" fmla="*/ 37 w 63"/>
                <a:gd name="T41" fmla="*/ 68 h 490"/>
                <a:gd name="T42" fmla="*/ 46 w 63"/>
                <a:gd name="T43" fmla="*/ 39 h 490"/>
                <a:gd name="T44" fmla="*/ 56 w 63"/>
                <a:gd name="T45" fmla="*/ 18 h 490"/>
                <a:gd name="T46" fmla="*/ 62 w 63"/>
                <a:gd name="T47" fmla="*/ 4 h 490"/>
                <a:gd name="T48" fmla="*/ 63 w 63"/>
                <a:gd name="T49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490">
                  <a:moveTo>
                    <a:pt x="63" y="0"/>
                  </a:moveTo>
                  <a:lnTo>
                    <a:pt x="62" y="6"/>
                  </a:lnTo>
                  <a:lnTo>
                    <a:pt x="60" y="21"/>
                  </a:lnTo>
                  <a:lnTo>
                    <a:pt x="56" y="46"/>
                  </a:lnTo>
                  <a:lnTo>
                    <a:pt x="50" y="81"/>
                  </a:lnTo>
                  <a:lnTo>
                    <a:pt x="46" y="119"/>
                  </a:lnTo>
                  <a:lnTo>
                    <a:pt x="40" y="165"/>
                  </a:lnTo>
                  <a:lnTo>
                    <a:pt x="37" y="215"/>
                  </a:lnTo>
                  <a:lnTo>
                    <a:pt x="35" y="269"/>
                  </a:lnTo>
                  <a:lnTo>
                    <a:pt x="33" y="323"/>
                  </a:lnTo>
                  <a:lnTo>
                    <a:pt x="31" y="380"/>
                  </a:lnTo>
                  <a:lnTo>
                    <a:pt x="33" y="436"/>
                  </a:lnTo>
                  <a:lnTo>
                    <a:pt x="38" y="490"/>
                  </a:lnTo>
                  <a:lnTo>
                    <a:pt x="10" y="482"/>
                  </a:lnTo>
                  <a:lnTo>
                    <a:pt x="2" y="402"/>
                  </a:lnTo>
                  <a:lnTo>
                    <a:pt x="0" y="329"/>
                  </a:lnTo>
                  <a:lnTo>
                    <a:pt x="2" y="261"/>
                  </a:lnTo>
                  <a:lnTo>
                    <a:pt x="10" y="202"/>
                  </a:lnTo>
                  <a:lnTo>
                    <a:pt x="17" y="150"/>
                  </a:lnTo>
                  <a:lnTo>
                    <a:pt x="27" y="106"/>
                  </a:lnTo>
                  <a:lnTo>
                    <a:pt x="37" y="68"/>
                  </a:lnTo>
                  <a:lnTo>
                    <a:pt x="46" y="39"/>
                  </a:lnTo>
                  <a:lnTo>
                    <a:pt x="56" y="18"/>
                  </a:lnTo>
                  <a:lnTo>
                    <a:pt x="62" y="4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17"/>
            <p:cNvSpPr>
              <a:spLocks/>
            </p:cNvSpPr>
            <p:nvPr/>
          </p:nvSpPr>
          <p:spPr bwMode="auto">
            <a:xfrm>
              <a:off x="2254250" y="2209800"/>
              <a:ext cx="142875" cy="935037"/>
            </a:xfrm>
            <a:custGeom>
              <a:avLst/>
              <a:gdLst>
                <a:gd name="T0" fmla="*/ 90 w 90"/>
                <a:gd name="T1" fmla="*/ 0 h 589"/>
                <a:gd name="T2" fmla="*/ 88 w 90"/>
                <a:gd name="T3" fmla="*/ 6 h 589"/>
                <a:gd name="T4" fmla="*/ 84 w 90"/>
                <a:gd name="T5" fmla="*/ 23 h 589"/>
                <a:gd name="T6" fmla="*/ 81 w 90"/>
                <a:gd name="T7" fmla="*/ 48 h 589"/>
                <a:gd name="T8" fmla="*/ 75 w 90"/>
                <a:gd name="T9" fmla="*/ 83 h 589"/>
                <a:gd name="T10" fmla="*/ 67 w 90"/>
                <a:gd name="T11" fmla="*/ 125 h 589"/>
                <a:gd name="T12" fmla="*/ 61 w 90"/>
                <a:gd name="T13" fmla="*/ 173 h 589"/>
                <a:gd name="T14" fmla="*/ 54 w 90"/>
                <a:gd name="T15" fmla="*/ 225 h 589"/>
                <a:gd name="T16" fmla="*/ 50 w 90"/>
                <a:gd name="T17" fmla="*/ 282 h 589"/>
                <a:gd name="T18" fmla="*/ 44 w 90"/>
                <a:gd name="T19" fmla="*/ 342 h 589"/>
                <a:gd name="T20" fmla="*/ 42 w 90"/>
                <a:gd name="T21" fmla="*/ 403 h 589"/>
                <a:gd name="T22" fmla="*/ 42 w 90"/>
                <a:gd name="T23" fmla="*/ 466 h 589"/>
                <a:gd name="T24" fmla="*/ 44 w 90"/>
                <a:gd name="T25" fmla="*/ 528 h 589"/>
                <a:gd name="T26" fmla="*/ 50 w 90"/>
                <a:gd name="T27" fmla="*/ 589 h 589"/>
                <a:gd name="T28" fmla="*/ 11 w 90"/>
                <a:gd name="T29" fmla="*/ 578 h 589"/>
                <a:gd name="T30" fmla="*/ 2 w 90"/>
                <a:gd name="T31" fmla="*/ 489 h 589"/>
                <a:gd name="T32" fmla="*/ 0 w 90"/>
                <a:gd name="T33" fmla="*/ 407 h 589"/>
                <a:gd name="T34" fmla="*/ 2 w 90"/>
                <a:gd name="T35" fmla="*/ 332 h 589"/>
                <a:gd name="T36" fmla="*/ 9 w 90"/>
                <a:gd name="T37" fmla="*/ 263 h 589"/>
                <a:gd name="T38" fmla="*/ 19 w 90"/>
                <a:gd name="T39" fmla="*/ 203 h 589"/>
                <a:gd name="T40" fmla="*/ 33 w 90"/>
                <a:gd name="T41" fmla="*/ 150 h 589"/>
                <a:gd name="T42" fmla="*/ 46 w 90"/>
                <a:gd name="T43" fmla="*/ 106 h 589"/>
                <a:gd name="T44" fmla="*/ 57 w 90"/>
                <a:gd name="T45" fmla="*/ 67 h 589"/>
                <a:gd name="T46" fmla="*/ 71 w 90"/>
                <a:gd name="T47" fmla="*/ 38 h 589"/>
                <a:gd name="T48" fmla="*/ 81 w 90"/>
                <a:gd name="T49" fmla="*/ 17 h 589"/>
                <a:gd name="T50" fmla="*/ 86 w 90"/>
                <a:gd name="T51" fmla="*/ 4 h 589"/>
                <a:gd name="T52" fmla="*/ 90 w 90"/>
                <a:gd name="T53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" h="589">
                  <a:moveTo>
                    <a:pt x="90" y="0"/>
                  </a:moveTo>
                  <a:lnTo>
                    <a:pt x="88" y="6"/>
                  </a:lnTo>
                  <a:lnTo>
                    <a:pt x="84" y="23"/>
                  </a:lnTo>
                  <a:lnTo>
                    <a:pt x="81" y="48"/>
                  </a:lnTo>
                  <a:lnTo>
                    <a:pt x="75" y="83"/>
                  </a:lnTo>
                  <a:lnTo>
                    <a:pt x="67" y="125"/>
                  </a:lnTo>
                  <a:lnTo>
                    <a:pt x="61" y="173"/>
                  </a:lnTo>
                  <a:lnTo>
                    <a:pt x="54" y="225"/>
                  </a:lnTo>
                  <a:lnTo>
                    <a:pt x="50" y="282"/>
                  </a:lnTo>
                  <a:lnTo>
                    <a:pt x="44" y="342"/>
                  </a:lnTo>
                  <a:lnTo>
                    <a:pt x="42" y="403"/>
                  </a:lnTo>
                  <a:lnTo>
                    <a:pt x="42" y="466"/>
                  </a:lnTo>
                  <a:lnTo>
                    <a:pt x="44" y="528"/>
                  </a:lnTo>
                  <a:lnTo>
                    <a:pt x="50" y="589"/>
                  </a:lnTo>
                  <a:lnTo>
                    <a:pt x="11" y="578"/>
                  </a:lnTo>
                  <a:lnTo>
                    <a:pt x="2" y="489"/>
                  </a:lnTo>
                  <a:lnTo>
                    <a:pt x="0" y="407"/>
                  </a:lnTo>
                  <a:lnTo>
                    <a:pt x="2" y="332"/>
                  </a:lnTo>
                  <a:lnTo>
                    <a:pt x="9" y="263"/>
                  </a:lnTo>
                  <a:lnTo>
                    <a:pt x="19" y="203"/>
                  </a:lnTo>
                  <a:lnTo>
                    <a:pt x="33" y="150"/>
                  </a:lnTo>
                  <a:lnTo>
                    <a:pt x="46" y="106"/>
                  </a:lnTo>
                  <a:lnTo>
                    <a:pt x="57" y="67"/>
                  </a:lnTo>
                  <a:lnTo>
                    <a:pt x="71" y="38"/>
                  </a:lnTo>
                  <a:lnTo>
                    <a:pt x="81" y="17"/>
                  </a:lnTo>
                  <a:lnTo>
                    <a:pt x="86" y="4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18"/>
            <p:cNvSpPr>
              <a:spLocks/>
            </p:cNvSpPr>
            <p:nvPr/>
          </p:nvSpPr>
          <p:spPr bwMode="auto">
            <a:xfrm>
              <a:off x="2333625" y="2084387"/>
              <a:ext cx="158750" cy="1060450"/>
            </a:xfrm>
            <a:custGeom>
              <a:avLst/>
              <a:gdLst>
                <a:gd name="T0" fmla="*/ 36 w 100"/>
                <a:gd name="T1" fmla="*/ 0 h 668"/>
                <a:gd name="T2" fmla="*/ 36 w 100"/>
                <a:gd name="T3" fmla="*/ 6 h 668"/>
                <a:gd name="T4" fmla="*/ 34 w 100"/>
                <a:gd name="T5" fmla="*/ 25 h 668"/>
                <a:gd name="T6" fmla="*/ 34 w 100"/>
                <a:gd name="T7" fmla="*/ 56 h 668"/>
                <a:gd name="T8" fmla="*/ 34 w 100"/>
                <a:gd name="T9" fmla="*/ 96 h 668"/>
                <a:gd name="T10" fmla="*/ 36 w 100"/>
                <a:gd name="T11" fmla="*/ 144 h 668"/>
                <a:gd name="T12" fmla="*/ 38 w 100"/>
                <a:gd name="T13" fmla="*/ 200 h 668"/>
                <a:gd name="T14" fmla="*/ 40 w 100"/>
                <a:gd name="T15" fmla="*/ 259 h 668"/>
                <a:gd name="T16" fmla="*/ 46 w 100"/>
                <a:gd name="T17" fmla="*/ 324 h 668"/>
                <a:gd name="T18" fmla="*/ 52 w 100"/>
                <a:gd name="T19" fmla="*/ 392 h 668"/>
                <a:gd name="T20" fmla="*/ 59 w 100"/>
                <a:gd name="T21" fmla="*/ 459 h 668"/>
                <a:gd name="T22" fmla="*/ 71 w 100"/>
                <a:gd name="T23" fmla="*/ 528 h 668"/>
                <a:gd name="T24" fmla="*/ 82 w 100"/>
                <a:gd name="T25" fmla="*/ 593 h 668"/>
                <a:gd name="T26" fmla="*/ 100 w 100"/>
                <a:gd name="T27" fmla="*/ 657 h 668"/>
                <a:gd name="T28" fmla="*/ 57 w 100"/>
                <a:gd name="T29" fmla="*/ 668 h 668"/>
                <a:gd name="T30" fmla="*/ 36 w 100"/>
                <a:gd name="T31" fmla="*/ 584 h 668"/>
                <a:gd name="T32" fmla="*/ 19 w 100"/>
                <a:gd name="T33" fmla="*/ 501 h 668"/>
                <a:gd name="T34" fmla="*/ 7 w 100"/>
                <a:gd name="T35" fmla="*/ 424 h 668"/>
                <a:gd name="T36" fmla="*/ 2 w 100"/>
                <a:gd name="T37" fmla="*/ 351 h 668"/>
                <a:gd name="T38" fmla="*/ 0 w 100"/>
                <a:gd name="T39" fmla="*/ 284 h 668"/>
                <a:gd name="T40" fmla="*/ 2 w 100"/>
                <a:gd name="T41" fmla="*/ 223 h 668"/>
                <a:gd name="T42" fmla="*/ 6 w 100"/>
                <a:gd name="T43" fmla="*/ 167 h 668"/>
                <a:gd name="T44" fmla="*/ 11 w 100"/>
                <a:gd name="T45" fmla="*/ 117 h 668"/>
                <a:gd name="T46" fmla="*/ 17 w 100"/>
                <a:gd name="T47" fmla="*/ 77 h 668"/>
                <a:gd name="T48" fmla="*/ 25 w 100"/>
                <a:gd name="T49" fmla="*/ 44 h 668"/>
                <a:gd name="T50" fmla="*/ 31 w 100"/>
                <a:gd name="T51" fmla="*/ 19 h 668"/>
                <a:gd name="T52" fmla="*/ 34 w 100"/>
                <a:gd name="T53" fmla="*/ 4 h 668"/>
                <a:gd name="T54" fmla="*/ 36 w 100"/>
                <a:gd name="T55" fmla="*/ 0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668">
                  <a:moveTo>
                    <a:pt x="36" y="0"/>
                  </a:moveTo>
                  <a:lnTo>
                    <a:pt x="36" y="6"/>
                  </a:lnTo>
                  <a:lnTo>
                    <a:pt x="34" y="25"/>
                  </a:lnTo>
                  <a:lnTo>
                    <a:pt x="34" y="56"/>
                  </a:lnTo>
                  <a:lnTo>
                    <a:pt x="34" y="96"/>
                  </a:lnTo>
                  <a:lnTo>
                    <a:pt x="36" y="144"/>
                  </a:lnTo>
                  <a:lnTo>
                    <a:pt x="38" y="200"/>
                  </a:lnTo>
                  <a:lnTo>
                    <a:pt x="40" y="259"/>
                  </a:lnTo>
                  <a:lnTo>
                    <a:pt x="46" y="324"/>
                  </a:lnTo>
                  <a:lnTo>
                    <a:pt x="52" y="392"/>
                  </a:lnTo>
                  <a:lnTo>
                    <a:pt x="59" y="459"/>
                  </a:lnTo>
                  <a:lnTo>
                    <a:pt x="71" y="528"/>
                  </a:lnTo>
                  <a:lnTo>
                    <a:pt x="82" y="593"/>
                  </a:lnTo>
                  <a:lnTo>
                    <a:pt x="100" y="657"/>
                  </a:lnTo>
                  <a:lnTo>
                    <a:pt x="57" y="668"/>
                  </a:lnTo>
                  <a:lnTo>
                    <a:pt x="36" y="584"/>
                  </a:lnTo>
                  <a:lnTo>
                    <a:pt x="19" y="501"/>
                  </a:lnTo>
                  <a:lnTo>
                    <a:pt x="7" y="424"/>
                  </a:lnTo>
                  <a:lnTo>
                    <a:pt x="2" y="351"/>
                  </a:lnTo>
                  <a:lnTo>
                    <a:pt x="0" y="284"/>
                  </a:lnTo>
                  <a:lnTo>
                    <a:pt x="2" y="223"/>
                  </a:lnTo>
                  <a:lnTo>
                    <a:pt x="6" y="167"/>
                  </a:lnTo>
                  <a:lnTo>
                    <a:pt x="11" y="117"/>
                  </a:lnTo>
                  <a:lnTo>
                    <a:pt x="17" y="77"/>
                  </a:lnTo>
                  <a:lnTo>
                    <a:pt x="25" y="44"/>
                  </a:lnTo>
                  <a:lnTo>
                    <a:pt x="31" y="19"/>
                  </a:lnTo>
                  <a:lnTo>
                    <a:pt x="34" y="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19"/>
            <p:cNvSpPr>
              <a:spLocks/>
            </p:cNvSpPr>
            <p:nvPr/>
          </p:nvSpPr>
          <p:spPr bwMode="auto">
            <a:xfrm>
              <a:off x="2701925" y="2309812"/>
              <a:ext cx="109538" cy="835025"/>
            </a:xfrm>
            <a:custGeom>
              <a:avLst/>
              <a:gdLst>
                <a:gd name="T0" fmla="*/ 33 w 69"/>
                <a:gd name="T1" fmla="*/ 0 h 526"/>
                <a:gd name="T2" fmla="*/ 33 w 69"/>
                <a:gd name="T3" fmla="*/ 6 h 526"/>
                <a:gd name="T4" fmla="*/ 31 w 69"/>
                <a:gd name="T5" fmla="*/ 24 h 526"/>
                <a:gd name="T6" fmla="*/ 31 w 69"/>
                <a:gd name="T7" fmla="*/ 52 h 526"/>
                <a:gd name="T8" fmla="*/ 31 w 69"/>
                <a:gd name="T9" fmla="*/ 89 h 526"/>
                <a:gd name="T10" fmla="*/ 31 w 69"/>
                <a:gd name="T11" fmla="*/ 131 h 526"/>
                <a:gd name="T12" fmla="*/ 31 w 69"/>
                <a:gd name="T13" fmla="*/ 181 h 526"/>
                <a:gd name="T14" fmla="*/ 33 w 69"/>
                <a:gd name="T15" fmla="*/ 235 h 526"/>
                <a:gd name="T16" fmla="*/ 37 w 69"/>
                <a:gd name="T17" fmla="*/ 290 h 526"/>
                <a:gd name="T18" fmla="*/ 42 w 69"/>
                <a:gd name="T19" fmla="*/ 350 h 526"/>
                <a:gd name="T20" fmla="*/ 48 w 69"/>
                <a:gd name="T21" fmla="*/ 407 h 526"/>
                <a:gd name="T22" fmla="*/ 58 w 69"/>
                <a:gd name="T23" fmla="*/ 463 h 526"/>
                <a:gd name="T24" fmla="*/ 69 w 69"/>
                <a:gd name="T25" fmla="*/ 517 h 526"/>
                <a:gd name="T26" fmla="*/ 39 w 69"/>
                <a:gd name="T27" fmla="*/ 526 h 526"/>
                <a:gd name="T28" fmla="*/ 19 w 69"/>
                <a:gd name="T29" fmla="*/ 446 h 526"/>
                <a:gd name="T30" fmla="*/ 8 w 69"/>
                <a:gd name="T31" fmla="*/ 371 h 526"/>
                <a:gd name="T32" fmla="*/ 2 w 69"/>
                <a:gd name="T33" fmla="*/ 302 h 526"/>
                <a:gd name="T34" fmla="*/ 0 w 69"/>
                <a:gd name="T35" fmla="*/ 237 h 526"/>
                <a:gd name="T36" fmla="*/ 2 w 69"/>
                <a:gd name="T37" fmla="*/ 179 h 526"/>
                <a:gd name="T38" fmla="*/ 8 w 69"/>
                <a:gd name="T39" fmla="*/ 127 h 526"/>
                <a:gd name="T40" fmla="*/ 14 w 69"/>
                <a:gd name="T41" fmla="*/ 83 h 526"/>
                <a:gd name="T42" fmla="*/ 19 w 69"/>
                <a:gd name="T43" fmla="*/ 48 h 526"/>
                <a:gd name="T44" fmla="*/ 27 w 69"/>
                <a:gd name="T45" fmla="*/ 22 h 526"/>
                <a:gd name="T46" fmla="*/ 31 w 69"/>
                <a:gd name="T47" fmla="*/ 6 h 526"/>
                <a:gd name="T48" fmla="*/ 33 w 69"/>
                <a:gd name="T49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526">
                  <a:moveTo>
                    <a:pt x="33" y="0"/>
                  </a:moveTo>
                  <a:lnTo>
                    <a:pt x="33" y="6"/>
                  </a:lnTo>
                  <a:lnTo>
                    <a:pt x="31" y="24"/>
                  </a:lnTo>
                  <a:lnTo>
                    <a:pt x="31" y="52"/>
                  </a:lnTo>
                  <a:lnTo>
                    <a:pt x="31" y="89"/>
                  </a:lnTo>
                  <a:lnTo>
                    <a:pt x="31" y="131"/>
                  </a:lnTo>
                  <a:lnTo>
                    <a:pt x="31" y="181"/>
                  </a:lnTo>
                  <a:lnTo>
                    <a:pt x="33" y="235"/>
                  </a:lnTo>
                  <a:lnTo>
                    <a:pt x="37" y="290"/>
                  </a:lnTo>
                  <a:lnTo>
                    <a:pt x="42" y="350"/>
                  </a:lnTo>
                  <a:lnTo>
                    <a:pt x="48" y="407"/>
                  </a:lnTo>
                  <a:lnTo>
                    <a:pt x="58" y="463"/>
                  </a:lnTo>
                  <a:lnTo>
                    <a:pt x="69" y="517"/>
                  </a:lnTo>
                  <a:lnTo>
                    <a:pt x="39" y="526"/>
                  </a:lnTo>
                  <a:lnTo>
                    <a:pt x="19" y="446"/>
                  </a:lnTo>
                  <a:lnTo>
                    <a:pt x="8" y="371"/>
                  </a:lnTo>
                  <a:lnTo>
                    <a:pt x="2" y="302"/>
                  </a:lnTo>
                  <a:lnTo>
                    <a:pt x="0" y="237"/>
                  </a:lnTo>
                  <a:lnTo>
                    <a:pt x="2" y="179"/>
                  </a:lnTo>
                  <a:lnTo>
                    <a:pt x="8" y="127"/>
                  </a:lnTo>
                  <a:lnTo>
                    <a:pt x="14" y="83"/>
                  </a:lnTo>
                  <a:lnTo>
                    <a:pt x="19" y="48"/>
                  </a:lnTo>
                  <a:lnTo>
                    <a:pt x="27" y="22"/>
                  </a:lnTo>
                  <a:lnTo>
                    <a:pt x="31" y="6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20"/>
            <p:cNvSpPr>
              <a:spLocks/>
            </p:cNvSpPr>
            <p:nvPr/>
          </p:nvSpPr>
          <p:spPr bwMode="auto">
            <a:xfrm>
              <a:off x="2767013" y="2078037"/>
              <a:ext cx="127000" cy="1066800"/>
            </a:xfrm>
            <a:custGeom>
              <a:avLst/>
              <a:gdLst>
                <a:gd name="T0" fmla="*/ 13 w 80"/>
                <a:gd name="T1" fmla="*/ 0 h 672"/>
                <a:gd name="T2" fmla="*/ 13 w 80"/>
                <a:gd name="T3" fmla="*/ 6 h 672"/>
                <a:gd name="T4" fmla="*/ 13 w 80"/>
                <a:gd name="T5" fmla="*/ 27 h 672"/>
                <a:gd name="T6" fmla="*/ 15 w 80"/>
                <a:gd name="T7" fmla="*/ 56 h 672"/>
                <a:gd name="T8" fmla="*/ 17 w 80"/>
                <a:gd name="T9" fmla="*/ 96 h 672"/>
                <a:gd name="T10" fmla="*/ 19 w 80"/>
                <a:gd name="T11" fmla="*/ 146 h 672"/>
                <a:gd name="T12" fmla="*/ 23 w 80"/>
                <a:gd name="T13" fmla="*/ 202 h 672"/>
                <a:gd name="T14" fmla="*/ 26 w 80"/>
                <a:gd name="T15" fmla="*/ 261 h 672"/>
                <a:gd name="T16" fmla="*/ 32 w 80"/>
                <a:gd name="T17" fmla="*/ 327 h 672"/>
                <a:gd name="T18" fmla="*/ 40 w 80"/>
                <a:gd name="T19" fmla="*/ 396 h 672"/>
                <a:gd name="T20" fmla="*/ 48 w 80"/>
                <a:gd name="T21" fmla="*/ 465 h 672"/>
                <a:gd name="T22" fmla="*/ 57 w 80"/>
                <a:gd name="T23" fmla="*/ 534 h 672"/>
                <a:gd name="T24" fmla="*/ 69 w 80"/>
                <a:gd name="T25" fmla="*/ 601 h 672"/>
                <a:gd name="T26" fmla="*/ 80 w 80"/>
                <a:gd name="T27" fmla="*/ 666 h 672"/>
                <a:gd name="T28" fmla="*/ 55 w 80"/>
                <a:gd name="T29" fmla="*/ 672 h 672"/>
                <a:gd name="T30" fmla="*/ 34 w 80"/>
                <a:gd name="T31" fmla="*/ 578 h 672"/>
                <a:gd name="T32" fmla="*/ 21 w 80"/>
                <a:gd name="T33" fmla="*/ 488 h 672"/>
                <a:gd name="T34" fmla="*/ 9 w 80"/>
                <a:gd name="T35" fmla="*/ 403 h 672"/>
                <a:gd name="T36" fmla="*/ 3 w 80"/>
                <a:gd name="T37" fmla="*/ 325 h 672"/>
                <a:gd name="T38" fmla="*/ 0 w 80"/>
                <a:gd name="T39" fmla="*/ 254 h 672"/>
                <a:gd name="T40" fmla="*/ 0 w 80"/>
                <a:gd name="T41" fmla="*/ 190 h 672"/>
                <a:gd name="T42" fmla="*/ 1 w 80"/>
                <a:gd name="T43" fmla="*/ 135 h 672"/>
                <a:gd name="T44" fmla="*/ 3 w 80"/>
                <a:gd name="T45" fmla="*/ 89 h 672"/>
                <a:gd name="T46" fmla="*/ 7 w 80"/>
                <a:gd name="T47" fmla="*/ 50 h 672"/>
                <a:gd name="T48" fmla="*/ 9 w 80"/>
                <a:gd name="T49" fmla="*/ 23 h 672"/>
                <a:gd name="T50" fmla="*/ 13 w 80"/>
                <a:gd name="T51" fmla="*/ 6 h 672"/>
                <a:gd name="T52" fmla="*/ 13 w 80"/>
                <a:gd name="T53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" h="672">
                  <a:moveTo>
                    <a:pt x="13" y="0"/>
                  </a:moveTo>
                  <a:lnTo>
                    <a:pt x="13" y="6"/>
                  </a:lnTo>
                  <a:lnTo>
                    <a:pt x="13" y="27"/>
                  </a:lnTo>
                  <a:lnTo>
                    <a:pt x="15" y="56"/>
                  </a:lnTo>
                  <a:lnTo>
                    <a:pt x="17" y="96"/>
                  </a:lnTo>
                  <a:lnTo>
                    <a:pt x="19" y="146"/>
                  </a:lnTo>
                  <a:lnTo>
                    <a:pt x="23" y="202"/>
                  </a:lnTo>
                  <a:lnTo>
                    <a:pt x="26" y="261"/>
                  </a:lnTo>
                  <a:lnTo>
                    <a:pt x="32" y="327"/>
                  </a:lnTo>
                  <a:lnTo>
                    <a:pt x="40" y="396"/>
                  </a:lnTo>
                  <a:lnTo>
                    <a:pt x="48" y="465"/>
                  </a:lnTo>
                  <a:lnTo>
                    <a:pt x="57" y="534"/>
                  </a:lnTo>
                  <a:lnTo>
                    <a:pt x="69" y="601"/>
                  </a:lnTo>
                  <a:lnTo>
                    <a:pt x="80" y="666"/>
                  </a:lnTo>
                  <a:lnTo>
                    <a:pt x="55" y="672"/>
                  </a:lnTo>
                  <a:lnTo>
                    <a:pt x="34" y="578"/>
                  </a:lnTo>
                  <a:lnTo>
                    <a:pt x="21" y="488"/>
                  </a:lnTo>
                  <a:lnTo>
                    <a:pt x="9" y="403"/>
                  </a:lnTo>
                  <a:lnTo>
                    <a:pt x="3" y="325"/>
                  </a:lnTo>
                  <a:lnTo>
                    <a:pt x="0" y="254"/>
                  </a:lnTo>
                  <a:lnTo>
                    <a:pt x="0" y="190"/>
                  </a:lnTo>
                  <a:lnTo>
                    <a:pt x="1" y="135"/>
                  </a:lnTo>
                  <a:lnTo>
                    <a:pt x="3" y="89"/>
                  </a:lnTo>
                  <a:lnTo>
                    <a:pt x="7" y="50"/>
                  </a:lnTo>
                  <a:lnTo>
                    <a:pt x="9" y="23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21"/>
            <p:cNvSpPr>
              <a:spLocks/>
            </p:cNvSpPr>
            <p:nvPr/>
          </p:nvSpPr>
          <p:spPr bwMode="auto">
            <a:xfrm>
              <a:off x="2854325" y="2111375"/>
              <a:ext cx="122238" cy="1033462"/>
            </a:xfrm>
            <a:custGeom>
              <a:avLst/>
              <a:gdLst>
                <a:gd name="T0" fmla="*/ 19 w 77"/>
                <a:gd name="T1" fmla="*/ 0 h 651"/>
                <a:gd name="T2" fmla="*/ 19 w 77"/>
                <a:gd name="T3" fmla="*/ 8 h 651"/>
                <a:gd name="T4" fmla="*/ 19 w 77"/>
                <a:gd name="T5" fmla="*/ 25 h 651"/>
                <a:gd name="T6" fmla="*/ 19 w 77"/>
                <a:gd name="T7" fmla="*/ 56 h 651"/>
                <a:gd name="T8" fmla="*/ 21 w 77"/>
                <a:gd name="T9" fmla="*/ 94 h 651"/>
                <a:gd name="T10" fmla="*/ 23 w 77"/>
                <a:gd name="T11" fmla="*/ 140 h 651"/>
                <a:gd name="T12" fmla="*/ 25 w 77"/>
                <a:gd name="T13" fmla="*/ 194 h 651"/>
                <a:gd name="T14" fmla="*/ 27 w 77"/>
                <a:gd name="T15" fmla="*/ 253 h 651"/>
                <a:gd name="T16" fmla="*/ 33 w 77"/>
                <a:gd name="T17" fmla="*/ 317 h 651"/>
                <a:gd name="T18" fmla="*/ 39 w 77"/>
                <a:gd name="T19" fmla="*/ 382 h 651"/>
                <a:gd name="T20" fmla="*/ 44 w 77"/>
                <a:gd name="T21" fmla="*/ 449 h 651"/>
                <a:gd name="T22" fmla="*/ 54 w 77"/>
                <a:gd name="T23" fmla="*/ 516 h 651"/>
                <a:gd name="T24" fmla="*/ 64 w 77"/>
                <a:gd name="T25" fmla="*/ 581 h 651"/>
                <a:gd name="T26" fmla="*/ 77 w 77"/>
                <a:gd name="T27" fmla="*/ 645 h 651"/>
                <a:gd name="T28" fmla="*/ 48 w 77"/>
                <a:gd name="T29" fmla="*/ 651 h 651"/>
                <a:gd name="T30" fmla="*/ 29 w 77"/>
                <a:gd name="T31" fmla="*/ 558 h 651"/>
                <a:gd name="T32" fmla="*/ 16 w 77"/>
                <a:gd name="T33" fmla="*/ 472 h 651"/>
                <a:gd name="T34" fmla="*/ 6 w 77"/>
                <a:gd name="T35" fmla="*/ 391 h 651"/>
                <a:gd name="T36" fmla="*/ 2 w 77"/>
                <a:gd name="T37" fmla="*/ 315 h 651"/>
                <a:gd name="T38" fmla="*/ 0 w 77"/>
                <a:gd name="T39" fmla="*/ 247 h 651"/>
                <a:gd name="T40" fmla="*/ 0 w 77"/>
                <a:gd name="T41" fmla="*/ 184 h 651"/>
                <a:gd name="T42" fmla="*/ 4 w 77"/>
                <a:gd name="T43" fmla="*/ 130 h 651"/>
                <a:gd name="T44" fmla="*/ 8 w 77"/>
                <a:gd name="T45" fmla="*/ 86 h 651"/>
                <a:gd name="T46" fmla="*/ 12 w 77"/>
                <a:gd name="T47" fmla="*/ 50 h 651"/>
                <a:gd name="T48" fmla="*/ 16 w 77"/>
                <a:gd name="T49" fmla="*/ 23 h 651"/>
                <a:gd name="T50" fmla="*/ 18 w 77"/>
                <a:gd name="T51" fmla="*/ 6 h 651"/>
                <a:gd name="T52" fmla="*/ 19 w 77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651">
                  <a:moveTo>
                    <a:pt x="19" y="0"/>
                  </a:moveTo>
                  <a:lnTo>
                    <a:pt x="19" y="8"/>
                  </a:lnTo>
                  <a:lnTo>
                    <a:pt x="19" y="25"/>
                  </a:lnTo>
                  <a:lnTo>
                    <a:pt x="19" y="56"/>
                  </a:lnTo>
                  <a:lnTo>
                    <a:pt x="21" y="94"/>
                  </a:lnTo>
                  <a:lnTo>
                    <a:pt x="23" y="140"/>
                  </a:lnTo>
                  <a:lnTo>
                    <a:pt x="25" y="194"/>
                  </a:lnTo>
                  <a:lnTo>
                    <a:pt x="27" y="253"/>
                  </a:lnTo>
                  <a:lnTo>
                    <a:pt x="33" y="317"/>
                  </a:lnTo>
                  <a:lnTo>
                    <a:pt x="39" y="382"/>
                  </a:lnTo>
                  <a:lnTo>
                    <a:pt x="44" y="449"/>
                  </a:lnTo>
                  <a:lnTo>
                    <a:pt x="54" y="516"/>
                  </a:lnTo>
                  <a:lnTo>
                    <a:pt x="64" y="581"/>
                  </a:lnTo>
                  <a:lnTo>
                    <a:pt x="77" y="645"/>
                  </a:lnTo>
                  <a:lnTo>
                    <a:pt x="48" y="651"/>
                  </a:lnTo>
                  <a:lnTo>
                    <a:pt x="29" y="558"/>
                  </a:lnTo>
                  <a:lnTo>
                    <a:pt x="16" y="472"/>
                  </a:lnTo>
                  <a:lnTo>
                    <a:pt x="6" y="391"/>
                  </a:lnTo>
                  <a:lnTo>
                    <a:pt x="2" y="315"/>
                  </a:lnTo>
                  <a:lnTo>
                    <a:pt x="0" y="247"/>
                  </a:lnTo>
                  <a:lnTo>
                    <a:pt x="0" y="184"/>
                  </a:lnTo>
                  <a:lnTo>
                    <a:pt x="4" y="130"/>
                  </a:lnTo>
                  <a:lnTo>
                    <a:pt x="8" y="86"/>
                  </a:lnTo>
                  <a:lnTo>
                    <a:pt x="12" y="50"/>
                  </a:lnTo>
                  <a:lnTo>
                    <a:pt x="16" y="23"/>
                  </a:lnTo>
                  <a:lnTo>
                    <a:pt x="18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22"/>
            <p:cNvSpPr>
              <a:spLocks/>
            </p:cNvSpPr>
            <p:nvPr/>
          </p:nvSpPr>
          <p:spPr bwMode="auto">
            <a:xfrm>
              <a:off x="4840288" y="2154237"/>
              <a:ext cx="182563" cy="990600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23"/>
            <p:cNvSpPr>
              <a:spLocks/>
            </p:cNvSpPr>
            <p:nvPr/>
          </p:nvSpPr>
          <p:spPr bwMode="auto">
            <a:xfrm>
              <a:off x="2579688" y="2157412"/>
              <a:ext cx="149225" cy="987425"/>
            </a:xfrm>
            <a:custGeom>
              <a:avLst/>
              <a:gdLst>
                <a:gd name="T0" fmla="*/ 94 w 94"/>
                <a:gd name="T1" fmla="*/ 0 h 622"/>
                <a:gd name="T2" fmla="*/ 94 w 94"/>
                <a:gd name="T3" fmla="*/ 7 h 622"/>
                <a:gd name="T4" fmla="*/ 91 w 94"/>
                <a:gd name="T5" fmla="*/ 25 h 622"/>
                <a:gd name="T6" fmla="*/ 85 w 94"/>
                <a:gd name="T7" fmla="*/ 52 h 622"/>
                <a:gd name="T8" fmla="*/ 79 w 94"/>
                <a:gd name="T9" fmla="*/ 88 h 622"/>
                <a:gd name="T10" fmla="*/ 71 w 94"/>
                <a:gd name="T11" fmla="*/ 132 h 622"/>
                <a:gd name="T12" fmla="*/ 64 w 94"/>
                <a:gd name="T13" fmla="*/ 182 h 622"/>
                <a:gd name="T14" fmla="*/ 56 w 94"/>
                <a:gd name="T15" fmla="*/ 238 h 622"/>
                <a:gd name="T16" fmla="*/ 50 w 94"/>
                <a:gd name="T17" fmla="*/ 297 h 622"/>
                <a:gd name="T18" fmla="*/ 45 w 94"/>
                <a:gd name="T19" fmla="*/ 361 h 622"/>
                <a:gd name="T20" fmla="*/ 41 w 94"/>
                <a:gd name="T21" fmla="*/ 426 h 622"/>
                <a:gd name="T22" fmla="*/ 39 w 94"/>
                <a:gd name="T23" fmla="*/ 493 h 622"/>
                <a:gd name="T24" fmla="*/ 39 w 94"/>
                <a:gd name="T25" fmla="*/ 558 h 622"/>
                <a:gd name="T26" fmla="*/ 43 w 94"/>
                <a:gd name="T27" fmla="*/ 622 h 622"/>
                <a:gd name="T28" fmla="*/ 8 w 94"/>
                <a:gd name="T29" fmla="*/ 612 h 622"/>
                <a:gd name="T30" fmla="*/ 2 w 94"/>
                <a:gd name="T31" fmla="*/ 516 h 622"/>
                <a:gd name="T32" fmla="*/ 0 w 94"/>
                <a:gd name="T33" fmla="*/ 430 h 622"/>
                <a:gd name="T34" fmla="*/ 4 w 94"/>
                <a:gd name="T35" fmla="*/ 351 h 622"/>
                <a:gd name="T36" fmla="*/ 14 w 94"/>
                <a:gd name="T37" fmla="*/ 278 h 622"/>
                <a:gd name="T38" fmla="*/ 23 w 94"/>
                <a:gd name="T39" fmla="*/ 215 h 622"/>
                <a:gd name="T40" fmla="*/ 37 w 94"/>
                <a:gd name="T41" fmla="*/ 159 h 622"/>
                <a:gd name="T42" fmla="*/ 50 w 94"/>
                <a:gd name="T43" fmla="*/ 111 h 622"/>
                <a:gd name="T44" fmla="*/ 64 w 94"/>
                <a:gd name="T45" fmla="*/ 71 h 622"/>
                <a:gd name="T46" fmla="*/ 75 w 94"/>
                <a:gd name="T47" fmla="*/ 40 h 622"/>
                <a:gd name="T48" fmla="*/ 87 w 94"/>
                <a:gd name="T49" fmla="*/ 19 h 622"/>
                <a:gd name="T50" fmla="*/ 93 w 94"/>
                <a:gd name="T51" fmla="*/ 6 h 622"/>
                <a:gd name="T52" fmla="*/ 94 w 94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622">
                  <a:moveTo>
                    <a:pt x="94" y="0"/>
                  </a:moveTo>
                  <a:lnTo>
                    <a:pt x="94" y="7"/>
                  </a:lnTo>
                  <a:lnTo>
                    <a:pt x="91" y="25"/>
                  </a:lnTo>
                  <a:lnTo>
                    <a:pt x="85" y="52"/>
                  </a:lnTo>
                  <a:lnTo>
                    <a:pt x="79" y="88"/>
                  </a:lnTo>
                  <a:lnTo>
                    <a:pt x="71" y="132"/>
                  </a:lnTo>
                  <a:lnTo>
                    <a:pt x="64" y="182"/>
                  </a:lnTo>
                  <a:lnTo>
                    <a:pt x="56" y="238"/>
                  </a:lnTo>
                  <a:lnTo>
                    <a:pt x="50" y="297"/>
                  </a:lnTo>
                  <a:lnTo>
                    <a:pt x="45" y="361"/>
                  </a:lnTo>
                  <a:lnTo>
                    <a:pt x="41" y="426"/>
                  </a:lnTo>
                  <a:lnTo>
                    <a:pt x="39" y="493"/>
                  </a:lnTo>
                  <a:lnTo>
                    <a:pt x="39" y="558"/>
                  </a:lnTo>
                  <a:lnTo>
                    <a:pt x="43" y="622"/>
                  </a:lnTo>
                  <a:lnTo>
                    <a:pt x="8" y="612"/>
                  </a:lnTo>
                  <a:lnTo>
                    <a:pt x="2" y="516"/>
                  </a:lnTo>
                  <a:lnTo>
                    <a:pt x="0" y="430"/>
                  </a:lnTo>
                  <a:lnTo>
                    <a:pt x="4" y="351"/>
                  </a:lnTo>
                  <a:lnTo>
                    <a:pt x="14" y="278"/>
                  </a:lnTo>
                  <a:lnTo>
                    <a:pt x="23" y="215"/>
                  </a:lnTo>
                  <a:lnTo>
                    <a:pt x="37" y="159"/>
                  </a:lnTo>
                  <a:lnTo>
                    <a:pt x="50" y="111"/>
                  </a:lnTo>
                  <a:lnTo>
                    <a:pt x="64" y="71"/>
                  </a:lnTo>
                  <a:lnTo>
                    <a:pt x="75" y="40"/>
                  </a:lnTo>
                  <a:lnTo>
                    <a:pt x="87" y="19"/>
                  </a:lnTo>
                  <a:lnTo>
                    <a:pt x="93" y="6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24"/>
            <p:cNvSpPr>
              <a:spLocks/>
            </p:cNvSpPr>
            <p:nvPr/>
          </p:nvSpPr>
          <p:spPr bwMode="auto">
            <a:xfrm>
              <a:off x="2498725" y="2157412"/>
              <a:ext cx="146050" cy="987425"/>
            </a:xfrm>
            <a:custGeom>
              <a:avLst/>
              <a:gdLst>
                <a:gd name="T0" fmla="*/ 92 w 92"/>
                <a:gd name="T1" fmla="*/ 0 h 622"/>
                <a:gd name="T2" fmla="*/ 90 w 92"/>
                <a:gd name="T3" fmla="*/ 6 h 622"/>
                <a:gd name="T4" fmla="*/ 88 w 92"/>
                <a:gd name="T5" fmla="*/ 23 h 622"/>
                <a:gd name="T6" fmla="*/ 82 w 92"/>
                <a:gd name="T7" fmla="*/ 52 h 622"/>
                <a:gd name="T8" fmla="*/ 76 w 92"/>
                <a:gd name="T9" fmla="*/ 89 h 622"/>
                <a:gd name="T10" fmla="*/ 69 w 92"/>
                <a:gd name="T11" fmla="*/ 133 h 622"/>
                <a:gd name="T12" fmla="*/ 61 w 92"/>
                <a:gd name="T13" fmla="*/ 183 h 622"/>
                <a:gd name="T14" fmla="*/ 55 w 92"/>
                <a:gd name="T15" fmla="*/ 238 h 622"/>
                <a:gd name="T16" fmla="*/ 48 w 92"/>
                <a:gd name="T17" fmla="*/ 298 h 622"/>
                <a:gd name="T18" fmla="*/ 44 w 92"/>
                <a:gd name="T19" fmla="*/ 361 h 622"/>
                <a:gd name="T20" fmla="*/ 40 w 92"/>
                <a:gd name="T21" fmla="*/ 426 h 622"/>
                <a:gd name="T22" fmla="*/ 38 w 92"/>
                <a:gd name="T23" fmla="*/ 494 h 622"/>
                <a:gd name="T24" fmla="*/ 40 w 92"/>
                <a:gd name="T25" fmla="*/ 559 h 622"/>
                <a:gd name="T26" fmla="*/ 44 w 92"/>
                <a:gd name="T27" fmla="*/ 622 h 622"/>
                <a:gd name="T28" fmla="*/ 9 w 92"/>
                <a:gd name="T29" fmla="*/ 613 h 622"/>
                <a:gd name="T30" fmla="*/ 1 w 92"/>
                <a:gd name="T31" fmla="*/ 519 h 622"/>
                <a:gd name="T32" fmla="*/ 0 w 92"/>
                <a:gd name="T33" fmla="*/ 430 h 622"/>
                <a:gd name="T34" fmla="*/ 3 w 92"/>
                <a:gd name="T35" fmla="*/ 352 h 622"/>
                <a:gd name="T36" fmla="*/ 11 w 92"/>
                <a:gd name="T37" fmla="*/ 280 h 622"/>
                <a:gd name="T38" fmla="*/ 23 w 92"/>
                <a:gd name="T39" fmla="*/ 215 h 622"/>
                <a:gd name="T40" fmla="*/ 34 w 92"/>
                <a:gd name="T41" fmla="*/ 160 h 622"/>
                <a:gd name="T42" fmla="*/ 48 w 92"/>
                <a:gd name="T43" fmla="*/ 112 h 622"/>
                <a:gd name="T44" fmla="*/ 61 w 92"/>
                <a:gd name="T45" fmla="*/ 73 h 622"/>
                <a:gd name="T46" fmla="*/ 72 w 92"/>
                <a:gd name="T47" fmla="*/ 41 h 622"/>
                <a:gd name="T48" fmla="*/ 82 w 92"/>
                <a:gd name="T49" fmla="*/ 19 h 622"/>
                <a:gd name="T50" fmla="*/ 90 w 92"/>
                <a:gd name="T51" fmla="*/ 6 h 622"/>
                <a:gd name="T52" fmla="*/ 92 w 92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" h="622">
                  <a:moveTo>
                    <a:pt x="92" y="0"/>
                  </a:moveTo>
                  <a:lnTo>
                    <a:pt x="90" y="6"/>
                  </a:lnTo>
                  <a:lnTo>
                    <a:pt x="88" y="23"/>
                  </a:lnTo>
                  <a:lnTo>
                    <a:pt x="82" y="52"/>
                  </a:lnTo>
                  <a:lnTo>
                    <a:pt x="76" y="89"/>
                  </a:lnTo>
                  <a:lnTo>
                    <a:pt x="69" y="133"/>
                  </a:lnTo>
                  <a:lnTo>
                    <a:pt x="61" y="183"/>
                  </a:lnTo>
                  <a:lnTo>
                    <a:pt x="55" y="238"/>
                  </a:lnTo>
                  <a:lnTo>
                    <a:pt x="48" y="298"/>
                  </a:lnTo>
                  <a:lnTo>
                    <a:pt x="44" y="361"/>
                  </a:lnTo>
                  <a:lnTo>
                    <a:pt x="40" y="426"/>
                  </a:lnTo>
                  <a:lnTo>
                    <a:pt x="38" y="494"/>
                  </a:lnTo>
                  <a:lnTo>
                    <a:pt x="40" y="559"/>
                  </a:lnTo>
                  <a:lnTo>
                    <a:pt x="44" y="622"/>
                  </a:lnTo>
                  <a:lnTo>
                    <a:pt x="9" y="613"/>
                  </a:lnTo>
                  <a:lnTo>
                    <a:pt x="1" y="519"/>
                  </a:lnTo>
                  <a:lnTo>
                    <a:pt x="0" y="430"/>
                  </a:lnTo>
                  <a:lnTo>
                    <a:pt x="3" y="352"/>
                  </a:lnTo>
                  <a:lnTo>
                    <a:pt x="11" y="280"/>
                  </a:lnTo>
                  <a:lnTo>
                    <a:pt x="23" y="215"/>
                  </a:lnTo>
                  <a:lnTo>
                    <a:pt x="34" y="160"/>
                  </a:lnTo>
                  <a:lnTo>
                    <a:pt x="48" y="112"/>
                  </a:lnTo>
                  <a:lnTo>
                    <a:pt x="61" y="73"/>
                  </a:lnTo>
                  <a:lnTo>
                    <a:pt x="72" y="41"/>
                  </a:lnTo>
                  <a:lnTo>
                    <a:pt x="82" y="19"/>
                  </a:lnTo>
                  <a:lnTo>
                    <a:pt x="90" y="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25"/>
            <p:cNvSpPr>
              <a:spLocks/>
            </p:cNvSpPr>
            <p:nvPr/>
          </p:nvSpPr>
          <p:spPr bwMode="auto">
            <a:xfrm>
              <a:off x="2940050" y="2370137"/>
              <a:ext cx="131763" cy="774700"/>
            </a:xfrm>
            <a:custGeom>
              <a:avLst/>
              <a:gdLst>
                <a:gd name="T0" fmla="*/ 83 w 83"/>
                <a:gd name="T1" fmla="*/ 0 h 488"/>
                <a:gd name="T2" fmla="*/ 83 w 83"/>
                <a:gd name="T3" fmla="*/ 6 h 488"/>
                <a:gd name="T4" fmla="*/ 79 w 83"/>
                <a:gd name="T5" fmla="*/ 21 h 488"/>
                <a:gd name="T6" fmla="*/ 73 w 83"/>
                <a:gd name="T7" fmla="*/ 46 h 488"/>
                <a:gd name="T8" fmla="*/ 67 w 83"/>
                <a:gd name="T9" fmla="*/ 79 h 488"/>
                <a:gd name="T10" fmla="*/ 60 w 83"/>
                <a:gd name="T11" fmla="*/ 119 h 488"/>
                <a:gd name="T12" fmla="*/ 52 w 83"/>
                <a:gd name="T13" fmla="*/ 163 h 488"/>
                <a:gd name="T14" fmla="*/ 46 w 83"/>
                <a:gd name="T15" fmla="*/ 213 h 488"/>
                <a:gd name="T16" fmla="*/ 38 w 83"/>
                <a:gd name="T17" fmla="*/ 265 h 488"/>
                <a:gd name="T18" fmla="*/ 35 w 83"/>
                <a:gd name="T19" fmla="*/ 321 h 488"/>
                <a:gd name="T20" fmla="*/ 31 w 83"/>
                <a:gd name="T21" fmla="*/ 377 h 488"/>
                <a:gd name="T22" fmla="*/ 31 w 83"/>
                <a:gd name="T23" fmla="*/ 432 h 488"/>
                <a:gd name="T24" fmla="*/ 31 w 83"/>
                <a:gd name="T25" fmla="*/ 488 h 488"/>
                <a:gd name="T26" fmla="*/ 4 w 83"/>
                <a:gd name="T27" fmla="*/ 478 h 488"/>
                <a:gd name="T28" fmla="*/ 0 w 83"/>
                <a:gd name="T29" fmla="*/ 398 h 488"/>
                <a:gd name="T30" fmla="*/ 4 w 83"/>
                <a:gd name="T31" fmla="*/ 323 h 488"/>
                <a:gd name="T32" fmla="*/ 10 w 83"/>
                <a:gd name="T33" fmla="*/ 258 h 488"/>
                <a:gd name="T34" fmla="*/ 17 w 83"/>
                <a:gd name="T35" fmla="*/ 198 h 488"/>
                <a:gd name="T36" fmla="*/ 29 w 83"/>
                <a:gd name="T37" fmla="*/ 146 h 488"/>
                <a:gd name="T38" fmla="*/ 42 w 83"/>
                <a:gd name="T39" fmla="*/ 102 h 488"/>
                <a:gd name="T40" fmla="*/ 54 w 83"/>
                <a:gd name="T41" fmla="*/ 66 h 488"/>
                <a:gd name="T42" fmla="*/ 65 w 83"/>
                <a:gd name="T43" fmla="*/ 39 h 488"/>
                <a:gd name="T44" fmla="*/ 75 w 83"/>
                <a:gd name="T45" fmla="*/ 18 h 488"/>
                <a:gd name="T46" fmla="*/ 81 w 83"/>
                <a:gd name="T47" fmla="*/ 4 h 488"/>
                <a:gd name="T48" fmla="*/ 83 w 83"/>
                <a:gd name="T4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488">
                  <a:moveTo>
                    <a:pt x="83" y="0"/>
                  </a:moveTo>
                  <a:lnTo>
                    <a:pt x="83" y="6"/>
                  </a:lnTo>
                  <a:lnTo>
                    <a:pt x="79" y="21"/>
                  </a:lnTo>
                  <a:lnTo>
                    <a:pt x="73" y="46"/>
                  </a:lnTo>
                  <a:lnTo>
                    <a:pt x="67" y="79"/>
                  </a:lnTo>
                  <a:lnTo>
                    <a:pt x="60" y="119"/>
                  </a:lnTo>
                  <a:lnTo>
                    <a:pt x="52" y="163"/>
                  </a:lnTo>
                  <a:lnTo>
                    <a:pt x="46" y="213"/>
                  </a:lnTo>
                  <a:lnTo>
                    <a:pt x="38" y="265"/>
                  </a:lnTo>
                  <a:lnTo>
                    <a:pt x="35" y="321"/>
                  </a:lnTo>
                  <a:lnTo>
                    <a:pt x="31" y="377"/>
                  </a:lnTo>
                  <a:lnTo>
                    <a:pt x="31" y="432"/>
                  </a:lnTo>
                  <a:lnTo>
                    <a:pt x="31" y="488"/>
                  </a:lnTo>
                  <a:lnTo>
                    <a:pt x="4" y="478"/>
                  </a:lnTo>
                  <a:lnTo>
                    <a:pt x="0" y="398"/>
                  </a:lnTo>
                  <a:lnTo>
                    <a:pt x="4" y="323"/>
                  </a:lnTo>
                  <a:lnTo>
                    <a:pt x="10" y="258"/>
                  </a:lnTo>
                  <a:lnTo>
                    <a:pt x="17" y="198"/>
                  </a:lnTo>
                  <a:lnTo>
                    <a:pt x="29" y="146"/>
                  </a:lnTo>
                  <a:lnTo>
                    <a:pt x="42" y="102"/>
                  </a:lnTo>
                  <a:lnTo>
                    <a:pt x="54" y="66"/>
                  </a:lnTo>
                  <a:lnTo>
                    <a:pt x="65" y="39"/>
                  </a:lnTo>
                  <a:lnTo>
                    <a:pt x="75" y="18"/>
                  </a:lnTo>
                  <a:lnTo>
                    <a:pt x="81" y="4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26"/>
            <p:cNvSpPr>
              <a:spLocks/>
            </p:cNvSpPr>
            <p:nvPr/>
          </p:nvSpPr>
          <p:spPr bwMode="auto">
            <a:xfrm>
              <a:off x="3022600" y="2374900"/>
              <a:ext cx="133350" cy="769937"/>
            </a:xfrm>
            <a:custGeom>
              <a:avLst/>
              <a:gdLst>
                <a:gd name="T0" fmla="*/ 84 w 84"/>
                <a:gd name="T1" fmla="*/ 0 h 485"/>
                <a:gd name="T2" fmla="*/ 84 w 84"/>
                <a:gd name="T3" fmla="*/ 5 h 485"/>
                <a:gd name="T4" fmla="*/ 81 w 84"/>
                <a:gd name="T5" fmla="*/ 21 h 485"/>
                <a:gd name="T6" fmla="*/ 75 w 84"/>
                <a:gd name="T7" fmla="*/ 46 h 485"/>
                <a:gd name="T8" fmla="*/ 67 w 84"/>
                <a:gd name="T9" fmla="*/ 77 h 485"/>
                <a:gd name="T10" fmla="*/ 61 w 84"/>
                <a:gd name="T11" fmla="*/ 117 h 485"/>
                <a:gd name="T12" fmla="*/ 54 w 84"/>
                <a:gd name="T13" fmla="*/ 161 h 485"/>
                <a:gd name="T14" fmla="*/ 46 w 84"/>
                <a:gd name="T15" fmla="*/ 211 h 485"/>
                <a:gd name="T16" fmla="*/ 40 w 84"/>
                <a:gd name="T17" fmla="*/ 265 h 485"/>
                <a:gd name="T18" fmla="*/ 34 w 84"/>
                <a:gd name="T19" fmla="*/ 318 h 485"/>
                <a:gd name="T20" fmla="*/ 31 w 84"/>
                <a:gd name="T21" fmla="*/ 374 h 485"/>
                <a:gd name="T22" fmla="*/ 29 w 84"/>
                <a:gd name="T23" fmla="*/ 430 h 485"/>
                <a:gd name="T24" fmla="*/ 31 w 84"/>
                <a:gd name="T25" fmla="*/ 485 h 485"/>
                <a:gd name="T26" fmla="*/ 4 w 84"/>
                <a:gd name="T27" fmla="*/ 476 h 485"/>
                <a:gd name="T28" fmla="*/ 0 w 84"/>
                <a:gd name="T29" fmla="*/ 395 h 485"/>
                <a:gd name="T30" fmla="*/ 2 w 84"/>
                <a:gd name="T31" fmla="*/ 320 h 485"/>
                <a:gd name="T32" fmla="*/ 9 w 84"/>
                <a:gd name="T33" fmla="*/ 255 h 485"/>
                <a:gd name="T34" fmla="*/ 19 w 84"/>
                <a:gd name="T35" fmla="*/ 196 h 485"/>
                <a:gd name="T36" fmla="*/ 31 w 84"/>
                <a:gd name="T37" fmla="*/ 144 h 485"/>
                <a:gd name="T38" fmla="*/ 42 w 84"/>
                <a:gd name="T39" fmla="*/ 100 h 485"/>
                <a:gd name="T40" fmla="*/ 56 w 84"/>
                <a:gd name="T41" fmla="*/ 65 h 485"/>
                <a:gd name="T42" fmla="*/ 67 w 84"/>
                <a:gd name="T43" fmla="*/ 36 h 485"/>
                <a:gd name="T44" fmla="*/ 77 w 84"/>
                <a:gd name="T45" fmla="*/ 15 h 485"/>
                <a:gd name="T46" fmla="*/ 82 w 84"/>
                <a:gd name="T47" fmla="*/ 4 h 485"/>
                <a:gd name="T48" fmla="*/ 84 w 84"/>
                <a:gd name="T49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485">
                  <a:moveTo>
                    <a:pt x="84" y="0"/>
                  </a:moveTo>
                  <a:lnTo>
                    <a:pt x="84" y="5"/>
                  </a:lnTo>
                  <a:lnTo>
                    <a:pt x="81" y="21"/>
                  </a:lnTo>
                  <a:lnTo>
                    <a:pt x="75" y="46"/>
                  </a:lnTo>
                  <a:lnTo>
                    <a:pt x="67" y="77"/>
                  </a:lnTo>
                  <a:lnTo>
                    <a:pt x="61" y="117"/>
                  </a:lnTo>
                  <a:lnTo>
                    <a:pt x="54" y="161"/>
                  </a:lnTo>
                  <a:lnTo>
                    <a:pt x="46" y="211"/>
                  </a:lnTo>
                  <a:lnTo>
                    <a:pt x="40" y="265"/>
                  </a:lnTo>
                  <a:lnTo>
                    <a:pt x="34" y="318"/>
                  </a:lnTo>
                  <a:lnTo>
                    <a:pt x="31" y="374"/>
                  </a:lnTo>
                  <a:lnTo>
                    <a:pt x="29" y="430"/>
                  </a:lnTo>
                  <a:lnTo>
                    <a:pt x="31" y="485"/>
                  </a:lnTo>
                  <a:lnTo>
                    <a:pt x="4" y="476"/>
                  </a:lnTo>
                  <a:lnTo>
                    <a:pt x="0" y="395"/>
                  </a:lnTo>
                  <a:lnTo>
                    <a:pt x="2" y="320"/>
                  </a:lnTo>
                  <a:lnTo>
                    <a:pt x="9" y="255"/>
                  </a:lnTo>
                  <a:lnTo>
                    <a:pt x="19" y="196"/>
                  </a:lnTo>
                  <a:lnTo>
                    <a:pt x="31" y="144"/>
                  </a:lnTo>
                  <a:lnTo>
                    <a:pt x="42" y="100"/>
                  </a:lnTo>
                  <a:lnTo>
                    <a:pt x="56" y="65"/>
                  </a:lnTo>
                  <a:lnTo>
                    <a:pt x="67" y="36"/>
                  </a:lnTo>
                  <a:lnTo>
                    <a:pt x="77" y="15"/>
                  </a:lnTo>
                  <a:lnTo>
                    <a:pt x="82" y="4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27"/>
            <p:cNvSpPr>
              <a:spLocks/>
            </p:cNvSpPr>
            <p:nvPr/>
          </p:nvSpPr>
          <p:spPr bwMode="auto">
            <a:xfrm>
              <a:off x="3152775" y="2222500"/>
              <a:ext cx="190500" cy="922337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28"/>
            <p:cNvSpPr>
              <a:spLocks/>
            </p:cNvSpPr>
            <p:nvPr/>
          </p:nvSpPr>
          <p:spPr bwMode="auto">
            <a:xfrm>
              <a:off x="4675188" y="2105025"/>
              <a:ext cx="161925" cy="1039812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29"/>
            <p:cNvSpPr>
              <a:spLocks/>
            </p:cNvSpPr>
            <p:nvPr/>
          </p:nvSpPr>
          <p:spPr bwMode="auto">
            <a:xfrm>
              <a:off x="4608513" y="2330450"/>
              <a:ext cx="130175" cy="814387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30"/>
            <p:cNvSpPr>
              <a:spLocks/>
            </p:cNvSpPr>
            <p:nvPr/>
          </p:nvSpPr>
          <p:spPr bwMode="auto">
            <a:xfrm>
              <a:off x="4522788" y="2087562"/>
              <a:ext cx="125413" cy="1057275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31"/>
            <p:cNvSpPr>
              <a:spLocks/>
            </p:cNvSpPr>
            <p:nvPr/>
          </p:nvSpPr>
          <p:spPr bwMode="auto">
            <a:xfrm>
              <a:off x="4433888" y="2124075"/>
              <a:ext cx="134938" cy="1020762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32"/>
            <p:cNvSpPr>
              <a:spLocks/>
            </p:cNvSpPr>
            <p:nvPr/>
          </p:nvSpPr>
          <p:spPr bwMode="auto">
            <a:xfrm>
              <a:off x="4757738" y="2160587"/>
              <a:ext cx="166688" cy="984250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33"/>
            <p:cNvSpPr>
              <a:spLocks/>
            </p:cNvSpPr>
            <p:nvPr/>
          </p:nvSpPr>
          <p:spPr bwMode="auto">
            <a:xfrm>
              <a:off x="4275138" y="2214562"/>
              <a:ext cx="287338" cy="930275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34"/>
            <p:cNvSpPr>
              <a:spLocks/>
            </p:cNvSpPr>
            <p:nvPr/>
          </p:nvSpPr>
          <p:spPr bwMode="auto">
            <a:xfrm>
              <a:off x="4187825" y="2216150"/>
              <a:ext cx="292100" cy="928687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35"/>
            <p:cNvSpPr>
              <a:spLocks/>
            </p:cNvSpPr>
            <p:nvPr/>
          </p:nvSpPr>
          <p:spPr bwMode="auto">
            <a:xfrm>
              <a:off x="4141788" y="2417762"/>
              <a:ext cx="231775" cy="72707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36"/>
            <p:cNvSpPr>
              <a:spLocks/>
            </p:cNvSpPr>
            <p:nvPr/>
          </p:nvSpPr>
          <p:spPr bwMode="auto">
            <a:xfrm>
              <a:off x="4052888" y="2419350"/>
              <a:ext cx="238125" cy="725487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37"/>
            <p:cNvSpPr>
              <a:spLocks/>
            </p:cNvSpPr>
            <p:nvPr/>
          </p:nvSpPr>
          <p:spPr bwMode="auto">
            <a:xfrm>
              <a:off x="3930650" y="2279650"/>
              <a:ext cx="301625" cy="865187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38"/>
            <p:cNvSpPr>
              <a:spLocks/>
            </p:cNvSpPr>
            <p:nvPr/>
          </p:nvSpPr>
          <p:spPr bwMode="auto">
            <a:xfrm>
              <a:off x="3794125" y="2117725"/>
              <a:ext cx="222250" cy="1027112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39"/>
            <p:cNvSpPr>
              <a:spLocks/>
            </p:cNvSpPr>
            <p:nvPr/>
          </p:nvSpPr>
          <p:spPr bwMode="auto">
            <a:xfrm>
              <a:off x="3744913" y="2339975"/>
              <a:ext cx="176213" cy="804862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40"/>
            <p:cNvSpPr>
              <a:spLocks/>
            </p:cNvSpPr>
            <p:nvPr/>
          </p:nvSpPr>
          <p:spPr bwMode="auto">
            <a:xfrm>
              <a:off x="3644900" y="2095500"/>
              <a:ext cx="188913" cy="1049337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41"/>
            <p:cNvSpPr>
              <a:spLocks/>
            </p:cNvSpPr>
            <p:nvPr/>
          </p:nvSpPr>
          <p:spPr bwMode="auto">
            <a:xfrm>
              <a:off x="3556000" y="2133600"/>
              <a:ext cx="198438" cy="1011237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42"/>
            <p:cNvSpPr>
              <a:spLocks/>
            </p:cNvSpPr>
            <p:nvPr/>
          </p:nvSpPr>
          <p:spPr bwMode="auto">
            <a:xfrm>
              <a:off x="3881438" y="2171700"/>
              <a:ext cx="220663" cy="973137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43"/>
            <p:cNvSpPr>
              <a:spLocks/>
            </p:cNvSpPr>
            <p:nvPr/>
          </p:nvSpPr>
          <p:spPr bwMode="auto">
            <a:xfrm>
              <a:off x="3403600" y="2239962"/>
              <a:ext cx="341313" cy="904875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44"/>
            <p:cNvSpPr>
              <a:spLocks/>
            </p:cNvSpPr>
            <p:nvPr/>
          </p:nvSpPr>
          <p:spPr bwMode="auto">
            <a:xfrm>
              <a:off x="3314700" y="2243137"/>
              <a:ext cx="347663" cy="901700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45"/>
            <p:cNvSpPr>
              <a:spLocks/>
            </p:cNvSpPr>
            <p:nvPr/>
          </p:nvSpPr>
          <p:spPr bwMode="auto">
            <a:xfrm>
              <a:off x="1201738" y="2190750"/>
              <a:ext cx="409575" cy="954087"/>
            </a:xfrm>
            <a:custGeom>
              <a:avLst/>
              <a:gdLst>
                <a:gd name="T0" fmla="*/ 0 w 258"/>
                <a:gd name="T1" fmla="*/ 0 h 601"/>
                <a:gd name="T2" fmla="*/ 4 w 258"/>
                <a:gd name="T3" fmla="*/ 4 h 601"/>
                <a:gd name="T4" fmla="*/ 12 w 258"/>
                <a:gd name="T5" fmla="*/ 14 h 601"/>
                <a:gd name="T6" fmla="*/ 25 w 258"/>
                <a:gd name="T7" fmla="*/ 31 h 601"/>
                <a:gd name="T8" fmla="*/ 44 w 258"/>
                <a:gd name="T9" fmla="*/ 56 h 601"/>
                <a:gd name="T10" fmla="*/ 66 w 258"/>
                <a:gd name="T11" fmla="*/ 89 h 601"/>
                <a:gd name="T12" fmla="*/ 89 w 258"/>
                <a:gd name="T13" fmla="*/ 127 h 601"/>
                <a:gd name="T14" fmla="*/ 114 w 258"/>
                <a:gd name="T15" fmla="*/ 173 h 601"/>
                <a:gd name="T16" fmla="*/ 140 w 258"/>
                <a:gd name="T17" fmla="*/ 227 h 601"/>
                <a:gd name="T18" fmla="*/ 167 w 258"/>
                <a:gd name="T19" fmla="*/ 285 h 601"/>
                <a:gd name="T20" fmla="*/ 192 w 258"/>
                <a:gd name="T21" fmla="*/ 352 h 601"/>
                <a:gd name="T22" fmla="*/ 217 w 258"/>
                <a:gd name="T23" fmla="*/ 425 h 601"/>
                <a:gd name="T24" fmla="*/ 238 w 258"/>
                <a:gd name="T25" fmla="*/ 503 h 601"/>
                <a:gd name="T26" fmla="*/ 258 w 258"/>
                <a:gd name="T27" fmla="*/ 590 h 601"/>
                <a:gd name="T28" fmla="*/ 225 w 258"/>
                <a:gd name="T29" fmla="*/ 601 h 601"/>
                <a:gd name="T30" fmla="*/ 213 w 258"/>
                <a:gd name="T31" fmla="*/ 547 h 601"/>
                <a:gd name="T32" fmla="*/ 198 w 258"/>
                <a:gd name="T33" fmla="*/ 492 h 601"/>
                <a:gd name="T34" fmla="*/ 181 w 258"/>
                <a:gd name="T35" fmla="*/ 436 h 601"/>
                <a:gd name="T36" fmla="*/ 162 w 258"/>
                <a:gd name="T37" fmla="*/ 380 h 601"/>
                <a:gd name="T38" fmla="*/ 142 w 258"/>
                <a:gd name="T39" fmla="*/ 327 h 601"/>
                <a:gd name="T40" fmla="*/ 121 w 258"/>
                <a:gd name="T41" fmla="*/ 275 h 601"/>
                <a:gd name="T42" fmla="*/ 102 w 258"/>
                <a:gd name="T43" fmla="*/ 225 h 601"/>
                <a:gd name="T44" fmla="*/ 83 w 258"/>
                <a:gd name="T45" fmla="*/ 177 h 601"/>
                <a:gd name="T46" fmla="*/ 64 w 258"/>
                <a:gd name="T47" fmla="*/ 135 h 601"/>
                <a:gd name="T48" fmla="*/ 46 w 258"/>
                <a:gd name="T49" fmla="*/ 96 h 601"/>
                <a:gd name="T50" fmla="*/ 31 w 258"/>
                <a:gd name="T51" fmla="*/ 64 h 601"/>
                <a:gd name="T52" fmla="*/ 18 w 258"/>
                <a:gd name="T53" fmla="*/ 37 h 601"/>
                <a:gd name="T54" fmla="*/ 8 w 258"/>
                <a:gd name="T55" fmla="*/ 16 h 601"/>
                <a:gd name="T56" fmla="*/ 2 w 258"/>
                <a:gd name="T57" fmla="*/ 4 h 601"/>
                <a:gd name="T58" fmla="*/ 0 w 258"/>
                <a:gd name="T59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8" h="601">
                  <a:moveTo>
                    <a:pt x="0" y="0"/>
                  </a:moveTo>
                  <a:lnTo>
                    <a:pt x="4" y="4"/>
                  </a:lnTo>
                  <a:lnTo>
                    <a:pt x="12" y="14"/>
                  </a:lnTo>
                  <a:lnTo>
                    <a:pt x="25" y="31"/>
                  </a:lnTo>
                  <a:lnTo>
                    <a:pt x="44" y="56"/>
                  </a:lnTo>
                  <a:lnTo>
                    <a:pt x="66" y="89"/>
                  </a:lnTo>
                  <a:lnTo>
                    <a:pt x="89" y="127"/>
                  </a:lnTo>
                  <a:lnTo>
                    <a:pt x="114" y="173"/>
                  </a:lnTo>
                  <a:lnTo>
                    <a:pt x="140" y="227"/>
                  </a:lnTo>
                  <a:lnTo>
                    <a:pt x="167" y="285"/>
                  </a:lnTo>
                  <a:lnTo>
                    <a:pt x="192" y="352"/>
                  </a:lnTo>
                  <a:lnTo>
                    <a:pt x="217" y="425"/>
                  </a:lnTo>
                  <a:lnTo>
                    <a:pt x="238" y="503"/>
                  </a:lnTo>
                  <a:lnTo>
                    <a:pt x="258" y="590"/>
                  </a:lnTo>
                  <a:lnTo>
                    <a:pt x="225" y="601"/>
                  </a:lnTo>
                  <a:lnTo>
                    <a:pt x="213" y="547"/>
                  </a:lnTo>
                  <a:lnTo>
                    <a:pt x="198" y="492"/>
                  </a:lnTo>
                  <a:lnTo>
                    <a:pt x="181" y="436"/>
                  </a:lnTo>
                  <a:lnTo>
                    <a:pt x="162" y="380"/>
                  </a:lnTo>
                  <a:lnTo>
                    <a:pt x="142" y="327"/>
                  </a:lnTo>
                  <a:lnTo>
                    <a:pt x="121" y="275"/>
                  </a:lnTo>
                  <a:lnTo>
                    <a:pt x="102" y="225"/>
                  </a:lnTo>
                  <a:lnTo>
                    <a:pt x="83" y="177"/>
                  </a:lnTo>
                  <a:lnTo>
                    <a:pt x="64" y="135"/>
                  </a:lnTo>
                  <a:lnTo>
                    <a:pt x="46" y="96"/>
                  </a:lnTo>
                  <a:lnTo>
                    <a:pt x="31" y="64"/>
                  </a:lnTo>
                  <a:lnTo>
                    <a:pt x="18" y="37"/>
                  </a:lnTo>
                  <a:lnTo>
                    <a:pt x="8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46"/>
            <p:cNvSpPr>
              <a:spLocks/>
            </p:cNvSpPr>
            <p:nvPr/>
          </p:nvSpPr>
          <p:spPr bwMode="auto">
            <a:xfrm>
              <a:off x="1195388" y="2395537"/>
              <a:ext cx="323850" cy="749300"/>
            </a:xfrm>
            <a:custGeom>
              <a:avLst/>
              <a:gdLst>
                <a:gd name="T0" fmla="*/ 0 w 204"/>
                <a:gd name="T1" fmla="*/ 0 h 472"/>
                <a:gd name="T2" fmla="*/ 2 w 204"/>
                <a:gd name="T3" fmla="*/ 4 h 472"/>
                <a:gd name="T4" fmla="*/ 12 w 204"/>
                <a:gd name="T5" fmla="*/ 15 h 472"/>
                <a:gd name="T6" fmla="*/ 27 w 204"/>
                <a:gd name="T7" fmla="*/ 37 h 472"/>
                <a:gd name="T8" fmla="*/ 47 w 204"/>
                <a:gd name="T9" fmla="*/ 63 h 472"/>
                <a:gd name="T10" fmla="*/ 68 w 204"/>
                <a:gd name="T11" fmla="*/ 98 h 472"/>
                <a:gd name="T12" fmla="*/ 91 w 204"/>
                <a:gd name="T13" fmla="*/ 140 h 472"/>
                <a:gd name="T14" fmla="*/ 116 w 204"/>
                <a:gd name="T15" fmla="*/ 190 h 472"/>
                <a:gd name="T16" fmla="*/ 141 w 204"/>
                <a:gd name="T17" fmla="*/ 248 h 472"/>
                <a:gd name="T18" fmla="*/ 164 w 204"/>
                <a:gd name="T19" fmla="*/ 311 h 472"/>
                <a:gd name="T20" fmla="*/ 185 w 204"/>
                <a:gd name="T21" fmla="*/ 384 h 472"/>
                <a:gd name="T22" fmla="*/ 204 w 204"/>
                <a:gd name="T23" fmla="*/ 463 h 472"/>
                <a:gd name="T24" fmla="*/ 179 w 204"/>
                <a:gd name="T25" fmla="*/ 472 h 472"/>
                <a:gd name="T26" fmla="*/ 168 w 204"/>
                <a:gd name="T27" fmla="*/ 422 h 472"/>
                <a:gd name="T28" fmla="*/ 152 w 204"/>
                <a:gd name="T29" fmla="*/ 373 h 472"/>
                <a:gd name="T30" fmla="*/ 137 w 204"/>
                <a:gd name="T31" fmla="*/ 323 h 472"/>
                <a:gd name="T32" fmla="*/ 118 w 204"/>
                <a:gd name="T33" fmla="*/ 273 h 472"/>
                <a:gd name="T34" fmla="*/ 100 w 204"/>
                <a:gd name="T35" fmla="*/ 225 h 472"/>
                <a:gd name="T36" fmla="*/ 81 w 204"/>
                <a:gd name="T37" fmla="*/ 179 h 472"/>
                <a:gd name="T38" fmla="*/ 64 w 204"/>
                <a:gd name="T39" fmla="*/ 136 h 472"/>
                <a:gd name="T40" fmla="*/ 47 w 204"/>
                <a:gd name="T41" fmla="*/ 100 h 472"/>
                <a:gd name="T42" fmla="*/ 31 w 204"/>
                <a:gd name="T43" fmla="*/ 65 h 472"/>
                <a:gd name="T44" fmla="*/ 18 w 204"/>
                <a:gd name="T45" fmla="*/ 39 h 472"/>
                <a:gd name="T46" fmla="*/ 8 w 204"/>
                <a:gd name="T47" fmla="*/ 17 h 472"/>
                <a:gd name="T48" fmla="*/ 2 w 204"/>
                <a:gd name="T49" fmla="*/ 6 h 472"/>
                <a:gd name="T50" fmla="*/ 0 w 204"/>
                <a:gd name="T51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472">
                  <a:moveTo>
                    <a:pt x="0" y="0"/>
                  </a:moveTo>
                  <a:lnTo>
                    <a:pt x="2" y="4"/>
                  </a:lnTo>
                  <a:lnTo>
                    <a:pt x="12" y="15"/>
                  </a:lnTo>
                  <a:lnTo>
                    <a:pt x="27" y="37"/>
                  </a:lnTo>
                  <a:lnTo>
                    <a:pt x="47" y="63"/>
                  </a:lnTo>
                  <a:lnTo>
                    <a:pt x="68" y="98"/>
                  </a:lnTo>
                  <a:lnTo>
                    <a:pt x="91" y="140"/>
                  </a:lnTo>
                  <a:lnTo>
                    <a:pt x="116" y="190"/>
                  </a:lnTo>
                  <a:lnTo>
                    <a:pt x="141" y="248"/>
                  </a:lnTo>
                  <a:lnTo>
                    <a:pt x="164" y="311"/>
                  </a:lnTo>
                  <a:lnTo>
                    <a:pt x="185" y="384"/>
                  </a:lnTo>
                  <a:lnTo>
                    <a:pt x="204" y="463"/>
                  </a:lnTo>
                  <a:lnTo>
                    <a:pt x="179" y="472"/>
                  </a:lnTo>
                  <a:lnTo>
                    <a:pt x="168" y="422"/>
                  </a:lnTo>
                  <a:lnTo>
                    <a:pt x="152" y="373"/>
                  </a:lnTo>
                  <a:lnTo>
                    <a:pt x="137" y="323"/>
                  </a:lnTo>
                  <a:lnTo>
                    <a:pt x="118" y="273"/>
                  </a:lnTo>
                  <a:lnTo>
                    <a:pt x="100" y="225"/>
                  </a:lnTo>
                  <a:lnTo>
                    <a:pt x="81" y="179"/>
                  </a:lnTo>
                  <a:lnTo>
                    <a:pt x="64" y="136"/>
                  </a:lnTo>
                  <a:lnTo>
                    <a:pt x="47" y="100"/>
                  </a:lnTo>
                  <a:lnTo>
                    <a:pt x="31" y="65"/>
                  </a:lnTo>
                  <a:lnTo>
                    <a:pt x="18" y="39"/>
                  </a:lnTo>
                  <a:lnTo>
                    <a:pt x="8" y="17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47"/>
            <p:cNvSpPr>
              <a:spLocks/>
            </p:cNvSpPr>
            <p:nvPr/>
          </p:nvSpPr>
          <p:spPr bwMode="auto">
            <a:xfrm>
              <a:off x="1052513" y="2163762"/>
              <a:ext cx="381000" cy="981075"/>
            </a:xfrm>
            <a:custGeom>
              <a:avLst/>
              <a:gdLst>
                <a:gd name="T0" fmla="*/ 0 w 240"/>
                <a:gd name="T1" fmla="*/ 0 h 618"/>
                <a:gd name="T2" fmla="*/ 4 w 240"/>
                <a:gd name="T3" fmla="*/ 4 h 618"/>
                <a:gd name="T4" fmla="*/ 12 w 240"/>
                <a:gd name="T5" fmla="*/ 20 h 618"/>
                <a:gd name="T6" fmla="*/ 25 w 240"/>
                <a:gd name="T7" fmla="*/ 41 h 618"/>
                <a:gd name="T8" fmla="*/ 42 w 240"/>
                <a:gd name="T9" fmla="*/ 71 h 618"/>
                <a:gd name="T10" fmla="*/ 62 w 240"/>
                <a:gd name="T11" fmla="*/ 112 h 618"/>
                <a:gd name="T12" fmla="*/ 85 w 240"/>
                <a:gd name="T13" fmla="*/ 160 h 618"/>
                <a:gd name="T14" fmla="*/ 110 w 240"/>
                <a:gd name="T15" fmla="*/ 215 h 618"/>
                <a:gd name="T16" fmla="*/ 137 w 240"/>
                <a:gd name="T17" fmla="*/ 279 h 618"/>
                <a:gd name="T18" fmla="*/ 163 w 240"/>
                <a:gd name="T19" fmla="*/ 352 h 618"/>
                <a:gd name="T20" fmla="*/ 190 w 240"/>
                <a:gd name="T21" fmla="*/ 430 h 618"/>
                <a:gd name="T22" fmla="*/ 215 w 240"/>
                <a:gd name="T23" fmla="*/ 517 h 618"/>
                <a:gd name="T24" fmla="*/ 240 w 240"/>
                <a:gd name="T25" fmla="*/ 609 h 618"/>
                <a:gd name="T26" fmla="*/ 219 w 240"/>
                <a:gd name="T27" fmla="*/ 618 h 618"/>
                <a:gd name="T28" fmla="*/ 204 w 240"/>
                <a:gd name="T29" fmla="*/ 559 h 618"/>
                <a:gd name="T30" fmla="*/ 186 w 240"/>
                <a:gd name="T31" fmla="*/ 499 h 618"/>
                <a:gd name="T32" fmla="*/ 167 w 240"/>
                <a:gd name="T33" fmla="*/ 438 h 618"/>
                <a:gd name="T34" fmla="*/ 146 w 240"/>
                <a:gd name="T35" fmla="*/ 379 h 618"/>
                <a:gd name="T36" fmla="*/ 125 w 240"/>
                <a:gd name="T37" fmla="*/ 319 h 618"/>
                <a:gd name="T38" fmla="*/ 104 w 240"/>
                <a:gd name="T39" fmla="*/ 261 h 618"/>
                <a:gd name="T40" fmla="*/ 85 w 240"/>
                <a:gd name="T41" fmla="*/ 208 h 618"/>
                <a:gd name="T42" fmla="*/ 65 w 240"/>
                <a:gd name="T43" fmla="*/ 158 h 618"/>
                <a:gd name="T44" fmla="*/ 48 w 240"/>
                <a:gd name="T45" fmla="*/ 114 h 618"/>
                <a:gd name="T46" fmla="*/ 33 w 240"/>
                <a:gd name="T47" fmla="*/ 75 h 618"/>
                <a:gd name="T48" fmla="*/ 19 w 240"/>
                <a:gd name="T49" fmla="*/ 45 h 618"/>
                <a:gd name="T50" fmla="*/ 10 w 240"/>
                <a:gd name="T51" fmla="*/ 21 h 618"/>
                <a:gd name="T52" fmla="*/ 2 w 240"/>
                <a:gd name="T53" fmla="*/ 6 h 618"/>
                <a:gd name="T54" fmla="*/ 0 w 240"/>
                <a:gd name="T55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618">
                  <a:moveTo>
                    <a:pt x="0" y="0"/>
                  </a:moveTo>
                  <a:lnTo>
                    <a:pt x="4" y="4"/>
                  </a:lnTo>
                  <a:lnTo>
                    <a:pt x="12" y="20"/>
                  </a:lnTo>
                  <a:lnTo>
                    <a:pt x="25" y="41"/>
                  </a:lnTo>
                  <a:lnTo>
                    <a:pt x="42" y="71"/>
                  </a:lnTo>
                  <a:lnTo>
                    <a:pt x="62" y="112"/>
                  </a:lnTo>
                  <a:lnTo>
                    <a:pt x="85" y="160"/>
                  </a:lnTo>
                  <a:lnTo>
                    <a:pt x="110" y="215"/>
                  </a:lnTo>
                  <a:lnTo>
                    <a:pt x="137" y="279"/>
                  </a:lnTo>
                  <a:lnTo>
                    <a:pt x="163" y="352"/>
                  </a:lnTo>
                  <a:lnTo>
                    <a:pt x="190" y="430"/>
                  </a:lnTo>
                  <a:lnTo>
                    <a:pt x="215" y="517"/>
                  </a:lnTo>
                  <a:lnTo>
                    <a:pt x="240" y="609"/>
                  </a:lnTo>
                  <a:lnTo>
                    <a:pt x="219" y="618"/>
                  </a:lnTo>
                  <a:lnTo>
                    <a:pt x="204" y="559"/>
                  </a:lnTo>
                  <a:lnTo>
                    <a:pt x="186" y="499"/>
                  </a:lnTo>
                  <a:lnTo>
                    <a:pt x="167" y="438"/>
                  </a:lnTo>
                  <a:lnTo>
                    <a:pt x="146" y="379"/>
                  </a:lnTo>
                  <a:lnTo>
                    <a:pt x="125" y="319"/>
                  </a:lnTo>
                  <a:lnTo>
                    <a:pt x="104" y="261"/>
                  </a:lnTo>
                  <a:lnTo>
                    <a:pt x="85" y="208"/>
                  </a:lnTo>
                  <a:lnTo>
                    <a:pt x="65" y="158"/>
                  </a:lnTo>
                  <a:lnTo>
                    <a:pt x="48" y="114"/>
                  </a:lnTo>
                  <a:lnTo>
                    <a:pt x="33" y="75"/>
                  </a:lnTo>
                  <a:lnTo>
                    <a:pt x="19" y="45"/>
                  </a:lnTo>
                  <a:lnTo>
                    <a:pt x="10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48"/>
            <p:cNvSpPr>
              <a:spLocks/>
            </p:cNvSpPr>
            <p:nvPr/>
          </p:nvSpPr>
          <p:spPr bwMode="auto">
            <a:xfrm>
              <a:off x="976313" y="2201862"/>
              <a:ext cx="381000" cy="942975"/>
            </a:xfrm>
            <a:custGeom>
              <a:avLst/>
              <a:gdLst>
                <a:gd name="T0" fmla="*/ 0 w 240"/>
                <a:gd name="T1" fmla="*/ 0 h 594"/>
                <a:gd name="T2" fmla="*/ 2 w 240"/>
                <a:gd name="T3" fmla="*/ 4 h 594"/>
                <a:gd name="T4" fmla="*/ 12 w 240"/>
                <a:gd name="T5" fmla="*/ 18 h 594"/>
                <a:gd name="T6" fmla="*/ 25 w 240"/>
                <a:gd name="T7" fmla="*/ 39 h 594"/>
                <a:gd name="T8" fmla="*/ 42 w 240"/>
                <a:gd name="T9" fmla="*/ 68 h 594"/>
                <a:gd name="T10" fmla="*/ 64 w 240"/>
                <a:gd name="T11" fmla="*/ 106 h 594"/>
                <a:gd name="T12" fmla="*/ 87 w 240"/>
                <a:gd name="T13" fmla="*/ 152 h 594"/>
                <a:gd name="T14" fmla="*/ 112 w 240"/>
                <a:gd name="T15" fmla="*/ 204 h 594"/>
                <a:gd name="T16" fmla="*/ 138 w 240"/>
                <a:gd name="T17" fmla="*/ 265 h 594"/>
                <a:gd name="T18" fmla="*/ 165 w 240"/>
                <a:gd name="T19" fmla="*/ 334 h 594"/>
                <a:gd name="T20" fmla="*/ 192 w 240"/>
                <a:gd name="T21" fmla="*/ 411 h 594"/>
                <a:gd name="T22" fmla="*/ 217 w 240"/>
                <a:gd name="T23" fmla="*/ 494 h 594"/>
                <a:gd name="T24" fmla="*/ 240 w 240"/>
                <a:gd name="T25" fmla="*/ 584 h 594"/>
                <a:gd name="T26" fmla="*/ 219 w 240"/>
                <a:gd name="T27" fmla="*/ 594 h 594"/>
                <a:gd name="T28" fmla="*/ 204 w 240"/>
                <a:gd name="T29" fmla="*/ 536 h 594"/>
                <a:gd name="T30" fmla="*/ 186 w 240"/>
                <a:gd name="T31" fmla="*/ 478 h 594"/>
                <a:gd name="T32" fmla="*/ 167 w 240"/>
                <a:gd name="T33" fmla="*/ 419 h 594"/>
                <a:gd name="T34" fmla="*/ 146 w 240"/>
                <a:gd name="T35" fmla="*/ 361 h 594"/>
                <a:gd name="T36" fmla="*/ 125 w 240"/>
                <a:gd name="T37" fmla="*/ 306 h 594"/>
                <a:gd name="T38" fmla="*/ 106 w 240"/>
                <a:gd name="T39" fmla="*/ 250 h 594"/>
                <a:gd name="T40" fmla="*/ 85 w 240"/>
                <a:gd name="T41" fmla="*/ 198 h 594"/>
                <a:gd name="T42" fmla="*/ 65 w 240"/>
                <a:gd name="T43" fmla="*/ 152 h 594"/>
                <a:gd name="T44" fmla="*/ 48 w 240"/>
                <a:gd name="T45" fmla="*/ 108 h 594"/>
                <a:gd name="T46" fmla="*/ 31 w 240"/>
                <a:gd name="T47" fmla="*/ 71 h 594"/>
                <a:gd name="T48" fmla="*/ 19 w 240"/>
                <a:gd name="T49" fmla="*/ 43 h 594"/>
                <a:gd name="T50" fmla="*/ 8 w 240"/>
                <a:gd name="T51" fmla="*/ 20 h 594"/>
                <a:gd name="T52" fmla="*/ 2 w 240"/>
                <a:gd name="T53" fmla="*/ 4 h 594"/>
                <a:gd name="T54" fmla="*/ 0 w 240"/>
                <a:gd name="T5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594">
                  <a:moveTo>
                    <a:pt x="0" y="0"/>
                  </a:moveTo>
                  <a:lnTo>
                    <a:pt x="2" y="4"/>
                  </a:lnTo>
                  <a:lnTo>
                    <a:pt x="12" y="18"/>
                  </a:lnTo>
                  <a:lnTo>
                    <a:pt x="25" y="39"/>
                  </a:lnTo>
                  <a:lnTo>
                    <a:pt x="42" y="68"/>
                  </a:lnTo>
                  <a:lnTo>
                    <a:pt x="64" y="106"/>
                  </a:lnTo>
                  <a:lnTo>
                    <a:pt x="87" y="152"/>
                  </a:lnTo>
                  <a:lnTo>
                    <a:pt x="112" y="204"/>
                  </a:lnTo>
                  <a:lnTo>
                    <a:pt x="138" y="265"/>
                  </a:lnTo>
                  <a:lnTo>
                    <a:pt x="165" y="334"/>
                  </a:lnTo>
                  <a:lnTo>
                    <a:pt x="192" y="411"/>
                  </a:lnTo>
                  <a:lnTo>
                    <a:pt x="217" y="494"/>
                  </a:lnTo>
                  <a:lnTo>
                    <a:pt x="240" y="584"/>
                  </a:lnTo>
                  <a:lnTo>
                    <a:pt x="219" y="594"/>
                  </a:lnTo>
                  <a:lnTo>
                    <a:pt x="204" y="536"/>
                  </a:lnTo>
                  <a:lnTo>
                    <a:pt x="186" y="478"/>
                  </a:lnTo>
                  <a:lnTo>
                    <a:pt x="167" y="419"/>
                  </a:lnTo>
                  <a:lnTo>
                    <a:pt x="146" y="361"/>
                  </a:lnTo>
                  <a:lnTo>
                    <a:pt x="125" y="306"/>
                  </a:lnTo>
                  <a:lnTo>
                    <a:pt x="106" y="250"/>
                  </a:lnTo>
                  <a:lnTo>
                    <a:pt x="85" y="198"/>
                  </a:lnTo>
                  <a:lnTo>
                    <a:pt x="65" y="152"/>
                  </a:lnTo>
                  <a:lnTo>
                    <a:pt x="48" y="108"/>
                  </a:lnTo>
                  <a:lnTo>
                    <a:pt x="31" y="71"/>
                  </a:lnTo>
                  <a:lnTo>
                    <a:pt x="19" y="43"/>
                  </a:lnTo>
                  <a:lnTo>
                    <a:pt x="8" y="20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49"/>
            <p:cNvSpPr>
              <a:spLocks/>
            </p:cNvSpPr>
            <p:nvPr/>
          </p:nvSpPr>
          <p:spPr bwMode="auto">
            <a:xfrm>
              <a:off x="1296988" y="2239962"/>
              <a:ext cx="395288" cy="904875"/>
            </a:xfrm>
            <a:custGeom>
              <a:avLst/>
              <a:gdLst>
                <a:gd name="T0" fmla="*/ 0 w 249"/>
                <a:gd name="T1" fmla="*/ 0 h 570"/>
                <a:gd name="T2" fmla="*/ 4 w 249"/>
                <a:gd name="T3" fmla="*/ 4 h 570"/>
                <a:gd name="T4" fmla="*/ 11 w 249"/>
                <a:gd name="T5" fmla="*/ 13 h 570"/>
                <a:gd name="T6" fmla="*/ 27 w 249"/>
                <a:gd name="T7" fmla="*/ 31 h 570"/>
                <a:gd name="T8" fmla="*/ 44 w 249"/>
                <a:gd name="T9" fmla="*/ 54 h 570"/>
                <a:gd name="T10" fmla="*/ 65 w 249"/>
                <a:gd name="T11" fmla="*/ 84 h 570"/>
                <a:gd name="T12" fmla="*/ 88 w 249"/>
                <a:gd name="T13" fmla="*/ 121 h 570"/>
                <a:gd name="T14" fmla="*/ 113 w 249"/>
                <a:gd name="T15" fmla="*/ 163 h 570"/>
                <a:gd name="T16" fmla="*/ 138 w 249"/>
                <a:gd name="T17" fmla="*/ 213 h 570"/>
                <a:gd name="T18" fmla="*/ 165 w 249"/>
                <a:gd name="T19" fmla="*/ 269 h 570"/>
                <a:gd name="T20" fmla="*/ 190 w 249"/>
                <a:gd name="T21" fmla="*/ 332 h 570"/>
                <a:gd name="T22" fmla="*/ 213 w 249"/>
                <a:gd name="T23" fmla="*/ 401 h 570"/>
                <a:gd name="T24" fmla="*/ 232 w 249"/>
                <a:gd name="T25" fmla="*/ 476 h 570"/>
                <a:gd name="T26" fmla="*/ 249 w 249"/>
                <a:gd name="T27" fmla="*/ 557 h 570"/>
                <a:gd name="T28" fmla="*/ 215 w 249"/>
                <a:gd name="T29" fmla="*/ 570 h 570"/>
                <a:gd name="T30" fmla="*/ 203 w 249"/>
                <a:gd name="T31" fmla="*/ 514 h 570"/>
                <a:gd name="T32" fmla="*/ 188 w 249"/>
                <a:gd name="T33" fmla="*/ 459 h 570"/>
                <a:gd name="T34" fmla="*/ 171 w 249"/>
                <a:gd name="T35" fmla="*/ 401 h 570"/>
                <a:gd name="T36" fmla="*/ 152 w 249"/>
                <a:gd name="T37" fmla="*/ 345 h 570"/>
                <a:gd name="T38" fmla="*/ 130 w 249"/>
                <a:gd name="T39" fmla="*/ 292 h 570"/>
                <a:gd name="T40" fmla="*/ 109 w 249"/>
                <a:gd name="T41" fmla="*/ 240 h 570"/>
                <a:gd name="T42" fmla="*/ 88 w 249"/>
                <a:gd name="T43" fmla="*/ 190 h 570"/>
                <a:gd name="T44" fmla="*/ 69 w 249"/>
                <a:gd name="T45" fmla="*/ 144 h 570"/>
                <a:gd name="T46" fmla="*/ 50 w 249"/>
                <a:gd name="T47" fmla="*/ 104 h 570"/>
                <a:gd name="T48" fmla="*/ 34 w 249"/>
                <a:gd name="T49" fmla="*/ 69 h 570"/>
                <a:gd name="T50" fmla="*/ 21 w 249"/>
                <a:gd name="T51" fmla="*/ 40 h 570"/>
                <a:gd name="T52" fmla="*/ 9 w 249"/>
                <a:gd name="T53" fmla="*/ 19 h 570"/>
                <a:gd name="T54" fmla="*/ 2 w 249"/>
                <a:gd name="T55" fmla="*/ 6 h 570"/>
                <a:gd name="T56" fmla="*/ 0 w 249"/>
                <a:gd name="T5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9" h="570">
                  <a:moveTo>
                    <a:pt x="0" y="0"/>
                  </a:moveTo>
                  <a:lnTo>
                    <a:pt x="4" y="4"/>
                  </a:lnTo>
                  <a:lnTo>
                    <a:pt x="11" y="13"/>
                  </a:lnTo>
                  <a:lnTo>
                    <a:pt x="27" y="31"/>
                  </a:lnTo>
                  <a:lnTo>
                    <a:pt x="44" y="54"/>
                  </a:lnTo>
                  <a:lnTo>
                    <a:pt x="65" y="84"/>
                  </a:lnTo>
                  <a:lnTo>
                    <a:pt x="88" y="121"/>
                  </a:lnTo>
                  <a:lnTo>
                    <a:pt x="113" y="163"/>
                  </a:lnTo>
                  <a:lnTo>
                    <a:pt x="138" y="213"/>
                  </a:lnTo>
                  <a:lnTo>
                    <a:pt x="165" y="269"/>
                  </a:lnTo>
                  <a:lnTo>
                    <a:pt x="190" y="332"/>
                  </a:lnTo>
                  <a:lnTo>
                    <a:pt x="213" y="401"/>
                  </a:lnTo>
                  <a:lnTo>
                    <a:pt x="232" y="476"/>
                  </a:lnTo>
                  <a:lnTo>
                    <a:pt x="249" y="557"/>
                  </a:lnTo>
                  <a:lnTo>
                    <a:pt x="215" y="570"/>
                  </a:lnTo>
                  <a:lnTo>
                    <a:pt x="203" y="514"/>
                  </a:lnTo>
                  <a:lnTo>
                    <a:pt x="188" y="459"/>
                  </a:lnTo>
                  <a:lnTo>
                    <a:pt x="171" y="401"/>
                  </a:lnTo>
                  <a:lnTo>
                    <a:pt x="152" y="345"/>
                  </a:lnTo>
                  <a:lnTo>
                    <a:pt x="130" y="292"/>
                  </a:lnTo>
                  <a:lnTo>
                    <a:pt x="109" y="240"/>
                  </a:lnTo>
                  <a:lnTo>
                    <a:pt x="88" y="190"/>
                  </a:lnTo>
                  <a:lnTo>
                    <a:pt x="69" y="144"/>
                  </a:lnTo>
                  <a:lnTo>
                    <a:pt x="50" y="104"/>
                  </a:lnTo>
                  <a:lnTo>
                    <a:pt x="34" y="69"/>
                  </a:lnTo>
                  <a:lnTo>
                    <a:pt x="21" y="40"/>
                  </a:lnTo>
                  <a:lnTo>
                    <a:pt x="9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50"/>
            <p:cNvSpPr>
              <a:spLocks/>
            </p:cNvSpPr>
            <p:nvPr/>
          </p:nvSpPr>
          <p:spPr bwMode="auto">
            <a:xfrm>
              <a:off x="842963" y="2344737"/>
              <a:ext cx="500063" cy="800100"/>
            </a:xfrm>
            <a:custGeom>
              <a:avLst/>
              <a:gdLst>
                <a:gd name="T0" fmla="*/ 0 w 315"/>
                <a:gd name="T1" fmla="*/ 0 h 504"/>
                <a:gd name="T2" fmla="*/ 5 w 315"/>
                <a:gd name="T3" fmla="*/ 3 h 504"/>
                <a:gd name="T4" fmla="*/ 17 w 315"/>
                <a:gd name="T5" fmla="*/ 13 h 504"/>
                <a:gd name="T6" fmla="*/ 36 w 315"/>
                <a:gd name="T7" fmla="*/ 28 h 504"/>
                <a:gd name="T8" fmla="*/ 61 w 315"/>
                <a:gd name="T9" fmla="*/ 51 h 504"/>
                <a:gd name="T10" fmla="*/ 90 w 315"/>
                <a:gd name="T11" fmla="*/ 84 h 504"/>
                <a:gd name="T12" fmla="*/ 123 w 315"/>
                <a:gd name="T13" fmla="*/ 124 h 504"/>
                <a:gd name="T14" fmla="*/ 159 w 315"/>
                <a:gd name="T15" fmla="*/ 174 h 504"/>
                <a:gd name="T16" fmla="*/ 197 w 315"/>
                <a:gd name="T17" fmla="*/ 234 h 504"/>
                <a:gd name="T18" fmla="*/ 238 w 315"/>
                <a:gd name="T19" fmla="*/ 303 h 504"/>
                <a:gd name="T20" fmla="*/ 276 w 315"/>
                <a:gd name="T21" fmla="*/ 384 h 504"/>
                <a:gd name="T22" fmla="*/ 315 w 315"/>
                <a:gd name="T23" fmla="*/ 476 h 504"/>
                <a:gd name="T24" fmla="*/ 295 w 315"/>
                <a:gd name="T25" fmla="*/ 504 h 504"/>
                <a:gd name="T26" fmla="*/ 272 w 315"/>
                <a:gd name="T27" fmla="*/ 451 h 504"/>
                <a:gd name="T28" fmla="*/ 247 w 315"/>
                <a:gd name="T29" fmla="*/ 399 h 504"/>
                <a:gd name="T30" fmla="*/ 222 w 315"/>
                <a:gd name="T31" fmla="*/ 347 h 504"/>
                <a:gd name="T32" fmla="*/ 194 w 315"/>
                <a:gd name="T33" fmla="*/ 297 h 504"/>
                <a:gd name="T34" fmla="*/ 167 w 315"/>
                <a:gd name="T35" fmla="*/ 247 h 504"/>
                <a:gd name="T36" fmla="*/ 138 w 315"/>
                <a:gd name="T37" fmla="*/ 201 h 504"/>
                <a:gd name="T38" fmla="*/ 111 w 315"/>
                <a:gd name="T39" fmla="*/ 159 h 504"/>
                <a:gd name="T40" fmla="*/ 86 w 315"/>
                <a:gd name="T41" fmla="*/ 121 h 504"/>
                <a:gd name="T42" fmla="*/ 63 w 315"/>
                <a:gd name="T43" fmla="*/ 86 h 504"/>
                <a:gd name="T44" fmla="*/ 42 w 315"/>
                <a:gd name="T45" fmla="*/ 57 h 504"/>
                <a:gd name="T46" fmla="*/ 25 w 315"/>
                <a:gd name="T47" fmla="*/ 32 h 504"/>
                <a:gd name="T48" fmla="*/ 11 w 315"/>
                <a:gd name="T49" fmla="*/ 15 h 504"/>
                <a:gd name="T50" fmla="*/ 3 w 315"/>
                <a:gd name="T51" fmla="*/ 3 h 504"/>
                <a:gd name="T52" fmla="*/ 0 w 315"/>
                <a:gd name="T5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5" h="504">
                  <a:moveTo>
                    <a:pt x="0" y="0"/>
                  </a:moveTo>
                  <a:lnTo>
                    <a:pt x="5" y="3"/>
                  </a:lnTo>
                  <a:lnTo>
                    <a:pt x="17" y="13"/>
                  </a:lnTo>
                  <a:lnTo>
                    <a:pt x="36" y="28"/>
                  </a:lnTo>
                  <a:lnTo>
                    <a:pt x="61" y="51"/>
                  </a:lnTo>
                  <a:lnTo>
                    <a:pt x="90" y="84"/>
                  </a:lnTo>
                  <a:lnTo>
                    <a:pt x="123" y="124"/>
                  </a:lnTo>
                  <a:lnTo>
                    <a:pt x="159" y="174"/>
                  </a:lnTo>
                  <a:lnTo>
                    <a:pt x="197" y="234"/>
                  </a:lnTo>
                  <a:lnTo>
                    <a:pt x="238" y="303"/>
                  </a:lnTo>
                  <a:lnTo>
                    <a:pt x="276" y="384"/>
                  </a:lnTo>
                  <a:lnTo>
                    <a:pt x="315" y="476"/>
                  </a:lnTo>
                  <a:lnTo>
                    <a:pt x="295" y="504"/>
                  </a:lnTo>
                  <a:lnTo>
                    <a:pt x="272" y="451"/>
                  </a:lnTo>
                  <a:lnTo>
                    <a:pt x="247" y="399"/>
                  </a:lnTo>
                  <a:lnTo>
                    <a:pt x="222" y="347"/>
                  </a:lnTo>
                  <a:lnTo>
                    <a:pt x="194" y="297"/>
                  </a:lnTo>
                  <a:lnTo>
                    <a:pt x="167" y="247"/>
                  </a:lnTo>
                  <a:lnTo>
                    <a:pt x="138" y="201"/>
                  </a:lnTo>
                  <a:lnTo>
                    <a:pt x="111" y="159"/>
                  </a:lnTo>
                  <a:lnTo>
                    <a:pt x="86" y="121"/>
                  </a:lnTo>
                  <a:lnTo>
                    <a:pt x="63" y="86"/>
                  </a:lnTo>
                  <a:lnTo>
                    <a:pt x="42" y="57"/>
                  </a:lnTo>
                  <a:lnTo>
                    <a:pt x="25" y="32"/>
                  </a:lnTo>
                  <a:lnTo>
                    <a:pt x="11" y="1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51"/>
            <p:cNvSpPr>
              <a:spLocks/>
            </p:cNvSpPr>
            <p:nvPr/>
          </p:nvSpPr>
          <p:spPr bwMode="auto">
            <a:xfrm>
              <a:off x="1939925" y="2295525"/>
              <a:ext cx="430213" cy="849312"/>
            </a:xfrm>
            <a:custGeom>
              <a:avLst/>
              <a:gdLst>
                <a:gd name="T0" fmla="*/ 0 w 271"/>
                <a:gd name="T1" fmla="*/ 0 h 535"/>
                <a:gd name="T2" fmla="*/ 4 w 271"/>
                <a:gd name="T3" fmla="*/ 2 h 535"/>
                <a:gd name="T4" fmla="*/ 13 w 271"/>
                <a:gd name="T5" fmla="*/ 13 h 535"/>
                <a:gd name="T6" fmla="*/ 31 w 271"/>
                <a:gd name="T7" fmla="*/ 32 h 535"/>
                <a:gd name="T8" fmla="*/ 54 w 271"/>
                <a:gd name="T9" fmla="*/ 57 h 535"/>
                <a:gd name="T10" fmla="*/ 81 w 271"/>
                <a:gd name="T11" fmla="*/ 94 h 535"/>
                <a:gd name="T12" fmla="*/ 111 w 271"/>
                <a:gd name="T13" fmla="*/ 138 h 535"/>
                <a:gd name="T14" fmla="*/ 142 w 271"/>
                <a:gd name="T15" fmla="*/ 192 h 535"/>
                <a:gd name="T16" fmla="*/ 175 w 271"/>
                <a:gd name="T17" fmla="*/ 255 h 535"/>
                <a:gd name="T18" fmla="*/ 209 w 271"/>
                <a:gd name="T19" fmla="*/ 328 h 535"/>
                <a:gd name="T20" fmla="*/ 242 w 271"/>
                <a:gd name="T21" fmla="*/ 413 h 535"/>
                <a:gd name="T22" fmla="*/ 271 w 271"/>
                <a:gd name="T23" fmla="*/ 509 h 535"/>
                <a:gd name="T24" fmla="*/ 250 w 271"/>
                <a:gd name="T25" fmla="*/ 535 h 535"/>
                <a:gd name="T26" fmla="*/ 232 w 271"/>
                <a:gd name="T27" fmla="*/ 480 h 535"/>
                <a:gd name="T28" fmla="*/ 211 w 271"/>
                <a:gd name="T29" fmla="*/ 426 h 535"/>
                <a:gd name="T30" fmla="*/ 190 w 271"/>
                <a:gd name="T31" fmla="*/ 370 h 535"/>
                <a:gd name="T32" fmla="*/ 167 w 271"/>
                <a:gd name="T33" fmla="*/ 317 h 535"/>
                <a:gd name="T34" fmla="*/ 142 w 271"/>
                <a:gd name="T35" fmla="*/ 265 h 535"/>
                <a:gd name="T36" fmla="*/ 119 w 271"/>
                <a:gd name="T37" fmla="*/ 217 h 535"/>
                <a:gd name="T38" fmla="*/ 96 w 271"/>
                <a:gd name="T39" fmla="*/ 171 h 535"/>
                <a:gd name="T40" fmla="*/ 75 w 271"/>
                <a:gd name="T41" fmla="*/ 128 h 535"/>
                <a:gd name="T42" fmla="*/ 54 w 271"/>
                <a:gd name="T43" fmla="*/ 92 h 535"/>
                <a:gd name="T44" fmla="*/ 37 w 271"/>
                <a:gd name="T45" fmla="*/ 59 h 535"/>
                <a:gd name="T46" fmla="*/ 21 w 271"/>
                <a:gd name="T47" fmla="*/ 34 h 535"/>
                <a:gd name="T48" fmla="*/ 10 w 271"/>
                <a:gd name="T49" fmla="*/ 15 h 535"/>
                <a:gd name="T50" fmla="*/ 2 w 271"/>
                <a:gd name="T51" fmla="*/ 4 h 535"/>
                <a:gd name="T52" fmla="*/ 0 w 271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535">
                  <a:moveTo>
                    <a:pt x="0" y="0"/>
                  </a:moveTo>
                  <a:lnTo>
                    <a:pt x="4" y="2"/>
                  </a:lnTo>
                  <a:lnTo>
                    <a:pt x="13" y="13"/>
                  </a:lnTo>
                  <a:lnTo>
                    <a:pt x="31" y="32"/>
                  </a:lnTo>
                  <a:lnTo>
                    <a:pt x="54" y="57"/>
                  </a:lnTo>
                  <a:lnTo>
                    <a:pt x="81" y="94"/>
                  </a:lnTo>
                  <a:lnTo>
                    <a:pt x="111" y="138"/>
                  </a:lnTo>
                  <a:lnTo>
                    <a:pt x="142" y="192"/>
                  </a:lnTo>
                  <a:lnTo>
                    <a:pt x="175" y="255"/>
                  </a:lnTo>
                  <a:lnTo>
                    <a:pt x="209" y="328"/>
                  </a:lnTo>
                  <a:lnTo>
                    <a:pt x="242" y="413"/>
                  </a:lnTo>
                  <a:lnTo>
                    <a:pt x="271" y="509"/>
                  </a:lnTo>
                  <a:lnTo>
                    <a:pt x="250" y="535"/>
                  </a:lnTo>
                  <a:lnTo>
                    <a:pt x="232" y="480"/>
                  </a:lnTo>
                  <a:lnTo>
                    <a:pt x="211" y="426"/>
                  </a:lnTo>
                  <a:lnTo>
                    <a:pt x="190" y="370"/>
                  </a:lnTo>
                  <a:lnTo>
                    <a:pt x="167" y="317"/>
                  </a:lnTo>
                  <a:lnTo>
                    <a:pt x="142" y="265"/>
                  </a:lnTo>
                  <a:lnTo>
                    <a:pt x="119" y="217"/>
                  </a:lnTo>
                  <a:lnTo>
                    <a:pt x="96" y="171"/>
                  </a:lnTo>
                  <a:lnTo>
                    <a:pt x="75" y="128"/>
                  </a:lnTo>
                  <a:lnTo>
                    <a:pt x="54" y="92"/>
                  </a:lnTo>
                  <a:lnTo>
                    <a:pt x="37" y="59"/>
                  </a:lnTo>
                  <a:lnTo>
                    <a:pt x="21" y="34"/>
                  </a:lnTo>
                  <a:lnTo>
                    <a:pt x="10" y="15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52"/>
            <p:cNvSpPr>
              <a:spLocks/>
            </p:cNvSpPr>
            <p:nvPr/>
          </p:nvSpPr>
          <p:spPr bwMode="auto">
            <a:xfrm>
              <a:off x="760413" y="2349500"/>
              <a:ext cx="503238" cy="795337"/>
            </a:xfrm>
            <a:custGeom>
              <a:avLst/>
              <a:gdLst>
                <a:gd name="T0" fmla="*/ 0 w 317"/>
                <a:gd name="T1" fmla="*/ 0 h 501"/>
                <a:gd name="T2" fmla="*/ 4 w 317"/>
                <a:gd name="T3" fmla="*/ 2 h 501"/>
                <a:gd name="T4" fmla="*/ 17 w 317"/>
                <a:gd name="T5" fmla="*/ 11 h 501"/>
                <a:gd name="T6" fmla="*/ 36 w 317"/>
                <a:gd name="T7" fmla="*/ 26 h 501"/>
                <a:gd name="T8" fmla="*/ 61 w 317"/>
                <a:gd name="T9" fmla="*/ 51 h 501"/>
                <a:gd name="T10" fmla="*/ 90 w 317"/>
                <a:gd name="T11" fmla="*/ 82 h 501"/>
                <a:gd name="T12" fmla="*/ 125 w 317"/>
                <a:gd name="T13" fmla="*/ 122 h 501"/>
                <a:gd name="T14" fmla="*/ 161 w 317"/>
                <a:gd name="T15" fmla="*/ 172 h 501"/>
                <a:gd name="T16" fmla="*/ 200 w 317"/>
                <a:gd name="T17" fmla="*/ 230 h 501"/>
                <a:gd name="T18" fmla="*/ 238 w 317"/>
                <a:gd name="T19" fmla="*/ 301 h 501"/>
                <a:gd name="T20" fmla="*/ 278 w 317"/>
                <a:gd name="T21" fmla="*/ 380 h 501"/>
                <a:gd name="T22" fmla="*/ 317 w 317"/>
                <a:gd name="T23" fmla="*/ 472 h 501"/>
                <a:gd name="T24" fmla="*/ 299 w 317"/>
                <a:gd name="T25" fmla="*/ 501 h 501"/>
                <a:gd name="T26" fmla="*/ 276 w 317"/>
                <a:gd name="T27" fmla="*/ 449 h 501"/>
                <a:gd name="T28" fmla="*/ 251 w 317"/>
                <a:gd name="T29" fmla="*/ 395 h 501"/>
                <a:gd name="T30" fmla="*/ 224 w 317"/>
                <a:gd name="T31" fmla="*/ 343 h 501"/>
                <a:gd name="T32" fmla="*/ 196 w 317"/>
                <a:gd name="T33" fmla="*/ 293 h 501"/>
                <a:gd name="T34" fmla="*/ 167 w 317"/>
                <a:gd name="T35" fmla="*/ 245 h 501"/>
                <a:gd name="T36" fmla="*/ 140 w 317"/>
                <a:gd name="T37" fmla="*/ 199 h 501"/>
                <a:gd name="T38" fmla="*/ 113 w 317"/>
                <a:gd name="T39" fmla="*/ 157 h 501"/>
                <a:gd name="T40" fmla="*/ 86 w 317"/>
                <a:gd name="T41" fmla="*/ 119 h 501"/>
                <a:gd name="T42" fmla="*/ 63 w 317"/>
                <a:gd name="T43" fmla="*/ 84 h 501"/>
                <a:gd name="T44" fmla="*/ 42 w 317"/>
                <a:gd name="T45" fmla="*/ 55 h 501"/>
                <a:gd name="T46" fmla="*/ 25 w 317"/>
                <a:gd name="T47" fmla="*/ 32 h 501"/>
                <a:gd name="T48" fmla="*/ 11 w 317"/>
                <a:gd name="T49" fmla="*/ 13 h 501"/>
                <a:gd name="T50" fmla="*/ 4 w 317"/>
                <a:gd name="T51" fmla="*/ 3 h 501"/>
                <a:gd name="T52" fmla="*/ 0 w 317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7" h="501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6"/>
                  </a:lnTo>
                  <a:lnTo>
                    <a:pt x="61" y="51"/>
                  </a:lnTo>
                  <a:lnTo>
                    <a:pt x="90" y="82"/>
                  </a:lnTo>
                  <a:lnTo>
                    <a:pt x="125" y="122"/>
                  </a:lnTo>
                  <a:lnTo>
                    <a:pt x="161" y="172"/>
                  </a:lnTo>
                  <a:lnTo>
                    <a:pt x="200" y="230"/>
                  </a:lnTo>
                  <a:lnTo>
                    <a:pt x="238" y="301"/>
                  </a:lnTo>
                  <a:lnTo>
                    <a:pt x="278" y="380"/>
                  </a:lnTo>
                  <a:lnTo>
                    <a:pt x="317" y="472"/>
                  </a:lnTo>
                  <a:lnTo>
                    <a:pt x="299" y="501"/>
                  </a:lnTo>
                  <a:lnTo>
                    <a:pt x="276" y="449"/>
                  </a:lnTo>
                  <a:lnTo>
                    <a:pt x="251" y="395"/>
                  </a:lnTo>
                  <a:lnTo>
                    <a:pt x="224" y="343"/>
                  </a:lnTo>
                  <a:lnTo>
                    <a:pt x="196" y="293"/>
                  </a:lnTo>
                  <a:lnTo>
                    <a:pt x="167" y="245"/>
                  </a:lnTo>
                  <a:lnTo>
                    <a:pt x="140" y="199"/>
                  </a:lnTo>
                  <a:lnTo>
                    <a:pt x="113" y="157"/>
                  </a:lnTo>
                  <a:lnTo>
                    <a:pt x="86" y="119"/>
                  </a:lnTo>
                  <a:lnTo>
                    <a:pt x="63" y="84"/>
                  </a:lnTo>
                  <a:lnTo>
                    <a:pt x="42" y="55"/>
                  </a:lnTo>
                  <a:lnTo>
                    <a:pt x="25" y="32"/>
                  </a:lnTo>
                  <a:lnTo>
                    <a:pt x="11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53"/>
            <p:cNvSpPr>
              <a:spLocks/>
            </p:cNvSpPr>
            <p:nvPr/>
          </p:nvSpPr>
          <p:spPr bwMode="auto">
            <a:xfrm>
              <a:off x="766763" y="2520950"/>
              <a:ext cx="398463" cy="623887"/>
            </a:xfrm>
            <a:custGeom>
              <a:avLst/>
              <a:gdLst>
                <a:gd name="T0" fmla="*/ 0 w 251"/>
                <a:gd name="T1" fmla="*/ 0 h 393"/>
                <a:gd name="T2" fmla="*/ 3 w 251"/>
                <a:gd name="T3" fmla="*/ 4 h 393"/>
                <a:gd name="T4" fmla="*/ 15 w 251"/>
                <a:gd name="T5" fmla="*/ 11 h 393"/>
                <a:gd name="T6" fmla="*/ 32 w 251"/>
                <a:gd name="T7" fmla="*/ 27 h 393"/>
                <a:gd name="T8" fmla="*/ 55 w 251"/>
                <a:gd name="T9" fmla="*/ 50 h 393"/>
                <a:gd name="T10" fmla="*/ 82 w 251"/>
                <a:gd name="T11" fmla="*/ 81 h 393"/>
                <a:gd name="T12" fmla="*/ 113 w 251"/>
                <a:gd name="T13" fmla="*/ 119 h 393"/>
                <a:gd name="T14" fmla="*/ 148 w 251"/>
                <a:gd name="T15" fmla="*/ 167 h 393"/>
                <a:gd name="T16" fmla="*/ 182 w 251"/>
                <a:gd name="T17" fmla="*/ 225 h 393"/>
                <a:gd name="T18" fmla="*/ 217 w 251"/>
                <a:gd name="T19" fmla="*/ 292 h 393"/>
                <a:gd name="T20" fmla="*/ 251 w 251"/>
                <a:gd name="T21" fmla="*/ 370 h 393"/>
                <a:gd name="T22" fmla="*/ 236 w 251"/>
                <a:gd name="T23" fmla="*/ 393 h 393"/>
                <a:gd name="T24" fmla="*/ 215 w 251"/>
                <a:gd name="T25" fmla="*/ 345 h 393"/>
                <a:gd name="T26" fmla="*/ 190 w 251"/>
                <a:gd name="T27" fmla="*/ 298 h 393"/>
                <a:gd name="T28" fmla="*/ 165 w 251"/>
                <a:gd name="T29" fmla="*/ 251 h 393"/>
                <a:gd name="T30" fmla="*/ 140 w 251"/>
                <a:gd name="T31" fmla="*/ 205 h 393"/>
                <a:gd name="T32" fmla="*/ 113 w 251"/>
                <a:gd name="T33" fmla="*/ 163 h 393"/>
                <a:gd name="T34" fmla="*/ 88 w 251"/>
                <a:gd name="T35" fmla="*/ 125 h 393"/>
                <a:gd name="T36" fmla="*/ 65 w 251"/>
                <a:gd name="T37" fmla="*/ 90 h 393"/>
                <a:gd name="T38" fmla="*/ 44 w 251"/>
                <a:gd name="T39" fmla="*/ 59 h 393"/>
                <a:gd name="T40" fmla="*/ 27 w 251"/>
                <a:gd name="T41" fmla="*/ 35 h 393"/>
                <a:gd name="T42" fmla="*/ 11 w 251"/>
                <a:gd name="T43" fmla="*/ 15 h 393"/>
                <a:gd name="T44" fmla="*/ 3 w 251"/>
                <a:gd name="T45" fmla="*/ 4 h 393"/>
                <a:gd name="T46" fmla="*/ 0 w 251"/>
                <a:gd name="T4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1" h="393">
                  <a:moveTo>
                    <a:pt x="0" y="0"/>
                  </a:moveTo>
                  <a:lnTo>
                    <a:pt x="3" y="4"/>
                  </a:lnTo>
                  <a:lnTo>
                    <a:pt x="15" y="11"/>
                  </a:lnTo>
                  <a:lnTo>
                    <a:pt x="32" y="27"/>
                  </a:lnTo>
                  <a:lnTo>
                    <a:pt x="55" y="50"/>
                  </a:lnTo>
                  <a:lnTo>
                    <a:pt x="82" y="81"/>
                  </a:lnTo>
                  <a:lnTo>
                    <a:pt x="113" y="119"/>
                  </a:lnTo>
                  <a:lnTo>
                    <a:pt x="148" y="167"/>
                  </a:lnTo>
                  <a:lnTo>
                    <a:pt x="182" y="225"/>
                  </a:lnTo>
                  <a:lnTo>
                    <a:pt x="217" y="292"/>
                  </a:lnTo>
                  <a:lnTo>
                    <a:pt x="251" y="370"/>
                  </a:lnTo>
                  <a:lnTo>
                    <a:pt x="236" y="393"/>
                  </a:lnTo>
                  <a:lnTo>
                    <a:pt x="215" y="345"/>
                  </a:lnTo>
                  <a:lnTo>
                    <a:pt x="190" y="298"/>
                  </a:lnTo>
                  <a:lnTo>
                    <a:pt x="165" y="251"/>
                  </a:lnTo>
                  <a:lnTo>
                    <a:pt x="140" y="205"/>
                  </a:lnTo>
                  <a:lnTo>
                    <a:pt x="113" y="163"/>
                  </a:lnTo>
                  <a:lnTo>
                    <a:pt x="88" y="125"/>
                  </a:lnTo>
                  <a:lnTo>
                    <a:pt x="65" y="90"/>
                  </a:lnTo>
                  <a:lnTo>
                    <a:pt x="44" y="59"/>
                  </a:lnTo>
                  <a:lnTo>
                    <a:pt x="27" y="35"/>
                  </a:lnTo>
                  <a:lnTo>
                    <a:pt x="11" y="15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54"/>
            <p:cNvSpPr>
              <a:spLocks/>
            </p:cNvSpPr>
            <p:nvPr/>
          </p:nvSpPr>
          <p:spPr bwMode="auto">
            <a:xfrm>
              <a:off x="684213" y="2525712"/>
              <a:ext cx="401638" cy="619125"/>
            </a:xfrm>
            <a:custGeom>
              <a:avLst/>
              <a:gdLst>
                <a:gd name="T0" fmla="*/ 0 w 253"/>
                <a:gd name="T1" fmla="*/ 0 h 390"/>
                <a:gd name="T2" fmla="*/ 4 w 253"/>
                <a:gd name="T3" fmla="*/ 4 h 390"/>
                <a:gd name="T4" fmla="*/ 15 w 253"/>
                <a:gd name="T5" fmla="*/ 11 h 390"/>
                <a:gd name="T6" fmla="*/ 34 w 253"/>
                <a:gd name="T7" fmla="*/ 27 h 390"/>
                <a:gd name="T8" fmla="*/ 57 w 253"/>
                <a:gd name="T9" fmla="*/ 50 h 390"/>
                <a:gd name="T10" fmla="*/ 84 w 253"/>
                <a:gd name="T11" fmla="*/ 79 h 390"/>
                <a:gd name="T12" fmla="*/ 115 w 253"/>
                <a:gd name="T13" fmla="*/ 117 h 390"/>
                <a:gd name="T14" fmla="*/ 148 w 253"/>
                <a:gd name="T15" fmla="*/ 165 h 390"/>
                <a:gd name="T16" fmla="*/ 184 w 253"/>
                <a:gd name="T17" fmla="*/ 223 h 390"/>
                <a:gd name="T18" fmla="*/ 219 w 253"/>
                <a:gd name="T19" fmla="*/ 290 h 390"/>
                <a:gd name="T20" fmla="*/ 253 w 253"/>
                <a:gd name="T21" fmla="*/ 367 h 390"/>
                <a:gd name="T22" fmla="*/ 238 w 253"/>
                <a:gd name="T23" fmla="*/ 390 h 390"/>
                <a:gd name="T24" fmla="*/ 217 w 253"/>
                <a:gd name="T25" fmla="*/ 344 h 390"/>
                <a:gd name="T26" fmla="*/ 194 w 253"/>
                <a:gd name="T27" fmla="*/ 296 h 390"/>
                <a:gd name="T28" fmla="*/ 167 w 253"/>
                <a:gd name="T29" fmla="*/ 249 h 390"/>
                <a:gd name="T30" fmla="*/ 142 w 253"/>
                <a:gd name="T31" fmla="*/ 203 h 390"/>
                <a:gd name="T32" fmla="*/ 115 w 253"/>
                <a:gd name="T33" fmla="*/ 161 h 390"/>
                <a:gd name="T34" fmla="*/ 90 w 253"/>
                <a:gd name="T35" fmla="*/ 123 h 390"/>
                <a:gd name="T36" fmla="*/ 65 w 253"/>
                <a:gd name="T37" fmla="*/ 88 h 390"/>
                <a:gd name="T38" fmla="*/ 44 w 253"/>
                <a:gd name="T39" fmla="*/ 59 h 390"/>
                <a:gd name="T40" fmla="*/ 27 w 253"/>
                <a:gd name="T41" fmla="*/ 34 h 390"/>
                <a:gd name="T42" fmla="*/ 13 w 253"/>
                <a:gd name="T43" fmla="*/ 15 h 390"/>
                <a:gd name="T44" fmla="*/ 4 w 253"/>
                <a:gd name="T45" fmla="*/ 4 h 390"/>
                <a:gd name="T46" fmla="*/ 0 w 253"/>
                <a:gd name="T4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390">
                  <a:moveTo>
                    <a:pt x="0" y="0"/>
                  </a:moveTo>
                  <a:lnTo>
                    <a:pt x="4" y="4"/>
                  </a:lnTo>
                  <a:lnTo>
                    <a:pt x="15" y="11"/>
                  </a:lnTo>
                  <a:lnTo>
                    <a:pt x="34" y="27"/>
                  </a:lnTo>
                  <a:lnTo>
                    <a:pt x="57" y="50"/>
                  </a:lnTo>
                  <a:lnTo>
                    <a:pt x="84" y="79"/>
                  </a:lnTo>
                  <a:lnTo>
                    <a:pt x="115" y="117"/>
                  </a:lnTo>
                  <a:lnTo>
                    <a:pt x="148" y="165"/>
                  </a:lnTo>
                  <a:lnTo>
                    <a:pt x="184" y="223"/>
                  </a:lnTo>
                  <a:lnTo>
                    <a:pt x="219" y="290"/>
                  </a:lnTo>
                  <a:lnTo>
                    <a:pt x="253" y="367"/>
                  </a:lnTo>
                  <a:lnTo>
                    <a:pt x="238" y="390"/>
                  </a:lnTo>
                  <a:lnTo>
                    <a:pt x="217" y="344"/>
                  </a:lnTo>
                  <a:lnTo>
                    <a:pt x="194" y="296"/>
                  </a:lnTo>
                  <a:lnTo>
                    <a:pt x="167" y="249"/>
                  </a:lnTo>
                  <a:lnTo>
                    <a:pt x="142" y="203"/>
                  </a:lnTo>
                  <a:lnTo>
                    <a:pt x="115" y="161"/>
                  </a:lnTo>
                  <a:lnTo>
                    <a:pt x="90" y="123"/>
                  </a:lnTo>
                  <a:lnTo>
                    <a:pt x="65" y="88"/>
                  </a:lnTo>
                  <a:lnTo>
                    <a:pt x="44" y="59"/>
                  </a:lnTo>
                  <a:lnTo>
                    <a:pt x="27" y="34"/>
                  </a:lnTo>
                  <a:lnTo>
                    <a:pt x="13" y="15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5" name="Freeform 55"/>
            <p:cNvSpPr>
              <a:spLocks/>
            </p:cNvSpPr>
            <p:nvPr/>
          </p:nvSpPr>
          <p:spPr bwMode="auto">
            <a:xfrm>
              <a:off x="531813" y="2409825"/>
              <a:ext cx="500063" cy="735012"/>
            </a:xfrm>
            <a:custGeom>
              <a:avLst/>
              <a:gdLst>
                <a:gd name="T0" fmla="*/ 0 w 315"/>
                <a:gd name="T1" fmla="*/ 0 h 463"/>
                <a:gd name="T2" fmla="*/ 4 w 315"/>
                <a:gd name="T3" fmla="*/ 4 h 463"/>
                <a:gd name="T4" fmla="*/ 15 w 315"/>
                <a:gd name="T5" fmla="*/ 12 h 463"/>
                <a:gd name="T6" fmla="*/ 34 w 315"/>
                <a:gd name="T7" fmla="*/ 25 h 463"/>
                <a:gd name="T8" fmla="*/ 59 w 315"/>
                <a:gd name="T9" fmla="*/ 44 h 463"/>
                <a:gd name="T10" fmla="*/ 90 w 315"/>
                <a:gd name="T11" fmla="*/ 73 h 463"/>
                <a:gd name="T12" fmla="*/ 123 w 315"/>
                <a:gd name="T13" fmla="*/ 110 h 463"/>
                <a:gd name="T14" fmla="*/ 159 w 315"/>
                <a:gd name="T15" fmla="*/ 154 h 463"/>
                <a:gd name="T16" fmla="*/ 198 w 315"/>
                <a:gd name="T17" fmla="*/ 207 h 463"/>
                <a:gd name="T18" fmla="*/ 236 w 315"/>
                <a:gd name="T19" fmla="*/ 271 h 463"/>
                <a:gd name="T20" fmla="*/ 276 w 315"/>
                <a:gd name="T21" fmla="*/ 346 h 463"/>
                <a:gd name="T22" fmla="*/ 315 w 315"/>
                <a:gd name="T23" fmla="*/ 432 h 463"/>
                <a:gd name="T24" fmla="*/ 294 w 315"/>
                <a:gd name="T25" fmla="*/ 463 h 463"/>
                <a:gd name="T26" fmla="*/ 271 w 315"/>
                <a:gd name="T27" fmla="*/ 411 h 463"/>
                <a:gd name="T28" fmla="*/ 244 w 315"/>
                <a:gd name="T29" fmla="*/ 357 h 463"/>
                <a:gd name="T30" fmla="*/ 215 w 315"/>
                <a:gd name="T31" fmla="*/ 305 h 463"/>
                <a:gd name="T32" fmla="*/ 184 w 315"/>
                <a:gd name="T33" fmla="*/ 255 h 463"/>
                <a:gd name="T34" fmla="*/ 155 w 315"/>
                <a:gd name="T35" fmla="*/ 209 h 463"/>
                <a:gd name="T36" fmla="*/ 125 w 315"/>
                <a:gd name="T37" fmla="*/ 165 h 463"/>
                <a:gd name="T38" fmla="*/ 96 w 315"/>
                <a:gd name="T39" fmla="*/ 125 h 463"/>
                <a:gd name="T40" fmla="*/ 71 w 315"/>
                <a:gd name="T41" fmla="*/ 90 h 463"/>
                <a:gd name="T42" fmla="*/ 48 w 315"/>
                <a:gd name="T43" fmla="*/ 60 h 463"/>
                <a:gd name="T44" fmla="*/ 29 w 315"/>
                <a:gd name="T45" fmla="*/ 35 h 463"/>
                <a:gd name="T46" fmla="*/ 13 w 315"/>
                <a:gd name="T47" fmla="*/ 16 h 463"/>
                <a:gd name="T48" fmla="*/ 4 w 315"/>
                <a:gd name="T49" fmla="*/ 4 h 463"/>
                <a:gd name="T50" fmla="*/ 0 w 315"/>
                <a:gd name="T5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463">
                  <a:moveTo>
                    <a:pt x="0" y="0"/>
                  </a:moveTo>
                  <a:lnTo>
                    <a:pt x="4" y="4"/>
                  </a:lnTo>
                  <a:lnTo>
                    <a:pt x="15" y="12"/>
                  </a:lnTo>
                  <a:lnTo>
                    <a:pt x="34" y="25"/>
                  </a:lnTo>
                  <a:lnTo>
                    <a:pt x="59" y="44"/>
                  </a:lnTo>
                  <a:lnTo>
                    <a:pt x="90" y="73"/>
                  </a:lnTo>
                  <a:lnTo>
                    <a:pt x="123" y="110"/>
                  </a:lnTo>
                  <a:lnTo>
                    <a:pt x="159" y="154"/>
                  </a:lnTo>
                  <a:lnTo>
                    <a:pt x="198" y="207"/>
                  </a:lnTo>
                  <a:lnTo>
                    <a:pt x="236" y="271"/>
                  </a:lnTo>
                  <a:lnTo>
                    <a:pt x="276" y="346"/>
                  </a:lnTo>
                  <a:lnTo>
                    <a:pt x="315" y="432"/>
                  </a:lnTo>
                  <a:lnTo>
                    <a:pt x="294" y="463"/>
                  </a:lnTo>
                  <a:lnTo>
                    <a:pt x="271" y="411"/>
                  </a:lnTo>
                  <a:lnTo>
                    <a:pt x="244" y="357"/>
                  </a:lnTo>
                  <a:lnTo>
                    <a:pt x="215" y="305"/>
                  </a:lnTo>
                  <a:lnTo>
                    <a:pt x="184" y="255"/>
                  </a:lnTo>
                  <a:lnTo>
                    <a:pt x="155" y="209"/>
                  </a:lnTo>
                  <a:lnTo>
                    <a:pt x="125" y="165"/>
                  </a:lnTo>
                  <a:lnTo>
                    <a:pt x="96" y="125"/>
                  </a:lnTo>
                  <a:lnTo>
                    <a:pt x="71" y="90"/>
                  </a:lnTo>
                  <a:lnTo>
                    <a:pt x="48" y="60"/>
                  </a:lnTo>
                  <a:lnTo>
                    <a:pt x="29" y="35"/>
                  </a:lnTo>
                  <a:lnTo>
                    <a:pt x="13" y="1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6" name="Freeform 56"/>
            <p:cNvSpPr>
              <a:spLocks/>
            </p:cNvSpPr>
            <p:nvPr/>
          </p:nvSpPr>
          <p:spPr bwMode="auto">
            <a:xfrm>
              <a:off x="366713" y="2224087"/>
              <a:ext cx="466725" cy="920750"/>
            </a:xfrm>
            <a:custGeom>
              <a:avLst/>
              <a:gdLst>
                <a:gd name="T0" fmla="*/ 0 w 294"/>
                <a:gd name="T1" fmla="*/ 0 h 580"/>
                <a:gd name="T2" fmla="*/ 4 w 294"/>
                <a:gd name="T3" fmla="*/ 2 h 580"/>
                <a:gd name="T4" fmla="*/ 13 w 294"/>
                <a:gd name="T5" fmla="*/ 12 h 580"/>
                <a:gd name="T6" fmla="*/ 27 w 294"/>
                <a:gd name="T7" fmla="*/ 29 h 580"/>
                <a:gd name="T8" fmla="*/ 46 w 294"/>
                <a:gd name="T9" fmla="*/ 52 h 580"/>
                <a:gd name="T10" fmla="*/ 69 w 294"/>
                <a:gd name="T11" fmla="*/ 83 h 580"/>
                <a:gd name="T12" fmla="*/ 96 w 294"/>
                <a:gd name="T13" fmla="*/ 119 h 580"/>
                <a:gd name="T14" fmla="*/ 125 w 294"/>
                <a:gd name="T15" fmla="*/ 162 h 580"/>
                <a:gd name="T16" fmla="*/ 154 w 294"/>
                <a:gd name="T17" fmla="*/ 211 h 580"/>
                <a:gd name="T18" fmla="*/ 184 w 294"/>
                <a:gd name="T19" fmla="*/ 269 h 580"/>
                <a:gd name="T20" fmla="*/ 213 w 294"/>
                <a:gd name="T21" fmla="*/ 332 h 580"/>
                <a:gd name="T22" fmla="*/ 242 w 294"/>
                <a:gd name="T23" fmla="*/ 403 h 580"/>
                <a:gd name="T24" fmla="*/ 269 w 294"/>
                <a:gd name="T25" fmla="*/ 480 h 580"/>
                <a:gd name="T26" fmla="*/ 294 w 294"/>
                <a:gd name="T27" fmla="*/ 563 h 580"/>
                <a:gd name="T28" fmla="*/ 263 w 294"/>
                <a:gd name="T29" fmla="*/ 580 h 580"/>
                <a:gd name="T30" fmla="*/ 246 w 294"/>
                <a:gd name="T31" fmla="*/ 526 h 580"/>
                <a:gd name="T32" fmla="*/ 229 w 294"/>
                <a:gd name="T33" fmla="*/ 472 h 580"/>
                <a:gd name="T34" fmla="*/ 207 w 294"/>
                <a:gd name="T35" fmla="*/ 419 h 580"/>
                <a:gd name="T36" fmla="*/ 184 w 294"/>
                <a:gd name="T37" fmla="*/ 365 h 580"/>
                <a:gd name="T38" fmla="*/ 161 w 294"/>
                <a:gd name="T39" fmla="*/ 313 h 580"/>
                <a:gd name="T40" fmla="*/ 138 w 294"/>
                <a:gd name="T41" fmla="*/ 261 h 580"/>
                <a:gd name="T42" fmla="*/ 115 w 294"/>
                <a:gd name="T43" fmla="*/ 213 h 580"/>
                <a:gd name="T44" fmla="*/ 92 w 294"/>
                <a:gd name="T45" fmla="*/ 169 h 580"/>
                <a:gd name="T46" fmla="*/ 71 w 294"/>
                <a:gd name="T47" fmla="*/ 127 h 580"/>
                <a:gd name="T48" fmla="*/ 52 w 294"/>
                <a:gd name="T49" fmla="*/ 90 h 580"/>
                <a:gd name="T50" fmla="*/ 35 w 294"/>
                <a:gd name="T51" fmla="*/ 60 h 580"/>
                <a:gd name="T52" fmla="*/ 19 w 294"/>
                <a:gd name="T53" fmla="*/ 35 h 580"/>
                <a:gd name="T54" fmla="*/ 10 w 294"/>
                <a:gd name="T55" fmla="*/ 16 h 580"/>
                <a:gd name="T56" fmla="*/ 2 w 294"/>
                <a:gd name="T57" fmla="*/ 4 h 580"/>
                <a:gd name="T58" fmla="*/ 0 w 294"/>
                <a:gd name="T5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4" h="580">
                  <a:moveTo>
                    <a:pt x="0" y="0"/>
                  </a:moveTo>
                  <a:lnTo>
                    <a:pt x="4" y="2"/>
                  </a:lnTo>
                  <a:lnTo>
                    <a:pt x="13" y="12"/>
                  </a:lnTo>
                  <a:lnTo>
                    <a:pt x="27" y="29"/>
                  </a:lnTo>
                  <a:lnTo>
                    <a:pt x="46" y="52"/>
                  </a:lnTo>
                  <a:lnTo>
                    <a:pt x="69" y="83"/>
                  </a:lnTo>
                  <a:lnTo>
                    <a:pt x="96" y="119"/>
                  </a:lnTo>
                  <a:lnTo>
                    <a:pt x="125" y="162"/>
                  </a:lnTo>
                  <a:lnTo>
                    <a:pt x="154" y="211"/>
                  </a:lnTo>
                  <a:lnTo>
                    <a:pt x="184" y="269"/>
                  </a:lnTo>
                  <a:lnTo>
                    <a:pt x="213" y="332"/>
                  </a:lnTo>
                  <a:lnTo>
                    <a:pt x="242" y="403"/>
                  </a:lnTo>
                  <a:lnTo>
                    <a:pt x="269" y="480"/>
                  </a:lnTo>
                  <a:lnTo>
                    <a:pt x="294" y="563"/>
                  </a:lnTo>
                  <a:lnTo>
                    <a:pt x="263" y="580"/>
                  </a:lnTo>
                  <a:lnTo>
                    <a:pt x="246" y="526"/>
                  </a:lnTo>
                  <a:lnTo>
                    <a:pt x="229" y="472"/>
                  </a:lnTo>
                  <a:lnTo>
                    <a:pt x="207" y="419"/>
                  </a:lnTo>
                  <a:lnTo>
                    <a:pt x="184" y="365"/>
                  </a:lnTo>
                  <a:lnTo>
                    <a:pt x="161" y="313"/>
                  </a:lnTo>
                  <a:lnTo>
                    <a:pt x="138" y="261"/>
                  </a:lnTo>
                  <a:lnTo>
                    <a:pt x="115" y="213"/>
                  </a:lnTo>
                  <a:lnTo>
                    <a:pt x="92" y="169"/>
                  </a:lnTo>
                  <a:lnTo>
                    <a:pt x="71" y="127"/>
                  </a:lnTo>
                  <a:lnTo>
                    <a:pt x="52" y="90"/>
                  </a:lnTo>
                  <a:lnTo>
                    <a:pt x="35" y="60"/>
                  </a:lnTo>
                  <a:lnTo>
                    <a:pt x="19" y="35"/>
                  </a:lnTo>
                  <a:lnTo>
                    <a:pt x="10" y="1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57"/>
            <p:cNvSpPr>
              <a:spLocks/>
            </p:cNvSpPr>
            <p:nvPr/>
          </p:nvSpPr>
          <p:spPr bwMode="auto">
            <a:xfrm>
              <a:off x="373063" y="2422525"/>
              <a:ext cx="371475" cy="722312"/>
            </a:xfrm>
            <a:custGeom>
              <a:avLst/>
              <a:gdLst>
                <a:gd name="T0" fmla="*/ 0 w 234"/>
                <a:gd name="T1" fmla="*/ 0 h 455"/>
                <a:gd name="T2" fmla="*/ 4 w 234"/>
                <a:gd name="T3" fmla="*/ 4 h 455"/>
                <a:gd name="T4" fmla="*/ 13 w 234"/>
                <a:gd name="T5" fmla="*/ 15 h 455"/>
                <a:gd name="T6" fmla="*/ 31 w 234"/>
                <a:gd name="T7" fmla="*/ 33 h 455"/>
                <a:gd name="T8" fmla="*/ 50 w 234"/>
                <a:gd name="T9" fmla="*/ 58 h 455"/>
                <a:gd name="T10" fmla="*/ 75 w 234"/>
                <a:gd name="T11" fmla="*/ 90 h 455"/>
                <a:gd name="T12" fmla="*/ 100 w 234"/>
                <a:gd name="T13" fmla="*/ 131 h 455"/>
                <a:gd name="T14" fmla="*/ 129 w 234"/>
                <a:gd name="T15" fmla="*/ 179 h 455"/>
                <a:gd name="T16" fmla="*/ 157 w 234"/>
                <a:gd name="T17" fmla="*/ 232 h 455"/>
                <a:gd name="T18" fmla="*/ 184 w 234"/>
                <a:gd name="T19" fmla="*/ 296 h 455"/>
                <a:gd name="T20" fmla="*/ 211 w 234"/>
                <a:gd name="T21" fmla="*/ 365 h 455"/>
                <a:gd name="T22" fmla="*/ 234 w 234"/>
                <a:gd name="T23" fmla="*/ 442 h 455"/>
                <a:gd name="T24" fmla="*/ 209 w 234"/>
                <a:gd name="T25" fmla="*/ 455 h 455"/>
                <a:gd name="T26" fmla="*/ 194 w 234"/>
                <a:gd name="T27" fmla="*/ 407 h 455"/>
                <a:gd name="T28" fmla="*/ 177 w 234"/>
                <a:gd name="T29" fmla="*/ 357 h 455"/>
                <a:gd name="T30" fmla="*/ 157 w 234"/>
                <a:gd name="T31" fmla="*/ 309 h 455"/>
                <a:gd name="T32" fmla="*/ 136 w 234"/>
                <a:gd name="T33" fmla="*/ 261 h 455"/>
                <a:gd name="T34" fmla="*/ 115 w 234"/>
                <a:gd name="T35" fmla="*/ 215 h 455"/>
                <a:gd name="T36" fmla="*/ 94 w 234"/>
                <a:gd name="T37" fmla="*/ 171 h 455"/>
                <a:gd name="T38" fmla="*/ 73 w 234"/>
                <a:gd name="T39" fmla="*/ 131 h 455"/>
                <a:gd name="T40" fmla="*/ 54 w 234"/>
                <a:gd name="T41" fmla="*/ 94 h 455"/>
                <a:gd name="T42" fmla="*/ 36 w 234"/>
                <a:gd name="T43" fmla="*/ 61 h 455"/>
                <a:gd name="T44" fmla="*/ 21 w 234"/>
                <a:gd name="T45" fmla="*/ 36 h 455"/>
                <a:gd name="T46" fmla="*/ 9 w 234"/>
                <a:gd name="T47" fmla="*/ 17 h 455"/>
                <a:gd name="T48" fmla="*/ 2 w 234"/>
                <a:gd name="T49" fmla="*/ 4 h 455"/>
                <a:gd name="T50" fmla="*/ 0 w 234"/>
                <a:gd name="T5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4" h="455">
                  <a:moveTo>
                    <a:pt x="0" y="0"/>
                  </a:moveTo>
                  <a:lnTo>
                    <a:pt x="4" y="4"/>
                  </a:lnTo>
                  <a:lnTo>
                    <a:pt x="13" y="15"/>
                  </a:lnTo>
                  <a:lnTo>
                    <a:pt x="31" y="33"/>
                  </a:lnTo>
                  <a:lnTo>
                    <a:pt x="50" y="58"/>
                  </a:lnTo>
                  <a:lnTo>
                    <a:pt x="75" y="90"/>
                  </a:lnTo>
                  <a:lnTo>
                    <a:pt x="100" y="131"/>
                  </a:lnTo>
                  <a:lnTo>
                    <a:pt x="129" y="179"/>
                  </a:lnTo>
                  <a:lnTo>
                    <a:pt x="157" y="232"/>
                  </a:lnTo>
                  <a:lnTo>
                    <a:pt x="184" y="296"/>
                  </a:lnTo>
                  <a:lnTo>
                    <a:pt x="211" y="365"/>
                  </a:lnTo>
                  <a:lnTo>
                    <a:pt x="234" y="442"/>
                  </a:lnTo>
                  <a:lnTo>
                    <a:pt x="209" y="455"/>
                  </a:lnTo>
                  <a:lnTo>
                    <a:pt x="194" y="407"/>
                  </a:lnTo>
                  <a:lnTo>
                    <a:pt x="177" y="357"/>
                  </a:lnTo>
                  <a:lnTo>
                    <a:pt x="157" y="309"/>
                  </a:lnTo>
                  <a:lnTo>
                    <a:pt x="136" y="261"/>
                  </a:lnTo>
                  <a:lnTo>
                    <a:pt x="115" y="215"/>
                  </a:lnTo>
                  <a:lnTo>
                    <a:pt x="94" y="171"/>
                  </a:lnTo>
                  <a:lnTo>
                    <a:pt x="73" y="131"/>
                  </a:lnTo>
                  <a:lnTo>
                    <a:pt x="54" y="94"/>
                  </a:lnTo>
                  <a:lnTo>
                    <a:pt x="36" y="61"/>
                  </a:lnTo>
                  <a:lnTo>
                    <a:pt x="21" y="36"/>
                  </a:lnTo>
                  <a:lnTo>
                    <a:pt x="9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58"/>
            <p:cNvSpPr>
              <a:spLocks/>
            </p:cNvSpPr>
            <p:nvPr/>
          </p:nvSpPr>
          <p:spPr bwMode="auto">
            <a:xfrm>
              <a:off x="217488" y="2197100"/>
              <a:ext cx="441325" cy="947737"/>
            </a:xfrm>
            <a:custGeom>
              <a:avLst/>
              <a:gdLst>
                <a:gd name="T0" fmla="*/ 0 w 278"/>
                <a:gd name="T1" fmla="*/ 0 h 597"/>
                <a:gd name="T2" fmla="*/ 4 w 278"/>
                <a:gd name="T3" fmla="*/ 6 h 597"/>
                <a:gd name="T4" fmla="*/ 13 w 278"/>
                <a:gd name="T5" fmla="*/ 17 h 597"/>
                <a:gd name="T6" fmla="*/ 29 w 278"/>
                <a:gd name="T7" fmla="*/ 38 h 597"/>
                <a:gd name="T8" fmla="*/ 48 w 278"/>
                <a:gd name="T9" fmla="*/ 69 h 597"/>
                <a:gd name="T10" fmla="*/ 71 w 278"/>
                <a:gd name="T11" fmla="*/ 105 h 597"/>
                <a:gd name="T12" fmla="*/ 96 w 278"/>
                <a:gd name="T13" fmla="*/ 152 h 597"/>
                <a:gd name="T14" fmla="*/ 125 w 278"/>
                <a:gd name="T15" fmla="*/ 205 h 597"/>
                <a:gd name="T16" fmla="*/ 155 w 278"/>
                <a:gd name="T17" fmla="*/ 267 h 597"/>
                <a:gd name="T18" fmla="*/ 186 w 278"/>
                <a:gd name="T19" fmla="*/ 336 h 597"/>
                <a:gd name="T20" fmla="*/ 217 w 278"/>
                <a:gd name="T21" fmla="*/ 411 h 597"/>
                <a:gd name="T22" fmla="*/ 248 w 278"/>
                <a:gd name="T23" fmla="*/ 495 h 597"/>
                <a:gd name="T24" fmla="*/ 278 w 278"/>
                <a:gd name="T25" fmla="*/ 585 h 597"/>
                <a:gd name="T26" fmla="*/ 259 w 278"/>
                <a:gd name="T27" fmla="*/ 597 h 597"/>
                <a:gd name="T28" fmla="*/ 240 w 278"/>
                <a:gd name="T29" fmla="*/ 543 h 597"/>
                <a:gd name="T30" fmla="*/ 221 w 278"/>
                <a:gd name="T31" fmla="*/ 489 h 597"/>
                <a:gd name="T32" fmla="*/ 200 w 278"/>
                <a:gd name="T33" fmla="*/ 434 h 597"/>
                <a:gd name="T34" fmla="*/ 177 w 278"/>
                <a:gd name="T35" fmla="*/ 378 h 597"/>
                <a:gd name="T36" fmla="*/ 154 w 278"/>
                <a:gd name="T37" fmla="*/ 324 h 597"/>
                <a:gd name="T38" fmla="*/ 131 w 278"/>
                <a:gd name="T39" fmla="*/ 272 h 597"/>
                <a:gd name="T40" fmla="*/ 109 w 278"/>
                <a:gd name="T41" fmla="*/ 224 h 597"/>
                <a:gd name="T42" fmla="*/ 88 w 278"/>
                <a:gd name="T43" fmla="*/ 177 h 597"/>
                <a:gd name="T44" fmla="*/ 67 w 278"/>
                <a:gd name="T45" fmla="*/ 134 h 597"/>
                <a:gd name="T46" fmla="*/ 50 w 278"/>
                <a:gd name="T47" fmla="*/ 96 h 597"/>
                <a:gd name="T48" fmla="*/ 33 w 278"/>
                <a:gd name="T49" fmla="*/ 63 h 597"/>
                <a:gd name="T50" fmla="*/ 19 w 278"/>
                <a:gd name="T51" fmla="*/ 36 h 597"/>
                <a:gd name="T52" fmla="*/ 10 w 278"/>
                <a:gd name="T53" fmla="*/ 17 h 597"/>
                <a:gd name="T54" fmla="*/ 4 w 278"/>
                <a:gd name="T55" fmla="*/ 6 h 597"/>
                <a:gd name="T56" fmla="*/ 0 w 278"/>
                <a:gd name="T57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8" h="597">
                  <a:moveTo>
                    <a:pt x="0" y="0"/>
                  </a:moveTo>
                  <a:lnTo>
                    <a:pt x="4" y="6"/>
                  </a:lnTo>
                  <a:lnTo>
                    <a:pt x="13" y="17"/>
                  </a:lnTo>
                  <a:lnTo>
                    <a:pt x="29" y="38"/>
                  </a:lnTo>
                  <a:lnTo>
                    <a:pt x="48" y="69"/>
                  </a:lnTo>
                  <a:lnTo>
                    <a:pt x="71" y="105"/>
                  </a:lnTo>
                  <a:lnTo>
                    <a:pt x="96" y="152"/>
                  </a:lnTo>
                  <a:lnTo>
                    <a:pt x="125" y="205"/>
                  </a:lnTo>
                  <a:lnTo>
                    <a:pt x="155" y="267"/>
                  </a:lnTo>
                  <a:lnTo>
                    <a:pt x="186" y="336"/>
                  </a:lnTo>
                  <a:lnTo>
                    <a:pt x="217" y="411"/>
                  </a:lnTo>
                  <a:lnTo>
                    <a:pt x="248" y="495"/>
                  </a:lnTo>
                  <a:lnTo>
                    <a:pt x="278" y="585"/>
                  </a:lnTo>
                  <a:lnTo>
                    <a:pt x="259" y="597"/>
                  </a:lnTo>
                  <a:lnTo>
                    <a:pt x="240" y="543"/>
                  </a:lnTo>
                  <a:lnTo>
                    <a:pt x="221" y="489"/>
                  </a:lnTo>
                  <a:lnTo>
                    <a:pt x="200" y="434"/>
                  </a:lnTo>
                  <a:lnTo>
                    <a:pt x="177" y="378"/>
                  </a:lnTo>
                  <a:lnTo>
                    <a:pt x="154" y="324"/>
                  </a:lnTo>
                  <a:lnTo>
                    <a:pt x="131" y="272"/>
                  </a:lnTo>
                  <a:lnTo>
                    <a:pt x="109" y="224"/>
                  </a:lnTo>
                  <a:lnTo>
                    <a:pt x="88" y="177"/>
                  </a:lnTo>
                  <a:lnTo>
                    <a:pt x="67" y="134"/>
                  </a:lnTo>
                  <a:lnTo>
                    <a:pt x="50" y="96"/>
                  </a:lnTo>
                  <a:lnTo>
                    <a:pt x="33" y="63"/>
                  </a:lnTo>
                  <a:lnTo>
                    <a:pt x="19" y="36"/>
                  </a:lnTo>
                  <a:lnTo>
                    <a:pt x="10" y="17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59"/>
            <p:cNvSpPr>
              <a:spLocks/>
            </p:cNvSpPr>
            <p:nvPr/>
          </p:nvSpPr>
          <p:spPr bwMode="auto">
            <a:xfrm>
              <a:off x="461963" y="2273300"/>
              <a:ext cx="454025" cy="871537"/>
            </a:xfrm>
            <a:custGeom>
              <a:avLst/>
              <a:gdLst>
                <a:gd name="T0" fmla="*/ 0 w 286"/>
                <a:gd name="T1" fmla="*/ 0 h 549"/>
                <a:gd name="T2" fmla="*/ 3 w 286"/>
                <a:gd name="T3" fmla="*/ 4 h 549"/>
                <a:gd name="T4" fmla="*/ 15 w 286"/>
                <a:gd name="T5" fmla="*/ 13 h 549"/>
                <a:gd name="T6" fmla="*/ 32 w 286"/>
                <a:gd name="T7" fmla="*/ 33 h 549"/>
                <a:gd name="T8" fmla="*/ 55 w 286"/>
                <a:gd name="T9" fmla="*/ 58 h 549"/>
                <a:gd name="T10" fmla="*/ 80 w 286"/>
                <a:gd name="T11" fmla="*/ 90 h 549"/>
                <a:gd name="T12" fmla="*/ 109 w 286"/>
                <a:gd name="T13" fmla="*/ 131 h 549"/>
                <a:gd name="T14" fmla="*/ 140 w 286"/>
                <a:gd name="T15" fmla="*/ 179 h 549"/>
                <a:gd name="T16" fmla="*/ 172 w 286"/>
                <a:gd name="T17" fmla="*/ 234 h 549"/>
                <a:gd name="T18" fmla="*/ 203 w 286"/>
                <a:gd name="T19" fmla="*/ 298 h 549"/>
                <a:gd name="T20" fmla="*/ 234 w 286"/>
                <a:gd name="T21" fmla="*/ 369 h 549"/>
                <a:gd name="T22" fmla="*/ 261 w 286"/>
                <a:gd name="T23" fmla="*/ 447 h 549"/>
                <a:gd name="T24" fmla="*/ 286 w 286"/>
                <a:gd name="T25" fmla="*/ 534 h 549"/>
                <a:gd name="T26" fmla="*/ 251 w 286"/>
                <a:gd name="T27" fmla="*/ 549 h 549"/>
                <a:gd name="T28" fmla="*/ 236 w 286"/>
                <a:gd name="T29" fmla="*/ 495 h 549"/>
                <a:gd name="T30" fmla="*/ 217 w 286"/>
                <a:gd name="T31" fmla="*/ 440 h 549"/>
                <a:gd name="T32" fmla="*/ 195 w 286"/>
                <a:gd name="T33" fmla="*/ 386 h 549"/>
                <a:gd name="T34" fmla="*/ 172 w 286"/>
                <a:gd name="T35" fmla="*/ 330 h 549"/>
                <a:gd name="T36" fmla="*/ 149 w 286"/>
                <a:gd name="T37" fmla="*/ 278 h 549"/>
                <a:gd name="T38" fmla="*/ 124 w 286"/>
                <a:gd name="T39" fmla="*/ 228 h 549"/>
                <a:gd name="T40" fmla="*/ 101 w 286"/>
                <a:gd name="T41" fmla="*/ 180 h 549"/>
                <a:gd name="T42" fmla="*/ 78 w 286"/>
                <a:gd name="T43" fmla="*/ 138 h 549"/>
                <a:gd name="T44" fmla="*/ 57 w 286"/>
                <a:gd name="T45" fmla="*/ 98 h 549"/>
                <a:gd name="T46" fmla="*/ 38 w 286"/>
                <a:gd name="T47" fmla="*/ 65 h 549"/>
                <a:gd name="T48" fmla="*/ 23 w 286"/>
                <a:gd name="T49" fmla="*/ 38 h 549"/>
                <a:gd name="T50" fmla="*/ 11 w 286"/>
                <a:gd name="T51" fmla="*/ 17 h 549"/>
                <a:gd name="T52" fmla="*/ 3 w 286"/>
                <a:gd name="T53" fmla="*/ 4 h 549"/>
                <a:gd name="T54" fmla="*/ 0 w 286"/>
                <a:gd name="T5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9">
                  <a:moveTo>
                    <a:pt x="0" y="0"/>
                  </a:moveTo>
                  <a:lnTo>
                    <a:pt x="3" y="4"/>
                  </a:lnTo>
                  <a:lnTo>
                    <a:pt x="15" y="13"/>
                  </a:lnTo>
                  <a:lnTo>
                    <a:pt x="32" y="33"/>
                  </a:lnTo>
                  <a:lnTo>
                    <a:pt x="55" y="58"/>
                  </a:lnTo>
                  <a:lnTo>
                    <a:pt x="80" y="90"/>
                  </a:lnTo>
                  <a:lnTo>
                    <a:pt x="109" y="131"/>
                  </a:lnTo>
                  <a:lnTo>
                    <a:pt x="140" y="179"/>
                  </a:lnTo>
                  <a:lnTo>
                    <a:pt x="172" y="234"/>
                  </a:lnTo>
                  <a:lnTo>
                    <a:pt x="203" y="298"/>
                  </a:lnTo>
                  <a:lnTo>
                    <a:pt x="234" y="369"/>
                  </a:lnTo>
                  <a:lnTo>
                    <a:pt x="261" y="447"/>
                  </a:lnTo>
                  <a:lnTo>
                    <a:pt x="286" y="534"/>
                  </a:lnTo>
                  <a:lnTo>
                    <a:pt x="251" y="549"/>
                  </a:lnTo>
                  <a:lnTo>
                    <a:pt x="236" y="495"/>
                  </a:lnTo>
                  <a:lnTo>
                    <a:pt x="217" y="440"/>
                  </a:lnTo>
                  <a:lnTo>
                    <a:pt x="195" y="386"/>
                  </a:lnTo>
                  <a:lnTo>
                    <a:pt x="172" y="330"/>
                  </a:lnTo>
                  <a:lnTo>
                    <a:pt x="149" y="278"/>
                  </a:lnTo>
                  <a:lnTo>
                    <a:pt x="124" y="228"/>
                  </a:lnTo>
                  <a:lnTo>
                    <a:pt x="101" y="180"/>
                  </a:lnTo>
                  <a:lnTo>
                    <a:pt x="78" y="138"/>
                  </a:lnTo>
                  <a:lnTo>
                    <a:pt x="57" y="98"/>
                  </a:lnTo>
                  <a:lnTo>
                    <a:pt x="38" y="65"/>
                  </a:lnTo>
                  <a:lnTo>
                    <a:pt x="23" y="38"/>
                  </a:lnTo>
                  <a:lnTo>
                    <a:pt x="11" y="17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60"/>
            <p:cNvSpPr>
              <a:spLocks/>
            </p:cNvSpPr>
            <p:nvPr/>
          </p:nvSpPr>
          <p:spPr bwMode="auto">
            <a:xfrm>
              <a:off x="104775" y="2382837"/>
              <a:ext cx="539750" cy="762000"/>
            </a:xfrm>
            <a:custGeom>
              <a:avLst/>
              <a:gdLst>
                <a:gd name="T0" fmla="*/ 0 w 340"/>
                <a:gd name="T1" fmla="*/ 0 h 480"/>
                <a:gd name="T2" fmla="*/ 4 w 340"/>
                <a:gd name="T3" fmla="*/ 2 h 480"/>
                <a:gd name="T4" fmla="*/ 17 w 340"/>
                <a:gd name="T5" fmla="*/ 11 h 480"/>
                <a:gd name="T6" fmla="*/ 36 w 340"/>
                <a:gd name="T7" fmla="*/ 25 h 480"/>
                <a:gd name="T8" fmla="*/ 61 w 340"/>
                <a:gd name="T9" fmla="*/ 48 h 480"/>
                <a:gd name="T10" fmla="*/ 94 w 340"/>
                <a:gd name="T11" fmla="*/ 77 h 480"/>
                <a:gd name="T12" fmla="*/ 129 w 340"/>
                <a:gd name="T13" fmla="*/ 113 h 480"/>
                <a:gd name="T14" fmla="*/ 169 w 340"/>
                <a:gd name="T15" fmla="*/ 161 h 480"/>
                <a:gd name="T16" fmla="*/ 209 w 340"/>
                <a:gd name="T17" fmla="*/ 217 h 480"/>
                <a:gd name="T18" fmla="*/ 253 w 340"/>
                <a:gd name="T19" fmla="*/ 282 h 480"/>
                <a:gd name="T20" fmla="*/ 298 w 340"/>
                <a:gd name="T21" fmla="*/ 359 h 480"/>
                <a:gd name="T22" fmla="*/ 340 w 340"/>
                <a:gd name="T23" fmla="*/ 447 h 480"/>
                <a:gd name="T24" fmla="*/ 323 w 340"/>
                <a:gd name="T25" fmla="*/ 480 h 480"/>
                <a:gd name="T26" fmla="*/ 298 w 340"/>
                <a:gd name="T27" fmla="*/ 428 h 480"/>
                <a:gd name="T28" fmla="*/ 271 w 340"/>
                <a:gd name="T29" fmla="*/ 378 h 480"/>
                <a:gd name="T30" fmla="*/ 240 w 340"/>
                <a:gd name="T31" fmla="*/ 328 h 480"/>
                <a:gd name="T32" fmla="*/ 209 w 340"/>
                <a:gd name="T33" fmla="*/ 280 h 480"/>
                <a:gd name="T34" fmla="*/ 178 w 340"/>
                <a:gd name="T35" fmla="*/ 234 h 480"/>
                <a:gd name="T36" fmla="*/ 150 w 340"/>
                <a:gd name="T37" fmla="*/ 190 h 480"/>
                <a:gd name="T38" fmla="*/ 119 w 340"/>
                <a:gd name="T39" fmla="*/ 150 h 480"/>
                <a:gd name="T40" fmla="*/ 92 w 340"/>
                <a:gd name="T41" fmla="*/ 113 h 480"/>
                <a:gd name="T42" fmla="*/ 67 w 340"/>
                <a:gd name="T43" fmla="*/ 80 h 480"/>
                <a:gd name="T44" fmla="*/ 44 w 340"/>
                <a:gd name="T45" fmla="*/ 54 h 480"/>
                <a:gd name="T46" fmla="*/ 25 w 340"/>
                <a:gd name="T47" fmla="*/ 31 h 480"/>
                <a:gd name="T48" fmla="*/ 11 w 340"/>
                <a:gd name="T49" fmla="*/ 13 h 480"/>
                <a:gd name="T50" fmla="*/ 2 w 340"/>
                <a:gd name="T51" fmla="*/ 4 h 480"/>
                <a:gd name="T52" fmla="*/ 0 w 340"/>
                <a:gd name="T5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480">
                  <a:moveTo>
                    <a:pt x="0" y="0"/>
                  </a:moveTo>
                  <a:lnTo>
                    <a:pt x="4" y="2"/>
                  </a:lnTo>
                  <a:lnTo>
                    <a:pt x="17" y="11"/>
                  </a:lnTo>
                  <a:lnTo>
                    <a:pt x="36" y="25"/>
                  </a:lnTo>
                  <a:lnTo>
                    <a:pt x="61" y="48"/>
                  </a:lnTo>
                  <a:lnTo>
                    <a:pt x="94" y="77"/>
                  </a:lnTo>
                  <a:lnTo>
                    <a:pt x="129" y="113"/>
                  </a:lnTo>
                  <a:lnTo>
                    <a:pt x="169" y="161"/>
                  </a:lnTo>
                  <a:lnTo>
                    <a:pt x="209" y="217"/>
                  </a:lnTo>
                  <a:lnTo>
                    <a:pt x="253" y="282"/>
                  </a:lnTo>
                  <a:lnTo>
                    <a:pt x="298" y="359"/>
                  </a:lnTo>
                  <a:lnTo>
                    <a:pt x="340" y="447"/>
                  </a:lnTo>
                  <a:lnTo>
                    <a:pt x="323" y="480"/>
                  </a:lnTo>
                  <a:lnTo>
                    <a:pt x="298" y="428"/>
                  </a:lnTo>
                  <a:lnTo>
                    <a:pt x="271" y="378"/>
                  </a:lnTo>
                  <a:lnTo>
                    <a:pt x="240" y="328"/>
                  </a:lnTo>
                  <a:lnTo>
                    <a:pt x="209" y="280"/>
                  </a:lnTo>
                  <a:lnTo>
                    <a:pt x="178" y="234"/>
                  </a:lnTo>
                  <a:lnTo>
                    <a:pt x="150" y="190"/>
                  </a:lnTo>
                  <a:lnTo>
                    <a:pt x="119" y="150"/>
                  </a:lnTo>
                  <a:lnTo>
                    <a:pt x="92" y="113"/>
                  </a:lnTo>
                  <a:lnTo>
                    <a:pt x="67" y="80"/>
                  </a:lnTo>
                  <a:lnTo>
                    <a:pt x="44" y="54"/>
                  </a:lnTo>
                  <a:lnTo>
                    <a:pt x="25" y="31"/>
                  </a:lnTo>
                  <a:lnTo>
                    <a:pt x="11" y="13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61"/>
            <p:cNvSpPr>
              <a:spLocks/>
            </p:cNvSpPr>
            <p:nvPr/>
          </p:nvSpPr>
          <p:spPr bwMode="auto">
            <a:xfrm>
              <a:off x="22225" y="2389187"/>
              <a:ext cx="546100" cy="755650"/>
            </a:xfrm>
            <a:custGeom>
              <a:avLst/>
              <a:gdLst>
                <a:gd name="T0" fmla="*/ 0 w 344"/>
                <a:gd name="T1" fmla="*/ 0 h 476"/>
                <a:gd name="T2" fmla="*/ 4 w 344"/>
                <a:gd name="T3" fmla="*/ 2 h 476"/>
                <a:gd name="T4" fmla="*/ 17 w 344"/>
                <a:gd name="T5" fmla="*/ 9 h 476"/>
                <a:gd name="T6" fmla="*/ 36 w 344"/>
                <a:gd name="T7" fmla="*/ 25 h 476"/>
                <a:gd name="T8" fmla="*/ 63 w 344"/>
                <a:gd name="T9" fmla="*/ 46 h 476"/>
                <a:gd name="T10" fmla="*/ 94 w 344"/>
                <a:gd name="T11" fmla="*/ 74 h 476"/>
                <a:gd name="T12" fmla="*/ 131 w 344"/>
                <a:gd name="T13" fmla="*/ 113 h 476"/>
                <a:gd name="T14" fmla="*/ 171 w 344"/>
                <a:gd name="T15" fmla="*/ 159 h 476"/>
                <a:gd name="T16" fmla="*/ 213 w 344"/>
                <a:gd name="T17" fmla="*/ 215 h 476"/>
                <a:gd name="T18" fmla="*/ 255 w 344"/>
                <a:gd name="T19" fmla="*/ 280 h 476"/>
                <a:gd name="T20" fmla="*/ 300 w 344"/>
                <a:gd name="T21" fmla="*/ 357 h 476"/>
                <a:gd name="T22" fmla="*/ 344 w 344"/>
                <a:gd name="T23" fmla="*/ 445 h 476"/>
                <a:gd name="T24" fmla="*/ 326 w 344"/>
                <a:gd name="T25" fmla="*/ 476 h 476"/>
                <a:gd name="T26" fmla="*/ 302 w 344"/>
                <a:gd name="T27" fmla="*/ 424 h 476"/>
                <a:gd name="T28" fmla="*/ 273 w 344"/>
                <a:gd name="T29" fmla="*/ 374 h 476"/>
                <a:gd name="T30" fmla="*/ 244 w 344"/>
                <a:gd name="T31" fmla="*/ 324 h 476"/>
                <a:gd name="T32" fmla="*/ 213 w 344"/>
                <a:gd name="T33" fmla="*/ 276 h 476"/>
                <a:gd name="T34" fmla="*/ 182 w 344"/>
                <a:gd name="T35" fmla="*/ 232 h 476"/>
                <a:gd name="T36" fmla="*/ 152 w 344"/>
                <a:gd name="T37" fmla="*/ 188 h 476"/>
                <a:gd name="T38" fmla="*/ 121 w 344"/>
                <a:gd name="T39" fmla="*/ 147 h 476"/>
                <a:gd name="T40" fmla="*/ 94 w 344"/>
                <a:gd name="T41" fmla="*/ 111 h 476"/>
                <a:gd name="T42" fmla="*/ 67 w 344"/>
                <a:gd name="T43" fmla="*/ 78 h 476"/>
                <a:gd name="T44" fmla="*/ 46 w 344"/>
                <a:gd name="T45" fmla="*/ 51 h 476"/>
                <a:gd name="T46" fmla="*/ 27 w 344"/>
                <a:gd name="T47" fmla="*/ 28 h 476"/>
                <a:gd name="T48" fmla="*/ 12 w 344"/>
                <a:gd name="T49" fmla="*/ 13 h 476"/>
                <a:gd name="T50" fmla="*/ 4 w 344"/>
                <a:gd name="T51" fmla="*/ 3 h 476"/>
                <a:gd name="T52" fmla="*/ 0 w 344"/>
                <a:gd name="T5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476">
                  <a:moveTo>
                    <a:pt x="0" y="0"/>
                  </a:moveTo>
                  <a:lnTo>
                    <a:pt x="4" y="2"/>
                  </a:lnTo>
                  <a:lnTo>
                    <a:pt x="17" y="9"/>
                  </a:lnTo>
                  <a:lnTo>
                    <a:pt x="36" y="25"/>
                  </a:lnTo>
                  <a:lnTo>
                    <a:pt x="63" y="46"/>
                  </a:lnTo>
                  <a:lnTo>
                    <a:pt x="94" y="74"/>
                  </a:lnTo>
                  <a:lnTo>
                    <a:pt x="131" y="113"/>
                  </a:lnTo>
                  <a:lnTo>
                    <a:pt x="171" y="159"/>
                  </a:lnTo>
                  <a:lnTo>
                    <a:pt x="213" y="215"/>
                  </a:lnTo>
                  <a:lnTo>
                    <a:pt x="255" y="280"/>
                  </a:lnTo>
                  <a:lnTo>
                    <a:pt x="300" y="357"/>
                  </a:lnTo>
                  <a:lnTo>
                    <a:pt x="344" y="445"/>
                  </a:lnTo>
                  <a:lnTo>
                    <a:pt x="326" y="476"/>
                  </a:lnTo>
                  <a:lnTo>
                    <a:pt x="302" y="424"/>
                  </a:lnTo>
                  <a:lnTo>
                    <a:pt x="273" y="374"/>
                  </a:lnTo>
                  <a:lnTo>
                    <a:pt x="244" y="324"/>
                  </a:lnTo>
                  <a:lnTo>
                    <a:pt x="213" y="276"/>
                  </a:lnTo>
                  <a:lnTo>
                    <a:pt x="182" y="232"/>
                  </a:lnTo>
                  <a:lnTo>
                    <a:pt x="152" y="188"/>
                  </a:lnTo>
                  <a:lnTo>
                    <a:pt x="121" y="147"/>
                  </a:lnTo>
                  <a:lnTo>
                    <a:pt x="94" y="111"/>
                  </a:lnTo>
                  <a:lnTo>
                    <a:pt x="67" y="78"/>
                  </a:lnTo>
                  <a:lnTo>
                    <a:pt x="46" y="51"/>
                  </a:lnTo>
                  <a:lnTo>
                    <a:pt x="27" y="28"/>
                  </a:lnTo>
                  <a:lnTo>
                    <a:pt x="12" y="1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62"/>
            <p:cNvSpPr>
              <a:spLocks/>
            </p:cNvSpPr>
            <p:nvPr/>
          </p:nvSpPr>
          <p:spPr bwMode="auto">
            <a:xfrm>
              <a:off x="3281363" y="2436812"/>
              <a:ext cx="274638" cy="708025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63"/>
            <p:cNvSpPr>
              <a:spLocks/>
            </p:cNvSpPr>
            <p:nvPr/>
          </p:nvSpPr>
          <p:spPr bwMode="auto">
            <a:xfrm>
              <a:off x="3195638" y="2438400"/>
              <a:ext cx="280988" cy="706437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4" name="Freeform 64"/>
            <p:cNvSpPr>
              <a:spLocks/>
            </p:cNvSpPr>
            <p:nvPr/>
          </p:nvSpPr>
          <p:spPr bwMode="auto">
            <a:xfrm>
              <a:off x="2976563" y="2306637"/>
              <a:ext cx="360363" cy="838200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65"/>
            <p:cNvSpPr>
              <a:spLocks/>
            </p:cNvSpPr>
            <p:nvPr/>
          </p:nvSpPr>
          <p:spPr bwMode="auto">
            <a:xfrm>
              <a:off x="6324600" y="2124075"/>
              <a:ext cx="277813" cy="1020762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66"/>
            <p:cNvSpPr>
              <a:spLocks/>
            </p:cNvSpPr>
            <p:nvPr/>
          </p:nvSpPr>
          <p:spPr bwMode="auto">
            <a:xfrm>
              <a:off x="6583363" y="2349500"/>
              <a:ext cx="231775" cy="795337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67"/>
            <p:cNvSpPr>
              <a:spLocks/>
            </p:cNvSpPr>
            <p:nvPr/>
          </p:nvSpPr>
          <p:spPr bwMode="auto">
            <a:xfrm>
              <a:off x="6675438" y="2108200"/>
              <a:ext cx="242888" cy="1036637"/>
            </a:xfrm>
            <a:custGeom>
              <a:avLst/>
              <a:gdLst>
                <a:gd name="T0" fmla="*/ 153 w 153"/>
                <a:gd name="T1" fmla="*/ 0 h 653"/>
                <a:gd name="T2" fmla="*/ 153 w 153"/>
                <a:gd name="T3" fmla="*/ 6 h 653"/>
                <a:gd name="T4" fmla="*/ 148 w 153"/>
                <a:gd name="T5" fmla="*/ 21 h 653"/>
                <a:gd name="T6" fmla="*/ 142 w 153"/>
                <a:gd name="T7" fmla="*/ 46 h 653"/>
                <a:gd name="T8" fmla="*/ 132 w 153"/>
                <a:gd name="T9" fmla="*/ 81 h 653"/>
                <a:gd name="T10" fmla="*/ 123 w 153"/>
                <a:gd name="T11" fmla="*/ 121 h 653"/>
                <a:gd name="T12" fmla="*/ 111 w 153"/>
                <a:gd name="T13" fmla="*/ 169 h 653"/>
                <a:gd name="T14" fmla="*/ 98 w 153"/>
                <a:gd name="T15" fmla="*/ 221 h 653"/>
                <a:gd name="T16" fmla="*/ 86 w 153"/>
                <a:gd name="T17" fmla="*/ 279 h 653"/>
                <a:gd name="T18" fmla="*/ 73 w 153"/>
                <a:gd name="T19" fmla="*/ 338 h 653"/>
                <a:gd name="T20" fmla="*/ 61 w 153"/>
                <a:gd name="T21" fmla="*/ 402 h 653"/>
                <a:gd name="T22" fmla="*/ 50 w 153"/>
                <a:gd name="T23" fmla="*/ 465 h 653"/>
                <a:gd name="T24" fmla="*/ 40 w 153"/>
                <a:gd name="T25" fmla="*/ 530 h 653"/>
                <a:gd name="T26" fmla="*/ 32 w 153"/>
                <a:gd name="T27" fmla="*/ 592 h 653"/>
                <a:gd name="T28" fmla="*/ 27 w 153"/>
                <a:gd name="T29" fmla="*/ 653 h 653"/>
                <a:gd name="T30" fmla="*/ 0 w 153"/>
                <a:gd name="T31" fmla="*/ 649 h 653"/>
                <a:gd name="T32" fmla="*/ 7 w 153"/>
                <a:gd name="T33" fmla="*/ 559 h 653"/>
                <a:gd name="T34" fmla="*/ 19 w 153"/>
                <a:gd name="T35" fmla="*/ 474 h 653"/>
                <a:gd name="T36" fmla="*/ 32 w 153"/>
                <a:gd name="T37" fmla="*/ 396 h 653"/>
                <a:gd name="T38" fmla="*/ 46 w 153"/>
                <a:gd name="T39" fmla="*/ 325 h 653"/>
                <a:gd name="T40" fmla="*/ 63 w 153"/>
                <a:gd name="T41" fmla="*/ 259 h 653"/>
                <a:gd name="T42" fmla="*/ 78 w 153"/>
                <a:gd name="T43" fmla="*/ 200 h 653"/>
                <a:gd name="T44" fmla="*/ 96 w 153"/>
                <a:gd name="T45" fmla="*/ 148 h 653"/>
                <a:gd name="T46" fmla="*/ 111 w 153"/>
                <a:gd name="T47" fmla="*/ 104 h 653"/>
                <a:gd name="T48" fmla="*/ 125 w 153"/>
                <a:gd name="T49" fmla="*/ 68 h 653"/>
                <a:gd name="T50" fmla="*/ 136 w 153"/>
                <a:gd name="T51" fmla="*/ 39 h 653"/>
                <a:gd name="T52" fmla="*/ 146 w 153"/>
                <a:gd name="T53" fmla="*/ 18 h 653"/>
                <a:gd name="T54" fmla="*/ 151 w 153"/>
                <a:gd name="T55" fmla="*/ 4 h 653"/>
                <a:gd name="T56" fmla="*/ 153 w 153"/>
                <a:gd name="T5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" h="653">
                  <a:moveTo>
                    <a:pt x="153" y="0"/>
                  </a:moveTo>
                  <a:lnTo>
                    <a:pt x="153" y="6"/>
                  </a:lnTo>
                  <a:lnTo>
                    <a:pt x="148" y="21"/>
                  </a:lnTo>
                  <a:lnTo>
                    <a:pt x="142" y="46"/>
                  </a:lnTo>
                  <a:lnTo>
                    <a:pt x="132" y="81"/>
                  </a:lnTo>
                  <a:lnTo>
                    <a:pt x="123" y="121"/>
                  </a:lnTo>
                  <a:lnTo>
                    <a:pt x="111" y="169"/>
                  </a:lnTo>
                  <a:lnTo>
                    <a:pt x="98" y="221"/>
                  </a:lnTo>
                  <a:lnTo>
                    <a:pt x="86" y="279"/>
                  </a:lnTo>
                  <a:lnTo>
                    <a:pt x="73" y="338"/>
                  </a:lnTo>
                  <a:lnTo>
                    <a:pt x="61" y="402"/>
                  </a:lnTo>
                  <a:lnTo>
                    <a:pt x="50" y="465"/>
                  </a:lnTo>
                  <a:lnTo>
                    <a:pt x="40" y="530"/>
                  </a:lnTo>
                  <a:lnTo>
                    <a:pt x="32" y="592"/>
                  </a:lnTo>
                  <a:lnTo>
                    <a:pt x="27" y="653"/>
                  </a:lnTo>
                  <a:lnTo>
                    <a:pt x="0" y="649"/>
                  </a:lnTo>
                  <a:lnTo>
                    <a:pt x="7" y="559"/>
                  </a:lnTo>
                  <a:lnTo>
                    <a:pt x="19" y="474"/>
                  </a:lnTo>
                  <a:lnTo>
                    <a:pt x="32" y="396"/>
                  </a:lnTo>
                  <a:lnTo>
                    <a:pt x="46" y="325"/>
                  </a:lnTo>
                  <a:lnTo>
                    <a:pt x="63" y="259"/>
                  </a:lnTo>
                  <a:lnTo>
                    <a:pt x="78" y="200"/>
                  </a:lnTo>
                  <a:lnTo>
                    <a:pt x="96" y="148"/>
                  </a:lnTo>
                  <a:lnTo>
                    <a:pt x="111" y="104"/>
                  </a:lnTo>
                  <a:lnTo>
                    <a:pt x="125" y="68"/>
                  </a:lnTo>
                  <a:lnTo>
                    <a:pt x="136" y="39"/>
                  </a:lnTo>
                  <a:lnTo>
                    <a:pt x="146" y="18"/>
                  </a:lnTo>
                  <a:lnTo>
                    <a:pt x="151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68"/>
            <p:cNvSpPr>
              <a:spLocks/>
            </p:cNvSpPr>
            <p:nvPr/>
          </p:nvSpPr>
          <p:spPr bwMode="auto">
            <a:xfrm>
              <a:off x="6751638" y="2147887"/>
              <a:ext cx="255588" cy="996950"/>
            </a:xfrm>
            <a:custGeom>
              <a:avLst/>
              <a:gdLst>
                <a:gd name="T0" fmla="*/ 161 w 161"/>
                <a:gd name="T1" fmla="*/ 0 h 628"/>
                <a:gd name="T2" fmla="*/ 159 w 161"/>
                <a:gd name="T3" fmla="*/ 6 h 628"/>
                <a:gd name="T4" fmla="*/ 155 w 161"/>
                <a:gd name="T5" fmla="*/ 21 h 628"/>
                <a:gd name="T6" fmla="*/ 148 w 161"/>
                <a:gd name="T7" fmla="*/ 44 h 628"/>
                <a:gd name="T8" fmla="*/ 138 w 161"/>
                <a:gd name="T9" fmla="*/ 77 h 628"/>
                <a:gd name="T10" fmla="*/ 128 w 161"/>
                <a:gd name="T11" fmla="*/ 117 h 628"/>
                <a:gd name="T12" fmla="*/ 115 w 161"/>
                <a:gd name="T13" fmla="*/ 161 h 628"/>
                <a:gd name="T14" fmla="*/ 103 w 161"/>
                <a:gd name="T15" fmla="*/ 213 h 628"/>
                <a:gd name="T16" fmla="*/ 90 w 161"/>
                <a:gd name="T17" fmla="*/ 267 h 628"/>
                <a:gd name="T18" fmla="*/ 77 w 161"/>
                <a:gd name="T19" fmla="*/ 324 h 628"/>
                <a:gd name="T20" fmla="*/ 65 w 161"/>
                <a:gd name="T21" fmla="*/ 386 h 628"/>
                <a:gd name="T22" fmla="*/ 54 w 161"/>
                <a:gd name="T23" fmla="*/ 447 h 628"/>
                <a:gd name="T24" fmla="*/ 44 w 161"/>
                <a:gd name="T25" fmla="*/ 509 h 628"/>
                <a:gd name="T26" fmla="*/ 34 w 161"/>
                <a:gd name="T27" fmla="*/ 568 h 628"/>
                <a:gd name="T28" fmla="*/ 29 w 161"/>
                <a:gd name="T29" fmla="*/ 628 h 628"/>
                <a:gd name="T30" fmla="*/ 0 w 161"/>
                <a:gd name="T31" fmla="*/ 622 h 628"/>
                <a:gd name="T32" fmla="*/ 9 w 161"/>
                <a:gd name="T33" fmla="*/ 530 h 628"/>
                <a:gd name="T34" fmla="*/ 21 w 161"/>
                <a:gd name="T35" fmla="*/ 441 h 628"/>
                <a:gd name="T36" fmla="*/ 36 w 161"/>
                <a:gd name="T37" fmla="*/ 361 h 628"/>
                <a:gd name="T38" fmla="*/ 54 w 161"/>
                <a:gd name="T39" fmla="*/ 288 h 628"/>
                <a:gd name="T40" fmla="*/ 71 w 161"/>
                <a:gd name="T41" fmla="*/ 223 h 628"/>
                <a:gd name="T42" fmla="*/ 90 w 161"/>
                <a:gd name="T43" fmla="*/ 165 h 628"/>
                <a:gd name="T44" fmla="*/ 107 w 161"/>
                <a:gd name="T45" fmla="*/ 115 h 628"/>
                <a:gd name="T46" fmla="*/ 125 w 161"/>
                <a:gd name="T47" fmla="*/ 75 h 628"/>
                <a:gd name="T48" fmla="*/ 140 w 161"/>
                <a:gd name="T49" fmla="*/ 42 h 628"/>
                <a:gd name="T50" fmla="*/ 150 w 161"/>
                <a:gd name="T51" fmla="*/ 19 h 628"/>
                <a:gd name="T52" fmla="*/ 157 w 161"/>
                <a:gd name="T53" fmla="*/ 4 h 628"/>
                <a:gd name="T54" fmla="*/ 161 w 161"/>
                <a:gd name="T55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628">
                  <a:moveTo>
                    <a:pt x="161" y="0"/>
                  </a:moveTo>
                  <a:lnTo>
                    <a:pt x="159" y="6"/>
                  </a:lnTo>
                  <a:lnTo>
                    <a:pt x="155" y="21"/>
                  </a:lnTo>
                  <a:lnTo>
                    <a:pt x="148" y="44"/>
                  </a:lnTo>
                  <a:lnTo>
                    <a:pt x="138" y="77"/>
                  </a:lnTo>
                  <a:lnTo>
                    <a:pt x="128" y="117"/>
                  </a:lnTo>
                  <a:lnTo>
                    <a:pt x="115" y="161"/>
                  </a:lnTo>
                  <a:lnTo>
                    <a:pt x="103" y="213"/>
                  </a:lnTo>
                  <a:lnTo>
                    <a:pt x="90" y="267"/>
                  </a:lnTo>
                  <a:lnTo>
                    <a:pt x="77" y="324"/>
                  </a:lnTo>
                  <a:lnTo>
                    <a:pt x="65" y="386"/>
                  </a:lnTo>
                  <a:lnTo>
                    <a:pt x="54" y="447"/>
                  </a:lnTo>
                  <a:lnTo>
                    <a:pt x="44" y="509"/>
                  </a:lnTo>
                  <a:lnTo>
                    <a:pt x="34" y="568"/>
                  </a:lnTo>
                  <a:lnTo>
                    <a:pt x="29" y="628"/>
                  </a:lnTo>
                  <a:lnTo>
                    <a:pt x="0" y="622"/>
                  </a:lnTo>
                  <a:lnTo>
                    <a:pt x="9" y="530"/>
                  </a:lnTo>
                  <a:lnTo>
                    <a:pt x="21" y="441"/>
                  </a:lnTo>
                  <a:lnTo>
                    <a:pt x="36" y="361"/>
                  </a:lnTo>
                  <a:lnTo>
                    <a:pt x="54" y="288"/>
                  </a:lnTo>
                  <a:lnTo>
                    <a:pt x="71" y="223"/>
                  </a:lnTo>
                  <a:lnTo>
                    <a:pt x="90" y="165"/>
                  </a:lnTo>
                  <a:lnTo>
                    <a:pt x="107" y="115"/>
                  </a:lnTo>
                  <a:lnTo>
                    <a:pt x="125" y="75"/>
                  </a:lnTo>
                  <a:lnTo>
                    <a:pt x="140" y="42"/>
                  </a:lnTo>
                  <a:lnTo>
                    <a:pt x="150" y="19"/>
                  </a:lnTo>
                  <a:lnTo>
                    <a:pt x="157" y="4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69"/>
            <p:cNvSpPr>
              <a:spLocks/>
            </p:cNvSpPr>
            <p:nvPr/>
          </p:nvSpPr>
          <p:spPr bwMode="auto">
            <a:xfrm>
              <a:off x="9564688" y="2305050"/>
              <a:ext cx="512763" cy="839787"/>
            </a:xfrm>
            <a:custGeom>
              <a:avLst/>
              <a:gdLst>
                <a:gd name="T0" fmla="*/ 323 w 323"/>
                <a:gd name="T1" fmla="*/ 0 h 529"/>
                <a:gd name="T2" fmla="*/ 319 w 323"/>
                <a:gd name="T3" fmla="*/ 4 h 529"/>
                <a:gd name="T4" fmla="*/ 312 w 323"/>
                <a:gd name="T5" fmla="*/ 17 h 529"/>
                <a:gd name="T6" fmla="*/ 296 w 323"/>
                <a:gd name="T7" fmla="*/ 36 h 529"/>
                <a:gd name="T8" fmla="*/ 279 w 323"/>
                <a:gd name="T9" fmla="*/ 61 h 529"/>
                <a:gd name="T10" fmla="*/ 258 w 323"/>
                <a:gd name="T11" fmla="*/ 94 h 529"/>
                <a:gd name="T12" fmla="*/ 233 w 323"/>
                <a:gd name="T13" fmla="*/ 130 h 529"/>
                <a:gd name="T14" fmla="*/ 208 w 323"/>
                <a:gd name="T15" fmla="*/ 171 h 529"/>
                <a:gd name="T16" fmla="*/ 181 w 323"/>
                <a:gd name="T17" fmla="*/ 217 h 529"/>
                <a:gd name="T18" fmla="*/ 154 w 323"/>
                <a:gd name="T19" fmla="*/ 265 h 529"/>
                <a:gd name="T20" fmla="*/ 127 w 323"/>
                <a:gd name="T21" fmla="*/ 316 h 529"/>
                <a:gd name="T22" fmla="*/ 102 w 323"/>
                <a:gd name="T23" fmla="*/ 368 h 529"/>
                <a:gd name="T24" fmla="*/ 79 w 323"/>
                <a:gd name="T25" fmla="*/ 422 h 529"/>
                <a:gd name="T26" fmla="*/ 58 w 323"/>
                <a:gd name="T27" fmla="*/ 476 h 529"/>
                <a:gd name="T28" fmla="*/ 41 w 323"/>
                <a:gd name="T29" fmla="*/ 529 h 529"/>
                <a:gd name="T30" fmla="*/ 0 w 323"/>
                <a:gd name="T31" fmla="*/ 506 h 529"/>
                <a:gd name="T32" fmla="*/ 23 w 323"/>
                <a:gd name="T33" fmla="*/ 428 h 529"/>
                <a:gd name="T34" fmla="*/ 50 w 323"/>
                <a:gd name="T35" fmla="*/ 357 h 529"/>
                <a:gd name="T36" fmla="*/ 81 w 323"/>
                <a:gd name="T37" fmla="*/ 291 h 529"/>
                <a:gd name="T38" fmla="*/ 114 w 323"/>
                <a:gd name="T39" fmla="*/ 234 h 529"/>
                <a:gd name="T40" fmla="*/ 146 w 323"/>
                <a:gd name="T41" fmla="*/ 182 h 529"/>
                <a:gd name="T42" fmla="*/ 179 w 323"/>
                <a:gd name="T43" fmla="*/ 138 h 529"/>
                <a:gd name="T44" fmla="*/ 212 w 323"/>
                <a:gd name="T45" fmla="*/ 99 h 529"/>
                <a:gd name="T46" fmla="*/ 240 w 323"/>
                <a:gd name="T47" fmla="*/ 69 h 529"/>
                <a:gd name="T48" fmla="*/ 267 w 323"/>
                <a:gd name="T49" fmla="*/ 44 h 529"/>
                <a:gd name="T50" fmla="*/ 290 w 323"/>
                <a:gd name="T51" fmla="*/ 25 h 529"/>
                <a:gd name="T52" fmla="*/ 308 w 323"/>
                <a:gd name="T53" fmla="*/ 11 h 529"/>
                <a:gd name="T54" fmla="*/ 319 w 323"/>
                <a:gd name="T55" fmla="*/ 4 h 529"/>
                <a:gd name="T56" fmla="*/ 323 w 323"/>
                <a:gd name="T5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3" h="529">
                  <a:moveTo>
                    <a:pt x="323" y="0"/>
                  </a:moveTo>
                  <a:lnTo>
                    <a:pt x="319" y="4"/>
                  </a:lnTo>
                  <a:lnTo>
                    <a:pt x="312" y="17"/>
                  </a:lnTo>
                  <a:lnTo>
                    <a:pt x="296" y="36"/>
                  </a:lnTo>
                  <a:lnTo>
                    <a:pt x="279" y="61"/>
                  </a:lnTo>
                  <a:lnTo>
                    <a:pt x="258" y="94"/>
                  </a:lnTo>
                  <a:lnTo>
                    <a:pt x="233" y="130"/>
                  </a:lnTo>
                  <a:lnTo>
                    <a:pt x="208" y="171"/>
                  </a:lnTo>
                  <a:lnTo>
                    <a:pt x="181" y="217"/>
                  </a:lnTo>
                  <a:lnTo>
                    <a:pt x="154" y="265"/>
                  </a:lnTo>
                  <a:lnTo>
                    <a:pt x="127" y="316"/>
                  </a:lnTo>
                  <a:lnTo>
                    <a:pt x="102" y="368"/>
                  </a:lnTo>
                  <a:lnTo>
                    <a:pt x="79" y="422"/>
                  </a:lnTo>
                  <a:lnTo>
                    <a:pt x="58" y="476"/>
                  </a:lnTo>
                  <a:lnTo>
                    <a:pt x="41" y="529"/>
                  </a:lnTo>
                  <a:lnTo>
                    <a:pt x="0" y="506"/>
                  </a:lnTo>
                  <a:lnTo>
                    <a:pt x="23" y="428"/>
                  </a:lnTo>
                  <a:lnTo>
                    <a:pt x="50" y="357"/>
                  </a:lnTo>
                  <a:lnTo>
                    <a:pt x="81" y="291"/>
                  </a:lnTo>
                  <a:lnTo>
                    <a:pt x="114" y="234"/>
                  </a:lnTo>
                  <a:lnTo>
                    <a:pt x="146" y="182"/>
                  </a:lnTo>
                  <a:lnTo>
                    <a:pt x="179" y="138"/>
                  </a:lnTo>
                  <a:lnTo>
                    <a:pt x="212" y="99"/>
                  </a:lnTo>
                  <a:lnTo>
                    <a:pt x="240" y="69"/>
                  </a:lnTo>
                  <a:lnTo>
                    <a:pt x="267" y="44"/>
                  </a:lnTo>
                  <a:lnTo>
                    <a:pt x="290" y="25"/>
                  </a:lnTo>
                  <a:lnTo>
                    <a:pt x="308" y="11"/>
                  </a:lnTo>
                  <a:lnTo>
                    <a:pt x="319" y="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70"/>
            <p:cNvSpPr>
              <a:spLocks/>
            </p:cNvSpPr>
            <p:nvPr/>
          </p:nvSpPr>
          <p:spPr bwMode="auto">
            <a:xfrm>
              <a:off x="7150100" y="2282825"/>
              <a:ext cx="454025" cy="862012"/>
            </a:xfrm>
            <a:custGeom>
              <a:avLst/>
              <a:gdLst>
                <a:gd name="T0" fmla="*/ 286 w 286"/>
                <a:gd name="T1" fmla="*/ 0 h 543"/>
                <a:gd name="T2" fmla="*/ 285 w 286"/>
                <a:gd name="T3" fmla="*/ 4 h 543"/>
                <a:gd name="T4" fmla="*/ 277 w 286"/>
                <a:gd name="T5" fmla="*/ 17 h 543"/>
                <a:gd name="T6" fmla="*/ 263 w 286"/>
                <a:gd name="T7" fmla="*/ 37 h 543"/>
                <a:gd name="T8" fmla="*/ 248 w 286"/>
                <a:gd name="T9" fmla="*/ 63 h 543"/>
                <a:gd name="T10" fmla="*/ 229 w 286"/>
                <a:gd name="T11" fmla="*/ 94 h 543"/>
                <a:gd name="T12" fmla="*/ 208 w 286"/>
                <a:gd name="T13" fmla="*/ 133 h 543"/>
                <a:gd name="T14" fmla="*/ 185 w 286"/>
                <a:gd name="T15" fmla="*/ 175 h 543"/>
                <a:gd name="T16" fmla="*/ 160 w 286"/>
                <a:gd name="T17" fmla="*/ 221 h 543"/>
                <a:gd name="T18" fmla="*/ 135 w 286"/>
                <a:gd name="T19" fmla="*/ 271 h 543"/>
                <a:gd name="T20" fmla="*/ 110 w 286"/>
                <a:gd name="T21" fmla="*/ 323 h 543"/>
                <a:gd name="T22" fmla="*/ 87 w 286"/>
                <a:gd name="T23" fmla="*/ 376 h 543"/>
                <a:gd name="T24" fmla="*/ 66 w 286"/>
                <a:gd name="T25" fmla="*/ 432 h 543"/>
                <a:gd name="T26" fmla="*/ 44 w 286"/>
                <a:gd name="T27" fmla="*/ 488 h 543"/>
                <a:gd name="T28" fmla="*/ 29 w 286"/>
                <a:gd name="T29" fmla="*/ 543 h 543"/>
                <a:gd name="T30" fmla="*/ 0 w 286"/>
                <a:gd name="T31" fmla="*/ 516 h 543"/>
                <a:gd name="T32" fmla="*/ 25 w 286"/>
                <a:gd name="T33" fmla="*/ 428 h 543"/>
                <a:gd name="T34" fmla="*/ 54 w 286"/>
                <a:gd name="T35" fmla="*/ 348 h 543"/>
                <a:gd name="T36" fmla="*/ 87 w 286"/>
                <a:gd name="T37" fmla="*/ 277 h 543"/>
                <a:gd name="T38" fmla="*/ 117 w 286"/>
                <a:gd name="T39" fmla="*/ 215 h 543"/>
                <a:gd name="T40" fmla="*/ 150 w 286"/>
                <a:gd name="T41" fmla="*/ 161 h 543"/>
                <a:gd name="T42" fmla="*/ 181 w 286"/>
                <a:gd name="T43" fmla="*/ 117 h 543"/>
                <a:gd name="T44" fmla="*/ 208 w 286"/>
                <a:gd name="T45" fmla="*/ 81 h 543"/>
                <a:gd name="T46" fmla="*/ 235 w 286"/>
                <a:gd name="T47" fmla="*/ 50 h 543"/>
                <a:gd name="T48" fmla="*/ 256 w 286"/>
                <a:gd name="T49" fmla="*/ 29 h 543"/>
                <a:gd name="T50" fmla="*/ 273 w 286"/>
                <a:gd name="T51" fmla="*/ 12 h 543"/>
                <a:gd name="T52" fmla="*/ 283 w 286"/>
                <a:gd name="T53" fmla="*/ 4 h 543"/>
                <a:gd name="T54" fmla="*/ 286 w 286"/>
                <a:gd name="T55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3">
                  <a:moveTo>
                    <a:pt x="286" y="0"/>
                  </a:moveTo>
                  <a:lnTo>
                    <a:pt x="285" y="4"/>
                  </a:lnTo>
                  <a:lnTo>
                    <a:pt x="277" y="17"/>
                  </a:lnTo>
                  <a:lnTo>
                    <a:pt x="263" y="37"/>
                  </a:lnTo>
                  <a:lnTo>
                    <a:pt x="248" y="63"/>
                  </a:lnTo>
                  <a:lnTo>
                    <a:pt x="229" y="94"/>
                  </a:lnTo>
                  <a:lnTo>
                    <a:pt x="208" y="133"/>
                  </a:lnTo>
                  <a:lnTo>
                    <a:pt x="185" y="175"/>
                  </a:lnTo>
                  <a:lnTo>
                    <a:pt x="160" y="221"/>
                  </a:lnTo>
                  <a:lnTo>
                    <a:pt x="135" y="271"/>
                  </a:lnTo>
                  <a:lnTo>
                    <a:pt x="110" y="323"/>
                  </a:lnTo>
                  <a:lnTo>
                    <a:pt x="87" y="376"/>
                  </a:lnTo>
                  <a:lnTo>
                    <a:pt x="66" y="432"/>
                  </a:lnTo>
                  <a:lnTo>
                    <a:pt x="44" y="488"/>
                  </a:lnTo>
                  <a:lnTo>
                    <a:pt x="29" y="543"/>
                  </a:lnTo>
                  <a:lnTo>
                    <a:pt x="0" y="516"/>
                  </a:lnTo>
                  <a:lnTo>
                    <a:pt x="25" y="428"/>
                  </a:lnTo>
                  <a:lnTo>
                    <a:pt x="54" y="348"/>
                  </a:lnTo>
                  <a:lnTo>
                    <a:pt x="87" y="277"/>
                  </a:lnTo>
                  <a:lnTo>
                    <a:pt x="117" y="215"/>
                  </a:lnTo>
                  <a:lnTo>
                    <a:pt x="150" y="161"/>
                  </a:lnTo>
                  <a:lnTo>
                    <a:pt x="181" y="117"/>
                  </a:lnTo>
                  <a:lnTo>
                    <a:pt x="208" y="81"/>
                  </a:lnTo>
                  <a:lnTo>
                    <a:pt x="235" y="50"/>
                  </a:lnTo>
                  <a:lnTo>
                    <a:pt x="256" y="29"/>
                  </a:lnTo>
                  <a:lnTo>
                    <a:pt x="273" y="12"/>
                  </a:lnTo>
                  <a:lnTo>
                    <a:pt x="283" y="4"/>
                  </a:lnTo>
                  <a:lnTo>
                    <a:pt x="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71"/>
            <p:cNvSpPr>
              <a:spLocks/>
            </p:cNvSpPr>
            <p:nvPr/>
          </p:nvSpPr>
          <p:spPr bwMode="auto">
            <a:xfrm>
              <a:off x="6421438" y="2252662"/>
              <a:ext cx="406400" cy="892175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72"/>
            <p:cNvSpPr>
              <a:spLocks/>
            </p:cNvSpPr>
            <p:nvPr/>
          </p:nvSpPr>
          <p:spPr bwMode="auto">
            <a:xfrm>
              <a:off x="6338888" y="2249487"/>
              <a:ext cx="403225" cy="895350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73"/>
            <p:cNvSpPr>
              <a:spLocks/>
            </p:cNvSpPr>
            <p:nvPr/>
          </p:nvSpPr>
          <p:spPr bwMode="auto">
            <a:xfrm>
              <a:off x="6775450" y="2452687"/>
              <a:ext cx="334963" cy="692150"/>
            </a:xfrm>
            <a:custGeom>
              <a:avLst/>
              <a:gdLst>
                <a:gd name="T0" fmla="*/ 211 w 211"/>
                <a:gd name="T1" fmla="*/ 0 h 436"/>
                <a:gd name="T2" fmla="*/ 209 w 211"/>
                <a:gd name="T3" fmla="*/ 6 h 436"/>
                <a:gd name="T4" fmla="*/ 202 w 211"/>
                <a:gd name="T5" fmla="*/ 17 h 436"/>
                <a:gd name="T6" fmla="*/ 188 w 211"/>
                <a:gd name="T7" fmla="*/ 38 h 436"/>
                <a:gd name="T8" fmla="*/ 173 w 211"/>
                <a:gd name="T9" fmla="*/ 67 h 436"/>
                <a:gd name="T10" fmla="*/ 156 w 211"/>
                <a:gd name="T11" fmla="*/ 102 h 436"/>
                <a:gd name="T12" fmla="*/ 136 w 211"/>
                <a:gd name="T13" fmla="*/ 140 h 436"/>
                <a:gd name="T14" fmla="*/ 115 w 211"/>
                <a:gd name="T15" fmla="*/ 184 h 436"/>
                <a:gd name="T16" fmla="*/ 94 w 211"/>
                <a:gd name="T17" fmla="*/ 230 h 436"/>
                <a:gd name="T18" fmla="*/ 73 w 211"/>
                <a:gd name="T19" fmla="*/ 280 h 436"/>
                <a:gd name="T20" fmla="*/ 54 w 211"/>
                <a:gd name="T21" fmla="*/ 332 h 436"/>
                <a:gd name="T22" fmla="*/ 37 w 211"/>
                <a:gd name="T23" fmla="*/ 384 h 436"/>
                <a:gd name="T24" fmla="*/ 23 w 211"/>
                <a:gd name="T25" fmla="*/ 436 h 436"/>
                <a:gd name="T26" fmla="*/ 0 w 211"/>
                <a:gd name="T27" fmla="*/ 416 h 436"/>
                <a:gd name="T28" fmla="*/ 21 w 211"/>
                <a:gd name="T29" fmla="*/ 340 h 436"/>
                <a:gd name="T30" fmla="*/ 44 w 211"/>
                <a:gd name="T31" fmla="*/ 270 h 436"/>
                <a:gd name="T32" fmla="*/ 67 w 211"/>
                <a:gd name="T33" fmla="*/ 211 h 436"/>
                <a:gd name="T34" fmla="*/ 94 w 211"/>
                <a:gd name="T35" fmla="*/ 159 h 436"/>
                <a:gd name="T36" fmla="*/ 119 w 211"/>
                <a:gd name="T37" fmla="*/ 115 h 436"/>
                <a:gd name="T38" fmla="*/ 144 w 211"/>
                <a:gd name="T39" fmla="*/ 78 h 436"/>
                <a:gd name="T40" fmla="*/ 165 w 211"/>
                <a:gd name="T41" fmla="*/ 50 h 436"/>
                <a:gd name="T42" fmla="*/ 184 w 211"/>
                <a:gd name="T43" fmla="*/ 27 h 436"/>
                <a:gd name="T44" fmla="*/ 198 w 211"/>
                <a:gd name="T45" fmla="*/ 11 h 436"/>
                <a:gd name="T46" fmla="*/ 208 w 211"/>
                <a:gd name="T47" fmla="*/ 4 h 436"/>
                <a:gd name="T48" fmla="*/ 211 w 211"/>
                <a:gd name="T4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436">
                  <a:moveTo>
                    <a:pt x="211" y="0"/>
                  </a:moveTo>
                  <a:lnTo>
                    <a:pt x="209" y="6"/>
                  </a:lnTo>
                  <a:lnTo>
                    <a:pt x="202" y="17"/>
                  </a:lnTo>
                  <a:lnTo>
                    <a:pt x="188" y="38"/>
                  </a:lnTo>
                  <a:lnTo>
                    <a:pt x="173" y="67"/>
                  </a:lnTo>
                  <a:lnTo>
                    <a:pt x="156" y="102"/>
                  </a:lnTo>
                  <a:lnTo>
                    <a:pt x="136" y="140"/>
                  </a:lnTo>
                  <a:lnTo>
                    <a:pt x="115" y="184"/>
                  </a:lnTo>
                  <a:lnTo>
                    <a:pt x="94" y="230"/>
                  </a:lnTo>
                  <a:lnTo>
                    <a:pt x="73" y="280"/>
                  </a:lnTo>
                  <a:lnTo>
                    <a:pt x="54" y="332"/>
                  </a:lnTo>
                  <a:lnTo>
                    <a:pt x="37" y="384"/>
                  </a:lnTo>
                  <a:lnTo>
                    <a:pt x="23" y="436"/>
                  </a:lnTo>
                  <a:lnTo>
                    <a:pt x="0" y="416"/>
                  </a:lnTo>
                  <a:lnTo>
                    <a:pt x="21" y="340"/>
                  </a:lnTo>
                  <a:lnTo>
                    <a:pt x="44" y="270"/>
                  </a:lnTo>
                  <a:lnTo>
                    <a:pt x="67" y="211"/>
                  </a:lnTo>
                  <a:lnTo>
                    <a:pt x="94" y="159"/>
                  </a:lnTo>
                  <a:lnTo>
                    <a:pt x="119" y="115"/>
                  </a:lnTo>
                  <a:lnTo>
                    <a:pt x="144" y="78"/>
                  </a:lnTo>
                  <a:lnTo>
                    <a:pt x="165" y="50"/>
                  </a:lnTo>
                  <a:lnTo>
                    <a:pt x="184" y="27"/>
                  </a:lnTo>
                  <a:lnTo>
                    <a:pt x="198" y="11"/>
                  </a:lnTo>
                  <a:lnTo>
                    <a:pt x="208" y="4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74"/>
            <p:cNvSpPr>
              <a:spLocks/>
            </p:cNvSpPr>
            <p:nvPr/>
          </p:nvSpPr>
          <p:spPr bwMode="auto">
            <a:xfrm>
              <a:off x="6937375" y="2459037"/>
              <a:ext cx="344488" cy="685800"/>
            </a:xfrm>
            <a:custGeom>
              <a:avLst/>
              <a:gdLst>
                <a:gd name="T0" fmla="*/ 217 w 217"/>
                <a:gd name="T1" fmla="*/ 0 h 432"/>
                <a:gd name="T2" fmla="*/ 213 w 217"/>
                <a:gd name="T3" fmla="*/ 4 h 432"/>
                <a:gd name="T4" fmla="*/ 205 w 217"/>
                <a:gd name="T5" fmla="*/ 17 h 432"/>
                <a:gd name="T6" fmla="*/ 194 w 217"/>
                <a:gd name="T7" fmla="*/ 38 h 432"/>
                <a:gd name="T8" fmla="*/ 178 w 217"/>
                <a:gd name="T9" fmla="*/ 65 h 432"/>
                <a:gd name="T10" fmla="*/ 159 w 217"/>
                <a:gd name="T11" fmla="*/ 100 h 432"/>
                <a:gd name="T12" fmla="*/ 140 w 217"/>
                <a:gd name="T13" fmla="*/ 138 h 432"/>
                <a:gd name="T14" fmla="*/ 119 w 217"/>
                <a:gd name="T15" fmla="*/ 182 h 432"/>
                <a:gd name="T16" fmla="*/ 96 w 217"/>
                <a:gd name="T17" fmla="*/ 228 h 432"/>
                <a:gd name="T18" fmla="*/ 75 w 217"/>
                <a:gd name="T19" fmla="*/ 278 h 432"/>
                <a:gd name="T20" fmla="*/ 56 w 217"/>
                <a:gd name="T21" fmla="*/ 328 h 432"/>
                <a:gd name="T22" fmla="*/ 38 w 217"/>
                <a:gd name="T23" fmla="*/ 380 h 432"/>
                <a:gd name="T24" fmla="*/ 23 w 217"/>
                <a:gd name="T25" fmla="*/ 432 h 432"/>
                <a:gd name="T26" fmla="*/ 0 w 217"/>
                <a:gd name="T27" fmla="*/ 411 h 432"/>
                <a:gd name="T28" fmla="*/ 21 w 217"/>
                <a:gd name="T29" fmla="*/ 334 h 432"/>
                <a:gd name="T30" fmla="*/ 46 w 217"/>
                <a:gd name="T31" fmla="*/ 267 h 432"/>
                <a:gd name="T32" fmla="*/ 71 w 217"/>
                <a:gd name="T33" fmla="*/ 207 h 432"/>
                <a:gd name="T34" fmla="*/ 98 w 217"/>
                <a:gd name="T35" fmla="*/ 155 h 432"/>
                <a:gd name="T36" fmla="*/ 123 w 217"/>
                <a:gd name="T37" fmla="*/ 113 h 432"/>
                <a:gd name="T38" fmla="*/ 148 w 217"/>
                <a:gd name="T39" fmla="*/ 77 h 432"/>
                <a:gd name="T40" fmla="*/ 169 w 217"/>
                <a:gd name="T41" fmla="*/ 48 h 432"/>
                <a:gd name="T42" fmla="*/ 188 w 217"/>
                <a:gd name="T43" fmla="*/ 27 h 432"/>
                <a:gd name="T44" fmla="*/ 203 w 217"/>
                <a:gd name="T45" fmla="*/ 11 h 432"/>
                <a:gd name="T46" fmla="*/ 213 w 217"/>
                <a:gd name="T47" fmla="*/ 2 h 432"/>
                <a:gd name="T48" fmla="*/ 217 w 217"/>
                <a:gd name="T4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432">
                  <a:moveTo>
                    <a:pt x="217" y="0"/>
                  </a:moveTo>
                  <a:lnTo>
                    <a:pt x="213" y="4"/>
                  </a:lnTo>
                  <a:lnTo>
                    <a:pt x="205" y="17"/>
                  </a:lnTo>
                  <a:lnTo>
                    <a:pt x="194" y="38"/>
                  </a:lnTo>
                  <a:lnTo>
                    <a:pt x="178" y="65"/>
                  </a:lnTo>
                  <a:lnTo>
                    <a:pt x="159" y="100"/>
                  </a:lnTo>
                  <a:lnTo>
                    <a:pt x="140" y="138"/>
                  </a:lnTo>
                  <a:lnTo>
                    <a:pt x="119" y="182"/>
                  </a:lnTo>
                  <a:lnTo>
                    <a:pt x="96" y="228"/>
                  </a:lnTo>
                  <a:lnTo>
                    <a:pt x="75" y="278"/>
                  </a:lnTo>
                  <a:lnTo>
                    <a:pt x="56" y="328"/>
                  </a:lnTo>
                  <a:lnTo>
                    <a:pt x="38" y="380"/>
                  </a:lnTo>
                  <a:lnTo>
                    <a:pt x="23" y="432"/>
                  </a:lnTo>
                  <a:lnTo>
                    <a:pt x="0" y="411"/>
                  </a:lnTo>
                  <a:lnTo>
                    <a:pt x="21" y="334"/>
                  </a:lnTo>
                  <a:lnTo>
                    <a:pt x="46" y="267"/>
                  </a:lnTo>
                  <a:lnTo>
                    <a:pt x="71" y="207"/>
                  </a:lnTo>
                  <a:lnTo>
                    <a:pt x="98" y="155"/>
                  </a:lnTo>
                  <a:lnTo>
                    <a:pt x="123" y="113"/>
                  </a:lnTo>
                  <a:lnTo>
                    <a:pt x="148" y="77"/>
                  </a:lnTo>
                  <a:lnTo>
                    <a:pt x="169" y="48"/>
                  </a:lnTo>
                  <a:lnTo>
                    <a:pt x="188" y="27"/>
                  </a:lnTo>
                  <a:lnTo>
                    <a:pt x="203" y="11"/>
                  </a:lnTo>
                  <a:lnTo>
                    <a:pt x="213" y="2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75"/>
            <p:cNvSpPr>
              <a:spLocks/>
            </p:cNvSpPr>
            <p:nvPr/>
          </p:nvSpPr>
          <p:spPr bwMode="auto">
            <a:xfrm>
              <a:off x="6989763" y="2328862"/>
              <a:ext cx="434975" cy="815975"/>
            </a:xfrm>
            <a:custGeom>
              <a:avLst/>
              <a:gdLst>
                <a:gd name="T0" fmla="*/ 274 w 274"/>
                <a:gd name="T1" fmla="*/ 0 h 514"/>
                <a:gd name="T2" fmla="*/ 270 w 274"/>
                <a:gd name="T3" fmla="*/ 4 h 514"/>
                <a:gd name="T4" fmla="*/ 263 w 274"/>
                <a:gd name="T5" fmla="*/ 13 h 514"/>
                <a:gd name="T6" fmla="*/ 251 w 274"/>
                <a:gd name="T7" fmla="*/ 32 h 514"/>
                <a:gd name="T8" fmla="*/ 236 w 274"/>
                <a:gd name="T9" fmla="*/ 57 h 514"/>
                <a:gd name="T10" fmla="*/ 218 w 274"/>
                <a:gd name="T11" fmla="*/ 88 h 514"/>
                <a:gd name="T12" fmla="*/ 197 w 274"/>
                <a:gd name="T13" fmla="*/ 123 h 514"/>
                <a:gd name="T14" fmla="*/ 174 w 274"/>
                <a:gd name="T15" fmla="*/ 163 h 514"/>
                <a:gd name="T16" fmla="*/ 151 w 274"/>
                <a:gd name="T17" fmla="*/ 205 h 514"/>
                <a:gd name="T18" fmla="*/ 128 w 274"/>
                <a:gd name="T19" fmla="*/ 253 h 514"/>
                <a:gd name="T20" fmla="*/ 105 w 274"/>
                <a:gd name="T21" fmla="*/ 303 h 514"/>
                <a:gd name="T22" fmla="*/ 84 w 274"/>
                <a:gd name="T23" fmla="*/ 353 h 514"/>
                <a:gd name="T24" fmla="*/ 63 w 274"/>
                <a:gd name="T25" fmla="*/ 407 h 514"/>
                <a:gd name="T26" fmla="*/ 46 w 274"/>
                <a:gd name="T27" fmla="*/ 460 h 514"/>
                <a:gd name="T28" fmla="*/ 30 w 274"/>
                <a:gd name="T29" fmla="*/ 514 h 514"/>
                <a:gd name="T30" fmla="*/ 0 w 274"/>
                <a:gd name="T31" fmla="*/ 485 h 514"/>
                <a:gd name="T32" fmla="*/ 23 w 274"/>
                <a:gd name="T33" fmla="*/ 399 h 514"/>
                <a:gd name="T34" fmla="*/ 49 w 274"/>
                <a:gd name="T35" fmla="*/ 324 h 514"/>
                <a:gd name="T36" fmla="*/ 78 w 274"/>
                <a:gd name="T37" fmla="*/ 257 h 514"/>
                <a:gd name="T38" fmla="*/ 109 w 274"/>
                <a:gd name="T39" fmla="*/ 197 h 514"/>
                <a:gd name="T40" fmla="*/ 138 w 274"/>
                <a:gd name="T41" fmla="*/ 148 h 514"/>
                <a:gd name="T42" fmla="*/ 169 w 274"/>
                <a:gd name="T43" fmla="*/ 107 h 514"/>
                <a:gd name="T44" fmla="*/ 195 w 274"/>
                <a:gd name="T45" fmla="*/ 73 h 514"/>
                <a:gd name="T46" fmla="*/ 220 w 274"/>
                <a:gd name="T47" fmla="*/ 44 h 514"/>
                <a:gd name="T48" fmla="*/ 242 w 274"/>
                <a:gd name="T49" fmla="*/ 25 h 514"/>
                <a:gd name="T50" fmla="*/ 259 w 274"/>
                <a:gd name="T51" fmla="*/ 9 h 514"/>
                <a:gd name="T52" fmla="*/ 270 w 274"/>
                <a:gd name="T53" fmla="*/ 2 h 514"/>
                <a:gd name="T54" fmla="*/ 274 w 274"/>
                <a:gd name="T55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" h="514">
                  <a:moveTo>
                    <a:pt x="274" y="0"/>
                  </a:moveTo>
                  <a:lnTo>
                    <a:pt x="270" y="4"/>
                  </a:lnTo>
                  <a:lnTo>
                    <a:pt x="263" y="13"/>
                  </a:lnTo>
                  <a:lnTo>
                    <a:pt x="251" y="32"/>
                  </a:lnTo>
                  <a:lnTo>
                    <a:pt x="236" y="57"/>
                  </a:lnTo>
                  <a:lnTo>
                    <a:pt x="218" y="88"/>
                  </a:lnTo>
                  <a:lnTo>
                    <a:pt x="197" y="123"/>
                  </a:lnTo>
                  <a:lnTo>
                    <a:pt x="174" y="163"/>
                  </a:lnTo>
                  <a:lnTo>
                    <a:pt x="151" y="205"/>
                  </a:lnTo>
                  <a:lnTo>
                    <a:pt x="128" y="253"/>
                  </a:lnTo>
                  <a:lnTo>
                    <a:pt x="105" y="303"/>
                  </a:lnTo>
                  <a:lnTo>
                    <a:pt x="84" y="353"/>
                  </a:lnTo>
                  <a:lnTo>
                    <a:pt x="63" y="407"/>
                  </a:lnTo>
                  <a:lnTo>
                    <a:pt x="46" y="460"/>
                  </a:lnTo>
                  <a:lnTo>
                    <a:pt x="30" y="514"/>
                  </a:lnTo>
                  <a:lnTo>
                    <a:pt x="0" y="485"/>
                  </a:lnTo>
                  <a:lnTo>
                    <a:pt x="23" y="399"/>
                  </a:lnTo>
                  <a:lnTo>
                    <a:pt x="49" y="324"/>
                  </a:lnTo>
                  <a:lnTo>
                    <a:pt x="78" y="257"/>
                  </a:lnTo>
                  <a:lnTo>
                    <a:pt x="109" y="197"/>
                  </a:lnTo>
                  <a:lnTo>
                    <a:pt x="138" y="148"/>
                  </a:lnTo>
                  <a:lnTo>
                    <a:pt x="169" y="107"/>
                  </a:lnTo>
                  <a:lnTo>
                    <a:pt x="195" y="73"/>
                  </a:lnTo>
                  <a:lnTo>
                    <a:pt x="220" y="44"/>
                  </a:lnTo>
                  <a:lnTo>
                    <a:pt x="242" y="25"/>
                  </a:lnTo>
                  <a:lnTo>
                    <a:pt x="259" y="9"/>
                  </a:lnTo>
                  <a:lnTo>
                    <a:pt x="270" y="2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76"/>
            <p:cNvSpPr>
              <a:spLocks/>
            </p:cNvSpPr>
            <p:nvPr/>
          </p:nvSpPr>
          <p:spPr bwMode="auto">
            <a:xfrm>
              <a:off x="7132638" y="2146300"/>
              <a:ext cx="338138" cy="998537"/>
            </a:xfrm>
            <a:custGeom>
              <a:avLst/>
              <a:gdLst>
                <a:gd name="T0" fmla="*/ 213 w 213"/>
                <a:gd name="T1" fmla="*/ 0 h 629"/>
                <a:gd name="T2" fmla="*/ 211 w 213"/>
                <a:gd name="T3" fmla="*/ 5 h 629"/>
                <a:gd name="T4" fmla="*/ 205 w 213"/>
                <a:gd name="T5" fmla="*/ 21 h 629"/>
                <a:gd name="T6" fmla="*/ 196 w 213"/>
                <a:gd name="T7" fmla="*/ 44 h 629"/>
                <a:gd name="T8" fmla="*/ 184 w 213"/>
                <a:gd name="T9" fmla="*/ 76 h 629"/>
                <a:gd name="T10" fmla="*/ 169 w 213"/>
                <a:gd name="T11" fmla="*/ 115 h 629"/>
                <a:gd name="T12" fmla="*/ 153 w 213"/>
                <a:gd name="T13" fmla="*/ 161 h 629"/>
                <a:gd name="T14" fmla="*/ 136 w 213"/>
                <a:gd name="T15" fmla="*/ 211 h 629"/>
                <a:gd name="T16" fmla="*/ 119 w 213"/>
                <a:gd name="T17" fmla="*/ 266 h 629"/>
                <a:gd name="T18" fmla="*/ 102 w 213"/>
                <a:gd name="T19" fmla="*/ 324 h 629"/>
                <a:gd name="T20" fmla="*/ 86 w 213"/>
                <a:gd name="T21" fmla="*/ 384 h 629"/>
                <a:gd name="T22" fmla="*/ 71 w 213"/>
                <a:gd name="T23" fmla="*/ 445 h 629"/>
                <a:gd name="T24" fmla="*/ 57 w 213"/>
                <a:gd name="T25" fmla="*/ 506 h 629"/>
                <a:gd name="T26" fmla="*/ 48 w 213"/>
                <a:gd name="T27" fmla="*/ 568 h 629"/>
                <a:gd name="T28" fmla="*/ 40 w 213"/>
                <a:gd name="T29" fmla="*/ 629 h 629"/>
                <a:gd name="T30" fmla="*/ 0 w 213"/>
                <a:gd name="T31" fmla="*/ 620 h 629"/>
                <a:gd name="T32" fmla="*/ 9 w 213"/>
                <a:gd name="T33" fmla="*/ 531 h 629"/>
                <a:gd name="T34" fmla="*/ 23 w 213"/>
                <a:gd name="T35" fmla="*/ 449 h 629"/>
                <a:gd name="T36" fmla="*/ 40 w 213"/>
                <a:gd name="T37" fmla="*/ 374 h 629"/>
                <a:gd name="T38" fmla="*/ 59 w 213"/>
                <a:gd name="T39" fmla="*/ 305 h 629"/>
                <a:gd name="T40" fmla="*/ 82 w 213"/>
                <a:gd name="T41" fmla="*/ 242 h 629"/>
                <a:gd name="T42" fmla="*/ 105 w 213"/>
                <a:gd name="T43" fmla="*/ 186 h 629"/>
                <a:gd name="T44" fmla="*/ 128 w 213"/>
                <a:gd name="T45" fmla="*/ 138 h 629"/>
                <a:gd name="T46" fmla="*/ 150 w 213"/>
                <a:gd name="T47" fmla="*/ 96 h 629"/>
                <a:gd name="T48" fmla="*/ 171 w 213"/>
                <a:gd name="T49" fmla="*/ 61 h 629"/>
                <a:gd name="T50" fmla="*/ 188 w 213"/>
                <a:gd name="T51" fmla="*/ 34 h 629"/>
                <a:gd name="T52" fmla="*/ 201 w 213"/>
                <a:gd name="T53" fmla="*/ 15 h 629"/>
                <a:gd name="T54" fmla="*/ 211 w 213"/>
                <a:gd name="T55" fmla="*/ 3 h 629"/>
                <a:gd name="T56" fmla="*/ 213 w 213"/>
                <a:gd name="T5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629">
                  <a:moveTo>
                    <a:pt x="213" y="0"/>
                  </a:moveTo>
                  <a:lnTo>
                    <a:pt x="211" y="5"/>
                  </a:lnTo>
                  <a:lnTo>
                    <a:pt x="205" y="21"/>
                  </a:lnTo>
                  <a:lnTo>
                    <a:pt x="196" y="44"/>
                  </a:lnTo>
                  <a:lnTo>
                    <a:pt x="184" y="76"/>
                  </a:lnTo>
                  <a:lnTo>
                    <a:pt x="169" y="115"/>
                  </a:lnTo>
                  <a:lnTo>
                    <a:pt x="153" y="161"/>
                  </a:lnTo>
                  <a:lnTo>
                    <a:pt x="136" y="211"/>
                  </a:lnTo>
                  <a:lnTo>
                    <a:pt x="119" y="266"/>
                  </a:lnTo>
                  <a:lnTo>
                    <a:pt x="102" y="324"/>
                  </a:lnTo>
                  <a:lnTo>
                    <a:pt x="86" y="384"/>
                  </a:lnTo>
                  <a:lnTo>
                    <a:pt x="71" y="445"/>
                  </a:lnTo>
                  <a:lnTo>
                    <a:pt x="57" y="506"/>
                  </a:lnTo>
                  <a:lnTo>
                    <a:pt x="48" y="568"/>
                  </a:lnTo>
                  <a:lnTo>
                    <a:pt x="40" y="629"/>
                  </a:lnTo>
                  <a:lnTo>
                    <a:pt x="0" y="620"/>
                  </a:lnTo>
                  <a:lnTo>
                    <a:pt x="9" y="531"/>
                  </a:lnTo>
                  <a:lnTo>
                    <a:pt x="23" y="449"/>
                  </a:lnTo>
                  <a:lnTo>
                    <a:pt x="40" y="374"/>
                  </a:lnTo>
                  <a:lnTo>
                    <a:pt x="59" y="305"/>
                  </a:lnTo>
                  <a:lnTo>
                    <a:pt x="82" y="242"/>
                  </a:lnTo>
                  <a:lnTo>
                    <a:pt x="105" y="186"/>
                  </a:lnTo>
                  <a:lnTo>
                    <a:pt x="128" y="138"/>
                  </a:lnTo>
                  <a:lnTo>
                    <a:pt x="150" y="96"/>
                  </a:lnTo>
                  <a:lnTo>
                    <a:pt x="171" y="61"/>
                  </a:lnTo>
                  <a:lnTo>
                    <a:pt x="188" y="34"/>
                  </a:lnTo>
                  <a:lnTo>
                    <a:pt x="201" y="15"/>
                  </a:lnTo>
                  <a:lnTo>
                    <a:pt x="211" y="3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77"/>
            <p:cNvSpPr>
              <a:spLocks/>
            </p:cNvSpPr>
            <p:nvPr/>
          </p:nvSpPr>
          <p:spPr bwMode="auto">
            <a:xfrm>
              <a:off x="7470775" y="2368550"/>
              <a:ext cx="284163" cy="776287"/>
            </a:xfrm>
            <a:custGeom>
              <a:avLst/>
              <a:gdLst>
                <a:gd name="T0" fmla="*/ 179 w 179"/>
                <a:gd name="T1" fmla="*/ 0 h 489"/>
                <a:gd name="T2" fmla="*/ 177 w 179"/>
                <a:gd name="T3" fmla="*/ 5 h 489"/>
                <a:gd name="T4" fmla="*/ 171 w 179"/>
                <a:gd name="T5" fmla="*/ 19 h 489"/>
                <a:gd name="T6" fmla="*/ 161 w 179"/>
                <a:gd name="T7" fmla="*/ 40 h 489"/>
                <a:gd name="T8" fmla="*/ 150 w 179"/>
                <a:gd name="T9" fmla="*/ 69 h 489"/>
                <a:gd name="T10" fmla="*/ 136 w 179"/>
                <a:gd name="T11" fmla="*/ 103 h 489"/>
                <a:gd name="T12" fmla="*/ 123 w 179"/>
                <a:gd name="T13" fmla="*/ 142 h 489"/>
                <a:gd name="T14" fmla="*/ 108 w 179"/>
                <a:gd name="T15" fmla="*/ 186 h 489"/>
                <a:gd name="T16" fmla="*/ 90 w 179"/>
                <a:gd name="T17" fmla="*/ 234 h 489"/>
                <a:gd name="T18" fmla="*/ 75 w 179"/>
                <a:gd name="T19" fmla="*/ 284 h 489"/>
                <a:gd name="T20" fmla="*/ 61 w 179"/>
                <a:gd name="T21" fmla="*/ 334 h 489"/>
                <a:gd name="T22" fmla="*/ 50 w 179"/>
                <a:gd name="T23" fmla="*/ 385 h 489"/>
                <a:gd name="T24" fmla="*/ 38 w 179"/>
                <a:gd name="T25" fmla="*/ 437 h 489"/>
                <a:gd name="T26" fmla="*/ 31 w 179"/>
                <a:gd name="T27" fmla="*/ 489 h 489"/>
                <a:gd name="T28" fmla="*/ 0 w 179"/>
                <a:gd name="T29" fmla="*/ 479 h 489"/>
                <a:gd name="T30" fmla="*/ 10 w 179"/>
                <a:gd name="T31" fmla="*/ 405 h 489"/>
                <a:gd name="T32" fmla="*/ 23 w 179"/>
                <a:gd name="T33" fmla="*/ 337 h 489"/>
                <a:gd name="T34" fmla="*/ 40 w 179"/>
                <a:gd name="T35" fmla="*/ 274 h 489"/>
                <a:gd name="T36" fmla="*/ 60 w 179"/>
                <a:gd name="T37" fmla="*/ 218 h 489"/>
                <a:gd name="T38" fmla="*/ 79 w 179"/>
                <a:gd name="T39" fmla="*/ 169 h 489"/>
                <a:gd name="T40" fmla="*/ 100 w 179"/>
                <a:gd name="T41" fmla="*/ 124 h 489"/>
                <a:gd name="T42" fmla="*/ 121 w 179"/>
                <a:gd name="T43" fmla="*/ 86 h 489"/>
                <a:gd name="T44" fmla="*/ 138 w 179"/>
                <a:gd name="T45" fmla="*/ 55 h 489"/>
                <a:gd name="T46" fmla="*/ 156 w 179"/>
                <a:gd name="T47" fmla="*/ 32 h 489"/>
                <a:gd name="T48" fmla="*/ 167 w 179"/>
                <a:gd name="T49" fmla="*/ 15 h 489"/>
                <a:gd name="T50" fmla="*/ 177 w 179"/>
                <a:gd name="T51" fmla="*/ 3 h 489"/>
                <a:gd name="T52" fmla="*/ 179 w 179"/>
                <a:gd name="T5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89">
                  <a:moveTo>
                    <a:pt x="179" y="0"/>
                  </a:moveTo>
                  <a:lnTo>
                    <a:pt x="177" y="5"/>
                  </a:lnTo>
                  <a:lnTo>
                    <a:pt x="171" y="19"/>
                  </a:lnTo>
                  <a:lnTo>
                    <a:pt x="161" y="40"/>
                  </a:lnTo>
                  <a:lnTo>
                    <a:pt x="150" y="69"/>
                  </a:lnTo>
                  <a:lnTo>
                    <a:pt x="136" y="103"/>
                  </a:lnTo>
                  <a:lnTo>
                    <a:pt x="123" y="142"/>
                  </a:lnTo>
                  <a:lnTo>
                    <a:pt x="108" y="186"/>
                  </a:lnTo>
                  <a:lnTo>
                    <a:pt x="90" y="234"/>
                  </a:lnTo>
                  <a:lnTo>
                    <a:pt x="75" y="284"/>
                  </a:lnTo>
                  <a:lnTo>
                    <a:pt x="61" y="334"/>
                  </a:lnTo>
                  <a:lnTo>
                    <a:pt x="50" y="385"/>
                  </a:lnTo>
                  <a:lnTo>
                    <a:pt x="38" y="437"/>
                  </a:lnTo>
                  <a:lnTo>
                    <a:pt x="31" y="489"/>
                  </a:lnTo>
                  <a:lnTo>
                    <a:pt x="0" y="479"/>
                  </a:lnTo>
                  <a:lnTo>
                    <a:pt x="10" y="405"/>
                  </a:lnTo>
                  <a:lnTo>
                    <a:pt x="23" y="337"/>
                  </a:lnTo>
                  <a:lnTo>
                    <a:pt x="40" y="274"/>
                  </a:lnTo>
                  <a:lnTo>
                    <a:pt x="60" y="218"/>
                  </a:lnTo>
                  <a:lnTo>
                    <a:pt x="79" y="169"/>
                  </a:lnTo>
                  <a:lnTo>
                    <a:pt x="100" y="124"/>
                  </a:lnTo>
                  <a:lnTo>
                    <a:pt x="121" y="86"/>
                  </a:lnTo>
                  <a:lnTo>
                    <a:pt x="138" y="55"/>
                  </a:lnTo>
                  <a:lnTo>
                    <a:pt x="156" y="32"/>
                  </a:lnTo>
                  <a:lnTo>
                    <a:pt x="167" y="15"/>
                  </a:lnTo>
                  <a:lnTo>
                    <a:pt x="177" y="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78"/>
            <p:cNvSpPr>
              <a:spLocks/>
            </p:cNvSpPr>
            <p:nvPr/>
          </p:nvSpPr>
          <p:spPr bwMode="auto">
            <a:xfrm>
              <a:off x="7562850" y="2132012"/>
              <a:ext cx="312738" cy="1012825"/>
            </a:xfrm>
            <a:custGeom>
              <a:avLst/>
              <a:gdLst>
                <a:gd name="T0" fmla="*/ 197 w 197"/>
                <a:gd name="T1" fmla="*/ 0 h 638"/>
                <a:gd name="T2" fmla="*/ 195 w 197"/>
                <a:gd name="T3" fmla="*/ 4 h 638"/>
                <a:gd name="T4" fmla="*/ 190 w 197"/>
                <a:gd name="T5" fmla="*/ 19 h 638"/>
                <a:gd name="T6" fmla="*/ 182 w 197"/>
                <a:gd name="T7" fmla="*/ 44 h 638"/>
                <a:gd name="T8" fmla="*/ 171 w 197"/>
                <a:gd name="T9" fmla="*/ 77 h 638"/>
                <a:gd name="T10" fmla="*/ 157 w 197"/>
                <a:gd name="T11" fmla="*/ 117 h 638"/>
                <a:gd name="T12" fmla="*/ 142 w 197"/>
                <a:gd name="T13" fmla="*/ 163 h 638"/>
                <a:gd name="T14" fmla="*/ 126 w 197"/>
                <a:gd name="T15" fmla="*/ 215 h 638"/>
                <a:gd name="T16" fmla="*/ 109 w 197"/>
                <a:gd name="T17" fmla="*/ 271 h 638"/>
                <a:gd name="T18" fmla="*/ 94 w 197"/>
                <a:gd name="T19" fmla="*/ 328 h 638"/>
                <a:gd name="T20" fmla="*/ 76 w 197"/>
                <a:gd name="T21" fmla="*/ 390 h 638"/>
                <a:gd name="T22" fmla="*/ 61 w 197"/>
                <a:gd name="T23" fmla="*/ 453 h 638"/>
                <a:gd name="T24" fmla="*/ 48 w 197"/>
                <a:gd name="T25" fmla="*/ 515 h 638"/>
                <a:gd name="T26" fmla="*/ 34 w 197"/>
                <a:gd name="T27" fmla="*/ 578 h 638"/>
                <a:gd name="T28" fmla="*/ 25 w 197"/>
                <a:gd name="T29" fmla="*/ 638 h 638"/>
                <a:gd name="T30" fmla="*/ 0 w 197"/>
                <a:gd name="T31" fmla="*/ 630 h 638"/>
                <a:gd name="T32" fmla="*/ 13 w 197"/>
                <a:gd name="T33" fmla="*/ 542 h 638"/>
                <a:gd name="T34" fmla="*/ 28 w 197"/>
                <a:gd name="T35" fmla="*/ 459 h 638"/>
                <a:gd name="T36" fmla="*/ 48 w 197"/>
                <a:gd name="T37" fmla="*/ 382 h 638"/>
                <a:gd name="T38" fmla="*/ 67 w 197"/>
                <a:gd name="T39" fmla="*/ 311 h 638"/>
                <a:gd name="T40" fmla="*/ 88 w 197"/>
                <a:gd name="T41" fmla="*/ 248 h 638"/>
                <a:gd name="T42" fmla="*/ 109 w 197"/>
                <a:gd name="T43" fmla="*/ 192 h 638"/>
                <a:gd name="T44" fmla="*/ 128 w 197"/>
                <a:gd name="T45" fmla="*/ 142 h 638"/>
                <a:gd name="T46" fmla="*/ 146 w 197"/>
                <a:gd name="T47" fmla="*/ 98 h 638"/>
                <a:gd name="T48" fmla="*/ 163 w 197"/>
                <a:gd name="T49" fmla="*/ 64 h 638"/>
                <a:gd name="T50" fmla="*/ 176 w 197"/>
                <a:gd name="T51" fmla="*/ 35 h 638"/>
                <a:gd name="T52" fmla="*/ 188 w 197"/>
                <a:gd name="T53" fmla="*/ 16 h 638"/>
                <a:gd name="T54" fmla="*/ 195 w 197"/>
                <a:gd name="T55" fmla="*/ 4 h 638"/>
                <a:gd name="T56" fmla="*/ 197 w 197"/>
                <a:gd name="T5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638">
                  <a:moveTo>
                    <a:pt x="197" y="0"/>
                  </a:moveTo>
                  <a:lnTo>
                    <a:pt x="195" y="4"/>
                  </a:lnTo>
                  <a:lnTo>
                    <a:pt x="190" y="19"/>
                  </a:lnTo>
                  <a:lnTo>
                    <a:pt x="182" y="44"/>
                  </a:lnTo>
                  <a:lnTo>
                    <a:pt x="171" y="77"/>
                  </a:lnTo>
                  <a:lnTo>
                    <a:pt x="157" y="117"/>
                  </a:lnTo>
                  <a:lnTo>
                    <a:pt x="142" y="163"/>
                  </a:lnTo>
                  <a:lnTo>
                    <a:pt x="126" y="215"/>
                  </a:lnTo>
                  <a:lnTo>
                    <a:pt x="109" y="271"/>
                  </a:lnTo>
                  <a:lnTo>
                    <a:pt x="94" y="328"/>
                  </a:lnTo>
                  <a:lnTo>
                    <a:pt x="76" y="390"/>
                  </a:lnTo>
                  <a:lnTo>
                    <a:pt x="61" y="453"/>
                  </a:lnTo>
                  <a:lnTo>
                    <a:pt x="48" y="515"/>
                  </a:lnTo>
                  <a:lnTo>
                    <a:pt x="34" y="578"/>
                  </a:lnTo>
                  <a:lnTo>
                    <a:pt x="25" y="638"/>
                  </a:lnTo>
                  <a:lnTo>
                    <a:pt x="0" y="630"/>
                  </a:lnTo>
                  <a:lnTo>
                    <a:pt x="13" y="542"/>
                  </a:lnTo>
                  <a:lnTo>
                    <a:pt x="28" y="459"/>
                  </a:lnTo>
                  <a:lnTo>
                    <a:pt x="48" y="382"/>
                  </a:lnTo>
                  <a:lnTo>
                    <a:pt x="67" y="311"/>
                  </a:lnTo>
                  <a:lnTo>
                    <a:pt x="88" y="248"/>
                  </a:lnTo>
                  <a:lnTo>
                    <a:pt x="109" y="192"/>
                  </a:lnTo>
                  <a:lnTo>
                    <a:pt x="128" y="142"/>
                  </a:lnTo>
                  <a:lnTo>
                    <a:pt x="146" y="98"/>
                  </a:lnTo>
                  <a:lnTo>
                    <a:pt x="163" y="64"/>
                  </a:lnTo>
                  <a:lnTo>
                    <a:pt x="176" y="35"/>
                  </a:lnTo>
                  <a:lnTo>
                    <a:pt x="188" y="16"/>
                  </a:lnTo>
                  <a:lnTo>
                    <a:pt x="195" y="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79"/>
            <p:cNvSpPr>
              <a:spLocks/>
            </p:cNvSpPr>
            <p:nvPr/>
          </p:nvSpPr>
          <p:spPr bwMode="auto">
            <a:xfrm>
              <a:off x="7639050" y="2170112"/>
              <a:ext cx="319088" cy="974725"/>
            </a:xfrm>
            <a:custGeom>
              <a:avLst/>
              <a:gdLst>
                <a:gd name="T0" fmla="*/ 201 w 201"/>
                <a:gd name="T1" fmla="*/ 0 h 614"/>
                <a:gd name="T2" fmla="*/ 199 w 201"/>
                <a:gd name="T3" fmla="*/ 5 h 614"/>
                <a:gd name="T4" fmla="*/ 194 w 201"/>
                <a:gd name="T5" fmla="*/ 21 h 614"/>
                <a:gd name="T6" fmla="*/ 186 w 201"/>
                <a:gd name="T7" fmla="*/ 44 h 614"/>
                <a:gd name="T8" fmla="*/ 174 w 201"/>
                <a:gd name="T9" fmla="*/ 74 h 614"/>
                <a:gd name="T10" fmla="*/ 161 w 201"/>
                <a:gd name="T11" fmla="*/ 113 h 614"/>
                <a:gd name="T12" fmla="*/ 146 w 201"/>
                <a:gd name="T13" fmla="*/ 157 h 614"/>
                <a:gd name="T14" fmla="*/ 128 w 201"/>
                <a:gd name="T15" fmla="*/ 207 h 614"/>
                <a:gd name="T16" fmla="*/ 113 w 201"/>
                <a:gd name="T17" fmla="*/ 259 h 614"/>
                <a:gd name="T18" fmla="*/ 96 w 201"/>
                <a:gd name="T19" fmla="*/ 316 h 614"/>
                <a:gd name="T20" fmla="*/ 78 w 201"/>
                <a:gd name="T21" fmla="*/ 374 h 614"/>
                <a:gd name="T22" fmla="*/ 63 w 201"/>
                <a:gd name="T23" fmla="*/ 435 h 614"/>
                <a:gd name="T24" fmla="*/ 50 w 201"/>
                <a:gd name="T25" fmla="*/ 495 h 614"/>
                <a:gd name="T26" fmla="*/ 36 w 201"/>
                <a:gd name="T27" fmla="*/ 554 h 614"/>
                <a:gd name="T28" fmla="*/ 27 w 201"/>
                <a:gd name="T29" fmla="*/ 614 h 614"/>
                <a:gd name="T30" fmla="*/ 0 w 201"/>
                <a:gd name="T31" fmla="*/ 606 h 614"/>
                <a:gd name="T32" fmla="*/ 13 w 201"/>
                <a:gd name="T33" fmla="*/ 520 h 614"/>
                <a:gd name="T34" fmla="*/ 28 w 201"/>
                <a:gd name="T35" fmla="*/ 439 h 614"/>
                <a:gd name="T36" fmla="*/ 48 w 201"/>
                <a:gd name="T37" fmla="*/ 366 h 614"/>
                <a:gd name="T38" fmla="*/ 67 w 201"/>
                <a:gd name="T39" fmla="*/ 299 h 614"/>
                <a:gd name="T40" fmla="*/ 88 w 201"/>
                <a:gd name="T41" fmla="*/ 238 h 614"/>
                <a:gd name="T42" fmla="*/ 109 w 201"/>
                <a:gd name="T43" fmla="*/ 184 h 614"/>
                <a:gd name="T44" fmla="*/ 130 w 201"/>
                <a:gd name="T45" fmla="*/ 136 h 614"/>
                <a:gd name="T46" fmla="*/ 149 w 201"/>
                <a:gd name="T47" fmla="*/ 94 h 614"/>
                <a:gd name="T48" fmla="*/ 165 w 201"/>
                <a:gd name="T49" fmla="*/ 61 h 614"/>
                <a:gd name="T50" fmla="*/ 180 w 201"/>
                <a:gd name="T51" fmla="*/ 34 h 614"/>
                <a:gd name="T52" fmla="*/ 192 w 201"/>
                <a:gd name="T53" fmla="*/ 15 h 614"/>
                <a:gd name="T54" fmla="*/ 199 w 201"/>
                <a:gd name="T55" fmla="*/ 3 h 614"/>
                <a:gd name="T56" fmla="*/ 201 w 201"/>
                <a:gd name="T5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614">
                  <a:moveTo>
                    <a:pt x="201" y="0"/>
                  </a:moveTo>
                  <a:lnTo>
                    <a:pt x="199" y="5"/>
                  </a:lnTo>
                  <a:lnTo>
                    <a:pt x="194" y="21"/>
                  </a:lnTo>
                  <a:lnTo>
                    <a:pt x="186" y="44"/>
                  </a:lnTo>
                  <a:lnTo>
                    <a:pt x="174" y="74"/>
                  </a:lnTo>
                  <a:lnTo>
                    <a:pt x="161" y="113"/>
                  </a:lnTo>
                  <a:lnTo>
                    <a:pt x="146" y="157"/>
                  </a:lnTo>
                  <a:lnTo>
                    <a:pt x="128" y="207"/>
                  </a:lnTo>
                  <a:lnTo>
                    <a:pt x="113" y="259"/>
                  </a:lnTo>
                  <a:lnTo>
                    <a:pt x="96" y="316"/>
                  </a:lnTo>
                  <a:lnTo>
                    <a:pt x="78" y="374"/>
                  </a:lnTo>
                  <a:lnTo>
                    <a:pt x="63" y="435"/>
                  </a:lnTo>
                  <a:lnTo>
                    <a:pt x="50" y="495"/>
                  </a:lnTo>
                  <a:lnTo>
                    <a:pt x="36" y="554"/>
                  </a:lnTo>
                  <a:lnTo>
                    <a:pt x="27" y="614"/>
                  </a:lnTo>
                  <a:lnTo>
                    <a:pt x="0" y="606"/>
                  </a:lnTo>
                  <a:lnTo>
                    <a:pt x="13" y="520"/>
                  </a:lnTo>
                  <a:lnTo>
                    <a:pt x="28" y="439"/>
                  </a:lnTo>
                  <a:lnTo>
                    <a:pt x="48" y="366"/>
                  </a:lnTo>
                  <a:lnTo>
                    <a:pt x="67" y="299"/>
                  </a:lnTo>
                  <a:lnTo>
                    <a:pt x="88" y="238"/>
                  </a:lnTo>
                  <a:lnTo>
                    <a:pt x="109" y="184"/>
                  </a:lnTo>
                  <a:lnTo>
                    <a:pt x="130" y="136"/>
                  </a:lnTo>
                  <a:lnTo>
                    <a:pt x="149" y="94"/>
                  </a:lnTo>
                  <a:lnTo>
                    <a:pt x="165" y="61"/>
                  </a:lnTo>
                  <a:lnTo>
                    <a:pt x="180" y="34"/>
                  </a:lnTo>
                  <a:lnTo>
                    <a:pt x="192" y="15"/>
                  </a:lnTo>
                  <a:lnTo>
                    <a:pt x="199" y="3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80"/>
            <p:cNvSpPr>
              <a:spLocks/>
            </p:cNvSpPr>
            <p:nvPr/>
          </p:nvSpPr>
          <p:spPr bwMode="auto">
            <a:xfrm>
              <a:off x="9488488" y="2300287"/>
              <a:ext cx="506413" cy="844550"/>
            </a:xfrm>
            <a:custGeom>
              <a:avLst/>
              <a:gdLst>
                <a:gd name="T0" fmla="*/ 319 w 319"/>
                <a:gd name="T1" fmla="*/ 0 h 532"/>
                <a:gd name="T2" fmla="*/ 317 w 319"/>
                <a:gd name="T3" fmla="*/ 6 h 532"/>
                <a:gd name="T4" fmla="*/ 308 w 319"/>
                <a:gd name="T5" fmla="*/ 17 h 532"/>
                <a:gd name="T6" fmla="*/ 294 w 319"/>
                <a:gd name="T7" fmla="*/ 36 h 532"/>
                <a:gd name="T8" fmla="*/ 277 w 319"/>
                <a:gd name="T9" fmla="*/ 61 h 532"/>
                <a:gd name="T10" fmla="*/ 256 w 319"/>
                <a:gd name="T11" fmla="*/ 94 h 532"/>
                <a:gd name="T12" fmla="*/ 231 w 319"/>
                <a:gd name="T13" fmla="*/ 130 h 532"/>
                <a:gd name="T14" fmla="*/ 206 w 319"/>
                <a:gd name="T15" fmla="*/ 173 h 532"/>
                <a:gd name="T16" fmla="*/ 179 w 319"/>
                <a:gd name="T17" fmla="*/ 219 h 532"/>
                <a:gd name="T18" fmla="*/ 152 w 319"/>
                <a:gd name="T19" fmla="*/ 267 h 532"/>
                <a:gd name="T20" fmla="*/ 125 w 319"/>
                <a:gd name="T21" fmla="*/ 319 h 532"/>
                <a:gd name="T22" fmla="*/ 100 w 319"/>
                <a:gd name="T23" fmla="*/ 370 h 532"/>
                <a:gd name="T24" fmla="*/ 77 w 319"/>
                <a:gd name="T25" fmla="*/ 424 h 532"/>
                <a:gd name="T26" fmla="*/ 58 w 319"/>
                <a:gd name="T27" fmla="*/ 478 h 532"/>
                <a:gd name="T28" fmla="*/ 41 w 319"/>
                <a:gd name="T29" fmla="*/ 532 h 532"/>
                <a:gd name="T30" fmla="*/ 0 w 319"/>
                <a:gd name="T31" fmla="*/ 510 h 532"/>
                <a:gd name="T32" fmla="*/ 23 w 319"/>
                <a:gd name="T33" fmla="*/ 432 h 532"/>
                <a:gd name="T34" fmla="*/ 50 w 319"/>
                <a:gd name="T35" fmla="*/ 359 h 532"/>
                <a:gd name="T36" fmla="*/ 79 w 319"/>
                <a:gd name="T37" fmla="*/ 294 h 532"/>
                <a:gd name="T38" fmla="*/ 112 w 319"/>
                <a:gd name="T39" fmla="*/ 236 h 532"/>
                <a:gd name="T40" fmla="*/ 144 w 319"/>
                <a:gd name="T41" fmla="*/ 184 h 532"/>
                <a:gd name="T42" fmla="*/ 177 w 319"/>
                <a:gd name="T43" fmla="*/ 140 h 532"/>
                <a:gd name="T44" fmla="*/ 210 w 319"/>
                <a:gd name="T45" fmla="*/ 102 h 532"/>
                <a:gd name="T46" fmla="*/ 239 w 319"/>
                <a:gd name="T47" fmla="*/ 69 h 532"/>
                <a:gd name="T48" fmla="*/ 265 w 319"/>
                <a:gd name="T49" fmla="*/ 44 h 532"/>
                <a:gd name="T50" fmla="*/ 287 w 319"/>
                <a:gd name="T51" fmla="*/ 25 h 532"/>
                <a:gd name="T52" fmla="*/ 304 w 319"/>
                <a:gd name="T53" fmla="*/ 11 h 532"/>
                <a:gd name="T54" fmla="*/ 315 w 319"/>
                <a:gd name="T55" fmla="*/ 4 h 532"/>
                <a:gd name="T56" fmla="*/ 319 w 319"/>
                <a:gd name="T5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9" h="532">
                  <a:moveTo>
                    <a:pt x="319" y="0"/>
                  </a:moveTo>
                  <a:lnTo>
                    <a:pt x="317" y="6"/>
                  </a:lnTo>
                  <a:lnTo>
                    <a:pt x="308" y="17"/>
                  </a:lnTo>
                  <a:lnTo>
                    <a:pt x="294" y="36"/>
                  </a:lnTo>
                  <a:lnTo>
                    <a:pt x="277" y="61"/>
                  </a:lnTo>
                  <a:lnTo>
                    <a:pt x="256" y="94"/>
                  </a:lnTo>
                  <a:lnTo>
                    <a:pt x="231" y="130"/>
                  </a:lnTo>
                  <a:lnTo>
                    <a:pt x="206" y="173"/>
                  </a:lnTo>
                  <a:lnTo>
                    <a:pt x="179" y="219"/>
                  </a:lnTo>
                  <a:lnTo>
                    <a:pt x="152" y="267"/>
                  </a:lnTo>
                  <a:lnTo>
                    <a:pt x="125" y="319"/>
                  </a:lnTo>
                  <a:lnTo>
                    <a:pt x="100" y="370"/>
                  </a:lnTo>
                  <a:lnTo>
                    <a:pt x="77" y="424"/>
                  </a:lnTo>
                  <a:lnTo>
                    <a:pt x="58" y="478"/>
                  </a:lnTo>
                  <a:lnTo>
                    <a:pt x="41" y="532"/>
                  </a:lnTo>
                  <a:lnTo>
                    <a:pt x="0" y="510"/>
                  </a:lnTo>
                  <a:lnTo>
                    <a:pt x="23" y="432"/>
                  </a:lnTo>
                  <a:lnTo>
                    <a:pt x="50" y="359"/>
                  </a:lnTo>
                  <a:lnTo>
                    <a:pt x="79" y="294"/>
                  </a:lnTo>
                  <a:lnTo>
                    <a:pt x="112" y="236"/>
                  </a:lnTo>
                  <a:lnTo>
                    <a:pt x="144" y="184"/>
                  </a:lnTo>
                  <a:lnTo>
                    <a:pt x="177" y="140"/>
                  </a:lnTo>
                  <a:lnTo>
                    <a:pt x="210" y="102"/>
                  </a:lnTo>
                  <a:lnTo>
                    <a:pt x="239" y="69"/>
                  </a:lnTo>
                  <a:lnTo>
                    <a:pt x="265" y="44"/>
                  </a:lnTo>
                  <a:lnTo>
                    <a:pt x="287" y="25"/>
                  </a:lnTo>
                  <a:lnTo>
                    <a:pt x="304" y="11"/>
                  </a:lnTo>
                  <a:lnTo>
                    <a:pt x="315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1" name="Freeform 81"/>
            <p:cNvSpPr>
              <a:spLocks/>
            </p:cNvSpPr>
            <p:nvPr/>
          </p:nvSpPr>
          <p:spPr bwMode="auto">
            <a:xfrm>
              <a:off x="7312025" y="2292350"/>
              <a:ext cx="466725" cy="852487"/>
            </a:xfrm>
            <a:custGeom>
              <a:avLst/>
              <a:gdLst>
                <a:gd name="T0" fmla="*/ 294 w 294"/>
                <a:gd name="T1" fmla="*/ 0 h 537"/>
                <a:gd name="T2" fmla="*/ 290 w 294"/>
                <a:gd name="T3" fmla="*/ 4 h 537"/>
                <a:gd name="T4" fmla="*/ 282 w 294"/>
                <a:gd name="T5" fmla="*/ 15 h 537"/>
                <a:gd name="T6" fmla="*/ 269 w 294"/>
                <a:gd name="T7" fmla="*/ 34 h 537"/>
                <a:gd name="T8" fmla="*/ 254 w 294"/>
                <a:gd name="T9" fmla="*/ 61 h 537"/>
                <a:gd name="T10" fmla="*/ 234 w 294"/>
                <a:gd name="T11" fmla="*/ 92 h 537"/>
                <a:gd name="T12" fmla="*/ 211 w 294"/>
                <a:gd name="T13" fmla="*/ 130 h 537"/>
                <a:gd name="T14" fmla="*/ 188 w 294"/>
                <a:gd name="T15" fmla="*/ 171 h 537"/>
                <a:gd name="T16" fmla="*/ 163 w 294"/>
                <a:gd name="T17" fmla="*/ 217 h 537"/>
                <a:gd name="T18" fmla="*/ 138 w 294"/>
                <a:gd name="T19" fmla="*/ 267 h 537"/>
                <a:gd name="T20" fmla="*/ 113 w 294"/>
                <a:gd name="T21" fmla="*/ 318 h 537"/>
                <a:gd name="T22" fmla="*/ 88 w 294"/>
                <a:gd name="T23" fmla="*/ 372 h 537"/>
                <a:gd name="T24" fmla="*/ 65 w 294"/>
                <a:gd name="T25" fmla="*/ 426 h 537"/>
                <a:gd name="T26" fmla="*/ 46 w 294"/>
                <a:gd name="T27" fmla="*/ 482 h 537"/>
                <a:gd name="T28" fmla="*/ 27 w 294"/>
                <a:gd name="T29" fmla="*/ 537 h 537"/>
                <a:gd name="T30" fmla="*/ 0 w 294"/>
                <a:gd name="T31" fmla="*/ 510 h 537"/>
                <a:gd name="T32" fmla="*/ 27 w 294"/>
                <a:gd name="T33" fmla="*/ 422 h 537"/>
                <a:gd name="T34" fmla="*/ 56 w 294"/>
                <a:gd name="T35" fmla="*/ 341 h 537"/>
                <a:gd name="T36" fmla="*/ 88 w 294"/>
                <a:gd name="T37" fmla="*/ 272 h 537"/>
                <a:gd name="T38" fmla="*/ 121 w 294"/>
                <a:gd name="T39" fmla="*/ 211 h 537"/>
                <a:gd name="T40" fmla="*/ 154 w 294"/>
                <a:gd name="T41" fmla="*/ 159 h 537"/>
                <a:gd name="T42" fmla="*/ 184 w 294"/>
                <a:gd name="T43" fmla="*/ 113 h 537"/>
                <a:gd name="T44" fmla="*/ 213 w 294"/>
                <a:gd name="T45" fmla="*/ 77 h 537"/>
                <a:gd name="T46" fmla="*/ 240 w 294"/>
                <a:gd name="T47" fmla="*/ 48 h 537"/>
                <a:gd name="T48" fmla="*/ 261 w 294"/>
                <a:gd name="T49" fmla="*/ 27 h 537"/>
                <a:gd name="T50" fmla="*/ 279 w 294"/>
                <a:gd name="T51" fmla="*/ 11 h 537"/>
                <a:gd name="T52" fmla="*/ 290 w 294"/>
                <a:gd name="T53" fmla="*/ 2 h 537"/>
                <a:gd name="T54" fmla="*/ 294 w 294"/>
                <a:gd name="T5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537">
                  <a:moveTo>
                    <a:pt x="294" y="0"/>
                  </a:moveTo>
                  <a:lnTo>
                    <a:pt x="290" y="4"/>
                  </a:lnTo>
                  <a:lnTo>
                    <a:pt x="282" y="15"/>
                  </a:lnTo>
                  <a:lnTo>
                    <a:pt x="269" y="34"/>
                  </a:lnTo>
                  <a:lnTo>
                    <a:pt x="254" y="61"/>
                  </a:lnTo>
                  <a:lnTo>
                    <a:pt x="234" y="92"/>
                  </a:lnTo>
                  <a:lnTo>
                    <a:pt x="211" y="130"/>
                  </a:lnTo>
                  <a:lnTo>
                    <a:pt x="188" y="171"/>
                  </a:lnTo>
                  <a:lnTo>
                    <a:pt x="163" y="217"/>
                  </a:lnTo>
                  <a:lnTo>
                    <a:pt x="138" y="267"/>
                  </a:lnTo>
                  <a:lnTo>
                    <a:pt x="113" y="318"/>
                  </a:lnTo>
                  <a:lnTo>
                    <a:pt x="88" y="372"/>
                  </a:lnTo>
                  <a:lnTo>
                    <a:pt x="65" y="426"/>
                  </a:lnTo>
                  <a:lnTo>
                    <a:pt x="46" y="482"/>
                  </a:lnTo>
                  <a:lnTo>
                    <a:pt x="27" y="537"/>
                  </a:lnTo>
                  <a:lnTo>
                    <a:pt x="0" y="510"/>
                  </a:lnTo>
                  <a:lnTo>
                    <a:pt x="27" y="422"/>
                  </a:lnTo>
                  <a:lnTo>
                    <a:pt x="56" y="341"/>
                  </a:lnTo>
                  <a:lnTo>
                    <a:pt x="88" y="272"/>
                  </a:lnTo>
                  <a:lnTo>
                    <a:pt x="121" y="211"/>
                  </a:lnTo>
                  <a:lnTo>
                    <a:pt x="154" y="159"/>
                  </a:lnTo>
                  <a:lnTo>
                    <a:pt x="184" y="113"/>
                  </a:lnTo>
                  <a:lnTo>
                    <a:pt x="213" y="77"/>
                  </a:lnTo>
                  <a:lnTo>
                    <a:pt x="240" y="48"/>
                  </a:lnTo>
                  <a:lnTo>
                    <a:pt x="261" y="27"/>
                  </a:lnTo>
                  <a:lnTo>
                    <a:pt x="279" y="11"/>
                  </a:lnTo>
                  <a:lnTo>
                    <a:pt x="290" y="2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82"/>
            <p:cNvSpPr>
              <a:spLocks/>
            </p:cNvSpPr>
            <p:nvPr/>
          </p:nvSpPr>
          <p:spPr bwMode="auto">
            <a:xfrm>
              <a:off x="7229475" y="2284412"/>
              <a:ext cx="460375" cy="860425"/>
            </a:xfrm>
            <a:custGeom>
              <a:avLst/>
              <a:gdLst>
                <a:gd name="T0" fmla="*/ 290 w 290"/>
                <a:gd name="T1" fmla="*/ 0 h 542"/>
                <a:gd name="T2" fmla="*/ 288 w 290"/>
                <a:gd name="T3" fmla="*/ 4 h 542"/>
                <a:gd name="T4" fmla="*/ 281 w 290"/>
                <a:gd name="T5" fmla="*/ 16 h 542"/>
                <a:gd name="T6" fmla="*/ 267 w 290"/>
                <a:gd name="T7" fmla="*/ 35 h 542"/>
                <a:gd name="T8" fmla="*/ 252 w 290"/>
                <a:gd name="T9" fmla="*/ 62 h 542"/>
                <a:gd name="T10" fmla="*/ 233 w 290"/>
                <a:gd name="T11" fmla="*/ 95 h 542"/>
                <a:gd name="T12" fmla="*/ 210 w 290"/>
                <a:gd name="T13" fmla="*/ 131 h 542"/>
                <a:gd name="T14" fmla="*/ 187 w 290"/>
                <a:gd name="T15" fmla="*/ 173 h 542"/>
                <a:gd name="T16" fmla="*/ 162 w 290"/>
                <a:gd name="T17" fmla="*/ 219 h 542"/>
                <a:gd name="T18" fmla="*/ 137 w 290"/>
                <a:gd name="T19" fmla="*/ 269 h 542"/>
                <a:gd name="T20" fmla="*/ 114 w 290"/>
                <a:gd name="T21" fmla="*/ 321 h 542"/>
                <a:gd name="T22" fmla="*/ 89 w 290"/>
                <a:gd name="T23" fmla="*/ 375 h 542"/>
                <a:gd name="T24" fmla="*/ 66 w 290"/>
                <a:gd name="T25" fmla="*/ 429 h 542"/>
                <a:gd name="T26" fmla="*/ 46 w 290"/>
                <a:gd name="T27" fmla="*/ 486 h 542"/>
                <a:gd name="T28" fmla="*/ 29 w 290"/>
                <a:gd name="T29" fmla="*/ 542 h 542"/>
                <a:gd name="T30" fmla="*/ 0 w 290"/>
                <a:gd name="T31" fmla="*/ 515 h 542"/>
                <a:gd name="T32" fmla="*/ 27 w 290"/>
                <a:gd name="T33" fmla="*/ 425 h 542"/>
                <a:gd name="T34" fmla="*/ 56 w 290"/>
                <a:gd name="T35" fmla="*/ 346 h 542"/>
                <a:gd name="T36" fmla="*/ 89 w 290"/>
                <a:gd name="T37" fmla="*/ 275 h 542"/>
                <a:gd name="T38" fmla="*/ 121 w 290"/>
                <a:gd name="T39" fmla="*/ 214 h 542"/>
                <a:gd name="T40" fmla="*/ 152 w 290"/>
                <a:gd name="T41" fmla="*/ 160 h 542"/>
                <a:gd name="T42" fmla="*/ 183 w 290"/>
                <a:gd name="T43" fmla="*/ 116 h 542"/>
                <a:gd name="T44" fmla="*/ 212 w 290"/>
                <a:gd name="T45" fmla="*/ 79 h 542"/>
                <a:gd name="T46" fmla="*/ 238 w 290"/>
                <a:gd name="T47" fmla="*/ 50 h 542"/>
                <a:gd name="T48" fmla="*/ 260 w 290"/>
                <a:gd name="T49" fmla="*/ 27 h 542"/>
                <a:gd name="T50" fmla="*/ 277 w 290"/>
                <a:gd name="T51" fmla="*/ 12 h 542"/>
                <a:gd name="T52" fmla="*/ 286 w 290"/>
                <a:gd name="T53" fmla="*/ 2 h 542"/>
                <a:gd name="T54" fmla="*/ 290 w 290"/>
                <a:gd name="T5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542">
                  <a:moveTo>
                    <a:pt x="290" y="0"/>
                  </a:moveTo>
                  <a:lnTo>
                    <a:pt x="288" y="4"/>
                  </a:lnTo>
                  <a:lnTo>
                    <a:pt x="281" y="16"/>
                  </a:lnTo>
                  <a:lnTo>
                    <a:pt x="267" y="35"/>
                  </a:lnTo>
                  <a:lnTo>
                    <a:pt x="252" y="62"/>
                  </a:lnTo>
                  <a:lnTo>
                    <a:pt x="233" y="95"/>
                  </a:lnTo>
                  <a:lnTo>
                    <a:pt x="210" y="131"/>
                  </a:lnTo>
                  <a:lnTo>
                    <a:pt x="187" y="173"/>
                  </a:lnTo>
                  <a:lnTo>
                    <a:pt x="162" y="219"/>
                  </a:lnTo>
                  <a:lnTo>
                    <a:pt x="137" y="269"/>
                  </a:lnTo>
                  <a:lnTo>
                    <a:pt x="114" y="321"/>
                  </a:lnTo>
                  <a:lnTo>
                    <a:pt x="89" y="375"/>
                  </a:lnTo>
                  <a:lnTo>
                    <a:pt x="66" y="429"/>
                  </a:lnTo>
                  <a:lnTo>
                    <a:pt x="46" y="486"/>
                  </a:lnTo>
                  <a:lnTo>
                    <a:pt x="29" y="542"/>
                  </a:lnTo>
                  <a:lnTo>
                    <a:pt x="0" y="515"/>
                  </a:lnTo>
                  <a:lnTo>
                    <a:pt x="27" y="425"/>
                  </a:lnTo>
                  <a:lnTo>
                    <a:pt x="56" y="346"/>
                  </a:lnTo>
                  <a:lnTo>
                    <a:pt x="89" y="275"/>
                  </a:lnTo>
                  <a:lnTo>
                    <a:pt x="121" y="214"/>
                  </a:lnTo>
                  <a:lnTo>
                    <a:pt x="152" y="160"/>
                  </a:lnTo>
                  <a:lnTo>
                    <a:pt x="183" y="116"/>
                  </a:lnTo>
                  <a:lnTo>
                    <a:pt x="212" y="79"/>
                  </a:lnTo>
                  <a:lnTo>
                    <a:pt x="238" y="50"/>
                  </a:lnTo>
                  <a:lnTo>
                    <a:pt x="260" y="27"/>
                  </a:lnTo>
                  <a:lnTo>
                    <a:pt x="277" y="12"/>
                  </a:lnTo>
                  <a:lnTo>
                    <a:pt x="286" y="2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83"/>
            <p:cNvSpPr>
              <a:spLocks/>
            </p:cNvSpPr>
            <p:nvPr/>
          </p:nvSpPr>
          <p:spPr bwMode="auto">
            <a:xfrm>
              <a:off x="7662863" y="2486025"/>
              <a:ext cx="381000" cy="658812"/>
            </a:xfrm>
            <a:custGeom>
              <a:avLst/>
              <a:gdLst>
                <a:gd name="T0" fmla="*/ 240 w 240"/>
                <a:gd name="T1" fmla="*/ 0 h 415"/>
                <a:gd name="T2" fmla="*/ 236 w 240"/>
                <a:gd name="T3" fmla="*/ 4 h 415"/>
                <a:gd name="T4" fmla="*/ 227 w 240"/>
                <a:gd name="T5" fmla="*/ 16 h 415"/>
                <a:gd name="T6" fmla="*/ 213 w 240"/>
                <a:gd name="T7" fmla="*/ 37 h 415"/>
                <a:gd name="T8" fmla="*/ 196 w 240"/>
                <a:gd name="T9" fmla="*/ 62 h 415"/>
                <a:gd name="T10" fmla="*/ 177 w 240"/>
                <a:gd name="T11" fmla="*/ 94 h 415"/>
                <a:gd name="T12" fmla="*/ 154 w 240"/>
                <a:gd name="T13" fmla="*/ 133 h 415"/>
                <a:gd name="T14" fmla="*/ 131 w 240"/>
                <a:gd name="T15" fmla="*/ 173 h 415"/>
                <a:gd name="T16" fmla="*/ 106 w 240"/>
                <a:gd name="T17" fmla="*/ 217 h 415"/>
                <a:gd name="T18" fmla="*/ 83 w 240"/>
                <a:gd name="T19" fmla="*/ 265 h 415"/>
                <a:gd name="T20" fmla="*/ 60 w 240"/>
                <a:gd name="T21" fmla="*/ 315 h 415"/>
                <a:gd name="T22" fmla="*/ 38 w 240"/>
                <a:gd name="T23" fmla="*/ 365 h 415"/>
                <a:gd name="T24" fmla="*/ 21 w 240"/>
                <a:gd name="T25" fmla="*/ 415 h 415"/>
                <a:gd name="T26" fmla="*/ 0 w 240"/>
                <a:gd name="T27" fmla="*/ 392 h 415"/>
                <a:gd name="T28" fmla="*/ 27 w 240"/>
                <a:gd name="T29" fmla="*/ 311 h 415"/>
                <a:gd name="T30" fmla="*/ 58 w 240"/>
                <a:gd name="T31" fmla="*/ 240 h 415"/>
                <a:gd name="T32" fmla="*/ 90 w 240"/>
                <a:gd name="T33" fmla="*/ 179 h 415"/>
                <a:gd name="T34" fmla="*/ 123 w 240"/>
                <a:gd name="T35" fmla="*/ 129 h 415"/>
                <a:gd name="T36" fmla="*/ 152 w 240"/>
                <a:gd name="T37" fmla="*/ 87 h 415"/>
                <a:gd name="T38" fmla="*/ 181 w 240"/>
                <a:gd name="T39" fmla="*/ 54 h 415"/>
                <a:gd name="T40" fmla="*/ 204 w 240"/>
                <a:gd name="T41" fmla="*/ 29 h 415"/>
                <a:gd name="T42" fmla="*/ 223 w 240"/>
                <a:gd name="T43" fmla="*/ 12 h 415"/>
                <a:gd name="T44" fmla="*/ 234 w 240"/>
                <a:gd name="T45" fmla="*/ 2 h 415"/>
                <a:gd name="T46" fmla="*/ 240 w 240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0" h="415">
                  <a:moveTo>
                    <a:pt x="240" y="0"/>
                  </a:moveTo>
                  <a:lnTo>
                    <a:pt x="236" y="4"/>
                  </a:lnTo>
                  <a:lnTo>
                    <a:pt x="227" y="16"/>
                  </a:lnTo>
                  <a:lnTo>
                    <a:pt x="213" y="37"/>
                  </a:lnTo>
                  <a:lnTo>
                    <a:pt x="196" y="62"/>
                  </a:lnTo>
                  <a:lnTo>
                    <a:pt x="177" y="94"/>
                  </a:lnTo>
                  <a:lnTo>
                    <a:pt x="154" y="133"/>
                  </a:lnTo>
                  <a:lnTo>
                    <a:pt x="131" y="173"/>
                  </a:lnTo>
                  <a:lnTo>
                    <a:pt x="106" y="217"/>
                  </a:lnTo>
                  <a:lnTo>
                    <a:pt x="83" y="265"/>
                  </a:lnTo>
                  <a:lnTo>
                    <a:pt x="60" y="315"/>
                  </a:lnTo>
                  <a:lnTo>
                    <a:pt x="38" y="365"/>
                  </a:lnTo>
                  <a:lnTo>
                    <a:pt x="21" y="415"/>
                  </a:lnTo>
                  <a:lnTo>
                    <a:pt x="0" y="392"/>
                  </a:lnTo>
                  <a:lnTo>
                    <a:pt x="27" y="311"/>
                  </a:lnTo>
                  <a:lnTo>
                    <a:pt x="58" y="240"/>
                  </a:lnTo>
                  <a:lnTo>
                    <a:pt x="90" y="179"/>
                  </a:lnTo>
                  <a:lnTo>
                    <a:pt x="123" y="129"/>
                  </a:lnTo>
                  <a:lnTo>
                    <a:pt x="152" y="87"/>
                  </a:lnTo>
                  <a:lnTo>
                    <a:pt x="181" y="54"/>
                  </a:lnTo>
                  <a:lnTo>
                    <a:pt x="204" y="29"/>
                  </a:lnTo>
                  <a:lnTo>
                    <a:pt x="223" y="12"/>
                  </a:lnTo>
                  <a:lnTo>
                    <a:pt x="234" y="2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84"/>
            <p:cNvSpPr>
              <a:spLocks/>
            </p:cNvSpPr>
            <p:nvPr/>
          </p:nvSpPr>
          <p:spPr bwMode="auto">
            <a:xfrm>
              <a:off x="7742238" y="2487612"/>
              <a:ext cx="384175" cy="657225"/>
            </a:xfrm>
            <a:custGeom>
              <a:avLst/>
              <a:gdLst>
                <a:gd name="T0" fmla="*/ 242 w 242"/>
                <a:gd name="T1" fmla="*/ 0 h 414"/>
                <a:gd name="T2" fmla="*/ 238 w 242"/>
                <a:gd name="T3" fmla="*/ 5 h 414"/>
                <a:gd name="T4" fmla="*/ 230 w 242"/>
                <a:gd name="T5" fmla="*/ 17 h 414"/>
                <a:gd name="T6" fmla="*/ 217 w 242"/>
                <a:gd name="T7" fmla="*/ 36 h 414"/>
                <a:gd name="T8" fmla="*/ 200 w 242"/>
                <a:gd name="T9" fmla="*/ 63 h 414"/>
                <a:gd name="T10" fmla="*/ 179 w 242"/>
                <a:gd name="T11" fmla="*/ 96 h 414"/>
                <a:gd name="T12" fmla="*/ 155 w 242"/>
                <a:gd name="T13" fmla="*/ 132 h 414"/>
                <a:gd name="T14" fmla="*/ 132 w 242"/>
                <a:gd name="T15" fmla="*/ 172 h 414"/>
                <a:gd name="T16" fmla="*/ 107 w 242"/>
                <a:gd name="T17" fmla="*/ 218 h 414"/>
                <a:gd name="T18" fmla="*/ 82 w 242"/>
                <a:gd name="T19" fmla="*/ 264 h 414"/>
                <a:gd name="T20" fmla="*/ 59 w 242"/>
                <a:gd name="T21" fmla="*/ 314 h 414"/>
                <a:gd name="T22" fmla="*/ 38 w 242"/>
                <a:gd name="T23" fmla="*/ 364 h 414"/>
                <a:gd name="T24" fmla="*/ 21 w 242"/>
                <a:gd name="T25" fmla="*/ 414 h 414"/>
                <a:gd name="T26" fmla="*/ 0 w 242"/>
                <a:gd name="T27" fmla="*/ 391 h 414"/>
                <a:gd name="T28" fmla="*/ 29 w 242"/>
                <a:gd name="T29" fmla="*/ 310 h 414"/>
                <a:gd name="T30" fmla="*/ 59 w 242"/>
                <a:gd name="T31" fmla="*/ 239 h 414"/>
                <a:gd name="T32" fmla="*/ 92 w 242"/>
                <a:gd name="T33" fmla="*/ 178 h 414"/>
                <a:gd name="T34" fmla="*/ 125 w 242"/>
                <a:gd name="T35" fmla="*/ 128 h 414"/>
                <a:gd name="T36" fmla="*/ 155 w 242"/>
                <a:gd name="T37" fmla="*/ 88 h 414"/>
                <a:gd name="T38" fmla="*/ 182 w 242"/>
                <a:gd name="T39" fmla="*/ 55 h 414"/>
                <a:gd name="T40" fmla="*/ 207 w 242"/>
                <a:gd name="T41" fmla="*/ 30 h 414"/>
                <a:gd name="T42" fmla="*/ 225 w 242"/>
                <a:gd name="T43" fmla="*/ 13 h 414"/>
                <a:gd name="T44" fmla="*/ 238 w 242"/>
                <a:gd name="T45" fmla="*/ 3 h 414"/>
                <a:gd name="T46" fmla="*/ 242 w 242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414">
                  <a:moveTo>
                    <a:pt x="242" y="0"/>
                  </a:moveTo>
                  <a:lnTo>
                    <a:pt x="238" y="5"/>
                  </a:lnTo>
                  <a:lnTo>
                    <a:pt x="230" y="17"/>
                  </a:lnTo>
                  <a:lnTo>
                    <a:pt x="217" y="36"/>
                  </a:lnTo>
                  <a:lnTo>
                    <a:pt x="200" y="63"/>
                  </a:lnTo>
                  <a:lnTo>
                    <a:pt x="179" y="96"/>
                  </a:lnTo>
                  <a:lnTo>
                    <a:pt x="155" y="132"/>
                  </a:lnTo>
                  <a:lnTo>
                    <a:pt x="132" y="172"/>
                  </a:lnTo>
                  <a:lnTo>
                    <a:pt x="107" y="218"/>
                  </a:lnTo>
                  <a:lnTo>
                    <a:pt x="82" y="264"/>
                  </a:lnTo>
                  <a:lnTo>
                    <a:pt x="59" y="314"/>
                  </a:lnTo>
                  <a:lnTo>
                    <a:pt x="38" y="364"/>
                  </a:lnTo>
                  <a:lnTo>
                    <a:pt x="21" y="414"/>
                  </a:lnTo>
                  <a:lnTo>
                    <a:pt x="0" y="391"/>
                  </a:lnTo>
                  <a:lnTo>
                    <a:pt x="29" y="310"/>
                  </a:lnTo>
                  <a:lnTo>
                    <a:pt x="59" y="239"/>
                  </a:lnTo>
                  <a:lnTo>
                    <a:pt x="92" y="178"/>
                  </a:lnTo>
                  <a:lnTo>
                    <a:pt x="125" y="128"/>
                  </a:lnTo>
                  <a:lnTo>
                    <a:pt x="155" y="88"/>
                  </a:lnTo>
                  <a:lnTo>
                    <a:pt x="182" y="55"/>
                  </a:lnTo>
                  <a:lnTo>
                    <a:pt x="207" y="30"/>
                  </a:lnTo>
                  <a:lnTo>
                    <a:pt x="225" y="13"/>
                  </a:lnTo>
                  <a:lnTo>
                    <a:pt x="238" y="3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85"/>
            <p:cNvSpPr>
              <a:spLocks/>
            </p:cNvSpPr>
            <p:nvPr/>
          </p:nvSpPr>
          <p:spPr bwMode="auto">
            <a:xfrm>
              <a:off x="7872413" y="2366962"/>
              <a:ext cx="488950" cy="777875"/>
            </a:xfrm>
            <a:custGeom>
              <a:avLst/>
              <a:gdLst>
                <a:gd name="T0" fmla="*/ 308 w 308"/>
                <a:gd name="T1" fmla="*/ 0 h 490"/>
                <a:gd name="T2" fmla="*/ 304 w 308"/>
                <a:gd name="T3" fmla="*/ 4 h 490"/>
                <a:gd name="T4" fmla="*/ 296 w 308"/>
                <a:gd name="T5" fmla="*/ 16 h 490"/>
                <a:gd name="T6" fmla="*/ 283 w 308"/>
                <a:gd name="T7" fmla="*/ 31 h 490"/>
                <a:gd name="T8" fmla="*/ 266 w 308"/>
                <a:gd name="T9" fmla="*/ 54 h 490"/>
                <a:gd name="T10" fmla="*/ 246 w 308"/>
                <a:gd name="T11" fmla="*/ 83 h 490"/>
                <a:gd name="T12" fmla="*/ 223 w 308"/>
                <a:gd name="T13" fmla="*/ 118 h 490"/>
                <a:gd name="T14" fmla="*/ 198 w 308"/>
                <a:gd name="T15" fmla="*/ 154 h 490"/>
                <a:gd name="T16" fmla="*/ 171 w 308"/>
                <a:gd name="T17" fmla="*/ 194 h 490"/>
                <a:gd name="T18" fmla="*/ 145 w 308"/>
                <a:gd name="T19" fmla="*/ 240 h 490"/>
                <a:gd name="T20" fmla="*/ 120 w 308"/>
                <a:gd name="T21" fmla="*/ 286 h 490"/>
                <a:gd name="T22" fmla="*/ 93 w 308"/>
                <a:gd name="T23" fmla="*/ 336 h 490"/>
                <a:gd name="T24" fmla="*/ 70 w 308"/>
                <a:gd name="T25" fmla="*/ 386 h 490"/>
                <a:gd name="T26" fmla="*/ 49 w 308"/>
                <a:gd name="T27" fmla="*/ 438 h 490"/>
                <a:gd name="T28" fmla="*/ 29 w 308"/>
                <a:gd name="T29" fmla="*/ 490 h 490"/>
                <a:gd name="T30" fmla="*/ 0 w 308"/>
                <a:gd name="T31" fmla="*/ 459 h 490"/>
                <a:gd name="T32" fmla="*/ 29 w 308"/>
                <a:gd name="T33" fmla="*/ 375 h 490"/>
                <a:gd name="T34" fmla="*/ 62 w 308"/>
                <a:gd name="T35" fmla="*/ 302 h 490"/>
                <a:gd name="T36" fmla="*/ 95 w 308"/>
                <a:gd name="T37" fmla="*/ 238 h 490"/>
                <a:gd name="T38" fmla="*/ 129 w 308"/>
                <a:gd name="T39" fmla="*/ 183 h 490"/>
                <a:gd name="T40" fmla="*/ 162 w 308"/>
                <a:gd name="T41" fmla="*/ 137 h 490"/>
                <a:gd name="T42" fmla="*/ 194 w 308"/>
                <a:gd name="T43" fmla="*/ 98 h 490"/>
                <a:gd name="T44" fmla="*/ 225 w 308"/>
                <a:gd name="T45" fmla="*/ 66 h 490"/>
                <a:gd name="T46" fmla="*/ 252 w 308"/>
                <a:gd name="T47" fmla="*/ 41 h 490"/>
                <a:gd name="T48" fmla="*/ 275 w 308"/>
                <a:gd name="T49" fmla="*/ 23 h 490"/>
                <a:gd name="T50" fmla="*/ 292 w 308"/>
                <a:gd name="T51" fmla="*/ 10 h 490"/>
                <a:gd name="T52" fmla="*/ 304 w 308"/>
                <a:gd name="T53" fmla="*/ 2 h 490"/>
                <a:gd name="T54" fmla="*/ 308 w 308"/>
                <a:gd name="T5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490">
                  <a:moveTo>
                    <a:pt x="308" y="0"/>
                  </a:moveTo>
                  <a:lnTo>
                    <a:pt x="304" y="4"/>
                  </a:lnTo>
                  <a:lnTo>
                    <a:pt x="296" y="16"/>
                  </a:lnTo>
                  <a:lnTo>
                    <a:pt x="283" y="31"/>
                  </a:lnTo>
                  <a:lnTo>
                    <a:pt x="266" y="54"/>
                  </a:lnTo>
                  <a:lnTo>
                    <a:pt x="246" y="83"/>
                  </a:lnTo>
                  <a:lnTo>
                    <a:pt x="223" y="118"/>
                  </a:lnTo>
                  <a:lnTo>
                    <a:pt x="198" y="154"/>
                  </a:lnTo>
                  <a:lnTo>
                    <a:pt x="171" y="194"/>
                  </a:lnTo>
                  <a:lnTo>
                    <a:pt x="145" y="240"/>
                  </a:lnTo>
                  <a:lnTo>
                    <a:pt x="120" y="286"/>
                  </a:lnTo>
                  <a:lnTo>
                    <a:pt x="93" y="336"/>
                  </a:lnTo>
                  <a:lnTo>
                    <a:pt x="70" y="386"/>
                  </a:lnTo>
                  <a:lnTo>
                    <a:pt x="49" y="438"/>
                  </a:lnTo>
                  <a:lnTo>
                    <a:pt x="29" y="490"/>
                  </a:lnTo>
                  <a:lnTo>
                    <a:pt x="0" y="459"/>
                  </a:lnTo>
                  <a:lnTo>
                    <a:pt x="29" y="375"/>
                  </a:lnTo>
                  <a:lnTo>
                    <a:pt x="62" y="302"/>
                  </a:lnTo>
                  <a:lnTo>
                    <a:pt x="95" y="238"/>
                  </a:lnTo>
                  <a:lnTo>
                    <a:pt x="129" y="183"/>
                  </a:lnTo>
                  <a:lnTo>
                    <a:pt x="162" y="137"/>
                  </a:lnTo>
                  <a:lnTo>
                    <a:pt x="194" y="98"/>
                  </a:lnTo>
                  <a:lnTo>
                    <a:pt x="225" y="66"/>
                  </a:lnTo>
                  <a:lnTo>
                    <a:pt x="252" y="41"/>
                  </a:lnTo>
                  <a:lnTo>
                    <a:pt x="275" y="23"/>
                  </a:lnTo>
                  <a:lnTo>
                    <a:pt x="292" y="10"/>
                  </a:lnTo>
                  <a:lnTo>
                    <a:pt x="304" y="2"/>
                  </a:lnTo>
                  <a:lnTo>
                    <a:pt x="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86"/>
            <p:cNvSpPr>
              <a:spLocks/>
            </p:cNvSpPr>
            <p:nvPr/>
          </p:nvSpPr>
          <p:spPr bwMode="auto">
            <a:xfrm>
              <a:off x="9421813" y="2124075"/>
              <a:ext cx="271463" cy="1020762"/>
            </a:xfrm>
            <a:custGeom>
              <a:avLst/>
              <a:gdLst>
                <a:gd name="T0" fmla="*/ 169 w 171"/>
                <a:gd name="T1" fmla="*/ 0 h 643"/>
                <a:gd name="T2" fmla="*/ 169 w 171"/>
                <a:gd name="T3" fmla="*/ 5 h 643"/>
                <a:gd name="T4" fmla="*/ 169 w 171"/>
                <a:gd name="T5" fmla="*/ 23 h 643"/>
                <a:gd name="T6" fmla="*/ 171 w 171"/>
                <a:gd name="T7" fmla="*/ 52 h 643"/>
                <a:gd name="T8" fmla="*/ 169 w 171"/>
                <a:gd name="T9" fmla="*/ 88 h 643"/>
                <a:gd name="T10" fmla="*/ 165 w 171"/>
                <a:gd name="T11" fmla="*/ 136 h 643"/>
                <a:gd name="T12" fmla="*/ 160 w 171"/>
                <a:gd name="T13" fmla="*/ 192 h 643"/>
                <a:gd name="T14" fmla="*/ 152 w 171"/>
                <a:gd name="T15" fmla="*/ 253 h 643"/>
                <a:gd name="T16" fmla="*/ 138 w 171"/>
                <a:gd name="T17" fmla="*/ 322 h 643"/>
                <a:gd name="T18" fmla="*/ 119 w 171"/>
                <a:gd name="T19" fmla="*/ 395 h 643"/>
                <a:gd name="T20" fmla="*/ 96 w 171"/>
                <a:gd name="T21" fmla="*/ 474 h 643"/>
                <a:gd name="T22" fmla="*/ 67 w 171"/>
                <a:gd name="T23" fmla="*/ 556 h 643"/>
                <a:gd name="T24" fmla="*/ 31 w 171"/>
                <a:gd name="T25" fmla="*/ 643 h 643"/>
                <a:gd name="T26" fmla="*/ 0 w 171"/>
                <a:gd name="T27" fmla="*/ 627 h 643"/>
                <a:gd name="T28" fmla="*/ 21 w 171"/>
                <a:gd name="T29" fmla="*/ 572 h 643"/>
                <a:gd name="T30" fmla="*/ 42 w 171"/>
                <a:gd name="T31" fmla="*/ 514 h 643"/>
                <a:gd name="T32" fmla="*/ 62 w 171"/>
                <a:gd name="T33" fmla="*/ 455 h 643"/>
                <a:gd name="T34" fmla="*/ 81 w 171"/>
                <a:gd name="T35" fmla="*/ 395 h 643"/>
                <a:gd name="T36" fmla="*/ 96 w 171"/>
                <a:gd name="T37" fmla="*/ 336 h 643"/>
                <a:gd name="T38" fmla="*/ 112 w 171"/>
                <a:gd name="T39" fmla="*/ 276 h 643"/>
                <a:gd name="T40" fmla="*/ 125 w 171"/>
                <a:gd name="T41" fmla="*/ 220 h 643"/>
                <a:gd name="T42" fmla="*/ 137 w 171"/>
                <a:gd name="T43" fmla="*/ 169 h 643"/>
                <a:gd name="T44" fmla="*/ 146 w 171"/>
                <a:gd name="T45" fmla="*/ 123 h 643"/>
                <a:gd name="T46" fmla="*/ 154 w 171"/>
                <a:gd name="T47" fmla="*/ 80 h 643"/>
                <a:gd name="T48" fmla="*/ 161 w 171"/>
                <a:gd name="T49" fmla="*/ 46 h 643"/>
                <a:gd name="T50" fmla="*/ 165 w 171"/>
                <a:gd name="T51" fmla="*/ 21 h 643"/>
                <a:gd name="T52" fmla="*/ 167 w 171"/>
                <a:gd name="T53" fmla="*/ 5 h 643"/>
                <a:gd name="T54" fmla="*/ 169 w 171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643">
                  <a:moveTo>
                    <a:pt x="169" y="0"/>
                  </a:moveTo>
                  <a:lnTo>
                    <a:pt x="169" y="5"/>
                  </a:lnTo>
                  <a:lnTo>
                    <a:pt x="169" y="23"/>
                  </a:lnTo>
                  <a:lnTo>
                    <a:pt x="171" y="52"/>
                  </a:lnTo>
                  <a:lnTo>
                    <a:pt x="169" y="88"/>
                  </a:lnTo>
                  <a:lnTo>
                    <a:pt x="165" y="136"/>
                  </a:lnTo>
                  <a:lnTo>
                    <a:pt x="160" y="192"/>
                  </a:lnTo>
                  <a:lnTo>
                    <a:pt x="152" y="253"/>
                  </a:lnTo>
                  <a:lnTo>
                    <a:pt x="138" y="322"/>
                  </a:lnTo>
                  <a:lnTo>
                    <a:pt x="119" y="395"/>
                  </a:lnTo>
                  <a:lnTo>
                    <a:pt x="96" y="474"/>
                  </a:lnTo>
                  <a:lnTo>
                    <a:pt x="67" y="556"/>
                  </a:lnTo>
                  <a:lnTo>
                    <a:pt x="31" y="643"/>
                  </a:lnTo>
                  <a:lnTo>
                    <a:pt x="0" y="627"/>
                  </a:lnTo>
                  <a:lnTo>
                    <a:pt x="21" y="572"/>
                  </a:lnTo>
                  <a:lnTo>
                    <a:pt x="42" y="514"/>
                  </a:lnTo>
                  <a:lnTo>
                    <a:pt x="62" y="455"/>
                  </a:lnTo>
                  <a:lnTo>
                    <a:pt x="81" y="395"/>
                  </a:lnTo>
                  <a:lnTo>
                    <a:pt x="96" y="336"/>
                  </a:lnTo>
                  <a:lnTo>
                    <a:pt x="112" y="276"/>
                  </a:lnTo>
                  <a:lnTo>
                    <a:pt x="125" y="220"/>
                  </a:lnTo>
                  <a:lnTo>
                    <a:pt x="137" y="169"/>
                  </a:lnTo>
                  <a:lnTo>
                    <a:pt x="146" y="123"/>
                  </a:lnTo>
                  <a:lnTo>
                    <a:pt x="154" y="80"/>
                  </a:lnTo>
                  <a:lnTo>
                    <a:pt x="161" y="46"/>
                  </a:lnTo>
                  <a:lnTo>
                    <a:pt x="165" y="21"/>
                  </a:lnTo>
                  <a:lnTo>
                    <a:pt x="167" y="5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87"/>
            <p:cNvSpPr>
              <a:spLocks/>
            </p:cNvSpPr>
            <p:nvPr/>
          </p:nvSpPr>
          <p:spPr bwMode="auto">
            <a:xfrm>
              <a:off x="9342438" y="2339975"/>
              <a:ext cx="207963" cy="804862"/>
            </a:xfrm>
            <a:custGeom>
              <a:avLst/>
              <a:gdLst>
                <a:gd name="T0" fmla="*/ 131 w 131"/>
                <a:gd name="T1" fmla="*/ 0 h 507"/>
                <a:gd name="T2" fmla="*/ 131 w 131"/>
                <a:gd name="T3" fmla="*/ 8 h 507"/>
                <a:gd name="T4" fmla="*/ 131 w 131"/>
                <a:gd name="T5" fmla="*/ 27 h 507"/>
                <a:gd name="T6" fmla="*/ 131 w 131"/>
                <a:gd name="T7" fmla="*/ 58 h 507"/>
                <a:gd name="T8" fmla="*/ 129 w 131"/>
                <a:gd name="T9" fmla="*/ 100 h 507"/>
                <a:gd name="T10" fmla="*/ 123 w 131"/>
                <a:gd name="T11" fmla="*/ 152 h 507"/>
                <a:gd name="T12" fmla="*/ 115 w 131"/>
                <a:gd name="T13" fmla="*/ 209 h 507"/>
                <a:gd name="T14" fmla="*/ 102 w 131"/>
                <a:gd name="T15" fmla="*/ 277 h 507"/>
                <a:gd name="T16" fmla="*/ 83 w 131"/>
                <a:gd name="T17" fmla="*/ 350 h 507"/>
                <a:gd name="T18" fmla="*/ 58 w 131"/>
                <a:gd name="T19" fmla="*/ 426 h 507"/>
                <a:gd name="T20" fmla="*/ 25 w 131"/>
                <a:gd name="T21" fmla="*/ 507 h 507"/>
                <a:gd name="T22" fmla="*/ 0 w 131"/>
                <a:gd name="T23" fmla="*/ 494 h 507"/>
                <a:gd name="T24" fmla="*/ 19 w 131"/>
                <a:gd name="T25" fmla="*/ 444 h 507"/>
                <a:gd name="T26" fmla="*/ 39 w 131"/>
                <a:gd name="T27" fmla="*/ 390 h 507"/>
                <a:gd name="T28" fmla="*/ 56 w 131"/>
                <a:gd name="T29" fmla="*/ 336 h 507"/>
                <a:gd name="T30" fmla="*/ 71 w 131"/>
                <a:gd name="T31" fmla="*/ 280 h 507"/>
                <a:gd name="T32" fmla="*/ 85 w 131"/>
                <a:gd name="T33" fmla="*/ 227 h 507"/>
                <a:gd name="T34" fmla="*/ 96 w 131"/>
                <a:gd name="T35" fmla="*/ 175 h 507"/>
                <a:gd name="T36" fmla="*/ 106 w 131"/>
                <a:gd name="T37" fmla="*/ 127 h 507"/>
                <a:gd name="T38" fmla="*/ 115 w 131"/>
                <a:gd name="T39" fmla="*/ 85 h 507"/>
                <a:gd name="T40" fmla="*/ 121 w 131"/>
                <a:gd name="T41" fmla="*/ 50 h 507"/>
                <a:gd name="T42" fmla="*/ 127 w 131"/>
                <a:gd name="T43" fmla="*/ 23 h 507"/>
                <a:gd name="T44" fmla="*/ 129 w 131"/>
                <a:gd name="T45" fmla="*/ 6 h 507"/>
                <a:gd name="T46" fmla="*/ 131 w 131"/>
                <a:gd name="T4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" h="507">
                  <a:moveTo>
                    <a:pt x="131" y="0"/>
                  </a:moveTo>
                  <a:lnTo>
                    <a:pt x="131" y="8"/>
                  </a:lnTo>
                  <a:lnTo>
                    <a:pt x="131" y="27"/>
                  </a:lnTo>
                  <a:lnTo>
                    <a:pt x="131" y="58"/>
                  </a:lnTo>
                  <a:lnTo>
                    <a:pt x="129" y="100"/>
                  </a:lnTo>
                  <a:lnTo>
                    <a:pt x="123" y="152"/>
                  </a:lnTo>
                  <a:lnTo>
                    <a:pt x="115" y="209"/>
                  </a:lnTo>
                  <a:lnTo>
                    <a:pt x="102" y="277"/>
                  </a:lnTo>
                  <a:lnTo>
                    <a:pt x="83" y="350"/>
                  </a:lnTo>
                  <a:lnTo>
                    <a:pt x="58" y="426"/>
                  </a:lnTo>
                  <a:lnTo>
                    <a:pt x="25" y="507"/>
                  </a:lnTo>
                  <a:lnTo>
                    <a:pt x="0" y="494"/>
                  </a:lnTo>
                  <a:lnTo>
                    <a:pt x="19" y="444"/>
                  </a:lnTo>
                  <a:lnTo>
                    <a:pt x="39" y="390"/>
                  </a:lnTo>
                  <a:lnTo>
                    <a:pt x="56" y="336"/>
                  </a:lnTo>
                  <a:lnTo>
                    <a:pt x="71" y="280"/>
                  </a:lnTo>
                  <a:lnTo>
                    <a:pt x="85" y="227"/>
                  </a:lnTo>
                  <a:lnTo>
                    <a:pt x="96" y="175"/>
                  </a:lnTo>
                  <a:lnTo>
                    <a:pt x="106" y="127"/>
                  </a:lnTo>
                  <a:lnTo>
                    <a:pt x="115" y="85"/>
                  </a:lnTo>
                  <a:lnTo>
                    <a:pt x="121" y="50"/>
                  </a:lnTo>
                  <a:lnTo>
                    <a:pt x="127" y="23"/>
                  </a:lnTo>
                  <a:lnTo>
                    <a:pt x="129" y="6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88"/>
            <p:cNvSpPr>
              <a:spLocks/>
            </p:cNvSpPr>
            <p:nvPr/>
          </p:nvSpPr>
          <p:spPr bwMode="auto">
            <a:xfrm>
              <a:off x="9263063" y="2120900"/>
              <a:ext cx="293688" cy="1023937"/>
            </a:xfrm>
            <a:custGeom>
              <a:avLst/>
              <a:gdLst>
                <a:gd name="T0" fmla="*/ 185 w 185"/>
                <a:gd name="T1" fmla="*/ 0 h 645"/>
                <a:gd name="T2" fmla="*/ 183 w 185"/>
                <a:gd name="T3" fmla="*/ 8 h 645"/>
                <a:gd name="T4" fmla="*/ 183 w 185"/>
                <a:gd name="T5" fmla="*/ 27 h 645"/>
                <a:gd name="T6" fmla="*/ 179 w 185"/>
                <a:gd name="T7" fmla="*/ 60 h 645"/>
                <a:gd name="T8" fmla="*/ 173 w 185"/>
                <a:gd name="T9" fmla="*/ 104 h 645"/>
                <a:gd name="T10" fmla="*/ 164 w 185"/>
                <a:gd name="T11" fmla="*/ 157 h 645"/>
                <a:gd name="T12" fmla="*/ 152 w 185"/>
                <a:gd name="T13" fmla="*/ 219 h 645"/>
                <a:gd name="T14" fmla="*/ 135 w 185"/>
                <a:gd name="T15" fmla="*/ 292 h 645"/>
                <a:gd name="T16" fmla="*/ 116 w 185"/>
                <a:gd name="T17" fmla="*/ 371 h 645"/>
                <a:gd name="T18" fmla="*/ 89 w 185"/>
                <a:gd name="T19" fmla="*/ 457 h 645"/>
                <a:gd name="T20" fmla="*/ 58 w 185"/>
                <a:gd name="T21" fmla="*/ 549 h 645"/>
                <a:gd name="T22" fmla="*/ 21 w 185"/>
                <a:gd name="T23" fmla="*/ 645 h 645"/>
                <a:gd name="T24" fmla="*/ 0 w 185"/>
                <a:gd name="T25" fmla="*/ 635 h 645"/>
                <a:gd name="T26" fmla="*/ 21 w 185"/>
                <a:gd name="T27" fmla="*/ 578 h 645"/>
                <a:gd name="T28" fmla="*/ 43 w 185"/>
                <a:gd name="T29" fmla="*/ 520 h 645"/>
                <a:gd name="T30" fmla="*/ 62 w 185"/>
                <a:gd name="T31" fmla="*/ 459 h 645"/>
                <a:gd name="T32" fmla="*/ 81 w 185"/>
                <a:gd name="T33" fmla="*/ 397 h 645"/>
                <a:gd name="T34" fmla="*/ 98 w 185"/>
                <a:gd name="T35" fmla="*/ 338 h 645"/>
                <a:gd name="T36" fmla="*/ 116 w 185"/>
                <a:gd name="T37" fmla="*/ 278 h 645"/>
                <a:gd name="T38" fmla="*/ 131 w 185"/>
                <a:gd name="T39" fmla="*/ 223 h 645"/>
                <a:gd name="T40" fmla="*/ 144 w 185"/>
                <a:gd name="T41" fmla="*/ 171 h 645"/>
                <a:gd name="T42" fmla="*/ 156 w 185"/>
                <a:gd name="T43" fmla="*/ 123 h 645"/>
                <a:gd name="T44" fmla="*/ 165 w 185"/>
                <a:gd name="T45" fmla="*/ 83 h 645"/>
                <a:gd name="T46" fmla="*/ 173 w 185"/>
                <a:gd name="T47" fmla="*/ 48 h 645"/>
                <a:gd name="T48" fmla="*/ 179 w 185"/>
                <a:gd name="T49" fmla="*/ 23 h 645"/>
                <a:gd name="T50" fmla="*/ 183 w 185"/>
                <a:gd name="T51" fmla="*/ 6 h 645"/>
                <a:gd name="T52" fmla="*/ 185 w 185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5" h="645">
                  <a:moveTo>
                    <a:pt x="185" y="0"/>
                  </a:moveTo>
                  <a:lnTo>
                    <a:pt x="183" y="8"/>
                  </a:lnTo>
                  <a:lnTo>
                    <a:pt x="183" y="27"/>
                  </a:lnTo>
                  <a:lnTo>
                    <a:pt x="179" y="60"/>
                  </a:lnTo>
                  <a:lnTo>
                    <a:pt x="173" y="104"/>
                  </a:lnTo>
                  <a:lnTo>
                    <a:pt x="164" y="157"/>
                  </a:lnTo>
                  <a:lnTo>
                    <a:pt x="152" y="219"/>
                  </a:lnTo>
                  <a:lnTo>
                    <a:pt x="135" y="292"/>
                  </a:lnTo>
                  <a:lnTo>
                    <a:pt x="116" y="371"/>
                  </a:lnTo>
                  <a:lnTo>
                    <a:pt x="89" y="457"/>
                  </a:lnTo>
                  <a:lnTo>
                    <a:pt x="58" y="549"/>
                  </a:lnTo>
                  <a:lnTo>
                    <a:pt x="21" y="645"/>
                  </a:lnTo>
                  <a:lnTo>
                    <a:pt x="0" y="635"/>
                  </a:lnTo>
                  <a:lnTo>
                    <a:pt x="21" y="578"/>
                  </a:lnTo>
                  <a:lnTo>
                    <a:pt x="43" y="520"/>
                  </a:lnTo>
                  <a:lnTo>
                    <a:pt x="62" y="459"/>
                  </a:lnTo>
                  <a:lnTo>
                    <a:pt x="81" y="397"/>
                  </a:lnTo>
                  <a:lnTo>
                    <a:pt x="98" y="338"/>
                  </a:lnTo>
                  <a:lnTo>
                    <a:pt x="116" y="278"/>
                  </a:lnTo>
                  <a:lnTo>
                    <a:pt x="131" y="223"/>
                  </a:lnTo>
                  <a:lnTo>
                    <a:pt x="144" y="171"/>
                  </a:lnTo>
                  <a:lnTo>
                    <a:pt x="156" y="123"/>
                  </a:lnTo>
                  <a:lnTo>
                    <a:pt x="165" y="83"/>
                  </a:lnTo>
                  <a:lnTo>
                    <a:pt x="173" y="48"/>
                  </a:lnTo>
                  <a:lnTo>
                    <a:pt x="179" y="23"/>
                  </a:lnTo>
                  <a:lnTo>
                    <a:pt x="183" y="6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89"/>
            <p:cNvSpPr>
              <a:spLocks/>
            </p:cNvSpPr>
            <p:nvPr/>
          </p:nvSpPr>
          <p:spPr bwMode="auto">
            <a:xfrm>
              <a:off x="9186863" y="2151062"/>
              <a:ext cx="268288" cy="993775"/>
            </a:xfrm>
            <a:custGeom>
              <a:avLst/>
              <a:gdLst>
                <a:gd name="T0" fmla="*/ 169 w 169"/>
                <a:gd name="T1" fmla="*/ 0 h 626"/>
                <a:gd name="T2" fmla="*/ 169 w 169"/>
                <a:gd name="T3" fmla="*/ 6 h 626"/>
                <a:gd name="T4" fmla="*/ 169 w 169"/>
                <a:gd name="T5" fmla="*/ 27 h 626"/>
                <a:gd name="T6" fmla="*/ 167 w 169"/>
                <a:gd name="T7" fmla="*/ 58 h 626"/>
                <a:gd name="T8" fmla="*/ 162 w 169"/>
                <a:gd name="T9" fmla="*/ 100 h 626"/>
                <a:gd name="T10" fmla="*/ 154 w 169"/>
                <a:gd name="T11" fmla="*/ 152 h 626"/>
                <a:gd name="T12" fmla="*/ 144 w 169"/>
                <a:gd name="T13" fmla="*/ 213 h 626"/>
                <a:gd name="T14" fmla="*/ 131 w 169"/>
                <a:gd name="T15" fmla="*/ 282 h 626"/>
                <a:gd name="T16" fmla="*/ 112 w 169"/>
                <a:gd name="T17" fmla="*/ 361 h 626"/>
                <a:gd name="T18" fmla="*/ 87 w 169"/>
                <a:gd name="T19" fmla="*/ 444 h 626"/>
                <a:gd name="T20" fmla="*/ 58 w 169"/>
                <a:gd name="T21" fmla="*/ 532 h 626"/>
                <a:gd name="T22" fmla="*/ 21 w 169"/>
                <a:gd name="T23" fmla="*/ 626 h 626"/>
                <a:gd name="T24" fmla="*/ 0 w 169"/>
                <a:gd name="T25" fmla="*/ 615 h 626"/>
                <a:gd name="T26" fmla="*/ 21 w 169"/>
                <a:gd name="T27" fmla="*/ 561 h 626"/>
                <a:gd name="T28" fmla="*/ 41 w 169"/>
                <a:gd name="T29" fmla="*/ 503 h 626"/>
                <a:gd name="T30" fmla="*/ 60 w 169"/>
                <a:gd name="T31" fmla="*/ 446 h 626"/>
                <a:gd name="T32" fmla="*/ 77 w 169"/>
                <a:gd name="T33" fmla="*/ 386 h 626"/>
                <a:gd name="T34" fmla="*/ 92 w 169"/>
                <a:gd name="T35" fmla="*/ 327 h 626"/>
                <a:gd name="T36" fmla="*/ 108 w 169"/>
                <a:gd name="T37" fmla="*/ 269 h 626"/>
                <a:gd name="T38" fmla="*/ 121 w 169"/>
                <a:gd name="T39" fmla="*/ 215 h 626"/>
                <a:gd name="T40" fmla="*/ 135 w 169"/>
                <a:gd name="T41" fmla="*/ 165 h 626"/>
                <a:gd name="T42" fmla="*/ 144 w 169"/>
                <a:gd name="T43" fmla="*/ 119 h 626"/>
                <a:gd name="T44" fmla="*/ 154 w 169"/>
                <a:gd name="T45" fmla="*/ 79 h 626"/>
                <a:gd name="T46" fmla="*/ 162 w 169"/>
                <a:gd name="T47" fmla="*/ 46 h 626"/>
                <a:gd name="T48" fmla="*/ 165 w 169"/>
                <a:gd name="T49" fmla="*/ 21 h 626"/>
                <a:gd name="T50" fmla="*/ 169 w 169"/>
                <a:gd name="T51" fmla="*/ 6 h 626"/>
                <a:gd name="T52" fmla="*/ 169 w 169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9" h="626">
                  <a:moveTo>
                    <a:pt x="169" y="0"/>
                  </a:moveTo>
                  <a:lnTo>
                    <a:pt x="169" y="6"/>
                  </a:lnTo>
                  <a:lnTo>
                    <a:pt x="169" y="27"/>
                  </a:lnTo>
                  <a:lnTo>
                    <a:pt x="167" y="58"/>
                  </a:lnTo>
                  <a:lnTo>
                    <a:pt x="162" y="100"/>
                  </a:lnTo>
                  <a:lnTo>
                    <a:pt x="154" y="152"/>
                  </a:lnTo>
                  <a:lnTo>
                    <a:pt x="144" y="213"/>
                  </a:lnTo>
                  <a:lnTo>
                    <a:pt x="131" y="282"/>
                  </a:lnTo>
                  <a:lnTo>
                    <a:pt x="112" y="361"/>
                  </a:lnTo>
                  <a:lnTo>
                    <a:pt x="87" y="444"/>
                  </a:lnTo>
                  <a:lnTo>
                    <a:pt x="58" y="532"/>
                  </a:lnTo>
                  <a:lnTo>
                    <a:pt x="21" y="626"/>
                  </a:lnTo>
                  <a:lnTo>
                    <a:pt x="0" y="615"/>
                  </a:lnTo>
                  <a:lnTo>
                    <a:pt x="21" y="561"/>
                  </a:lnTo>
                  <a:lnTo>
                    <a:pt x="41" y="503"/>
                  </a:lnTo>
                  <a:lnTo>
                    <a:pt x="60" y="446"/>
                  </a:lnTo>
                  <a:lnTo>
                    <a:pt x="77" y="386"/>
                  </a:lnTo>
                  <a:lnTo>
                    <a:pt x="92" y="327"/>
                  </a:lnTo>
                  <a:lnTo>
                    <a:pt x="108" y="269"/>
                  </a:lnTo>
                  <a:lnTo>
                    <a:pt x="121" y="215"/>
                  </a:lnTo>
                  <a:lnTo>
                    <a:pt x="135" y="165"/>
                  </a:lnTo>
                  <a:lnTo>
                    <a:pt x="144" y="119"/>
                  </a:lnTo>
                  <a:lnTo>
                    <a:pt x="154" y="79"/>
                  </a:lnTo>
                  <a:lnTo>
                    <a:pt x="162" y="46"/>
                  </a:lnTo>
                  <a:lnTo>
                    <a:pt x="165" y="21"/>
                  </a:lnTo>
                  <a:lnTo>
                    <a:pt x="169" y="6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90"/>
            <p:cNvSpPr>
              <a:spLocks/>
            </p:cNvSpPr>
            <p:nvPr/>
          </p:nvSpPr>
          <p:spPr bwMode="auto">
            <a:xfrm>
              <a:off x="9498013" y="2168525"/>
              <a:ext cx="255588" cy="976312"/>
            </a:xfrm>
            <a:custGeom>
              <a:avLst/>
              <a:gdLst>
                <a:gd name="T0" fmla="*/ 158 w 161"/>
                <a:gd name="T1" fmla="*/ 0 h 615"/>
                <a:gd name="T2" fmla="*/ 160 w 161"/>
                <a:gd name="T3" fmla="*/ 6 h 615"/>
                <a:gd name="T4" fmla="*/ 160 w 161"/>
                <a:gd name="T5" fmla="*/ 23 h 615"/>
                <a:gd name="T6" fmla="*/ 161 w 161"/>
                <a:gd name="T7" fmla="*/ 50 h 615"/>
                <a:gd name="T8" fmla="*/ 161 w 161"/>
                <a:gd name="T9" fmla="*/ 89 h 615"/>
                <a:gd name="T10" fmla="*/ 160 w 161"/>
                <a:gd name="T11" fmla="*/ 133 h 615"/>
                <a:gd name="T12" fmla="*/ 156 w 161"/>
                <a:gd name="T13" fmla="*/ 187 h 615"/>
                <a:gd name="T14" fmla="*/ 148 w 161"/>
                <a:gd name="T15" fmla="*/ 246 h 615"/>
                <a:gd name="T16" fmla="*/ 135 w 161"/>
                <a:gd name="T17" fmla="*/ 311 h 615"/>
                <a:gd name="T18" fmla="*/ 119 w 161"/>
                <a:gd name="T19" fmla="*/ 380 h 615"/>
                <a:gd name="T20" fmla="*/ 96 w 161"/>
                <a:gd name="T21" fmla="*/ 455 h 615"/>
                <a:gd name="T22" fmla="*/ 67 w 161"/>
                <a:gd name="T23" fmla="*/ 534 h 615"/>
                <a:gd name="T24" fmla="*/ 33 w 161"/>
                <a:gd name="T25" fmla="*/ 615 h 615"/>
                <a:gd name="T26" fmla="*/ 0 w 161"/>
                <a:gd name="T27" fmla="*/ 597 h 615"/>
                <a:gd name="T28" fmla="*/ 23 w 161"/>
                <a:gd name="T29" fmla="*/ 542 h 615"/>
                <a:gd name="T30" fmla="*/ 44 w 161"/>
                <a:gd name="T31" fmla="*/ 482 h 615"/>
                <a:gd name="T32" fmla="*/ 64 w 161"/>
                <a:gd name="T33" fmla="*/ 423 h 615"/>
                <a:gd name="T34" fmla="*/ 83 w 161"/>
                <a:gd name="T35" fmla="*/ 361 h 615"/>
                <a:gd name="T36" fmla="*/ 98 w 161"/>
                <a:gd name="T37" fmla="*/ 300 h 615"/>
                <a:gd name="T38" fmla="*/ 113 w 161"/>
                <a:gd name="T39" fmla="*/ 240 h 615"/>
                <a:gd name="T40" fmla="*/ 125 w 161"/>
                <a:gd name="T41" fmla="*/ 187 h 615"/>
                <a:gd name="T42" fmla="*/ 135 w 161"/>
                <a:gd name="T43" fmla="*/ 135 h 615"/>
                <a:gd name="T44" fmla="*/ 144 w 161"/>
                <a:gd name="T45" fmla="*/ 91 h 615"/>
                <a:gd name="T46" fmla="*/ 150 w 161"/>
                <a:gd name="T47" fmla="*/ 54 h 615"/>
                <a:gd name="T48" fmla="*/ 156 w 161"/>
                <a:gd name="T49" fmla="*/ 25 h 615"/>
                <a:gd name="T50" fmla="*/ 158 w 161"/>
                <a:gd name="T51" fmla="*/ 8 h 615"/>
                <a:gd name="T52" fmla="*/ 158 w 161"/>
                <a:gd name="T5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615">
                  <a:moveTo>
                    <a:pt x="158" y="0"/>
                  </a:moveTo>
                  <a:lnTo>
                    <a:pt x="160" y="6"/>
                  </a:lnTo>
                  <a:lnTo>
                    <a:pt x="160" y="23"/>
                  </a:lnTo>
                  <a:lnTo>
                    <a:pt x="161" y="50"/>
                  </a:lnTo>
                  <a:lnTo>
                    <a:pt x="161" y="89"/>
                  </a:lnTo>
                  <a:lnTo>
                    <a:pt x="160" y="133"/>
                  </a:lnTo>
                  <a:lnTo>
                    <a:pt x="156" y="187"/>
                  </a:lnTo>
                  <a:lnTo>
                    <a:pt x="148" y="246"/>
                  </a:lnTo>
                  <a:lnTo>
                    <a:pt x="135" y="311"/>
                  </a:lnTo>
                  <a:lnTo>
                    <a:pt x="119" y="380"/>
                  </a:lnTo>
                  <a:lnTo>
                    <a:pt x="96" y="455"/>
                  </a:lnTo>
                  <a:lnTo>
                    <a:pt x="67" y="534"/>
                  </a:lnTo>
                  <a:lnTo>
                    <a:pt x="33" y="615"/>
                  </a:lnTo>
                  <a:lnTo>
                    <a:pt x="0" y="597"/>
                  </a:lnTo>
                  <a:lnTo>
                    <a:pt x="23" y="542"/>
                  </a:lnTo>
                  <a:lnTo>
                    <a:pt x="44" y="482"/>
                  </a:lnTo>
                  <a:lnTo>
                    <a:pt x="64" y="423"/>
                  </a:lnTo>
                  <a:lnTo>
                    <a:pt x="83" y="361"/>
                  </a:lnTo>
                  <a:lnTo>
                    <a:pt x="98" y="300"/>
                  </a:lnTo>
                  <a:lnTo>
                    <a:pt x="113" y="240"/>
                  </a:lnTo>
                  <a:lnTo>
                    <a:pt x="125" y="187"/>
                  </a:lnTo>
                  <a:lnTo>
                    <a:pt x="135" y="135"/>
                  </a:lnTo>
                  <a:lnTo>
                    <a:pt x="144" y="91"/>
                  </a:lnTo>
                  <a:lnTo>
                    <a:pt x="150" y="54"/>
                  </a:lnTo>
                  <a:lnTo>
                    <a:pt x="156" y="25"/>
                  </a:lnTo>
                  <a:lnTo>
                    <a:pt x="158" y="8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91"/>
            <p:cNvSpPr>
              <a:spLocks/>
            </p:cNvSpPr>
            <p:nvPr/>
          </p:nvSpPr>
          <p:spPr bwMode="auto">
            <a:xfrm>
              <a:off x="9178925" y="2174875"/>
              <a:ext cx="133350" cy="969962"/>
            </a:xfrm>
            <a:custGeom>
              <a:avLst/>
              <a:gdLst>
                <a:gd name="T0" fmla="*/ 63 w 84"/>
                <a:gd name="T1" fmla="*/ 0 h 611"/>
                <a:gd name="T2" fmla="*/ 63 w 84"/>
                <a:gd name="T3" fmla="*/ 4 h 611"/>
                <a:gd name="T4" fmla="*/ 67 w 84"/>
                <a:gd name="T5" fmla="*/ 17 h 611"/>
                <a:gd name="T6" fmla="*/ 71 w 84"/>
                <a:gd name="T7" fmla="*/ 40 h 611"/>
                <a:gd name="T8" fmla="*/ 76 w 84"/>
                <a:gd name="T9" fmla="*/ 73 h 611"/>
                <a:gd name="T10" fmla="*/ 80 w 84"/>
                <a:gd name="T11" fmla="*/ 112 h 611"/>
                <a:gd name="T12" fmla="*/ 82 w 84"/>
                <a:gd name="T13" fmla="*/ 159 h 611"/>
                <a:gd name="T14" fmla="*/ 84 w 84"/>
                <a:gd name="T15" fmla="*/ 217 h 611"/>
                <a:gd name="T16" fmla="*/ 82 w 84"/>
                <a:gd name="T17" fmla="*/ 280 h 611"/>
                <a:gd name="T18" fmla="*/ 76 w 84"/>
                <a:gd name="T19" fmla="*/ 350 h 611"/>
                <a:gd name="T20" fmla="*/ 67 w 84"/>
                <a:gd name="T21" fmla="*/ 428 h 611"/>
                <a:gd name="T22" fmla="*/ 51 w 84"/>
                <a:gd name="T23" fmla="*/ 513 h 611"/>
                <a:gd name="T24" fmla="*/ 30 w 84"/>
                <a:gd name="T25" fmla="*/ 603 h 611"/>
                <a:gd name="T26" fmla="*/ 0 w 84"/>
                <a:gd name="T27" fmla="*/ 611 h 611"/>
                <a:gd name="T28" fmla="*/ 13 w 84"/>
                <a:gd name="T29" fmla="*/ 543 h 611"/>
                <a:gd name="T30" fmla="*/ 26 w 84"/>
                <a:gd name="T31" fmla="*/ 474 h 611"/>
                <a:gd name="T32" fmla="*/ 36 w 84"/>
                <a:gd name="T33" fmla="*/ 403 h 611"/>
                <a:gd name="T34" fmla="*/ 44 w 84"/>
                <a:gd name="T35" fmla="*/ 336 h 611"/>
                <a:gd name="T36" fmla="*/ 51 w 84"/>
                <a:gd name="T37" fmla="*/ 269 h 611"/>
                <a:gd name="T38" fmla="*/ 55 w 84"/>
                <a:gd name="T39" fmla="*/ 206 h 611"/>
                <a:gd name="T40" fmla="*/ 59 w 84"/>
                <a:gd name="T41" fmla="*/ 150 h 611"/>
                <a:gd name="T42" fmla="*/ 61 w 84"/>
                <a:gd name="T43" fmla="*/ 100 h 611"/>
                <a:gd name="T44" fmla="*/ 61 w 84"/>
                <a:gd name="T45" fmla="*/ 58 h 611"/>
                <a:gd name="T46" fmla="*/ 63 w 84"/>
                <a:gd name="T47" fmla="*/ 27 h 611"/>
                <a:gd name="T48" fmla="*/ 63 w 84"/>
                <a:gd name="T49" fmla="*/ 6 h 611"/>
                <a:gd name="T50" fmla="*/ 63 w 84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611">
                  <a:moveTo>
                    <a:pt x="63" y="0"/>
                  </a:moveTo>
                  <a:lnTo>
                    <a:pt x="63" y="4"/>
                  </a:lnTo>
                  <a:lnTo>
                    <a:pt x="67" y="17"/>
                  </a:lnTo>
                  <a:lnTo>
                    <a:pt x="71" y="40"/>
                  </a:lnTo>
                  <a:lnTo>
                    <a:pt x="76" y="73"/>
                  </a:lnTo>
                  <a:lnTo>
                    <a:pt x="80" y="112"/>
                  </a:lnTo>
                  <a:lnTo>
                    <a:pt x="82" y="159"/>
                  </a:lnTo>
                  <a:lnTo>
                    <a:pt x="84" y="217"/>
                  </a:lnTo>
                  <a:lnTo>
                    <a:pt x="82" y="280"/>
                  </a:lnTo>
                  <a:lnTo>
                    <a:pt x="76" y="350"/>
                  </a:lnTo>
                  <a:lnTo>
                    <a:pt x="67" y="428"/>
                  </a:lnTo>
                  <a:lnTo>
                    <a:pt x="51" y="513"/>
                  </a:lnTo>
                  <a:lnTo>
                    <a:pt x="30" y="603"/>
                  </a:lnTo>
                  <a:lnTo>
                    <a:pt x="0" y="611"/>
                  </a:lnTo>
                  <a:lnTo>
                    <a:pt x="13" y="543"/>
                  </a:lnTo>
                  <a:lnTo>
                    <a:pt x="26" y="474"/>
                  </a:lnTo>
                  <a:lnTo>
                    <a:pt x="36" y="403"/>
                  </a:lnTo>
                  <a:lnTo>
                    <a:pt x="44" y="336"/>
                  </a:lnTo>
                  <a:lnTo>
                    <a:pt x="51" y="269"/>
                  </a:lnTo>
                  <a:lnTo>
                    <a:pt x="55" y="206"/>
                  </a:lnTo>
                  <a:lnTo>
                    <a:pt x="59" y="150"/>
                  </a:lnTo>
                  <a:lnTo>
                    <a:pt x="61" y="100"/>
                  </a:lnTo>
                  <a:lnTo>
                    <a:pt x="61" y="58"/>
                  </a:lnTo>
                  <a:lnTo>
                    <a:pt x="63" y="27"/>
                  </a:lnTo>
                  <a:lnTo>
                    <a:pt x="63" y="6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2" name="Freeform 92"/>
            <p:cNvSpPr>
              <a:spLocks/>
            </p:cNvSpPr>
            <p:nvPr/>
          </p:nvSpPr>
          <p:spPr bwMode="auto">
            <a:xfrm>
              <a:off x="9099550" y="2174875"/>
              <a:ext cx="130175" cy="969962"/>
            </a:xfrm>
            <a:custGeom>
              <a:avLst/>
              <a:gdLst>
                <a:gd name="T0" fmla="*/ 59 w 82"/>
                <a:gd name="T1" fmla="*/ 0 h 611"/>
                <a:gd name="T2" fmla="*/ 61 w 82"/>
                <a:gd name="T3" fmla="*/ 6 h 611"/>
                <a:gd name="T4" fmla="*/ 65 w 82"/>
                <a:gd name="T5" fmla="*/ 19 h 611"/>
                <a:gd name="T6" fmla="*/ 69 w 82"/>
                <a:gd name="T7" fmla="*/ 42 h 611"/>
                <a:gd name="T8" fmla="*/ 74 w 82"/>
                <a:gd name="T9" fmla="*/ 73 h 611"/>
                <a:gd name="T10" fmla="*/ 78 w 82"/>
                <a:gd name="T11" fmla="*/ 113 h 611"/>
                <a:gd name="T12" fmla="*/ 82 w 82"/>
                <a:gd name="T13" fmla="*/ 161 h 611"/>
                <a:gd name="T14" fmla="*/ 82 w 82"/>
                <a:gd name="T15" fmla="*/ 217 h 611"/>
                <a:gd name="T16" fmla="*/ 80 w 82"/>
                <a:gd name="T17" fmla="*/ 280 h 611"/>
                <a:gd name="T18" fmla="*/ 76 w 82"/>
                <a:gd name="T19" fmla="*/ 351 h 611"/>
                <a:gd name="T20" fmla="*/ 67 w 82"/>
                <a:gd name="T21" fmla="*/ 430 h 611"/>
                <a:gd name="T22" fmla="*/ 51 w 82"/>
                <a:gd name="T23" fmla="*/ 515 h 611"/>
                <a:gd name="T24" fmla="*/ 30 w 82"/>
                <a:gd name="T25" fmla="*/ 605 h 611"/>
                <a:gd name="T26" fmla="*/ 0 w 82"/>
                <a:gd name="T27" fmla="*/ 611 h 611"/>
                <a:gd name="T28" fmla="*/ 15 w 82"/>
                <a:gd name="T29" fmla="*/ 545 h 611"/>
                <a:gd name="T30" fmla="*/ 26 w 82"/>
                <a:gd name="T31" fmla="*/ 474 h 611"/>
                <a:gd name="T32" fmla="*/ 36 w 82"/>
                <a:gd name="T33" fmla="*/ 405 h 611"/>
                <a:gd name="T34" fmla="*/ 44 w 82"/>
                <a:gd name="T35" fmla="*/ 336 h 611"/>
                <a:gd name="T36" fmla="*/ 50 w 82"/>
                <a:gd name="T37" fmla="*/ 271 h 611"/>
                <a:gd name="T38" fmla="*/ 53 w 82"/>
                <a:gd name="T39" fmla="*/ 208 h 611"/>
                <a:gd name="T40" fmla="*/ 57 w 82"/>
                <a:gd name="T41" fmla="*/ 150 h 611"/>
                <a:gd name="T42" fmla="*/ 59 w 82"/>
                <a:gd name="T43" fmla="*/ 100 h 611"/>
                <a:gd name="T44" fmla="*/ 59 w 82"/>
                <a:gd name="T45" fmla="*/ 60 h 611"/>
                <a:gd name="T46" fmla="*/ 59 w 82"/>
                <a:gd name="T47" fmla="*/ 27 h 611"/>
                <a:gd name="T48" fmla="*/ 59 w 82"/>
                <a:gd name="T49" fmla="*/ 8 h 611"/>
                <a:gd name="T50" fmla="*/ 59 w 82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611">
                  <a:moveTo>
                    <a:pt x="59" y="0"/>
                  </a:moveTo>
                  <a:lnTo>
                    <a:pt x="61" y="6"/>
                  </a:lnTo>
                  <a:lnTo>
                    <a:pt x="65" y="19"/>
                  </a:lnTo>
                  <a:lnTo>
                    <a:pt x="69" y="42"/>
                  </a:lnTo>
                  <a:lnTo>
                    <a:pt x="74" y="73"/>
                  </a:lnTo>
                  <a:lnTo>
                    <a:pt x="78" y="113"/>
                  </a:lnTo>
                  <a:lnTo>
                    <a:pt x="82" y="161"/>
                  </a:lnTo>
                  <a:lnTo>
                    <a:pt x="82" y="217"/>
                  </a:lnTo>
                  <a:lnTo>
                    <a:pt x="80" y="280"/>
                  </a:lnTo>
                  <a:lnTo>
                    <a:pt x="76" y="351"/>
                  </a:lnTo>
                  <a:lnTo>
                    <a:pt x="67" y="430"/>
                  </a:lnTo>
                  <a:lnTo>
                    <a:pt x="51" y="515"/>
                  </a:lnTo>
                  <a:lnTo>
                    <a:pt x="30" y="605"/>
                  </a:lnTo>
                  <a:lnTo>
                    <a:pt x="0" y="611"/>
                  </a:lnTo>
                  <a:lnTo>
                    <a:pt x="15" y="545"/>
                  </a:lnTo>
                  <a:lnTo>
                    <a:pt x="26" y="474"/>
                  </a:lnTo>
                  <a:lnTo>
                    <a:pt x="36" y="405"/>
                  </a:lnTo>
                  <a:lnTo>
                    <a:pt x="44" y="336"/>
                  </a:lnTo>
                  <a:lnTo>
                    <a:pt x="50" y="271"/>
                  </a:lnTo>
                  <a:lnTo>
                    <a:pt x="53" y="208"/>
                  </a:lnTo>
                  <a:lnTo>
                    <a:pt x="57" y="150"/>
                  </a:lnTo>
                  <a:lnTo>
                    <a:pt x="59" y="100"/>
                  </a:lnTo>
                  <a:lnTo>
                    <a:pt x="59" y="60"/>
                  </a:lnTo>
                  <a:lnTo>
                    <a:pt x="59" y="27"/>
                  </a:lnTo>
                  <a:lnTo>
                    <a:pt x="59" y="8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93"/>
            <p:cNvSpPr>
              <a:spLocks/>
            </p:cNvSpPr>
            <p:nvPr/>
          </p:nvSpPr>
          <p:spPr bwMode="auto">
            <a:xfrm>
              <a:off x="9007475" y="2382837"/>
              <a:ext cx="100013" cy="762000"/>
            </a:xfrm>
            <a:custGeom>
              <a:avLst/>
              <a:gdLst>
                <a:gd name="T0" fmla="*/ 44 w 63"/>
                <a:gd name="T1" fmla="*/ 0 h 480"/>
                <a:gd name="T2" fmla="*/ 46 w 63"/>
                <a:gd name="T3" fmla="*/ 6 h 480"/>
                <a:gd name="T4" fmla="*/ 50 w 63"/>
                <a:gd name="T5" fmla="*/ 21 h 480"/>
                <a:gd name="T6" fmla="*/ 54 w 63"/>
                <a:gd name="T7" fmla="*/ 46 h 480"/>
                <a:gd name="T8" fmla="*/ 58 w 63"/>
                <a:gd name="T9" fmla="*/ 82 h 480"/>
                <a:gd name="T10" fmla="*/ 61 w 63"/>
                <a:gd name="T11" fmla="*/ 127 h 480"/>
                <a:gd name="T12" fmla="*/ 63 w 63"/>
                <a:gd name="T13" fmla="*/ 180 h 480"/>
                <a:gd name="T14" fmla="*/ 59 w 63"/>
                <a:gd name="T15" fmla="*/ 242 h 480"/>
                <a:gd name="T16" fmla="*/ 54 w 63"/>
                <a:gd name="T17" fmla="*/ 311 h 480"/>
                <a:gd name="T18" fmla="*/ 42 w 63"/>
                <a:gd name="T19" fmla="*/ 390 h 480"/>
                <a:gd name="T20" fmla="*/ 23 w 63"/>
                <a:gd name="T21" fmla="*/ 474 h 480"/>
                <a:gd name="T22" fmla="*/ 0 w 63"/>
                <a:gd name="T23" fmla="*/ 480 h 480"/>
                <a:gd name="T24" fmla="*/ 11 w 63"/>
                <a:gd name="T25" fmla="*/ 422 h 480"/>
                <a:gd name="T26" fmla="*/ 21 w 63"/>
                <a:gd name="T27" fmla="*/ 363 h 480"/>
                <a:gd name="T28" fmla="*/ 29 w 63"/>
                <a:gd name="T29" fmla="*/ 303 h 480"/>
                <a:gd name="T30" fmla="*/ 35 w 63"/>
                <a:gd name="T31" fmla="*/ 246 h 480"/>
                <a:gd name="T32" fmla="*/ 38 w 63"/>
                <a:gd name="T33" fmla="*/ 190 h 480"/>
                <a:gd name="T34" fmla="*/ 42 w 63"/>
                <a:gd name="T35" fmla="*/ 138 h 480"/>
                <a:gd name="T36" fmla="*/ 44 w 63"/>
                <a:gd name="T37" fmla="*/ 92 h 480"/>
                <a:gd name="T38" fmla="*/ 44 w 63"/>
                <a:gd name="T39" fmla="*/ 54 h 480"/>
                <a:gd name="T40" fmla="*/ 44 w 63"/>
                <a:gd name="T41" fmla="*/ 25 h 480"/>
                <a:gd name="T42" fmla="*/ 44 w 63"/>
                <a:gd name="T43" fmla="*/ 8 h 480"/>
                <a:gd name="T44" fmla="*/ 44 w 63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80">
                  <a:moveTo>
                    <a:pt x="44" y="0"/>
                  </a:moveTo>
                  <a:lnTo>
                    <a:pt x="46" y="6"/>
                  </a:lnTo>
                  <a:lnTo>
                    <a:pt x="50" y="21"/>
                  </a:lnTo>
                  <a:lnTo>
                    <a:pt x="54" y="46"/>
                  </a:lnTo>
                  <a:lnTo>
                    <a:pt x="58" y="82"/>
                  </a:lnTo>
                  <a:lnTo>
                    <a:pt x="61" y="127"/>
                  </a:lnTo>
                  <a:lnTo>
                    <a:pt x="63" y="180"/>
                  </a:lnTo>
                  <a:lnTo>
                    <a:pt x="59" y="242"/>
                  </a:lnTo>
                  <a:lnTo>
                    <a:pt x="54" y="311"/>
                  </a:lnTo>
                  <a:lnTo>
                    <a:pt x="42" y="390"/>
                  </a:lnTo>
                  <a:lnTo>
                    <a:pt x="23" y="474"/>
                  </a:lnTo>
                  <a:lnTo>
                    <a:pt x="0" y="480"/>
                  </a:lnTo>
                  <a:lnTo>
                    <a:pt x="11" y="422"/>
                  </a:lnTo>
                  <a:lnTo>
                    <a:pt x="21" y="363"/>
                  </a:lnTo>
                  <a:lnTo>
                    <a:pt x="29" y="303"/>
                  </a:lnTo>
                  <a:lnTo>
                    <a:pt x="35" y="246"/>
                  </a:lnTo>
                  <a:lnTo>
                    <a:pt x="38" y="190"/>
                  </a:lnTo>
                  <a:lnTo>
                    <a:pt x="42" y="138"/>
                  </a:lnTo>
                  <a:lnTo>
                    <a:pt x="44" y="92"/>
                  </a:lnTo>
                  <a:lnTo>
                    <a:pt x="44" y="54"/>
                  </a:lnTo>
                  <a:lnTo>
                    <a:pt x="44" y="25"/>
                  </a:lnTo>
                  <a:lnTo>
                    <a:pt x="44" y="8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94"/>
            <p:cNvSpPr>
              <a:spLocks/>
            </p:cNvSpPr>
            <p:nvPr/>
          </p:nvSpPr>
          <p:spPr bwMode="auto">
            <a:xfrm>
              <a:off x="8928100" y="2382837"/>
              <a:ext cx="96838" cy="762000"/>
            </a:xfrm>
            <a:custGeom>
              <a:avLst/>
              <a:gdLst>
                <a:gd name="T0" fmla="*/ 42 w 61"/>
                <a:gd name="T1" fmla="*/ 0 h 480"/>
                <a:gd name="T2" fmla="*/ 44 w 61"/>
                <a:gd name="T3" fmla="*/ 4 h 480"/>
                <a:gd name="T4" fmla="*/ 48 w 61"/>
                <a:gd name="T5" fmla="*/ 19 h 480"/>
                <a:gd name="T6" fmla="*/ 52 w 61"/>
                <a:gd name="T7" fmla="*/ 46 h 480"/>
                <a:gd name="T8" fmla="*/ 58 w 61"/>
                <a:gd name="T9" fmla="*/ 80 h 480"/>
                <a:gd name="T10" fmla="*/ 60 w 61"/>
                <a:gd name="T11" fmla="*/ 125 h 480"/>
                <a:gd name="T12" fmla="*/ 61 w 61"/>
                <a:gd name="T13" fmla="*/ 178 h 480"/>
                <a:gd name="T14" fmla="*/ 60 w 61"/>
                <a:gd name="T15" fmla="*/ 240 h 480"/>
                <a:gd name="T16" fmla="*/ 54 w 61"/>
                <a:gd name="T17" fmla="*/ 309 h 480"/>
                <a:gd name="T18" fmla="*/ 42 w 61"/>
                <a:gd name="T19" fmla="*/ 388 h 480"/>
                <a:gd name="T20" fmla="*/ 25 w 61"/>
                <a:gd name="T21" fmla="*/ 474 h 480"/>
                <a:gd name="T22" fmla="*/ 0 w 61"/>
                <a:gd name="T23" fmla="*/ 480 h 480"/>
                <a:gd name="T24" fmla="*/ 12 w 61"/>
                <a:gd name="T25" fmla="*/ 422 h 480"/>
                <a:gd name="T26" fmla="*/ 21 w 61"/>
                <a:gd name="T27" fmla="*/ 361 h 480"/>
                <a:gd name="T28" fmla="*/ 29 w 61"/>
                <a:gd name="T29" fmla="*/ 301 h 480"/>
                <a:gd name="T30" fmla="*/ 35 w 61"/>
                <a:gd name="T31" fmla="*/ 244 h 480"/>
                <a:gd name="T32" fmla="*/ 38 w 61"/>
                <a:gd name="T33" fmla="*/ 188 h 480"/>
                <a:gd name="T34" fmla="*/ 40 w 61"/>
                <a:gd name="T35" fmla="*/ 136 h 480"/>
                <a:gd name="T36" fmla="*/ 42 w 61"/>
                <a:gd name="T37" fmla="*/ 90 h 480"/>
                <a:gd name="T38" fmla="*/ 42 w 61"/>
                <a:gd name="T39" fmla="*/ 54 h 480"/>
                <a:gd name="T40" fmla="*/ 42 w 61"/>
                <a:gd name="T41" fmla="*/ 25 h 480"/>
                <a:gd name="T42" fmla="*/ 42 w 61"/>
                <a:gd name="T43" fmla="*/ 6 h 480"/>
                <a:gd name="T44" fmla="*/ 42 w 61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480">
                  <a:moveTo>
                    <a:pt x="42" y="0"/>
                  </a:moveTo>
                  <a:lnTo>
                    <a:pt x="44" y="4"/>
                  </a:lnTo>
                  <a:lnTo>
                    <a:pt x="48" y="19"/>
                  </a:lnTo>
                  <a:lnTo>
                    <a:pt x="52" y="46"/>
                  </a:lnTo>
                  <a:lnTo>
                    <a:pt x="58" y="80"/>
                  </a:lnTo>
                  <a:lnTo>
                    <a:pt x="60" y="125"/>
                  </a:lnTo>
                  <a:lnTo>
                    <a:pt x="61" y="178"/>
                  </a:lnTo>
                  <a:lnTo>
                    <a:pt x="60" y="240"/>
                  </a:lnTo>
                  <a:lnTo>
                    <a:pt x="54" y="309"/>
                  </a:lnTo>
                  <a:lnTo>
                    <a:pt x="42" y="388"/>
                  </a:lnTo>
                  <a:lnTo>
                    <a:pt x="25" y="474"/>
                  </a:lnTo>
                  <a:lnTo>
                    <a:pt x="0" y="480"/>
                  </a:lnTo>
                  <a:lnTo>
                    <a:pt x="12" y="422"/>
                  </a:lnTo>
                  <a:lnTo>
                    <a:pt x="21" y="361"/>
                  </a:lnTo>
                  <a:lnTo>
                    <a:pt x="29" y="301"/>
                  </a:lnTo>
                  <a:lnTo>
                    <a:pt x="35" y="244"/>
                  </a:lnTo>
                  <a:lnTo>
                    <a:pt x="38" y="188"/>
                  </a:lnTo>
                  <a:lnTo>
                    <a:pt x="40" y="136"/>
                  </a:lnTo>
                  <a:lnTo>
                    <a:pt x="42" y="90"/>
                  </a:lnTo>
                  <a:lnTo>
                    <a:pt x="42" y="54"/>
                  </a:lnTo>
                  <a:lnTo>
                    <a:pt x="42" y="25"/>
                  </a:lnTo>
                  <a:lnTo>
                    <a:pt x="42" y="6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95"/>
            <p:cNvSpPr>
              <a:spLocks/>
            </p:cNvSpPr>
            <p:nvPr/>
          </p:nvSpPr>
          <p:spPr bwMode="auto">
            <a:xfrm>
              <a:off x="8864600" y="2228850"/>
              <a:ext cx="115888" cy="915987"/>
            </a:xfrm>
            <a:custGeom>
              <a:avLst/>
              <a:gdLst>
                <a:gd name="T0" fmla="*/ 40 w 73"/>
                <a:gd name="T1" fmla="*/ 0 h 577"/>
                <a:gd name="T2" fmla="*/ 42 w 73"/>
                <a:gd name="T3" fmla="*/ 4 h 577"/>
                <a:gd name="T4" fmla="*/ 46 w 73"/>
                <a:gd name="T5" fmla="*/ 17 h 577"/>
                <a:gd name="T6" fmla="*/ 52 w 73"/>
                <a:gd name="T7" fmla="*/ 38 h 577"/>
                <a:gd name="T8" fmla="*/ 57 w 73"/>
                <a:gd name="T9" fmla="*/ 67 h 577"/>
                <a:gd name="T10" fmla="*/ 65 w 73"/>
                <a:gd name="T11" fmla="*/ 105 h 577"/>
                <a:gd name="T12" fmla="*/ 69 w 73"/>
                <a:gd name="T13" fmla="*/ 149 h 577"/>
                <a:gd name="T14" fmla="*/ 73 w 73"/>
                <a:gd name="T15" fmla="*/ 201 h 577"/>
                <a:gd name="T16" fmla="*/ 73 w 73"/>
                <a:gd name="T17" fmla="*/ 263 h 577"/>
                <a:gd name="T18" fmla="*/ 71 w 73"/>
                <a:gd name="T19" fmla="*/ 328 h 577"/>
                <a:gd name="T20" fmla="*/ 63 w 73"/>
                <a:gd name="T21" fmla="*/ 403 h 577"/>
                <a:gd name="T22" fmla="*/ 52 w 73"/>
                <a:gd name="T23" fmla="*/ 483 h 577"/>
                <a:gd name="T24" fmla="*/ 32 w 73"/>
                <a:gd name="T25" fmla="*/ 570 h 577"/>
                <a:gd name="T26" fmla="*/ 0 w 73"/>
                <a:gd name="T27" fmla="*/ 577 h 577"/>
                <a:gd name="T28" fmla="*/ 13 w 73"/>
                <a:gd name="T29" fmla="*/ 514 h 577"/>
                <a:gd name="T30" fmla="*/ 23 w 73"/>
                <a:gd name="T31" fmla="*/ 449 h 577"/>
                <a:gd name="T32" fmla="*/ 30 w 73"/>
                <a:gd name="T33" fmla="*/ 382 h 577"/>
                <a:gd name="T34" fmla="*/ 36 w 73"/>
                <a:gd name="T35" fmla="*/ 316 h 577"/>
                <a:gd name="T36" fmla="*/ 40 w 73"/>
                <a:gd name="T37" fmla="*/ 253 h 577"/>
                <a:gd name="T38" fmla="*/ 42 w 73"/>
                <a:gd name="T39" fmla="*/ 195 h 577"/>
                <a:gd name="T40" fmla="*/ 44 w 73"/>
                <a:gd name="T41" fmla="*/ 142 h 577"/>
                <a:gd name="T42" fmla="*/ 44 w 73"/>
                <a:gd name="T43" fmla="*/ 94 h 577"/>
                <a:gd name="T44" fmla="*/ 42 w 73"/>
                <a:gd name="T45" fmla="*/ 55 h 577"/>
                <a:gd name="T46" fmla="*/ 42 w 73"/>
                <a:gd name="T47" fmla="*/ 25 h 577"/>
                <a:gd name="T48" fmla="*/ 40 w 73"/>
                <a:gd name="T49" fmla="*/ 5 h 577"/>
                <a:gd name="T50" fmla="*/ 40 w 73"/>
                <a:gd name="T51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77">
                  <a:moveTo>
                    <a:pt x="40" y="0"/>
                  </a:moveTo>
                  <a:lnTo>
                    <a:pt x="42" y="4"/>
                  </a:lnTo>
                  <a:lnTo>
                    <a:pt x="46" y="17"/>
                  </a:lnTo>
                  <a:lnTo>
                    <a:pt x="52" y="38"/>
                  </a:lnTo>
                  <a:lnTo>
                    <a:pt x="57" y="67"/>
                  </a:lnTo>
                  <a:lnTo>
                    <a:pt x="65" y="105"/>
                  </a:lnTo>
                  <a:lnTo>
                    <a:pt x="69" y="149"/>
                  </a:lnTo>
                  <a:lnTo>
                    <a:pt x="73" y="201"/>
                  </a:lnTo>
                  <a:lnTo>
                    <a:pt x="73" y="263"/>
                  </a:lnTo>
                  <a:lnTo>
                    <a:pt x="71" y="328"/>
                  </a:lnTo>
                  <a:lnTo>
                    <a:pt x="63" y="403"/>
                  </a:lnTo>
                  <a:lnTo>
                    <a:pt x="52" y="483"/>
                  </a:lnTo>
                  <a:lnTo>
                    <a:pt x="32" y="570"/>
                  </a:lnTo>
                  <a:lnTo>
                    <a:pt x="0" y="577"/>
                  </a:lnTo>
                  <a:lnTo>
                    <a:pt x="13" y="514"/>
                  </a:lnTo>
                  <a:lnTo>
                    <a:pt x="23" y="449"/>
                  </a:lnTo>
                  <a:lnTo>
                    <a:pt x="30" y="382"/>
                  </a:lnTo>
                  <a:lnTo>
                    <a:pt x="36" y="316"/>
                  </a:lnTo>
                  <a:lnTo>
                    <a:pt x="40" y="253"/>
                  </a:lnTo>
                  <a:lnTo>
                    <a:pt x="42" y="195"/>
                  </a:lnTo>
                  <a:lnTo>
                    <a:pt x="44" y="142"/>
                  </a:lnTo>
                  <a:lnTo>
                    <a:pt x="44" y="94"/>
                  </a:lnTo>
                  <a:lnTo>
                    <a:pt x="42" y="55"/>
                  </a:lnTo>
                  <a:lnTo>
                    <a:pt x="42" y="25"/>
                  </a:lnTo>
                  <a:lnTo>
                    <a:pt x="40" y="5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96"/>
            <p:cNvSpPr>
              <a:spLocks/>
            </p:cNvSpPr>
            <p:nvPr/>
          </p:nvSpPr>
          <p:spPr bwMode="auto">
            <a:xfrm>
              <a:off x="8647113" y="2106612"/>
              <a:ext cx="214313" cy="1038225"/>
            </a:xfrm>
            <a:custGeom>
              <a:avLst/>
              <a:gdLst>
                <a:gd name="T0" fmla="*/ 129 w 135"/>
                <a:gd name="T1" fmla="*/ 0 h 654"/>
                <a:gd name="T2" fmla="*/ 131 w 135"/>
                <a:gd name="T3" fmla="*/ 5 h 654"/>
                <a:gd name="T4" fmla="*/ 133 w 135"/>
                <a:gd name="T5" fmla="*/ 23 h 654"/>
                <a:gd name="T6" fmla="*/ 135 w 135"/>
                <a:gd name="T7" fmla="*/ 52 h 654"/>
                <a:gd name="T8" fmla="*/ 135 w 135"/>
                <a:gd name="T9" fmla="*/ 88 h 654"/>
                <a:gd name="T10" fmla="*/ 135 w 135"/>
                <a:gd name="T11" fmla="*/ 136 h 654"/>
                <a:gd name="T12" fmla="*/ 133 w 135"/>
                <a:gd name="T13" fmla="*/ 192 h 654"/>
                <a:gd name="T14" fmla="*/ 127 w 135"/>
                <a:gd name="T15" fmla="*/ 255 h 654"/>
                <a:gd name="T16" fmla="*/ 119 w 135"/>
                <a:gd name="T17" fmla="*/ 324 h 654"/>
                <a:gd name="T18" fmla="*/ 106 w 135"/>
                <a:gd name="T19" fmla="*/ 399 h 654"/>
                <a:gd name="T20" fmla="*/ 87 w 135"/>
                <a:gd name="T21" fmla="*/ 480 h 654"/>
                <a:gd name="T22" fmla="*/ 64 w 135"/>
                <a:gd name="T23" fmla="*/ 564 h 654"/>
                <a:gd name="T24" fmla="*/ 31 w 135"/>
                <a:gd name="T25" fmla="*/ 654 h 654"/>
                <a:gd name="T26" fmla="*/ 0 w 135"/>
                <a:gd name="T27" fmla="*/ 641 h 654"/>
                <a:gd name="T28" fmla="*/ 20 w 135"/>
                <a:gd name="T29" fmla="*/ 579 h 654"/>
                <a:gd name="T30" fmla="*/ 39 w 135"/>
                <a:gd name="T31" fmla="*/ 516 h 654"/>
                <a:gd name="T32" fmla="*/ 56 w 135"/>
                <a:gd name="T33" fmla="*/ 449 h 654"/>
                <a:gd name="T34" fmla="*/ 69 w 135"/>
                <a:gd name="T35" fmla="*/ 384 h 654"/>
                <a:gd name="T36" fmla="*/ 83 w 135"/>
                <a:gd name="T37" fmla="*/ 318 h 654"/>
                <a:gd name="T38" fmla="*/ 94 w 135"/>
                <a:gd name="T39" fmla="*/ 255 h 654"/>
                <a:gd name="T40" fmla="*/ 104 w 135"/>
                <a:gd name="T41" fmla="*/ 196 h 654"/>
                <a:gd name="T42" fmla="*/ 112 w 135"/>
                <a:gd name="T43" fmla="*/ 142 h 654"/>
                <a:gd name="T44" fmla="*/ 119 w 135"/>
                <a:gd name="T45" fmla="*/ 94 h 654"/>
                <a:gd name="T46" fmla="*/ 123 w 135"/>
                <a:gd name="T47" fmla="*/ 55 h 654"/>
                <a:gd name="T48" fmla="*/ 127 w 135"/>
                <a:gd name="T49" fmla="*/ 25 h 654"/>
                <a:gd name="T50" fmla="*/ 129 w 135"/>
                <a:gd name="T51" fmla="*/ 5 h 654"/>
                <a:gd name="T52" fmla="*/ 129 w 135"/>
                <a:gd name="T53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654">
                  <a:moveTo>
                    <a:pt x="129" y="0"/>
                  </a:moveTo>
                  <a:lnTo>
                    <a:pt x="131" y="5"/>
                  </a:lnTo>
                  <a:lnTo>
                    <a:pt x="133" y="23"/>
                  </a:lnTo>
                  <a:lnTo>
                    <a:pt x="135" y="52"/>
                  </a:lnTo>
                  <a:lnTo>
                    <a:pt x="135" y="88"/>
                  </a:lnTo>
                  <a:lnTo>
                    <a:pt x="135" y="136"/>
                  </a:lnTo>
                  <a:lnTo>
                    <a:pt x="133" y="192"/>
                  </a:lnTo>
                  <a:lnTo>
                    <a:pt x="127" y="255"/>
                  </a:lnTo>
                  <a:lnTo>
                    <a:pt x="119" y="324"/>
                  </a:lnTo>
                  <a:lnTo>
                    <a:pt x="106" y="399"/>
                  </a:lnTo>
                  <a:lnTo>
                    <a:pt x="87" y="480"/>
                  </a:lnTo>
                  <a:lnTo>
                    <a:pt x="64" y="564"/>
                  </a:lnTo>
                  <a:lnTo>
                    <a:pt x="31" y="654"/>
                  </a:lnTo>
                  <a:lnTo>
                    <a:pt x="0" y="641"/>
                  </a:lnTo>
                  <a:lnTo>
                    <a:pt x="20" y="579"/>
                  </a:lnTo>
                  <a:lnTo>
                    <a:pt x="39" y="516"/>
                  </a:lnTo>
                  <a:lnTo>
                    <a:pt x="56" y="449"/>
                  </a:lnTo>
                  <a:lnTo>
                    <a:pt x="69" y="384"/>
                  </a:lnTo>
                  <a:lnTo>
                    <a:pt x="83" y="318"/>
                  </a:lnTo>
                  <a:lnTo>
                    <a:pt x="94" y="255"/>
                  </a:lnTo>
                  <a:lnTo>
                    <a:pt x="104" y="196"/>
                  </a:lnTo>
                  <a:lnTo>
                    <a:pt x="112" y="142"/>
                  </a:lnTo>
                  <a:lnTo>
                    <a:pt x="119" y="94"/>
                  </a:lnTo>
                  <a:lnTo>
                    <a:pt x="123" y="55"/>
                  </a:lnTo>
                  <a:lnTo>
                    <a:pt x="127" y="25"/>
                  </a:lnTo>
                  <a:lnTo>
                    <a:pt x="129" y="5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97"/>
            <p:cNvSpPr>
              <a:spLocks/>
            </p:cNvSpPr>
            <p:nvPr/>
          </p:nvSpPr>
          <p:spPr bwMode="auto">
            <a:xfrm>
              <a:off x="8567738" y="2328862"/>
              <a:ext cx="165100" cy="815975"/>
            </a:xfrm>
            <a:custGeom>
              <a:avLst/>
              <a:gdLst>
                <a:gd name="T0" fmla="*/ 98 w 104"/>
                <a:gd name="T1" fmla="*/ 0 h 514"/>
                <a:gd name="T2" fmla="*/ 100 w 104"/>
                <a:gd name="T3" fmla="*/ 6 h 514"/>
                <a:gd name="T4" fmla="*/ 100 w 104"/>
                <a:gd name="T5" fmla="*/ 23 h 514"/>
                <a:gd name="T6" fmla="*/ 102 w 104"/>
                <a:gd name="T7" fmla="*/ 48 h 514"/>
                <a:gd name="T8" fmla="*/ 104 w 104"/>
                <a:gd name="T9" fmla="*/ 82 h 514"/>
                <a:gd name="T10" fmla="*/ 102 w 104"/>
                <a:gd name="T11" fmla="*/ 127 h 514"/>
                <a:gd name="T12" fmla="*/ 100 w 104"/>
                <a:gd name="T13" fmla="*/ 177 h 514"/>
                <a:gd name="T14" fmla="*/ 94 w 104"/>
                <a:gd name="T15" fmla="*/ 234 h 514"/>
                <a:gd name="T16" fmla="*/ 85 w 104"/>
                <a:gd name="T17" fmla="*/ 297 h 514"/>
                <a:gd name="T18" fmla="*/ 70 w 104"/>
                <a:gd name="T19" fmla="*/ 367 h 514"/>
                <a:gd name="T20" fmla="*/ 50 w 104"/>
                <a:gd name="T21" fmla="*/ 439 h 514"/>
                <a:gd name="T22" fmla="*/ 25 w 104"/>
                <a:gd name="T23" fmla="*/ 514 h 514"/>
                <a:gd name="T24" fmla="*/ 0 w 104"/>
                <a:gd name="T25" fmla="*/ 505 h 514"/>
                <a:gd name="T26" fmla="*/ 16 w 104"/>
                <a:gd name="T27" fmla="*/ 453 h 514"/>
                <a:gd name="T28" fmla="*/ 31 w 104"/>
                <a:gd name="T29" fmla="*/ 397 h 514"/>
                <a:gd name="T30" fmla="*/ 45 w 104"/>
                <a:gd name="T31" fmla="*/ 342 h 514"/>
                <a:gd name="T32" fmla="*/ 56 w 104"/>
                <a:gd name="T33" fmla="*/ 286 h 514"/>
                <a:gd name="T34" fmla="*/ 68 w 104"/>
                <a:gd name="T35" fmla="*/ 230 h 514"/>
                <a:gd name="T36" fmla="*/ 75 w 104"/>
                <a:gd name="T37" fmla="*/ 178 h 514"/>
                <a:gd name="T38" fmla="*/ 83 w 104"/>
                <a:gd name="T39" fmla="*/ 129 h 514"/>
                <a:gd name="T40" fmla="*/ 89 w 104"/>
                <a:gd name="T41" fmla="*/ 86 h 514"/>
                <a:gd name="T42" fmla="*/ 93 w 104"/>
                <a:gd name="T43" fmla="*/ 52 h 514"/>
                <a:gd name="T44" fmla="*/ 96 w 104"/>
                <a:gd name="T45" fmla="*/ 25 h 514"/>
                <a:gd name="T46" fmla="*/ 98 w 104"/>
                <a:gd name="T47" fmla="*/ 6 h 514"/>
                <a:gd name="T48" fmla="*/ 98 w 104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514">
                  <a:moveTo>
                    <a:pt x="98" y="0"/>
                  </a:moveTo>
                  <a:lnTo>
                    <a:pt x="100" y="6"/>
                  </a:lnTo>
                  <a:lnTo>
                    <a:pt x="100" y="23"/>
                  </a:lnTo>
                  <a:lnTo>
                    <a:pt x="102" y="48"/>
                  </a:lnTo>
                  <a:lnTo>
                    <a:pt x="104" y="82"/>
                  </a:lnTo>
                  <a:lnTo>
                    <a:pt x="102" y="127"/>
                  </a:lnTo>
                  <a:lnTo>
                    <a:pt x="100" y="177"/>
                  </a:lnTo>
                  <a:lnTo>
                    <a:pt x="94" y="234"/>
                  </a:lnTo>
                  <a:lnTo>
                    <a:pt x="85" y="297"/>
                  </a:lnTo>
                  <a:lnTo>
                    <a:pt x="70" y="367"/>
                  </a:lnTo>
                  <a:lnTo>
                    <a:pt x="50" y="439"/>
                  </a:lnTo>
                  <a:lnTo>
                    <a:pt x="25" y="514"/>
                  </a:lnTo>
                  <a:lnTo>
                    <a:pt x="0" y="505"/>
                  </a:lnTo>
                  <a:lnTo>
                    <a:pt x="16" y="453"/>
                  </a:lnTo>
                  <a:lnTo>
                    <a:pt x="31" y="397"/>
                  </a:lnTo>
                  <a:lnTo>
                    <a:pt x="45" y="342"/>
                  </a:lnTo>
                  <a:lnTo>
                    <a:pt x="56" y="286"/>
                  </a:lnTo>
                  <a:lnTo>
                    <a:pt x="68" y="230"/>
                  </a:lnTo>
                  <a:lnTo>
                    <a:pt x="75" y="178"/>
                  </a:lnTo>
                  <a:lnTo>
                    <a:pt x="83" y="129"/>
                  </a:lnTo>
                  <a:lnTo>
                    <a:pt x="89" y="86"/>
                  </a:lnTo>
                  <a:lnTo>
                    <a:pt x="93" y="52"/>
                  </a:lnTo>
                  <a:lnTo>
                    <a:pt x="96" y="25"/>
                  </a:lnTo>
                  <a:lnTo>
                    <a:pt x="98" y="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98"/>
            <p:cNvSpPr>
              <a:spLocks/>
            </p:cNvSpPr>
            <p:nvPr/>
          </p:nvSpPr>
          <p:spPr bwMode="auto">
            <a:xfrm>
              <a:off x="8486775" y="2103437"/>
              <a:ext cx="228600" cy="1041400"/>
            </a:xfrm>
            <a:custGeom>
              <a:avLst/>
              <a:gdLst>
                <a:gd name="T0" fmla="*/ 144 w 144"/>
                <a:gd name="T1" fmla="*/ 0 h 656"/>
                <a:gd name="T2" fmla="*/ 144 w 144"/>
                <a:gd name="T3" fmla="*/ 6 h 656"/>
                <a:gd name="T4" fmla="*/ 144 w 144"/>
                <a:gd name="T5" fmla="*/ 27 h 656"/>
                <a:gd name="T6" fmla="*/ 142 w 144"/>
                <a:gd name="T7" fmla="*/ 59 h 656"/>
                <a:gd name="T8" fmla="*/ 138 w 144"/>
                <a:gd name="T9" fmla="*/ 101 h 656"/>
                <a:gd name="T10" fmla="*/ 132 w 144"/>
                <a:gd name="T11" fmla="*/ 157 h 656"/>
                <a:gd name="T12" fmla="*/ 124 w 144"/>
                <a:gd name="T13" fmla="*/ 220 h 656"/>
                <a:gd name="T14" fmla="*/ 113 w 144"/>
                <a:gd name="T15" fmla="*/ 293 h 656"/>
                <a:gd name="T16" fmla="*/ 97 w 144"/>
                <a:gd name="T17" fmla="*/ 374 h 656"/>
                <a:gd name="T18" fmla="*/ 76 w 144"/>
                <a:gd name="T19" fmla="*/ 462 h 656"/>
                <a:gd name="T20" fmla="*/ 51 w 144"/>
                <a:gd name="T21" fmla="*/ 556 h 656"/>
                <a:gd name="T22" fmla="*/ 21 w 144"/>
                <a:gd name="T23" fmla="*/ 656 h 656"/>
                <a:gd name="T24" fmla="*/ 0 w 144"/>
                <a:gd name="T25" fmla="*/ 649 h 656"/>
                <a:gd name="T26" fmla="*/ 19 w 144"/>
                <a:gd name="T27" fmla="*/ 589 h 656"/>
                <a:gd name="T28" fmla="*/ 34 w 144"/>
                <a:gd name="T29" fmla="*/ 530 h 656"/>
                <a:gd name="T30" fmla="*/ 51 w 144"/>
                <a:gd name="T31" fmla="*/ 466 h 656"/>
                <a:gd name="T32" fmla="*/ 65 w 144"/>
                <a:gd name="T33" fmla="*/ 405 h 656"/>
                <a:gd name="T34" fmla="*/ 80 w 144"/>
                <a:gd name="T35" fmla="*/ 343 h 656"/>
                <a:gd name="T36" fmla="*/ 92 w 144"/>
                <a:gd name="T37" fmla="*/ 282 h 656"/>
                <a:gd name="T38" fmla="*/ 103 w 144"/>
                <a:gd name="T39" fmla="*/ 224 h 656"/>
                <a:gd name="T40" fmla="*/ 113 w 144"/>
                <a:gd name="T41" fmla="*/ 173 h 656"/>
                <a:gd name="T42" fmla="*/ 122 w 144"/>
                <a:gd name="T43" fmla="*/ 125 h 656"/>
                <a:gd name="T44" fmla="*/ 130 w 144"/>
                <a:gd name="T45" fmla="*/ 82 h 656"/>
                <a:gd name="T46" fmla="*/ 136 w 144"/>
                <a:gd name="T47" fmla="*/ 48 h 656"/>
                <a:gd name="T48" fmla="*/ 140 w 144"/>
                <a:gd name="T49" fmla="*/ 21 h 656"/>
                <a:gd name="T50" fmla="*/ 142 w 144"/>
                <a:gd name="T51" fmla="*/ 6 h 656"/>
                <a:gd name="T52" fmla="*/ 144 w 144"/>
                <a:gd name="T5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656">
                  <a:moveTo>
                    <a:pt x="144" y="0"/>
                  </a:moveTo>
                  <a:lnTo>
                    <a:pt x="144" y="6"/>
                  </a:lnTo>
                  <a:lnTo>
                    <a:pt x="144" y="27"/>
                  </a:lnTo>
                  <a:lnTo>
                    <a:pt x="142" y="59"/>
                  </a:lnTo>
                  <a:lnTo>
                    <a:pt x="138" y="101"/>
                  </a:lnTo>
                  <a:lnTo>
                    <a:pt x="132" y="157"/>
                  </a:lnTo>
                  <a:lnTo>
                    <a:pt x="124" y="220"/>
                  </a:lnTo>
                  <a:lnTo>
                    <a:pt x="113" y="293"/>
                  </a:lnTo>
                  <a:lnTo>
                    <a:pt x="97" y="374"/>
                  </a:lnTo>
                  <a:lnTo>
                    <a:pt x="76" y="462"/>
                  </a:lnTo>
                  <a:lnTo>
                    <a:pt x="51" y="556"/>
                  </a:lnTo>
                  <a:lnTo>
                    <a:pt x="21" y="656"/>
                  </a:lnTo>
                  <a:lnTo>
                    <a:pt x="0" y="649"/>
                  </a:lnTo>
                  <a:lnTo>
                    <a:pt x="19" y="589"/>
                  </a:lnTo>
                  <a:lnTo>
                    <a:pt x="34" y="530"/>
                  </a:lnTo>
                  <a:lnTo>
                    <a:pt x="51" y="466"/>
                  </a:lnTo>
                  <a:lnTo>
                    <a:pt x="65" y="405"/>
                  </a:lnTo>
                  <a:lnTo>
                    <a:pt x="80" y="343"/>
                  </a:lnTo>
                  <a:lnTo>
                    <a:pt x="92" y="282"/>
                  </a:lnTo>
                  <a:lnTo>
                    <a:pt x="103" y="224"/>
                  </a:lnTo>
                  <a:lnTo>
                    <a:pt x="113" y="173"/>
                  </a:lnTo>
                  <a:lnTo>
                    <a:pt x="122" y="125"/>
                  </a:lnTo>
                  <a:lnTo>
                    <a:pt x="130" y="82"/>
                  </a:lnTo>
                  <a:lnTo>
                    <a:pt x="136" y="48"/>
                  </a:lnTo>
                  <a:lnTo>
                    <a:pt x="140" y="21"/>
                  </a:lnTo>
                  <a:lnTo>
                    <a:pt x="142" y="6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99"/>
            <p:cNvSpPr>
              <a:spLocks/>
            </p:cNvSpPr>
            <p:nvPr/>
          </p:nvSpPr>
          <p:spPr bwMode="auto">
            <a:xfrm>
              <a:off x="8410575" y="2133600"/>
              <a:ext cx="206375" cy="1011237"/>
            </a:xfrm>
            <a:custGeom>
              <a:avLst/>
              <a:gdLst>
                <a:gd name="T0" fmla="*/ 130 w 130"/>
                <a:gd name="T1" fmla="*/ 0 h 637"/>
                <a:gd name="T2" fmla="*/ 130 w 130"/>
                <a:gd name="T3" fmla="*/ 7 h 637"/>
                <a:gd name="T4" fmla="*/ 130 w 130"/>
                <a:gd name="T5" fmla="*/ 27 h 637"/>
                <a:gd name="T6" fmla="*/ 130 w 130"/>
                <a:gd name="T7" fmla="*/ 57 h 637"/>
                <a:gd name="T8" fmla="*/ 128 w 130"/>
                <a:gd name="T9" fmla="*/ 100 h 637"/>
                <a:gd name="T10" fmla="*/ 124 w 130"/>
                <a:gd name="T11" fmla="*/ 153 h 637"/>
                <a:gd name="T12" fmla="*/ 117 w 130"/>
                <a:gd name="T13" fmla="*/ 215 h 637"/>
                <a:gd name="T14" fmla="*/ 107 w 130"/>
                <a:gd name="T15" fmla="*/ 286 h 637"/>
                <a:gd name="T16" fmla="*/ 94 w 130"/>
                <a:gd name="T17" fmla="*/ 364 h 637"/>
                <a:gd name="T18" fmla="*/ 74 w 130"/>
                <a:gd name="T19" fmla="*/ 449 h 637"/>
                <a:gd name="T20" fmla="*/ 51 w 130"/>
                <a:gd name="T21" fmla="*/ 541 h 637"/>
                <a:gd name="T22" fmla="*/ 21 w 130"/>
                <a:gd name="T23" fmla="*/ 637 h 637"/>
                <a:gd name="T24" fmla="*/ 0 w 130"/>
                <a:gd name="T25" fmla="*/ 629 h 637"/>
                <a:gd name="T26" fmla="*/ 17 w 130"/>
                <a:gd name="T27" fmla="*/ 568 h 637"/>
                <a:gd name="T28" fmla="*/ 34 w 130"/>
                <a:gd name="T29" fmla="*/ 505 h 637"/>
                <a:gd name="T30" fmla="*/ 49 w 130"/>
                <a:gd name="T31" fmla="*/ 439 h 637"/>
                <a:gd name="T32" fmla="*/ 65 w 130"/>
                <a:gd name="T33" fmla="*/ 374 h 637"/>
                <a:gd name="T34" fmla="*/ 78 w 130"/>
                <a:gd name="T35" fmla="*/ 311 h 637"/>
                <a:gd name="T36" fmla="*/ 90 w 130"/>
                <a:gd name="T37" fmla="*/ 249 h 637"/>
                <a:gd name="T38" fmla="*/ 99 w 130"/>
                <a:gd name="T39" fmla="*/ 192 h 637"/>
                <a:gd name="T40" fmla="*/ 109 w 130"/>
                <a:gd name="T41" fmla="*/ 138 h 637"/>
                <a:gd name="T42" fmla="*/ 117 w 130"/>
                <a:gd name="T43" fmla="*/ 92 h 637"/>
                <a:gd name="T44" fmla="*/ 122 w 130"/>
                <a:gd name="T45" fmla="*/ 53 h 637"/>
                <a:gd name="T46" fmla="*/ 126 w 130"/>
                <a:gd name="T47" fmla="*/ 25 h 637"/>
                <a:gd name="T48" fmla="*/ 128 w 130"/>
                <a:gd name="T49" fmla="*/ 7 h 637"/>
                <a:gd name="T50" fmla="*/ 130 w 130"/>
                <a:gd name="T5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37">
                  <a:moveTo>
                    <a:pt x="130" y="0"/>
                  </a:moveTo>
                  <a:lnTo>
                    <a:pt x="130" y="7"/>
                  </a:lnTo>
                  <a:lnTo>
                    <a:pt x="130" y="27"/>
                  </a:lnTo>
                  <a:lnTo>
                    <a:pt x="130" y="57"/>
                  </a:lnTo>
                  <a:lnTo>
                    <a:pt x="128" y="100"/>
                  </a:lnTo>
                  <a:lnTo>
                    <a:pt x="124" y="153"/>
                  </a:lnTo>
                  <a:lnTo>
                    <a:pt x="117" y="215"/>
                  </a:lnTo>
                  <a:lnTo>
                    <a:pt x="107" y="286"/>
                  </a:lnTo>
                  <a:lnTo>
                    <a:pt x="94" y="364"/>
                  </a:lnTo>
                  <a:lnTo>
                    <a:pt x="74" y="449"/>
                  </a:lnTo>
                  <a:lnTo>
                    <a:pt x="51" y="541"/>
                  </a:lnTo>
                  <a:lnTo>
                    <a:pt x="21" y="637"/>
                  </a:lnTo>
                  <a:lnTo>
                    <a:pt x="0" y="629"/>
                  </a:lnTo>
                  <a:lnTo>
                    <a:pt x="17" y="568"/>
                  </a:lnTo>
                  <a:lnTo>
                    <a:pt x="34" y="505"/>
                  </a:lnTo>
                  <a:lnTo>
                    <a:pt x="49" y="439"/>
                  </a:lnTo>
                  <a:lnTo>
                    <a:pt x="65" y="374"/>
                  </a:lnTo>
                  <a:lnTo>
                    <a:pt x="78" y="311"/>
                  </a:lnTo>
                  <a:lnTo>
                    <a:pt x="90" y="249"/>
                  </a:lnTo>
                  <a:lnTo>
                    <a:pt x="99" y="192"/>
                  </a:lnTo>
                  <a:lnTo>
                    <a:pt x="109" y="138"/>
                  </a:lnTo>
                  <a:lnTo>
                    <a:pt x="117" y="92"/>
                  </a:lnTo>
                  <a:lnTo>
                    <a:pt x="122" y="53"/>
                  </a:lnTo>
                  <a:lnTo>
                    <a:pt x="126" y="25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100"/>
            <p:cNvSpPr>
              <a:spLocks/>
            </p:cNvSpPr>
            <p:nvPr/>
          </p:nvSpPr>
          <p:spPr bwMode="auto">
            <a:xfrm>
              <a:off x="8726488" y="2157412"/>
              <a:ext cx="204788" cy="987425"/>
            </a:xfrm>
            <a:custGeom>
              <a:avLst/>
              <a:gdLst>
                <a:gd name="T0" fmla="*/ 121 w 129"/>
                <a:gd name="T1" fmla="*/ 0 h 622"/>
                <a:gd name="T2" fmla="*/ 121 w 129"/>
                <a:gd name="T3" fmla="*/ 6 h 622"/>
                <a:gd name="T4" fmla="*/ 123 w 129"/>
                <a:gd name="T5" fmla="*/ 22 h 622"/>
                <a:gd name="T6" fmla="*/ 127 w 129"/>
                <a:gd name="T7" fmla="*/ 48 h 622"/>
                <a:gd name="T8" fmla="*/ 129 w 129"/>
                <a:gd name="T9" fmla="*/ 85 h 622"/>
                <a:gd name="T10" fmla="*/ 129 w 129"/>
                <a:gd name="T11" fmla="*/ 131 h 622"/>
                <a:gd name="T12" fmla="*/ 129 w 129"/>
                <a:gd name="T13" fmla="*/ 185 h 622"/>
                <a:gd name="T14" fmla="*/ 125 w 129"/>
                <a:gd name="T15" fmla="*/ 244 h 622"/>
                <a:gd name="T16" fmla="*/ 117 w 129"/>
                <a:gd name="T17" fmla="*/ 310 h 622"/>
                <a:gd name="T18" fmla="*/ 104 w 129"/>
                <a:gd name="T19" fmla="*/ 382 h 622"/>
                <a:gd name="T20" fmla="*/ 87 w 129"/>
                <a:gd name="T21" fmla="*/ 459 h 622"/>
                <a:gd name="T22" fmla="*/ 64 w 129"/>
                <a:gd name="T23" fmla="*/ 540 h 622"/>
                <a:gd name="T24" fmla="*/ 33 w 129"/>
                <a:gd name="T25" fmla="*/ 622 h 622"/>
                <a:gd name="T26" fmla="*/ 0 w 129"/>
                <a:gd name="T27" fmla="*/ 607 h 622"/>
                <a:gd name="T28" fmla="*/ 19 w 129"/>
                <a:gd name="T29" fmla="*/ 551 h 622"/>
                <a:gd name="T30" fmla="*/ 37 w 129"/>
                <a:gd name="T31" fmla="*/ 490 h 622"/>
                <a:gd name="T32" fmla="*/ 52 w 129"/>
                <a:gd name="T33" fmla="*/ 429 h 622"/>
                <a:gd name="T34" fmla="*/ 67 w 129"/>
                <a:gd name="T35" fmla="*/ 365 h 622"/>
                <a:gd name="T36" fmla="*/ 79 w 129"/>
                <a:gd name="T37" fmla="*/ 304 h 622"/>
                <a:gd name="T38" fmla="*/ 91 w 129"/>
                <a:gd name="T39" fmla="*/ 242 h 622"/>
                <a:gd name="T40" fmla="*/ 98 w 129"/>
                <a:gd name="T41" fmla="*/ 187 h 622"/>
                <a:gd name="T42" fmla="*/ 106 w 129"/>
                <a:gd name="T43" fmla="*/ 135 h 622"/>
                <a:gd name="T44" fmla="*/ 112 w 129"/>
                <a:gd name="T45" fmla="*/ 91 h 622"/>
                <a:gd name="T46" fmla="*/ 115 w 129"/>
                <a:gd name="T47" fmla="*/ 52 h 622"/>
                <a:gd name="T48" fmla="*/ 119 w 129"/>
                <a:gd name="T49" fmla="*/ 24 h 622"/>
                <a:gd name="T50" fmla="*/ 119 w 129"/>
                <a:gd name="T51" fmla="*/ 6 h 622"/>
                <a:gd name="T52" fmla="*/ 121 w 129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" h="622">
                  <a:moveTo>
                    <a:pt x="121" y="0"/>
                  </a:moveTo>
                  <a:lnTo>
                    <a:pt x="121" y="6"/>
                  </a:lnTo>
                  <a:lnTo>
                    <a:pt x="123" y="22"/>
                  </a:lnTo>
                  <a:lnTo>
                    <a:pt x="127" y="48"/>
                  </a:lnTo>
                  <a:lnTo>
                    <a:pt x="129" y="85"/>
                  </a:lnTo>
                  <a:lnTo>
                    <a:pt x="129" y="131"/>
                  </a:lnTo>
                  <a:lnTo>
                    <a:pt x="129" y="185"/>
                  </a:lnTo>
                  <a:lnTo>
                    <a:pt x="125" y="244"/>
                  </a:lnTo>
                  <a:lnTo>
                    <a:pt x="117" y="310"/>
                  </a:lnTo>
                  <a:lnTo>
                    <a:pt x="104" y="382"/>
                  </a:lnTo>
                  <a:lnTo>
                    <a:pt x="87" y="459"/>
                  </a:lnTo>
                  <a:lnTo>
                    <a:pt x="64" y="540"/>
                  </a:lnTo>
                  <a:lnTo>
                    <a:pt x="33" y="622"/>
                  </a:lnTo>
                  <a:lnTo>
                    <a:pt x="0" y="607"/>
                  </a:lnTo>
                  <a:lnTo>
                    <a:pt x="19" y="551"/>
                  </a:lnTo>
                  <a:lnTo>
                    <a:pt x="37" y="490"/>
                  </a:lnTo>
                  <a:lnTo>
                    <a:pt x="52" y="429"/>
                  </a:lnTo>
                  <a:lnTo>
                    <a:pt x="67" y="365"/>
                  </a:lnTo>
                  <a:lnTo>
                    <a:pt x="79" y="304"/>
                  </a:lnTo>
                  <a:lnTo>
                    <a:pt x="91" y="242"/>
                  </a:lnTo>
                  <a:lnTo>
                    <a:pt x="98" y="187"/>
                  </a:lnTo>
                  <a:lnTo>
                    <a:pt x="106" y="135"/>
                  </a:lnTo>
                  <a:lnTo>
                    <a:pt x="112" y="91"/>
                  </a:lnTo>
                  <a:lnTo>
                    <a:pt x="115" y="52"/>
                  </a:lnTo>
                  <a:lnTo>
                    <a:pt x="119" y="24"/>
                  </a:lnTo>
                  <a:lnTo>
                    <a:pt x="119" y="6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101"/>
            <p:cNvSpPr>
              <a:spLocks/>
            </p:cNvSpPr>
            <p:nvPr/>
          </p:nvSpPr>
          <p:spPr bwMode="auto">
            <a:xfrm>
              <a:off x="8397875" y="2168525"/>
              <a:ext cx="100013" cy="976312"/>
            </a:xfrm>
            <a:custGeom>
              <a:avLst/>
              <a:gdLst>
                <a:gd name="T0" fmla="*/ 25 w 63"/>
                <a:gd name="T1" fmla="*/ 0 h 615"/>
                <a:gd name="T2" fmla="*/ 27 w 63"/>
                <a:gd name="T3" fmla="*/ 6 h 615"/>
                <a:gd name="T4" fmla="*/ 31 w 63"/>
                <a:gd name="T5" fmla="*/ 19 h 615"/>
                <a:gd name="T6" fmla="*/ 36 w 63"/>
                <a:gd name="T7" fmla="*/ 41 h 615"/>
                <a:gd name="T8" fmla="*/ 44 w 63"/>
                <a:gd name="T9" fmla="*/ 73 h 615"/>
                <a:gd name="T10" fmla="*/ 50 w 63"/>
                <a:gd name="T11" fmla="*/ 112 h 615"/>
                <a:gd name="T12" fmla="*/ 56 w 63"/>
                <a:gd name="T13" fmla="*/ 160 h 615"/>
                <a:gd name="T14" fmla="*/ 59 w 63"/>
                <a:gd name="T15" fmla="*/ 215 h 615"/>
                <a:gd name="T16" fmla="*/ 63 w 63"/>
                <a:gd name="T17" fmla="*/ 279 h 615"/>
                <a:gd name="T18" fmla="*/ 61 w 63"/>
                <a:gd name="T19" fmla="*/ 350 h 615"/>
                <a:gd name="T20" fmla="*/ 56 w 63"/>
                <a:gd name="T21" fmla="*/ 428 h 615"/>
                <a:gd name="T22" fmla="*/ 46 w 63"/>
                <a:gd name="T23" fmla="*/ 513 h 615"/>
                <a:gd name="T24" fmla="*/ 31 w 63"/>
                <a:gd name="T25" fmla="*/ 605 h 615"/>
                <a:gd name="T26" fmla="*/ 0 w 63"/>
                <a:gd name="T27" fmla="*/ 615 h 615"/>
                <a:gd name="T28" fmla="*/ 11 w 63"/>
                <a:gd name="T29" fmla="*/ 547 h 615"/>
                <a:gd name="T30" fmla="*/ 19 w 63"/>
                <a:gd name="T31" fmla="*/ 476 h 615"/>
                <a:gd name="T32" fmla="*/ 25 w 63"/>
                <a:gd name="T33" fmla="*/ 407 h 615"/>
                <a:gd name="T34" fmla="*/ 29 w 63"/>
                <a:gd name="T35" fmla="*/ 336 h 615"/>
                <a:gd name="T36" fmla="*/ 31 w 63"/>
                <a:gd name="T37" fmla="*/ 271 h 615"/>
                <a:gd name="T38" fmla="*/ 31 w 63"/>
                <a:gd name="T39" fmla="*/ 208 h 615"/>
                <a:gd name="T40" fmla="*/ 31 w 63"/>
                <a:gd name="T41" fmla="*/ 150 h 615"/>
                <a:gd name="T42" fmla="*/ 31 w 63"/>
                <a:gd name="T43" fmla="*/ 100 h 615"/>
                <a:gd name="T44" fmla="*/ 29 w 63"/>
                <a:gd name="T45" fmla="*/ 60 h 615"/>
                <a:gd name="T46" fmla="*/ 27 w 63"/>
                <a:gd name="T47" fmla="*/ 27 h 615"/>
                <a:gd name="T48" fmla="*/ 27 w 63"/>
                <a:gd name="T49" fmla="*/ 8 h 615"/>
                <a:gd name="T50" fmla="*/ 25 w 63"/>
                <a:gd name="T5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5">
                  <a:moveTo>
                    <a:pt x="25" y="0"/>
                  </a:moveTo>
                  <a:lnTo>
                    <a:pt x="27" y="6"/>
                  </a:lnTo>
                  <a:lnTo>
                    <a:pt x="31" y="19"/>
                  </a:lnTo>
                  <a:lnTo>
                    <a:pt x="36" y="41"/>
                  </a:lnTo>
                  <a:lnTo>
                    <a:pt x="44" y="73"/>
                  </a:lnTo>
                  <a:lnTo>
                    <a:pt x="50" y="112"/>
                  </a:lnTo>
                  <a:lnTo>
                    <a:pt x="56" y="160"/>
                  </a:lnTo>
                  <a:lnTo>
                    <a:pt x="59" y="215"/>
                  </a:lnTo>
                  <a:lnTo>
                    <a:pt x="63" y="279"/>
                  </a:lnTo>
                  <a:lnTo>
                    <a:pt x="61" y="350"/>
                  </a:lnTo>
                  <a:lnTo>
                    <a:pt x="56" y="428"/>
                  </a:lnTo>
                  <a:lnTo>
                    <a:pt x="46" y="513"/>
                  </a:lnTo>
                  <a:lnTo>
                    <a:pt x="31" y="605"/>
                  </a:lnTo>
                  <a:lnTo>
                    <a:pt x="0" y="615"/>
                  </a:lnTo>
                  <a:lnTo>
                    <a:pt x="11" y="547"/>
                  </a:lnTo>
                  <a:lnTo>
                    <a:pt x="19" y="476"/>
                  </a:lnTo>
                  <a:lnTo>
                    <a:pt x="25" y="407"/>
                  </a:lnTo>
                  <a:lnTo>
                    <a:pt x="29" y="336"/>
                  </a:lnTo>
                  <a:lnTo>
                    <a:pt x="31" y="271"/>
                  </a:lnTo>
                  <a:lnTo>
                    <a:pt x="31" y="208"/>
                  </a:lnTo>
                  <a:lnTo>
                    <a:pt x="31" y="150"/>
                  </a:lnTo>
                  <a:lnTo>
                    <a:pt x="31" y="100"/>
                  </a:lnTo>
                  <a:lnTo>
                    <a:pt x="29" y="60"/>
                  </a:lnTo>
                  <a:lnTo>
                    <a:pt x="27" y="27"/>
                  </a:lnTo>
                  <a:lnTo>
                    <a:pt x="27" y="8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2" name="Freeform 102"/>
            <p:cNvSpPr>
              <a:spLocks/>
            </p:cNvSpPr>
            <p:nvPr/>
          </p:nvSpPr>
          <p:spPr bwMode="auto">
            <a:xfrm>
              <a:off x="8318500" y="2173287"/>
              <a:ext cx="96838" cy="971550"/>
            </a:xfrm>
            <a:custGeom>
              <a:avLst/>
              <a:gdLst>
                <a:gd name="T0" fmla="*/ 23 w 61"/>
                <a:gd name="T1" fmla="*/ 0 h 612"/>
                <a:gd name="T2" fmla="*/ 23 w 61"/>
                <a:gd name="T3" fmla="*/ 4 h 612"/>
                <a:gd name="T4" fmla="*/ 29 w 61"/>
                <a:gd name="T5" fmla="*/ 17 h 612"/>
                <a:gd name="T6" fmla="*/ 34 w 61"/>
                <a:gd name="T7" fmla="*/ 40 h 612"/>
                <a:gd name="T8" fmla="*/ 40 w 61"/>
                <a:gd name="T9" fmla="*/ 71 h 612"/>
                <a:gd name="T10" fmla="*/ 48 w 61"/>
                <a:gd name="T11" fmla="*/ 109 h 612"/>
                <a:gd name="T12" fmla="*/ 54 w 61"/>
                <a:gd name="T13" fmla="*/ 157 h 612"/>
                <a:gd name="T14" fmla="*/ 58 w 61"/>
                <a:gd name="T15" fmla="*/ 213 h 612"/>
                <a:gd name="T16" fmla="*/ 61 w 61"/>
                <a:gd name="T17" fmla="*/ 276 h 612"/>
                <a:gd name="T18" fmla="*/ 59 w 61"/>
                <a:gd name="T19" fmla="*/ 347 h 612"/>
                <a:gd name="T20" fmla="*/ 56 w 61"/>
                <a:gd name="T21" fmla="*/ 426 h 612"/>
                <a:gd name="T22" fmla="*/ 46 w 61"/>
                <a:gd name="T23" fmla="*/ 511 h 612"/>
                <a:gd name="T24" fmla="*/ 31 w 61"/>
                <a:gd name="T25" fmla="*/ 603 h 612"/>
                <a:gd name="T26" fmla="*/ 0 w 61"/>
                <a:gd name="T27" fmla="*/ 612 h 612"/>
                <a:gd name="T28" fmla="*/ 10 w 61"/>
                <a:gd name="T29" fmla="*/ 551 h 612"/>
                <a:gd name="T30" fmla="*/ 17 w 61"/>
                <a:gd name="T31" fmla="*/ 486 h 612"/>
                <a:gd name="T32" fmla="*/ 23 w 61"/>
                <a:gd name="T33" fmla="*/ 420 h 612"/>
                <a:gd name="T34" fmla="*/ 27 w 61"/>
                <a:gd name="T35" fmla="*/ 357 h 612"/>
                <a:gd name="T36" fmla="*/ 29 w 61"/>
                <a:gd name="T37" fmla="*/ 294 h 612"/>
                <a:gd name="T38" fmla="*/ 29 w 61"/>
                <a:gd name="T39" fmla="*/ 234 h 612"/>
                <a:gd name="T40" fmla="*/ 29 w 61"/>
                <a:gd name="T41" fmla="*/ 179 h 612"/>
                <a:gd name="T42" fmla="*/ 29 w 61"/>
                <a:gd name="T43" fmla="*/ 129 h 612"/>
                <a:gd name="T44" fmla="*/ 27 w 61"/>
                <a:gd name="T45" fmla="*/ 84 h 612"/>
                <a:gd name="T46" fmla="*/ 25 w 61"/>
                <a:gd name="T47" fmla="*/ 50 h 612"/>
                <a:gd name="T48" fmla="*/ 25 w 61"/>
                <a:gd name="T49" fmla="*/ 23 h 612"/>
                <a:gd name="T50" fmla="*/ 23 w 61"/>
                <a:gd name="T51" fmla="*/ 6 h 612"/>
                <a:gd name="T52" fmla="*/ 23 w 61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12">
                  <a:moveTo>
                    <a:pt x="23" y="0"/>
                  </a:moveTo>
                  <a:lnTo>
                    <a:pt x="23" y="4"/>
                  </a:lnTo>
                  <a:lnTo>
                    <a:pt x="29" y="17"/>
                  </a:lnTo>
                  <a:lnTo>
                    <a:pt x="34" y="40"/>
                  </a:lnTo>
                  <a:lnTo>
                    <a:pt x="40" y="71"/>
                  </a:lnTo>
                  <a:lnTo>
                    <a:pt x="48" y="109"/>
                  </a:lnTo>
                  <a:lnTo>
                    <a:pt x="54" y="157"/>
                  </a:lnTo>
                  <a:lnTo>
                    <a:pt x="58" y="213"/>
                  </a:lnTo>
                  <a:lnTo>
                    <a:pt x="61" y="276"/>
                  </a:lnTo>
                  <a:lnTo>
                    <a:pt x="59" y="347"/>
                  </a:lnTo>
                  <a:lnTo>
                    <a:pt x="56" y="426"/>
                  </a:lnTo>
                  <a:lnTo>
                    <a:pt x="46" y="511"/>
                  </a:lnTo>
                  <a:lnTo>
                    <a:pt x="31" y="603"/>
                  </a:lnTo>
                  <a:lnTo>
                    <a:pt x="0" y="612"/>
                  </a:lnTo>
                  <a:lnTo>
                    <a:pt x="10" y="551"/>
                  </a:lnTo>
                  <a:lnTo>
                    <a:pt x="17" y="486"/>
                  </a:lnTo>
                  <a:lnTo>
                    <a:pt x="23" y="420"/>
                  </a:lnTo>
                  <a:lnTo>
                    <a:pt x="27" y="357"/>
                  </a:lnTo>
                  <a:lnTo>
                    <a:pt x="29" y="294"/>
                  </a:lnTo>
                  <a:lnTo>
                    <a:pt x="29" y="234"/>
                  </a:lnTo>
                  <a:lnTo>
                    <a:pt x="29" y="179"/>
                  </a:lnTo>
                  <a:lnTo>
                    <a:pt x="29" y="129"/>
                  </a:lnTo>
                  <a:lnTo>
                    <a:pt x="27" y="84"/>
                  </a:lnTo>
                  <a:lnTo>
                    <a:pt x="25" y="50"/>
                  </a:lnTo>
                  <a:lnTo>
                    <a:pt x="25" y="23"/>
                  </a:lnTo>
                  <a:lnTo>
                    <a:pt x="23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3" name="Freeform 103"/>
            <p:cNvSpPr>
              <a:spLocks/>
            </p:cNvSpPr>
            <p:nvPr/>
          </p:nvSpPr>
          <p:spPr bwMode="auto">
            <a:xfrm>
              <a:off x="6248400" y="2093912"/>
              <a:ext cx="90488" cy="1050925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4" name="Freeform 104"/>
            <p:cNvSpPr>
              <a:spLocks/>
            </p:cNvSpPr>
            <p:nvPr/>
          </p:nvSpPr>
          <p:spPr bwMode="auto">
            <a:xfrm>
              <a:off x="6162675" y="2319337"/>
              <a:ext cx="69850" cy="825500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5" name="Freeform 105"/>
            <p:cNvSpPr>
              <a:spLocks/>
            </p:cNvSpPr>
            <p:nvPr/>
          </p:nvSpPr>
          <p:spPr bwMode="auto">
            <a:xfrm>
              <a:off x="6080125" y="2076450"/>
              <a:ext cx="69850" cy="1068387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6" name="Freeform 106"/>
            <p:cNvSpPr>
              <a:spLocks/>
            </p:cNvSpPr>
            <p:nvPr/>
          </p:nvSpPr>
          <p:spPr bwMode="auto">
            <a:xfrm>
              <a:off x="6000750" y="2111375"/>
              <a:ext cx="68263" cy="1033462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7" name="Freeform 107"/>
            <p:cNvSpPr>
              <a:spLocks/>
            </p:cNvSpPr>
            <p:nvPr/>
          </p:nvSpPr>
          <p:spPr bwMode="auto">
            <a:xfrm>
              <a:off x="6330950" y="2146300"/>
              <a:ext cx="93663" cy="998537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8" name="Freeform 108"/>
            <p:cNvSpPr>
              <a:spLocks/>
            </p:cNvSpPr>
            <p:nvPr/>
          </p:nvSpPr>
          <p:spPr bwMode="auto">
            <a:xfrm>
              <a:off x="5848350" y="2184400"/>
              <a:ext cx="182563" cy="960437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109"/>
            <p:cNvSpPr>
              <a:spLocks/>
            </p:cNvSpPr>
            <p:nvPr/>
          </p:nvSpPr>
          <p:spPr bwMode="auto">
            <a:xfrm>
              <a:off x="6980238" y="2173287"/>
              <a:ext cx="119063" cy="971550"/>
            </a:xfrm>
            <a:custGeom>
              <a:avLst/>
              <a:gdLst>
                <a:gd name="T0" fmla="*/ 0 w 75"/>
                <a:gd name="T1" fmla="*/ 0 h 612"/>
                <a:gd name="T2" fmla="*/ 2 w 75"/>
                <a:gd name="T3" fmla="*/ 4 h 612"/>
                <a:gd name="T4" fmla="*/ 7 w 75"/>
                <a:gd name="T5" fmla="*/ 17 h 612"/>
                <a:gd name="T6" fmla="*/ 15 w 75"/>
                <a:gd name="T7" fmla="*/ 38 h 612"/>
                <a:gd name="T8" fmla="*/ 25 w 75"/>
                <a:gd name="T9" fmla="*/ 67 h 612"/>
                <a:gd name="T10" fmla="*/ 36 w 75"/>
                <a:gd name="T11" fmla="*/ 105 h 612"/>
                <a:gd name="T12" fmla="*/ 48 w 75"/>
                <a:gd name="T13" fmla="*/ 152 h 612"/>
                <a:gd name="T14" fmla="*/ 57 w 75"/>
                <a:gd name="T15" fmla="*/ 207 h 612"/>
                <a:gd name="T16" fmla="*/ 65 w 75"/>
                <a:gd name="T17" fmla="*/ 269 h 612"/>
                <a:gd name="T18" fmla="*/ 71 w 75"/>
                <a:gd name="T19" fmla="*/ 340 h 612"/>
                <a:gd name="T20" fmla="*/ 75 w 75"/>
                <a:gd name="T21" fmla="*/ 418 h 612"/>
                <a:gd name="T22" fmla="*/ 75 w 75"/>
                <a:gd name="T23" fmla="*/ 505 h 612"/>
                <a:gd name="T24" fmla="*/ 69 w 75"/>
                <a:gd name="T25" fmla="*/ 599 h 612"/>
                <a:gd name="T26" fmla="*/ 40 w 75"/>
                <a:gd name="T27" fmla="*/ 612 h 612"/>
                <a:gd name="T28" fmla="*/ 42 w 75"/>
                <a:gd name="T29" fmla="*/ 549 h 612"/>
                <a:gd name="T30" fmla="*/ 44 w 75"/>
                <a:gd name="T31" fmla="*/ 484 h 612"/>
                <a:gd name="T32" fmla="*/ 42 w 75"/>
                <a:gd name="T33" fmla="*/ 418 h 612"/>
                <a:gd name="T34" fmla="*/ 40 w 75"/>
                <a:gd name="T35" fmla="*/ 353 h 612"/>
                <a:gd name="T36" fmla="*/ 36 w 75"/>
                <a:gd name="T37" fmla="*/ 292 h 612"/>
                <a:gd name="T38" fmla="*/ 30 w 75"/>
                <a:gd name="T39" fmla="*/ 232 h 612"/>
                <a:gd name="T40" fmla="*/ 25 w 75"/>
                <a:gd name="T41" fmla="*/ 176 h 612"/>
                <a:gd name="T42" fmla="*/ 19 w 75"/>
                <a:gd name="T43" fmla="*/ 127 h 612"/>
                <a:gd name="T44" fmla="*/ 13 w 75"/>
                <a:gd name="T45" fmla="*/ 84 h 612"/>
                <a:gd name="T46" fmla="*/ 9 w 75"/>
                <a:gd name="T47" fmla="*/ 48 h 612"/>
                <a:gd name="T48" fmla="*/ 4 w 75"/>
                <a:gd name="T49" fmla="*/ 23 h 612"/>
                <a:gd name="T50" fmla="*/ 2 w 75"/>
                <a:gd name="T51" fmla="*/ 6 h 612"/>
                <a:gd name="T52" fmla="*/ 0 w 75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612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8"/>
                  </a:lnTo>
                  <a:lnTo>
                    <a:pt x="25" y="67"/>
                  </a:lnTo>
                  <a:lnTo>
                    <a:pt x="36" y="105"/>
                  </a:lnTo>
                  <a:lnTo>
                    <a:pt x="48" y="152"/>
                  </a:lnTo>
                  <a:lnTo>
                    <a:pt x="57" y="207"/>
                  </a:lnTo>
                  <a:lnTo>
                    <a:pt x="65" y="269"/>
                  </a:lnTo>
                  <a:lnTo>
                    <a:pt x="71" y="340"/>
                  </a:lnTo>
                  <a:lnTo>
                    <a:pt x="75" y="418"/>
                  </a:lnTo>
                  <a:lnTo>
                    <a:pt x="75" y="505"/>
                  </a:lnTo>
                  <a:lnTo>
                    <a:pt x="69" y="599"/>
                  </a:lnTo>
                  <a:lnTo>
                    <a:pt x="40" y="612"/>
                  </a:lnTo>
                  <a:lnTo>
                    <a:pt x="42" y="549"/>
                  </a:lnTo>
                  <a:lnTo>
                    <a:pt x="44" y="484"/>
                  </a:lnTo>
                  <a:lnTo>
                    <a:pt x="42" y="418"/>
                  </a:lnTo>
                  <a:lnTo>
                    <a:pt x="40" y="353"/>
                  </a:lnTo>
                  <a:lnTo>
                    <a:pt x="36" y="292"/>
                  </a:lnTo>
                  <a:lnTo>
                    <a:pt x="30" y="232"/>
                  </a:lnTo>
                  <a:lnTo>
                    <a:pt x="25" y="176"/>
                  </a:lnTo>
                  <a:lnTo>
                    <a:pt x="19" y="127"/>
                  </a:lnTo>
                  <a:lnTo>
                    <a:pt x="13" y="84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110"/>
            <p:cNvSpPr>
              <a:spLocks/>
            </p:cNvSpPr>
            <p:nvPr/>
          </p:nvSpPr>
          <p:spPr bwMode="auto">
            <a:xfrm>
              <a:off x="5761038" y="2184400"/>
              <a:ext cx="192088" cy="960437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111"/>
            <p:cNvSpPr>
              <a:spLocks/>
            </p:cNvSpPr>
            <p:nvPr/>
          </p:nvSpPr>
          <p:spPr bwMode="auto">
            <a:xfrm>
              <a:off x="5692775" y="2392362"/>
              <a:ext cx="149225" cy="752475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112"/>
            <p:cNvSpPr>
              <a:spLocks/>
            </p:cNvSpPr>
            <p:nvPr/>
          </p:nvSpPr>
          <p:spPr bwMode="auto">
            <a:xfrm>
              <a:off x="5605463" y="2392362"/>
              <a:ext cx="157163" cy="752475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113"/>
            <p:cNvSpPr>
              <a:spLocks/>
            </p:cNvSpPr>
            <p:nvPr/>
          </p:nvSpPr>
          <p:spPr bwMode="auto">
            <a:xfrm>
              <a:off x="5497513" y="2246312"/>
              <a:ext cx="207963" cy="898525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114"/>
            <p:cNvSpPr>
              <a:spLocks/>
            </p:cNvSpPr>
            <p:nvPr/>
          </p:nvSpPr>
          <p:spPr bwMode="auto">
            <a:xfrm>
              <a:off x="5378450" y="2095500"/>
              <a:ext cx="122238" cy="1049337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115"/>
            <p:cNvSpPr>
              <a:spLocks/>
            </p:cNvSpPr>
            <p:nvPr/>
          </p:nvSpPr>
          <p:spPr bwMode="auto">
            <a:xfrm>
              <a:off x="5302250" y="2324100"/>
              <a:ext cx="98425" cy="820737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116"/>
            <p:cNvSpPr>
              <a:spLocks/>
            </p:cNvSpPr>
            <p:nvPr/>
          </p:nvSpPr>
          <p:spPr bwMode="auto">
            <a:xfrm>
              <a:off x="5229225" y="2081212"/>
              <a:ext cx="79375" cy="1063625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117"/>
            <p:cNvSpPr>
              <a:spLocks/>
            </p:cNvSpPr>
            <p:nvPr/>
          </p:nvSpPr>
          <p:spPr bwMode="auto">
            <a:xfrm>
              <a:off x="5461000" y="2151062"/>
              <a:ext cx="128588" cy="993775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118"/>
            <p:cNvSpPr>
              <a:spLocks/>
            </p:cNvSpPr>
            <p:nvPr/>
          </p:nvSpPr>
          <p:spPr bwMode="auto">
            <a:xfrm>
              <a:off x="5062538" y="2197100"/>
              <a:ext cx="234950" cy="947737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119"/>
            <p:cNvSpPr>
              <a:spLocks/>
            </p:cNvSpPr>
            <p:nvPr/>
          </p:nvSpPr>
          <p:spPr bwMode="auto">
            <a:xfrm>
              <a:off x="4973638" y="2197100"/>
              <a:ext cx="241300" cy="947737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120"/>
            <p:cNvSpPr>
              <a:spLocks/>
            </p:cNvSpPr>
            <p:nvPr/>
          </p:nvSpPr>
          <p:spPr bwMode="auto">
            <a:xfrm>
              <a:off x="8223250" y="2379662"/>
              <a:ext cx="73025" cy="765175"/>
            </a:xfrm>
            <a:custGeom>
              <a:avLst/>
              <a:gdLst>
                <a:gd name="T0" fmla="*/ 16 w 46"/>
                <a:gd name="T1" fmla="*/ 0 h 482"/>
                <a:gd name="T2" fmla="*/ 18 w 46"/>
                <a:gd name="T3" fmla="*/ 6 h 482"/>
                <a:gd name="T4" fmla="*/ 21 w 46"/>
                <a:gd name="T5" fmla="*/ 20 h 482"/>
                <a:gd name="T6" fmla="*/ 27 w 46"/>
                <a:gd name="T7" fmla="*/ 45 h 482"/>
                <a:gd name="T8" fmla="*/ 35 w 46"/>
                <a:gd name="T9" fmla="*/ 79 h 482"/>
                <a:gd name="T10" fmla="*/ 41 w 46"/>
                <a:gd name="T11" fmla="*/ 123 h 482"/>
                <a:gd name="T12" fmla="*/ 45 w 46"/>
                <a:gd name="T13" fmla="*/ 177 h 482"/>
                <a:gd name="T14" fmla="*/ 46 w 46"/>
                <a:gd name="T15" fmla="*/ 238 h 482"/>
                <a:gd name="T16" fmla="*/ 45 w 46"/>
                <a:gd name="T17" fmla="*/ 309 h 482"/>
                <a:gd name="T18" fmla="*/ 37 w 46"/>
                <a:gd name="T19" fmla="*/ 388 h 482"/>
                <a:gd name="T20" fmla="*/ 25 w 46"/>
                <a:gd name="T21" fmla="*/ 475 h 482"/>
                <a:gd name="T22" fmla="*/ 0 w 46"/>
                <a:gd name="T23" fmla="*/ 482 h 482"/>
                <a:gd name="T24" fmla="*/ 10 w 46"/>
                <a:gd name="T25" fmla="*/ 425 h 482"/>
                <a:gd name="T26" fmla="*/ 16 w 46"/>
                <a:gd name="T27" fmla="*/ 363 h 482"/>
                <a:gd name="T28" fmla="*/ 20 w 46"/>
                <a:gd name="T29" fmla="*/ 304 h 482"/>
                <a:gd name="T30" fmla="*/ 21 w 46"/>
                <a:gd name="T31" fmla="*/ 244 h 482"/>
                <a:gd name="T32" fmla="*/ 21 w 46"/>
                <a:gd name="T33" fmla="*/ 189 h 482"/>
                <a:gd name="T34" fmla="*/ 21 w 46"/>
                <a:gd name="T35" fmla="*/ 137 h 482"/>
                <a:gd name="T36" fmla="*/ 20 w 46"/>
                <a:gd name="T37" fmla="*/ 93 h 482"/>
                <a:gd name="T38" fmla="*/ 20 w 46"/>
                <a:gd name="T39" fmla="*/ 54 h 482"/>
                <a:gd name="T40" fmla="*/ 18 w 46"/>
                <a:gd name="T41" fmla="*/ 25 h 482"/>
                <a:gd name="T42" fmla="*/ 16 w 46"/>
                <a:gd name="T43" fmla="*/ 6 h 482"/>
                <a:gd name="T44" fmla="*/ 16 w 46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82">
                  <a:moveTo>
                    <a:pt x="16" y="0"/>
                  </a:moveTo>
                  <a:lnTo>
                    <a:pt x="18" y="6"/>
                  </a:lnTo>
                  <a:lnTo>
                    <a:pt x="21" y="20"/>
                  </a:lnTo>
                  <a:lnTo>
                    <a:pt x="27" y="45"/>
                  </a:lnTo>
                  <a:lnTo>
                    <a:pt x="35" y="79"/>
                  </a:lnTo>
                  <a:lnTo>
                    <a:pt x="41" y="123"/>
                  </a:lnTo>
                  <a:lnTo>
                    <a:pt x="45" y="177"/>
                  </a:lnTo>
                  <a:lnTo>
                    <a:pt x="46" y="238"/>
                  </a:lnTo>
                  <a:lnTo>
                    <a:pt x="45" y="309"/>
                  </a:lnTo>
                  <a:lnTo>
                    <a:pt x="37" y="388"/>
                  </a:lnTo>
                  <a:lnTo>
                    <a:pt x="25" y="475"/>
                  </a:lnTo>
                  <a:lnTo>
                    <a:pt x="0" y="482"/>
                  </a:lnTo>
                  <a:lnTo>
                    <a:pt x="10" y="425"/>
                  </a:lnTo>
                  <a:lnTo>
                    <a:pt x="16" y="363"/>
                  </a:lnTo>
                  <a:lnTo>
                    <a:pt x="20" y="304"/>
                  </a:lnTo>
                  <a:lnTo>
                    <a:pt x="21" y="244"/>
                  </a:lnTo>
                  <a:lnTo>
                    <a:pt x="21" y="189"/>
                  </a:lnTo>
                  <a:lnTo>
                    <a:pt x="21" y="137"/>
                  </a:lnTo>
                  <a:lnTo>
                    <a:pt x="20" y="93"/>
                  </a:lnTo>
                  <a:lnTo>
                    <a:pt x="20" y="54"/>
                  </a:lnTo>
                  <a:lnTo>
                    <a:pt x="18" y="25"/>
                  </a:lnTo>
                  <a:lnTo>
                    <a:pt x="16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121"/>
            <p:cNvSpPr>
              <a:spLocks/>
            </p:cNvSpPr>
            <p:nvPr/>
          </p:nvSpPr>
          <p:spPr bwMode="auto">
            <a:xfrm>
              <a:off x="8143875" y="2379662"/>
              <a:ext cx="71438" cy="765175"/>
            </a:xfrm>
            <a:custGeom>
              <a:avLst/>
              <a:gdLst>
                <a:gd name="T0" fmla="*/ 14 w 45"/>
                <a:gd name="T1" fmla="*/ 0 h 482"/>
                <a:gd name="T2" fmla="*/ 14 w 45"/>
                <a:gd name="T3" fmla="*/ 4 h 482"/>
                <a:gd name="T4" fmla="*/ 20 w 45"/>
                <a:gd name="T5" fmla="*/ 19 h 482"/>
                <a:gd name="T6" fmla="*/ 25 w 45"/>
                <a:gd name="T7" fmla="*/ 44 h 482"/>
                <a:gd name="T8" fmla="*/ 31 w 45"/>
                <a:gd name="T9" fmla="*/ 79 h 482"/>
                <a:gd name="T10" fmla="*/ 39 w 45"/>
                <a:gd name="T11" fmla="*/ 123 h 482"/>
                <a:gd name="T12" fmla="*/ 43 w 45"/>
                <a:gd name="T13" fmla="*/ 177 h 482"/>
                <a:gd name="T14" fmla="*/ 45 w 45"/>
                <a:gd name="T15" fmla="*/ 238 h 482"/>
                <a:gd name="T16" fmla="*/ 43 w 45"/>
                <a:gd name="T17" fmla="*/ 307 h 482"/>
                <a:gd name="T18" fmla="*/ 37 w 45"/>
                <a:gd name="T19" fmla="*/ 386 h 482"/>
                <a:gd name="T20" fmla="*/ 25 w 45"/>
                <a:gd name="T21" fmla="*/ 474 h 482"/>
                <a:gd name="T22" fmla="*/ 0 w 45"/>
                <a:gd name="T23" fmla="*/ 482 h 482"/>
                <a:gd name="T24" fmla="*/ 8 w 45"/>
                <a:gd name="T25" fmla="*/ 422 h 482"/>
                <a:gd name="T26" fmla="*/ 14 w 45"/>
                <a:gd name="T27" fmla="*/ 363 h 482"/>
                <a:gd name="T28" fmla="*/ 18 w 45"/>
                <a:gd name="T29" fmla="*/ 301 h 482"/>
                <a:gd name="T30" fmla="*/ 20 w 45"/>
                <a:gd name="T31" fmla="*/ 244 h 482"/>
                <a:gd name="T32" fmla="*/ 20 w 45"/>
                <a:gd name="T33" fmla="*/ 188 h 482"/>
                <a:gd name="T34" fmla="*/ 20 w 45"/>
                <a:gd name="T35" fmla="*/ 136 h 482"/>
                <a:gd name="T36" fmla="*/ 18 w 45"/>
                <a:gd name="T37" fmla="*/ 90 h 482"/>
                <a:gd name="T38" fmla="*/ 16 w 45"/>
                <a:gd name="T39" fmla="*/ 54 h 482"/>
                <a:gd name="T40" fmla="*/ 16 w 45"/>
                <a:gd name="T41" fmla="*/ 25 h 482"/>
                <a:gd name="T42" fmla="*/ 14 w 45"/>
                <a:gd name="T43" fmla="*/ 6 h 482"/>
                <a:gd name="T44" fmla="*/ 14 w 45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82">
                  <a:moveTo>
                    <a:pt x="14" y="0"/>
                  </a:moveTo>
                  <a:lnTo>
                    <a:pt x="14" y="4"/>
                  </a:lnTo>
                  <a:lnTo>
                    <a:pt x="20" y="19"/>
                  </a:lnTo>
                  <a:lnTo>
                    <a:pt x="25" y="44"/>
                  </a:lnTo>
                  <a:lnTo>
                    <a:pt x="31" y="79"/>
                  </a:lnTo>
                  <a:lnTo>
                    <a:pt x="39" y="123"/>
                  </a:lnTo>
                  <a:lnTo>
                    <a:pt x="43" y="177"/>
                  </a:lnTo>
                  <a:lnTo>
                    <a:pt x="45" y="238"/>
                  </a:lnTo>
                  <a:lnTo>
                    <a:pt x="43" y="307"/>
                  </a:lnTo>
                  <a:lnTo>
                    <a:pt x="37" y="386"/>
                  </a:lnTo>
                  <a:lnTo>
                    <a:pt x="25" y="474"/>
                  </a:lnTo>
                  <a:lnTo>
                    <a:pt x="0" y="482"/>
                  </a:lnTo>
                  <a:lnTo>
                    <a:pt x="8" y="422"/>
                  </a:lnTo>
                  <a:lnTo>
                    <a:pt x="14" y="363"/>
                  </a:lnTo>
                  <a:lnTo>
                    <a:pt x="18" y="301"/>
                  </a:lnTo>
                  <a:lnTo>
                    <a:pt x="20" y="244"/>
                  </a:lnTo>
                  <a:lnTo>
                    <a:pt x="20" y="188"/>
                  </a:lnTo>
                  <a:lnTo>
                    <a:pt x="20" y="136"/>
                  </a:lnTo>
                  <a:lnTo>
                    <a:pt x="18" y="90"/>
                  </a:lnTo>
                  <a:lnTo>
                    <a:pt x="16" y="54"/>
                  </a:lnTo>
                  <a:lnTo>
                    <a:pt x="16" y="25"/>
                  </a:lnTo>
                  <a:lnTo>
                    <a:pt x="14" y="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122"/>
            <p:cNvSpPr>
              <a:spLocks/>
            </p:cNvSpPr>
            <p:nvPr/>
          </p:nvSpPr>
          <p:spPr bwMode="auto">
            <a:xfrm>
              <a:off x="8001000" y="2222500"/>
              <a:ext cx="82550" cy="922337"/>
            </a:xfrm>
            <a:custGeom>
              <a:avLst/>
              <a:gdLst>
                <a:gd name="T0" fmla="*/ 0 w 52"/>
                <a:gd name="T1" fmla="*/ 0 h 581"/>
                <a:gd name="T2" fmla="*/ 2 w 52"/>
                <a:gd name="T3" fmla="*/ 5 h 581"/>
                <a:gd name="T4" fmla="*/ 8 w 52"/>
                <a:gd name="T5" fmla="*/ 17 h 581"/>
                <a:gd name="T6" fmla="*/ 14 w 52"/>
                <a:gd name="T7" fmla="*/ 38 h 581"/>
                <a:gd name="T8" fmla="*/ 23 w 52"/>
                <a:gd name="T9" fmla="*/ 67 h 581"/>
                <a:gd name="T10" fmla="*/ 31 w 52"/>
                <a:gd name="T11" fmla="*/ 103 h 581"/>
                <a:gd name="T12" fmla="*/ 39 w 52"/>
                <a:gd name="T13" fmla="*/ 147 h 581"/>
                <a:gd name="T14" fmla="*/ 46 w 52"/>
                <a:gd name="T15" fmla="*/ 199 h 581"/>
                <a:gd name="T16" fmla="*/ 50 w 52"/>
                <a:gd name="T17" fmla="*/ 259 h 581"/>
                <a:gd name="T18" fmla="*/ 52 w 52"/>
                <a:gd name="T19" fmla="*/ 326 h 581"/>
                <a:gd name="T20" fmla="*/ 50 w 52"/>
                <a:gd name="T21" fmla="*/ 399 h 581"/>
                <a:gd name="T22" fmla="*/ 44 w 52"/>
                <a:gd name="T23" fmla="*/ 481 h 581"/>
                <a:gd name="T24" fmla="*/ 31 w 52"/>
                <a:gd name="T25" fmla="*/ 570 h 581"/>
                <a:gd name="T26" fmla="*/ 0 w 52"/>
                <a:gd name="T27" fmla="*/ 581 h 581"/>
                <a:gd name="T28" fmla="*/ 8 w 52"/>
                <a:gd name="T29" fmla="*/ 516 h 581"/>
                <a:gd name="T30" fmla="*/ 14 w 52"/>
                <a:gd name="T31" fmla="*/ 449 h 581"/>
                <a:gd name="T32" fmla="*/ 17 w 52"/>
                <a:gd name="T33" fmla="*/ 382 h 581"/>
                <a:gd name="T34" fmla="*/ 17 w 52"/>
                <a:gd name="T35" fmla="*/ 316 h 581"/>
                <a:gd name="T36" fmla="*/ 17 w 52"/>
                <a:gd name="T37" fmla="*/ 253 h 581"/>
                <a:gd name="T38" fmla="*/ 16 w 52"/>
                <a:gd name="T39" fmla="*/ 195 h 581"/>
                <a:gd name="T40" fmla="*/ 14 w 52"/>
                <a:gd name="T41" fmla="*/ 142 h 581"/>
                <a:gd name="T42" fmla="*/ 10 w 52"/>
                <a:gd name="T43" fmla="*/ 94 h 581"/>
                <a:gd name="T44" fmla="*/ 6 w 52"/>
                <a:gd name="T45" fmla="*/ 55 h 581"/>
                <a:gd name="T46" fmla="*/ 4 w 52"/>
                <a:gd name="T47" fmla="*/ 26 h 581"/>
                <a:gd name="T48" fmla="*/ 2 w 52"/>
                <a:gd name="T49" fmla="*/ 7 h 581"/>
                <a:gd name="T50" fmla="*/ 0 w 52"/>
                <a:gd name="T51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81">
                  <a:moveTo>
                    <a:pt x="0" y="0"/>
                  </a:moveTo>
                  <a:lnTo>
                    <a:pt x="2" y="5"/>
                  </a:lnTo>
                  <a:lnTo>
                    <a:pt x="8" y="17"/>
                  </a:lnTo>
                  <a:lnTo>
                    <a:pt x="14" y="38"/>
                  </a:lnTo>
                  <a:lnTo>
                    <a:pt x="23" y="67"/>
                  </a:lnTo>
                  <a:lnTo>
                    <a:pt x="31" y="103"/>
                  </a:lnTo>
                  <a:lnTo>
                    <a:pt x="39" y="147"/>
                  </a:lnTo>
                  <a:lnTo>
                    <a:pt x="46" y="199"/>
                  </a:lnTo>
                  <a:lnTo>
                    <a:pt x="50" y="259"/>
                  </a:lnTo>
                  <a:lnTo>
                    <a:pt x="52" y="326"/>
                  </a:lnTo>
                  <a:lnTo>
                    <a:pt x="50" y="399"/>
                  </a:lnTo>
                  <a:lnTo>
                    <a:pt x="44" y="481"/>
                  </a:lnTo>
                  <a:lnTo>
                    <a:pt x="31" y="570"/>
                  </a:lnTo>
                  <a:lnTo>
                    <a:pt x="0" y="581"/>
                  </a:lnTo>
                  <a:lnTo>
                    <a:pt x="8" y="516"/>
                  </a:lnTo>
                  <a:lnTo>
                    <a:pt x="14" y="449"/>
                  </a:lnTo>
                  <a:lnTo>
                    <a:pt x="17" y="382"/>
                  </a:lnTo>
                  <a:lnTo>
                    <a:pt x="17" y="316"/>
                  </a:lnTo>
                  <a:lnTo>
                    <a:pt x="17" y="253"/>
                  </a:lnTo>
                  <a:lnTo>
                    <a:pt x="16" y="195"/>
                  </a:lnTo>
                  <a:lnTo>
                    <a:pt x="14" y="142"/>
                  </a:lnTo>
                  <a:lnTo>
                    <a:pt x="10" y="94"/>
                  </a:lnTo>
                  <a:lnTo>
                    <a:pt x="6" y="55"/>
                  </a:lnTo>
                  <a:lnTo>
                    <a:pt x="4" y="26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3" name="Rectangle 112"/>
          <p:cNvSpPr/>
          <p:nvPr/>
        </p:nvSpPr>
        <p:spPr>
          <a:xfrm>
            <a:off x="0" y="6032220"/>
            <a:ext cx="12171572" cy="8257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3" name="Freeform 100"/>
          <p:cNvSpPr>
            <a:spLocks noEditPoints="1"/>
          </p:cNvSpPr>
          <p:nvPr/>
        </p:nvSpPr>
        <p:spPr bwMode="auto">
          <a:xfrm flipH="1">
            <a:off x="102508" y="298613"/>
            <a:ext cx="5314940" cy="6144554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6" name="Freeform 173"/>
          <p:cNvSpPr>
            <a:spLocks noEditPoints="1"/>
          </p:cNvSpPr>
          <p:nvPr/>
        </p:nvSpPr>
        <p:spPr bwMode="auto">
          <a:xfrm rot="10800000">
            <a:off x="855624" y="2568361"/>
            <a:ext cx="890065" cy="1006670"/>
          </a:xfrm>
          <a:custGeom>
            <a:avLst/>
            <a:gdLst>
              <a:gd name="T0" fmla="*/ 271 w 1977"/>
              <a:gd name="T1" fmla="*/ 2183 h 2236"/>
              <a:gd name="T2" fmla="*/ 81 w 1977"/>
              <a:gd name="T3" fmla="*/ 2190 h 2236"/>
              <a:gd name="T4" fmla="*/ 480 w 1977"/>
              <a:gd name="T5" fmla="*/ 2049 h 2236"/>
              <a:gd name="T6" fmla="*/ 480 w 1977"/>
              <a:gd name="T7" fmla="*/ 2049 h 2236"/>
              <a:gd name="T8" fmla="*/ 530 w 1977"/>
              <a:gd name="T9" fmla="*/ 2168 h 2236"/>
              <a:gd name="T10" fmla="*/ 259 w 1977"/>
              <a:gd name="T11" fmla="*/ 1950 h 2236"/>
              <a:gd name="T12" fmla="*/ 272 w 1977"/>
              <a:gd name="T13" fmla="*/ 1981 h 2236"/>
              <a:gd name="T14" fmla="*/ 156 w 1977"/>
              <a:gd name="T15" fmla="*/ 1889 h 2236"/>
              <a:gd name="T16" fmla="*/ 394 w 1977"/>
              <a:gd name="T17" fmla="*/ 1985 h 2236"/>
              <a:gd name="T18" fmla="*/ 86 w 1977"/>
              <a:gd name="T19" fmla="*/ 1870 h 2236"/>
              <a:gd name="T20" fmla="*/ 734 w 1977"/>
              <a:gd name="T21" fmla="*/ 2173 h 2236"/>
              <a:gd name="T22" fmla="*/ 966 w 1977"/>
              <a:gd name="T23" fmla="*/ 1875 h 2236"/>
              <a:gd name="T24" fmla="*/ 266 w 1977"/>
              <a:gd name="T25" fmla="*/ 1895 h 2236"/>
              <a:gd name="T26" fmla="*/ 986 w 1977"/>
              <a:gd name="T27" fmla="*/ 1896 h 2236"/>
              <a:gd name="T28" fmla="*/ 1106 w 1977"/>
              <a:gd name="T29" fmla="*/ 2190 h 2236"/>
              <a:gd name="T30" fmla="*/ 43 w 1977"/>
              <a:gd name="T31" fmla="*/ 1737 h 2236"/>
              <a:gd name="T32" fmla="*/ 101 w 1977"/>
              <a:gd name="T33" fmla="*/ 1774 h 2236"/>
              <a:gd name="T34" fmla="*/ 425 w 1977"/>
              <a:gd name="T35" fmla="*/ 1981 h 2236"/>
              <a:gd name="T36" fmla="*/ 1139 w 1977"/>
              <a:gd name="T37" fmla="*/ 1773 h 2236"/>
              <a:gd name="T38" fmla="*/ 1583 w 1977"/>
              <a:gd name="T39" fmla="*/ 2162 h 2236"/>
              <a:gd name="T40" fmla="*/ 171 w 1977"/>
              <a:gd name="T41" fmla="*/ 1773 h 2236"/>
              <a:gd name="T42" fmla="*/ 225 w 1977"/>
              <a:gd name="T43" fmla="*/ 1559 h 2236"/>
              <a:gd name="T44" fmla="*/ 1583 w 1977"/>
              <a:gd name="T45" fmla="*/ 2126 h 2236"/>
              <a:gd name="T46" fmla="*/ 1762 w 1977"/>
              <a:gd name="T47" fmla="*/ 1905 h 2236"/>
              <a:gd name="T48" fmla="*/ 482 w 1977"/>
              <a:gd name="T49" fmla="*/ 1754 h 2236"/>
              <a:gd name="T50" fmla="*/ 696 w 1977"/>
              <a:gd name="T51" fmla="*/ 1701 h 2236"/>
              <a:gd name="T52" fmla="*/ 114 w 1977"/>
              <a:gd name="T53" fmla="*/ 1757 h 2236"/>
              <a:gd name="T54" fmla="*/ 253 w 1977"/>
              <a:gd name="T55" fmla="*/ 1565 h 2236"/>
              <a:gd name="T56" fmla="*/ 310 w 1977"/>
              <a:gd name="T57" fmla="*/ 1372 h 2236"/>
              <a:gd name="T58" fmla="*/ 851 w 1977"/>
              <a:gd name="T59" fmla="*/ 1775 h 2236"/>
              <a:gd name="T60" fmla="*/ 753 w 1977"/>
              <a:gd name="T61" fmla="*/ 1414 h 2236"/>
              <a:gd name="T62" fmla="*/ 175 w 1977"/>
              <a:gd name="T63" fmla="*/ 1538 h 2236"/>
              <a:gd name="T64" fmla="*/ 317 w 1977"/>
              <a:gd name="T65" fmla="*/ 1352 h 2236"/>
              <a:gd name="T66" fmla="*/ 527 w 1977"/>
              <a:gd name="T67" fmla="*/ 1286 h 2236"/>
              <a:gd name="T68" fmla="*/ 830 w 1977"/>
              <a:gd name="T69" fmla="*/ 1537 h 2236"/>
              <a:gd name="T70" fmla="*/ 1126 w 1977"/>
              <a:gd name="T71" fmla="*/ 1435 h 2236"/>
              <a:gd name="T72" fmla="*/ 64 w 1977"/>
              <a:gd name="T73" fmla="*/ 1249 h 2236"/>
              <a:gd name="T74" fmla="*/ 148 w 1977"/>
              <a:gd name="T75" fmla="*/ 1111 h 2236"/>
              <a:gd name="T76" fmla="*/ 1067 w 1977"/>
              <a:gd name="T77" fmla="*/ 1330 h 2236"/>
              <a:gd name="T78" fmla="*/ 1431 w 1977"/>
              <a:gd name="T79" fmla="*/ 1329 h 2236"/>
              <a:gd name="T80" fmla="*/ 377 w 1977"/>
              <a:gd name="T81" fmla="*/ 1123 h 2236"/>
              <a:gd name="T82" fmla="*/ 709 w 1977"/>
              <a:gd name="T83" fmla="*/ 1026 h 2236"/>
              <a:gd name="T84" fmla="*/ 46 w 1977"/>
              <a:gd name="T85" fmla="*/ 1001 h 2236"/>
              <a:gd name="T86" fmla="*/ 328 w 1977"/>
              <a:gd name="T87" fmla="*/ 1072 h 2236"/>
              <a:gd name="T88" fmla="*/ 34 w 1977"/>
              <a:gd name="T89" fmla="*/ 729 h 2236"/>
              <a:gd name="T90" fmla="*/ 867 w 1977"/>
              <a:gd name="T91" fmla="*/ 1028 h 2236"/>
              <a:gd name="T92" fmla="*/ 653 w 1977"/>
              <a:gd name="T93" fmla="*/ 554 h 2236"/>
              <a:gd name="T94" fmla="*/ 34 w 1977"/>
              <a:gd name="T95" fmla="*/ 700 h 2236"/>
              <a:gd name="T96" fmla="*/ 391 w 1977"/>
              <a:gd name="T97" fmla="*/ 751 h 2236"/>
              <a:gd name="T98" fmla="*/ 68 w 1977"/>
              <a:gd name="T99" fmla="*/ 315 h 2236"/>
              <a:gd name="T100" fmla="*/ 404 w 1977"/>
              <a:gd name="T101" fmla="*/ 365 h 2236"/>
              <a:gd name="T102" fmla="*/ 592 w 1977"/>
              <a:gd name="T103" fmla="*/ 217 h 2236"/>
              <a:gd name="T104" fmla="*/ 1030 w 1977"/>
              <a:gd name="T105" fmla="*/ 730 h 2236"/>
              <a:gd name="T106" fmla="*/ 1231 w 1977"/>
              <a:gd name="T107" fmla="*/ 610 h 2236"/>
              <a:gd name="T108" fmla="*/ 1351 w 1977"/>
              <a:gd name="T109" fmla="*/ 1187 h 2236"/>
              <a:gd name="T110" fmla="*/ 1728 w 1977"/>
              <a:gd name="T111" fmla="*/ 1554 h 2236"/>
              <a:gd name="T112" fmla="*/ 1977 w 1977"/>
              <a:gd name="T113" fmla="*/ 2211 h 2236"/>
              <a:gd name="T114" fmla="*/ 1553 w 1977"/>
              <a:gd name="T115" fmla="*/ 2213 h 2236"/>
              <a:gd name="T116" fmla="*/ 30 w 1977"/>
              <a:gd name="T117" fmla="*/ 2198 h 2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77" h="2236">
                <a:moveTo>
                  <a:pt x="230" y="2150"/>
                </a:moveTo>
                <a:lnTo>
                  <a:pt x="119" y="2194"/>
                </a:lnTo>
                <a:lnTo>
                  <a:pt x="256" y="2193"/>
                </a:lnTo>
                <a:lnTo>
                  <a:pt x="251" y="2188"/>
                </a:lnTo>
                <a:lnTo>
                  <a:pt x="247" y="2184"/>
                </a:lnTo>
                <a:lnTo>
                  <a:pt x="243" y="2180"/>
                </a:lnTo>
                <a:lnTo>
                  <a:pt x="234" y="2166"/>
                </a:lnTo>
                <a:lnTo>
                  <a:pt x="230" y="2150"/>
                </a:lnTo>
                <a:close/>
                <a:moveTo>
                  <a:pt x="359" y="2097"/>
                </a:moveTo>
                <a:lnTo>
                  <a:pt x="245" y="2143"/>
                </a:lnTo>
                <a:lnTo>
                  <a:pt x="250" y="2159"/>
                </a:lnTo>
                <a:lnTo>
                  <a:pt x="259" y="2173"/>
                </a:lnTo>
                <a:lnTo>
                  <a:pt x="266" y="2179"/>
                </a:lnTo>
                <a:lnTo>
                  <a:pt x="271" y="2183"/>
                </a:lnTo>
                <a:lnTo>
                  <a:pt x="279" y="2187"/>
                </a:lnTo>
                <a:lnTo>
                  <a:pt x="283" y="2188"/>
                </a:lnTo>
                <a:lnTo>
                  <a:pt x="287" y="2189"/>
                </a:lnTo>
                <a:lnTo>
                  <a:pt x="290" y="2193"/>
                </a:lnTo>
                <a:lnTo>
                  <a:pt x="397" y="2192"/>
                </a:lnTo>
                <a:lnTo>
                  <a:pt x="381" y="2171"/>
                </a:lnTo>
                <a:lnTo>
                  <a:pt x="368" y="2147"/>
                </a:lnTo>
                <a:lnTo>
                  <a:pt x="360" y="2124"/>
                </a:lnTo>
                <a:lnTo>
                  <a:pt x="359" y="2097"/>
                </a:lnTo>
                <a:close/>
                <a:moveTo>
                  <a:pt x="161" y="2083"/>
                </a:moveTo>
                <a:lnTo>
                  <a:pt x="77" y="2194"/>
                </a:lnTo>
                <a:lnTo>
                  <a:pt x="80" y="2194"/>
                </a:lnTo>
                <a:lnTo>
                  <a:pt x="80" y="2192"/>
                </a:lnTo>
                <a:lnTo>
                  <a:pt x="81" y="2190"/>
                </a:lnTo>
                <a:lnTo>
                  <a:pt x="84" y="2189"/>
                </a:lnTo>
                <a:lnTo>
                  <a:pt x="212" y="2134"/>
                </a:lnTo>
                <a:lnTo>
                  <a:pt x="198" y="2129"/>
                </a:lnTo>
                <a:lnTo>
                  <a:pt x="186" y="2121"/>
                </a:lnTo>
                <a:lnTo>
                  <a:pt x="174" y="2111"/>
                </a:lnTo>
                <a:lnTo>
                  <a:pt x="166" y="2097"/>
                </a:lnTo>
                <a:lnTo>
                  <a:pt x="161" y="2083"/>
                </a:lnTo>
                <a:close/>
                <a:moveTo>
                  <a:pt x="98" y="2049"/>
                </a:moveTo>
                <a:lnTo>
                  <a:pt x="59" y="2187"/>
                </a:lnTo>
                <a:lnTo>
                  <a:pt x="137" y="2080"/>
                </a:lnTo>
                <a:lnTo>
                  <a:pt x="122" y="2074"/>
                </a:lnTo>
                <a:lnTo>
                  <a:pt x="109" y="2063"/>
                </a:lnTo>
                <a:lnTo>
                  <a:pt x="98" y="2049"/>
                </a:lnTo>
                <a:close/>
                <a:moveTo>
                  <a:pt x="480" y="2049"/>
                </a:moveTo>
                <a:lnTo>
                  <a:pt x="380" y="2090"/>
                </a:lnTo>
                <a:lnTo>
                  <a:pt x="377" y="2112"/>
                </a:lnTo>
                <a:lnTo>
                  <a:pt x="382" y="2133"/>
                </a:lnTo>
                <a:lnTo>
                  <a:pt x="390" y="2154"/>
                </a:lnTo>
                <a:lnTo>
                  <a:pt x="403" y="2173"/>
                </a:lnTo>
                <a:lnTo>
                  <a:pt x="416" y="2192"/>
                </a:lnTo>
                <a:lnTo>
                  <a:pt x="526" y="2193"/>
                </a:lnTo>
                <a:lnTo>
                  <a:pt x="507" y="2179"/>
                </a:lnTo>
                <a:lnTo>
                  <a:pt x="491" y="2162"/>
                </a:lnTo>
                <a:lnTo>
                  <a:pt x="480" y="2142"/>
                </a:lnTo>
                <a:lnTo>
                  <a:pt x="474" y="2118"/>
                </a:lnTo>
                <a:lnTo>
                  <a:pt x="471" y="2095"/>
                </a:lnTo>
                <a:lnTo>
                  <a:pt x="472" y="2071"/>
                </a:lnTo>
                <a:lnTo>
                  <a:pt x="480" y="2049"/>
                </a:lnTo>
                <a:close/>
                <a:moveTo>
                  <a:pt x="46" y="2045"/>
                </a:moveTo>
                <a:lnTo>
                  <a:pt x="47" y="2171"/>
                </a:lnTo>
                <a:lnTo>
                  <a:pt x="73" y="2050"/>
                </a:lnTo>
                <a:lnTo>
                  <a:pt x="60" y="2049"/>
                </a:lnTo>
                <a:lnTo>
                  <a:pt x="46" y="2045"/>
                </a:lnTo>
                <a:close/>
                <a:moveTo>
                  <a:pt x="660" y="1976"/>
                </a:moveTo>
                <a:lnTo>
                  <a:pt x="503" y="2040"/>
                </a:lnTo>
                <a:lnTo>
                  <a:pt x="495" y="2061"/>
                </a:lnTo>
                <a:lnTo>
                  <a:pt x="491" y="2083"/>
                </a:lnTo>
                <a:lnTo>
                  <a:pt x="491" y="2104"/>
                </a:lnTo>
                <a:lnTo>
                  <a:pt x="497" y="2126"/>
                </a:lnTo>
                <a:lnTo>
                  <a:pt x="507" y="2143"/>
                </a:lnTo>
                <a:lnTo>
                  <a:pt x="517" y="2156"/>
                </a:lnTo>
                <a:lnTo>
                  <a:pt x="530" y="2168"/>
                </a:lnTo>
                <a:lnTo>
                  <a:pt x="544" y="2179"/>
                </a:lnTo>
                <a:lnTo>
                  <a:pt x="560" y="2188"/>
                </a:lnTo>
                <a:lnTo>
                  <a:pt x="563" y="2190"/>
                </a:lnTo>
                <a:lnTo>
                  <a:pt x="563" y="2193"/>
                </a:lnTo>
                <a:lnTo>
                  <a:pt x="728" y="2193"/>
                </a:lnTo>
                <a:lnTo>
                  <a:pt x="709" y="2171"/>
                </a:lnTo>
                <a:lnTo>
                  <a:pt x="691" y="2146"/>
                </a:lnTo>
                <a:lnTo>
                  <a:pt x="675" y="2120"/>
                </a:lnTo>
                <a:lnTo>
                  <a:pt x="664" y="2091"/>
                </a:lnTo>
                <a:lnTo>
                  <a:pt x="654" y="2062"/>
                </a:lnTo>
                <a:lnTo>
                  <a:pt x="651" y="2032"/>
                </a:lnTo>
                <a:lnTo>
                  <a:pt x="652" y="2003"/>
                </a:lnTo>
                <a:lnTo>
                  <a:pt x="660" y="1976"/>
                </a:lnTo>
                <a:close/>
                <a:moveTo>
                  <a:pt x="259" y="1950"/>
                </a:moveTo>
                <a:lnTo>
                  <a:pt x="170" y="2070"/>
                </a:lnTo>
                <a:lnTo>
                  <a:pt x="171" y="2071"/>
                </a:lnTo>
                <a:lnTo>
                  <a:pt x="177" y="2086"/>
                </a:lnTo>
                <a:lnTo>
                  <a:pt x="186" y="2099"/>
                </a:lnTo>
                <a:lnTo>
                  <a:pt x="196" y="2109"/>
                </a:lnTo>
                <a:lnTo>
                  <a:pt x="211" y="2116"/>
                </a:lnTo>
                <a:lnTo>
                  <a:pt x="224" y="2118"/>
                </a:lnTo>
                <a:lnTo>
                  <a:pt x="238" y="2122"/>
                </a:lnTo>
                <a:lnTo>
                  <a:pt x="241" y="2122"/>
                </a:lnTo>
                <a:lnTo>
                  <a:pt x="370" y="2066"/>
                </a:lnTo>
                <a:lnTo>
                  <a:pt x="342" y="2052"/>
                </a:lnTo>
                <a:lnTo>
                  <a:pt x="315" y="2032"/>
                </a:lnTo>
                <a:lnTo>
                  <a:pt x="292" y="2008"/>
                </a:lnTo>
                <a:lnTo>
                  <a:pt x="272" y="1981"/>
                </a:lnTo>
                <a:lnTo>
                  <a:pt x="259" y="1950"/>
                </a:lnTo>
                <a:close/>
                <a:moveTo>
                  <a:pt x="145" y="1874"/>
                </a:moveTo>
                <a:lnTo>
                  <a:pt x="102" y="2032"/>
                </a:lnTo>
                <a:lnTo>
                  <a:pt x="112" y="2048"/>
                </a:lnTo>
                <a:lnTo>
                  <a:pt x="127" y="2058"/>
                </a:lnTo>
                <a:lnTo>
                  <a:pt x="137" y="2062"/>
                </a:lnTo>
                <a:lnTo>
                  <a:pt x="149" y="2065"/>
                </a:lnTo>
                <a:lnTo>
                  <a:pt x="254" y="1922"/>
                </a:lnTo>
                <a:lnTo>
                  <a:pt x="254" y="1914"/>
                </a:lnTo>
                <a:lnTo>
                  <a:pt x="233" y="1917"/>
                </a:lnTo>
                <a:lnTo>
                  <a:pt x="212" y="1915"/>
                </a:lnTo>
                <a:lnTo>
                  <a:pt x="191" y="1912"/>
                </a:lnTo>
                <a:lnTo>
                  <a:pt x="173" y="1902"/>
                </a:lnTo>
                <a:lnTo>
                  <a:pt x="156" y="1889"/>
                </a:lnTo>
                <a:lnTo>
                  <a:pt x="145" y="1874"/>
                </a:lnTo>
                <a:close/>
                <a:moveTo>
                  <a:pt x="325" y="1863"/>
                </a:moveTo>
                <a:lnTo>
                  <a:pt x="277" y="1926"/>
                </a:lnTo>
                <a:lnTo>
                  <a:pt x="285" y="1950"/>
                </a:lnTo>
                <a:lnTo>
                  <a:pt x="294" y="1973"/>
                </a:lnTo>
                <a:lnTo>
                  <a:pt x="309" y="1995"/>
                </a:lnTo>
                <a:lnTo>
                  <a:pt x="332" y="2022"/>
                </a:lnTo>
                <a:lnTo>
                  <a:pt x="360" y="2041"/>
                </a:lnTo>
                <a:lnTo>
                  <a:pt x="390" y="2057"/>
                </a:lnTo>
                <a:lnTo>
                  <a:pt x="391" y="2057"/>
                </a:lnTo>
                <a:lnTo>
                  <a:pt x="474" y="2022"/>
                </a:lnTo>
                <a:lnTo>
                  <a:pt x="445" y="2014"/>
                </a:lnTo>
                <a:lnTo>
                  <a:pt x="419" y="2001"/>
                </a:lnTo>
                <a:lnTo>
                  <a:pt x="394" y="1985"/>
                </a:lnTo>
                <a:lnTo>
                  <a:pt x="372" y="1965"/>
                </a:lnTo>
                <a:lnTo>
                  <a:pt x="352" y="1943"/>
                </a:lnTo>
                <a:lnTo>
                  <a:pt x="338" y="1918"/>
                </a:lnTo>
                <a:lnTo>
                  <a:pt x="328" y="1892"/>
                </a:lnTo>
                <a:lnTo>
                  <a:pt x="325" y="1863"/>
                </a:lnTo>
                <a:close/>
                <a:moveTo>
                  <a:pt x="44" y="1855"/>
                </a:moveTo>
                <a:lnTo>
                  <a:pt x="46" y="2029"/>
                </a:lnTo>
                <a:lnTo>
                  <a:pt x="57" y="2035"/>
                </a:lnTo>
                <a:lnTo>
                  <a:pt x="69" y="2036"/>
                </a:lnTo>
                <a:lnTo>
                  <a:pt x="73" y="2036"/>
                </a:lnTo>
                <a:lnTo>
                  <a:pt x="77" y="2035"/>
                </a:lnTo>
                <a:lnTo>
                  <a:pt x="118" y="1867"/>
                </a:lnTo>
                <a:lnTo>
                  <a:pt x="102" y="1870"/>
                </a:lnTo>
                <a:lnTo>
                  <a:pt x="86" y="1870"/>
                </a:lnTo>
                <a:lnTo>
                  <a:pt x="71" y="1868"/>
                </a:lnTo>
                <a:lnTo>
                  <a:pt x="56" y="1863"/>
                </a:lnTo>
                <a:lnTo>
                  <a:pt x="44" y="1855"/>
                </a:lnTo>
                <a:close/>
                <a:moveTo>
                  <a:pt x="975" y="1843"/>
                </a:moveTo>
                <a:lnTo>
                  <a:pt x="686" y="1965"/>
                </a:lnTo>
                <a:lnTo>
                  <a:pt x="686" y="1968"/>
                </a:lnTo>
                <a:lnTo>
                  <a:pt x="674" y="1993"/>
                </a:lnTo>
                <a:lnTo>
                  <a:pt x="670" y="2019"/>
                </a:lnTo>
                <a:lnTo>
                  <a:pt x="673" y="2046"/>
                </a:lnTo>
                <a:lnTo>
                  <a:pt x="678" y="2074"/>
                </a:lnTo>
                <a:lnTo>
                  <a:pt x="689" y="2101"/>
                </a:lnTo>
                <a:lnTo>
                  <a:pt x="702" y="2126"/>
                </a:lnTo>
                <a:lnTo>
                  <a:pt x="717" y="2151"/>
                </a:lnTo>
                <a:lnTo>
                  <a:pt x="734" y="2173"/>
                </a:lnTo>
                <a:lnTo>
                  <a:pt x="751" y="2193"/>
                </a:lnTo>
                <a:lnTo>
                  <a:pt x="1025" y="2194"/>
                </a:lnTo>
                <a:lnTo>
                  <a:pt x="1087" y="2193"/>
                </a:lnTo>
                <a:lnTo>
                  <a:pt x="1058" y="2179"/>
                </a:lnTo>
                <a:lnTo>
                  <a:pt x="1034" y="2158"/>
                </a:lnTo>
                <a:lnTo>
                  <a:pt x="1012" y="2134"/>
                </a:lnTo>
                <a:lnTo>
                  <a:pt x="995" y="2107"/>
                </a:lnTo>
                <a:lnTo>
                  <a:pt x="980" y="2077"/>
                </a:lnTo>
                <a:lnTo>
                  <a:pt x="970" y="2044"/>
                </a:lnTo>
                <a:lnTo>
                  <a:pt x="962" y="2010"/>
                </a:lnTo>
                <a:lnTo>
                  <a:pt x="958" y="1976"/>
                </a:lnTo>
                <a:lnTo>
                  <a:pt x="958" y="1942"/>
                </a:lnTo>
                <a:lnTo>
                  <a:pt x="961" y="1908"/>
                </a:lnTo>
                <a:lnTo>
                  <a:pt x="966" y="1875"/>
                </a:lnTo>
                <a:lnTo>
                  <a:pt x="975" y="1843"/>
                </a:lnTo>
                <a:close/>
                <a:moveTo>
                  <a:pt x="166" y="1790"/>
                </a:moveTo>
                <a:lnTo>
                  <a:pt x="150" y="1853"/>
                </a:lnTo>
                <a:lnTo>
                  <a:pt x="152" y="1854"/>
                </a:lnTo>
                <a:lnTo>
                  <a:pt x="153" y="1855"/>
                </a:lnTo>
                <a:lnTo>
                  <a:pt x="165" y="1866"/>
                </a:lnTo>
                <a:lnTo>
                  <a:pt x="177" y="1876"/>
                </a:lnTo>
                <a:lnTo>
                  <a:pt x="190" y="1885"/>
                </a:lnTo>
                <a:lnTo>
                  <a:pt x="204" y="1893"/>
                </a:lnTo>
                <a:lnTo>
                  <a:pt x="230" y="1900"/>
                </a:lnTo>
                <a:lnTo>
                  <a:pt x="256" y="1898"/>
                </a:lnTo>
                <a:lnTo>
                  <a:pt x="259" y="1896"/>
                </a:lnTo>
                <a:lnTo>
                  <a:pt x="262" y="1895"/>
                </a:lnTo>
                <a:lnTo>
                  <a:pt x="266" y="1895"/>
                </a:lnTo>
                <a:lnTo>
                  <a:pt x="268" y="1896"/>
                </a:lnTo>
                <a:lnTo>
                  <a:pt x="270" y="1896"/>
                </a:lnTo>
                <a:lnTo>
                  <a:pt x="271" y="1896"/>
                </a:lnTo>
                <a:lnTo>
                  <a:pt x="273" y="1896"/>
                </a:lnTo>
                <a:lnTo>
                  <a:pt x="298" y="1862"/>
                </a:lnTo>
                <a:lnTo>
                  <a:pt x="267" y="1859"/>
                </a:lnTo>
                <a:lnTo>
                  <a:pt x="238" y="1849"/>
                </a:lnTo>
                <a:lnTo>
                  <a:pt x="211" y="1834"/>
                </a:lnTo>
                <a:lnTo>
                  <a:pt x="187" y="1813"/>
                </a:lnTo>
                <a:lnTo>
                  <a:pt x="166" y="1790"/>
                </a:lnTo>
                <a:close/>
                <a:moveTo>
                  <a:pt x="1109" y="1786"/>
                </a:moveTo>
                <a:lnTo>
                  <a:pt x="999" y="1834"/>
                </a:lnTo>
                <a:lnTo>
                  <a:pt x="991" y="1864"/>
                </a:lnTo>
                <a:lnTo>
                  <a:pt x="986" y="1896"/>
                </a:lnTo>
                <a:lnTo>
                  <a:pt x="983" y="1930"/>
                </a:lnTo>
                <a:lnTo>
                  <a:pt x="982" y="1964"/>
                </a:lnTo>
                <a:lnTo>
                  <a:pt x="984" y="1997"/>
                </a:lnTo>
                <a:lnTo>
                  <a:pt x="991" y="2031"/>
                </a:lnTo>
                <a:lnTo>
                  <a:pt x="1000" y="2062"/>
                </a:lnTo>
                <a:lnTo>
                  <a:pt x="1012" y="2092"/>
                </a:lnTo>
                <a:lnTo>
                  <a:pt x="1029" y="2120"/>
                </a:lnTo>
                <a:lnTo>
                  <a:pt x="1049" y="2143"/>
                </a:lnTo>
                <a:lnTo>
                  <a:pt x="1073" y="2164"/>
                </a:lnTo>
                <a:lnTo>
                  <a:pt x="1102" y="2180"/>
                </a:lnTo>
                <a:lnTo>
                  <a:pt x="1105" y="2183"/>
                </a:lnTo>
                <a:lnTo>
                  <a:pt x="1106" y="2185"/>
                </a:lnTo>
                <a:lnTo>
                  <a:pt x="1106" y="2188"/>
                </a:lnTo>
                <a:lnTo>
                  <a:pt x="1106" y="2190"/>
                </a:lnTo>
                <a:lnTo>
                  <a:pt x="1105" y="2193"/>
                </a:lnTo>
                <a:lnTo>
                  <a:pt x="1200" y="2192"/>
                </a:lnTo>
                <a:lnTo>
                  <a:pt x="1172" y="2166"/>
                </a:lnTo>
                <a:lnTo>
                  <a:pt x="1147" y="2135"/>
                </a:lnTo>
                <a:lnTo>
                  <a:pt x="1126" y="2101"/>
                </a:lnTo>
                <a:lnTo>
                  <a:pt x="1109" y="2065"/>
                </a:lnTo>
                <a:lnTo>
                  <a:pt x="1096" y="2025"/>
                </a:lnTo>
                <a:lnTo>
                  <a:pt x="1088" y="1986"/>
                </a:lnTo>
                <a:lnTo>
                  <a:pt x="1083" y="1944"/>
                </a:lnTo>
                <a:lnTo>
                  <a:pt x="1083" y="1904"/>
                </a:lnTo>
                <a:lnTo>
                  <a:pt x="1087" y="1863"/>
                </a:lnTo>
                <a:lnTo>
                  <a:pt x="1096" y="1824"/>
                </a:lnTo>
                <a:lnTo>
                  <a:pt x="1109" y="1786"/>
                </a:lnTo>
                <a:close/>
                <a:moveTo>
                  <a:pt x="43" y="1737"/>
                </a:moveTo>
                <a:lnTo>
                  <a:pt x="44" y="1833"/>
                </a:lnTo>
                <a:lnTo>
                  <a:pt x="46" y="1833"/>
                </a:lnTo>
                <a:lnTo>
                  <a:pt x="51" y="1834"/>
                </a:lnTo>
                <a:lnTo>
                  <a:pt x="56" y="1837"/>
                </a:lnTo>
                <a:lnTo>
                  <a:pt x="61" y="1841"/>
                </a:lnTo>
                <a:lnTo>
                  <a:pt x="67" y="1843"/>
                </a:lnTo>
                <a:lnTo>
                  <a:pt x="78" y="1847"/>
                </a:lnTo>
                <a:lnTo>
                  <a:pt x="91" y="1849"/>
                </a:lnTo>
                <a:lnTo>
                  <a:pt x="109" y="1847"/>
                </a:lnTo>
                <a:lnTo>
                  <a:pt x="124" y="1843"/>
                </a:lnTo>
                <a:lnTo>
                  <a:pt x="141" y="1775"/>
                </a:lnTo>
                <a:lnTo>
                  <a:pt x="128" y="1777"/>
                </a:lnTo>
                <a:lnTo>
                  <a:pt x="114" y="1777"/>
                </a:lnTo>
                <a:lnTo>
                  <a:pt x="101" y="1774"/>
                </a:lnTo>
                <a:lnTo>
                  <a:pt x="88" y="1770"/>
                </a:lnTo>
                <a:lnTo>
                  <a:pt x="71" y="1761"/>
                </a:lnTo>
                <a:lnTo>
                  <a:pt x="56" y="1750"/>
                </a:lnTo>
                <a:lnTo>
                  <a:pt x="43" y="1737"/>
                </a:lnTo>
                <a:close/>
                <a:moveTo>
                  <a:pt x="442" y="1705"/>
                </a:moveTo>
                <a:lnTo>
                  <a:pt x="339" y="1843"/>
                </a:lnTo>
                <a:lnTo>
                  <a:pt x="340" y="1845"/>
                </a:lnTo>
                <a:lnTo>
                  <a:pt x="340" y="1847"/>
                </a:lnTo>
                <a:lnTo>
                  <a:pt x="342" y="1876"/>
                </a:lnTo>
                <a:lnTo>
                  <a:pt x="349" y="1902"/>
                </a:lnTo>
                <a:lnTo>
                  <a:pt x="362" y="1926"/>
                </a:lnTo>
                <a:lnTo>
                  <a:pt x="380" y="1947"/>
                </a:lnTo>
                <a:lnTo>
                  <a:pt x="400" y="1965"/>
                </a:lnTo>
                <a:lnTo>
                  <a:pt x="425" y="1981"/>
                </a:lnTo>
                <a:lnTo>
                  <a:pt x="450" y="1993"/>
                </a:lnTo>
                <a:lnTo>
                  <a:pt x="478" y="2003"/>
                </a:lnTo>
                <a:lnTo>
                  <a:pt x="504" y="2008"/>
                </a:lnTo>
                <a:lnTo>
                  <a:pt x="664" y="1940"/>
                </a:lnTo>
                <a:lnTo>
                  <a:pt x="626" y="1925"/>
                </a:lnTo>
                <a:lnTo>
                  <a:pt x="589" y="1905"/>
                </a:lnTo>
                <a:lnTo>
                  <a:pt x="554" y="1879"/>
                </a:lnTo>
                <a:lnTo>
                  <a:pt x="520" y="1850"/>
                </a:lnTo>
                <a:lnTo>
                  <a:pt x="491" y="1817"/>
                </a:lnTo>
                <a:lnTo>
                  <a:pt x="467" y="1782"/>
                </a:lnTo>
                <a:lnTo>
                  <a:pt x="450" y="1744"/>
                </a:lnTo>
                <a:lnTo>
                  <a:pt x="442" y="1705"/>
                </a:lnTo>
                <a:close/>
                <a:moveTo>
                  <a:pt x="1478" y="1623"/>
                </a:moveTo>
                <a:lnTo>
                  <a:pt x="1139" y="1773"/>
                </a:lnTo>
                <a:lnTo>
                  <a:pt x="1123" y="1811"/>
                </a:lnTo>
                <a:lnTo>
                  <a:pt x="1113" y="1851"/>
                </a:lnTo>
                <a:lnTo>
                  <a:pt x="1106" y="1893"/>
                </a:lnTo>
                <a:lnTo>
                  <a:pt x="1105" y="1936"/>
                </a:lnTo>
                <a:lnTo>
                  <a:pt x="1109" y="1978"/>
                </a:lnTo>
                <a:lnTo>
                  <a:pt x="1118" y="2020"/>
                </a:lnTo>
                <a:lnTo>
                  <a:pt x="1131" y="2061"/>
                </a:lnTo>
                <a:lnTo>
                  <a:pt x="1149" y="2100"/>
                </a:lnTo>
                <a:lnTo>
                  <a:pt x="1172" y="2134"/>
                </a:lnTo>
                <a:lnTo>
                  <a:pt x="1199" y="2166"/>
                </a:lnTo>
                <a:lnTo>
                  <a:pt x="1231" y="2192"/>
                </a:lnTo>
                <a:lnTo>
                  <a:pt x="1427" y="2189"/>
                </a:lnTo>
                <a:lnTo>
                  <a:pt x="1622" y="2192"/>
                </a:lnTo>
                <a:lnTo>
                  <a:pt x="1583" y="2162"/>
                </a:lnTo>
                <a:lnTo>
                  <a:pt x="1550" y="2128"/>
                </a:lnTo>
                <a:lnTo>
                  <a:pt x="1521" y="2091"/>
                </a:lnTo>
                <a:lnTo>
                  <a:pt x="1498" y="2049"/>
                </a:lnTo>
                <a:lnTo>
                  <a:pt x="1479" y="2006"/>
                </a:lnTo>
                <a:lnTo>
                  <a:pt x="1465" y="1960"/>
                </a:lnTo>
                <a:lnTo>
                  <a:pt x="1456" y="1912"/>
                </a:lnTo>
                <a:lnTo>
                  <a:pt x="1450" y="1863"/>
                </a:lnTo>
                <a:lnTo>
                  <a:pt x="1448" y="1813"/>
                </a:lnTo>
                <a:lnTo>
                  <a:pt x="1450" y="1765"/>
                </a:lnTo>
                <a:lnTo>
                  <a:pt x="1457" y="1716"/>
                </a:lnTo>
                <a:lnTo>
                  <a:pt x="1466" y="1669"/>
                </a:lnTo>
                <a:lnTo>
                  <a:pt x="1478" y="1623"/>
                </a:lnTo>
                <a:close/>
                <a:moveTo>
                  <a:pt x="225" y="1559"/>
                </a:moveTo>
                <a:lnTo>
                  <a:pt x="171" y="1773"/>
                </a:lnTo>
                <a:lnTo>
                  <a:pt x="188" y="1794"/>
                </a:lnTo>
                <a:lnTo>
                  <a:pt x="211" y="1811"/>
                </a:lnTo>
                <a:lnTo>
                  <a:pt x="233" y="1824"/>
                </a:lnTo>
                <a:lnTo>
                  <a:pt x="259" y="1833"/>
                </a:lnTo>
                <a:lnTo>
                  <a:pt x="287" y="1838"/>
                </a:lnTo>
                <a:lnTo>
                  <a:pt x="314" y="1841"/>
                </a:lnTo>
                <a:lnTo>
                  <a:pt x="429" y="1685"/>
                </a:lnTo>
                <a:lnTo>
                  <a:pt x="394" y="1684"/>
                </a:lnTo>
                <a:lnTo>
                  <a:pt x="359" y="1676"/>
                </a:lnTo>
                <a:lnTo>
                  <a:pt x="325" y="1663"/>
                </a:lnTo>
                <a:lnTo>
                  <a:pt x="293" y="1643"/>
                </a:lnTo>
                <a:lnTo>
                  <a:pt x="266" y="1618"/>
                </a:lnTo>
                <a:lnTo>
                  <a:pt x="242" y="1591"/>
                </a:lnTo>
                <a:lnTo>
                  <a:pt x="225" y="1559"/>
                </a:lnTo>
                <a:close/>
                <a:moveTo>
                  <a:pt x="1716" y="1515"/>
                </a:moveTo>
                <a:lnTo>
                  <a:pt x="1499" y="1614"/>
                </a:lnTo>
                <a:lnTo>
                  <a:pt x="1492" y="1661"/>
                </a:lnTo>
                <a:lnTo>
                  <a:pt x="1487" y="1707"/>
                </a:lnTo>
                <a:lnTo>
                  <a:pt x="1483" y="1753"/>
                </a:lnTo>
                <a:lnTo>
                  <a:pt x="1481" y="1799"/>
                </a:lnTo>
                <a:lnTo>
                  <a:pt x="1481" y="1845"/>
                </a:lnTo>
                <a:lnTo>
                  <a:pt x="1483" y="1888"/>
                </a:lnTo>
                <a:lnTo>
                  <a:pt x="1490" y="1931"/>
                </a:lnTo>
                <a:lnTo>
                  <a:pt x="1499" y="1973"/>
                </a:lnTo>
                <a:lnTo>
                  <a:pt x="1512" y="2014"/>
                </a:lnTo>
                <a:lnTo>
                  <a:pt x="1530" y="2053"/>
                </a:lnTo>
                <a:lnTo>
                  <a:pt x="1554" y="2091"/>
                </a:lnTo>
                <a:lnTo>
                  <a:pt x="1583" y="2126"/>
                </a:lnTo>
                <a:lnTo>
                  <a:pt x="1617" y="2159"/>
                </a:lnTo>
                <a:lnTo>
                  <a:pt x="1657" y="2190"/>
                </a:lnTo>
                <a:lnTo>
                  <a:pt x="1659" y="2192"/>
                </a:lnTo>
                <a:lnTo>
                  <a:pt x="1660" y="2193"/>
                </a:lnTo>
                <a:lnTo>
                  <a:pt x="1758" y="2198"/>
                </a:lnTo>
                <a:lnTo>
                  <a:pt x="1856" y="2207"/>
                </a:lnTo>
                <a:lnTo>
                  <a:pt x="1953" y="2219"/>
                </a:lnTo>
                <a:lnTo>
                  <a:pt x="1914" y="2183"/>
                </a:lnTo>
                <a:lnTo>
                  <a:pt x="1880" y="2143"/>
                </a:lnTo>
                <a:lnTo>
                  <a:pt x="1850" y="2100"/>
                </a:lnTo>
                <a:lnTo>
                  <a:pt x="1822" y="2054"/>
                </a:lnTo>
                <a:lnTo>
                  <a:pt x="1800" y="2006"/>
                </a:lnTo>
                <a:lnTo>
                  <a:pt x="1780" y="1956"/>
                </a:lnTo>
                <a:lnTo>
                  <a:pt x="1762" y="1905"/>
                </a:lnTo>
                <a:lnTo>
                  <a:pt x="1750" y="1870"/>
                </a:lnTo>
                <a:lnTo>
                  <a:pt x="1739" y="1833"/>
                </a:lnTo>
                <a:lnTo>
                  <a:pt x="1727" y="1794"/>
                </a:lnTo>
                <a:lnTo>
                  <a:pt x="1716" y="1753"/>
                </a:lnTo>
                <a:lnTo>
                  <a:pt x="1707" y="1713"/>
                </a:lnTo>
                <a:lnTo>
                  <a:pt x="1701" y="1671"/>
                </a:lnTo>
                <a:lnTo>
                  <a:pt x="1698" y="1630"/>
                </a:lnTo>
                <a:lnTo>
                  <a:pt x="1698" y="1591"/>
                </a:lnTo>
                <a:lnTo>
                  <a:pt x="1704" y="1551"/>
                </a:lnTo>
                <a:lnTo>
                  <a:pt x="1716" y="1515"/>
                </a:lnTo>
                <a:close/>
                <a:moveTo>
                  <a:pt x="605" y="1486"/>
                </a:moveTo>
                <a:lnTo>
                  <a:pt x="462" y="1678"/>
                </a:lnTo>
                <a:lnTo>
                  <a:pt x="469" y="1718"/>
                </a:lnTo>
                <a:lnTo>
                  <a:pt x="482" y="1754"/>
                </a:lnTo>
                <a:lnTo>
                  <a:pt x="501" y="1787"/>
                </a:lnTo>
                <a:lnTo>
                  <a:pt x="525" y="1819"/>
                </a:lnTo>
                <a:lnTo>
                  <a:pt x="554" y="1847"/>
                </a:lnTo>
                <a:lnTo>
                  <a:pt x="584" y="1874"/>
                </a:lnTo>
                <a:lnTo>
                  <a:pt x="618" y="1896"/>
                </a:lnTo>
                <a:lnTo>
                  <a:pt x="652" y="1914"/>
                </a:lnTo>
                <a:lnTo>
                  <a:pt x="687" y="1930"/>
                </a:lnTo>
                <a:lnTo>
                  <a:pt x="945" y="1819"/>
                </a:lnTo>
                <a:lnTo>
                  <a:pt x="897" y="1815"/>
                </a:lnTo>
                <a:lnTo>
                  <a:pt x="851" y="1803"/>
                </a:lnTo>
                <a:lnTo>
                  <a:pt x="808" y="1786"/>
                </a:lnTo>
                <a:lnTo>
                  <a:pt x="767" y="1762"/>
                </a:lnTo>
                <a:lnTo>
                  <a:pt x="730" y="1733"/>
                </a:lnTo>
                <a:lnTo>
                  <a:pt x="696" y="1701"/>
                </a:lnTo>
                <a:lnTo>
                  <a:pt x="668" y="1664"/>
                </a:lnTo>
                <a:lnTo>
                  <a:pt x="644" y="1623"/>
                </a:lnTo>
                <a:lnTo>
                  <a:pt x="624" y="1580"/>
                </a:lnTo>
                <a:lnTo>
                  <a:pt x="613" y="1533"/>
                </a:lnTo>
                <a:lnTo>
                  <a:pt x="605" y="1486"/>
                </a:lnTo>
                <a:close/>
                <a:moveTo>
                  <a:pt x="40" y="1483"/>
                </a:moveTo>
                <a:lnTo>
                  <a:pt x="43" y="1723"/>
                </a:lnTo>
                <a:lnTo>
                  <a:pt x="46" y="1722"/>
                </a:lnTo>
                <a:lnTo>
                  <a:pt x="47" y="1723"/>
                </a:lnTo>
                <a:lnTo>
                  <a:pt x="50" y="1724"/>
                </a:lnTo>
                <a:lnTo>
                  <a:pt x="64" y="1737"/>
                </a:lnTo>
                <a:lnTo>
                  <a:pt x="80" y="1748"/>
                </a:lnTo>
                <a:lnTo>
                  <a:pt x="98" y="1756"/>
                </a:lnTo>
                <a:lnTo>
                  <a:pt x="114" y="1757"/>
                </a:lnTo>
                <a:lnTo>
                  <a:pt x="129" y="1757"/>
                </a:lnTo>
                <a:lnTo>
                  <a:pt x="145" y="1758"/>
                </a:lnTo>
                <a:lnTo>
                  <a:pt x="200" y="1549"/>
                </a:lnTo>
                <a:lnTo>
                  <a:pt x="177" y="1555"/>
                </a:lnTo>
                <a:lnTo>
                  <a:pt x="153" y="1558"/>
                </a:lnTo>
                <a:lnTo>
                  <a:pt x="129" y="1557"/>
                </a:lnTo>
                <a:lnTo>
                  <a:pt x="107" y="1550"/>
                </a:lnTo>
                <a:lnTo>
                  <a:pt x="86" y="1540"/>
                </a:lnTo>
                <a:lnTo>
                  <a:pt x="68" y="1525"/>
                </a:lnTo>
                <a:lnTo>
                  <a:pt x="52" y="1506"/>
                </a:lnTo>
                <a:lnTo>
                  <a:pt x="40" y="1483"/>
                </a:lnTo>
                <a:close/>
                <a:moveTo>
                  <a:pt x="281" y="1338"/>
                </a:moveTo>
                <a:lnTo>
                  <a:pt x="233" y="1528"/>
                </a:lnTo>
                <a:lnTo>
                  <a:pt x="253" y="1565"/>
                </a:lnTo>
                <a:lnTo>
                  <a:pt x="275" y="1595"/>
                </a:lnTo>
                <a:lnTo>
                  <a:pt x="302" y="1620"/>
                </a:lnTo>
                <a:lnTo>
                  <a:pt x="332" y="1639"/>
                </a:lnTo>
                <a:lnTo>
                  <a:pt x="365" y="1654"/>
                </a:lnTo>
                <a:lnTo>
                  <a:pt x="402" y="1664"/>
                </a:lnTo>
                <a:lnTo>
                  <a:pt x="441" y="1668"/>
                </a:lnTo>
                <a:lnTo>
                  <a:pt x="585" y="1474"/>
                </a:lnTo>
                <a:lnTo>
                  <a:pt x="541" y="1475"/>
                </a:lnTo>
                <a:lnTo>
                  <a:pt x="497" y="1472"/>
                </a:lnTo>
                <a:lnTo>
                  <a:pt x="455" y="1461"/>
                </a:lnTo>
                <a:lnTo>
                  <a:pt x="416" y="1447"/>
                </a:lnTo>
                <a:lnTo>
                  <a:pt x="378" y="1427"/>
                </a:lnTo>
                <a:lnTo>
                  <a:pt x="343" y="1401"/>
                </a:lnTo>
                <a:lnTo>
                  <a:pt x="310" y="1372"/>
                </a:lnTo>
                <a:lnTo>
                  <a:pt x="281" y="1338"/>
                </a:lnTo>
                <a:close/>
                <a:moveTo>
                  <a:pt x="736" y="1310"/>
                </a:moveTo>
                <a:lnTo>
                  <a:pt x="654" y="1419"/>
                </a:lnTo>
                <a:lnTo>
                  <a:pt x="619" y="1466"/>
                </a:lnTo>
                <a:lnTo>
                  <a:pt x="620" y="1468"/>
                </a:lnTo>
                <a:lnTo>
                  <a:pt x="627" y="1517"/>
                </a:lnTo>
                <a:lnTo>
                  <a:pt x="639" y="1563"/>
                </a:lnTo>
                <a:lnTo>
                  <a:pt x="657" y="1606"/>
                </a:lnTo>
                <a:lnTo>
                  <a:pt x="679" y="1644"/>
                </a:lnTo>
                <a:lnTo>
                  <a:pt x="706" y="1680"/>
                </a:lnTo>
                <a:lnTo>
                  <a:pt x="737" y="1710"/>
                </a:lnTo>
                <a:lnTo>
                  <a:pt x="771" y="1736"/>
                </a:lnTo>
                <a:lnTo>
                  <a:pt x="810" y="1758"/>
                </a:lnTo>
                <a:lnTo>
                  <a:pt x="851" y="1775"/>
                </a:lnTo>
                <a:lnTo>
                  <a:pt x="895" y="1788"/>
                </a:lnTo>
                <a:lnTo>
                  <a:pt x="942" y="1796"/>
                </a:lnTo>
                <a:lnTo>
                  <a:pt x="991" y="1799"/>
                </a:lnTo>
                <a:lnTo>
                  <a:pt x="1107" y="1748"/>
                </a:lnTo>
                <a:lnTo>
                  <a:pt x="1055" y="1737"/>
                </a:lnTo>
                <a:lnTo>
                  <a:pt x="1007" y="1719"/>
                </a:lnTo>
                <a:lnTo>
                  <a:pt x="961" y="1695"/>
                </a:lnTo>
                <a:lnTo>
                  <a:pt x="919" y="1667"/>
                </a:lnTo>
                <a:lnTo>
                  <a:pt x="880" y="1634"/>
                </a:lnTo>
                <a:lnTo>
                  <a:pt x="846" y="1596"/>
                </a:lnTo>
                <a:lnTo>
                  <a:pt x="815" y="1555"/>
                </a:lnTo>
                <a:lnTo>
                  <a:pt x="789" y="1511"/>
                </a:lnTo>
                <a:lnTo>
                  <a:pt x="768" y="1464"/>
                </a:lnTo>
                <a:lnTo>
                  <a:pt x="753" y="1414"/>
                </a:lnTo>
                <a:lnTo>
                  <a:pt x="741" y="1363"/>
                </a:lnTo>
                <a:lnTo>
                  <a:pt x="736" y="1310"/>
                </a:lnTo>
                <a:close/>
                <a:moveTo>
                  <a:pt x="38" y="1240"/>
                </a:moveTo>
                <a:lnTo>
                  <a:pt x="40" y="1468"/>
                </a:lnTo>
                <a:lnTo>
                  <a:pt x="43" y="1466"/>
                </a:lnTo>
                <a:lnTo>
                  <a:pt x="46" y="1465"/>
                </a:lnTo>
                <a:lnTo>
                  <a:pt x="50" y="1466"/>
                </a:lnTo>
                <a:lnTo>
                  <a:pt x="52" y="1468"/>
                </a:lnTo>
                <a:lnTo>
                  <a:pt x="54" y="1469"/>
                </a:lnTo>
                <a:lnTo>
                  <a:pt x="72" y="1496"/>
                </a:lnTo>
                <a:lnTo>
                  <a:pt x="93" y="1517"/>
                </a:lnTo>
                <a:lnTo>
                  <a:pt x="119" y="1532"/>
                </a:lnTo>
                <a:lnTo>
                  <a:pt x="146" y="1538"/>
                </a:lnTo>
                <a:lnTo>
                  <a:pt x="175" y="1538"/>
                </a:lnTo>
                <a:lnTo>
                  <a:pt x="205" y="1530"/>
                </a:lnTo>
                <a:lnTo>
                  <a:pt x="256" y="1337"/>
                </a:lnTo>
                <a:lnTo>
                  <a:pt x="226" y="1345"/>
                </a:lnTo>
                <a:lnTo>
                  <a:pt x="195" y="1343"/>
                </a:lnTo>
                <a:lnTo>
                  <a:pt x="163" y="1338"/>
                </a:lnTo>
                <a:lnTo>
                  <a:pt x="133" y="1325"/>
                </a:lnTo>
                <a:lnTo>
                  <a:pt x="105" y="1309"/>
                </a:lnTo>
                <a:lnTo>
                  <a:pt x="78" y="1288"/>
                </a:lnTo>
                <a:lnTo>
                  <a:pt x="56" y="1265"/>
                </a:lnTo>
                <a:lnTo>
                  <a:pt x="38" y="1240"/>
                </a:lnTo>
                <a:close/>
                <a:moveTo>
                  <a:pt x="345" y="1100"/>
                </a:moveTo>
                <a:lnTo>
                  <a:pt x="336" y="1130"/>
                </a:lnTo>
                <a:lnTo>
                  <a:pt x="288" y="1317"/>
                </a:lnTo>
                <a:lnTo>
                  <a:pt x="317" y="1352"/>
                </a:lnTo>
                <a:lnTo>
                  <a:pt x="351" y="1383"/>
                </a:lnTo>
                <a:lnTo>
                  <a:pt x="386" y="1409"/>
                </a:lnTo>
                <a:lnTo>
                  <a:pt x="425" y="1428"/>
                </a:lnTo>
                <a:lnTo>
                  <a:pt x="467" y="1441"/>
                </a:lnTo>
                <a:lnTo>
                  <a:pt x="510" y="1451"/>
                </a:lnTo>
                <a:lnTo>
                  <a:pt x="556" y="1455"/>
                </a:lnTo>
                <a:lnTo>
                  <a:pt x="602" y="1452"/>
                </a:lnTo>
                <a:lnTo>
                  <a:pt x="644" y="1394"/>
                </a:lnTo>
                <a:lnTo>
                  <a:pt x="719" y="1292"/>
                </a:lnTo>
                <a:lnTo>
                  <a:pt x="681" y="1300"/>
                </a:lnTo>
                <a:lnTo>
                  <a:pt x="641" y="1304"/>
                </a:lnTo>
                <a:lnTo>
                  <a:pt x="603" y="1303"/>
                </a:lnTo>
                <a:lnTo>
                  <a:pt x="564" y="1296"/>
                </a:lnTo>
                <a:lnTo>
                  <a:pt x="527" y="1286"/>
                </a:lnTo>
                <a:lnTo>
                  <a:pt x="492" y="1271"/>
                </a:lnTo>
                <a:lnTo>
                  <a:pt x="458" y="1252"/>
                </a:lnTo>
                <a:lnTo>
                  <a:pt x="428" y="1229"/>
                </a:lnTo>
                <a:lnTo>
                  <a:pt x="400" y="1202"/>
                </a:lnTo>
                <a:lnTo>
                  <a:pt x="378" y="1172"/>
                </a:lnTo>
                <a:lnTo>
                  <a:pt x="359" y="1138"/>
                </a:lnTo>
                <a:lnTo>
                  <a:pt x="345" y="1100"/>
                </a:lnTo>
                <a:close/>
                <a:moveTo>
                  <a:pt x="933" y="1050"/>
                </a:moveTo>
                <a:lnTo>
                  <a:pt x="755" y="1284"/>
                </a:lnTo>
                <a:lnTo>
                  <a:pt x="759" y="1342"/>
                </a:lnTo>
                <a:lnTo>
                  <a:pt x="768" y="1396"/>
                </a:lnTo>
                <a:lnTo>
                  <a:pt x="783" y="1445"/>
                </a:lnTo>
                <a:lnTo>
                  <a:pt x="804" y="1493"/>
                </a:lnTo>
                <a:lnTo>
                  <a:pt x="830" y="1537"/>
                </a:lnTo>
                <a:lnTo>
                  <a:pt x="861" y="1578"/>
                </a:lnTo>
                <a:lnTo>
                  <a:pt x="897" y="1614"/>
                </a:lnTo>
                <a:lnTo>
                  <a:pt x="936" y="1647"/>
                </a:lnTo>
                <a:lnTo>
                  <a:pt x="980" y="1676"/>
                </a:lnTo>
                <a:lnTo>
                  <a:pt x="1026" y="1701"/>
                </a:lnTo>
                <a:lnTo>
                  <a:pt x="1077" y="1722"/>
                </a:lnTo>
                <a:lnTo>
                  <a:pt x="1131" y="1739"/>
                </a:lnTo>
                <a:lnTo>
                  <a:pt x="1461" y="1596"/>
                </a:lnTo>
                <a:lnTo>
                  <a:pt x="1398" y="1583"/>
                </a:lnTo>
                <a:lnTo>
                  <a:pt x="1338" y="1565"/>
                </a:lnTo>
                <a:lnTo>
                  <a:pt x="1279" y="1540"/>
                </a:lnTo>
                <a:lnTo>
                  <a:pt x="1225" y="1510"/>
                </a:lnTo>
                <a:lnTo>
                  <a:pt x="1173" y="1474"/>
                </a:lnTo>
                <a:lnTo>
                  <a:pt x="1126" y="1435"/>
                </a:lnTo>
                <a:lnTo>
                  <a:pt x="1083" y="1390"/>
                </a:lnTo>
                <a:lnTo>
                  <a:pt x="1043" y="1342"/>
                </a:lnTo>
                <a:lnTo>
                  <a:pt x="1011" y="1290"/>
                </a:lnTo>
                <a:lnTo>
                  <a:pt x="982" y="1233"/>
                </a:lnTo>
                <a:lnTo>
                  <a:pt x="960" y="1176"/>
                </a:lnTo>
                <a:lnTo>
                  <a:pt x="942" y="1114"/>
                </a:lnTo>
                <a:lnTo>
                  <a:pt x="933" y="1050"/>
                </a:lnTo>
                <a:close/>
                <a:moveTo>
                  <a:pt x="36" y="1042"/>
                </a:moveTo>
                <a:lnTo>
                  <a:pt x="36" y="1097"/>
                </a:lnTo>
                <a:lnTo>
                  <a:pt x="38" y="1216"/>
                </a:lnTo>
                <a:lnTo>
                  <a:pt x="40" y="1216"/>
                </a:lnTo>
                <a:lnTo>
                  <a:pt x="42" y="1218"/>
                </a:lnTo>
                <a:lnTo>
                  <a:pt x="44" y="1220"/>
                </a:lnTo>
                <a:lnTo>
                  <a:pt x="64" y="1249"/>
                </a:lnTo>
                <a:lnTo>
                  <a:pt x="88" y="1275"/>
                </a:lnTo>
                <a:lnTo>
                  <a:pt x="116" y="1295"/>
                </a:lnTo>
                <a:lnTo>
                  <a:pt x="149" y="1310"/>
                </a:lnTo>
                <a:lnTo>
                  <a:pt x="177" y="1317"/>
                </a:lnTo>
                <a:lnTo>
                  <a:pt x="205" y="1320"/>
                </a:lnTo>
                <a:lnTo>
                  <a:pt x="233" y="1320"/>
                </a:lnTo>
                <a:lnTo>
                  <a:pt x="262" y="1317"/>
                </a:lnTo>
                <a:lnTo>
                  <a:pt x="314" y="1125"/>
                </a:lnTo>
                <a:lnTo>
                  <a:pt x="322" y="1093"/>
                </a:lnTo>
                <a:lnTo>
                  <a:pt x="289" y="1108"/>
                </a:lnTo>
                <a:lnTo>
                  <a:pt x="255" y="1117"/>
                </a:lnTo>
                <a:lnTo>
                  <a:pt x="220" y="1119"/>
                </a:lnTo>
                <a:lnTo>
                  <a:pt x="184" y="1118"/>
                </a:lnTo>
                <a:lnTo>
                  <a:pt x="148" y="1111"/>
                </a:lnTo>
                <a:lnTo>
                  <a:pt x="127" y="1106"/>
                </a:lnTo>
                <a:lnTo>
                  <a:pt x="106" y="1098"/>
                </a:lnTo>
                <a:lnTo>
                  <a:pt x="85" y="1088"/>
                </a:lnTo>
                <a:lnTo>
                  <a:pt x="65" y="1075"/>
                </a:lnTo>
                <a:lnTo>
                  <a:pt x="48" y="1060"/>
                </a:lnTo>
                <a:lnTo>
                  <a:pt x="36" y="1042"/>
                </a:lnTo>
                <a:close/>
                <a:moveTo>
                  <a:pt x="1145" y="762"/>
                </a:moveTo>
                <a:lnTo>
                  <a:pt x="1047" y="898"/>
                </a:lnTo>
                <a:lnTo>
                  <a:pt x="948" y="1032"/>
                </a:lnTo>
                <a:lnTo>
                  <a:pt x="960" y="1098"/>
                </a:lnTo>
                <a:lnTo>
                  <a:pt x="979" y="1161"/>
                </a:lnTo>
                <a:lnTo>
                  <a:pt x="1003" y="1221"/>
                </a:lnTo>
                <a:lnTo>
                  <a:pt x="1033" y="1278"/>
                </a:lnTo>
                <a:lnTo>
                  <a:pt x="1067" y="1330"/>
                </a:lnTo>
                <a:lnTo>
                  <a:pt x="1106" y="1379"/>
                </a:lnTo>
                <a:lnTo>
                  <a:pt x="1151" y="1423"/>
                </a:lnTo>
                <a:lnTo>
                  <a:pt x="1199" y="1462"/>
                </a:lnTo>
                <a:lnTo>
                  <a:pt x="1251" y="1498"/>
                </a:lnTo>
                <a:lnTo>
                  <a:pt x="1309" y="1527"/>
                </a:lnTo>
                <a:lnTo>
                  <a:pt x="1369" y="1550"/>
                </a:lnTo>
                <a:lnTo>
                  <a:pt x="1433" y="1568"/>
                </a:lnTo>
                <a:lnTo>
                  <a:pt x="1500" y="1579"/>
                </a:lnTo>
                <a:lnTo>
                  <a:pt x="1693" y="1496"/>
                </a:lnTo>
                <a:lnTo>
                  <a:pt x="1634" y="1474"/>
                </a:lnTo>
                <a:lnTo>
                  <a:pt x="1577" y="1445"/>
                </a:lnTo>
                <a:lnTo>
                  <a:pt x="1525" y="1411"/>
                </a:lnTo>
                <a:lnTo>
                  <a:pt x="1477" y="1372"/>
                </a:lnTo>
                <a:lnTo>
                  <a:pt x="1431" y="1329"/>
                </a:lnTo>
                <a:lnTo>
                  <a:pt x="1389" y="1282"/>
                </a:lnTo>
                <a:lnTo>
                  <a:pt x="1348" y="1231"/>
                </a:lnTo>
                <a:lnTo>
                  <a:pt x="1313" y="1177"/>
                </a:lnTo>
                <a:lnTo>
                  <a:pt x="1280" y="1121"/>
                </a:lnTo>
                <a:lnTo>
                  <a:pt x="1250" y="1062"/>
                </a:lnTo>
                <a:lnTo>
                  <a:pt x="1223" y="1003"/>
                </a:lnTo>
                <a:lnTo>
                  <a:pt x="1199" y="943"/>
                </a:lnTo>
                <a:lnTo>
                  <a:pt x="1178" y="882"/>
                </a:lnTo>
                <a:lnTo>
                  <a:pt x="1161" y="822"/>
                </a:lnTo>
                <a:lnTo>
                  <a:pt x="1145" y="762"/>
                </a:lnTo>
                <a:close/>
                <a:moveTo>
                  <a:pt x="441" y="757"/>
                </a:moveTo>
                <a:lnTo>
                  <a:pt x="352" y="1076"/>
                </a:lnTo>
                <a:lnTo>
                  <a:pt x="353" y="1079"/>
                </a:lnTo>
                <a:lnTo>
                  <a:pt x="377" y="1123"/>
                </a:lnTo>
                <a:lnTo>
                  <a:pt x="404" y="1163"/>
                </a:lnTo>
                <a:lnTo>
                  <a:pt x="435" y="1198"/>
                </a:lnTo>
                <a:lnTo>
                  <a:pt x="470" y="1227"/>
                </a:lnTo>
                <a:lnTo>
                  <a:pt x="507" y="1250"/>
                </a:lnTo>
                <a:lnTo>
                  <a:pt x="547" y="1269"/>
                </a:lnTo>
                <a:lnTo>
                  <a:pt x="590" y="1279"/>
                </a:lnTo>
                <a:lnTo>
                  <a:pt x="636" y="1283"/>
                </a:lnTo>
                <a:lnTo>
                  <a:pt x="685" y="1280"/>
                </a:lnTo>
                <a:lnTo>
                  <a:pt x="734" y="1270"/>
                </a:lnTo>
                <a:lnTo>
                  <a:pt x="897" y="1046"/>
                </a:lnTo>
                <a:lnTo>
                  <a:pt x="848" y="1051"/>
                </a:lnTo>
                <a:lnTo>
                  <a:pt x="800" y="1050"/>
                </a:lnTo>
                <a:lnTo>
                  <a:pt x="754" y="1042"/>
                </a:lnTo>
                <a:lnTo>
                  <a:pt x="709" y="1026"/>
                </a:lnTo>
                <a:lnTo>
                  <a:pt x="668" y="1005"/>
                </a:lnTo>
                <a:lnTo>
                  <a:pt x="627" y="980"/>
                </a:lnTo>
                <a:lnTo>
                  <a:pt x="589" y="950"/>
                </a:lnTo>
                <a:lnTo>
                  <a:pt x="554" y="916"/>
                </a:lnTo>
                <a:lnTo>
                  <a:pt x="521" y="880"/>
                </a:lnTo>
                <a:lnTo>
                  <a:pt x="491" y="840"/>
                </a:lnTo>
                <a:lnTo>
                  <a:pt x="465" y="798"/>
                </a:lnTo>
                <a:lnTo>
                  <a:pt x="441" y="757"/>
                </a:lnTo>
                <a:close/>
                <a:moveTo>
                  <a:pt x="34" y="729"/>
                </a:moveTo>
                <a:lnTo>
                  <a:pt x="36" y="998"/>
                </a:lnTo>
                <a:lnTo>
                  <a:pt x="39" y="998"/>
                </a:lnTo>
                <a:lnTo>
                  <a:pt x="42" y="998"/>
                </a:lnTo>
                <a:lnTo>
                  <a:pt x="44" y="999"/>
                </a:lnTo>
                <a:lnTo>
                  <a:pt x="46" y="1001"/>
                </a:lnTo>
                <a:lnTo>
                  <a:pt x="47" y="1004"/>
                </a:lnTo>
                <a:lnTo>
                  <a:pt x="54" y="1025"/>
                </a:lnTo>
                <a:lnTo>
                  <a:pt x="65" y="1043"/>
                </a:lnTo>
                <a:lnTo>
                  <a:pt x="81" y="1058"/>
                </a:lnTo>
                <a:lnTo>
                  <a:pt x="99" y="1070"/>
                </a:lnTo>
                <a:lnTo>
                  <a:pt x="120" y="1079"/>
                </a:lnTo>
                <a:lnTo>
                  <a:pt x="143" y="1087"/>
                </a:lnTo>
                <a:lnTo>
                  <a:pt x="166" y="1092"/>
                </a:lnTo>
                <a:lnTo>
                  <a:pt x="187" y="1094"/>
                </a:lnTo>
                <a:lnTo>
                  <a:pt x="208" y="1096"/>
                </a:lnTo>
                <a:lnTo>
                  <a:pt x="239" y="1096"/>
                </a:lnTo>
                <a:lnTo>
                  <a:pt x="270" y="1090"/>
                </a:lnTo>
                <a:lnTo>
                  <a:pt x="298" y="1083"/>
                </a:lnTo>
                <a:lnTo>
                  <a:pt x="328" y="1072"/>
                </a:lnTo>
                <a:lnTo>
                  <a:pt x="411" y="759"/>
                </a:lnTo>
                <a:lnTo>
                  <a:pt x="381" y="781"/>
                </a:lnTo>
                <a:lnTo>
                  <a:pt x="347" y="797"/>
                </a:lnTo>
                <a:lnTo>
                  <a:pt x="311" y="808"/>
                </a:lnTo>
                <a:lnTo>
                  <a:pt x="275" y="813"/>
                </a:lnTo>
                <a:lnTo>
                  <a:pt x="237" y="813"/>
                </a:lnTo>
                <a:lnTo>
                  <a:pt x="199" y="809"/>
                </a:lnTo>
                <a:lnTo>
                  <a:pt x="175" y="805"/>
                </a:lnTo>
                <a:lnTo>
                  <a:pt x="150" y="798"/>
                </a:lnTo>
                <a:lnTo>
                  <a:pt x="124" y="789"/>
                </a:lnTo>
                <a:lnTo>
                  <a:pt x="98" y="778"/>
                </a:lnTo>
                <a:lnTo>
                  <a:pt x="73" y="764"/>
                </a:lnTo>
                <a:lnTo>
                  <a:pt x="52" y="749"/>
                </a:lnTo>
                <a:lnTo>
                  <a:pt x="34" y="729"/>
                </a:lnTo>
                <a:close/>
                <a:moveTo>
                  <a:pt x="544" y="391"/>
                </a:moveTo>
                <a:lnTo>
                  <a:pt x="446" y="736"/>
                </a:lnTo>
                <a:lnTo>
                  <a:pt x="470" y="776"/>
                </a:lnTo>
                <a:lnTo>
                  <a:pt x="495" y="814"/>
                </a:lnTo>
                <a:lnTo>
                  <a:pt x="524" y="852"/>
                </a:lnTo>
                <a:lnTo>
                  <a:pt x="552" y="888"/>
                </a:lnTo>
                <a:lnTo>
                  <a:pt x="585" y="919"/>
                </a:lnTo>
                <a:lnTo>
                  <a:pt x="619" y="949"/>
                </a:lnTo>
                <a:lnTo>
                  <a:pt x="654" y="974"/>
                </a:lnTo>
                <a:lnTo>
                  <a:pt x="694" y="995"/>
                </a:lnTo>
                <a:lnTo>
                  <a:pt x="734" y="1012"/>
                </a:lnTo>
                <a:lnTo>
                  <a:pt x="776" y="1022"/>
                </a:lnTo>
                <a:lnTo>
                  <a:pt x="821" y="1029"/>
                </a:lnTo>
                <a:lnTo>
                  <a:pt x="867" y="1028"/>
                </a:lnTo>
                <a:lnTo>
                  <a:pt x="915" y="1021"/>
                </a:lnTo>
                <a:lnTo>
                  <a:pt x="1017" y="882"/>
                </a:lnTo>
                <a:lnTo>
                  <a:pt x="1121" y="745"/>
                </a:lnTo>
                <a:lnTo>
                  <a:pt x="1072" y="757"/>
                </a:lnTo>
                <a:lnTo>
                  <a:pt x="1024" y="762"/>
                </a:lnTo>
                <a:lnTo>
                  <a:pt x="977" y="759"/>
                </a:lnTo>
                <a:lnTo>
                  <a:pt x="929" y="750"/>
                </a:lnTo>
                <a:lnTo>
                  <a:pt x="885" y="736"/>
                </a:lnTo>
                <a:lnTo>
                  <a:pt x="842" y="715"/>
                </a:lnTo>
                <a:lnTo>
                  <a:pt x="800" y="690"/>
                </a:lnTo>
                <a:lnTo>
                  <a:pt x="761" y="660"/>
                </a:lnTo>
                <a:lnTo>
                  <a:pt x="723" y="627"/>
                </a:lnTo>
                <a:lnTo>
                  <a:pt x="686" y="592"/>
                </a:lnTo>
                <a:lnTo>
                  <a:pt x="653" y="554"/>
                </a:lnTo>
                <a:lnTo>
                  <a:pt x="622" y="514"/>
                </a:lnTo>
                <a:lnTo>
                  <a:pt x="593" y="474"/>
                </a:lnTo>
                <a:lnTo>
                  <a:pt x="567" y="432"/>
                </a:lnTo>
                <a:lnTo>
                  <a:pt x="544" y="391"/>
                </a:lnTo>
                <a:close/>
                <a:moveTo>
                  <a:pt x="27" y="285"/>
                </a:moveTo>
                <a:lnTo>
                  <a:pt x="31" y="487"/>
                </a:lnTo>
                <a:lnTo>
                  <a:pt x="34" y="688"/>
                </a:lnTo>
                <a:lnTo>
                  <a:pt x="35" y="690"/>
                </a:lnTo>
                <a:lnTo>
                  <a:pt x="38" y="692"/>
                </a:lnTo>
                <a:lnTo>
                  <a:pt x="39" y="695"/>
                </a:lnTo>
                <a:lnTo>
                  <a:pt x="38" y="698"/>
                </a:lnTo>
                <a:lnTo>
                  <a:pt x="38" y="699"/>
                </a:lnTo>
                <a:lnTo>
                  <a:pt x="35" y="700"/>
                </a:lnTo>
                <a:lnTo>
                  <a:pt x="34" y="700"/>
                </a:lnTo>
                <a:lnTo>
                  <a:pt x="34" y="700"/>
                </a:lnTo>
                <a:lnTo>
                  <a:pt x="55" y="716"/>
                </a:lnTo>
                <a:lnTo>
                  <a:pt x="73" y="733"/>
                </a:lnTo>
                <a:lnTo>
                  <a:pt x="91" y="747"/>
                </a:lnTo>
                <a:lnTo>
                  <a:pt x="112" y="761"/>
                </a:lnTo>
                <a:lnTo>
                  <a:pt x="137" y="772"/>
                </a:lnTo>
                <a:lnTo>
                  <a:pt x="167" y="781"/>
                </a:lnTo>
                <a:lnTo>
                  <a:pt x="199" y="788"/>
                </a:lnTo>
                <a:lnTo>
                  <a:pt x="230" y="792"/>
                </a:lnTo>
                <a:lnTo>
                  <a:pt x="266" y="792"/>
                </a:lnTo>
                <a:lnTo>
                  <a:pt x="300" y="789"/>
                </a:lnTo>
                <a:lnTo>
                  <a:pt x="332" y="781"/>
                </a:lnTo>
                <a:lnTo>
                  <a:pt x="362" y="768"/>
                </a:lnTo>
                <a:lnTo>
                  <a:pt x="391" y="751"/>
                </a:lnTo>
                <a:lnTo>
                  <a:pt x="416" y="726"/>
                </a:lnTo>
                <a:lnTo>
                  <a:pt x="419" y="725"/>
                </a:lnTo>
                <a:lnTo>
                  <a:pt x="420" y="725"/>
                </a:lnTo>
                <a:lnTo>
                  <a:pt x="467" y="551"/>
                </a:lnTo>
                <a:lnTo>
                  <a:pt x="514" y="378"/>
                </a:lnTo>
                <a:lnTo>
                  <a:pt x="465" y="386"/>
                </a:lnTo>
                <a:lnTo>
                  <a:pt x="414" y="393"/>
                </a:lnTo>
                <a:lnTo>
                  <a:pt x="361" y="394"/>
                </a:lnTo>
                <a:lnTo>
                  <a:pt x="310" y="393"/>
                </a:lnTo>
                <a:lnTo>
                  <a:pt x="259" y="386"/>
                </a:lnTo>
                <a:lnTo>
                  <a:pt x="208" y="376"/>
                </a:lnTo>
                <a:lnTo>
                  <a:pt x="160" y="361"/>
                </a:lnTo>
                <a:lnTo>
                  <a:pt x="112" y="340"/>
                </a:lnTo>
                <a:lnTo>
                  <a:pt x="68" y="315"/>
                </a:lnTo>
                <a:lnTo>
                  <a:pt x="27" y="285"/>
                </a:lnTo>
                <a:close/>
                <a:moveTo>
                  <a:pt x="8" y="0"/>
                </a:moveTo>
                <a:lnTo>
                  <a:pt x="10" y="0"/>
                </a:lnTo>
                <a:lnTo>
                  <a:pt x="13" y="1"/>
                </a:lnTo>
                <a:lnTo>
                  <a:pt x="14" y="2"/>
                </a:lnTo>
                <a:lnTo>
                  <a:pt x="14" y="5"/>
                </a:lnTo>
                <a:lnTo>
                  <a:pt x="26" y="266"/>
                </a:lnTo>
                <a:lnTo>
                  <a:pt x="77" y="298"/>
                </a:lnTo>
                <a:lnTo>
                  <a:pt x="129" y="324"/>
                </a:lnTo>
                <a:lnTo>
                  <a:pt x="183" y="343"/>
                </a:lnTo>
                <a:lnTo>
                  <a:pt x="237" y="356"/>
                </a:lnTo>
                <a:lnTo>
                  <a:pt x="292" y="364"/>
                </a:lnTo>
                <a:lnTo>
                  <a:pt x="348" y="366"/>
                </a:lnTo>
                <a:lnTo>
                  <a:pt x="404" y="365"/>
                </a:lnTo>
                <a:lnTo>
                  <a:pt x="462" y="362"/>
                </a:lnTo>
                <a:lnTo>
                  <a:pt x="521" y="356"/>
                </a:lnTo>
                <a:lnTo>
                  <a:pt x="565" y="207"/>
                </a:lnTo>
                <a:lnTo>
                  <a:pt x="611" y="57"/>
                </a:lnTo>
                <a:lnTo>
                  <a:pt x="613" y="53"/>
                </a:lnTo>
                <a:lnTo>
                  <a:pt x="616" y="51"/>
                </a:lnTo>
                <a:lnTo>
                  <a:pt x="619" y="51"/>
                </a:lnTo>
                <a:lnTo>
                  <a:pt x="623" y="49"/>
                </a:lnTo>
                <a:lnTo>
                  <a:pt x="626" y="51"/>
                </a:lnTo>
                <a:lnTo>
                  <a:pt x="628" y="53"/>
                </a:lnTo>
                <a:lnTo>
                  <a:pt x="631" y="56"/>
                </a:lnTo>
                <a:lnTo>
                  <a:pt x="632" y="59"/>
                </a:lnTo>
                <a:lnTo>
                  <a:pt x="632" y="63"/>
                </a:lnTo>
                <a:lnTo>
                  <a:pt x="592" y="217"/>
                </a:lnTo>
                <a:lnTo>
                  <a:pt x="550" y="370"/>
                </a:lnTo>
                <a:lnTo>
                  <a:pt x="576" y="413"/>
                </a:lnTo>
                <a:lnTo>
                  <a:pt x="603" y="455"/>
                </a:lnTo>
                <a:lnTo>
                  <a:pt x="634" y="496"/>
                </a:lnTo>
                <a:lnTo>
                  <a:pt x="664" y="535"/>
                </a:lnTo>
                <a:lnTo>
                  <a:pt x="696" y="572"/>
                </a:lnTo>
                <a:lnTo>
                  <a:pt x="732" y="606"/>
                </a:lnTo>
                <a:lnTo>
                  <a:pt x="768" y="636"/>
                </a:lnTo>
                <a:lnTo>
                  <a:pt x="806" y="662"/>
                </a:lnTo>
                <a:lnTo>
                  <a:pt x="847" y="686"/>
                </a:lnTo>
                <a:lnTo>
                  <a:pt x="890" y="704"/>
                </a:lnTo>
                <a:lnTo>
                  <a:pt x="935" y="719"/>
                </a:lnTo>
                <a:lnTo>
                  <a:pt x="982" y="726"/>
                </a:lnTo>
                <a:lnTo>
                  <a:pt x="1030" y="730"/>
                </a:lnTo>
                <a:lnTo>
                  <a:pt x="1083" y="728"/>
                </a:lnTo>
                <a:lnTo>
                  <a:pt x="1136" y="719"/>
                </a:lnTo>
                <a:lnTo>
                  <a:pt x="1135" y="712"/>
                </a:lnTo>
                <a:lnTo>
                  <a:pt x="1135" y="709"/>
                </a:lnTo>
                <a:lnTo>
                  <a:pt x="1136" y="708"/>
                </a:lnTo>
                <a:lnTo>
                  <a:pt x="1138" y="707"/>
                </a:lnTo>
                <a:lnTo>
                  <a:pt x="1140" y="706"/>
                </a:lnTo>
                <a:lnTo>
                  <a:pt x="1143" y="706"/>
                </a:lnTo>
                <a:lnTo>
                  <a:pt x="1144" y="707"/>
                </a:lnTo>
                <a:lnTo>
                  <a:pt x="1145" y="709"/>
                </a:lnTo>
                <a:lnTo>
                  <a:pt x="1147" y="712"/>
                </a:lnTo>
                <a:lnTo>
                  <a:pt x="1224" y="613"/>
                </a:lnTo>
                <a:lnTo>
                  <a:pt x="1227" y="611"/>
                </a:lnTo>
                <a:lnTo>
                  <a:pt x="1231" y="610"/>
                </a:lnTo>
                <a:lnTo>
                  <a:pt x="1233" y="610"/>
                </a:lnTo>
                <a:lnTo>
                  <a:pt x="1236" y="611"/>
                </a:lnTo>
                <a:lnTo>
                  <a:pt x="1240" y="614"/>
                </a:lnTo>
                <a:lnTo>
                  <a:pt x="1241" y="616"/>
                </a:lnTo>
                <a:lnTo>
                  <a:pt x="1242" y="619"/>
                </a:lnTo>
                <a:lnTo>
                  <a:pt x="1242" y="623"/>
                </a:lnTo>
                <a:lnTo>
                  <a:pt x="1241" y="626"/>
                </a:lnTo>
                <a:lnTo>
                  <a:pt x="1157" y="746"/>
                </a:lnTo>
                <a:lnTo>
                  <a:pt x="1182" y="823"/>
                </a:lnTo>
                <a:lnTo>
                  <a:pt x="1208" y="899"/>
                </a:lnTo>
                <a:lnTo>
                  <a:pt x="1238" y="974"/>
                </a:lnTo>
                <a:lnTo>
                  <a:pt x="1271" y="1047"/>
                </a:lnTo>
                <a:lnTo>
                  <a:pt x="1308" y="1118"/>
                </a:lnTo>
                <a:lnTo>
                  <a:pt x="1351" y="1187"/>
                </a:lnTo>
                <a:lnTo>
                  <a:pt x="1394" y="1244"/>
                </a:lnTo>
                <a:lnTo>
                  <a:pt x="1440" y="1295"/>
                </a:lnTo>
                <a:lnTo>
                  <a:pt x="1490" y="1341"/>
                </a:lnTo>
                <a:lnTo>
                  <a:pt x="1542" y="1383"/>
                </a:lnTo>
                <a:lnTo>
                  <a:pt x="1598" y="1420"/>
                </a:lnTo>
                <a:lnTo>
                  <a:pt x="1659" y="1455"/>
                </a:lnTo>
                <a:lnTo>
                  <a:pt x="1721" y="1485"/>
                </a:lnTo>
                <a:lnTo>
                  <a:pt x="1729" y="1483"/>
                </a:lnTo>
                <a:lnTo>
                  <a:pt x="1736" y="1487"/>
                </a:lnTo>
                <a:lnTo>
                  <a:pt x="1740" y="1494"/>
                </a:lnTo>
                <a:lnTo>
                  <a:pt x="1740" y="1502"/>
                </a:lnTo>
                <a:lnTo>
                  <a:pt x="1733" y="1507"/>
                </a:lnTo>
                <a:lnTo>
                  <a:pt x="1731" y="1508"/>
                </a:lnTo>
                <a:lnTo>
                  <a:pt x="1728" y="1554"/>
                </a:lnTo>
                <a:lnTo>
                  <a:pt x="1727" y="1597"/>
                </a:lnTo>
                <a:lnTo>
                  <a:pt x="1725" y="1640"/>
                </a:lnTo>
                <a:lnTo>
                  <a:pt x="1729" y="1685"/>
                </a:lnTo>
                <a:lnTo>
                  <a:pt x="1737" y="1731"/>
                </a:lnTo>
                <a:lnTo>
                  <a:pt x="1758" y="1816"/>
                </a:lnTo>
                <a:lnTo>
                  <a:pt x="1784" y="1900"/>
                </a:lnTo>
                <a:lnTo>
                  <a:pt x="1801" y="1950"/>
                </a:lnTo>
                <a:lnTo>
                  <a:pt x="1821" y="1999"/>
                </a:lnTo>
                <a:lnTo>
                  <a:pt x="1843" y="2046"/>
                </a:lnTo>
                <a:lnTo>
                  <a:pt x="1869" y="2091"/>
                </a:lnTo>
                <a:lnTo>
                  <a:pt x="1900" y="2134"/>
                </a:lnTo>
                <a:lnTo>
                  <a:pt x="1934" y="2173"/>
                </a:lnTo>
                <a:lnTo>
                  <a:pt x="1974" y="2209"/>
                </a:lnTo>
                <a:lnTo>
                  <a:pt x="1977" y="2211"/>
                </a:lnTo>
                <a:lnTo>
                  <a:pt x="1977" y="2215"/>
                </a:lnTo>
                <a:lnTo>
                  <a:pt x="1977" y="2218"/>
                </a:lnTo>
                <a:lnTo>
                  <a:pt x="1975" y="2221"/>
                </a:lnTo>
                <a:lnTo>
                  <a:pt x="1973" y="2223"/>
                </a:lnTo>
                <a:lnTo>
                  <a:pt x="1970" y="2226"/>
                </a:lnTo>
                <a:lnTo>
                  <a:pt x="1966" y="2226"/>
                </a:lnTo>
                <a:lnTo>
                  <a:pt x="1966" y="2230"/>
                </a:lnTo>
                <a:lnTo>
                  <a:pt x="1966" y="2232"/>
                </a:lnTo>
                <a:lnTo>
                  <a:pt x="1964" y="2235"/>
                </a:lnTo>
                <a:lnTo>
                  <a:pt x="1961" y="2236"/>
                </a:lnTo>
                <a:lnTo>
                  <a:pt x="1958" y="2236"/>
                </a:lnTo>
                <a:lnTo>
                  <a:pt x="1824" y="2225"/>
                </a:lnTo>
                <a:lnTo>
                  <a:pt x="1689" y="2217"/>
                </a:lnTo>
                <a:lnTo>
                  <a:pt x="1553" y="2213"/>
                </a:lnTo>
                <a:lnTo>
                  <a:pt x="1418" y="2213"/>
                </a:lnTo>
                <a:lnTo>
                  <a:pt x="1282" y="2214"/>
                </a:lnTo>
                <a:lnTo>
                  <a:pt x="1145" y="2215"/>
                </a:lnTo>
                <a:lnTo>
                  <a:pt x="1011" y="2217"/>
                </a:lnTo>
                <a:lnTo>
                  <a:pt x="687" y="2217"/>
                </a:lnTo>
                <a:lnTo>
                  <a:pt x="364" y="2217"/>
                </a:lnTo>
                <a:lnTo>
                  <a:pt x="40" y="2213"/>
                </a:lnTo>
                <a:lnTo>
                  <a:pt x="38" y="2213"/>
                </a:lnTo>
                <a:lnTo>
                  <a:pt x="35" y="2210"/>
                </a:lnTo>
                <a:lnTo>
                  <a:pt x="33" y="2209"/>
                </a:lnTo>
                <a:lnTo>
                  <a:pt x="33" y="2205"/>
                </a:lnTo>
                <a:lnTo>
                  <a:pt x="33" y="2202"/>
                </a:lnTo>
                <a:lnTo>
                  <a:pt x="34" y="2200"/>
                </a:lnTo>
                <a:lnTo>
                  <a:pt x="30" y="2198"/>
                </a:lnTo>
                <a:lnTo>
                  <a:pt x="27" y="2197"/>
                </a:lnTo>
                <a:lnTo>
                  <a:pt x="25" y="2194"/>
                </a:lnTo>
                <a:lnTo>
                  <a:pt x="23" y="2192"/>
                </a:lnTo>
                <a:lnTo>
                  <a:pt x="23" y="2188"/>
                </a:lnTo>
                <a:lnTo>
                  <a:pt x="14" y="1097"/>
                </a:lnTo>
                <a:lnTo>
                  <a:pt x="9" y="823"/>
                </a:lnTo>
                <a:lnTo>
                  <a:pt x="4" y="551"/>
                </a:lnTo>
                <a:lnTo>
                  <a:pt x="0" y="277"/>
                </a:lnTo>
                <a:lnTo>
                  <a:pt x="2" y="5"/>
                </a:lnTo>
                <a:lnTo>
                  <a:pt x="4" y="2"/>
                </a:lnTo>
                <a:lnTo>
                  <a:pt x="5" y="1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7" name="Freeform 175"/>
          <p:cNvSpPr>
            <a:spLocks noEditPoints="1"/>
          </p:cNvSpPr>
          <p:nvPr/>
        </p:nvSpPr>
        <p:spPr bwMode="auto">
          <a:xfrm>
            <a:off x="3733390" y="1512345"/>
            <a:ext cx="1611604" cy="1056016"/>
          </a:xfrm>
          <a:custGeom>
            <a:avLst/>
            <a:gdLst>
              <a:gd name="T0" fmla="*/ 1585 w 3243"/>
              <a:gd name="T1" fmla="*/ 1313 h 2125"/>
              <a:gd name="T2" fmla="*/ 1947 w 3243"/>
              <a:gd name="T3" fmla="*/ 981 h 2125"/>
              <a:gd name="T4" fmla="*/ 1500 w 3243"/>
              <a:gd name="T5" fmla="*/ 1119 h 2125"/>
              <a:gd name="T6" fmla="*/ 1507 w 3243"/>
              <a:gd name="T7" fmla="*/ 1095 h 2125"/>
              <a:gd name="T8" fmla="*/ 640 w 3243"/>
              <a:gd name="T9" fmla="*/ 750 h 2125"/>
              <a:gd name="T10" fmla="*/ 1067 w 3243"/>
              <a:gd name="T11" fmla="*/ 1167 h 2125"/>
              <a:gd name="T12" fmla="*/ 2282 w 3243"/>
              <a:gd name="T13" fmla="*/ 741 h 2125"/>
              <a:gd name="T14" fmla="*/ 2540 w 3243"/>
              <a:gd name="T15" fmla="*/ 941 h 2125"/>
              <a:gd name="T16" fmla="*/ 1567 w 3243"/>
              <a:gd name="T17" fmla="*/ 755 h 2125"/>
              <a:gd name="T18" fmla="*/ 2047 w 3243"/>
              <a:gd name="T19" fmla="*/ 973 h 2125"/>
              <a:gd name="T20" fmla="*/ 1572 w 3243"/>
              <a:gd name="T21" fmla="*/ 746 h 2125"/>
              <a:gd name="T22" fmla="*/ 1716 w 3243"/>
              <a:gd name="T23" fmla="*/ 528 h 2125"/>
              <a:gd name="T24" fmla="*/ 1569 w 3243"/>
              <a:gd name="T25" fmla="*/ 547 h 2125"/>
              <a:gd name="T26" fmla="*/ 2024 w 3243"/>
              <a:gd name="T27" fmla="*/ 678 h 2125"/>
              <a:gd name="T28" fmla="*/ 2335 w 3243"/>
              <a:gd name="T29" fmla="*/ 681 h 2125"/>
              <a:gd name="T30" fmla="*/ 1186 w 3243"/>
              <a:gd name="T31" fmla="*/ 771 h 2125"/>
              <a:gd name="T32" fmla="*/ 1181 w 3243"/>
              <a:gd name="T33" fmla="*/ 512 h 2125"/>
              <a:gd name="T34" fmla="*/ 1757 w 3243"/>
              <a:gd name="T35" fmla="*/ 517 h 2125"/>
              <a:gd name="T36" fmla="*/ 1554 w 3243"/>
              <a:gd name="T37" fmla="*/ 512 h 2125"/>
              <a:gd name="T38" fmla="*/ 1898 w 3243"/>
              <a:gd name="T39" fmla="*/ 490 h 2125"/>
              <a:gd name="T40" fmla="*/ 2138 w 3243"/>
              <a:gd name="T41" fmla="*/ 558 h 2125"/>
              <a:gd name="T42" fmla="*/ 1154 w 3243"/>
              <a:gd name="T43" fmla="*/ 483 h 2125"/>
              <a:gd name="T44" fmla="*/ 1289 w 3243"/>
              <a:gd name="T45" fmla="*/ 374 h 2125"/>
              <a:gd name="T46" fmla="*/ 1386 w 3243"/>
              <a:gd name="T47" fmla="*/ 461 h 2125"/>
              <a:gd name="T48" fmla="*/ 1596 w 3243"/>
              <a:gd name="T49" fmla="*/ 432 h 2125"/>
              <a:gd name="T50" fmla="*/ 1518 w 3243"/>
              <a:gd name="T51" fmla="*/ 390 h 2125"/>
              <a:gd name="T52" fmla="*/ 1387 w 3243"/>
              <a:gd name="T53" fmla="*/ 308 h 2125"/>
              <a:gd name="T54" fmla="*/ 1838 w 3243"/>
              <a:gd name="T55" fmla="*/ 154 h 2125"/>
              <a:gd name="T56" fmla="*/ 1847 w 3243"/>
              <a:gd name="T57" fmla="*/ 565 h 2125"/>
              <a:gd name="T58" fmla="*/ 2026 w 3243"/>
              <a:gd name="T59" fmla="*/ 266 h 2125"/>
              <a:gd name="T60" fmla="*/ 1788 w 3243"/>
              <a:gd name="T61" fmla="*/ 436 h 2125"/>
              <a:gd name="T62" fmla="*/ 387 w 3243"/>
              <a:gd name="T63" fmla="*/ 166 h 2125"/>
              <a:gd name="T64" fmla="*/ 732 w 3243"/>
              <a:gd name="T65" fmla="*/ 499 h 2125"/>
              <a:gd name="T66" fmla="*/ 747 w 3243"/>
              <a:gd name="T67" fmla="*/ 459 h 2125"/>
              <a:gd name="T68" fmla="*/ 847 w 3243"/>
              <a:gd name="T69" fmla="*/ 50 h 2125"/>
              <a:gd name="T70" fmla="*/ 995 w 3243"/>
              <a:gd name="T71" fmla="*/ 297 h 2125"/>
              <a:gd name="T72" fmla="*/ 1133 w 3243"/>
              <a:gd name="T73" fmla="*/ 65 h 2125"/>
              <a:gd name="T74" fmla="*/ 2893 w 3243"/>
              <a:gd name="T75" fmla="*/ 69 h 2125"/>
              <a:gd name="T76" fmla="*/ 2905 w 3243"/>
              <a:gd name="T77" fmla="*/ 466 h 2125"/>
              <a:gd name="T78" fmla="*/ 1517 w 3243"/>
              <a:gd name="T79" fmla="*/ 192 h 2125"/>
              <a:gd name="T80" fmla="*/ 1390 w 3243"/>
              <a:gd name="T81" fmla="*/ 59 h 2125"/>
              <a:gd name="T82" fmla="*/ 1765 w 3243"/>
              <a:gd name="T83" fmla="*/ 167 h 2125"/>
              <a:gd name="T84" fmla="*/ 2521 w 3243"/>
              <a:gd name="T85" fmla="*/ 131 h 2125"/>
              <a:gd name="T86" fmla="*/ 2808 w 3243"/>
              <a:gd name="T87" fmla="*/ 112 h 2125"/>
              <a:gd name="T88" fmla="*/ 2287 w 3243"/>
              <a:gd name="T89" fmla="*/ 73 h 2125"/>
              <a:gd name="T90" fmla="*/ 2187 w 3243"/>
              <a:gd name="T91" fmla="*/ 334 h 2125"/>
              <a:gd name="T92" fmla="*/ 2562 w 3243"/>
              <a:gd name="T93" fmla="*/ 56 h 2125"/>
              <a:gd name="T94" fmla="*/ 2025 w 3243"/>
              <a:gd name="T95" fmla="*/ 243 h 2125"/>
              <a:gd name="T96" fmla="*/ 2037 w 3243"/>
              <a:gd name="T97" fmla="*/ 250 h 2125"/>
              <a:gd name="T98" fmla="*/ 2284 w 3243"/>
              <a:gd name="T99" fmla="*/ 55 h 2125"/>
              <a:gd name="T100" fmla="*/ 2957 w 3243"/>
              <a:gd name="T101" fmla="*/ 18 h 2125"/>
              <a:gd name="T102" fmla="*/ 3155 w 3243"/>
              <a:gd name="T103" fmla="*/ 122 h 2125"/>
              <a:gd name="T104" fmla="*/ 2856 w 3243"/>
              <a:gd name="T105" fmla="*/ 808 h 2125"/>
              <a:gd name="T106" fmla="*/ 2330 w 3243"/>
              <a:gd name="T107" fmla="*/ 1428 h 2125"/>
              <a:gd name="T108" fmla="*/ 1676 w 3243"/>
              <a:gd name="T109" fmla="*/ 1299 h 2125"/>
              <a:gd name="T110" fmla="*/ 1350 w 3243"/>
              <a:gd name="T111" fmla="*/ 2121 h 2125"/>
              <a:gd name="T112" fmla="*/ 1170 w 3243"/>
              <a:gd name="T113" fmla="*/ 1201 h 2125"/>
              <a:gd name="T114" fmla="*/ 1033 w 3243"/>
              <a:gd name="T115" fmla="*/ 1089 h 2125"/>
              <a:gd name="T116" fmla="*/ 365 w 3243"/>
              <a:gd name="T117" fmla="*/ 983 h 2125"/>
              <a:gd name="T118" fmla="*/ 468 w 3243"/>
              <a:gd name="T119" fmla="*/ 467 h 2125"/>
              <a:gd name="T120" fmla="*/ 6 w 3243"/>
              <a:gd name="T121" fmla="*/ 55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43" h="2125">
                <a:moveTo>
                  <a:pt x="1892" y="981"/>
                </a:moveTo>
                <a:lnTo>
                  <a:pt x="1837" y="983"/>
                </a:lnTo>
                <a:lnTo>
                  <a:pt x="1780" y="992"/>
                </a:lnTo>
                <a:lnTo>
                  <a:pt x="1725" y="1008"/>
                </a:lnTo>
                <a:lnTo>
                  <a:pt x="1673" y="1028"/>
                </a:lnTo>
                <a:lnTo>
                  <a:pt x="1622" y="1051"/>
                </a:lnTo>
                <a:lnTo>
                  <a:pt x="1572" y="1080"/>
                </a:lnTo>
                <a:lnTo>
                  <a:pt x="1525" y="1112"/>
                </a:lnTo>
                <a:lnTo>
                  <a:pt x="1524" y="1113"/>
                </a:lnTo>
                <a:lnTo>
                  <a:pt x="1521" y="1112"/>
                </a:lnTo>
                <a:lnTo>
                  <a:pt x="1520" y="1110"/>
                </a:lnTo>
                <a:lnTo>
                  <a:pt x="1478" y="1388"/>
                </a:lnTo>
                <a:lnTo>
                  <a:pt x="1509" y="1359"/>
                </a:lnTo>
                <a:lnTo>
                  <a:pt x="1546" y="1334"/>
                </a:lnTo>
                <a:lnTo>
                  <a:pt x="1585" y="1313"/>
                </a:lnTo>
                <a:lnTo>
                  <a:pt x="1628" y="1295"/>
                </a:lnTo>
                <a:lnTo>
                  <a:pt x="1672" y="1279"/>
                </a:lnTo>
                <a:lnTo>
                  <a:pt x="1716" y="1267"/>
                </a:lnTo>
                <a:lnTo>
                  <a:pt x="1761" y="1258"/>
                </a:lnTo>
                <a:lnTo>
                  <a:pt x="1805" y="1250"/>
                </a:lnTo>
                <a:lnTo>
                  <a:pt x="1847" y="1245"/>
                </a:lnTo>
                <a:lnTo>
                  <a:pt x="1927" y="1241"/>
                </a:lnTo>
                <a:lnTo>
                  <a:pt x="2007" y="1245"/>
                </a:lnTo>
                <a:lnTo>
                  <a:pt x="2085" y="1257"/>
                </a:lnTo>
                <a:lnTo>
                  <a:pt x="2163" y="1275"/>
                </a:lnTo>
                <a:lnTo>
                  <a:pt x="2237" y="1303"/>
                </a:lnTo>
                <a:lnTo>
                  <a:pt x="2147" y="1148"/>
                </a:lnTo>
                <a:lnTo>
                  <a:pt x="2058" y="992"/>
                </a:lnTo>
                <a:lnTo>
                  <a:pt x="2002" y="986"/>
                </a:lnTo>
                <a:lnTo>
                  <a:pt x="1947" y="981"/>
                </a:lnTo>
                <a:lnTo>
                  <a:pt x="1892" y="981"/>
                </a:lnTo>
                <a:close/>
                <a:moveTo>
                  <a:pt x="1254" y="842"/>
                </a:moveTo>
                <a:lnTo>
                  <a:pt x="1080" y="1186"/>
                </a:lnTo>
                <a:lnTo>
                  <a:pt x="1127" y="1181"/>
                </a:lnTo>
                <a:lnTo>
                  <a:pt x="1173" y="1182"/>
                </a:lnTo>
                <a:lnTo>
                  <a:pt x="1217" y="1190"/>
                </a:lnTo>
                <a:lnTo>
                  <a:pt x="1259" y="1205"/>
                </a:lnTo>
                <a:lnTo>
                  <a:pt x="1300" y="1224"/>
                </a:lnTo>
                <a:lnTo>
                  <a:pt x="1336" y="1249"/>
                </a:lnTo>
                <a:lnTo>
                  <a:pt x="1372" y="1278"/>
                </a:lnTo>
                <a:lnTo>
                  <a:pt x="1405" y="1311"/>
                </a:lnTo>
                <a:lnTo>
                  <a:pt x="1435" y="1346"/>
                </a:lnTo>
                <a:lnTo>
                  <a:pt x="1462" y="1384"/>
                </a:lnTo>
                <a:lnTo>
                  <a:pt x="1503" y="1119"/>
                </a:lnTo>
                <a:lnTo>
                  <a:pt x="1500" y="1119"/>
                </a:lnTo>
                <a:lnTo>
                  <a:pt x="1499" y="1117"/>
                </a:lnTo>
                <a:lnTo>
                  <a:pt x="1458" y="1051"/>
                </a:lnTo>
                <a:lnTo>
                  <a:pt x="1412" y="991"/>
                </a:lnTo>
                <a:lnTo>
                  <a:pt x="1364" y="936"/>
                </a:lnTo>
                <a:lnTo>
                  <a:pt x="1310" y="886"/>
                </a:lnTo>
                <a:lnTo>
                  <a:pt x="1254" y="842"/>
                </a:lnTo>
                <a:close/>
                <a:moveTo>
                  <a:pt x="1335" y="678"/>
                </a:moveTo>
                <a:lnTo>
                  <a:pt x="1288" y="774"/>
                </a:lnTo>
                <a:lnTo>
                  <a:pt x="1263" y="822"/>
                </a:lnTo>
                <a:lnTo>
                  <a:pt x="1322" y="869"/>
                </a:lnTo>
                <a:lnTo>
                  <a:pt x="1376" y="920"/>
                </a:lnTo>
                <a:lnTo>
                  <a:pt x="1424" y="975"/>
                </a:lnTo>
                <a:lnTo>
                  <a:pt x="1469" y="1036"/>
                </a:lnTo>
                <a:lnTo>
                  <a:pt x="1507" y="1097"/>
                </a:lnTo>
                <a:lnTo>
                  <a:pt x="1507" y="1095"/>
                </a:lnTo>
                <a:lnTo>
                  <a:pt x="1530" y="923"/>
                </a:lnTo>
                <a:lnTo>
                  <a:pt x="1550" y="750"/>
                </a:lnTo>
                <a:lnTo>
                  <a:pt x="1545" y="742"/>
                </a:lnTo>
                <a:lnTo>
                  <a:pt x="1535" y="734"/>
                </a:lnTo>
                <a:lnTo>
                  <a:pt x="1524" y="725"/>
                </a:lnTo>
                <a:lnTo>
                  <a:pt x="1513" y="719"/>
                </a:lnTo>
                <a:lnTo>
                  <a:pt x="1504" y="712"/>
                </a:lnTo>
                <a:lnTo>
                  <a:pt x="1497" y="710"/>
                </a:lnTo>
                <a:lnTo>
                  <a:pt x="1471" y="698"/>
                </a:lnTo>
                <a:lnTo>
                  <a:pt x="1445" y="689"/>
                </a:lnTo>
                <a:lnTo>
                  <a:pt x="1408" y="682"/>
                </a:lnTo>
                <a:lnTo>
                  <a:pt x="1372" y="679"/>
                </a:lnTo>
                <a:lnTo>
                  <a:pt x="1335" y="678"/>
                </a:lnTo>
                <a:close/>
                <a:moveTo>
                  <a:pt x="739" y="670"/>
                </a:moveTo>
                <a:lnTo>
                  <a:pt x="640" y="750"/>
                </a:lnTo>
                <a:lnTo>
                  <a:pt x="542" y="831"/>
                </a:lnTo>
                <a:lnTo>
                  <a:pt x="593" y="818"/>
                </a:lnTo>
                <a:lnTo>
                  <a:pt x="644" y="812"/>
                </a:lnTo>
                <a:lnTo>
                  <a:pt x="695" y="812"/>
                </a:lnTo>
                <a:lnTo>
                  <a:pt x="745" y="818"/>
                </a:lnTo>
                <a:lnTo>
                  <a:pt x="793" y="831"/>
                </a:lnTo>
                <a:lnTo>
                  <a:pt x="839" y="851"/>
                </a:lnTo>
                <a:lnTo>
                  <a:pt x="882" y="875"/>
                </a:lnTo>
                <a:lnTo>
                  <a:pt x="923" y="905"/>
                </a:lnTo>
                <a:lnTo>
                  <a:pt x="959" y="939"/>
                </a:lnTo>
                <a:lnTo>
                  <a:pt x="991" y="977"/>
                </a:lnTo>
                <a:lnTo>
                  <a:pt x="1018" y="1019"/>
                </a:lnTo>
                <a:lnTo>
                  <a:pt x="1041" y="1064"/>
                </a:lnTo>
                <a:lnTo>
                  <a:pt x="1058" y="1114"/>
                </a:lnTo>
                <a:lnTo>
                  <a:pt x="1067" y="1167"/>
                </a:lnTo>
                <a:lnTo>
                  <a:pt x="1153" y="999"/>
                </a:lnTo>
                <a:lnTo>
                  <a:pt x="1240" y="833"/>
                </a:lnTo>
                <a:lnTo>
                  <a:pt x="1177" y="792"/>
                </a:lnTo>
                <a:lnTo>
                  <a:pt x="1110" y="758"/>
                </a:lnTo>
                <a:lnTo>
                  <a:pt x="1041" y="729"/>
                </a:lnTo>
                <a:lnTo>
                  <a:pt x="967" y="706"/>
                </a:lnTo>
                <a:lnTo>
                  <a:pt x="894" y="687"/>
                </a:lnTo>
                <a:lnTo>
                  <a:pt x="817" y="675"/>
                </a:lnTo>
                <a:lnTo>
                  <a:pt x="739" y="670"/>
                </a:lnTo>
                <a:close/>
                <a:moveTo>
                  <a:pt x="2572" y="617"/>
                </a:moveTo>
                <a:lnTo>
                  <a:pt x="2507" y="631"/>
                </a:lnTo>
                <a:lnTo>
                  <a:pt x="2445" y="651"/>
                </a:lnTo>
                <a:lnTo>
                  <a:pt x="2388" y="675"/>
                </a:lnTo>
                <a:lnTo>
                  <a:pt x="2333" y="706"/>
                </a:lnTo>
                <a:lnTo>
                  <a:pt x="2282" y="741"/>
                </a:lnTo>
                <a:lnTo>
                  <a:pt x="2235" y="780"/>
                </a:lnTo>
                <a:lnTo>
                  <a:pt x="2190" y="825"/>
                </a:lnTo>
                <a:lnTo>
                  <a:pt x="2149" y="873"/>
                </a:lnTo>
                <a:lnTo>
                  <a:pt x="2112" y="926"/>
                </a:lnTo>
                <a:lnTo>
                  <a:pt x="2077" y="982"/>
                </a:lnTo>
                <a:lnTo>
                  <a:pt x="2076" y="983"/>
                </a:lnTo>
                <a:lnTo>
                  <a:pt x="2076" y="983"/>
                </a:lnTo>
                <a:lnTo>
                  <a:pt x="2266" y="1315"/>
                </a:lnTo>
                <a:lnTo>
                  <a:pt x="2270" y="1317"/>
                </a:lnTo>
                <a:lnTo>
                  <a:pt x="2303" y="1246"/>
                </a:lnTo>
                <a:lnTo>
                  <a:pt x="2341" y="1178"/>
                </a:lnTo>
                <a:lnTo>
                  <a:pt x="2384" y="1114"/>
                </a:lnTo>
                <a:lnTo>
                  <a:pt x="2431" y="1053"/>
                </a:lnTo>
                <a:lnTo>
                  <a:pt x="2483" y="995"/>
                </a:lnTo>
                <a:lnTo>
                  <a:pt x="2540" y="941"/>
                </a:lnTo>
                <a:lnTo>
                  <a:pt x="2599" y="892"/>
                </a:lnTo>
                <a:lnTo>
                  <a:pt x="2661" y="846"/>
                </a:lnTo>
                <a:lnTo>
                  <a:pt x="2727" y="804"/>
                </a:lnTo>
                <a:lnTo>
                  <a:pt x="2795" y="767"/>
                </a:lnTo>
                <a:lnTo>
                  <a:pt x="2572" y="617"/>
                </a:lnTo>
                <a:close/>
                <a:moveTo>
                  <a:pt x="1674" y="528"/>
                </a:moveTo>
                <a:lnTo>
                  <a:pt x="1632" y="533"/>
                </a:lnTo>
                <a:lnTo>
                  <a:pt x="1586" y="543"/>
                </a:lnTo>
                <a:lnTo>
                  <a:pt x="1586" y="548"/>
                </a:lnTo>
                <a:lnTo>
                  <a:pt x="1586" y="550"/>
                </a:lnTo>
                <a:lnTo>
                  <a:pt x="1586" y="552"/>
                </a:lnTo>
                <a:lnTo>
                  <a:pt x="1566" y="749"/>
                </a:lnTo>
                <a:lnTo>
                  <a:pt x="1567" y="749"/>
                </a:lnTo>
                <a:lnTo>
                  <a:pt x="1567" y="753"/>
                </a:lnTo>
                <a:lnTo>
                  <a:pt x="1567" y="755"/>
                </a:lnTo>
                <a:lnTo>
                  <a:pt x="1566" y="759"/>
                </a:lnTo>
                <a:lnTo>
                  <a:pt x="1564" y="759"/>
                </a:lnTo>
                <a:lnTo>
                  <a:pt x="1546" y="914"/>
                </a:lnTo>
                <a:lnTo>
                  <a:pt x="1525" y="1067"/>
                </a:lnTo>
                <a:lnTo>
                  <a:pt x="1520" y="1102"/>
                </a:lnTo>
                <a:lnTo>
                  <a:pt x="1563" y="1070"/>
                </a:lnTo>
                <a:lnTo>
                  <a:pt x="1610" y="1041"/>
                </a:lnTo>
                <a:lnTo>
                  <a:pt x="1661" y="1015"/>
                </a:lnTo>
                <a:lnTo>
                  <a:pt x="1713" y="992"/>
                </a:lnTo>
                <a:lnTo>
                  <a:pt x="1768" y="975"/>
                </a:lnTo>
                <a:lnTo>
                  <a:pt x="1825" y="964"/>
                </a:lnTo>
                <a:lnTo>
                  <a:pt x="1881" y="957"/>
                </a:lnTo>
                <a:lnTo>
                  <a:pt x="1937" y="956"/>
                </a:lnTo>
                <a:lnTo>
                  <a:pt x="1994" y="961"/>
                </a:lnTo>
                <a:lnTo>
                  <a:pt x="2047" y="973"/>
                </a:lnTo>
                <a:lnTo>
                  <a:pt x="1943" y="784"/>
                </a:lnTo>
                <a:lnTo>
                  <a:pt x="1899" y="762"/>
                </a:lnTo>
                <a:lnTo>
                  <a:pt x="1855" y="745"/>
                </a:lnTo>
                <a:lnTo>
                  <a:pt x="1808" y="733"/>
                </a:lnTo>
                <a:lnTo>
                  <a:pt x="1759" y="727"/>
                </a:lnTo>
                <a:lnTo>
                  <a:pt x="1721" y="725"/>
                </a:lnTo>
                <a:lnTo>
                  <a:pt x="1685" y="729"/>
                </a:lnTo>
                <a:lnTo>
                  <a:pt x="1648" y="736"/>
                </a:lnTo>
                <a:lnTo>
                  <a:pt x="1611" y="744"/>
                </a:lnTo>
                <a:lnTo>
                  <a:pt x="1575" y="753"/>
                </a:lnTo>
                <a:lnTo>
                  <a:pt x="1572" y="753"/>
                </a:lnTo>
                <a:lnTo>
                  <a:pt x="1571" y="751"/>
                </a:lnTo>
                <a:lnTo>
                  <a:pt x="1569" y="749"/>
                </a:lnTo>
                <a:lnTo>
                  <a:pt x="1571" y="748"/>
                </a:lnTo>
                <a:lnTo>
                  <a:pt x="1572" y="746"/>
                </a:lnTo>
                <a:lnTo>
                  <a:pt x="1609" y="728"/>
                </a:lnTo>
                <a:lnTo>
                  <a:pt x="1647" y="716"/>
                </a:lnTo>
                <a:lnTo>
                  <a:pt x="1687" y="710"/>
                </a:lnTo>
                <a:lnTo>
                  <a:pt x="1729" y="708"/>
                </a:lnTo>
                <a:lnTo>
                  <a:pt x="1771" y="711"/>
                </a:lnTo>
                <a:lnTo>
                  <a:pt x="1813" y="717"/>
                </a:lnTo>
                <a:lnTo>
                  <a:pt x="1854" y="728"/>
                </a:lnTo>
                <a:lnTo>
                  <a:pt x="1892" y="741"/>
                </a:lnTo>
                <a:lnTo>
                  <a:pt x="1930" y="758"/>
                </a:lnTo>
                <a:lnTo>
                  <a:pt x="1906" y="716"/>
                </a:lnTo>
                <a:lnTo>
                  <a:pt x="1869" y="645"/>
                </a:lnTo>
                <a:lnTo>
                  <a:pt x="1834" y="575"/>
                </a:lnTo>
                <a:lnTo>
                  <a:pt x="1795" y="551"/>
                </a:lnTo>
                <a:lnTo>
                  <a:pt x="1755" y="535"/>
                </a:lnTo>
                <a:lnTo>
                  <a:pt x="1716" y="528"/>
                </a:lnTo>
                <a:lnTo>
                  <a:pt x="1674" y="528"/>
                </a:lnTo>
                <a:close/>
                <a:moveTo>
                  <a:pt x="1484" y="509"/>
                </a:moveTo>
                <a:lnTo>
                  <a:pt x="1461" y="510"/>
                </a:lnTo>
                <a:lnTo>
                  <a:pt x="1436" y="514"/>
                </a:lnTo>
                <a:lnTo>
                  <a:pt x="1412" y="521"/>
                </a:lnTo>
                <a:lnTo>
                  <a:pt x="1342" y="664"/>
                </a:lnTo>
                <a:lnTo>
                  <a:pt x="1377" y="664"/>
                </a:lnTo>
                <a:lnTo>
                  <a:pt x="1411" y="665"/>
                </a:lnTo>
                <a:lnTo>
                  <a:pt x="1444" y="672"/>
                </a:lnTo>
                <a:lnTo>
                  <a:pt x="1478" y="681"/>
                </a:lnTo>
                <a:lnTo>
                  <a:pt x="1496" y="690"/>
                </a:lnTo>
                <a:lnTo>
                  <a:pt x="1516" y="700"/>
                </a:lnTo>
                <a:lnTo>
                  <a:pt x="1535" y="713"/>
                </a:lnTo>
                <a:lnTo>
                  <a:pt x="1552" y="728"/>
                </a:lnTo>
                <a:lnTo>
                  <a:pt x="1569" y="547"/>
                </a:lnTo>
                <a:lnTo>
                  <a:pt x="1551" y="530"/>
                </a:lnTo>
                <a:lnTo>
                  <a:pt x="1530" y="518"/>
                </a:lnTo>
                <a:lnTo>
                  <a:pt x="1508" y="512"/>
                </a:lnTo>
                <a:lnTo>
                  <a:pt x="1484" y="509"/>
                </a:lnTo>
                <a:close/>
                <a:moveTo>
                  <a:pt x="2372" y="483"/>
                </a:moveTo>
                <a:lnTo>
                  <a:pt x="2372" y="486"/>
                </a:lnTo>
                <a:lnTo>
                  <a:pt x="2369" y="487"/>
                </a:lnTo>
                <a:lnTo>
                  <a:pt x="2367" y="488"/>
                </a:lnTo>
                <a:lnTo>
                  <a:pt x="2312" y="500"/>
                </a:lnTo>
                <a:lnTo>
                  <a:pt x="2257" y="517"/>
                </a:lnTo>
                <a:lnTo>
                  <a:pt x="2204" y="539"/>
                </a:lnTo>
                <a:lnTo>
                  <a:pt x="2155" y="567"/>
                </a:lnTo>
                <a:lnTo>
                  <a:pt x="2106" y="600"/>
                </a:lnTo>
                <a:lnTo>
                  <a:pt x="2063" y="636"/>
                </a:lnTo>
                <a:lnTo>
                  <a:pt x="2024" y="678"/>
                </a:lnTo>
                <a:lnTo>
                  <a:pt x="1990" y="724"/>
                </a:lnTo>
                <a:lnTo>
                  <a:pt x="1961" y="772"/>
                </a:lnTo>
                <a:lnTo>
                  <a:pt x="1960" y="774"/>
                </a:lnTo>
                <a:lnTo>
                  <a:pt x="1958" y="775"/>
                </a:lnTo>
                <a:lnTo>
                  <a:pt x="1961" y="776"/>
                </a:lnTo>
                <a:lnTo>
                  <a:pt x="1962" y="779"/>
                </a:lnTo>
                <a:lnTo>
                  <a:pt x="1962" y="782"/>
                </a:lnTo>
                <a:lnTo>
                  <a:pt x="2071" y="975"/>
                </a:lnTo>
                <a:lnTo>
                  <a:pt x="2094" y="923"/>
                </a:lnTo>
                <a:lnTo>
                  <a:pt x="2123" y="875"/>
                </a:lnTo>
                <a:lnTo>
                  <a:pt x="2159" y="829"/>
                </a:lnTo>
                <a:lnTo>
                  <a:pt x="2197" y="785"/>
                </a:lnTo>
                <a:lnTo>
                  <a:pt x="2240" y="748"/>
                </a:lnTo>
                <a:lnTo>
                  <a:pt x="2287" y="712"/>
                </a:lnTo>
                <a:lnTo>
                  <a:pt x="2335" y="681"/>
                </a:lnTo>
                <a:lnTo>
                  <a:pt x="2388" y="655"/>
                </a:lnTo>
                <a:lnTo>
                  <a:pt x="2440" y="632"/>
                </a:lnTo>
                <a:lnTo>
                  <a:pt x="2495" y="615"/>
                </a:lnTo>
                <a:lnTo>
                  <a:pt x="2550" y="602"/>
                </a:lnTo>
                <a:lnTo>
                  <a:pt x="2372" y="483"/>
                </a:lnTo>
                <a:close/>
                <a:moveTo>
                  <a:pt x="1012" y="463"/>
                </a:moveTo>
                <a:lnTo>
                  <a:pt x="993" y="476"/>
                </a:lnTo>
                <a:lnTo>
                  <a:pt x="873" y="567"/>
                </a:lnTo>
                <a:lnTo>
                  <a:pt x="753" y="658"/>
                </a:lnTo>
                <a:lnTo>
                  <a:pt x="828" y="658"/>
                </a:lnTo>
                <a:lnTo>
                  <a:pt x="903" y="668"/>
                </a:lnTo>
                <a:lnTo>
                  <a:pt x="976" y="683"/>
                </a:lnTo>
                <a:lnTo>
                  <a:pt x="1048" y="706"/>
                </a:lnTo>
                <a:lnTo>
                  <a:pt x="1118" y="736"/>
                </a:lnTo>
                <a:lnTo>
                  <a:pt x="1186" y="771"/>
                </a:lnTo>
                <a:lnTo>
                  <a:pt x="1250" y="813"/>
                </a:lnTo>
                <a:lnTo>
                  <a:pt x="1264" y="784"/>
                </a:lnTo>
                <a:lnTo>
                  <a:pt x="1315" y="678"/>
                </a:lnTo>
                <a:lnTo>
                  <a:pt x="1313" y="678"/>
                </a:lnTo>
                <a:lnTo>
                  <a:pt x="1312" y="675"/>
                </a:lnTo>
                <a:lnTo>
                  <a:pt x="1310" y="673"/>
                </a:lnTo>
                <a:lnTo>
                  <a:pt x="1312" y="670"/>
                </a:lnTo>
                <a:lnTo>
                  <a:pt x="1309" y="669"/>
                </a:lnTo>
                <a:lnTo>
                  <a:pt x="1308" y="666"/>
                </a:lnTo>
                <a:lnTo>
                  <a:pt x="1297" y="631"/>
                </a:lnTo>
                <a:lnTo>
                  <a:pt x="1280" y="600"/>
                </a:lnTo>
                <a:lnTo>
                  <a:pt x="1260" y="572"/>
                </a:lnTo>
                <a:lnTo>
                  <a:pt x="1237" y="548"/>
                </a:lnTo>
                <a:lnTo>
                  <a:pt x="1209" y="529"/>
                </a:lnTo>
                <a:lnTo>
                  <a:pt x="1181" y="512"/>
                </a:lnTo>
                <a:lnTo>
                  <a:pt x="1149" y="499"/>
                </a:lnTo>
                <a:lnTo>
                  <a:pt x="1115" y="487"/>
                </a:lnTo>
                <a:lnTo>
                  <a:pt x="1081" y="478"/>
                </a:lnTo>
                <a:lnTo>
                  <a:pt x="1047" y="470"/>
                </a:lnTo>
                <a:lnTo>
                  <a:pt x="1012" y="463"/>
                </a:lnTo>
                <a:close/>
                <a:moveTo>
                  <a:pt x="1669" y="423"/>
                </a:moveTo>
                <a:lnTo>
                  <a:pt x="1632" y="429"/>
                </a:lnTo>
                <a:lnTo>
                  <a:pt x="1596" y="444"/>
                </a:lnTo>
                <a:lnTo>
                  <a:pt x="1596" y="444"/>
                </a:lnTo>
                <a:lnTo>
                  <a:pt x="1588" y="535"/>
                </a:lnTo>
                <a:lnTo>
                  <a:pt x="1618" y="520"/>
                </a:lnTo>
                <a:lnTo>
                  <a:pt x="1651" y="510"/>
                </a:lnTo>
                <a:lnTo>
                  <a:pt x="1686" y="507"/>
                </a:lnTo>
                <a:lnTo>
                  <a:pt x="1721" y="509"/>
                </a:lnTo>
                <a:lnTo>
                  <a:pt x="1757" y="517"/>
                </a:lnTo>
                <a:lnTo>
                  <a:pt x="1789" y="529"/>
                </a:lnTo>
                <a:lnTo>
                  <a:pt x="1821" y="546"/>
                </a:lnTo>
                <a:lnTo>
                  <a:pt x="1778" y="449"/>
                </a:lnTo>
                <a:lnTo>
                  <a:pt x="1741" y="433"/>
                </a:lnTo>
                <a:lnTo>
                  <a:pt x="1706" y="424"/>
                </a:lnTo>
                <a:lnTo>
                  <a:pt x="1669" y="423"/>
                </a:lnTo>
                <a:close/>
                <a:moveTo>
                  <a:pt x="1491" y="400"/>
                </a:moveTo>
                <a:lnTo>
                  <a:pt x="1466" y="403"/>
                </a:lnTo>
                <a:lnTo>
                  <a:pt x="1419" y="508"/>
                </a:lnTo>
                <a:lnTo>
                  <a:pt x="1441" y="501"/>
                </a:lnTo>
                <a:lnTo>
                  <a:pt x="1465" y="496"/>
                </a:lnTo>
                <a:lnTo>
                  <a:pt x="1488" y="495"/>
                </a:lnTo>
                <a:lnTo>
                  <a:pt x="1511" y="496"/>
                </a:lnTo>
                <a:lnTo>
                  <a:pt x="1533" y="501"/>
                </a:lnTo>
                <a:lnTo>
                  <a:pt x="1554" y="512"/>
                </a:lnTo>
                <a:lnTo>
                  <a:pt x="1571" y="526"/>
                </a:lnTo>
                <a:lnTo>
                  <a:pt x="1577" y="438"/>
                </a:lnTo>
                <a:lnTo>
                  <a:pt x="1559" y="421"/>
                </a:lnTo>
                <a:lnTo>
                  <a:pt x="1538" y="410"/>
                </a:lnTo>
                <a:lnTo>
                  <a:pt x="1516" y="402"/>
                </a:lnTo>
                <a:lnTo>
                  <a:pt x="1491" y="400"/>
                </a:lnTo>
                <a:close/>
                <a:moveTo>
                  <a:pt x="2138" y="355"/>
                </a:moveTo>
                <a:lnTo>
                  <a:pt x="2101" y="357"/>
                </a:lnTo>
                <a:lnTo>
                  <a:pt x="2064" y="365"/>
                </a:lnTo>
                <a:lnTo>
                  <a:pt x="2030" y="378"/>
                </a:lnTo>
                <a:lnTo>
                  <a:pt x="1998" y="397"/>
                </a:lnTo>
                <a:lnTo>
                  <a:pt x="1966" y="420"/>
                </a:lnTo>
                <a:lnTo>
                  <a:pt x="1945" y="440"/>
                </a:lnTo>
                <a:lnTo>
                  <a:pt x="1922" y="463"/>
                </a:lnTo>
                <a:lnTo>
                  <a:pt x="1898" y="490"/>
                </a:lnTo>
                <a:lnTo>
                  <a:pt x="1878" y="517"/>
                </a:lnTo>
                <a:lnTo>
                  <a:pt x="1863" y="545"/>
                </a:lnTo>
                <a:lnTo>
                  <a:pt x="1855" y="573"/>
                </a:lnTo>
                <a:lnTo>
                  <a:pt x="1855" y="573"/>
                </a:lnTo>
                <a:lnTo>
                  <a:pt x="1855" y="576"/>
                </a:lnTo>
                <a:lnTo>
                  <a:pt x="1855" y="579"/>
                </a:lnTo>
                <a:lnTo>
                  <a:pt x="1854" y="581"/>
                </a:lnTo>
                <a:lnTo>
                  <a:pt x="1926" y="716"/>
                </a:lnTo>
                <a:lnTo>
                  <a:pt x="1954" y="767"/>
                </a:lnTo>
                <a:lnTo>
                  <a:pt x="1973" y="725"/>
                </a:lnTo>
                <a:lnTo>
                  <a:pt x="1998" y="686"/>
                </a:lnTo>
                <a:lnTo>
                  <a:pt x="2026" y="649"/>
                </a:lnTo>
                <a:lnTo>
                  <a:pt x="2060" y="615"/>
                </a:lnTo>
                <a:lnTo>
                  <a:pt x="2097" y="585"/>
                </a:lnTo>
                <a:lnTo>
                  <a:pt x="2138" y="558"/>
                </a:lnTo>
                <a:lnTo>
                  <a:pt x="2180" y="534"/>
                </a:lnTo>
                <a:lnTo>
                  <a:pt x="2224" y="513"/>
                </a:lnTo>
                <a:lnTo>
                  <a:pt x="2267" y="496"/>
                </a:lnTo>
                <a:lnTo>
                  <a:pt x="2313" y="482"/>
                </a:lnTo>
                <a:lnTo>
                  <a:pt x="2356" y="473"/>
                </a:lnTo>
                <a:lnTo>
                  <a:pt x="2241" y="398"/>
                </a:lnTo>
                <a:lnTo>
                  <a:pt x="2177" y="357"/>
                </a:lnTo>
                <a:lnTo>
                  <a:pt x="2177" y="357"/>
                </a:lnTo>
                <a:lnTo>
                  <a:pt x="2138" y="355"/>
                </a:lnTo>
                <a:close/>
                <a:moveTo>
                  <a:pt x="1187" y="339"/>
                </a:moveTo>
                <a:lnTo>
                  <a:pt x="1026" y="454"/>
                </a:lnTo>
                <a:lnTo>
                  <a:pt x="1058" y="458"/>
                </a:lnTo>
                <a:lnTo>
                  <a:pt x="1090" y="465"/>
                </a:lnTo>
                <a:lnTo>
                  <a:pt x="1123" y="473"/>
                </a:lnTo>
                <a:lnTo>
                  <a:pt x="1154" y="483"/>
                </a:lnTo>
                <a:lnTo>
                  <a:pt x="1186" y="496"/>
                </a:lnTo>
                <a:lnTo>
                  <a:pt x="1215" y="510"/>
                </a:lnTo>
                <a:lnTo>
                  <a:pt x="1241" y="528"/>
                </a:lnTo>
                <a:lnTo>
                  <a:pt x="1266" y="548"/>
                </a:lnTo>
                <a:lnTo>
                  <a:pt x="1285" y="572"/>
                </a:lnTo>
                <a:lnTo>
                  <a:pt x="1302" y="600"/>
                </a:lnTo>
                <a:lnTo>
                  <a:pt x="1315" y="630"/>
                </a:lnTo>
                <a:lnTo>
                  <a:pt x="1322" y="664"/>
                </a:lnTo>
                <a:lnTo>
                  <a:pt x="1390" y="520"/>
                </a:lnTo>
                <a:lnTo>
                  <a:pt x="1389" y="518"/>
                </a:lnTo>
                <a:lnTo>
                  <a:pt x="1377" y="482"/>
                </a:lnTo>
                <a:lnTo>
                  <a:pt x="1361" y="449"/>
                </a:lnTo>
                <a:lnTo>
                  <a:pt x="1342" y="420"/>
                </a:lnTo>
                <a:lnTo>
                  <a:pt x="1317" y="395"/>
                </a:lnTo>
                <a:lnTo>
                  <a:pt x="1289" y="374"/>
                </a:lnTo>
                <a:lnTo>
                  <a:pt x="1258" y="357"/>
                </a:lnTo>
                <a:lnTo>
                  <a:pt x="1224" y="345"/>
                </a:lnTo>
                <a:lnTo>
                  <a:pt x="1187" y="339"/>
                </a:lnTo>
                <a:close/>
                <a:moveTo>
                  <a:pt x="1284" y="275"/>
                </a:moveTo>
                <a:lnTo>
                  <a:pt x="1281" y="277"/>
                </a:lnTo>
                <a:lnTo>
                  <a:pt x="1279" y="277"/>
                </a:lnTo>
                <a:lnTo>
                  <a:pt x="1276" y="277"/>
                </a:lnTo>
                <a:lnTo>
                  <a:pt x="1274" y="276"/>
                </a:lnTo>
                <a:lnTo>
                  <a:pt x="1199" y="330"/>
                </a:lnTo>
                <a:lnTo>
                  <a:pt x="1240" y="336"/>
                </a:lnTo>
                <a:lnTo>
                  <a:pt x="1278" y="349"/>
                </a:lnTo>
                <a:lnTo>
                  <a:pt x="1312" y="370"/>
                </a:lnTo>
                <a:lnTo>
                  <a:pt x="1342" y="395"/>
                </a:lnTo>
                <a:lnTo>
                  <a:pt x="1367" y="427"/>
                </a:lnTo>
                <a:lnTo>
                  <a:pt x="1386" y="461"/>
                </a:lnTo>
                <a:lnTo>
                  <a:pt x="1399" y="500"/>
                </a:lnTo>
                <a:lnTo>
                  <a:pt x="1441" y="404"/>
                </a:lnTo>
                <a:lnTo>
                  <a:pt x="1428" y="378"/>
                </a:lnTo>
                <a:lnTo>
                  <a:pt x="1414" y="353"/>
                </a:lnTo>
                <a:lnTo>
                  <a:pt x="1395" y="331"/>
                </a:lnTo>
                <a:lnTo>
                  <a:pt x="1372" y="313"/>
                </a:lnTo>
                <a:lnTo>
                  <a:pt x="1347" y="297"/>
                </a:lnTo>
                <a:lnTo>
                  <a:pt x="1319" y="287"/>
                </a:lnTo>
                <a:lnTo>
                  <a:pt x="1301" y="281"/>
                </a:lnTo>
                <a:lnTo>
                  <a:pt x="1284" y="275"/>
                </a:lnTo>
                <a:close/>
                <a:moveTo>
                  <a:pt x="1656" y="249"/>
                </a:moveTo>
                <a:lnTo>
                  <a:pt x="1639" y="251"/>
                </a:lnTo>
                <a:lnTo>
                  <a:pt x="1623" y="258"/>
                </a:lnTo>
                <a:lnTo>
                  <a:pt x="1607" y="266"/>
                </a:lnTo>
                <a:lnTo>
                  <a:pt x="1596" y="432"/>
                </a:lnTo>
                <a:lnTo>
                  <a:pt x="1623" y="420"/>
                </a:lnTo>
                <a:lnTo>
                  <a:pt x="1652" y="411"/>
                </a:lnTo>
                <a:lnTo>
                  <a:pt x="1682" y="408"/>
                </a:lnTo>
                <a:lnTo>
                  <a:pt x="1712" y="410"/>
                </a:lnTo>
                <a:lnTo>
                  <a:pt x="1742" y="418"/>
                </a:lnTo>
                <a:lnTo>
                  <a:pt x="1768" y="429"/>
                </a:lnTo>
                <a:lnTo>
                  <a:pt x="1700" y="258"/>
                </a:lnTo>
                <a:lnTo>
                  <a:pt x="1686" y="254"/>
                </a:lnTo>
                <a:lnTo>
                  <a:pt x="1672" y="250"/>
                </a:lnTo>
                <a:lnTo>
                  <a:pt x="1656" y="249"/>
                </a:lnTo>
                <a:close/>
                <a:moveTo>
                  <a:pt x="1542" y="226"/>
                </a:moveTo>
                <a:lnTo>
                  <a:pt x="1508" y="309"/>
                </a:lnTo>
                <a:lnTo>
                  <a:pt x="1473" y="391"/>
                </a:lnTo>
                <a:lnTo>
                  <a:pt x="1495" y="387"/>
                </a:lnTo>
                <a:lnTo>
                  <a:pt x="1518" y="390"/>
                </a:lnTo>
                <a:lnTo>
                  <a:pt x="1541" y="395"/>
                </a:lnTo>
                <a:lnTo>
                  <a:pt x="1560" y="407"/>
                </a:lnTo>
                <a:lnTo>
                  <a:pt x="1579" y="421"/>
                </a:lnTo>
                <a:lnTo>
                  <a:pt x="1590" y="251"/>
                </a:lnTo>
                <a:lnTo>
                  <a:pt x="1577" y="238"/>
                </a:lnTo>
                <a:lnTo>
                  <a:pt x="1560" y="229"/>
                </a:lnTo>
                <a:lnTo>
                  <a:pt x="1542" y="226"/>
                </a:lnTo>
                <a:close/>
                <a:moveTo>
                  <a:pt x="1423" y="170"/>
                </a:moveTo>
                <a:lnTo>
                  <a:pt x="1308" y="253"/>
                </a:lnTo>
                <a:lnTo>
                  <a:pt x="1287" y="267"/>
                </a:lnTo>
                <a:lnTo>
                  <a:pt x="1306" y="272"/>
                </a:lnTo>
                <a:lnTo>
                  <a:pt x="1326" y="276"/>
                </a:lnTo>
                <a:lnTo>
                  <a:pt x="1346" y="283"/>
                </a:lnTo>
                <a:lnTo>
                  <a:pt x="1368" y="293"/>
                </a:lnTo>
                <a:lnTo>
                  <a:pt x="1387" y="308"/>
                </a:lnTo>
                <a:lnTo>
                  <a:pt x="1412" y="330"/>
                </a:lnTo>
                <a:lnTo>
                  <a:pt x="1433" y="357"/>
                </a:lnTo>
                <a:lnTo>
                  <a:pt x="1449" y="387"/>
                </a:lnTo>
                <a:lnTo>
                  <a:pt x="1517" y="228"/>
                </a:lnTo>
                <a:lnTo>
                  <a:pt x="1516" y="226"/>
                </a:lnTo>
                <a:lnTo>
                  <a:pt x="1516" y="225"/>
                </a:lnTo>
                <a:lnTo>
                  <a:pt x="1511" y="207"/>
                </a:lnTo>
                <a:lnTo>
                  <a:pt x="1501" y="194"/>
                </a:lnTo>
                <a:lnTo>
                  <a:pt x="1490" y="183"/>
                </a:lnTo>
                <a:lnTo>
                  <a:pt x="1475" y="177"/>
                </a:lnTo>
                <a:lnTo>
                  <a:pt x="1458" y="173"/>
                </a:lnTo>
                <a:lnTo>
                  <a:pt x="1441" y="170"/>
                </a:lnTo>
                <a:lnTo>
                  <a:pt x="1424" y="170"/>
                </a:lnTo>
                <a:lnTo>
                  <a:pt x="1423" y="170"/>
                </a:lnTo>
                <a:close/>
                <a:moveTo>
                  <a:pt x="1838" y="154"/>
                </a:moveTo>
                <a:lnTo>
                  <a:pt x="1816" y="161"/>
                </a:lnTo>
                <a:lnTo>
                  <a:pt x="1795" y="169"/>
                </a:lnTo>
                <a:lnTo>
                  <a:pt x="1774" y="180"/>
                </a:lnTo>
                <a:lnTo>
                  <a:pt x="1750" y="199"/>
                </a:lnTo>
                <a:lnTo>
                  <a:pt x="1731" y="220"/>
                </a:lnTo>
                <a:lnTo>
                  <a:pt x="1713" y="243"/>
                </a:lnTo>
                <a:lnTo>
                  <a:pt x="1713" y="243"/>
                </a:lnTo>
                <a:lnTo>
                  <a:pt x="1733" y="304"/>
                </a:lnTo>
                <a:lnTo>
                  <a:pt x="1755" y="361"/>
                </a:lnTo>
                <a:lnTo>
                  <a:pt x="1789" y="444"/>
                </a:lnTo>
                <a:lnTo>
                  <a:pt x="1789" y="445"/>
                </a:lnTo>
                <a:lnTo>
                  <a:pt x="1791" y="446"/>
                </a:lnTo>
                <a:lnTo>
                  <a:pt x="1818" y="507"/>
                </a:lnTo>
                <a:lnTo>
                  <a:pt x="1846" y="564"/>
                </a:lnTo>
                <a:lnTo>
                  <a:pt x="1847" y="565"/>
                </a:lnTo>
                <a:lnTo>
                  <a:pt x="1848" y="546"/>
                </a:lnTo>
                <a:lnTo>
                  <a:pt x="1855" y="525"/>
                </a:lnTo>
                <a:lnTo>
                  <a:pt x="1867" y="503"/>
                </a:lnTo>
                <a:lnTo>
                  <a:pt x="1882" y="482"/>
                </a:lnTo>
                <a:lnTo>
                  <a:pt x="1899" y="461"/>
                </a:lnTo>
                <a:lnTo>
                  <a:pt x="1918" y="441"/>
                </a:lnTo>
                <a:lnTo>
                  <a:pt x="1936" y="424"/>
                </a:lnTo>
                <a:lnTo>
                  <a:pt x="1953" y="408"/>
                </a:lnTo>
                <a:lnTo>
                  <a:pt x="1967" y="397"/>
                </a:lnTo>
                <a:lnTo>
                  <a:pt x="1999" y="376"/>
                </a:lnTo>
                <a:lnTo>
                  <a:pt x="2033" y="357"/>
                </a:lnTo>
                <a:lnTo>
                  <a:pt x="2068" y="344"/>
                </a:lnTo>
                <a:lnTo>
                  <a:pt x="2105" y="336"/>
                </a:lnTo>
                <a:lnTo>
                  <a:pt x="2143" y="336"/>
                </a:lnTo>
                <a:lnTo>
                  <a:pt x="2026" y="266"/>
                </a:lnTo>
                <a:lnTo>
                  <a:pt x="1996" y="271"/>
                </a:lnTo>
                <a:lnTo>
                  <a:pt x="1965" y="280"/>
                </a:lnTo>
                <a:lnTo>
                  <a:pt x="1932" y="293"/>
                </a:lnTo>
                <a:lnTo>
                  <a:pt x="1902" y="310"/>
                </a:lnTo>
                <a:lnTo>
                  <a:pt x="1873" y="330"/>
                </a:lnTo>
                <a:lnTo>
                  <a:pt x="1847" y="353"/>
                </a:lnTo>
                <a:lnTo>
                  <a:pt x="1825" y="378"/>
                </a:lnTo>
                <a:lnTo>
                  <a:pt x="1809" y="406"/>
                </a:lnTo>
                <a:lnTo>
                  <a:pt x="1799" y="436"/>
                </a:lnTo>
                <a:lnTo>
                  <a:pt x="1797" y="438"/>
                </a:lnTo>
                <a:lnTo>
                  <a:pt x="1795" y="440"/>
                </a:lnTo>
                <a:lnTo>
                  <a:pt x="1793" y="440"/>
                </a:lnTo>
                <a:lnTo>
                  <a:pt x="1791" y="440"/>
                </a:lnTo>
                <a:lnTo>
                  <a:pt x="1789" y="438"/>
                </a:lnTo>
                <a:lnTo>
                  <a:pt x="1788" y="436"/>
                </a:lnTo>
                <a:lnTo>
                  <a:pt x="1788" y="433"/>
                </a:lnTo>
                <a:lnTo>
                  <a:pt x="1795" y="403"/>
                </a:lnTo>
                <a:lnTo>
                  <a:pt x="1809" y="376"/>
                </a:lnTo>
                <a:lnTo>
                  <a:pt x="1829" y="349"/>
                </a:lnTo>
                <a:lnTo>
                  <a:pt x="1852" y="325"/>
                </a:lnTo>
                <a:lnTo>
                  <a:pt x="1880" y="304"/>
                </a:lnTo>
                <a:lnTo>
                  <a:pt x="1910" y="285"/>
                </a:lnTo>
                <a:lnTo>
                  <a:pt x="1940" y="271"/>
                </a:lnTo>
                <a:lnTo>
                  <a:pt x="1973" y="259"/>
                </a:lnTo>
                <a:lnTo>
                  <a:pt x="2003" y="253"/>
                </a:lnTo>
                <a:lnTo>
                  <a:pt x="1838" y="154"/>
                </a:lnTo>
                <a:close/>
                <a:moveTo>
                  <a:pt x="578" y="60"/>
                </a:moveTo>
                <a:lnTo>
                  <a:pt x="314" y="67"/>
                </a:lnTo>
                <a:lnTo>
                  <a:pt x="353" y="115"/>
                </a:lnTo>
                <a:lnTo>
                  <a:pt x="387" y="166"/>
                </a:lnTo>
                <a:lnTo>
                  <a:pt x="415" y="220"/>
                </a:lnTo>
                <a:lnTo>
                  <a:pt x="440" y="276"/>
                </a:lnTo>
                <a:lnTo>
                  <a:pt x="459" y="335"/>
                </a:lnTo>
                <a:lnTo>
                  <a:pt x="475" y="394"/>
                </a:lnTo>
                <a:lnTo>
                  <a:pt x="487" y="455"/>
                </a:lnTo>
                <a:lnTo>
                  <a:pt x="496" y="517"/>
                </a:lnTo>
                <a:lnTo>
                  <a:pt x="502" y="580"/>
                </a:lnTo>
                <a:lnTo>
                  <a:pt x="508" y="641"/>
                </a:lnTo>
                <a:lnTo>
                  <a:pt x="509" y="704"/>
                </a:lnTo>
                <a:lnTo>
                  <a:pt x="510" y="766"/>
                </a:lnTo>
                <a:lnTo>
                  <a:pt x="510" y="826"/>
                </a:lnTo>
                <a:lnTo>
                  <a:pt x="612" y="740"/>
                </a:lnTo>
                <a:lnTo>
                  <a:pt x="717" y="658"/>
                </a:lnTo>
                <a:lnTo>
                  <a:pt x="728" y="579"/>
                </a:lnTo>
                <a:lnTo>
                  <a:pt x="732" y="499"/>
                </a:lnTo>
                <a:lnTo>
                  <a:pt x="725" y="421"/>
                </a:lnTo>
                <a:lnTo>
                  <a:pt x="712" y="344"/>
                </a:lnTo>
                <a:lnTo>
                  <a:pt x="690" y="270"/>
                </a:lnTo>
                <a:lnTo>
                  <a:pt x="660" y="198"/>
                </a:lnTo>
                <a:lnTo>
                  <a:pt x="623" y="127"/>
                </a:lnTo>
                <a:lnTo>
                  <a:pt x="578" y="60"/>
                </a:lnTo>
                <a:close/>
                <a:moveTo>
                  <a:pt x="847" y="50"/>
                </a:moveTo>
                <a:lnTo>
                  <a:pt x="591" y="59"/>
                </a:lnTo>
                <a:lnTo>
                  <a:pt x="629" y="108"/>
                </a:lnTo>
                <a:lnTo>
                  <a:pt x="662" y="162"/>
                </a:lnTo>
                <a:lnTo>
                  <a:pt x="690" y="217"/>
                </a:lnTo>
                <a:lnTo>
                  <a:pt x="712" y="276"/>
                </a:lnTo>
                <a:lnTo>
                  <a:pt x="729" y="335"/>
                </a:lnTo>
                <a:lnTo>
                  <a:pt x="741" y="397"/>
                </a:lnTo>
                <a:lnTo>
                  <a:pt x="747" y="459"/>
                </a:lnTo>
                <a:lnTo>
                  <a:pt x="747" y="521"/>
                </a:lnTo>
                <a:lnTo>
                  <a:pt x="743" y="584"/>
                </a:lnTo>
                <a:lnTo>
                  <a:pt x="734" y="645"/>
                </a:lnTo>
                <a:lnTo>
                  <a:pt x="847" y="560"/>
                </a:lnTo>
                <a:lnTo>
                  <a:pt x="961" y="478"/>
                </a:lnTo>
                <a:lnTo>
                  <a:pt x="1000" y="450"/>
                </a:lnTo>
                <a:lnTo>
                  <a:pt x="995" y="402"/>
                </a:lnTo>
                <a:lnTo>
                  <a:pt x="988" y="353"/>
                </a:lnTo>
                <a:lnTo>
                  <a:pt x="979" y="305"/>
                </a:lnTo>
                <a:lnTo>
                  <a:pt x="967" y="258"/>
                </a:lnTo>
                <a:lnTo>
                  <a:pt x="953" y="212"/>
                </a:lnTo>
                <a:lnTo>
                  <a:pt x="933" y="167"/>
                </a:lnTo>
                <a:lnTo>
                  <a:pt x="910" y="125"/>
                </a:lnTo>
                <a:lnTo>
                  <a:pt x="882" y="86"/>
                </a:lnTo>
                <a:lnTo>
                  <a:pt x="847" y="50"/>
                </a:lnTo>
                <a:close/>
                <a:moveTo>
                  <a:pt x="1606" y="47"/>
                </a:moveTo>
                <a:lnTo>
                  <a:pt x="1577" y="131"/>
                </a:lnTo>
                <a:lnTo>
                  <a:pt x="1547" y="213"/>
                </a:lnTo>
                <a:lnTo>
                  <a:pt x="1563" y="217"/>
                </a:lnTo>
                <a:lnTo>
                  <a:pt x="1579" y="224"/>
                </a:lnTo>
                <a:lnTo>
                  <a:pt x="1592" y="234"/>
                </a:lnTo>
                <a:lnTo>
                  <a:pt x="1606" y="47"/>
                </a:lnTo>
                <a:close/>
                <a:moveTo>
                  <a:pt x="1092" y="40"/>
                </a:moveTo>
                <a:lnTo>
                  <a:pt x="864" y="50"/>
                </a:lnTo>
                <a:lnTo>
                  <a:pt x="898" y="84"/>
                </a:lnTo>
                <a:lnTo>
                  <a:pt x="925" y="122"/>
                </a:lnTo>
                <a:lnTo>
                  <a:pt x="949" y="162"/>
                </a:lnTo>
                <a:lnTo>
                  <a:pt x="967" y="205"/>
                </a:lnTo>
                <a:lnTo>
                  <a:pt x="983" y="251"/>
                </a:lnTo>
                <a:lnTo>
                  <a:pt x="995" y="297"/>
                </a:lnTo>
                <a:lnTo>
                  <a:pt x="1003" y="345"/>
                </a:lnTo>
                <a:lnTo>
                  <a:pt x="1009" y="393"/>
                </a:lnTo>
                <a:lnTo>
                  <a:pt x="1014" y="440"/>
                </a:lnTo>
                <a:lnTo>
                  <a:pt x="1175" y="326"/>
                </a:lnTo>
                <a:lnTo>
                  <a:pt x="1185" y="280"/>
                </a:lnTo>
                <a:lnTo>
                  <a:pt x="1187" y="235"/>
                </a:lnTo>
                <a:lnTo>
                  <a:pt x="1182" y="192"/>
                </a:lnTo>
                <a:lnTo>
                  <a:pt x="1170" y="150"/>
                </a:lnTo>
                <a:lnTo>
                  <a:pt x="1151" y="111"/>
                </a:lnTo>
                <a:lnTo>
                  <a:pt x="1124" y="74"/>
                </a:lnTo>
                <a:lnTo>
                  <a:pt x="1092" y="40"/>
                </a:lnTo>
                <a:lnTo>
                  <a:pt x="1092" y="40"/>
                </a:lnTo>
                <a:close/>
                <a:moveTo>
                  <a:pt x="1187" y="36"/>
                </a:moveTo>
                <a:lnTo>
                  <a:pt x="1105" y="40"/>
                </a:lnTo>
                <a:lnTo>
                  <a:pt x="1133" y="65"/>
                </a:lnTo>
                <a:lnTo>
                  <a:pt x="1157" y="95"/>
                </a:lnTo>
                <a:lnTo>
                  <a:pt x="1175" y="128"/>
                </a:lnTo>
                <a:lnTo>
                  <a:pt x="1190" y="163"/>
                </a:lnTo>
                <a:lnTo>
                  <a:pt x="1199" y="200"/>
                </a:lnTo>
                <a:lnTo>
                  <a:pt x="1203" y="237"/>
                </a:lnTo>
                <a:lnTo>
                  <a:pt x="1200" y="275"/>
                </a:lnTo>
                <a:lnTo>
                  <a:pt x="1194" y="313"/>
                </a:lnTo>
                <a:lnTo>
                  <a:pt x="1272" y="258"/>
                </a:lnTo>
                <a:lnTo>
                  <a:pt x="1267" y="208"/>
                </a:lnTo>
                <a:lnTo>
                  <a:pt x="1257" y="162"/>
                </a:lnTo>
                <a:lnTo>
                  <a:pt x="1240" y="118"/>
                </a:lnTo>
                <a:lnTo>
                  <a:pt x="1217" y="77"/>
                </a:lnTo>
                <a:lnTo>
                  <a:pt x="1187" y="36"/>
                </a:lnTo>
                <a:close/>
                <a:moveTo>
                  <a:pt x="2949" y="35"/>
                </a:moveTo>
                <a:lnTo>
                  <a:pt x="2893" y="69"/>
                </a:lnTo>
                <a:lnTo>
                  <a:pt x="2842" y="108"/>
                </a:lnTo>
                <a:lnTo>
                  <a:pt x="2796" y="150"/>
                </a:lnTo>
                <a:lnTo>
                  <a:pt x="2754" y="196"/>
                </a:lnTo>
                <a:lnTo>
                  <a:pt x="2716" y="245"/>
                </a:lnTo>
                <a:lnTo>
                  <a:pt x="2684" y="297"/>
                </a:lnTo>
                <a:lnTo>
                  <a:pt x="2655" y="352"/>
                </a:lnTo>
                <a:lnTo>
                  <a:pt x="2630" y="410"/>
                </a:lnTo>
                <a:lnTo>
                  <a:pt x="2609" y="469"/>
                </a:lnTo>
                <a:lnTo>
                  <a:pt x="2592" y="530"/>
                </a:lnTo>
                <a:lnTo>
                  <a:pt x="2580" y="594"/>
                </a:lnTo>
                <a:lnTo>
                  <a:pt x="2694" y="673"/>
                </a:lnTo>
                <a:lnTo>
                  <a:pt x="2807" y="755"/>
                </a:lnTo>
                <a:lnTo>
                  <a:pt x="2832" y="657"/>
                </a:lnTo>
                <a:lnTo>
                  <a:pt x="2864" y="560"/>
                </a:lnTo>
                <a:lnTo>
                  <a:pt x="2905" y="466"/>
                </a:lnTo>
                <a:lnTo>
                  <a:pt x="2952" y="376"/>
                </a:lnTo>
                <a:lnTo>
                  <a:pt x="3006" y="288"/>
                </a:lnTo>
                <a:lnTo>
                  <a:pt x="3065" y="205"/>
                </a:lnTo>
                <a:lnTo>
                  <a:pt x="3129" y="125"/>
                </a:lnTo>
                <a:lnTo>
                  <a:pt x="3197" y="51"/>
                </a:lnTo>
                <a:lnTo>
                  <a:pt x="2949" y="35"/>
                </a:lnTo>
                <a:close/>
                <a:moveTo>
                  <a:pt x="1597" y="33"/>
                </a:moveTo>
                <a:lnTo>
                  <a:pt x="1546" y="76"/>
                </a:lnTo>
                <a:lnTo>
                  <a:pt x="1492" y="118"/>
                </a:lnTo>
                <a:lnTo>
                  <a:pt x="1439" y="158"/>
                </a:lnTo>
                <a:lnTo>
                  <a:pt x="1457" y="160"/>
                </a:lnTo>
                <a:lnTo>
                  <a:pt x="1475" y="163"/>
                </a:lnTo>
                <a:lnTo>
                  <a:pt x="1492" y="170"/>
                </a:lnTo>
                <a:lnTo>
                  <a:pt x="1507" y="179"/>
                </a:lnTo>
                <a:lnTo>
                  <a:pt x="1517" y="192"/>
                </a:lnTo>
                <a:lnTo>
                  <a:pt x="1525" y="209"/>
                </a:lnTo>
                <a:lnTo>
                  <a:pt x="1597" y="33"/>
                </a:lnTo>
                <a:close/>
                <a:moveTo>
                  <a:pt x="1372" y="31"/>
                </a:moveTo>
                <a:lnTo>
                  <a:pt x="1258" y="34"/>
                </a:lnTo>
                <a:lnTo>
                  <a:pt x="1200" y="36"/>
                </a:lnTo>
                <a:lnTo>
                  <a:pt x="1229" y="72"/>
                </a:lnTo>
                <a:lnTo>
                  <a:pt x="1254" y="112"/>
                </a:lnTo>
                <a:lnTo>
                  <a:pt x="1271" y="156"/>
                </a:lnTo>
                <a:lnTo>
                  <a:pt x="1283" y="200"/>
                </a:lnTo>
                <a:lnTo>
                  <a:pt x="1287" y="247"/>
                </a:lnTo>
                <a:lnTo>
                  <a:pt x="1291" y="243"/>
                </a:lnTo>
                <a:lnTo>
                  <a:pt x="1414" y="154"/>
                </a:lnTo>
                <a:lnTo>
                  <a:pt x="1411" y="120"/>
                </a:lnTo>
                <a:lnTo>
                  <a:pt x="1403" y="89"/>
                </a:lnTo>
                <a:lnTo>
                  <a:pt x="1390" y="59"/>
                </a:lnTo>
                <a:lnTo>
                  <a:pt x="1372" y="31"/>
                </a:lnTo>
                <a:close/>
                <a:moveTo>
                  <a:pt x="1615" y="31"/>
                </a:moveTo>
                <a:lnTo>
                  <a:pt x="1607" y="255"/>
                </a:lnTo>
                <a:lnTo>
                  <a:pt x="1627" y="243"/>
                </a:lnTo>
                <a:lnTo>
                  <a:pt x="1648" y="235"/>
                </a:lnTo>
                <a:lnTo>
                  <a:pt x="1672" y="234"/>
                </a:lnTo>
                <a:lnTo>
                  <a:pt x="1693" y="239"/>
                </a:lnTo>
                <a:lnTo>
                  <a:pt x="1615" y="31"/>
                </a:lnTo>
                <a:close/>
                <a:moveTo>
                  <a:pt x="1628" y="30"/>
                </a:moveTo>
                <a:lnTo>
                  <a:pt x="1659" y="95"/>
                </a:lnTo>
                <a:lnTo>
                  <a:pt x="1685" y="163"/>
                </a:lnTo>
                <a:lnTo>
                  <a:pt x="1710" y="233"/>
                </a:lnTo>
                <a:lnTo>
                  <a:pt x="1724" y="209"/>
                </a:lnTo>
                <a:lnTo>
                  <a:pt x="1742" y="186"/>
                </a:lnTo>
                <a:lnTo>
                  <a:pt x="1765" y="167"/>
                </a:lnTo>
                <a:lnTo>
                  <a:pt x="1789" y="152"/>
                </a:lnTo>
                <a:lnTo>
                  <a:pt x="1816" y="141"/>
                </a:lnTo>
                <a:lnTo>
                  <a:pt x="1628" y="30"/>
                </a:lnTo>
                <a:close/>
                <a:moveTo>
                  <a:pt x="1593" y="25"/>
                </a:moveTo>
                <a:lnTo>
                  <a:pt x="1385" y="31"/>
                </a:lnTo>
                <a:lnTo>
                  <a:pt x="1403" y="56"/>
                </a:lnTo>
                <a:lnTo>
                  <a:pt x="1416" y="84"/>
                </a:lnTo>
                <a:lnTo>
                  <a:pt x="1424" y="114"/>
                </a:lnTo>
                <a:lnTo>
                  <a:pt x="1427" y="144"/>
                </a:lnTo>
                <a:lnTo>
                  <a:pt x="1509" y="84"/>
                </a:lnTo>
                <a:lnTo>
                  <a:pt x="1593" y="25"/>
                </a:lnTo>
                <a:close/>
                <a:moveTo>
                  <a:pt x="2634" y="22"/>
                </a:moveTo>
                <a:lnTo>
                  <a:pt x="2595" y="56"/>
                </a:lnTo>
                <a:lnTo>
                  <a:pt x="2557" y="93"/>
                </a:lnTo>
                <a:lnTo>
                  <a:pt x="2521" y="131"/>
                </a:lnTo>
                <a:lnTo>
                  <a:pt x="2490" y="171"/>
                </a:lnTo>
                <a:lnTo>
                  <a:pt x="2461" y="216"/>
                </a:lnTo>
                <a:lnTo>
                  <a:pt x="2431" y="275"/>
                </a:lnTo>
                <a:lnTo>
                  <a:pt x="2409" y="336"/>
                </a:lnTo>
                <a:lnTo>
                  <a:pt x="2390" y="399"/>
                </a:lnTo>
                <a:lnTo>
                  <a:pt x="2379" y="463"/>
                </a:lnTo>
                <a:lnTo>
                  <a:pt x="2570" y="588"/>
                </a:lnTo>
                <a:lnTo>
                  <a:pt x="2576" y="521"/>
                </a:lnTo>
                <a:lnTo>
                  <a:pt x="2589" y="454"/>
                </a:lnTo>
                <a:lnTo>
                  <a:pt x="2612" y="390"/>
                </a:lnTo>
                <a:lnTo>
                  <a:pt x="2639" y="328"/>
                </a:lnTo>
                <a:lnTo>
                  <a:pt x="2674" y="268"/>
                </a:lnTo>
                <a:lnTo>
                  <a:pt x="2714" y="212"/>
                </a:lnTo>
                <a:lnTo>
                  <a:pt x="2760" y="161"/>
                </a:lnTo>
                <a:lnTo>
                  <a:pt x="2808" y="112"/>
                </a:lnTo>
                <a:lnTo>
                  <a:pt x="2862" y="70"/>
                </a:lnTo>
                <a:lnTo>
                  <a:pt x="2917" y="33"/>
                </a:lnTo>
                <a:lnTo>
                  <a:pt x="2634" y="22"/>
                </a:lnTo>
                <a:close/>
                <a:moveTo>
                  <a:pt x="1871" y="19"/>
                </a:moveTo>
                <a:lnTo>
                  <a:pt x="1638" y="23"/>
                </a:lnTo>
                <a:lnTo>
                  <a:pt x="1734" y="76"/>
                </a:lnTo>
                <a:lnTo>
                  <a:pt x="1831" y="129"/>
                </a:lnTo>
                <a:lnTo>
                  <a:pt x="1833" y="99"/>
                </a:lnTo>
                <a:lnTo>
                  <a:pt x="1839" y="70"/>
                </a:lnTo>
                <a:lnTo>
                  <a:pt x="1852" y="43"/>
                </a:lnTo>
                <a:lnTo>
                  <a:pt x="1871" y="19"/>
                </a:lnTo>
                <a:close/>
                <a:moveTo>
                  <a:pt x="2394" y="17"/>
                </a:moveTo>
                <a:lnTo>
                  <a:pt x="2356" y="31"/>
                </a:lnTo>
                <a:lnTo>
                  <a:pt x="2320" y="50"/>
                </a:lnTo>
                <a:lnTo>
                  <a:pt x="2287" y="73"/>
                </a:lnTo>
                <a:lnTo>
                  <a:pt x="2258" y="101"/>
                </a:lnTo>
                <a:lnTo>
                  <a:pt x="2232" y="132"/>
                </a:lnTo>
                <a:lnTo>
                  <a:pt x="2215" y="163"/>
                </a:lnTo>
                <a:lnTo>
                  <a:pt x="2201" y="195"/>
                </a:lnTo>
                <a:lnTo>
                  <a:pt x="2190" y="229"/>
                </a:lnTo>
                <a:lnTo>
                  <a:pt x="2190" y="233"/>
                </a:lnTo>
                <a:lnTo>
                  <a:pt x="2189" y="242"/>
                </a:lnTo>
                <a:lnTo>
                  <a:pt x="2187" y="256"/>
                </a:lnTo>
                <a:lnTo>
                  <a:pt x="2185" y="272"/>
                </a:lnTo>
                <a:lnTo>
                  <a:pt x="2184" y="289"/>
                </a:lnTo>
                <a:lnTo>
                  <a:pt x="2182" y="306"/>
                </a:lnTo>
                <a:lnTo>
                  <a:pt x="2182" y="321"/>
                </a:lnTo>
                <a:lnTo>
                  <a:pt x="2182" y="330"/>
                </a:lnTo>
                <a:lnTo>
                  <a:pt x="2185" y="334"/>
                </a:lnTo>
                <a:lnTo>
                  <a:pt x="2187" y="334"/>
                </a:lnTo>
                <a:lnTo>
                  <a:pt x="2190" y="335"/>
                </a:lnTo>
                <a:lnTo>
                  <a:pt x="2190" y="338"/>
                </a:lnTo>
                <a:lnTo>
                  <a:pt x="2190" y="340"/>
                </a:lnTo>
                <a:lnTo>
                  <a:pt x="2190" y="342"/>
                </a:lnTo>
                <a:lnTo>
                  <a:pt x="2187" y="343"/>
                </a:lnTo>
                <a:lnTo>
                  <a:pt x="2258" y="387"/>
                </a:lnTo>
                <a:lnTo>
                  <a:pt x="2368" y="457"/>
                </a:lnTo>
                <a:lnTo>
                  <a:pt x="2375" y="403"/>
                </a:lnTo>
                <a:lnTo>
                  <a:pt x="2388" y="348"/>
                </a:lnTo>
                <a:lnTo>
                  <a:pt x="2405" y="293"/>
                </a:lnTo>
                <a:lnTo>
                  <a:pt x="2427" y="239"/>
                </a:lnTo>
                <a:lnTo>
                  <a:pt x="2455" y="188"/>
                </a:lnTo>
                <a:lnTo>
                  <a:pt x="2486" y="140"/>
                </a:lnTo>
                <a:lnTo>
                  <a:pt x="2523" y="95"/>
                </a:lnTo>
                <a:lnTo>
                  <a:pt x="2562" y="56"/>
                </a:lnTo>
                <a:lnTo>
                  <a:pt x="2606" y="21"/>
                </a:lnTo>
                <a:lnTo>
                  <a:pt x="2521" y="19"/>
                </a:lnTo>
                <a:lnTo>
                  <a:pt x="2394" y="17"/>
                </a:lnTo>
                <a:close/>
                <a:moveTo>
                  <a:pt x="2151" y="15"/>
                </a:moveTo>
                <a:lnTo>
                  <a:pt x="1892" y="18"/>
                </a:lnTo>
                <a:lnTo>
                  <a:pt x="1890" y="19"/>
                </a:lnTo>
                <a:lnTo>
                  <a:pt x="1869" y="46"/>
                </a:lnTo>
                <a:lnTo>
                  <a:pt x="1855" y="73"/>
                </a:lnTo>
                <a:lnTo>
                  <a:pt x="1844" y="102"/>
                </a:lnTo>
                <a:lnTo>
                  <a:pt x="1840" y="135"/>
                </a:lnTo>
                <a:lnTo>
                  <a:pt x="1846" y="137"/>
                </a:lnTo>
                <a:lnTo>
                  <a:pt x="1848" y="139"/>
                </a:lnTo>
                <a:lnTo>
                  <a:pt x="1850" y="140"/>
                </a:lnTo>
                <a:lnTo>
                  <a:pt x="1851" y="141"/>
                </a:lnTo>
                <a:lnTo>
                  <a:pt x="2025" y="243"/>
                </a:lnTo>
                <a:lnTo>
                  <a:pt x="2030" y="199"/>
                </a:lnTo>
                <a:lnTo>
                  <a:pt x="2043" y="156"/>
                </a:lnTo>
                <a:lnTo>
                  <a:pt x="2062" y="116"/>
                </a:lnTo>
                <a:lnTo>
                  <a:pt x="2087" y="78"/>
                </a:lnTo>
                <a:lnTo>
                  <a:pt x="2117" y="44"/>
                </a:lnTo>
                <a:lnTo>
                  <a:pt x="2151" y="15"/>
                </a:lnTo>
                <a:close/>
                <a:moveTo>
                  <a:pt x="2176" y="15"/>
                </a:moveTo>
                <a:lnTo>
                  <a:pt x="2174" y="18"/>
                </a:lnTo>
                <a:lnTo>
                  <a:pt x="2173" y="21"/>
                </a:lnTo>
                <a:lnTo>
                  <a:pt x="2136" y="51"/>
                </a:lnTo>
                <a:lnTo>
                  <a:pt x="2105" y="84"/>
                </a:lnTo>
                <a:lnTo>
                  <a:pt x="2080" y="120"/>
                </a:lnTo>
                <a:lnTo>
                  <a:pt x="2060" y="161"/>
                </a:lnTo>
                <a:lnTo>
                  <a:pt x="2046" y="204"/>
                </a:lnTo>
                <a:lnTo>
                  <a:pt x="2037" y="250"/>
                </a:lnTo>
                <a:lnTo>
                  <a:pt x="2039" y="251"/>
                </a:lnTo>
                <a:lnTo>
                  <a:pt x="2041" y="253"/>
                </a:lnTo>
                <a:lnTo>
                  <a:pt x="2170" y="332"/>
                </a:lnTo>
                <a:lnTo>
                  <a:pt x="2165" y="314"/>
                </a:lnTo>
                <a:lnTo>
                  <a:pt x="2163" y="292"/>
                </a:lnTo>
                <a:lnTo>
                  <a:pt x="2164" y="270"/>
                </a:lnTo>
                <a:lnTo>
                  <a:pt x="2169" y="245"/>
                </a:lnTo>
                <a:lnTo>
                  <a:pt x="2174" y="221"/>
                </a:lnTo>
                <a:lnTo>
                  <a:pt x="2184" y="198"/>
                </a:lnTo>
                <a:lnTo>
                  <a:pt x="2191" y="175"/>
                </a:lnTo>
                <a:lnTo>
                  <a:pt x="2201" y="156"/>
                </a:lnTo>
                <a:lnTo>
                  <a:pt x="2210" y="140"/>
                </a:lnTo>
                <a:lnTo>
                  <a:pt x="2231" y="108"/>
                </a:lnTo>
                <a:lnTo>
                  <a:pt x="2256" y="80"/>
                </a:lnTo>
                <a:lnTo>
                  <a:pt x="2284" y="55"/>
                </a:lnTo>
                <a:lnTo>
                  <a:pt x="2316" y="34"/>
                </a:lnTo>
                <a:lnTo>
                  <a:pt x="2350" y="17"/>
                </a:lnTo>
                <a:lnTo>
                  <a:pt x="2176" y="15"/>
                </a:lnTo>
                <a:close/>
                <a:moveTo>
                  <a:pt x="2398" y="0"/>
                </a:moveTo>
                <a:lnTo>
                  <a:pt x="2401" y="0"/>
                </a:lnTo>
                <a:lnTo>
                  <a:pt x="2630" y="5"/>
                </a:lnTo>
                <a:lnTo>
                  <a:pt x="2633" y="4"/>
                </a:lnTo>
                <a:lnTo>
                  <a:pt x="2635" y="2"/>
                </a:lnTo>
                <a:lnTo>
                  <a:pt x="2639" y="4"/>
                </a:lnTo>
                <a:lnTo>
                  <a:pt x="2642" y="5"/>
                </a:lnTo>
                <a:lnTo>
                  <a:pt x="2945" y="17"/>
                </a:lnTo>
                <a:lnTo>
                  <a:pt x="2947" y="17"/>
                </a:lnTo>
                <a:lnTo>
                  <a:pt x="2951" y="15"/>
                </a:lnTo>
                <a:lnTo>
                  <a:pt x="2953" y="15"/>
                </a:lnTo>
                <a:lnTo>
                  <a:pt x="2957" y="18"/>
                </a:lnTo>
                <a:lnTo>
                  <a:pt x="3214" y="35"/>
                </a:lnTo>
                <a:lnTo>
                  <a:pt x="3217" y="35"/>
                </a:lnTo>
                <a:lnTo>
                  <a:pt x="3219" y="35"/>
                </a:lnTo>
                <a:lnTo>
                  <a:pt x="3234" y="36"/>
                </a:lnTo>
                <a:lnTo>
                  <a:pt x="3237" y="38"/>
                </a:lnTo>
                <a:lnTo>
                  <a:pt x="3240" y="39"/>
                </a:lnTo>
                <a:lnTo>
                  <a:pt x="3241" y="42"/>
                </a:lnTo>
                <a:lnTo>
                  <a:pt x="3243" y="44"/>
                </a:lnTo>
                <a:lnTo>
                  <a:pt x="3243" y="47"/>
                </a:lnTo>
                <a:lnTo>
                  <a:pt x="3241" y="50"/>
                </a:lnTo>
                <a:lnTo>
                  <a:pt x="3240" y="52"/>
                </a:lnTo>
                <a:lnTo>
                  <a:pt x="3237" y="53"/>
                </a:lnTo>
                <a:lnTo>
                  <a:pt x="3234" y="53"/>
                </a:lnTo>
                <a:lnTo>
                  <a:pt x="3219" y="52"/>
                </a:lnTo>
                <a:lnTo>
                  <a:pt x="3155" y="122"/>
                </a:lnTo>
                <a:lnTo>
                  <a:pt x="3096" y="192"/>
                </a:lnTo>
                <a:lnTo>
                  <a:pt x="3044" y="267"/>
                </a:lnTo>
                <a:lnTo>
                  <a:pt x="2995" y="343"/>
                </a:lnTo>
                <a:lnTo>
                  <a:pt x="2952" y="423"/>
                </a:lnTo>
                <a:lnTo>
                  <a:pt x="2913" y="504"/>
                </a:lnTo>
                <a:lnTo>
                  <a:pt x="2877" y="588"/>
                </a:lnTo>
                <a:lnTo>
                  <a:pt x="2846" y="675"/>
                </a:lnTo>
                <a:lnTo>
                  <a:pt x="2818" y="763"/>
                </a:lnTo>
                <a:lnTo>
                  <a:pt x="2862" y="797"/>
                </a:lnTo>
                <a:lnTo>
                  <a:pt x="2863" y="799"/>
                </a:lnTo>
                <a:lnTo>
                  <a:pt x="2864" y="801"/>
                </a:lnTo>
                <a:lnTo>
                  <a:pt x="2863" y="804"/>
                </a:lnTo>
                <a:lnTo>
                  <a:pt x="2862" y="806"/>
                </a:lnTo>
                <a:lnTo>
                  <a:pt x="2859" y="808"/>
                </a:lnTo>
                <a:lnTo>
                  <a:pt x="2856" y="808"/>
                </a:lnTo>
                <a:lnTo>
                  <a:pt x="2854" y="806"/>
                </a:lnTo>
                <a:lnTo>
                  <a:pt x="2812" y="779"/>
                </a:lnTo>
                <a:lnTo>
                  <a:pt x="2811" y="780"/>
                </a:lnTo>
                <a:lnTo>
                  <a:pt x="2740" y="818"/>
                </a:lnTo>
                <a:lnTo>
                  <a:pt x="2673" y="860"/>
                </a:lnTo>
                <a:lnTo>
                  <a:pt x="2612" y="906"/>
                </a:lnTo>
                <a:lnTo>
                  <a:pt x="2553" y="957"/>
                </a:lnTo>
                <a:lnTo>
                  <a:pt x="2498" y="1011"/>
                </a:lnTo>
                <a:lnTo>
                  <a:pt x="2445" y="1070"/>
                </a:lnTo>
                <a:lnTo>
                  <a:pt x="2398" y="1130"/>
                </a:lnTo>
                <a:lnTo>
                  <a:pt x="2354" y="1195"/>
                </a:lnTo>
                <a:lnTo>
                  <a:pt x="2313" y="1262"/>
                </a:lnTo>
                <a:lnTo>
                  <a:pt x="2276" y="1333"/>
                </a:lnTo>
                <a:lnTo>
                  <a:pt x="2330" y="1426"/>
                </a:lnTo>
                <a:lnTo>
                  <a:pt x="2330" y="1428"/>
                </a:lnTo>
                <a:lnTo>
                  <a:pt x="2330" y="1431"/>
                </a:lnTo>
                <a:lnTo>
                  <a:pt x="2329" y="1434"/>
                </a:lnTo>
                <a:lnTo>
                  <a:pt x="2326" y="1435"/>
                </a:lnTo>
                <a:lnTo>
                  <a:pt x="2324" y="1435"/>
                </a:lnTo>
                <a:lnTo>
                  <a:pt x="2321" y="1435"/>
                </a:lnTo>
                <a:lnTo>
                  <a:pt x="2318" y="1432"/>
                </a:lnTo>
                <a:lnTo>
                  <a:pt x="2254" y="1330"/>
                </a:lnTo>
                <a:lnTo>
                  <a:pt x="2184" y="1303"/>
                </a:lnTo>
                <a:lnTo>
                  <a:pt x="2113" y="1282"/>
                </a:lnTo>
                <a:lnTo>
                  <a:pt x="2039" y="1269"/>
                </a:lnTo>
                <a:lnTo>
                  <a:pt x="1966" y="1261"/>
                </a:lnTo>
                <a:lnTo>
                  <a:pt x="1893" y="1261"/>
                </a:lnTo>
                <a:lnTo>
                  <a:pt x="1820" y="1267"/>
                </a:lnTo>
                <a:lnTo>
                  <a:pt x="1746" y="1279"/>
                </a:lnTo>
                <a:lnTo>
                  <a:pt x="1676" y="1299"/>
                </a:lnTo>
                <a:lnTo>
                  <a:pt x="1606" y="1325"/>
                </a:lnTo>
                <a:lnTo>
                  <a:pt x="1539" y="1359"/>
                </a:lnTo>
                <a:lnTo>
                  <a:pt x="1475" y="1398"/>
                </a:lnTo>
                <a:lnTo>
                  <a:pt x="1446" y="1590"/>
                </a:lnTo>
                <a:lnTo>
                  <a:pt x="1431" y="1696"/>
                </a:lnTo>
                <a:lnTo>
                  <a:pt x="1416" y="1803"/>
                </a:lnTo>
                <a:lnTo>
                  <a:pt x="1401" y="1909"/>
                </a:lnTo>
                <a:lnTo>
                  <a:pt x="1384" y="2015"/>
                </a:lnTo>
                <a:lnTo>
                  <a:pt x="1361" y="2120"/>
                </a:lnTo>
                <a:lnTo>
                  <a:pt x="1360" y="2122"/>
                </a:lnTo>
                <a:lnTo>
                  <a:pt x="1359" y="2124"/>
                </a:lnTo>
                <a:lnTo>
                  <a:pt x="1356" y="2125"/>
                </a:lnTo>
                <a:lnTo>
                  <a:pt x="1353" y="2124"/>
                </a:lnTo>
                <a:lnTo>
                  <a:pt x="1351" y="2122"/>
                </a:lnTo>
                <a:lnTo>
                  <a:pt x="1350" y="2121"/>
                </a:lnTo>
                <a:lnTo>
                  <a:pt x="1350" y="2119"/>
                </a:lnTo>
                <a:lnTo>
                  <a:pt x="1364" y="1990"/>
                </a:lnTo>
                <a:lnTo>
                  <a:pt x="1384" y="1862"/>
                </a:lnTo>
                <a:lnTo>
                  <a:pt x="1406" y="1735"/>
                </a:lnTo>
                <a:lnTo>
                  <a:pt x="1427" y="1608"/>
                </a:lnTo>
                <a:lnTo>
                  <a:pt x="1458" y="1409"/>
                </a:lnTo>
                <a:lnTo>
                  <a:pt x="1457" y="1407"/>
                </a:lnTo>
                <a:lnTo>
                  <a:pt x="1429" y="1367"/>
                </a:lnTo>
                <a:lnTo>
                  <a:pt x="1399" y="1330"/>
                </a:lnTo>
                <a:lnTo>
                  <a:pt x="1367" y="1297"/>
                </a:lnTo>
                <a:lnTo>
                  <a:pt x="1332" y="1269"/>
                </a:lnTo>
                <a:lnTo>
                  <a:pt x="1295" y="1244"/>
                </a:lnTo>
                <a:lnTo>
                  <a:pt x="1255" y="1224"/>
                </a:lnTo>
                <a:lnTo>
                  <a:pt x="1213" y="1210"/>
                </a:lnTo>
                <a:lnTo>
                  <a:pt x="1170" y="1201"/>
                </a:lnTo>
                <a:lnTo>
                  <a:pt x="1123" y="1198"/>
                </a:lnTo>
                <a:lnTo>
                  <a:pt x="1073" y="1199"/>
                </a:lnTo>
                <a:lnTo>
                  <a:pt x="908" y="1529"/>
                </a:lnTo>
                <a:lnTo>
                  <a:pt x="906" y="1532"/>
                </a:lnTo>
                <a:lnTo>
                  <a:pt x="903" y="1533"/>
                </a:lnTo>
                <a:lnTo>
                  <a:pt x="900" y="1533"/>
                </a:lnTo>
                <a:lnTo>
                  <a:pt x="898" y="1532"/>
                </a:lnTo>
                <a:lnTo>
                  <a:pt x="895" y="1531"/>
                </a:lnTo>
                <a:lnTo>
                  <a:pt x="894" y="1528"/>
                </a:lnTo>
                <a:lnTo>
                  <a:pt x="894" y="1525"/>
                </a:lnTo>
                <a:lnTo>
                  <a:pt x="894" y="1521"/>
                </a:lnTo>
                <a:lnTo>
                  <a:pt x="972" y="1355"/>
                </a:lnTo>
                <a:lnTo>
                  <a:pt x="1055" y="1190"/>
                </a:lnTo>
                <a:lnTo>
                  <a:pt x="1047" y="1138"/>
                </a:lnTo>
                <a:lnTo>
                  <a:pt x="1033" y="1089"/>
                </a:lnTo>
                <a:lnTo>
                  <a:pt x="1014" y="1043"/>
                </a:lnTo>
                <a:lnTo>
                  <a:pt x="989" y="1002"/>
                </a:lnTo>
                <a:lnTo>
                  <a:pt x="961" y="964"/>
                </a:lnTo>
                <a:lnTo>
                  <a:pt x="928" y="931"/>
                </a:lnTo>
                <a:lnTo>
                  <a:pt x="891" y="901"/>
                </a:lnTo>
                <a:lnTo>
                  <a:pt x="851" y="876"/>
                </a:lnTo>
                <a:lnTo>
                  <a:pt x="809" y="856"/>
                </a:lnTo>
                <a:lnTo>
                  <a:pt x="763" y="842"/>
                </a:lnTo>
                <a:lnTo>
                  <a:pt x="717" y="831"/>
                </a:lnTo>
                <a:lnTo>
                  <a:pt x="669" y="827"/>
                </a:lnTo>
                <a:lnTo>
                  <a:pt x="619" y="829"/>
                </a:lnTo>
                <a:lnTo>
                  <a:pt x="569" y="837"/>
                </a:lnTo>
                <a:lnTo>
                  <a:pt x="519" y="851"/>
                </a:lnTo>
                <a:lnTo>
                  <a:pt x="369" y="982"/>
                </a:lnTo>
                <a:lnTo>
                  <a:pt x="365" y="983"/>
                </a:lnTo>
                <a:lnTo>
                  <a:pt x="362" y="985"/>
                </a:lnTo>
                <a:lnTo>
                  <a:pt x="360" y="983"/>
                </a:lnTo>
                <a:lnTo>
                  <a:pt x="357" y="981"/>
                </a:lnTo>
                <a:lnTo>
                  <a:pt x="356" y="978"/>
                </a:lnTo>
                <a:lnTo>
                  <a:pt x="356" y="975"/>
                </a:lnTo>
                <a:lnTo>
                  <a:pt x="358" y="971"/>
                </a:lnTo>
                <a:lnTo>
                  <a:pt x="425" y="903"/>
                </a:lnTo>
                <a:lnTo>
                  <a:pt x="496" y="839"/>
                </a:lnTo>
                <a:lnTo>
                  <a:pt x="496" y="837"/>
                </a:lnTo>
                <a:lnTo>
                  <a:pt x="495" y="835"/>
                </a:lnTo>
                <a:lnTo>
                  <a:pt x="495" y="761"/>
                </a:lnTo>
                <a:lnTo>
                  <a:pt x="492" y="686"/>
                </a:lnTo>
                <a:lnTo>
                  <a:pt x="487" y="613"/>
                </a:lnTo>
                <a:lnTo>
                  <a:pt x="479" y="539"/>
                </a:lnTo>
                <a:lnTo>
                  <a:pt x="468" y="467"/>
                </a:lnTo>
                <a:lnTo>
                  <a:pt x="454" y="397"/>
                </a:lnTo>
                <a:lnTo>
                  <a:pt x="434" y="327"/>
                </a:lnTo>
                <a:lnTo>
                  <a:pt x="409" y="259"/>
                </a:lnTo>
                <a:lnTo>
                  <a:pt x="379" y="192"/>
                </a:lnTo>
                <a:lnTo>
                  <a:pt x="343" y="128"/>
                </a:lnTo>
                <a:lnTo>
                  <a:pt x="298" y="67"/>
                </a:lnTo>
                <a:lnTo>
                  <a:pt x="6" y="68"/>
                </a:lnTo>
                <a:lnTo>
                  <a:pt x="2" y="68"/>
                </a:lnTo>
                <a:lnTo>
                  <a:pt x="1" y="65"/>
                </a:lnTo>
                <a:lnTo>
                  <a:pt x="0" y="64"/>
                </a:lnTo>
                <a:lnTo>
                  <a:pt x="0" y="61"/>
                </a:lnTo>
                <a:lnTo>
                  <a:pt x="0" y="59"/>
                </a:lnTo>
                <a:lnTo>
                  <a:pt x="1" y="57"/>
                </a:lnTo>
                <a:lnTo>
                  <a:pt x="2" y="55"/>
                </a:lnTo>
                <a:lnTo>
                  <a:pt x="6" y="55"/>
                </a:lnTo>
                <a:lnTo>
                  <a:pt x="362" y="46"/>
                </a:lnTo>
                <a:lnTo>
                  <a:pt x="720" y="36"/>
                </a:lnTo>
                <a:lnTo>
                  <a:pt x="1055" y="25"/>
                </a:lnTo>
                <a:lnTo>
                  <a:pt x="1389" y="14"/>
                </a:lnTo>
                <a:lnTo>
                  <a:pt x="1724" y="5"/>
                </a:lnTo>
                <a:lnTo>
                  <a:pt x="2059" y="0"/>
                </a:lnTo>
                <a:lnTo>
                  <a:pt x="2394" y="0"/>
                </a:lnTo>
                <a:lnTo>
                  <a:pt x="2396" y="0"/>
                </a:lnTo>
                <a:lnTo>
                  <a:pt x="2398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8" name="Freeform 183"/>
          <p:cNvSpPr>
            <a:spLocks noEditPoints="1"/>
          </p:cNvSpPr>
          <p:nvPr/>
        </p:nvSpPr>
        <p:spPr bwMode="auto">
          <a:xfrm>
            <a:off x="5897179" y="1370540"/>
            <a:ext cx="3284726" cy="2395642"/>
          </a:xfrm>
          <a:custGeom>
            <a:avLst/>
            <a:gdLst>
              <a:gd name="T0" fmla="*/ 1397 w 3628"/>
              <a:gd name="T1" fmla="*/ 1531 h 2646"/>
              <a:gd name="T2" fmla="*/ 1708 w 3628"/>
              <a:gd name="T3" fmla="*/ 1549 h 2646"/>
              <a:gd name="T4" fmla="*/ 1608 w 3628"/>
              <a:gd name="T5" fmla="*/ 1364 h 2646"/>
              <a:gd name="T6" fmla="*/ 1189 w 3628"/>
              <a:gd name="T7" fmla="*/ 1464 h 2646"/>
              <a:gd name="T8" fmla="*/ 905 w 3628"/>
              <a:gd name="T9" fmla="*/ 1728 h 2646"/>
              <a:gd name="T10" fmla="*/ 1112 w 3628"/>
              <a:gd name="T11" fmla="*/ 1571 h 2646"/>
              <a:gd name="T12" fmla="*/ 1487 w 3628"/>
              <a:gd name="T13" fmla="*/ 1335 h 2646"/>
              <a:gd name="T14" fmla="*/ 1740 w 3628"/>
              <a:gd name="T15" fmla="*/ 20 h 2646"/>
              <a:gd name="T16" fmla="*/ 1902 w 3628"/>
              <a:gd name="T17" fmla="*/ 308 h 2646"/>
              <a:gd name="T18" fmla="*/ 1718 w 3628"/>
              <a:gd name="T19" fmla="*/ 238 h 2646"/>
              <a:gd name="T20" fmla="*/ 1675 w 3628"/>
              <a:gd name="T21" fmla="*/ 493 h 2646"/>
              <a:gd name="T22" fmla="*/ 1838 w 3628"/>
              <a:gd name="T23" fmla="*/ 641 h 2646"/>
              <a:gd name="T24" fmla="*/ 1932 w 3628"/>
              <a:gd name="T25" fmla="*/ 731 h 2646"/>
              <a:gd name="T26" fmla="*/ 1858 w 3628"/>
              <a:gd name="T27" fmla="*/ 877 h 2646"/>
              <a:gd name="T28" fmla="*/ 1959 w 3628"/>
              <a:gd name="T29" fmla="*/ 891 h 2646"/>
              <a:gd name="T30" fmla="*/ 2076 w 3628"/>
              <a:gd name="T31" fmla="*/ 961 h 2646"/>
              <a:gd name="T32" fmla="*/ 2417 w 3628"/>
              <a:gd name="T33" fmla="*/ 1037 h 2646"/>
              <a:gd name="T34" fmla="*/ 2329 w 3628"/>
              <a:gd name="T35" fmla="*/ 1013 h 2646"/>
              <a:gd name="T36" fmla="*/ 2311 w 3628"/>
              <a:gd name="T37" fmla="*/ 1083 h 2646"/>
              <a:gd name="T38" fmla="*/ 2321 w 3628"/>
              <a:gd name="T39" fmla="*/ 1140 h 2646"/>
              <a:gd name="T40" fmla="*/ 2020 w 3628"/>
              <a:gd name="T41" fmla="*/ 1087 h 2646"/>
              <a:gd name="T42" fmla="*/ 2277 w 3628"/>
              <a:gd name="T43" fmla="*/ 1332 h 2646"/>
              <a:gd name="T44" fmla="*/ 2247 w 3628"/>
              <a:gd name="T45" fmla="*/ 1330 h 2646"/>
              <a:gd name="T46" fmla="*/ 2038 w 3628"/>
              <a:gd name="T47" fmla="*/ 1238 h 2646"/>
              <a:gd name="T48" fmla="*/ 2006 w 3628"/>
              <a:gd name="T49" fmla="*/ 1277 h 2646"/>
              <a:gd name="T50" fmla="*/ 2052 w 3628"/>
              <a:gd name="T51" fmla="*/ 1389 h 2646"/>
              <a:gd name="T52" fmla="*/ 2146 w 3628"/>
              <a:gd name="T53" fmla="*/ 1602 h 2646"/>
              <a:gd name="T54" fmla="*/ 2507 w 3628"/>
              <a:gd name="T55" fmla="*/ 2066 h 2646"/>
              <a:gd name="T56" fmla="*/ 2857 w 3628"/>
              <a:gd name="T57" fmla="*/ 2009 h 2646"/>
              <a:gd name="T58" fmla="*/ 3223 w 3628"/>
              <a:gd name="T59" fmla="*/ 2169 h 2646"/>
              <a:gd name="T60" fmla="*/ 3384 w 3628"/>
              <a:gd name="T61" fmla="*/ 2137 h 2646"/>
              <a:gd name="T62" fmla="*/ 3381 w 3628"/>
              <a:gd name="T63" fmla="*/ 2251 h 2646"/>
              <a:gd name="T64" fmla="*/ 3391 w 3628"/>
              <a:gd name="T65" fmla="*/ 2299 h 2646"/>
              <a:gd name="T66" fmla="*/ 3465 w 3628"/>
              <a:gd name="T67" fmla="*/ 2352 h 2646"/>
              <a:gd name="T68" fmla="*/ 3139 w 3628"/>
              <a:gd name="T69" fmla="*/ 2496 h 2646"/>
              <a:gd name="T70" fmla="*/ 2900 w 3628"/>
              <a:gd name="T71" fmla="*/ 2498 h 2646"/>
              <a:gd name="T72" fmla="*/ 2754 w 3628"/>
              <a:gd name="T73" fmla="*/ 2450 h 2646"/>
              <a:gd name="T74" fmla="*/ 2813 w 3628"/>
              <a:gd name="T75" fmla="*/ 2582 h 2646"/>
              <a:gd name="T76" fmla="*/ 2475 w 3628"/>
              <a:gd name="T77" fmla="*/ 2178 h 2646"/>
              <a:gd name="T78" fmla="*/ 1768 w 3628"/>
              <a:gd name="T79" fmla="*/ 2214 h 2646"/>
              <a:gd name="T80" fmla="*/ 1812 w 3628"/>
              <a:gd name="T81" fmla="*/ 2458 h 2646"/>
              <a:gd name="T82" fmla="*/ 1667 w 3628"/>
              <a:gd name="T83" fmla="*/ 2386 h 2646"/>
              <a:gd name="T84" fmla="*/ 1612 w 3628"/>
              <a:gd name="T85" fmla="*/ 2330 h 2646"/>
              <a:gd name="T86" fmla="*/ 1333 w 3628"/>
              <a:gd name="T87" fmla="*/ 2004 h 2646"/>
              <a:gd name="T88" fmla="*/ 1439 w 3628"/>
              <a:gd name="T89" fmla="*/ 2209 h 2646"/>
              <a:gd name="T90" fmla="*/ 1533 w 3628"/>
              <a:gd name="T91" fmla="*/ 2442 h 2646"/>
              <a:gd name="T92" fmla="*/ 1449 w 3628"/>
              <a:gd name="T93" fmla="*/ 2593 h 2646"/>
              <a:gd name="T94" fmla="*/ 1370 w 3628"/>
              <a:gd name="T95" fmla="*/ 2449 h 2646"/>
              <a:gd name="T96" fmla="*/ 1313 w 3628"/>
              <a:gd name="T97" fmla="*/ 2379 h 2646"/>
              <a:gd name="T98" fmla="*/ 691 w 3628"/>
              <a:gd name="T99" fmla="*/ 1691 h 2646"/>
              <a:gd name="T100" fmla="*/ 917 w 3628"/>
              <a:gd name="T101" fmla="*/ 1630 h 2646"/>
              <a:gd name="T102" fmla="*/ 1154 w 3628"/>
              <a:gd name="T103" fmla="*/ 1317 h 2646"/>
              <a:gd name="T104" fmla="*/ 1352 w 3628"/>
              <a:gd name="T105" fmla="*/ 1083 h 2646"/>
              <a:gd name="T106" fmla="*/ 1349 w 3628"/>
              <a:gd name="T107" fmla="*/ 918 h 2646"/>
              <a:gd name="T108" fmla="*/ 1222 w 3628"/>
              <a:gd name="T109" fmla="*/ 853 h 2646"/>
              <a:gd name="T110" fmla="*/ 1191 w 3628"/>
              <a:gd name="T111" fmla="*/ 784 h 2646"/>
              <a:gd name="T112" fmla="*/ 1174 w 3628"/>
              <a:gd name="T113" fmla="*/ 614 h 2646"/>
              <a:gd name="T114" fmla="*/ 955 w 3628"/>
              <a:gd name="T115" fmla="*/ 321 h 2646"/>
              <a:gd name="T116" fmla="*/ 1203 w 3628"/>
              <a:gd name="T117" fmla="*/ 406 h 2646"/>
              <a:gd name="T118" fmla="*/ 1414 w 3628"/>
              <a:gd name="T119" fmla="*/ 226 h 2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28" h="2646">
                <a:moveTo>
                  <a:pt x="1608" y="1364"/>
                </a:moveTo>
                <a:lnTo>
                  <a:pt x="1599" y="1374"/>
                </a:lnTo>
                <a:lnTo>
                  <a:pt x="1587" y="1385"/>
                </a:lnTo>
                <a:lnTo>
                  <a:pt x="1573" y="1396"/>
                </a:lnTo>
                <a:lnTo>
                  <a:pt x="1557" y="1408"/>
                </a:lnTo>
                <a:lnTo>
                  <a:pt x="1540" y="1419"/>
                </a:lnTo>
                <a:lnTo>
                  <a:pt x="1524" y="1430"/>
                </a:lnTo>
                <a:lnTo>
                  <a:pt x="1508" y="1440"/>
                </a:lnTo>
                <a:lnTo>
                  <a:pt x="1495" y="1448"/>
                </a:lnTo>
                <a:lnTo>
                  <a:pt x="1484" y="1454"/>
                </a:lnTo>
                <a:lnTo>
                  <a:pt x="1477" y="1459"/>
                </a:lnTo>
                <a:lnTo>
                  <a:pt x="1474" y="1460"/>
                </a:lnTo>
                <a:lnTo>
                  <a:pt x="1470" y="1470"/>
                </a:lnTo>
                <a:lnTo>
                  <a:pt x="1462" y="1480"/>
                </a:lnTo>
                <a:lnTo>
                  <a:pt x="1451" y="1491"/>
                </a:lnTo>
                <a:lnTo>
                  <a:pt x="1439" y="1502"/>
                </a:lnTo>
                <a:lnTo>
                  <a:pt x="1425" y="1511"/>
                </a:lnTo>
                <a:lnTo>
                  <a:pt x="1410" y="1522"/>
                </a:lnTo>
                <a:lnTo>
                  <a:pt x="1397" y="1531"/>
                </a:lnTo>
                <a:lnTo>
                  <a:pt x="1385" y="1539"/>
                </a:lnTo>
                <a:lnTo>
                  <a:pt x="1375" y="1545"/>
                </a:lnTo>
                <a:lnTo>
                  <a:pt x="1370" y="1549"/>
                </a:lnTo>
                <a:lnTo>
                  <a:pt x="1367" y="1550"/>
                </a:lnTo>
                <a:lnTo>
                  <a:pt x="1368" y="1550"/>
                </a:lnTo>
                <a:lnTo>
                  <a:pt x="1375" y="1550"/>
                </a:lnTo>
                <a:lnTo>
                  <a:pt x="1385" y="1551"/>
                </a:lnTo>
                <a:lnTo>
                  <a:pt x="1400" y="1552"/>
                </a:lnTo>
                <a:lnTo>
                  <a:pt x="1420" y="1554"/>
                </a:lnTo>
                <a:lnTo>
                  <a:pt x="1445" y="1556"/>
                </a:lnTo>
                <a:lnTo>
                  <a:pt x="1477" y="1559"/>
                </a:lnTo>
                <a:lnTo>
                  <a:pt x="1516" y="1561"/>
                </a:lnTo>
                <a:lnTo>
                  <a:pt x="1560" y="1564"/>
                </a:lnTo>
                <a:lnTo>
                  <a:pt x="1596" y="1567"/>
                </a:lnTo>
                <a:lnTo>
                  <a:pt x="1628" y="1567"/>
                </a:lnTo>
                <a:lnTo>
                  <a:pt x="1654" y="1564"/>
                </a:lnTo>
                <a:lnTo>
                  <a:pt x="1675" y="1560"/>
                </a:lnTo>
                <a:lnTo>
                  <a:pt x="1694" y="1556"/>
                </a:lnTo>
                <a:lnTo>
                  <a:pt x="1708" y="1549"/>
                </a:lnTo>
                <a:lnTo>
                  <a:pt x="1719" y="1542"/>
                </a:lnTo>
                <a:lnTo>
                  <a:pt x="1729" y="1535"/>
                </a:lnTo>
                <a:lnTo>
                  <a:pt x="1736" y="1527"/>
                </a:lnTo>
                <a:lnTo>
                  <a:pt x="1741" y="1518"/>
                </a:lnTo>
                <a:lnTo>
                  <a:pt x="1747" y="1510"/>
                </a:lnTo>
                <a:lnTo>
                  <a:pt x="1752" y="1495"/>
                </a:lnTo>
                <a:lnTo>
                  <a:pt x="1752" y="1478"/>
                </a:lnTo>
                <a:lnTo>
                  <a:pt x="1747" y="1462"/>
                </a:lnTo>
                <a:lnTo>
                  <a:pt x="1736" y="1445"/>
                </a:lnTo>
                <a:lnTo>
                  <a:pt x="1722" y="1430"/>
                </a:lnTo>
                <a:lnTo>
                  <a:pt x="1702" y="1417"/>
                </a:lnTo>
                <a:lnTo>
                  <a:pt x="1685" y="1407"/>
                </a:lnTo>
                <a:lnTo>
                  <a:pt x="1669" y="1398"/>
                </a:lnTo>
                <a:lnTo>
                  <a:pt x="1652" y="1389"/>
                </a:lnTo>
                <a:lnTo>
                  <a:pt x="1638" y="1381"/>
                </a:lnTo>
                <a:lnTo>
                  <a:pt x="1626" y="1375"/>
                </a:lnTo>
                <a:lnTo>
                  <a:pt x="1616" y="1369"/>
                </a:lnTo>
                <a:lnTo>
                  <a:pt x="1610" y="1366"/>
                </a:lnTo>
                <a:lnTo>
                  <a:pt x="1608" y="1364"/>
                </a:lnTo>
                <a:close/>
                <a:moveTo>
                  <a:pt x="1420" y="1224"/>
                </a:moveTo>
                <a:lnTo>
                  <a:pt x="1418" y="1226"/>
                </a:lnTo>
                <a:lnTo>
                  <a:pt x="1411" y="1231"/>
                </a:lnTo>
                <a:lnTo>
                  <a:pt x="1401" y="1238"/>
                </a:lnTo>
                <a:lnTo>
                  <a:pt x="1389" y="1248"/>
                </a:lnTo>
                <a:lnTo>
                  <a:pt x="1375" y="1260"/>
                </a:lnTo>
                <a:lnTo>
                  <a:pt x="1360" y="1274"/>
                </a:lnTo>
                <a:lnTo>
                  <a:pt x="1344" y="1287"/>
                </a:lnTo>
                <a:lnTo>
                  <a:pt x="1329" y="1301"/>
                </a:lnTo>
                <a:lnTo>
                  <a:pt x="1313" y="1315"/>
                </a:lnTo>
                <a:lnTo>
                  <a:pt x="1301" y="1330"/>
                </a:lnTo>
                <a:lnTo>
                  <a:pt x="1290" y="1343"/>
                </a:lnTo>
                <a:lnTo>
                  <a:pt x="1273" y="1368"/>
                </a:lnTo>
                <a:lnTo>
                  <a:pt x="1258" y="1391"/>
                </a:lnTo>
                <a:lnTo>
                  <a:pt x="1245" y="1412"/>
                </a:lnTo>
                <a:lnTo>
                  <a:pt x="1230" y="1431"/>
                </a:lnTo>
                <a:lnTo>
                  <a:pt x="1211" y="1448"/>
                </a:lnTo>
                <a:lnTo>
                  <a:pt x="1202" y="1454"/>
                </a:lnTo>
                <a:lnTo>
                  <a:pt x="1189" y="1464"/>
                </a:lnTo>
                <a:lnTo>
                  <a:pt x="1172" y="1476"/>
                </a:lnTo>
                <a:lnTo>
                  <a:pt x="1153" y="1491"/>
                </a:lnTo>
                <a:lnTo>
                  <a:pt x="1132" y="1506"/>
                </a:lnTo>
                <a:lnTo>
                  <a:pt x="1109" y="1522"/>
                </a:lnTo>
                <a:lnTo>
                  <a:pt x="1086" y="1540"/>
                </a:lnTo>
                <a:lnTo>
                  <a:pt x="1063" y="1557"/>
                </a:lnTo>
                <a:lnTo>
                  <a:pt x="1041" y="1574"/>
                </a:lnTo>
                <a:lnTo>
                  <a:pt x="1020" y="1591"/>
                </a:lnTo>
                <a:lnTo>
                  <a:pt x="1001" y="1606"/>
                </a:lnTo>
                <a:lnTo>
                  <a:pt x="986" y="1619"/>
                </a:lnTo>
                <a:lnTo>
                  <a:pt x="974" y="1632"/>
                </a:lnTo>
                <a:lnTo>
                  <a:pt x="965" y="1641"/>
                </a:lnTo>
                <a:lnTo>
                  <a:pt x="956" y="1655"/>
                </a:lnTo>
                <a:lnTo>
                  <a:pt x="946" y="1669"/>
                </a:lnTo>
                <a:lnTo>
                  <a:pt x="936" y="1683"/>
                </a:lnTo>
                <a:lnTo>
                  <a:pt x="927" y="1697"/>
                </a:lnTo>
                <a:lnTo>
                  <a:pt x="919" y="1710"/>
                </a:lnTo>
                <a:lnTo>
                  <a:pt x="911" y="1721"/>
                </a:lnTo>
                <a:lnTo>
                  <a:pt x="905" y="1728"/>
                </a:lnTo>
                <a:lnTo>
                  <a:pt x="901" y="1734"/>
                </a:lnTo>
                <a:lnTo>
                  <a:pt x="900" y="1736"/>
                </a:lnTo>
                <a:lnTo>
                  <a:pt x="1104" y="1785"/>
                </a:lnTo>
                <a:lnTo>
                  <a:pt x="1103" y="1781"/>
                </a:lnTo>
                <a:lnTo>
                  <a:pt x="1101" y="1774"/>
                </a:lnTo>
                <a:lnTo>
                  <a:pt x="1098" y="1762"/>
                </a:lnTo>
                <a:lnTo>
                  <a:pt x="1095" y="1746"/>
                </a:lnTo>
                <a:lnTo>
                  <a:pt x="1090" y="1728"/>
                </a:lnTo>
                <a:lnTo>
                  <a:pt x="1086" y="1710"/>
                </a:lnTo>
                <a:lnTo>
                  <a:pt x="1081" y="1690"/>
                </a:lnTo>
                <a:lnTo>
                  <a:pt x="1078" y="1671"/>
                </a:lnTo>
                <a:lnTo>
                  <a:pt x="1075" y="1652"/>
                </a:lnTo>
                <a:lnTo>
                  <a:pt x="1073" y="1636"/>
                </a:lnTo>
                <a:lnTo>
                  <a:pt x="1071" y="1623"/>
                </a:lnTo>
                <a:lnTo>
                  <a:pt x="1073" y="1614"/>
                </a:lnTo>
                <a:lnTo>
                  <a:pt x="1077" y="1603"/>
                </a:lnTo>
                <a:lnTo>
                  <a:pt x="1086" y="1592"/>
                </a:lnTo>
                <a:lnTo>
                  <a:pt x="1097" y="1581"/>
                </a:lnTo>
                <a:lnTo>
                  <a:pt x="1112" y="1571"/>
                </a:lnTo>
                <a:lnTo>
                  <a:pt x="1131" y="1562"/>
                </a:lnTo>
                <a:lnTo>
                  <a:pt x="1154" y="1556"/>
                </a:lnTo>
                <a:lnTo>
                  <a:pt x="1179" y="1551"/>
                </a:lnTo>
                <a:lnTo>
                  <a:pt x="1209" y="1550"/>
                </a:lnTo>
                <a:lnTo>
                  <a:pt x="1234" y="1550"/>
                </a:lnTo>
                <a:lnTo>
                  <a:pt x="1254" y="1548"/>
                </a:lnTo>
                <a:lnTo>
                  <a:pt x="1269" y="1546"/>
                </a:lnTo>
                <a:lnTo>
                  <a:pt x="1282" y="1542"/>
                </a:lnTo>
                <a:lnTo>
                  <a:pt x="1290" y="1539"/>
                </a:lnTo>
                <a:lnTo>
                  <a:pt x="1296" y="1536"/>
                </a:lnTo>
                <a:lnTo>
                  <a:pt x="1299" y="1534"/>
                </a:lnTo>
                <a:lnTo>
                  <a:pt x="1301" y="1531"/>
                </a:lnTo>
                <a:lnTo>
                  <a:pt x="1301" y="1530"/>
                </a:lnTo>
                <a:lnTo>
                  <a:pt x="1397" y="1443"/>
                </a:lnTo>
                <a:lnTo>
                  <a:pt x="1437" y="1412"/>
                </a:lnTo>
                <a:lnTo>
                  <a:pt x="1500" y="1336"/>
                </a:lnTo>
                <a:lnTo>
                  <a:pt x="1498" y="1335"/>
                </a:lnTo>
                <a:lnTo>
                  <a:pt x="1494" y="1335"/>
                </a:lnTo>
                <a:lnTo>
                  <a:pt x="1487" y="1335"/>
                </a:lnTo>
                <a:lnTo>
                  <a:pt x="1477" y="1334"/>
                </a:lnTo>
                <a:lnTo>
                  <a:pt x="1467" y="1332"/>
                </a:lnTo>
                <a:lnTo>
                  <a:pt x="1456" y="1329"/>
                </a:lnTo>
                <a:lnTo>
                  <a:pt x="1445" y="1325"/>
                </a:lnTo>
                <a:lnTo>
                  <a:pt x="1434" y="1320"/>
                </a:lnTo>
                <a:lnTo>
                  <a:pt x="1426" y="1312"/>
                </a:lnTo>
                <a:lnTo>
                  <a:pt x="1417" y="1303"/>
                </a:lnTo>
                <a:lnTo>
                  <a:pt x="1411" y="1292"/>
                </a:lnTo>
                <a:lnTo>
                  <a:pt x="1408" y="1279"/>
                </a:lnTo>
                <a:lnTo>
                  <a:pt x="1408" y="1264"/>
                </a:lnTo>
                <a:lnTo>
                  <a:pt x="1411" y="1245"/>
                </a:lnTo>
                <a:lnTo>
                  <a:pt x="1420" y="1224"/>
                </a:lnTo>
                <a:close/>
                <a:moveTo>
                  <a:pt x="1670" y="0"/>
                </a:moveTo>
                <a:lnTo>
                  <a:pt x="1673" y="1"/>
                </a:lnTo>
                <a:lnTo>
                  <a:pt x="1682" y="2"/>
                </a:lnTo>
                <a:lnTo>
                  <a:pt x="1694" y="5"/>
                </a:lnTo>
                <a:lnTo>
                  <a:pt x="1709" y="8"/>
                </a:lnTo>
                <a:lnTo>
                  <a:pt x="1725" y="13"/>
                </a:lnTo>
                <a:lnTo>
                  <a:pt x="1740" y="20"/>
                </a:lnTo>
                <a:lnTo>
                  <a:pt x="1752" y="29"/>
                </a:lnTo>
                <a:lnTo>
                  <a:pt x="1753" y="32"/>
                </a:lnTo>
                <a:lnTo>
                  <a:pt x="1756" y="41"/>
                </a:lnTo>
                <a:lnTo>
                  <a:pt x="1762" y="54"/>
                </a:lnTo>
                <a:lnTo>
                  <a:pt x="1775" y="69"/>
                </a:lnTo>
                <a:lnTo>
                  <a:pt x="1785" y="76"/>
                </a:lnTo>
                <a:lnTo>
                  <a:pt x="1799" y="88"/>
                </a:lnTo>
                <a:lnTo>
                  <a:pt x="1814" y="103"/>
                </a:lnTo>
                <a:lnTo>
                  <a:pt x="1832" y="120"/>
                </a:lnTo>
                <a:lnTo>
                  <a:pt x="1849" y="139"/>
                </a:lnTo>
                <a:lnTo>
                  <a:pt x="1867" y="158"/>
                </a:lnTo>
                <a:lnTo>
                  <a:pt x="1883" y="179"/>
                </a:lnTo>
                <a:lnTo>
                  <a:pt x="1896" y="199"/>
                </a:lnTo>
                <a:lnTo>
                  <a:pt x="1907" y="218"/>
                </a:lnTo>
                <a:lnTo>
                  <a:pt x="1916" y="352"/>
                </a:lnTo>
                <a:lnTo>
                  <a:pt x="1916" y="348"/>
                </a:lnTo>
                <a:lnTo>
                  <a:pt x="1913" y="339"/>
                </a:lnTo>
                <a:lnTo>
                  <a:pt x="1909" y="325"/>
                </a:lnTo>
                <a:lnTo>
                  <a:pt x="1902" y="308"/>
                </a:lnTo>
                <a:lnTo>
                  <a:pt x="1893" y="287"/>
                </a:lnTo>
                <a:lnTo>
                  <a:pt x="1883" y="263"/>
                </a:lnTo>
                <a:lnTo>
                  <a:pt x="1870" y="240"/>
                </a:lnTo>
                <a:lnTo>
                  <a:pt x="1855" y="216"/>
                </a:lnTo>
                <a:lnTo>
                  <a:pt x="1838" y="194"/>
                </a:lnTo>
                <a:lnTo>
                  <a:pt x="1818" y="173"/>
                </a:lnTo>
                <a:lnTo>
                  <a:pt x="1795" y="156"/>
                </a:lnTo>
                <a:lnTo>
                  <a:pt x="1771" y="142"/>
                </a:lnTo>
                <a:lnTo>
                  <a:pt x="1744" y="135"/>
                </a:lnTo>
                <a:lnTo>
                  <a:pt x="1742" y="137"/>
                </a:lnTo>
                <a:lnTo>
                  <a:pt x="1737" y="142"/>
                </a:lnTo>
                <a:lnTo>
                  <a:pt x="1730" y="150"/>
                </a:lnTo>
                <a:lnTo>
                  <a:pt x="1724" y="161"/>
                </a:lnTo>
                <a:lnTo>
                  <a:pt x="1717" y="173"/>
                </a:lnTo>
                <a:lnTo>
                  <a:pt x="1712" y="186"/>
                </a:lnTo>
                <a:lnTo>
                  <a:pt x="1709" y="200"/>
                </a:lnTo>
                <a:lnTo>
                  <a:pt x="1711" y="211"/>
                </a:lnTo>
                <a:lnTo>
                  <a:pt x="1714" y="223"/>
                </a:lnTo>
                <a:lnTo>
                  <a:pt x="1718" y="238"/>
                </a:lnTo>
                <a:lnTo>
                  <a:pt x="1723" y="255"/>
                </a:lnTo>
                <a:lnTo>
                  <a:pt x="1726" y="273"/>
                </a:lnTo>
                <a:lnTo>
                  <a:pt x="1728" y="295"/>
                </a:lnTo>
                <a:lnTo>
                  <a:pt x="1728" y="320"/>
                </a:lnTo>
                <a:lnTo>
                  <a:pt x="1724" y="346"/>
                </a:lnTo>
                <a:lnTo>
                  <a:pt x="1715" y="376"/>
                </a:lnTo>
                <a:lnTo>
                  <a:pt x="1714" y="377"/>
                </a:lnTo>
                <a:lnTo>
                  <a:pt x="1709" y="382"/>
                </a:lnTo>
                <a:lnTo>
                  <a:pt x="1704" y="390"/>
                </a:lnTo>
                <a:lnTo>
                  <a:pt x="1698" y="401"/>
                </a:lnTo>
                <a:lnTo>
                  <a:pt x="1693" y="414"/>
                </a:lnTo>
                <a:lnTo>
                  <a:pt x="1690" y="430"/>
                </a:lnTo>
                <a:lnTo>
                  <a:pt x="1685" y="447"/>
                </a:lnTo>
                <a:lnTo>
                  <a:pt x="1681" y="462"/>
                </a:lnTo>
                <a:lnTo>
                  <a:pt x="1676" y="474"/>
                </a:lnTo>
                <a:lnTo>
                  <a:pt x="1673" y="480"/>
                </a:lnTo>
                <a:lnTo>
                  <a:pt x="1672" y="484"/>
                </a:lnTo>
                <a:lnTo>
                  <a:pt x="1673" y="486"/>
                </a:lnTo>
                <a:lnTo>
                  <a:pt x="1675" y="493"/>
                </a:lnTo>
                <a:lnTo>
                  <a:pt x="1679" y="504"/>
                </a:lnTo>
                <a:lnTo>
                  <a:pt x="1681" y="516"/>
                </a:lnTo>
                <a:lnTo>
                  <a:pt x="1682" y="528"/>
                </a:lnTo>
                <a:lnTo>
                  <a:pt x="1681" y="539"/>
                </a:lnTo>
                <a:lnTo>
                  <a:pt x="1676" y="553"/>
                </a:lnTo>
                <a:lnTo>
                  <a:pt x="1670" y="568"/>
                </a:lnTo>
                <a:lnTo>
                  <a:pt x="1661" y="582"/>
                </a:lnTo>
                <a:lnTo>
                  <a:pt x="1651" y="593"/>
                </a:lnTo>
                <a:lnTo>
                  <a:pt x="1640" y="599"/>
                </a:lnTo>
                <a:lnTo>
                  <a:pt x="1643" y="601"/>
                </a:lnTo>
                <a:lnTo>
                  <a:pt x="1653" y="603"/>
                </a:lnTo>
                <a:lnTo>
                  <a:pt x="1668" y="606"/>
                </a:lnTo>
                <a:lnTo>
                  <a:pt x="1687" y="610"/>
                </a:lnTo>
                <a:lnTo>
                  <a:pt x="1709" y="615"/>
                </a:lnTo>
                <a:lnTo>
                  <a:pt x="1734" y="620"/>
                </a:lnTo>
                <a:lnTo>
                  <a:pt x="1760" y="626"/>
                </a:lnTo>
                <a:lnTo>
                  <a:pt x="1786" y="631"/>
                </a:lnTo>
                <a:lnTo>
                  <a:pt x="1813" y="636"/>
                </a:lnTo>
                <a:lnTo>
                  <a:pt x="1838" y="641"/>
                </a:lnTo>
                <a:lnTo>
                  <a:pt x="1860" y="645"/>
                </a:lnTo>
                <a:lnTo>
                  <a:pt x="1880" y="648"/>
                </a:lnTo>
                <a:lnTo>
                  <a:pt x="1910" y="651"/>
                </a:lnTo>
                <a:lnTo>
                  <a:pt x="1937" y="653"/>
                </a:lnTo>
                <a:lnTo>
                  <a:pt x="1961" y="656"/>
                </a:lnTo>
                <a:lnTo>
                  <a:pt x="1983" y="657"/>
                </a:lnTo>
                <a:lnTo>
                  <a:pt x="1999" y="658"/>
                </a:lnTo>
                <a:lnTo>
                  <a:pt x="2010" y="658"/>
                </a:lnTo>
                <a:lnTo>
                  <a:pt x="2013" y="659"/>
                </a:lnTo>
                <a:lnTo>
                  <a:pt x="2013" y="660"/>
                </a:lnTo>
                <a:lnTo>
                  <a:pt x="2011" y="663"/>
                </a:lnTo>
                <a:lnTo>
                  <a:pt x="2009" y="669"/>
                </a:lnTo>
                <a:lnTo>
                  <a:pt x="2004" y="675"/>
                </a:lnTo>
                <a:lnTo>
                  <a:pt x="1998" y="683"/>
                </a:lnTo>
                <a:lnTo>
                  <a:pt x="1990" y="692"/>
                </a:lnTo>
                <a:lnTo>
                  <a:pt x="1979" y="702"/>
                </a:lnTo>
                <a:lnTo>
                  <a:pt x="1966" y="712"/>
                </a:lnTo>
                <a:lnTo>
                  <a:pt x="1950" y="722"/>
                </a:lnTo>
                <a:lnTo>
                  <a:pt x="1932" y="731"/>
                </a:lnTo>
                <a:lnTo>
                  <a:pt x="1910" y="738"/>
                </a:lnTo>
                <a:lnTo>
                  <a:pt x="1884" y="746"/>
                </a:lnTo>
                <a:lnTo>
                  <a:pt x="1855" y="751"/>
                </a:lnTo>
                <a:lnTo>
                  <a:pt x="1822" y="756"/>
                </a:lnTo>
                <a:lnTo>
                  <a:pt x="1785" y="757"/>
                </a:lnTo>
                <a:lnTo>
                  <a:pt x="1744" y="757"/>
                </a:lnTo>
                <a:lnTo>
                  <a:pt x="1697" y="754"/>
                </a:lnTo>
                <a:lnTo>
                  <a:pt x="1698" y="756"/>
                </a:lnTo>
                <a:lnTo>
                  <a:pt x="1702" y="762"/>
                </a:lnTo>
                <a:lnTo>
                  <a:pt x="1708" y="773"/>
                </a:lnTo>
                <a:lnTo>
                  <a:pt x="1717" y="788"/>
                </a:lnTo>
                <a:lnTo>
                  <a:pt x="1728" y="803"/>
                </a:lnTo>
                <a:lnTo>
                  <a:pt x="1742" y="820"/>
                </a:lnTo>
                <a:lnTo>
                  <a:pt x="1759" y="837"/>
                </a:lnTo>
                <a:lnTo>
                  <a:pt x="1778" y="854"/>
                </a:lnTo>
                <a:lnTo>
                  <a:pt x="1801" y="868"/>
                </a:lnTo>
                <a:lnTo>
                  <a:pt x="1817" y="875"/>
                </a:lnTo>
                <a:lnTo>
                  <a:pt x="1837" y="878"/>
                </a:lnTo>
                <a:lnTo>
                  <a:pt x="1858" y="877"/>
                </a:lnTo>
                <a:lnTo>
                  <a:pt x="1881" y="874"/>
                </a:lnTo>
                <a:lnTo>
                  <a:pt x="1905" y="868"/>
                </a:lnTo>
                <a:lnTo>
                  <a:pt x="1929" y="860"/>
                </a:lnTo>
                <a:lnTo>
                  <a:pt x="1953" y="852"/>
                </a:lnTo>
                <a:lnTo>
                  <a:pt x="1976" y="843"/>
                </a:lnTo>
                <a:lnTo>
                  <a:pt x="1997" y="833"/>
                </a:lnTo>
                <a:lnTo>
                  <a:pt x="2015" y="824"/>
                </a:lnTo>
                <a:lnTo>
                  <a:pt x="2031" y="816"/>
                </a:lnTo>
                <a:lnTo>
                  <a:pt x="2042" y="811"/>
                </a:lnTo>
                <a:lnTo>
                  <a:pt x="2049" y="807"/>
                </a:lnTo>
                <a:lnTo>
                  <a:pt x="2053" y="805"/>
                </a:lnTo>
                <a:lnTo>
                  <a:pt x="2050" y="808"/>
                </a:lnTo>
                <a:lnTo>
                  <a:pt x="2046" y="813"/>
                </a:lnTo>
                <a:lnTo>
                  <a:pt x="2039" y="823"/>
                </a:lnTo>
                <a:lnTo>
                  <a:pt x="2030" y="835"/>
                </a:lnTo>
                <a:lnTo>
                  <a:pt x="2016" y="849"/>
                </a:lnTo>
                <a:lnTo>
                  <a:pt x="2000" y="864"/>
                </a:lnTo>
                <a:lnTo>
                  <a:pt x="1981" y="878"/>
                </a:lnTo>
                <a:lnTo>
                  <a:pt x="1959" y="891"/>
                </a:lnTo>
                <a:lnTo>
                  <a:pt x="1933" y="903"/>
                </a:lnTo>
                <a:lnTo>
                  <a:pt x="1904" y="912"/>
                </a:lnTo>
                <a:lnTo>
                  <a:pt x="1873" y="919"/>
                </a:lnTo>
                <a:lnTo>
                  <a:pt x="1838" y="920"/>
                </a:lnTo>
                <a:lnTo>
                  <a:pt x="1838" y="922"/>
                </a:lnTo>
                <a:lnTo>
                  <a:pt x="1841" y="929"/>
                </a:lnTo>
                <a:lnTo>
                  <a:pt x="1847" y="939"/>
                </a:lnTo>
                <a:lnTo>
                  <a:pt x="1856" y="950"/>
                </a:lnTo>
                <a:lnTo>
                  <a:pt x="1869" y="963"/>
                </a:lnTo>
                <a:lnTo>
                  <a:pt x="1885" y="976"/>
                </a:lnTo>
                <a:lnTo>
                  <a:pt x="1906" y="988"/>
                </a:lnTo>
                <a:lnTo>
                  <a:pt x="1923" y="994"/>
                </a:lnTo>
                <a:lnTo>
                  <a:pt x="1943" y="996"/>
                </a:lnTo>
                <a:lnTo>
                  <a:pt x="1965" y="994"/>
                </a:lnTo>
                <a:lnTo>
                  <a:pt x="1987" y="989"/>
                </a:lnTo>
                <a:lnTo>
                  <a:pt x="2010" y="983"/>
                </a:lnTo>
                <a:lnTo>
                  <a:pt x="2032" y="976"/>
                </a:lnTo>
                <a:lnTo>
                  <a:pt x="2055" y="968"/>
                </a:lnTo>
                <a:lnTo>
                  <a:pt x="2076" y="961"/>
                </a:lnTo>
                <a:lnTo>
                  <a:pt x="2094" y="955"/>
                </a:lnTo>
                <a:lnTo>
                  <a:pt x="2112" y="952"/>
                </a:lnTo>
                <a:lnTo>
                  <a:pt x="2122" y="950"/>
                </a:lnTo>
                <a:lnTo>
                  <a:pt x="2135" y="946"/>
                </a:lnTo>
                <a:lnTo>
                  <a:pt x="2151" y="944"/>
                </a:lnTo>
                <a:lnTo>
                  <a:pt x="2168" y="941"/>
                </a:lnTo>
                <a:lnTo>
                  <a:pt x="2188" y="938"/>
                </a:lnTo>
                <a:lnTo>
                  <a:pt x="2208" y="935"/>
                </a:lnTo>
                <a:lnTo>
                  <a:pt x="2230" y="933"/>
                </a:lnTo>
                <a:lnTo>
                  <a:pt x="2252" y="933"/>
                </a:lnTo>
                <a:lnTo>
                  <a:pt x="2274" y="934"/>
                </a:lnTo>
                <a:lnTo>
                  <a:pt x="2296" y="936"/>
                </a:lnTo>
                <a:lnTo>
                  <a:pt x="2318" y="942"/>
                </a:lnTo>
                <a:lnTo>
                  <a:pt x="2339" y="950"/>
                </a:lnTo>
                <a:lnTo>
                  <a:pt x="2358" y="960"/>
                </a:lnTo>
                <a:lnTo>
                  <a:pt x="2376" y="974"/>
                </a:lnTo>
                <a:lnTo>
                  <a:pt x="2391" y="990"/>
                </a:lnTo>
                <a:lnTo>
                  <a:pt x="2406" y="1011"/>
                </a:lnTo>
                <a:lnTo>
                  <a:pt x="2417" y="1037"/>
                </a:lnTo>
                <a:lnTo>
                  <a:pt x="2424" y="1066"/>
                </a:lnTo>
                <a:lnTo>
                  <a:pt x="2423" y="1064"/>
                </a:lnTo>
                <a:lnTo>
                  <a:pt x="2418" y="1058"/>
                </a:lnTo>
                <a:lnTo>
                  <a:pt x="2411" y="1048"/>
                </a:lnTo>
                <a:lnTo>
                  <a:pt x="2401" y="1037"/>
                </a:lnTo>
                <a:lnTo>
                  <a:pt x="2388" y="1024"/>
                </a:lnTo>
                <a:lnTo>
                  <a:pt x="2374" y="1009"/>
                </a:lnTo>
                <a:lnTo>
                  <a:pt x="2357" y="997"/>
                </a:lnTo>
                <a:lnTo>
                  <a:pt x="2339" y="985"/>
                </a:lnTo>
                <a:lnTo>
                  <a:pt x="2318" y="976"/>
                </a:lnTo>
                <a:lnTo>
                  <a:pt x="2297" y="972"/>
                </a:lnTo>
                <a:lnTo>
                  <a:pt x="2274" y="971"/>
                </a:lnTo>
                <a:lnTo>
                  <a:pt x="2275" y="972"/>
                </a:lnTo>
                <a:lnTo>
                  <a:pt x="2279" y="974"/>
                </a:lnTo>
                <a:lnTo>
                  <a:pt x="2287" y="978"/>
                </a:lnTo>
                <a:lnTo>
                  <a:pt x="2296" y="984"/>
                </a:lnTo>
                <a:lnTo>
                  <a:pt x="2306" y="992"/>
                </a:lnTo>
                <a:lnTo>
                  <a:pt x="2318" y="1000"/>
                </a:lnTo>
                <a:lnTo>
                  <a:pt x="2329" y="1013"/>
                </a:lnTo>
                <a:lnTo>
                  <a:pt x="2339" y="1026"/>
                </a:lnTo>
                <a:lnTo>
                  <a:pt x="2349" y="1040"/>
                </a:lnTo>
                <a:lnTo>
                  <a:pt x="2357" y="1058"/>
                </a:lnTo>
                <a:lnTo>
                  <a:pt x="2363" y="1076"/>
                </a:lnTo>
                <a:lnTo>
                  <a:pt x="2366" y="1098"/>
                </a:lnTo>
                <a:lnTo>
                  <a:pt x="2366" y="1122"/>
                </a:lnTo>
                <a:lnTo>
                  <a:pt x="2362" y="1147"/>
                </a:lnTo>
                <a:lnTo>
                  <a:pt x="2354" y="1176"/>
                </a:lnTo>
                <a:lnTo>
                  <a:pt x="2340" y="1205"/>
                </a:lnTo>
                <a:lnTo>
                  <a:pt x="2340" y="1204"/>
                </a:lnTo>
                <a:lnTo>
                  <a:pt x="2341" y="1198"/>
                </a:lnTo>
                <a:lnTo>
                  <a:pt x="2341" y="1189"/>
                </a:lnTo>
                <a:lnTo>
                  <a:pt x="2340" y="1178"/>
                </a:lnTo>
                <a:lnTo>
                  <a:pt x="2339" y="1165"/>
                </a:lnTo>
                <a:lnTo>
                  <a:pt x="2336" y="1149"/>
                </a:lnTo>
                <a:lnTo>
                  <a:pt x="2333" y="1133"/>
                </a:lnTo>
                <a:lnTo>
                  <a:pt x="2328" y="1116"/>
                </a:lnTo>
                <a:lnTo>
                  <a:pt x="2321" y="1100"/>
                </a:lnTo>
                <a:lnTo>
                  <a:pt x="2311" y="1083"/>
                </a:lnTo>
                <a:lnTo>
                  <a:pt x="2299" y="1068"/>
                </a:lnTo>
                <a:lnTo>
                  <a:pt x="2285" y="1054"/>
                </a:lnTo>
                <a:lnTo>
                  <a:pt x="2267" y="1043"/>
                </a:lnTo>
                <a:lnTo>
                  <a:pt x="2246" y="1033"/>
                </a:lnTo>
                <a:lnTo>
                  <a:pt x="2222" y="1028"/>
                </a:lnTo>
                <a:lnTo>
                  <a:pt x="2193" y="1026"/>
                </a:lnTo>
                <a:lnTo>
                  <a:pt x="2196" y="1026"/>
                </a:lnTo>
                <a:lnTo>
                  <a:pt x="2202" y="1027"/>
                </a:lnTo>
                <a:lnTo>
                  <a:pt x="2212" y="1029"/>
                </a:lnTo>
                <a:lnTo>
                  <a:pt x="2225" y="1033"/>
                </a:lnTo>
                <a:lnTo>
                  <a:pt x="2240" y="1039"/>
                </a:lnTo>
                <a:lnTo>
                  <a:pt x="2255" y="1046"/>
                </a:lnTo>
                <a:lnTo>
                  <a:pt x="2272" y="1055"/>
                </a:lnTo>
                <a:lnTo>
                  <a:pt x="2286" y="1066"/>
                </a:lnTo>
                <a:lnTo>
                  <a:pt x="2300" y="1081"/>
                </a:lnTo>
                <a:lnTo>
                  <a:pt x="2311" y="1098"/>
                </a:lnTo>
                <a:lnTo>
                  <a:pt x="2319" y="1118"/>
                </a:lnTo>
                <a:lnTo>
                  <a:pt x="2323" y="1142"/>
                </a:lnTo>
                <a:lnTo>
                  <a:pt x="2321" y="1140"/>
                </a:lnTo>
                <a:lnTo>
                  <a:pt x="2316" y="1135"/>
                </a:lnTo>
                <a:lnTo>
                  <a:pt x="2308" y="1127"/>
                </a:lnTo>
                <a:lnTo>
                  <a:pt x="2297" y="1116"/>
                </a:lnTo>
                <a:lnTo>
                  <a:pt x="2284" y="1105"/>
                </a:lnTo>
                <a:lnTo>
                  <a:pt x="2267" y="1094"/>
                </a:lnTo>
                <a:lnTo>
                  <a:pt x="2250" y="1083"/>
                </a:lnTo>
                <a:lnTo>
                  <a:pt x="2231" y="1073"/>
                </a:lnTo>
                <a:lnTo>
                  <a:pt x="2210" y="1065"/>
                </a:lnTo>
                <a:lnTo>
                  <a:pt x="2188" y="1060"/>
                </a:lnTo>
                <a:lnTo>
                  <a:pt x="2166" y="1059"/>
                </a:lnTo>
                <a:lnTo>
                  <a:pt x="2135" y="1061"/>
                </a:lnTo>
                <a:lnTo>
                  <a:pt x="2108" y="1065"/>
                </a:lnTo>
                <a:lnTo>
                  <a:pt x="2082" y="1070"/>
                </a:lnTo>
                <a:lnTo>
                  <a:pt x="2059" y="1074"/>
                </a:lnTo>
                <a:lnTo>
                  <a:pt x="2042" y="1080"/>
                </a:lnTo>
                <a:lnTo>
                  <a:pt x="2027" y="1084"/>
                </a:lnTo>
                <a:lnTo>
                  <a:pt x="2019" y="1086"/>
                </a:lnTo>
                <a:lnTo>
                  <a:pt x="2016" y="1087"/>
                </a:lnTo>
                <a:lnTo>
                  <a:pt x="2020" y="1087"/>
                </a:lnTo>
                <a:lnTo>
                  <a:pt x="2028" y="1089"/>
                </a:lnTo>
                <a:lnTo>
                  <a:pt x="2043" y="1089"/>
                </a:lnTo>
                <a:lnTo>
                  <a:pt x="2060" y="1091"/>
                </a:lnTo>
                <a:lnTo>
                  <a:pt x="2082" y="1093"/>
                </a:lnTo>
                <a:lnTo>
                  <a:pt x="2105" y="1096"/>
                </a:lnTo>
                <a:lnTo>
                  <a:pt x="2130" y="1102"/>
                </a:lnTo>
                <a:lnTo>
                  <a:pt x="2154" y="1109"/>
                </a:lnTo>
                <a:lnTo>
                  <a:pt x="2177" y="1118"/>
                </a:lnTo>
                <a:lnTo>
                  <a:pt x="2199" y="1130"/>
                </a:lnTo>
                <a:lnTo>
                  <a:pt x="2219" y="1145"/>
                </a:lnTo>
                <a:lnTo>
                  <a:pt x="2234" y="1161"/>
                </a:lnTo>
                <a:lnTo>
                  <a:pt x="2254" y="1193"/>
                </a:lnTo>
                <a:lnTo>
                  <a:pt x="2267" y="1223"/>
                </a:lnTo>
                <a:lnTo>
                  <a:pt x="2276" y="1250"/>
                </a:lnTo>
                <a:lnTo>
                  <a:pt x="2281" y="1277"/>
                </a:lnTo>
                <a:lnTo>
                  <a:pt x="2283" y="1300"/>
                </a:lnTo>
                <a:lnTo>
                  <a:pt x="2280" y="1320"/>
                </a:lnTo>
                <a:lnTo>
                  <a:pt x="2277" y="1335"/>
                </a:lnTo>
                <a:lnTo>
                  <a:pt x="2277" y="1332"/>
                </a:lnTo>
                <a:lnTo>
                  <a:pt x="2277" y="1324"/>
                </a:lnTo>
                <a:lnTo>
                  <a:pt x="2276" y="1311"/>
                </a:lnTo>
                <a:lnTo>
                  <a:pt x="2274" y="1296"/>
                </a:lnTo>
                <a:lnTo>
                  <a:pt x="2269" y="1278"/>
                </a:lnTo>
                <a:lnTo>
                  <a:pt x="2265" y="1259"/>
                </a:lnTo>
                <a:lnTo>
                  <a:pt x="2257" y="1241"/>
                </a:lnTo>
                <a:lnTo>
                  <a:pt x="2247" y="1224"/>
                </a:lnTo>
                <a:lnTo>
                  <a:pt x="2235" y="1210"/>
                </a:lnTo>
                <a:lnTo>
                  <a:pt x="2220" y="1199"/>
                </a:lnTo>
                <a:lnTo>
                  <a:pt x="2221" y="1200"/>
                </a:lnTo>
                <a:lnTo>
                  <a:pt x="2224" y="1203"/>
                </a:lnTo>
                <a:lnTo>
                  <a:pt x="2228" y="1210"/>
                </a:lnTo>
                <a:lnTo>
                  <a:pt x="2232" y="1218"/>
                </a:lnTo>
                <a:lnTo>
                  <a:pt x="2236" y="1229"/>
                </a:lnTo>
                <a:lnTo>
                  <a:pt x="2241" y="1244"/>
                </a:lnTo>
                <a:lnTo>
                  <a:pt x="2245" y="1260"/>
                </a:lnTo>
                <a:lnTo>
                  <a:pt x="2247" y="1280"/>
                </a:lnTo>
                <a:lnTo>
                  <a:pt x="2248" y="1303"/>
                </a:lnTo>
                <a:lnTo>
                  <a:pt x="2247" y="1330"/>
                </a:lnTo>
                <a:lnTo>
                  <a:pt x="2243" y="1358"/>
                </a:lnTo>
                <a:lnTo>
                  <a:pt x="2236" y="1390"/>
                </a:lnTo>
                <a:lnTo>
                  <a:pt x="2225" y="1427"/>
                </a:lnTo>
                <a:lnTo>
                  <a:pt x="2211" y="1465"/>
                </a:lnTo>
                <a:lnTo>
                  <a:pt x="2211" y="1462"/>
                </a:lnTo>
                <a:lnTo>
                  <a:pt x="2211" y="1454"/>
                </a:lnTo>
                <a:lnTo>
                  <a:pt x="2211" y="1441"/>
                </a:lnTo>
                <a:lnTo>
                  <a:pt x="2210" y="1426"/>
                </a:lnTo>
                <a:lnTo>
                  <a:pt x="2209" y="1407"/>
                </a:lnTo>
                <a:lnTo>
                  <a:pt x="2207" y="1387"/>
                </a:lnTo>
                <a:lnTo>
                  <a:pt x="2202" y="1366"/>
                </a:lnTo>
                <a:lnTo>
                  <a:pt x="2197" y="1346"/>
                </a:lnTo>
                <a:lnTo>
                  <a:pt x="2189" y="1329"/>
                </a:lnTo>
                <a:lnTo>
                  <a:pt x="2178" y="1312"/>
                </a:lnTo>
                <a:lnTo>
                  <a:pt x="2166" y="1300"/>
                </a:lnTo>
                <a:lnTo>
                  <a:pt x="2134" y="1280"/>
                </a:lnTo>
                <a:lnTo>
                  <a:pt x="2101" y="1263"/>
                </a:lnTo>
                <a:lnTo>
                  <a:pt x="2068" y="1249"/>
                </a:lnTo>
                <a:lnTo>
                  <a:pt x="2038" y="1238"/>
                </a:lnTo>
                <a:lnTo>
                  <a:pt x="2012" y="1231"/>
                </a:lnTo>
                <a:lnTo>
                  <a:pt x="1995" y="1226"/>
                </a:lnTo>
                <a:lnTo>
                  <a:pt x="1976" y="1222"/>
                </a:lnTo>
                <a:lnTo>
                  <a:pt x="1954" y="1216"/>
                </a:lnTo>
                <a:lnTo>
                  <a:pt x="1932" y="1211"/>
                </a:lnTo>
                <a:lnTo>
                  <a:pt x="1911" y="1205"/>
                </a:lnTo>
                <a:lnTo>
                  <a:pt x="1892" y="1200"/>
                </a:lnTo>
                <a:lnTo>
                  <a:pt x="1878" y="1194"/>
                </a:lnTo>
                <a:lnTo>
                  <a:pt x="1869" y="1189"/>
                </a:lnTo>
                <a:lnTo>
                  <a:pt x="1870" y="1191"/>
                </a:lnTo>
                <a:lnTo>
                  <a:pt x="1873" y="1195"/>
                </a:lnTo>
                <a:lnTo>
                  <a:pt x="1879" y="1204"/>
                </a:lnTo>
                <a:lnTo>
                  <a:pt x="1888" y="1214"/>
                </a:lnTo>
                <a:lnTo>
                  <a:pt x="1900" y="1225"/>
                </a:lnTo>
                <a:lnTo>
                  <a:pt x="1915" y="1236"/>
                </a:lnTo>
                <a:lnTo>
                  <a:pt x="1935" y="1246"/>
                </a:lnTo>
                <a:lnTo>
                  <a:pt x="1958" y="1256"/>
                </a:lnTo>
                <a:lnTo>
                  <a:pt x="1982" y="1265"/>
                </a:lnTo>
                <a:lnTo>
                  <a:pt x="2006" y="1277"/>
                </a:lnTo>
                <a:lnTo>
                  <a:pt x="2030" y="1290"/>
                </a:lnTo>
                <a:lnTo>
                  <a:pt x="2050" y="1307"/>
                </a:lnTo>
                <a:lnTo>
                  <a:pt x="2069" y="1326"/>
                </a:lnTo>
                <a:lnTo>
                  <a:pt x="2088" y="1348"/>
                </a:lnTo>
                <a:lnTo>
                  <a:pt x="2105" y="1375"/>
                </a:lnTo>
                <a:lnTo>
                  <a:pt x="2123" y="1406"/>
                </a:lnTo>
                <a:lnTo>
                  <a:pt x="2141" y="1442"/>
                </a:lnTo>
                <a:lnTo>
                  <a:pt x="2157" y="1486"/>
                </a:lnTo>
                <a:lnTo>
                  <a:pt x="2156" y="1484"/>
                </a:lnTo>
                <a:lnTo>
                  <a:pt x="2152" y="1478"/>
                </a:lnTo>
                <a:lnTo>
                  <a:pt x="2144" y="1471"/>
                </a:lnTo>
                <a:lnTo>
                  <a:pt x="2135" y="1461"/>
                </a:lnTo>
                <a:lnTo>
                  <a:pt x="2125" y="1450"/>
                </a:lnTo>
                <a:lnTo>
                  <a:pt x="2114" y="1439"/>
                </a:lnTo>
                <a:lnTo>
                  <a:pt x="2103" y="1428"/>
                </a:lnTo>
                <a:lnTo>
                  <a:pt x="2093" y="1417"/>
                </a:lnTo>
                <a:lnTo>
                  <a:pt x="2083" y="1409"/>
                </a:lnTo>
                <a:lnTo>
                  <a:pt x="2069" y="1399"/>
                </a:lnTo>
                <a:lnTo>
                  <a:pt x="2052" y="1389"/>
                </a:lnTo>
                <a:lnTo>
                  <a:pt x="2032" y="1378"/>
                </a:lnTo>
                <a:lnTo>
                  <a:pt x="2012" y="1368"/>
                </a:lnTo>
                <a:lnTo>
                  <a:pt x="1994" y="1359"/>
                </a:lnTo>
                <a:lnTo>
                  <a:pt x="1979" y="1351"/>
                </a:lnTo>
                <a:lnTo>
                  <a:pt x="1970" y="1343"/>
                </a:lnTo>
                <a:lnTo>
                  <a:pt x="1971" y="1345"/>
                </a:lnTo>
                <a:lnTo>
                  <a:pt x="1977" y="1351"/>
                </a:lnTo>
                <a:lnTo>
                  <a:pt x="1984" y="1358"/>
                </a:lnTo>
                <a:lnTo>
                  <a:pt x="1994" y="1369"/>
                </a:lnTo>
                <a:lnTo>
                  <a:pt x="2006" y="1383"/>
                </a:lnTo>
                <a:lnTo>
                  <a:pt x="2021" y="1398"/>
                </a:lnTo>
                <a:lnTo>
                  <a:pt x="2035" y="1416"/>
                </a:lnTo>
                <a:lnTo>
                  <a:pt x="2050" y="1434"/>
                </a:lnTo>
                <a:lnTo>
                  <a:pt x="2065" y="1454"/>
                </a:lnTo>
                <a:lnTo>
                  <a:pt x="2081" y="1477"/>
                </a:lnTo>
                <a:lnTo>
                  <a:pt x="2098" y="1504"/>
                </a:lnTo>
                <a:lnTo>
                  <a:pt x="2115" y="1534"/>
                </a:lnTo>
                <a:lnTo>
                  <a:pt x="2132" y="1567"/>
                </a:lnTo>
                <a:lnTo>
                  <a:pt x="2146" y="1602"/>
                </a:lnTo>
                <a:lnTo>
                  <a:pt x="2158" y="1638"/>
                </a:lnTo>
                <a:lnTo>
                  <a:pt x="2166" y="1677"/>
                </a:lnTo>
                <a:lnTo>
                  <a:pt x="2169" y="1715"/>
                </a:lnTo>
                <a:lnTo>
                  <a:pt x="2167" y="1754"/>
                </a:lnTo>
                <a:lnTo>
                  <a:pt x="2159" y="1792"/>
                </a:lnTo>
                <a:lnTo>
                  <a:pt x="2148" y="1826"/>
                </a:lnTo>
                <a:lnTo>
                  <a:pt x="2133" y="1858"/>
                </a:lnTo>
                <a:lnTo>
                  <a:pt x="2114" y="1887"/>
                </a:lnTo>
                <a:lnTo>
                  <a:pt x="2092" y="1912"/>
                </a:lnTo>
                <a:lnTo>
                  <a:pt x="2068" y="1933"/>
                </a:lnTo>
                <a:lnTo>
                  <a:pt x="2039" y="1951"/>
                </a:lnTo>
                <a:lnTo>
                  <a:pt x="2009" y="1964"/>
                </a:lnTo>
                <a:lnTo>
                  <a:pt x="1976" y="1972"/>
                </a:lnTo>
                <a:lnTo>
                  <a:pt x="2474" y="2084"/>
                </a:lnTo>
                <a:lnTo>
                  <a:pt x="2475" y="2082"/>
                </a:lnTo>
                <a:lnTo>
                  <a:pt x="2479" y="2078"/>
                </a:lnTo>
                <a:lnTo>
                  <a:pt x="2487" y="2073"/>
                </a:lnTo>
                <a:lnTo>
                  <a:pt x="2496" y="2068"/>
                </a:lnTo>
                <a:lnTo>
                  <a:pt x="2507" y="2066"/>
                </a:lnTo>
                <a:lnTo>
                  <a:pt x="2520" y="2066"/>
                </a:lnTo>
                <a:lnTo>
                  <a:pt x="2533" y="2072"/>
                </a:lnTo>
                <a:lnTo>
                  <a:pt x="2547" y="2084"/>
                </a:lnTo>
                <a:lnTo>
                  <a:pt x="2548" y="2082"/>
                </a:lnTo>
                <a:lnTo>
                  <a:pt x="2552" y="2078"/>
                </a:lnTo>
                <a:lnTo>
                  <a:pt x="2558" y="2070"/>
                </a:lnTo>
                <a:lnTo>
                  <a:pt x="2566" y="2060"/>
                </a:lnTo>
                <a:lnTo>
                  <a:pt x="2577" y="2049"/>
                </a:lnTo>
                <a:lnTo>
                  <a:pt x="2592" y="2037"/>
                </a:lnTo>
                <a:lnTo>
                  <a:pt x="2607" y="2025"/>
                </a:lnTo>
                <a:lnTo>
                  <a:pt x="2626" y="2014"/>
                </a:lnTo>
                <a:lnTo>
                  <a:pt x="2647" y="2003"/>
                </a:lnTo>
                <a:lnTo>
                  <a:pt x="2670" y="1994"/>
                </a:lnTo>
                <a:lnTo>
                  <a:pt x="2695" y="1987"/>
                </a:lnTo>
                <a:lnTo>
                  <a:pt x="2723" y="1984"/>
                </a:lnTo>
                <a:lnTo>
                  <a:pt x="2752" y="1983"/>
                </a:lnTo>
                <a:lnTo>
                  <a:pt x="2785" y="1987"/>
                </a:lnTo>
                <a:lnTo>
                  <a:pt x="2819" y="1996"/>
                </a:lnTo>
                <a:lnTo>
                  <a:pt x="2857" y="2009"/>
                </a:lnTo>
                <a:lnTo>
                  <a:pt x="2896" y="2029"/>
                </a:lnTo>
                <a:lnTo>
                  <a:pt x="2947" y="2057"/>
                </a:lnTo>
                <a:lnTo>
                  <a:pt x="2993" y="2080"/>
                </a:lnTo>
                <a:lnTo>
                  <a:pt x="3036" y="2101"/>
                </a:lnTo>
                <a:lnTo>
                  <a:pt x="3075" y="2117"/>
                </a:lnTo>
                <a:lnTo>
                  <a:pt x="3110" y="2131"/>
                </a:lnTo>
                <a:lnTo>
                  <a:pt x="3141" y="2142"/>
                </a:lnTo>
                <a:lnTo>
                  <a:pt x="3169" y="2149"/>
                </a:lnTo>
                <a:lnTo>
                  <a:pt x="3194" y="2155"/>
                </a:lnTo>
                <a:lnTo>
                  <a:pt x="3216" y="2158"/>
                </a:lnTo>
                <a:lnTo>
                  <a:pt x="3235" y="2159"/>
                </a:lnTo>
                <a:lnTo>
                  <a:pt x="3252" y="2159"/>
                </a:lnTo>
                <a:lnTo>
                  <a:pt x="3265" y="2157"/>
                </a:lnTo>
                <a:lnTo>
                  <a:pt x="3276" y="2154"/>
                </a:lnTo>
                <a:lnTo>
                  <a:pt x="3273" y="2155"/>
                </a:lnTo>
                <a:lnTo>
                  <a:pt x="3266" y="2157"/>
                </a:lnTo>
                <a:lnTo>
                  <a:pt x="3254" y="2160"/>
                </a:lnTo>
                <a:lnTo>
                  <a:pt x="3240" y="2165"/>
                </a:lnTo>
                <a:lnTo>
                  <a:pt x="3223" y="2169"/>
                </a:lnTo>
                <a:lnTo>
                  <a:pt x="3207" y="2172"/>
                </a:lnTo>
                <a:lnTo>
                  <a:pt x="3189" y="2176"/>
                </a:lnTo>
                <a:lnTo>
                  <a:pt x="3172" y="2178"/>
                </a:lnTo>
                <a:lnTo>
                  <a:pt x="3158" y="2177"/>
                </a:lnTo>
                <a:lnTo>
                  <a:pt x="3161" y="2178"/>
                </a:lnTo>
                <a:lnTo>
                  <a:pt x="3171" y="2178"/>
                </a:lnTo>
                <a:lnTo>
                  <a:pt x="3186" y="2179"/>
                </a:lnTo>
                <a:lnTo>
                  <a:pt x="3203" y="2180"/>
                </a:lnTo>
                <a:lnTo>
                  <a:pt x="3225" y="2180"/>
                </a:lnTo>
                <a:lnTo>
                  <a:pt x="3249" y="2179"/>
                </a:lnTo>
                <a:lnTo>
                  <a:pt x="3276" y="2176"/>
                </a:lnTo>
                <a:lnTo>
                  <a:pt x="3301" y="2171"/>
                </a:lnTo>
                <a:lnTo>
                  <a:pt x="3328" y="2164"/>
                </a:lnTo>
                <a:lnTo>
                  <a:pt x="3353" y="2153"/>
                </a:lnTo>
                <a:lnTo>
                  <a:pt x="3375" y="2139"/>
                </a:lnTo>
                <a:lnTo>
                  <a:pt x="3396" y="2122"/>
                </a:lnTo>
                <a:lnTo>
                  <a:pt x="3394" y="2124"/>
                </a:lnTo>
                <a:lnTo>
                  <a:pt x="3390" y="2129"/>
                </a:lnTo>
                <a:lnTo>
                  <a:pt x="3384" y="2137"/>
                </a:lnTo>
                <a:lnTo>
                  <a:pt x="3375" y="2148"/>
                </a:lnTo>
                <a:lnTo>
                  <a:pt x="3363" y="2159"/>
                </a:lnTo>
                <a:lnTo>
                  <a:pt x="3347" y="2171"/>
                </a:lnTo>
                <a:lnTo>
                  <a:pt x="3329" y="2183"/>
                </a:lnTo>
                <a:lnTo>
                  <a:pt x="3308" y="2195"/>
                </a:lnTo>
                <a:lnTo>
                  <a:pt x="3284" y="2205"/>
                </a:lnTo>
                <a:lnTo>
                  <a:pt x="3255" y="2214"/>
                </a:lnTo>
                <a:lnTo>
                  <a:pt x="3224" y="2219"/>
                </a:lnTo>
                <a:lnTo>
                  <a:pt x="3189" y="2221"/>
                </a:lnTo>
                <a:lnTo>
                  <a:pt x="3192" y="2222"/>
                </a:lnTo>
                <a:lnTo>
                  <a:pt x="3200" y="2224"/>
                </a:lnTo>
                <a:lnTo>
                  <a:pt x="3212" y="2229"/>
                </a:lnTo>
                <a:lnTo>
                  <a:pt x="3229" y="2233"/>
                </a:lnTo>
                <a:lnTo>
                  <a:pt x="3249" y="2237"/>
                </a:lnTo>
                <a:lnTo>
                  <a:pt x="3273" y="2242"/>
                </a:lnTo>
                <a:lnTo>
                  <a:pt x="3298" y="2246"/>
                </a:lnTo>
                <a:lnTo>
                  <a:pt x="3324" y="2249"/>
                </a:lnTo>
                <a:lnTo>
                  <a:pt x="3353" y="2251"/>
                </a:lnTo>
                <a:lnTo>
                  <a:pt x="3381" y="2251"/>
                </a:lnTo>
                <a:lnTo>
                  <a:pt x="3411" y="2247"/>
                </a:lnTo>
                <a:lnTo>
                  <a:pt x="3439" y="2242"/>
                </a:lnTo>
                <a:lnTo>
                  <a:pt x="3466" y="2234"/>
                </a:lnTo>
                <a:lnTo>
                  <a:pt x="3493" y="2221"/>
                </a:lnTo>
                <a:lnTo>
                  <a:pt x="3490" y="2223"/>
                </a:lnTo>
                <a:lnTo>
                  <a:pt x="3485" y="2229"/>
                </a:lnTo>
                <a:lnTo>
                  <a:pt x="3475" y="2237"/>
                </a:lnTo>
                <a:lnTo>
                  <a:pt x="3463" y="2247"/>
                </a:lnTo>
                <a:lnTo>
                  <a:pt x="3446" y="2258"/>
                </a:lnTo>
                <a:lnTo>
                  <a:pt x="3428" y="2269"/>
                </a:lnTo>
                <a:lnTo>
                  <a:pt x="3406" y="2279"/>
                </a:lnTo>
                <a:lnTo>
                  <a:pt x="3381" y="2288"/>
                </a:lnTo>
                <a:lnTo>
                  <a:pt x="3354" y="2294"/>
                </a:lnTo>
                <a:lnTo>
                  <a:pt x="3324" y="2297"/>
                </a:lnTo>
                <a:lnTo>
                  <a:pt x="3328" y="2297"/>
                </a:lnTo>
                <a:lnTo>
                  <a:pt x="3337" y="2298"/>
                </a:lnTo>
                <a:lnTo>
                  <a:pt x="3351" y="2299"/>
                </a:lnTo>
                <a:lnTo>
                  <a:pt x="3369" y="2299"/>
                </a:lnTo>
                <a:lnTo>
                  <a:pt x="3391" y="2299"/>
                </a:lnTo>
                <a:lnTo>
                  <a:pt x="3417" y="2298"/>
                </a:lnTo>
                <a:lnTo>
                  <a:pt x="3443" y="2295"/>
                </a:lnTo>
                <a:lnTo>
                  <a:pt x="3472" y="2290"/>
                </a:lnTo>
                <a:lnTo>
                  <a:pt x="3500" y="2284"/>
                </a:lnTo>
                <a:lnTo>
                  <a:pt x="3529" y="2275"/>
                </a:lnTo>
                <a:lnTo>
                  <a:pt x="3557" y="2263"/>
                </a:lnTo>
                <a:lnTo>
                  <a:pt x="3583" y="2247"/>
                </a:lnTo>
                <a:lnTo>
                  <a:pt x="3607" y="2229"/>
                </a:lnTo>
                <a:lnTo>
                  <a:pt x="3628" y="2205"/>
                </a:lnTo>
                <a:lnTo>
                  <a:pt x="3627" y="2208"/>
                </a:lnTo>
                <a:lnTo>
                  <a:pt x="3621" y="2214"/>
                </a:lnTo>
                <a:lnTo>
                  <a:pt x="3614" y="2224"/>
                </a:lnTo>
                <a:lnTo>
                  <a:pt x="3601" y="2237"/>
                </a:lnTo>
                <a:lnTo>
                  <a:pt x="3587" y="2253"/>
                </a:lnTo>
                <a:lnTo>
                  <a:pt x="3570" y="2270"/>
                </a:lnTo>
                <a:lnTo>
                  <a:pt x="3549" y="2289"/>
                </a:lnTo>
                <a:lnTo>
                  <a:pt x="3523" y="2310"/>
                </a:lnTo>
                <a:lnTo>
                  <a:pt x="3496" y="2331"/>
                </a:lnTo>
                <a:lnTo>
                  <a:pt x="3465" y="2352"/>
                </a:lnTo>
                <a:lnTo>
                  <a:pt x="3431" y="2373"/>
                </a:lnTo>
                <a:lnTo>
                  <a:pt x="3394" y="2393"/>
                </a:lnTo>
                <a:lnTo>
                  <a:pt x="3353" y="2411"/>
                </a:lnTo>
                <a:lnTo>
                  <a:pt x="3309" y="2428"/>
                </a:lnTo>
                <a:lnTo>
                  <a:pt x="3262" y="2443"/>
                </a:lnTo>
                <a:lnTo>
                  <a:pt x="3211" y="2454"/>
                </a:lnTo>
                <a:lnTo>
                  <a:pt x="3158" y="2463"/>
                </a:lnTo>
                <a:lnTo>
                  <a:pt x="3101" y="2468"/>
                </a:lnTo>
                <a:lnTo>
                  <a:pt x="3040" y="2469"/>
                </a:lnTo>
                <a:lnTo>
                  <a:pt x="2977" y="2464"/>
                </a:lnTo>
                <a:lnTo>
                  <a:pt x="2980" y="2465"/>
                </a:lnTo>
                <a:lnTo>
                  <a:pt x="2988" y="2469"/>
                </a:lnTo>
                <a:lnTo>
                  <a:pt x="3000" y="2473"/>
                </a:lnTo>
                <a:lnTo>
                  <a:pt x="3016" y="2477"/>
                </a:lnTo>
                <a:lnTo>
                  <a:pt x="3036" y="2483"/>
                </a:lnTo>
                <a:lnTo>
                  <a:pt x="3059" y="2488"/>
                </a:lnTo>
                <a:lnTo>
                  <a:pt x="3084" y="2492"/>
                </a:lnTo>
                <a:lnTo>
                  <a:pt x="3111" y="2495"/>
                </a:lnTo>
                <a:lnTo>
                  <a:pt x="3139" y="2496"/>
                </a:lnTo>
                <a:lnTo>
                  <a:pt x="3168" y="2494"/>
                </a:lnTo>
                <a:lnTo>
                  <a:pt x="3197" y="2490"/>
                </a:lnTo>
                <a:lnTo>
                  <a:pt x="3225" y="2481"/>
                </a:lnTo>
                <a:lnTo>
                  <a:pt x="3252" y="2469"/>
                </a:lnTo>
                <a:lnTo>
                  <a:pt x="3249" y="2471"/>
                </a:lnTo>
                <a:lnTo>
                  <a:pt x="3243" y="2474"/>
                </a:lnTo>
                <a:lnTo>
                  <a:pt x="3231" y="2481"/>
                </a:lnTo>
                <a:lnTo>
                  <a:pt x="3214" y="2487"/>
                </a:lnTo>
                <a:lnTo>
                  <a:pt x="3194" y="2495"/>
                </a:lnTo>
                <a:lnTo>
                  <a:pt x="3170" y="2504"/>
                </a:lnTo>
                <a:lnTo>
                  <a:pt x="3143" y="2511"/>
                </a:lnTo>
                <a:lnTo>
                  <a:pt x="3111" y="2516"/>
                </a:lnTo>
                <a:lnTo>
                  <a:pt x="3077" y="2520"/>
                </a:lnTo>
                <a:lnTo>
                  <a:pt x="3039" y="2522"/>
                </a:lnTo>
                <a:lnTo>
                  <a:pt x="2999" y="2519"/>
                </a:lnTo>
                <a:lnTo>
                  <a:pt x="2956" y="2513"/>
                </a:lnTo>
                <a:lnTo>
                  <a:pt x="2911" y="2503"/>
                </a:lnTo>
                <a:lnTo>
                  <a:pt x="2907" y="2502"/>
                </a:lnTo>
                <a:lnTo>
                  <a:pt x="2900" y="2498"/>
                </a:lnTo>
                <a:lnTo>
                  <a:pt x="2886" y="2494"/>
                </a:lnTo>
                <a:lnTo>
                  <a:pt x="2869" y="2487"/>
                </a:lnTo>
                <a:lnTo>
                  <a:pt x="2848" y="2479"/>
                </a:lnTo>
                <a:lnTo>
                  <a:pt x="2824" y="2468"/>
                </a:lnTo>
                <a:lnTo>
                  <a:pt x="2797" y="2453"/>
                </a:lnTo>
                <a:lnTo>
                  <a:pt x="2770" y="2437"/>
                </a:lnTo>
                <a:lnTo>
                  <a:pt x="2740" y="2418"/>
                </a:lnTo>
                <a:lnTo>
                  <a:pt x="2710" y="2396"/>
                </a:lnTo>
                <a:lnTo>
                  <a:pt x="2712" y="2398"/>
                </a:lnTo>
                <a:lnTo>
                  <a:pt x="2717" y="2403"/>
                </a:lnTo>
                <a:lnTo>
                  <a:pt x="2724" y="2410"/>
                </a:lnTo>
                <a:lnTo>
                  <a:pt x="2732" y="2419"/>
                </a:lnTo>
                <a:lnTo>
                  <a:pt x="2742" y="2430"/>
                </a:lnTo>
                <a:lnTo>
                  <a:pt x="2753" y="2441"/>
                </a:lnTo>
                <a:lnTo>
                  <a:pt x="2763" y="2452"/>
                </a:lnTo>
                <a:lnTo>
                  <a:pt x="2771" y="2462"/>
                </a:lnTo>
                <a:lnTo>
                  <a:pt x="2769" y="2461"/>
                </a:lnTo>
                <a:lnTo>
                  <a:pt x="2763" y="2457"/>
                </a:lnTo>
                <a:lnTo>
                  <a:pt x="2754" y="2450"/>
                </a:lnTo>
                <a:lnTo>
                  <a:pt x="2742" y="2442"/>
                </a:lnTo>
                <a:lnTo>
                  <a:pt x="2729" y="2432"/>
                </a:lnTo>
                <a:lnTo>
                  <a:pt x="2716" y="2422"/>
                </a:lnTo>
                <a:lnTo>
                  <a:pt x="2702" y="2412"/>
                </a:lnTo>
                <a:lnTo>
                  <a:pt x="2688" y="2401"/>
                </a:lnTo>
                <a:lnTo>
                  <a:pt x="2705" y="2418"/>
                </a:lnTo>
                <a:lnTo>
                  <a:pt x="2725" y="2438"/>
                </a:lnTo>
                <a:lnTo>
                  <a:pt x="2746" y="2461"/>
                </a:lnTo>
                <a:lnTo>
                  <a:pt x="2767" y="2487"/>
                </a:lnTo>
                <a:lnTo>
                  <a:pt x="2786" y="2516"/>
                </a:lnTo>
                <a:lnTo>
                  <a:pt x="2805" y="2547"/>
                </a:lnTo>
                <a:lnTo>
                  <a:pt x="2820" y="2579"/>
                </a:lnTo>
                <a:lnTo>
                  <a:pt x="2833" y="2612"/>
                </a:lnTo>
                <a:lnTo>
                  <a:pt x="2838" y="2646"/>
                </a:lnTo>
                <a:lnTo>
                  <a:pt x="2837" y="2643"/>
                </a:lnTo>
                <a:lnTo>
                  <a:pt x="2835" y="2634"/>
                </a:lnTo>
                <a:lnTo>
                  <a:pt x="2829" y="2621"/>
                </a:lnTo>
                <a:lnTo>
                  <a:pt x="2823" y="2603"/>
                </a:lnTo>
                <a:lnTo>
                  <a:pt x="2813" y="2582"/>
                </a:lnTo>
                <a:lnTo>
                  <a:pt x="2800" y="2559"/>
                </a:lnTo>
                <a:lnTo>
                  <a:pt x="2784" y="2535"/>
                </a:lnTo>
                <a:lnTo>
                  <a:pt x="2764" y="2509"/>
                </a:lnTo>
                <a:lnTo>
                  <a:pt x="2741" y="2485"/>
                </a:lnTo>
                <a:lnTo>
                  <a:pt x="2714" y="2461"/>
                </a:lnTo>
                <a:lnTo>
                  <a:pt x="2683" y="2439"/>
                </a:lnTo>
                <a:lnTo>
                  <a:pt x="2640" y="2409"/>
                </a:lnTo>
                <a:lnTo>
                  <a:pt x="2605" y="2378"/>
                </a:lnTo>
                <a:lnTo>
                  <a:pt x="2575" y="2346"/>
                </a:lnTo>
                <a:lnTo>
                  <a:pt x="2551" y="2316"/>
                </a:lnTo>
                <a:lnTo>
                  <a:pt x="2533" y="2285"/>
                </a:lnTo>
                <a:lnTo>
                  <a:pt x="2521" y="2254"/>
                </a:lnTo>
                <a:lnTo>
                  <a:pt x="2515" y="2224"/>
                </a:lnTo>
                <a:lnTo>
                  <a:pt x="2512" y="2195"/>
                </a:lnTo>
                <a:lnTo>
                  <a:pt x="2511" y="2195"/>
                </a:lnTo>
                <a:lnTo>
                  <a:pt x="2505" y="2194"/>
                </a:lnTo>
                <a:lnTo>
                  <a:pt x="2497" y="2191"/>
                </a:lnTo>
                <a:lnTo>
                  <a:pt x="2486" y="2187"/>
                </a:lnTo>
                <a:lnTo>
                  <a:pt x="2475" y="2178"/>
                </a:lnTo>
                <a:lnTo>
                  <a:pt x="2463" y="2166"/>
                </a:lnTo>
                <a:lnTo>
                  <a:pt x="2452" y="2148"/>
                </a:lnTo>
                <a:lnTo>
                  <a:pt x="1518" y="1941"/>
                </a:lnTo>
                <a:lnTo>
                  <a:pt x="1627" y="2149"/>
                </a:lnTo>
                <a:lnTo>
                  <a:pt x="1629" y="2148"/>
                </a:lnTo>
                <a:lnTo>
                  <a:pt x="1635" y="2143"/>
                </a:lnTo>
                <a:lnTo>
                  <a:pt x="1643" y="2137"/>
                </a:lnTo>
                <a:lnTo>
                  <a:pt x="1656" y="2131"/>
                </a:lnTo>
                <a:lnTo>
                  <a:pt x="1670" y="2125"/>
                </a:lnTo>
                <a:lnTo>
                  <a:pt x="1686" y="2122"/>
                </a:lnTo>
                <a:lnTo>
                  <a:pt x="1704" y="2122"/>
                </a:lnTo>
                <a:lnTo>
                  <a:pt x="1722" y="2126"/>
                </a:lnTo>
                <a:lnTo>
                  <a:pt x="1736" y="2134"/>
                </a:lnTo>
                <a:lnTo>
                  <a:pt x="1746" y="2145"/>
                </a:lnTo>
                <a:lnTo>
                  <a:pt x="1755" y="2158"/>
                </a:lnTo>
                <a:lnTo>
                  <a:pt x="1760" y="2172"/>
                </a:lnTo>
                <a:lnTo>
                  <a:pt x="1763" y="2188"/>
                </a:lnTo>
                <a:lnTo>
                  <a:pt x="1767" y="2202"/>
                </a:lnTo>
                <a:lnTo>
                  <a:pt x="1768" y="2214"/>
                </a:lnTo>
                <a:lnTo>
                  <a:pt x="1768" y="2225"/>
                </a:lnTo>
                <a:lnTo>
                  <a:pt x="1768" y="2232"/>
                </a:lnTo>
                <a:lnTo>
                  <a:pt x="1768" y="2234"/>
                </a:lnTo>
                <a:lnTo>
                  <a:pt x="1846" y="2292"/>
                </a:lnTo>
                <a:lnTo>
                  <a:pt x="1846" y="2335"/>
                </a:lnTo>
                <a:lnTo>
                  <a:pt x="1773" y="2281"/>
                </a:lnTo>
                <a:lnTo>
                  <a:pt x="1763" y="2295"/>
                </a:lnTo>
                <a:lnTo>
                  <a:pt x="1764" y="2297"/>
                </a:lnTo>
                <a:lnTo>
                  <a:pt x="1770" y="2303"/>
                </a:lnTo>
                <a:lnTo>
                  <a:pt x="1778" y="2313"/>
                </a:lnTo>
                <a:lnTo>
                  <a:pt x="1786" y="2327"/>
                </a:lnTo>
                <a:lnTo>
                  <a:pt x="1796" y="2342"/>
                </a:lnTo>
                <a:lnTo>
                  <a:pt x="1805" y="2360"/>
                </a:lnTo>
                <a:lnTo>
                  <a:pt x="1813" y="2378"/>
                </a:lnTo>
                <a:lnTo>
                  <a:pt x="1819" y="2399"/>
                </a:lnTo>
                <a:lnTo>
                  <a:pt x="1821" y="2411"/>
                </a:lnTo>
                <a:lnTo>
                  <a:pt x="1819" y="2426"/>
                </a:lnTo>
                <a:lnTo>
                  <a:pt x="1816" y="2441"/>
                </a:lnTo>
                <a:lnTo>
                  <a:pt x="1812" y="2458"/>
                </a:lnTo>
                <a:lnTo>
                  <a:pt x="1806" y="2473"/>
                </a:lnTo>
                <a:lnTo>
                  <a:pt x="1800" y="2487"/>
                </a:lnTo>
                <a:lnTo>
                  <a:pt x="1792" y="2502"/>
                </a:lnTo>
                <a:lnTo>
                  <a:pt x="1785" y="2513"/>
                </a:lnTo>
                <a:lnTo>
                  <a:pt x="1778" y="2522"/>
                </a:lnTo>
                <a:lnTo>
                  <a:pt x="1770" y="2527"/>
                </a:lnTo>
                <a:lnTo>
                  <a:pt x="1763" y="2529"/>
                </a:lnTo>
                <a:lnTo>
                  <a:pt x="1759" y="2527"/>
                </a:lnTo>
                <a:lnTo>
                  <a:pt x="1755" y="2519"/>
                </a:lnTo>
                <a:lnTo>
                  <a:pt x="1752" y="2506"/>
                </a:lnTo>
                <a:lnTo>
                  <a:pt x="1749" y="2480"/>
                </a:lnTo>
                <a:lnTo>
                  <a:pt x="1741" y="2457"/>
                </a:lnTo>
                <a:lnTo>
                  <a:pt x="1730" y="2436"/>
                </a:lnTo>
                <a:lnTo>
                  <a:pt x="1718" y="2419"/>
                </a:lnTo>
                <a:lnTo>
                  <a:pt x="1706" y="2405"/>
                </a:lnTo>
                <a:lnTo>
                  <a:pt x="1693" y="2395"/>
                </a:lnTo>
                <a:lnTo>
                  <a:pt x="1682" y="2387"/>
                </a:lnTo>
                <a:lnTo>
                  <a:pt x="1673" y="2385"/>
                </a:lnTo>
                <a:lnTo>
                  <a:pt x="1667" y="2386"/>
                </a:lnTo>
                <a:lnTo>
                  <a:pt x="1661" y="2392"/>
                </a:lnTo>
                <a:lnTo>
                  <a:pt x="1657" y="2400"/>
                </a:lnTo>
                <a:lnTo>
                  <a:pt x="1654" y="2410"/>
                </a:lnTo>
                <a:lnTo>
                  <a:pt x="1652" y="2420"/>
                </a:lnTo>
                <a:lnTo>
                  <a:pt x="1651" y="2429"/>
                </a:lnTo>
                <a:lnTo>
                  <a:pt x="1651" y="2436"/>
                </a:lnTo>
                <a:lnTo>
                  <a:pt x="1651" y="2438"/>
                </a:lnTo>
                <a:lnTo>
                  <a:pt x="1631" y="2419"/>
                </a:lnTo>
                <a:lnTo>
                  <a:pt x="1616" y="2403"/>
                </a:lnTo>
                <a:lnTo>
                  <a:pt x="1606" y="2388"/>
                </a:lnTo>
                <a:lnTo>
                  <a:pt x="1599" y="2376"/>
                </a:lnTo>
                <a:lnTo>
                  <a:pt x="1596" y="2365"/>
                </a:lnTo>
                <a:lnTo>
                  <a:pt x="1595" y="2355"/>
                </a:lnTo>
                <a:lnTo>
                  <a:pt x="1596" y="2349"/>
                </a:lnTo>
                <a:lnTo>
                  <a:pt x="1598" y="2342"/>
                </a:lnTo>
                <a:lnTo>
                  <a:pt x="1603" y="2338"/>
                </a:lnTo>
                <a:lnTo>
                  <a:pt x="1606" y="2333"/>
                </a:lnTo>
                <a:lnTo>
                  <a:pt x="1609" y="2331"/>
                </a:lnTo>
                <a:lnTo>
                  <a:pt x="1612" y="2330"/>
                </a:lnTo>
                <a:lnTo>
                  <a:pt x="1613" y="2330"/>
                </a:lnTo>
                <a:lnTo>
                  <a:pt x="1610" y="2325"/>
                </a:lnTo>
                <a:lnTo>
                  <a:pt x="1604" y="2318"/>
                </a:lnTo>
                <a:lnTo>
                  <a:pt x="1594" y="2306"/>
                </a:lnTo>
                <a:lnTo>
                  <a:pt x="1582" y="2291"/>
                </a:lnTo>
                <a:lnTo>
                  <a:pt x="1568" y="2275"/>
                </a:lnTo>
                <a:lnTo>
                  <a:pt x="1551" y="2255"/>
                </a:lnTo>
                <a:lnTo>
                  <a:pt x="1533" y="2234"/>
                </a:lnTo>
                <a:lnTo>
                  <a:pt x="1514" y="2212"/>
                </a:lnTo>
                <a:lnTo>
                  <a:pt x="1494" y="2188"/>
                </a:lnTo>
                <a:lnTo>
                  <a:pt x="1473" y="2165"/>
                </a:lnTo>
                <a:lnTo>
                  <a:pt x="1452" y="2140"/>
                </a:lnTo>
                <a:lnTo>
                  <a:pt x="1431" y="2116"/>
                </a:lnTo>
                <a:lnTo>
                  <a:pt x="1411" y="2094"/>
                </a:lnTo>
                <a:lnTo>
                  <a:pt x="1393" y="2072"/>
                </a:lnTo>
                <a:lnTo>
                  <a:pt x="1375" y="2051"/>
                </a:lnTo>
                <a:lnTo>
                  <a:pt x="1359" y="2034"/>
                </a:lnTo>
                <a:lnTo>
                  <a:pt x="1345" y="2017"/>
                </a:lnTo>
                <a:lnTo>
                  <a:pt x="1333" y="2004"/>
                </a:lnTo>
                <a:lnTo>
                  <a:pt x="1326" y="1994"/>
                </a:lnTo>
                <a:lnTo>
                  <a:pt x="1320" y="1988"/>
                </a:lnTo>
                <a:lnTo>
                  <a:pt x="1318" y="1986"/>
                </a:lnTo>
                <a:lnTo>
                  <a:pt x="1322" y="2009"/>
                </a:lnTo>
                <a:lnTo>
                  <a:pt x="1330" y="2035"/>
                </a:lnTo>
                <a:lnTo>
                  <a:pt x="1338" y="2060"/>
                </a:lnTo>
                <a:lnTo>
                  <a:pt x="1346" y="2085"/>
                </a:lnTo>
                <a:lnTo>
                  <a:pt x="1356" y="2110"/>
                </a:lnTo>
                <a:lnTo>
                  <a:pt x="1366" y="2133"/>
                </a:lnTo>
                <a:lnTo>
                  <a:pt x="1375" y="2154"/>
                </a:lnTo>
                <a:lnTo>
                  <a:pt x="1384" y="2171"/>
                </a:lnTo>
                <a:lnTo>
                  <a:pt x="1392" y="2187"/>
                </a:lnTo>
                <a:lnTo>
                  <a:pt x="1397" y="2199"/>
                </a:lnTo>
                <a:lnTo>
                  <a:pt x="1401" y="2207"/>
                </a:lnTo>
                <a:lnTo>
                  <a:pt x="1403" y="2209"/>
                </a:lnTo>
                <a:lnTo>
                  <a:pt x="1405" y="2209"/>
                </a:lnTo>
                <a:lnTo>
                  <a:pt x="1412" y="2208"/>
                </a:lnTo>
                <a:lnTo>
                  <a:pt x="1425" y="2208"/>
                </a:lnTo>
                <a:lnTo>
                  <a:pt x="1439" y="2209"/>
                </a:lnTo>
                <a:lnTo>
                  <a:pt x="1455" y="2211"/>
                </a:lnTo>
                <a:lnTo>
                  <a:pt x="1474" y="2214"/>
                </a:lnTo>
                <a:lnTo>
                  <a:pt x="1493" y="2221"/>
                </a:lnTo>
                <a:lnTo>
                  <a:pt x="1503" y="2229"/>
                </a:lnTo>
                <a:lnTo>
                  <a:pt x="1509" y="2238"/>
                </a:lnTo>
                <a:lnTo>
                  <a:pt x="1514" y="2252"/>
                </a:lnTo>
                <a:lnTo>
                  <a:pt x="1516" y="2266"/>
                </a:lnTo>
                <a:lnTo>
                  <a:pt x="1516" y="2281"/>
                </a:lnTo>
                <a:lnTo>
                  <a:pt x="1516" y="2297"/>
                </a:lnTo>
                <a:lnTo>
                  <a:pt x="1514" y="2311"/>
                </a:lnTo>
                <a:lnTo>
                  <a:pt x="1511" y="2324"/>
                </a:lnTo>
                <a:lnTo>
                  <a:pt x="1510" y="2334"/>
                </a:lnTo>
                <a:lnTo>
                  <a:pt x="1508" y="2341"/>
                </a:lnTo>
                <a:lnTo>
                  <a:pt x="1508" y="2344"/>
                </a:lnTo>
                <a:lnTo>
                  <a:pt x="1565" y="2424"/>
                </a:lnTo>
                <a:lnTo>
                  <a:pt x="1548" y="2457"/>
                </a:lnTo>
                <a:lnTo>
                  <a:pt x="1546" y="2454"/>
                </a:lnTo>
                <a:lnTo>
                  <a:pt x="1541" y="2450"/>
                </a:lnTo>
                <a:lnTo>
                  <a:pt x="1533" y="2442"/>
                </a:lnTo>
                <a:lnTo>
                  <a:pt x="1526" y="2432"/>
                </a:lnTo>
                <a:lnTo>
                  <a:pt x="1517" y="2422"/>
                </a:lnTo>
                <a:lnTo>
                  <a:pt x="1509" y="2411"/>
                </a:lnTo>
                <a:lnTo>
                  <a:pt x="1500" y="2399"/>
                </a:lnTo>
                <a:lnTo>
                  <a:pt x="1495" y="2393"/>
                </a:lnTo>
                <a:lnTo>
                  <a:pt x="1491" y="2389"/>
                </a:lnTo>
                <a:lnTo>
                  <a:pt x="1489" y="2390"/>
                </a:lnTo>
                <a:lnTo>
                  <a:pt x="1488" y="2395"/>
                </a:lnTo>
                <a:lnTo>
                  <a:pt x="1489" y="2400"/>
                </a:lnTo>
                <a:lnTo>
                  <a:pt x="1493" y="2411"/>
                </a:lnTo>
                <a:lnTo>
                  <a:pt x="1497" y="2426"/>
                </a:lnTo>
                <a:lnTo>
                  <a:pt x="1502" y="2443"/>
                </a:lnTo>
                <a:lnTo>
                  <a:pt x="1504" y="2463"/>
                </a:lnTo>
                <a:lnTo>
                  <a:pt x="1504" y="2486"/>
                </a:lnTo>
                <a:lnTo>
                  <a:pt x="1499" y="2511"/>
                </a:lnTo>
                <a:lnTo>
                  <a:pt x="1489" y="2537"/>
                </a:lnTo>
                <a:lnTo>
                  <a:pt x="1474" y="2563"/>
                </a:lnTo>
                <a:lnTo>
                  <a:pt x="1461" y="2581"/>
                </a:lnTo>
                <a:lnTo>
                  <a:pt x="1449" y="2593"/>
                </a:lnTo>
                <a:lnTo>
                  <a:pt x="1439" y="2601"/>
                </a:lnTo>
                <a:lnTo>
                  <a:pt x="1430" y="2604"/>
                </a:lnTo>
                <a:lnTo>
                  <a:pt x="1423" y="2605"/>
                </a:lnTo>
                <a:lnTo>
                  <a:pt x="1418" y="2604"/>
                </a:lnTo>
                <a:lnTo>
                  <a:pt x="1414" y="2601"/>
                </a:lnTo>
                <a:lnTo>
                  <a:pt x="1409" y="2596"/>
                </a:lnTo>
                <a:lnTo>
                  <a:pt x="1407" y="2592"/>
                </a:lnTo>
                <a:lnTo>
                  <a:pt x="1406" y="2588"/>
                </a:lnTo>
                <a:lnTo>
                  <a:pt x="1405" y="2585"/>
                </a:lnTo>
                <a:lnTo>
                  <a:pt x="1405" y="2584"/>
                </a:lnTo>
                <a:lnTo>
                  <a:pt x="1407" y="2555"/>
                </a:lnTo>
                <a:lnTo>
                  <a:pt x="1407" y="2529"/>
                </a:lnTo>
                <a:lnTo>
                  <a:pt x="1404" y="2508"/>
                </a:lnTo>
                <a:lnTo>
                  <a:pt x="1399" y="2491"/>
                </a:lnTo>
                <a:lnTo>
                  <a:pt x="1394" y="2477"/>
                </a:lnTo>
                <a:lnTo>
                  <a:pt x="1387" y="2466"/>
                </a:lnTo>
                <a:lnTo>
                  <a:pt x="1381" y="2458"/>
                </a:lnTo>
                <a:lnTo>
                  <a:pt x="1375" y="2452"/>
                </a:lnTo>
                <a:lnTo>
                  <a:pt x="1370" y="2449"/>
                </a:lnTo>
                <a:lnTo>
                  <a:pt x="1366" y="2447"/>
                </a:lnTo>
                <a:lnTo>
                  <a:pt x="1365" y="2446"/>
                </a:lnTo>
                <a:lnTo>
                  <a:pt x="1359" y="2446"/>
                </a:lnTo>
                <a:lnTo>
                  <a:pt x="1352" y="2449"/>
                </a:lnTo>
                <a:lnTo>
                  <a:pt x="1345" y="2454"/>
                </a:lnTo>
                <a:lnTo>
                  <a:pt x="1339" y="2462"/>
                </a:lnTo>
                <a:lnTo>
                  <a:pt x="1333" y="2471"/>
                </a:lnTo>
                <a:lnTo>
                  <a:pt x="1329" y="2477"/>
                </a:lnTo>
                <a:lnTo>
                  <a:pt x="1326" y="2483"/>
                </a:lnTo>
                <a:lnTo>
                  <a:pt x="1324" y="2485"/>
                </a:lnTo>
                <a:lnTo>
                  <a:pt x="1312" y="2460"/>
                </a:lnTo>
                <a:lnTo>
                  <a:pt x="1305" y="2439"/>
                </a:lnTo>
                <a:lnTo>
                  <a:pt x="1300" y="2421"/>
                </a:lnTo>
                <a:lnTo>
                  <a:pt x="1298" y="2408"/>
                </a:lnTo>
                <a:lnTo>
                  <a:pt x="1298" y="2397"/>
                </a:lnTo>
                <a:lnTo>
                  <a:pt x="1300" y="2389"/>
                </a:lnTo>
                <a:lnTo>
                  <a:pt x="1304" y="2385"/>
                </a:lnTo>
                <a:lnTo>
                  <a:pt x="1308" y="2382"/>
                </a:lnTo>
                <a:lnTo>
                  <a:pt x="1313" y="2379"/>
                </a:lnTo>
                <a:lnTo>
                  <a:pt x="1319" y="2379"/>
                </a:lnTo>
                <a:lnTo>
                  <a:pt x="1323" y="2379"/>
                </a:lnTo>
                <a:lnTo>
                  <a:pt x="1329" y="2381"/>
                </a:lnTo>
                <a:lnTo>
                  <a:pt x="1332" y="2382"/>
                </a:lnTo>
                <a:lnTo>
                  <a:pt x="1335" y="2383"/>
                </a:lnTo>
                <a:lnTo>
                  <a:pt x="1337" y="2383"/>
                </a:lnTo>
                <a:lnTo>
                  <a:pt x="1291" y="2256"/>
                </a:lnTo>
                <a:lnTo>
                  <a:pt x="1125" y="1854"/>
                </a:lnTo>
                <a:lnTo>
                  <a:pt x="10" y="1606"/>
                </a:lnTo>
                <a:lnTo>
                  <a:pt x="9" y="1604"/>
                </a:lnTo>
                <a:lnTo>
                  <a:pt x="7" y="1600"/>
                </a:lnTo>
                <a:lnTo>
                  <a:pt x="3" y="1594"/>
                </a:lnTo>
                <a:lnTo>
                  <a:pt x="1" y="1586"/>
                </a:lnTo>
                <a:lnTo>
                  <a:pt x="0" y="1578"/>
                </a:lnTo>
                <a:lnTo>
                  <a:pt x="2" y="1568"/>
                </a:lnTo>
                <a:lnTo>
                  <a:pt x="7" y="1559"/>
                </a:lnTo>
                <a:lnTo>
                  <a:pt x="17" y="1550"/>
                </a:lnTo>
                <a:lnTo>
                  <a:pt x="32" y="1541"/>
                </a:lnTo>
                <a:lnTo>
                  <a:pt x="691" y="1691"/>
                </a:lnTo>
                <a:lnTo>
                  <a:pt x="693" y="1690"/>
                </a:lnTo>
                <a:lnTo>
                  <a:pt x="700" y="1684"/>
                </a:lnTo>
                <a:lnTo>
                  <a:pt x="708" y="1678"/>
                </a:lnTo>
                <a:lnTo>
                  <a:pt x="721" y="1669"/>
                </a:lnTo>
                <a:lnTo>
                  <a:pt x="734" y="1659"/>
                </a:lnTo>
                <a:lnTo>
                  <a:pt x="748" y="1648"/>
                </a:lnTo>
                <a:lnTo>
                  <a:pt x="763" y="1639"/>
                </a:lnTo>
                <a:lnTo>
                  <a:pt x="779" y="1630"/>
                </a:lnTo>
                <a:lnTo>
                  <a:pt x="793" y="1624"/>
                </a:lnTo>
                <a:lnTo>
                  <a:pt x="805" y="1621"/>
                </a:lnTo>
                <a:lnTo>
                  <a:pt x="815" y="1621"/>
                </a:lnTo>
                <a:lnTo>
                  <a:pt x="829" y="1623"/>
                </a:lnTo>
                <a:lnTo>
                  <a:pt x="845" y="1624"/>
                </a:lnTo>
                <a:lnTo>
                  <a:pt x="862" y="1626"/>
                </a:lnTo>
                <a:lnTo>
                  <a:pt x="879" y="1627"/>
                </a:lnTo>
                <a:lnTo>
                  <a:pt x="894" y="1628"/>
                </a:lnTo>
                <a:lnTo>
                  <a:pt x="906" y="1629"/>
                </a:lnTo>
                <a:lnTo>
                  <a:pt x="914" y="1630"/>
                </a:lnTo>
                <a:lnTo>
                  <a:pt x="917" y="1630"/>
                </a:lnTo>
                <a:lnTo>
                  <a:pt x="920" y="1628"/>
                </a:lnTo>
                <a:lnTo>
                  <a:pt x="923" y="1621"/>
                </a:lnTo>
                <a:lnTo>
                  <a:pt x="931" y="1611"/>
                </a:lnTo>
                <a:lnTo>
                  <a:pt x="939" y="1596"/>
                </a:lnTo>
                <a:lnTo>
                  <a:pt x="950" y="1579"/>
                </a:lnTo>
                <a:lnTo>
                  <a:pt x="963" y="1559"/>
                </a:lnTo>
                <a:lnTo>
                  <a:pt x="976" y="1538"/>
                </a:lnTo>
                <a:lnTo>
                  <a:pt x="991" y="1516"/>
                </a:lnTo>
                <a:lnTo>
                  <a:pt x="1007" y="1493"/>
                </a:lnTo>
                <a:lnTo>
                  <a:pt x="1022" y="1470"/>
                </a:lnTo>
                <a:lnTo>
                  <a:pt x="1038" y="1446"/>
                </a:lnTo>
                <a:lnTo>
                  <a:pt x="1054" y="1424"/>
                </a:lnTo>
                <a:lnTo>
                  <a:pt x="1068" y="1404"/>
                </a:lnTo>
                <a:lnTo>
                  <a:pt x="1082" y="1385"/>
                </a:lnTo>
                <a:lnTo>
                  <a:pt x="1096" y="1368"/>
                </a:lnTo>
                <a:lnTo>
                  <a:pt x="1108" y="1355"/>
                </a:lnTo>
                <a:lnTo>
                  <a:pt x="1118" y="1346"/>
                </a:lnTo>
                <a:lnTo>
                  <a:pt x="1136" y="1331"/>
                </a:lnTo>
                <a:lnTo>
                  <a:pt x="1154" y="1317"/>
                </a:lnTo>
                <a:lnTo>
                  <a:pt x="1169" y="1303"/>
                </a:lnTo>
                <a:lnTo>
                  <a:pt x="1183" y="1292"/>
                </a:lnTo>
                <a:lnTo>
                  <a:pt x="1194" y="1283"/>
                </a:lnTo>
                <a:lnTo>
                  <a:pt x="1202" y="1276"/>
                </a:lnTo>
                <a:lnTo>
                  <a:pt x="1208" y="1271"/>
                </a:lnTo>
                <a:lnTo>
                  <a:pt x="1210" y="1270"/>
                </a:lnTo>
                <a:lnTo>
                  <a:pt x="1211" y="1268"/>
                </a:lnTo>
                <a:lnTo>
                  <a:pt x="1216" y="1261"/>
                </a:lnTo>
                <a:lnTo>
                  <a:pt x="1222" y="1252"/>
                </a:lnTo>
                <a:lnTo>
                  <a:pt x="1232" y="1237"/>
                </a:lnTo>
                <a:lnTo>
                  <a:pt x="1243" y="1222"/>
                </a:lnTo>
                <a:lnTo>
                  <a:pt x="1255" y="1204"/>
                </a:lnTo>
                <a:lnTo>
                  <a:pt x="1268" y="1185"/>
                </a:lnTo>
                <a:lnTo>
                  <a:pt x="1283" y="1167"/>
                </a:lnTo>
                <a:lnTo>
                  <a:pt x="1297" y="1147"/>
                </a:lnTo>
                <a:lnTo>
                  <a:pt x="1312" y="1128"/>
                </a:lnTo>
                <a:lnTo>
                  <a:pt x="1326" y="1112"/>
                </a:lnTo>
                <a:lnTo>
                  <a:pt x="1339" y="1096"/>
                </a:lnTo>
                <a:lnTo>
                  <a:pt x="1352" y="1083"/>
                </a:lnTo>
                <a:lnTo>
                  <a:pt x="1362" y="1074"/>
                </a:lnTo>
                <a:lnTo>
                  <a:pt x="1371" y="1068"/>
                </a:lnTo>
                <a:lnTo>
                  <a:pt x="1386" y="1061"/>
                </a:lnTo>
                <a:lnTo>
                  <a:pt x="1401" y="1054"/>
                </a:lnTo>
                <a:lnTo>
                  <a:pt x="1416" y="1048"/>
                </a:lnTo>
                <a:lnTo>
                  <a:pt x="1430" y="1041"/>
                </a:lnTo>
                <a:lnTo>
                  <a:pt x="1441" y="1033"/>
                </a:lnTo>
                <a:lnTo>
                  <a:pt x="1450" y="1025"/>
                </a:lnTo>
                <a:lnTo>
                  <a:pt x="1454" y="1016"/>
                </a:lnTo>
                <a:lnTo>
                  <a:pt x="1454" y="1005"/>
                </a:lnTo>
                <a:lnTo>
                  <a:pt x="1449" y="988"/>
                </a:lnTo>
                <a:lnTo>
                  <a:pt x="1440" y="972"/>
                </a:lnTo>
                <a:lnTo>
                  <a:pt x="1427" y="955"/>
                </a:lnTo>
                <a:lnTo>
                  <a:pt x="1409" y="941"/>
                </a:lnTo>
                <a:lnTo>
                  <a:pt x="1390" y="928"/>
                </a:lnTo>
                <a:lnTo>
                  <a:pt x="1368" y="919"/>
                </a:lnTo>
                <a:lnTo>
                  <a:pt x="1366" y="919"/>
                </a:lnTo>
                <a:lnTo>
                  <a:pt x="1360" y="918"/>
                </a:lnTo>
                <a:lnTo>
                  <a:pt x="1349" y="918"/>
                </a:lnTo>
                <a:lnTo>
                  <a:pt x="1337" y="919"/>
                </a:lnTo>
                <a:lnTo>
                  <a:pt x="1322" y="922"/>
                </a:lnTo>
                <a:lnTo>
                  <a:pt x="1309" y="929"/>
                </a:lnTo>
                <a:lnTo>
                  <a:pt x="1295" y="936"/>
                </a:lnTo>
                <a:lnTo>
                  <a:pt x="1280" y="941"/>
                </a:lnTo>
                <a:lnTo>
                  <a:pt x="1269" y="941"/>
                </a:lnTo>
                <a:lnTo>
                  <a:pt x="1261" y="936"/>
                </a:lnTo>
                <a:lnTo>
                  <a:pt x="1254" y="928"/>
                </a:lnTo>
                <a:lnTo>
                  <a:pt x="1251" y="917"/>
                </a:lnTo>
                <a:lnTo>
                  <a:pt x="1247" y="906"/>
                </a:lnTo>
                <a:lnTo>
                  <a:pt x="1245" y="894"/>
                </a:lnTo>
                <a:lnTo>
                  <a:pt x="1243" y="885"/>
                </a:lnTo>
                <a:lnTo>
                  <a:pt x="1239" y="877"/>
                </a:lnTo>
                <a:lnTo>
                  <a:pt x="1232" y="873"/>
                </a:lnTo>
                <a:lnTo>
                  <a:pt x="1229" y="857"/>
                </a:lnTo>
                <a:lnTo>
                  <a:pt x="1228" y="857"/>
                </a:lnTo>
                <a:lnTo>
                  <a:pt x="1227" y="856"/>
                </a:lnTo>
                <a:lnTo>
                  <a:pt x="1224" y="855"/>
                </a:lnTo>
                <a:lnTo>
                  <a:pt x="1222" y="853"/>
                </a:lnTo>
                <a:lnTo>
                  <a:pt x="1220" y="851"/>
                </a:lnTo>
                <a:lnTo>
                  <a:pt x="1218" y="847"/>
                </a:lnTo>
                <a:lnTo>
                  <a:pt x="1217" y="845"/>
                </a:lnTo>
                <a:lnTo>
                  <a:pt x="1216" y="842"/>
                </a:lnTo>
                <a:lnTo>
                  <a:pt x="1217" y="836"/>
                </a:lnTo>
                <a:lnTo>
                  <a:pt x="1220" y="831"/>
                </a:lnTo>
                <a:lnTo>
                  <a:pt x="1224" y="826"/>
                </a:lnTo>
                <a:lnTo>
                  <a:pt x="1227" y="821"/>
                </a:lnTo>
                <a:lnTo>
                  <a:pt x="1225" y="816"/>
                </a:lnTo>
                <a:lnTo>
                  <a:pt x="1224" y="813"/>
                </a:lnTo>
                <a:lnTo>
                  <a:pt x="1223" y="811"/>
                </a:lnTo>
                <a:lnTo>
                  <a:pt x="1221" y="809"/>
                </a:lnTo>
                <a:lnTo>
                  <a:pt x="1220" y="808"/>
                </a:lnTo>
                <a:lnTo>
                  <a:pt x="1219" y="808"/>
                </a:lnTo>
                <a:lnTo>
                  <a:pt x="1217" y="807"/>
                </a:lnTo>
                <a:lnTo>
                  <a:pt x="1211" y="803"/>
                </a:lnTo>
                <a:lnTo>
                  <a:pt x="1205" y="798"/>
                </a:lnTo>
                <a:lnTo>
                  <a:pt x="1197" y="792"/>
                </a:lnTo>
                <a:lnTo>
                  <a:pt x="1191" y="784"/>
                </a:lnTo>
                <a:lnTo>
                  <a:pt x="1189" y="776"/>
                </a:lnTo>
                <a:lnTo>
                  <a:pt x="1191" y="768"/>
                </a:lnTo>
                <a:lnTo>
                  <a:pt x="1197" y="759"/>
                </a:lnTo>
                <a:lnTo>
                  <a:pt x="1206" y="748"/>
                </a:lnTo>
                <a:lnTo>
                  <a:pt x="1213" y="735"/>
                </a:lnTo>
                <a:lnTo>
                  <a:pt x="1221" y="721"/>
                </a:lnTo>
                <a:lnTo>
                  <a:pt x="1225" y="703"/>
                </a:lnTo>
                <a:lnTo>
                  <a:pt x="1227" y="684"/>
                </a:lnTo>
                <a:lnTo>
                  <a:pt x="1225" y="685"/>
                </a:lnTo>
                <a:lnTo>
                  <a:pt x="1221" y="685"/>
                </a:lnTo>
                <a:lnTo>
                  <a:pt x="1214" y="685"/>
                </a:lnTo>
                <a:lnTo>
                  <a:pt x="1207" y="685"/>
                </a:lnTo>
                <a:lnTo>
                  <a:pt x="1198" y="682"/>
                </a:lnTo>
                <a:lnTo>
                  <a:pt x="1189" y="679"/>
                </a:lnTo>
                <a:lnTo>
                  <a:pt x="1181" y="671"/>
                </a:lnTo>
                <a:lnTo>
                  <a:pt x="1176" y="661"/>
                </a:lnTo>
                <a:lnTo>
                  <a:pt x="1172" y="647"/>
                </a:lnTo>
                <a:lnTo>
                  <a:pt x="1170" y="629"/>
                </a:lnTo>
                <a:lnTo>
                  <a:pt x="1174" y="614"/>
                </a:lnTo>
                <a:lnTo>
                  <a:pt x="1179" y="601"/>
                </a:lnTo>
                <a:lnTo>
                  <a:pt x="1187" y="590"/>
                </a:lnTo>
                <a:lnTo>
                  <a:pt x="1195" y="581"/>
                </a:lnTo>
                <a:lnTo>
                  <a:pt x="1202" y="574"/>
                </a:lnTo>
                <a:lnTo>
                  <a:pt x="1208" y="570"/>
                </a:lnTo>
                <a:lnTo>
                  <a:pt x="1210" y="569"/>
                </a:lnTo>
                <a:lnTo>
                  <a:pt x="1207" y="568"/>
                </a:lnTo>
                <a:lnTo>
                  <a:pt x="1200" y="564"/>
                </a:lnTo>
                <a:lnTo>
                  <a:pt x="1188" y="558"/>
                </a:lnTo>
                <a:lnTo>
                  <a:pt x="1173" y="549"/>
                </a:lnTo>
                <a:lnTo>
                  <a:pt x="1153" y="536"/>
                </a:lnTo>
                <a:lnTo>
                  <a:pt x="1130" y="519"/>
                </a:lnTo>
                <a:lnTo>
                  <a:pt x="1104" y="499"/>
                </a:lnTo>
                <a:lnTo>
                  <a:pt x="1076" y="476"/>
                </a:lnTo>
                <a:lnTo>
                  <a:pt x="1044" y="447"/>
                </a:lnTo>
                <a:lnTo>
                  <a:pt x="1016" y="419"/>
                </a:lnTo>
                <a:lnTo>
                  <a:pt x="993" y="387"/>
                </a:lnTo>
                <a:lnTo>
                  <a:pt x="972" y="354"/>
                </a:lnTo>
                <a:lnTo>
                  <a:pt x="955" y="321"/>
                </a:lnTo>
                <a:lnTo>
                  <a:pt x="941" y="288"/>
                </a:lnTo>
                <a:lnTo>
                  <a:pt x="930" y="256"/>
                </a:lnTo>
                <a:lnTo>
                  <a:pt x="921" y="226"/>
                </a:lnTo>
                <a:lnTo>
                  <a:pt x="915" y="200"/>
                </a:lnTo>
                <a:lnTo>
                  <a:pt x="913" y="176"/>
                </a:lnTo>
                <a:lnTo>
                  <a:pt x="913" y="158"/>
                </a:lnTo>
                <a:lnTo>
                  <a:pt x="915" y="161"/>
                </a:lnTo>
                <a:lnTo>
                  <a:pt x="921" y="168"/>
                </a:lnTo>
                <a:lnTo>
                  <a:pt x="931" y="180"/>
                </a:lnTo>
                <a:lnTo>
                  <a:pt x="944" y="195"/>
                </a:lnTo>
                <a:lnTo>
                  <a:pt x="961" y="214"/>
                </a:lnTo>
                <a:lnTo>
                  <a:pt x="982" y="235"/>
                </a:lnTo>
                <a:lnTo>
                  <a:pt x="1009" y="260"/>
                </a:lnTo>
                <a:lnTo>
                  <a:pt x="1038" y="287"/>
                </a:lnTo>
                <a:lnTo>
                  <a:pt x="1073" y="315"/>
                </a:lnTo>
                <a:lnTo>
                  <a:pt x="1112" y="345"/>
                </a:lnTo>
                <a:lnTo>
                  <a:pt x="1155" y="376"/>
                </a:lnTo>
                <a:lnTo>
                  <a:pt x="1203" y="408"/>
                </a:lnTo>
                <a:lnTo>
                  <a:pt x="1203" y="406"/>
                </a:lnTo>
                <a:lnTo>
                  <a:pt x="1206" y="400"/>
                </a:lnTo>
                <a:lnTo>
                  <a:pt x="1209" y="393"/>
                </a:lnTo>
                <a:lnTo>
                  <a:pt x="1213" y="385"/>
                </a:lnTo>
                <a:lnTo>
                  <a:pt x="1222" y="375"/>
                </a:lnTo>
                <a:lnTo>
                  <a:pt x="1233" y="366"/>
                </a:lnTo>
                <a:lnTo>
                  <a:pt x="1247" y="358"/>
                </a:lnTo>
                <a:lnTo>
                  <a:pt x="1267" y="353"/>
                </a:lnTo>
                <a:lnTo>
                  <a:pt x="1294" y="345"/>
                </a:lnTo>
                <a:lnTo>
                  <a:pt x="1317" y="336"/>
                </a:lnTo>
                <a:lnTo>
                  <a:pt x="1335" y="325"/>
                </a:lnTo>
                <a:lnTo>
                  <a:pt x="1351" y="313"/>
                </a:lnTo>
                <a:lnTo>
                  <a:pt x="1361" y="301"/>
                </a:lnTo>
                <a:lnTo>
                  <a:pt x="1367" y="290"/>
                </a:lnTo>
                <a:lnTo>
                  <a:pt x="1371" y="280"/>
                </a:lnTo>
                <a:lnTo>
                  <a:pt x="1375" y="268"/>
                </a:lnTo>
                <a:lnTo>
                  <a:pt x="1379" y="257"/>
                </a:lnTo>
                <a:lnTo>
                  <a:pt x="1386" y="245"/>
                </a:lnTo>
                <a:lnTo>
                  <a:pt x="1397" y="235"/>
                </a:lnTo>
                <a:lnTo>
                  <a:pt x="1414" y="226"/>
                </a:lnTo>
                <a:lnTo>
                  <a:pt x="1431" y="214"/>
                </a:lnTo>
                <a:lnTo>
                  <a:pt x="1449" y="197"/>
                </a:lnTo>
                <a:lnTo>
                  <a:pt x="1464" y="176"/>
                </a:lnTo>
                <a:lnTo>
                  <a:pt x="1477" y="153"/>
                </a:lnTo>
                <a:lnTo>
                  <a:pt x="1486" y="127"/>
                </a:lnTo>
                <a:lnTo>
                  <a:pt x="1492" y="100"/>
                </a:lnTo>
                <a:lnTo>
                  <a:pt x="1496" y="83"/>
                </a:lnTo>
                <a:lnTo>
                  <a:pt x="1504" y="65"/>
                </a:lnTo>
                <a:lnTo>
                  <a:pt x="1516" y="49"/>
                </a:lnTo>
                <a:lnTo>
                  <a:pt x="1532" y="34"/>
                </a:lnTo>
                <a:lnTo>
                  <a:pt x="1552" y="22"/>
                </a:lnTo>
                <a:lnTo>
                  <a:pt x="1575" y="12"/>
                </a:lnTo>
                <a:lnTo>
                  <a:pt x="1603" y="5"/>
                </a:lnTo>
                <a:lnTo>
                  <a:pt x="1635" y="1"/>
                </a:lnTo>
                <a:lnTo>
                  <a:pt x="167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4" name="Group 113"/>
          <p:cNvGrpSpPr/>
          <p:nvPr/>
        </p:nvGrpSpPr>
        <p:grpSpPr>
          <a:xfrm>
            <a:off x="71537" y="5007258"/>
            <a:ext cx="7679059" cy="1155378"/>
            <a:chOff x="-152014" y="5007258"/>
            <a:chExt cx="7679059" cy="1155378"/>
          </a:xfrm>
        </p:grpSpPr>
        <p:sp>
          <p:nvSpPr>
            <p:cNvPr id="334" name="Freeform 11"/>
            <p:cNvSpPr>
              <a:spLocks/>
            </p:cNvSpPr>
            <p:nvPr/>
          </p:nvSpPr>
          <p:spPr bwMode="auto">
            <a:xfrm>
              <a:off x="1951014" y="5094812"/>
              <a:ext cx="204295" cy="1067824"/>
            </a:xfrm>
            <a:custGeom>
              <a:avLst/>
              <a:gdLst>
                <a:gd name="T0" fmla="*/ 119 w 119"/>
                <a:gd name="T1" fmla="*/ 0 h 622"/>
                <a:gd name="T2" fmla="*/ 118 w 119"/>
                <a:gd name="T3" fmla="*/ 6 h 622"/>
                <a:gd name="T4" fmla="*/ 114 w 119"/>
                <a:gd name="T5" fmla="*/ 21 h 622"/>
                <a:gd name="T6" fmla="*/ 108 w 119"/>
                <a:gd name="T7" fmla="*/ 46 h 622"/>
                <a:gd name="T8" fmla="*/ 102 w 119"/>
                <a:gd name="T9" fmla="*/ 79 h 622"/>
                <a:gd name="T10" fmla="*/ 93 w 119"/>
                <a:gd name="T11" fmla="*/ 117 h 622"/>
                <a:gd name="T12" fmla="*/ 85 w 119"/>
                <a:gd name="T13" fmla="*/ 163 h 622"/>
                <a:gd name="T14" fmla="*/ 77 w 119"/>
                <a:gd name="T15" fmla="*/ 213 h 622"/>
                <a:gd name="T16" fmla="*/ 68 w 119"/>
                <a:gd name="T17" fmla="*/ 269 h 622"/>
                <a:gd name="T18" fmla="*/ 60 w 119"/>
                <a:gd name="T19" fmla="*/ 326 h 622"/>
                <a:gd name="T20" fmla="*/ 54 w 119"/>
                <a:gd name="T21" fmla="*/ 386 h 622"/>
                <a:gd name="T22" fmla="*/ 50 w 119"/>
                <a:gd name="T23" fmla="*/ 445 h 622"/>
                <a:gd name="T24" fmla="*/ 48 w 119"/>
                <a:gd name="T25" fmla="*/ 505 h 622"/>
                <a:gd name="T26" fmla="*/ 48 w 119"/>
                <a:gd name="T27" fmla="*/ 564 h 622"/>
                <a:gd name="T28" fmla="*/ 52 w 119"/>
                <a:gd name="T29" fmla="*/ 622 h 622"/>
                <a:gd name="T30" fmla="*/ 8 w 119"/>
                <a:gd name="T31" fmla="*/ 622 h 622"/>
                <a:gd name="T32" fmla="*/ 0 w 119"/>
                <a:gd name="T33" fmla="*/ 539 h 622"/>
                <a:gd name="T34" fmla="*/ 0 w 119"/>
                <a:gd name="T35" fmla="*/ 459 h 622"/>
                <a:gd name="T36" fmla="*/ 6 w 119"/>
                <a:gd name="T37" fmla="*/ 386 h 622"/>
                <a:gd name="T38" fmla="*/ 14 w 119"/>
                <a:gd name="T39" fmla="*/ 317 h 622"/>
                <a:gd name="T40" fmla="*/ 25 w 119"/>
                <a:gd name="T41" fmla="*/ 253 h 622"/>
                <a:gd name="T42" fmla="*/ 41 w 119"/>
                <a:gd name="T43" fmla="*/ 198 h 622"/>
                <a:gd name="T44" fmla="*/ 54 w 119"/>
                <a:gd name="T45" fmla="*/ 148 h 622"/>
                <a:gd name="T46" fmla="*/ 71 w 119"/>
                <a:gd name="T47" fmla="*/ 104 h 622"/>
                <a:gd name="T48" fmla="*/ 85 w 119"/>
                <a:gd name="T49" fmla="*/ 67 h 622"/>
                <a:gd name="T50" fmla="*/ 98 w 119"/>
                <a:gd name="T51" fmla="*/ 38 h 622"/>
                <a:gd name="T52" fmla="*/ 110 w 119"/>
                <a:gd name="T53" fmla="*/ 17 h 622"/>
                <a:gd name="T54" fmla="*/ 118 w 119"/>
                <a:gd name="T55" fmla="*/ 6 h 622"/>
                <a:gd name="T56" fmla="*/ 119 w 119"/>
                <a:gd name="T5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622">
                  <a:moveTo>
                    <a:pt x="119" y="0"/>
                  </a:moveTo>
                  <a:lnTo>
                    <a:pt x="118" y="6"/>
                  </a:lnTo>
                  <a:lnTo>
                    <a:pt x="114" y="21"/>
                  </a:lnTo>
                  <a:lnTo>
                    <a:pt x="108" y="46"/>
                  </a:lnTo>
                  <a:lnTo>
                    <a:pt x="102" y="79"/>
                  </a:lnTo>
                  <a:lnTo>
                    <a:pt x="93" y="117"/>
                  </a:lnTo>
                  <a:lnTo>
                    <a:pt x="85" y="163"/>
                  </a:lnTo>
                  <a:lnTo>
                    <a:pt x="77" y="213"/>
                  </a:lnTo>
                  <a:lnTo>
                    <a:pt x="68" y="269"/>
                  </a:lnTo>
                  <a:lnTo>
                    <a:pt x="60" y="326"/>
                  </a:lnTo>
                  <a:lnTo>
                    <a:pt x="54" y="386"/>
                  </a:lnTo>
                  <a:lnTo>
                    <a:pt x="50" y="445"/>
                  </a:lnTo>
                  <a:lnTo>
                    <a:pt x="48" y="505"/>
                  </a:lnTo>
                  <a:lnTo>
                    <a:pt x="48" y="564"/>
                  </a:lnTo>
                  <a:lnTo>
                    <a:pt x="52" y="622"/>
                  </a:lnTo>
                  <a:lnTo>
                    <a:pt x="8" y="622"/>
                  </a:lnTo>
                  <a:lnTo>
                    <a:pt x="0" y="539"/>
                  </a:lnTo>
                  <a:lnTo>
                    <a:pt x="0" y="459"/>
                  </a:lnTo>
                  <a:lnTo>
                    <a:pt x="6" y="386"/>
                  </a:lnTo>
                  <a:lnTo>
                    <a:pt x="14" y="317"/>
                  </a:lnTo>
                  <a:lnTo>
                    <a:pt x="25" y="253"/>
                  </a:lnTo>
                  <a:lnTo>
                    <a:pt x="41" y="198"/>
                  </a:lnTo>
                  <a:lnTo>
                    <a:pt x="54" y="148"/>
                  </a:lnTo>
                  <a:lnTo>
                    <a:pt x="71" y="104"/>
                  </a:lnTo>
                  <a:lnTo>
                    <a:pt x="85" y="67"/>
                  </a:lnTo>
                  <a:lnTo>
                    <a:pt x="98" y="38"/>
                  </a:lnTo>
                  <a:lnTo>
                    <a:pt x="110" y="17"/>
                  </a:lnTo>
                  <a:lnTo>
                    <a:pt x="118" y="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5" name="Freeform 22"/>
            <p:cNvSpPr>
              <a:spLocks/>
            </p:cNvSpPr>
            <p:nvPr/>
          </p:nvSpPr>
          <p:spPr bwMode="auto">
            <a:xfrm>
              <a:off x="1863460" y="5091379"/>
              <a:ext cx="197428" cy="1071257"/>
            </a:xfrm>
            <a:custGeom>
              <a:avLst/>
              <a:gdLst>
                <a:gd name="T0" fmla="*/ 115 w 115"/>
                <a:gd name="T1" fmla="*/ 0 h 624"/>
                <a:gd name="T2" fmla="*/ 113 w 115"/>
                <a:gd name="T3" fmla="*/ 6 h 624"/>
                <a:gd name="T4" fmla="*/ 111 w 115"/>
                <a:gd name="T5" fmla="*/ 21 h 624"/>
                <a:gd name="T6" fmla="*/ 105 w 115"/>
                <a:gd name="T7" fmla="*/ 46 h 624"/>
                <a:gd name="T8" fmla="*/ 97 w 115"/>
                <a:gd name="T9" fmla="*/ 79 h 624"/>
                <a:gd name="T10" fmla="*/ 90 w 115"/>
                <a:gd name="T11" fmla="*/ 117 h 624"/>
                <a:gd name="T12" fmla="*/ 82 w 115"/>
                <a:gd name="T13" fmla="*/ 163 h 624"/>
                <a:gd name="T14" fmla="*/ 73 w 115"/>
                <a:gd name="T15" fmla="*/ 213 h 624"/>
                <a:gd name="T16" fmla="*/ 65 w 115"/>
                <a:gd name="T17" fmla="*/ 269 h 624"/>
                <a:gd name="T18" fmla="*/ 59 w 115"/>
                <a:gd name="T19" fmla="*/ 326 h 624"/>
                <a:gd name="T20" fmla="*/ 53 w 115"/>
                <a:gd name="T21" fmla="*/ 386 h 624"/>
                <a:gd name="T22" fmla="*/ 49 w 115"/>
                <a:gd name="T23" fmla="*/ 445 h 624"/>
                <a:gd name="T24" fmla="*/ 48 w 115"/>
                <a:gd name="T25" fmla="*/ 507 h 624"/>
                <a:gd name="T26" fmla="*/ 48 w 115"/>
                <a:gd name="T27" fmla="*/ 566 h 624"/>
                <a:gd name="T28" fmla="*/ 51 w 115"/>
                <a:gd name="T29" fmla="*/ 622 h 624"/>
                <a:gd name="T30" fmla="*/ 7 w 115"/>
                <a:gd name="T31" fmla="*/ 624 h 624"/>
                <a:gd name="T32" fmla="*/ 0 w 115"/>
                <a:gd name="T33" fmla="*/ 539 h 624"/>
                <a:gd name="T34" fmla="*/ 0 w 115"/>
                <a:gd name="T35" fmla="*/ 461 h 624"/>
                <a:gd name="T36" fmla="*/ 3 w 115"/>
                <a:gd name="T37" fmla="*/ 386 h 624"/>
                <a:gd name="T38" fmla="*/ 11 w 115"/>
                <a:gd name="T39" fmla="*/ 319 h 624"/>
                <a:gd name="T40" fmla="*/ 23 w 115"/>
                <a:gd name="T41" fmla="*/ 255 h 624"/>
                <a:gd name="T42" fmla="*/ 36 w 115"/>
                <a:gd name="T43" fmla="*/ 198 h 624"/>
                <a:gd name="T44" fmla="*/ 51 w 115"/>
                <a:gd name="T45" fmla="*/ 148 h 624"/>
                <a:gd name="T46" fmla="*/ 67 w 115"/>
                <a:gd name="T47" fmla="*/ 104 h 624"/>
                <a:gd name="T48" fmla="*/ 82 w 115"/>
                <a:gd name="T49" fmla="*/ 67 h 624"/>
                <a:gd name="T50" fmla="*/ 94 w 115"/>
                <a:gd name="T51" fmla="*/ 38 h 624"/>
                <a:gd name="T52" fmla="*/ 105 w 115"/>
                <a:gd name="T53" fmla="*/ 17 h 624"/>
                <a:gd name="T54" fmla="*/ 113 w 115"/>
                <a:gd name="T55" fmla="*/ 6 h 624"/>
                <a:gd name="T56" fmla="*/ 115 w 115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" h="624">
                  <a:moveTo>
                    <a:pt x="115" y="0"/>
                  </a:moveTo>
                  <a:lnTo>
                    <a:pt x="113" y="6"/>
                  </a:lnTo>
                  <a:lnTo>
                    <a:pt x="111" y="21"/>
                  </a:lnTo>
                  <a:lnTo>
                    <a:pt x="105" y="46"/>
                  </a:lnTo>
                  <a:lnTo>
                    <a:pt x="97" y="79"/>
                  </a:lnTo>
                  <a:lnTo>
                    <a:pt x="90" y="117"/>
                  </a:lnTo>
                  <a:lnTo>
                    <a:pt x="82" y="163"/>
                  </a:lnTo>
                  <a:lnTo>
                    <a:pt x="73" y="213"/>
                  </a:lnTo>
                  <a:lnTo>
                    <a:pt x="65" y="269"/>
                  </a:lnTo>
                  <a:lnTo>
                    <a:pt x="59" y="326"/>
                  </a:lnTo>
                  <a:lnTo>
                    <a:pt x="53" y="386"/>
                  </a:lnTo>
                  <a:lnTo>
                    <a:pt x="49" y="445"/>
                  </a:lnTo>
                  <a:lnTo>
                    <a:pt x="48" y="507"/>
                  </a:lnTo>
                  <a:lnTo>
                    <a:pt x="48" y="566"/>
                  </a:lnTo>
                  <a:lnTo>
                    <a:pt x="51" y="622"/>
                  </a:lnTo>
                  <a:lnTo>
                    <a:pt x="7" y="624"/>
                  </a:lnTo>
                  <a:lnTo>
                    <a:pt x="0" y="539"/>
                  </a:lnTo>
                  <a:lnTo>
                    <a:pt x="0" y="461"/>
                  </a:lnTo>
                  <a:lnTo>
                    <a:pt x="3" y="386"/>
                  </a:lnTo>
                  <a:lnTo>
                    <a:pt x="11" y="319"/>
                  </a:lnTo>
                  <a:lnTo>
                    <a:pt x="23" y="255"/>
                  </a:lnTo>
                  <a:lnTo>
                    <a:pt x="36" y="198"/>
                  </a:lnTo>
                  <a:lnTo>
                    <a:pt x="51" y="148"/>
                  </a:lnTo>
                  <a:lnTo>
                    <a:pt x="67" y="104"/>
                  </a:lnTo>
                  <a:lnTo>
                    <a:pt x="82" y="67"/>
                  </a:lnTo>
                  <a:lnTo>
                    <a:pt x="94" y="38"/>
                  </a:lnTo>
                  <a:lnTo>
                    <a:pt x="105" y="17"/>
                  </a:lnTo>
                  <a:lnTo>
                    <a:pt x="113" y="6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27"/>
            <p:cNvSpPr>
              <a:spLocks/>
            </p:cNvSpPr>
            <p:nvPr/>
          </p:nvSpPr>
          <p:spPr bwMode="auto">
            <a:xfrm>
              <a:off x="38546" y="5165200"/>
              <a:ext cx="206011" cy="997436"/>
            </a:xfrm>
            <a:custGeom>
              <a:avLst/>
              <a:gdLst>
                <a:gd name="T0" fmla="*/ 120 w 120"/>
                <a:gd name="T1" fmla="*/ 0 h 581"/>
                <a:gd name="T2" fmla="*/ 118 w 120"/>
                <a:gd name="T3" fmla="*/ 3 h 581"/>
                <a:gd name="T4" fmla="*/ 114 w 120"/>
                <a:gd name="T5" fmla="*/ 21 h 581"/>
                <a:gd name="T6" fmla="*/ 106 w 120"/>
                <a:gd name="T7" fmla="*/ 46 h 581"/>
                <a:gd name="T8" fmla="*/ 98 w 120"/>
                <a:gd name="T9" fmla="*/ 78 h 581"/>
                <a:gd name="T10" fmla="*/ 89 w 120"/>
                <a:gd name="T11" fmla="*/ 120 h 581"/>
                <a:gd name="T12" fmla="*/ 79 w 120"/>
                <a:gd name="T13" fmla="*/ 167 h 581"/>
                <a:gd name="T14" fmla="*/ 70 w 120"/>
                <a:gd name="T15" fmla="*/ 218 h 581"/>
                <a:gd name="T16" fmla="*/ 60 w 120"/>
                <a:gd name="T17" fmla="*/ 276 h 581"/>
                <a:gd name="T18" fmla="*/ 52 w 120"/>
                <a:gd name="T19" fmla="*/ 335 h 581"/>
                <a:gd name="T20" fmla="*/ 45 w 120"/>
                <a:gd name="T21" fmla="*/ 395 h 581"/>
                <a:gd name="T22" fmla="*/ 41 w 120"/>
                <a:gd name="T23" fmla="*/ 458 h 581"/>
                <a:gd name="T24" fmla="*/ 39 w 120"/>
                <a:gd name="T25" fmla="*/ 520 h 581"/>
                <a:gd name="T26" fmla="*/ 39 w 120"/>
                <a:gd name="T27" fmla="*/ 581 h 581"/>
                <a:gd name="T28" fmla="*/ 2 w 120"/>
                <a:gd name="T29" fmla="*/ 568 h 581"/>
                <a:gd name="T30" fmla="*/ 0 w 120"/>
                <a:gd name="T31" fmla="*/ 478 h 581"/>
                <a:gd name="T32" fmla="*/ 2 w 120"/>
                <a:gd name="T33" fmla="*/ 395 h 581"/>
                <a:gd name="T34" fmla="*/ 10 w 120"/>
                <a:gd name="T35" fmla="*/ 320 h 581"/>
                <a:gd name="T36" fmla="*/ 22 w 120"/>
                <a:gd name="T37" fmla="*/ 253 h 581"/>
                <a:gd name="T38" fmla="*/ 37 w 120"/>
                <a:gd name="T39" fmla="*/ 193 h 581"/>
                <a:gd name="T40" fmla="*/ 52 w 120"/>
                <a:gd name="T41" fmla="*/ 142 h 581"/>
                <a:gd name="T42" fmla="*/ 68 w 120"/>
                <a:gd name="T43" fmla="*/ 99 h 581"/>
                <a:gd name="T44" fmla="*/ 83 w 120"/>
                <a:gd name="T45" fmla="*/ 63 h 581"/>
                <a:gd name="T46" fmla="*/ 98 w 120"/>
                <a:gd name="T47" fmla="*/ 34 h 581"/>
                <a:gd name="T48" fmla="*/ 110 w 120"/>
                <a:gd name="T49" fmla="*/ 15 h 581"/>
                <a:gd name="T50" fmla="*/ 118 w 120"/>
                <a:gd name="T51" fmla="*/ 3 h 581"/>
                <a:gd name="T52" fmla="*/ 120 w 120"/>
                <a:gd name="T53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581">
                  <a:moveTo>
                    <a:pt x="120" y="0"/>
                  </a:moveTo>
                  <a:lnTo>
                    <a:pt x="118" y="3"/>
                  </a:lnTo>
                  <a:lnTo>
                    <a:pt x="114" y="21"/>
                  </a:lnTo>
                  <a:lnTo>
                    <a:pt x="106" y="46"/>
                  </a:lnTo>
                  <a:lnTo>
                    <a:pt x="98" y="78"/>
                  </a:lnTo>
                  <a:lnTo>
                    <a:pt x="89" y="120"/>
                  </a:lnTo>
                  <a:lnTo>
                    <a:pt x="79" y="167"/>
                  </a:lnTo>
                  <a:lnTo>
                    <a:pt x="70" y="218"/>
                  </a:lnTo>
                  <a:lnTo>
                    <a:pt x="60" y="276"/>
                  </a:lnTo>
                  <a:lnTo>
                    <a:pt x="52" y="335"/>
                  </a:lnTo>
                  <a:lnTo>
                    <a:pt x="45" y="395"/>
                  </a:lnTo>
                  <a:lnTo>
                    <a:pt x="41" y="458"/>
                  </a:lnTo>
                  <a:lnTo>
                    <a:pt x="39" y="520"/>
                  </a:lnTo>
                  <a:lnTo>
                    <a:pt x="39" y="581"/>
                  </a:lnTo>
                  <a:lnTo>
                    <a:pt x="2" y="568"/>
                  </a:lnTo>
                  <a:lnTo>
                    <a:pt x="0" y="478"/>
                  </a:lnTo>
                  <a:lnTo>
                    <a:pt x="2" y="395"/>
                  </a:lnTo>
                  <a:lnTo>
                    <a:pt x="10" y="320"/>
                  </a:lnTo>
                  <a:lnTo>
                    <a:pt x="22" y="253"/>
                  </a:lnTo>
                  <a:lnTo>
                    <a:pt x="37" y="193"/>
                  </a:lnTo>
                  <a:lnTo>
                    <a:pt x="52" y="142"/>
                  </a:lnTo>
                  <a:lnTo>
                    <a:pt x="68" y="99"/>
                  </a:lnTo>
                  <a:lnTo>
                    <a:pt x="83" y="63"/>
                  </a:lnTo>
                  <a:lnTo>
                    <a:pt x="98" y="34"/>
                  </a:lnTo>
                  <a:lnTo>
                    <a:pt x="110" y="15"/>
                  </a:lnTo>
                  <a:lnTo>
                    <a:pt x="118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28"/>
            <p:cNvSpPr>
              <a:spLocks/>
            </p:cNvSpPr>
            <p:nvPr/>
          </p:nvSpPr>
          <p:spPr bwMode="auto">
            <a:xfrm>
              <a:off x="1684917" y="5038160"/>
              <a:ext cx="175109" cy="1124476"/>
            </a:xfrm>
            <a:custGeom>
              <a:avLst/>
              <a:gdLst>
                <a:gd name="T0" fmla="*/ 0 w 102"/>
                <a:gd name="T1" fmla="*/ 0 h 655"/>
                <a:gd name="T2" fmla="*/ 2 w 102"/>
                <a:gd name="T3" fmla="*/ 6 h 655"/>
                <a:gd name="T4" fmla="*/ 7 w 102"/>
                <a:gd name="T5" fmla="*/ 20 h 655"/>
                <a:gd name="T6" fmla="*/ 17 w 102"/>
                <a:gd name="T7" fmla="*/ 41 h 655"/>
                <a:gd name="T8" fmla="*/ 27 w 102"/>
                <a:gd name="T9" fmla="*/ 71 h 655"/>
                <a:gd name="T10" fmla="*/ 38 w 102"/>
                <a:gd name="T11" fmla="*/ 110 h 655"/>
                <a:gd name="T12" fmla="*/ 52 w 102"/>
                <a:gd name="T13" fmla="*/ 154 h 655"/>
                <a:gd name="T14" fmla="*/ 65 w 102"/>
                <a:gd name="T15" fmla="*/ 208 h 655"/>
                <a:gd name="T16" fmla="*/ 77 w 102"/>
                <a:gd name="T17" fmla="*/ 267 h 655"/>
                <a:gd name="T18" fmla="*/ 86 w 102"/>
                <a:gd name="T19" fmla="*/ 332 h 655"/>
                <a:gd name="T20" fmla="*/ 96 w 102"/>
                <a:gd name="T21" fmla="*/ 405 h 655"/>
                <a:gd name="T22" fmla="*/ 100 w 102"/>
                <a:gd name="T23" fmla="*/ 482 h 655"/>
                <a:gd name="T24" fmla="*/ 102 w 102"/>
                <a:gd name="T25" fmla="*/ 567 h 655"/>
                <a:gd name="T26" fmla="*/ 100 w 102"/>
                <a:gd name="T27" fmla="*/ 655 h 655"/>
                <a:gd name="T28" fmla="*/ 65 w 102"/>
                <a:gd name="T29" fmla="*/ 655 h 655"/>
                <a:gd name="T30" fmla="*/ 67 w 102"/>
                <a:gd name="T31" fmla="*/ 595 h 655"/>
                <a:gd name="T32" fmla="*/ 65 w 102"/>
                <a:gd name="T33" fmla="*/ 532 h 655"/>
                <a:gd name="T34" fmla="*/ 63 w 102"/>
                <a:gd name="T35" fmla="*/ 469 h 655"/>
                <a:gd name="T36" fmla="*/ 57 w 102"/>
                <a:gd name="T37" fmla="*/ 405 h 655"/>
                <a:gd name="T38" fmla="*/ 52 w 102"/>
                <a:gd name="T39" fmla="*/ 342 h 655"/>
                <a:gd name="T40" fmla="*/ 44 w 102"/>
                <a:gd name="T41" fmla="*/ 283 h 655"/>
                <a:gd name="T42" fmla="*/ 36 w 102"/>
                <a:gd name="T43" fmla="*/ 225 h 655"/>
                <a:gd name="T44" fmla="*/ 29 w 102"/>
                <a:gd name="T45" fmla="*/ 171 h 655"/>
                <a:gd name="T46" fmla="*/ 23 w 102"/>
                <a:gd name="T47" fmla="*/ 123 h 655"/>
                <a:gd name="T48" fmla="*/ 15 w 102"/>
                <a:gd name="T49" fmla="*/ 83 h 655"/>
                <a:gd name="T50" fmla="*/ 9 w 102"/>
                <a:gd name="T51" fmla="*/ 48 h 655"/>
                <a:gd name="T52" fmla="*/ 4 w 102"/>
                <a:gd name="T53" fmla="*/ 23 h 655"/>
                <a:gd name="T54" fmla="*/ 0 w 102"/>
                <a:gd name="T55" fmla="*/ 6 h 655"/>
                <a:gd name="T56" fmla="*/ 0 w 102"/>
                <a:gd name="T5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655">
                  <a:moveTo>
                    <a:pt x="0" y="0"/>
                  </a:moveTo>
                  <a:lnTo>
                    <a:pt x="2" y="6"/>
                  </a:lnTo>
                  <a:lnTo>
                    <a:pt x="7" y="20"/>
                  </a:lnTo>
                  <a:lnTo>
                    <a:pt x="17" y="41"/>
                  </a:lnTo>
                  <a:lnTo>
                    <a:pt x="27" y="71"/>
                  </a:lnTo>
                  <a:lnTo>
                    <a:pt x="38" y="110"/>
                  </a:lnTo>
                  <a:lnTo>
                    <a:pt x="52" y="154"/>
                  </a:lnTo>
                  <a:lnTo>
                    <a:pt x="65" y="208"/>
                  </a:lnTo>
                  <a:lnTo>
                    <a:pt x="77" y="267"/>
                  </a:lnTo>
                  <a:lnTo>
                    <a:pt x="86" y="332"/>
                  </a:lnTo>
                  <a:lnTo>
                    <a:pt x="96" y="405"/>
                  </a:lnTo>
                  <a:lnTo>
                    <a:pt x="100" y="482"/>
                  </a:lnTo>
                  <a:lnTo>
                    <a:pt x="102" y="567"/>
                  </a:lnTo>
                  <a:lnTo>
                    <a:pt x="100" y="655"/>
                  </a:lnTo>
                  <a:lnTo>
                    <a:pt x="65" y="655"/>
                  </a:lnTo>
                  <a:lnTo>
                    <a:pt x="67" y="595"/>
                  </a:lnTo>
                  <a:lnTo>
                    <a:pt x="65" y="532"/>
                  </a:lnTo>
                  <a:lnTo>
                    <a:pt x="63" y="469"/>
                  </a:lnTo>
                  <a:lnTo>
                    <a:pt x="57" y="405"/>
                  </a:lnTo>
                  <a:lnTo>
                    <a:pt x="52" y="342"/>
                  </a:lnTo>
                  <a:lnTo>
                    <a:pt x="44" y="283"/>
                  </a:lnTo>
                  <a:lnTo>
                    <a:pt x="36" y="225"/>
                  </a:lnTo>
                  <a:lnTo>
                    <a:pt x="29" y="171"/>
                  </a:lnTo>
                  <a:lnTo>
                    <a:pt x="23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29"/>
            <p:cNvSpPr>
              <a:spLocks/>
            </p:cNvSpPr>
            <p:nvPr/>
          </p:nvSpPr>
          <p:spPr bwMode="auto">
            <a:xfrm>
              <a:off x="1612813" y="5281939"/>
              <a:ext cx="140774" cy="880697"/>
            </a:xfrm>
            <a:custGeom>
              <a:avLst/>
              <a:gdLst>
                <a:gd name="T0" fmla="*/ 0 w 82"/>
                <a:gd name="T1" fmla="*/ 0 h 513"/>
                <a:gd name="T2" fmla="*/ 3 w 82"/>
                <a:gd name="T3" fmla="*/ 4 h 513"/>
                <a:gd name="T4" fmla="*/ 9 w 82"/>
                <a:gd name="T5" fmla="*/ 20 h 513"/>
                <a:gd name="T6" fmla="*/ 19 w 82"/>
                <a:gd name="T7" fmla="*/ 43 h 513"/>
                <a:gd name="T8" fmla="*/ 28 w 82"/>
                <a:gd name="T9" fmla="*/ 75 h 513"/>
                <a:gd name="T10" fmla="*/ 40 w 82"/>
                <a:gd name="T11" fmla="*/ 115 h 513"/>
                <a:gd name="T12" fmla="*/ 53 w 82"/>
                <a:gd name="T13" fmla="*/ 165 h 513"/>
                <a:gd name="T14" fmla="*/ 65 w 82"/>
                <a:gd name="T15" fmla="*/ 221 h 513"/>
                <a:gd name="T16" fmla="*/ 73 w 82"/>
                <a:gd name="T17" fmla="*/ 284 h 513"/>
                <a:gd name="T18" fmla="*/ 80 w 82"/>
                <a:gd name="T19" fmla="*/ 355 h 513"/>
                <a:gd name="T20" fmla="*/ 82 w 82"/>
                <a:gd name="T21" fmla="*/ 430 h 513"/>
                <a:gd name="T22" fmla="*/ 82 w 82"/>
                <a:gd name="T23" fmla="*/ 513 h 513"/>
                <a:gd name="T24" fmla="*/ 55 w 82"/>
                <a:gd name="T25" fmla="*/ 513 h 513"/>
                <a:gd name="T26" fmla="*/ 55 w 82"/>
                <a:gd name="T27" fmla="*/ 457 h 513"/>
                <a:gd name="T28" fmla="*/ 53 w 82"/>
                <a:gd name="T29" fmla="*/ 400 h 513"/>
                <a:gd name="T30" fmla="*/ 49 w 82"/>
                <a:gd name="T31" fmla="*/ 342 h 513"/>
                <a:gd name="T32" fmla="*/ 44 w 82"/>
                <a:gd name="T33" fmla="*/ 284 h 513"/>
                <a:gd name="T34" fmla="*/ 38 w 82"/>
                <a:gd name="T35" fmla="*/ 229 h 513"/>
                <a:gd name="T36" fmla="*/ 30 w 82"/>
                <a:gd name="T37" fmla="*/ 175 h 513"/>
                <a:gd name="T38" fmla="*/ 23 w 82"/>
                <a:gd name="T39" fmla="*/ 127 h 513"/>
                <a:gd name="T40" fmla="*/ 17 w 82"/>
                <a:gd name="T41" fmla="*/ 85 h 513"/>
                <a:gd name="T42" fmla="*/ 11 w 82"/>
                <a:gd name="T43" fmla="*/ 50 h 513"/>
                <a:gd name="T44" fmla="*/ 5 w 82"/>
                <a:gd name="T45" fmla="*/ 23 h 513"/>
                <a:gd name="T46" fmla="*/ 1 w 82"/>
                <a:gd name="T47" fmla="*/ 6 h 513"/>
                <a:gd name="T48" fmla="*/ 0 w 82"/>
                <a:gd name="T4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513">
                  <a:moveTo>
                    <a:pt x="0" y="0"/>
                  </a:moveTo>
                  <a:lnTo>
                    <a:pt x="3" y="4"/>
                  </a:lnTo>
                  <a:lnTo>
                    <a:pt x="9" y="20"/>
                  </a:lnTo>
                  <a:lnTo>
                    <a:pt x="19" y="43"/>
                  </a:lnTo>
                  <a:lnTo>
                    <a:pt x="28" y="75"/>
                  </a:lnTo>
                  <a:lnTo>
                    <a:pt x="40" y="115"/>
                  </a:lnTo>
                  <a:lnTo>
                    <a:pt x="53" y="165"/>
                  </a:lnTo>
                  <a:lnTo>
                    <a:pt x="65" y="221"/>
                  </a:lnTo>
                  <a:lnTo>
                    <a:pt x="73" y="284"/>
                  </a:lnTo>
                  <a:lnTo>
                    <a:pt x="80" y="355"/>
                  </a:lnTo>
                  <a:lnTo>
                    <a:pt x="82" y="430"/>
                  </a:lnTo>
                  <a:lnTo>
                    <a:pt x="82" y="513"/>
                  </a:lnTo>
                  <a:lnTo>
                    <a:pt x="55" y="513"/>
                  </a:lnTo>
                  <a:lnTo>
                    <a:pt x="55" y="457"/>
                  </a:lnTo>
                  <a:lnTo>
                    <a:pt x="53" y="400"/>
                  </a:lnTo>
                  <a:lnTo>
                    <a:pt x="49" y="342"/>
                  </a:lnTo>
                  <a:lnTo>
                    <a:pt x="44" y="284"/>
                  </a:lnTo>
                  <a:lnTo>
                    <a:pt x="38" y="229"/>
                  </a:lnTo>
                  <a:lnTo>
                    <a:pt x="30" y="175"/>
                  </a:lnTo>
                  <a:lnTo>
                    <a:pt x="23" y="127"/>
                  </a:lnTo>
                  <a:lnTo>
                    <a:pt x="17" y="85"/>
                  </a:lnTo>
                  <a:lnTo>
                    <a:pt x="11" y="50"/>
                  </a:lnTo>
                  <a:lnTo>
                    <a:pt x="5" y="2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30"/>
            <p:cNvSpPr>
              <a:spLocks/>
            </p:cNvSpPr>
            <p:nvPr/>
          </p:nvSpPr>
          <p:spPr bwMode="auto">
            <a:xfrm>
              <a:off x="1520108" y="5019275"/>
              <a:ext cx="135624" cy="1143361"/>
            </a:xfrm>
            <a:custGeom>
              <a:avLst/>
              <a:gdLst>
                <a:gd name="T0" fmla="*/ 0 w 79"/>
                <a:gd name="T1" fmla="*/ 0 h 666"/>
                <a:gd name="T2" fmla="*/ 2 w 79"/>
                <a:gd name="T3" fmla="*/ 5 h 666"/>
                <a:gd name="T4" fmla="*/ 7 w 79"/>
                <a:gd name="T5" fmla="*/ 21 h 666"/>
                <a:gd name="T6" fmla="*/ 13 w 79"/>
                <a:gd name="T7" fmla="*/ 48 h 666"/>
                <a:gd name="T8" fmla="*/ 23 w 79"/>
                <a:gd name="T9" fmla="*/ 82 h 666"/>
                <a:gd name="T10" fmla="*/ 32 w 79"/>
                <a:gd name="T11" fmla="*/ 128 h 666"/>
                <a:gd name="T12" fmla="*/ 42 w 79"/>
                <a:gd name="T13" fmla="*/ 182 h 666"/>
                <a:gd name="T14" fmla="*/ 52 w 79"/>
                <a:gd name="T15" fmla="*/ 243 h 666"/>
                <a:gd name="T16" fmla="*/ 61 w 79"/>
                <a:gd name="T17" fmla="*/ 314 h 666"/>
                <a:gd name="T18" fmla="*/ 69 w 79"/>
                <a:gd name="T19" fmla="*/ 391 h 666"/>
                <a:gd name="T20" fmla="*/ 75 w 79"/>
                <a:gd name="T21" fmla="*/ 476 h 666"/>
                <a:gd name="T22" fmla="*/ 79 w 79"/>
                <a:gd name="T23" fmla="*/ 568 h 666"/>
                <a:gd name="T24" fmla="*/ 79 w 79"/>
                <a:gd name="T25" fmla="*/ 666 h 666"/>
                <a:gd name="T26" fmla="*/ 57 w 79"/>
                <a:gd name="T27" fmla="*/ 666 h 666"/>
                <a:gd name="T28" fmla="*/ 55 w 79"/>
                <a:gd name="T29" fmla="*/ 604 h 666"/>
                <a:gd name="T30" fmla="*/ 54 w 79"/>
                <a:gd name="T31" fmla="*/ 541 h 666"/>
                <a:gd name="T32" fmla="*/ 52 w 79"/>
                <a:gd name="T33" fmla="*/ 476 h 666"/>
                <a:gd name="T34" fmla="*/ 46 w 79"/>
                <a:gd name="T35" fmla="*/ 412 h 666"/>
                <a:gd name="T36" fmla="*/ 42 w 79"/>
                <a:gd name="T37" fmla="*/ 347 h 666"/>
                <a:gd name="T38" fmla="*/ 36 w 79"/>
                <a:gd name="T39" fmla="*/ 286 h 666"/>
                <a:gd name="T40" fmla="*/ 31 w 79"/>
                <a:gd name="T41" fmla="*/ 228 h 666"/>
                <a:gd name="T42" fmla="*/ 23 w 79"/>
                <a:gd name="T43" fmla="*/ 174 h 666"/>
                <a:gd name="T44" fmla="*/ 17 w 79"/>
                <a:gd name="T45" fmla="*/ 124 h 666"/>
                <a:gd name="T46" fmla="*/ 13 w 79"/>
                <a:gd name="T47" fmla="*/ 82 h 666"/>
                <a:gd name="T48" fmla="*/ 7 w 79"/>
                <a:gd name="T49" fmla="*/ 48 h 666"/>
                <a:gd name="T50" fmla="*/ 4 w 79"/>
                <a:gd name="T51" fmla="*/ 23 h 666"/>
                <a:gd name="T52" fmla="*/ 2 w 79"/>
                <a:gd name="T53" fmla="*/ 5 h 666"/>
                <a:gd name="T54" fmla="*/ 0 w 79"/>
                <a:gd name="T5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6">
                  <a:moveTo>
                    <a:pt x="0" y="0"/>
                  </a:moveTo>
                  <a:lnTo>
                    <a:pt x="2" y="5"/>
                  </a:lnTo>
                  <a:lnTo>
                    <a:pt x="7" y="21"/>
                  </a:lnTo>
                  <a:lnTo>
                    <a:pt x="13" y="48"/>
                  </a:lnTo>
                  <a:lnTo>
                    <a:pt x="23" y="82"/>
                  </a:lnTo>
                  <a:lnTo>
                    <a:pt x="32" y="128"/>
                  </a:lnTo>
                  <a:lnTo>
                    <a:pt x="42" y="182"/>
                  </a:lnTo>
                  <a:lnTo>
                    <a:pt x="52" y="243"/>
                  </a:lnTo>
                  <a:lnTo>
                    <a:pt x="61" y="314"/>
                  </a:lnTo>
                  <a:lnTo>
                    <a:pt x="69" y="391"/>
                  </a:lnTo>
                  <a:lnTo>
                    <a:pt x="75" y="476"/>
                  </a:lnTo>
                  <a:lnTo>
                    <a:pt x="79" y="568"/>
                  </a:lnTo>
                  <a:lnTo>
                    <a:pt x="79" y="666"/>
                  </a:lnTo>
                  <a:lnTo>
                    <a:pt x="57" y="666"/>
                  </a:lnTo>
                  <a:lnTo>
                    <a:pt x="55" y="604"/>
                  </a:lnTo>
                  <a:lnTo>
                    <a:pt x="54" y="541"/>
                  </a:lnTo>
                  <a:lnTo>
                    <a:pt x="52" y="476"/>
                  </a:lnTo>
                  <a:lnTo>
                    <a:pt x="46" y="412"/>
                  </a:lnTo>
                  <a:lnTo>
                    <a:pt x="42" y="347"/>
                  </a:lnTo>
                  <a:lnTo>
                    <a:pt x="36" y="286"/>
                  </a:lnTo>
                  <a:lnTo>
                    <a:pt x="31" y="228"/>
                  </a:lnTo>
                  <a:lnTo>
                    <a:pt x="23" y="174"/>
                  </a:lnTo>
                  <a:lnTo>
                    <a:pt x="17" y="124"/>
                  </a:lnTo>
                  <a:lnTo>
                    <a:pt x="13" y="82"/>
                  </a:lnTo>
                  <a:lnTo>
                    <a:pt x="7" y="48"/>
                  </a:lnTo>
                  <a:lnTo>
                    <a:pt x="4" y="23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31"/>
            <p:cNvSpPr>
              <a:spLocks/>
            </p:cNvSpPr>
            <p:nvPr/>
          </p:nvSpPr>
          <p:spPr bwMode="auto">
            <a:xfrm>
              <a:off x="1423970" y="5058761"/>
              <a:ext cx="145925" cy="1103875"/>
            </a:xfrm>
            <a:custGeom>
              <a:avLst/>
              <a:gdLst>
                <a:gd name="T0" fmla="*/ 0 w 85"/>
                <a:gd name="T1" fmla="*/ 0 h 643"/>
                <a:gd name="T2" fmla="*/ 2 w 85"/>
                <a:gd name="T3" fmla="*/ 5 h 643"/>
                <a:gd name="T4" fmla="*/ 6 w 85"/>
                <a:gd name="T5" fmla="*/ 21 h 643"/>
                <a:gd name="T6" fmla="*/ 14 w 85"/>
                <a:gd name="T7" fmla="*/ 46 h 643"/>
                <a:gd name="T8" fmla="*/ 23 w 85"/>
                <a:gd name="T9" fmla="*/ 80 h 643"/>
                <a:gd name="T10" fmla="*/ 35 w 85"/>
                <a:gd name="T11" fmla="*/ 122 h 643"/>
                <a:gd name="T12" fmla="*/ 44 w 85"/>
                <a:gd name="T13" fmla="*/ 174 h 643"/>
                <a:gd name="T14" fmla="*/ 56 w 85"/>
                <a:gd name="T15" fmla="*/ 234 h 643"/>
                <a:gd name="T16" fmla="*/ 65 w 85"/>
                <a:gd name="T17" fmla="*/ 303 h 643"/>
                <a:gd name="T18" fmla="*/ 75 w 85"/>
                <a:gd name="T19" fmla="*/ 378 h 643"/>
                <a:gd name="T20" fmla="*/ 81 w 85"/>
                <a:gd name="T21" fmla="*/ 458 h 643"/>
                <a:gd name="T22" fmla="*/ 85 w 85"/>
                <a:gd name="T23" fmla="*/ 547 h 643"/>
                <a:gd name="T24" fmla="*/ 85 w 85"/>
                <a:gd name="T25" fmla="*/ 641 h 643"/>
                <a:gd name="T26" fmla="*/ 62 w 85"/>
                <a:gd name="T27" fmla="*/ 643 h 643"/>
                <a:gd name="T28" fmla="*/ 62 w 85"/>
                <a:gd name="T29" fmla="*/ 583 h 643"/>
                <a:gd name="T30" fmla="*/ 60 w 85"/>
                <a:gd name="T31" fmla="*/ 522 h 643"/>
                <a:gd name="T32" fmla="*/ 56 w 85"/>
                <a:gd name="T33" fmla="*/ 458 h 643"/>
                <a:gd name="T34" fmla="*/ 50 w 85"/>
                <a:gd name="T35" fmla="*/ 397 h 643"/>
                <a:gd name="T36" fmla="*/ 44 w 85"/>
                <a:gd name="T37" fmla="*/ 335 h 643"/>
                <a:gd name="T38" fmla="*/ 38 w 85"/>
                <a:gd name="T39" fmla="*/ 276 h 643"/>
                <a:gd name="T40" fmla="*/ 31 w 85"/>
                <a:gd name="T41" fmla="*/ 218 h 643"/>
                <a:gd name="T42" fmla="*/ 25 w 85"/>
                <a:gd name="T43" fmla="*/ 167 h 643"/>
                <a:gd name="T44" fmla="*/ 19 w 85"/>
                <a:gd name="T45" fmla="*/ 120 h 643"/>
                <a:gd name="T46" fmla="*/ 12 w 85"/>
                <a:gd name="T47" fmla="*/ 80 h 643"/>
                <a:gd name="T48" fmla="*/ 8 w 85"/>
                <a:gd name="T49" fmla="*/ 46 h 643"/>
                <a:gd name="T50" fmla="*/ 4 w 85"/>
                <a:gd name="T51" fmla="*/ 21 h 643"/>
                <a:gd name="T52" fmla="*/ 0 w 85"/>
                <a:gd name="T53" fmla="*/ 5 h 643"/>
                <a:gd name="T54" fmla="*/ 0 w 85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643">
                  <a:moveTo>
                    <a:pt x="0" y="0"/>
                  </a:moveTo>
                  <a:lnTo>
                    <a:pt x="2" y="5"/>
                  </a:lnTo>
                  <a:lnTo>
                    <a:pt x="6" y="21"/>
                  </a:lnTo>
                  <a:lnTo>
                    <a:pt x="14" y="46"/>
                  </a:lnTo>
                  <a:lnTo>
                    <a:pt x="23" y="80"/>
                  </a:lnTo>
                  <a:lnTo>
                    <a:pt x="35" y="122"/>
                  </a:lnTo>
                  <a:lnTo>
                    <a:pt x="44" y="174"/>
                  </a:lnTo>
                  <a:lnTo>
                    <a:pt x="56" y="234"/>
                  </a:lnTo>
                  <a:lnTo>
                    <a:pt x="65" y="303"/>
                  </a:lnTo>
                  <a:lnTo>
                    <a:pt x="75" y="378"/>
                  </a:lnTo>
                  <a:lnTo>
                    <a:pt x="81" y="458"/>
                  </a:lnTo>
                  <a:lnTo>
                    <a:pt x="85" y="547"/>
                  </a:lnTo>
                  <a:lnTo>
                    <a:pt x="85" y="641"/>
                  </a:lnTo>
                  <a:lnTo>
                    <a:pt x="62" y="643"/>
                  </a:lnTo>
                  <a:lnTo>
                    <a:pt x="62" y="583"/>
                  </a:lnTo>
                  <a:lnTo>
                    <a:pt x="60" y="522"/>
                  </a:lnTo>
                  <a:lnTo>
                    <a:pt x="56" y="458"/>
                  </a:lnTo>
                  <a:lnTo>
                    <a:pt x="50" y="397"/>
                  </a:lnTo>
                  <a:lnTo>
                    <a:pt x="44" y="335"/>
                  </a:lnTo>
                  <a:lnTo>
                    <a:pt x="38" y="276"/>
                  </a:lnTo>
                  <a:lnTo>
                    <a:pt x="31" y="218"/>
                  </a:lnTo>
                  <a:lnTo>
                    <a:pt x="25" y="167"/>
                  </a:lnTo>
                  <a:lnTo>
                    <a:pt x="19" y="120"/>
                  </a:lnTo>
                  <a:lnTo>
                    <a:pt x="12" y="80"/>
                  </a:lnTo>
                  <a:lnTo>
                    <a:pt x="8" y="46"/>
                  </a:lnTo>
                  <a:lnTo>
                    <a:pt x="4" y="2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32"/>
            <p:cNvSpPr>
              <a:spLocks/>
            </p:cNvSpPr>
            <p:nvPr/>
          </p:nvSpPr>
          <p:spPr bwMode="auto">
            <a:xfrm>
              <a:off x="1774189" y="5098246"/>
              <a:ext cx="180260" cy="1064390"/>
            </a:xfrm>
            <a:custGeom>
              <a:avLst/>
              <a:gdLst>
                <a:gd name="T0" fmla="*/ 0 w 105"/>
                <a:gd name="T1" fmla="*/ 0 h 620"/>
                <a:gd name="T2" fmla="*/ 4 w 105"/>
                <a:gd name="T3" fmla="*/ 4 h 620"/>
                <a:gd name="T4" fmla="*/ 9 w 105"/>
                <a:gd name="T5" fmla="*/ 15 h 620"/>
                <a:gd name="T6" fmla="*/ 19 w 105"/>
                <a:gd name="T7" fmla="*/ 36 h 620"/>
                <a:gd name="T8" fmla="*/ 28 w 105"/>
                <a:gd name="T9" fmla="*/ 65 h 620"/>
                <a:gd name="T10" fmla="*/ 42 w 105"/>
                <a:gd name="T11" fmla="*/ 102 h 620"/>
                <a:gd name="T12" fmla="*/ 55 w 105"/>
                <a:gd name="T13" fmla="*/ 144 h 620"/>
                <a:gd name="T14" fmla="*/ 69 w 105"/>
                <a:gd name="T15" fmla="*/ 194 h 620"/>
                <a:gd name="T16" fmla="*/ 80 w 105"/>
                <a:gd name="T17" fmla="*/ 251 h 620"/>
                <a:gd name="T18" fmla="*/ 90 w 105"/>
                <a:gd name="T19" fmla="*/ 313 h 620"/>
                <a:gd name="T20" fmla="*/ 100 w 105"/>
                <a:gd name="T21" fmla="*/ 382 h 620"/>
                <a:gd name="T22" fmla="*/ 103 w 105"/>
                <a:gd name="T23" fmla="*/ 457 h 620"/>
                <a:gd name="T24" fmla="*/ 105 w 105"/>
                <a:gd name="T25" fmla="*/ 535 h 620"/>
                <a:gd name="T26" fmla="*/ 101 w 105"/>
                <a:gd name="T27" fmla="*/ 618 h 620"/>
                <a:gd name="T28" fmla="*/ 65 w 105"/>
                <a:gd name="T29" fmla="*/ 620 h 620"/>
                <a:gd name="T30" fmla="*/ 67 w 105"/>
                <a:gd name="T31" fmla="*/ 562 h 620"/>
                <a:gd name="T32" fmla="*/ 67 w 105"/>
                <a:gd name="T33" fmla="*/ 503 h 620"/>
                <a:gd name="T34" fmla="*/ 63 w 105"/>
                <a:gd name="T35" fmla="*/ 443 h 620"/>
                <a:gd name="T36" fmla="*/ 59 w 105"/>
                <a:gd name="T37" fmla="*/ 382 h 620"/>
                <a:gd name="T38" fmla="*/ 53 w 105"/>
                <a:gd name="T39" fmla="*/ 322 h 620"/>
                <a:gd name="T40" fmla="*/ 46 w 105"/>
                <a:gd name="T41" fmla="*/ 265 h 620"/>
                <a:gd name="T42" fmla="*/ 38 w 105"/>
                <a:gd name="T43" fmla="*/ 211 h 620"/>
                <a:gd name="T44" fmla="*/ 30 w 105"/>
                <a:gd name="T45" fmla="*/ 161 h 620"/>
                <a:gd name="T46" fmla="*/ 23 w 105"/>
                <a:gd name="T47" fmla="*/ 115 h 620"/>
                <a:gd name="T48" fmla="*/ 17 w 105"/>
                <a:gd name="T49" fmla="*/ 77 h 620"/>
                <a:gd name="T50" fmla="*/ 9 w 105"/>
                <a:gd name="T51" fmla="*/ 44 h 620"/>
                <a:gd name="T52" fmla="*/ 5 w 105"/>
                <a:gd name="T53" fmla="*/ 19 h 620"/>
                <a:gd name="T54" fmla="*/ 2 w 105"/>
                <a:gd name="T55" fmla="*/ 4 h 620"/>
                <a:gd name="T56" fmla="*/ 0 w 105"/>
                <a:gd name="T5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620">
                  <a:moveTo>
                    <a:pt x="0" y="0"/>
                  </a:moveTo>
                  <a:lnTo>
                    <a:pt x="4" y="4"/>
                  </a:lnTo>
                  <a:lnTo>
                    <a:pt x="9" y="15"/>
                  </a:lnTo>
                  <a:lnTo>
                    <a:pt x="19" y="36"/>
                  </a:lnTo>
                  <a:lnTo>
                    <a:pt x="28" y="65"/>
                  </a:lnTo>
                  <a:lnTo>
                    <a:pt x="42" y="102"/>
                  </a:lnTo>
                  <a:lnTo>
                    <a:pt x="55" y="144"/>
                  </a:lnTo>
                  <a:lnTo>
                    <a:pt x="69" y="194"/>
                  </a:lnTo>
                  <a:lnTo>
                    <a:pt x="80" y="251"/>
                  </a:lnTo>
                  <a:lnTo>
                    <a:pt x="90" y="313"/>
                  </a:lnTo>
                  <a:lnTo>
                    <a:pt x="100" y="382"/>
                  </a:lnTo>
                  <a:lnTo>
                    <a:pt x="103" y="457"/>
                  </a:lnTo>
                  <a:lnTo>
                    <a:pt x="105" y="535"/>
                  </a:lnTo>
                  <a:lnTo>
                    <a:pt x="101" y="618"/>
                  </a:lnTo>
                  <a:lnTo>
                    <a:pt x="65" y="620"/>
                  </a:lnTo>
                  <a:lnTo>
                    <a:pt x="67" y="562"/>
                  </a:lnTo>
                  <a:lnTo>
                    <a:pt x="67" y="503"/>
                  </a:lnTo>
                  <a:lnTo>
                    <a:pt x="63" y="443"/>
                  </a:lnTo>
                  <a:lnTo>
                    <a:pt x="59" y="382"/>
                  </a:lnTo>
                  <a:lnTo>
                    <a:pt x="53" y="322"/>
                  </a:lnTo>
                  <a:lnTo>
                    <a:pt x="46" y="265"/>
                  </a:lnTo>
                  <a:lnTo>
                    <a:pt x="38" y="211"/>
                  </a:lnTo>
                  <a:lnTo>
                    <a:pt x="30" y="161"/>
                  </a:lnTo>
                  <a:lnTo>
                    <a:pt x="23" y="115"/>
                  </a:lnTo>
                  <a:lnTo>
                    <a:pt x="17" y="77"/>
                  </a:lnTo>
                  <a:lnTo>
                    <a:pt x="9" y="44"/>
                  </a:lnTo>
                  <a:lnTo>
                    <a:pt x="5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33"/>
            <p:cNvSpPr>
              <a:spLocks/>
            </p:cNvSpPr>
            <p:nvPr/>
          </p:nvSpPr>
          <p:spPr bwMode="auto">
            <a:xfrm>
              <a:off x="1252294" y="5156615"/>
              <a:ext cx="310734" cy="1006021"/>
            </a:xfrm>
            <a:custGeom>
              <a:avLst/>
              <a:gdLst>
                <a:gd name="T0" fmla="*/ 0 w 181"/>
                <a:gd name="T1" fmla="*/ 0 h 586"/>
                <a:gd name="T2" fmla="*/ 2 w 181"/>
                <a:gd name="T3" fmla="*/ 4 h 586"/>
                <a:gd name="T4" fmla="*/ 10 w 181"/>
                <a:gd name="T5" fmla="*/ 14 h 586"/>
                <a:gd name="T6" fmla="*/ 21 w 181"/>
                <a:gd name="T7" fmla="*/ 33 h 586"/>
                <a:gd name="T8" fmla="*/ 37 w 181"/>
                <a:gd name="T9" fmla="*/ 60 h 586"/>
                <a:gd name="T10" fmla="*/ 54 w 181"/>
                <a:gd name="T11" fmla="*/ 94 h 586"/>
                <a:gd name="T12" fmla="*/ 73 w 181"/>
                <a:gd name="T13" fmla="*/ 136 h 586"/>
                <a:gd name="T14" fmla="*/ 94 w 181"/>
                <a:gd name="T15" fmla="*/ 186 h 586"/>
                <a:gd name="T16" fmla="*/ 114 w 181"/>
                <a:gd name="T17" fmla="*/ 244 h 586"/>
                <a:gd name="T18" fmla="*/ 135 w 181"/>
                <a:gd name="T19" fmla="*/ 311 h 586"/>
                <a:gd name="T20" fmla="*/ 152 w 181"/>
                <a:gd name="T21" fmla="*/ 388 h 586"/>
                <a:gd name="T22" fmla="*/ 167 w 181"/>
                <a:gd name="T23" fmla="*/ 470 h 586"/>
                <a:gd name="T24" fmla="*/ 181 w 181"/>
                <a:gd name="T25" fmla="*/ 564 h 586"/>
                <a:gd name="T26" fmla="*/ 154 w 181"/>
                <a:gd name="T27" fmla="*/ 586 h 586"/>
                <a:gd name="T28" fmla="*/ 146 w 181"/>
                <a:gd name="T29" fmla="*/ 528 h 586"/>
                <a:gd name="T30" fmla="*/ 137 w 181"/>
                <a:gd name="T31" fmla="*/ 469 h 586"/>
                <a:gd name="T32" fmla="*/ 123 w 181"/>
                <a:gd name="T33" fmla="*/ 409 h 586"/>
                <a:gd name="T34" fmla="*/ 110 w 181"/>
                <a:gd name="T35" fmla="*/ 351 h 586"/>
                <a:gd name="T36" fmla="*/ 94 w 181"/>
                <a:gd name="T37" fmla="*/ 296 h 586"/>
                <a:gd name="T38" fmla="*/ 81 w 181"/>
                <a:gd name="T39" fmla="*/ 242 h 586"/>
                <a:gd name="T40" fmla="*/ 66 w 181"/>
                <a:gd name="T41" fmla="*/ 192 h 586"/>
                <a:gd name="T42" fmla="*/ 50 w 181"/>
                <a:gd name="T43" fmla="*/ 146 h 586"/>
                <a:gd name="T44" fmla="*/ 37 w 181"/>
                <a:gd name="T45" fmla="*/ 104 h 586"/>
                <a:gd name="T46" fmla="*/ 25 w 181"/>
                <a:gd name="T47" fmla="*/ 69 h 586"/>
                <a:gd name="T48" fmla="*/ 14 w 181"/>
                <a:gd name="T49" fmla="*/ 40 h 586"/>
                <a:gd name="T50" fmla="*/ 6 w 181"/>
                <a:gd name="T51" fmla="*/ 17 h 586"/>
                <a:gd name="T52" fmla="*/ 2 w 181"/>
                <a:gd name="T53" fmla="*/ 4 h 586"/>
                <a:gd name="T54" fmla="*/ 0 w 181"/>
                <a:gd name="T5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58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1" y="33"/>
                  </a:lnTo>
                  <a:lnTo>
                    <a:pt x="37" y="60"/>
                  </a:lnTo>
                  <a:lnTo>
                    <a:pt x="54" y="94"/>
                  </a:lnTo>
                  <a:lnTo>
                    <a:pt x="73" y="136"/>
                  </a:lnTo>
                  <a:lnTo>
                    <a:pt x="94" y="186"/>
                  </a:lnTo>
                  <a:lnTo>
                    <a:pt x="114" y="244"/>
                  </a:lnTo>
                  <a:lnTo>
                    <a:pt x="135" y="311"/>
                  </a:lnTo>
                  <a:lnTo>
                    <a:pt x="152" y="388"/>
                  </a:lnTo>
                  <a:lnTo>
                    <a:pt x="167" y="470"/>
                  </a:lnTo>
                  <a:lnTo>
                    <a:pt x="181" y="564"/>
                  </a:lnTo>
                  <a:lnTo>
                    <a:pt x="154" y="586"/>
                  </a:lnTo>
                  <a:lnTo>
                    <a:pt x="146" y="528"/>
                  </a:lnTo>
                  <a:lnTo>
                    <a:pt x="137" y="469"/>
                  </a:lnTo>
                  <a:lnTo>
                    <a:pt x="123" y="409"/>
                  </a:lnTo>
                  <a:lnTo>
                    <a:pt x="110" y="351"/>
                  </a:lnTo>
                  <a:lnTo>
                    <a:pt x="94" y="296"/>
                  </a:lnTo>
                  <a:lnTo>
                    <a:pt x="81" y="242"/>
                  </a:lnTo>
                  <a:lnTo>
                    <a:pt x="66" y="192"/>
                  </a:lnTo>
                  <a:lnTo>
                    <a:pt x="50" y="146"/>
                  </a:lnTo>
                  <a:lnTo>
                    <a:pt x="37" y="104"/>
                  </a:lnTo>
                  <a:lnTo>
                    <a:pt x="25" y="69"/>
                  </a:lnTo>
                  <a:lnTo>
                    <a:pt x="14" y="40"/>
                  </a:lnTo>
                  <a:lnTo>
                    <a:pt x="6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34"/>
            <p:cNvSpPr>
              <a:spLocks/>
            </p:cNvSpPr>
            <p:nvPr/>
          </p:nvSpPr>
          <p:spPr bwMode="auto">
            <a:xfrm>
              <a:off x="1157872" y="5158333"/>
              <a:ext cx="315883" cy="1004303"/>
            </a:xfrm>
            <a:custGeom>
              <a:avLst/>
              <a:gdLst>
                <a:gd name="T0" fmla="*/ 0 w 184"/>
                <a:gd name="T1" fmla="*/ 0 h 585"/>
                <a:gd name="T2" fmla="*/ 1 w 184"/>
                <a:gd name="T3" fmla="*/ 4 h 585"/>
                <a:gd name="T4" fmla="*/ 9 w 184"/>
                <a:gd name="T5" fmla="*/ 15 h 585"/>
                <a:gd name="T6" fmla="*/ 23 w 184"/>
                <a:gd name="T7" fmla="*/ 33 h 585"/>
                <a:gd name="T8" fmla="*/ 38 w 184"/>
                <a:gd name="T9" fmla="*/ 59 h 585"/>
                <a:gd name="T10" fmla="*/ 55 w 184"/>
                <a:gd name="T11" fmla="*/ 94 h 585"/>
                <a:gd name="T12" fmla="*/ 74 w 184"/>
                <a:gd name="T13" fmla="*/ 136 h 585"/>
                <a:gd name="T14" fmla="*/ 96 w 184"/>
                <a:gd name="T15" fmla="*/ 186 h 585"/>
                <a:gd name="T16" fmla="*/ 115 w 184"/>
                <a:gd name="T17" fmla="*/ 244 h 585"/>
                <a:gd name="T18" fmla="*/ 136 w 184"/>
                <a:gd name="T19" fmla="*/ 311 h 585"/>
                <a:gd name="T20" fmla="*/ 153 w 184"/>
                <a:gd name="T21" fmla="*/ 386 h 585"/>
                <a:gd name="T22" fmla="*/ 170 w 184"/>
                <a:gd name="T23" fmla="*/ 470 h 585"/>
                <a:gd name="T24" fmla="*/ 184 w 184"/>
                <a:gd name="T25" fmla="*/ 562 h 585"/>
                <a:gd name="T26" fmla="*/ 159 w 184"/>
                <a:gd name="T27" fmla="*/ 585 h 585"/>
                <a:gd name="T28" fmla="*/ 149 w 184"/>
                <a:gd name="T29" fmla="*/ 526 h 585"/>
                <a:gd name="T30" fmla="*/ 140 w 184"/>
                <a:gd name="T31" fmla="*/ 468 h 585"/>
                <a:gd name="T32" fmla="*/ 126 w 184"/>
                <a:gd name="T33" fmla="*/ 409 h 585"/>
                <a:gd name="T34" fmla="*/ 113 w 184"/>
                <a:gd name="T35" fmla="*/ 351 h 585"/>
                <a:gd name="T36" fmla="*/ 97 w 184"/>
                <a:gd name="T37" fmla="*/ 296 h 585"/>
                <a:gd name="T38" fmla="*/ 82 w 184"/>
                <a:gd name="T39" fmla="*/ 242 h 585"/>
                <a:gd name="T40" fmla="*/ 67 w 184"/>
                <a:gd name="T41" fmla="*/ 192 h 585"/>
                <a:gd name="T42" fmla="*/ 51 w 184"/>
                <a:gd name="T43" fmla="*/ 146 h 585"/>
                <a:gd name="T44" fmla="*/ 38 w 184"/>
                <a:gd name="T45" fmla="*/ 104 h 585"/>
                <a:gd name="T46" fmla="*/ 24 w 184"/>
                <a:gd name="T47" fmla="*/ 69 h 585"/>
                <a:gd name="T48" fmla="*/ 15 w 184"/>
                <a:gd name="T49" fmla="*/ 40 h 585"/>
                <a:gd name="T50" fmla="*/ 7 w 184"/>
                <a:gd name="T51" fmla="*/ 19 h 585"/>
                <a:gd name="T52" fmla="*/ 1 w 184"/>
                <a:gd name="T53" fmla="*/ 6 h 585"/>
                <a:gd name="T54" fmla="*/ 0 w 184"/>
                <a:gd name="T5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585">
                  <a:moveTo>
                    <a:pt x="0" y="0"/>
                  </a:moveTo>
                  <a:lnTo>
                    <a:pt x="1" y="4"/>
                  </a:lnTo>
                  <a:lnTo>
                    <a:pt x="9" y="15"/>
                  </a:lnTo>
                  <a:lnTo>
                    <a:pt x="23" y="33"/>
                  </a:lnTo>
                  <a:lnTo>
                    <a:pt x="38" y="59"/>
                  </a:lnTo>
                  <a:lnTo>
                    <a:pt x="55" y="94"/>
                  </a:lnTo>
                  <a:lnTo>
                    <a:pt x="74" y="136"/>
                  </a:lnTo>
                  <a:lnTo>
                    <a:pt x="96" y="186"/>
                  </a:lnTo>
                  <a:lnTo>
                    <a:pt x="115" y="244"/>
                  </a:lnTo>
                  <a:lnTo>
                    <a:pt x="136" y="311"/>
                  </a:lnTo>
                  <a:lnTo>
                    <a:pt x="153" y="386"/>
                  </a:lnTo>
                  <a:lnTo>
                    <a:pt x="170" y="470"/>
                  </a:lnTo>
                  <a:lnTo>
                    <a:pt x="184" y="562"/>
                  </a:lnTo>
                  <a:lnTo>
                    <a:pt x="159" y="585"/>
                  </a:lnTo>
                  <a:lnTo>
                    <a:pt x="149" y="526"/>
                  </a:lnTo>
                  <a:lnTo>
                    <a:pt x="140" y="468"/>
                  </a:lnTo>
                  <a:lnTo>
                    <a:pt x="126" y="409"/>
                  </a:lnTo>
                  <a:lnTo>
                    <a:pt x="113" y="351"/>
                  </a:lnTo>
                  <a:lnTo>
                    <a:pt x="97" y="296"/>
                  </a:lnTo>
                  <a:lnTo>
                    <a:pt x="82" y="242"/>
                  </a:lnTo>
                  <a:lnTo>
                    <a:pt x="67" y="192"/>
                  </a:lnTo>
                  <a:lnTo>
                    <a:pt x="51" y="146"/>
                  </a:lnTo>
                  <a:lnTo>
                    <a:pt x="38" y="104"/>
                  </a:lnTo>
                  <a:lnTo>
                    <a:pt x="24" y="69"/>
                  </a:lnTo>
                  <a:lnTo>
                    <a:pt x="15" y="40"/>
                  </a:lnTo>
                  <a:lnTo>
                    <a:pt x="7" y="19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35"/>
            <p:cNvSpPr>
              <a:spLocks/>
            </p:cNvSpPr>
            <p:nvPr/>
          </p:nvSpPr>
          <p:spPr bwMode="auto">
            <a:xfrm>
              <a:off x="1108086" y="5376361"/>
              <a:ext cx="250647" cy="786275"/>
            </a:xfrm>
            <a:custGeom>
              <a:avLst/>
              <a:gdLst>
                <a:gd name="T0" fmla="*/ 0 w 146"/>
                <a:gd name="T1" fmla="*/ 0 h 458"/>
                <a:gd name="T2" fmla="*/ 2 w 146"/>
                <a:gd name="T3" fmla="*/ 3 h 458"/>
                <a:gd name="T4" fmla="*/ 11 w 146"/>
                <a:gd name="T5" fmla="*/ 17 h 458"/>
                <a:gd name="T6" fmla="*/ 23 w 146"/>
                <a:gd name="T7" fmla="*/ 38 h 458"/>
                <a:gd name="T8" fmla="*/ 40 w 146"/>
                <a:gd name="T9" fmla="*/ 67 h 458"/>
                <a:gd name="T10" fmla="*/ 57 w 146"/>
                <a:gd name="T11" fmla="*/ 105 h 458"/>
                <a:gd name="T12" fmla="*/ 77 w 146"/>
                <a:gd name="T13" fmla="*/ 153 h 458"/>
                <a:gd name="T14" fmla="*/ 98 w 146"/>
                <a:gd name="T15" fmla="*/ 211 h 458"/>
                <a:gd name="T16" fmla="*/ 115 w 146"/>
                <a:gd name="T17" fmla="*/ 278 h 458"/>
                <a:gd name="T18" fmla="*/ 132 w 146"/>
                <a:gd name="T19" fmla="*/ 355 h 458"/>
                <a:gd name="T20" fmla="*/ 146 w 146"/>
                <a:gd name="T21" fmla="*/ 441 h 458"/>
                <a:gd name="T22" fmla="*/ 126 w 146"/>
                <a:gd name="T23" fmla="*/ 458 h 458"/>
                <a:gd name="T24" fmla="*/ 117 w 146"/>
                <a:gd name="T25" fmla="*/ 405 h 458"/>
                <a:gd name="T26" fmla="*/ 105 w 146"/>
                <a:gd name="T27" fmla="*/ 351 h 458"/>
                <a:gd name="T28" fmla="*/ 94 w 146"/>
                <a:gd name="T29" fmla="*/ 297 h 458"/>
                <a:gd name="T30" fmla="*/ 80 w 146"/>
                <a:gd name="T31" fmla="*/ 245 h 458"/>
                <a:gd name="T32" fmla="*/ 65 w 146"/>
                <a:gd name="T33" fmla="*/ 195 h 458"/>
                <a:gd name="T34" fmla="*/ 52 w 146"/>
                <a:gd name="T35" fmla="*/ 149 h 458"/>
                <a:gd name="T36" fmla="*/ 38 w 146"/>
                <a:gd name="T37" fmla="*/ 109 h 458"/>
                <a:gd name="T38" fmla="*/ 25 w 146"/>
                <a:gd name="T39" fmla="*/ 72 h 458"/>
                <a:gd name="T40" fmla="*/ 15 w 146"/>
                <a:gd name="T41" fmla="*/ 42 h 458"/>
                <a:gd name="T42" fmla="*/ 5 w 146"/>
                <a:gd name="T43" fmla="*/ 19 h 458"/>
                <a:gd name="T44" fmla="*/ 2 w 146"/>
                <a:gd name="T45" fmla="*/ 5 h 458"/>
                <a:gd name="T46" fmla="*/ 0 w 146"/>
                <a:gd name="T47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458">
                  <a:moveTo>
                    <a:pt x="0" y="0"/>
                  </a:moveTo>
                  <a:lnTo>
                    <a:pt x="2" y="3"/>
                  </a:lnTo>
                  <a:lnTo>
                    <a:pt x="11" y="17"/>
                  </a:lnTo>
                  <a:lnTo>
                    <a:pt x="23" y="38"/>
                  </a:lnTo>
                  <a:lnTo>
                    <a:pt x="40" y="67"/>
                  </a:lnTo>
                  <a:lnTo>
                    <a:pt x="57" y="105"/>
                  </a:lnTo>
                  <a:lnTo>
                    <a:pt x="77" y="153"/>
                  </a:lnTo>
                  <a:lnTo>
                    <a:pt x="98" y="211"/>
                  </a:lnTo>
                  <a:lnTo>
                    <a:pt x="115" y="278"/>
                  </a:lnTo>
                  <a:lnTo>
                    <a:pt x="132" y="355"/>
                  </a:lnTo>
                  <a:lnTo>
                    <a:pt x="146" y="441"/>
                  </a:lnTo>
                  <a:lnTo>
                    <a:pt x="126" y="458"/>
                  </a:lnTo>
                  <a:lnTo>
                    <a:pt x="117" y="405"/>
                  </a:lnTo>
                  <a:lnTo>
                    <a:pt x="105" y="351"/>
                  </a:lnTo>
                  <a:lnTo>
                    <a:pt x="94" y="297"/>
                  </a:lnTo>
                  <a:lnTo>
                    <a:pt x="80" y="245"/>
                  </a:lnTo>
                  <a:lnTo>
                    <a:pt x="65" y="195"/>
                  </a:lnTo>
                  <a:lnTo>
                    <a:pt x="52" y="149"/>
                  </a:lnTo>
                  <a:lnTo>
                    <a:pt x="38" y="109"/>
                  </a:lnTo>
                  <a:lnTo>
                    <a:pt x="25" y="72"/>
                  </a:lnTo>
                  <a:lnTo>
                    <a:pt x="15" y="42"/>
                  </a:lnTo>
                  <a:lnTo>
                    <a:pt x="5" y="1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36"/>
            <p:cNvSpPr>
              <a:spLocks/>
            </p:cNvSpPr>
            <p:nvPr/>
          </p:nvSpPr>
          <p:spPr bwMode="auto">
            <a:xfrm>
              <a:off x="1011948" y="5378078"/>
              <a:ext cx="257514" cy="784558"/>
            </a:xfrm>
            <a:custGeom>
              <a:avLst/>
              <a:gdLst>
                <a:gd name="T0" fmla="*/ 0 w 150"/>
                <a:gd name="T1" fmla="*/ 0 h 457"/>
                <a:gd name="T2" fmla="*/ 4 w 150"/>
                <a:gd name="T3" fmla="*/ 4 h 457"/>
                <a:gd name="T4" fmla="*/ 12 w 150"/>
                <a:gd name="T5" fmla="*/ 18 h 457"/>
                <a:gd name="T6" fmla="*/ 25 w 150"/>
                <a:gd name="T7" fmla="*/ 37 h 457"/>
                <a:gd name="T8" fmla="*/ 42 w 150"/>
                <a:gd name="T9" fmla="*/ 67 h 457"/>
                <a:gd name="T10" fmla="*/ 60 w 150"/>
                <a:gd name="T11" fmla="*/ 106 h 457"/>
                <a:gd name="T12" fmla="*/ 81 w 150"/>
                <a:gd name="T13" fmla="*/ 154 h 457"/>
                <a:gd name="T14" fmla="*/ 100 w 150"/>
                <a:gd name="T15" fmla="*/ 210 h 457"/>
                <a:gd name="T16" fmla="*/ 119 w 150"/>
                <a:gd name="T17" fmla="*/ 277 h 457"/>
                <a:gd name="T18" fmla="*/ 136 w 150"/>
                <a:gd name="T19" fmla="*/ 353 h 457"/>
                <a:gd name="T20" fmla="*/ 150 w 150"/>
                <a:gd name="T21" fmla="*/ 440 h 457"/>
                <a:gd name="T22" fmla="*/ 131 w 150"/>
                <a:gd name="T23" fmla="*/ 457 h 457"/>
                <a:gd name="T24" fmla="*/ 121 w 150"/>
                <a:gd name="T25" fmla="*/ 403 h 457"/>
                <a:gd name="T26" fmla="*/ 109 w 150"/>
                <a:gd name="T27" fmla="*/ 350 h 457"/>
                <a:gd name="T28" fmla="*/ 98 w 150"/>
                <a:gd name="T29" fmla="*/ 296 h 457"/>
                <a:gd name="T30" fmla="*/ 83 w 150"/>
                <a:gd name="T31" fmla="*/ 244 h 457"/>
                <a:gd name="T32" fmla="*/ 69 w 150"/>
                <a:gd name="T33" fmla="*/ 196 h 457"/>
                <a:gd name="T34" fmla="*/ 54 w 150"/>
                <a:gd name="T35" fmla="*/ 150 h 457"/>
                <a:gd name="T36" fmla="*/ 40 w 150"/>
                <a:gd name="T37" fmla="*/ 108 h 457"/>
                <a:gd name="T38" fmla="*/ 27 w 150"/>
                <a:gd name="T39" fmla="*/ 71 h 457"/>
                <a:gd name="T40" fmla="*/ 17 w 150"/>
                <a:gd name="T41" fmla="*/ 42 h 457"/>
                <a:gd name="T42" fmla="*/ 8 w 150"/>
                <a:gd name="T43" fmla="*/ 19 h 457"/>
                <a:gd name="T44" fmla="*/ 2 w 150"/>
                <a:gd name="T45" fmla="*/ 6 h 457"/>
                <a:gd name="T46" fmla="*/ 0 w 150"/>
                <a:gd name="T4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457">
                  <a:moveTo>
                    <a:pt x="0" y="0"/>
                  </a:moveTo>
                  <a:lnTo>
                    <a:pt x="4" y="4"/>
                  </a:lnTo>
                  <a:lnTo>
                    <a:pt x="12" y="18"/>
                  </a:lnTo>
                  <a:lnTo>
                    <a:pt x="25" y="37"/>
                  </a:lnTo>
                  <a:lnTo>
                    <a:pt x="42" y="67"/>
                  </a:lnTo>
                  <a:lnTo>
                    <a:pt x="60" y="106"/>
                  </a:lnTo>
                  <a:lnTo>
                    <a:pt x="81" y="154"/>
                  </a:lnTo>
                  <a:lnTo>
                    <a:pt x="100" y="210"/>
                  </a:lnTo>
                  <a:lnTo>
                    <a:pt x="119" y="277"/>
                  </a:lnTo>
                  <a:lnTo>
                    <a:pt x="136" y="353"/>
                  </a:lnTo>
                  <a:lnTo>
                    <a:pt x="150" y="440"/>
                  </a:lnTo>
                  <a:lnTo>
                    <a:pt x="131" y="457"/>
                  </a:lnTo>
                  <a:lnTo>
                    <a:pt x="121" y="403"/>
                  </a:lnTo>
                  <a:lnTo>
                    <a:pt x="109" y="350"/>
                  </a:lnTo>
                  <a:lnTo>
                    <a:pt x="98" y="296"/>
                  </a:lnTo>
                  <a:lnTo>
                    <a:pt x="83" y="244"/>
                  </a:lnTo>
                  <a:lnTo>
                    <a:pt x="69" y="196"/>
                  </a:lnTo>
                  <a:lnTo>
                    <a:pt x="54" y="150"/>
                  </a:lnTo>
                  <a:lnTo>
                    <a:pt x="40" y="108"/>
                  </a:lnTo>
                  <a:lnTo>
                    <a:pt x="27" y="71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37"/>
            <p:cNvSpPr>
              <a:spLocks/>
            </p:cNvSpPr>
            <p:nvPr/>
          </p:nvSpPr>
          <p:spPr bwMode="auto">
            <a:xfrm>
              <a:off x="879757" y="5227003"/>
              <a:ext cx="326184" cy="935633"/>
            </a:xfrm>
            <a:custGeom>
              <a:avLst/>
              <a:gdLst>
                <a:gd name="T0" fmla="*/ 0 w 190"/>
                <a:gd name="T1" fmla="*/ 0 h 545"/>
                <a:gd name="T2" fmla="*/ 2 w 190"/>
                <a:gd name="T3" fmla="*/ 4 h 545"/>
                <a:gd name="T4" fmla="*/ 10 w 190"/>
                <a:gd name="T5" fmla="*/ 13 h 545"/>
                <a:gd name="T6" fmla="*/ 23 w 190"/>
                <a:gd name="T7" fmla="*/ 29 h 545"/>
                <a:gd name="T8" fmla="*/ 39 w 190"/>
                <a:gd name="T9" fmla="*/ 52 h 545"/>
                <a:gd name="T10" fmla="*/ 58 w 190"/>
                <a:gd name="T11" fmla="*/ 84 h 545"/>
                <a:gd name="T12" fmla="*/ 77 w 190"/>
                <a:gd name="T13" fmla="*/ 121 h 545"/>
                <a:gd name="T14" fmla="*/ 98 w 190"/>
                <a:gd name="T15" fmla="*/ 167 h 545"/>
                <a:gd name="T16" fmla="*/ 119 w 190"/>
                <a:gd name="T17" fmla="*/ 222 h 545"/>
                <a:gd name="T18" fmla="*/ 140 w 190"/>
                <a:gd name="T19" fmla="*/ 284 h 545"/>
                <a:gd name="T20" fmla="*/ 160 w 190"/>
                <a:gd name="T21" fmla="*/ 355 h 545"/>
                <a:gd name="T22" fmla="*/ 177 w 190"/>
                <a:gd name="T23" fmla="*/ 434 h 545"/>
                <a:gd name="T24" fmla="*/ 190 w 190"/>
                <a:gd name="T25" fmla="*/ 522 h 545"/>
                <a:gd name="T26" fmla="*/ 165 w 190"/>
                <a:gd name="T27" fmla="*/ 545 h 545"/>
                <a:gd name="T28" fmla="*/ 154 w 190"/>
                <a:gd name="T29" fmla="*/ 485 h 545"/>
                <a:gd name="T30" fmla="*/ 142 w 190"/>
                <a:gd name="T31" fmla="*/ 426 h 545"/>
                <a:gd name="T32" fmla="*/ 127 w 190"/>
                <a:gd name="T33" fmla="*/ 366 h 545"/>
                <a:gd name="T34" fmla="*/ 112 w 190"/>
                <a:gd name="T35" fmla="*/ 309 h 545"/>
                <a:gd name="T36" fmla="*/ 94 w 190"/>
                <a:gd name="T37" fmla="*/ 253 h 545"/>
                <a:gd name="T38" fmla="*/ 77 w 190"/>
                <a:gd name="T39" fmla="*/ 201 h 545"/>
                <a:gd name="T40" fmla="*/ 60 w 190"/>
                <a:gd name="T41" fmla="*/ 153 h 545"/>
                <a:gd name="T42" fmla="*/ 44 w 190"/>
                <a:gd name="T43" fmla="*/ 109 h 545"/>
                <a:gd name="T44" fmla="*/ 31 w 190"/>
                <a:gd name="T45" fmla="*/ 73 h 545"/>
                <a:gd name="T46" fmla="*/ 17 w 190"/>
                <a:gd name="T47" fmla="*/ 42 h 545"/>
                <a:gd name="T48" fmla="*/ 8 w 190"/>
                <a:gd name="T49" fmla="*/ 19 h 545"/>
                <a:gd name="T50" fmla="*/ 2 w 190"/>
                <a:gd name="T51" fmla="*/ 4 h 545"/>
                <a:gd name="T52" fmla="*/ 0 w 190"/>
                <a:gd name="T5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0" h="545">
                  <a:moveTo>
                    <a:pt x="0" y="0"/>
                  </a:moveTo>
                  <a:lnTo>
                    <a:pt x="2" y="4"/>
                  </a:lnTo>
                  <a:lnTo>
                    <a:pt x="10" y="13"/>
                  </a:lnTo>
                  <a:lnTo>
                    <a:pt x="23" y="29"/>
                  </a:lnTo>
                  <a:lnTo>
                    <a:pt x="39" y="52"/>
                  </a:lnTo>
                  <a:lnTo>
                    <a:pt x="58" y="84"/>
                  </a:lnTo>
                  <a:lnTo>
                    <a:pt x="77" y="121"/>
                  </a:lnTo>
                  <a:lnTo>
                    <a:pt x="98" y="167"/>
                  </a:lnTo>
                  <a:lnTo>
                    <a:pt x="119" y="222"/>
                  </a:lnTo>
                  <a:lnTo>
                    <a:pt x="140" y="284"/>
                  </a:lnTo>
                  <a:lnTo>
                    <a:pt x="160" y="355"/>
                  </a:lnTo>
                  <a:lnTo>
                    <a:pt x="177" y="434"/>
                  </a:lnTo>
                  <a:lnTo>
                    <a:pt x="190" y="522"/>
                  </a:lnTo>
                  <a:lnTo>
                    <a:pt x="165" y="545"/>
                  </a:lnTo>
                  <a:lnTo>
                    <a:pt x="154" y="485"/>
                  </a:lnTo>
                  <a:lnTo>
                    <a:pt x="142" y="426"/>
                  </a:lnTo>
                  <a:lnTo>
                    <a:pt x="127" y="366"/>
                  </a:lnTo>
                  <a:lnTo>
                    <a:pt x="112" y="309"/>
                  </a:lnTo>
                  <a:lnTo>
                    <a:pt x="94" y="253"/>
                  </a:lnTo>
                  <a:lnTo>
                    <a:pt x="77" y="201"/>
                  </a:lnTo>
                  <a:lnTo>
                    <a:pt x="60" y="153"/>
                  </a:lnTo>
                  <a:lnTo>
                    <a:pt x="44" y="109"/>
                  </a:lnTo>
                  <a:lnTo>
                    <a:pt x="31" y="73"/>
                  </a:lnTo>
                  <a:lnTo>
                    <a:pt x="17" y="42"/>
                  </a:lnTo>
                  <a:lnTo>
                    <a:pt x="8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38"/>
            <p:cNvSpPr>
              <a:spLocks/>
            </p:cNvSpPr>
            <p:nvPr/>
          </p:nvSpPr>
          <p:spPr bwMode="auto">
            <a:xfrm>
              <a:off x="732116" y="5051894"/>
              <a:ext cx="240346" cy="1110742"/>
            </a:xfrm>
            <a:custGeom>
              <a:avLst/>
              <a:gdLst>
                <a:gd name="T0" fmla="*/ 0 w 140"/>
                <a:gd name="T1" fmla="*/ 0 h 647"/>
                <a:gd name="T2" fmla="*/ 4 w 140"/>
                <a:gd name="T3" fmla="*/ 4 h 647"/>
                <a:gd name="T4" fmla="*/ 9 w 140"/>
                <a:gd name="T5" fmla="*/ 18 h 647"/>
                <a:gd name="T6" fmla="*/ 19 w 140"/>
                <a:gd name="T7" fmla="*/ 39 h 647"/>
                <a:gd name="T8" fmla="*/ 32 w 140"/>
                <a:gd name="T9" fmla="*/ 68 h 647"/>
                <a:gd name="T10" fmla="*/ 46 w 140"/>
                <a:gd name="T11" fmla="*/ 104 h 647"/>
                <a:gd name="T12" fmla="*/ 61 w 140"/>
                <a:gd name="T13" fmla="*/ 148 h 647"/>
                <a:gd name="T14" fmla="*/ 79 w 140"/>
                <a:gd name="T15" fmla="*/ 200 h 647"/>
                <a:gd name="T16" fmla="*/ 94 w 140"/>
                <a:gd name="T17" fmla="*/ 258 h 647"/>
                <a:gd name="T18" fmla="*/ 109 w 140"/>
                <a:gd name="T19" fmla="*/ 323 h 647"/>
                <a:gd name="T20" fmla="*/ 121 w 140"/>
                <a:gd name="T21" fmla="*/ 394 h 647"/>
                <a:gd name="T22" fmla="*/ 130 w 140"/>
                <a:gd name="T23" fmla="*/ 471 h 647"/>
                <a:gd name="T24" fmla="*/ 138 w 140"/>
                <a:gd name="T25" fmla="*/ 555 h 647"/>
                <a:gd name="T26" fmla="*/ 140 w 140"/>
                <a:gd name="T27" fmla="*/ 643 h 647"/>
                <a:gd name="T28" fmla="*/ 107 w 140"/>
                <a:gd name="T29" fmla="*/ 647 h 647"/>
                <a:gd name="T30" fmla="*/ 105 w 140"/>
                <a:gd name="T31" fmla="*/ 586 h 647"/>
                <a:gd name="T32" fmla="*/ 100 w 140"/>
                <a:gd name="T33" fmla="*/ 524 h 647"/>
                <a:gd name="T34" fmla="*/ 92 w 140"/>
                <a:gd name="T35" fmla="*/ 461 h 647"/>
                <a:gd name="T36" fmla="*/ 84 w 140"/>
                <a:gd name="T37" fmla="*/ 398 h 647"/>
                <a:gd name="T38" fmla="*/ 75 w 140"/>
                <a:gd name="T39" fmla="*/ 336 h 647"/>
                <a:gd name="T40" fmla="*/ 63 w 140"/>
                <a:gd name="T41" fmla="*/ 277 h 647"/>
                <a:gd name="T42" fmla="*/ 52 w 140"/>
                <a:gd name="T43" fmla="*/ 219 h 647"/>
                <a:gd name="T44" fmla="*/ 40 w 140"/>
                <a:gd name="T45" fmla="*/ 167 h 647"/>
                <a:gd name="T46" fmla="*/ 30 w 140"/>
                <a:gd name="T47" fmla="*/ 121 h 647"/>
                <a:gd name="T48" fmla="*/ 21 w 140"/>
                <a:gd name="T49" fmla="*/ 81 h 647"/>
                <a:gd name="T50" fmla="*/ 13 w 140"/>
                <a:gd name="T51" fmla="*/ 46 h 647"/>
                <a:gd name="T52" fmla="*/ 6 w 140"/>
                <a:gd name="T53" fmla="*/ 22 h 647"/>
                <a:gd name="T54" fmla="*/ 2 w 140"/>
                <a:gd name="T55" fmla="*/ 6 h 647"/>
                <a:gd name="T56" fmla="*/ 0 w 140"/>
                <a:gd name="T57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647">
                  <a:moveTo>
                    <a:pt x="0" y="0"/>
                  </a:moveTo>
                  <a:lnTo>
                    <a:pt x="4" y="4"/>
                  </a:lnTo>
                  <a:lnTo>
                    <a:pt x="9" y="18"/>
                  </a:lnTo>
                  <a:lnTo>
                    <a:pt x="19" y="39"/>
                  </a:lnTo>
                  <a:lnTo>
                    <a:pt x="32" y="68"/>
                  </a:lnTo>
                  <a:lnTo>
                    <a:pt x="46" y="104"/>
                  </a:lnTo>
                  <a:lnTo>
                    <a:pt x="61" y="148"/>
                  </a:lnTo>
                  <a:lnTo>
                    <a:pt x="79" y="200"/>
                  </a:lnTo>
                  <a:lnTo>
                    <a:pt x="94" y="258"/>
                  </a:lnTo>
                  <a:lnTo>
                    <a:pt x="109" y="323"/>
                  </a:lnTo>
                  <a:lnTo>
                    <a:pt x="121" y="394"/>
                  </a:lnTo>
                  <a:lnTo>
                    <a:pt x="130" y="471"/>
                  </a:lnTo>
                  <a:lnTo>
                    <a:pt x="138" y="555"/>
                  </a:lnTo>
                  <a:lnTo>
                    <a:pt x="140" y="643"/>
                  </a:lnTo>
                  <a:lnTo>
                    <a:pt x="107" y="647"/>
                  </a:lnTo>
                  <a:lnTo>
                    <a:pt x="105" y="586"/>
                  </a:lnTo>
                  <a:lnTo>
                    <a:pt x="100" y="524"/>
                  </a:lnTo>
                  <a:lnTo>
                    <a:pt x="92" y="461"/>
                  </a:lnTo>
                  <a:lnTo>
                    <a:pt x="84" y="398"/>
                  </a:lnTo>
                  <a:lnTo>
                    <a:pt x="75" y="336"/>
                  </a:lnTo>
                  <a:lnTo>
                    <a:pt x="63" y="277"/>
                  </a:lnTo>
                  <a:lnTo>
                    <a:pt x="52" y="219"/>
                  </a:lnTo>
                  <a:lnTo>
                    <a:pt x="40" y="167"/>
                  </a:lnTo>
                  <a:lnTo>
                    <a:pt x="30" y="121"/>
                  </a:lnTo>
                  <a:lnTo>
                    <a:pt x="21" y="81"/>
                  </a:lnTo>
                  <a:lnTo>
                    <a:pt x="13" y="46"/>
                  </a:lnTo>
                  <a:lnTo>
                    <a:pt x="6" y="2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39"/>
            <p:cNvSpPr>
              <a:spLocks/>
            </p:cNvSpPr>
            <p:nvPr/>
          </p:nvSpPr>
          <p:spPr bwMode="auto">
            <a:xfrm>
              <a:off x="678897" y="5292240"/>
              <a:ext cx="190561" cy="870396"/>
            </a:xfrm>
            <a:custGeom>
              <a:avLst/>
              <a:gdLst>
                <a:gd name="T0" fmla="*/ 0 w 111"/>
                <a:gd name="T1" fmla="*/ 0 h 507"/>
                <a:gd name="T2" fmla="*/ 2 w 111"/>
                <a:gd name="T3" fmla="*/ 4 h 507"/>
                <a:gd name="T4" fmla="*/ 10 w 111"/>
                <a:gd name="T5" fmla="*/ 20 h 507"/>
                <a:gd name="T6" fmla="*/ 19 w 111"/>
                <a:gd name="T7" fmla="*/ 43 h 507"/>
                <a:gd name="T8" fmla="*/ 33 w 111"/>
                <a:gd name="T9" fmla="*/ 73 h 507"/>
                <a:gd name="T10" fmla="*/ 46 w 111"/>
                <a:gd name="T11" fmla="*/ 114 h 507"/>
                <a:gd name="T12" fmla="*/ 61 w 111"/>
                <a:gd name="T13" fmla="*/ 160 h 507"/>
                <a:gd name="T14" fmla="*/ 77 w 111"/>
                <a:gd name="T15" fmla="*/ 215 h 507"/>
                <a:gd name="T16" fmla="*/ 90 w 111"/>
                <a:gd name="T17" fmla="*/ 277 h 507"/>
                <a:gd name="T18" fmla="*/ 100 w 111"/>
                <a:gd name="T19" fmla="*/ 348 h 507"/>
                <a:gd name="T20" fmla="*/ 108 w 111"/>
                <a:gd name="T21" fmla="*/ 423 h 507"/>
                <a:gd name="T22" fmla="*/ 111 w 111"/>
                <a:gd name="T23" fmla="*/ 505 h 507"/>
                <a:gd name="T24" fmla="*/ 86 w 111"/>
                <a:gd name="T25" fmla="*/ 507 h 507"/>
                <a:gd name="T26" fmla="*/ 83 w 111"/>
                <a:gd name="T27" fmla="*/ 457 h 507"/>
                <a:gd name="T28" fmla="*/ 79 w 111"/>
                <a:gd name="T29" fmla="*/ 403 h 507"/>
                <a:gd name="T30" fmla="*/ 71 w 111"/>
                <a:gd name="T31" fmla="*/ 350 h 507"/>
                <a:gd name="T32" fmla="*/ 63 w 111"/>
                <a:gd name="T33" fmla="*/ 298 h 507"/>
                <a:gd name="T34" fmla="*/ 54 w 111"/>
                <a:gd name="T35" fmla="*/ 246 h 507"/>
                <a:gd name="T36" fmla="*/ 44 w 111"/>
                <a:gd name="T37" fmla="*/ 196 h 507"/>
                <a:gd name="T38" fmla="*/ 35 w 111"/>
                <a:gd name="T39" fmla="*/ 150 h 507"/>
                <a:gd name="T40" fmla="*/ 27 w 111"/>
                <a:gd name="T41" fmla="*/ 108 h 507"/>
                <a:gd name="T42" fmla="*/ 17 w 111"/>
                <a:gd name="T43" fmla="*/ 71 h 507"/>
                <a:gd name="T44" fmla="*/ 10 w 111"/>
                <a:gd name="T45" fmla="*/ 43 h 507"/>
                <a:gd name="T46" fmla="*/ 4 w 111"/>
                <a:gd name="T47" fmla="*/ 20 h 507"/>
                <a:gd name="T48" fmla="*/ 0 w 111"/>
                <a:gd name="T49" fmla="*/ 6 h 507"/>
                <a:gd name="T50" fmla="*/ 0 w 111"/>
                <a:gd name="T5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507">
                  <a:moveTo>
                    <a:pt x="0" y="0"/>
                  </a:moveTo>
                  <a:lnTo>
                    <a:pt x="2" y="4"/>
                  </a:lnTo>
                  <a:lnTo>
                    <a:pt x="10" y="20"/>
                  </a:lnTo>
                  <a:lnTo>
                    <a:pt x="19" y="43"/>
                  </a:lnTo>
                  <a:lnTo>
                    <a:pt x="33" y="73"/>
                  </a:lnTo>
                  <a:lnTo>
                    <a:pt x="46" y="114"/>
                  </a:lnTo>
                  <a:lnTo>
                    <a:pt x="61" y="160"/>
                  </a:lnTo>
                  <a:lnTo>
                    <a:pt x="77" y="215"/>
                  </a:lnTo>
                  <a:lnTo>
                    <a:pt x="90" y="277"/>
                  </a:lnTo>
                  <a:lnTo>
                    <a:pt x="100" y="348"/>
                  </a:lnTo>
                  <a:lnTo>
                    <a:pt x="108" y="423"/>
                  </a:lnTo>
                  <a:lnTo>
                    <a:pt x="111" y="505"/>
                  </a:lnTo>
                  <a:lnTo>
                    <a:pt x="86" y="507"/>
                  </a:lnTo>
                  <a:lnTo>
                    <a:pt x="83" y="457"/>
                  </a:lnTo>
                  <a:lnTo>
                    <a:pt x="79" y="403"/>
                  </a:lnTo>
                  <a:lnTo>
                    <a:pt x="71" y="350"/>
                  </a:lnTo>
                  <a:lnTo>
                    <a:pt x="63" y="298"/>
                  </a:lnTo>
                  <a:lnTo>
                    <a:pt x="54" y="246"/>
                  </a:lnTo>
                  <a:lnTo>
                    <a:pt x="44" y="196"/>
                  </a:lnTo>
                  <a:lnTo>
                    <a:pt x="35" y="150"/>
                  </a:lnTo>
                  <a:lnTo>
                    <a:pt x="27" y="108"/>
                  </a:lnTo>
                  <a:lnTo>
                    <a:pt x="17" y="71"/>
                  </a:lnTo>
                  <a:lnTo>
                    <a:pt x="10" y="43"/>
                  </a:lnTo>
                  <a:lnTo>
                    <a:pt x="4" y="2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40"/>
            <p:cNvSpPr>
              <a:spLocks/>
            </p:cNvSpPr>
            <p:nvPr/>
          </p:nvSpPr>
          <p:spPr bwMode="auto">
            <a:xfrm>
              <a:off x="570741" y="5027859"/>
              <a:ext cx="204295" cy="1134777"/>
            </a:xfrm>
            <a:custGeom>
              <a:avLst/>
              <a:gdLst>
                <a:gd name="T0" fmla="*/ 0 w 119"/>
                <a:gd name="T1" fmla="*/ 0 h 661"/>
                <a:gd name="T2" fmla="*/ 2 w 119"/>
                <a:gd name="T3" fmla="*/ 6 h 661"/>
                <a:gd name="T4" fmla="*/ 7 w 119"/>
                <a:gd name="T5" fmla="*/ 22 h 661"/>
                <a:gd name="T6" fmla="*/ 15 w 119"/>
                <a:gd name="T7" fmla="*/ 46 h 661"/>
                <a:gd name="T8" fmla="*/ 27 w 119"/>
                <a:gd name="T9" fmla="*/ 81 h 661"/>
                <a:gd name="T10" fmla="*/ 38 w 119"/>
                <a:gd name="T11" fmla="*/ 125 h 661"/>
                <a:gd name="T12" fmla="*/ 52 w 119"/>
                <a:gd name="T13" fmla="*/ 179 h 661"/>
                <a:gd name="T14" fmla="*/ 65 w 119"/>
                <a:gd name="T15" fmla="*/ 238 h 661"/>
                <a:gd name="T16" fmla="*/ 78 w 119"/>
                <a:gd name="T17" fmla="*/ 308 h 661"/>
                <a:gd name="T18" fmla="*/ 92 w 119"/>
                <a:gd name="T19" fmla="*/ 384 h 661"/>
                <a:gd name="T20" fmla="*/ 103 w 119"/>
                <a:gd name="T21" fmla="*/ 469 h 661"/>
                <a:gd name="T22" fmla="*/ 111 w 119"/>
                <a:gd name="T23" fmla="*/ 561 h 661"/>
                <a:gd name="T24" fmla="*/ 119 w 119"/>
                <a:gd name="T25" fmla="*/ 657 h 661"/>
                <a:gd name="T26" fmla="*/ 98 w 119"/>
                <a:gd name="T27" fmla="*/ 661 h 661"/>
                <a:gd name="T28" fmla="*/ 92 w 119"/>
                <a:gd name="T29" fmla="*/ 599 h 661"/>
                <a:gd name="T30" fmla="*/ 86 w 119"/>
                <a:gd name="T31" fmla="*/ 536 h 661"/>
                <a:gd name="T32" fmla="*/ 78 w 119"/>
                <a:gd name="T33" fmla="*/ 471 h 661"/>
                <a:gd name="T34" fmla="*/ 71 w 119"/>
                <a:gd name="T35" fmla="*/ 407 h 661"/>
                <a:gd name="T36" fmla="*/ 61 w 119"/>
                <a:gd name="T37" fmla="*/ 344 h 661"/>
                <a:gd name="T38" fmla="*/ 52 w 119"/>
                <a:gd name="T39" fmla="*/ 283 h 661"/>
                <a:gd name="T40" fmla="*/ 42 w 119"/>
                <a:gd name="T41" fmla="*/ 225 h 661"/>
                <a:gd name="T42" fmla="*/ 32 w 119"/>
                <a:gd name="T43" fmla="*/ 171 h 661"/>
                <a:gd name="T44" fmla="*/ 25 w 119"/>
                <a:gd name="T45" fmla="*/ 123 h 661"/>
                <a:gd name="T46" fmla="*/ 15 w 119"/>
                <a:gd name="T47" fmla="*/ 83 h 661"/>
                <a:gd name="T48" fmla="*/ 9 w 119"/>
                <a:gd name="T49" fmla="*/ 48 h 661"/>
                <a:gd name="T50" fmla="*/ 3 w 119"/>
                <a:gd name="T51" fmla="*/ 22 h 661"/>
                <a:gd name="T52" fmla="*/ 0 w 119"/>
                <a:gd name="T53" fmla="*/ 6 h 661"/>
                <a:gd name="T54" fmla="*/ 0 w 119"/>
                <a:gd name="T55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661">
                  <a:moveTo>
                    <a:pt x="0" y="0"/>
                  </a:moveTo>
                  <a:lnTo>
                    <a:pt x="2" y="6"/>
                  </a:lnTo>
                  <a:lnTo>
                    <a:pt x="7" y="22"/>
                  </a:lnTo>
                  <a:lnTo>
                    <a:pt x="15" y="46"/>
                  </a:lnTo>
                  <a:lnTo>
                    <a:pt x="27" y="81"/>
                  </a:lnTo>
                  <a:lnTo>
                    <a:pt x="38" y="125"/>
                  </a:lnTo>
                  <a:lnTo>
                    <a:pt x="52" y="179"/>
                  </a:lnTo>
                  <a:lnTo>
                    <a:pt x="65" y="238"/>
                  </a:lnTo>
                  <a:lnTo>
                    <a:pt x="78" y="308"/>
                  </a:lnTo>
                  <a:lnTo>
                    <a:pt x="92" y="384"/>
                  </a:lnTo>
                  <a:lnTo>
                    <a:pt x="103" y="469"/>
                  </a:lnTo>
                  <a:lnTo>
                    <a:pt x="111" y="561"/>
                  </a:lnTo>
                  <a:lnTo>
                    <a:pt x="119" y="657"/>
                  </a:lnTo>
                  <a:lnTo>
                    <a:pt x="98" y="661"/>
                  </a:lnTo>
                  <a:lnTo>
                    <a:pt x="92" y="599"/>
                  </a:lnTo>
                  <a:lnTo>
                    <a:pt x="86" y="536"/>
                  </a:lnTo>
                  <a:lnTo>
                    <a:pt x="78" y="471"/>
                  </a:lnTo>
                  <a:lnTo>
                    <a:pt x="71" y="407"/>
                  </a:lnTo>
                  <a:lnTo>
                    <a:pt x="61" y="344"/>
                  </a:lnTo>
                  <a:lnTo>
                    <a:pt x="52" y="283"/>
                  </a:lnTo>
                  <a:lnTo>
                    <a:pt x="42" y="225"/>
                  </a:lnTo>
                  <a:lnTo>
                    <a:pt x="32" y="171"/>
                  </a:lnTo>
                  <a:lnTo>
                    <a:pt x="25" y="123"/>
                  </a:lnTo>
                  <a:lnTo>
                    <a:pt x="15" y="83"/>
                  </a:lnTo>
                  <a:lnTo>
                    <a:pt x="9" y="48"/>
                  </a:lnTo>
                  <a:lnTo>
                    <a:pt x="3" y="2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41"/>
            <p:cNvSpPr>
              <a:spLocks/>
            </p:cNvSpPr>
            <p:nvPr/>
          </p:nvSpPr>
          <p:spPr bwMode="auto">
            <a:xfrm>
              <a:off x="474602" y="5069061"/>
              <a:ext cx="214595" cy="1093575"/>
            </a:xfrm>
            <a:custGeom>
              <a:avLst/>
              <a:gdLst>
                <a:gd name="T0" fmla="*/ 0 w 125"/>
                <a:gd name="T1" fmla="*/ 0 h 637"/>
                <a:gd name="T2" fmla="*/ 2 w 125"/>
                <a:gd name="T3" fmla="*/ 6 h 637"/>
                <a:gd name="T4" fmla="*/ 8 w 125"/>
                <a:gd name="T5" fmla="*/ 21 h 637"/>
                <a:gd name="T6" fmla="*/ 17 w 125"/>
                <a:gd name="T7" fmla="*/ 44 h 637"/>
                <a:gd name="T8" fmla="*/ 29 w 125"/>
                <a:gd name="T9" fmla="*/ 79 h 637"/>
                <a:gd name="T10" fmla="*/ 42 w 125"/>
                <a:gd name="T11" fmla="*/ 121 h 637"/>
                <a:gd name="T12" fmla="*/ 56 w 125"/>
                <a:gd name="T13" fmla="*/ 171 h 637"/>
                <a:gd name="T14" fmla="*/ 71 w 125"/>
                <a:gd name="T15" fmla="*/ 230 h 637"/>
                <a:gd name="T16" fmla="*/ 84 w 125"/>
                <a:gd name="T17" fmla="*/ 296 h 637"/>
                <a:gd name="T18" fmla="*/ 98 w 125"/>
                <a:gd name="T19" fmla="*/ 371 h 637"/>
                <a:gd name="T20" fmla="*/ 109 w 125"/>
                <a:gd name="T21" fmla="*/ 451 h 637"/>
                <a:gd name="T22" fmla="*/ 119 w 125"/>
                <a:gd name="T23" fmla="*/ 540 h 637"/>
                <a:gd name="T24" fmla="*/ 125 w 125"/>
                <a:gd name="T25" fmla="*/ 634 h 637"/>
                <a:gd name="T26" fmla="*/ 102 w 125"/>
                <a:gd name="T27" fmla="*/ 637 h 637"/>
                <a:gd name="T28" fmla="*/ 98 w 125"/>
                <a:gd name="T29" fmla="*/ 578 h 637"/>
                <a:gd name="T30" fmla="*/ 92 w 125"/>
                <a:gd name="T31" fmla="*/ 517 h 637"/>
                <a:gd name="T32" fmla="*/ 84 w 125"/>
                <a:gd name="T33" fmla="*/ 453 h 637"/>
                <a:gd name="T34" fmla="*/ 75 w 125"/>
                <a:gd name="T35" fmla="*/ 392 h 637"/>
                <a:gd name="T36" fmla="*/ 65 w 125"/>
                <a:gd name="T37" fmla="*/ 330 h 637"/>
                <a:gd name="T38" fmla="*/ 56 w 125"/>
                <a:gd name="T39" fmla="*/ 273 h 637"/>
                <a:gd name="T40" fmla="*/ 46 w 125"/>
                <a:gd name="T41" fmla="*/ 217 h 637"/>
                <a:gd name="T42" fmla="*/ 35 w 125"/>
                <a:gd name="T43" fmla="*/ 165 h 637"/>
                <a:gd name="T44" fmla="*/ 27 w 125"/>
                <a:gd name="T45" fmla="*/ 119 h 637"/>
                <a:gd name="T46" fmla="*/ 17 w 125"/>
                <a:gd name="T47" fmla="*/ 79 h 637"/>
                <a:gd name="T48" fmla="*/ 10 w 125"/>
                <a:gd name="T49" fmla="*/ 46 h 637"/>
                <a:gd name="T50" fmla="*/ 6 w 125"/>
                <a:gd name="T51" fmla="*/ 21 h 637"/>
                <a:gd name="T52" fmla="*/ 2 w 125"/>
                <a:gd name="T53" fmla="*/ 6 h 637"/>
                <a:gd name="T54" fmla="*/ 0 w 125"/>
                <a:gd name="T55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37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7" y="44"/>
                  </a:lnTo>
                  <a:lnTo>
                    <a:pt x="29" y="79"/>
                  </a:lnTo>
                  <a:lnTo>
                    <a:pt x="42" y="121"/>
                  </a:lnTo>
                  <a:lnTo>
                    <a:pt x="56" y="171"/>
                  </a:lnTo>
                  <a:lnTo>
                    <a:pt x="71" y="230"/>
                  </a:lnTo>
                  <a:lnTo>
                    <a:pt x="84" y="296"/>
                  </a:lnTo>
                  <a:lnTo>
                    <a:pt x="98" y="371"/>
                  </a:lnTo>
                  <a:lnTo>
                    <a:pt x="109" y="451"/>
                  </a:lnTo>
                  <a:lnTo>
                    <a:pt x="119" y="540"/>
                  </a:lnTo>
                  <a:lnTo>
                    <a:pt x="125" y="634"/>
                  </a:lnTo>
                  <a:lnTo>
                    <a:pt x="102" y="637"/>
                  </a:lnTo>
                  <a:lnTo>
                    <a:pt x="98" y="578"/>
                  </a:lnTo>
                  <a:lnTo>
                    <a:pt x="92" y="517"/>
                  </a:lnTo>
                  <a:lnTo>
                    <a:pt x="84" y="453"/>
                  </a:lnTo>
                  <a:lnTo>
                    <a:pt x="75" y="392"/>
                  </a:lnTo>
                  <a:lnTo>
                    <a:pt x="65" y="330"/>
                  </a:lnTo>
                  <a:lnTo>
                    <a:pt x="56" y="273"/>
                  </a:lnTo>
                  <a:lnTo>
                    <a:pt x="46" y="217"/>
                  </a:lnTo>
                  <a:lnTo>
                    <a:pt x="35" y="165"/>
                  </a:lnTo>
                  <a:lnTo>
                    <a:pt x="27" y="119"/>
                  </a:lnTo>
                  <a:lnTo>
                    <a:pt x="17" y="79"/>
                  </a:lnTo>
                  <a:lnTo>
                    <a:pt x="10" y="46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42"/>
            <p:cNvSpPr>
              <a:spLocks/>
            </p:cNvSpPr>
            <p:nvPr/>
          </p:nvSpPr>
          <p:spPr bwMode="auto">
            <a:xfrm>
              <a:off x="826538" y="5110264"/>
              <a:ext cx="238630" cy="1052372"/>
            </a:xfrm>
            <a:custGeom>
              <a:avLst/>
              <a:gdLst>
                <a:gd name="T0" fmla="*/ 0 w 139"/>
                <a:gd name="T1" fmla="*/ 0 h 613"/>
                <a:gd name="T2" fmla="*/ 2 w 139"/>
                <a:gd name="T3" fmla="*/ 4 h 613"/>
                <a:gd name="T4" fmla="*/ 10 w 139"/>
                <a:gd name="T5" fmla="*/ 16 h 613"/>
                <a:gd name="T6" fmla="*/ 20 w 139"/>
                <a:gd name="T7" fmla="*/ 35 h 613"/>
                <a:gd name="T8" fmla="*/ 33 w 139"/>
                <a:gd name="T9" fmla="*/ 64 h 613"/>
                <a:gd name="T10" fmla="*/ 48 w 139"/>
                <a:gd name="T11" fmla="*/ 98 h 613"/>
                <a:gd name="T12" fmla="*/ 64 w 139"/>
                <a:gd name="T13" fmla="*/ 140 h 613"/>
                <a:gd name="T14" fmla="*/ 79 w 139"/>
                <a:gd name="T15" fmla="*/ 188 h 613"/>
                <a:gd name="T16" fmla="*/ 96 w 139"/>
                <a:gd name="T17" fmla="*/ 244 h 613"/>
                <a:gd name="T18" fmla="*/ 110 w 139"/>
                <a:gd name="T19" fmla="*/ 305 h 613"/>
                <a:gd name="T20" fmla="*/ 121 w 139"/>
                <a:gd name="T21" fmla="*/ 373 h 613"/>
                <a:gd name="T22" fmla="*/ 131 w 139"/>
                <a:gd name="T23" fmla="*/ 446 h 613"/>
                <a:gd name="T24" fmla="*/ 137 w 139"/>
                <a:gd name="T25" fmla="*/ 524 h 613"/>
                <a:gd name="T26" fmla="*/ 139 w 139"/>
                <a:gd name="T27" fmla="*/ 609 h 613"/>
                <a:gd name="T28" fmla="*/ 104 w 139"/>
                <a:gd name="T29" fmla="*/ 613 h 613"/>
                <a:gd name="T30" fmla="*/ 102 w 139"/>
                <a:gd name="T31" fmla="*/ 555 h 613"/>
                <a:gd name="T32" fmla="*/ 98 w 139"/>
                <a:gd name="T33" fmla="*/ 495 h 613"/>
                <a:gd name="T34" fmla="*/ 91 w 139"/>
                <a:gd name="T35" fmla="*/ 436 h 613"/>
                <a:gd name="T36" fmla="*/ 83 w 139"/>
                <a:gd name="T37" fmla="*/ 376 h 613"/>
                <a:gd name="T38" fmla="*/ 73 w 139"/>
                <a:gd name="T39" fmla="*/ 317 h 613"/>
                <a:gd name="T40" fmla="*/ 62 w 139"/>
                <a:gd name="T41" fmla="*/ 261 h 613"/>
                <a:gd name="T42" fmla="*/ 52 w 139"/>
                <a:gd name="T43" fmla="*/ 208 h 613"/>
                <a:gd name="T44" fmla="*/ 41 w 139"/>
                <a:gd name="T45" fmla="*/ 158 h 613"/>
                <a:gd name="T46" fmla="*/ 31 w 139"/>
                <a:gd name="T47" fmla="*/ 113 h 613"/>
                <a:gd name="T48" fmla="*/ 22 w 139"/>
                <a:gd name="T49" fmla="*/ 75 h 613"/>
                <a:gd name="T50" fmla="*/ 12 w 139"/>
                <a:gd name="T51" fmla="*/ 44 h 613"/>
                <a:gd name="T52" fmla="*/ 6 w 139"/>
                <a:gd name="T53" fmla="*/ 19 h 613"/>
                <a:gd name="T54" fmla="*/ 2 w 139"/>
                <a:gd name="T55" fmla="*/ 4 h 613"/>
                <a:gd name="T56" fmla="*/ 0 w 139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613">
                  <a:moveTo>
                    <a:pt x="0" y="0"/>
                  </a:moveTo>
                  <a:lnTo>
                    <a:pt x="2" y="4"/>
                  </a:lnTo>
                  <a:lnTo>
                    <a:pt x="10" y="16"/>
                  </a:lnTo>
                  <a:lnTo>
                    <a:pt x="20" y="35"/>
                  </a:lnTo>
                  <a:lnTo>
                    <a:pt x="33" y="64"/>
                  </a:lnTo>
                  <a:lnTo>
                    <a:pt x="48" y="98"/>
                  </a:lnTo>
                  <a:lnTo>
                    <a:pt x="64" y="140"/>
                  </a:lnTo>
                  <a:lnTo>
                    <a:pt x="79" y="188"/>
                  </a:lnTo>
                  <a:lnTo>
                    <a:pt x="96" y="244"/>
                  </a:lnTo>
                  <a:lnTo>
                    <a:pt x="110" y="305"/>
                  </a:lnTo>
                  <a:lnTo>
                    <a:pt x="121" y="373"/>
                  </a:lnTo>
                  <a:lnTo>
                    <a:pt x="131" y="446"/>
                  </a:lnTo>
                  <a:lnTo>
                    <a:pt x="137" y="524"/>
                  </a:lnTo>
                  <a:lnTo>
                    <a:pt x="139" y="609"/>
                  </a:lnTo>
                  <a:lnTo>
                    <a:pt x="104" y="613"/>
                  </a:lnTo>
                  <a:lnTo>
                    <a:pt x="102" y="555"/>
                  </a:lnTo>
                  <a:lnTo>
                    <a:pt x="98" y="495"/>
                  </a:lnTo>
                  <a:lnTo>
                    <a:pt x="91" y="436"/>
                  </a:lnTo>
                  <a:lnTo>
                    <a:pt x="83" y="376"/>
                  </a:lnTo>
                  <a:lnTo>
                    <a:pt x="73" y="317"/>
                  </a:lnTo>
                  <a:lnTo>
                    <a:pt x="62" y="261"/>
                  </a:lnTo>
                  <a:lnTo>
                    <a:pt x="52" y="208"/>
                  </a:lnTo>
                  <a:lnTo>
                    <a:pt x="41" y="158"/>
                  </a:lnTo>
                  <a:lnTo>
                    <a:pt x="31" y="113"/>
                  </a:lnTo>
                  <a:lnTo>
                    <a:pt x="22" y="75"/>
                  </a:lnTo>
                  <a:lnTo>
                    <a:pt x="12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43"/>
            <p:cNvSpPr>
              <a:spLocks/>
            </p:cNvSpPr>
            <p:nvPr/>
          </p:nvSpPr>
          <p:spPr bwMode="auto">
            <a:xfrm>
              <a:off x="309793" y="5184084"/>
              <a:ext cx="369104" cy="978552"/>
            </a:xfrm>
            <a:custGeom>
              <a:avLst/>
              <a:gdLst>
                <a:gd name="T0" fmla="*/ 0 w 215"/>
                <a:gd name="T1" fmla="*/ 0 h 570"/>
                <a:gd name="T2" fmla="*/ 2 w 215"/>
                <a:gd name="T3" fmla="*/ 4 h 570"/>
                <a:gd name="T4" fmla="*/ 11 w 215"/>
                <a:gd name="T5" fmla="*/ 14 h 570"/>
                <a:gd name="T6" fmla="*/ 23 w 215"/>
                <a:gd name="T7" fmla="*/ 31 h 570"/>
                <a:gd name="T8" fmla="*/ 40 w 215"/>
                <a:gd name="T9" fmla="*/ 56 h 570"/>
                <a:gd name="T10" fmla="*/ 59 w 215"/>
                <a:gd name="T11" fmla="*/ 89 h 570"/>
                <a:gd name="T12" fmla="*/ 83 w 215"/>
                <a:gd name="T13" fmla="*/ 129 h 570"/>
                <a:gd name="T14" fmla="*/ 106 w 215"/>
                <a:gd name="T15" fmla="*/ 177 h 570"/>
                <a:gd name="T16" fmla="*/ 129 w 215"/>
                <a:gd name="T17" fmla="*/ 235 h 570"/>
                <a:gd name="T18" fmla="*/ 154 w 215"/>
                <a:gd name="T19" fmla="*/ 300 h 570"/>
                <a:gd name="T20" fmla="*/ 175 w 215"/>
                <a:gd name="T21" fmla="*/ 373 h 570"/>
                <a:gd name="T22" fmla="*/ 196 w 215"/>
                <a:gd name="T23" fmla="*/ 455 h 570"/>
                <a:gd name="T24" fmla="*/ 215 w 215"/>
                <a:gd name="T25" fmla="*/ 547 h 570"/>
                <a:gd name="T26" fmla="*/ 190 w 215"/>
                <a:gd name="T27" fmla="*/ 570 h 570"/>
                <a:gd name="T28" fmla="*/ 179 w 215"/>
                <a:gd name="T29" fmla="*/ 513 h 570"/>
                <a:gd name="T30" fmla="*/ 165 w 215"/>
                <a:gd name="T31" fmla="*/ 455 h 570"/>
                <a:gd name="T32" fmla="*/ 148 w 215"/>
                <a:gd name="T33" fmla="*/ 398 h 570"/>
                <a:gd name="T34" fmla="*/ 131 w 215"/>
                <a:gd name="T35" fmla="*/ 340 h 570"/>
                <a:gd name="T36" fmla="*/ 113 w 215"/>
                <a:gd name="T37" fmla="*/ 286 h 570"/>
                <a:gd name="T38" fmla="*/ 96 w 215"/>
                <a:gd name="T39" fmla="*/ 235 h 570"/>
                <a:gd name="T40" fmla="*/ 77 w 215"/>
                <a:gd name="T41" fmla="*/ 185 h 570"/>
                <a:gd name="T42" fmla="*/ 59 w 215"/>
                <a:gd name="T43" fmla="*/ 140 h 570"/>
                <a:gd name="T44" fmla="*/ 44 w 215"/>
                <a:gd name="T45" fmla="*/ 100 h 570"/>
                <a:gd name="T46" fmla="*/ 29 w 215"/>
                <a:gd name="T47" fmla="*/ 66 h 570"/>
                <a:gd name="T48" fmla="*/ 17 w 215"/>
                <a:gd name="T49" fmla="*/ 39 h 570"/>
                <a:gd name="T50" fmla="*/ 8 w 215"/>
                <a:gd name="T51" fmla="*/ 18 h 570"/>
                <a:gd name="T52" fmla="*/ 2 w 215"/>
                <a:gd name="T53" fmla="*/ 4 h 570"/>
                <a:gd name="T54" fmla="*/ 0 w 215"/>
                <a:gd name="T55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570">
                  <a:moveTo>
                    <a:pt x="0" y="0"/>
                  </a:moveTo>
                  <a:lnTo>
                    <a:pt x="2" y="4"/>
                  </a:lnTo>
                  <a:lnTo>
                    <a:pt x="11" y="14"/>
                  </a:lnTo>
                  <a:lnTo>
                    <a:pt x="23" y="31"/>
                  </a:lnTo>
                  <a:lnTo>
                    <a:pt x="40" y="56"/>
                  </a:lnTo>
                  <a:lnTo>
                    <a:pt x="59" y="89"/>
                  </a:lnTo>
                  <a:lnTo>
                    <a:pt x="83" y="129"/>
                  </a:lnTo>
                  <a:lnTo>
                    <a:pt x="106" y="177"/>
                  </a:lnTo>
                  <a:lnTo>
                    <a:pt x="129" y="235"/>
                  </a:lnTo>
                  <a:lnTo>
                    <a:pt x="154" y="300"/>
                  </a:lnTo>
                  <a:lnTo>
                    <a:pt x="175" y="373"/>
                  </a:lnTo>
                  <a:lnTo>
                    <a:pt x="196" y="455"/>
                  </a:lnTo>
                  <a:lnTo>
                    <a:pt x="215" y="547"/>
                  </a:lnTo>
                  <a:lnTo>
                    <a:pt x="190" y="570"/>
                  </a:lnTo>
                  <a:lnTo>
                    <a:pt x="179" y="513"/>
                  </a:lnTo>
                  <a:lnTo>
                    <a:pt x="165" y="455"/>
                  </a:lnTo>
                  <a:lnTo>
                    <a:pt x="148" y="398"/>
                  </a:lnTo>
                  <a:lnTo>
                    <a:pt x="131" y="340"/>
                  </a:lnTo>
                  <a:lnTo>
                    <a:pt x="113" y="286"/>
                  </a:lnTo>
                  <a:lnTo>
                    <a:pt x="96" y="235"/>
                  </a:lnTo>
                  <a:lnTo>
                    <a:pt x="77" y="185"/>
                  </a:lnTo>
                  <a:lnTo>
                    <a:pt x="59" y="140"/>
                  </a:lnTo>
                  <a:lnTo>
                    <a:pt x="44" y="100"/>
                  </a:lnTo>
                  <a:lnTo>
                    <a:pt x="29" y="66"/>
                  </a:lnTo>
                  <a:lnTo>
                    <a:pt x="17" y="39"/>
                  </a:lnTo>
                  <a:lnTo>
                    <a:pt x="8" y="1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44"/>
            <p:cNvSpPr>
              <a:spLocks/>
            </p:cNvSpPr>
            <p:nvPr/>
          </p:nvSpPr>
          <p:spPr bwMode="auto">
            <a:xfrm>
              <a:off x="213655" y="5187517"/>
              <a:ext cx="375971" cy="975119"/>
            </a:xfrm>
            <a:custGeom>
              <a:avLst/>
              <a:gdLst>
                <a:gd name="T0" fmla="*/ 0 w 219"/>
                <a:gd name="T1" fmla="*/ 0 h 568"/>
                <a:gd name="T2" fmla="*/ 4 w 219"/>
                <a:gd name="T3" fmla="*/ 2 h 568"/>
                <a:gd name="T4" fmla="*/ 12 w 219"/>
                <a:gd name="T5" fmla="*/ 13 h 568"/>
                <a:gd name="T6" fmla="*/ 25 w 219"/>
                <a:gd name="T7" fmla="*/ 31 h 568"/>
                <a:gd name="T8" fmla="*/ 42 w 219"/>
                <a:gd name="T9" fmla="*/ 56 h 568"/>
                <a:gd name="T10" fmla="*/ 62 w 219"/>
                <a:gd name="T11" fmla="*/ 88 h 568"/>
                <a:gd name="T12" fmla="*/ 85 w 219"/>
                <a:gd name="T13" fmla="*/ 127 h 568"/>
                <a:gd name="T14" fmla="*/ 108 w 219"/>
                <a:gd name="T15" fmla="*/ 177 h 568"/>
                <a:gd name="T16" fmla="*/ 133 w 219"/>
                <a:gd name="T17" fmla="*/ 232 h 568"/>
                <a:gd name="T18" fmla="*/ 156 w 219"/>
                <a:gd name="T19" fmla="*/ 297 h 568"/>
                <a:gd name="T20" fmla="*/ 179 w 219"/>
                <a:gd name="T21" fmla="*/ 370 h 568"/>
                <a:gd name="T22" fmla="*/ 200 w 219"/>
                <a:gd name="T23" fmla="*/ 453 h 568"/>
                <a:gd name="T24" fmla="*/ 219 w 219"/>
                <a:gd name="T25" fmla="*/ 545 h 568"/>
                <a:gd name="T26" fmla="*/ 196 w 219"/>
                <a:gd name="T27" fmla="*/ 568 h 568"/>
                <a:gd name="T28" fmla="*/ 183 w 219"/>
                <a:gd name="T29" fmla="*/ 511 h 568"/>
                <a:gd name="T30" fmla="*/ 169 w 219"/>
                <a:gd name="T31" fmla="*/ 453 h 568"/>
                <a:gd name="T32" fmla="*/ 152 w 219"/>
                <a:gd name="T33" fmla="*/ 395 h 568"/>
                <a:gd name="T34" fmla="*/ 135 w 219"/>
                <a:gd name="T35" fmla="*/ 340 h 568"/>
                <a:gd name="T36" fmla="*/ 117 w 219"/>
                <a:gd name="T37" fmla="*/ 284 h 568"/>
                <a:gd name="T38" fmla="*/ 98 w 219"/>
                <a:gd name="T39" fmla="*/ 232 h 568"/>
                <a:gd name="T40" fmla="*/ 79 w 219"/>
                <a:gd name="T41" fmla="*/ 184 h 568"/>
                <a:gd name="T42" fmla="*/ 62 w 219"/>
                <a:gd name="T43" fmla="*/ 140 h 568"/>
                <a:gd name="T44" fmla="*/ 44 w 219"/>
                <a:gd name="T45" fmla="*/ 100 h 568"/>
                <a:gd name="T46" fmla="*/ 31 w 219"/>
                <a:gd name="T47" fmla="*/ 65 h 568"/>
                <a:gd name="T48" fmla="*/ 18 w 219"/>
                <a:gd name="T49" fmla="*/ 38 h 568"/>
                <a:gd name="T50" fmla="*/ 10 w 219"/>
                <a:gd name="T51" fmla="*/ 17 h 568"/>
                <a:gd name="T52" fmla="*/ 2 w 219"/>
                <a:gd name="T53" fmla="*/ 4 h 568"/>
                <a:gd name="T54" fmla="*/ 0 w 219"/>
                <a:gd name="T5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568">
                  <a:moveTo>
                    <a:pt x="0" y="0"/>
                  </a:moveTo>
                  <a:lnTo>
                    <a:pt x="4" y="2"/>
                  </a:lnTo>
                  <a:lnTo>
                    <a:pt x="12" y="13"/>
                  </a:lnTo>
                  <a:lnTo>
                    <a:pt x="25" y="31"/>
                  </a:lnTo>
                  <a:lnTo>
                    <a:pt x="42" y="56"/>
                  </a:lnTo>
                  <a:lnTo>
                    <a:pt x="62" y="88"/>
                  </a:lnTo>
                  <a:lnTo>
                    <a:pt x="85" y="127"/>
                  </a:lnTo>
                  <a:lnTo>
                    <a:pt x="108" y="177"/>
                  </a:lnTo>
                  <a:lnTo>
                    <a:pt x="133" y="232"/>
                  </a:lnTo>
                  <a:lnTo>
                    <a:pt x="156" y="297"/>
                  </a:lnTo>
                  <a:lnTo>
                    <a:pt x="179" y="370"/>
                  </a:lnTo>
                  <a:lnTo>
                    <a:pt x="200" y="453"/>
                  </a:lnTo>
                  <a:lnTo>
                    <a:pt x="219" y="545"/>
                  </a:lnTo>
                  <a:lnTo>
                    <a:pt x="196" y="568"/>
                  </a:lnTo>
                  <a:lnTo>
                    <a:pt x="183" y="511"/>
                  </a:lnTo>
                  <a:lnTo>
                    <a:pt x="169" y="453"/>
                  </a:lnTo>
                  <a:lnTo>
                    <a:pt x="152" y="395"/>
                  </a:lnTo>
                  <a:lnTo>
                    <a:pt x="135" y="340"/>
                  </a:lnTo>
                  <a:lnTo>
                    <a:pt x="117" y="284"/>
                  </a:lnTo>
                  <a:lnTo>
                    <a:pt x="98" y="232"/>
                  </a:lnTo>
                  <a:lnTo>
                    <a:pt x="79" y="184"/>
                  </a:lnTo>
                  <a:lnTo>
                    <a:pt x="62" y="140"/>
                  </a:lnTo>
                  <a:lnTo>
                    <a:pt x="44" y="100"/>
                  </a:lnTo>
                  <a:lnTo>
                    <a:pt x="31" y="65"/>
                  </a:lnTo>
                  <a:lnTo>
                    <a:pt x="18" y="38"/>
                  </a:lnTo>
                  <a:lnTo>
                    <a:pt x="10" y="1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62"/>
            <p:cNvSpPr>
              <a:spLocks/>
            </p:cNvSpPr>
            <p:nvPr/>
          </p:nvSpPr>
          <p:spPr bwMode="auto">
            <a:xfrm>
              <a:off x="177604" y="5396962"/>
              <a:ext cx="297000" cy="765674"/>
            </a:xfrm>
            <a:custGeom>
              <a:avLst/>
              <a:gdLst>
                <a:gd name="T0" fmla="*/ 0 w 173"/>
                <a:gd name="T1" fmla="*/ 0 h 446"/>
                <a:gd name="T2" fmla="*/ 4 w 173"/>
                <a:gd name="T3" fmla="*/ 4 h 446"/>
                <a:gd name="T4" fmla="*/ 14 w 173"/>
                <a:gd name="T5" fmla="*/ 16 h 446"/>
                <a:gd name="T6" fmla="*/ 27 w 173"/>
                <a:gd name="T7" fmla="*/ 35 h 446"/>
                <a:gd name="T8" fmla="*/ 44 w 173"/>
                <a:gd name="T9" fmla="*/ 64 h 446"/>
                <a:gd name="T10" fmla="*/ 65 w 173"/>
                <a:gd name="T11" fmla="*/ 100 h 446"/>
                <a:gd name="T12" fmla="*/ 88 w 173"/>
                <a:gd name="T13" fmla="*/ 146 h 446"/>
                <a:gd name="T14" fmla="*/ 111 w 173"/>
                <a:gd name="T15" fmla="*/ 202 h 446"/>
                <a:gd name="T16" fmla="*/ 135 w 173"/>
                <a:gd name="T17" fmla="*/ 267 h 446"/>
                <a:gd name="T18" fmla="*/ 156 w 173"/>
                <a:gd name="T19" fmla="*/ 342 h 446"/>
                <a:gd name="T20" fmla="*/ 173 w 173"/>
                <a:gd name="T21" fmla="*/ 427 h 446"/>
                <a:gd name="T22" fmla="*/ 156 w 173"/>
                <a:gd name="T23" fmla="*/ 446 h 446"/>
                <a:gd name="T24" fmla="*/ 144 w 173"/>
                <a:gd name="T25" fmla="*/ 394 h 446"/>
                <a:gd name="T26" fmla="*/ 129 w 173"/>
                <a:gd name="T27" fmla="*/ 340 h 446"/>
                <a:gd name="T28" fmla="*/ 113 w 173"/>
                <a:gd name="T29" fmla="*/ 288 h 446"/>
                <a:gd name="T30" fmla="*/ 96 w 173"/>
                <a:gd name="T31" fmla="*/ 238 h 446"/>
                <a:gd name="T32" fmla="*/ 79 w 173"/>
                <a:gd name="T33" fmla="*/ 190 h 446"/>
                <a:gd name="T34" fmla="*/ 62 w 173"/>
                <a:gd name="T35" fmla="*/ 144 h 446"/>
                <a:gd name="T36" fmla="*/ 46 w 173"/>
                <a:gd name="T37" fmla="*/ 104 h 446"/>
                <a:gd name="T38" fmla="*/ 31 w 173"/>
                <a:gd name="T39" fmla="*/ 69 h 446"/>
                <a:gd name="T40" fmla="*/ 19 w 173"/>
                <a:gd name="T41" fmla="*/ 41 h 446"/>
                <a:gd name="T42" fmla="*/ 10 w 173"/>
                <a:gd name="T43" fmla="*/ 20 h 446"/>
                <a:gd name="T44" fmla="*/ 2 w 173"/>
                <a:gd name="T45" fmla="*/ 6 h 446"/>
                <a:gd name="T46" fmla="*/ 0 w 173"/>
                <a:gd name="T4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446">
                  <a:moveTo>
                    <a:pt x="0" y="0"/>
                  </a:moveTo>
                  <a:lnTo>
                    <a:pt x="4" y="4"/>
                  </a:lnTo>
                  <a:lnTo>
                    <a:pt x="14" y="16"/>
                  </a:lnTo>
                  <a:lnTo>
                    <a:pt x="27" y="35"/>
                  </a:lnTo>
                  <a:lnTo>
                    <a:pt x="44" y="64"/>
                  </a:lnTo>
                  <a:lnTo>
                    <a:pt x="65" y="100"/>
                  </a:lnTo>
                  <a:lnTo>
                    <a:pt x="88" y="146"/>
                  </a:lnTo>
                  <a:lnTo>
                    <a:pt x="111" y="202"/>
                  </a:lnTo>
                  <a:lnTo>
                    <a:pt x="135" y="267"/>
                  </a:lnTo>
                  <a:lnTo>
                    <a:pt x="156" y="342"/>
                  </a:lnTo>
                  <a:lnTo>
                    <a:pt x="173" y="427"/>
                  </a:lnTo>
                  <a:lnTo>
                    <a:pt x="156" y="446"/>
                  </a:lnTo>
                  <a:lnTo>
                    <a:pt x="144" y="394"/>
                  </a:lnTo>
                  <a:lnTo>
                    <a:pt x="129" y="340"/>
                  </a:lnTo>
                  <a:lnTo>
                    <a:pt x="113" y="288"/>
                  </a:lnTo>
                  <a:lnTo>
                    <a:pt x="96" y="238"/>
                  </a:lnTo>
                  <a:lnTo>
                    <a:pt x="79" y="190"/>
                  </a:lnTo>
                  <a:lnTo>
                    <a:pt x="62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19" y="41"/>
                  </a:lnTo>
                  <a:lnTo>
                    <a:pt x="10" y="20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63"/>
            <p:cNvSpPr>
              <a:spLocks/>
            </p:cNvSpPr>
            <p:nvPr/>
          </p:nvSpPr>
          <p:spPr bwMode="auto">
            <a:xfrm>
              <a:off x="84899" y="5398679"/>
              <a:ext cx="303867" cy="763957"/>
            </a:xfrm>
            <a:custGeom>
              <a:avLst/>
              <a:gdLst>
                <a:gd name="T0" fmla="*/ 0 w 177"/>
                <a:gd name="T1" fmla="*/ 0 h 445"/>
                <a:gd name="T2" fmla="*/ 4 w 177"/>
                <a:gd name="T3" fmla="*/ 4 h 445"/>
                <a:gd name="T4" fmla="*/ 14 w 177"/>
                <a:gd name="T5" fmla="*/ 15 h 445"/>
                <a:gd name="T6" fmla="*/ 27 w 177"/>
                <a:gd name="T7" fmla="*/ 35 h 445"/>
                <a:gd name="T8" fmla="*/ 46 w 177"/>
                <a:gd name="T9" fmla="*/ 63 h 445"/>
                <a:gd name="T10" fmla="*/ 66 w 177"/>
                <a:gd name="T11" fmla="*/ 100 h 445"/>
                <a:gd name="T12" fmla="*/ 89 w 177"/>
                <a:gd name="T13" fmla="*/ 146 h 445"/>
                <a:gd name="T14" fmla="*/ 112 w 177"/>
                <a:gd name="T15" fmla="*/ 202 h 445"/>
                <a:gd name="T16" fmla="*/ 135 w 177"/>
                <a:gd name="T17" fmla="*/ 267 h 445"/>
                <a:gd name="T18" fmla="*/ 158 w 177"/>
                <a:gd name="T19" fmla="*/ 342 h 445"/>
                <a:gd name="T20" fmla="*/ 177 w 177"/>
                <a:gd name="T21" fmla="*/ 426 h 445"/>
                <a:gd name="T22" fmla="*/ 158 w 177"/>
                <a:gd name="T23" fmla="*/ 445 h 445"/>
                <a:gd name="T24" fmla="*/ 146 w 177"/>
                <a:gd name="T25" fmla="*/ 392 h 445"/>
                <a:gd name="T26" fmla="*/ 131 w 177"/>
                <a:gd name="T27" fmla="*/ 340 h 445"/>
                <a:gd name="T28" fmla="*/ 116 w 177"/>
                <a:gd name="T29" fmla="*/ 288 h 445"/>
                <a:gd name="T30" fmla="*/ 98 w 177"/>
                <a:gd name="T31" fmla="*/ 236 h 445"/>
                <a:gd name="T32" fmla="*/ 81 w 177"/>
                <a:gd name="T33" fmla="*/ 188 h 445"/>
                <a:gd name="T34" fmla="*/ 64 w 177"/>
                <a:gd name="T35" fmla="*/ 144 h 445"/>
                <a:gd name="T36" fmla="*/ 46 w 177"/>
                <a:gd name="T37" fmla="*/ 104 h 445"/>
                <a:gd name="T38" fmla="*/ 31 w 177"/>
                <a:gd name="T39" fmla="*/ 69 h 445"/>
                <a:gd name="T40" fmla="*/ 20 w 177"/>
                <a:gd name="T41" fmla="*/ 40 h 445"/>
                <a:gd name="T42" fmla="*/ 10 w 177"/>
                <a:gd name="T43" fmla="*/ 19 h 445"/>
                <a:gd name="T44" fmla="*/ 2 w 177"/>
                <a:gd name="T45" fmla="*/ 6 h 445"/>
                <a:gd name="T46" fmla="*/ 0 w 177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7" h="445">
                  <a:moveTo>
                    <a:pt x="0" y="0"/>
                  </a:moveTo>
                  <a:lnTo>
                    <a:pt x="4" y="4"/>
                  </a:lnTo>
                  <a:lnTo>
                    <a:pt x="14" y="15"/>
                  </a:lnTo>
                  <a:lnTo>
                    <a:pt x="27" y="35"/>
                  </a:lnTo>
                  <a:lnTo>
                    <a:pt x="46" y="63"/>
                  </a:lnTo>
                  <a:lnTo>
                    <a:pt x="66" y="100"/>
                  </a:lnTo>
                  <a:lnTo>
                    <a:pt x="89" y="146"/>
                  </a:lnTo>
                  <a:lnTo>
                    <a:pt x="112" y="202"/>
                  </a:lnTo>
                  <a:lnTo>
                    <a:pt x="135" y="267"/>
                  </a:lnTo>
                  <a:lnTo>
                    <a:pt x="158" y="342"/>
                  </a:lnTo>
                  <a:lnTo>
                    <a:pt x="177" y="426"/>
                  </a:lnTo>
                  <a:lnTo>
                    <a:pt x="158" y="445"/>
                  </a:lnTo>
                  <a:lnTo>
                    <a:pt x="146" y="392"/>
                  </a:lnTo>
                  <a:lnTo>
                    <a:pt x="131" y="340"/>
                  </a:lnTo>
                  <a:lnTo>
                    <a:pt x="116" y="288"/>
                  </a:lnTo>
                  <a:lnTo>
                    <a:pt x="98" y="236"/>
                  </a:lnTo>
                  <a:lnTo>
                    <a:pt x="81" y="188"/>
                  </a:lnTo>
                  <a:lnTo>
                    <a:pt x="64" y="144"/>
                  </a:lnTo>
                  <a:lnTo>
                    <a:pt x="46" y="104"/>
                  </a:lnTo>
                  <a:lnTo>
                    <a:pt x="31" y="69"/>
                  </a:lnTo>
                  <a:lnTo>
                    <a:pt x="20" y="40"/>
                  </a:lnTo>
                  <a:lnTo>
                    <a:pt x="10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64"/>
            <p:cNvSpPr>
              <a:spLocks/>
            </p:cNvSpPr>
            <p:nvPr/>
          </p:nvSpPr>
          <p:spPr bwMode="auto">
            <a:xfrm>
              <a:off x="-152014" y="5256187"/>
              <a:ext cx="389705" cy="906449"/>
            </a:xfrm>
            <a:custGeom>
              <a:avLst/>
              <a:gdLst>
                <a:gd name="T0" fmla="*/ 0 w 227"/>
                <a:gd name="T1" fmla="*/ 0 h 528"/>
                <a:gd name="T2" fmla="*/ 4 w 227"/>
                <a:gd name="T3" fmla="*/ 2 h 528"/>
                <a:gd name="T4" fmla="*/ 15 w 227"/>
                <a:gd name="T5" fmla="*/ 13 h 528"/>
                <a:gd name="T6" fmla="*/ 31 w 227"/>
                <a:gd name="T7" fmla="*/ 32 h 528"/>
                <a:gd name="T8" fmla="*/ 50 w 227"/>
                <a:gd name="T9" fmla="*/ 57 h 528"/>
                <a:gd name="T10" fmla="*/ 75 w 227"/>
                <a:gd name="T11" fmla="*/ 92 h 528"/>
                <a:gd name="T12" fmla="*/ 100 w 227"/>
                <a:gd name="T13" fmla="*/ 136 h 528"/>
                <a:gd name="T14" fmla="*/ 127 w 227"/>
                <a:gd name="T15" fmla="*/ 190 h 528"/>
                <a:gd name="T16" fmla="*/ 156 w 227"/>
                <a:gd name="T17" fmla="*/ 251 h 528"/>
                <a:gd name="T18" fmla="*/ 181 w 227"/>
                <a:gd name="T19" fmla="*/ 324 h 528"/>
                <a:gd name="T20" fmla="*/ 206 w 227"/>
                <a:gd name="T21" fmla="*/ 407 h 528"/>
                <a:gd name="T22" fmla="*/ 227 w 227"/>
                <a:gd name="T23" fmla="*/ 501 h 528"/>
                <a:gd name="T24" fmla="*/ 204 w 227"/>
                <a:gd name="T25" fmla="*/ 528 h 528"/>
                <a:gd name="T26" fmla="*/ 188 w 227"/>
                <a:gd name="T27" fmla="*/ 468 h 528"/>
                <a:gd name="T28" fmla="*/ 173 w 227"/>
                <a:gd name="T29" fmla="*/ 410 h 528"/>
                <a:gd name="T30" fmla="*/ 154 w 227"/>
                <a:gd name="T31" fmla="*/ 353 h 528"/>
                <a:gd name="T32" fmla="*/ 134 w 227"/>
                <a:gd name="T33" fmla="*/ 295 h 528"/>
                <a:gd name="T34" fmla="*/ 113 w 227"/>
                <a:gd name="T35" fmla="*/ 243 h 528"/>
                <a:gd name="T36" fmla="*/ 92 w 227"/>
                <a:gd name="T37" fmla="*/ 192 h 528"/>
                <a:gd name="T38" fmla="*/ 71 w 227"/>
                <a:gd name="T39" fmla="*/ 146 h 528"/>
                <a:gd name="T40" fmla="*/ 54 w 227"/>
                <a:gd name="T41" fmla="*/ 105 h 528"/>
                <a:gd name="T42" fmla="*/ 37 w 227"/>
                <a:gd name="T43" fmla="*/ 69 h 528"/>
                <a:gd name="T44" fmla="*/ 21 w 227"/>
                <a:gd name="T45" fmla="*/ 40 h 528"/>
                <a:gd name="T46" fmla="*/ 10 w 227"/>
                <a:gd name="T47" fmla="*/ 17 h 528"/>
                <a:gd name="T48" fmla="*/ 4 w 227"/>
                <a:gd name="T49" fmla="*/ 4 h 528"/>
                <a:gd name="T50" fmla="*/ 0 w 227"/>
                <a:gd name="T5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" h="528">
                  <a:moveTo>
                    <a:pt x="0" y="0"/>
                  </a:moveTo>
                  <a:lnTo>
                    <a:pt x="4" y="2"/>
                  </a:lnTo>
                  <a:lnTo>
                    <a:pt x="15" y="13"/>
                  </a:lnTo>
                  <a:lnTo>
                    <a:pt x="31" y="32"/>
                  </a:lnTo>
                  <a:lnTo>
                    <a:pt x="50" y="57"/>
                  </a:lnTo>
                  <a:lnTo>
                    <a:pt x="75" y="92"/>
                  </a:lnTo>
                  <a:lnTo>
                    <a:pt x="100" y="136"/>
                  </a:lnTo>
                  <a:lnTo>
                    <a:pt x="127" y="190"/>
                  </a:lnTo>
                  <a:lnTo>
                    <a:pt x="156" y="251"/>
                  </a:lnTo>
                  <a:lnTo>
                    <a:pt x="181" y="324"/>
                  </a:lnTo>
                  <a:lnTo>
                    <a:pt x="206" y="407"/>
                  </a:lnTo>
                  <a:lnTo>
                    <a:pt x="227" y="501"/>
                  </a:lnTo>
                  <a:lnTo>
                    <a:pt x="204" y="528"/>
                  </a:lnTo>
                  <a:lnTo>
                    <a:pt x="188" y="468"/>
                  </a:lnTo>
                  <a:lnTo>
                    <a:pt x="173" y="410"/>
                  </a:lnTo>
                  <a:lnTo>
                    <a:pt x="154" y="353"/>
                  </a:lnTo>
                  <a:lnTo>
                    <a:pt x="134" y="295"/>
                  </a:lnTo>
                  <a:lnTo>
                    <a:pt x="113" y="243"/>
                  </a:lnTo>
                  <a:lnTo>
                    <a:pt x="92" y="192"/>
                  </a:lnTo>
                  <a:lnTo>
                    <a:pt x="71" y="146"/>
                  </a:lnTo>
                  <a:lnTo>
                    <a:pt x="54" y="105"/>
                  </a:lnTo>
                  <a:lnTo>
                    <a:pt x="37" y="69"/>
                  </a:lnTo>
                  <a:lnTo>
                    <a:pt x="21" y="40"/>
                  </a:lnTo>
                  <a:lnTo>
                    <a:pt x="10" y="17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65"/>
            <p:cNvSpPr>
              <a:spLocks/>
            </p:cNvSpPr>
            <p:nvPr/>
          </p:nvSpPr>
          <p:spPr bwMode="auto">
            <a:xfrm>
              <a:off x="3468628" y="5058761"/>
              <a:ext cx="300433" cy="1103875"/>
            </a:xfrm>
            <a:custGeom>
              <a:avLst/>
              <a:gdLst>
                <a:gd name="T0" fmla="*/ 175 w 175"/>
                <a:gd name="T1" fmla="*/ 0 h 643"/>
                <a:gd name="T2" fmla="*/ 173 w 175"/>
                <a:gd name="T3" fmla="*/ 6 h 643"/>
                <a:gd name="T4" fmla="*/ 167 w 175"/>
                <a:gd name="T5" fmla="*/ 21 h 643"/>
                <a:gd name="T6" fmla="*/ 159 w 175"/>
                <a:gd name="T7" fmla="*/ 46 h 643"/>
                <a:gd name="T8" fmla="*/ 148 w 175"/>
                <a:gd name="T9" fmla="*/ 79 h 643"/>
                <a:gd name="T10" fmla="*/ 136 w 175"/>
                <a:gd name="T11" fmla="*/ 119 h 643"/>
                <a:gd name="T12" fmla="*/ 123 w 175"/>
                <a:gd name="T13" fmla="*/ 165 h 643"/>
                <a:gd name="T14" fmla="*/ 109 w 175"/>
                <a:gd name="T15" fmla="*/ 217 h 643"/>
                <a:gd name="T16" fmla="*/ 96 w 175"/>
                <a:gd name="T17" fmla="*/ 273 h 643"/>
                <a:gd name="T18" fmla="*/ 82 w 175"/>
                <a:gd name="T19" fmla="*/ 332 h 643"/>
                <a:gd name="T20" fmla="*/ 71 w 175"/>
                <a:gd name="T21" fmla="*/ 394 h 643"/>
                <a:gd name="T22" fmla="*/ 59 w 175"/>
                <a:gd name="T23" fmla="*/ 457 h 643"/>
                <a:gd name="T24" fmla="*/ 50 w 175"/>
                <a:gd name="T25" fmla="*/ 521 h 643"/>
                <a:gd name="T26" fmla="*/ 44 w 175"/>
                <a:gd name="T27" fmla="*/ 582 h 643"/>
                <a:gd name="T28" fmla="*/ 40 w 175"/>
                <a:gd name="T29" fmla="*/ 643 h 643"/>
                <a:gd name="T30" fmla="*/ 0 w 175"/>
                <a:gd name="T31" fmla="*/ 636 h 643"/>
                <a:gd name="T32" fmla="*/ 4 w 175"/>
                <a:gd name="T33" fmla="*/ 547 h 643"/>
                <a:gd name="T34" fmla="*/ 11 w 175"/>
                <a:gd name="T35" fmla="*/ 465 h 643"/>
                <a:gd name="T36" fmla="*/ 23 w 175"/>
                <a:gd name="T37" fmla="*/ 388 h 643"/>
                <a:gd name="T38" fmla="*/ 40 w 175"/>
                <a:gd name="T39" fmla="*/ 317 h 643"/>
                <a:gd name="T40" fmla="*/ 57 w 175"/>
                <a:gd name="T41" fmla="*/ 254 h 643"/>
                <a:gd name="T42" fmla="*/ 77 w 175"/>
                <a:gd name="T43" fmla="*/ 196 h 643"/>
                <a:gd name="T44" fmla="*/ 98 w 175"/>
                <a:gd name="T45" fmla="*/ 146 h 643"/>
                <a:gd name="T46" fmla="*/ 117 w 175"/>
                <a:gd name="T47" fmla="*/ 102 h 643"/>
                <a:gd name="T48" fmla="*/ 134 w 175"/>
                <a:gd name="T49" fmla="*/ 66 h 643"/>
                <a:gd name="T50" fmla="*/ 150 w 175"/>
                <a:gd name="T51" fmla="*/ 39 h 643"/>
                <a:gd name="T52" fmla="*/ 163 w 175"/>
                <a:gd name="T53" fmla="*/ 18 h 643"/>
                <a:gd name="T54" fmla="*/ 171 w 175"/>
                <a:gd name="T55" fmla="*/ 4 h 643"/>
                <a:gd name="T56" fmla="*/ 175 w 175"/>
                <a:gd name="T5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5" h="643">
                  <a:moveTo>
                    <a:pt x="175" y="0"/>
                  </a:moveTo>
                  <a:lnTo>
                    <a:pt x="173" y="6"/>
                  </a:lnTo>
                  <a:lnTo>
                    <a:pt x="167" y="21"/>
                  </a:lnTo>
                  <a:lnTo>
                    <a:pt x="159" y="46"/>
                  </a:lnTo>
                  <a:lnTo>
                    <a:pt x="148" y="79"/>
                  </a:lnTo>
                  <a:lnTo>
                    <a:pt x="136" y="119"/>
                  </a:lnTo>
                  <a:lnTo>
                    <a:pt x="123" y="165"/>
                  </a:lnTo>
                  <a:lnTo>
                    <a:pt x="109" y="217"/>
                  </a:lnTo>
                  <a:lnTo>
                    <a:pt x="96" y="273"/>
                  </a:lnTo>
                  <a:lnTo>
                    <a:pt x="82" y="332"/>
                  </a:lnTo>
                  <a:lnTo>
                    <a:pt x="71" y="394"/>
                  </a:lnTo>
                  <a:lnTo>
                    <a:pt x="59" y="457"/>
                  </a:lnTo>
                  <a:lnTo>
                    <a:pt x="50" y="521"/>
                  </a:lnTo>
                  <a:lnTo>
                    <a:pt x="44" y="582"/>
                  </a:lnTo>
                  <a:lnTo>
                    <a:pt x="40" y="643"/>
                  </a:lnTo>
                  <a:lnTo>
                    <a:pt x="0" y="636"/>
                  </a:lnTo>
                  <a:lnTo>
                    <a:pt x="4" y="547"/>
                  </a:lnTo>
                  <a:lnTo>
                    <a:pt x="11" y="465"/>
                  </a:lnTo>
                  <a:lnTo>
                    <a:pt x="23" y="388"/>
                  </a:lnTo>
                  <a:lnTo>
                    <a:pt x="40" y="317"/>
                  </a:lnTo>
                  <a:lnTo>
                    <a:pt x="57" y="254"/>
                  </a:lnTo>
                  <a:lnTo>
                    <a:pt x="77" y="196"/>
                  </a:lnTo>
                  <a:lnTo>
                    <a:pt x="98" y="146"/>
                  </a:lnTo>
                  <a:lnTo>
                    <a:pt x="117" y="102"/>
                  </a:lnTo>
                  <a:lnTo>
                    <a:pt x="134" y="66"/>
                  </a:lnTo>
                  <a:lnTo>
                    <a:pt x="150" y="39"/>
                  </a:lnTo>
                  <a:lnTo>
                    <a:pt x="163" y="18"/>
                  </a:lnTo>
                  <a:lnTo>
                    <a:pt x="171" y="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66"/>
            <p:cNvSpPr>
              <a:spLocks/>
            </p:cNvSpPr>
            <p:nvPr/>
          </p:nvSpPr>
          <p:spPr bwMode="auto">
            <a:xfrm>
              <a:off x="3748460" y="5302540"/>
              <a:ext cx="250647" cy="860096"/>
            </a:xfrm>
            <a:custGeom>
              <a:avLst/>
              <a:gdLst>
                <a:gd name="T0" fmla="*/ 146 w 146"/>
                <a:gd name="T1" fmla="*/ 0 h 501"/>
                <a:gd name="T2" fmla="*/ 144 w 146"/>
                <a:gd name="T3" fmla="*/ 6 h 501"/>
                <a:gd name="T4" fmla="*/ 138 w 146"/>
                <a:gd name="T5" fmla="*/ 20 h 501"/>
                <a:gd name="T6" fmla="*/ 131 w 146"/>
                <a:gd name="T7" fmla="*/ 43 h 501"/>
                <a:gd name="T8" fmla="*/ 121 w 146"/>
                <a:gd name="T9" fmla="*/ 71 h 501"/>
                <a:gd name="T10" fmla="*/ 111 w 146"/>
                <a:gd name="T11" fmla="*/ 108 h 501"/>
                <a:gd name="T12" fmla="*/ 98 w 146"/>
                <a:gd name="T13" fmla="*/ 148 h 501"/>
                <a:gd name="T14" fmla="*/ 87 w 146"/>
                <a:gd name="T15" fmla="*/ 194 h 501"/>
                <a:gd name="T16" fmla="*/ 75 w 146"/>
                <a:gd name="T17" fmla="*/ 242 h 501"/>
                <a:gd name="T18" fmla="*/ 62 w 146"/>
                <a:gd name="T19" fmla="*/ 294 h 501"/>
                <a:gd name="T20" fmla="*/ 52 w 146"/>
                <a:gd name="T21" fmla="*/ 346 h 501"/>
                <a:gd name="T22" fmla="*/ 42 w 146"/>
                <a:gd name="T23" fmla="*/ 398 h 501"/>
                <a:gd name="T24" fmla="*/ 37 w 146"/>
                <a:gd name="T25" fmla="*/ 451 h 501"/>
                <a:gd name="T26" fmla="*/ 33 w 146"/>
                <a:gd name="T27" fmla="*/ 501 h 501"/>
                <a:gd name="T28" fmla="*/ 0 w 146"/>
                <a:gd name="T29" fmla="*/ 498 h 501"/>
                <a:gd name="T30" fmla="*/ 4 w 146"/>
                <a:gd name="T31" fmla="*/ 421 h 501"/>
                <a:gd name="T32" fmla="*/ 14 w 146"/>
                <a:gd name="T33" fmla="*/ 352 h 501"/>
                <a:gd name="T34" fmla="*/ 27 w 146"/>
                <a:gd name="T35" fmla="*/ 288 h 501"/>
                <a:gd name="T36" fmla="*/ 42 w 146"/>
                <a:gd name="T37" fmla="*/ 231 h 501"/>
                <a:gd name="T38" fmla="*/ 58 w 146"/>
                <a:gd name="T39" fmla="*/ 177 h 501"/>
                <a:gd name="T40" fmla="*/ 75 w 146"/>
                <a:gd name="T41" fmla="*/ 133 h 501"/>
                <a:gd name="T42" fmla="*/ 92 w 146"/>
                <a:gd name="T43" fmla="*/ 93 h 501"/>
                <a:gd name="T44" fmla="*/ 110 w 146"/>
                <a:gd name="T45" fmla="*/ 60 h 501"/>
                <a:gd name="T46" fmla="*/ 123 w 146"/>
                <a:gd name="T47" fmla="*/ 35 h 501"/>
                <a:gd name="T48" fmla="*/ 135 w 146"/>
                <a:gd name="T49" fmla="*/ 16 h 501"/>
                <a:gd name="T50" fmla="*/ 142 w 146"/>
                <a:gd name="T51" fmla="*/ 4 h 501"/>
                <a:gd name="T52" fmla="*/ 146 w 146"/>
                <a:gd name="T53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" h="501">
                  <a:moveTo>
                    <a:pt x="146" y="0"/>
                  </a:moveTo>
                  <a:lnTo>
                    <a:pt x="144" y="6"/>
                  </a:lnTo>
                  <a:lnTo>
                    <a:pt x="138" y="20"/>
                  </a:lnTo>
                  <a:lnTo>
                    <a:pt x="131" y="43"/>
                  </a:lnTo>
                  <a:lnTo>
                    <a:pt x="121" y="71"/>
                  </a:lnTo>
                  <a:lnTo>
                    <a:pt x="111" y="108"/>
                  </a:lnTo>
                  <a:lnTo>
                    <a:pt x="98" y="148"/>
                  </a:lnTo>
                  <a:lnTo>
                    <a:pt x="87" y="194"/>
                  </a:lnTo>
                  <a:lnTo>
                    <a:pt x="75" y="242"/>
                  </a:lnTo>
                  <a:lnTo>
                    <a:pt x="62" y="294"/>
                  </a:lnTo>
                  <a:lnTo>
                    <a:pt x="52" y="346"/>
                  </a:lnTo>
                  <a:lnTo>
                    <a:pt x="42" y="398"/>
                  </a:lnTo>
                  <a:lnTo>
                    <a:pt x="37" y="451"/>
                  </a:lnTo>
                  <a:lnTo>
                    <a:pt x="33" y="501"/>
                  </a:lnTo>
                  <a:lnTo>
                    <a:pt x="0" y="498"/>
                  </a:lnTo>
                  <a:lnTo>
                    <a:pt x="4" y="421"/>
                  </a:lnTo>
                  <a:lnTo>
                    <a:pt x="14" y="352"/>
                  </a:lnTo>
                  <a:lnTo>
                    <a:pt x="27" y="288"/>
                  </a:lnTo>
                  <a:lnTo>
                    <a:pt x="42" y="231"/>
                  </a:lnTo>
                  <a:lnTo>
                    <a:pt x="58" y="177"/>
                  </a:lnTo>
                  <a:lnTo>
                    <a:pt x="75" y="133"/>
                  </a:lnTo>
                  <a:lnTo>
                    <a:pt x="92" y="93"/>
                  </a:lnTo>
                  <a:lnTo>
                    <a:pt x="110" y="60"/>
                  </a:lnTo>
                  <a:lnTo>
                    <a:pt x="123" y="35"/>
                  </a:lnTo>
                  <a:lnTo>
                    <a:pt x="135" y="16"/>
                  </a:lnTo>
                  <a:lnTo>
                    <a:pt x="142" y="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67"/>
            <p:cNvSpPr>
              <a:spLocks/>
            </p:cNvSpPr>
            <p:nvPr/>
          </p:nvSpPr>
          <p:spPr bwMode="auto">
            <a:xfrm>
              <a:off x="3848032" y="5041593"/>
              <a:ext cx="262665" cy="1121043"/>
            </a:xfrm>
            <a:custGeom>
              <a:avLst/>
              <a:gdLst>
                <a:gd name="T0" fmla="*/ 153 w 153"/>
                <a:gd name="T1" fmla="*/ 0 h 653"/>
                <a:gd name="T2" fmla="*/ 153 w 153"/>
                <a:gd name="T3" fmla="*/ 6 h 653"/>
                <a:gd name="T4" fmla="*/ 148 w 153"/>
                <a:gd name="T5" fmla="*/ 21 h 653"/>
                <a:gd name="T6" fmla="*/ 142 w 153"/>
                <a:gd name="T7" fmla="*/ 46 h 653"/>
                <a:gd name="T8" fmla="*/ 132 w 153"/>
                <a:gd name="T9" fmla="*/ 81 h 653"/>
                <a:gd name="T10" fmla="*/ 123 w 153"/>
                <a:gd name="T11" fmla="*/ 121 h 653"/>
                <a:gd name="T12" fmla="*/ 111 w 153"/>
                <a:gd name="T13" fmla="*/ 169 h 653"/>
                <a:gd name="T14" fmla="*/ 98 w 153"/>
                <a:gd name="T15" fmla="*/ 221 h 653"/>
                <a:gd name="T16" fmla="*/ 86 w 153"/>
                <a:gd name="T17" fmla="*/ 279 h 653"/>
                <a:gd name="T18" fmla="*/ 73 w 153"/>
                <a:gd name="T19" fmla="*/ 338 h 653"/>
                <a:gd name="T20" fmla="*/ 61 w 153"/>
                <a:gd name="T21" fmla="*/ 402 h 653"/>
                <a:gd name="T22" fmla="*/ 50 w 153"/>
                <a:gd name="T23" fmla="*/ 465 h 653"/>
                <a:gd name="T24" fmla="*/ 40 w 153"/>
                <a:gd name="T25" fmla="*/ 530 h 653"/>
                <a:gd name="T26" fmla="*/ 32 w 153"/>
                <a:gd name="T27" fmla="*/ 592 h 653"/>
                <a:gd name="T28" fmla="*/ 27 w 153"/>
                <a:gd name="T29" fmla="*/ 653 h 653"/>
                <a:gd name="T30" fmla="*/ 0 w 153"/>
                <a:gd name="T31" fmla="*/ 649 h 653"/>
                <a:gd name="T32" fmla="*/ 7 w 153"/>
                <a:gd name="T33" fmla="*/ 559 h 653"/>
                <a:gd name="T34" fmla="*/ 19 w 153"/>
                <a:gd name="T35" fmla="*/ 474 h 653"/>
                <a:gd name="T36" fmla="*/ 32 w 153"/>
                <a:gd name="T37" fmla="*/ 396 h 653"/>
                <a:gd name="T38" fmla="*/ 46 w 153"/>
                <a:gd name="T39" fmla="*/ 325 h 653"/>
                <a:gd name="T40" fmla="*/ 63 w 153"/>
                <a:gd name="T41" fmla="*/ 259 h 653"/>
                <a:gd name="T42" fmla="*/ 78 w 153"/>
                <a:gd name="T43" fmla="*/ 200 h 653"/>
                <a:gd name="T44" fmla="*/ 96 w 153"/>
                <a:gd name="T45" fmla="*/ 148 h 653"/>
                <a:gd name="T46" fmla="*/ 111 w 153"/>
                <a:gd name="T47" fmla="*/ 104 h 653"/>
                <a:gd name="T48" fmla="*/ 125 w 153"/>
                <a:gd name="T49" fmla="*/ 68 h 653"/>
                <a:gd name="T50" fmla="*/ 136 w 153"/>
                <a:gd name="T51" fmla="*/ 39 h 653"/>
                <a:gd name="T52" fmla="*/ 146 w 153"/>
                <a:gd name="T53" fmla="*/ 18 h 653"/>
                <a:gd name="T54" fmla="*/ 151 w 153"/>
                <a:gd name="T55" fmla="*/ 4 h 653"/>
                <a:gd name="T56" fmla="*/ 153 w 153"/>
                <a:gd name="T5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" h="653">
                  <a:moveTo>
                    <a:pt x="153" y="0"/>
                  </a:moveTo>
                  <a:lnTo>
                    <a:pt x="153" y="6"/>
                  </a:lnTo>
                  <a:lnTo>
                    <a:pt x="148" y="21"/>
                  </a:lnTo>
                  <a:lnTo>
                    <a:pt x="142" y="46"/>
                  </a:lnTo>
                  <a:lnTo>
                    <a:pt x="132" y="81"/>
                  </a:lnTo>
                  <a:lnTo>
                    <a:pt x="123" y="121"/>
                  </a:lnTo>
                  <a:lnTo>
                    <a:pt x="111" y="169"/>
                  </a:lnTo>
                  <a:lnTo>
                    <a:pt x="98" y="221"/>
                  </a:lnTo>
                  <a:lnTo>
                    <a:pt x="86" y="279"/>
                  </a:lnTo>
                  <a:lnTo>
                    <a:pt x="73" y="338"/>
                  </a:lnTo>
                  <a:lnTo>
                    <a:pt x="61" y="402"/>
                  </a:lnTo>
                  <a:lnTo>
                    <a:pt x="50" y="465"/>
                  </a:lnTo>
                  <a:lnTo>
                    <a:pt x="40" y="530"/>
                  </a:lnTo>
                  <a:lnTo>
                    <a:pt x="32" y="592"/>
                  </a:lnTo>
                  <a:lnTo>
                    <a:pt x="27" y="653"/>
                  </a:lnTo>
                  <a:lnTo>
                    <a:pt x="0" y="649"/>
                  </a:lnTo>
                  <a:lnTo>
                    <a:pt x="7" y="559"/>
                  </a:lnTo>
                  <a:lnTo>
                    <a:pt x="19" y="474"/>
                  </a:lnTo>
                  <a:lnTo>
                    <a:pt x="32" y="396"/>
                  </a:lnTo>
                  <a:lnTo>
                    <a:pt x="46" y="325"/>
                  </a:lnTo>
                  <a:lnTo>
                    <a:pt x="63" y="259"/>
                  </a:lnTo>
                  <a:lnTo>
                    <a:pt x="78" y="200"/>
                  </a:lnTo>
                  <a:lnTo>
                    <a:pt x="96" y="148"/>
                  </a:lnTo>
                  <a:lnTo>
                    <a:pt x="111" y="104"/>
                  </a:lnTo>
                  <a:lnTo>
                    <a:pt x="125" y="68"/>
                  </a:lnTo>
                  <a:lnTo>
                    <a:pt x="136" y="39"/>
                  </a:lnTo>
                  <a:lnTo>
                    <a:pt x="146" y="18"/>
                  </a:lnTo>
                  <a:lnTo>
                    <a:pt x="151" y="4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68"/>
            <p:cNvSpPr>
              <a:spLocks/>
            </p:cNvSpPr>
            <p:nvPr/>
          </p:nvSpPr>
          <p:spPr bwMode="auto">
            <a:xfrm>
              <a:off x="3930437" y="5084512"/>
              <a:ext cx="276399" cy="1078124"/>
            </a:xfrm>
            <a:custGeom>
              <a:avLst/>
              <a:gdLst>
                <a:gd name="T0" fmla="*/ 161 w 161"/>
                <a:gd name="T1" fmla="*/ 0 h 628"/>
                <a:gd name="T2" fmla="*/ 159 w 161"/>
                <a:gd name="T3" fmla="*/ 6 h 628"/>
                <a:gd name="T4" fmla="*/ 155 w 161"/>
                <a:gd name="T5" fmla="*/ 21 h 628"/>
                <a:gd name="T6" fmla="*/ 148 w 161"/>
                <a:gd name="T7" fmla="*/ 44 h 628"/>
                <a:gd name="T8" fmla="*/ 138 w 161"/>
                <a:gd name="T9" fmla="*/ 77 h 628"/>
                <a:gd name="T10" fmla="*/ 128 w 161"/>
                <a:gd name="T11" fmla="*/ 117 h 628"/>
                <a:gd name="T12" fmla="*/ 115 w 161"/>
                <a:gd name="T13" fmla="*/ 161 h 628"/>
                <a:gd name="T14" fmla="*/ 103 w 161"/>
                <a:gd name="T15" fmla="*/ 213 h 628"/>
                <a:gd name="T16" fmla="*/ 90 w 161"/>
                <a:gd name="T17" fmla="*/ 267 h 628"/>
                <a:gd name="T18" fmla="*/ 77 w 161"/>
                <a:gd name="T19" fmla="*/ 324 h 628"/>
                <a:gd name="T20" fmla="*/ 65 w 161"/>
                <a:gd name="T21" fmla="*/ 386 h 628"/>
                <a:gd name="T22" fmla="*/ 54 w 161"/>
                <a:gd name="T23" fmla="*/ 447 h 628"/>
                <a:gd name="T24" fmla="*/ 44 w 161"/>
                <a:gd name="T25" fmla="*/ 509 h 628"/>
                <a:gd name="T26" fmla="*/ 34 w 161"/>
                <a:gd name="T27" fmla="*/ 568 h 628"/>
                <a:gd name="T28" fmla="*/ 29 w 161"/>
                <a:gd name="T29" fmla="*/ 628 h 628"/>
                <a:gd name="T30" fmla="*/ 0 w 161"/>
                <a:gd name="T31" fmla="*/ 622 h 628"/>
                <a:gd name="T32" fmla="*/ 9 w 161"/>
                <a:gd name="T33" fmla="*/ 530 h 628"/>
                <a:gd name="T34" fmla="*/ 21 w 161"/>
                <a:gd name="T35" fmla="*/ 441 h 628"/>
                <a:gd name="T36" fmla="*/ 36 w 161"/>
                <a:gd name="T37" fmla="*/ 361 h 628"/>
                <a:gd name="T38" fmla="*/ 54 w 161"/>
                <a:gd name="T39" fmla="*/ 288 h 628"/>
                <a:gd name="T40" fmla="*/ 71 w 161"/>
                <a:gd name="T41" fmla="*/ 223 h 628"/>
                <a:gd name="T42" fmla="*/ 90 w 161"/>
                <a:gd name="T43" fmla="*/ 165 h 628"/>
                <a:gd name="T44" fmla="*/ 107 w 161"/>
                <a:gd name="T45" fmla="*/ 115 h 628"/>
                <a:gd name="T46" fmla="*/ 125 w 161"/>
                <a:gd name="T47" fmla="*/ 75 h 628"/>
                <a:gd name="T48" fmla="*/ 140 w 161"/>
                <a:gd name="T49" fmla="*/ 42 h 628"/>
                <a:gd name="T50" fmla="*/ 150 w 161"/>
                <a:gd name="T51" fmla="*/ 19 h 628"/>
                <a:gd name="T52" fmla="*/ 157 w 161"/>
                <a:gd name="T53" fmla="*/ 4 h 628"/>
                <a:gd name="T54" fmla="*/ 161 w 161"/>
                <a:gd name="T55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628">
                  <a:moveTo>
                    <a:pt x="161" y="0"/>
                  </a:moveTo>
                  <a:lnTo>
                    <a:pt x="159" y="6"/>
                  </a:lnTo>
                  <a:lnTo>
                    <a:pt x="155" y="21"/>
                  </a:lnTo>
                  <a:lnTo>
                    <a:pt x="148" y="44"/>
                  </a:lnTo>
                  <a:lnTo>
                    <a:pt x="138" y="77"/>
                  </a:lnTo>
                  <a:lnTo>
                    <a:pt x="128" y="117"/>
                  </a:lnTo>
                  <a:lnTo>
                    <a:pt x="115" y="161"/>
                  </a:lnTo>
                  <a:lnTo>
                    <a:pt x="103" y="213"/>
                  </a:lnTo>
                  <a:lnTo>
                    <a:pt x="90" y="267"/>
                  </a:lnTo>
                  <a:lnTo>
                    <a:pt x="77" y="324"/>
                  </a:lnTo>
                  <a:lnTo>
                    <a:pt x="65" y="386"/>
                  </a:lnTo>
                  <a:lnTo>
                    <a:pt x="54" y="447"/>
                  </a:lnTo>
                  <a:lnTo>
                    <a:pt x="44" y="509"/>
                  </a:lnTo>
                  <a:lnTo>
                    <a:pt x="34" y="568"/>
                  </a:lnTo>
                  <a:lnTo>
                    <a:pt x="29" y="628"/>
                  </a:lnTo>
                  <a:lnTo>
                    <a:pt x="0" y="622"/>
                  </a:lnTo>
                  <a:lnTo>
                    <a:pt x="9" y="530"/>
                  </a:lnTo>
                  <a:lnTo>
                    <a:pt x="21" y="441"/>
                  </a:lnTo>
                  <a:lnTo>
                    <a:pt x="36" y="361"/>
                  </a:lnTo>
                  <a:lnTo>
                    <a:pt x="54" y="288"/>
                  </a:lnTo>
                  <a:lnTo>
                    <a:pt x="71" y="223"/>
                  </a:lnTo>
                  <a:lnTo>
                    <a:pt x="90" y="165"/>
                  </a:lnTo>
                  <a:lnTo>
                    <a:pt x="107" y="115"/>
                  </a:lnTo>
                  <a:lnTo>
                    <a:pt x="125" y="75"/>
                  </a:lnTo>
                  <a:lnTo>
                    <a:pt x="140" y="42"/>
                  </a:lnTo>
                  <a:lnTo>
                    <a:pt x="150" y="19"/>
                  </a:lnTo>
                  <a:lnTo>
                    <a:pt x="157" y="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69"/>
            <p:cNvSpPr>
              <a:spLocks/>
            </p:cNvSpPr>
            <p:nvPr/>
          </p:nvSpPr>
          <p:spPr bwMode="auto">
            <a:xfrm>
              <a:off x="6972532" y="5254471"/>
              <a:ext cx="554513" cy="908165"/>
            </a:xfrm>
            <a:custGeom>
              <a:avLst/>
              <a:gdLst>
                <a:gd name="T0" fmla="*/ 323 w 323"/>
                <a:gd name="T1" fmla="*/ 0 h 529"/>
                <a:gd name="T2" fmla="*/ 319 w 323"/>
                <a:gd name="T3" fmla="*/ 4 h 529"/>
                <a:gd name="T4" fmla="*/ 312 w 323"/>
                <a:gd name="T5" fmla="*/ 17 h 529"/>
                <a:gd name="T6" fmla="*/ 296 w 323"/>
                <a:gd name="T7" fmla="*/ 36 h 529"/>
                <a:gd name="T8" fmla="*/ 279 w 323"/>
                <a:gd name="T9" fmla="*/ 61 h 529"/>
                <a:gd name="T10" fmla="*/ 258 w 323"/>
                <a:gd name="T11" fmla="*/ 94 h 529"/>
                <a:gd name="T12" fmla="*/ 233 w 323"/>
                <a:gd name="T13" fmla="*/ 130 h 529"/>
                <a:gd name="T14" fmla="*/ 208 w 323"/>
                <a:gd name="T15" fmla="*/ 171 h 529"/>
                <a:gd name="T16" fmla="*/ 181 w 323"/>
                <a:gd name="T17" fmla="*/ 217 h 529"/>
                <a:gd name="T18" fmla="*/ 154 w 323"/>
                <a:gd name="T19" fmla="*/ 265 h 529"/>
                <a:gd name="T20" fmla="*/ 127 w 323"/>
                <a:gd name="T21" fmla="*/ 316 h 529"/>
                <a:gd name="T22" fmla="*/ 102 w 323"/>
                <a:gd name="T23" fmla="*/ 368 h 529"/>
                <a:gd name="T24" fmla="*/ 79 w 323"/>
                <a:gd name="T25" fmla="*/ 422 h 529"/>
                <a:gd name="T26" fmla="*/ 58 w 323"/>
                <a:gd name="T27" fmla="*/ 476 h 529"/>
                <a:gd name="T28" fmla="*/ 41 w 323"/>
                <a:gd name="T29" fmla="*/ 529 h 529"/>
                <a:gd name="T30" fmla="*/ 0 w 323"/>
                <a:gd name="T31" fmla="*/ 506 h 529"/>
                <a:gd name="T32" fmla="*/ 23 w 323"/>
                <a:gd name="T33" fmla="*/ 428 h 529"/>
                <a:gd name="T34" fmla="*/ 50 w 323"/>
                <a:gd name="T35" fmla="*/ 357 h 529"/>
                <a:gd name="T36" fmla="*/ 81 w 323"/>
                <a:gd name="T37" fmla="*/ 291 h 529"/>
                <a:gd name="T38" fmla="*/ 114 w 323"/>
                <a:gd name="T39" fmla="*/ 234 h 529"/>
                <a:gd name="T40" fmla="*/ 146 w 323"/>
                <a:gd name="T41" fmla="*/ 182 h 529"/>
                <a:gd name="T42" fmla="*/ 179 w 323"/>
                <a:gd name="T43" fmla="*/ 138 h 529"/>
                <a:gd name="T44" fmla="*/ 212 w 323"/>
                <a:gd name="T45" fmla="*/ 99 h 529"/>
                <a:gd name="T46" fmla="*/ 240 w 323"/>
                <a:gd name="T47" fmla="*/ 69 h 529"/>
                <a:gd name="T48" fmla="*/ 267 w 323"/>
                <a:gd name="T49" fmla="*/ 44 h 529"/>
                <a:gd name="T50" fmla="*/ 290 w 323"/>
                <a:gd name="T51" fmla="*/ 25 h 529"/>
                <a:gd name="T52" fmla="*/ 308 w 323"/>
                <a:gd name="T53" fmla="*/ 11 h 529"/>
                <a:gd name="T54" fmla="*/ 319 w 323"/>
                <a:gd name="T55" fmla="*/ 4 h 529"/>
                <a:gd name="T56" fmla="*/ 323 w 323"/>
                <a:gd name="T5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3" h="529">
                  <a:moveTo>
                    <a:pt x="323" y="0"/>
                  </a:moveTo>
                  <a:lnTo>
                    <a:pt x="319" y="4"/>
                  </a:lnTo>
                  <a:lnTo>
                    <a:pt x="312" y="17"/>
                  </a:lnTo>
                  <a:lnTo>
                    <a:pt x="296" y="36"/>
                  </a:lnTo>
                  <a:lnTo>
                    <a:pt x="279" y="61"/>
                  </a:lnTo>
                  <a:lnTo>
                    <a:pt x="258" y="94"/>
                  </a:lnTo>
                  <a:lnTo>
                    <a:pt x="233" y="130"/>
                  </a:lnTo>
                  <a:lnTo>
                    <a:pt x="208" y="171"/>
                  </a:lnTo>
                  <a:lnTo>
                    <a:pt x="181" y="217"/>
                  </a:lnTo>
                  <a:lnTo>
                    <a:pt x="154" y="265"/>
                  </a:lnTo>
                  <a:lnTo>
                    <a:pt x="127" y="316"/>
                  </a:lnTo>
                  <a:lnTo>
                    <a:pt x="102" y="368"/>
                  </a:lnTo>
                  <a:lnTo>
                    <a:pt x="79" y="422"/>
                  </a:lnTo>
                  <a:lnTo>
                    <a:pt x="58" y="476"/>
                  </a:lnTo>
                  <a:lnTo>
                    <a:pt x="41" y="529"/>
                  </a:lnTo>
                  <a:lnTo>
                    <a:pt x="0" y="506"/>
                  </a:lnTo>
                  <a:lnTo>
                    <a:pt x="23" y="428"/>
                  </a:lnTo>
                  <a:lnTo>
                    <a:pt x="50" y="357"/>
                  </a:lnTo>
                  <a:lnTo>
                    <a:pt x="81" y="291"/>
                  </a:lnTo>
                  <a:lnTo>
                    <a:pt x="114" y="234"/>
                  </a:lnTo>
                  <a:lnTo>
                    <a:pt x="146" y="182"/>
                  </a:lnTo>
                  <a:lnTo>
                    <a:pt x="179" y="138"/>
                  </a:lnTo>
                  <a:lnTo>
                    <a:pt x="212" y="99"/>
                  </a:lnTo>
                  <a:lnTo>
                    <a:pt x="240" y="69"/>
                  </a:lnTo>
                  <a:lnTo>
                    <a:pt x="267" y="44"/>
                  </a:lnTo>
                  <a:lnTo>
                    <a:pt x="290" y="25"/>
                  </a:lnTo>
                  <a:lnTo>
                    <a:pt x="308" y="11"/>
                  </a:lnTo>
                  <a:lnTo>
                    <a:pt x="319" y="4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70"/>
            <p:cNvSpPr>
              <a:spLocks/>
            </p:cNvSpPr>
            <p:nvPr/>
          </p:nvSpPr>
          <p:spPr bwMode="auto">
            <a:xfrm>
              <a:off x="4361342" y="5230437"/>
              <a:ext cx="490993" cy="932199"/>
            </a:xfrm>
            <a:custGeom>
              <a:avLst/>
              <a:gdLst>
                <a:gd name="T0" fmla="*/ 286 w 286"/>
                <a:gd name="T1" fmla="*/ 0 h 543"/>
                <a:gd name="T2" fmla="*/ 285 w 286"/>
                <a:gd name="T3" fmla="*/ 4 h 543"/>
                <a:gd name="T4" fmla="*/ 277 w 286"/>
                <a:gd name="T5" fmla="*/ 17 h 543"/>
                <a:gd name="T6" fmla="*/ 263 w 286"/>
                <a:gd name="T7" fmla="*/ 37 h 543"/>
                <a:gd name="T8" fmla="*/ 248 w 286"/>
                <a:gd name="T9" fmla="*/ 63 h 543"/>
                <a:gd name="T10" fmla="*/ 229 w 286"/>
                <a:gd name="T11" fmla="*/ 94 h 543"/>
                <a:gd name="T12" fmla="*/ 208 w 286"/>
                <a:gd name="T13" fmla="*/ 133 h 543"/>
                <a:gd name="T14" fmla="*/ 185 w 286"/>
                <a:gd name="T15" fmla="*/ 175 h 543"/>
                <a:gd name="T16" fmla="*/ 160 w 286"/>
                <a:gd name="T17" fmla="*/ 221 h 543"/>
                <a:gd name="T18" fmla="*/ 135 w 286"/>
                <a:gd name="T19" fmla="*/ 271 h 543"/>
                <a:gd name="T20" fmla="*/ 110 w 286"/>
                <a:gd name="T21" fmla="*/ 323 h 543"/>
                <a:gd name="T22" fmla="*/ 87 w 286"/>
                <a:gd name="T23" fmla="*/ 376 h 543"/>
                <a:gd name="T24" fmla="*/ 66 w 286"/>
                <a:gd name="T25" fmla="*/ 432 h 543"/>
                <a:gd name="T26" fmla="*/ 44 w 286"/>
                <a:gd name="T27" fmla="*/ 488 h 543"/>
                <a:gd name="T28" fmla="*/ 29 w 286"/>
                <a:gd name="T29" fmla="*/ 543 h 543"/>
                <a:gd name="T30" fmla="*/ 0 w 286"/>
                <a:gd name="T31" fmla="*/ 516 h 543"/>
                <a:gd name="T32" fmla="*/ 25 w 286"/>
                <a:gd name="T33" fmla="*/ 428 h 543"/>
                <a:gd name="T34" fmla="*/ 54 w 286"/>
                <a:gd name="T35" fmla="*/ 348 h 543"/>
                <a:gd name="T36" fmla="*/ 87 w 286"/>
                <a:gd name="T37" fmla="*/ 277 h 543"/>
                <a:gd name="T38" fmla="*/ 117 w 286"/>
                <a:gd name="T39" fmla="*/ 215 h 543"/>
                <a:gd name="T40" fmla="*/ 150 w 286"/>
                <a:gd name="T41" fmla="*/ 161 h 543"/>
                <a:gd name="T42" fmla="*/ 181 w 286"/>
                <a:gd name="T43" fmla="*/ 117 h 543"/>
                <a:gd name="T44" fmla="*/ 208 w 286"/>
                <a:gd name="T45" fmla="*/ 81 h 543"/>
                <a:gd name="T46" fmla="*/ 235 w 286"/>
                <a:gd name="T47" fmla="*/ 50 h 543"/>
                <a:gd name="T48" fmla="*/ 256 w 286"/>
                <a:gd name="T49" fmla="*/ 29 h 543"/>
                <a:gd name="T50" fmla="*/ 273 w 286"/>
                <a:gd name="T51" fmla="*/ 12 h 543"/>
                <a:gd name="T52" fmla="*/ 283 w 286"/>
                <a:gd name="T53" fmla="*/ 4 h 543"/>
                <a:gd name="T54" fmla="*/ 286 w 286"/>
                <a:gd name="T55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543">
                  <a:moveTo>
                    <a:pt x="286" y="0"/>
                  </a:moveTo>
                  <a:lnTo>
                    <a:pt x="285" y="4"/>
                  </a:lnTo>
                  <a:lnTo>
                    <a:pt x="277" y="17"/>
                  </a:lnTo>
                  <a:lnTo>
                    <a:pt x="263" y="37"/>
                  </a:lnTo>
                  <a:lnTo>
                    <a:pt x="248" y="63"/>
                  </a:lnTo>
                  <a:lnTo>
                    <a:pt x="229" y="94"/>
                  </a:lnTo>
                  <a:lnTo>
                    <a:pt x="208" y="133"/>
                  </a:lnTo>
                  <a:lnTo>
                    <a:pt x="185" y="175"/>
                  </a:lnTo>
                  <a:lnTo>
                    <a:pt x="160" y="221"/>
                  </a:lnTo>
                  <a:lnTo>
                    <a:pt x="135" y="271"/>
                  </a:lnTo>
                  <a:lnTo>
                    <a:pt x="110" y="323"/>
                  </a:lnTo>
                  <a:lnTo>
                    <a:pt x="87" y="376"/>
                  </a:lnTo>
                  <a:lnTo>
                    <a:pt x="66" y="432"/>
                  </a:lnTo>
                  <a:lnTo>
                    <a:pt x="44" y="488"/>
                  </a:lnTo>
                  <a:lnTo>
                    <a:pt x="29" y="543"/>
                  </a:lnTo>
                  <a:lnTo>
                    <a:pt x="0" y="516"/>
                  </a:lnTo>
                  <a:lnTo>
                    <a:pt x="25" y="428"/>
                  </a:lnTo>
                  <a:lnTo>
                    <a:pt x="54" y="348"/>
                  </a:lnTo>
                  <a:lnTo>
                    <a:pt x="87" y="277"/>
                  </a:lnTo>
                  <a:lnTo>
                    <a:pt x="117" y="215"/>
                  </a:lnTo>
                  <a:lnTo>
                    <a:pt x="150" y="161"/>
                  </a:lnTo>
                  <a:lnTo>
                    <a:pt x="181" y="117"/>
                  </a:lnTo>
                  <a:lnTo>
                    <a:pt x="208" y="81"/>
                  </a:lnTo>
                  <a:lnTo>
                    <a:pt x="235" y="50"/>
                  </a:lnTo>
                  <a:lnTo>
                    <a:pt x="256" y="29"/>
                  </a:lnTo>
                  <a:lnTo>
                    <a:pt x="273" y="12"/>
                  </a:lnTo>
                  <a:lnTo>
                    <a:pt x="283" y="4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71"/>
            <p:cNvSpPr>
              <a:spLocks/>
            </p:cNvSpPr>
            <p:nvPr/>
          </p:nvSpPr>
          <p:spPr bwMode="auto">
            <a:xfrm>
              <a:off x="3573351" y="5197818"/>
              <a:ext cx="439490" cy="964818"/>
            </a:xfrm>
            <a:custGeom>
              <a:avLst/>
              <a:gdLst>
                <a:gd name="T0" fmla="*/ 256 w 256"/>
                <a:gd name="T1" fmla="*/ 0 h 562"/>
                <a:gd name="T2" fmla="*/ 254 w 256"/>
                <a:gd name="T3" fmla="*/ 4 h 562"/>
                <a:gd name="T4" fmla="*/ 246 w 256"/>
                <a:gd name="T5" fmla="*/ 17 h 562"/>
                <a:gd name="T6" fmla="*/ 235 w 256"/>
                <a:gd name="T7" fmla="*/ 38 h 562"/>
                <a:gd name="T8" fmla="*/ 221 w 256"/>
                <a:gd name="T9" fmla="*/ 65 h 562"/>
                <a:gd name="T10" fmla="*/ 204 w 256"/>
                <a:gd name="T11" fmla="*/ 99 h 562"/>
                <a:gd name="T12" fmla="*/ 185 w 256"/>
                <a:gd name="T13" fmla="*/ 138 h 562"/>
                <a:gd name="T14" fmla="*/ 164 w 256"/>
                <a:gd name="T15" fmla="*/ 182 h 562"/>
                <a:gd name="T16" fmla="*/ 142 w 256"/>
                <a:gd name="T17" fmla="*/ 230 h 562"/>
                <a:gd name="T18" fmla="*/ 119 w 256"/>
                <a:gd name="T19" fmla="*/ 282 h 562"/>
                <a:gd name="T20" fmla="*/ 98 w 256"/>
                <a:gd name="T21" fmla="*/ 336 h 562"/>
                <a:gd name="T22" fmla="*/ 79 w 256"/>
                <a:gd name="T23" fmla="*/ 391 h 562"/>
                <a:gd name="T24" fmla="*/ 60 w 256"/>
                <a:gd name="T25" fmla="*/ 449 h 562"/>
                <a:gd name="T26" fmla="*/ 43 w 256"/>
                <a:gd name="T27" fmla="*/ 506 h 562"/>
                <a:gd name="T28" fmla="*/ 29 w 256"/>
                <a:gd name="T29" fmla="*/ 562 h 562"/>
                <a:gd name="T30" fmla="*/ 0 w 256"/>
                <a:gd name="T31" fmla="*/ 539 h 562"/>
                <a:gd name="T32" fmla="*/ 20 w 256"/>
                <a:gd name="T33" fmla="*/ 447 h 562"/>
                <a:gd name="T34" fmla="*/ 44 w 256"/>
                <a:gd name="T35" fmla="*/ 364 h 562"/>
                <a:gd name="T36" fmla="*/ 71 w 256"/>
                <a:gd name="T37" fmla="*/ 291 h 562"/>
                <a:gd name="T38" fmla="*/ 100 w 256"/>
                <a:gd name="T39" fmla="*/ 228 h 562"/>
                <a:gd name="T40" fmla="*/ 129 w 256"/>
                <a:gd name="T41" fmla="*/ 172 h 562"/>
                <a:gd name="T42" fmla="*/ 156 w 256"/>
                <a:gd name="T43" fmla="*/ 124 h 562"/>
                <a:gd name="T44" fmla="*/ 183 w 256"/>
                <a:gd name="T45" fmla="*/ 86 h 562"/>
                <a:gd name="T46" fmla="*/ 206 w 256"/>
                <a:gd name="T47" fmla="*/ 53 h 562"/>
                <a:gd name="T48" fmla="*/ 227 w 256"/>
                <a:gd name="T49" fmla="*/ 30 h 562"/>
                <a:gd name="T50" fmla="*/ 242 w 256"/>
                <a:gd name="T51" fmla="*/ 13 h 562"/>
                <a:gd name="T52" fmla="*/ 252 w 256"/>
                <a:gd name="T53" fmla="*/ 4 h 562"/>
                <a:gd name="T54" fmla="*/ 256 w 256"/>
                <a:gd name="T5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62">
                  <a:moveTo>
                    <a:pt x="256" y="0"/>
                  </a:moveTo>
                  <a:lnTo>
                    <a:pt x="254" y="4"/>
                  </a:lnTo>
                  <a:lnTo>
                    <a:pt x="246" y="17"/>
                  </a:lnTo>
                  <a:lnTo>
                    <a:pt x="235" y="38"/>
                  </a:lnTo>
                  <a:lnTo>
                    <a:pt x="221" y="65"/>
                  </a:lnTo>
                  <a:lnTo>
                    <a:pt x="204" y="99"/>
                  </a:lnTo>
                  <a:lnTo>
                    <a:pt x="185" y="138"/>
                  </a:lnTo>
                  <a:lnTo>
                    <a:pt x="164" y="182"/>
                  </a:lnTo>
                  <a:lnTo>
                    <a:pt x="142" y="230"/>
                  </a:lnTo>
                  <a:lnTo>
                    <a:pt x="119" y="282"/>
                  </a:lnTo>
                  <a:lnTo>
                    <a:pt x="98" y="336"/>
                  </a:lnTo>
                  <a:lnTo>
                    <a:pt x="79" y="391"/>
                  </a:lnTo>
                  <a:lnTo>
                    <a:pt x="60" y="449"/>
                  </a:lnTo>
                  <a:lnTo>
                    <a:pt x="43" y="506"/>
                  </a:lnTo>
                  <a:lnTo>
                    <a:pt x="29" y="562"/>
                  </a:lnTo>
                  <a:lnTo>
                    <a:pt x="0" y="539"/>
                  </a:lnTo>
                  <a:lnTo>
                    <a:pt x="20" y="447"/>
                  </a:lnTo>
                  <a:lnTo>
                    <a:pt x="44" y="364"/>
                  </a:lnTo>
                  <a:lnTo>
                    <a:pt x="71" y="291"/>
                  </a:lnTo>
                  <a:lnTo>
                    <a:pt x="100" y="228"/>
                  </a:lnTo>
                  <a:lnTo>
                    <a:pt x="129" y="172"/>
                  </a:lnTo>
                  <a:lnTo>
                    <a:pt x="156" y="124"/>
                  </a:lnTo>
                  <a:lnTo>
                    <a:pt x="183" y="86"/>
                  </a:lnTo>
                  <a:lnTo>
                    <a:pt x="206" y="53"/>
                  </a:lnTo>
                  <a:lnTo>
                    <a:pt x="227" y="30"/>
                  </a:lnTo>
                  <a:lnTo>
                    <a:pt x="242" y="13"/>
                  </a:lnTo>
                  <a:lnTo>
                    <a:pt x="252" y="4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72"/>
            <p:cNvSpPr>
              <a:spLocks/>
            </p:cNvSpPr>
            <p:nvPr/>
          </p:nvSpPr>
          <p:spPr bwMode="auto">
            <a:xfrm>
              <a:off x="3484079" y="5194384"/>
              <a:ext cx="436057" cy="968252"/>
            </a:xfrm>
            <a:custGeom>
              <a:avLst/>
              <a:gdLst>
                <a:gd name="T0" fmla="*/ 254 w 254"/>
                <a:gd name="T1" fmla="*/ 0 h 564"/>
                <a:gd name="T2" fmla="*/ 250 w 254"/>
                <a:gd name="T3" fmla="*/ 4 h 564"/>
                <a:gd name="T4" fmla="*/ 244 w 254"/>
                <a:gd name="T5" fmla="*/ 17 h 564"/>
                <a:gd name="T6" fmla="*/ 233 w 254"/>
                <a:gd name="T7" fmla="*/ 38 h 564"/>
                <a:gd name="T8" fmla="*/ 219 w 254"/>
                <a:gd name="T9" fmla="*/ 65 h 564"/>
                <a:gd name="T10" fmla="*/ 202 w 254"/>
                <a:gd name="T11" fmla="*/ 100 h 564"/>
                <a:gd name="T12" fmla="*/ 183 w 254"/>
                <a:gd name="T13" fmla="*/ 138 h 564"/>
                <a:gd name="T14" fmla="*/ 162 w 254"/>
                <a:gd name="T15" fmla="*/ 182 h 564"/>
                <a:gd name="T16" fmla="*/ 141 w 254"/>
                <a:gd name="T17" fmla="*/ 230 h 564"/>
                <a:gd name="T18" fmla="*/ 120 w 254"/>
                <a:gd name="T19" fmla="*/ 282 h 564"/>
                <a:gd name="T20" fmla="*/ 98 w 254"/>
                <a:gd name="T21" fmla="*/ 336 h 564"/>
                <a:gd name="T22" fmla="*/ 77 w 254"/>
                <a:gd name="T23" fmla="*/ 394 h 564"/>
                <a:gd name="T24" fmla="*/ 60 w 254"/>
                <a:gd name="T25" fmla="*/ 449 h 564"/>
                <a:gd name="T26" fmla="*/ 43 w 254"/>
                <a:gd name="T27" fmla="*/ 509 h 564"/>
                <a:gd name="T28" fmla="*/ 29 w 254"/>
                <a:gd name="T29" fmla="*/ 564 h 564"/>
                <a:gd name="T30" fmla="*/ 0 w 254"/>
                <a:gd name="T31" fmla="*/ 541 h 564"/>
                <a:gd name="T32" fmla="*/ 20 w 254"/>
                <a:gd name="T33" fmla="*/ 449 h 564"/>
                <a:gd name="T34" fmla="*/ 45 w 254"/>
                <a:gd name="T35" fmla="*/ 367 h 564"/>
                <a:gd name="T36" fmla="*/ 72 w 254"/>
                <a:gd name="T37" fmla="*/ 294 h 564"/>
                <a:gd name="T38" fmla="*/ 98 w 254"/>
                <a:gd name="T39" fmla="*/ 230 h 564"/>
                <a:gd name="T40" fmla="*/ 127 w 254"/>
                <a:gd name="T41" fmla="*/ 175 h 564"/>
                <a:gd name="T42" fmla="*/ 154 w 254"/>
                <a:gd name="T43" fmla="*/ 127 h 564"/>
                <a:gd name="T44" fmla="*/ 181 w 254"/>
                <a:gd name="T45" fmla="*/ 86 h 564"/>
                <a:gd name="T46" fmla="*/ 204 w 254"/>
                <a:gd name="T47" fmla="*/ 54 h 564"/>
                <a:gd name="T48" fmla="*/ 225 w 254"/>
                <a:gd name="T49" fmla="*/ 31 h 564"/>
                <a:gd name="T50" fmla="*/ 241 w 254"/>
                <a:gd name="T51" fmla="*/ 14 h 564"/>
                <a:gd name="T52" fmla="*/ 250 w 254"/>
                <a:gd name="T53" fmla="*/ 4 h 564"/>
                <a:gd name="T54" fmla="*/ 254 w 254"/>
                <a:gd name="T5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" h="564">
                  <a:moveTo>
                    <a:pt x="254" y="0"/>
                  </a:moveTo>
                  <a:lnTo>
                    <a:pt x="250" y="4"/>
                  </a:lnTo>
                  <a:lnTo>
                    <a:pt x="244" y="17"/>
                  </a:lnTo>
                  <a:lnTo>
                    <a:pt x="233" y="38"/>
                  </a:lnTo>
                  <a:lnTo>
                    <a:pt x="219" y="65"/>
                  </a:lnTo>
                  <a:lnTo>
                    <a:pt x="202" y="100"/>
                  </a:lnTo>
                  <a:lnTo>
                    <a:pt x="183" y="138"/>
                  </a:lnTo>
                  <a:lnTo>
                    <a:pt x="162" y="182"/>
                  </a:lnTo>
                  <a:lnTo>
                    <a:pt x="141" y="230"/>
                  </a:lnTo>
                  <a:lnTo>
                    <a:pt x="120" y="282"/>
                  </a:lnTo>
                  <a:lnTo>
                    <a:pt x="98" y="336"/>
                  </a:lnTo>
                  <a:lnTo>
                    <a:pt x="77" y="394"/>
                  </a:lnTo>
                  <a:lnTo>
                    <a:pt x="60" y="449"/>
                  </a:lnTo>
                  <a:lnTo>
                    <a:pt x="43" y="509"/>
                  </a:lnTo>
                  <a:lnTo>
                    <a:pt x="29" y="564"/>
                  </a:lnTo>
                  <a:lnTo>
                    <a:pt x="0" y="541"/>
                  </a:lnTo>
                  <a:lnTo>
                    <a:pt x="20" y="449"/>
                  </a:lnTo>
                  <a:lnTo>
                    <a:pt x="45" y="367"/>
                  </a:lnTo>
                  <a:lnTo>
                    <a:pt x="72" y="294"/>
                  </a:lnTo>
                  <a:lnTo>
                    <a:pt x="98" y="230"/>
                  </a:lnTo>
                  <a:lnTo>
                    <a:pt x="127" y="175"/>
                  </a:lnTo>
                  <a:lnTo>
                    <a:pt x="154" y="127"/>
                  </a:lnTo>
                  <a:lnTo>
                    <a:pt x="181" y="86"/>
                  </a:lnTo>
                  <a:lnTo>
                    <a:pt x="204" y="54"/>
                  </a:lnTo>
                  <a:lnTo>
                    <a:pt x="225" y="31"/>
                  </a:lnTo>
                  <a:lnTo>
                    <a:pt x="241" y="14"/>
                  </a:lnTo>
                  <a:lnTo>
                    <a:pt x="250" y="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73"/>
            <p:cNvSpPr>
              <a:spLocks/>
            </p:cNvSpPr>
            <p:nvPr/>
          </p:nvSpPr>
          <p:spPr bwMode="auto">
            <a:xfrm>
              <a:off x="3956187" y="5414129"/>
              <a:ext cx="362236" cy="748507"/>
            </a:xfrm>
            <a:custGeom>
              <a:avLst/>
              <a:gdLst>
                <a:gd name="T0" fmla="*/ 211 w 211"/>
                <a:gd name="T1" fmla="*/ 0 h 436"/>
                <a:gd name="T2" fmla="*/ 209 w 211"/>
                <a:gd name="T3" fmla="*/ 6 h 436"/>
                <a:gd name="T4" fmla="*/ 202 w 211"/>
                <a:gd name="T5" fmla="*/ 17 h 436"/>
                <a:gd name="T6" fmla="*/ 188 w 211"/>
                <a:gd name="T7" fmla="*/ 38 h 436"/>
                <a:gd name="T8" fmla="*/ 173 w 211"/>
                <a:gd name="T9" fmla="*/ 67 h 436"/>
                <a:gd name="T10" fmla="*/ 156 w 211"/>
                <a:gd name="T11" fmla="*/ 102 h 436"/>
                <a:gd name="T12" fmla="*/ 136 w 211"/>
                <a:gd name="T13" fmla="*/ 140 h 436"/>
                <a:gd name="T14" fmla="*/ 115 w 211"/>
                <a:gd name="T15" fmla="*/ 184 h 436"/>
                <a:gd name="T16" fmla="*/ 94 w 211"/>
                <a:gd name="T17" fmla="*/ 230 h 436"/>
                <a:gd name="T18" fmla="*/ 73 w 211"/>
                <a:gd name="T19" fmla="*/ 280 h 436"/>
                <a:gd name="T20" fmla="*/ 54 w 211"/>
                <a:gd name="T21" fmla="*/ 332 h 436"/>
                <a:gd name="T22" fmla="*/ 37 w 211"/>
                <a:gd name="T23" fmla="*/ 384 h 436"/>
                <a:gd name="T24" fmla="*/ 23 w 211"/>
                <a:gd name="T25" fmla="*/ 436 h 436"/>
                <a:gd name="T26" fmla="*/ 0 w 211"/>
                <a:gd name="T27" fmla="*/ 416 h 436"/>
                <a:gd name="T28" fmla="*/ 21 w 211"/>
                <a:gd name="T29" fmla="*/ 340 h 436"/>
                <a:gd name="T30" fmla="*/ 44 w 211"/>
                <a:gd name="T31" fmla="*/ 270 h 436"/>
                <a:gd name="T32" fmla="*/ 67 w 211"/>
                <a:gd name="T33" fmla="*/ 211 h 436"/>
                <a:gd name="T34" fmla="*/ 94 w 211"/>
                <a:gd name="T35" fmla="*/ 159 h 436"/>
                <a:gd name="T36" fmla="*/ 119 w 211"/>
                <a:gd name="T37" fmla="*/ 115 h 436"/>
                <a:gd name="T38" fmla="*/ 144 w 211"/>
                <a:gd name="T39" fmla="*/ 78 h 436"/>
                <a:gd name="T40" fmla="*/ 165 w 211"/>
                <a:gd name="T41" fmla="*/ 50 h 436"/>
                <a:gd name="T42" fmla="*/ 184 w 211"/>
                <a:gd name="T43" fmla="*/ 27 h 436"/>
                <a:gd name="T44" fmla="*/ 198 w 211"/>
                <a:gd name="T45" fmla="*/ 11 h 436"/>
                <a:gd name="T46" fmla="*/ 208 w 211"/>
                <a:gd name="T47" fmla="*/ 4 h 436"/>
                <a:gd name="T48" fmla="*/ 211 w 211"/>
                <a:gd name="T4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436">
                  <a:moveTo>
                    <a:pt x="211" y="0"/>
                  </a:moveTo>
                  <a:lnTo>
                    <a:pt x="209" y="6"/>
                  </a:lnTo>
                  <a:lnTo>
                    <a:pt x="202" y="17"/>
                  </a:lnTo>
                  <a:lnTo>
                    <a:pt x="188" y="38"/>
                  </a:lnTo>
                  <a:lnTo>
                    <a:pt x="173" y="67"/>
                  </a:lnTo>
                  <a:lnTo>
                    <a:pt x="156" y="102"/>
                  </a:lnTo>
                  <a:lnTo>
                    <a:pt x="136" y="140"/>
                  </a:lnTo>
                  <a:lnTo>
                    <a:pt x="115" y="184"/>
                  </a:lnTo>
                  <a:lnTo>
                    <a:pt x="94" y="230"/>
                  </a:lnTo>
                  <a:lnTo>
                    <a:pt x="73" y="280"/>
                  </a:lnTo>
                  <a:lnTo>
                    <a:pt x="54" y="332"/>
                  </a:lnTo>
                  <a:lnTo>
                    <a:pt x="37" y="384"/>
                  </a:lnTo>
                  <a:lnTo>
                    <a:pt x="23" y="436"/>
                  </a:lnTo>
                  <a:lnTo>
                    <a:pt x="0" y="416"/>
                  </a:lnTo>
                  <a:lnTo>
                    <a:pt x="21" y="340"/>
                  </a:lnTo>
                  <a:lnTo>
                    <a:pt x="44" y="270"/>
                  </a:lnTo>
                  <a:lnTo>
                    <a:pt x="67" y="211"/>
                  </a:lnTo>
                  <a:lnTo>
                    <a:pt x="94" y="159"/>
                  </a:lnTo>
                  <a:lnTo>
                    <a:pt x="119" y="115"/>
                  </a:lnTo>
                  <a:lnTo>
                    <a:pt x="144" y="78"/>
                  </a:lnTo>
                  <a:lnTo>
                    <a:pt x="165" y="50"/>
                  </a:lnTo>
                  <a:lnTo>
                    <a:pt x="184" y="27"/>
                  </a:lnTo>
                  <a:lnTo>
                    <a:pt x="198" y="11"/>
                  </a:lnTo>
                  <a:lnTo>
                    <a:pt x="208" y="4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74"/>
            <p:cNvSpPr>
              <a:spLocks/>
            </p:cNvSpPr>
            <p:nvPr/>
          </p:nvSpPr>
          <p:spPr bwMode="auto">
            <a:xfrm>
              <a:off x="4131297" y="5420996"/>
              <a:ext cx="372537" cy="741640"/>
            </a:xfrm>
            <a:custGeom>
              <a:avLst/>
              <a:gdLst>
                <a:gd name="T0" fmla="*/ 217 w 217"/>
                <a:gd name="T1" fmla="*/ 0 h 432"/>
                <a:gd name="T2" fmla="*/ 213 w 217"/>
                <a:gd name="T3" fmla="*/ 4 h 432"/>
                <a:gd name="T4" fmla="*/ 205 w 217"/>
                <a:gd name="T5" fmla="*/ 17 h 432"/>
                <a:gd name="T6" fmla="*/ 194 w 217"/>
                <a:gd name="T7" fmla="*/ 38 h 432"/>
                <a:gd name="T8" fmla="*/ 178 w 217"/>
                <a:gd name="T9" fmla="*/ 65 h 432"/>
                <a:gd name="T10" fmla="*/ 159 w 217"/>
                <a:gd name="T11" fmla="*/ 100 h 432"/>
                <a:gd name="T12" fmla="*/ 140 w 217"/>
                <a:gd name="T13" fmla="*/ 138 h 432"/>
                <a:gd name="T14" fmla="*/ 119 w 217"/>
                <a:gd name="T15" fmla="*/ 182 h 432"/>
                <a:gd name="T16" fmla="*/ 96 w 217"/>
                <a:gd name="T17" fmla="*/ 228 h 432"/>
                <a:gd name="T18" fmla="*/ 75 w 217"/>
                <a:gd name="T19" fmla="*/ 278 h 432"/>
                <a:gd name="T20" fmla="*/ 56 w 217"/>
                <a:gd name="T21" fmla="*/ 328 h 432"/>
                <a:gd name="T22" fmla="*/ 38 w 217"/>
                <a:gd name="T23" fmla="*/ 380 h 432"/>
                <a:gd name="T24" fmla="*/ 23 w 217"/>
                <a:gd name="T25" fmla="*/ 432 h 432"/>
                <a:gd name="T26" fmla="*/ 0 w 217"/>
                <a:gd name="T27" fmla="*/ 411 h 432"/>
                <a:gd name="T28" fmla="*/ 21 w 217"/>
                <a:gd name="T29" fmla="*/ 334 h 432"/>
                <a:gd name="T30" fmla="*/ 46 w 217"/>
                <a:gd name="T31" fmla="*/ 267 h 432"/>
                <a:gd name="T32" fmla="*/ 71 w 217"/>
                <a:gd name="T33" fmla="*/ 207 h 432"/>
                <a:gd name="T34" fmla="*/ 98 w 217"/>
                <a:gd name="T35" fmla="*/ 155 h 432"/>
                <a:gd name="T36" fmla="*/ 123 w 217"/>
                <a:gd name="T37" fmla="*/ 113 h 432"/>
                <a:gd name="T38" fmla="*/ 148 w 217"/>
                <a:gd name="T39" fmla="*/ 77 h 432"/>
                <a:gd name="T40" fmla="*/ 169 w 217"/>
                <a:gd name="T41" fmla="*/ 48 h 432"/>
                <a:gd name="T42" fmla="*/ 188 w 217"/>
                <a:gd name="T43" fmla="*/ 27 h 432"/>
                <a:gd name="T44" fmla="*/ 203 w 217"/>
                <a:gd name="T45" fmla="*/ 11 h 432"/>
                <a:gd name="T46" fmla="*/ 213 w 217"/>
                <a:gd name="T47" fmla="*/ 2 h 432"/>
                <a:gd name="T48" fmla="*/ 217 w 217"/>
                <a:gd name="T4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7" h="432">
                  <a:moveTo>
                    <a:pt x="217" y="0"/>
                  </a:moveTo>
                  <a:lnTo>
                    <a:pt x="213" y="4"/>
                  </a:lnTo>
                  <a:lnTo>
                    <a:pt x="205" y="17"/>
                  </a:lnTo>
                  <a:lnTo>
                    <a:pt x="194" y="38"/>
                  </a:lnTo>
                  <a:lnTo>
                    <a:pt x="178" y="65"/>
                  </a:lnTo>
                  <a:lnTo>
                    <a:pt x="159" y="100"/>
                  </a:lnTo>
                  <a:lnTo>
                    <a:pt x="140" y="138"/>
                  </a:lnTo>
                  <a:lnTo>
                    <a:pt x="119" y="182"/>
                  </a:lnTo>
                  <a:lnTo>
                    <a:pt x="96" y="228"/>
                  </a:lnTo>
                  <a:lnTo>
                    <a:pt x="75" y="278"/>
                  </a:lnTo>
                  <a:lnTo>
                    <a:pt x="56" y="328"/>
                  </a:lnTo>
                  <a:lnTo>
                    <a:pt x="38" y="380"/>
                  </a:lnTo>
                  <a:lnTo>
                    <a:pt x="23" y="432"/>
                  </a:lnTo>
                  <a:lnTo>
                    <a:pt x="0" y="411"/>
                  </a:lnTo>
                  <a:lnTo>
                    <a:pt x="21" y="334"/>
                  </a:lnTo>
                  <a:lnTo>
                    <a:pt x="46" y="267"/>
                  </a:lnTo>
                  <a:lnTo>
                    <a:pt x="71" y="207"/>
                  </a:lnTo>
                  <a:lnTo>
                    <a:pt x="98" y="155"/>
                  </a:lnTo>
                  <a:lnTo>
                    <a:pt x="123" y="113"/>
                  </a:lnTo>
                  <a:lnTo>
                    <a:pt x="148" y="77"/>
                  </a:lnTo>
                  <a:lnTo>
                    <a:pt x="169" y="48"/>
                  </a:lnTo>
                  <a:lnTo>
                    <a:pt x="188" y="27"/>
                  </a:lnTo>
                  <a:lnTo>
                    <a:pt x="203" y="11"/>
                  </a:lnTo>
                  <a:lnTo>
                    <a:pt x="213" y="2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75"/>
            <p:cNvSpPr>
              <a:spLocks/>
            </p:cNvSpPr>
            <p:nvPr/>
          </p:nvSpPr>
          <p:spPr bwMode="auto">
            <a:xfrm>
              <a:off x="4187950" y="5280222"/>
              <a:ext cx="470392" cy="882414"/>
            </a:xfrm>
            <a:custGeom>
              <a:avLst/>
              <a:gdLst>
                <a:gd name="T0" fmla="*/ 274 w 274"/>
                <a:gd name="T1" fmla="*/ 0 h 514"/>
                <a:gd name="T2" fmla="*/ 270 w 274"/>
                <a:gd name="T3" fmla="*/ 4 h 514"/>
                <a:gd name="T4" fmla="*/ 263 w 274"/>
                <a:gd name="T5" fmla="*/ 13 h 514"/>
                <a:gd name="T6" fmla="*/ 251 w 274"/>
                <a:gd name="T7" fmla="*/ 32 h 514"/>
                <a:gd name="T8" fmla="*/ 236 w 274"/>
                <a:gd name="T9" fmla="*/ 57 h 514"/>
                <a:gd name="T10" fmla="*/ 218 w 274"/>
                <a:gd name="T11" fmla="*/ 88 h 514"/>
                <a:gd name="T12" fmla="*/ 197 w 274"/>
                <a:gd name="T13" fmla="*/ 123 h 514"/>
                <a:gd name="T14" fmla="*/ 174 w 274"/>
                <a:gd name="T15" fmla="*/ 163 h 514"/>
                <a:gd name="T16" fmla="*/ 151 w 274"/>
                <a:gd name="T17" fmla="*/ 205 h 514"/>
                <a:gd name="T18" fmla="*/ 128 w 274"/>
                <a:gd name="T19" fmla="*/ 253 h 514"/>
                <a:gd name="T20" fmla="*/ 105 w 274"/>
                <a:gd name="T21" fmla="*/ 303 h 514"/>
                <a:gd name="T22" fmla="*/ 84 w 274"/>
                <a:gd name="T23" fmla="*/ 353 h 514"/>
                <a:gd name="T24" fmla="*/ 63 w 274"/>
                <a:gd name="T25" fmla="*/ 407 h 514"/>
                <a:gd name="T26" fmla="*/ 46 w 274"/>
                <a:gd name="T27" fmla="*/ 460 h 514"/>
                <a:gd name="T28" fmla="*/ 30 w 274"/>
                <a:gd name="T29" fmla="*/ 514 h 514"/>
                <a:gd name="T30" fmla="*/ 0 w 274"/>
                <a:gd name="T31" fmla="*/ 485 h 514"/>
                <a:gd name="T32" fmla="*/ 23 w 274"/>
                <a:gd name="T33" fmla="*/ 399 h 514"/>
                <a:gd name="T34" fmla="*/ 49 w 274"/>
                <a:gd name="T35" fmla="*/ 324 h 514"/>
                <a:gd name="T36" fmla="*/ 78 w 274"/>
                <a:gd name="T37" fmla="*/ 257 h 514"/>
                <a:gd name="T38" fmla="*/ 109 w 274"/>
                <a:gd name="T39" fmla="*/ 197 h 514"/>
                <a:gd name="T40" fmla="*/ 138 w 274"/>
                <a:gd name="T41" fmla="*/ 148 h 514"/>
                <a:gd name="T42" fmla="*/ 169 w 274"/>
                <a:gd name="T43" fmla="*/ 107 h 514"/>
                <a:gd name="T44" fmla="*/ 195 w 274"/>
                <a:gd name="T45" fmla="*/ 73 h 514"/>
                <a:gd name="T46" fmla="*/ 220 w 274"/>
                <a:gd name="T47" fmla="*/ 44 h 514"/>
                <a:gd name="T48" fmla="*/ 242 w 274"/>
                <a:gd name="T49" fmla="*/ 25 h 514"/>
                <a:gd name="T50" fmla="*/ 259 w 274"/>
                <a:gd name="T51" fmla="*/ 9 h 514"/>
                <a:gd name="T52" fmla="*/ 270 w 274"/>
                <a:gd name="T53" fmla="*/ 2 h 514"/>
                <a:gd name="T54" fmla="*/ 274 w 274"/>
                <a:gd name="T55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" h="514">
                  <a:moveTo>
                    <a:pt x="274" y="0"/>
                  </a:moveTo>
                  <a:lnTo>
                    <a:pt x="270" y="4"/>
                  </a:lnTo>
                  <a:lnTo>
                    <a:pt x="263" y="13"/>
                  </a:lnTo>
                  <a:lnTo>
                    <a:pt x="251" y="32"/>
                  </a:lnTo>
                  <a:lnTo>
                    <a:pt x="236" y="57"/>
                  </a:lnTo>
                  <a:lnTo>
                    <a:pt x="218" y="88"/>
                  </a:lnTo>
                  <a:lnTo>
                    <a:pt x="197" y="123"/>
                  </a:lnTo>
                  <a:lnTo>
                    <a:pt x="174" y="163"/>
                  </a:lnTo>
                  <a:lnTo>
                    <a:pt x="151" y="205"/>
                  </a:lnTo>
                  <a:lnTo>
                    <a:pt x="128" y="253"/>
                  </a:lnTo>
                  <a:lnTo>
                    <a:pt x="105" y="303"/>
                  </a:lnTo>
                  <a:lnTo>
                    <a:pt x="84" y="353"/>
                  </a:lnTo>
                  <a:lnTo>
                    <a:pt x="63" y="407"/>
                  </a:lnTo>
                  <a:lnTo>
                    <a:pt x="46" y="460"/>
                  </a:lnTo>
                  <a:lnTo>
                    <a:pt x="30" y="514"/>
                  </a:lnTo>
                  <a:lnTo>
                    <a:pt x="0" y="485"/>
                  </a:lnTo>
                  <a:lnTo>
                    <a:pt x="23" y="399"/>
                  </a:lnTo>
                  <a:lnTo>
                    <a:pt x="49" y="324"/>
                  </a:lnTo>
                  <a:lnTo>
                    <a:pt x="78" y="257"/>
                  </a:lnTo>
                  <a:lnTo>
                    <a:pt x="109" y="197"/>
                  </a:lnTo>
                  <a:lnTo>
                    <a:pt x="138" y="148"/>
                  </a:lnTo>
                  <a:lnTo>
                    <a:pt x="169" y="107"/>
                  </a:lnTo>
                  <a:lnTo>
                    <a:pt x="195" y="73"/>
                  </a:lnTo>
                  <a:lnTo>
                    <a:pt x="220" y="44"/>
                  </a:lnTo>
                  <a:lnTo>
                    <a:pt x="242" y="25"/>
                  </a:lnTo>
                  <a:lnTo>
                    <a:pt x="259" y="9"/>
                  </a:lnTo>
                  <a:lnTo>
                    <a:pt x="270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76"/>
            <p:cNvSpPr>
              <a:spLocks/>
            </p:cNvSpPr>
            <p:nvPr/>
          </p:nvSpPr>
          <p:spPr bwMode="auto">
            <a:xfrm>
              <a:off x="4342458" y="5082795"/>
              <a:ext cx="365670" cy="1079841"/>
            </a:xfrm>
            <a:custGeom>
              <a:avLst/>
              <a:gdLst>
                <a:gd name="T0" fmla="*/ 213 w 213"/>
                <a:gd name="T1" fmla="*/ 0 h 629"/>
                <a:gd name="T2" fmla="*/ 211 w 213"/>
                <a:gd name="T3" fmla="*/ 5 h 629"/>
                <a:gd name="T4" fmla="*/ 205 w 213"/>
                <a:gd name="T5" fmla="*/ 21 h 629"/>
                <a:gd name="T6" fmla="*/ 196 w 213"/>
                <a:gd name="T7" fmla="*/ 44 h 629"/>
                <a:gd name="T8" fmla="*/ 184 w 213"/>
                <a:gd name="T9" fmla="*/ 76 h 629"/>
                <a:gd name="T10" fmla="*/ 169 w 213"/>
                <a:gd name="T11" fmla="*/ 115 h 629"/>
                <a:gd name="T12" fmla="*/ 153 w 213"/>
                <a:gd name="T13" fmla="*/ 161 h 629"/>
                <a:gd name="T14" fmla="*/ 136 w 213"/>
                <a:gd name="T15" fmla="*/ 211 h 629"/>
                <a:gd name="T16" fmla="*/ 119 w 213"/>
                <a:gd name="T17" fmla="*/ 266 h 629"/>
                <a:gd name="T18" fmla="*/ 102 w 213"/>
                <a:gd name="T19" fmla="*/ 324 h 629"/>
                <a:gd name="T20" fmla="*/ 86 w 213"/>
                <a:gd name="T21" fmla="*/ 384 h 629"/>
                <a:gd name="T22" fmla="*/ 71 w 213"/>
                <a:gd name="T23" fmla="*/ 445 h 629"/>
                <a:gd name="T24" fmla="*/ 57 w 213"/>
                <a:gd name="T25" fmla="*/ 506 h 629"/>
                <a:gd name="T26" fmla="*/ 48 w 213"/>
                <a:gd name="T27" fmla="*/ 568 h 629"/>
                <a:gd name="T28" fmla="*/ 40 w 213"/>
                <a:gd name="T29" fmla="*/ 629 h 629"/>
                <a:gd name="T30" fmla="*/ 0 w 213"/>
                <a:gd name="T31" fmla="*/ 620 h 629"/>
                <a:gd name="T32" fmla="*/ 9 w 213"/>
                <a:gd name="T33" fmla="*/ 531 h 629"/>
                <a:gd name="T34" fmla="*/ 23 w 213"/>
                <a:gd name="T35" fmla="*/ 449 h 629"/>
                <a:gd name="T36" fmla="*/ 40 w 213"/>
                <a:gd name="T37" fmla="*/ 374 h 629"/>
                <a:gd name="T38" fmla="*/ 59 w 213"/>
                <a:gd name="T39" fmla="*/ 305 h 629"/>
                <a:gd name="T40" fmla="*/ 82 w 213"/>
                <a:gd name="T41" fmla="*/ 242 h 629"/>
                <a:gd name="T42" fmla="*/ 105 w 213"/>
                <a:gd name="T43" fmla="*/ 186 h 629"/>
                <a:gd name="T44" fmla="*/ 128 w 213"/>
                <a:gd name="T45" fmla="*/ 138 h 629"/>
                <a:gd name="T46" fmla="*/ 150 w 213"/>
                <a:gd name="T47" fmla="*/ 96 h 629"/>
                <a:gd name="T48" fmla="*/ 171 w 213"/>
                <a:gd name="T49" fmla="*/ 61 h 629"/>
                <a:gd name="T50" fmla="*/ 188 w 213"/>
                <a:gd name="T51" fmla="*/ 34 h 629"/>
                <a:gd name="T52" fmla="*/ 201 w 213"/>
                <a:gd name="T53" fmla="*/ 15 h 629"/>
                <a:gd name="T54" fmla="*/ 211 w 213"/>
                <a:gd name="T55" fmla="*/ 3 h 629"/>
                <a:gd name="T56" fmla="*/ 213 w 213"/>
                <a:gd name="T5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629">
                  <a:moveTo>
                    <a:pt x="213" y="0"/>
                  </a:moveTo>
                  <a:lnTo>
                    <a:pt x="211" y="5"/>
                  </a:lnTo>
                  <a:lnTo>
                    <a:pt x="205" y="21"/>
                  </a:lnTo>
                  <a:lnTo>
                    <a:pt x="196" y="44"/>
                  </a:lnTo>
                  <a:lnTo>
                    <a:pt x="184" y="76"/>
                  </a:lnTo>
                  <a:lnTo>
                    <a:pt x="169" y="115"/>
                  </a:lnTo>
                  <a:lnTo>
                    <a:pt x="153" y="161"/>
                  </a:lnTo>
                  <a:lnTo>
                    <a:pt x="136" y="211"/>
                  </a:lnTo>
                  <a:lnTo>
                    <a:pt x="119" y="266"/>
                  </a:lnTo>
                  <a:lnTo>
                    <a:pt x="102" y="324"/>
                  </a:lnTo>
                  <a:lnTo>
                    <a:pt x="86" y="384"/>
                  </a:lnTo>
                  <a:lnTo>
                    <a:pt x="71" y="445"/>
                  </a:lnTo>
                  <a:lnTo>
                    <a:pt x="57" y="506"/>
                  </a:lnTo>
                  <a:lnTo>
                    <a:pt x="48" y="568"/>
                  </a:lnTo>
                  <a:lnTo>
                    <a:pt x="40" y="629"/>
                  </a:lnTo>
                  <a:lnTo>
                    <a:pt x="0" y="620"/>
                  </a:lnTo>
                  <a:lnTo>
                    <a:pt x="9" y="531"/>
                  </a:lnTo>
                  <a:lnTo>
                    <a:pt x="23" y="449"/>
                  </a:lnTo>
                  <a:lnTo>
                    <a:pt x="40" y="374"/>
                  </a:lnTo>
                  <a:lnTo>
                    <a:pt x="59" y="305"/>
                  </a:lnTo>
                  <a:lnTo>
                    <a:pt x="82" y="242"/>
                  </a:lnTo>
                  <a:lnTo>
                    <a:pt x="105" y="186"/>
                  </a:lnTo>
                  <a:lnTo>
                    <a:pt x="128" y="138"/>
                  </a:lnTo>
                  <a:lnTo>
                    <a:pt x="150" y="96"/>
                  </a:lnTo>
                  <a:lnTo>
                    <a:pt x="171" y="61"/>
                  </a:lnTo>
                  <a:lnTo>
                    <a:pt x="188" y="34"/>
                  </a:lnTo>
                  <a:lnTo>
                    <a:pt x="201" y="15"/>
                  </a:lnTo>
                  <a:lnTo>
                    <a:pt x="211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77"/>
            <p:cNvSpPr>
              <a:spLocks/>
            </p:cNvSpPr>
            <p:nvPr/>
          </p:nvSpPr>
          <p:spPr bwMode="auto">
            <a:xfrm>
              <a:off x="4708127" y="5323142"/>
              <a:ext cx="307300" cy="839494"/>
            </a:xfrm>
            <a:custGeom>
              <a:avLst/>
              <a:gdLst>
                <a:gd name="T0" fmla="*/ 179 w 179"/>
                <a:gd name="T1" fmla="*/ 0 h 489"/>
                <a:gd name="T2" fmla="*/ 177 w 179"/>
                <a:gd name="T3" fmla="*/ 5 h 489"/>
                <a:gd name="T4" fmla="*/ 171 w 179"/>
                <a:gd name="T5" fmla="*/ 19 h 489"/>
                <a:gd name="T6" fmla="*/ 161 w 179"/>
                <a:gd name="T7" fmla="*/ 40 h 489"/>
                <a:gd name="T8" fmla="*/ 150 w 179"/>
                <a:gd name="T9" fmla="*/ 69 h 489"/>
                <a:gd name="T10" fmla="*/ 136 w 179"/>
                <a:gd name="T11" fmla="*/ 103 h 489"/>
                <a:gd name="T12" fmla="*/ 123 w 179"/>
                <a:gd name="T13" fmla="*/ 142 h 489"/>
                <a:gd name="T14" fmla="*/ 108 w 179"/>
                <a:gd name="T15" fmla="*/ 186 h 489"/>
                <a:gd name="T16" fmla="*/ 90 w 179"/>
                <a:gd name="T17" fmla="*/ 234 h 489"/>
                <a:gd name="T18" fmla="*/ 75 w 179"/>
                <a:gd name="T19" fmla="*/ 284 h 489"/>
                <a:gd name="T20" fmla="*/ 61 w 179"/>
                <a:gd name="T21" fmla="*/ 334 h 489"/>
                <a:gd name="T22" fmla="*/ 50 w 179"/>
                <a:gd name="T23" fmla="*/ 385 h 489"/>
                <a:gd name="T24" fmla="*/ 38 w 179"/>
                <a:gd name="T25" fmla="*/ 437 h 489"/>
                <a:gd name="T26" fmla="*/ 31 w 179"/>
                <a:gd name="T27" fmla="*/ 489 h 489"/>
                <a:gd name="T28" fmla="*/ 0 w 179"/>
                <a:gd name="T29" fmla="*/ 479 h 489"/>
                <a:gd name="T30" fmla="*/ 10 w 179"/>
                <a:gd name="T31" fmla="*/ 405 h 489"/>
                <a:gd name="T32" fmla="*/ 23 w 179"/>
                <a:gd name="T33" fmla="*/ 337 h 489"/>
                <a:gd name="T34" fmla="*/ 40 w 179"/>
                <a:gd name="T35" fmla="*/ 274 h 489"/>
                <a:gd name="T36" fmla="*/ 60 w 179"/>
                <a:gd name="T37" fmla="*/ 218 h 489"/>
                <a:gd name="T38" fmla="*/ 79 w 179"/>
                <a:gd name="T39" fmla="*/ 169 h 489"/>
                <a:gd name="T40" fmla="*/ 100 w 179"/>
                <a:gd name="T41" fmla="*/ 124 h 489"/>
                <a:gd name="T42" fmla="*/ 121 w 179"/>
                <a:gd name="T43" fmla="*/ 86 h 489"/>
                <a:gd name="T44" fmla="*/ 138 w 179"/>
                <a:gd name="T45" fmla="*/ 55 h 489"/>
                <a:gd name="T46" fmla="*/ 156 w 179"/>
                <a:gd name="T47" fmla="*/ 32 h 489"/>
                <a:gd name="T48" fmla="*/ 167 w 179"/>
                <a:gd name="T49" fmla="*/ 15 h 489"/>
                <a:gd name="T50" fmla="*/ 177 w 179"/>
                <a:gd name="T51" fmla="*/ 3 h 489"/>
                <a:gd name="T52" fmla="*/ 179 w 179"/>
                <a:gd name="T5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89">
                  <a:moveTo>
                    <a:pt x="179" y="0"/>
                  </a:moveTo>
                  <a:lnTo>
                    <a:pt x="177" y="5"/>
                  </a:lnTo>
                  <a:lnTo>
                    <a:pt x="171" y="19"/>
                  </a:lnTo>
                  <a:lnTo>
                    <a:pt x="161" y="40"/>
                  </a:lnTo>
                  <a:lnTo>
                    <a:pt x="150" y="69"/>
                  </a:lnTo>
                  <a:lnTo>
                    <a:pt x="136" y="103"/>
                  </a:lnTo>
                  <a:lnTo>
                    <a:pt x="123" y="142"/>
                  </a:lnTo>
                  <a:lnTo>
                    <a:pt x="108" y="186"/>
                  </a:lnTo>
                  <a:lnTo>
                    <a:pt x="90" y="234"/>
                  </a:lnTo>
                  <a:lnTo>
                    <a:pt x="75" y="284"/>
                  </a:lnTo>
                  <a:lnTo>
                    <a:pt x="61" y="334"/>
                  </a:lnTo>
                  <a:lnTo>
                    <a:pt x="50" y="385"/>
                  </a:lnTo>
                  <a:lnTo>
                    <a:pt x="38" y="437"/>
                  </a:lnTo>
                  <a:lnTo>
                    <a:pt x="31" y="489"/>
                  </a:lnTo>
                  <a:lnTo>
                    <a:pt x="0" y="479"/>
                  </a:lnTo>
                  <a:lnTo>
                    <a:pt x="10" y="405"/>
                  </a:lnTo>
                  <a:lnTo>
                    <a:pt x="23" y="337"/>
                  </a:lnTo>
                  <a:lnTo>
                    <a:pt x="40" y="274"/>
                  </a:lnTo>
                  <a:lnTo>
                    <a:pt x="60" y="218"/>
                  </a:lnTo>
                  <a:lnTo>
                    <a:pt x="79" y="169"/>
                  </a:lnTo>
                  <a:lnTo>
                    <a:pt x="100" y="124"/>
                  </a:lnTo>
                  <a:lnTo>
                    <a:pt x="121" y="86"/>
                  </a:lnTo>
                  <a:lnTo>
                    <a:pt x="138" y="55"/>
                  </a:lnTo>
                  <a:lnTo>
                    <a:pt x="156" y="32"/>
                  </a:lnTo>
                  <a:lnTo>
                    <a:pt x="167" y="15"/>
                  </a:lnTo>
                  <a:lnTo>
                    <a:pt x="177" y="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78"/>
            <p:cNvSpPr>
              <a:spLocks/>
            </p:cNvSpPr>
            <p:nvPr/>
          </p:nvSpPr>
          <p:spPr bwMode="auto">
            <a:xfrm>
              <a:off x="4807699" y="5067344"/>
              <a:ext cx="338202" cy="1095292"/>
            </a:xfrm>
            <a:custGeom>
              <a:avLst/>
              <a:gdLst>
                <a:gd name="T0" fmla="*/ 197 w 197"/>
                <a:gd name="T1" fmla="*/ 0 h 638"/>
                <a:gd name="T2" fmla="*/ 195 w 197"/>
                <a:gd name="T3" fmla="*/ 4 h 638"/>
                <a:gd name="T4" fmla="*/ 190 w 197"/>
                <a:gd name="T5" fmla="*/ 19 h 638"/>
                <a:gd name="T6" fmla="*/ 182 w 197"/>
                <a:gd name="T7" fmla="*/ 44 h 638"/>
                <a:gd name="T8" fmla="*/ 171 w 197"/>
                <a:gd name="T9" fmla="*/ 77 h 638"/>
                <a:gd name="T10" fmla="*/ 157 w 197"/>
                <a:gd name="T11" fmla="*/ 117 h 638"/>
                <a:gd name="T12" fmla="*/ 142 w 197"/>
                <a:gd name="T13" fmla="*/ 163 h 638"/>
                <a:gd name="T14" fmla="*/ 126 w 197"/>
                <a:gd name="T15" fmla="*/ 215 h 638"/>
                <a:gd name="T16" fmla="*/ 109 w 197"/>
                <a:gd name="T17" fmla="*/ 271 h 638"/>
                <a:gd name="T18" fmla="*/ 94 w 197"/>
                <a:gd name="T19" fmla="*/ 328 h 638"/>
                <a:gd name="T20" fmla="*/ 76 w 197"/>
                <a:gd name="T21" fmla="*/ 390 h 638"/>
                <a:gd name="T22" fmla="*/ 61 w 197"/>
                <a:gd name="T23" fmla="*/ 453 h 638"/>
                <a:gd name="T24" fmla="*/ 48 w 197"/>
                <a:gd name="T25" fmla="*/ 515 h 638"/>
                <a:gd name="T26" fmla="*/ 34 w 197"/>
                <a:gd name="T27" fmla="*/ 578 h 638"/>
                <a:gd name="T28" fmla="*/ 25 w 197"/>
                <a:gd name="T29" fmla="*/ 638 h 638"/>
                <a:gd name="T30" fmla="*/ 0 w 197"/>
                <a:gd name="T31" fmla="*/ 630 h 638"/>
                <a:gd name="T32" fmla="*/ 13 w 197"/>
                <a:gd name="T33" fmla="*/ 542 h 638"/>
                <a:gd name="T34" fmla="*/ 28 w 197"/>
                <a:gd name="T35" fmla="*/ 459 h 638"/>
                <a:gd name="T36" fmla="*/ 48 w 197"/>
                <a:gd name="T37" fmla="*/ 382 h 638"/>
                <a:gd name="T38" fmla="*/ 67 w 197"/>
                <a:gd name="T39" fmla="*/ 311 h 638"/>
                <a:gd name="T40" fmla="*/ 88 w 197"/>
                <a:gd name="T41" fmla="*/ 248 h 638"/>
                <a:gd name="T42" fmla="*/ 109 w 197"/>
                <a:gd name="T43" fmla="*/ 192 h 638"/>
                <a:gd name="T44" fmla="*/ 128 w 197"/>
                <a:gd name="T45" fmla="*/ 142 h 638"/>
                <a:gd name="T46" fmla="*/ 146 w 197"/>
                <a:gd name="T47" fmla="*/ 98 h 638"/>
                <a:gd name="T48" fmla="*/ 163 w 197"/>
                <a:gd name="T49" fmla="*/ 64 h 638"/>
                <a:gd name="T50" fmla="*/ 176 w 197"/>
                <a:gd name="T51" fmla="*/ 35 h 638"/>
                <a:gd name="T52" fmla="*/ 188 w 197"/>
                <a:gd name="T53" fmla="*/ 16 h 638"/>
                <a:gd name="T54" fmla="*/ 195 w 197"/>
                <a:gd name="T55" fmla="*/ 4 h 638"/>
                <a:gd name="T56" fmla="*/ 197 w 197"/>
                <a:gd name="T5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638">
                  <a:moveTo>
                    <a:pt x="197" y="0"/>
                  </a:moveTo>
                  <a:lnTo>
                    <a:pt x="195" y="4"/>
                  </a:lnTo>
                  <a:lnTo>
                    <a:pt x="190" y="19"/>
                  </a:lnTo>
                  <a:lnTo>
                    <a:pt x="182" y="44"/>
                  </a:lnTo>
                  <a:lnTo>
                    <a:pt x="171" y="77"/>
                  </a:lnTo>
                  <a:lnTo>
                    <a:pt x="157" y="117"/>
                  </a:lnTo>
                  <a:lnTo>
                    <a:pt x="142" y="163"/>
                  </a:lnTo>
                  <a:lnTo>
                    <a:pt x="126" y="215"/>
                  </a:lnTo>
                  <a:lnTo>
                    <a:pt x="109" y="271"/>
                  </a:lnTo>
                  <a:lnTo>
                    <a:pt x="94" y="328"/>
                  </a:lnTo>
                  <a:lnTo>
                    <a:pt x="76" y="390"/>
                  </a:lnTo>
                  <a:lnTo>
                    <a:pt x="61" y="453"/>
                  </a:lnTo>
                  <a:lnTo>
                    <a:pt x="48" y="515"/>
                  </a:lnTo>
                  <a:lnTo>
                    <a:pt x="34" y="578"/>
                  </a:lnTo>
                  <a:lnTo>
                    <a:pt x="25" y="638"/>
                  </a:lnTo>
                  <a:lnTo>
                    <a:pt x="0" y="630"/>
                  </a:lnTo>
                  <a:lnTo>
                    <a:pt x="13" y="542"/>
                  </a:lnTo>
                  <a:lnTo>
                    <a:pt x="28" y="459"/>
                  </a:lnTo>
                  <a:lnTo>
                    <a:pt x="48" y="382"/>
                  </a:lnTo>
                  <a:lnTo>
                    <a:pt x="67" y="311"/>
                  </a:lnTo>
                  <a:lnTo>
                    <a:pt x="88" y="248"/>
                  </a:lnTo>
                  <a:lnTo>
                    <a:pt x="109" y="192"/>
                  </a:lnTo>
                  <a:lnTo>
                    <a:pt x="128" y="142"/>
                  </a:lnTo>
                  <a:lnTo>
                    <a:pt x="146" y="98"/>
                  </a:lnTo>
                  <a:lnTo>
                    <a:pt x="163" y="64"/>
                  </a:lnTo>
                  <a:lnTo>
                    <a:pt x="176" y="35"/>
                  </a:lnTo>
                  <a:lnTo>
                    <a:pt x="188" y="16"/>
                  </a:lnTo>
                  <a:lnTo>
                    <a:pt x="195" y="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79"/>
            <p:cNvSpPr>
              <a:spLocks/>
            </p:cNvSpPr>
            <p:nvPr/>
          </p:nvSpPr>
          <p:spPr bwMode="auto">
            <a:xfrm>
              <a:off x="4890104" y="5108546"/>
              <a:ext cx="345069" cy="1054090"/>
            </a:xfrm>
            <a:custGeom>
              <a:avLst/>
              <a:gdLst>
                <a:gd name="T0" fmla="*/ 201 w 201"/>
                <a:gd name="T1" fmla="*/ 0 h 614"/>
                <a:gd name="T2" fmla="*/ 199 w 201"/>
                <a:gd name="T3" fmla="*/ 5 h 614"/>
                <a:gd name="T4" fmla="*/ 194 w 201"/>
                <a:gd name="T5" fmla="*/ 21 h 614"/>
                <a:gd name="T6" fmla="*/ 186 w 201"/>
                <a:gd name="T7" fmla="*/ 44 h 614"/>
                <a:gd name="T8" fmla="*/ 174 w 201"/>
                <a:gd name="T9" fmla="*/ 74 h 614"/>
                <a:gd name="T10" fmla="*/ 161 w 201"/>
                <a:gd name="T11" fmla="*/ 113 h 614"/>
                <a:gd name="T12" fmla="*/ 146 w 201"/>
                <a:gd name="T13" fmla="*/ 157 h 614"/>
                <a:gd name="T14" fmla="*/ 128 w 201"/>
                <a:gd name="T15" fmla="*/ 207 h 614"/>
                <a:gd name="T16" fmla="*/ 113 w 201"/>
                <a:gd name="T17" fmla="*/ 259 h 614"/>
                <a:gd name="T18" fmla="*/ 96 w 201"/>
                <a:gd name="T19" fmla="*/ 316 h 614"/>
                <a:gd name="T20" fmla="*/ 78 w 201"/>
                <a:gd name="T21" fmla="*/ 374 h 614"/>
                <a:gd name="T22" fmla="*/ 63 w 201"/>
                <a:gd name="T23" fmla="*/ 435 h 614"/>
                <a:gd name="T24" fmla="*/ 50 w 201"/>
                <a:gd name="T25" fmla="*/ 495 h 614"/>
                <a:gd name="T26" fmla="*/ 36 w 201"/>
                <a:gd name="T27" fmla="*/ 554 h 614"/>
                <a:gd name="T28" fmla="*/ 27 w 201"/>
                <a:gd name="T29" fmla="*/ 614 h 614"/>
                <a:gd name="T30" fmla="*/ 0 w 201"/>
                <a:gd name="T31" fmla="*/ 606 h 614"/>
                <a:gd name="T32" fmla="*/ 13 w 201"/>
                <a:gd name="T33" fmla="*/ 520 h 614"/>
                <a:gd name="T34" fmla="*/ 28 w 201"/>
                <a:gd name="T35" fmla="*/ 439 h 614"/>
                <a:gd name="T36" fmla="*/ 48 w 201"/>
                <a:gd name="T37" fmla="*/ 366 h 614"/>
                <a:gd name="T38" fmla="*/ 67 w 201"/>
                <a:gd name="T39" fmla="*/ 299 h 614"/>
                <a:gd name="T40" fmla="*/ 88 w 201"/>
                <a:gd name="T41" fmla="*/ 238 h 614"/>
                <a:gd name="T42" fmla="*/ 109 w 201"/>
                <a:gd name="T43" fmla="*/ 184 h 614"/>
                <a:gd name="T44" fmla="*/ 130 w 201"/>
                <a:gd name="T45" fmla="*/ 136 h 614"/>
                <a:gd name="T46" fmla="*/ 149 w 201"/>
                <a:gd name="T47" fmla="*/ 94 h 614"/>
                <a:gd name="T48" fmla="*/ 165 w 201"/>
                <a:gd name="T49" fmla="*/ 61 h 614"/>
                <a:gd name="T50" fmla="*/ 180 w 201"/>
                <a:gd name="T51" fmla="*/ 34 h 614"/>
                <a:gd name="T52" fmla="*/ 192 w 201"/>
                <a:gd name="T53" fmla="*/ 15 h 614"/>
                <a:gd name="T54" fmla="*/ 199 w 201"/>
                <a:gd name="T55" fmla="*/ 3 h 614"/>
                <a:gd name="T56" fmla="*/ 201 w 201"/>
                <a:gd name="T5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614">
                  <a:moveTo>
                    <a:pt x="201" y="0"/>
                  </a:moveTo>
                  <a:lnTo>
                    <a:pt x="199" y="5"/>
                  </a:lnTo>
                  <a:lnTo>
                    <a:pt x="194" y="21"/>
                  </a:lnTo>
                  <a:lnTo>
                    <a:pt x="186" y="44"/>
                  </a:lnTo>
                  <a:lnTo>
                    <a:pt x="174" y="74"/>
                  </a:lnTo>
                  <a:lnTo>
                    <a:pt x="161" y="113"/>
                  </a:lnTo>
                  <a:lnTo>
                    <a:pt x="146" y="157"/>
                  </a:lnTo>
                  <a:lnTo>
                    <a:pt x="128" y="207"/>
                  </a:lnTo>
                  <a:lnTo>
                    <a:pt x="113" y="259"/>
                  </a:lnTo>
                  <a:lnTo>
                    <a:pt x="96" y="316"/>
                  </a:lnTo>
                  <a:lnTo>
                    <a:pt x="78" y="374"/>
                  </a:lnTo>
                  <a:lnTo>
                    <a:pt x="63" y="435"/>
                  </a:lnTo>
                  <a:lnTo>
                    <a:pt x="50" y="495"/>
                  </a:lnTo>
                  <a:lnTo>
                    <a:pt x="36" y="554"/>
                  </a:lnTo>
                  <a:lnTo>
                    <a:pt x="27" y="614"/>
                  </a:lnTo>
                  <a:lnTo>
                    <a:pt x="0" y="606"/>
                  </a:lnTo>
                  <a:lnTo>
                    <a:pt x="13" y="520"/>
                  </a:lnTo>
                  <a:lnTo>
                    <a:pt x="28" y="439"/>
                  </a:lnTo>
                  <a:lnTo>
                    <a:pt x="48" y="366"/>
                  </a:lnTo>
                  <a:lnTo>
                    <a:pt x="67" y="299"/>
                  </a:lnTo>
                  <a:lnTo>
                    <a:pt x="88" y="238"/>
                  </a:lnTo>
                  <a:lnTo>
                    <a:pt x="109" y="184"/>
                  </a:lnTo>
                  <a:lnTo>
                    <a:pt x="130" y="136"/>
                  </a:lnTo>
                  <a:lnTo>
                    <a:pt x="149" y="94"/>
                  </a:lnTo>
                  <a:lnTo>
                    <a:pt x="165" y="61"/>
                  </a:lnTo>
                  <a:lnTo>
                    <a:pt x="180" y="34"/>
                  </a:lnTo>
                  <a:lnTo>
                    <a:pt x="192" y="15"/>
                  </a:lnTo>
                  <a:lnTo>
                    <a:pt x="199" y="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80"/>
            <p:cNvSpPr>
              <a:spLocks/>
            </p:cNvSpPr>
            <p:nvPr/>
          </p:nvSpPr>
          <p:spPr bwMode="auto">
            <a:xfrm>
              <a:off x="6890127" y="5249320"/>
              <a:ext cx="547646" cy="913316"/>
            </a:xfrm>
            <a:custGeom>
              <a:avLst/>
              <a:gdLst>
                <a:gd name="T0" fmla="*/ 319 w 319"/>
                <a:gd name="T1" fmla="*/ 0 h 532"/>
                <a:gd name="T2" fmla="*/ 317 w 319"/>
                <a:gd name="T3" fmla="*/ 6 h 532"/>
                <a:gd name="T4" fmla="*/ 308 w 319"/>
                <a:gd name="T5" fmla="*/ 17 h 532"/>
                <a:gd name="T6" fmla="*/ 294 w 319"/>
                <a:gd name="T7" fmla="*/ 36 h 532"/>
                <a:gd name="T8" fmla="*/ 277 w 319"/>
                <a:gd name="T9" fmla="*/ 61 h 532"/>
                <a:gd name="T10" fmla="*/ 256 w 319"/>
                <a:gd name="T11" fmla="*/ 94 h 532"/>
                <a:gd name="T12" fmla="*/ 231 w 319"/>
                <a:gd name="T13" fmla="*/ 130 h 532"/>
                <a:gd name="T14" fmla="*/ 206 w 319"/>
                <a:gd name="T15" fmla="*/ 173 h 532"/>
                <a:gd name="T16" fmla="*/ 179 w 319"/>
                <a:gd name="T17" fmla="*/ 219 h 532"/>
                <a:gd name="T18" fmla="*/ 152 w 319"/>
                <a:gd name="T19" fmla="*/ 267 h 532"/>
                <a:gd name="T20" fmla="*/ 125 w 319"/>
                <a:gd name="T21" fmla="*/ 319 h 532"/>
                <a:gd name="T22" fmla="*/ 100 w 319"/>
                <a:gd name="T23" fmla="*/ 370 h 532"/>
                <a:gd name="T24" fmla="*/ 77 w 319"/>
                <a:gd name="T25" fmla="*/ 424 h 532"/>
                <a:gd name="T26" fmla="*/ 58 w 319"/>
                <a:gd name="T27" fmla="*/ 478 h 532"/>
                <a:gd name="T28" fmla="*/ 41 w 319"/>
                <a:gd name="T29" fmla="*/ 532 h 532"/>
                <a:gd name="T30" fmla="*/ 0 w 319"/>
                <a:gd name="T31" fmla="*/ 510 h 532"/>
                <a:gd name="T32" fmla="*/ 23 w 319"/>
                <a:gd name="T33" fmla="*/ 432 h 532"/>
                <a:gd name="T34" fmla="*/ 50 w 319"/>
                <a:gd name="T35" fmla="*/ 359 h 532"/>
                <a:gd name="T36" fmla="*/ 79 w 319"/>
                <a:gd name="T37" fmla="*/ 294 h 532"/>
                <a:gd name="T38" fmla="*/ 112 w 319"/>
                <a:gd name="T39" fmla="*/ 236 h 532"/>
                <a:gd name="T40" fmla="*/ 144 w 319"/>
                <a:gd name="T41" fmla="*/ 184 h 532"/>
                <a:gd name="T42" fmla="*/ 177 w 319"/>
                <a:gd name="T43" fmla="*/ 140 h 532"/>
                <a:gd name="T44" fmla="*/ 210 w 319"/>
                <a:gd name="T45" fmla="*/ 102 h 532"/>
                <a:gd name="T46" fmla="*/ 239 w 319"/>
                <a:gd name="T47" fmla="*/ 69 h 532"/>
                <a:gd name="T48" fmla="*/ 265 w 319"/>
                <a:gd name="T49" fmla="*/ 44 h 532"/>
                <a:gd name="T50" fmla="*/ 287 w 319"/>
                <a:gd name="T51" fmla="*/ 25 h 532"/>
                <a:gd name="T52" fmla="*/ 304 w 319"/>
                <a:gd name="T53" fmla="*/ 11 h 532"/>
                <a:gd name="T54" fmla="*/ 315 w 319"/>
                <a:gd name="T55" fmla="*/ 4 h 532"/>
                <a:gd name="T56" fmla="*/ 319 w 319"/>
                <a:gd name="T5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9" h="532">
                  <a:moveTo>
                    <a:pt x="319" y="0"/>
                  </a:moveTo>
                  <a:lnTo>
                    <a:pt x="317" y="6"/>
                  </a:lnTo>
                  <a:lnTo>
                    <a:pt x="308" y="17"/>
                  </a:lnTo>
                  <a:lnTo>
                    <a:pt x="294" y="36"/>
                  </a:lnTo>
                  <a:lnTo>
                    <a:pt x="277" y="61"/>
                  </a:lnTo>
                  <a:lnTo>
                    <a:pt x="256" y="94"/>
                  </a:lnTo>
                  <a:lnTo>
                    <a:pt x="231" y="130"/>
                  </a:lnTo>
                  <a:lnTo>
                    <a:pt x="206" y="173"/>
                  </a:lnTo>
                  <a:lnTo>
                    <a:pt x="179" y="219"/>
                  </a:lnTo>
                  <a:lnTo>
                    <a:pt x="152" y="267"/>
                  </a:lnTo>
                  <a:lnTo>
                    <a:pt x="125" y="319"/>
                  </a:lnTo>
                  <a:lnTo>
                    <a:pt x="100" y="370"/>
                  </a:lnTo>
                  <a:lnTo>
                    <a:pt x="77" y="424"/>
                  </a:lnTo>
                  <a:lnTo>
                    <a:pt x="58" y="478"/>
                  </a:lnTo>
                  <a:lnTo>
                    <a:pt x="41" y="532"/>
                  </a:lnTo>
                  <a:lnTo>
                    <a:pt x="0" y="510"/>
                  </a:lnTo>
                  <a:lnTo>
                    <a:pt x="23" y="432"/>
                  </a:lnTo>
                  <a:lnTo>
                    <a:pt x="50" y="359"/>
                  </a:lnTo>
                  <a:lnTo>
                    <a:pt x="79" y="294"/>
                  </a:lnTo>
                  <a:lnTo>
                    <a:pt x="112" y="236"/>
                  </a:lnTo>
                  <a:lnTo>
                    <a:pt x="144" y="184"/>
                  </a:lnTo>
                  <a:lnTo>
                    <a:pt x="177" y="140"/>
                  </a:lnTo>
                  <a:lnTo>
                    <a:pt x="210" y="102"/>
                  </a:lnTo>
                  <a:lnTo>
                    <a:pt x="239" y="69"/>
                  </a:lnTo>
                  <a:lnTo>
                    <a:pt x="265" y="44"/>
                  </a:lnTo>
                  <a:lnTo>
                    <a:pt x="287" y="25"/>
                  </a:lnTo>
                  <a:lnTo>
                    <a:pt x="304" y="11"/>
                  </a:lnTo>
                  <a:lnTo>
                    <a:pt x="315" y="4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81"/>
            <p:cNvSpPr>
              <a:spLocks/>
            </p:cNvSpPr>
            <p:nvPr/>
          </p:nvSpPr>
          <p:spPr bwMode="auto">
            <a:xfrm>
              <a:off x="4536452" y="5240737"/>
              <a:ext cx="504727" cy="921899"/>
            </a:xfrm>
            <a:custGeom>
              <a:avLst/>
              <a:gdLst>
                <a:gd name="T0" fmla="*/ 294 w 294"/>
                <a:gd name="T1" fmla="*/ 0 h 537"/>
                <a:gd name="T2" fmla="*/ 290 w 294"/>
                <a:gd name="T3" fmla="*/ 4 h 537"/>
                <a:gd name="T4" fmla="*/ 282 w 294"/>
                <a:gd name="T5" fmla="*/ 15 h 537"/>
                <a:gd name="T6" fmla="*/ 269 w 294"/>
                <a:gd name="T7" fmla="*/ 34 h 537"/>
                <a:gd name="T8" fmla="*/ 254 w 294"/>
                <a:gd name="T9" fmla="*/ 61 h 537"/>
                <a:gd name="T10" fmla="*/ 234 w 294"/>
                <a:gd name="T11" fmla="*/ 92 h 537"/>
                <a:gd name="T12" fmla="*/ 211 w 294"/>
                <a:gd name="T13" fmla="*/ 130 h 537"/>
                <a:gd name="T14" fmla="*/ 188 w 294"/>
                <a:gd name="T15" fmla="*/ 171 h 537"/>
                <a:gd name="T16" fmla="*/ 163 w 294"/>
                <a:gd name="T17" fmla="*/ 217 h 537"/>
                <a:gd name="T18" fmla="*/ 138 w 294"/>
                <a:gd name="T19" fmla="*/ 267 h 537"/>
                <a:gd name="T20" fmla="*/ 113 w 294"/>
                <a:gd name="T21" fmla="*/ 318 h 537"/>
                <a:gd name="T22" fmla="*/ 88 w 294"/>
                <a:gd name="T23" fmla="*/ 372 h 537"/>
                <a:gd name="T24" fmla="*/ 65 w 294"/>
                <a:gd name="T25" fmla="*/ 426 h 537"/>
                <a:gd name="T26" fmla="*/ 46 w 294"/>
                <a:gd name="T27" fmla="*/ 482 h 537"/>
                <a:gd name="T28" fmla="*/ 27 w 294"/>
                <a:gd name="T29" fmla="*/ 537 h 537"/>
                <a:gd name="T30" fmla="*/ 0 w 294"/>
                <a:gd name="T31" fmla="*/ 510 h 537"/>
                <a:gd name="T32" fmla="*/ 27 w 294"/>
                <a:gd name="T33" fmla="*/ 422 h 537"/>
                <a:gd name="T34" fmla="*/ 56 w 294"/>
                <a:gd name="T35" fmla="*/ 341 h 537"/>
                <a:gd name="T36" fmla="*/ 88 w 294"/>
                <a:gd name="T37" fmla="*/ 272 h 537"/>
                <a:gd name="T38" fmla="*/ 121 w 294"/>
                <a:gd name="T39" fmla="*/ 211 h 537"/>
                <a:gd name="T40" fmla="*/ 154 w 294"/>
                <a:gd name="T41" fmla="*/ 159 h 537"/>
                <a:gd name="T42" fmla="*/ 184 w 294"/>
                <a:gd name="T43" fmla="*/ 113 h 537"/>
                <a:gd name="T44" fmla="*/ 213 w 294"/>
                <a:gd name="T45" fmla="*/ 77 h 537"/>
                <a:gd name="T46" fmla="*/ 240 w 294"/>
                <a:gd name="T47" fmla="*/ 48 h 537"/>
                <a:gd name="T48" fmla="*/ 261 w 294"/>
                <a:gd name="T49" fmla="*/ 27 h 537"/>
                <a:gd name="T50" fmla="*/ 279 w 294"/>
                <a:gd name="T51" fmla="*/ 11 h 537"/>
                <a:gd name="T52" fmla="*/ 290 w 294"/>
                <a:gd name="T53" fmla="*/ 2 h 537"/>
                <a:gd name="T54" fmla="*/ 294 w 294"/>
                <a:gd name="T5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537">
                  <a:moveTo>
                    <a:pt x="294" y="0"/>
                  </a:moveTo>
                  <a:lnTo>
                    <a:pt x="290" y="4"/>
                  </a:lnTo>
                  <a:lnTo>
                    <a:pt x="282" y="15"/>
                  </a:lnTo>
                  <a:lnTo>
                    <a:pt x="269" y="34"/>
                  </a:lnTo>
                  <a:lnTo>
                    <a:pt x="254" y="61"/>
                  </a:lnTo>
                  <a:lnTo>
                    <a:pt x="234" y="92"/>
                  </a:lnTo>
                  <a:lnTo>
                    <a:pt x="211" y="130"/>
                  </a:lnTo>
                  <a:lnTo>
                    <a:pt x="188" y="171"/>
                  </a:lnTo>
                  <a:lnTo>
                    <a:pt x="163" y="217"/>
                  </a:lnTo>
                  <a:lnTo>
                    <a:pt x="138" y="267"/>
                  </a:lnTo>
                  <a:lnTo>
                    <a:pt x="113" y="318"/>
                  </a:lnTo>
                  <a:lnTo>
                    <a:pt x="88" y="372"/>
                  </a:lnTo>
                  <a:lnTo>
                    <a:pt x="65" y="426"/>
                  </a:lnTo>
                  <a:lnTo>
                    <a:pt x="46" y="482"/>
                  </a:lnTo>
                  <a:lnTo>
                    <a:pt x="27" y="537"/>
                  </a:lnTo>
                  <a:lnTo>
                    <a:pt x="0" y="510"/>
                  </a:lnTo>
                  <a:lnTo>
                    <a:pt x="27" y="422"/>
                  </a:lnTo>
                  <a:lnTo>
                    <a:pt x="56" y="341"/>
                  </a:lnTo>
                  <a:lnTo>
                    <a:pt x="88" y="272"/>
                  </a:lnTo>
                  <a:lnTo>
                    <a:pt x="121" y="211"/>
                  </a:lnTo>
                  <a:lnTo>
                    <a:pt x="154" y="159"/>
                  </a:lnTo>
                  <a:lnTo>
                    <a:pt x="184" y="113"/>
                  </a:lnTo>
                  <a:lnTo>
                    <a:pt x="213" y="77"/>
                  </a:lnTo>
                  <a:lnTo>
                    <a:pt x="240" y="48"/>
                  </a:lnTo>
                  <a:lnTo>
                    <a:pt x="261" y="27"/>
                  </a:lnTo>
                  <a:lnTo>
                    <a:pt x="279" y="11"/>
                  </a:lnTo>
                  <a:lnTo>
                    <a:pt x="290" y="2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82"/>
            <p:cNvSpPr>
              <a:spLocks/>
            </p:cNvSpPr>
            <p:nvPr/>
          </p:nvSpPr>
          <p:spPr bwMode="auto">
            <a:xfrm>
              <a:off x="4447180" y="5232153"/>
              <a:ext cx="497860" cy="930483"/>
            </a:xfrm>
            <a:custGeom>
              <a:avLst/>
              <a:gdLst>
                <a:gd name="T0" fmla="*/ 290 w 290"/>
                <a:gd name="T1" fmla="*/ 0 h 542"/>
                <a:gd name="T2" fmla="*/ 288 w 290"/>
                <a:gd name="T3" fmla="*/ 4 h 542"/>
                <a:gd name="T4" fmla="*/ 281 w 290"/>
                <a:gd name="T5" fmla="*/ 16 h 542"/>
                <a:gd name="T6" fmla="*/ 267 w 290"/>
                <a:gd name="T7" fmla="*/ 35 h 542"/>
                <a:gd name="T8" fmla="*/ 252 w 290"/>
                <a:gd name="T9" fmla="*/ 62 h 542"/>
                <a:gd name="T10" fmla="*/ 233 w 290"/>
                <a:gd name="T11" fmla="*/ 95 h 542"/>
                <a:gd name="T12" fmla="*/ 210 w 290"/>
                <a:gd name="T13" fmla="*/ 131 h 542"/>
                <a:gd name="T14" fmla="*/ 187 w 290"/>
                <a:gd name="T15" fmla="*/ 173 h 542"/>
                <a:gd name="T16" fmla="*/ 162 w 290"/>
                <a:gd name="T17" fmla="*/ 219 h 542"/>
                <a:gd name="T18" fmla="*/ 137 w 290"/>
                <a:gd name="T19" fmla="*/ 269 h 542"/>
                <a:gd name="T20" fmla="*/ 114 w 290"/>
                <a:gd name="T21" fmla="*/ 321 h 542"/>
                <a:gd name="T22" fmla="*/ 89 w 290"/>
                <a:gd name="T23" fmla="*/ 375 h 542"/>
                <a:gd name="T24" fmla="*/ 66 w 290"/>
                <a:gd name="T25" fmla="*/ 429 h 542"/>
                <a:gd name="T26" fmla="*/ 46 w 290"/>
                <a:gd name="T27" fmla="*/ 486 h 542"/>
                <a:gd name="T28" fmla="*/ 29 w 290"/>
                <a:gd name="T29" fmla="*/ 542 h 542"/>
                <a:gd name="T30" fmla="*/ 0 w 290"/>
                <a:gd name="T31" fmla="*/ 515 h 542"/>
                <a:gd name="T32" fmla="*/ 27 w 290"/>
                <a:gd name="T33" fmla="*/ 425 h 542"/>
                <a:gd name="T34" fmla="*/ 56 w 290"/>
                <a:gd name="T35" fmla="*/ 346 h 542"/>
                <a:gd name="T36" fmla="*/ 89 w 290"/>
                <a:gd name="T37" fmla="*/ 275 h 542"/>
                <a:gd name="T38" fmla="*/ 121 w 290"/>
                <a:gd name="T39" fmla="*/ 214 h 542"/>
                <a:gd name="T40" fmla="*/ 152 w 290"/>
                <a:gd name="T41" fmla="*/ 160 h 542"/>
                <a:gd name="T42" fmla="*/ 183 w 290"/>
                <a:gd name="T43" fmla="*/ 116 h 542"/>
                <a:gd name="T44" fmla="*/ 212 w 290"/>
                <a:gd name="T45" fmla="*/ 79 h 542"/>
                <a:gd name="T46" fmla="*/ 238 w 290"/>
                <a:gd name="T47" fmla="*/ 50 h 542"/>
                <a:gd name="T48" fmla="*/ 260 w 290"/>
                <a:gd name="T49" fmla="*/ 27 h 542"/>
                <a:gd name="T50" fmla="*/ 277 w 290"/>
                <a:gd name="T51" fmla="*/ 12 h 542"/>
                <a:gd name="T52" fmla="*/ 286 w 290"/>
                <a:gd name="T53" fmla="*/ 2 h 542"/>
                <a:gd name="T54" fmla="*/ 290 w 290"/>
                <a:gd name="T5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542">
                  <a:moveTo>
                    <a:pt x="290" y="0"/>
                  </a:moveTo>
                  <a:lnTo>
                    <a:pt x="288" y="4"/>
                  </a:lnTo>
                  <a:lnTo>
                    <a:pt x="281" y="16"/>
                  </a:lnTo>
                  <a:lnTo>
                    <a:pt x="267" y="35"/>
                  </a:lnTo>
                  <a:lnTo>
                    <a:pt x="252" y="62"/>
                  </a:lnTo>
                  <a:lnTo>
                    <a:pt x="233" y="95"/>
                  </a:lnTo>
                  <a:lnTo>
                    <a:pt x="210" y="131"/>
                  </a:lnTo>
                  <a:lnTo>
                    <a:pt x="187" y="173"/>
                  </a:lnTo>
                  <a:lnTo>
                    <a:pt x="162" y="219"/>
                  </a:lnTo>
                  <a:lnTo>
                    <a:pt x="137" y="269"/>
                  </a:lnTo>
                  <a:lnTo>
                    <a:pt x="114" y="321"/>
                  </a:lnTo>
                  <a:lnTo>
                    <a:pt x="89" y="375"/>
                  </a:lnTo>
                  <a:lnTo>
                    <a:pt x="66" y="429"/>
                  </a:lnTo>
                  <a:lnTo>
                    <a:pt x="46" y="486"/>
                  </a:lnTo>
                  <a:lnTo>
                    <a:pt x="29" y="542"/>
                  </a:lnTo>
                  <a:lnTo>
                    <a:pt x="0" y="515"/>
                  </a:lnTo>
                  <a:lnTo>
                    <a:pt x="27" y="425"/>
                  </a:lnTo>
                  <a:lnTo>
                    <a:pt x="56" y="346"/>
                  </a:lnTo>
                  <a:lnTo>
                    <a:pt x="89" y="275"/>
                  </a:lnTo>
                  <a:lnTo>
                    <a:pt x="121" y="214"/>
                  </a:lnTo>
                  <a:lnTo>
                    <a:pt x="152" y="160"/>
                  </a:lnTo>
                  <a:lnTo>
                    <a:pt x="183" y="116"/>
                  </a:lnTo>
                  <a:lnTo>
                    <a:pt x="212" y="79"/>
                  </a:lnTo>
                  <a:lnTo>
                    <a:pt x="238" y="50"/>
                  </a:lnTo>
                  <a:lnTo>
                    <a:pt x="260" y="27"/>
                  </a:lnTo>
                  <a:lnTo>
                    <a:pt x="277" y="12"/>
                  </a:lnTo>
                  <a:lnTo>
                    <a:pt x="286" y="2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83"/>
            <p:cNvSpPr>
              <a:spLocks/>
            </p:cNvSpPr>
            <p:nvPr/>
          </p:nvSpPr>
          <p:spPr bwMode="auto">
            <a:xfrm>
              <a:off x="4915856" y="5450182"/>
              <a:ext cx="412022" cy="712454"/>
            </a:xfrm>
            <a:custGeom>
              <a:avLst/>
              <a:gdLst>
                <a:gd name="T0" fmla="*/ 240 w 240"/>
                <a:gd name="T1" fmla="*/ 0 h 415"/>
                <a:gd name="T2" fmla="*/ 236 w 240"/>
                <a:gd name="T3" fmla="*/ 4 h 415"/>
                <a:gd name="T4" fmla="*/ 227 w 240"/>
                <a:gd name="T5" fmla="*/ 16 h 415"/>
                <a:gd name="T6" fmla="*/ 213 w 240"/>
                <a:gd name="T7" fmla="*/ 37 h 415"/>
                <a:gd name="T8" fmla="*/ 196 w 240"/>
                <a:gd name="T9" fmla="*/ 62 h 415"/>
                <a:gd name="T10" fmla="*/ 177 w 240"/>
                <a:gd name="T11" fmla="*/ 94 h 415"/>
                <a:gd name="T12" fmla="*/ 154 w 240"/>
                <a:gd name="T13" fmla="*/ 133 h 415"/>
                <a:gd name="T14" fmla="*/ 131 w 240"/>
                <a:gd name="T15" fmla="*/ 173 h 415"/>
                <a:gd name="T16" fmla="*/ 106 w 240"/>
                <a:gd name="T17" fmla="*/ 217 h 415"/>
                <a:gd name="T18" fmla="*/ 83 w 240"/>
                <a:gd name="T19" fmla="*/ 265 h 415"/>
                <a:gd name="T20" fmla="*/ 60 w 240"/>
                <a:gd name="T21" fmla="*/ 315 h 415"/>
                <a:gd name="T22" fmla="*/ 38 w 240"/>
                <a:gd name="T23" fmla="*/ 365 h 415"/>
                <a:gd name="T24" fmla="*/ 21 w 240"/>
                <a:gd name="T25" fmla="*/ 415 h 415"/>
                <a:gd name="T26" fmla="*/ 0 w 240"/>
                <a:gd name="T27" fmla="*/ 392 h 415"/>
                <a:gd name="T28" fmla="*/ 27 w 240"/>
                <a:gd name="T29" fmla="*/ 311 h 415"/>
                <a:gd name="T30" fmla="*/ 58 w 240"/>
                <a:gd name="T31" fmla="*/ 240 h 415"/>
                <a:gd name="T32" fmla="*/ 90 w 240"/>
                <a:gd name="T33" fmla="*/ 179 h 415"/>
                <a:gd name="T34" fmla="*/ 123 w 240"/>
                <a:gd name="T35" fmla="*/ 129 h 415"/>
                <a:gd name="T36" fmla="*/ 152 w 240"/>
                <a:gd name="T37" fmla="*/ 87 h 415"/>
                <a:gd name="T38" fmla="*/ 181 w 240"/>
                <a:gd name="T39" fmla="*/ 54 h 415"/>
                <a:gd name="T40" fmla="*/ 204 w 240"/>
                <a:gd name="T41" fmla="*/ 29 h 415"/>
                <a:gd name="T42" fmla="*/ 223 w 240"/>
                <a:gd name="T43" fmla="*/ 12 h 415"/>
                <a:gd name="T44" fmla="*/ 234 w 240"/>
                <a:gd name="T45" fmla="*/ 2 h 415"/>
                <a:gd name="T46" fmla="*/ 240 w 240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0" h="415">
                  <a:moveTo>
                    <a:pt x="240" y="0"/>
                  </a:moveTo>
                  <a:lnTo>
                    <a:pt x="236" y="4"/>
                  </a:lnTo>
                  <a:lnTo>
                    <a:pt x="227" y="16"/>
                  </a:lnTo>
                  <a:lnTo>
                    <a:pt x="213" y="37"/>
                  </a:lnTo>
                  <a:lnTo>
                    <a:pt x="196" y="62"/>
                  </a:lnTo>
                  <a:lnTo>
                    <a:pt x="177" y="94"/>
                  </a:lnTo>
                  <a:lnTo>
                    <a:pt x="154" y="133"/>
                  </a:lnTo>
                  <a:lnTo>
                    <a:pt x="131" y="173"/>
                  </a:lnTo>
                  <a:lnTo>
                    <a:pt x="106" y="217"/>
                  </a:lnTo>
                  <a:lnTo>
                    <a:pt x="83" y="265"/>
                  </a:lnTo>
                  <a:lnTo>
                    <a:pt x="60" y="315"/>
                  </a:lnTo>
                  <a:lnTo>
                    <a:pt x="38" y="365"/>
                  </a:lnTo>
                  <a:lnTo>
                    <a:pt x="21" y="415"/>
                  </a:lnTo>
                  <a:lnTo>
                    <a:pt x="0" y="392"/>
                  </a:lnTo>
                  <a:lnTo>
                    <a:pt x="27" y="311"/>
                  </a:lnTo>
                  <a:lnTo>
                    <a:pt x="58" y="240"/>
                  </a:lnTo>
                  <a:lnTo>
                    <a:pt x="90" y="179"/>
                  </a:lnTo>
                  <a:lnTo>
                    <a:pt x="123" y="129"/>
                  </a:lnTo>
                  <a:lnTo>
                    <a:pt x="152" y="87"/>
                  </a:lnTo>
                  <a:lnTo>
                    <a:pt x="181" y="54"/>
                  </a:lnTo>
                  <a:lnTo>
                    <a:pt x="204" y="29"/>
                  </a:lnTo>
                  <a:lnTo>
                    <a:pt x="223" y="12"/>
                  </a:lnTo>
                  <a:lnTo>
                    <a:pt x="234" y="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84"/>
            <p:cNvSpPr>
              <a:spLocks/>
            </p:cNvSpPr>
            <p:nvPr/>
          </p:nvSpPr>
          <p:spPr bwMode="auto">
            <a:xfrm>
              <a:off x="5001694" y="5451898"/>
              <a:ext cx="415455" cy="710738"/>
            </a:xfrm>
            <a:custGeom>
              <a:avLst/>
              <a:gdLst>
                <a:gd name="T0" fmla="*/ 242 w 242"/>
                <a:gd name="T1" fmla="*/ 0 h 414"/>
                <a:gd name="T2" fmla="*/ 238 w 242"/>
                <a:gd name="T3" fmla="*/ 5 h 414"/>
                <a:gd name="T4" fmla="*/ 230 w 242"/>
                <a:gd name="T5" fmla="*/ 17 h 414"/>
                <a:gd name="T6" fmla="*/ 217 w 242"/>
                <a:gd name="T7" fmla="*/ 36 h 414"/>
                <a:gd name="T8" fmla="*/ 200 w 242"/>
                <a:gd name="T9" fmla="*/ 63 h 414"/>
                <a:gd name="T10" fmla="*/ 179 w 242"/>
                <a:gd name="T11" fmla="*/ 96 h 414"/>
                <a:gd name="T12" fmla="*/ 155 w 242"/>
                <a:gd name="T13" fmla="*/ 132 h 414"/>
                <a:gd name="T14" fmla="*/ 132 w 242"/>
                <a:gd name="T15" fmla="*/ 172 h 414"/>
                <a:gd name="T16" fmla="*/ 107 w 242"/>
                <a:gd name="T17" fmla="*/ 218 h 414"/>
                <a:gd name="T18" fmla="*/ 82 w 242"/>
                <a:gd name="T19" fmla="*/ 264 h 414"/>
                <a:gd name="T20" fmla="*/ 59 w 242"/>
                <a:gd name="T21" fmla="*/ 314 h 414"/>
                <a:gd name="T22" fmla="*/ 38 w 242"/>
                <a:gd name="T23" fmla="*/ 364 h 414"/>
                <a:gd name="T24" fmla="*/ 21 w 242"/>
                <a:gd name="T25" fmla="*/ 414 h 414"/>
                <a:gd name="T26" fmla="*/ 0 w 242"/>
                <a:gd name="T27" fmla="*/ 391 h 414"/>
                <a:gd name="T28" fmla="*/ 29 w 242"/>
                <a:gd name="T29" fmla="*/ 310 h 414"/>
                <a:gd name="T30" fmla="*/ 59 w 242"/>
                <a:gd name="T31" fmla="*/ 239 h 414"/>
                <a:gd name="T32" fmla="*/ 92 w 242"/>
                <a:gd name="T33" fmla="*/ 178 h 414"/>
                <a:gd name="T34" fmla="*/ 125 w 242"/>
                <a:gd name="T35" fmla="*/ 128 h 414"/>
                <a:gd name="T36" fmla="*/ 155 w 242"/>
                <a:gd name="T37" fmla="*/ 88 h 414"/>
                <a:gd name="T38" fmla="*/ 182 w 242"/>
                <a:gd name="T39" fmla="*/ 55 h 414"/>
                <a:gd name="T40" fmla="*/ 207 w 242"/>
                <a:gd name="T41" fmla="*/ 30 h 414"/>
                <a:gd name="T42" fmla="*/ 225 w 242"/>
                <a:gd name="T43" fmla="*/ 13 h 414"/>
                <a:gd name="T44" fmla="*/ 238 w 242"/>
                <a:gd name="T45" fmla="*/ 3 h 414"/>
                <a:gd name="T46" fmla="*/ 242 w 242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414">
                  <a:moveTo>
                    <a:pt x="242" y="0"/>
                  </a:moveTo>
                  <a:lnTo>
                    <a:pt x="238" y="5"/>
                  </a:lnTo>
                  <a:lnTo>
                    <a:pt x="230" y="17"/>
                  </a:lnTo>
                  <a:lnTo>
                    <a:pt x="217" y="36"/>
                  </a:lnTo>
                  <a:lnTo>
                    <a:pt x="200" y="63"/>
                  </a:lnTo>
                  <a:lnTo>
                    <a:pt x="179" y="96"/>
                  </a:lnTo>
                  <a:lnTo>
                    <a:pt x="155" y="132"/>
                  </a:lnTo>
                  <a:lnTo>
                    <a:pt x="132" y="172"/>
                  </a:lnTo>
                  <a:lnTo>
                    <a:pt x="107" y="218"/>
                  </a:lnTo>
                  <a:lnTo>
                    <a:pt x="82" y="264"/>
                  </a:lnTo>
                  <a:lnTo>
                    <a:pt x="59" y="314"/>
                  </a:lnTo>
                  <a:lnTo>
                    <a:pt x="38" y="364"/>
                  </a:lnTo>
                  <a:lnTo>
                    <a:pt x="21" y="414"/>
                  </a:lnTo>
                  <a:lnTo>
                    <a:pt x="0" y="391"/>
                  </a:lnTo>
                  <a:lnTo>
                    <a:pt x="29" y="310"/>
                  </a:lnTo>
                  <a:lnTo>
                    <a:pt x="59" y="239"/>
                  </a:lnTo>
                  <a:lnTo>
                    <a:pt x="92" y="178"/>
                  </a:lnTo>
                  <a:lnTo>
                    <a:pt x="125" y="128"/>
                  </a:lnTo>
                  <a:lnTo>
                    <a:pt x="155" y="88"/>
                  </a:lnTo>
                  <a:lnTo>
                    <a:pt x="182" y="55"/>
                  </a:lnTo>
                  <a:lnTo>
                    <a:pt x="207" y="30"/>
                  </a:lnTo>
                  <a:lnTo>
                    <a:pt x="225" y="13"/>
                  </a:lnTo>
                  <a:lnTo>
                    <a:pt x="238" y="3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8" name="Freeform 85"/>
            <p:cNvSpPr>
              <a:spLocks/>
            </p:cNvSpPr>
            <p:nvPr/>
          </p:nvSpPr>
          <p:spPr bwMode="auto">
            <a:xfrm>
              <a:off x="5142468" y="5321424"/>
              <a:ext cx="528761" cy="841212"/>
            </a:xfrm>
            <a:custGeom>
              <a:avLst/>
              <a:gdLst>
                <a:gd name="T0" fmla="*/ 308 w 308"/>
                <a:gd name="T1" fmla="*/ 0 h 490"/>
                <a:gd name="T2" fmla="*/ 304 w 308"/>
                <a:gd name="T3" fmla="*/ 4 h 490"/>
                <a:gd name="T4" fmla="*/ 296 w 308"/>
                <a:gd name="T5" fmla="*/ 16 h 490"/>
                <a:gd name="T6" fmla="*/ 283 w 308"/>
                <a:gd name="T7" fmla="*/ 31 h 490"/>
                <a:gd name="T8" fmla="*/ 266 w 308"/>
                <a:gd name="T9" fmla="*/ 54 h 490"/>
                <a:gd name="T10" fmla="*/ 246 w 308"/>
                <a:gd name="T11" fmla="*/ 83 h 490"/>
                <a:gd name="T12" fmla="*/ 223 w 308"/>
                <a:gd name="T13" fmla="*/ 118 h 490"/>
                <a:gd name="T14" fmla="*/ 198 w 308"/>
                <a:gd name="T15" fmla="*/ 154 h 490"/>
                <a:gd name="T16" fmla="*/ 171 w 308"/>
                <a:gd name="T17" fmla="*/ 194 h 490"/>
                <a:gd name="T18" fmla="*/ 145 w 308"/>
                <a:gd name="T19" fmla="*/ 240 h 490"/>
                <a:gd name="T20" fmla="*/ 120 w 308"/>
                <a:gd name="T21" fmla="*/ 286 h 490"/>
                <a:gd name="T22" fmla="*/ 93 w 308"/>
                <a:gd name="T23" fmla="*/ 336 h 490"/>
                <a:gd name="T24" fmla="*/ 70 w 308"/>
                <a:gd name="T25" fmla="*/ 386 h 490"/>
                <a:gd name="T26" fmla="*/ 49 w 308"/>
                <a:gd name="T27" fmla="*/ 438 h 490"/>
                <a:gd name="T28" fmla="*/ 29 w 308"/>
                <a:gd name="T29" fmla="*/ 490 h 490"/>
                <a:gd name="T30" fmla="*/ 0 w 308"/>
                <a:gd name="T31" fmla="*/ 459 h 490"/>
                <a:gd name="T32" fmla="*/ 29 w 308"/>
                <a:gd name="T33" fmla="*/ 375 h 490"/>
                <a:gd name="T34" fmla="*/ 62 w 308"/>
                <a:gd name="T35" fmla="*/ 302 h 490"/>
                <a:gd name="T36" fmla="*/ 95 w 308"/>
                <a:gd name="T37" fmla="*/ 238 h 490"/>
                <a:gd name="T38" fmla="*/ 129 w 308"/>
                <a:gd name="T39" fmla="*/ 183 h 490"/>
                <a:gd name="T40" fmla="*/ 162 w 308"/>
                <a:gd name="T41" fmla="*/ 137 h 490"/>
                <a:gd name="T42" fmla="*/ 194 w 308"/>
                <a:gd name="T43" fmla="*/ 98 h 490"/>
                <a:gd name="T44" fmla="*/ 225 w 308"/>
                <a:gd name="T45" fmla="*/ 66 h 490"/>
                <a:gd name="T46" fmla="*/ 252 w 308"/>
                <a:gd name="T47" fmla="*/ 41 h 490"/>
                <a:gd name="T48" fmla="*/ 275 w 308"/>
                <a:gd name="T49" fmla="*/ 23 h 490"/>
                <a:gd name="T50" fmla="*/ 292 w 308"/>
                <a:gd name="T51" fmla="*/ 10 h 490"/>
                <a:gd name="T52" fmla="*/ 304 w 308"/>
                <a:gd name="T53" fmla="*/ 2 h 490"/>
                <a:gd name="T54" fmla="*/ 308 w 308"/>
                <a:gd name="T5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490">
                  <a:moveTo>
                    <a:pt x="308" y="0"/>
                  </a:moveTo>
                  <a:lnTo>
                    <a:pt x="304" y="4"/>
                  </a:lnTo>
                  <a:lnTo>
                    <a:pt x="296" y="16"/>
                  </a:lnTo>
                  <a:lnTo>
                    <a:pt x="283" y="31"/>
                  </a:lnTo>
                  <a:lnTo>
                    <a:pt x="266" y="54"/>
                  </a:lnTo>
                  <a:lnTo>
                    <a:pt x="246" y="83"/>
                  </a:lnTo>
                  <a:lnTo>
                    <a:pt x="223" y="118"/>
                  </a:lnTo>
                  <a:lnTo>
                    <a:pt x="198" y="154"/>
                  </a:lnTo>
                  <a:lnTo>
                    <a:pt x="171" y="194"/>
                  </a:lnTo>
                  <a:lnTo>
                    <a:pt x="145" y="240"/>
                  </a:lnTo>
                  <a:lnTo>
                    <a:pt x="120" y="286"/>
                  </a:lnTo>
                  <a:lnTo>
                    <a:pt x="93" y="336"/>
                  </a:lnTo>
                  <a:lnTo>
                    <a:pt x="70" y="386"/>
                  </a:lnTo>
                  <a:lnTo>
                    <a:pt x="49" y="438"/>
                  </a:lnTo>
                  <a:lnTo>
                    <a:pt x="29" y="490"/>
                  </a:lnTo>
                  <a:lnTo>
                    <a:pt x="0" y="459"/>
                  </a:lnTo>
                  <a:lnTo>
                    <a:pt x="29" y="375"/>
                  </a:lnTo>
                  <a:lnTo>
                    <a:pt x="62" y="302"/>
                  </a:lnTo>
                  <a:lnTo>
                    <a:pt x="95" y="238"/>
                  </a:lnTo>
                  <a:lnTo>
                    <a:pt x="129" y="183"/>
                  </a:lnTo>
                  <a:lnTo>
                    <a:pt x="162" y="137"/>
                  </a:lnTo>
                  <a:lnTo>
                    <a:pt x="194" y="98"/>
                  </a:lnTo>
                  <a:lnTo>
                    <a:pt x="225" y="66"/>
                  </a:lnTo>
                  <a:lnTo>
                    <a:pt x="252" y="41"/>
                  </a:lnTo>
                  <a:lnTo>
                    <a:pt x="275" y="23"/>
                  </a:lnTo>
                  <a:lnTo>
                    <a:pt x="292" y="10"/>
                  </a:lnTo>
                  <a:lnTo>
                    <a:pt x="304" y="2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86"/>
            <p:cNvSpPr>
              <a:spLocks/>
            </p:cNvSpPr>
            <p:nvPr/>
          </p:nvSpPr>
          <p:spPr bwMode="auto">
            <a:xfrm>
              <a:off x="6818023" y="5058761"/>
              <a:ext cx="293566" cy="1103875"/>
            </a:xfrm>
            <a:custGeom>
              <a:avLst/>
              <a:gdLst>
                <a:gd name="T0" fmla="*/ 169 w 171"/>
                <a:gd name="T1" fmla="*/ 0 h 643"/>
                <a:gd name="T2" fmla="*/ 169 w 171"/>
                <a:gd name="T3" fmla="*/ 5 h 643"/>
                <a:gd name="T4" fmla="*/ 169 w 171"/>
                <a:gd name="T5" fmla="*/ 23 h 643"/>
                <a:gd name="T6" fmla="*/ 171 w 171"/>
                <a:gd name="T7" fmla="*/ 52 h 643"/>
                <a:gd name="T8" fmla="*/ 169 w 171"/>
                <a:gd name="T9" fmla="*/ 88 h 643"/>
                <a:gd name="T10" fmla="*/ 165 w 171"/>
                <a:gd name="T11" fmla="*/ 136 h 643"/>
                <a:gd name="T12" fmla="*/ 160 w 171"/>
                <a:gd name="T13" fmla="*/ 192 h 643"/>
                <a:gd name="T14" fmla="*/ 152 w 171"/>
                <a:gd name="T15" fmla="*/ 253 h 643"/>
                <a:gd name="T16" fmla="*/ 138 w 171"/>
                <a:gd name="T17" fmla="*/ 322 h 643"/>
                <a:gd name="T18" fmla="*/ 119 w 171"/>
                <a:gd name="T19" fmla="*/ 395 h 643"/>
                <a:gd name="T20" fmla="*/ 96 w 171"/>
                <a:gd name="T21" fmla="*/ 474 h 643"/>
                <a:gd name="T22" fmla="*/ 67 w 171"/>
                <a:gd name="T23" fmla="*/ 556 h 643"/>
                <a:gd name="T24" fmla="*/ 31 w 171"/>
                <a:gd name="T25" fmla="*/ 643 h 643"/>
                <a:gd name="T26" fmla="*/ 0 w 171"/>
                <a:gd name="T27" fmla="*/ 627 h 643"/>
                <a:gd name="T28" fmla="*/ 21 w 171"/>
                <a:gd name="T29" fmla="*/ 572 h 643"/>
                <a:gd name="T30" fmla="*/ 42 w 171"/>
                <a:gd name="T31" fmla="*/ 514 h 643"/>
                <a:gd name="T32" fmla="*/ 62 w 171"/>
                <a:gd name="T33" fmla="*/ 455 h 643"/>
                <a:gd name="T34" fmla="*/ 81 w 171"/>
                <a:gd name="T35" fmla="*/ 395 h 643"/>
                <a:gd name="T36" fmla="*/ 96 w 171"/>
                <a:gd name="T37" fmla="*/ 336 h 643"/>
                <a:gd name="T38" fmla="*/ 112 w 171"/>
                <a:gd name="T39" fmla="*/ 276 h 643"/>
                <a:gd name="T40" fmla="*/ 125 w 171"/>
                <a:gd name="T41" fmla="*/ 220 h 643"/>
                <a:gd name="T42" fmla="*/ 137 w 171"/>
                <a:gd name="T43" fmla="*/ 169 h 643"/>
                <a:gd name="T44" fmla="*/ 146 w 171"/>
                <a:gd name="T45" fmla="*/ 123 h 643"/>
                <a:gd name="T46" fmla="*/ 154 w 171"/>
                <a:gd name="T47" fmla="*/ 80 h 643"/>
                <a:gd name="T48" fmla="*/ 161 w 171"/>
                <a:gd name="T49" fmla="*/ 46 h 643"/>
                <a:gd name="T50" fmla="*/ 165 w 171"/>
                <a:gd name="T51" fmla="*/ 21 h 643"/>
                <a:gd name="T52" fmla="*/ 167 w 171"/>
                <a:gd name="T53" fmla="*/ 5 h 643"/>
                <a:gd name="T54" fmla="*/ 169 w 171"/>
                <a:gd name="T55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643">
                  <a:moveTo>
                    <a:pt x="169" y="0"/>
                  </a:moveTo>
                  <a:lnTo>
                    <a:pt x="169" y="5"/>
                  </a:lnTo>
                  <a:lnTo>
                    <a:pt x="169" y="23"/>
                  </a:lnTo>
                  <a:lnTo>
                    <a:pt x="171" y="52"/>
                  </a:lnTo>
                  <a:lnTo>
                    <a:pt x="169" y="88"/>
                  </a:lnTo>
                  <a:lnTo>
                    <a:pt x="165" y="136"/>
                  </a:lnTo>
                  <a:lnTo>
                    <a:pt x="160" y="192"/>
                  </a:lnTo>
                  <a:lnTo>
                    <a:pt x="152" y="253"/>
                  </a:lnTo>
                  <a:lnTo>
                    <a:pt x="138" y="322"/>
                  </a:lnTo>
                  <a:lnTo>
                    <a:pt x="119" y="395"/>
                  </a:lnTo>
                  <a:lnTo>
                    <a:pt x="96" y="474"/>
                  </a:lnTo>
                  <a:lnTo>
                    <a:pt x="67" y="556"/>
                  </a:lnTo>
                  <a:lnTo>
                    <a:pt x="31" y="643"/>
                  </a:lnTo>
                  <a:lnTo>
                    <a:pt x="0" y="627"/>
                  </a:lnTo>
                  <a:lnTo>
                    <a:pt x="21" y="572"/>
                  </a:lnTo>
                  <a:lnTo>
                    <a:pt x="42" y="514"/>
                  </a:lnTo>
                  <a:lnTo>
                    <a:pt x="62" y="455"/>
                  </a:lnTo>
                  <a:lnTo>
                    <a:pt x="81" y="395"/>
                  </a:lnTo>
                  <a:lnTo>
                    <a:pt x="96" y="336"/>
                  </a:lnTo>
                  <a:lnTo>
                    <a:pt x="112" y="276"/>
                  </a:lnTo>
                  <a:lnTo>
                    <a:pt x="125" y="220"/>
                  </a:lnTo>
                  <a:lnTo>
                    <a:pt x="137" y="169"/>
                  </a:lnTo>
                  <a:lnTo>
                    <a:pt x="146" y="123"/>
                  </a:lnTo>
                  <a:lnTo>
                    <a:pt x="154" y="80"/>
                  </a:lnTo>
                  <a:lnTo>
                    <a:pt x="161" y="46"/>
                  </a:lnTo>
                  <a:lnTo>
                    <a:pt x="165" y="21"/>
                  </a:lnTo>
                  <a:lnTo>
                    <a:pt x="167" y="5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0" name="Freeform 87"/>
            <p:cNvSpPr>
              <a:spLocks/>
            </p:cNvSpPr>
            <p:nvPr/>
          </p:nvSpPr>
          <p:spPr bwMode="auto">
            <a:xfrm>
              <a:off x="6732186" y="5292240"/>
              <a:ext cx="224896" cy="870396"/>
            </a:xfrm>
            <a:custGeom>
              <a:avLst/>
              <a:gdLst>
                <a:gd name="T0" fmla="*/ 131 w 131"/>
                <a:gd name="T1" fmla="*/ 0 h 507"/>
                <a:gd name="T2" fmla="*/ 131 w 131"/>
                <a:gd name="T3" fmla="*/ 8 h 507"/>
                <a:gd name="T4" fmla="*/ 131 w 131"/>
                <a:gd name="T5" fmla="*/ 27 h 507"/>
                <a:gd name="T6" fmla="*/ 131 w 131"/>
                <a:gd name="T7" fmla="*/ 58 h 507"/>
                <a:gd name="T8" fmla="*/ 129 w 131"/>
                <a:gd name="T9" fmla="*/ 100 h 507"/>
                <a:gd name="T10" fmla="*/ 123 w 131"/>
                <a:gd name="T11" fmla="*/ 152 h 507"/>
                <a:gd name="T12" fmla="*/ 115 w 131"/>
                <a:gd name="T13" fmla="*/ 209 h 507"/>
                <a:gd name="T14" fmla="*/ 102 w 131"/>
                <a:gd name="T15" fmla="*/ 277 h 507"/>
                <a:gd name="T16" fmla="*/ 83 w 131"/>
                <a:gd name="T17" fmla="*/ 350 h 507"/>
                <a:gd name="T18" fmla="*/ 58 w 131"/>
                <a:gd name="T19" fmla="*/ 426 h 507"/>
                <a:gd name="T20" fmla="*/ 25 w 131"/>
                <a:gd name="T21" fmla="*/ 507 h 507"/>
                <a:gd name="T22" fmla="*/ 0 w 131"/>
                <a:gd name="T23" fmla="*/ 494 h 507"/>
                <a:gd name="T24" fmla="*/ 19 w 131"/>
                <a:gd name="T25" fmla="*/ 444 h 507"/>
                <a:gd name="T26" fmla="*/ 39 w 131"/>
                <a:gd name="T27" fmla="*/ 390 h 507"/>
                <a:gd name="T28" fmla="*/ 56 w 131"/>
                <a:gd name="T29" fmla="*/ 336 h 507"/>
                <a:gd name="T30" fmla="*/ 71 w 131"/>
                <a:gd name="T31" fmla="*/ 280 h 507"/>
                <a:gd name="T32" fmla="*/ 85 w 131"/>
                <a:gd name="T33" fmla="*/ 227 h 507"/>
                <a:gd name="T34" fmla="*/ 96 w 131"/>
                <a:gd name="T35" fmla="*/ 175 h 507"/>
                <a:gd name="T36" fmla="*/ 106 w 131"/>
                <a:gd name="T37" fmla="*/ 127 h 507"/>
                <a:gd name="T38" fmla="*/ 115 w 131"/>
                <a:gd name="T39" fmla="*/ 85 h 507"/>
                <a:gd name="T40" fmla="*/ 121 w 131"/>
                <a:gd name="T41" fmla="*/ 50 h 507"/>
                <a:gd name="T42" fmla="*/ 127 w 131"/>
                <a:gd name="T43" fmla="*/ 23 h 507"/>
                <a:gd name="T44" fmla="*/ 129 w 131"/>
                <a:gd name="T45" fmla="*/ 6 h 507"/>
                <a:gd name="T46" fmla="*/ 131 w 131"/>
                <a:gd name="T4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" h="507">
                  <a:moveTo>
                    <a:pt x="131" y="0"/>
                  </a:moveTo>
                  <a:lnTo>
                    <a:pt x="131" y="8"/>
                  </a:lnTo>
                  <a:lnTo>
                    <a:pt x="131" y="27"/>
                  </a:lnTo>
                  <a:lnTo>
                    <a:pt x="131" y="58"/>
                  </a:lnTo>
                  <a:lnTo>
                    <a:pt x="129" y="100"/>
                  </a:lnTo>
                  <a:lnTo>
                    <a:pt x="123" y="152"/>
                  </a:lnTo>
                  <a:lnTo>
                    <a:pt x="115" y="209"/>
                  </a:lnTo>
                  <a:lnTo>
                    <a:pt x="102" y="277"/>
                  </a:lnTo>
                  <a:lnTo>
                    <a:pt x="83" y="350"/>
                  </a:lnTo>
                  <a:lnTo>
                    <a:pt x="58" y="426"/>
                  </a:lnTo>
                  <a:lnTo>
                    <a:pt x="25" y="507"/>
                  </a:lnTo>
                  <a:lnTo>
                    <a:pt x="0" y="494"/>
                  </a:lnTo>
                  <a:lnTo>
                    <a:pt x="19" y="444"/>
                  </a:lnTo>
                  <a:lnTo>
                    <a:pt x="39" y="390"/>
                  </a:lnTo>
                  <a:lnTo>
                    <a:pt x="56" y="336"/>
                  </a:lnTo>
                  <a:lnTo>
                    <a:pt x="71" y="280"/>
                  </a:lnTo>
                  <a:lnTo>
                    <a:pt x="85" y="227"/>
                  </a:lnTo>
                  <a:lnTo>
                    <a:pt x="96" y="175"/>
                  </a:lnTo>
                  <a:lnTo>
                    <a:pt x="106" y="127"/>
                  </a:lnTo>
                  <a:lnTo>
                    <a:pt x="115" y="85"/>
                  </a:lnTo>
                  <a:lnTo>
                    <a:pt x="121" y="50"/>
                  </a:lnTo>
                  <a:lnTo>
                    <a:pt x="127" y="23"/>
                  </a:lnTo>
                  <a:lnTo>
                    <a:pt x="129" y="6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88"/>
            <p:cNvSpPr>
              <a:spLocks/>
            </p:cNvSpPr>
            <p:nvPr/>
          </p:nvSpPr>
          <p:spPr bwMode="auto">
            <a:xfrm>
              <a:off x="6646348" y="5055327"/>
              <a:ext cx="317601" cy="1107309"/>
            </a:xfrm>
            <a:custGeom>
              <a:avLst/>
              <a:gdLst>
                <a:gd name="T0" fmla="*/ 185 w 185"/>
                <a:gd name="T1" fmla="*/ 0 h 645"/>
                <a:gd name="T2" fmla="*/ 183 w 185"/>
                <a:gd name="T3" fmla="*/ 8 h 645"/>
                <a:gd name="T4" fmla="*/ 183 w 185"/>
                <a:gd name="T5" fmla="*/ 27 h 645"/>
                <a:gd name="T6" fmla="*/ 179 w 185"/>
                <a:gd name="T7" fmla="*/ 60 h 645"/>
                <a:gd name="T8" fmla="*/ 173 w 185"/>
                <a:gd name="T9" fmla="*/ 104 h 645"/>
                <a:gd name="T10" fmla="*/ 164 w 185"/>
                <a:gd name="T11" fmla="*/ 157 h 645"/>
                <a:gd name="T12" fmla="*/ 152 w 185"/>
                <a:gd name="T13" fmla="*/ 219 h 645"/>
                <a:gd name="T14" fmla="*/ 135 w 185"/>
                <a:gd name="T15" fmla="*/ 292 h 645"/>
                <a:gd name="T16" fmla="*/ 116 w 185"/>
                <a:gd name="T17" fmla="*/ 371 h 645"/>
                <a:gd name="T18" fmla="*/ 89 w 185"/>
                <a:gd name="T19" fmla="*/ 457 h 645"/>
                <a:gd name="T20" fmla="*/ 58 w 185"/>
                <a:gd name="T21" fmla="*/ 549 h 645"/>
                <a:gd name="T22" fmla="*/ 21 w 185"/>
                <a:gd name="T23" fmla="*/ 645 h 645"/>
                <a:gd name="T24" fmla="*/ 0 w 185"/>
                <a:gd name="T25" fmla="*/ 635 h 645"/>
                <a:gd name="T26" fmla="*/ 21 w 185"/>
                <a:gd name="T27" fmla="*/ 578 h 645"/>
                <a:gd name="T28" fmla="*/ 43 w 185"/>
                <a:gd name="T29" fmla="*/ 520 h 645"/>
                <a:gd name="T30" fmla="*/ 62 w 185"/>
                <a:gd name="T31" fmla="*/ 459 h 645"/>
                <a:gd name="T32" fmla="*/ 81 w 185"/>
                <a:gd name="T33" fmla="*/ 397 h 645"/>
                <a:gd name="T34" fmla="*/ 98 w 185"/>
                <a:gd name="T35" fmla="*/ 338 h 645"/>
                <a:gd name="T36" fmla="*/ 116 w 185"/>
                <a:gd name="T37" fmla="*/ 278 h 645"/>
                <a:gd name="T38" fmla="*/ 131 w 185"/>
                <a:gd name="T39" fmla="*/ 223 h 645"/>
                <a:gd name="T40" fmla="*/ 144 w 185"/>
                <a:gd name="T41" fmla="*/ 171 h 645"/>
                <a:gd name="T42" fmla="*/ 156 w 185"/>
                <a:gd name="T43" fmla="*/ 123 h 645"/>
                <a:gd name="T44" fmla="*/ 165 w 185"/>
                <a:gd name="T45" fmla="*/ 83 h 645"/>
                <a:gd name="T46" fmla="*/ 173 w 185"/>
                <a:gd name="T47" fmla="*/ 48 h 645"/>
                <a:gd name="T48" fmla="*/ 179 w 185"/>
                <a:gd name="T49" fmla="*/ 23 h 645"/>
                <a:gd name="T50" fmla="*/ 183 w 185"/>
                <a:gd name="T51" fmla="*/ 6 h 645"/>
                <a:gd name="T52" fmla="*/ 185 w 185"/>
                <a:gd name="T5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5" h="645">
                  <a:moveTo>
                    <a:pt x="185" y="0"/>
                  </a:moveTo>
                  <a:lnTo>
                    <a:pt x="183" y="8"/>
                  </a:lnTo>
                  <a:lnTo>
                    <a:pt x="183" y="27"/>
                  </a:lnTo>
                  <a:lnTo>
                    <a:pt x="179" y="60"/>
                  </a:lnTo>
                  <a:lnTo>
                    <a:pt x="173" y="104"/>
                  </a:lnTo>
                  <a:lnTo>
                    <a:pt x="164" y="157"/>
                  </a:lnTo>
                  <a:lnTo>
                    <a:pt x="152" y="219"/>
                  </a:lnTo>
                  <a:lnTo>
                    <a:pt x="135" y="292"/>
                  </a:lnTo>
                  <a:lnTo>
                    <a:pt x="116" y="371"/>
                  </a:lnTo>
                  <a:lnTo>
                    <a:pt x="89" y="457"/>
                  </a:lnTo>
                  <a:lnTo>
                    <a:pt x="58" y="549"/>
                  </a:lnTo>
                  <a:lnTo>
                    <a:pt x="21" y="645"/>
                  </a:lnTo>
                  <a:lnTo>
                    <a:pt x="0" y="635"/>
                  </a:lnTo>
                  <a:lnTo>
                    <a:pt x="21" y="578"/>
                  </a:lnTo>
                  <a:lnTo>
                    <a:pt x="43" y="520"/>
                  </a:lnTo>
                  <a:lnTo>
                    <a:pt x="62" y="459"/>
                  </a:lnTo>
                  <a:lnTo>
                    <a:pt x="81" y="397"/>
                  </a:lnTo>
                  <a:lnTo>
                    <a:pt x="98" y="338"/>
                  </a:lnTo>
                  <a:lnTo>
                    <a:pt x="116" y="278"/>
                  </a:lnTo>
                  <a:lnTo>
                    <a:pt x="131" y="223"/>
                  </a:lnTo>
                  <a:lnTo>
                    <a:pt x="144" y="171"/>
                  </a:lnTo>
                  <a:lnTo>
                    <a:pt x="156" y="123"/>
                  </a:lnTo>
                  <a:lnTo>
                    <a:pt x="165" y="83"/>
                  </a:lnTo>
                  <a:lnTo>
                    <a:pt x="173" y="48"/>
                  </a:lnTo>
                  <a:lnTo>
                    <a:pt x="179" y="23"/>
                  </a:lnTo>
                  <a:lnTo>
                    <a:pt x="183" y="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89"/>
            <p:cNvSpPr>
              <a:spLocks/>
            </p:cNvSpPr>
            <p:nvPr/>
          </p:nvSpPr>
          <p:spPr bwMode="auto">
            <a:xfrm>
              <a:off x="6563943" y="5087945"/>
              <a:ext cx="290133" cy="1074691"/>
            </a:xfrm>
            <a:custGeom>
              <a:avLst/>
              <a:gdLst>
                <a:gd name="T0" fmla="*/ 169 w 169"/>
                <a:gd name="T1" fmla="*/ 0 h 626"/>
                <a:gd name="T2" fmla="*/ 169 w 169"/>
                <a:gd name="T3" fmla="*/ 6 h 626"/>
                <a:gd name="T4" fmla="*/ 169 w 169"/>
                <a:gd name="T5" fmla="*/ 27 h 626"/>
                <a:gd name="T6" fmla="*/ 167 w 169"/>
                <a:gd name="T7" fmla="*/ 58 h 626"/>
                <a:gd name="T8" fmla="*/ 162 w 169"/>
                <a:gd name="T9" fmla="*/ 100 h 626"/>
                <a:gd name="T10" fmla="*/ 154 w 169"/>
                <a:gd name="T11" fmla="*/ 152 h 626"/>
                <a:gd name="T12" fmla="*/ 144 w 169"/>
                <a:gd name="T13" fmla="*/ 213 h 626"/>
                <a:gd name="T14" fmla="*/ 131 w 169"/>
                <a:gd name="T15" fmla="*/ 282 h 626"/>
                <a:gd name="T16" fmla="*/ 112 w 169"/>
                <a:gd name="T17" fmla="*/ 361 h 626"/>
                <a:gd name="T18" fmla="*/ 87 w 169"/>
                <a:gd name="T19" fmla="*/ 444 h 626"/>
                <a:gd name="T20" fmla="*/ 58 w 169"/>
                <a:gd name="T21" fmla="*/ 532 h 626"/>
                <a:gd name="T22" fmla="*/ 21 w 169"/>
                <a:gd name="T23" fmla="*/ 626 h 626"/>
                <a:gd name="T24" fmla="*/ 0 w 169"/>
                <a:gd name="T25" fmla="*/ 615 h 626"/>
                <a:gd name="T26" fmla="*/ 21 w 169"/>
                <a:gd name="T27" fmla="*/ 561 h 626"/>
                <a:gd name="T28" fmla="*/ 41 w 169"/>
                <a:gd name="T29" fmla="*/ 503 h 626"/>
                <a:gd name="T30" fmla="*/ 60 w 169"/>
                <a:gd name="T31" fmla="*/ 446 h 626"/>
                <a:gd name="T32" fmla="*/ 77 w 169"/>
                <a:gd name="T33" fmla="*/ 386 h 626"/>
                <a:gd name="T34" fmla="*/ 92 w 169"/>
                <a:gd name="T35" fmla="*/ 327 h 626"/>
                <a:gd name="T36" fmla="*/ 108 w 169"/>
                <a:gd name="T37" fmla="*/ 269 h 626"/>
                <a:gd name="T38" fmla="*/ 121 w 169"/>
                <a:gd name="T39" fmla="*/ 215 h 626"/>
                <a:gd name="T40" fmla="*/ 135 w 169"/>
                <a:gd name="T41" fmla="*/ 165 h 626"/>
                <a:gd name="T42" fmla="*/ 144 w 169"/>
                <a:gd name="T43" fmla="*/ 119 h 626"/>
                <a:gd name="T44" fmla="*/ 154 w 169"/>
                <a:gd name="T45" fmla="*/ 79 h 626"/>
                <a:gd name="T46" fmla="*/ 162 w 169"/>
                <a:gd name="T47" fmla="*/ 46 h 626"/>
                <a:gd name="T48" fmla="*/ 165 w 169"/>
                <a:gd name="T49" fmla="*/ 21 h 626"/>
                <a:gd name="T50" fmla="*/ 169 w 169"/>
                <a:gd name="T51" fmla="*/ 6 h 626"/>
                <a:gd name="T52" fmla="*/ 169 w 169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9" h="626">
                  <a:moveTo>
                    <a:pt x="169" y="0"/>
                  </a:moveTo>
                  <a:lnTo>
                    <a:pt x="169" y="6"/>
                  </a:lnTo>
                  <a:lnTo>
                    <a:pt x="169" y="27"/>
                  </a:lnTo>
                  <a:lnTo>
                    <a:pt x="167" y="58"/>
                  </a:lnTo>
                  <a:lnTo>
                    <a:pt x="162" y="100"/>
                  </a:lnTo>
                  <a:lnTo>
                    <a:pt x="154" y="152"/>
                  </a:lnTo>
                  <a:lnTo>
                    <a:pt x="144" y="213"/>
                  </a:lnTo>
                  <a:lnTo>
                    <a:pt x="131" y="282"/>
                  </a:lnTo>
                  <a:lnTo>
                    <a:pt x="112" y="361"/>
                  </a:lnTo>
                  <a:lnTo>
                    <a:pt x="87" y="444"/>
                  </a:lnTo>
                  <a:lnTo>
                    <a:pt x="58" y="532"/>
                  </a:lnTo>
                  <a:lnTo>
                    <a:pt x="21" y="626"/>
                  </a:lnTo>
                  <a:lnTo>
                    <a:pt x="0" y="615"/>
                  </a:lnTo>
                  <a:lnTo>
                    <a:pt x="21" y="561"/>
                  </a:lnTo>
                  <a:lnTo>
                    <a:pt x="41" y="503"/>
                  </a:lnTo>
                  <a:lnTo>
                    <a:pt x="60" y="446"/>
                  </a:lnTo>
                  <a:lnTo>
                    <a:pt x="77" y="386"/>
                  </a:lnTo>
                  <a:lnTo>
                    <a:pt x="92" y="327"/>
                  </a:lnTo>
                  <a:lnTo>
                    <a:pt x="108" y="269"/>
                  </a:lnTo>
                  <a:lnTo>
                    <a:pt x="121" y="215"/>
                  </a:lnTo>
                  <a:lnTo>
                    <a:pt x="135" y="165"/>
                  </a:lnTo>
                  <a:lnTo>
                    <a:pt x="144" y="119"/>
                  </a:lnTo>
                  <a:lnTo>
                    <a:pt x="154" y="79"/>
                  </a:lnTo>
                  <a:lnTo>
                    <a:pt x="162" y="46"/>
                  </a:lnTo>
                  <a:lnTo>
                    <a:pt x="165" y="21"/>
                  </a:lnTo>
                  <a:lnTo>
                    <a:pt x="169" y="6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90"/>
            <p:cNvSpPr>
              <a:spLocks/>
            </p:cNvSpPr>
            <p:nvPr/>
          </p:nvSpPr>
          <p:spPr bwMode="auto">
            <a:xfrm>
              <a:off x="6900428" y="5106830"/>
              <a:ext cx="276399" cy="1055806"/>
            </a:xfrm>
            <a:custGeom>
              <a:avLst/>
              <a:gdLst>
                <a:gd name="T0" fmla="*/ 158 w 161"/>
                <a:gd name="T1" fmla="*/ 0 h 615"/>
                <a:gd name="T2" fmla="*/ 160 w 161"/>
                <a:gd name="T3" fmla="*/ 6 h 615"/>
                <a:gd name="T4" fmla="*/ 160 w 161"/>
                <a:gd name="T5" fmla="*/ 23 h 615"/>
                <a:gd name="T6" fmla="*/ 161 w 161"/>
                <a:gd name="T7" fmla="*/ 50 h 615"/>
                <a:gd name="T8" fmla="*/ 161 w 161"/>
                <a:gd name="T9" fmla="*/ 89 h 615"/>
                <a:gd name="T10" fmla="*/ 160 w 161"/>
                <a:gd name="T11" fmla="*/ 133 h 615"/>
                <a:gd name="T12" fmla="*/ 156 w 161"/>
                <a:gd name="T13" fmla="*/ 187 h 615"/>
                <a:gd name="T14" fmla="*/ 148 w 161"/>
                <a:gd name="T15" fmla="*/ 246 h 615"/>
                <a:gd name="T16" fmla="*/ 135 w 161"/>
                <a:gd name="T17" fmla="*/ 311 h 615"/>
                <a:gd name="T18" fmla="*/ 119 w 161"/>
                <a:gd name="T19" fmla="*/ 380 h 615"/>
                <a:gd name="T20" fmla="*/ 96 w 161"/>
                <a:gd name="T21" fmla="*/ 455 h 615"/>
                <a:gd name="T22" fmla="*/ 67 w 161"/>
                <a:gd name="T23" fmla="*/ 534 h 615"/>
                <a:gd name="T24" fmla="*/ 33 w 161"/>
                <a:gd name="T25" fmla="*/ 615 h 615"/>
                <a:gd name="T26" fmla="*/ 0 w 161"/>
                <a:gd name="T27" fmla="*/ 597 h 615"/>
                <a:gd name="T28" fmla="*/ 23 w 161"/>
                <a:gd name="T29" fmla="*/ 542 h 615"/>
                <a:gd name="T30" fmla="*/ 44 w 161"/>
                <a:gd name="T31" fmla="*/ 482 h 615"/>
                <a:gd name="T32" fmla="*/ 64 w 161"/>
                <a:gd name="T33" fmla="*/ 423 h 615"/>
                <a:gd name="T34" fmla="*/ 83 w 161"/>
                <a:gd name="T35" fmla="*/ 361 h 615"/>
                <a:gd name="T36" fmla="*/ 98 w 161"/>
                <a:gd name="T37" fmla="*/ 300 h 615"/>
                <a:gd name="T38" fmla="*/ 113 w 161"/>
                <a:gd name="T39" fmla="*/ 240 h 615"/>
                <a:gd name="T40" fmla="*/ 125 w 161"/>
                <a:gd name="T41" fmla="*/ 187 h 615"/>
                <a:gd name="T42" fmla="*/ 135 w 161"/>
                <a:gd name="T43" fmla="*/ 135 h 615"/>
                <a:gd name="T44" fmla="*/ 144 w 161"/>
                <a:gd name="T45" fmla="*/ 91 h 615"/>
                <a:gd name="T46" fmla="*/ 150 w 161"/>
                <a:gd name="T47" fmla="*/ 54 h 615"/>
                <a:gd name="T48" fmla="*/ 156 w 161"/>
                <a:gd name="T49" fmla="*/ 25 h 615"/>
                <a:gd name="T50" fmla="*/ 158 w 161"/>
                <a:gd name="T51" fmla="*/ 8 h 615"/>
                <a:gd name="T52" fmla="*/ 158 w 161"/>
                <a:gd name="T5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1" h="615">
                  <a:moveTo>
                    <a:pt x="158" y="0"/>
                  </a:moveTo>
                  <a:lnTo>
                    <a:pt x="160" y="6"/>
                  </a:lnTo>
                  <a:lnTo>
                    <a:pt x="160" y="23"/>
                  </a:lnTo>
                  <a:lnTo>
                    <a:pt x="161" y="50"/>
                  </a:lnTo>
                  <a:lnTo>
                    <a:pt x="161" y="89"/>
                  </a:lnTo>
                  <a:lnTo>
                    <a:pt x="160" y="133"/>
                  </a:lnTo>
                  <a:lnTo>
                    <a:pt x="156" y="187"/>
                  </a:lnTo>
                  <a:lnTo>
                    <a:pt x="148" y="246"/>
                  </a:lnTo>
                  <a:lnTo>
                    <a:pt x="135" y="311"/>
                  </a:lnTo>
                  <a:lnTo>
                    <a:pt x="119" y="380"/>
                  </a:lnTo>
                  <a:lnTo>
                    <a:pt x="96" y="455"/>
                  </a:lnTo>
                  <a:lnTo>
                    <a:pt x="67" y="534"/>
                  </a:lnTo>
                  <a:lnTo>
                    <a:pt x="33" y="615"/>
                  </a:lnTo>
                  <a:lnTo>
                    <a:pt x="0" y="597"/>
                  </a:lnTo>
                  <a:lnTo>
                    <a:pt x="23" y="542"/>
                  </a:lnTo>
                  <a:lnTo>
                    <a:pt x="44" y="482"/>
                  </a:lnTo>
                  <a:lnTo>
                    <a:pt x="64" y="423"/>
                  </a:lnTo>
                  <a:lnTo>
                    <a:pt x="83" y="361"/>
                  </a:lnTo>
                  <a:lnTo>
                    <a:pt x="98" y="300"/>
                  </a:lnTo>
                  <a:lnTo>
                    <a:pt x="113" y="240"/>
                  </a:lnTo>
                  <a:lnTo>
                    <a:pt x="125" y="187"/>
                  </a:lnTo>
                  <a:lnTo>
                    <a:pt x="135" y="135"/>
                  </a:lnTo>
                  <a:lnTo>
                    <a:pt x="144" y="91"/>
                  </a:lnTo>
                  <a:lnTo>
                    <a:pt x="150" y="54"/>
                  </a:lnTo>
                  <a:lnTo>
                    <a:pt x="156" y="25"/>
                  </a:lnTo>
                  <a:lnTo>
                    <a:pt x="158" y="8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91"/>
            <p:cNvSpPr>
              <a:spLocks/>
            </p:cNvSpPr>
            <p:nvPr/>
          </p:nvSpPr>
          <p:spPr bwMode="auto">
            <a:xfrm>
              <a:off x="6555359" y="5113697"/>
              <a:ext cx="144208" cy="1048939"/>
            </a:xfrm>
            <a:custGeom>
              <a:avLst/>
              <a:gdLst>
                <a:gd name="T0" fmla="*/ 63 w 84"/>
                <a:gd name="T1" fmla="*/ 0 h 611"/>
                <a:gd name="T2" fmla="*/ 63 w 84"/>
                <a:gd name="T3" fmla="*/ 4 h 611"/>
                <a:gd name="T4" fmla="*/ 67 w 84"/>
                <a:gd name="T5" fmla="*/ 17 h 611"/>
                <a:gd name="T6" fmla="*/ 71 w 84"/>
                <a:gd name="T7" fmla="*/ 40 h 611"/>
                <a:gd name="T8" fmla="*/ 76 w 84"/>
                <a:gd name="T9" fmla="*/ 73 h 611"/>
                <a:gd name="T10" fmla="*/ 80 w 84"/>
                <a:gd name="T11" fmla="*/ 112 h 611"/>
                <a:gd name="T12" fmla="*/ 82 w 84"/>
                <a:gd name="T13" fmla="*/ 159 h 611"/>
                <a:gd name="T14" fmla="*/ 84 w 84"/>
                <a:gd name="T15" fmla="*/ 217 h 611"/>
                <a:gd name="T16" fmla="*/ 82 w 84"/>
                <a:gd name="T17" fmla="*/ 280 h 611"/>
                <a:gd name="T18" fmla="*/ 76 w 84"/>
                <a:gd name="T19" fmla="*/ 350 h 611"/>
                <a:gd name="T20" fmla="*/ 67 w 84"/>
                <a:gd name="T21" fmla="*/ 428 h 611"/>
                <a:gd name="T22" fmla="*/ 51 w 84"/>
                <a:gd name="T23" fmla="*/ 513 h 611"/>
                <a:gd name="T24" fmla="*/ 30 w 84"/>
                <a:gd name="T25" fmla="*/ 603 h 611"/>
                <a:gd name="T26" fmla="*/ 0 w 84"/>
                <a:gd name="T27" fmla="*/ 611 h 611"/>
                <a:gd name="T28" fmla="*/ 13 w 84"/>
                <a:gd name="T29" fmla="*/ 543 h 611"/>
                <a:gd name="T30" fmla="*/ 26 w 84"/>
                <a:gd name="T31" fmla="*/ 474 h 611"/>
                <a:gd name="T32" fmla="*/ 36 w 84"/>
                <a:gd name="T33" fmla="*/ 403 h 611"/>
                <a:gd name="T34" fmla="*/ 44 w 84"/>
                <a:gd name="T35" fmla="*/ 336 h 611"/>
                <a:gd name="T36" fmla="*/ 51 w 84"/>
                <a:gd name="T37" fmla="*/ 269 h 611"/>
                <a:gd name="T38" fmla="*/ 55 w 84"/>
                <a:gd name="T39" fmla="*/ 206 h 611"/>
                <a:gd name="T40" fmla="*/ 59 w 84"/>
                <a:gd name="T41" fmla="*/ 150 h 611"/>
                <a:gd name="T42" fmla="*/ 61 w 84"/>
                <a:gd name="T43" fmla="*/ 100 h 611"/>
                <a:gd name="T44" fmla="*/ 61 w 84"/>
                <a:gd name="T45" fmla="*/ 58 h 611"/>
                <a:gd name="T46" fmla="*/ 63 w 84"/>
                <a:gd name="T47" fmla="*/ 27 h 611"/>
                <a:gd name="T48" fmla="*/ 63 w 84"/>
                <a:gd name="T49" fmla="*/ 6 h 611"/>
                <a:gd name="T50" fmla="*/ 63 w 84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611">
                  <a:moveTo>
                    <a:pt x="63" y="0"/>
                  </a:moveTo>
                  <a:lnTo>
                    <a:pt x="63" y="4"/>
                  </a:lnTo>
                  <a:lnTo>
                    <a:pt x="67" y="17"/>
                  </a:lnTo>
                  <a:lnTo>
                    <a:pt x="71" y="40"/>
                  </a:lnTo>
                  <a:lnTo>
                    <a:pt x="76" y="73"/>
                  </a:lnTo>
                  <a:lnTo>
                    <a:pt x="80" y="112"/>
                  </a:lnTo>
                  <a:lnTo>
                    <a:pt x="82" y="159"/>
                  </a:lnTo>
                  <a:lnTo>
                    <a:pt x="84" y="217"/>
                  </a:lnTo>
                  <a:lnTo>
                    <a:pt x="82" y="280"/>
                  </a:lnTo>
                  <a:lnTo>
                    <a:pt x="76" y="350"/>
                  </a:lnTo>
                  <a:lnTo>
                    <a:pt x="67" y="428"/>
                  </a:lnTo>
                  <a:lnTo>
                    <a:pt x="51" y="513"/>
                  </a:lnTo>
                  <a:lnTo>
                    <a:pt x="30" y="603"/>
                  </a:lnTo>
                  <a:lnTo>
                    <a:pt x="0" y="611"/>
                  </a:lnTo>
                  <a:lnTo>
                    <a:pt x="13" y="543"/>
                  </a:lnTo>
                  <a:lnTo>
                    <a:pt x="26" y="474"/>
                  </a:lnTo>
                  <a:lnTo>
                    <a:pt x="36" y="403"/>
                  </a:lnTo>
                  <a:lnTo>
                    <a:pt x="44" y="336"/>
                  </a:lnTo>
                  <a:lnTo>
                    <a:pt x="51" y="269"/>
                  </a:lnTo>
                  <a:lnTo>
                    <a:pt x="55" y="206"/>
                  </a:lnTo>
                  <a:lnTo>
                    <a:pt x="59" y="150"/>
                  </a:lnTo>
                  <a:lnTo>
                    <a:pt x="61" y="100"/>
                  </a:lnTo>
                  <a:lnTo>
                    <a:pt x="61" y="58"/>
                  </a:lnTo>
                  <a:lnTo>
                    <a:pt x="63" y="27"/>
                  </a:lnTo>
                  <a:lnTo>
                    <a:pt x="63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92"/>
            <p:cNvSpPr>
              <a:spLocks/>
            </p:cNvSpPr>
            <p:nvPr/>
          </p:nvSpPr>
          <p:spPr bwMode="auto">
            <a:xfrm>
              <a:off x="6469521" y="5113697"/>
              <a:ext cx="140774" cy="1048939"/>
            </a:xfrm>
            <a:custGeom>
              <a:avLst/>
              <a:gdLst>
                <a:gd name="T0" fmla="*/ 59 w 82"/>
                <a:gd name="T1" fmla="*/ 0 h 611"/>
                <a:gd name="T2" fmla="*/ 61 w 82"/>
                <a:gd name="T3" fmla="*/ 6 h 611"/>
                <a:gd name="T4" fmla="*/ 65 w 82"/>
                <a:gd name="T5" fmla="*/ 19 h 611"/>
                <a:gd name="T6" fmla="*/ 69 w 82"/>
                <a:gd name="T7" fmla="*/ 42 h 611"/>
                <a:gd name="T8" fmla="*/ 74 w 82"/>
                <a:gd name="T9" fmla="*/ 73 h 611"/>
                <a:gd name="T10" fmla="*/ 78 w 82"/>
                <a:gd name="T11" fmla="*/ 113 h 611"/>
                <a:gd name="T12" fmla="*/ 82 w 82"/>
                <a:gd name="T13" fmla="*/ 161 h 611"/>
                <a:gd name="T14" fmla="*/ 82 w 82"/>
                <a:gd name="T15" fmla="*/ 217 h 611"/>
                <a:gd name="T16" fmla="*/ 80 w 82"/>
                <a:gd name="T17" fmla="*/ 280 h 611"/>
                <a:gd name="T18" fmla="*/ 76 w 82"/>
                <a:gd name="T19" fmla="*/ 351 h 611"/>
                <a:gd name="T20" fmla="*/ 67 w 82"/>
                <a:gd name="T21" fmla="*/ 430 h 611"/>
                <a:gd name="T22" fmla="*/ 51 w 82"/>
                <a:gd name="T23" fmla="*/ 515 h 611"/>
                <a:gd name="T24" fmla="*/ 30 w 82"/>
                <a:gd name="T25" fmla="*/ 605 h 611"/>
                <a:gd name="T26" fmla="*/ 0 w 82"/>
                <a:gd name="T27" fmla="*/ 611 h 611"/>
                <a:gd name="T28" fmla="*/ 15 w 82"/>
                <a:gd name="T29" fmla="*/ 545 h 611"/>
                <a:gd name="T30" fmla="*/ 26 w 82"/>
                <a:gd name="T31" fmla="*/ 474 h 611"/>
                <a:gd name="T32" fmla="*/ 36 w 82"/>
                <a:gd name="T33" fmla="*/ 405 h 611"/>
                <a:gd name="T34" fmla="*/ 44 w 82"/>
                <a:gd name="T35" fmla="*/ 336 h 611"/>
                <a:gd name="T36" fmla="*/ 50 w 82"/>
                <a:gd name="T37" fmla="*/ 271 h 611"/>
                <a:gd name="T38" fmla="*/ 53 w 82"/>
                <a:gd name="T39" fmla="*/ 208 h 611"/>
                <a:gd name="T40" fmla="*/ 57 w 82"/>
                <a:gd name="T41" fmla="*/ 150 h 611"/>
                <a:gd name="T42" fmla="*/ 59 w 82"/>
                <a:gd name="T43" fmla="*/ 100 h 611"/>
                <a:gd name="T44" fmla="*/ 59 w 82"/>
                <a:gd name="T45" fmla="*/ 60 h 611"/>
                <a:gd name="T46" fmla="*/ 59 w 82"/>
                <a:gd name="T47" fmla="*/ 27 h 611"/>
                <a:gd name="T48" fmla="*/ 59 w 82"/>
                <a:gd name="T49" fmla="*/ 8 h 611"/>
                <a:gd name="T50" fmla="*/ 59 w 82"/>
                <a:gd name="T5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611">
                  <a:moveTo>
                    <a:pt x="59" y="0"/>
                  </a:moveTo>
                  <a:lnTo>
                    <a:pt x="61" y="6"/>
                  </a:lnTo>
                  <a:lnTo>
                    <a:pt x="65" y="19"/>
                  </a:lnTo>
                  <a:lnTo>
                    <a:pt x="69" y="42"/>
                  </a:lnTo>
                  <a:lnTo>
                    <a:pt x="74" y="73"/>
                  </a:lnTo>
                  <a:lnTo>
                    <a:pt x="78" y="113"/>
                  </a:lnTo>
                  <a:lnTo>
                    <a:pt x="82" y="161"/>
                  </a:lnTo>
                  <a:lnTo>
                    <a:pt x="82" y="217"/>
                  </a:lnTo>
                  <a:lnTo>
                    <a:pt x="80" y="280"/>
                  </a:lnTo>
                  <a:lnTo>
                    <a:pt x="76" y="351"/>
                  </a:lnTo>
                  <a:lnTo>
                    <a:pt x="67" y="430"/>
                  </a:lnTo>
                  <a:lnTo>
                    <a:pt x="51" y="515"/>
                  </a:lnTo>
                  <a:lnTo>
                    <a:pt x="30" y="605"/>
                  </a:lnTo>
                  <a:lnTo>
                    <a:pt x="0" y="611"/>
                  </a:lnTo>
                  <a:lnTo>
                    <a:pt x="15" y="545"/>
                  </a:lnTo>
                  <a:lnTo>
                    <a:pt x="26" y="474"/>
                  </a:lnTo>
                  <a:lnTo>
                    <a:pt x="36" y="405"/>
                  </a:lnTo>
                  <a:lnTo>
                    <a:pt x="44" y="336"/>
                  </a:lnTo>
                  <a:lnTo>
                    <a:pt x="50" y="271"/>
                  </a:lnTo>
                  <a:lnTo>
                    <a:pt x="53" y="208"/>
                  </a:lnTo>
                  <a:lnTo>
                    <a:pt x="57" y="150"/>
                  </a:lnTo>
                  <a:lnTo>
                    <a:pt x="59" y="100"/>
                  </a:lnTo>
                  <a:lnTo>
                    <a:pt x="59" y="60"/>
                  </a:lnTo>
                  <a:lnTo>
                    <a:pt x="59" y="27"/>
                  </a:lnTo>
                  <a:lnTo>
                    <a:pt x="59" y="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6" name="Freeform 93"/>
            <p:cNvSpPr>
              <a:spLocks/>
            </p:cNvSpPr>
            <p:nvPr/>
          </p:nvSpPr>
          <p:spPr bwMode="auto">
            <a:xfrm>
              <a:off x="6369949" y="5338592"/>
              <a:ext cx="108156" cy="824044"/>
            </a:xfrm>
            <a:custGeom>
              <a:avLst/>
              <a:gdLst>
                <a:gd name="T0" fmla="*/ 44 w 63"/>
                <a:gd name="T1" fmla="*/ 0 h 480"/>
                <a:gd name="T2" fmla="*/ 46 w 63"/>
                <a:gd name="T3" fmla="*/ 6 h 480"/>
                <a:gd name="T4" fmla="*/ 50 w 63"/>
                <a:gd name="T5" fmla="*/ 21 h 480"/>
                <a:gd name="T6" fmla="*/ 54 w 63"/>
                <a:gd name="T7" fmla="*/ 46 h 480"/>
                <a:gd name="T8" fmla="*/ 58 w 63"/>
                <a:gd name="T9" fmla="*/ 82 h 480"/>
                <a:gd name="T10" fmla="*/ 61 w 63"/>
                <a:gd name="T11" fmla="*/ 127 h 480"/>
                <a:gd name="T12" fmla="*/ 63 w 63"/>
                <a:gd name="T13" fmla="*/ 180 h 480"/>
                <a:gd name="T14" fmla="*/ 59 w 63"/>
                <a:gd name="T15" fmla="*/ 242 h 480"/>
                <a:gd name="T16" fmla="*/ 54 w 63"/>
                <a:gd name="T17" fmla="*/ 311 h 480"/>
                <a:gd name="T18" fmla="*/ 42 w 63"/>
                <a:gd name="T19" fmla="*/ 390 h 480"/>
                <a:gd name="T20" fmla="*/ 23 w 63"/>
                <a:gd name="T21" fmla="*/ 474 h 480"/>
                <a:gd name="T22" fmla="*/ 0 w 63"/>
                <a:gd name="T23" fmla="*/ 480 h 480"/>
                <a:gd name="T24" fmla="*/ 11 w 63"/>
                <a:gd name="T25" fmla="*/ 422 h 480"/>
                <a:gd name="T26" fmla="*/ 21 w 63"/>
                <a:gd name="T27" fmla="*/ 363 h 480"/>
                <a:gd name="T28" fmla="*/ 29 w 63"/>
                <a:gd name="T29" fmla="*/ 303 h 480"/>
                <a:gd name="T30" fmla="*/ 35 w 63"/>
                <a:gd name="T31" fmla="*/ 246 h 480"/>
                <a:gd name="T32" fmla="*/ 38 w 63"/>
                <a:gd name="T33" fmla="*/ 190 h 480"/>
                <a:gd name="T34" fmla="*/ 42 w 63"/>
                <a:gd name="T35" fmla="*/ 138 h 480"/>
                <a:gd name="T36" fmla="*/ 44 w 63"/>
                <a:gd name="T37" fmla="*/ 92 h 480"/>
                <a:gd name="T38" fmla="*/ 44 w 63"/>
                <a:gd name="T39" fmla="*/ 54 h 480"/>
                <a:gd name="T40" fmla="*/ 44 w 63"/>
                <a:gd name="T41" fmla="*/ 25 h 480"/>
                <a:gd name="T42" fmla="*/ 44 w 63"/>
                <a:gd name="T43" fmla="*/ 8 h 480"/>
                <a:gd name="T44" fmla="*/ 44 w 63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80">
                  <a:moveTo>
                    <a:pt x="44" y="0"/>
                  </a:moveTo>
                  <a:lnTo>
                    <a:pt x="46" y="6"/>
                  </a:lnTo>
                  <a:lnTo>
                    <a:pt x="50" y="21"/>
                  </a:lnTo>
                  <a:lnTo>
                    <a:pt x="54" y="46"/>
                  </a:lnTo>
                  <a:lnTo>
                    <a:pt x="58" y="82"/>
                  </a:lnTo>
                  <a:lnTo>
                    <a:pt x="61" y="127"/>
                  </a:lnTo>
                  <a:lnTo>
                    <a:pt x="63" y="180"/>
                  </a:lnTo>
                  <a:lnTo>
                    <a:pt x="59" y="242"/>
                  </a:lnTo>
                  <a:lnTo>
                    <a:pt x="54" y="311"/>
                  </a:lnTo>
                  <a:lnTo>
                    <a:pt x="42" y="390"/>
                  </a:lnTo>
                  <a:lnTo>
                    <a:pt x="23" y="474"/>
                  </a:lnTo>
                  <a:lnTo>
                    <a:pt x="0" y="480"/>
                  </a:lnTo>
                  <a:lnTo>
                    <a:pt x="11" y="422"/>
                  </a:lnTo>
                  <a:lnTo>
                    <a:pt x="21" y="363"/>
                  </a:lnTo>
                  <a:lnTo>
                    <a:pt x="29" y="303"/>
                  </a:lnTo>
                  <a:lnTo>
                    <a:pt x="35" y="246"/>
                  </a:lnTo>
                  <a:lnTo>
                    <a:pt x="38" y="190"/>
                  </a:lnTo>
                  <a:lnTo>
                    <a:pt x="42" y="138"/>
                  </a:lnTo>
                  <a:lnTo>
                    <a:pt x="44" y="92"/>
                  </a:lnTo>
                  <a:lnTo>
                    <a:pt x="44" y="54"/>
                  </a:lnTo>
                  <a:lnTo>
                    <a:pt x="44" y="25"/>
                  </a:lnTo>
                  <a:lnTo>
                    <a:pt x="44" y="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7" name="Freeform 94"/>
            <p:cNvSpPr>
              <a:spLocks/>
            </p:cNvSpPr>
            <p:nvPr/>
          </p:nvSpPr>
          <p:spPr bwMode="auto">
            <a:xfrm>
              <a:off x="6284111" y="5338592"/>
              <a:ext cx="104723" cy="824044"/>
            </a:xfrm>
            <a:custGeom>
              <a:avLst/>
              <a:gdLst>
                <a:gd name="T0" fmla="*/ 42 w 61"/>
                <a:gd name="T1" fmla="*/ 0 h 480"/>
                <a:gd name="T2" fmla="*/ 44 w 61"/>
                <a:gd name="T3" fmla="*/ 4 h 480"/>
                <a:gd name="T4" fmla="*/ 48 w 61"/>
                <a:gd name="T5" fmla="*/ 19 h 480"/>
                <a:gd name="T6" fmla="*/ 52 w 61"/>
                <a:gd name="T7" fmla="*/ 46 h 480"/>
                <a:gd name="T8" fmla="*/ 58 w 61"/>
                <a:gd name="T9" fmla="*/ 80 h 480"/>
                <a:gd name="T10" fmla="*/ 60 w 61"/>
                <a:gd name="T11" fmla="*/ 125 h 480"/>
                <a:gd name="T12" fmla="*/ 61 w 61"/>
                <a:gd name="T13" fmla="*/ 178 h 480"/>
                <a:gd name="T14" fmla="*/ 60 w 61"/>
                <a:gd name="T15" fmla="*/ 240 h 480"/>
                <a:gd name="T16" fmla="*/ 54 w 61"/>
                <a:gd name="T17" fmla="*/ 309 h 480"/>
                <a:gd name="T18" fmla="*/ 42 w 61"/>
                <a:gd name="T19" fmla="*/ 388 h 480"/>
                <a:gd name="T20" fmla="*/ 25 w 61"/>
                <a:gd name="T21" fmla="*/ 474 h 480"/>
                <a:gd name="T22" fmla="*/ 0 w 61"/>
                <a:gd name="T23" fmla="*/ 480 h 480"/>
                <a:gd name="T24" fmla="*/ 12 w 61"/>
                <a:gd name="T25" fmla="*/ 422 h 480"/>
                <a:gd name="T26" fmla="*/ 21 w 61"/>
                <a:gd name="T27" fmla="*/ 361 h 480"/>
                <a:gd name="T28" fmla="*/ 29 w 61"/>
                <a:gd name="T29" fmla="*/ 301 h 480"/>
                <a:gd name="T30" fmla="*/ 35 w 61"/>
                <a:gd name="T31" fmla="*/ 244 h 480"/>
                <a:gd name="T32" fmla="*/ 38 w 61"/>
                <a:gd name="T33" fmla="*/ 188 h 480"/>
                <a:gd name="T34" fmla="*/ 40 w 61"/>
                <a:gd name="T35" fmla="*/ 136 h 480"/>
                <a:gd name="T36" fmla="*/ 42 w 61"/>
                <a:gd name="T37" fmla="*/ 90 h 480"/>
                <a:gd name="T38" fmla="*/ 42 w 61"/>
                <a:gd name="T39" fmla="*/ 54 h 480"/>
                <a:gd name="T40" fmla="*/ 42 w 61"/>
                <a:gd name="T41" fmla="*/ 25 h 480"/>
                <a:gd name="T42" fmla="*/ 42 w 61"/>
                <a:gd name="T43" fmla="*/ 6 h 480"/>
                <a:gd name="T44" fmla="*/ 42 w 61"/>
                <a:gd name="T45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480">
                  <a:moveTo>
                    <a:pt x="42" y="0"/>
                  </a:moveTo>
                  <a:lnTo>
                    <a:pt x="44" y="4"/>
                  </a:lnTo>
                  <a:lnTo>
                    <a:pt x="48" y="19"/>
                  </a:lnTo>
                  <a:lnTo>
                    <a:pt x="52" y="46"/>
                  </a:lnTo>
                  <a:lnTo>
                    <a:pt x="58" y="80"/>
                  </a:lnTo>
                  <a:lnTo>
                    <a:pt x="60" y="125"/>
                  </a:lnTo>
                  <a:lnTo>
                    <a:pt x="61" y="178"/>
                  </a:lnTo>
                  <a:lnTo>
                    <a:pt x="60" y="240"/>
                  </a:lnTo>
                  <a:lnTo>
                    <a:pt x="54" y="309"/>
                  </a:lnTo>
                  <a:lnTo>
                    <a:pt x="42" y="388"/>
                  </a:lnTo>
                  <a:lnTo>
                    <a:pt x="25" y="474"/>
                  </a:lnTo>
                  <a:lnTo>
                    <a:pt x="0" y="480"/>
                  </a:lnTo>
                  <a:lnTo>
                    <a:pt x="12" y="422"/>
                  </a:lnTo>
                  <a:lnTo>
                    <a:pt x="21" y="361"/>
                  </a:lnTo>
                  <a:lnTo>
                    <a:pt x="29" y="301"/>
                  </a:lnTo>
                  <a:lnTo>
                    <a:pt x="35" y="244"/>
                  </a:lnTo>
                  <a:lnTo>
                    <a:pt x="38" y="188"/>
                  </a:lnTo>
                  <a:lnTo>
                    <a:pt x="40" y="136"/>
                  </a:lnTo>
                  <a:lnTo>
                    <a:pt x="42" y="90"/>
                  </a:lnTo>
                  <a:lnTo>
                    <a:pt x="42" y="54"/>
                  </a:lnTo>
                  <a:lnTo>
                    <a:pt x="42" y="25"/>
                  </a:lnTo>
                  <a:lnTo>
                    <a:pt x="42" y="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8" name="Freeform 95"/>
            <p:cNvSpPr>
              <a:spLocks/>
            </p:cNvSpPr>
            <p:nvPr/>
          </p:nvSpPr>
          <p:spPr bwMode="auto">
            <a:xfrm>
              <a:off x="6215441" y="5172067"/>
              <a:ext cx="125324" cy="990569"/>
            </a:xfrm>
            <a:custGeom>
              <a:avLst/>
              <a:gdLst>
                <a:gd name="T0" fmla="*/ 40 w 73"/>
                <a:gd name="T1" fmla="*/ 0 h 577"/>
                <a:gd name="T2" fmla="*/ 42 w 73"/>
                <a:gd name="T3" fmla="*/ 4 h 577"/>
                <a:gd name="T4" fmla="*/ 46 w 73"/>
                <a:gd name="T5" fmla="*/ 17 h 577"/>
                <a:gd name="T6" fmla="*/ 52 w 73"/>
                <a:gd name="T7" fmla="*/ 38 h 577"/>
                <a:gd name="T8" fmla="*/ 57 w 73"/>
                <a:gd name="T9" fmla="*/ 67 h 577"/>
                <a:gd name="T10" fmla="*/ 65 w 73"/>
                <a:gd name="T11" fmla="*/ 105 h 577"/>
                <a:gd name="T12" fmla="*/ 69 w 73"/>
                <a:gd name="T13" fmla="*/ 149 h 577"/>
                <a:gd name="T14" fmla="*/ 73 w 73"/>
                <a:gd name="T15" fmla="*/ 201 h 577"/>
                <a:gd name="T16" fmla="*/ 73 w 73"/>
                <a:gd name="T17" fmla="*/ 263 h 577"/>
                <a:gd name="T18" fmla="*/ 71 w 73"/>
                <a:gd name="T19" fmla="*/ 328 h 577"/>
                <a:gd name="T20" fmla="*/ 63 w 73"/>
                <a:gd name="T21" fmla="*/ 403 h 577"/>
                <a:gd name="T22" fmla="*/ 52 w 73"/>
                <a:gd name="T23" fmla="*/ 483 h 577"/>
                <a:gd name="T24" fmla="*/ 32 w 73"/>
                <a:gd name="T25" fmla="*/ 570 h 577"/>
                <a:gd name="T26" fmla="*/ 0 w 73"/>
                <a:gd name="T27" fmla="*/ 577 h 577"/>
                <a:gd name="T28" fmla="*/ 13 w 73"/>
                <a:gd name="T29" fmla="*/ 514 h 577"/>
                <a:gd name="T30" fmla="*/ 23 w 73"/>
                <a:gd name="T31" fmla="*/ 449 h 577"/>
                <a:gd name="T32" fmla="*/ 30 w 73"/>
                <a:gd name="T33" fmla="*/ 382 h 577"/>
                <a:gd name="T34" fmla="*/ 36 w 73"/>
                <a:gd name="T35" fmla="*/ 316 h 577"/>
                <a:gd name="T36" fmla="*/ 40 w 73"/>
                <a:gd name="T37" fmla="*/ 253 h 577"/>
                <a:gd name="T38" fmla="*/ 42 w 73"/>
                <a:gd name="T39" fmla="*/ 195 h 577"/>
                <a:gd name="T40" fmla="*/ 44 w 73"/>
                <a:gd name="T41" fmla="*/ 142 h 577"/>
                <a:gd name="T42" fmla="*/ 44 w 73"/>
                <a:gd name="T43" fmla="*/ 94 h 577"/>
                <a:gd name="T44" fmla="*/ 42 w 73"/>
                <a:gd name="T45" fmla="*/ 55 h 577"/>
                <a:gd name="T46" fmla="*/ 42 w 73"/>
                <a:gd name="T47" fmla="*/ 25 h 577"/>
                <a:gd name="T48" fmla="*/ 40 w 73"/>
                <a:gd name="T49" fmla="*/ 5 h 577"/>
                <a:gd name="T50" fmla="*/ 40 w 73"/>
                <a:gd name="T51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77">
                  <a:moveTo>
                    <a:pt x="40" y="0"/>
                  </a:moveTo>
                  <a:lnTo>
                    <a:pt x="42" y="4"/>
                  </a:lnTo>
                  <a:lnTo>
                    <a:pt x="46" y="17"/>
                  </a:lnTo>
                  <a:lnTo>
                    <a:pt x="52" y="38"/>
                  </a:lnTo>
                  <a:lnTo>
                    <a:pt x="57" y="67"/>
                  </a:lnTo>
                  <a:lnTo>
                    <a:pt x="65" y="105"/>
                  </a:lnTo>
                  <a:lnTo>
                    <a:pt x="69" y="149"/>
                  </a:lnTo>
                  <a:lnTo>
                    <a:pt x="73" y="201"/>
                  </a:lnTo>
                  <a:lnTo>
                    <a:pt x="73" y="263"/>
                  </a:lnTo>
                  <a:lnTo>
                    <a:pt x="71" y="328"/>
                  </a:lnTo>
                  <a:lnTo>
                    <a:pt x="63" y="403"/>
                  </a:lnTo>
                  <a:lnTo>
                    <a:pt x="52" y="483"/>
                  </a:lnTo>
                  <a:lnTo>
                    <a:pt x="32" y="570"/>
                  </a:lnTo>
                  <a:lnTo>
                    <a:pt x="0" y="577"/>
                  </a:lnTo>
                  <a:lnTo>
                    <a:pt x="13" y="514"/>
                  </a:lnTo>
                  <a:lnTo>
                    <a:pt x="23" y="449"/>
                  </a:lnTo>
                  <a:lnTo>
                    <a:pt x="30" y="382"/>
                  </a:lnTo>
                  <a:lnTo>
                    <a:pt x="36" y="316"/>
                  </a:lnTo>
                  <a:lnTo>
                    <a:pt x="40" y="253"/>
                  </a:lnTo>
                  <a:lnTo>
                    <a:pt x="42" y="195"/>
                  </a:lnTo>
                  <a:lnTo>
                    <a:pt x="44" y="142"/>
                  </a:lnTo>
                  <a:lnTo>
                    <a:pt x="44" y="94"/>
                  </a:lnTo>
                  <a:lnTo>
                    <a:pt x="42" y="55"/>
                  </a:lnTo>
                  <a:lnTo>
                    <a:pt x="42" y="25"/>
                  </a:lnTo>
                  <a:lnTo>
                    <a:pt x="40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9" name="Freeform 96"/>
            <p:cNvSpPr>
              <a:spLocks/>
            </p:cNvSpPr>
            <p:nvPr/>
          </p:nvSpPr>
          <p:spPr bwMode="auto">
            <a:xfrm>
              <a:off x="5980246" y="5039876"/>
              <a:ext cx="231763" cy="1122760"/>
            </a:xfrm>
            <a:custGeom>
              <a:avLst/>
              <a:gdLst>
                <a:gd name="T0" fmla="*/ 129 w 135"/>
                <a:gd name="T1" fmla="*/ 0 h 654"/>
                <a:gd name="T2" fmla="*/ 131 w 135"/>
                <a:gd name="T3" fmla="*/ 5 h 654"/>
                <a:gd name="T4" fmla="*/ 133 w 135"/>
                <a:gd name="T5" fmla="*/ 23 h 654"/>
                <a:gd name="T6" fmla="*/ 135 w 135"/>
                <a:gd name="T7" fmla="*/ 52 h 654"/>
                <a:gd name="T8" fmla="*/ 135 w 135"/>
                <a:gd name="T9" fmla="*/ 88 h 654"/>
                <a:gd name="T10" fmla="*/ 135 w 135"/>
                <a:gd name="T11" fmla="*/ 136 h 654"/>
                <a:gd name="T12" fmla="*/ 133 w 135"/>
                <a:gd name="T13" fmla="*/ 192 h 654"/>
                <a:gd name="T14" fmla="*/ 127 w 135"/>
                <a:gd name="T15" fmla="*/ 255 h 654"/>
                <a:gd name="T16" fmla="*/ 119 w 135"/>
                <a:gd name="T17" fmla="*/ 324 h 654"/>
                <a:gd name="T18" fmla="*/ 106 w 135"/>
                <a:gd name="T19" fmla="*/ 399 h 654"/>
                <a:gd name="T20" fmla="*/ 87 w 135"/>
                <a:gd name="T21" fmla="*/ 480 h 654"/>
                <a:gd name="T22" fmla="*/ 64 w 135"/>
                <a:gd name="T23" fmla="*/ 564 h 654"/>
                <a:gd name="T24" fmla="*/ 31 w 135"/>
                <a:gd name="T25" fmla="*/ 654 h 654"/>
                <a:gd name="T26" fmla="*/ 0 w 135"/>
                <a:gd name="T27" fmla="*/ 641 h 654"/>
                <a:gd name="T28" fmla="*/ 20 w 135"/>
                <a:gd name="T29" fmla="*/ 579 h 654"/>
                <a:gd name="T30" fmla="*/ 39 w 135"/>
                <a:gd name="T31" fmla="*/ 516 h 654"/>
                <a:gd name="T32" fmla="*/ 56 w 135"/>
                <a:gd name="T33" fmla="*/ 449 h 654"/>
                <a:gd name="T34" fmla="*/ 69 w 135"/>
                <a:gd name="T35" fmla="*/ 384 h 654"/>
                <a:gd name="T36" fmla="*/ 83 w 135"/>
                <a:gd name="T37" fmla="*/ 318 h 654"/>
                <a:gd name="T38" fmla="*/ 94 w 135"/>
                <a:gd name="T39" fmla="*/ 255 h 654"/>
                <a:gd name="T40" fmla="*/ 104 w 135"/>
                <a:gd name="T41" fmla="*/ 196 h 654"/>
                <a:gd name="T42" fmla="*/ 112 w 135"/>
                <a:gd name="T43" fmla="*/ 142 h 654"/>
                <a:gd name="T44" fmla="*/ 119 w 135"/>
                <a:gd name="T45" fmla="*/ 94 h 654"/>
                <a:gd name="T46" fmla="*/ 123 w 135"/>
                <a:gd name="T47" fmla="*/ 55 h 654"/>
                <a:gd name="T48" fmla="*/ 127 w 135"/>
                <a:gd name="T49" fmla="*/ 25 h 654"/>
                <a:gd name="T50" fmla="*/ 129 w 135"/>
                <a:gd name="T51" fmla="*/ 5 h 654"/>
                <a:gd name="T52" fmla="*/ 129 w 135"/>
                <a:gd name="T53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654">
                  <a:moveTo>
                    <a:pt x="129" y="0"/>
                  </a:moveTo>
                  <a:lnTo>
                    <a:pt x="131" y="5"/>
                  </a:lnTo>
                  <a:lnTo>
                    <a:pt x="133" y="23"/>
                  </a:lnTo>
                  <a:lnTo>
                    <a:pt x="135" y="52"/>
                  </a:lnTo>
                  <a:lnTo>
                    <a:pt x="135" y="88"/>
                  </a:lnTo>
                  <a:lnTo>
                    <a:pt x="135" y="136"/>
                  </a:lnTo>
                  <a:lnTo>
                    <a:pt x="133" y="192"/>
                  </a:lnTo>
                  <a:lnTo>
                    <a:pt x="127" y="255"/>
                  </a:lnTo>
                  <a:lnTo>
                    <a:pt x="119" y="324"/>
                  </a:lnTo>
                  <a:lnTo>
                    <a:pt x="106" y="399"/>
                  </a:lnTo>
                  <a:lnTo>
                    <a:pt x="87" y="480"/>
                  </a:lnTo>
                  <a:lnTo>
                    <a:pt x="64" y="564"/>
                  </a:lnTo>
                  <a:lnTo>
                    <a:pt x="31" y="654"/>
                  </a:lnTo>
                  <a:lnTo>
                    <a:pt x="0" y="641"/>
                  </a:lnTo>
                  <a:lnTo>
                    <a:pt x="20" y="579"/>
                  </a:lnTo>
                  <a:lnTo>
                    <a:pt x="39" y="516"/>
                  </a:lnTo>
                  <a:lnTo>
                    <a:pt x="56" y="449"/>
                  </a:lnTo>
                  <a:lnTo>
                    <a:pt x="69" y="384"/>
                  </a:lnTo>
                  <a:lnTo>
                    <a:pt x="83" y="318"/>
                  </a:lnTo>
                  <a:lnTo>
                    <a:pt x="94" y="255"/>
                  </a:lnTo>
                  <a:lnTo>
                    <a:pt x="104" y="196"/>
                  </a:lnTo>
                  <a:lnTo>
                    <a:pt x="112" y="142"/>
                  </a:lnTo>
                  <a:lnTo>
                    <a:pt x="119" y="94"/>
                  </a:lnTo>
                  <a:lnTo>
                    <a:pt x="123" y="55"/>
                  </a:lnTo>
                  <a:lnTo>
                    <a:pt x="127" y="25"/>
                  </a:lnTo>
                  <a:lnTo>
                    <a:pt x="129" y="5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0" name="Freeform 97"/>
            <p:cNvSpPr>
              <a:spLocks/>
            </p:cNvSpPr>
            <p:nvPr/>
          </p:nvSpPr>
          <p:spPr bwMode="auto">
            <a:xfrm>
              <a:off x="5894408" y="5280222"/>
              <a:ext cx="178543" cy="882414"/>
            </a:xfrm>
            <a:custGeom>
              <a:avLst/>
              <a:gdLst>
                <a:gd name="T0" fmla="*/ 98 w 104"/>
                <a:gd name="T1" fmla="*/ 0 h 514"/>
                <a:gd name="T2" fmla="*/ 100 w 104"/>
                <a:gd name="T3" fmla="*/ 6 h 514"/>
                <a:gd name="T4" fmla="*/ 100 w 104"/>
                <a:gd name="T5" fmla="*/ 23 h 514"/>
                <a:gd name="T6" fmla="*/ 102 w 104"/>
                <a:gd name="T7" fmla="*/ 48 h 514"/>
                <a:gd name="T8" fmla="*/ 104 w 104"/>
                <a:gd name="T9" fmla="*/ 82 h 514"/>
                <a:gd name="T10" fmla="*/ 102 w 104"/>
                <a:gd name="T11" fmla="*/ 127 h 514"/>
                <a:gd name="T12" fmla="*/ 100 w 104"/>
                <a:gd name="T13" fmla="*/ 177 h 514"/>
                <a:gd name="T14" fmla="*/ 94 w 104"/>
                <a:gd name="T15" fmla="*/ 234 h 514"/>
                <a:gd name="T16" fmla="*/ 85 w 104"/>
                <a:gd name="T17" fmla="*/ 297 h 514"/>
                <a:gd name="T18" fmla="*/ 70 w 104"/>
                <a:gd name="T19" fmla="*/ 367 h 514"/>
                <a:gd name="T20" fmla="*/ 50 w 104"/>
                <a:gd name="T21" fmla="*/ 439 h 514"/>
                <a:gd name="T22" fmla="*/ 25 w 104"/>
                <a:gd name="T23" fmla="*/ 514 h 514"/>
                <a:gd name="T24" fmla="*/ 0 w 104"/>
                <a:gd name="T25" fmla="*/ 505 h 514"/>
                <a:gd name="T26" fmla="*/ 16 w 104"/>
                <a:gd name="T27" fmla="*/ 453 h 514"/>
                <a:gd name="T28" fmla="*/ 31 w 104"/>
                <a:gd name="T29" fmla="*/ 397 h 514"/>
                <a:gd name="T30" fmla="*/ 45 w 104"/>
                <a:gd name="T31" fmla="*/ 342 h 514"/>
                <a:gd name="T32" fmla="*/ 56 w 104"/>
                <a:gd name="T33" fmla="*/ 286 h 514"/>
                <a:gd name="T34" fmla="*/ 68 w 104"/>
                <a:gd name="T35" fmla="*/ 230 h 514"/>
                <a:gd name="T36" fmla="*/ 75 w 104"/>
                <a:gd name="T37" fmla="*/ 178 h 514"/>
                <a:gd name="T38" fmla="*/ 83 w 104"/>
                <a:gd name="T39" fmla="*/ 129 h 514"/>
                <a:gd name="T40" fmla="*/ 89 w 104"/>
                <a:gd name="T41" fmla="*/ 86 h 514"/>
                <a:gd name="T42" fmla="*/ 93 w 104"/>
                <a:gd name="T43" fmla="*/ 52 h 514"/>
                <a:gd name="T44" fmla="*/ 96 w 104"/>
                <a:gd name="T45" fmla="*/ 25 h 514"/>
                <a:gd name="T46" fmla="*/ 98 w 104"/>
                <a:gd name="T47" fmla="*/ 6 h 514"/>
                <a:gd name="T48" fmla="*/ 98 w 104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514">
                  <a:moveTo>
                    <a:pt x="98" y="0"/>
                  </a:moveTo>
                  <a:lnTo>
                    <a:pt x="100" y="6"/>
                  </a:lnTo>
                  <a:lnTo>
                    <a:pt x="100" y="23"/>
                  </a:lnTo>
                  <a:lnTo>
                    <a:pt x="102" y="48"/>
                  </a:lnTo>
                  <a:lnTo>
                    <a:pt x="104" y="82"/>
                  </a:lnTo>
                  <a:lnTo>
                    <a:pt x="102" y="127"/>
                  </a:lnTo>
                  <a:lnTo>
                    <a:pt x="100" y="177"/>
                  </a:lnTo>
                  <a:lnTo>
                    <a:pt x="94" y="234"/>
                  </a:lnTo>
                  <a:lnTo>
                    <a:pt x="85" y="297"/>
                  </a:lnTo>
                  <a:lnTo>
                    <a:pt x="70" y="367"/>
                  </a:lnTo>
                  <a:lnTo>
                    <a:pt x="50" y="439"/>
                  </a:lnTo>
                  <a:lnTo>
                    <a:pt x="25" y="514"/>
                  </a:lnTo>
                  <a:lnTo>
                    <a:pt x="0" y="505"/>
                  </a:lnTo>
                  <a:lnTo>
                    <a:pt x="16" y="453"/>
                  </a:lnTo>
                  <a:lnTo>
                    <a:pt x="31" y="397"/>
                  </a:lnTo>
                  <a:lnTo>
                    <a:pt x="45" y="342"/>
                  </a:lnTo>
                  <a:lnTo>
                    <a:pt x="56" y="286"/>
                  </a:lnTo>
                  <a:lnTo>
                    <a:pt x="68" y="230"/>
                  </a:lnTo>
                  <a:lnTo>
                    <a:pt x="75" y="178"/>
                  </a:lnTo>
                  <a:lnTo>
                    <a:pt x="83" y="129"/>
                  </a:lnTo>
                  <a:lnTo>
                    <a:pt x="89" y="86"/>
                  </a:lnTo>
                  <a:lnTo>
                    <a:pt x="93" y="52"/>
                  </a:lnTo>
                  <a:lnTo>
                    <a:pt x="96" y="25"/>
                  </a:lnTo>
                  <a:lnTo>
                    <a:pt x="98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98"/>
            <p:cNvSpPr>
              <a:spLocks/>
            </p:cNvSpPr>
            <p:nvPr/>
          </p:nvSpPr>
          <p:spPr bwMode="auto">
            <a:xfrm>
              <a:off x="5806852" y="5036442"/>
              <a:ext cx="247213" cy="1126194"/>
            </a:xfrm>
            <a:custGeom>
              <a:avLst/>
              <a:gdLst>
                <a:gd name="T0" fmla="*/ 144 w 144"/>
                <a:gd name="T1" fmla="*/ 0 h 656"/>
                <a:gd name="T2" fmla="*/ 144 w 144"/>
                <a:gd name="T3" fmla="*/ 6 h 656"/>
                <a:gd name="T4" fmla="*/ 144 w 144"/>
                <a:gd name="T5" fmla="*/ 27 h 656"/>
                <a:gd name="T6" fmla="*/ 142 w 144"/>
                <a:gd name="T7" fmla="*/ 59 h 656"/>
                <a:gd name="T8" fmla="*/ 138 w 144"/>
                <a:gd name="T9" fmla="*/ 101 h 656"/>
                <a:gd name="T10" fmla="*/ 132 w 144"/>
                <a:gd name="T11" fmla="*/ 157 h 656"/>
                <a:gd name="T12" fmla="*/ 124 w 144"/>
                <a:gd name="T13" fmla="*/ 220 h 656"/>
                <a:gd name="T14" fmla="*/ 113 w 144"/>
                <a:gd name="T15" fmla="*/ 293 h 656"/>
                <a:gd name="T16" fmla="*/ 97 w 144"/>
                <a:gd name="T17" fmla="*/ 374 h 656"/>
                <a:gd name="T18" fmla="*/ 76 w 144"/>
                <a:gd name="T19" fmla="*/ 462 h 656"/>
                <a:gd name="T20" fmla="*/ 51 w 144"/>
                <a:gd name="T21" fmla="*/ 556 h 656"/>
                <a:gd name="T22" fmla="*/ 21 w 144"/>
                <a:gd name="T23" fmla="*/ 656 h 656"/>
                <a:gd name="T24" fmla="*/ 0 w 144"/>
                <a:gd name="T25" fmla="*/ 649 h 656"/>
                <a:gd name="T26" fmla="*/ 19 w 144"/>
                <a:gd name="T27" fmla="*/ 589 h 656"/>
                <a:gd name="T28" fmla="*/ 34 w 144"/>
                <a:gd name="T29" fmla="*/ 530 h 656"/>
                <a:gd name="T30" fmla="*/ 51 w 144"/>
                <a:gd name="T31" fmla="*/ 466 h 656"/>
                <a:gd name="T32" fmla="*/ 65 w 144"/>
                <a:gd name="T33" fmla="*/ 405 h 656"/>
                <a:gd name="T34" fmla="*/ 80 w 144"/>
                <a:gd name="T35" fmla="*/ 343 h 656"/>
                <a:gd name="T36" fmla="*/ 92 w 144"/>
                <a:gd name="T37" fmla="*/ 282 h 656"/>
                <a:gd name="T38" fmla="*/ 103 w 144"/>
                <a:gd name="T39" fmla="*/ 224 h 656"/>
                <a:gd name="T40" fmla="*/ 113 w 144"/>
                <a:gd name="T41" fmla="*/ 173 h 656"/>
                <a:gd name="T42" fmla="*/ 122 w 144"/>
                <a:gd name="T43" fmla="*/ 125 h 656"/>
                <a:gd name="T44" fmla="*/ 130 w 144"/>
                <a:gd name="T45" fmla="*/ 82 h 656"/>
                <a:gd name="T46" fmla="*/ 136 w 144"/>
                <a:gd name="T47" fmla="*/ 48 h 656"/>
                <a:gd name="T48" fmla="*/ 140 w 144"/>
                <a:gd name="T49" fmla="*/ 21 h 656"/>
                <a:gd name="T50" fmla="*/ 142 w 144"/>
                <a:gd name="T51" fmla="*/ 6 h 656"/>
                <a:gd name="T52" fmla="*/ 144 w 144"/>
                <a:gd name="T5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656">
                  <a:moveTo>
                    <a:pt x="144" y="0"/>
                  </a:moveTo>
                  <a:lnTo>
                    <a:pt x="144" y="6"/>
                  </a:lnTo>
                  <a:lnTo>
                    <a:pt x="144" y="27"/>
                  </a:lnTo>
                  <a:lnTo>
                    <a:pt x="142" y="59"/>
                  </a:lnTo>
                  <a:lnTo>
                    <a:pt x="138" y="101"/>
                  </a:lnTo>
                  <a:lnTo>
                    <a:pt x="132" y="157"/>
                  </a:lnTo>
                  <a:lnTo>
                    <a:pt x="124" y="220"/>
                  </a:lnTo>
                  <a:lnTo>
                    <a:pt x="113" y="293"/>
                  </a:lnTo>
                  <a:lnTo>
                    <a:pt x="97" y="374"/>
                  </a:lnTo>
                  <a:lnTo>
                    <a:pt x="76" y="462"/>
                  </a:lnTo>
                  <a:lnTo>
                    <a:pt x="51" y="556"/>
                  </a:lnTo>
                  <a:lnTo>
                    <a:pt x="21" y="656"/>
                  </a:lnTo>
                  <a:lnTo>
                    <a:pt x="0" y="649"/>
                  </a:lnTo>
                  <a:lnTo>
                    <a:pt x="19" y="589"/>
                  </a:lnTo>
                  <a:lnTo>
                    <a:pt x="34" y="530"/>
                  </a:lnTo>
                  <a:lnTo>
                    <a:pt x="51" y="466"/>
                  </a:lnTo>
                  <a:lnTo>
                    <a:pt x="65" y="405"/>
                  </a:lnTo>
                  <a:lnTo>
                    <a:pt x="80" y="343"/>
                  </a:lnTo>
                  <a:lnTo>
                    <a:pt x="92" y="282"/>
                  </a:lnTo>
                  <a:lnTo>
                    <a:pt x="103" y="224"/>
                  </a:lnTo>
                  <a:lnTo>
                    <a:pt x="113" y="173"/>
                  </a:lnTo>
                  <a:lnTo>
                    <a:pt x="122" y="125"/>
                  </a:lnTo>
                  <a:lnTo>
                    <a:pt x="130" y="82"/>
                  </a:lnTo>
                  <a:lnTo>
                    <a:pt x="136" y="48"/>
                  </a:lnTo>
                  <a:lnTo>
                    <a:pt x="140" y="21"/>
                  </a:lnTo>
                  <a:lnTo>
                    <a:pt x="142" y="6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2" name="Freeform 99"/>
            <p:cNvSpPr>
              <a:spLocks/>
            </p:cNvSpPr>
            <p:nvPr/>
          </p:nvSpPr>
          <p:spPr bwMode="auto">
            <a:xfrm>
              <a:off x="5724448" y="5069061"/>
              <a:ext cx="223179" cy="1093575"/>
            </a:xfrm>
            <a:custGeom>
              <a:avLst/>
              <a:gdLst>
                <a:gd name="T0" fmla="*/ 130 w 130"/>
                <a:gd name="T1" fmla="*/ 0 h 637"/>
                <a:gd name="T2" fmla="*/ 130 w 130"/>
                <a:gd name="T3" fmla="*/ 7 h 637"/>
                <a:gd name="T4" fmla="*/ 130 w 130"/>
                <a:gd name="T5" fmla="*/ 27 h 637"/>
                <a:gd name="T6" fmla="*/ 130 w 130"/>
                <a:gd name="T7" fmla="*/ 57 h 637"/>
                <a:gd name="T8" fmla="*/ 128 w 130"/>
                <a:gd name="T9" fmla="*/ 100 h 637"/>
                <a:gd name="T10" fmla="*/ 124 w 130"/>
                <a:gd name="T11" fmla="*/ 153 h 637"/>
                <a:gd name="T12" fmla="*/ 117 w 130"/>
                <a:gd name="T13" fmla="*/ 215 h 637"/>
                <a:gd name="T14" fmla="*/ 107 w 130"/>
                <a:gd name="T15" fmla="*/ 286 h 637"/>
                <a:gd name="T16" fmla="*/ 94 w 130"/>
                <a:gd name="T17" fmla="*/ 364 h 637"/>
                <a:gd name="T18" fmla="*/ 74 w 130"/>
                <a:gd name="T19" fmla="*/ 449 h 637"/>
                <a:gd name="T20" fmla="*/ 51 w 130"/>
                <a:gd name="T21" fmla="*/ 541 h 637"/>
                <a:gd name="T22" fmla="*/ 21 w 130"/>
                <a:gd name="T23" fmla="*/ 637 h 637"/>
                <a:gd name="T24" fmla="*/ 0 w 130"/>
                <a:gd name="T25" fmla="*/ 629 h 637"/>
                <a:gd name="T26" fmla="*/ 17 w 130"/>
                <a:gd name="T27" fmla="*/ 568 h 637"/>
                <a:gd name="T28" fmla="*/ 34 w 130"/>
                <a:gd name="T29" fmla="*/ 505 h 637"/>
                <a:gd name="T30" fmla="*/ 49 w 130"/>
                <a:gd name="T31" fmla="*/ 439 h 637"/>
                <a:gd name="T32" fmla="*/ 65 w 130"/>
                <a:gd name="T33" fmla="*/ 374 h 637"/>
                <a:gd name="T34" fmla="*/ 78 w 130"/>
                <a:gd name="T35" fmla="*/ 311 h 637"/>
                <a:gd name="T36" fmla="*/ 90 w 130"/>
                <a:gd name="T37" fmla="*/ 249 h 637"/>
                <a:gd name="T38" fmla="*/ 99 w 130"/>
                <a:gd name="T39" fmla="*/ 192 h 637"/>
                <a:gd name="T40" fmla="*/ 109 w 130"/>
                <a:gd name="T41" fmla="*/ 138 h 637"/>
                <a:gd name="T42" fmla="*/ 117 w 130"/>
                <a:gd name="T43" fmla="*/ 92 h 637"/>
                <a:gd name="T44" fmla="*/ 122 w 130"/>
                <a:gd name="T45" fmla="*/ 53 h 637"/>
                <a:gd name="T46" fmla="*/ 126 w 130"/>
                <a:gd name="T47" fmla="*/ 25 h 637"/>
                <a:gd name="T48" fmla="*/ 128 w 130"/>
                <a:gd name="T49" fmla="*/ 7 h 637"/>
                <a:gd name="T50" fmla="*/ 130 w 130"/>
                <a:gd name="T5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37">
                  <a:moveTo>
                    <a:pt x="130" y="0"/>
                  </a:moveTo>
                  <a:lnTo>
                    <a:pt x="130" y="7"/>
                  </a:lnTo>
                  <a:lnTo>
                    <a:pt x="130" y="27"/>
                  </a:lnTo>
                  <a:lnTo>
                    <a:pt x="130" y="57"/>
                  </a:lnTo>
                  <a:lnTo>
                    <a:pt x="128" y="100"/>
                  </a:lnTo>
                  <a:lnTo>
                    <a:pt x="124" y="153"/>
                  </a:lnTo>
                  <a:lnTo>
                    <a:pt x="117" y="215"/>
                  </a:lnTo>
                  <a:lnTo>
                    <a:pt x="107" y="286"/>
                  </a:lnTo>
                  <a:lnTo>
                    <a:pt x="94" y="364"/>
                  </a:lnTo>
                  <a:lnTo>
                    <a:pt x="74" y="449"/>
                  </a:lnTo>
                  <a:lnTo>
                    <a:pt x="51" y="541"/>
                  </a:lnTo>
                  <a:lnTo>
                    <a:pt x="21" y="637"/>
                  </a:lnTo>
                  <a:lnTo>
                    <a:pt x="0" y="629"/>
                  </a:lnTo>
                  <a:lnTo>
                    <a:pt x="17" y="568"/>
                  </a:lnTo>
                  <a:lnTo>
                    <a:pt x="34" y="505"/>
                  </a:lnTo>
                  <a:lnTo>
                    <a:pt x="49" y="439"/>
                  </a:lnTo>
                  <a:lnTo>
                    <a:pt x="65" y="374"/>
                  </a:lnTo>
                  <a:lnTo>
                    <a:pt x="78" y="311"/>
                  </a:lnTo>
                  <a:lnTo>
                    <a:pt x="90" y="249"/>
                  </a:lnTo>
                  <a:lnTo>
                    <a:pt x="99" y="192"/>
                  </a:lnTo>
                  <a:lnTo>
                    <a:pt x="109" y="138"/>
                  </a:lnTo>
                  <a:lnTo>
                    <a:pt x="117" y="92"/>
                  </a:lnTo>
                  <a:lnTo>
                    <a:pt x="122" y="53"/>
                  </a:lnTo>
                  <a:lnTo>
                    <a:pt x="126" y="25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3" name="Freeform 100"/>
            <p:cNvSpPr>
              <a:spLocks/>
            </p:cNvSpPr>
            <p:nvPr/>
          </p:nvSpPr>
          <p:spPr bwMode="auto">
            <a:xfrm>
              <a:off x="6066083" y="5094812"/>
              <a:ext cx="221462" cy="1067824"/>
            </a:xfrm>
            <a:custGeom>
              <a:avLst/>
              <a:gdLst>
                <a:gd name="T0" fmla="*/ 121 w 129"/>
                <a:gd name="T1" fmla="*/ 0 h 622"/>
                <a:gd name="T2" fmla="*/ 121 w 129"/>
                <a:gd name="T3" fmla="*/ 6 h 622"/>
                <a:gd name="T4" fmla="*/ 123 w 129"/>
                <a:gd name="T5" fmla="*/ 22 h 622"/>
                <a:gd name="T6" fmla="*/ 127 w 129"/>
                <a:gd name="T7" fmla="*/ 48 h 622"/>
                <a:gd name="T8" fmla="*/ 129 w 129"/>
                <a:gd name="T9" fmla="*/ 85 h 622"/>
                <a:gd name="T10" fmla="*/ 129 w 129"/>
                <a:gd name="T11" fmla="*/ 131 h 622"/>
                <a:gd name="T12" fmla="*/ 129 w 129"/>
                <a:gd name="T13" fmla="*/ 185 h 622"/>
                <a:gd name="T14" fmla="*/ 125 w 129"/>
                <a:gd name="T15" fmla="*/ 244 h 622"/>
                <a:gd name="T16" fmla="*/ 117 w 129"/>
                <a:gd name="T17" fmla="*/ 310 h 622"/>
                <a:gd name="T18" fmla="*/ 104 w 129"/>
                <a:gd name="T19" fmla="*/ 382 h 622"/>
                <a:gd name="T20" fmla="*/ 87 w 129"/>
                <a:gd name="T21" fmla="*/ 459 h 622"/>
                <a:gd name="T22" fmla="*/ 64 w 129"/>
                <a:gd name="T23" fmla="*/ 540 h 622"/>
                <a:gd name="T24" fmla="*/ 33 w 129"/>
                <a:gd name="T25" fmla="*/ 622 h 622"/>
                <a:gd name="T26" fmla="*/ 0 w 129"/>
                <a:gd name="T27" fmla="*/ 607 h 622"/>
                <a:gd name="T28" fmla="*/ 19 w 129"/>
                <a:gd name="T29" fmla="*/ 551 h 622"/>
                <a:gd name="T30" fmla="*/ 37 w 129"/>
                <a:gd name="T31" fmla="*/ 490 h 622"/>
                <a:gd name="T32" fmla="*/ 52 w 129"/>
                <a:gd name="T33" fmla="*/ 429 h 622"/>
                <a:gd name="T34" fmla="*/ 67 w 129"/>
                <a:gd name="T35" fmla="*/ 365 h 622"/>
                <a:gd name="T36" fmla="*/ 79 w 129"/>
                <a:gd name="T37" fmla="*/ 304 h 622"/>
                <a:gd name="T38" fmla="*/ 91 w 129"/>
                <a:gd name="T39" fmla="*/ 242 h 622"/>
                <a:gd name="T40" fmla="*/ 98 w 129"/>
                <a:gd name="T41" fmla="*/ 187 h 622"/>
                <a:gd name="T42" fmla="*/ 106 w 129"/>
                <a:gd name="T43" fmla="*/ 135 h 622"/>
                <a:gd name="T44" fmla="*/ 112 w 129"/>
                <a:gd name="T45" fmla="*/ 91 h 622"/>
                <a:gd name="T46" fmla="*/ 115 w 129"/>
                <a:gd name="T47" fmla="*/ 52 h 622"/>
                <a:gd name="T48" fmla="*/ 119 w 129"/>
                <a:gd name="T49" fmla="*/ 24 h 622"/>
                <a:gd name="T50" fmla="*/ 119 w 129"/>
                <a:gd name="T51" fmla="*/ 6 h 622"/>
                <a:gd name="T52" fmla="*/ 121 w 129"/>
                <a:gd name="T5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9" h="622">
                  <a:moveTo>
                    <a:pt x="121" y="0"/>
                  </a:moveTo>
                  <a:lnTo>
                    <a:pt x="121" y="6"/>
                  </a:lnTo>
                  <a:lnTo>
                    <a:pt x="123" y="22"/>
                  </a:lnTo>
                  <a:lnTo>
                    <a:pt x="127" y="48"/>
                  </a:lnTo>
                  <a:lnTo>
                    <a:pt x="129" y="85"/>
                  </a:lnTo>
                  <a:lnTo>
                    <a:pt x="129" y="131"/>
                  </a:lnTo>
                  <a:lnTo>
                    <a:pt x="129" y="185"/>
                  </a:lnTo>
                  <a:lnTo>
                    <a:pt x="125" y="244"/>
                  </a:lnTo>
                  <a:lnTo>
                    <a:pt x="117" y="310"/>
                  </a:lnTo>
                  <a:lnTo>
                    <a:pt x="104" y="382"/>
                  </a:lnTo>
                  <a:lnTo>
                    <a:pt x="87" y="459"/>
                  </a:lnTo>
                  <a:lnTo>
                    <a:pt x="64" y="540"/>
                  </a:lnTo>
                  <a:lnTo>
                    <a:pt x="33" y="622"/>
                  </a:lnTo>
                  <a:lnTo>
                    <a:pt x="0" y="607"/>
                  </a:lnTo>
                  <a:lnTo>
                    <a:pt x="19" y="551"/>
                  </a:lnTo>
                  <a:lnTo>
                    <a:pt x="37" y="490"/>
                  </a:lnTo>
                  <a:lnTo>
                    <a:pt x="52" y="429"/>
                  </a:lnTo>
                  <a:lnTo>
                    <a:pt x="67" y="365"/>
                  </a:lnTo>
                  <a:lnTo>
                    <a:pt x="79" y="304"/>
                  </a:lnTo>
                  <a:lnTo>
                    <a:pt x="91" y="242"/>
                  </a:lnTo>
                  <a:lnTo>
                    <a:pt x="98" y="187"/>
                  </a:lnTo>
                  <a:lnTo>
                    <a:pt x="106" y="135"/>
                  </a:lnTo>
                  <a:lnTo>
                    <a:pt x="112" y="91"/>
                  </a:lnTo>
                  <a:lnTo>
                    <a:pt x="115" y="52"/>
                  </a:lnTo>
                  <a:lnTo>
                    <a:pt x="119" y="24"/>
                  </a:lnTo>
                  <a:lnTo>
                    <a:pt x="119" y="6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4" name="Freeform 101"/>
            <p:cNvSpPr>
              <a:spLocks/>
            </p:cNvSpPr>
            <p:nvPr/>
          </p:nvSpPr>
          <p:spPr bwMode="auto">
            <a:xfrm>
              <a:off x="5710714" y="5106830"/>
              <a:ext cx="108156" cy="1055806"/>
            </a:xfrm>
            <a:custGeom>
              <a:avLst/>
              <a:gdLst>
                <a:gd name="T0" fmla="*/ 25 w 63"/>
                <a:gd name="T1" fmla="*/ 0 h 615"/>
                <a:gd name="T2" fmla="*/ 27 w 63"/>
                <a:gd name="T3" fmla="*/ 6 h 615"/>
                <a:gd name="T4" fmla="*/ 31 w 63"/>
                <a:gd name="T5" fmla="*/ 19 h 615"/>
                <a:gd name="T6" fmla="*/ 36 w 63"/>
                <a:gd name="T7" fmla="*/ 41 h 615"/>
                <a:gd name="T8" fmla="*/ 44 w 63"/>
                <a:gd name="T9" fmla="*/ 73 h 615"/>
                <a:gd name="T10" fmla="*/ 50 w 63"/>
                <a:gd name="T11" fmla="*/ 112 h 615"/>
                <a:gd name="T12" fmla="*/ 56 w 63"/>
                <a:gd name="T13" fmla="*/ 160 h 615"/>
                <a:gd name="T14" fmla="*/ 59 w 63"/>
                <a:gd name="T15" fmla="*/ 215 h 615"/>
                <a:gd name="T16" fmla="*/ 63 w 63"/>
                <a:gd name="T17" fmla="*/ 279 h 615"/>
                <a:gd name="T18" fmla="*/ 61 w 63"/>
                <a:gd name="T19" fmla="*/ 350 h 615"/>
                <a:gd name="T20" fmla="*/ 56 w 63"/>
                <a:gd name="T21" fmla="*/ 428 h 615"/>
                <a:gd name="T22" fmla="*/ 46 w 63"/>
                <a:gd name="T23" fmla="*/ 513 h 615"/>
                <a:gd name="T24" fmla="*/ 31 w 63"/>
                <a:gd name="T25" fmla="*/ 605 h 615"/>
                <a:gd name="T26" fmla="*/ 0 w 63"/>
                <a:gd name="T27" fmla="*/ 615 h 615"/>
                <a:gd name="T28" fmla="*/ 11 w 63"/>
                <a:gd name="T29" fmla="*/ 547 h 615"/>
                <a:gd name="T30" fmla="*/ 19 w 63"/>
                <a:gd name="T31" fmla="*/ 476 h 615"/>
                <a:gd name="T32" fmla="*/ 25 w 63"/>
                <a:gd name="T33" fmla="*/ 407 h 615"/>
                <a:gd name="T34" fmla="*/ 29 w 63"/>
                <a:gd name="T35" fmla="*/ 336 h 615"/>
                <a:gd name="T36" fmla="*/ 31 w 63"/>
                <a:gd name="T37" fmla="*/ 271 h 615"/>
                <a:gd name="T38" fmla="*/ 31 w 63"/>
                <a:gd name="T39" fmla="*/ 208 h 615"/>
                <a:gd name="T40" fmla="*/ 31 w 63"/>
                <a:gd name="T41" fmla="*/ 150 h 615"/>
                <a:gd name="T42" fmla="*/ 31 w 63"/>
                <a:gd name="T43" fmla="*/ 100 h 615"/>
                <a:gd name="T44" fmla="*/ 29 w 63"/>
                <a:gd name="T45" fmla="*/ 60 h 615"/>
                <a:gd name="T46" fmla="*/ 27 w 63"/>
                <a:gd name="T47" fmla="*/ 27 h 615"/>
                <a:gd name="T48" fmla="*/ 27 w 63"/>
                <a:gd name="T49" fmla="*/ 8 h 615"/>
                <a:gd name="T50" fmla="*/ 25 w 63"/>
                <a:gd name="T5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5">
                  <a:moveTo>
                    <a:pt x="25" y="0"/>
                  </a:moveTo>
                  <a:lnTo>
                    <a:pt x="27" y="6"/>
                  </a:lnTo>
                  <a:lnTo>
                    <a:pt x="31" y="19"/>
                  </a:lnTo>
                  <a:lnTo>
                    <a:pt x="36" y="41"/>
                  </a:lnTo>
                  <a:lnTo>
                    <a:pt x="44" y="73"/>
                  </a:lnTo>
                  <a:lnTo>
                    <a:pt x="50" y="112"/>
                  </a:lnTo>
                  <a:lnTo>
                    <a:pt x="56" y="160"/>
                  </a:lnTo>
                  <a:lnTo>
                    <a:pt x="59" y="215"/>
                  </a:lnTo>
                  <a:lnTo>
                    <a:pt x="63" y="279"/>
                  </a:lnTo>
                  <a:lnTo>
                    <a:pt x="61" y="350"/>
                  </a:lnTo>
                  <a:lnTo>
                    <a:pt x="56" y="428"/>
                  </a:lnTo>
                  <a:lnTo>
                    <a:pt x="46" y="513"/>
                  </a:lnTo>
                  <a:lnTo>
                    <a:pt x="31" y="605"/>
                  </a:lnTo>
                  <a:lnTo>
                    <a:pt x="0" y="615"/>
                  </a:lnTo>
                  <a:lnTo>
                    <a:pt x="11" y="547"/>
                  </a:lnTo>
                  <a:lnTo>
                    <a:pt x="19" y="476"/>
                  </a:lnTo>
                  <a:lnTo>
                    <a:pt x="25" y="407"/>
                  </a:lnTo>
                  <a:lnTo>
                    <a:pt x="29" y="336"/>
                  </a:lnTo>
                  <a:lnTo>
                    <a:pt x="31" y="271"/>
                  </a:lnTo>
                  <a:lnTo>
                    <a:pt x="31" y="208"/>
                  </a:lnTo>
                  <a:lnTo>
                    <a:pt x="31" y="150"/>
                  </a:lnTo>
                  <a:lnTo>
                    <a:pt x="31" y="100"/>
                  </a:lnTo>
                  <a:lnTo>
                    <a:pt x="29" y="60"/>
                  </a:lnTo>
                  <a:lnTo>
                    <a:pt x="27" y="27"/>
                  </a:lnTo>
                  <a:lnTo>
                    <a:pt x="27" y="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5" name="Freeform 102"/>
            <p:cNvSpPr>
              <a:spLocks/>
            </p:cNvSpPr>
            <p:nvPr/>
          </p:nvSpPr>
          <p:spPr bwMode="auto">
            <a:xfrm>
              <a:off x="5624876" y="5111980"/>
              <a:ext cx="104723" cy="1050656"/>
            </a:xfrm>
            <a:custGeom>
              <a:avLst/>
              <a:gdLst>
                <a:gd name="T0" fmla="*/ 23 w 61"/>
                <a:gd name="T1" fmla="*/ 0 h 612"/>
                <a:gd name="T2" fmla="*/ 23 w 61"/>
                <a:gd name="T3" fmla="*/ 4 h 612"/>
                <a:gd name="T4" fmla="*/ 29 w 61"/>
                <a:gd name="T5" fmla="*/ 17 h 612"/>
                <a:gd name="T6" fmla="*/ 34 w 61"/>
                <a:gd name="T7" fmla="*/ 40 h 612"/>
                <a:gd name="T8" fmla="*/ 40 w 61"/>
                <a:gd name="T9" fmla="*/ 71 h 612"/>
                <a:gd name="T10" fmla="*/ 48 w 61"/>
                <a:gd name="T11" fmla="*/ 109 h 612"/>
                <a:gd name="T12" fmla="*/ 54 w 61"/>
                <a:gd name="T13" fmla="*/ 157 h 612"/>
                <a:gd name="T14" fmla="*/ 58 w 61"/>
                <a:gd name="T15" fmla="*/ 213 h 612"/>
                <a:gd name="T16" fmla="*/ 61 w 61"/>
                <a:gd name="T17" fmla="*/ 276 h 612"/>
                <a:gd name="T18" fmla="*/ 59 w 61"/>
                <a:gd name="T19" fmla="*/ 347 h 612"/>
                <a:gd name="T20" fmla="*/ 56 w 61"/>
                <a:gd name="T21" fmla="*/ 426 h 612"/>
                <a:gd name="T22" fmla="*/ 46 w 61"/>
                <a:gd name="T23" fmla="*/ 511 h 612"/>
                <a:gd name="T24" fmla="*/ 31 w 61"/>
                <a:gd name="T25" fmla="*/ 603 h 612"/>
                <a:gd name="T26" fmla="*/ 0 w 61"/>
                <a:gd name="T27" fmla="*/ 612 h 612"/>
                <a:gd name="T28" fmla="*/ 10 w 61"/>
                <a:gd name="T29" fmla="*/ 551 h 612"/>
                <a:gd name="T30" fmla="*/ 17 w 61"/>
                <a:gd name="T31" fmla="*/ 486 h 612"/>
                <a:gd name="T32" fmla="*/ 23 w 61"/>
                <a:gd name="T33" fmla="*/ 420 h 612"/>
                <a:gd name="T34" fmla="*/ 27 w 61"/>
                <a:gd name="T35" fmla="*/ 357 h 612"/>
                <a:gd name="T36" fmla="*/ 29 w 61"/>
                <a:gd name="T37" fmla="*/ 294 h 612"/>
                <a:gd name="T38" fmla="*/ 29 w 61"/>
                <a:gd name="T39" fmla="*/ 234 h 612"/>
                <a:gd name="T40" fmla="*/ 29 w 61"/>
                <a:gd name="T41" fmla="*/ 179 h 612"/>
                <a:gd name="T42" fmla="*/ 29 w 61"/>
                <a:gd name="T43" fmla="*/ 129 h 612"/>
                <a:gd name="T44" fmla="*/ 27 w 61"/>
                <a:gd name="T45" fmla="*/ 84 h 612"/>
                <a:gd name="T46" fmla="*/ 25 w 61"/>
                <a:gd name="T47" fmla="*/ 50 h 612"/>
                <a:gd name="T48" fmla="*/ 25 w 61"/>
                <a:gd name="T49" fmla="*/ 23 h 612"/>
                <a:gd name="T50" fmla="*/ 23 w 61"/>
                <a:gd name="T51" fmla="*/ 6 h 612"/>
                <a:gd name="T52" fmla="*/ 23 w 61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12">
                  <a:moveTo>
                    <a:pt x="23" y="0"/>
                  </a:moveTo>
                  <a:lnTo>
                    <a:pt x="23" y="4"/>
                  </a:lnTo>
                  <a:lnTo>
                    <a:pt x="29" y="17"/>
                  </a:lnTo>
                  <a:lnTo>
                    <a:pt x="34" y="40"/>
                  </a:lnTo>
                  <a:lnTo>
                    <a:pt x="40" y="71"/>
                  </a:lnTo>
                  <a:lnTo>
                    <a:pt x="48" y="109"/>
                  </a:lnTo>
                  <a:lnTo>
                    <a:pt x="54" y="157"/>
                  </a:lnTo>
                  <a:lnTo>
                    <a:pt x="58" y="213"/>
                  </a:lnTo>
                  <a:lnTo>
                    <a:pt x="61" y="276"/>
                  </a:lnTo>
                  <a:lnTo>
                    <a:pt x="59" y="347"/>
                  </a:lnTo>
                  <a:lnTo>
                    <a:pt x="56" y="426"/>
                  </a:lnTo>
                  <a:lnTo>
                    <a:pt x="46" y="511"/>
                  </a:lnTo>
                  <a:lnTo>
                    <a:pt x="31" y="603"/>
                  </a:lnTo>
                  <a:lnTo>
                    <a:pt x="0" y="612"/>
                  </a:lnTo>
                  <a:lnTo>
                    <a:pt x="10" y="551"/>
                  </a:lnTo>
                  <a:lnTo>
                    <a:pt x="17" y="486"/>
                  </a:lnTo>
                  <a:lnTo>
                    <a:pt x="23" y="420"/>
                  </a:lnTo>
                  <a:lnTo>
                    <a:pt x="27" y="357"/>
                  </a:lnTo>
                  <a:lnTo>
                    <a:pt x="29" y="294"/>
                  </a:lnTo>
                  <a:lnTo>
                    <a:pt x="29" y="234"/>
                  </a:lnTo>
                  <a:lnTo>
                    <a:pt x="29" y="179"/>
                  </a:lnTo>
                  <a:lnTo>
                    <a:pt x="29" y="129"/>
                  </a:lnTo>
                  <a:lnTo>
                    <a:pt x="27" y="84"/>
                  </a:lnTo>
                  <a:lnTo>
                    <a:pt x="25" y="50"/>
                  </a:lnTo>
                  <a:lnTo>
                    <a:pt x="25" y="23"/>
                  </a:lnTo>
                  <a:lnTo>
                    <a:pt x="23" y="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6" name="Freeform 103"/>
            <p:cNvSpPr>
              <a:spLocks/>
            </p:cNvSpPr>
            <p:nvPr/>
          </p:nvSpPr>
          <p:spPr bwMode="auto">
            <a:xfrm>
              <a:off x="3386224" y="5026142"/>
              <a:ext cx="97856" cy="1136494"/>
            </a:xfrm>
            <a:custGeom>
              <a:avLst/>
              <a:gdLst>
                <a:gd name="T0" fmla="*/ 8 w 57"/>
                <a:gd name="T1" fmla="*/ 0 h 662"/>
                <a:gd name="T2" fmla="*/ 9 w 57"/>
                <a:gd name="T3" fmla="*/ 5 h 662"/>
                <a:gd name="T4" fmla="*/ 13 w 57"/>
                <a:gd name="T5" fmla="*/ 21 h 662"/>
                <a:gd name="T6" fmla="*/ 21 w 57"/>
                <a:gd name="T7" fmla="*/ 47 h 662"/>
                <a:gd name="T8" fmla="*/ 29 w 57"/>
                <a:gd name="T9" fmla="*/ 84 h 662"/>
                <a:gd name="T10" fmla="*/ 38 w 57"/>
                <a:gd name="T11" fmla="*/ 130 h 662"/>
                <a:gd name="T12" fmla="*/ 46 w 57"/>
                <a:gd name="T13" fmla="*/ 186 h 662"/>
                <a:gd name="T14" fmla="*/ 52 w 57"/>
                <a:gd name="T15" fmla="*/ 247 h 662"/>
                <a:gd name="T16" fmla="*/ 56 w 57"/>
                <a:gd name="T17" fmla="*/ 318 h 662"/>
                <a:gd name="T18" fmla="*/ 57 w 57"/>
                <a:gd name="T19" fmla="*/ 395 h 662"/>
                <a:gd name="T20" fmla="*/ 54 w 57"/>
                <a:gd name="T21" fmla="*/ 479 h 662"/>
                <a:gd name="T22" fmla="*/ 46 w 57"/>
                <a:gd name="T23" fmla="*/ 568 h 662"/>
                <a:gd name="T24" fmla="*/ 32 w 57"/>
                <a:gd name="T25" fmla="*/ 662 h 662"/>
                <a:gd name="T26" fmla="*/ 0 w 57"/>
                <a:gd name="T27" fmla="*/ 658 h 662"/>
                <a:gd name="T28" fmla="*/ 8 w 57"/>
                <a:gd name="T29" fmla="*/ 593 h 662"/>
                <a:gd name="T30" fmla="*/ 13 w 57"/>
                <a:gd name="T31" fmla="*/ 525 h 662"/>
                <a:gd name="T32" fmla="*/ 17 w 57"/>
                <a:gd name="T33" fmla="*/ 458 h 662"/>
                <a:gd name="T34" fmla="*/ 19 w 57"/>
                <a:gd name="T35" fmla="*/ 389 h 662"/>
                <a:gd name="T36" fmla="*/ 21 w 57"/>
                <a:gd name="T37" fmla="*/ 322 h 662"/>
                <a:gd name="T38" fmla="*/ 19 w 57"/>
                <a:gd name="T39" fmla="*/ 257 h 662"/>
                <a:gd name="T40" fmla="*/ 19 w 57"/>
                <a:gd name="T41" fmla="*/ 197 h 662"/>
                <a:gd name="T42" fmla="*/ 17 w 57"/>
                <a:gd name="T43" fmla="*/ 142 h 662"/>
                <a:gd name="T44" fmla="*/ 13 w 57"/>
                <a:gd name="T45" fmla="*/ 94 h 662"/>
                <a:gd name="T46" fmla="*/ 11 w 57"/>
                <a:gd name="T47" fmla="*/ 55 h 662"/>
                <a:gd name="T48" fmla="*/ 9 w 57"/>
                <a:gd name="T49" fmla="*/ 24 h 662"/>
                <a:gd name="T50" fmla="*/ 8 w 57"/>
                <a:gd name="T51" fmla="*/ 5 h 662"/>
                <a:gd name="T52" fmla="*/ 8 w 57"/>
                <a:gd name="T53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662">
                  <a:moveTo>
                    <a:pt x="8" y="0"/>
                  </a:moveTo>
                  <a:lnTo>
                    <a:pt x="9" y="5"/>
                  </a:lnTo>
                  <a:lnTo>
                    <a:pt x="13" y="21"/>
                  </a:lnTo>
                  <a:lnTo>
                    <a:pt x="21" y="47"/>
                  </a:lnTo>
                  <a:lnTo>
                    <a:pt x="29" y="84"/>
                  </a:lnTo>
                  <a:lnTo>
                    <a:pt x="38" y="130"/>
                  </a:lnTo>
                  <a:lnTo>
                    <a:pt x="46" y="186"/>
                  </a:lnTo>
                  <a:lnTo>
                    <a:pt x="52" y="247"/>
                  </a:lnTo>
                  <a:lnTo>
                    <a:pt x="56" y="318"/>
                  </a:lnTo>
                  <a:lnTo>
                    <a:pt x="57" y="395"/>
                  </a:lnTo>
                  <a:lnTo>
                    <a:pt x="54" y="479"/>
                  </a:lnTo>
                  <a:lnTo>
                    <a:pt x="46" y="568"/>
                  </a:lnTo>
                  <a:lnTo>
                    <a:pt x="32" y="662"/>
                  </a:lnTo>
                  <a:lnTo>
                    <a:pt x="0" y="658"/>
                  </a:lnTo>
                  <a:lnTo>
                    <a:pt x="8" y="593"/>
                  </a:lnTo>
                  <a:lnTo>
                    <a:pt x="13" y="525"/>
                  </a:lnTo>
                  <a:lnTo>
                    <a:pt x="17" y="458"/>
                  </a:lnTo>
                  <a:lnTo>
                    <a:pt x="19" y="389"/>
                  </a:lnTo>
                  <a:lnTo>
                    <a:pt x="21" y="322"/>
                  </a:lnTo>
                  <a:lnTo>
                    <a:pt x="19" y="257"/>
                  </a:lnTo>
                  <a:lnTo>
                    <a:pt x="19" y="197"/>
                  </a:lnTo>
                  <a:lnTo>
                    <a:pt x="17" y="142"/>
                  </a:lnTo>
                  <a:lnTo>
                    <a:pt x="13" y="94"/>
                  </a:lnTo>
                  <a:lnTo>
                    <a:pt x="11" y="55"/>
                  </a:lnTo>
                  <a:lnTo>
                    <a:pt x="9" y="24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7" name="Freeform 104"/>
            <p:cNvSpPr>
              <a:spLocks/>
            </p:cNvSpPr>
            <p:nvPr/>
          </p:nvSpPr>
          <p:spPr bwMode="auto">
            <a:xfrm>
              <a:off x="3293519" y="5269922"/>
              <a:ext cx="75537" cy="892714"/>
            </a:xfrm>
            <a:custGeom>
              <a:avLst/>
              <a:gdLst>
                <a:gd name="T0" fmla="*/ 4 w 44"/>
                <a:gd name="T1" fmla="*/ 0 h 520"/>
                <a:gd name="T2" fmla="*/ 6 w 44"/>
                <a:gd name="T3" fmla="*/ 6 h 520"/>
                <a:gd name="T4" fmla="*/ 10 w 44"/>
                <a:gd name="T5" fmla="*/ 21 h 520"/>
                <a:gd name="T6" fmla="*/ 17 w 44"/>
                <a:gd name="T7" fmla="*/ 46 h 520"/>
                <a:gd name="T8" fmla="*/ 23 w 44"/>
                <a:gd name="T9" fmla="*/ 79 h 520"/>
                <a:gd name="T10" fmla="*/ 31 w 44"/>
                <a:gd name="T11" fmla="*/ 121 h 520"/>
                <a:gd name="T12" fmla="*/ 38 w 44"/>
                <a:gd name="T13" fmla="*/ 173 h 520"/>
                <a:gd name="T14" fmla="*/ 42 w 44"/>
                <a:gd name="T15" fmla="*/ 228 h 520"/>
                <a:gd name="T16" fmla="*/ 44 w 44"/>
                <a:gd name="T17" fmla="*/ 294 h 520"/>
                <a:gd name="T18" fmla="*/ 44 w 44"/>
                <a:gd name="T19" fmla="*/ 365 h 520"/>
                <a:gd name="T20" fmla="*/ 38 w 44"/>
                <a:gd name="T21" fmla="*/ 439 h 520"/>
                <a:gd name="T22" fmla="*/ 27 w 44"/>
                <a:gd name="T23" fmla="*/ 520 h 520"/>
                <a:gd name="T24" fmla="*/ 0 w 44"/>
                <a:gd name="T25" fmla="*/ 518 h 520"/>
                <a:gd name="T26" fmla="*/ 8 w 44"/>
                <a:gd name="T27" fmla="*/ 462 h 520"/>
                <a:gd name="T28" fmla="*/ 12 w 44"/>
                <a:gd name="T29" fmla="*/ 405 h 520"/>
                <a:gd name="T30" fmla="*/ 15 w 44"/>
                <a:gd name="T31" fmla="*/ 347 h 520"/>
                <a:gd name="T32" fmla="*/ 15 w 44"/>
                <a:gd name="T33" fmla="*/ 288 h 520"/>
                <a:gd name="T34" fmla="*/ 15 w 44"/>
                <a:gd name="T35" fmla="*/ 232 h 520"/>
                <a:gd name="T36" fmla="*/ 15 w 44"/>
                <a:gd name="T37" fmla="*/ 178 h 520"/>
                <a:gd name="T38" fmla="*/ 13 w 44"/>
                <a:gd name="T39" fmla="*/ 130 h 520"/>
                <a:gd name="T40" fmla="*/ 10 w 44"/>
                <a:gd name="T41" fmla="*/ 86 h 520"/>
                <a:gd name="T42" fmla="*/ 8 w 44"/>
                <a:gd name="T43" fmla="*/ 50 h 520"/>
                <a:gd name="T44" fmla="*/ 6 w 44"/>
                <a:gd name="T45" fmla="*/ 23 h 520"/>
                <a:gd name="T46" fmla="*/ 4 w 44"/>
                <a:gd name="T47" fmla="*/ 6 h 520"/>
                <a:gd name="T48" fmla="*/ 4 w 44"/>
                <a:gd name="T4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520">
                  <a:moveTo>
                    <a:pt x="4" y="0"/>
                  </a:moveTo>
                  <a:lnTo>
                    <a:pt x="6" y="6"/>
                  </a:lnTo>
                  <a:lnTo>
                    <a:pt x="10" y="21"/>
                  </a:lnTo>
                  <a:lnTo>
                    <a:pt x="17" y="46"/>
                  </a:lnTo>
                  <a:lnTo>
                    <a:pt x="23" y="79"/>
                  </a:lnTo>
                  <a:lnTo>
                    <a:pt x="31" y="121"/>
                  </a:lnTo>
                  <a:lnTo>
                    <a:pt x="38" y="173"/>
                  </a:lnTo>
                  <a:lnTo>
                    <a:pt x="42" y="228"/>
                  </a:lnTo>
                  <a:lnTo>
                    <a:pt x="44" y="294"/>
                  </a:lnTo>
                  <a:lnTo>
                    <a:pt x="44" y="365"/>
                  </a:lnTo>
                  <a:lnTo>
                    <a:pt x="38" y="439"/>
                  </a:lnTo>
                  <a:lnTo>
                    <a:pt x="27" y="520"/>
                  </a:lnTo>
                  <a:lnTo>
                    <a:pt x="0" y="518"/>
                  </a:lnTo>
                  <a:lnTo>
                    <a:pt x="8" y="462"/>
                  </a:lnTo>
                  <a:lnTo>
                    <a:pt x="12" y="405"/>
                  </a:lnTo>
                  <a:lnTo>
                    <a:pt x="15" y="347"/>
                  </a:lnTo>
                  <a:lnTo>
                    <a:pt x="15" y="288"/>
                  </a:lnTo>
                  <a:lnTo>
                    <a:pt x="15" y="232"/>
                  </a:lnTo>
                  <a:lnTo>
                    <a:pt x="15" y="178"/>
                  </a:lnTo>
                  <a:lnTo>
                    <a:pt x="13" y="130"/>
                  </a:lnTo>
                  <a:lnTo>
                    <a:pt x="10" y="86"/>
                  </a:lnTo>
                  <a:lnTo>
                    <a:pt x="8" y="50"/>
                  </a:lnTo>
                  <a:lnTo>
                    <a:pt x="6" y="23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8" name="Freeform 105"/>
            <p:cNvSpPr>
              <a:spLocks/>
            </p:cNvSpPr>
            <p:nvPr/>
          </p:nvSpPr>
          <p:spPr bwMode="auto">
            <a:xfrm>
              <a:off x="3204247" y="5007258"/>
              <a:ext cx="75537" cy="1155378"/>
            </a:xfrm>
            <a:custGeom>
              <a:avLst/>
              <a:gdLst>
                <a:gd name="T0" fmla="*/ 19 w 44"/>
                <a:gd name="T1" fmla="*/ 0 h 673"/>
                <a:gd name="T2" fmla="*/ 21 w 44"/>
                <a:gd name="T3" fmla="*/ 5 h 673"/>
                <a:gd name="T4" fmla="*/ 23 w 44"/>
                <a:gd name="T5" fmla="*/ 23 h 673"/>
                <a:gd name="T6" fmla="*/ 27 w 44"/>
                <a:gd name="T7" fmla="*/ 49 h 673"/>
                <a:gd name="T8" fmla="*/ 33 w 44"/>
                <a:gd name="T9" fmla="*/ 86 h 673"/>
                <a:gd name="T10" fmla="*/ 37 w 44"/>
                <a:gd name="T11" fmla="*/ 132 h 673"/>
                <a:gd name="T12" fmla="*/ 41 w 44"/>
                <a:gd name="T13" fmla="*/ 188 h 673"/>
                <a:gd name="T14" fmla="*/ 44 w 44"/>
                <a:gd name="T15" fmla="*/ 251 h 673"/>
                <a:gd name="T16" fmla="*/ 44 w 44"/>
                <a:gd name="T17" fmla="*/ 322 h 673"/>
                <a:gd name="T18" fmla="*/ 44 w 44"/>
                <a:gd name="T19" fmla="*/ 401 h 673"/>
                <a:gd name="T20" fmla="*/ 41 w 44"/>
                <a:gd name="T21" fmla="*/ 485 h 673"/>
                <a:gd name="T22" fmla="*/ 33 w 44"/>
                <a:gd name="T23" fmla="*/ 575 h 673"/>
                <a:gd name="T24" fmla="*/ 21 w 44"/>
                <a:gd name="T25" fmla="*/ 673 h 673"/>
                <a:gd name="T26" fmla="*/ 0 w 44"/>
                <a:gd name="T27" fmla="*/ 669 h 673"/>
                <a:gd name="T28" fmla="*/ 8 w 44"/>
                <a:gd name="T29" fmla="*/ 604 h 673"/>
                <a:gd name="T30" fmla="*/ 14 w 44"/>
                <a:gd name="T31" fmla="*/ 535 h 673"/>
                <a:gd name="T32" fmla="*/ 17 w 44"/>
                <a:gd name="T33" fmla="*/ 466 h 673"/>
                <a:gd name="T34" fmla="*/ 19 w 44"/>
                <a:gd name="T35" fmla="*/ 395 h 673"/>
                <a:gd name="T36" fmla="*/ 21 w 44"/>
                <a:gd name="T37" fmla="*/ 328 h 673"/>
                <a:gd name="T38" fmla="*/ 23 w 44"/>
                <a:gd name="T39" fmla="*/ 263 h 673"/>
                <a:gd name="T40" fmla="*/ 23 w 44"/>
                <a:gd name="T41" fmla="*/ 201 h 673"/>
                <a:gd name="T42" fmla="*/ 23 w 44"/>
                <a:gd name="T43" fmla="*/ 145 h 673"/>
                <a:gd name="T44" fmla="*/ 21 w 44"/>
                <a:gd name="T45" fmla="*/ 97 h 673"/>
                <a:gd name="T46" fmla="*/ 21 w 44"/>
                <a:gd name="T47" fmla="*/ 57 h 673"/>
                <a:gd name="T48" fmla="*/ 21 w 44"/>
                <a:gd name="T49" fmla="*/ 26 h 673"/>
                <a:gd name="T50" fmla="*/ 19 w 44"/>
                <a:gd name="T51" fmla="*/ 7 h 673"/>
                <a:gd name="T52" fmla="*/ 19 w 44"/>
                <a:gd name="T5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673">
                  <a:moveTo>
                    <a:pt x="19" y="0"/>
                  </a:moveTo>
                  <a:lnTo>
                    <a:pt x="21" y="5"/>
                  </a:lnTo>
                  <a:lnTo>
                    <a:pt x="23" y="23"/>
                  </a:lnTo>
                  <a:lnTo>
                    <a:pt x="27" y="49"/>
                  </a:lnTo>
                  <a:lnTo>
                    <a:pt x="33" y="86"/>
                  </a:lnTo>
                  <a:lnTo>
                    <a:pt x="37" y="132"/>
                  </a:lnTo>
                  <a:lnTo>
                    <a:pt x="41" y="188"/>
                  </a:lnTo>
                  <a:lnTo>
                    <a:pt x="44" y="251"/>
                  </a:lnTo>
                  <a:lnTo>
                    <a:pt x="44" y="322"/>
                  </a:lnTo>
                  <a:lnTo>
                    <a:pt x="44" y="401"/>
                  </a:lnTo>
                  <a:lnTo>
                    <a:pt x="41" y="485"/>
                  </a:lnTo>
                  <a:lnTo>
                    <a:pt x="33" y="575"/>
                  </a:lnTo>
                  <a:lnTo>
                    <a:pt x="21" y="673"/>
                  </a:lnTo>
                  <a:lnTo>
                    <a:pt x="0" y="669"/>
                  </a:lnTo>
                  <a:lnTo>
                    <a:pt x="8" y="604"/>
                  </a:lnTo>
                  <a:lnTo>
                    <a:pt x="14" y="535"/>
                  </a:lnTo>
                  <a:lnTo>
                    <a:pt x="17" y="466"/>
                  </a:lnTo>
                  <a:lnTo>
                    <a:pt x="19" y="395"/>
                  </a:lnTo>
                  <a:lnTo>
                    <a:pt x="21" y="328"/>
                  </a:lnTo>
                  <a:lnTo>
                    <a:pt x="23" y="263"/>
                  </a:lnTo>
                  <a:lnTo>
                    <a:pt x="23" y="201"/>
                  </a:lnTo>
                  <a:lnTo>
                    <a:pt x="23" y="145"/>
                  </a:lnTo>
                  <a:lnTo>
                    <a:pt x="21" y="97"/>
                  </a:lnTo>
                  <a:lnTo>
                    <a:pt x="21" y="57"/>
                  </a:lnTo>
                  <a:lnTo>
                    <a:pt x="21" y="26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9" name="Freeform 106"/>
            <p:cNvSpPr>
              <a:spLocks/>
            </p:cNvSpPr>
            <p:nvPr/>
          </p:nvSpPr>
          <p:spPr bwMode="auto">
            <a:xfrm>
              <a:off x="3118409" y="5045027"/>
              <a:ext cx="73821" cy="1117609"/>
            </a:xfrm>
            <a:custGeom>
              <a:avLst/>
              <a:gdLst>
                <a:gd name="T0" fmla="*/ 10 w 43"/>
                <a:gd name="T1" fmla="*/ 0 h 651"/>
                <a:gd name="T2" fmla="*/ 12 w 43"/>
                <a:gd name="T3" fmla="*/ 6 h 651"/>
                <a:gd name="T4" fmla="*/ 16 w 43"/>
                <a:gd name="T5" fmla="*/ 23 h 651"/>
                <a:gd name="T6" fmla="*/ 19 w 43"/>
                <a:gd name="T7" fmla="*/ 48 h 651"/>
                <a:gd name="T8" fmla="*/ 25 w 43"/>
                <a:gd name="T9" fmla="*/ 84 h 651"/>
                <a:gd name="T10" fmla="*/ 31 w 43"/>
                <a:gd name="T11" fmla="*/ 128 h 651"/>
                <a:gd name="T12" fmla="*/ 35 w 43"/>
                <a:gd name="T13" fmla="*/ 182 h 651"/>
                <a:gd name="T14" fmla="*/ 39 w 43"/>
                <a:gd name="T15" fmla="*/ 242 h 651"/>
                <a:gd name="T16" fmla="*/ 43 w 43"/>
                <a:gd name="T17" fmla="*/ 311 h 651"/>
                <a:gd name="T18" fmla="*/ 43 w 43"/>
                <a:gd name="T19" fmla="*/ 388 h 651"/>
                <a:gd name="T20" fmla="*/ 39 w 43"/>
                <a:gd name="T21" fmla="*/ 468 h 651"/>
                <a:gd name="T22" fmla="*/ 33 w 43"/>
                <a:gd name="T23" fmla="*/ 557 h 651"/>
                <a:gd name="T24" fmla="*/ 23 w 43"/>
                <a:gd name="T25" fmla="*/ 651 h 651"/>
                <a:gd name="T26" fmla="*/ 0 w 43"/>
                <a:gd name="T27" fmla="*/ 649 h 651"/>
                <a:gd name="T28" fmla="*/ 6 w 43"/>
                <a:gd name="T29" fmla="*/ 583 h 651"/>
                <a:gd name="T30" fmla="*/ 12 w 43"/>
                <a:gd name="T31" fmla="*/ 518 h 651"/>
                <a:gd name="T32" fmla="*/ 14 w 43"/>
                <a:gd name="T33" fmla="*/ 451 h 651"/>
                <a:gd name="T34" fmla="*/ 16 w 43"/>
                <a:gd name="T35" fmla="*/ 382 h 651"/>
                <a:gd name="T36" fmla="*/ 18 w 43"/>
                <a:gd name="T37" fmla="*/ 317 h 651"/>
                <a:gd name="T38" fmla="*/ 18 w 43"/>
                <a:gd name="T39" fmla="*/ 253 h 651"/>
                <a:gd name="T40" fmla="*/ 18 w 43"/>
                <a:gd name="T41" fmla="*/ 194 h 651"/>
                <a:gd name="T42" fmla="*/ 16 w 43"/>
                <a:gd name="T43" fmla="*/ 140 h 651"/>
                <a:gd name="T44" fmla="*/ 14 w 43"/>
                <a:gd name="T45" fmla="*/ 94 h 651"/>
                <a:gd name="T46" fmla="*/ 14 w 43"/>
                <a:gd name="T47" fmla="*/ 55 h 651"/>
                <a:gd name="T48" fmla="*/ 12 w 43"/>
                <a:gd name="T49" fmla="*/ 27 h 651"/>
                <a:gd name="T50" fmla="*/ 10 w 43"/>
                <a:gd name="T51" fmla="*/ 8 h 651"/>
                <a:gd name="T52" fmla="*/ 10 w 43"/>
                <a:gd name="T53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651">
                  <a:moveTo>
                    <a:pt x="10" y="0"/>
                  </a:moveTo>
                  <a:lnTo>
                    <a:pt x="12" y="6"/>
                  </a:lnTo>
                  <a:lnTo>
                    <a:pt x="16" y="23"/>
                  </a:lnTo>
                  <a:lnTo>
                    <a:pt x="19" y="48"/>
                  </a:lnTo>
                  <a:lnTo>
                    <a:pt x="25" y="84"/>
                  </a:lnTo>
                  <a:lnTo>
                    <a:pt x="31" y="128"/>
                  </a:lnTo>
                  <a:lnTo>
                    <a:pt x="35" y="182"/>
                  </a:lnTo>
                  <a:lnTo>
                    <a:pt x="39" y="242"/>
                  </a:lnTo>
                  <a:lnTo>
                    <a:pt x="43" y="311"/>
                  </a:lnTo>
                  <a:lnTo>
                    <a:pt x="43" y="388"/>
                  </a:lnTo>
                  <a:lnTo>
                    <a:pt x="39" y="468"/>
                  </a:lnTo>
                  <a:lnTo>
                    <a:pt x="33" y="557"/>
                  </a:lnTo>
                  <a:lnTo>
                    <a:pt x="23" y="651"/>
                  </a:lnTo>
                  <a:lnTo>
                    <a:pt x="0" y="649"/>
                  </a:lnTo>
                  <a:lnTo>
                    <a:pt x="6" y="583"/>
                  </a:lnTo>
                  <a:lnTo>
                    <a:pt x="12" y="518"/>
                  </a:lnTo>
                  <a:lnTo>
                    <a:pt x="14" y="451"/>
                  </a:lnTo>
                  <a:lnTo>
                    <a:pt x="16" y="382"/>
                  </a:lnTo>
                  <a:lnTo>
                    <a:pt x="18" y="317"/>
                  </a:lnTo>
                  <a:lnTo>
                    <a:pt x="18" y="253"/>
                  </a:lnTo>
                  <a:lnTo>
                    <a:pt x="18" y="194"/>
                  </a:lnTo>
                  <a:lnTo>
                    <a:pt x="16" y="140"/>
                  </a:lnTo>
                  <a:lnTo>
                    <a:pt x="14" y="94"/>
                  </a:lnTo>
                  <a:lnTo>
                    <a:pt x="14" y="55"/>
                  </a:lnTo>
                  <a:lnTo>
                    <a:pt x="12" y="27"/>
                  </a:lnTo>
                  <a:lnTo>
                    <a:pt x="10" y="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107"/>
            <p:cNvSpPr>
              <a:spLocks/>
            </p:cNvSpPr>
            <p:nvPr/>
          </p:nvSpPr>
          <p:spPr bwMode="auto">
            <a:xfrm>
              <a:off x="3475495" y="5082795"/>
              <a:ext cx="101289" cy="1079841"/>
            </a:xfrm>
            <a:custGeom>
              <a:avLst/>
              <a:gdLst>
                <a:gd name="T0" fmla="*/ 4 w 59"/>
                <a:gd name="T1" fmla="*/ 0 h 629"/>
                <a:gd name="T2" fmla="*/ 5 w 59"/>
                <a:gd name="T3" fmla="*/ 6 h 629"/>
                <a:gd name="T4" fmla="*/ 11 w 59"/>
                <a:gd name="T5" fmla="*/ 21 h 629"/>
                <a:gd name="T6" fmla="*/ 19 w 59"/>
                <a:gd name="T7" fmla="*/ 48 h 629"/>
                <a:gd name="T8" fmla="*/ 28 w 59"/>
                <a:gd name="T9" fmla="*/ 82 h 629"/>
                <a:gd name="T10" fmla="*/ 36 w 59"/>
                <a:gd name="T11" fmla="*/ 127 h 629"/>
                <a:gd name="T12" fmla="*/ 46 w 59"/>
                <a:gd name="T13" fmla="*/ 178 h 629"/>
                <a:gd name="T14" fmla="*/ 53 w 59"/>
                <a:gd name="T15" fmla="*/ 238 h 629"/>
                <a:gd name="T16" fmla="*/ 57 w 59"/>
                <a:gd name="T17" fmla="*/ 303 h 629"/>
                <a:gd name="T18" fmla="*/ 59 w 59"/>
                <a:gd name="T19" fmla="*/ 378 h 629"/>
                <a:gd name="T20" fmla="*/ 55 w 59"/>
                <a:gd name="T21" fmla="*/ 457 h 629"/>
                <a:gd name="T22" fmla="*/ 48 w 59"/>
                <a:gd name="T23" fmla="*/ 541 h 629"/>
                <a:gd name="T24" fmla="*/ 34 w 59"/>
                <a:gd name="T25" fmla="*/ 629 h 629"/>
                <a:gd name="T26" fmla="*/ 0 w 59"/>
                <a:gd name="T27" fmla="*/ 626 h 629"/>
                <a:gd name="T28" fmla="*/ 7 w 59"/>
                <a:gd name="T29" fmla="*/ 564 h 629"/>
                <a:gd name="T30" fmla="*/ 13 w 59"/>
                <a:gd name="T31" fmla="*/ 501 h 629"/>
                <a:gd name="T32" fmla="*/ 17 w 59"/>
                <a:gd name="T33" fmla="*/ 436 h 629"/>
                <a:gd name="T34" fmla="*/ 19 w 59"/>
                <a:gd name="T35" fmla="*/ 370 h 629"/>
                <a:gd name="T36" fmla="*/ 19 w 59"/>
                <a:gd name="T37" fmla="*/ 307 h 629"/>
                <a:gd name="T38" fmla="*/ 19 w 59"/>
                <a:gd name="T39" fmla="*/ 246 h 629"/>
                <a:gd name="T40" fmla="*/ 17 w 59"/>
                <a:gd name="T41" fmla="*/ 188 h 629"/>
                <a:gd name="T42" fmla="*/ 15 w 59"/>
                <a:gd name="T43" fmla="*/ 136 h 629"/>
                <a:gd name="T44" fmla="*/ 11 w 59"/>
                <a:gd name="T45" fmla="*/ 90 h 629"/>
                <a:gd name="T46" fmla="*/ 9 w 59"/>
                <a:gd name="T47" fmla="*/ 54 h 629"/>
                <a:gd name="T48" fmla="*/ 7 w 59"/>
                <a:gd name="T49" fmla="*/ 25 h 629"/>
                <a:gd name="T50" fmla="*/ 5 w 59"/>
                <a:gd name="T51" fmla="*/ 6 h 629"/>
                <a:gd name="T52" fmla="*/ 4 w 59"/>
                <a:gd name="T53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629">
                  <a:moveTo>
                    <a:pt x="4" y="0"/>
                  </a:moveTo>
                  <a:lnTo>
                    <a:pt x="5" y="6"/>
                  </a:lnTo>
                  <a:lnTo>
                    <a:pt x="11" y="21"/>
                  </a:lnTo>
                  <a:lnTo>
                    <a:pt x="19" y="48"/>
                  </a:lnTo>
                  <a:lnTo>
                    <a:pt x="28" y="82"/>
                  </a:lnTo>
                  <a:lnTo>
                    <a:pt x="36" y="127"/>
                  </a:lnTo>
                  <a:lnTo>
                    <a:pt x="46" y="178"/>
                  </a:lnTo>
                  <a:lnTo>
                    <a:pt x="53" y="238"/>
                  </a:lnTo>
                  <a:lnTo>
                    <a:pt x="57" y="303"/>
                  </a:lnTo>
                  <a:lnTo>
                    <a:pt x="59" y="378"/>
                  </a:lnTo>
                  <a:lnTo>
                    <a:pt x="55" y="457"/>
                  </a:lnTo>
                  <a:lnTo>
                    <a:pt x="48" y="541"/>
                  </a:lnTo>
                  <a:lnTo>
                    <a:pt x="34" y="629"/>
                  </a:lnTo>
                  <a:lnTo>
                    <a:pt x="0" y="626"/>
                  </a:lnTo>
                  <a:lnTo>
                    <a:pt x="7" y="564"/>
                  </a:lnTo>
                  <a:lnTo>
                    <a:pt x="13" y="501"/>
                  </a:lnTo>
                  <a:lnTo>
                    <a:pt x="17" y="436"/>
                  </a:lnTo>
                  <a:lnTo>
                    <a:pt x="19" y="370"/>
                  </a:lnTo>
                  <a:lnTo>
                    <a:pt x="19" y="307"/>
                  </a:lnTo>
                  <a:lnTo>
                    <a:pt x="19" y="246"/>
                  </a:lnTo>
                  <a:lnTo>
                    <a:pt x="17" y="188"/>
                  </a:lnTo>
                  <a:lnTo>
                    <a:pt x="15" y="136"/>
                  </a:lnTo>
                  <a:lnTo>
                    <a:pt x="11" y="90"/>
                  </a:lnTo>
                  <a:lnTo>
                    <a:pt x="9" y="54"/>
                  </a:lnTo>
                  <a:lnTo>
                    <a:pt x="7" y="25"/>
                  </a:lnTo>
                  <a:lnTo>
                    <a:pt x="5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1" name="Freeform 108"/>
            <p:cNvSpPr>
              <a:spLocks/>
            </p:cNvSpPr>
            <p:nvPr/>
          </p:nvSpPr>
          <p:spPr bwMode="auto">
            <a:xfrm>
              <a:off x="2953601" y="5123998"/>
              <a:ext cx="197428" cy="1038638"/>
            </a:xfrm>
            <a:custGeom>
              <a:avLst/>
              <a:gdLst>
                <a:gd name="T0" fmla="*/ 0 w 115"/>
                <a:gd name="T1" fmla="*/ 0 h 605"/>
                <a:gd name="T2" fmla="*/ 2 w 115"/>
                <a:gd name="T3" fmla="*/ 4 h 605"/>
                <a:gd name="T4" fmla="*/ 10 w 115"/>
                <a:gd name="T5" fmla="*/ 15 h 605"/>
                <a:gd name="T6" fmla="*/ 19 w 115"/>
                <a:gd name="T7" fmla="*/ 37 h 605"/>
                <a:gd name="T8" fmla="*/ 31 w 115"/>
                <a:gd name="T9" fmla="*/ 65 h 605"/>
                <a:gd name="T10" fmla="*/ 44 w 115"/>
                <a:gd name="T11" fmla="*/ 102 h 605"/>
                <a:gd name="T12" fmla="*/ 60 w 115"/>
                <a:gd name="T13" fmla="*/ 146 h 605"/>
                <a:gd name="T14" fmla="*/ 73 w 115"/>
                <a:gd name="T15" fmla="*/ 200 h 605"/>
                <a:gd name="T16" fmla="*/ 87 w 115"/>
                <a:gd name="T17" fmla="*/ 261 h 605"/>
                <a:gd name="T18" fmla="*/ 98 w 115"/>
                <a:gd name="T19" fmla="*/ 330 h 605"/>
                <a:gd name="T20" fmla="*/ 108 w 115"/>
                <a:gd name="T21" fmla="*/ 407 h 605"/>
                <a:gd name="T22" fmla="*/ 114 w 115"/>
                <a:gd name="T23" fmla="*/ 493 h 605"/>
                <a:gd name="T24" fmla="*/ 115 w 115"/>
                <a:gd name="T25" fmla="*/ 587 h 605"/>
                <a:gd name="T26" fmla="*/ 89 w 115"/>
                <a:gd name="T27" fmla="*/ 605 h 605"/>
                <a:gd name="T28" fmla="*/ 87 w 115"/>
                <a:gd name="T29" fmla="*/ 541 h 605"/>
                <a:gd name="T30" fmla="*/ 83 w 115"/>
                <a:gd name="T31" fmla="*/ 476 h 605"/>
                <a:gd name="T32" fmla="*/ 77 w 115"/>
                <a:gd name="T33" fmla="*/ 411 h 605"/>
                <a:gd name="T34" fmla="*/ 67 w 115"/>
                <a:gd name="T35" fmla="*/ 348 h 605"/>
                <a:gd name="T36" fmla="*/ 60 w 115"/>
                <a:gd name="T37" fmla="*/ 286 h 605"/>
                <a:gd name="T38" fmla="*/ 50 w 115"/>
                <a:gd name="T39" fmla="*/ 228 h 605"/>
                <a:gd name="T40" fmla="*/ 39 w 115"/>
                <a:gd name="T41" fmla="*/ 173 h 605"/>
                <a:gd name="T42" fmla="*/ 29 w 115"/>
                <a:gd name="T43" fmla="*/ 125 h 605"/>
                <a:gd name="T44" fmla="*/ 19 w 115"/>
                <a:gd name="T45" fmla="*/ 83 h 605"/>
                <a:gd name="T46" fmla="*/ 12 w 115"/>
                <a:gd name="T47" fmla="*/ 48 h 605"/>
                <a:gd name="T48" fmla="*/ 6 w 115"/>
                <a:gd name="T49" fmla="*/ 21 h 605"/>
                <a:gd name="T50" fmla="*/ 2 w 115"/>
                <a:gd name="T51" fmla="*/ 6 h 605"/>
                <a:gd name="T52" fmla="*/ 0 w 115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" h="605">
                  <a:moveTo>
                    <a:pt x="0" y="0"/>
                  </a:moveTo>
                  <a:lnTo>
                    <a:pt x="2" y="4"/>
                  </a:lnTo>
                  <a:lnTo>
                    <a:pt x="10" y="15"/>
                  </a:lnTo>
                  <a:lnTo>
                    <a:pt x="19" y="37"/>
                  </a:lnTo>
                  <a:lnTo>
                    <a:pt x="31" y="65"/>
                  </a:lnTo>
                  <a:lnTo>
                    <a:pt x="44" y="102"/>
                  </a:lnTo>
                  <a:lnTo>
                    <a:pt x="60" y="146"/>
                  </a:lnTo>
                  <a:lnTo>
                    <a:pt x="73" y="200"/>
                  </a:lnTo>
                  <a:lnTo>
                    <a:pt x="87" y="261"/>
                  </a:lnTo>
                  <a:lnTo>
                    <a:pt x="98" y="330"/>
                  </a:lnTo>
                  <a:lnTo>
                    <a:pt x="108" y="407"/>
                  </a:lnTo>
                  <a:lnTo>
                    <a:pt x="114" y="493"/>
                  </a:lnTo>
                  <a:lnTo>
                    <a:pt x="115" y="587"/>
                  </a:lnTo>
                  <a:lnTo>
                    <a:pt x="89" y="605"/>
                  </a:lnTo>
                  <a:lnTo>
                    <a:pt x="87" y="541"/>
                  </a:lnTo>
                  <a:lnTo>
                    <a:pt x="83" y="476"/>
                  </a:lnTo>
                  <a:lnTo>
                    <a:pt x="77" y="411"/>
                  </a:lnTo>
                  <a:lnTo>
                    <a:pt x="67" y="348"/>
                  </a:lnTo>
                  <a:lnTo>
                    <a:pt x="60" y="286"/>
                  </a:lnTo>
                  <a:lnTo>
                    <a:pt x="50" y="228"/>
                  </a:lnTo>
                  <a:lnTo>
                    <a:pt x="39" y="173"/>
                  </a:lnTo>
                  <a:lnTo>
                    <a:pt x="29" y="125"/>
                  </a:lnTo>
                  <a:lnTo>
                    <a:pt x="19" y="83"/>
                  </a:lnTo>
                  <a:lnTo>
                    <a:pt x="12" y="48"/>
                  </a:lnTo>
                  <a:lnTo>
                    <a:pt x="6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2" name="Freeform 109"/>
            <p:cNvSpPr>
              <a:spLocks/>
            </p:cNvSpPr>
            <p:nvPr/>
          </p:nvSpPr>
          <p:spPr bwMode="auto">
            <a:xfrm>
              <a:off x="4177650" y="5111980"/>
              <a:ext cx="128757" cy="1050656"/>
            </a:xfrm>
            <a:custGeom>
              <a:avLst/>
              <a:gdLst>
                <a:gd name="T0" fmla="*/ 0 w 75"/>
                <a:gd name="T1" fmla="*/ 0 h 612"/>
                <a:gd name="T2" fmla="*/ 2 w 75"/>
                <a:gd name="T3" fmla="*/ 4 h 612"/>
                <a:gd name="T4" fmla="*/ 7 w 75"/>
                <a:gd name="T5" fmla="*/ 17 h 612"/>
                <a:gd name="T6" fmla="*/ 15 w 75"/>
                <a:gd name="T7" fmla="*/ 38 h 612"/>
                <a:gd name="T8" fmla="*/ 25 w 75"/>
                <a:gd name="T9" fmla="*/ 67 h 612"/>
                <a:gd name="T10" fmla="*/ 36 w 75"/>
                <a:gd name="T11" fmla="*/ 105 h 612"/>
                <a:gd name="T12" fmla="*/ 48 w 75"/>
                <a:gd name="T13" fmla="*/ 152 h 612"/>
                <a:gd name="T14" fmla="*/ 57 w 75"/>
                <a:gd name="T15" fmla="*/ 207 h 612"/>
                <a:gd name="T16" fmla="*/ 65 w 75"/>
                <a:gd name="T17" fmla="*/ 269 h 612"/>
                <a:gd name="T18" fmla="*/ 71 w 75"/>
                <a:gd name="T19" fmla="*/ 340 h 612"/>
                <a:gd name="T20" fmla="*/ 75 w 75"/>
                <a:gd name="T21" fmla="*/ 418 h 612"/>
                <a:gd name="T22" fmla="*/ 75 w 75"/>
                <a:gd name="T23" fmla="*/ 505 h 612"/>
                <a:gd name="T24" fmla="*/ 69 w 75"/>
                <a:gd name="T25" fmla="*/ 599 h 612"/>
                <a:gd name="T26" fmla="*/ 40 w 75"/>
                <a:gd name="T27" fmla="*/ 612 h 612"/>
                <a:gd name="T28" fmla="*/ 42 w 75"/>
                <a:gd name="T29" fmla="*/ 549 h 612"/>
                <a:gd name="T30" fmla="*/ 44 w 75"/>
                <a:gd name="T31" fmla="*/ 484 h 612"/>
                <a:gd name="T32" fmla="*/ 42 w 75"/>
                <a:gd name="T33" fmla="*/ 418 h 612"/>
                <a:gd name="T34" fmla="*/ 40 w 75"/>
                <a:gd name="T35" fmla="*/ 353 h 612"/>
                <a:gd name="T36" fmla="*/ 36 w 75"/>
                <a:gd name="T37" fmla="*/ 292 h 612"/>
                <a:gd name="T38" fmla="*/ 30 w 75"/>
                <a:gd name="T39" fmla="*/ 232 h 612"/>
                <a:gd name="T40" fmla="*/ 25 w 75"/>
                <a:gd name="T41" fmla="*/ 176 h 612"/>
                <a:gd name="T42" fmla="*/ 19 w 75"/>
                <a:gd name="T43" fmla="*/ 127 h 612"/>
                <a:gd name="T44" fmla="*/ 13 w 75"/>
                <a:gd name="T45" fmla="*/ 84 h 612"/>
                <a:gd name="T46" fmla="*/ 9 w 75"/>
                <a:gd name="T47" fmla="*/ 48 h 612"/>
                <a:gd name="T48" fmla="*/ 4 w 75"/>
                <a:gd name="T49" fmla="*/ 23 h 612"/>
                <a:gd name="T50" fmla="*/ 2 w 75"/>
                <a:gd name="T51" fmla="*/ 6 h 612"/>
                <a:gd name="T52" fmla="*/ 0 w 75"/>
                <a:gd name="T53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612">
                  <a:moveTo>
                    <a:pt x="0" y="0"/>
                  </a:moveTo>
                  <a:lnTo>
                    <a:pt x="2" y="4"/>
                  </a:lnTo>
                  <a:lnTo>
                    <a:pt x="7" y="17"/>
                  </a:lnTo>
                  <a:lnTo>
                    <a:pt x="15" y="38"/>
                  </a:lnTo>
                  <a:lnTo>
                    <a:pt x="25" y="67"/>
                  </a:lnTo>
                  <a:lnTo>
                    <a:pt x="36" y="105"/>
                  </a:lnTo>
                  <a:lnTo>
                    <a:pt x="48" y="152"/>
                  </a:lnTo>
                  <a:lnTo>
                    <a:pt x="57" y="207"/>
                  </a:lnTo>
                  <a:lnTo>
                    <a:pt x="65" y="269"/>
                  </a:lnTo>
                  <a:lnTo>
                    <a:pt x="71" y="340"/>
                  </a:lnTo>
                  <a:lnTo>
                    <a:pt x="75" y="418"/>
                  </a:lnTo>
                  <a:lnTo>
                    <a:pt x="75" y="505"/>
                  </a:lnTo>
                  <a:lnTo>
                    <a:pt x="69" y="599"/>
                  </a:lnTo>
                  <a:lnTo>
                    <a:pt x="40" y="612"/>
                  </a:lnTo>
                  <a:lnTo>
                    <a:pt x="42" y="549"/>
                  </a:lnTo>
                  <a:lnTo>
                    <a:pt x="44" y="484"/>
                  </a:lnTo>
                  <a:lnTo>
                    <a:pt x="42" y="418"/>
                  </a:lnTo>
                  <a:lnTo>
                    <a:pt x="40" y="353"/>
                  </a:lnTo>
                  <a:lnTo>
                    <a:pt x="36" y="292"/>
                  </a:lnTo>
                  <a:lnTo>
                    <a:pt x="30" y="232"/>
                  </a:lnTo>
                  <a:lnTo>
                    <a:pt x="25" y="176"/>
                  </a:lnTo>
                  <a:lnTo>
                    <a:pt x="19" y="127"/>
                  </a:lnTo>
                  <a:lnTo>
                    <a:pt x="13" y="84"/>
                  </a:lnTo>
                  <a:lnTo>
                    <a:pt x="9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3" name="Freeform 110"/>
            <p:cNvSpPr>
              <a:spLocks/>
            </p:cNvSpPr>
            <p:nvPr/>
          </p:nvSpPr>
          <p:spPr bwMode="auto">
            <a:xfrm>
              <a:off x="2859180" y="5123998"/>
              <a:ext cx="207728" cy="1038638"/>
            </a:xfrm>
            <a:custGeom>
              <a:avLst/>
              <a:gdLst>
                <a:gd name="T0" fmla="*/ 0 w 121"/>
                <a:gd name="T1" fmla="*/ 0 h 605"/>
                <a:gd name="T2" fmla="*/ 3 w 121"/>
                <a:gd name="T3" fmla="*/ 4 h 605"/>
                <a:gd name="T4" fmla="*/ 9 w 121"/>
                <a:gd name="T5" fmla="*/ 16 h 605"/>
                <a:gd name="T6" fmla="*/ 19 w 121"/>
                <a:gd name="T7" fmla="*/ 37 h 605"/>
                <a:gd name="T8" fmla="*/ 32 w 121"/>
                <a:gd name="T9" fmla="*/ 64 h 605"/>
                <a:gd name="T10" fmla="*/ 46 w 121"/>
                <a:gd name="T11" fmla="*/ 100 h 605"/>
                <a:gd name="T12" fmla="*/ 59 w 121"/>
                <a:gd name="T13" fmla="*/ 146 h 605"/>
                <a:gd name="T14" fmla="*/ 74 w 121"/>
                <a:gd name="T15" fmla="*/ 198 h 605"/>
                <a:gd name="T16" fmla="*/ 88 w 121"/>
                <a:gd name="T17" fmla="*/ 259 h 605"/>
                <a:gd name="T18" fmla="*/ 101 w 121"/>
                <a:gd name="T19" fmla="*/ 328 h 605"/>
                <a:gd name="T20" fmla="*/ 111 w 121"/>
                <a:gd name="T21" fmla="*/ 407 h 605"/>
                <a:gd name="T22" fmla="*/ 117 w 121"/>
                <a:gd name="T23" fmla="*/ 492 h 605"/>
                <a:gd name="T24" fmla="*/ 121 w 121"/>
                <a:gd name="T25" fmla="*/ 588 h 605"/>
                <a:gd name="T26" fmla="*/ 92 w 121"/>
                <a:gd name="T27" fmla="*/ 605 h 605"/>
                <a:gd name="T28" fmla="*/ 90 w 121"/>
                <a:gd name="T29" fmla="*/ 540 h 605"/>
                <a:gd name="T30" fmla="*/ 86 w 121"/>
                <a:gd name="T31" fmla="*/ 474 h 605"/>
                <a:gd name="T32" fmla="*/ 78 w 121"/>
                <a:gd name="T33" fmla="*/ 411 h 605"/>
                <a:gd name="T34" fmla="*/ 71 w 121"/>
                <a:gd name="T35" fmla="*/ 346 h 605"/>
                <a:gd name="T36" fmla="*/ 61 w 121"/>
                <a:gd name="T37" fmla="*/ 284 h 605"/>
                <a:gd name="T38" fmla="*/ 51 w 121"/>
                <a:gd name="T39" fmla="*/ 227 h 605"/>
                <a:gd name="T40" fmla="*/ 40 w 121"/>
                <a:gd name="T41" fmla="*/ 173 h 605"/>
                <a:gd name="T42" fmla="*/ 30 w 121"/>
                <a:gd name="T43" fmla="*/ 125 h 605"/>
                <a:gd name="T44" fmla="*/ 21 w 121"/>
                <a:gd name="T45" fmla="*/ 83 h 605"/>
                <a:gd name="T46" fmla="*/ 13 w 121"/>
                <a:gd name="T47" fmla="*/ 48 h 605"/>
                <a:gd name="T48" fmla="*/ 7 w 121"/>
                <a:gd name="T49" fmla="*/ 21 h 605"/>
                <a:gd name="T50" fmla="*/ 1 w 121"/>
                <a:gd name="T51" fmla="*/ 6 h 605"/>
                <a:gd name="T52" fmla="*/ 0 w 121"/>
                <a:gd name="T5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605">
                  <a:moveTo>
                    <a:pt x="0" y="0"/>
                  </a:moveTo>
                  <a:lnTo>
                    <a:pt x="3" y="4"/>
                  </a:lnTo>
                  <a:lnTo>
                    <a:pt x="9" y="16"/>
                  </a:lnTo>
                  <a:lnTo>
                    <a:pt x="19" y="37"/>
                  </a:lnTo>
                  <a:lnTo>
                    <a:pt x="32" y="64"/>
                  </a:lnTo>
                  <a:lnTo>
                    <a:pt x="46" y="100"/>
                  </a:lnTo>
                  <a:lnTo>
                    <a:pt x="59" y="146"/>
                  </a:lnTo>
                  <a:lnTo>
                    <a:pt x="74" y="198"/>
                  </a:lnTo>
                  <a:lnTo>
                    <a:pt x="88" y="259"/>
                  </a:lnTo>
                  <a:lnTo>
                    <a:pt x="101" y="328"/>
                  </a:lnTo>
                  <a:lnTo>
                    <a:pt x="111" y="407"/>
                  </a:lnTo>
                  <a:lnTo>
                    <a:pt x="117" y="492"/>
                  </a:lnTo>
                  <a:lnTo>
                    <a:pt x="121" y="588"/>
                  </a:lnTo>
                  <a:lnTo>
                    <a:pt x="92" y="605"/>
                  </a:lnTo>
                  <a:lnTo>
                    <a:pt x="90" y="540"/>
                  </a:lnTo>
                  <a:lnTo>
                    <a:pt x="86" y="474"/>
                  </a:lnTo>
                  <a:lnTo>
                    <a:pt x="78" y="411"/>
                  </a:lnTo>
                  <a:lnTo>
                    <a:pt x="71" y="346"/>
                  </a:lnTo>
                  <a:lnTo>
                    <a:pt x="61" y="284"/>
                  </a:lnTo>
                  <a:lnTo>
                    <a:pt x="51" y="227"/>
                  </a:lnTo>
                  <a:lnTo>
                    <a:pt x="40" y="173"/>
                  </a:lnTo>
                  <a:lnTo>
                    <a:pt x="30" y="125"/>
                  </a:lnTo>
                  <a:lnTo>
                    <a:pt x="21" y="83"/>
                  </a:lnTo>
                  <a:lnTo>
                    <a:pt x="13" y="48"/>
                  </a:lnTo>
                  <a:lnTo>
                    <a:pt x="7" y="21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4" name="Freeform 111"/>
            <p:cNvSpPr>
              <a:spLocks/>
            </p:cNvSpPr>
            <p:nvPr/>
          </p:nvSpPr>
          <p:spPr bwMode="auto">
            <a:xfrm>
              <a:off x="2785358" y="5348892"/>
              <a:ext cx="161375" cy="813744"/>
            </a:xfrm>
            <a:custGeom>
              <a:avLst/>
              <a:gdLst>
                <a:gd name="T0" fmla="*/ 0 w 94"/>
                <a:gd name="T1" fmla="*/ 0 h 474"/>
                <a:gd name="T2" fmla="*/ 2 w 94"/>
                <a:gd name="T3" fmla="*/ 4 h 474"/>
                <a:gd name="T4" fmla="*/ 10 w 94"/>
                <a:gd name="T5" fmla="*/ 17 h 474"/>
                <a:gd name="T6" fmla="*/ 19 w 94"/>
                <a:gd name="T7" fmla="*/ 40 h 474"/>
                <a:gd name="T8" fmla="*/ 33 w 94"/>
                <a:gd name="T9" fmla="*/ 73 h 474"/>
                <a:gd name="T10" fmla="*/ 46 w 94"/>
                <a:gd name="T11" fmla="*/ 113 h 474"/>
                <a:gd name="T12" fmla="*/ 60 w 94"/>
                <a:gd name="T13" fmla="*/ 165 h 474"/>
                <a:gd name="T14" fmla="*/ 73 w 94"/>
                <a:gd name="T15" fmla="*/ 225 h 474"/>
                <a:gd name="T16" fmla="*/ 83 w 94"/>
                <a:gd name="T17" fmla="*/ 294 h 474"/>
                <a:gd name="T18" fmla="*/ 92 w 94"/>
                <a:gd name="T19" fmla="*/ 372 h 474"/>
                <a:gd name="T20" fmla="*/ 94 w 94"/>
                <a:gd name="T21" fmla="*/ 459 h 474"/>
                <a:gd name="T22" fmla="*/ 73 w 94"/>
                <a:gd name="T23" fmla="*/ 474 h 474"/>
                <a:gd name="T24" fmla="*/ 71 w 94"/>
                <a:gd name="T25" fmla="*/ 418 h 474"/>
                <a:gd name="T26" fmla="*/ 68 w 94"/>
                <a:gd name="T27" fmla="*/ 365 h 474"/>
                <a:gd name="T28" fmla="*/ 60 w 94"/>
                <a:gd name="T29" fmla="*/ 309 h 474"/>
                <a:gd name="T30" fmla="*/ 52 w 94"/>
                <a:gd name="T31" fmla="*/ 255 h 474"/>
                <a:gd name="T32" fmla="*/ 44 w 94"/>
                <a:gd name="T33" fmla="*/ 203 h 474"/>
                <a:gd name="T34" fmla="*/ 35 w 94"/>
                <a:gd name="T35" fmla="*/ 155 h 474"/>
                <a:gd name="T36" fmla="*/ 25 w 94"/>
                <a:gd name="T37" fmla="*/ 113 h 474"/>
                <a:gd name="T38" fmla="*/ 18 w 94"/>
                <a:gd name="T39" fmla="*/ 75 h 474"/>
                <a:gd name="T40" fmla="*/ 10 w 94"/>
                <a:gd name="T41" fmla="*/ 44 h 474"/>
                <a:gd name="T42" fmla="*/ 4 w 94"/>
                <a:gd name="T43" fmla="*/ 19 h 474"/>
                <a:gd name="T44" fmla="*/ 0 w 94"/>
                <a:gd name="T45" fmla="*/ 4 h 474"/>
                <a:gd name="T46" fmla="*/ 0 w 94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74">
                  <a:moveTo>
                    <a:pt x="0" y="0"/>
                  </a:moveTo>
                  <a:lnTo>
                    <a:pt x="2" y="4"/>
                  </a:lnTo>
                  <a:lnTo>
                    <a:pt x="10" y="17"/>
                  </a:lnTo>
                  <a:lnTo>
                    <a:pt x="19" y="40"/>
                  </a:lnTo>
                  <a:lnTo>
                    <a:pt x="33" y="73"/>
                  </a:lnTo>
                  <a:lnTo>
                    <a:pt x="46" y="113"/>
                  </a:lnTo>
                  <a:lnTo>
                    <a:pt x="60" y="165"/>
                  </a:lnTo>
                  <a:lnTo>
                    <a:pt x="73" y="225"/>
                  </a:lnTo>
                  <a:lnTo>
                    <a:pt x="83" y="294"/>
                  </a:lnTo>
                  <a:lnTo>
                    <a:pt x="92" y="372"/>
                  </a:lnTo>
                  <a:lnTo>
                    <a:pt x="94" y="459"/>
                  </a:lnTo>
                  <a:lnTo>
                    <a:pt x="73" y="474"/>
                  </a:lnTo>
                  <a:lnTo>
                    <a:pt x="71" y="418"/>
                  </a:lnTo>
                  <a:lnTo>
                    <a:pt x="68" y="365"/>
                  </a:lnTo>
                  <a:lnTo>
                    <a:pt x="60" y="309"/>
                  </a:lnTo>
                  <a:lnTo>
                    <a:pt x="52" y="255"/>
                  </a:lnTo>
                  <a:lnTo>
                    <a:pt x="44" y="203"/>
                  </a:lnTo>
                  <a:lnTo>
                    <a:pt x="35" y="155"/>
                  </a:lnTo>
                  <a:lnTo>
                    <a:pt x="25" y="113"/>
                  </a:lnTo>
                  <a:lnTo>
                    <a:pt x="18" y="75"/>
                  </a:lnTo>
                  <a:lnTo>
                    <a:pt x="10" y="44"/>
                  </a:lnTo>
                  <a:lnTo>
                    <a:pt x="4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5" name="Freeform 112"/>
            <p:cNvSpPr>
              <a:spLocks/>
            </p:cNvSpPr>
            <p:nvPr/>
          </p:nvSpPr>
          <p:spPr bwMode="auto">
            <a:xfrm>
              <a:off x="2690937" y="5348892"/>
              <a:ext cx="169960" cy="813744"/>
            </a:xfrm>
            <a:custGeom>
              <a:avLst/>
              <a:gdLst>
                <a:gd name="T0" fmla="*/ 0 w 99"/>
                <a:gd name="T1" fmla="*/ 0 h 474"/>
                <a:gd name="T2" fmla="*/ 3 w 99"/>
                <a:gd name="T3" fmla="*/ 4 h 474"/>
                <a:gd name="T4" fmla="*/ 9 w 99"/>
                <a:gd name="T5" fmla="*/ 17 h 474"/>
                <a:gd name="T6" fmla="*/ 21 w 99"/>
                <a:gd name="T7" fmla="*/ 40 h 474"/>
                <a:gd name="T8" fmla="*/ 34 w 99"/>
                <a:gd name="T9" fmla="*/ 73 h 474"/>
                <a:gd name="T10" fmla="*/ 48 w 99"/>
                <a:gd name="T11" fmla="*/ 113 h 474"/>
                <a:gd name="T12" fmla="*/ 61 w 99"/>
                <a:gd name="T13" fmla="*/ 163 h 474"/>
                <a:gd name="T14" fmla="*/ 74 w 99"/>
                <a:gd name="T15" fmla="*/ 225 h 474"/>
                <a:gd name="T16" fmla="*/ 86 w 99"/>
                <a:gd name="T17" fmla="*/ 294 h 474"/>
                <a:gd name="T18" fmla="*/ 94 w 99"/>
                <a:gd name="T19" fmla="*/ 371 h 474"/>
                <a:gd name="T20" fmla="*/ 99 w 99"/>
                <a:gd name="T21" fmla="*/ 459 h 474"/>
                <a:gd name="T22" fmla="*/ 78 w 99"/>
                <a:gd name="T23" fmla="*/ 474 h 474"/>
                <a:gd name="T24" fmla="*/ 74 w 99"/>
                <a:gd name="T25" fmla="*/ 419 h 474"/>
                <a:gd name="T26" fmla="*/ 69 w 99"/>
                <a:gd name="T27" fmla="*/ 365 h 474"/>
                <a:gd name="T28" fmla="*/ 63 w 99"/>
                <a:gd name="T29" fmla="*/ 309 h 474"/>
                <a:gd name="T30" fmla="*/ 55 w 99"/>
                <a:gd name="T31" fmla="*/ 255 h 474"/>
                <a:gd name="T32" fmla="*/ 46 w 99"/>
                <a:gd name="T33" fmla="*/ 204 h 474"/>
                <a:gd name="T34" fmla="*/ 36 w 99"/>
                <a:gd name="T35" fmla="*/ 156 h 474"/>
                <a:gd name="T36" fmla="*/ 28 w 99"/>
                <a:gd name="T37" fmla="*/ 113 h 474"/>
                <a:gd name="T38" fmla="*/ 19 w 99"/>
                <a:gd name="T39" fmla="*/ 75 h 474"/>
                <a:gd name="T40" fmla="*/ 11 w 99"/>
                <a:gd name="T41" fmla="*/ 44 h 474"/>
                <a:gd name="T42" fmla="*/ 5 w 99"/>
                <a:gd name="T43" fmla="*/ 19 h 474"/>
                <a:gd name="T44" fmla="*/ 2 w 99"/>
                <a:gd name="T45" fmla="*/ 6 h 474"/>
                <a:gd name="T46" fmla="*/ 0 w 99"/>
                <a:gd name="T4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474">
                  <a:moveTo>
                    <a:pt x="0" y="0"/>
                  </a:moveTo>
                  <a:lnTo>
                    <a:pt x="3" y="4"/>
                  </a:lnTo>
                  <a:lnTo>
                    <a:pt x="9" y="17"/>
                  </a:lnTo>
                  <a:lnTo>
                    <a:pt x="21" y="40"/>
                  </a:lnTo>
                  <a:lnTo>
                    <a:pt x="34" y="73"/>
                  </a:lnTo>
                  <a:lnTo>
                    <a:pt x="48" y="113"/>
                  </a:lnTo>
                  <a:lnTo>
                    <a:pt x="61" y="163"/>
                  </a:lnTo>
                  <a:lnTo>
                    <a:pt x="74" y="225"/>
                  </a:lnTo>
                  <a:lnTo>
                    <a:pt x="86" y="294"/>
                  </a:lnTo>
                  <a:lnTo>
                    <a:pt x="94" y="371"/>
                  </a:lnTo>
                  <a:lnTo>
                    <a:pt x="99" y="459"/>
                  </a:lnTo>
                  <a:lnTo>
                    <a:pt x="78" y="474"/>
                  </a:lnTo>
                  <a:lnTo>
                    <a:pt x="74" y="419"/>
                  </a:lnTo>
                  <a:lnTo>
                    <a:pt x="69" y="365"/>
                  </a:lnTo>
                  <a:lnTo>
                    <a:pt x="63" y="309"/>
                  </a:lnTo>
                  <a:lnTo>
                    <a:pt x="55" y="255"/>
                  </a:lnTo>
                  <a:lnTo>
                    <a:pt x="46" y="204"/>
                  </a:lnTo>
                  <a:lnTo>
                    <a:pt x="36" y="156"/>
                  </a:lnTo>
                  <a:lnTo>
                    <a:pt x="28" y="113"/>
                  </a:lnTo>
                  <a:lnTo>
                    <a:pt x="19" y="75"/>
                  </a:lnTo>
                  <a:lnTo>
                    <a:pt x="11" y="44"/>
                  </a:lnTo>
                  <a:lnTo>
                    <a:pt x="5" y="19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6" name="Freeform 113"/>
            <p:cNvSpPr>
              <a:spLocks/>
            </p:cNvSpPr>
            <p:nvPr/>
          </p:nvSpPr>
          <p:spPr bwMode="auto">
            <a:xfrm>
              <a:off x="2574198" y="5190951"/>
              <a:ext cx="224896" cy="971685"/>
            </a:xfrm>
            <a:custGeom>
              <a:avLst/>
              <a:gdLst>
                <a:gd name="T0" fmla="*/ 0 w 131"/>
                <a:gd name="T1" fmla="*/ 0 h 566"/>
                <a:gd name="T2" fmla="*/ 2 w 131"/>
                <a:gd name="T3" fmla="*/ 4 h 566"/>
                <a:gd name="T4" fmla="*/ 10 w 131"/>
                <a:gd name="T5" fmla="*/ 14 h 566"/>
                <a:gd name="T6" fmla="*/ 20 w 131"/>
                <a:gd name="T7" fmla="*/ 33 h 566"/>
                <a:gd name="T8" fmla="*/ 33 w 131"/>
                <a:gd name="T9" fmla="*/ 58 h 566"/>
                <a:gd name="T10" fmla="*/ 48 w 131"/>
                <a:gd name="T11" fmla="*/ 92 h 566"/>
                <a:gd name="T12" fmla="*/ 64 w 131"/>
                <a:gd name="T13" fmla="*/ 133 h 566"/>
                <a:gd name="T14" fmla="*/ 79 w 131"/>
                <a:gd name="T15" fmla="*/ 183 h 566"/>
                <a:gd name="T16" fmla="*/ 94 w 131"/>
                <a:gd name="T17" fmla="*/ 238 h 566"/>
                <a:gd name="T18" fmla="*/ 108 w 131"/>
                <a:gd name="T19" fmla="*/ 303 h 566"/>
                <a:gd name="T20" fmla="*/ 119 w 131"/>
                <a:gd name="T21" fmla="*/ 376 h 566"/>
                <a:gd name="T22" fmla="*/ 127 w 131"/>
                <a:gd name="T23" fmla="*/ 457 h 566"/>
                <a:gd name="T24" fmla="*/ 131 w 131"/>
                <a:gd name="T25" fmla="*/ 547 h 566"/>
                <a:gd name="T26" fmla="*/ 102 w 131"/>
                <a:gd name="T27" fmla="*/ 566 h 566"/>
                <a:gd name="T28" fmla="*/ 100 w 131"/>
                <a:gd name="T29" fmla="*/ 505 h 566"/>
                <a:gd name="T30" fmla="*/ 94 w 131"/>
                <a:gd name="T31" fmla="*/ 446 h 566"/>
                <a:gd name="T32" fmla="*/ 87 w 131"/>
                <a:gd name="T33" fmla="*/ 384 h 566"/>
                <a:gd name="T34" fmla="*/ 77 w 131"/>
                <a:gd name="T35" fmla="*/ 325 h 566"/>
                <a:gd name="T36" fmla="*/ 66 w 131"/>
                <a:gd name="T37" fmla="*/ 265 h 566"/>
                <a:gd name="T38" fmla="*/ 54 w 131"/>
                <a:gd name="T39" fmla="*/ 211 h 566"/>
                <a:gd name="T40" fmla="*/ 43 w 131"/>
                <a:gd name="T41" fmla="*/ 161 h 566"/>
                <a:gd name="T42" fmla="*/ 33 w 131"/>
                <a:gd name="T43" fmla="*/ 115 h 566"/>
                <a:gd name="T44" fmla="*/ 21 w 131"/>
                <a:gd name="T45" fmla="*/ 77 h 566"/>
                <a:gd name="T46" fmla="*/ 14 w 131"/>
                <a:gd name="T47" fmla="*/ 44 h 566"/>
                <a:gd name="T48" fmla="*/ 6 w 131"/>
                <a:gd name="T49" fmla="*/ 19 h 566"/>
                <a:gd name="T50" fmla="*/ 2 w 131"/>
                <a:gd name="T51" fmla="*/ 4 h 566"/>
                <a:gd name="T52" fmla="*/ 0 w 13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566">
                  <a:moveTo>
                    <a:pt x="0" y="0"/>
                  </a:moveTo>
                  <a:lnTo>
                    <a:pt x="2" y="4"/>
                  </a:lnTo>
                  <a:lnTo>
                    <a:pt x="10" y="14"/>
                  </a:lnTo>
                  <a:lnTo>
                    <a:pt x="20" y="33"/>
                  </a:lnTo>
                  <a:lnTo>
                    <a:pt x="33" y="58"/>
                  </a:lnTo>
                  <a:lnTo>
                    <a:pt x="48" y="92"/>
                  </a:lnTo>
                  <a:lnTo>
                    <a:pt x="64" y="133"/>
                  </a:lnTo>
                  <a:lnTo>
                    <a:pt x="79" y="183"/>
                  </a:lnTo>
                  <a:lnTo>
                    <a:pt x="94" y="238"/>
                  </a:lnTo>
                  <a:lnTo>
                    <a:pt x="108" y="303"/>
                  </a:lnTo>
                  <a:lnTo>
                    <a:pt x="119" y="376"/>
                  </a:lnTo>
                  <a:lnTo>
                    <a:pt x="127" y="457"/>
                  </a:lnTo>
                  <a:lnTo>
                    <a:pt x="131" y="547"/>
                  </a:lnTo>
                  <a:lnTo>
                    <a:pt x="102" y="566"/>
                  </a:lnTo>
                  <a:lnTo>
                    <a:pt x="100" y="505"/>
                  </a:lnTo>
                  <a:lnTo>
                    <a:pt x="94" y="446"/>
                  </a:lnTo>
                  <a:lnTo>
                    <a:pt x="87" y="384"/>
                  </a:lnTo>
                  <a:lnTo>
                    <a:pt x="77" y="325"/>
                  </a:lnTo>
                  <a:lnTo>
                    <a:pt x="66" y="265"/>
                  </a:lnTo>
                  <a:lnTo>
                    <a:pt x="54" y="211"/>
                  </a:lnTo>
                  <a:lnTo>
                    <a:pt x="43" y="161"/>
                  </a:lnTo>
                  <a:lnTo>
                    <a:pt x="33" y="115"/>
                  </a:lnTo>
                  <a:lnTo>
                    <a:pt x="21" y="77"/>
                  </a:lnTo>
                  <a:lnTo>
                    <a:pt x="14" y="44"/>
                  </a:lnTo>
                  <a:lnTo>
                    <a:pt x="6" y="19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7" name="Freeform 114"/>
            <p:cNvSpPr>
              <a:spLocks/>
            </p:cNvSpPr>
            <p:nvPr/>
          </p:nvSpPr>
          <p:spPr bwMode="auto">
            <a:xfrm>
              <a:off x="2445440" y="5027859"/>
              <a:ext cx="132191" cy="1134777"/>
            </a:xfrm>
            <a:custGeom>
              <a:avLst/>
              <a:gdLst>
                <a:gd name="T0" fmla="*/ 0 w 77"/>
                <a:gd name="T1" fmla="*/ 0 h 661"/>
                <a:gd name="T2" fmla="*/ 2 w 77"/>
                <a:gd name="T3" fmla="*/ 6 h 661"/>
                <a:gd name="T4" fmla="*/ 8 w 77"/>
                <a:gd name="T5" fmla="*/ 20 h 661"/>
                <a:gd name="T6" fmla="*/ 16 w 77"/>
                <a:gd name="T7" fmla="*/ 41 h 661"/>
                <a:gd name="T8" fmla="*/ 25 w 77"/>
                <a:gd name="T9" fmla="*/ 71 h 661"/>
                <a:gd name="T10" fmla="*/ 35 w 77"/>
                <a:gd name="T11" fmla="*/ 112 h 661"/>
                <a:gd name="T12" fmla="*/ 45 w 77"/>
                <a:gd name="T13" fmla="*/ 158 h 661"/>
                <a:gd name="T14" fmla="*/ 56 w 77"/>
                <a:gd name="T15" fmla="*/ 212 h 661"/>
                <a:gd name="T16" fmla="*/ 64 w 77"/>
                <a:gd name="T17" fmla="*/ 271 h 661"/>
                <a:gd name="T18" fmla="*/ 72 w 77"/>
                <a:gd name="T19" fmla="*/ 338 h 661"/>
                <a:gd name="T20" fmla="*/ 75 w 77"/>
                <a:gd name="T21" fmla="*/ 409 h 661"/>
                <a:gd name="T22" fmla="*/ 77 w 77"/>
                <a:gd name="T23" fmla="*/ 488 h 661"/>
                <a:gd name="T24" fmla="*/ 75 w 77"/>
                <a:gd name="T25" fmla="*/ 572 h 661"/>
                <a:gd name="T26" fmla="*/ 68 w 77"/>
                <a:gd name="T27" fmla="*/ 661 h 661"/>
                <a:gd name="T28" fmla="*/ 35 w 77"/>
                <a:gd name="T29" fmla="*/ 659 h 661"/>
                <a:gd name="T30" fmla="*/ 39 w 77"/>
                <a:gd name="T31" fmla="*/ 597 h 661"/>
                <a:gd name="T32" fmla="*/ 41 w 77"/>
                <a:gd name="T33" fmla="*/ 536 h 661"/>
                <a:gd name="T34" fmla="*/ 41 w 77"/>
                <a:gd name="T35" fmla="*/ 473 h 661"/>
                <a:gd name="T36" fmla="*/ 39 w 77"/>
                <a:gd name="T37" fmla="*/ 407 h 661"/>
                <a:gd name="T38" fmla="*/ 35 w 77"/>
                <a:gd name="T39" fmla="*/ 346 h 661"/>
                <a:gd name="T40" fmla="*/ 31 w 77"/>
                <a:gd name="T41" fmla="*/ 284 h 661"/>
                <a:gd name="T42" fmla="*/ 27 w 77"/>
                <a:gd name="T43" fmla="*/ 227 h 661"/>
                <a:gd name="T44" fmla="*/ 22 w 77"/>
                <a:gd name="T45" fmla="*/ 173 h 661"/>
                <a:gd name="T46" fmla="*/ 18 w 77"/>
                <a:gd name="T47" fmla="*/ 125 h 661"/>
                <a:gd name="T48" fmla="*/ 12 w 77"/>
                <a:gd name="T49" fmla="*/ 83 h 661"/>
                <a:gd name="T50" fmla="*/ 8 w 77"/>
                <a:gd name="T51" fmla="*/ 48 h 661"/>
                <a:gd name="T52" fmla="*/ 4 w 77"/>
                <a:gd name="T53" fmla="*/ 23 h 661"/>
                <a:gd name="T54" fmla="*/ 2 w 77"/>
                <a:gd name="T55" fmla="*/ 6 h 661"/>
                <a:gd name="T56" fmla="*/ 0 w 77"/>
                <a:gd name="T57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661">
                  <a:moveTo>
                    <a:pt x="0" y="0"/>
                  </a:moveTo>
                  <a:lnTo>
                    <a:pt x="2" y="6"/>
                  </a:lnTo>
                  <a:lnTo>
                    <a:pt x="8" y="20"/>
                  </a:lnTo>
                  <a:lnTo>
                    <a:pt x="16" y="41"/>
                  </a:lnTo>
                  <a:lnTo>
                    <a:pt x="25" y="71"/>
                  </a:lnTo>
                  <a:lnTo>
                    <a:pt x="35" y="112"/>
                  </a:lnTo>
                  <a:lnTo>
                    <a:pt x="45" y="158"/>
                  </a:lnTo>
                  <a:lnTo>
                    <a:pt x="56" y="212"/>
                  </a:lnTo>
                  <a:lnTo>
                    <a:pt x="64" y="271"/>
                  </a:lnTo>
                  <a:lnTo>
                    <a:pt x="72" y="338"/>
                  </a:lnTo>
                  <a:lnTo>
                    <a:pt x="75" y="409"/>
                  </a:lnTo>
                  <a:lnTo>
                    <a:pt x="77" y="488"/>
                  </a:lnTo>
                  <a:lnTo>
                    <a:pt x="75" y="572"/>
                  </a:lnTo>
                  <a:lnTo>
                    <a:pt x="68" y="661"/>
                  </a:lnTo>
                  <a:lnTo>
                    <a:pt x="35" y="659"/>
                  </a:lnTo>
                  <a:lnTo>
                    <a:pt x="39" y="597"/>
                  </a:lnTo>
                  <a:lnTo>
                    <a:pt x="41" y="536"/>
                  </a:lnTo>
                  <a:lnTo>
                    <a:pt x="41" y="473"/>
                  </a:lnTo>
                  <a:lnTo>
                    <a:pt x="39" y="407"/>
                  </a:lnTo>
                  <a:lnTo>
                    <a:pt x="35" y="346"/>
                  </a:lnTo>
                  <a:lnTo>
                    <a:pt x="31" y="284"/>
                  </a:lnTo>
                  <a:lnTo>
                    <a:pt x="27" y="227"/>
                  </a:lnTo>
                  <a:lnTo>
                    <a:pt x="22" y="173"/>
                  </a:lnTo>
                  <a:lnTo>
                    <a:pt x="18" y="125"/>
                  </a:lnTo>
                  <a:lnTo>
                    <a:pt x="12" y="83"/>
                  </a:lnTo>
                  <a:lnTo>
                    <a:pt x="8" y="48"/>
                  </a:lnTo>
                  <a:lnTo>
                    <a:pt x="4" y="23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8" name="Freeform 115"/>
            <p:cNvSpPr>
              <a:spLocks/>
            </p:cNvSpPr>
            <p:nvPr/>
          </p:nvSpPr>
          <p:spPr bwMode="auto">
            <a:xfrm>
              <a:off x="2363036" y="5275072"/>
              <a:ext cx="106439" cy="887564"/>
            </a:xfrm>
            <a:custGeom>
              <a:avLst/>
              <a:gdLst>
                <a:gd name="T0" fmla="*/ 0 w 62"/>
                <a:gd name="T1" fmla="*/ 0 h 517"/>
                <a:gd name="T2" fmla="*/ 2 w 62"/>
                <a:gd name="T3" fmla="*/ 4 h 517"/>
                <a:gd name="T4" fmla="*/ 8 w 62"/>
                <a:gd name="T5" fmla="*/ 20 h 517"/>
                <a:gd name="T6" fmla="*/ 16 w 62"/>
                <a:gd name="T7" fmla="*/ 45 h 517"/>
                <a:gd name="T8" fmla="*/ 25 w 62"/>
                <a:gd name="T9" fmla="*/ 77 h 517"/>
                <a:gd name="T10" fmla="*/ 35 w 62"/>
                <a:gd name="T11" fmla="*/ 119 h 517"/>
                <a:gd name="T12" fmla="*/ 45 w 62"/>
                <a:gd name="T13" fmla="*/ 169 h 517"/>
                <a:gd name="T14" fmla="*/ 52 w 62"/>
                <a:gd name="T15" fmla="*/ 225 h 517"/>
                <a:gd name="T16" fmla="*/ 60 w 62"/>
                <a:gd name="T17" fmla="*/ 290 h 517"/>
                <a:gd name="T18" fmla="*/ 62 w 62"/>
                <a:gd name="T19" fmla="*/ 359 h 517"/>
                <a:gd name="T20" fmla="*/ 62 w 62"/>
                <a:gd name="T21" fmla="*/ 436 h 517"/>
                <a:gd name="T22" fmla="*/ 56 w 62"/>
                <a:gd name="T23" fmla="*/ 517 h 517"/>
                <a:gd name="T24" fmla="*/ 29 w 62"/>
                <a:gd name="T25" fmla="*/ 517 h 517"/>
                <a:gd name="T26" fmla="*/ 33 w 62"/>
                <a:gd name="T27" fmla="*/ 461 h 517"/>
                <a:gd name="T28" fmla="*/ 33 w 62"/>
                <a:gd name="T29" fmla="*/ 404 h 517"/>
                <a:gd name="T30" fmla="*/ 33 w 62"/>
                <a:gd name="T31" fmla="*/ 344 h 517"/>
                <a:gd name="T32" fmla="*/ 29 w 62"/>
                <a:gd name="T33" fmla="*/ 287 h 517"/>
                <a:gd name="T34" fmla="*/ 27 w 62"/>
                <a:gd name="T35" fmla="*/ 231 h 517"/>
                <a:gd name="T36" fmla="*/ 22 w 62"/>
                <a:gd name="T37" fmla="*/ 177 h 517"/>
                <a:gd name="T38" fmla="*/ 18 w 62"/>
                <a:gd name="T39" fmla="*/ 129 h 517"/>
                <a:gd name="T40" fmla="*/ 12 w 62"/>
                <a:gd name="T41" fmla="*/ 87 h 517"/>
                <a:gd name="T42" fmla="*/ 8 w 62"/>
                <a:gd name="T43" fmla="*/ 50 h 517"/>
                <a:gd name="T44" fmla="*/ 4 w 62"/>
                <a:gd name="T45" fmla="*/ 24 h 517"/>
                <a:gd name="T46" fmla="*/ 2 w 62"/>
                <a:gd name="T47" fmla="*/ 6 h 517"/>
                <a:gd name="T48" fmla="*/ 0 w 62"/>
                <a:gd name="T4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17">
                  <a:moveTo>
                    <a:pt x="0" y="0"/>
                  </a:moveTo>
                  <a:lnTo>
                    <a:pt x="2" y="4"/>
                  </a:lnTo>
                  <a:lnTo>
                    <a:pt x="8" y="20"/>
                  </a:lnTo>
                  <a:lnTo>
                    <a:pt x="16" y="45"/>
                  </a:lnTo>
                  <a:lnTo>
                    <a:pt x="25" y="77"/>
                  </a:lnTo>
                  <a:lnTo>
                    <a:pt x="35" y="119"/>
                  </a:lnTo>
                  <a:lnTo>
                    <a:pt x="45" y="169"/>
                  </a:lnTo>
                  <a:lnTo>
                    <a:pt x="52" y="225"/>
                  </a:lnTo>
                  <a:lnTo>
                    <a:pt x="60" y="290"/>
                  </a:lnTo>
                  <a:lnTo>
                    <a:pt x="62" y="359"/>
                  </a:lnTo>
                  <a:lnTo>
                    <a:pt x="62" y="436"/>
                  </a:lnTo>
                  <a:lnTo>
                    <a:pt x="56" y="517"/>
                  </a:lnTo>
                  <a:lnTo>
                    <a:pt x="29" y="517"/>
                  </a:lnTo>
                  <a:lnTo>
                    <a:pt x="33" y="461"/>
                  </a:lnTo>
                  <a:lnTo>
                    <a:pt x="33" y="404"/>
                  </a:lnTo>
                  <a:lnTo>
                    <a:pt x="33" y="344"/>
                  </a:lnTo>
                  <a:lnTo>
                    <a:pt x="29" y="287"/>
                  </a:lnTo>
                  <a:lnTo>
                    <a:pt x="27" y="231"/>
                  </a:lnTo>
                  <a:lnTo>
                    <a:pt x="22" y="177"/>
                  </a:lnTo>
                  <a:lnTo>
                    <a:pt x="18" y="129"/>
                  </a:lnTo>
                  <a:lnTo>
                    <a:pt x="12" y="87"/>
                  </a:lnTo>
                  <a:lnTo>
                    <a:pt x="8" y="50"/>
                  </a:lnTo>
                  <a:lnTo>
                    <a:pt x="4" y="24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9" name="Freeform 116"/>
            <p:cNvSpPr>
              <a:spLocks/>
            </p:cNvSpPr>
            <p:nvPr/>
          </p:nvSpPr>
          <p:spPr bwMode="auto">
            <a:xfrm>
              <a:off x="2284065" y="5012408"/>
              <a:ext cx="85838" cy="1150228"/>
            </a:xfrm>
            <a:custGeom>
              <a:avLst/>
              <a:gdLst>
                <a:gd name="T0" fmla="*/ 0 w 50"/>
                <a:gd name="T1" fmla="*/ 0 h 670"/>
                <a:gd name="T2" fmla="*/ 2 w 50"/>
                <a:gd name="T3" fmla="*/ 6 h 670"/>
                <a:gd name="T4" fmla="*/ 6 w 50"/>
                <a:gd name="T5" fmla="*/ 23 h 670"/>
                <a:gd name="T6" fmla="*/ 12 w 50"/>
                <a:gd name="T7" fmla="*/ 48 h 670"/>
                <a:gd name="T8" fmla="*/ 18 w 50"/>
                <a:gd name="T9" fmla="*/ 84 h 670"/>
                <a:gd name="T10" fmla="*/ 25 w 50"/>
                <a:gd name="T11" fmla="*/ 131 h 670"/>
                <a:gd name="T12" fmla="*/ 33 w 50"/>
                <a:gd name="T13" fmla="*/ 184 h 670"/>
                <a:gd name="T14" fmla="*/ 39 w 50"/>
                <a:gd name="T15" fmla="*/ 248 h 670"/>
                <a:gd name="T16" fmla="*/ 45 w 50"/>
                <a:gd name="T17" fmla="*/ 319 h 670"/>
                <a:gd name="T18" fmla="*/ 48 w 50"/>
                <a:gd name="T19" fmla="*/ 397 h 670"/>
                <a:gd name="T20" fmla="*/ 50 w 50"/>
                <a:gd name="T21" fmla="*/ 482 h 670"/>
                <a:gd name="T22" fmla="*/ 50 w 50"/>
                <a:gd name="T23" fmla="*/ 574 h 670"/>
                <a:gd name="T24" fmla="*/ 45 w 50"/>
                <a:gd name="T25" fmla="*/ 670 h 670"/>
                <a:gd name="T26" fmla="*/ 23 w 50"/>
                <a:gd name="T27" fmla="*/ 670 h 670"/>
                <a:gd name="T28" fmla="*/ 25 w 50"/>
                <a:gd name="T29" fmla="*/ 603 h 670"/>
                <a:gd name="T30" fmla="*/ 27 w 50"/>
                <a:gd name="T31" fmla="*/ 536 h 670"/>
                <a:gd name="T32" fmla="*/ 27 w 50"/>
                <a:gd name="T33" fmla="*/ 465 h 670"/>
                <a:gd name="T34" fmla="*/ 25 w 50"/>
                <a:gd name="T35" fmla="*/ 395 h 670"/>
                <a:gd name="T36" fmla="*/ 23 w 50"/>
                <a:gd name="T37" fmla="*/ 326 h 670"/>
                <a:gd name="T38" fmla="*/ 20 w 50"/>
                <a:gd name="T39" fmla="*/ 261 h 670"/>
                <a:gd name="T40" fmla="*/ 16 w 50"/>
                <a:gd name="T41" fmla="*/ 200 h 670"/>
                <a:gd name="T42" fmla="*/ 12 w 50"/>
                <a:gd name="T43" fmla="*/ 144 h 670"/>
                <a:gd name="T44" fmla="*/ 8 w 50"/>
                <a:gd name="T45" fmla="*/ 96 h 670"/>
                <a:gd name="T46" fmla="*/ 6 w 50"/>
                <a:gd name="T47" fmla="*/ 56 h 670"/>
                <a:gd name="T48" fmla="*/ 2 w 50"/>
                <a:gd name="T49" fmla="*/ 27 h 670"/>
                <a:gd name="T50" fmla="*/ 0 w 50"/>
                <a:gd name="T51" fmla="*/ 8 h 670"/>
                <a:gd name="T52" fmla="*/ 0 w 50"/>
                <a:gd name="T53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670">
                  <a:moveTo>
                    <a:pt x="0" y="0"/>
                  </a:moveTo>
                  <a:lnTo>
                    <a:pt x="2" y="6"/>
                  </a:lnTo>
                  <a:lnTo>
                    <a:pt x="6" y="23"/>
                  </a:lnTo>
                  <a:lnTo>
                    <a:pt x="12" y="48"/>
                  </a:lnTo>
                  <a:lnTo>
                    <a:pt x="18" y="84"/>
                  </a:lnTo>
                  <a:lnTo>
                    <a:pt x="25" y="131"/>
                  </a:lnTo>
                  <a:lnTo>
                    <a:pt x="33" y="184"/>
                  </a:lnTo>
                  <a:lnTo>
                    <a:pt x="39" y="248"/>
                  </a:lnTo>
                  <a:lnTo>
                    <a:pt x="45" y="319"/>
                  </a:lnTo>
                  <a:lnTo>
                    <a:pt x="48" y="397"/>
                  </a:lnTo>
                  <a:lnTo>
                    <a:pt x="50" y="482"/>
                  </a:lnTo>
                  <a:lnTo>
                    <a:pt x="50" y="574"/>
                  </a:lnTo>
                  <a:lnTo>
                    <a:pt x="45" y="670"/>
                  </a:lnTo>
                  <a:lnTo>
                    <a:pt x="23" y="670"/>
                  </a:lnTo>
                  <a:lnTo>
                    <a:pt x="25" y="603"/>
                  </a:lnTo>
                  <a:lnTo>
                    <a:pt x="27" y="536"/>
                  </a:lnTo>
                  <a:lnTo>
                    <a:pt x="27" y="465"/>
                  </a:lnTo>
                  <a:lnTo>
                    <a:pt x="25" y="395"/>
                  </a:lnTo>
                  <a:lnTo>
                    <a:pt x="23" y="326"/>
                  </a:lnTo>
                  <a:lnTo>
                    <a:pt x="20" y="261"/>
                  </a:lnTo>
                  <a:lnTo>
                    <a:pt x="16" y="200"/>
                  </a:lnTo>
                  <a:lnTo>
                    <a:pt x="12" y="144"/>
                  </a:lnTo>
                  <a:lnTo>
                    <a:pt x="8" y="96"/>
                  </a:lnTo>
                  <a:lnTo>
                    <a:pt x="6" y="56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0" name="Freeform 117"/>
            <p:cNvSpPr>
              <a:spLocks/>
            </p:cNvSpPr>
            <p:nvPr/>
          </p:nvSpPr>
          <p:spPr bwMode="auto">
            <a:xfrm>
              <a:off x="2534712" y="5087945"/>
              <a:ext cx="139058" cy="1074691"/>
            </a:xfrm>
            <a:custGeom>
              <a:avLst/>
              <a:gdLst>
                <a:gd name="T0" fmla="*/ 0 w 81"/>
                <a:gd name="T1" fmla="*/ 0 h 626"/>
                <a:gd name="T2" fmla="*/ 2 w 81"/>
                <a:gd name="T3" fmla="*/ 6 h 626"/>
                <a:gd name="T4" fmla="*/ 8 w 81"/>
                <a:gd name="T5" fmla="*/ 21 h 626"/>
                <a:gd name="T6" fmla="*/ 18 w 81"/>
                <a:gd name="T7" fmla="*/ 46 h 626"/>
                <a:gd name="T8" fmla="*/ 29 w 81"/>
                <a:gd name="T9" fmla="*/ 80 h 626"/>
                <a:gd name="T10" fmla="*/ 41 w 81"/>
                <a:gd name="T11" fmla="*/ 123 h 626"/>
                <a:gd name="T12" fmla="*/ 52 w 81"/>
                <a:gd name="T13" fmla="*/ 175 h 626"/>
                <a:gd name="T14" fmla="*/ 64 w 81"/>
                <a:gd name="T15" fmla="*/ 232 h 626"/>
                <a:gd name="T16" fmla="*/ 71 w 81"/>
                <a:gd name="T17" fmla="*/ 299 h 626"/>
                <a:gd name="T18" fmla="*/ 79 w 81"/>
                <a:gd name="T19" fmla="*/ 372 h 626"/>
                <a:gd name="T20" fmla="*/ 81 w 81"/>
                <a:gd name="T21" fmla="*/ 451 h 626"/>
                <a:gd name="T22" fmla="*/ 77 w 81"/>
                <a:gd name="T23" fmla="*/ 535 h 626"/>
                <a:gd name="T24" fmla="*/ 69 w 81"/>
                <a:gd name="T25" fmla="*/ 626 h 626"/>
                <a:gd name="T26" fmla="*/ 35 w 81"/>
                <a:gd name="T27" fmla="*/ 624 h 626"/>
                <a:gd name="T28" fmla="*/ 39 w 81"/>
                <a:gd name="T29" fmla="*/ 562 h 626"/>
                <a:gd name="T30" fmla="*/ 41 w 81"/>
                <a:gd name="T31" fmla="*/ 499 h 626"/>
                <a:gd name="T32" fmla="*/ 41 w 81"/>
                <a:gd name="T33" fmla="*/ 434 h 626"/>
                <a:gd name="T34" fmla="*/ 39 w 81"/>
                <a:gd name="T35" fmla="*/ 368 h 626"/>
                <a:gd name="T36" fmla="*/ 35 w 81"/>
                <a:gd name="T37" fmla="*/ 305 h 626"/>
                <a:gd name="T38" fmla="*/ 31 w 81"/>
                <a:gd name="T39" fmla="*/ 244 h 626"/>
                <a:gd name="T40" fmla="*/ 25 w 81"/>
                <a:gd name="T41" fmla="*/ 186 h 626"/>
                <a:gd name="T42" fmla="*/ 20 w 81"/>
                <a:gd name="T43" fmla="*/ 134 h 626"/>
                <a:gd name="T44" fmla="*/ 14 w 81"/>
                <a:gd name="T45" fmla="*/ 90 h 626"/>
                <a:gd name="T46" fmla="*/ 8 w 81"/>
                <a:gd name="T47" fmla="*/ 54 h 626"/>
                <a:gd name="T48" fmla="*/ 4 w 81"/>
                <a:gd name="T49" fmla="*/ 25 h 626"/>
                <a:gd name="T50" fmla="*/ 0 w 81"/>
                <a:gd name="T51" fmla="*/ 6 h 626"/>
                <a:gd name="T52" fmla="*/ 0 w 81"/>
                <a:gd name="T5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626">
                  <a:moveTo>
                    <a:pt x="0" y="0"/>
                  </a:moveTo>
                  <a:lnTo>
                    <a:pt x="2" y="6"/>
                  </a:lnTo>
                  <a:lnTo>
                    <a:pt x="8" y="21"/>
                  </a:lnTo>
                  <a:lnTo>
                    <a:pt x="18" y="46"/>
                  </a:lnTo>
                  <a:lnTo>
                    <a:pt x="29" y="80"/>
                  </a:lnTo>
                  <a:lnTo>
                    <a:pt x="41" y="123"/>
                  </a:lnTo>
                  <a:lnTo>
                    <a:pt x="52" y="175"/>
                  </a:lnTo>
                  <a:lnTo>
                    <a:pt x="64" y="232"/>
                  </a:lnTo>
                  <a:lnTo>
                    <a:pt x="71" y="299"/>
                  </a:lnTo>
                  <a:lnTo>
                    <a:pt x="79" y="372"/>
                  </a:lnTo>
                  <a:lnTo>
                    <a:pt x="81" y="451"/>
                  </a:lnTo>
                  <a:lnTo>
                    <a:pt x="77" y="535"/>
                  </a:lnTo>
                  <a:lnTo>
                    <a:pt x="69" y="626"/>
                  </a:lnTo>
                  <a:lnTo>
                    <a:pt x="35" y="624"/>
                  </a:lnTo>
                  <a:lnTo>
                    <a:pt x="39" y="562"/>
                  </a:lnTo>
                  <a:lnTo>
                    <a:pt x="41" y="499"/>
                  </a:lnTo>
                  <a:lnTo>
                    <a:pt x="41" y="434"/>
                  </a:lnTo>
                  <a:lnTo>
                    <a:pt x="39" y="368"/>
                  </a:lnTo>
                  <a:lnTo>
                    <a:pt x="35" y="305"/>
                  </a:lnTo>
                  <a:lnTo>
                    <a:pt x="31" y="244"/>
                  </a:lnTo>
                  <a:lnTo>
                    <a:pt x="25" y="186"/>
                  </a:lnTo>
                  <a:lnTo>
                    <a:pt x="20" y="134"/>
                  </a:lnTo>
                  <a:lnTo>
                    <a:pt x="14" y="90"/>
                  </a:lnTo>
                  <a:lnTo>
                    <a:pt x="8" y="54"/>
                  </a:lnTo>
                  <a:lnTo>
                    <a:pt x="4" y="25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1" name="Freeform 118"/>
            <p:cNvSpPr>
              <a:spLocks/>
            </p:cNvSpPr>
            <p:nvPr/>
          </p:nvSpPr>
          <p:spPr bwMode="auto">
            <a:xfrm>
              <a:off x="2103806" y="5137732"/>
              <a:ext cx="254080" cy="1024904"/>
            </a:xfrm>
            <a:custGeom>
              <a:avLst/>
              <a:gdLst>
                <a:gd name="T0" fmla="*/ 0 w 148"/>
                <a:gd name="T1" fmla="*/ 0 h 597"/>
                <a:gd name="T2" fmla="*/ 2 w 148"/>
                <a:gd name="T3" fmla="*/ 4 h 597"/>
                <a:gd name="T4" fmla="*/ 9 w 148"/>
                <a:gd name="T5" fmla="*/ 15 h 597"/>
                <a:gd name="T6" fmla="*/ 19 w 148"/>
                <a:gd name="T7" fmla="*/ 34 h 597"/>
                <a:gd name="T8" fmla="*/ 34 w 148"/>
                <a:gd name="T9" fmla="*/ 63 h 597"/>
                <a:gd name="T10" fmla="*/ 50 w 148"/>
                <a:gd name="T11" fmla="*/ 98 h 597"/>
                <a:gd name="T12" fmla="*/ 67 w 148"/>
                <a:gd name="T13" fmla="*/ 142 h 597"/>
                <a:gd name="T14" fmla="*/ 84 w 148"/>
                <a:gd name="T15" fmla="*/ 194 h 597"/>
                <a:gd name="T16" fmla="*/ 100 w 148"/>
                <a:gd name="T17" fmla="*/ 253 h 597"/>
                <a:gd name="T18" fmla="*/ 117 w 148"/>
                <a:gd name="T19" fmla="*/ 322 h 597"/>
                <a:gd name="T20" fmla="*/ 130 w 148"/>
                <a:gd name="T21" fmla="*/ 399 h 597"/>
                <a:gd name="T22" fmla="*/ 140 w 148"/>
                <a:gd name="T23" fmla="*/ 484 h 597"/>
                <a:gd name="T24" fmla="*/ 148 w 148"/>
                <a:gd name="T25" fmla="*/ 578 h 597"/>
                <a:gd name="T26" fmla="*/ 121 w 148"/>
                <a:gd name="T27" fmla="*/ 597 h 597"/>
                <a:gd name="T28" fmla="*/ 117 w 148"/>
                <a:gd name="T29" fmla="*/ 534 h 597"/>
                <a:gd name="T30" fmla="*/ 107 w 148"/>
                <a:gd name="T31" fmla="*/ 468 h 597"/>
                <a:gd name="T32" fmla="*/ 98 w 148"/>
                <a:gd name="T33" fmla="*/ 405 h 597"/>
                <a:gd name="T34" fmla="*/ 86 w 148"/>
                <a:gd name="T35" fmla="*/ 342 h 597"/>
                <a:gd name="T36" fmla="*/ 75 w 148"/>
                <a:gd name="T37" fmla="*/ 280 h 597"/>
                <a:gd name="T38" fmla="*/ 61 w 148"/>
                <a:gd name="T39" fmla="*/ 223 h 597"/>
                <a:gd name="T40" fmla="*/ 48 w 148"/>
                <a:gd name="T41" fmla="*/ 171 h 597"/>
                <a:gd name="T42" fmla="*/ 36 w 148"/>
                <a:gd name="T43" fmla="*/ 123 h 597"/>
                <a:gd name="T44" fmla="*/ 25 w 148"/>
                <a:gd name="T45" fmla="*/ 81 h 597"/>
                <a:gd name="T46" fmla="*/ 15 w 148"/>
                <a:gd name="T47" fmla="*/ 48 h 597"/>
                <a:gd name="T48" fmla="*/ 7 w 148"/>
                <a:gd name="T49" fmla="*/ 21 h 597"/>
                <a:gd name="T50" fmla="*/ 2 w 148"/>
                <a:gd name="T51" fmla="*/ 6 h 597"/>
                <a:gd name="T52" fmla="*/ 0 w 148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597">
                  <a:moveTo>
                    <a:pt x="0" y="0"/>
                  </a:moveTo>
                  <a:lnTo>
                    <a:pt x="2" y="4"/>
                  </a:lnTo>
                  <a:lnTo>
                    <a:pt x="9" y="15"/>
                  </a:lnTo>
                  <a:lnTo>
                    <a:pt x="19" y="34"/>
                  </a:lnTo>
                  <a:lnTo>
                    <a:pt x="34" y="63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4" y="194"/>
                  </a:lnTo>
                  <a:lnTo>
                    <a:pt x="100" y="253"/>
                  </a:lnTo>
                  <a:lnTo>
                    <a:pt x="117" y="322"/>
                  </a:lnTo>
                  <a:lnTo>
                    <a:pt x="130" y="399"/>
                  </a:lnTo>
                  <a:lnTo>
                    <a:pt x="140" y="484"/>
                  </a:lnTo>
                  <a:lnTo>
                    <a:pt x="148" y="578"/>
                  </a:lnTo>
                  <a:lnTo>
                    <a:pt x="121" y="597"/>
                  </a:lnTo>
                  <a:lnTo>
                    <a:pt x="117" y="534"/>
                  </a:lnTo>
                  <a:lnTo>
                    <a:pt x="107" y="468"/>
                  </a:lnTo>
                  <a:lnTo>
                    <a:pt x="98" y="405"/>
                  </a:lnTo>
                  <a:lnTo>
                    <a:pt x="86" y="342"/>
                  </a:lnTo>
                  <a:lnTo>
                    <a:pt x="75" y="280"/>
                  </a:lnTo>
                  <a:lnTo>
                    <a:pt x="61" y="223"/>
                  </a:lnTo>
                  <a:lnTo>
                    <a:pt x="48" y="171"/>
                  </a:lnTo>
                  <a:lnTo>
                    <a:pt x="36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7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2" name="Freeform 119"/>
            <p:cNvSpPr>
              <a:spLocks/>
            </p:cNvSpPr>
            <p:nvPr/>
          </p:nvSpPr>
          <p:spPr bwMode="auto">
            <a:xfrm>
              <a:off x="2007668" y="5137732"/>
              <a:ext cx="260947" cy="1024904"/>
            </a:xfrm>
            <a:custGeom>
              <a:avLst/>
              <a:gdLst>
                <a:gd name="T0" fmla="*/ 0 w 152"/>
                <a:gd name="T1" fmla="*/ 0 h 597"/>
                <a:gd name="T2" fmla="*/ 4 w 152"/>
                <a:gd name="T3" fmla="*/ 4 h 597"/>
                <a:gd name="T4" fmla="*/ 10 w 152"/>
                <a:gd name="T5" fmla="*/ 15 h 597"/>
                <a:gd name="T6" fmla="*/ 21 w 152"/>
                <a:gd name="T7" fmla="*/ 34 h 597"/>
                <a:gd name="T8" fmla="*/ 35 w 152"/>
                <a:gd name="T9" fmla="*/ 61 h 597"/>
                <a:gd name="T10" fmla="*/ 50 w 152"/>
                <a:gd name="T11" fmla="*/ 98 h 597"/>
                <a:gd name="T12" fmla="*/ 67 w 152"/>
                <a:gd name="T13" fmla="*/ 142 h 597"/>
                <a:gd name="T14" fmla="*/ 85 w 152"/>
                <a:gd name="T15" fmla="*/ 192 h 597"/>
                <a:gd name="T16" fmla="*/ 102 w 152"/>
                <a:gd name="T17" fmla="*/ 253 h 597"/>
                <a:gd name="T18" fmla="*/ 119 w 152"/>
                <a:gd name="T19" fmla="*/ 321 h 597"/>
                <a:gd name="T20" fmla="*/ 133 w 152"/>
                <a:gd name="T21" fmla="*/ 397 h 597"/>
                <a:gd name="T22" fmla="*/ 144 w 152"/>
                <a:gd name="T23" fmla="*/ 484 h 597"/>
                <a:gd name="T24" fmla="*/ 152 w 152"/>
                <a:gd name="T25" fmla="*/ 576 h 597"/>
                <a:gd name="T26" fmla="*/ 127 w 152"/>
                <a:gd name="T27" fmla="*/ 597 h 597"/>
                <a:gd name="T28" fmla="*/ 121 w 152"/>
                <a:gd name="T29" fmla="*/ 532 h 597"/>
                <a:gd name="T30" fmla="*/ 111 w 152"/>
                <a:gd name="T31" fmla="*/ 468 h 597"/>
                <a:gd name="T32" fmla="*/ 102 w 152"/>
                <a:gd name="T33" fmla="*/ 403 h 597"/>
                <a:gd name="T34" fmla="*/ 90 w 152"/>
                <a:gd name="T35" fmla="*/ 342 h 597"/>
                <a:gd name="T36" fmla="*/ 77 w 152"/>
                <a:gd name="T37" fmla="*/ 280 h 597"/>
                <a:gd name="T38" fmla="*/ 63 w 152"/>
                <a:gd name="T39" fmla="*/ 223 h 597"/>
                <a:gd name="T40" fmla="*/ 48 w 152"/>
                <a:gd name="T41" fmla="*/ 171 h 597"/>
                <a:gd name="T42" fmla="*/ 37 w 152"/>
                <a:gd name="T43" fmla="*/ 123 h 597"/>
                <a:gd name="T44" fmla="*/ 25 w 152"/>
                <a:gd name="T45" fmla="*/ 81 h 597"/>
                <a:gd name="T46" fmla="*/ 15 w 152"/>
                <a:gd name="T47" fmla="*/ 48 h 597"/>
                <a:gd name="T48" fmla="*/ 8 w 152"/>
                <a:gd name="T49" fmla="*/ 21 h 597"/>
                <a:gd name="T50" fmla="*/ 2 w 152"/>
                <a:gd name="T51" fmla="*/ 6 h 597"/>
                <a:gd name="T52" fmla="*/ 0 w 152"/>
                <a:gd name="T53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597">
                  <a:moveTo>
                    <a:pt x="0" y="0"/>
                  </a:moveTo>
                  <a:lnTo>
                    <a:pt x="4" y="4"/>
                  </a:lnTo>
                  <a:lnTo>
                    <a:pt x="10" y="15"/>
                  </a:lnTo>
                  <a:lnTo>
                    <a:pt x="21" y="34"/>
                  </a:lnTo>
                  <a:lnTo>
                    <a:pt x="35" y="61"/>
                  </a:lnTo>
                  <a:lnTo>
                    <a:pt x="50" y="98"/>
                  </a:lnTo>
                  <a:lnTo>
                    <a:pt x="67" y="142"/>
                  </a:lnTo>
                  <a:lnTo>
                    <a:pt x="85" y="192"/>
                  </a:lnTo>
                  <a:lnTo>
                    <a:pt x="102" y="253"/>
                  </a:lnTo>
                  <a:lnTo>
                    <a:pt x="119" y="321"/>
                  </a:lnTo>
                  <a:lnTo>
                    <a:pt x="133" y="397"/>
                  </a:lnTo>
                  <a:lnTo>
                    <a:pt x="144" y="484"/>
                  </a:lnTo>
                  <a:lnTo>
                    <a:pt x="152" y="576"/>
                  </a:lnTo>
                  <a:lnTo>
                    <a:pt x="127" y="597"/>
                  </a:lnTo>
                  <a:lnTo>
                    <a:pt x="121" y="532"/>
                  </a:lnTo>
                  <a:lnTo>
                    <a:pt x="111" y="468"/>
                  </a:lnTo>
                  <a:lnTo>
                    <a:pt x="102" y="403"/>
                  </a:lnTo>
                  <a:lnTo>
                    <a:pt x="90" y="342"/>
                  </a:lnTo>
                  <a:lnTo>
                    <a:pt x="77" y="280"/>
                  </a:lnTo>
                  <a:lnTo>
                    <a:pt x="63" y="223"/>
                  </a:lnTo>
                  <a:lnTo>
                    <a:pt x="48" y="171"/>
                  </a:lnTo>
                  <a:lnTo>
                    <a:pt x="37" y="123"/>
                  </a:lnTo>
                  <a:lnTo>
                    <a:pt x="25" y="81"/>
                  </a:lnTo>
                  <a:lnTo>
                    <a:pt x="15" y="48"/>
                  </a:lnTo>
                  <a:lnTo>
                    <a:pt x="8" y="21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3" name="Freeform 120"/>
            <p:cNvSpPr>
              <a:spLocks/>
            </p:cNvSpPr>
            <p:nvPr/>
          </p:nvSpPr>
          <p:spPr bwMode="auto">
            <a:xfrm>
              <a:off x="5521871" y="5335158"/>
              <a:ext cx="78971" cy="827478"/>
            </a:xfrm>
            <a:custGeom>
              <a:avLst/>
              <a:gdLst>
                <a:gd name="T0" fmla="*/ 16 w 46"/>
                <a:gd name="T1" fmla="*/ 0 h 482"/>
                <a:gd name="T2" fmla="*/ 18 w 46"/>
                <a:gd name="T3" fmla="*/ 6 h 482"/>
                <a:gd name="T4" fmla="*/ 21 w 46"/>
                <a:gd name="T5" fmla="*/ 20 h 482"/>
                <a:gd name="T6" fmla="*/ 27 w 46"/>
                <a:gd name="T7" fmla="*/ 45 h 482"/>
                <a:gd name="T8" fmla="*/ 35 w 46"/>
                <a:gd name="T9" fmla="*/ 79 h 482"/>
                <a:gd name="T10" fmla="*/ 41 w 46"/>
                <a:gd name="T11" fmla="*/ 123 h 482"/>
                <a:gd name="T12" fmla="*/ 45 w 46"/>
                <a:gd name="T13" fmla="*/ 177 h 482"/>
                <a:gd name="T14" fmla="*/ 46 w 46"/>
                <a:gd name="T15" fmla="*/ 238 h 482"/>
                <a:gd name="T16" fmla="*/ 45 w 46"/>
                <a:gd name="T17" fmla="*/ 309 h 482"/>
                <a:gd name="T18" fmla="*/ 37 w 46"/>
                <a:gd name="T19" fmla="*/ 388 h 482"/>
                <a:gd name="T20" fmla="*/ 25 w 46"/>
                <a:gd name="T21" fmla="*/ 475 h 482"/>
                <a:gd name="T22" fmla="*/ 0 w 46"/>
                <a:gd name="T23" fmla="*/ 482 h 482"/>
                <a:gd name="T24" fmla="*/ 10 w 46"/>
                <a:gd name="T25" fmla="*/ 425 h 482"/>
                <a:gd name="T26" fmla="*/ 16 w 46"/>
                <a:gd name="T27" fmla="*/ 363 h 482"/>
                <a:gd name="T28" fmla="*/ 20 w 46"/>
                <a:gd name="T29" fmla="*/ 304 h 482"/>
                <a:gd name="T30" fmla="*/ 21 w 46"/>
                <a:gd name="T31" fmla="*/ 244 h 482"/>
                <a:gd name="T32" fmla="*/ 21 w 46"/>
                <a:gd name="T33" fmla="*/ 189 h 482"/>
                <a:gd name="T34" fmla="*/ 21 w 46"/>
                <a:gd name="T35" fmla="*/ 137 h 482"/>
                <a:gd name="T36" fmla="*/ 20 w 46"/>
                <a:gd name="T37" fmla="*/ 93 h 482"/>
                <a:gd name="T38" fmla="*/ 20 w 46"/>
                <a:gd name="T39" fmla="*/ 54 h 482"/>
                <a:gd name="T40" fmla="*/ 18 w 46"/>
                <a:gd name="T41" fmla="*/ 25 h 482"/>
                <a:gd name="T42" fmla="*/ 16 w 46"/>
                <a:gd name="T43" fmla="*/ 6 h 482"/>
                <a:gd name="T44" fmla="*/ 16 w 46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82">
                  <a:moveTo>
                    <a:pt x="16" y="0"/>
                  </a:moveTo>
                  <a:lnTo>
                    <a:pt x="18" y="6"/>
                  </a:lnTo>
                  <a:lnTo>
                    <a:pt x="21" y="20"/>
                  </a:lnTo>
                  <a:lnTo>
                    <a:pt x="27" y="45"/>
                  </a:lnTo>
                  <a:lnTo>
                    <a:pt x="35" y="79"/>
                  </a:lnTo>
                  <a:lnTo>
                    <a:pt x="41" y="123"/>
                  </a:lnTo>
                  <a:lnTo>
                    <a:pt x="45" y="177"/>
                  </a:lnTo>
                  <a:lnTo>
                    <a:pt x="46" y="238"/>
                  </a:lnTo>
                  <a:lnTo>
                    <a:pt x="45" y="309"/>
                  </a:lnTo>
                  <a:lnTo>
                    <a:pt x="37" y="388"/>
                  </a:lnTo>
                  <a:lnTo>
                    <a:pt x="25" y="475"/>
                  </a:lnTo>
                  <a:lnTo>
                    <a:pt x="0" y="482"/>
                  </a:lnTo>
                  <a:lnTo>
                    <a:pt x="10" y="425"/>
                  </a:lnTo>
                  <a:lnTo>
                    <a:pt x="16" y="363"/>
                  </a:lnTo>
                  <a:lnTo>
                    <a:pt x="20" y="304"/>
                  </a:lnTo>
                  <a:lnTo>
                    <a:pt x="21" y="244"/>
                  </a:lnTo>
                  <a:lnTo>
                    <a:pt x="21" y="189"/>
                  </a:lnTo>
                  <a:lnTo>
                    <a:pt x="21" y="137"/>
                  </a:lnTo>
                  <a:lnTo>
                    <a:pt x="20" y="93"/>
                  </a:lnTo>
                  <a:lnTo>
                    <a:pt x="20" y="54"/>
                  </a:lnTo>
                  <a:lnTo>
                    <a:pt x="18" y="25"/>
                  </a:lnTo>
                  <a:lnTo>
                    <a:pt x="16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4" name="Freeform 121"/>
            <p:cNvSpPr>
              <a:spLocks/>
            </p:cNvSpPr>
            <p:nvPr/>
          </p:nvSpPr>
          <p:spPr bwMode="auto">
            <a:xfrm>
              <a:off x="5436033" y="5335158"/>
              <a:ext cx="77255" cy="827478"/>
            </a:xfrm>
            <a:custGeom>
              <a:avLst/>
              <a:gdLst>
                <a:gd name="T0" fmla="*/ 14 w 45"/>
                <a:gd name="T1" fmla="*/ 0 h 482"/>
                <a:gd name="T2" fmla="*/ 14 w 45"/>
                <a:gd name="T3" fmla="*/ 4 h 482"/>
                <a:gd name="T4" fmla="*/ 20 w 45"/>
                <a:gd name="T5" fmla="*/ 19 h 482"/>
                <a:gd name="T6" fmla="*/ 25 w 45"/>
                <a:gd name="T7" fmla="*/ 44 h 482"/>
                <a:gd name="T8" fmla="*/ 31 w 45"/>
                <a:gd name="T9" fmla="*/ 79 h 482"/>
                <a:gd name="T10" fmla="*/ 39 w 45"/>
                <a:gd name="T11" fmla="*/ 123 h 482"/>
                <a:gd name="T12" fmla="*/ 43 w 45"/>
                <a:gd name="T13" fmla="*/ 177 h 482"/>
                <a:gd name="T14" fmla="*/ 45 w 45"/>
                <a:gd name="T15" fmla="*/ 238 h 482"/>
                <a:gd name="T16" fmla="*/ 43 w 45"/>
                <a:gd name="T17" fmla="*/ 307 h 482"/>
                <a:gd name="T18" fmla="*/ 37 w 45"/>
                <a:gd name="T19" fmla="*/ 386 h 482"/>
                <a:gd name="T20" fmla="*/ 25 w 45"/>
                <a:gd name="T21" fmla="*/ 474 h 482"/>
                <a:gd name="T22" fmla="*/ 0 w 45"/>
                <a:gd name="T23" fmla="*/ 482 h 482"/>
                <a:gd name="T24" fmla="*/ 8 w 45"/>
                <a:gd name="T25" fmla="*/ 422 h 482"/>
                <a:gd name="T26" fmla="*/ 14 w 45"/>
                <a:gd name="T27" fmla="*/ 363 h 482"/>
                <a:gd name="T28" fmla="*/ 18 w 45"/>
                <a:gd name="T29" fmla="*/ 301 h 482"/>
                <a:gd name="T30" fmla="*/ 20 w 45"/>
                <a:gd name="T31" fmla="*/ 244 h 482"/>
                <a:gd name="T32" fmla="*/ 20 w 45"/>
                <a:gd name="T33" fmla="*/ 188 h 482"/>
                <a:gd name="T34" fmla="*/ 20 w 45"/>
                <a:gd name="T35" fmla="*/ 136 h 482"/>
                <a:gd name="T36" fmla="*/ 18 w 45"/>
                <a:gd name="T37" fmla="*/ 90 h 482"/>
                <a:gd name="T38" fmla="*/ 16 w 45"/>
                <a:gd name="T39" fmla="*/ 54 h 482"/>
                <a:gd name="T40" fmla="*/ 16 w 45"/>
                <a:gd name="T41" fmla="*/ 25 h 482"/>
                <a:gd name="T42" fmla="*/ 14 w 45"/>
                <a:gd name="T43" fmla="*/ 6 h 482"/>
                <a:gd name="T44" fmla="*/ 14 w 45"/>
                <a:gd name="T4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82">
                  <a:moveTo>
                    <a:pt x="14" y="0"/>
                  </a:moveTo>
                  <a:lnTo>
                    <a:pt x="14" y="4"/>
                  </a:lnTo>
                  <a:lnTo>
                    <a:pt x="20" y="19"/>
                  </a:lnTo>
                  <a:lnTo>
                    <a:pt x="25" y="44"/>
                  </a:lnTo>
                  <a:lnTo>
                    <a:pt x="31" y="79"/>
                  </a:lnTo>
                  <a:lnTo>
                    <a:pt x="39" y="123"/>
                  </a:lnTo>
                  <a:lnTo>
                    <a:pt x="43" y="177"/>
                  </a:lnTo>
                  <a:lnTo>
                    <a:pt x="45" y="238"/>
                  </a:lnTo>
                  <a:lnTo>
                    <a:pt x="43" y="307"/>
                  </a:lnTo>
                  <a:lnTo>
                    <a:pt x="37" y="386"/>
                  </a:lnTo>
                  <a:lnTo>
                    <a:pt x="25" y="474"/>
                  </a:lnTo>
                  <a:lnTo>
                    <a:pt x="0" y="482"/>
                  </a:lnTo>
                  <a:lnTo>
                    <a:pt x="8" y="422"/>
                  </a:lnTo>
                  <a:lnTo>
                    <a:pt x="14" y="363"/>
                  </a:lnTo>
                  <a:lnTo>
                    <a:pt x="18" y="301"/>
                  </a:lnTo>
                  <a:lnTo>
                    <a:pt x="20" y="244"/>
                  </a:lnTo>
                  <a:lnTo>
                    <a:pt x="20" y="188"/>
                  </a:lnTo>
                  <a:lnTo>
                    <a:pt x="20" y="136"/>
                  </a:lnTo>
                  <a:lnTo>
                    <a:pt x="18" y="90"/>
                  </a:lnTo>
                  <a:lnTo>
                    <a:pt x="16" y="54"/>
                  </a:lnTo>
                  <a:lnTo>
                    <a:pt x="16" y="25"/>
                  </a:lnTo>
                  <a:lnTo>
                    <a:pt x="14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5" name="Freeform 122"/>
            <p:cNvSpPr>
              <a:spLocks/>
            </p:cNvSpPr>
            <p:nvPr/>
          </p:nvSpPr>
          <p:spPr bwMode="auto">
            <a:xfrm>
              <a:off x="5281525" y="5165200"/>
              <a:ext cx="89271" cy="997436"/>
            </a:xfrm>
            <a:custGeom>
              <a:avLst/>
              <a:gdLst>
                <a:gd name="T0" fmla="*/ 0 w 52"/>
                <a:gd name="T1" fmla="*/ 0 h 581"/>
                <a:gd name="T2" fmla="*/ 2 w 52"/>
                <a:gd name="T3" fmla="*/ 5 h 581"/>
                <a:gd name="T4" fmla="*/ 8 w 52"/>
                <a:gd name="T5" fmla="*/ 17 h 581"/>
                <a:gd name="T6" fmla="*/ 14 w 52"/>
                <a:gd name="T7" fmla="*/ 38 h 581"/>
                <a:gd name="T8" fmla="*/ 23 w 52"/>
                <a:gd name="T9" fmla="*/ 67 h 581"/>
                <a:gd name="T10" fmla="*/ 31 w 52"/>
                <a:gd name="T11" fmla="*/ 103 h 581"/>
                <a:gd name="T12" fmla="*/ 39 w 52"/>
                <a:gd name="T13" fmla="*/ 147 h 581"/>
                <a:gd name="T14" fmla="*/ 46 w 52"/>
                <a:gd name="T15" fmla="*/ 199 h 581"/>
                <a:gd name="T16" fmla="*/ 50 w 52"/>
                <a:gd name="T17" fmla="*/ 259 h 581"/>
                <a:gd name="T18" fmla="*/ 52 w 52"/>
                <a:gd name="T19" fmla="*/ 326 h 581"/>
                <a:gd name="T20" fmla="*/ 50 w 52"/>
                <a:gd name="T21" fmla="*/ 399 h 581"/>
                <a:gd name="T22" fmla="*/ 44 w 52"/>
                <a:gd name="T23" fmla="*/ 481 h 581"/>
                <a:gd name="T24" fmla="*/ 31 w 52"/>
                <a:gd name="T25" fmla="*/ 570 h 581"/>
                <a:gd name="T26" fmla="*/ 0 w 52"/>
                <a:gd name="T27" fmla="*/ 581 h 581"/>
                <a:gd name="T28" fmla="*/ 8 w 52"/>
                <a:gd name="T29" fmla="*/ 516 h 581"/>
                <a:gd name="T30" fmla="*/ 14 w 52"/>
                <a:gd name="T31" fmla="*/ 449 h 581"/>
                <a:gd name="T32" fmla="*/ 17 w 52"/>
                <a:gd name="T33" fmla="*/ 382 h 581"/>
                <a:gd name="T34" fmla="*/ 17 w 52"/>
                <a:gd name="T35" fmla="*/ 316 h 581"/>
                <a:gd name="T36" fmla="*/ 17 w 52"/>
                <a:gd name="T37" fmla="*/ 253 h 581"/>
                <a:gd name="T38" fmla="*/ 16 w 52"/>
                <a:gd name="T39" fmla="*/ 195 h 581"/>
                <a:gd name="T40" fmla="*/ 14 w 52"/>
                <a:gd name="T41" fmla="*/ 142 h 581"/>
                <a:gd name="T42" fmla="*/ 10 w 52"/>
                <a:gd name="T43" fmla="*/ 94 h 581"/>
                <a:gd name="T44" fmla="*/ 6 w 52"/>
                <a:gd name="T45" fmla="*/ 55 h 581"/>
                <a:gd name="T46" fmla="*/ 4 w 52"/>
                <a:gd name="T47" fmla="*/ 26 h 581"/>
                <a:gd name="T48" fmla="*/ 2 w 52"/>
                <a:gd name="T49" fmla="*/ 7 h 581"/>
                <a:gd name="T50" fmla="*/ 0 w 52"/>
                <a:gd name="T51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81">
                  <a:moveTo>
                    <a:pt x="0" y="0"/>
                  </a:moveTo>
                  <a:lnTo>
                    <a:pt x="2" y="5"/>
                  </a:lnTo>
                  <a:lnTo>
                    <a:pt x="8" y="17"/>
                  </a:lnTo>
                  <a:lnTo>
                    <a:pt x="14" y="38"/>
                  </a:lnTo>
                  <a:lnTo>
                    <a:pt x="23" y="67"/>
                  </a:lnTo>
                  <a:lnTo>
                    <a:pt x="31" y="103"/>
                  </a:lnTo>
                  <a:lnTo>
                    <a:pt x="39" y="147"/>
                  </a:lnTo>
                  <a:lnTo>
                    <a:pt x="46" y="199"/>
                  </a:lnTo>
                  <a:lnTo>
                    <a:pt x="50" y="259"/>
                  </a:lnTo>
                  <a:lnTo>
                    <a:pt x="52" y="326"/>
                  </a:lnTo>
                  <a:lnTo>
                    <a:pt x="50" y="399"/>
                  </a:lnTo>
                  <a:lnTo>
                    <a:pt x="44" y="481"/>
                  </a:lnTo>
                  <a:lnTo>
                    <a:pt x="31" y="570"/>
                  </a:lnTo>
                  <a:lnTo>
                    <a:pt x="0" y="581"/>
                  </a:lnTo>
                  <a:lnTo>
                    <a:pt x="8" y="516"/>
                  </a:lnTo>
                  <a:lnTo>
                    <a:pt x="14" y="449"/>
                  </a:lnTo>
                  <a:lnTo>
                    <a:pt x="17" y="382"/>
                  </a:lnTo>
                  <a:lnTo>
                    <a:pt x="17" y="316"/>
                  </a:lnTo>
                  <a:lnTo>
                    <a:pt x="17" y="253"/>
                  </a:lnTo>
                  <a:lnTo>
                    <a:pt x="16" y="195"/>
                  </a:lnTo>
                  <a:lnTo>
                    <a:pt x="14" y="142"/>
                  </a:lnTo>
                  <a:lnTo>
                    <a:pt x="10" y="94"/>
                  </a:lnTo>
                  <a:lnTo>
                    <a:pt x="6" y="55"/>
                  </a:lnTo>
                  <a:lnTo>
                    <a:pt x="4" y="26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1" name="Group 190"/>
          <p:cNvGrpSpPr/>
          <p:nvPr/>
        </p:nvGrpSpPr>
        <p:grpSpPr>
          <a:xfrm flipH="1">
            <a:off x="2682874" y="3723394"/>
            <a:ext cx="2850513" cy="2687112"/>
            <a:chOff x="-6403975" y="1155700"/>
            <a:chExt cx="5538788" cy="5221288"/>
          </a:xfrm>
        </p:grpSpPr>
        <p:sp>
          <p:nvSpPr>
            <p:cNvPr id="192" name="Freeform 140"/>
            <p:cNvSpPr>
              <a:spLocks/>
            </p:cNvSpPr>
            <p:nvPr/>
          </p:nvSpPr>
          <p:spPr bwMode="auto">
            <a:xfrm>
              <a:off x="-3762375" y="1155700"/>
              <a:ext cx="630238" cy="1338263"/>
            </a:xfrm>
            <a:custGeom>
              <a:avLst/>
              <a:gdLst>
                <a:gd name="T0" fmla="*/ 181 w 397"/>
                <a:gd name="T1" fmla="*/ 0 h 843"/>
                <a:gd name="T2" fmla="*/ 203 w 397"/>
                <a:gd name="T3" fmla="*/ 2 h 843"/>
                <a:gd name="T4" fmla="*/ 205 w 397"/>
                <a:gd name="T5" fmla="*/ 7 h 843"/>
                <a:gd name="T6" fmla="*/ 214 w 397"/>
                <a:gd name="T7" fmla="*/ 18 h 843"/>
                <a:gd name="T8" fmla="*/ 227 w 397"/>
                <a:gd name="T9" fmla="*/ 40 h 843"/>
                <a:gd name="T10" fmla="*/ 245 w 397"/>
                <a:gd name="T11" fmla="*/ 66 h 843"/>
                <a:gd name="T12" fmla="*/ 265 w 397"/>
                <a:gd name="T13" fmla="*/ 102 h 843"/>
                <a:gd name="T14" fmla="*/ 287 w 397"/>
                <a:gd name="T15" fmla="*/ 144 h 843"/>
                <a:gd name="T16" fmla="*/ 309 w 397"/>
                <a:gd name="T17" fmla="*/ 192 h 843"/>
                <a:gd name="T18" fmla="*/ 331 w 397"/>
                <a:gd name="T19" fmla="*/ 245 h 843"/>
                <a:gd name="T20" fmla="*/ 351 w 397"/>
                <a:gd name="T21" fmla="*/ 302 h 843"/>
                <a:gd name="T22" fmla="*/ 368 w 397"/>
                <a:gd name="T23" fmla="*/ 366 h 843"/>
                <a:gd name="T24" fmla="*/ 384 w 397"/>
                <a:gd name="T25" fmla="*/ 435 h 843"/>
                <a:gd name="T26" fmla="*/ 393 w 397"/>
                <a:gd name="T27" fmla="*/ 508 h 843"/>
                <a:gd name="T28" fmla="*/ 397 w 397"/>
                <a:gd name="T29" fmla="*/ 583 h 843"/>
                <a:gd name="T30" fmla="*/ 397 w 397"/>
                <a:gd name="T31" fmla="*/ 662 h 843"/>
                <a:gd name="T32" fmla="*/ 388 w 397"/>
                <a:gd name="T33" fmla="*/ 744 h 843"/>
                <a:gd name="T34" fmla="*/ 384 w 397"/>
                <a:gd name="T35" fmla="*/ 748 h 843"/>
                <a:gd name="T36" fmla="*/ 377 w 397"/>
                <a:gd name="T37" fmla="*/ 755 h 843"/>
                <a:gd name="T38" fmla="*/ 362 w 397"/>
                <a:gd name="T39" fmla="*/ 768 h 843"/>
                <a:gd name="T40" fmla="*/ 344 w 397"/>
                <a:gd name="T41" fmla="*/ 783 h 843"/>
                <a:gd name="T42" fmla="*/ 320 w 397"/>
                <a:gd name="T43" fmla="*/ 799 h 843"/>
                <a:gd name="T44" fmla="*/ 289 w 397"/>
                <a:gd name="T45" fmla="*/ 814 h 843"/>
                <a:gd name="T46" fmla="*/ 254 w 397"/>
                <a:gd name="T47" fmla="*/ 827 h 843"/>
                <a:gd name="T48" fmla="*/ 214 w 397"/>
                <a:gd name="T49" fmla="*/ 838 h 843"/>
                <a:gd name="T50" fmla="*/ 168 w 397"/>
                <a:gd name="T51" fmla="*/ 843 h 843"/>
                <a:gd name="T52" fmla="*/ 117 w 397"/>
                <a:gd name="T53" fmla="*/ 841 h 843"/>
                <a:gd name="T54" fmla="*/ 62 w 397"/>
                <a:gd name="T55" fmla="*/ 830 h 843"/>
                <a:gd name="T56" fmla="*/ 0 w 397"/>
                <a:gd name="T57" fmla="*/ 810 h 843"/>
                <a:gd name="T58" fmla="*/ 4 w 397"/>
                <a:gd name="T59" fmla="*/ 805 h 843"/>
                <a:gd name="T60" fmla="*/ 13 w 397"/>
                <a:gd name="T61" fmla="*/ 794 h 843"/>
                <a:gd name="T62" fmla="*/ 26 w 397"/>
                <a:gd name="T63" fmla="*/ 777 h 843"/>
                <a:gd name="T64" fmla="*/ 44 w 397"/>
                <a:gd name="T65" fmla="*/ 752 h 843"/>
                <a:gd name="T66" fmla="*/ 62 w 397"/>
                <a:gd name="T67" fmla="*/ 724 h 843"/>
                <a:gd name="T68" fmla="*/ 82 w 397"/>
                <a:gd name="T69" fmla="*/ 686 h 843"/>
                <a:gd name="T70" fmla="*/ 101 w 397"/>
                <a:gd name="T71" fmla="*/ 644 h 843"/>
                <a:gd name="T72" fmla="*/ 119 w 397"/>
                <a:gd name="T73" fmla="*/ 596 h 843"/>
                <a:gd name="T74" fmla="*/ 132 w 397"/>
                <a:gd name="T75" fmla="*/ 543 h 843"/>
                <a:gd name="T76" fmla="*/ 143 w 397"/>
                <a:gd name="T77" fmla="*/ 486 h 843"/>
                <a:gd name="T78" fmla="*/ 148 w 397"/>
                <a:gd name="T79" fmla="*/ 422 h 843"/>
                <a:gd name="T80" fmla="*/ 146 w 397"/>
                <a:gd name="T81" fmla="*/ 355 h 843"/>
                <a:gd name="T82" fmla="*/ 137 w 397"/>
                <a:gd name="T83" fmla="*/ 283 h 843"/>
                <a:gd name="T84" fmla="*/ 117 w 397"/>
                <a:gd name="T85" fmla="*/ 208 h 843"/>
                <a:gd name="T86" fmla="*/ 86 w 397"/>
                <a:gd name="T87" fmla="*/ 128 h 843"/>
                <a:gd name="T88" fmla="*/ 46 w 397"/>
                <a:gd name="T89" fmla="*/ 47 h 843"/>
                <a:gd name="T90" fmla="*/ 51 w 397"/>
                <a:gd name="T91" fmla="*/ 42 h 843"/>
                <a:gd name="T92" fmla="*/ 64 w 397"/>
                <a:gd name="T93" fmla="*/ 38 h 843"/>
                <a:gd name="T94" fmla="*/ 82 w 397"/>
                <a:gd name="T95" fmla="*/ 29 h 843"/>
                <a:gd name="T96" fmla="*/ 106 w 397"/>
                <a:gd name="T97" fmla="*/ 18 h 843"/>
                <a:gd name="T98" fmla="*/ 132 w 397"/>
                <a:gd name="T99" fmla="*/ 9 h 843"/>
                <a:gd name="T100" fmla="*/ 157 w 397"/>
                <a:gd name="T101" fmla="*/ 2 h 843"/>
                <a:gd name="T102" fmla="*/ 181 w 397"/>
                <a:gd name="T103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843">
                  <a:moveTo>
                    <a:pt x="181" y="0"/>
                  </a:moveTo>
                  <a:lnTo>
                    <a:pt x="203" y="2"/>
                  </a:lnTo>
                  <a:lnTo>
                    <a:pt x="205" y="7"/>
                  </a:lnTo>
                  <a:lnTo>
                    <a:pt x="214" y="18"/>
                  </a:lnTo>
                  <a:lnTo>
                    <a:pt x="227" y="40"/>
                  </a:lnTo>
                  <a:lnTo>
                    <a:pt x="245" y="66"/>
                  </a:lnTo>
                  <a:lnTo>
                    <a:pt x="265" y="102"/>
                  </a:lnTo>
                  <a:lnTo>
                    <a:pt x="287" y="144"/>
                  </a:lnTo>
                  <a:lnTo>
                    <a:pt x="309" y="192"/>
                  </a:lnTo>
                  <a:lnTo>
                    <a:pt x="331" y="245"/>
                  </a:lnTo>
                  <a:lnTo>
                    <a:pt x="351" y="302"/>
                  </a:lnTo>
                  <a:lnTo>
                    <a:pt x="368" y="366"/>
                  </a:lnTo>
                  <a:lnTo>
                    <a:pt x="384" y="435"/>
                  </a:lnTo>
                  <a:lnTo>
                    <a:pt x="393" y="508"/>
                  </a:lnTo>
                  <a:lnTo>
                    <a:pt x="397" y="583"/>
                  </a:lnTo>
                  <a:lnTo>
                    <a:pt x="397" y="662"/>
                  </a:lnTo>
                  <a:lnTo>
                    <a:pt x="388" y="744"/>
                  </a:lnTo>
                  <a:lnTo>
                    <a:pt x="384" y="748"/>
                  </a:lnTo>
                  <a:lnTo>
                    <a:pt x="377" y="755"/>
                  </a:lnTo>
                  <a:lnTo>
                    <a:pt x="362" y="768"/>
                  </a:lnTo>
                  <a:lnTo>
                    <a:pt x="344" y="783"/>
                  </a:lnTo>
                  <a:lnTo>
                    <a:pt x="320" y="799"/>
                  </a:lnTo>
                  <a:lnTo>
                    <a:pt x="289" y="814"/>
                  </a:lnTo>
                  <a:lnTo>
                    <a:pt x="254" y="827"/>
                  </a:lnTo>
                  <a:lnTo>
                    <a:pt x="214" y="838"/>
                  </a:lnTo>
                  <a:lnTo>
                    <a:pt x="168" y="843"/>
                  </a:lnTo>
                  <a:lnTo>
                    <a:pt x="117" y="841"/>
                  </a:lnTo>
                  <a:lnTo>
                    <a:pt x="62" y="830"/>
                  </a:lnTo>
                  <a:lnTo>
                    <a:pt x="0" y="810"/>
                  </a:lnTo>
                  <a:lnTo>
                    <a:pt x="4" y="805"/>
                  </a:lnTo>
                  <a:lnTo>
                    <a:pt x="13" y="794"/>
                  </a:lnTo>
                  <a:lnTo>
                    <a:pt x="26" y="777"/>
                  </a:lnTo>
                  <a:lnTo>
                    <a:pt x="44" y="752"/>
                  </a:lnTo>
                  <a:lnTo>
                    <a:pt x="62" y="724"/>
                  </a:lnTo>
                  <a:lnTo>
                    <a:pt x="82" y="686"/>
                  </a:lnTo>
                  <a:lnTo>
                    <a:pt x="101" y="644"/>
                  </a:lnTo>
                  <a:lnTo>
                    <a:pt x="119" y="596"/>
                  </a:lnTo>
                  <a:lnTo>
                    <a:pt x="132" y="543"/>
                  </a:lnTo>
                  <a:lnTo>
                    <a:pt x="143" y="486"/>
                  </a:lnTo>
                  <a:lnTo>
                    <a:pt x="148" y="422"/>
                  </a:lnTo>
                  <a:lnTo>
                    <a:pt x="146" y="355"/>
                  </a:lnTo>
                  <a:lnTo>
                    <a:pt x="137" y="283"/>
                  </a:lnTo>
                  <a:lnTo>
                    <a:pt x="117" y="208"/>
                  </a:lnTo>
                  <a:lnTo>
                    <a:pt x="86" y="128"/>
                  </a:lnTo>
                  <a:lnTo>
                    <a:pt x="46" y="47"/>
                  </a:lnTo>
                  <a:lnTo>
                    <a:pt x="51" y="42"/>
                  </a:lnTo>
                  <a:lnTo>
                    <a:pt x="64" y="38"/>
                  </a:lnTo>
                  <a:lnTo>
                    <a:pt x="82" y="29"/>
                  </a:lnTo>
                  <a:lnTo>
                    <a:pt x="106" y="18"/>
                  </a:lnTo>
                  <a:lnTo>
                    <a:pt x="132" y="9"/>
                  </a:lnTo>
                  <a:lnTo>
                    <a:pt x="15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156"/>
            <p:cNvSpPr>
              <a:spLocks/>
            </p:cNvSpPr>
            <p:nvPr/>
          </p:nvSpPr>
          <p:spPr bwMode="auto">
            <a:xfrm>
              <a:off x="-6403975" y="2160588"/>
              <a:ext cx="5538788" cy="4216400"/>
            </a:xfrm>
            <a:custGeom>
              <a:avLst/>
              <a:gdLst>
                <a:gd name="T0" fmla="*/ 1573 w 3489"/>
                <a:gd name="T1" fmla="*/ 5 h 2656"/>
                <a:gd name="T2" fmla="*/ 1880 w 3489"/>
                <a:gd name="T3" fmla="*/ 47 h 2656"/>
                <a:gd name="T4" fmla="*/ 2044 w 3489"/>
                <a:gd name="T5" fmla="*/ 86 h 2656"/>
                <a:gd name="T6" fmla="*/ 2052 w 3489"/>
                <a:gd name="T7" fmla="*/ 80 h 2656"/>
                <a:gd name="T8" fmla="*/ 2079 w 3489"/>
                <a:gd name="T9" fmla="*/ 71 h 2656"/>
                <a:gd name="T10" fmla="*/ 2130 w 3489"/>
                <a:gd name="T11" fmla="*/ 64 h 2656"/>
                <a:gd name="T12" fmla="*/ 2205 w 3489"/>
                <a:gd name="T13" fmla="*/ 66 h 2656"/>
                <a:gd name="T14" fmla="*/ 2317 w 3489"/>
                <a:gd name="T15" fmla="*/ 80 h 2656"/>
                <a:gd name="T16" fmla="*/ 2450 w 3489"/>
                <a:gd name="T17" fmla="*/ 106 h 2656"/>
                <a:gd name="T18" fmla="*/ 2584 w 3489"/>
                <a:gd name="T19" fmla="*/ 139 h 2656"/>
                <a:gd name="T20" fmla="*/ 2730 w 3489"/>
                <a:gd name="T21" fmla="*/ 188 h 2656"/>
                <a:gd name="T22" fmla="*/ 2878 w 3489"/>
                <a:gd name="T23" fmla="*/ 256 h 2656"/>
                <a:gd name="T24" fmla="*/ 3026 w 3489"/>
                <a:gd name="T25" fmla="*/ 347 h 2656"/>
                <a:gd name="T26" fmla="*/ 3165 w 3489"/>
                <a:gd name="T27" fmla="*/ 464 h 2656"/>
                <a:gd name="T28" fmla="*/ 3288 w 3489"/>
                <a:gd name="T29" fmla="*/ 616 h 2656"/>
                <a:gd name="T30" fmla="*/ 3394 w 3489"/>
                <a:gd name="T31" fmla="*/ 803 h 2656"/>
                <a:gd name="T32" fmla="*/ 3465 w 3489"/>
                <a:gd name="T33" fmla="*/ 1019 h 2656"/>
                <a:gd name="T34" fmla="*/ 3489 w 3489"/>
                <a:gd name="T35" fmla="*/ 1238 h 2656"/>
                <a:gd name="T36" fmla="*/ 3474 w 3489"/>
                <a:gd name="T37" fmla="*/ 1458 h 2656"/>
                <a:gd name="T38" fmla="*/ 3421 w 3489"/>
                <a:gd name="T39" fmla="*/ 1672 h 2656"/>
                <a:gd name="T40" fmla="*/ 3335 w 3489"/>
                <a:gd name="T41" fmla="*/ 1873 h 2656"/>
                <a:gd name="T42" fmla="*/ 3218 w 3489"/>
                <a:gd name="T43" fmla="*/ 2056 h 2656"/>
                <a:gd name="T44" fmla="*/ 3079 w 3489"/>
                <a:gd name="T45" fmla="*/ 2211 h 2656"/>
                <a:gd name="T46" fmla="*/ 2937 w 3489"/>
                <a:gd name="T47" fmla="*/ 2325 h 2656"/>
                <a:gd name="T48" fmla="*/ 2803 w 3489"/>
                <a:gd name="T49" fmla="*/ 2418 h 2656"/>
                <a:gd name="T50" fmla="*/ 2661 w 3489"/>
                <a:gd name="T51" fmla="*/ 2502 h 2656"/>
                <a:gd name="T52" fmla="*/ 2503 w 3489"/>
                <a:gd name="T53" fmla="*/ 2570 h 2656"/>
                <a:gd name="T54" fmla="*/ 2322 w 3489"/>
                <a:gd name="T55" fmla="*/ 2619 h 2656"/>
                <a:gd name="T56" fmla="*/ 2114 w 3489"/>
                <a:gd name="T57" fmla="*/ 2643 h 2656"/>
                <a:gd name="T58" fmla="*/ 1991 w 3489"/>
                <a:gd name="T59" fmla="*/ 2645 h 2656"/>
                <a:gd name="T60" fmla="*/ 1942 w 3489"/>
                <a:gd name="T61" fmla="*/ 2652 h 2656"/>
                <a:gd name="T62" fmla="*/ 1865 w 3489"/>
                <a:gd name="T63" fmla="*/ 2654 h 2656"/>
                <a:gd name="T64" fmla="*/ 1781 w 3489"/>
                <a:gd name="T65" fmla="*/ 2647 h 2656"/>
                <a:gd name="T66" fmla="*/ 1708 w 3489"/>
                <a:gd name="T67" fmla="*/ 2623 h 2656"/>
                <a:gd name="T68" fmla="*/ 1686 w 3489"/>
                <a:gd name="T69" fmla="*/ 2630 h 2656"/>
                <a:gd name="T70" fmla="*/ 1629 w 3489"/>
                <a:gd name="T71" fmla="*/ 2641 h 2656"/>
                <a:gd name="T72" fmla="*/ 1545 w 3489"/>
                <a:gd name="T73" fmla="*/ 2654 h 2656"/>
                <a:gd name="T74" fmla="*/ 1452 w 3489"/>
                <a:gd name="T75" fmla="*/ 2654 h 2656"/>
                <a:gd name="T76" fmla="*/ 1359 w 3489"/>
                <a:gd name="T77" fmla="*/ 2639 h 2656"/>
                <a:gd name="T78" fmla="*/ 1278 w 3489"/>
                <a:gd name="T79" fmla="*/ 2597 h 2656"/>
                <a:gd name="T80" fmla="*/ 1260 w 3489"/>
                <a:gd name="T81" fmla="*/ 2599 h 2656"/>
                <a:gd name="T82" fmla="*/ 1209 w 3489"/>
                <a:gd name="T83" fmla="*/ 2599 h 2656"/>
                <a:gd name="T84" fmla="*/ 1130 w 3489"/>
                <a:gd name="T85" fmla="*/ 2594 h 2656"/>
                <a:gd name="T86" fmla="*/ 1028 w 3489"/>
                <a:gd name="T87" fmla="*/ 2579 h 2656"/>
                <a:gd name="T88" fmla="*/ 911 w 3489"/>
                <a:gd name="T89" fmla="*/ 2550 h 2656"/>
                <a:gd name="T90" fmla="*/ 781 w 3489"/>
                <a:gd name="T91" fmla="*/ 2504 h 2656"/>
                <a:gd name="T92" fmla="*/ 642 w 3489"/>
                <a:gd name="T93" fmla="*/ 2433 h 2656"/>
                <a:gd name="T94" fmla="*/ 503 w 3489"/>
                <a:gd name="T95" fmla="*/ 2334 h 2656"/>
                <a:gd name="T96" fmla="*/ 368 w 3489"/>
                <a:gd name="T97" fmla="*/ 2202 h 2656"/>
                <a:gd name="T98" fmla="*/ 240 w 3489"/>
                <a:gd name="T99" fmla="*/ 2034 h 2656"/>
                <a:gd name="T100" fmla="*/ 128 w 3489"/>
                <a:gd name="T101" fmla="*/ 1825 h 2656"/>
                <a:gd name="T102" fmla="*/ 44 w 3489"/>
                <a:gd name="T103" fmla="*/ 1589 h 2656"/>
                <a:gd name="T104" fmla="*/ 4 w 3489"/>
                <a:gd name="T105" fmla="*/ 1364 h 2656"/>
                <a:gd name="T106" fmla="*/ 6 w 3489"/>
                <a:gd name="T107" fmla="*/ 1141 h 2656"/>
                <a:gd name="T108" fmla="*/ 48 w 3489"/>
                <a:gd name="T109" fmla="*/ 929 h 2656"/>
                <a:gd name="T110" fmla="*/ 128 w 3489"/>
                <a:gd name="T111" fmla="*/ 728 h 2656"/>
                <a:gd name="T112" fmla="*/ 245 w 3489"/>
                <a:gd name="T113" fmla="*/ 543 h 2656"/>
                <a:gd name="T114" fmla="*/ 393 w 3489"/>
                <a:gd name="T115" fmla="*/ 378 h 2656"/>
                <a:gd name="T116" fmla="*/ 574 w 3489"/>
                <a:gd name="T117" fmla="*/ 239 h 2656"/>
                <a:gd name="T118" fmla="*/ 785 w 3489"/>
                <a:gd name="T119" fmla="*/ 128 h 2656"/>
                <a:gd name="T120" fmla="*/ 1022 w 3489"/>
                <a:gd name="T121" fmla="*/ 49 h 2656"/>
                <a:gd name="T122" fmla="*/ 1286 w 3489"/>
                <a:gd name="T123" fmla="*/ 7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89" h="2656">
                  <a:moveTo>
                    <a:pt x="1426" y="0"/>
                  </a:moveTo>
                  <a:lnTo>
                    <a:pt x="1573" y="5"/>
                  </a:lnTo>
                  <a:lnTo>
                    <a:pt x="1723" y="20"/>
                  </a:lnTo>
                  <a:lnTo>
                    <a:pt x="1880" y="47"/>
                  </a:lnTo>
                  <a:lnTo>
                    <a:pt x="2041" y="86"/>
                  </a:lnTo>
                  <a:lnTo>
                    <a:pt x="2044" y="86"/>
                  </a:lnTo>
                  <a:lnTo>
                    <a:pt x="2046" y="84"/>
                  </a:lnTo>
                  <a:lnTo>
                    <a:pt x="2052" y="80"/>
                  </a:lnTo>
                  <a:lnTo>
                    <a:pt x="2063" y="75"/>
                  </a:lnTo>
                  <a:lnTo>
                    <a:pt x="2079" y="71"/>
                  </a:lnTo>
                  <a:lnTo>
                    <a:pt x="2101" y="66"/>
                  </a:lnTo>
                  <a:lnTo>
                    <a:pt x="2130" y="64"/>
                  </a:lnTo>
                  <a:lnTo>
                    <a:pt x="2163" y="64"/>
                  </a:lnTo>
                  <a:lnTo>
                    <a:pt x="2205" y="66"/>
                  </a:lnTo>
                  <a:lnTo>
                    <a:pt x="2255" y="71"/>
                  </a:lnTo>
                  <a:lnTo>
                    <a:pt x="2317" y="80"/>
                  </a:lnTo>
                  <a:lnTo>
                    <a:pt x="2388" y="93"/>
                  </a:lnTo>
                  <a:lnTo>
                    <a:pt x="2450" y="106"/>
                  </a:lnTo>
                  <a:lnTo>
                    <a:pt x="2516" y="122"/>
                  </a:lnTo>
                  <a:lnTo>
                    <a:pt x="2584" y="139"/>
                  </a:lnTo>
                  <a:lnTo>
                    <a:pt x="2657" y="161"/>
                  </a:lnTo>
                  <a:lnTo>
                    <a:pt x="2730" y="188"/>
                  </a:lnTo>
                  <a:lnTo>
                    <a:pt x="2805" y="219"/>
                  </a:lnTo>
                  <a:lnTo>
                    <a:pt x="2878" y="256"/>
                  </a:lnTo>
                  <a:lnTo>
                    <a:pt x="2953" y="298"/>
                  </a:lnTo>
                  <a:lnTo>
                    <a:pt x="3026" y="347"/>
                  </a:lnTo>
                  <a:lnTo>
                    <a:pt x="3096" y="402"/>
                  </a:lnTo>
                  <a:lnTo>
                    <a:pt x="3165" y="464"/>
                  </a:lnTo>
                  <a:lnTo>
                    <a:pt x="3229" y="536"/>
                  </a:lnTo>
                  <a:lnTo>
                    <a:pt x="3288" y="616"/>
                  </a:lnTo>
                  <a:lnTo>
                    <a:pt x="3343" y="706"/>
                  </a:lnTo>
                  <a:lnTo>
                    <a:pt x="3394" y="803"/>
                  </a:lnTo>
                  <a:lnTo>
                    <a:pt x="3436" y="909"/>
                  </a:lnTo>
                  <a:lnTo>
                    <a:pt x="3465" y="1019"/>
                  </a:lnTo>
                  <a:lnTo>
                    <a:pt x="3482" y="1128"/>
                  </a:lnTo>
                  <a:lnTo>
                    <a:pt x="3489" y="1238"/>
                  </a:lnTo>
                  <a:lnTo>
                    <a:pt x="3487" y="1350"/>
                  </a:lnTo>
                  <a:lnTo>
                    <a:pt x="3474" y="1458"/>
                  </a:lnTo>
                  <a:lnTo>
                    <a:pt x="3452" y="1569"/>
                  </a:lnTo>
                  <a:lnTo>
                    <a:pt x="3421" y="1672"/>
                  </a:lnTo>
                  <a:lnTo>
                    <a:pt x="3381" y="1776"/>
                  </a:lnTo>
                  <a:lnTo>
                    <a:pt x="3335" y="1873"/>
                  </a:lnTo>
                  <a:lnTo>
                    <a:pt x="3279" y="1968"/>
                  </a:lnTo>
                  <a:lnTo>
                    <a:pt x="3218" y="2056"/>
                  </a:lnTo>
                  <a:lnTo>
                    <a:pt x="3151" y="2136"/>
                  </a:lnTo>
                  <a:lnTo>
                    <a:pt x="3079" y="2211"/>
                  </a:lnTo>
                  <a:lnTo>
                    <a:pt x="3001" y="2277"/>
                  </a:lnTo>
                  <a:lnTo>
                    <a:pt x="2937" y="2325"/>
                  </a:lnTo>
                  <a:lnTo>
                    <a:pt x="2871" y="2372"/>
                  </a:lnTo>
                  <a:lnTo>
                    <a:pt x="2803" y="2418"/>
                  </a:lnTo>
                  <a:lnTo>
                    <a:pt x="2734" y="2462"/>
                  </a:lnTo>
                  <a:lnTo>
                    <a:pt x="2661" y="2502"/>
                  </a:lnTo>
                  <a:lnTo>
                    <a:pt x="2584" y="2539"/>
                  </a:lnTo>
                  <a:lnTo>
                    <a:pt x="2503" y="2570"/>
                  </a:lnTo>
                  <a:lnTo>
                    <a:pt x="2414" y="2599"/>
                  </a:lnTo>
                  <a:lnTo>
                    <a:pt x="2322" y="2619"/>
                  </a:lnTo>
                  <a:lnTo>
                    <a:pt x="2222" y="2634"/>
                  </a:lnTo>
                  <a:lnTo>
                    <a:pt x="2114" y="2643"/>
                  </a:lnTo>
                  <a:lnTo>
                    <a:pt x="1999" y="2645"/>
                  </a:lnTo>
                  <a:lnTo>
                    <a:pt x="1991" y="2645"/>
                  </a:lnTo>
                  <a:lnTo>
                    <a:pt x="1973" y="2647"/>
                  </a:lnTo>
                  <a:lnTo>
                    <a:pt x="1942" y="2652"/>
                  </a:lnTo>
                  <a:lnTo>
                    <a:pt x="1907" y="2654"/>
                  </a:lnTo>
                  <a:lnTo>
                    <a:pt x="1865" y="2654"/>
                  </a:lnTo>
                  <a:lnTo>
                    <a:pt x="1823" y="2654"/>
                  </a:lnTo>
                  <a:lnTo>
                    <a:pt x="1781" y="2647"/>
                  </a:lnTo>
                  <a:lnTo>
                    <a:pt x="1741" y="2639"/>
                  </a:lnTo>
                  <a:lnTo>
                    <a:pt x="1708" y="2623"/>
                  </a:lnTo>
                  <a:lnTo>
                    <a:pt x="1701" y="2625"/>
                  </a:lnTo>
                  <a:lnTo>
                    <a:pt x="1686" y="2630"/>
                  </a:lnTo>
                  <a:lnTo>
                    <a:pt x="1662" y="2634"/>
                  </a:lnTo>
                  <a:lnTo>
                    <a:pt x="1629" y="2641"/>
                  </a:lnTo>
                  <a:lnTo>
                    <a:pt x="1589" y="2647"/>
                  </a:lnTo>
                  <a:lnTo>
                    <a:pt x="1545" y="2654"/>
                  </a:lnTo>
                  <a:lnTo>
                    <a:pt x="1498" y="2656"/>
                  </a:lnTo>
                  <a:lnTo>
                    <a:pt x="1452" y="2654"/>
                  </a:lnTo>
                  <a:lnTo>
                    <a:pt x="1403" y="2650"/>
                  </a:lnTo>
                  <a:lnTo>
                    <a:pt x="1359" y="2639"/>
                  </a:lnTo>
                  <a:lnTo>
                    <a:pt x="1315" y="2621"/>
                  </a:lnTo>
                  <a:lnTo>
                    <a:pt x="1278" y="2597"/>
                  </a:lnTo>
                  <a:lnTo>
                    <a:pt x="1273" y="2597"/>
                  </a:lnTo>
                  <a:lnTo>
                    <a:pt x="1260" y="2599"/>
                  </a:lnTo>
                  <a:lnTo>
                    <a:pt x="1238" y="2599"/>
                  </a:lnTo>
                  <a:lnTo>
                    <a:pt x="1209" y="2599"/>
                  </a:lnTo>
                  <a:lnTo>
                    <a:pt x="1174" y="2597"/>
                  </a:lnTo>
                  <a:lnTo>
                    <a:pt x="1130" y="2594"/>
                  </a:lnTo>
                  <a:lnTo>
                    <a:pt x="1081" y="2588"/>
                  </a:lnTo>
                  <a:lnTo>
                    <a:pt x="1028" y="2579"/>
                  </a:lnTo>
                  <a:lnTo>
                    <a:pt x="971" y="2568"/>
                  </a:lnTo>
                  <a:lnTo>
                    <a:pt x="911" y="2550"/>
                  </a:lnTo>
                  <a:lnTo>
                    <a:pt x="847" y="2530"/>
                  </a:lnTo>
                  <a:lnTo>
                    <a:pt x="781" y="2504"/>
                  </a:lnTo>
                  <a:lnTo>
                    <a:pt x="713" y="2471"/>
                  </a:lnTo>
                  <a:lnTo>
                    <a:pt x="642" y="2433"/>
                  </a:lnTo>
                  <a:lnTo>
                    <a:pt x="574" y="2387"/>
                  </a:lnTo>
                  <a:lnTo>
                    <a:pt x="503" y="2334"/>
                  </a:lnTo>
                  <a:lnTo>
                    <a:pt x="435" y="2272"/>
                  </a:lnTo>
                  <a:lnTo>
                    <a:pt x="368" y="2202"/>
                  </a:lnTo>
                  <a:lnTo>
                    <a:pt x="304" y="2122"/>
                  </a:lnTo>
                  <a:lnTo>
                    <a:pt x="240" y="2034"/>
                  </a:lnTo>
                  <a:lnTo>
                    <a:pt x="183" y="1935"/>
                  </a:lnTo>
                  <a:lnTo>
                    <a:pt x="128" y="1825"/>
                  </a:lnTo>
                  <a:lnTo>
                    <a:pt x="79" y="1703"/>
                  </a:lnTo>
                  <a:lnTo>
                    <a:pt x="44" y="1589"/>
                  </a:lnTo>
                  <a:lnTo>
                    <a:pt x="17" y="1476"/>
                  </a:lnTo>
                  <a:lnTo>
                    <a:pt x="4" y="1364"/>
                  </a:lnTo>
                  <a:lnTo>
                    <a:pt x="0" y="1251"/>
                  </a:lnTo>
                  <a:lnTo>
                    <a:pt x="6" y="1141"/>
                  </a:lnTo>
                  <a:lnTo>
                    <a:pt x="22" y="1035"/>
                  </a:lnTo>
                  <a:lnTo>
                    <a:pt x="48" y="929"/>
                  </a:lnTo>
                  <a:lnTo>
                    <a:pt x="84" y="825"/>
                  </a:lnTo>
                  <a:lnTo>
                    <a:pt x="128" y="728"/>
                  </a:lnTo>
                  <a:lnTo>
                    <a:pt x="183" y="633"/>
                  </a:lnTo>
                  <a:lnTo>
                    <a:pt x="245" y="543"/>
                  </a:lnTo>
                  <a:lnTo>
                    <a:pt x="315" y="457"/>
                  </a:lnTo>
                  <a:lnTo>
                    <a:pt x="393" y="378"/>
                  </a:lnTo>
                  <a:lnTo>
                    <a:pt x="481" y="305"/>
                  </a:lnTo>
                  <a:lnTo>
                    <a:pt x="574" y="239"/>
                  </a:lnTo>
                  <a:lnTo>
                    <a:pt x="675" y="179"/>
                  </a:lnTo>
                  <a:lnTo>
                    <a:pt x="785" y="128"/>
                  </a:lnTo>
                  <a:lnTo>
                    <a:pt x="900" y="84"/>
                  </a:lnTo>
                  <a:lnTo>
                    <a:pt x="1022" y="49"/>
                  </a:lnTo>
                  <a:lnTo>
                    <a:pt x="1152" y="22"/>
                  </a:lnTo>
                  <a:lnTo>
                    <a:pt x="1286" y="7"/>
                  </a:lnTo>
                  <a:lnTo>
                    <a:pt x="1426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157"/>
            <p:cNvSpPr>
              <a:spLocks noEditPoints="1"/>
            </p:cNvSpPr>
            <p:nvPr/>
          </p:nvSpPr>
          <p:spPr bwMode="auto">
            <a:xfrm>
              <a:off x="-2049462" y="2676525"/>
              <a:ext cx="896938" cy="3095625"/>
            </a:xfrm>
            <a:custGeom>
              <a:avLst/>
              <a:gdLst>
                <a:gd name="T0" fmla="*/ 27 w 565"/>
                <a:gd name="T1" fmla="*/ 19 h 1950"/>
                <a:gd name="T2" fmla="*/ 119 w 565"/>
                <a:gd name="T3" fmla="*/ 97 h 1950"/>
                <a:gd name="T4" fmla="*/ 221 w 565"/>
                <a:gd name="T5" fmla="*/ 194 h 1950"/>
                <a:gd name="T6" fmla="*/ 309 w 565"/>
                <a:gd name="T7" fmla="*/ 293 h 1950"/>
                <a:gd name="T8" fmla="*/ 382 w 565"/>
                <a:gd name="T9" fmla="*/ 390 h 1950"/>
                <a:gd name="T10" fmla="*/ 442 w 565"/>
                <a:gd name="T11" fmla="*/ 487 h 1950"/>
                <a:gd name="T12" fmla="*/ 488 w 565"/>
                <a:gd name="T13" fmla="*/ 584 h 1950"/>
                <a:gd name="T14" fmla="*/ 523 w 565"/>
                <a:gd name="T15" fmla="*/ 679 h 1950"/>
                <a:gd name="T16" fmla="*/ 545 w 565"/>
                <a:gd name="T17" fmla="*/ 772 h 1950"/>
                <a:gd name="T18" fmla="*/ 561 w 565"/>
                <a:gd name="T19" fmla="*/ 864 h 1950"/>
                <a:gd name="T20" fmla="*/ 565 w 565"/>
                <a:gd name="T21" fmla="*/ 955 h 1950"/>
                <a:gd name="T22" fmla="*/ 561 w 565"/>
                <a:gd name="T23" fmla="*/ 1041 h 1950"/>
                <a:gd name="T24" fmla="*/ 550 w 565"/>
                <a:gd name="T25" fmla="*/ 1127 h 1950"/>
                <a:gd name="T26" fmla="*/ 532 w 565"/>
                <a:gd name="T27" fmla="*/ 1211 h 1950"/>
                <a:gd name="T28" fmla="*/ 508 w 565"/>
                <a:gd name="T29" fmla="*/ 1290 h 1950"/>
                <a:gd name="T30" fmla="*/ 479 w 565"/>
                <a:gd name="T31" fmla="*/ 1367 h 1950"/>
                <a:gd name="T32" fmla="*/ 446 w 565"/>
                <a:gd name="T33" fmla="*/ 1440 h 1950"/>
                <a:gd name="T34" fmla="*/ 411 w 565"/>
                <a:gd name="T35" fmla="*/ 1508 h 1950"/>
                <a:gd name="T36" fmla="*/ 373 w 565"/>
                <a:gd name="T37" fmla="*/ 1575 h 1950"/>
                <a:gd name="T38" fmla="*/ 336 w 565"/>
                <a:gd name="T39" fmla="*/ 1634 h 1950"/>
                <a:gd name="T40" fmla="*/ 296 w 565"/>
                <a:gd name="T41" fmla="*/ 1691 h 1950"/>
                <a:gd name="T42" fmla="*/ 256 w 565"/>
                <a:gd name="T43" fmla="*/ 1742 h 1950"/>
                <a:gd name="T44" fmla="*/ 219 w 565"/>
                <a:gd name="T45" fmla="*/ 1789 h 1950"/>
                <a:gd name="T46" fmla="*/ 183 w 565"/>
                <a:gd name="T47" fmla="*/ 1830 h 1950"/>
                <a:gd name="T48" fmla="*/ 150 w 565"/>
                <a:gd name="T49" fmla="*/ 1866 h 1950"/>
                <a:gd name="T50" fmla="*/ 122 w 565"/>
                <a:gd name="T51" fmla="*/ 1897 h 1950"/>
                <a:gd name="T52" fmla="*/ 99 w 565"/>
                <a:gd name="T53" fmla="*/ 1919 h 1950"/>
                <a:gd name="T54" fmla="*/ 80 w 565"/>
                <a:gd name="T55" fmla="*/ 1936 h 1950"/>
                <a:gd name="T56" fmla="*/ 69 w 565"/>
                <a:gd name="T57" fmla="*/ 1947 h 1950"/>
                <a:gd name="T58" fmla="*/ 64 w 565"/>
                <a:gd name="T59" fmla="*/ 1950 h 1950"/>
                <a:gd name="T60" fmla="*/ 144 w 565"/>
                <a:gd name="T61" fmla="*/ 1817 h 1950"/>
                <a:gd name="T62" fmla="*/ 210 w 565"/>
                <a:gd name="T63" fmla="*/ 1689 h 1950"/>
                <a:gd name="T64" fmla="*/ 265 w 565"/>
                <a:gd name="T65" fmla="*/ 1568 h 1950"/>
                <a:gd name="T66" fmla="*/ 311 w 565"/>
                <a:gd name="T67" fmla="*/ 1449 h 1950"/>
                <a:gd name="T68" fmla="*/ 349 w 565"/>
                <a:gd name="T69" fmla="*/ 1334 h 1950"/>
                <a:gd name="T70" fmla="*/ 375 w 565"/>
                <a:gd name="T71" fmla="*/ 1226 h 1950"/>
                <a:gd name="T72" fmla="*/ 395 w 565"/>
                <a:gd name="T73" fmla="*/ 1120 h 1950"/>
                <a:gd name="T74" fmla="*/ 406 w 565"/>
                <a:gd name="T75" fmla="*/ 1021 h 1950"/>
                <a:gd name="T76" fmla="*/ 411 w 565"/>
                <a:gd name="T77" fmla="*/ 926 h 1950"/>
                <a:gd name="T78" fmla="*/ 408 w 565"/>
                <a:gd name="T79" fmla="*/ 836 h 1950"/>
                <a:gd name="T80" fmla="*/ 400 w 565"/>
                <a:gd name="T81" fmla="*/ 750 h 1950"/>
                <a:gd name="T82" fmla="*/ 389 w 565"/>
                <a:gd name="T83" fmla="*/ 668 h 1950"/>
                <a:gd name="T84" fmla="*/ 371 w 565"/>
                <a:gd name="T85" fmla="*/ 591 h 1950"/>
                <a:gd name="T86" fmla="*/ 349 w 565"/>
                <a:gd name="T87" fmla="*/ 520 h 1950"/>
                <a:gd name="T88" fmla="*/ 325 w 565"/>
                <a:gd name="T89" fmla="*/ 452 h 1950"/>
                <a:gd name="T90" fmla="*/ 298 w 565"/>
                <a:gd name="T91" fmla="*/ 390 h 1950"/>
                <a:gd name="T92" fmla="*/ 269 w 565"/>
                <a:gd name="T93" fmla="*/ 333 h 1950"/>
                <a:gd name="T94" fmla="*/ 238 w 565"/>
                <a:gd name="T95" fmla="*/ 280 h 1950"/>
                <a:gd name="T96" fmla="*/ 208 w 565"/>
                <a:gd name="T97" fmla="*/ 231 h 1950"/>
                <a:gd name="T98" fmla="*/ 177 w 565"/>
                <a:gd name="T99" fmla="*/ 187 h 1950"/>
                <a:gd name="T100" fmla="*/ 146 w 565"/>
                <a:gd name="T101" fmla="*/ 147 h 1950"/>
                <a:gd name="T102" fmla="*/ 117 w 565"/>
                <a:gd name="T103" fmla="*/ 112 h 1950"/>
                <a:gd name="T104" fmla="*/ 91 w 565"/>
                <a:gd name="T105" fmla="*/ 81 h 1950"/>
                <a:gd name="T106" fmla="*/ 66 w 565"/>
                <a:gd name="T107" fmla="*/ 57 h 1950"/>
                <a:gd name="T108" fmla="*/ 44 w 565"/>
                <a:gd name="T109" fmla="*/ 35 h 1950"/>
                <a:gd name="T110" fmla="*/ 27 w 565"/>
                <a:gd name="T111" fmla="*/ 19 h 1950"/>
                <a:gd name="T112" fmla="*/ 0 w 565"/>
                <a:gd name="T113" fmla="*/ 0 h 1950"/>
                <a:gd name="T114" fmla="*/ 2 w 565"/>
                <a:gd name="T115" fmla="*/ 2 h 1950"/>
                <a:gd name="T116" fmla="*/ 11 w 565"/>
                <a:gd name="T117" fmla="*/ 8 h 1950"/>
                <a:gd name="T118" fmla="*/ 27 w 565"/>
                <a:gd name="T119" fmla="*/ 19 h 1950"/>
                <a:gd name="T120" fmla="*/ 27 w 565"/>
                <a:gd name="T121" fmla="*/ 19 h 1950"/>
                <a:gd name="T122" fmla="*/ 0 w 565"/>
                <a:gd name="T123" fmla="*/ 0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1950">
                  <a:moveTo>
                    <a:pt x="27" y="19"/>
                  </a:moveTo>
                  <a:lnTo>
                    <a:pt x="119" y="97"/>
                  </a:lnTo>
                  <a:lnTo>
                    <a:pt x="221" y="194"/>
                  </a:lnTo>
                  <a:lnTo>
                    <a:pt x="309" y="293"/>
                  </a:lnTo>
                  <a:lnTo>
                    <a:pt x="382" y="390"/>
                  </a:lnTo>
                  <a:lnTo>
                    <a:pt x="442" y="487"/>
                  </a:lnTo>
                  <a:lnTo>
                    <a:pt x="488" y="584"/>
                  </a:lnTo>
                  <a:lnTo>
                    <a:pt x="523" y="679"/>
                  </a:lnTo>
                  <a:lnTo>
                    <a:pt x="545" y="772"/>
                  </a:lnTo>
                  <a:lnTo>
                    <a:pt x="561" y="864"/>
                  </a:lnTo>
                  <a:lnTo>
                    <a:pt x="565" y="955"/>
                  </a:lnTo>
                  <a:lnTo>
                    <a:pt x="561" y="1041"/>
                  </a:lnTo>
                  <a:lnTo>
                    <a:pt x="550" y="1127"/>
                  </a:lnTo>
                  <a:lnTo>
                    <a:pt x="532" y="1211"/>
                  </a:lnTo>
                  <a:lnTo>
                    <a:pt x="508" y="1290"/>
                  </a:lnTo>
                  <a:lnTo>
                    <a:pt x="479" y="1367"/>
                  </a:lnTo>
                  <a:lnTo>
                    <a:pt x="446" y="1440"/>
                  </a:lnTo>
                  <a:lnTo>
                    <a:pt x="411" y="1508"/>
                  </a:lnTo>
                  <a:lnTo>
                    <a:pt x="373" y="1575"/>
                  </a:lnTo>
                  <a:lnTo>
                    <a:pt x="336" y="1634"/>
                  </a:lnTo>
                  <a:lnTo>
                    <a:pt x="296" y="1691"/>
                  </a:lnTo>
                  <a:lnTo>
                    <a:pt x="256" y="1742"/>
                  </a:lnTo>
                  <a:lnTo>
                    <a:pt x="219" y="1789"/>
                  </a:lnTo>
                  <a:lnTo>
                    <a:pt x="183" y="1830"/>
                  </a:lnTo>
                  <a:lnTo>
                    <a:pt x="150" y="1866"/>
                  </a:lnTo>
                  <a:lnTo>
                    <a:pt x="122" y="1897"/>
                  </a:lnTo>
                  <a:lnTo>
                    <a:pt x="99" y="1919"/>
                  </a:lnTo>
                  <a:lnTo>
                    <a:pt x="80" y="1936"/>
                  </a:lnTo>
                  <a:lnTo>
                    <a:pt x="69" y="1947"/>
                  </a:lnTo>
                  <a:lnTo>
                    <a:pt x="64" y="1950"/>
                  </a:lnTo>
                  <a:lnTo>
                    <a:pt x="144" y="1817"/>
                  </a:lnTo>
                  <a:lnTo>
                    <a:pt x="210" y="1689"/>
                  </a:lnTo>
                  <a:lnTo>
                    <a:pt x="265" y="1568"/>
                  </a:lnTo>
                  <a:lnTo>
                    <a:pt x="311" y="1449"/>
                  </a:lnTo>
                  <a:lnTo>
                    <a:pt x="349" y="1334"/>
                  </a:lnTo>
                  <a:lnTo>
                    <a:pt x="375" y="1226"/>
                  </a:lnTo>
                  <a:lnTo>
                    <a:pt x="395" y="1120"/>
                  </a:lnTo>
                  <a:lnTo>
                    <a:pt x="406" y="1021"/>
                  </a:lnTo>
                  <a:lnTo>
                    <a:pt x="411" y="926"/>
                  </a:lnTo>
                  <a:lnTo>
                    <a:pt x="408" y="836"/>
                  </a:lnTo>
                  <a:lnTo>
                    <a:pt x="400" y="750"/>
                  </a:lnTo>
                  <a:lnTo>
                    <a:pt x="389" y="668"/>
                  </a:lnTo>
                  <a:lnTo>
                    <a:pt x="371" y="591"/>
                  </a:lnTo>
                  <a:lnTo>
                    <a:pt x="349" y="520"/>
                  </a:lnTo>
                  <a:lnTo>
                    <a:pt x="325" y="452"/>
                  </a:lnTo>
                  <a:lnTo>
                    <a:pt x="298" y="390"/>
                  </a:lnTo>
                  <a:lnTo>
                    <a:pt x="269" y="333"/>
                  </a:lnTo>
                  <a:lnTo>
                    <a:pt x="238" y="280"/>
                  </a:lnTo>
                  <a:lnTo>
                    <a:pt x="208" y="231"/>
                  </a:lnTo>
                  <a:lnTo>
                    <a:pt x="177" y="187"/>
                  </a:lnTo>
                  <a:lnTo>
                    <a:pt x="146" y="147"/>
                  </a:lnTo>
                  <a:lnTo>
                    <a:pt x="117" y="112"/>
                  </a:lnTo>
                  <a:lnTo>
                    <a:pt x="91" y="81"/>
                  </a:lnTo>
                  <a:lnTo>
                    <a:pt x="66" y="57"/>
                  </a:lnTo>
                  <a:lnTo>
                    <a:pt x="44" y="35"/>
                  </a:lnTo>
                  <a:lnTo>
                    <a:pt x="27" y="19"/>
                  </a:lnTo>
                  <a:close/>
                  <a:moveTo>
                    <a:pt x="0" y="0"/>
                  </a:moveTo>
                  <a:lnTo>
                    <a:pt x="2" y="2"/>
                  </a:lnTo>
                  <a:lnTo>
                    <a:pt x="11" y="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158"/>
            <p:cNvSpPr>
              <a:spLocks/>
            </p:cNvSpPr>
            <p:nvPr/>
          </p:nvSpPr>
          <p:spPr bwMode="auto">
            <a:xfrm>
              <a:off x="-2827337" y="2543175"/>
              <a:ext cx="1236663" cy="3586163"/>
            </a:xfrm>
            <a:custGeom>
              <a:avLst/>
              <a:gdLst>
                <a:gd name="T0" fmla="*/ 99 w 779"/>
                <a:gd name="T1" fmla="*/ 2 h 2259"/>
                <a:gd name="T2" fmla="*/ 133 w 779"/>
                <a:gd name="T3" fmla="*/ 17 h 2259"/>
                <a:gd name="T4" fmla="*/ 192 w 779"/>
                <a:gd name="T5" fmla="*/ 50 h 2259"/>
                <a:gd name="T6" fmla="*/ 274 w 779"/>
                <a:gd name="T7" fmla="*/ 99 h 2259"/>
                <a:gd name="T8" fmla="*/ 367 w 779"/>
                <a:gd name="T9" fmla="*/ 167 h 2259"/>
                <a:gd name="T10" fmla="*/ 464 w 779"/>
                <a:gd name="T11" fmla="*/ 256 h 2259"/>
                <a:gd name="T12" fmla="*/ 559 w 779"/>
                <a:gd name="T13" fmla="*/ 362 h 2259"/>
                <a:gd name="T14" fmla="*/ 647 w 779"/>
                <a:gd name="T15" fmla="*/ 489 h 2259"/>
                <a:gd name="T16" fmla="*/ 715 w 779"/>
                <a:gd name="T17" fmla="*/ 637 h 2259"/>
                <a:gd name="T18" fmla="*/ 762 w 779"/>
                <a:gd name="T19" fmla="*/ 807 h 2259"/>
                <a:gd name="T20" fmla="*/ 779 w 779"/>
                <a:gd name="T21" fmla="*/ 999 h 2259"/>
                <a:gd name="T22" fmla="*/ 755 w 779"/>
                <a:gd name="T23" fmla="*/ 1237 h 2259"/>
                <a:gd name="T24" fmla="*/ 700 w 779"/>
                <a:gd name="T25" fmla="*/ 1475 h 2259"/>
                <a:gd name="T26" fmla="*/ 627 w 779"/>
                <a:gd name="T27" fmla="*/ 1676 h 2259"/>
                <a:gd name="T28" fmla="*/ 534 w 779"/>
                <a:gd name="T29" fmla="*/ 1842 h 2259"/>
                <a:gd name="T30" fmla="*/ 433 w 779"/>
                <a:gd name="T31" fmla="*/ 1976 h 2259"/>
                <a:gd name="T32" fmla="*/ 322 w 779"/>
                <a:gd name="T33" fmla="*/ 2082 h 2259"/>
                <a:gd name="T34" fmla="*/ 212 w 779"/>
                <a:gd name="T35" fmla="*/ 2164 h 2259"/>
                <a:gd name="T36" fmla="*/ 102 w 779"/>
                <a:gd name="T37" fmla="*/ 2221 h 2259"/>
                <a:gd name="T38" fmla="*/ 0 w 779"/>
                <a:gd name="T39" fmla="*/ 2259 h 2259"/>
                <a:gd name="T40" fmla="*/ 16 w 779"/>
                <a:gd name="T41" fmla="*/ 2243 h 2259"/>
                <a:gd name="T42" fmla="*/ 58 w 779"/>
                <a:gd name="T43" fmla="*/ 2199 h 2259"/>
                <a:gd name="T44" fmla="*/ 119 w 779"/>
                <a:gd name="T45" fmla="*/ 2124 h 2259"/>
                <a:gd name="T46" fmla="*/ 192 w 779"/>
                <a:gd name="T47" fmla="*/ 2025 h 2259"/>
                <a:gd name="T48" fmla="*/ 269 w 779"/>
                <a:gd name="T49" fmla="*/ 1901 h 2259"/>
                <a:gd name="T50" fmla="*/ 347 w 779"/>
                <a:gd name="T51" fmla="*/ 1756 h 2259"/>
                <a:gd name="T52" fmla="*/ 413 w 779"/>
                <a:gd name="T53" fmla="*/ 1588 h 2259"/>
                <a:gd name="T54" fmla="*/ 461 w 779"/>
                <a:gd name="T55" fmla="*/ 1403 h 2259"/>
                <a:gd name="T56" fmla="*/ 488 w 779"/>
                <a:gd name="T57" fmla="*/ 1198 h 2259"/>
                <a:gd name="T58" fmla="*/ 484 w 779"/>
                <a:gd name="T59" fmla="*/ 970 h 2259"/>
                <a:gd name="T60" fmla="*/ 453 w 779"/>
                <a:gd name="T61" fmla="*/ 752 h 2259"/>
                <a:gd name="T62" fmla="*/ 402 w 779"/>
                <a:gd name="T63" fmla="*/ 558 h 2259"/>
                <a:gd name="T64" fmla="*/ 338 w 779"/>
                <a:gd name="T65" fmla="*/ 392 h 2259"/>
                <a:gd name="T66" fmla="*/ 269 w 779"/>
                <a:gd name="T67" fmla="*/ 253 h 2259"/>
                <a:gd name="T68" fmla="*/ 203 w 779"/>
                <a:gd name="T69" fmla="*/ 143 h 2259"/>
                <a:gd name="T70" fmla="*/ 148 w 779"/>
                <a:gd name="T71" fmla="*/ 64 h 2259"/>
                <a:gd name="T72" fmla="*/ 108 w 779"/>
                <a:gd name="T73" fmla="*/ 15 h 2259"/>
                <a:gd name="T74" fmla="*/ 95 w 779"/>
                <a:gd name="T75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259">
                  <a:moveTo>
                    <a:pt x="95" y="0"/>
                  </a:moveTo>
                  <a:lnTo>
                    <a:pt x="99" y="2"/>
                  </a:lnTo>
                  <a:lnTo>
                    <a:pt x="113" y="6"/>
                  </a:lnTo>
                  <a:lnTo>
                    <a:pt x="133" y="17"/>
                  </a:lnTo>
                  <a:lnTo>
                    <a:pt x="159" y="31"/>
                  </a:lnTo>
                  <a:lnTo>
                    <a:pt x="192" y="50"/>
                  </a:lnTo>
                  <a:lnTo>
                    <a:pt x="232" y="73"/>
                  </a:lnTo>
                  <a:lnTo>
                    <a:pt x="274" y="99"/>
                  </a:lnTo>
                  <a:lnTo>
                    <a:pt x="318" y="132"/>
                  </a:lnTo>
                  <a:lnTo>
                    <a:pt x="367" y="167"/>
                  </a:lnTo>
                  <a:lnTo>
                    <a:pt x="415" y="209"/>
                  </a:lnTo>
                  <a:lnTo>
                    <a:pt x="464" y="256"/>
                  </a:lnTo>
                  <a:lnTo>
                    <a:pt x="512" y="306"/>
                  </a:lnTo>
                  <a:lnTo>
                    <a:pt x="559" y="362"/>
                  </a:lnTo>
                  <a:lnTo>
                    <a:pt x="605" y="423"/>
                  </a:lnTo>
                  <a:lnTo>
                    <a:pt x="647" y="489"/>
                  </a:lnTo>
                  <a:lnTo>
                    <a:pt x="684" y="560"/>
                  </a:lnTo>
                  <a:lnTo>
                    <a:pt x="715" y="637"/>
                  </a:lnTo>
                  <a:lnTo>
                    <a:pt x="742" y="719"/>
                  </a:lnTo>
                  <a:lnTo>
                    <a:pt x="762" y="807"/>
                  </a:lnTo>
                  <a:lnTo>
                    <a:pt x="775" y="900"/>
                  </a:lnTo>
                  <a:lnTo>
                    <a:pt x="779" y="999"/>
                  </a:lnTo>
                  <a:lnTo>
                    <a:pt x="773" y="1103"/>
                  </a:lnTo>
                  <a:lnTo>
                    <a:pt x="755" y="1237"/>
                  </a:lnTo>
                  <a:lnTo>
                    <a:pt x="731" y="1361"/>
                  </a:lnTo>
                  <a:lnTo>
                    <a:pt x="700" y="1475"/>
                  </a:lnTo>
                  <a:lnTo>
                    <a:pt x="667" y="1581"/>
                  </a:lnTo>
                  <a:lnTo>
                    <a:pt x="627" y="1676"/>
                  </a:lnTo>
                  <a:lnTo>
                    <a:pt x="583" y="1764"/>
                  </a:lnTo>
                  <a:lnTo>
                    <a:pt x="534" y="1842"/>
                  </a:lnTo>
                  <a:lnTo>
                    <a:pt x="486" y="1914"/>
                  </a:lnTo>
                  <a:lnTo>
                    <a:pt x="433" y="1976"/>
                  </a:lnTo>
                  <a:lnTo>
                    <a:pt x="378" y="2034"/>
                  </a:lnTo>
                  <a:lnTo>
                    <a:pt x="322" y="2082"/>
                  </a:lnTo>
                  <a:lnTo>
                    <a:pt x="267" y="2126"/>
                  </a:lnTo>
                  <a:lnTo>
                    <a:pt x="212" y="2164"/>
                  </a:lnTo>
                  <a:lnTo>
                    <a:pt x="157" y="2195"/>
                  </a:lnTo>
                  <a:lnTo>
                    <a:pt x="102" y="2221"/>
                  </a:lnTo>
                  <a:lnTo>
                    <a:pt x="51" y="2243"/>
                  </a:lnTo>
                  <a:lnTo>
                    <a:pt x="0" y="2259"/>
                  </a:lnTo>
                  <a:lnTo>
                    <a:pt x="5" y="2254"/>
                  </a:lnTo>
                  <a:lnTo>
                    <a:pt x="16" y="2243"/>
                  </a:lnTo>
                  <a:lnTo>
                    <a:pt x="35" y="2225"/>
                  </a:lnTo>
                  <a:lnTo>
                    <a:pt x="58" y="2199"/>
                  </a:lnTo>
                  <a:lnTo>
                    <a:pt x="86" y="2166"/>
                  </a:lnTo>
                  <a:lnTo>
                    <a:pt x="119" y="2124"/>
                  </a:lnTo>
                  <a:lnTo>
                    <a:pt x="155" y="2078"/>
                  </a:lnTo>
                  <a:lnTo>
                    <a:pt x="192" y="2025"/>
                  </a:lnTo>
                  <a:lnTo>
                    <a:pt x="232" y="1967"/>
                  </a:lnTo>
                  <a:lnTo>
                    <a:pt x="269" y="1901"/>
                  </a:lnTo>
                  <a:lnTo>
                    <a:pt x="309" y="1831"/>
                  </a:lnTo>
                  <a:lnTo>
                    <a:pt x="347" y="1756"/>
                  </a:lnTo>
                  <a:lnTo>
                    <a:pt x="382" y="1674"/>
                  </a:lnTo>
                  <a:lnTo>
                    <a:pt x="413" y="1588"/>
                  </a:lnTo>
                  <a:lnTo>
                    <a:pt x="439" y="1498"/>
                  </a:lnTo>
                  <a:lnTo>
                    <a:pt x="461" y="1403"/>
                  </a:lnTo>
                  <a:lnTo>
                    <a:pt x="479" y="1301"/>
                  </a:lnTo>
                  <a:lnTo>
                    <a:pt x="488" y="1198"/>
                  </a:lnTo>
                  <a:lnTo>
                    <a:pt x="490" y="1092"/>
                  </a:lnTo>
                  <a:lnTo>
                    <a:pt x="484" y="970"/>
                  </a:lnTo>
                  <a:lnTo>
                    <a:pt x="470" y="858"/>
                  </a:lnTo>
                  <a:lnTo>
                    <a:pt x="453" y="752"/>
                  </a:lnTo>
                  <a:lnTo>
                    <a:pt x="428" y="650"/>
                  </a:lnTo>
                  <a:lnTo>
                    <a:pt x="402" y="558"/>
                  </a:lnTo>
                  <a:lnTo>
                    <a:pt x="371" y="472"/>
                  </a:lnTo>
                  <a:lnTo>
                    <a:pt x="338" y="392"/>
                  </a:lnTo>
                  <a:lnTo>
                    <a:pt x="305" y="320"/>
                  </a:lnTo>
                  <a:lnTo>
                    <a:pt x="269" y="253"/>
                  </a:lnTo>
                  <a:lnTo>
                    <a:pt x="236" y="194"/>
                  </a:lnTo>
                  <a:lnTo>
                    <a:pt x="203" y="143"/>
                  </a:lnTo>
                  <a:lnTo>
                    <a:pt x="175" y="99"/>
                  </a:lnTo>
                  <a:lnTo>
                    <a:pt x="148" y="64"/>
                  </a:lnTo>
                  <a:lnTo>
                    <a:pt x="126" y="35"/>
                  </a:lnTo>
                  <a:lnTo>
                    <a:pt x="108" y="15"/>
                  </a:lnTo>
                  <a:lnTo>
                    <a:pt x="97" y="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159"/>
            <p:cNvSpPr>
              <a:spLocks/>
            </p:cNvSpPr>
            <p:nvPr/>
          </p:nvSpPr>
          <p:spPr bwMode="auto">
            <a:xfrm>
              <a:off x="-5121275" y="2398713"/>
              <a:ext cx="2854325" cy="3813175"/>
            </a:xfrm>
            <a:custGeom>
              <a:avLst/>
              <a:gdLst>
                <a:gd name="T0" fmla="*/ 1220 w 1798"/>
                <a:gd name="T1" fmla="*/ 5 h 2402"/>
                <a:gd name="T2" fmla="*/ 1322 w 1798"/>
                <a:gd name="T3" fmla="*/ 42 h 2402"/>
                <a:gd name="T4" fmla="*/ 1463 w 1798"/>
                <a:gd name="T5" fmla="*/ 139 h 2402"/>
                <a:gd name="T6" fmla="*/ 1613 w 1798"/>
                <a:gd name="T7" fmla="*/ 331 h 2402"/>
                <a:gd name="T8" fmla="*/ 1737 w 1798"/>
                <a:gd name="T9" fmla="*/ 644 h 2402"/>
                <a:gd name="T10" fmla="*/ 1798 w 1798"/>
                <a:gd name="T11" fmla="*/ 1110 h 2402"/>
                <a:gd name="T12" fmla="*/ 1759 w 1798"/>
                <a:gd name="T13" fmla="*/ 1575 h 2402"/>
                <a:gd name="T14" fmla="*/ 1631 w 1798"/>
                <a:gd name="T15" fmla="*/ 1917 h 2402"/>
                <a:gd name="T16" fmla="*/ 1456 w 1798"/>
                <a:gd name="T17" fmla="*/ 2153 h 2402"/>
                <a:gd name="T18" fmla="*/ 1280 w 1798"/>
                <a:gd name="T19" fmla="*/ 2303 h 2402"/>
                <a:gd name="T20" fmla="*/ 1141 w 1798"/>
                <a:gd name="T21" fmla="*/ 2380 h 2402"/>
                <a:gd name="T22" fmla="*/ 1085 w 1798"/>
                <a:gd name="T23" fmla="*/ 2402 h 2402"/>
                <a:gd name="T24" fmla="*/ 1110 w 1798"/>
                <a:gd name="T25" fmla="*/ 2327 h 2402"/>
                <a:gd name="T26" fmla="*/ 1158 w 1798"/>
                <a:gd name="T27" fmla="*/ 2162 h 2402"/>
                <a:gd name="T28" fmla="*/ 1194 w 1798"/>
                <a:gd name="T29" fmla="*/ 2001 h 2402"/>
                <a:gd name="T30" fmla="*/ 1174 w 1798"/>
                <a:gd name="T31" fmla="*/ 1933 h 2402"/>
                <a:gd name="T32" fmla="*/ 1136 w 1798"/>
                <a:gd name="T33" fmla="*/ 1944 h 2402"/>
                <a:gd name="T34" fmla="*/ 1132 w 1798"/>
                <a:gd name="T35" fmla="*/ 1988 h 2402"/>
                <a:gd name="T36" fmla="*/ 1090 w 1798"/>
                <a:gd name="T37" fmla="*/ 2125 h 2402"/>
                <a:gd name="T38" fmla="*/ 964 w 1798"/>
                <a:gd name="T39" fmla="*/ 2294 h 2402"/>
                <a:gd name="T40" fmla="*/ 840 w 1798"/>
                <a:gd name="T41" fmla="*/ 2350 h 2402"/>
                <a:gd name="T42" fmla="*/ 768 w 1798"/>
                <a:gd name="T43" fmla="*/ 2339 h 2402"/>
                <a:gd name="T44" fmla="*/ 679 w 1798"/>
                <a:gd name="T45" fmla="*/ 2248 h 2402"/>
                <a:gd name="T46" fmla="*/ 602 w 1798"/>
                <a:gd name="T47" fmla="*/ 2039 h 2402"/>
                <a:gd name="T48" fmla="*/ 582 w 1798"/>
                <a:gd name="T49" fmla="*/ 1723 h 2402"/>
                <a:gd name="T50" fmla="*/ 569 w 1798"/>
                <a:gd name="T51" fmla="*/ 1600 h 2402"/>
                <a:gd name="T52" fmla="*/ 538 w 1798"/>
                <a:gd name="T53" fmla="*/ 1628 h 2402"/>
                <a:gd name="T54" fmla="*/ 507 w 1798"/>
                <a:gd name="T55" fmla="*/ 1747 h 2402"/>
                <a:gd name="T56" fmla="*/ 485 w 1798"/>
                <a:gd name="T57" fmla="*/ 1891 h 2402"/>
                <a:gd name="T58" fmla="*/ 483 w 1798"/>
                <a:gd name="T59" fmla="*/ 2054 h 2402"/>
                <a:gd name="T60" fmla="*/ 481 w 1798"/>
                <a:gd name="T61" fmla="*/ 2222 h 2402"/>
                <a:gd name="T62" fmla="*/ 430 w 1798"/>
                <a:gd name="T63" fmla="*/ 2292 h 2402"/>
                <a:gd name="T64" fmla="*/ 326 w 1798"/>
                <a:gd name="T65" fmla="*/ 2222 h 2402"/>
                <a:gd name="T66" fmla="*/ 172 w 1798"/>
                <a:gd name="T67" fmla="*/ 2016 h 2402"/>
                <a:gd name="T68" fmla="*/ 39 w 1798"/>
                <a:gd name="T69" fmla="*/ 1686 h 2402"/>
                <a:gd name="T70" fmla="*/ 2 w 1798"/>
                <a:gd name="T71" fmla="*/ 1255 h 2402"/>
                <a:gd name="T72" fmla="*/ 77 w 1798"/>
                <a:gd name="T73" fmla="*/ 830 h 2402"/>
                <a:gd name="T74" fmla="*/ 240 w 1798"/>
                <a:gd name="T75" fmla="*/ 444 h 2402"/>
                <a:gd name="T76" fmla="*/ 476 w 1798"/>
                <a:gd name="T77" fmla="*/ 157 h 2402"/>
                <a:gd name="T78" fmla="*/ 761 w 1798"/>
                <a:gd name="T79" fmla="*/ 31 h 2402"/>
                <a:gd name="T80" fmla="*/ 776 w 1798"/>
                <a:gd name="T81" fmla="*/ 53 h 2402"/>
                <a:gd name="T82" fmla="*/ 726 w 1798"/>
                <a:gd name="T83" fmla="*/ 128 h 2402"/>
                <a:gd name="T84" fmla="*/ 657 w 1798"/>
                <a:gd name="T85" fmla="*/ 276 h 2402"/>
                <a:gd name="T86" fmla="*/ 607 w 1798"/>
                <a:gd name="T87" fmla="*/ 516 h 2402"/>
                <a:gd name="T88" fmla="*/ 584 w 1798"/>
                <a:gd name="T89" fmla="*/ 730 h 2402"/>
                <a:gd name="T90" fmla="*/ 593 w 1798"/>
                <a:gd name="T91" fmla="*/ 788 h 2402"/>
                <a:gd name="T92" fmla="*/ 631 w 1798"/>
                <a:gd name="T93" fmla="*/ 741 h 2402"/>
                <a:gd name="T94" fmla="*/ 708 w 1798"/>
                <a:gd name="T95" fmla="*/ 567 h 2402"/>
                <a:gd name="T96" fmla="*/ 827 w 1798"/>
                <a:gd name="T97" fmla="*/ 241 h 2402"/>
                <a:gd name="T98" fmla="*/ 935 w 1798"/>
                <a:gd name="T99" fmla="*/ 58 h 2402"/>
                <a:gd name="T100" fmla="*/ 1028 w 1798"/>
                <a:gd name="T101" fmla="*/ 89 h 2402"/>
                <a:gd name="T102" fmla="*/ 1112 w 1798"/>
                <a:gd name="T103" fmla="*/ 307 h 2402"/>
                <a:gd name="T104" fmla="*/ 1163 w 1798"/>
                <a:gd name="T105" fmla="*/ 616 h 2402"/>
                <a:gd name="T106" fmla="*/ 1180 w 1798"/>
                <a:gd name="T107" fmla="*/ 664 h 2402"/>
                <a:gd name="T108" fmla="*/ 1220 w 1798"/>
                <a:gd name="T109" fmla="*/ 528 h 2402"/>
                <a:gd name="T110" fmla="*/ 1233 w 1798"/>
                <a:gd name="T111" fmla="*/ 274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8" h="2402">
                  <a:moveTo>
                    <a:pt x="1194" y="0"/>
                  </a:moveTo>
                  <a:lnTo>
                    <a:pt x="1198" y="0"/>
                  </a:lnTo>
                  <a:lnTo>
                    <a:pt x="1207" y="3"/>
                  </a:lnTo>
                  <a:lnTo>
                    <a:pt x="1220" y="5"/>
                  </a:lnTo>
                  <a:lnTo>
                    <a:pt x="1240" y="9"/>
                  </a:lnTo>
                  <a:lnTo>
                    <a:pt x="1264" y="18"/>
                  </a:lnTo>
                  <a:lnTo>
                    <a:pt x="1291" y="27"/>
                  </a:lnTo>
                  <a:lnTo>
                    <a:pt x="1322" y="42"/>
                  </a:lnTo>
                  <a:lnTo>
                    <a:pt x="1355" y="60"/>
                  </a:lnTo>
                  <a:lnTo>
                    <a:pt x="1390" y="82"/>
                  </a:lnTo>
                  <a:lnTo>
                    <a:pt x="1425" y="108"/>
                  </a:lnTo>
                  <a:lnTo>
                    <a:pt x="1463" y="139"/>
                  </a:lnTo>
                  <a:lnTo>
                    <a:pt x="1503" y="179"/>
                  </a:lnTo>
                  <a:lnTo>
                    <a:pt x="1540" y="223"/>
                  </a:lnTo>
                  <a:lnTo>
                    <a:pt x="1578" y="274"/>
                  </a:lnTo>
                  <a:lnTo>
                    <a:pt x="1613" y="331"/>
                  </a:lnTo>
                  <a:lnTo>
                    <a:pt x="1648" y="397"/>
                  </a:lnTo>
                  <a:lnTo>
                    <a:pt x="1681" y="470"/>
                  </a:lnTo>
                  <a:lnTo>
                    <a:pt x="1710" y="554"/>
                  </a:lnTo>
                  <a:lnTo>
                    <a:pt x="1737" y="644"/>
                  </a:lnTo>
                  <a:lnTo>
                    <a:pt x="1759" y="746"/>
                  </a:lnTo>
                  <a:lnTo>
                    <a:pt x="1778" y="856"/>
                  </a:lnTo>
                  <a:lnTo>
                    <a:pt x="1792" y="978"/>
                  </a:lnTo>
                  <a:lnTo>
                    <a:pt x="1798" y="1110"/>
                  </a:lnTo>
                  <a:lnTo>
                    <a:pt x="1798" y="1240"/>
                  </a:lnTo>
                  <a:lnTo>
                    <a:pt x="1792" y="1359"/>
                  </a:lnTo>
                  <a:lnTo>
                    <a:pt x="1778" y="1472"/>
                  </a:lnTo>
                  <a:lnTo>
                    <a:pt x="1759" y="1575"/>
                  </a:lnTo>
                  <a:lnTo>
                    <a:pt x="1732" y="1670"/>
                  </a:lnTo>
                  <a:lnTo>
                    <a:pt x="1703" y="1761"/>
                  </a:lnTo>
                  <a:lnTo>
                    <a:pt x="1668" y="1842"/>
                  </a:lnTo>
                  <a:lnTo>
                    <a:pt x="1631" y="1917"/>
                  </a:lnTo>
                  <a:lnTo>
                    <a:pt x="1589" y="1986"/>
                  </a:lnTo>
                  <a:lnTo>
                    <a:pt x="1547" y="2047"/>
                  </a:lnTo>
                  <a:lnTo>
                    <a:pt x="1500" y="2102"/>
                  </a:lnTo>
                  <a:lnTo>
                    <a:pt x="1456" y="2153"/>
                  </a:lnTo>
                  <a:lnTo>
                    <a:pt x="1410" y="2197"/>
                  </a:lnTo>
                  <a:lnTo>
                    <a:pt x="1366" y="2237"/>
                  </a:lnTo>
                  <a:lnTo>
                    <a:pt x="1322" y="2272"/>
                  </a:lnTo>
                  <a:lnTo>
                    <a:pt x="1280" y="2303"/>
                  </a:lnTo>
                  <a:lnTo>
                    <a:pt x="1240" y="2327"/>
                  </a:lnTo>
                  <a:lnTo>
                    <a:pt x="1202" y="2350"/>
                  </a:lnTo>
                  <a:lnTo>
                    <a:pt x="1169" y="2365"/>
                  </a:lnTo>
                  <a:lnTo>
                    <a:pt x="1141" y="2380"/>
                  </a:lnTo>
                  <a:lnTo>
                    <a:pt x="1119" y="2389"/>
                  </a:lnTo>
                  <a:lnTo>
                    <a:pt x="1101" y="2396"/>
                  </a:lnTo>
                  <a:lnTo>
                    <a:pt x="1090" y="2400"/>
                  </a:lnTo>
                  <a:lnTo>
                    <a:pt x="1085" y="2402"/>
                  </a:lnTo>
                  <a:lnTo>
                    <a:pt x="1088" y="2396"/>
                  </a:lnTo>
                  <a:lnTo>
                    <a:pt x="1092" y="2380"/>
                  </a:lnTo>
                  <a:lnTo>
                    <a:pt x="1101" y="2356"/>
                  </a:lnTo>
                  <a:lnTo>
                    <a:pt x="1110" y="2327"/>
                  </a:lnTo>
                  <a:lnTo>
                    <a:pt x="1123" y="2290"/>
                  </a:lnTo>
                  <a:lnTo>
                    <a:pt x="1134" y="2250"/>
                  </a:lnTo>
                  <a:lnTo>
                    <a:pt x="1147" y="2206"/>
                  </a:lnTo>
                  <a:lnTo>
                    <a:pt x="1158" y="2162"/>
                  </a:lnTo>
                  <a:lnTo>
                    <a:pt x="1169" y="2118"/>
                  </a:lnTo>
                  <a:lnTo>
                    <a:pt x="1180" y="2076"/>
                  </a:lnTo>
                  <a:lnTo>
                    <a:pt x="1187" y="2036"/>
                  </a:lnTo>
                  <a:lnTo>
                    <a:pt x="1194" y="2001"/>
                  </a:lnTo>
                  <a:lnTo>
                    <a:pt x="1194" y="1970"/>
                  </a:lnTo>
                  <a:lnTo>
                    <a:pt x="1191" y="1948"/>
                  </a:lnTo>
                  <a:lnTo>
                    <a:pt x="1185" y="1935"/>
                  </a:lnTo>
                  <a:lnTo>
                    <a:pt x="1174" y="1933"/>
                  </a:lnTo>
                  <a:lnTo>
                    <a:pt x="1156" y="1935"/>
                  </a:lnTo>
                  <a:lnTo>
                    <a:pt x="1145" y="1937"/>
                  </a:lnTo>
                  <a:lnTo>
                    <a:pt x="1138" y="1939"/>
                  </a:lnTo>
                  <a:lnTo>
                    <a:pt x="1136" y="1944"/>
                  </a:lnTo>
                  <a:lnTo>
                    <a:pt x="1134" y="1948"/>
                  </a:lnTo>
                  <a:lnTo>
                    <a:pt x="1134" y="1957"/>
                  </a:lnTo>
                  <a:lnTo>
                    <a:pt x="1134" y="1970"/>
                  </a:lnTo>
                  <a:lnTo>
                    <a:pt x="1132" y="1988"/>
                  </a:lnTo>
                  <a:lnTo>
                    <a:pt x="1127" y="2010"/>
                  </a:lnTo>
                  <a:lnTo>
                    <a:pt x="1121" y="2041"/>
                  </a:lnTo>
                  <a:lnTo>
                    <a:pt x="1107" y="2078"/>
                  </a:lnTo>
                  <a:lnTo>
                    <a:pt x="1090" y="2125"/>
                  </a:lnTo>
                  <a:lnTo>
                    <a:pt x="1061" y="2182"/>
                  </a:lnTo>
                  <a:lnTo>
                    <a:pt x="1030" y="2228"/>
                  </a:lnTo>
                  <a:lnTo>
                    <a:pt x="997" y="2266"/>
                  </a:lnTo>
                  <a:lnTo>
                    <a:pt x="964" y="2294"/>
                  </a:lnTo>
                  <a:lnTo>
                    <a:pt x="931" y="2316"/>
                  </a:lnTo>
                  <a:lnTo>
                    <a:pt x="898" y="2332"/>
                  </a:lnTo>
                  <a:lnTo>
                    <a:pt x="867" y="2343"/>
                  </a:lnTo>
                  <a:lnTo>
                    <a:pt x="840" y="2350"/>
                  </a:lnTo>
                  <a:lnTo>
                    <a:pt x="816" y="2352"/>
                  </a:lnTo>
                  <a:lnTo>
                    <a:pt x="799" y="2350"/>
                  </a:lnTo>
                  <a:lnTo>
                    <a:pt x="785" y="2347"/>
                  </a:lnTo>
                  <a:lnTo>
                    <a:pt x="768" y="2339"/>
                  </a:lnTo>
                  <a:lnTo>
                    <a:pt x="748" y="2325"/>
                  </a:lnTo>
                  <a:lnTo>
                    <a:pt x="726" y="2305"/>
                  </a:lnTo>
                  <a:lnTo>
                    <a:pt x="704" y="2281"/>
                  </a:lnTo>
                  <a:lnTo>
                    <a:pt x="679" y="2248"/>
                  </a:lnTo>
                  <a:lnTo>
                    <a:pt x="657" y="2208"/>
                  </a:lnTo>
                  <a:lnTo>
                    <a:pt x="637" y="2160"/>
                  </a:lnTo>
                  <a:lnTo>
                    <a:pt x="618" y="2105"/>
                  </a:lnTo>
                  <a:lnTo>
                    <a:pt x="602" y="2039"/>
                  </a:lnTo>
                  <a:lnTo>
                    <a:pt x="591" y="1966"/>
                  </a:lnTo>
                  <a:lnTo>
                    <a:pt x="584" y="1880"/>
                  </a:lnTo>
                  <a:lnTo>
                    <a:pt x="582" y="1785"/>
                  </a:lnTo>
                  <a:lnTo>
                    <a:pt x="582" y="1723"/>
                  </a:lnTo>
                  <a:lnTo>
                    <a:pt x="580" y="1675"/>
                  </a:lnTo>
                  <a:lnTo>
                    <a:pt x="578" y="1639"/>
                  </a:lnTo>
                  <a:lnTo>
                    <a:pt x="573" y="1615"/>
                  </a:lnTo>
                  <a:lnTo>
                    <a:pt x="569" y="1600"/>
                  </a:lnTo>
                  <a:lnTo>
                    <a:pt x="562" y="1595"/>
                  </a:lnTo>
                  <a:lnTo>
                    <a:pt x="554" y="1600"/>
                  </a:lnTo>
                  <a:lnTo>
                    <a:pt x="547" y="1611"/>
                  </a:lnTo>
                  <a:lnTo>
                    <a:pt x="538" y="1628"/>
                  </a:lnTo>
                  <a:lnTo>
                    <a:pt x="529" y="1652"/>
                  </a:lnTo>
                  <a:lnTo>
                    <a:pt x="523" y="1681"/>
                  </a:lnTo>
                  <a:lnTo>
                    <a:pt x="514" y="1712"/>
                  </a:lnTo>
                  <a:lnTo>
                    <a:pt x="507" y="1747"/>
                  </a:lnTo>
                  <a:lnTo>
                    <a:pt x="501" y="1783"/>
                  </a:lnTo>
                  <a:lnTo>
                    <a:pt x="494" y="1818"/>
                  </a:lnTo>
                  <a:lnTo>
                    <a:pt x="490" y="1855"/>
                  </a:lnTo>
                  <a:lnTo>
                    <a:pt x="485" y="1891"/>
                  </a:lnTo>
                  <a:lnTo>
                    <a:pt x="483" y="1922"/>
                  </a:lnTo>
                  <a:lnTo>
                    <a:pt x="481" y="1952"/>
                  </a:lnTo>
                  <a:lnTo>
                    <a:pt x="483" y="2003"/>
                  </a:lnTo>
                  <a:lnTo>
                    <a:pt x="483" y="2054"/>
                  </a:lnTo>
                  <a:lnTo>
                    <a:pt x="485" y="2102"/>
                  </a:lnTo>
                  <a:lnTo>
                    <a:pt x="485" y="2147"/>
                  </a:lnTo>
                  <a:lnTo>
                    <a:pt x="483" y="2186"/>
                  </a:lnTo>
                  <a:lnTo>
                    <a:pt x="481" y="2222"/>
                  </a:lnTo>
                  <a:lnTo>
                    <a:pt x="474" y="2252"/>
                  </a:lnTo>
                  <a:lnTo>
                    <a:pt x="463" y="2275"/>
                  </a:lnTo>
                  <a:lnTo>
                    <a:pt x="450" y="2288"/>
                  </a:lnTo>
                  <a:lnTo>
                    <a:pt x="430" y="2292"/>
                  </a:lnTo>
                  <a:lnTo>
                    <a:pt x="412" y="2288"/>
                  </a:lnTo>
                  <a:lnTo>
                    <a:pt x="388" y="2275"/>
                  </a:lnTo>
                  <a:lnTo>
                    <a:pt x="359" y="2252"/>
                  </a:lnTo>
                  <a:lnTo>
                    <a:pt x="326" y="2222"/>
                  </a:lnTo>
                  <a:lnTo>
                    <a:pt x="289" y="2182"/>
                  </a:lnTo>
                  <a:lnTo>
                    <a:pt x="249" y="2136"/>
                  </a:lnTo>
                  <a:lnTo>
                    <a:pt x="211" y="2078"/>
                  </a:lnTo>
                  <a:lnTo>
                    <a:pt x="172" y="2016"/>
                  </a:lnTo>
                  <a:lnTo>
                    <a:pt x="134" y="1944"/>
                  </a:lnTo>
                  <a:lnTo>
                    <a:pt x="99" y="1864"/>
                  </a:lnTo>
                  <a:lnTo>
                    <a:pt x="66" y="1778"/>
                  </a:lnTo>
                  <a:lnTo>
                    <a:pt x="39" y="1686"/>
                  </a:lnTo>
                  <a:lnTo>
                    <a:pt x="19" y="1584"/>
                  </a:lnTo>
                  <a:lnTo>
                    <a:pt x="4" y="1476"/>
                  </a:lnTo>
                  <a:lnTo>
                    <a:pt x="0" y="1361"/>
                  </a:lnTo>
                  <a:lnTo>
                    <a:pt x="2" y="1255"/>
                  </a:lnTo>
                  <a:lnTo>
                    <a:pt x="11" y="1150"/>
                  </a:lnTo>
                  <a:lnTo>
                    <a:pt x="26" y="1041"/>
                  </a:lnTo>
                  <a:lnTo>
                    <a:pt x="48" y="936"/>
                  </a:lnTo>
                  <a:lnTo>
                    <a:pt x="77" y="830"/>
                  </a:lnTo>
                  <a:lnTo>
                    <a:pt x="110" y="728"/>
                  </a:lnTo>
                  <a:lnTo>
                    <a:pt x="147" y="629"/>
                  </a:lnTo>
                  <a:lnTo>
                    <a:pt x="192" y="532"/>
                  </a:lnTo>
                  <a:lnTo>
                    <a:pt x="240" y="444"/>
                  </a:lnTo>
                  <a:lnTo>
                    <a:pt x="293" y="360"/>
                  </a:lnTo>
                  <a:lnTo>
                    <a:pt x="350" y="283"/>
                  </a:lnTo>
                  <a:lnTo>
                    <a:pt x="412" y="216"/>
                  </a:lnTo>
                  <a:lnTo>
                    <a:pt x="476" y="157"/>
                  </a:lnTo>
                  <a:lnTo>
                    <a:pt x="542" y="108"/>
                  </a:lnTo>
                  <a:lnTo>
                    <a:pt x="613" y="71"/>
                  </a:lnTo>
                  <a:lnTo>
                    <a:pt x="686" y="44"/>
                  </a:lnTo>
                  <a:lnTo>
                    <a:pt x="761" y="31"/>
                  </a:lnTo>
                  <a:lnTo>
                    <a:pt x="763" y="33"/>
                  </a:lnTo>
                  <a:lnTo>
                    <a:pt x="768" y="38"/>
                  </a:lnTo>
                  <a:lnTo>
                    <a:pt x="774" y="44"/>
                  </a:lnTo>
                  <a:lnTo>
                    <a:pt x="776" y="53"/>
                  </a:lnTo>
                  <a:lnTo>
                    <a:pt x="776" y="66"/>
                  </a:lnTo>
                  <a:lnTo>
                    <a:pt x="768" y="84"/>
                  </a:lnTo>
                  <a:lnTo>
                    <a:pt x="752" y="104"/>
                  </a:lnTo>
                  <a:lnTo>
                    <a:pt x="726" y="128"/>
                  </a:lnTo>
                  <a:lnTo>
                    <a:pt x="708" y="150"/>
                  </a:lnTo>
                  <a:lnTo>
                    <a:pt x="690" y="183"/>
                  </a:lnTo>
                  <a:lnTo>
                    <a:pt x="673" y="225"/>
                  </a:lnTo>
                  <a:lnTo>
                    <a:pt x="657" y="276"/>
                  </a:lnTo>
                  <a:lnTo>
                    <a:pt x="642" y="331"/>
                  </a:lnTo>
                  <a:lnTo>
                    <a:pt x="629" y="393"/>
                  </a:lnTo>
                  <a:lnTo>
                    <a:pt x="618" y="455"/>
                  </a:lnTo>
                  <a:lnTo>
                    <a:pt x="607" y="516"/>
                  </a:lnTo>
                  <a:lnTo>
                    <a:pt x="598" y="578"/>
                  </a:lnTo>
                  <a:lnTo>
                    <a:pt x="591" y="636"/>
                  </a:lnTo>
                  <a:lnTo>
                    <a:pt x="587" y="686"/>
                  </a:lnTo>
                  <a:lnTo>
                    <a:pt x="584" y="730"/>
                  </a:lnTo>
                  <a:lnTo>
                    <a:pt x="587" y="766"/>
                  </a:lnTo>
                  <a:lnTo>
                    <a:pt x="589" y="790"/>
                  </a:lnTo>
                  <a:lnTo>
                    <a:pt x="591" y="790"/>
                  </a:lnTo>
                  <a:lnTo>
                    <a:pt x="593" y="788"/>
                  </a:lnTo>
                  <a:lnTo>
                    <a:pt x="600" y="783"/>
                  </a:lnTo>
                  <a:lnTo>
                    <a:pt x="607" y="777"/>
                  </a:lnTo>
                  <a:lnTo>
                    <a:pt x="618" y="761"/>
                  </a:lnTo>
                  <a:lnTo>
                    <a:pt x="631" y="741"/>
                  </a:lnTo>
                  <a:lnTo>
                    <a:pt x="646" y="713"/>
                  </a:lnTo>
                  <a:lnTo>
                    <a:pt x="664" y="675"/>
                  </a:lnTo>
                  <a:lnTo>
                    <a:pt x="684" y="629"/>
                  </a:lnTo>
                  <a:lnTo>
                    <a:pt x="708" y="567"/>
                  </a:lnTo>
                  <a:lnTo>
                    <a:pt x="732" y="494"/>
                  </a:lnTo>
                  <a:lnTo>
                    <a:pt x="765" y="400"/>
                  </a:lnTo>
                  <a:lnTo>
                    <a:pt x="796" y="316"/>
                  </a:lnTo>
                  <a:lnTo>
                    <a:pt x="827" y="241"/>
                  </a:lnTo>
                  <a:lnTo>
                    <a:pt x="856" y="177"/>
                  </a:lnTo>
                  <a:lnTo>
                    <a:pt x="885" y="124"/>
                  </a:lnTo>
                  <a:lnTo>
                    <a:pt x="911" y="84"/>
                  </a:lnTo>
                  <a:lnTo>
                    <a:pt x="935" y="58"/>
                  </a:lnTo>
                  <a:lnTo>
                    <a:pt x="962" y="44"/>
                  </a:lnTo>
                  <a:lnTo>
                    <a:pt x="986" y="44"/>
                  </a:lnTo>
                  <a:lnTo>
                    <a:pt x="1006" y="60"/>
                  </a:lnTo>
                  <a:lnTo>
                    <a:pt x="1028" y="89"/>
                  </a:lnTo>
                  <a:lnTo>
                    <a:pt x="1050" y="128"/>
                  </a:lnTo>
                  <a:lnTo>
                    <a:pt x="1070" y="179"/>
                  </a:lnTo>
                  <a:lnTo>
                    <a:pt x="1092" y="241"/>
                  </a:lnTo>
                  <a:lnTo>
                    <a:pt x="1112" y="307"/>
                  </a:lnTo>
                  <a:lnTo>
                    <a:pt x="1130" y="380"/>
                  </a:lnTo>
                  <a:lnTo>
                    <a:pt x="1143" y="457"/>
                  </a:lnTo>
                  <a:lnTo>
                    <a:pt x="1156" y="536"/>
                  </a:lnTo>
                  <a:lnTo>
                    <a:pt x="1163" y="616"/>
                  </a:lnTo>
                  <a:lnTo>
                    <a:pt x="1165" y="693"/>
                  </a:lnTo>
                  <a:lnTo>
                    <a:pt x="1167" y="691"/>
                  </a:lnTo>
                  <a:lnTo>
                    <a:pt x="1172" y="680"/>
                  </a:lnTo>
                  <a:lnTo>
                    <a:pt x="1180" y="664"/>
                  </a:lnTo>
                  <a:lnTo>
                    <a:pt x="1189" y="640"/>
                  </a:lnTo>
                  <a:lnTo>
                    <a:pt x="1200" y="609"/>
                  </a:lnTo>
                  <a:lnTo>
                    <a:pt x="1211" y="572"/>
                  </a:lnTo>
                  <a:lnTo>
                    <a:pt x="1220" y="528"/>
                  </a:lnTo>
                  <a:lnTo>
                    <a:pt x="1229" y="475"/>
                  </a:lnTo>
                  <a:lnTo>
                    <a:pt x="1233" y="415"/>
                  </a:lnTo>
                  <a:lnTo>
                    <a:pt x="1236" y="349"/>
                  </a:lnTo>
                  <a:lnTo>
                    <a:pt x="1233" y="274"/>
                  </a:lnTo>
                  <a:lnTo>
                    <a:pt x="1227" y="190"/>
                  </a:lnTo>
                  <a:lnTo>
                    <a:pt x="1213" y="10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60"/>
            <p:cNvSpPr>
              <a:spLocks/>
            </p:cNvSpPr>
            <p:nvPr/>
          </p:nvSpPr>
          <p:spPr bwMode="auto">
            <a:xfrm>
              <a:off x="-5678487" y="2479675"/>
              <a:ext cx="1211263" cy="3438525"/>
            </a:xfrm>
            <a:custGeom>
              <a:avLst/>
              <a:gdLst>
                <a:gd name="T0" fmla="*/ 763 w 763"/>
                <a:gd name="T1" fmla="*/ 9 h 2166"/>
                <a:gd name="T2" fmla="*/ 737 w 763"/>
                <a:gd name="T3" fmla="*/ 44 h 2166"/>
                <a:gd name="T4" fmla="*/ 682 w 763"/>
                <a:gd name="T5" fmla="*/ 104 h 2166"/>
                <a:gd name="T6" fmla="*/ 604 w 763"/>
                <a:gd name="T7" fmla="*/ 190 h 2166"/>
                <a:gd name="T8" fmla="*/ 518 w 763"/>
                <a:gd name="T9" fmla="*/ 304 h 2166"/>
                <a:gd name="T10" fmla="*/ 426 w 763"/>
                <a:gd name="T11" fmla="*/ 450 h 2166"/>
                <a:gd name="T12" fmla="*/ 340 w 763"/>
                <a:gd name="T13" fmla="*/ 629 h 2166"/>
                <a:gd name="T14" fmla="*/ 269 w 763"/>
                <a:gd name="T15" fmla="*/ 843 h 2166"/>
                <a:gd name="T16" fmla="*/ 225 w 763"/>
                <a:gd name="T17" fmla="*/ 1059 h 2166"/>
                <a:gd name="T18" fmla="*/ 216 w 763"/>
                <a:gd name="T19" fmla="*/ 1244 h 2166"/>
                <a:gd name="T20" fmla="*/ 231 w 763"/>
                <a:gd name="T21" fmla="*/ 1423 h 2166"/>
                <a:gd name="T22" fmla="*/ 264 w 763"/>
                <a:gd name="T23" fmla="*/ 1588 h 2166"/>
                <a:gd name="T24" fmla="*/ 309 w 763"/>
                <a:gd name="T25" fmla="*/ 1740 h 2166"/>
                <a:gd name="T26" fmla="*/ 359 w 763"/>
                <a:gd name="T27" fmla="*/ 1875 h 2166"/>
                <a:gd name="T28" fmla="*/ 408 w 763"/>
                <a:gd name="T29" fmla="*/ 1988 h 2166"/>
                <a:gd name="T30" fmla="*/ 448 w 763"/>
                <a:gd name="T31" fmla="*/ 2074 h 2166"/>
                <a:gd name="T32" fmla="*/ 476 w 763"/>
                <a:gd name="T33" fmla="*/ 2135 h 2166"/>
                <a:gd name="T34" fmla="*/ 483 w 763"/>
                <a:gd name="T35" fmla="*/ 2164 h 2166"/>
                <a:gd name="T36" fmla="*/ 465 w 763"/>
                <a:gd name="T37" fmla="*/ 2157 h 2166"/>
                <a:gd name="T38" fmla="*/ 353 w 763"/>
                <a:gd name="T39" fmla="*/ 2078 h 2166"/>
                <a:gd name="T40" fmla="*/ 258 w 763"/>
                <a:gd name="T41" fmla="*/ 2003 h 2166"/>
                <a:gd name="T42" fmla="*/ 178 w 763"/>
                <a:gd name="T43" fmla="*/ 1924 h 2166"/>
                <a:gd name="T44" fmla="*/ 114 w 763"/>
                <a:gd name="T45" fmla="*/ 1835 h 2166"/>
                <a:gd name="T46" fmla="*/ 66 w 763"/>
                <a:gd name="T47" fmla="*/ 1725 h 2166"/>
                <a:gd name="T48" fmla="*/ 31 w 763"/>
                <a:gd name="T49" fmla="*/ 1588 h 2166"/>
                <a:gd name="T50" fmla="*/ 8 w 763"/>
                <a:gd name="T51" fmla="*/ 1416 h 2166"/>
                <a:gd name="T52" fmla="*/ 0 w 763"/>
                <a:gd name="T53" fmla="*/ 1200 h 2166"/>
                <a:gd name="T54" fmla="*/ 4 w 763"/>
                <a:gd name="T55" fmla="*/ 964 h 2166"/>
                <a:gd name="T56" fmla="*/ 39 w 763"/>
                <a:gd name="T57" fmla="*/ 770 h 2166"/>
                <a:gd name="T58" fmla="*/ 103 w 763"/>
                <a:gd name="T59" fmla="*/ 600 h 2166"/>
                <a:gd name="T60" fmla="*/ 185 w 763"/>
                <a:gd name="T61" fmla="*/ 454 h 2166"/>
                <a:gd name="T62" fmla="*/ 280 w 763"/>
                <a:gd name="T63" fmla="*/ 333 h 2166"/>
                <a:gd name="T64" fmla="*/ 384 w 763"/>
                <a:gd name="T65" fmla="*/ 232 h 2166"/>
                <a:gd name="T66" fmla="*/ 485 w 763"/>
                <a:gd name="T67" fmla="*/ 150 h 2166"/>
                <a:gd name="T68" fmla="*/ 582 w 763"/>
                <a:gd name="T69" fmla="*/ 88 h 2166"/>
                <a:gd name="T70" fmla="*/ 664 w 763"/>
                <a:gd name="T71" fmla="*/ 44 h 2166"/>
                <a:gd name="T72" fmla="*/ 724 w 763"/>
                <a:gd name="T73" fmla="*/ 15 h 2166"/>
                <a:gd name="T74" fmla="*/ 759 w 763"/>
                <a:gd name="T75" fmla="*/ 2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3" h="2166">
                  <a:moveTo>
                    <a:pt x="763" y="0"/>
                  </a:moveTo>
                  <a:lnTo>
                    <a:pt x="763" y="9"/>
                  </a:lnTo>
                  <a:lnTo>
                    <a:pt x="754" y="22"/>
                  </a:lnTo>
                  <a:lnTo>
                    <a:pt x="737" y="44"/>
                  </a:lnTo>
                  <a:lnTo>
                    <a:pt x="713" y="71"/>
                  </a:lnTo>
                  <a:lnTo>
                    <a:pt x="682" y="104"/>
                  </a:lnTo>
                  <a:lnTo>
                    <a:pt x="646" y="143"/>
                  </a:lnTo>
                  <a:lnTo>
                    <a:pt x="604" y="190"/>
                  </a:lnTo>
                  <a:lnTo>
                    <a:pt x="562" y="243"/>
                  </a:lnTo>
                  <a:lnTo>
                    <a:pt x="518" y="304"/>
                  </a:lnTo>
                  <a:lnTo>
                    <a:pt x="472" y="373"/>
                  </a:lnTo>
                  <a:lnTo>
                    <a:pt x="426" y="450"/>
                  </a:lnTo>
                  <a:lnTo>
                    <a:pt x="381" y="536"/>
                  </a:lnTo>
                  <a:lnTo>
                    <a:pt x="340" y="629"/>
                  </a:lnTo>
                  <a:lnTo>
                    <a:pt x="302" y="732"/>
                  </a:lnTo>
                  <a:lnTo>
                    <a:pt x="269" y="843"/>
                  </a:lnTo>
                  <a:lnTo>
                    <a:pt x="240" y="964"/>
                  </a:lnTo>
                  <a:lnTo>
                    <a:pt x="225" y="1059"/>
                  </a:lnTo>
                  <a:lnTo>
                    <a:pt x="216" y="1152"/>
                  </a:lnTo>
                  <a:lnTo>
                    <a:pt x="216" y="1244"/>
                  </a:lnTo>
                  <a:lnTo>
                    <a:pt x="220" y="1335"/>
                  </a:lnTo>
                  <a:lnTo>
                    <a:pt x="231" y="1423"/>
                  </a:lnTo>
                  <a:lnTo>
                    <a:pt x="247" y="1507"/>
                  </a:lnTo>
                  <a:lnTo>
                    <a:pt x="264" y="1588"/>
                  </a:lnTo>
                  <a:lnTo>
                    <a:pt x="287" y="1665"/>
                  </a:lnTo>
                  <a:lnTo>
                    <a:pt x="309" y="1740"/>
                  </a:lnTo>
                  <a:lnTo>
                    <a:pt x="333" y="1809"/>
                  </a:lnTo>
                  <a:lnTo>
                    <a:pt x="359" y="1875"/>
                  </a:lnTo>
                  <a:lnTo>
                    <a:pt x="384" y="1932"/>
                  </a:lnTo>
                  <a:lnTo>
                    <a:pt x="408" y="1988"/>
                  </a:lnTo>
                  <a:lnTo>
                    <a:pt x="430" y="2034"/>
                  </a:lnTo>
                  <a:lnTo>
                    <a:pt x="448" y="2074"/>
                  </a:lnTo>
                  <a:lnTo>
                    <a:pt x="465" y="2109"/>
                  </a:lnTo>
                  <a:lnTo>
                    <a:pt x="476" y="2135"/>
                  </a:lnTo>
                  <a:lnTo>
                    <a:pt x="483" y="2153"/>
                  </a:lnTo>
                  <a:lnTo>
                    <a:pt x="483" y="2164"/>
                  </a:lnTo>
                  <a:lnTo>
                    <a:pt x="479" y="2166"/>
                  </a:lnTo>
                  <a:lnTo>
                    <a:pt x="465" y="2157"/>
                  </a:lnTo>
                  <a:lnTo>
                    <a:pt x="408" y="2115"/>
                  </a:lnTo>
                  <a:lnTo>
                    <a:pt x="353" y="2078"/>
                  </a:lnTo>
                  <a:lnTo>
                    <a:pt x="304" y="2040"/>
                  </a:lnTo>
                  <a:lnTo>
                    <a:pt x="258" y="2003"/>
                  </a:lnTo>
                  <a:lnTo>
                    <a:pt x="216" y="1963"/>
                  </a:lnTo>
                  <a:lnTo>
                    <a:pt x="178" y="1924"/>
                  </a:lnTo>
                  <a:lnTo>
                    <a:pt x="145" y="1882"/>
                  </a:lnTo>
                  <a:lnTo>
                    <a:pt x="114" y="1835"/>
                  </a:lnTo>
                  <a:lnTo>
                    <a:pt x="90" y="1782"/>
                  </a:lnTo>
                  <a:lnTo>
                    <a:pt x="66" y="1725"/>
                  </a:lnTo>
                  <a:lnTo>
                    <a:pt x="48" y="1661"/>
                  </a:lnTo>
                  <a:lnTo>
                    <a:pt x="31" y="1588"/>
                  </a:lnTo>
                  <a:lnTo>
                    <a:pt x="20" y="1509"/>
                  </a:lnTo>
                  <a:lnTo>
                    <a:pt x="8" y="1416"/>
                  </a:lnTo>
                  <a:lnTo>
                    <a:pt x="4" y="1315"/>
                  </a:lnTo>
                  <a:lnTo>
                    <a:pt x="0" y="1200"/>
                  </a:lnTo>
                  <a:lnTo>
                    <a:pt x="0" y="1072"/>
                  </a:lnTo>
                  <a:lnTo>
                    <a:pt x="4" y="964"/>
                  </a:lnTo>
                  <a:lnTo>
                    <a:pt x="20" y="865"/>
                  </a:lnTo>
                  <a:lnTo>
                    <a:pt x="39" y="770"/>
                  </a:lnTo>
                  <a:lnTo>
                    <a:pt x="68" y="682"/>
                  </a:lnTo>
                  <a:lnTo>
                    <a:pt x="103" y="600"/>
                  </a:lnTo>
                  <a:lnTo>
                    <a:pt x="141" y="525"/>
                  </a:lnTo>
                  <a:lnTo>
                    <a:pt x="185" y="454"/>
                  </a:lnTo>
                  <a:lnTo>
                    <a:pt x="231" y="390"/>
                  </a:lnTo>
                  <a:lnTo>
                    <a:pt x="280" y="333"/>
                  </a:lnTo>
                  <a:lnTo>
                    <a:pt x="333" y="280"/>
                  </a:lnTo>
                  <a:lnTo>
                    <a:pt x="384" y="232"/>
                  </a:lnTo>
                  <a:lnTo>
                    <a:pt x="434" y="188"/>
                  </a:lnTo>
                  <a:lnTo>
                    <a:pt x="485" y="150"/>
                  </a:lnTo>
                  <a:lnTo>
                    <a:pt x="536" y="117"/>
                  </a:lnTo>
                  <a:lnTo>
                    <a:pt x="582" y="88"/>
                  </a:lnTo>
                  <a:lnTo>
                    <a:pt x="624" y="64"/>
                  </a:lnTo>
                  <a:lnTo>
                    <a:pt x="664" y="44"/>
                  </a:lnTo>
                  <a:lnTo>
                    <a:pt x="697" y="29"/>
                  </a:lnTo>
                  <a:lnTo>
                    <a:pt x="724" y="15"/>
                  </a:lnTo>
                  <a:lnTo>
                    <a:pt x="746" y="7"/>
                  </a:lnTo>
                  <a:lnTo>
                    <a:pt x="759" y="2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161"/>
            <p:cNvSpPr>
              <a:spLocks/>
            </p:cNvSpPr>
            <p:nvPr/>
          </p:nvSpPr>
          <p:spPr bwMode="auto">
            <a:xfrm>
              <a:off x="-6096000" y="2543175"/>
              <a:ext cx="1143000" cy="2628900"/>
            </a:xfrm>
            <a:custGeom>
              <a:avLst/>
              <a:gdLst>
                <a:gd name="T0" fmla="*/ 717 w 720"/>
                <a:gd name="T1" fmla="*/ 6 h 1656"/>
                <a:gd name="T2" fmla="*/ 711 w 720"/>
                <a:gd name="T3" fmla="*/ 28 h 1656"/>
                <a:gd name="T4" fmla="*/ 662 w 720"/>
                <a:gd name="T5" fmla="*/ 70 h 1656"/>
                <a:gd name="T6" fmla="*/ 585 w 720"/>
                <a:gd name="T7" fmla="*/ 130 h 1656"/>
                <a:gd name="T8" fmla="*/ 488 w 720"/>
                <a:gd name="T9" fmla="*/ 218 h 1656"/>
                <a:gd name="T10" fmla="*/ 382 w 720"/>
                <a:gd name="T11" fmla="*/ 333 h 1656"/>
                <a:gd name="T12" fmla="*/ 274 w 720"/>
                <a:gd name="T13" fmla="*/ 483 h 1656"/>
                <a:gd name="T14" fmla="*/ 192 w 720"/>
                <a:gd name="T15" fmla="*/ 648 h 1656"/>
                <a:gd name="T16" fmla="*/ 148 w 720"/>
                <a:gd name="T17" fmla="*/ 807 h 1656"/>
                <a:gd name="T18" fmla="*/ 126 w 720"/>
                <a:gd name="T19" fmla="*/ 973 h 1656"/>
                <a:gd name="T20" fmla="*/ 126 w 720"/>
                <a:gd name="T21" fmla="*/ 1136 h 1656"/>
                <a:gd name="T22" fmla="*/ 139 w 720"/>
                <a:gd name="T23" fmla="*/ 1288 h 1656"/>
                <a:gd name="T24" fmla="*/ 159 w 720"/>
                <a:gd name="T25" fmla="*/ 1425 h 1656"/>
                <a:gd name="T26" fmla="*/ 179 w 720"/>
                <a:gd name="T27" fmla="*/ 1535 h 1656"/>
                <a:gd name="T28" fmla="*/ 199 w 720"/>
                <a:gd name="T29" fmla="*/ 1614 h 1656"/>
                <a:gd name="T30" fmla="*/ 205 w 720"/>
                <a:gd name="T31" fmla="*/ 1654 h 1656"/>
                <a:gd name="T32" fmla="*/ 199 w 720"/>
                <a:gd name="T33" fmla="*/ 1648 h 1656"/>
                <a:gd name="T34" fmla="*/ 172 w 720"/>
                <a:gd name="T35" fmla="*/ 1617 h 1656"/>
                <a:gd name="T36" fmla="*/ 132 w 720"/>
                <a:gd name="T37" fmla="*/ 1559 h 1656"/>
                <a:gd name="T38" fmla="*/ 88 w 720"/>
                <a:gd name="T39" fmla="*/ 1480 h 1656"/>
                <a:gd name="T40" fmla="*/ 46 w 720"/>
                <a:gd name="T41" fmla="*/ 1378 h 1656"/>
                <a:gd name="T42" fmla="*/ 13 w 720"/>
                <a:gd name="T43" fmla="*/ 1250 h 1656"/>
                <a:gd name="T44" fmla="*/ 0 w 720"/>
                <a:gd name="T45" fmla="*/ 1098 h 1656"/>
                <a:gd name="T46" fmla="*/ 11 w 720"/>
                <a:gd name="T47" fmla="*/ 924 h 1656"/>
                <a:gd name="T48" fmla="*/ 57 w 720"/>
                <a:gd name="T49" fmla="*/ 723 h 1656"/>
                <a:gd name="T50" fmla="*/ 132 w 720"/>
                <a:gd name="T51" fmla="*/ 529 h 1656"/>
                <a:gd name="T52" fmla="*/ 223 w 720"/>
                <a:gd name="T53" fmla="*/ 373 h 1656"/>
                <a:gd name="T54" fmla="*/ 322 w 720"/>
                <a:gd name="T55" fmla="*/ 249 h 1656"/>
                <a:gd name="T56" fmla="*/ 424 w 720"/>
                <a:gd name="T57" fmla="*/ 154 h 1656"/>
                <a:gd name="T58" fmla="*/ 521 w 720"/>
                <a:gd name="T59" fmla="*/ 86 h 1656"/>
                <a:gd name="T60" fmla="*/ 603 w 720"/>
                <a:gd name="T61" fmla="*/ 39 h 1656"/>
                <a:gd name="T62" fmla="*/ 664 w 720"/>
                <a:gd name="T63" fmla="*/ 13 h 1656"/>
                <a:gd name="T64" fmla="*/ 700 w 720"/>
                <a:gd name="T65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0" h="1656">
                  <a:moveTo>
                    <a:pt x="704" y="0"/>
                  </a:moveTo>
                  <a:lnTo>
                    <a:pt x="717" y="6"/>
                  </a:lnTo>
                  <a:lnTo>
                    <a:pt x="720" y="15"/>
                  </a:lnTo>
                  <a:lnTo>
                    <a:pt x="711" y="28"/>
                  </a:lnTo>
                  <a:lnTo>
                    <a:pt x="691" y="48"/>
                  </a:lnTo>
                  <a:lnTo>
                    <a:pt x="662" y="70"/>
                  </a:lnTo>
                  <a:lnTo>
                    <a:pt x="627" y="97"/>
                  </a:lnTo>
                  <a:lnTo>
                    <a:pt x="585" y="130"/>
                  </a:lnTo>
                  <a:lnTo>
                    <a:pt x="539" y="172"/>
                  </a:lnTo>
                  <a:lnTo>
                    <a:pt x="488" y="218"/>
                  </a:lnTo>
                  <a:lnTo>
                    <a:pt x="435" y="271"/>
                  </a:lnTo>
                  <a:lnTo>
                    <a:pt x="382" y="333"/>
                  </a:lnTo>
                  <a:lnTo>
                    <a:pt x="327" y="403"/>
                  </a:lnTo>
                  <a:lnTo>
                    <a:pt x="274" y="483"/>
                  </a:lnTo>
                  <a:lnTo>
                    <a:pt x="225" y="573"/>
                  </a:lnTo>
                  <a:lnTo>
                    <a:pt x="192" y="648"/>
                  </a:lnTo>
                  <a:lnTo>
                    <a:pt x="166" y="725"/>
                  </a:lnTo>
                  <a:lnTo>
                    <a:pt x="148" y="807"/>
                  </a:lnTo>
                  <a:lnTo>
                    <a:pt x="135" y="889"/>
                  </a:lnTo>
                  <a:lnTo>
                    <a:pt x="126" y="973"/>
                  </a:lnTo>
                  <a:lnTo>
                    <a:pt x="124" y="1054"/>
                  </a:lnTo>
                  <a:lnTo>
                    <a:pt x="126" y="1136"/>
                  </a:lnTo>
                  <a:lnTo>
                    <a:pt x="130" y="1213"/>
                  </a:lnTo>
                  <a:lnTo>
                    <a:pt x="139" y="1288"/>
                  </a:lnTo>
                  <a:lnTo>
                    <a:pt x="148" y="1359"/>
                  </a:lnTo>
                  <a:lnTo>
                    <a:pt x="159" y="1425"/>
                  </a:lnTo>
                  <a:lnTo>
                    <a:pt x="170" y="1484"/>
                  </a:lnTo>
                  <a:lnTo>
                    <a:pt x="179" y="1535"/>
                  </a:lnTo>
                  <a:lnTo>
                    <a:pt x="190" y="1579"/>
                  </a:lnTo>
                  <a:lnTo>
                    <a:pt x="199" y="1614"/>
                  </a:lnTo>
                  <a:lnTo>
                    <a:pt x="203" y="1639"/>
                  </a:lnTo>
                  <a:lnTo>
                    <a:pt x="205" y="1654"/>
                  </a:lnTo>
                  <a:lnTo>
                    <a:pt x="205" y="1656"/>
                  </a:lnTo>
                  <a:lnTo>
                    <a:pt x="199" y="1648"/>
                  </a:lnTo>
                  <a:lnTo>
                    <a:pt x="188" y="1634"/>
                  </a:lnTo>
                  <a:lnTo>
                    <a:pt x="172" y="1617"/>
                  </a:lnTo>
                  <a:lnTo>
                    <a:pt x="152" y="1590"/>
                  </a:lnTo>
                  <a:lnTo>
                    <a:pt x="132" y="1559"/>
                  </a:lnTo>
                  <a:lnTo>
                    <a:pt x="110" y="1524"/>
                  </a:lnTo>
                  <a:lnTo>
                    <a:pt x="88" y="1480"/>
                  </a:lnTo>
                  <a:lnTo>
                    <a:pt x="66" y="1431"/>
                  </a:lnTo>
                  <a:lnTo>
                    <a:pt x="46" y="1378"/>
                  </a:lnTo>
                  <a:lnTo>
                    <a:pt x="29" y="1317"/>
                  </a:lnTo>
                  <a:lnTo>
                    <a:pt x="13" y="1250"/>
                  </a:lnTo>
                  <a:lnTo>
                    <a:pt x="4" y="1178"/>
                  </a:lnTo>
                  <a:lnTo>
                    <a:pt x="0" y="1098"/>
                  </a:lnTo>
                  <a:lnTo>
                    <a:pt x="2" y="1014"/>
                  </a:lnTo>
                  <a:lnTo>
                    <a:pt x="11" y="924"/>
                  </a:lnTo>
                  <a:lnTo>
                    <a:pt x="29" y="825"/>
                  </a:lnTo>
                  <a:lnTo>
                    <a:pt x="57" y="723"/>
                  </a:lnTo>
                  <a:lnTo>
                    <a:pt x="91" y="622"/>
                  </a:lnTo>
                  <a:lnTo>
                    <a:pt x="132" y="529"/>
                  </a:lnTo>
                  <a:lnTo>
                    <a:pt x="174" y="445"/>
                  </a:lnTo>
                  <a:lnTo>
                    <a:pt x="223" y="373"/>
                  </a:lnTo>
                  <a:lnTo>
                    <a:pt x="271" y="306"/>
                  </a:lnTo>
                  <a:lnTo>
                    <a:pt x="322" y="249"/>
                  </a:lnTo>
                  <a:lnTo>
                    <a:pt x="373" y="198"/>
                  </a:lnTo>
                  <a:lnTo>
                    <a:pt x="424" y="154"/>
                  </a:lnTo>
                  <a:lnTo>
                    <a:pt x="472" y="117"/>
                  </a:lnTo>
                  <a:lnTo>
                    <a:pt x="521" y="86"/>
                  </a:lnTo>
                  <a:lnTo>
                    <a:pt x="563" y="59"/>
                  </a:lnTo>
                  <a:lnTo>
                    <a:pt x="603" y="39"/>
                  </a:lnTo>
                  <a:lnTo>
                    <a:pt x="636" y="24"/>
                  </a:lnTo>
                  <a:lnTo>
                    <a:pt x="664" y="13"/>
                  </a:lnTo>
                  <a:lnTo>
                    <a:pt x="686" y="4"/>
                  </a:lnTo>
                  <a:lnTo>
                    <a:pt x="700" y="0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162"/>
            <p:cNvSpPr>
              <a:spLocks/>
            </p:cNvSpPr>
            <p:nvPr/>
          </p:nvSpPr>
          <p:spPr bwMode="auto">
            <a:xfrm>
              <a:off x="-3344862" y="3159125"/>
              <a:ext cx="949325" cy="571500"/>
            </a:xfrm>
            <a:custGeom>
              <a:avLst/>
              <a:gdLst>
                <a:gd name="T0" fmla="*/ 121 w 598"/>
                <a:gd name="T1" fmla="*/ 0 h 360"/>
                <a:gd name="T2" fmla="*/ 167 w 598"/>
                <a:gd name="T3" fmla="*/ 2 h 360"/>
                <a:gd name="T4" fmla="*/ 220 w 598"/>
                <a:gd name="T5" fmla="*/ 7 h 360"/>
                <a:gd name="T6" fmla="*/ 282 w 598"/>
                <a:gd name="T7" fmla="*/ 13 h 360"/>
                <a:gd name="T8" fmla="*/ 348 w 598"/>
                <a:gd name="T9" fmla="*/ 24 h 360"/>
                <a:gd name="T10" fmla="*/ 401 w 598"/>
                <a:gd name="T11" fmla="*/ 33 h 360"/>
                <a:gd name="T12" fmla="*/ 445 w 598"/>
                <a:gd name="T13" fmla="*/ 42 h 360"/>
                <a:gd name="T14" fmla="*/ 481 w 598"/>
                <a:gd name="T15" fmla="*/ 49 h 360"/>
                <a:gd name="T16" fmla="*/ 509 w 598"/>
                <a:gd name="T17" fmla="*/ 55 h 360"/>
                <a:gd name="T18" fmla="*/ 536 w 598"/>
                <a:gd name="T19" fmla="*/ 62 h 360"/>
                <a:gd name="T20" fmla="*/ 560 w 598"/>
                <a:gd name="T21" fmla="*/ 71 h 360"/>
                <a:gd name="T22" fmla="*/ 582 w 598"/>
                <a:gd name="T23" fmla="*/ 79 h 360"/>
                <a:gd name="T24" fmla="*/ 593 w 598"/>
                <a:gd name="T25" fmla="*/ 93 h 360"/>
                <a:gd name="T26" fmla="*/ 598 w 598"/>
                <a:gd name="T27" fmla="*/ 104 h 360"/>
                <a:gd name="T28" fmla="*/ 598 w 598"/>
                <a:gd name="T29" fmla="*/ 115 h 360"/>
                <a:gd name="T30" fmla="*/ 598 w 598"/>
                <a:gd name="T31" fmla="*/ 124 h 360"/>
                <a:gd name="T32" fmla="*/ 595 w 598"/>
                <a:gd name="T33" fmla="*/ 126 h 360"/>
                <a:gd name="T34" fmla="*/ 573 w 598"/>
                <a:gd name="T35" fmla="*/ 176 h 360"/>
                <a:gd name="T36" fmla="*/ 545 w 598"/>
                <a:gd name="T37" fmla="*/ 223 h 360"/>
                <a:gd name="T38" fmla="*/ 514 w 598"/>
                <a:gd name="T39" fmla="*/ 265 h 360"/>
                <a:gd name="T40" fmla="*/ 476 w 598"/>
                <a:gd name="T41" fmla="*/ 300 h 360"/>
                <a:gd name="T42" fmla="*/ 434 w 598"/>
                <a:gd name="T43" fmla="*/ 329 h 360"/>
                <a:gd name="T44" fmla="*/ 388 w 598"/>
                <a:gd name="T45" fmla="*/ 349 h 360"/>
                <a:gd name="T46" fmla="*/ 337 w 598"/>
                <a:gd name="T47" fmla="*/ 360 h 360"/>
                <a:gd name="T48" fmla="*/ 284 w 598"/>
                <a:gd name="T49" fmla="*/ 360 h 360"/>
                <a:gd name="T50" fmla="*/ 229 w 598"/>
                <a:gd name="T51" fmla="*/ 351 h 360"/>
                <a:gd name="T52" fmla="*/ 174 w 598"/>
                <a:gd name="T53" fmla="*/ 333 h 360"/>
                <a:gd name="T54" fmla="*/ 130 w 598"/>
                <a:gd name="T55" fmla="*/ 309 h 360"/>
                <a:gd name="T56" fmla="*/ 90 w 598"/>
                <a:gd name="T57" fmla="*/ 282 h 360"/>
                <a:gd name="T58" fmla="*/ 59 w 598"/>
                <a:gd name="T59" fmla="*/ 251 h 360"/>
                <a:gd name="T60" fmla="*/ 35 w 598"/>
                <a:gd name="T61" fmla="*/ 218 h 360"/>
                <a:gd name="T62" fmla="*/ 17 w 598"/>
                <a:gd name="T63" fmla="*/ 183 h 360"/>
                <a:gd name="T64" fmla="*/ 6 w 598"/>
                <a:gd name="T65" fmla="*/ 150 h 360"/>
                <a:gd name="T66" fmla="*/ 0 w 598"/>
                <a:gd name="T67" fmla="*/ 117 h 360"/>
                <a:gd name="T68" fmla="*/ 2 w 598"/>
                <a:gd name="T69" fmla="*/ 84 h 360"/>
                <a:gd name="T70" fmla="*/ 11 w 598"/>
                <a:gd name="T71" fmla="*/ 55 h 360"/>
                <a:gd name="T72" fmla="*/ 26 w 598"/>
                <a:gd name="T73" fmla="*/ 31 h 360"/>
                <a:gd name="T74" fmla="*/ 50 w 598"/>
                <a:gd name="T75" fmla="*/ 15 h 360"/>
                <a:gd name="T76" fmla="*/ 81 w 598"/>
                <a:gd name="T77" fmla="*/ 7 h 360"/>
                <a:gd name="T78" fmla="*/ 121 w 598"/>
                <a:gd name="T7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8" h="360">
                  <a:moveTo>
                    <a:pt x="121" y="0"/>
                  </a:moveTo>
                  <a:lnTo>
                    <a:pt x="167" y="2"/>
                  </a:lnTo>
                  <a:lnTo>
                    <a:pt x="220" y="7"/>
                  </a:lnTo>
                  <a:lnTo>
                    <a:pt x="282" y="13"/>
                  </a:lnTo>
                  <a:lnTo>
                    <a:pt x="348" y="24"/>
                  </a:lnTo>
                  <a:lnTo>
                    <a:pt x="401" y="33"/>
                  </a:lnTo>
                  <a:lnTo>
                    <a:pt x="445" y="42"/>
                  </a:lnTo>
                  <a:lnTo>
                    <a:pt x="481" y="49"/>
                  </a:lnTo>
                  <a:lnTo>
                    <a:pt x="509" y="55"/>
                  </a:lnTo>
                  <a:lnTo>
                    <a:pt x="536" y="62"/>
                  </a:lnTo>
                  <a:lnTo>
                    <a:pt x="560" y="71"/>
                  </a:lnTo>
                  <a:lnTo>
                    <a:pt x="582" y="79"/>
                  </a:lnTo>
                  <a:lnTo>
                    <a:pt x="593" y="93"/>
                  </a:lnTo>
                  <a:lnTo>
                    <a:pt x="598" y="104"/>
                  </a:lnTo>
                  <a:lnTo>
                    <a:pt x="598" y="115"/>
                  </a:lnTo>
                  <a:lnTo>
                    <a:pt x="598" y="124"/>
                  </a:lnTo>
                  <a:lnTo>
                    <a:pt x="595" y="126"/>
                  </a:lnTo>
                  <a:lnTo>
                    <a:pt x="573" y="176"/>
                  </a:lnTo>
                  <a:lnTo>
                    <a:pt x="545" y="223"/>
                  </a:lnTo>
                  <a:lnTo>
                    <a:pt x="514" y="265"/>
                  </a:lnTo>
                  <a:lnTo>
                    <a:pt x="476" y="300"/>
                  </a:lnTo>
                  <a:lnTo>
                    <a:pt x="434" y="329"/>
                  </a:lnTo>
                  <a:lnTo>
                    <a:pt x="388" y="349"/>
                  </a:lnTo>
                  <a:lnTo>
                    <a:pt x="337" y="360"/>
                  </a:lnTo>
                  <a:lnTo>
                    <a:pt x="284" y="360"/>
                  </a:lnTo>
                  <a:lnTo>
                    <a:pt x="229" y="351"/>
                  </a:lnTo>
                  <a:lnTo>
                    <a:pt x="174" y="333"/>
                  </a:lnTo>
                  <a:lnTo>
                    <a:pt x="130" y="309"/>
                  </a:lnTo>
                  <a:lnTo>
                    <a:pt x="90" y="282"/>
                  </a:lnTo>
                  <a:lnTo>
                    <a:pt x="59" y="251"/>
                  </a:lnTo>
                  <a:lnTo>
                    <a:pt x="35" y="218"/>
                  </a:lnTo>
                  <a:lnTo>
                    <a:pt x="17" y="183"/>
                  </a:lnTo>
                  <a:lnTo>
                    <a:pt x="6" y="150"/>
                  </a:lnTo>
                  <a:lnTo>
                    <a:pt x="0" y="117"/>
                  </a:lnTo>
                  <a:lnTo>
                    <a:pt x="2" y="84"/>
                  </a:lnTo>
                  <a:lnTo>
                    <a:pt x="11" y="55"/>
                  </a:lnTo>
                  <a:lnTo>
                    <a:pt x="26" y="31"/>
                  </a:lnTo>
                  <a:lnTo>
                    <a:pt x="50" y="15"/>
                  </a:lnTo>
                  <a:lnTo>
                    <a:pt x="81" y="7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163"/>
            <p:cNvSpPr>
              <a:spLocks/>
            </p:cNvSpPr>
            <p:nvPr/>
          </p:nvSpPr>
          <p:spPr bwMode="auto">
            <a:xfrm>
              <a:off x="-4978400" y="2990850"/>
              <a:ext cx="987425" cy="615950"/>
            </a:xfrm>
            <a:custGeom>
              <a:avLst/>
              <a:gdLst>
                <a:gd name="T0" fmla="*/ 309 w 622"/>
                <a:gd name="T1" fmla="*/ 0 h 388"/>
                <a:gd name="T2" fmla="*/ 384 w 622"/>
                <a:gd name="T3" fmla="*/ 2 h 388"/>
                <a:gd name="T4" fmla="*/ 468 w 622"/>
                <a:gd name="T5" fmla="*/ 11 h 388"/>
                <a:gd name="T6" fmla="*/ 558 w 622"/>
                <a:gd name="T7" fmla="*/ 24 h 388"/>
                <a:gd name="T8" fmla="*/ 561 w 622"/>
                <a:gd name="T9" fmla="*/ 24 h 388"/>
                <a:gd name="T10" fmla="*/ 569 w 622"/>
                <a:gd name="T11" fmla="*/ 27 h 388"/>
                <a:gd name="T12" fmla="*/ 581 w 622"/>
                <a:gd name="T13" fmla="*/ 31 h 388"/>
                <a:gd name="T14" fmla="*/ 594 w 622"/>
                <a:gd name="T15" fmla="*/ 38 h 388"/>
                <a:gd name="T16" fmla="*/ 605 w 622"/>
                <a:gd name="T17" fmla="*/ 49 h 388"/>
                <a:gd name="T18" fmla="*/ 616 w 622"/>
                <a:gd name="T19" fmla="*/ 64 h 388"/>
                <a:gd name="T20" fmla="*/ 622 w 622"/>
                <a:gd name="T21" fmla="*/ 84 h 388"/>
                <a:gd name="T22" fmla="*/ 622 w 622"/>
                <a:gd name="T23" fmla="*/ 108 h 388"/>
                <a:gd name="T24" fmla="*/ 614 w 622"/>
                <a:gd name="T25" fmla="*/ 141 h 388"/>
                <a:gd name="T26" fmla="*/ 605 w 622"/>
                <a:gd name="T27" fmla="*/ 166 h 388"/>
                <a:gd name="T28" fmla="*/ 594 w 622"/>
                <a:gd name="T29" fmla="*/ 194 h 388"/>
                <a:gd name="T30" fmla="*/ 578 w 622"/>
                <a:gd name="T31" fmla="*/ 223 h 388"/>
                <a:gd name="T32" fmla="*/ 561 w 622"/>
                <a:gd name="T33" fmla="*/ 256 h 388"/>
                <a:gd name="T34" fmla="*/ 541 w 622"/>
                <a:gd name="T35" fmla="*/ 287 h 388"/>
                <a:gd name="T36" fmla="*/ 514 w 622"/>
                <a:gd name="T37" fmla="*/ 316 h 388"/>
                <a:gd name="T38" fmla="*/ 483 w 622"/>
                <a:gd name="T39" fmla="*/ 340 h 388"/>
                <a:gd name="T40" fmla="*/ 448 w 622"/>
                <a:gd name="T41" fmla="*/ 362 h 388"/>
                <a:gd name="T42" fmla="*/ 408 w 622"/>
                <a:gd name="T43" fmla="*/ 380 h 388"/>
                <a:gd name="T44" fmla="*/ 362 w 622"/>
                <a:gd name="T45" fmla="*/ 388 h 388"/>
                <a:gd name="T46" fmla="*/ 309 w 622"/>
                <a:gd name="T47" fmla="*/ 388 h 388"/>
                <a:gd name="T48" fmla="*/ 265 w 622"/>
                <a:gd name="T49" fmla="*/ 382 h 388"/>
                <a:gd name="T50" fmla="*/ 223 w 622"/>
                <a:gd name="T51" fmla="*/ 368 h 388"/>
                <a:gd name="T52" fmla="*/ 183 w 622"/>
                <a:gd name="T53" fmla="*/ 349 h 388"/>
                <a:gd name="T54" fmla="*/ 148 w 622"/>
                <a:gd name="T55" fmla="*/ 322 h 388"/>
                <a:gd name="T56" fmla="*/ 113 w 622"/>
                <a:gd name="T57" fmla="*/ 291 h 388"/>
                <a:gd name="T58" fmla="*/ 84 w 622"/>
                <a:gd name="T59" fmla="*/ 258 h 388"/>
                <a:gd name="T60" fmla="*/ 57 w 622"/>
                <a:gd name="T61" fmla="*/ 225 h 388"/>
                <a:gd name="T62" fmla="*/ 35 w 622"/>
                <a:gd name="T63" fmla="*/ 190 h 388"/>
                <a:gd name="T64" fmla="*/ 18 w 622"/>
                <a:gd name="T65" fmla="*/ 157 h 388"/>
                <a:gd name="T66" fmla="*/ 7 w 622"/>
                <a:gd name="T67" fmla="*/ 126 h 388"/>
                <a:gd name="T68" fmla="*/ 0 w 622"/>
                <a:gd name="T69" fmla="*/ 99 h 388"/>
                <a:gd name="T70" fmla="*/ 0 w 622"/>
                <a:gd name="T71" fmla="*/ 75 h 388"/>
                <a:gd name="T72" fmla="*/ 4 w 622"/>
                <a:gd name="T73" fmla="*/ 57 h 388"/>
                <a:gd name="T74" fmla="*/ 18 w 622"/>
                <a:gd name="T75" fmla="*/ 49 h 388"/>
                <a:gd name="T76" fmla="*/ 46 w 622"/>
                <a:gd name="T77" fmla="*/ 38 h 388"/>
                <a:gd name="T78" fmla="*/ 84 w 622"/>
                <a:gd name="T79" fmla="*/ 27 h 388"/>
                <a:gd name="T80" fmla="*/ 128 w 622"/>
                <a:gd name="T81" fmla="*/ 18 h 388"/>
                <a:gd name="T82" fmla="*/ 181 w 622"/>
                <a:gd name="T83" fmla="*/ 9 h 388"/>
                <a:gd name="T84" fmla="*/ 241 w 622"/>
                <a:gd name="T85" fmla="*/ 2 h 388"/>
                <a:gd name="T86" fmla="*/ 309 w 622"/>
                <a:gd name="T8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2" h="388">
                  <a:moveTo>
                    <a:pt x="309" y="0"/>
                  </a:moveTo>
                  <a:lnTo>
                    <a:pt x="384" y="2"/>
                  </a:lnTo>
                  <a:lnTo>
                    <a:pt x="468" y="11"/>
                  </a:lnTo>
                  <a:lnTo>
                    <a:pt x="558" y="24"/>
                  </a:lnTo>
                  <a:lnTo>
                    <a:pt x="561" y="24"/>
                  </a:lnTo>
                  <a:lnTo>
                    <a:pt x="569" y="27"/>
                  </a:lnTo>
                  <a:lnTo>
                    <a:pt x="581" y="31"/>
                  </a:lnTo>
                  <a:lnTo>
                    <a:pt x="594" y="38"/>
                  </a:lnTo>
                  <a:lnTo>
                    <a:pt x="605" y="49"/>
                  </a:lnTo>
                  <a:lnTo>
                    <a:pt x="616" y="64"/>
                  </a:lnTo>
                  <a:lnTo>
                    <a:pt x="622" y="84"/>
                  </a:lnTo>
                  <a:lnTo>
                    <a:pt x="622" y="108"/>
                  </a:lnTo>
                  <a:lnTo>
                    <a:pt x="614" y="141"/>
                  </a:lnTo>
                  <a:lnTo>
                    <a:pt x="605" y="166"/>
                  </a:lnTo>
                  <a:lnTo>
                    <a:pt x="594" y="194"/>
                  </a:lnTo>
                  <a:lnTo>
                    <a:pt x="578" y="223"/>
                  </a:lnTo>
                  <a:lnTo>
                    <a:pt x="561" y="256"/>
                  </a:lnTo>
                  <a:lnTo>
                    <a:pt x="541" y="287"/>
                  </a:lnTo>
                  <a:lnTo>
                    <a:pt x="514" y="316"/>
                  </a:lnTo>
                  <a:lnTo>
                    <a:pt x="483" y="340"/>
                  </a:lnTo>
                  <a:lnTo>
                    <a:pt x="448" y="362"/>
                  </a:lnTo>
                  <a:lnTo>
                    <a:pt x="408" y="380"/>
                  </a:lnTo>
                  <a:lnTo>
                    <a:pt x="362" y="388"/>
                  </a:lnTo>
                  <a:lnTo>
                    <a:pt x="309" y="388"/>
                  </a:lnTo>
                  <a:lnTo>
                    <a:pt x="265" y="382"/>
                  </a:lnTo>
                  <a:lnTo>
                    <a:pt x="223" y="368"/>
                  </a:lnTo>
                  <a:lnTo>
                    <a:pt x="183" y="349"/>
                  </a:lnTo>
                  <a:lnTo>
                    <a:pt x="148" y="322"/>
                  </a:lnTo>
                  <a:lnTo>
                    <a:pt x="113" y="291"/>
                  </a:lnTo>
                  <a:lnTo>
                    <a:pt x="84" y="258"/>
                  </a:lnTo>
                  <a:lnTo>
                    <a:pt x="57" y="225"/>
                  </a:lnTo>
                  <a:lnTo>
                    <a:pt x="35" y="190"/>
                  </a:lnTo>
                  <a:lnTo>
                    <a:pt x="18" y="157"/>
                  </a:lnTo>
                  <a:lnTo>
                    <a:pt x="7" y="126"/>
                  </a:lnTo>
                  <a:lnTo>
                    <a:pt x="0" y="99"/>
                  </a:lnTo>
                  <a:lnTo>
                    <a:pt x="0" y="75"/>
                  </a:lnTo>
                  <a:lnTo>
                    <a:pt x="4" y="57"/>
                  </a:lnTo>
                  <a:lnTo>
                    <a:pt x="18" y="49"/>
                  </a:lnTo>
                  <a:lnTo>
                    <a:pt x="46" y="38"/>
                  </a:lnTo>
                  <a:lnTo>
                    <a:pt x="84" y="27"/>
                  </a:lnTo>
                  <a:lnTo>
                    <a:pt x="128" y="18"/>
                  </a:lnTo>
                  <a:lnTo>
                    <a:pt x="181" y="9"/>
                  </a:lnTo>
                  <a:lnTo>
                    <a:pt x="241" y="2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164"/>
            <p:cNvSpPr>
              <a:spLocks/>
            </p:cNvSpPr>
            <p:nvPr/>
          </p:nvSpPr>
          <p:spPr bwMode="auto">
            <a:xfrm>
              <a:off x="-5268912" y="3908425"/>
              <a:ext cx="3121025" cy="1631950"/>
            </a:xfrm>
            <a:custGeom>
              <a:avLst/>
              <a:gdLst>
                <a:gd name="T0" fmla="*/ 583 w 1966"/>
                <a:gd name="T1" fmla="*/ 2 h 1028"/>
                <a:gd name="T2" fmla="*/ 688 w 1966"/>
                <a:gd name="T3" fmla="*/ 13 h 1028"/>
                <a:gd name="T4" fmla="*/ 750 w 1966"/>
                <a:gd name="T5" fmla="*/ 53 h 1028"/>
                <a:gd name="T6" fmla="*/ 761 w 1966"/>
                <a:gd name="T7" fmla="*/ 154 h 1028"/>
                <a:gd name="T8" fmla="*/ 867 w 1966"/>
                <a:gd name="T9" fmla="*/ 170 h 1028"/>
                <a:gd name="T10" fmla="*/ 916 w 1966"/>
                <a:gd name="T11" fmla="*/ 110 h 1028"/>
                <a:gd name="T12" fmla="*/ 944 w 1966"/>
                <a:gd name="T13" fmla="*/ 27 h 1028"/>
                <a:gd name="T14" fmla="*/ 1068 w 1966"/>
                <a:gd name="T15" fmla="*/ 33 h 1028"/>
                <a:gd name="T16" fmla="*/ 1101 w 1966"/>
                <a:gd name="T17" fmla="*/ 106 h 1028"/>
                <a:gd name="T18" fmla="*/ 1121 w 1966"/>
                <a:gd name="T19" fmla="*/ 194 h 1028"/>
                <a:gd name="T20" fmla="*/ 1218 w 1966"/>
                <a:gd name="T21" fmla="*/ 192 h 1028"/>
                <a:gd name="T22" fmla="*/ 1269 w 1966"/>
                <a:gd name="T23" fmla="*/ 150 h 1028"/>
                <a:gd name="T24" fmla="*/ 1280 w 1966"/>
                <a:gd name="T25" fmla="*/ 57 h 1028"/>
                <a:gd name="T26" fmla="*/ 1377 w 1966"/>
                <a:gd name="T27" fmla="*/ 68 h 1028"/>
                <a:gd name="T28" fmla="*/ 1430 w 1966"/>
                <a:gd name="T29" fmla="*/ 115 h 1028"/>
                <a:gd name="T30" fmla="*/ 1457 w 1966"/>
                <a:gd name="T31" fmla="*/ 201 h 1028"/>
                <a:gd name="T32" fmla="*/ 1554 w 1966"/>
                <a:gd name="T33" fmla="*/ 201 h 1028"/>
                <a:gd name="T34" fmla="*/ 1596 w 1966"/>
                <a:gd name="T35" fmla="*/ 119 h 1028"/>
                <a:gd name="T36" fmla="*/ 1715 w 1966"/>
                <a:gd name="T37" fmla="*/ 113 h 1028"/>
                <a:gd name="T38" fmla="*/ 1900 w 1966"/>
                <a:gd name="T39" fmla="*/ 159 h 1028"/>
                <a:gd name="T40" fmla="*/ 1966 w 1966"/>
                <a:gd name="T41" fmla="*/ 243 h 1028"/>
                <a:gd name="T42" fmla="*/ 1889 w 1966"/>
                <a:gd name="T43" fmla="*/ 461 h 1028"/>
                <a:gd name="T44" fmla="*/ 1719 w 1966"/>
                <a:gd name="T45" fmla="*/ 728 h 1028"/>
                <a:gd name="T46" fmla="*/ 1503 w 1966"/>
                <a:gd name="T47" fmla="*/ 900 h 1028"/>
                <a:gd name="T48" fmla="*/ 1370 w 1966"/>
                <a:gd name="T49" fmla="*/ 944 h 1028"/>
                <a:gd name="T50" fmla="*/ 1366 w 1966"/>
                <a:gd name="T51" fmla="*/ 858 h 1028"/>
                <a:gd name="T52" fmla="*/ 1329 w 1966"/>
                <a:gd name="T53" fmla="*/ 818 h 1028"/>
                <a:gd name="T54" fmla="*/ 1218 w 1966"/>
                <a:gd name="T55" fmla="*/ 845 h 1028"/>
                <a:gd name="T56" fmla="*/ 1216 w 1966"/>
                <a:gd name="T57" fmla="*/ 964 h 1028"/>
                <a:gd name="T58" fmla="*/ 1148 w 1966"/>
                <a:gd name="T59" fmla="*/ 1004 h 1028"/>
                <a:gd name="T60" fmla="*/ 1081 w 1966"/>
                <a:gd name="T61" fmla="*/ 979 h 1028"/>
                <a:gd name="T62" fmla="*/ 1097 w 1966"/>
                <a:gd name="T63" fmla="*/ 849 h 1028"/>
                <a:gd name="T64" fmla="*/ 1037 w 1966"/>
                <a:gd name="T65" fmla="*/ 821 h 1028"/>
                <a:gd name="T66" fmla="*/ 933 w 1966"/>
                <a:gd name="T67" fmla="*/ 876 h 1028"/>
                <a:gd name="T68" fmla="*/ 922 w 1966"/>
                <a:gd name="T69" fmla="*/ 1010 h 1028"/>
                <a:gd name="T70" fmla="*/ 847 w 1966"/>
                <a:gd name="T71" fmla="*/ 1015 h 1028"/>
                <a:gd name="T72" fmla="*/ 719 w 1966"/>
                <a:gd name="T73" fmla="*/ 990 h 1028"/>
                <a:gd name="T74" fmla="*/ 724 w 1966"/>
                <a:gd name="T75" fmla="*/ 874 h 1028"/>
                <a:gd name="T76" fmla="*/ 711 w 1966"/>
                <a:gd name="T77" fmla="*/ 774 h 1028"/>
                <a:gd name="T78" fmla="*/ 565 w 1966"/>
                <a:gd name="T79" fmla="*/ 770 h 1028"/>
                <a:gd name="T80" fmla="*/ 532 w 1966"/>
                <a:gd name="T81" fmla="*/ 845 h 1028"/>
                <a:gd name="T82" fmla="*/ 468 w 1966"/>
                <a:gd name="T83" fmla="*/ 865 h 1028"/>
                <a:gd name="T84" fmla="*/ 320 w 1966"/>
                <a:gd name="T85" fmla="*/ 721 h 1028"/>
                <a:gd name="T86" fmla="*/ 165 w 1966"/>
                <a:gd name="T87" fmla="*/ 527 h 1028"/>
                <a:gd name="T88" fmla="*/ 55 w 1966"/>
                <a:gd name="T89" fmla="*/ 320 h 1028"/>
                <a:gd name="T90" fmla="*/ 0 w 1966"/>
                <a:gd name="T91" fmla="*/ 117 h 1028"/>
                <a:gd name="T92" fmla="*/ 88 w 1966"/>
                <a:gd name="T93" fmla="*/ 44 h 1028"/>
                <a:gd name="T94" fmla="*/ 313 w 1966"/>
                <a:gd name="T95" fmla="*/ 29 h 1028"/>
                <a:gd name="T96" fmla="*/ 410 w 1966"/>
                <a:gd name="T97" fmla="*/ 33 h 1028"/>
                <a:gd name="T98" fmla="*/ 410 w 1966"/>
                <a:gd name="T99" fmla="*/ 66 h 1028"/>
                <a:gd name="T100" fmla="*/ 417 w 1966"/>
                <a:gd name="T101" fmla="*/ 152 h 1028"/>
                <a:gd name="T102" fmla="*/ 459 w 1966"/>
                <a:gd name="T103" fmla="*/ 163 h 1028"/>
                <a:gd name="T104" fmla="*/ 536 w 1966"/>
                <a:gd name="T105" fmla="*/ 146 h 1028"/>
                <a:gd name="T106" fmla="*/ 541 w 1966"/>
                <a:gd name="T107" fmla="*/ 93 h 1028"/>
                <a:gd name="T108" fmla="*/ 565 w 1966"/>
                <a:gd name="T109" fmla="*/ 7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66" h="1028">
                  <a:moveTo>
                    <a:pt x="576" y="0"/>
                  </a:moveTo>
                  <a:lnTo>
                    <a:pt x="578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83" y="2"/>
                  </a:lnTo>
                  <a:lnTo>
                    <a:pt x="589" y="4"/>
                  </a:lnTo>
                  <a:lnTo>
                    <a:pt x="605" y="4"/>
                  </a:lnTo>
                  <a:lnTo>
                    <a:pt x="631" y="9"/>
                  </a:lnTo>
                  <a:lnTo>
                    <a:pt x="660" y="11"/>
                  </a:lnTo>
                  <a:lnTo>
                    <a:pt x="688" y="13"/>
                  </a:lnTo>
                  <a:lnTo>
                    <a:pt x="713" y="18"/>
                  </a:lnTo>
                  <a:lnTo>
                    <a:pt x="733" y="20"/>
                  </a:lnTo>
                  <a:lnTo>
                    <a:pt x="744" y="27"/>
                  </a:lnTo>
                  <a:lnTo>
                    <a:pt x="748" y="38"/>
                  </a:lnTo>
                  <a:lnTo>
                    <a:pt x="750" y="53"/>
                  </a:lnTo>
                  <a:lnTo>
                    <a:pt x="748" y="75"/>
                  </a:lnTo>
                  <a:lnTo>
                    <a:pt x="746" y="97"/>
                  </a:lnTo>
                  <a:lnTo>
                    <a:pt x="744" y="126"/>
                  </a:lnTo>
                  <a:lnTo>
                    <a:pt x="748" y="143"/>
                  </a:lnTo>
                  <a:lnTo>
                    <a:pt x="761" y="154"/>
                  </a:lnTo>
                  <a:lnTo>
                    <a:pt x="779" y="163"/>
                  </a:lnTo>
                  <a:lnTo>
                    <a:pt x="801" y="168"/>
                  </a:lnTo>
                  <a:lnTo>
                    <a:pt x="823" y="170"/>
                  </a:lnTo>
                  <a:lnTo>
                    <a:pt x="847" y="170"/>
                  </a:lnTo>
                  <a:lnTo>
                    <a:pt x="867" y="170"/>
                  </a:lnTo>
                  <a:lnTo>
                    <a:pt x="885" y="168"/>
                  </a:lnTo>
                  <a:lnTo>
                    <a:pt x="898" y="163"/>
                  </a:lnTo>
                  <a:lnTo>
                    <a:pt x="907" y="150"/>
                  </a:lnTo>
                  <a:lnTo>
                    <a:pt x="914" y="132"/>
                  </a:lnTo>
                  <a:lnTo>
                    <a:pt x="916" y="110"/>
                  </a:lnTo>
                  <a:lnTo>
                    <a:pt x="918" y="88"/>
                  </a:lnTo>
                  <a:lnTo>
                    <a:pt x="920" y="64"/>
                  </a:lnTo>
                  <a:lnTo>
                    <a:pt x="920" y="46"/>
                  </a:lnTo>
                  <a:lnTo>
                    <a:pt x="927" y="33"/>
                  </a:lnTo>
                  <a:lnTo>
                    <a:pt x="944" y="27"/>
                  </a:lnTo>
                  <a:lnTo>
                    <a:pt x="967" y="22"/>
                  </a:lnTo>
                  <a:lnTo>
                    <a:pt x="993" y="22"/>
                  </a:lnTo>
                  <a:lnTo>
                    <a:pt x="1022" y="24"/>
                  </a:lnTo>
                  <a:lnTo>
                    <a:pt x="1046" y="29"/>
                  </a:lnTo>
                  <a:lnTo>
                    <a:pt x="1068" y="33"/>
                  </a:lnTo>
                  <a:lnTo>
                    <a:pt x="1086" y="40"/>
                  </a:lnTo>
                  <a:lnTo>
                    <a:pt x="1095" y="49"/>
                  </a:lnTo>
                  <a:lnTo>
                    <a:pt x="1099" y="66"/>
                  </a:lnTo>
                  <a:lnTo>
                    <a:pt x="1101" y="84"/>
                  </a:lnTo>
                  <a:lnTo>
                    <a:pt x="1101" y="106"/>
                  </a:lnTo>
                  <a:lnTo>
                    <a:pt x="1099" y="130"/>
                  </a:lnTo>
                  <a:lnTo>
                    <a:pt x="1099" y="152"/>
                  </a:lnTo>
                  <a:lnTo>
                    <a:pt x="1101" y="172"/>
                  </a:lnTo>
                  <a:lnTo>
                    <a:pt x="1108" y="185"/>
                  </a:lnTo>
                  <a:lnTo>
                    <a:pt x="1121" y="194"/>
                  </a:lnTo>
                  <a:lnTo>
                    <a:pt x="1136" y="199"/>
                  </a:lnTo>
                  <a:lnTo>
                    <a:pt x="1159" y="199"/>
                  </a:lnTo>
                  <a:lnTo>
                    <a:pt x="1178" y="199"/>
                  </a:lnTo>
                  <a:lnTo>
                    <a:pt x="1200" y="196"/>
                  </a:lnTo>
                  <a:lnTo>
                    <a:pt x="1218" y="192"/>
                  </a:lnTo>
                  <a:lnTo>
                    <a:pt x="1234" y="190"/>
                  </a:lnTo>
                  <a:lnTo>
                    <a:pt x="1251" y="188"/>
                  </a:lnTo>
                  <a:lnTo>
                    <a:pt x="1260" y="177"/>
                  </a:lnTo>
                  <a:lnTo>
                    <a:pt x="1267" y="165"/>
                  </a:lnTo>
                  <a:lnTo>
                    <a:pt x="1269" y="150"/>
                  </a:lnTo>
                  <a:lnTo>
                    <a:pt x="1271" y="132"/>
                  </a:lnTo>
                  <a:lnTo>
                    <a:pt x="1273" y="108"/>
                  </a:lnTo>
                  <a:lnTo>
                    <a:pt x="1273" y="88"/>
                  </a:lnTo>
                  <a:lnTo>
                    <a:pt x="1276" y="71"/>
                  </a:lnTo>
                  <a:lnTo>
                    <a:pt x="1280" y="57"/>
                  </a:lnTo>
                  <a:lnTo>
                    <a:pt x="1289" y="55"/>
                  </a:lnTo>
                  <a:lnTo>
                    <a:pt x="1306" y="55"/>
                  </a:lnTo>
                  <a:lnTo>
                    <a:pt x="1329" y="60"/>
                  </a:lnTo>
                  <a:lnTo>
                    <a:pt x="1353" y="64"/>
                  </a:lnTo>
                  <a:lnTo>
                    <a:pt x="1377" y="68"/>
                  </a:lnTo>
                  <a:lnTo>
                    <a:pt x="1397" y="73"/>
                  </a:lnTo>
                  <a:lnTo>
                    <a:pt x="1415" y="77"/>
                  </a:lnTo>
                  <a:lnTo>
                    <a:pt x="1426" y="84"/>
                  </a:lnTo>
                  <a:lnTo>
                    <a:pt x="1430" y="95"/>
                  </a:lnTo>
                  <a:lnTo>
                    <a:pt x="1430" y="115"/>
                  </a:lnTo>
                  <a:lnTo>
                    <a:pt x="1426" y="146"/>
                  </a:lnTo>
                  <a:lnTo>
                    <a:pt x="1423" y="168"/>
                  </a:lnTo>
                  <a:lnTo>
                    <a:pt x="1430" y="183"/>
                  </a:lnTo>
                  <a:lnTo>
                    <a:pt x="1441" y="194"/>
                  </a:lnTo>
                  <a:lnTo>
                    <a:pt x="1457" y="201"/>
                  </a:lnTo>
                  <a:lnTo>
                    <a:pt x="1476" y="205"/>
                  </a:lnTo>
                  <a:lnTo>
                    <a:pt x="1496" y="207"/>
                  </a:lnTo>
                  <a:lnTo>
                    <a:pt x="1518" y="210"/>
                  </a:lnTo>
                  <a:lnTo>
                    <a:pt x="1538" y="210"/>
                  </a:lnTo>
                  <a:lnTo>
                    <a:pt x="1554" y="201"/>
                  </a:lnTo>
                  <a:lnTo>
                    <a:pt x="1567" y="190"/>
                  </a:lnTo>
                  <a:lnTo>
                    <a:pt x="1576" y="172"/>
                  </a:lnTo>
                  <a:lnTo>
                    <a:pt x="1582" y="154"/>
                  </a:lnTo>
                  <a:lnTo>
                    <a:pt x="1589" y="137"/>
                  </a:lnTo>
                  <a:lnTo>
                    <a:pt x="1596" y="119"/>
                  </a:lnTo>
                  <a:lnTo>
                    <a:pt x="1604" y="110"/>
                  </a:lnTo>
                  <a:lnTo>
                    <a:pt x="1622" y="108"/>
                  </a:lnTo>
                  <a:lnTo>
                    <a:pt x="1649" y="106"/>
                  </a:lnTo>
                  <a:lnTo>
                    <a:pt x="1679" y="108"/>
                  </a:lnTo>
                  <a:lnTo>
                    <a:pt x="1715" y="113"/>
                  </a:lnTo>
                  <a:lnTo>
                    <a:pt x="1754" y="119"/>
                  </a:lnTo>
                  <a:lnTo>
                    <a:pt x="1792" y="128"/>
                  </a:lnTo>
                  <a:lnTo>
                    <a:pt x="1832" y="137"/>
                  </a:lnTo>
                  <a:lnTo>
                    <a:pt x="1869" y="148"/>
                  </a:lnTo>
                  <a:lnTo>
                    <a:pt x="1900" y="159"/>
                  </a:lnTo>
                  <a:lnTo>
                    <a:pt x="1927" y="168"/>
                  </a:lnTo>
                  <a:lnTo>
                    <a:pt x="1946" y="179"/>
                  </a:lnTo>
                  <a:lnTo>
                    <a:pt x="1960" y="192"/>
                  </a:lnTo>
                  <a:lnTo>
                    <a:pt x="1966" y="214"/>
                  </a:lnTo>
                  <a:lnTo>
                    <a:pt x="1966" y="243"/>
                  </a:lnTo>
                  <a:lnTo>
                    <a:pt x="1962" y="276"/>
                  </a:lnTo>
                  <a:lnTo>
                    <a:pt x="1949" y="315"/>
                  </a:lnTo>
                  <a:lnTo>
                    <a:pt x="1933" y="362"/>
                  </a:lnTo>
                  <a:lnTo>
                    <a:pt x="1913" y="410"/>
                  </a:lnTo>
                  <a:lnTo>
                    <a:pt x="1889" y="461"/>
                  </a:lnTo>
                  <a:lnTo>
                    <a:pt x="1860" y="516"/>
                  </a:lnTo>
                  <a:lnTo>
                    <a:pt x="1827" y="571"/>
                  </a:lnTo>
                  <a:lnTo>
                    <a:pt x="1794" y="629"/>
                  </a:lnTo>
                  <a:lnTo>
                    <a:pt x="1759" y="682"/>
                  </a:lnTo>
                  <a:lnTo>
                    <a:pt x="1719" y="728"/>
                  </a:lnTo>
                  <a:lnTo>
                    <a:pt x="1675" y="772"/>
                  </a:lnTo>
                  <a:lnTo>
                    <a:pt x="1633" y="810"/>
                  </a:lnTo>
                  <a:lnTo>
                    <a:pt x="1589" y="845"/>
                  </a:lnTo>
                  <a:lnTo>
                    <a:pt x="1545" y="874"/>
                  </a:lnTo>
                  <a:lnTo>
                    <a:pt x="1503" y="900"/>
                  </a:lnTo>
                  <a:lnTo>
                    <a:pt x="1465" y="920"/>
                  </a:lnTo>
                  <a:lnTo>
                    <a:pt x="1432" y="933"/>
                  </a:lnTo>
                  <a:lnTo>
                    <a:pt x="1404" y="944"/>
                  </a:lnTo>
                  <a:lnTo>
                    <a:pt x="1384" y="946"/>
                  </a:lnTo>
                  <a:lnTo>
                    <a:pt x="1370" y="944"/>
                  </a:lnTo>
                  <a:lnTo>
                    <a:pt x="1362" y="933"/>
                  </a:lnTo>
                  <a:lnTo>
                    <a:pt x="1359" y="918"/>
                  </a:lnTo>
                  <a:lnTo>
                    <a:pt x="1359" y="898"/>
                  </a:lnTo>
                  <a:lnTo>
                    <a:pt x="1364" y="878"/>
                  </a:lnTo>
                  <a:lnTo>
                    <a:pt x="1366" y="858"/>
                  </a:lnTo>
                  <a:lnTo>
                    <a:pt x="1368" y="840"/>
                  </a:lnTo>
                  <a:lnTo>
                    <a:pt x="1368" y="827"/>
                  </a:lnTo>
                  <a:lnTo>
                    <a:pt x="1364" y="821"/>
                  </a:lnTo>
                  <a:lnTo>
                    <a:pt x="1351" y="816"/>
                  </a:lnTo>
                  <a:lnTo>
                    <a:pt x="1329" y="818"/>
                  </a:lnTo>
                  <a:lnTo>
                    <a:pt x="1302" y="823"/>
                  </a:lnTo>
                  <a:lnTo>
                    <a:pt x="1273" y="827"/>
                  </a:lnTo>
                  <a:lnTo>
                    <a:pt x="1245" y="832"/>
                  </a:lnTo>
                  <a:lnTo>
                    <a:pt x="1227" y="836"/>
                  </a:lnTo>
                  <a:lnTo>
                    <a:pt x="1218" y="845"/>
                  </a:lnTo>
                  <a:lnTo>
                    <a:pt x="1216" y="856"/>
                  </a:lnTo>
                  <a:lnTo>
                    <a:pt x="1218" y="876"/>
                  </a:lnTo>
                  <a:lnTo>
                    <a:pt x="1218" y="902"/>
                  </a:lnTo>
                  <a:lnTo>
                    <a:pt x="1218" y="938"/>
                  </a:lnTo>
                  <a:lnTo>
                    <a:pt x="1216" y="964"/>
                  </a:lnTo>
                  <a:lnTo>
                    <a:pt x="1207" y="982"/>
                  </a:lnTo>
                  <a:lnTo>
                    <a:pt x="1196" y="995"/>
                  </a:lnTo>
                  <a:lnTo>
                    <a:pt x="1181" y="1001"/>
                  </a:lnTo>
                  <a:lnTo>
                    <a:pt x="1165" y="1004"/>
                  </a:lnTo>
                  <a:lnTo>
                    <a:pt x="1148" y="1004"/>
                  </a:lnTo>
                  <a:lnTo>
                    <a:pt x="1130" y="1004"/>
                  </a:lnTo>
                  <a:lnTo>
                    <a:pt x="1112" y="1001"/>
                  </a:lnTo>
                  <a:lnTo>
                    <a:pt x="1095" y="999"/>
                  </a:lnTo>
                  <a:lnTo>
                    <a:pt x="1084" y="993"/>
                  </a:lnTo>
                  <a:lnTo>
                    <a:pt x="1081" y="979"/>
                  </a:lnTo>
                  <a:lnTo>
                    <a:pt x="1084" y="955"/>
                  </a:lnTo>
                  <a:lnTo>
                    <a:pt x="1090" y="918"/>
                  </a:lnTo>
                  <a:lnTo>
                    <a:pt x="1097" y="887"/>
                  </a:lnTo>
                  <a:lnTo>
                    <a:pt x="1097" y="865"/>
                  </a:lnTo>
                  <a:lnTo>
                    <a:pt x="1097" y="849"/>
                  </a:lnTo>
                  <a:lnTo>
                    <a:pt x="1095" y="838"/>
                  </a:lnTo>
                  <a:lnTo>
                    <a:pt x="1088" y="832"/>
                  </a:lnTo>
                  <a:lnTo>
                    <a:pt x="1084" y="827"/>
                  </a:lnTo>
                  <a:lnTo>
                    <a:pt x="1066" y="823"/>
                  </a:lnTo>
                  <a:lnTo>
                    <a:pt x="1037" y="821"/>
                  </a:lnTo>
                  <a:lnTo>
                    <a:pt x="1002" y="823"/>
                  </a:lnTo>
                  <a:lnTo>
                    <a:pt x="962" y="832"/>
                  </a:lnTo>
                  <a:lnTo>
                    <a:pt x="944" y="840"/>
                  </a:lnTo>
                  <a:lnTo>
                    <a:pt x="936" y="856"/>
                  </a:lnTo>
                  <a:lnTo>
                    <a:pt x="933" y="876"/>
                  </a:lnTo>
                  <a:lnTo>
                    <a:pt x="936" y="900"/>
                  </a:lnTo>
                  <a:lnTo>
                    <a:pt x="936" y="926"/>
                  </a:lnTo>
                  <a:lnTo>
                    <a:pt x="936" y="955"/>
                  </a:lnTo>
                  <a:lnTo>
                    <a:pt x="929" y="986"/>
                  </a:lnTo>
                  <a:lnTo>
                    <a:pt x="922" y="1010"/>
                  </a:lnTo>
                  <a:lnTo>
                    <a:pt x="911" y="1024"/>
                  </a:lnTo>
                  <a:lnTo>
                    <a:pt x="900" y="1028"/>
                  </a:lnTo>
                  <a:lnTo>
                    <a:pt x="887" y="1028"/>
                  </a:lnTo>
                  <a:lnTo>
                    <a:pt x="869" y="1021"/>
                  </a:lnTo>
                  <a:lnTo>
                    <a:pt x="847" y="1015"/>
                  </a:lnTo>
                  <a:lnTo>
                    <a:pt x="821" y="1010"/>
                  </a:lnTo>
                  <a:lnTo>
                    <a:pt x="788" y="1006"/>
                  </a:lnTo>
                  <a:lnTo>
                    <a:pt x="759" y="1001"/>
                  </a:lnTo>
                  <a:lnTo>
                    <a:pt x="737" y="997"/>
                  </a:lnTo>
                  <a:lnTo>
                    <a:pt x="719" y="990"/>
                  </a:lnTo>
                  <a:lnTo>
                    <a:pt x="711" y="977"/>
                  </a:lnTo>
                  <a:lnTo>
                    <a:pt x="706" y="962"/>
                  </a:lnTo>
                  <a:lnTo>
                    <a:pt x="708" y="938"/>
                  </a:lnTo>
                  <a:lnTo>
                    <a:pt x="715" y="907"/>
                  </a:lnTo>
                  <a:lnTo>
                    <a:pt x="724" y="874"/>
                  </a:lnTo>
                  <a:lnTo>
                    <a:pt x="730" y="843"/>
                  </a:lnTo>
                  <a:lnTo>
                    <a:pt x="735" y="814"/>
                  </a:lnTo>
                  <a:lnTo>
                    <a:pt x="737" y="794"/>
                  </a:lnTo>
                  <a:lnTo>
                    <a:pt x="730" y="783"/>
                  </a:lnTo>
                  <a:lnTo>
                    <a:pt x="711" y="774"/>
                  </a:lnTo>
                  <a:lnTo>
                    <a:pt x="686" y="770"/>
                  </a:lnTo>
                  <a:lnTo>
                    <a:pt x="655" y="765"/>
                  </a:lnTo>
                  <a:lnTo>
                    <a:pt x="622" y="765"/>
                  </a:lnTo>
                  <a:lnTo>
                    <a:pt x="591" y="765"/>
                  </a:lnTo>
                  <a:lnTo>
                    <a:pt x="565" y="770"/>
                  </a:lnTo>
                  <a:lnTo>
                    <a:pt x="549" y="776"/>
                  </a:lnTo>
                  <a:lnTo>
                    <a:pt x="541" y="790"/>
                  </a:lnTo>
                  <a:lnTo>
                    <a:pt x="536" y="807"/>
                  </a:lnTo>
                  <a:lnTo>
                    <a:pt x="534" y="825"/>
                  </a:lnTo>
                  <a:lnTo>
                    <a:pt x="532" y="845"/>
                  </a:lnTo>
                  <a:lnTo>
                    <a:pt x="527" y="860"/>
                  </a:lnTo>
                  <a:lnTo>
                    <a:pt x="519" y="874"/>
                  </a:lnTo>
                  <a:lnTo>
                    <a:pt x="503" y="880"/>
                  </a:lnTo>
                  <a:lnTo>
                    <a:pt x="488" y="876"/>
                  </a:lnTo>
                  <a:lnTo>
                    <a:pt x="468" y="865"/>
                  </a:lnTo>
                  <a:lnTo>
                    <a:pt x="443" y="847"/>
                  </a:lnTo>
                  <a:lnTo>
                    <a:pt x="417" y="821"/>
                  </a:lnTo>
                  <a:lnTo>
                    <a:pt x="386" y="792"/>
                  </a:lnTo>
                  <a:lnTo>
                    <a:pt x="353" y="759"/>
                  </a:lnTo>
                  <a:lnTo>
                    <a:pt x="320" y="721"/>
                  </a:lnTo>
                  <a:lnTo>
                    <a:pt x="287" y="682"/>
                  </a:lnTo>
                  <a:lnTo>
                    <a:pt x="254" y="642"/>
                  </a:lnTo>
                  <a:lnTo>
                    <a:pt x="223" y="602"/>
                  </a:lnTo>
                  <a:lnTo>
                    <a:pt x="192" y="563"/>
                  </a:lnTo>
                  <a:lnTo>
                    <a:pt x="165" y="527"/>
                  </a:lnTo>
                  <a:lnTo>
                    <a:pt x="143" y="492"/>
                  </a:lnTo>
                  <a:lnTo>
                    <a:pt x="119" y="454"/>
                  </a:lnTo>
                  <a:lnTo>
                    <a:pt x="97" y="410"/>
                  </a:lnTo>
                  <a:lnTo>
                    <a:pt x="75" y="366"/>
                  </a:lnTo>
                  <a:lnTo>
                    <a:pt x="55" y="320"/>
                  </a:lnTo>
                  <a:lnTo>
                    <a:pt x="37" y="274"/>
                  </a:lnTo>
                  <a:lnTo>
                    <a:pt x="22" y="229"/>
                  </a:lnTo>
                  <a:lnTo>
                    <a:pt x="11" y="188"/>
                  </a:lnTo>
                  <a:lnTo>
                    <a:pt x="2" y="150"/>
                  </a:lnTo>
                  <a:lnTo>
                    <a:pt x="0" y="117"/>
                  </a:lnTo>
                  <a:lnTo>
                    <a:pt x="0" y="93"/>
                  </a:lnTo>
                  <a:lnTo>
                    <a:pt x="6" y="75"/>
                  </a:lnTo>
                  <a:lnTo>
                    <a:pt x="24" y="62"/>
                  </a:lnTo>
                  <a:lnTo>
                    <a:pt x="51" y="53"/>
                  </a:lnTo>
                  <a:lnTo>
                    <a:pt x="88" y="44"/>
                  </a:lnTo>
                  <a:lnTo>
                    <a:pt x="132" y="40"/>
                  </a:lnTo>
                  <a:lnTo>
                    <a:pt x="179" y="35"/>
                  </a:lnTo>
                  <a:lnTo>
                    <a:pt x="225" y="31"/>
                  </a:lnTo>
                  <a:lnTo>
                    <a:pt x="271" y="31"/>
                  </a:lnTo>
                  <a:lnTo>
                    <a:pt x="313" y="29"/>
                  </a:lnTo>
                  <a:lnTo>
                    <a:pt x="346" y="27"/>
                  </a:lnTo>
                  <a:lnTo>
                    <a:pt x="371" y="24"/>
                  </a:lnTo>
                  <a:lnTo>
                    <a:pt x="391" y="22"/>
                  </a:lnTo>
                  <a:lnTo>
                    <a:pt x="402" y="27"/>
                  </a:lnTo>
                  <a:lnTo>
                    <a:pt x="410" y="33"/>
                  </a:lnTo>
                  <a:lnTo>
                    <a:pt x="413" y="42"/>
                  </a:lnTo>
                  <a:lnTo>
                    <a:pt x="415" y="51"/>
                  </a:lnTo>
                  <a:lnTo>
                    <a:pt x="413" y="57"/>
                  </a:lnTo>
                  <a:lnTo>
                    <a:pt x="410" y="64"/>
                  </a:lnTo>
                  <a:lnTo>
                    <a:pt x="410" y="66"/>
                  </a:lnTo>
                  <a:lnTo>
                    <a:pt x="406" y="99"/>
                  </a:lnTo>
                  <a:lnTo>
                    <a:pt x="406" y="124"/>
                  </a:lnTo>
                  <a:lnTo>
                    <a:pt x="408" y="139"/>
                  </a:lnTo>
                  <a:lnTo>
                    <a:pt x="413" y="148"/>
                  </a:lnTo>
                  <a:lnTo>
                    <a:pt x="417" y="152"/>
                  </a:lnTo>
                  <a:lnTo>
                    <a:pt x="419" y="152"/>
                  </a:lnTo>
                  <a:lnTo>
                    <a:pt x="421" y="152"/>
                  </a:lnTo>
                  <a:lnTo>
                    <a:pt x="426" y="154"/>
                  </a:lnTo>
                  <a:lnTo>
                    <a:pt x="437" y="159"/>
                  </a:lnTo>
                  <a:lnTo>
                    <a:pt x="459" y="163"/>
                  </a:lnTo>
                  <a:lnTo>
                    <a:pt x="492" y="165"/>
                  </a:lnTo>
                  <a:lnTo>
                    <a:pt x="512" y="165"/>
                  </a:lnTo>
                  <a:lnTo>
                    <a:pt x="525" y="159"/>
                  </a:lnTo>
                  <a:lnTo>
                    <a:pt x="532" y="152"/>
                  </a:lnTo>
                  <a:lnTo>
                    <a:pt x="536" y="146"/>
                  </a:lnTo>
                  <a:lnTo>
                    <a:pt x="536" y="141"/>
                  </a:lnTo>
                  <a:lnTo>
                    <a:pt x="536" y="139"/>
                  </a:lnTo>
                  <a:lnTo>
                    <a:pt x="536" y="132"/>
                  </a:lnTo>
                  <a:lnTo>
                    <a:pt x="538" y="115"/>
                  </a:lnTo>
                  <a:lnTo>
                    <a:pt x="541" y="93"/>
                  </a:lnTo>
                  <a:lnTo>
                    <a:pt x="545" y="64"/>
                  </a:lnTo>
                  <a:lnTo>
                    <a:pt x="552" y="35"/>
                  </a:lnTo>
                  <a:lnTo>
                    <a:pt x="556" y="22"/>
                  </a:lnTo>
                  <a:lnTo>
                    <a:pt x="560" y="13"/>
                  </a:lnTo>
                  <a:lnTo>
                    <a:pt x="565" y="7"/>
                  </a:lnTo>
                  <a:lnTo>
                    <a:pt x="567" y="4"/>
                  </a:lnTo>
                  <a:lnTo>
                    <a:pt x="571" y="2"/>
                  </a:lnTo>
                  <a:lnTo>
                    <a:pt x="57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165"/>
            <p:cNvSpPr>
              <a:spLocks/>
            </p:cNvSpPr>
            <p:nvPr/>
          </p:nvSpPr>
          <p:spPr bwMode="auto">
            <a:xfrm>
              <a:off x="-3341687" y="3271838"/>
              <a:ext cx="946150" cy="458788"/>
            </a:xfrm>
            <a:custGeom>
              <a:avLst/>
              <a:gdLst>
                <a:gd name="T0" fmla="*/ 558 w 596"/>
                <a:gd name="T1" fmla="*/ 0 h 289"/>
                <a:gd name="T2" fmla="*/ 580 w 596"/>
                <a:gd name="T3" fmla="*/ 8 h 289"/>
                <a:gd name="T4" fmla="*/ 591 w 596"/>
                <a:gd name="T5" fmla="*/ 22 h 289"/>
                <a:gd name="T6" fmla="*/ 596 w 596"/>
                <a:gd name="T7" fmla="*/ 35 h 289"/>
                <a:gd name="T8" fmla="*/ 596 w 596"/>
                <a:gd name="T9" fmla="*/ 44 h 289"/>
                <a:gd name="T10" fmla="*/ 596 w 596"/>
                <a:gd name="T11" fmla="*/ 53 h 289"/>
                <a:gd name="T12" fmla="*/ 593 w 596"/>
                <a:gd name="T13" fmla="*/ 55 h 289"/>
                <a:gd name="T14" fmla="*/ 571 w 596"/>
                <a:gd name="T15" fmla="*/ 105 h 289"/>
                <a:gd name="T16" fmla="*/ 543 w 596"/>
                <a:gd name="T17" fmla="*/ 152 h 289"/>
                <a:gd name="T18" fmla="*/ 512 w 596"/>
                <a:gd name="T19" fmla="*/ 194 h 289"/>
                <a:gd name="T20" fmla="*/ 474 w 596"/>
                <a:gd name="T21" fmla="*/ 229 h 289"/>
                <a:gd name="T22" fmla="*/ 432 w 596"/>
                <a:gd name="T23" fmla="*/ 258 h 289"/>
                <a:gd name="T24" fmla="*/ 386 w 596"/>
                <a:gd name="T25" fmla="*/ 278 h 289"/>
                <a:gd name="T26" fmla="*/ 335 w 596"/>
                <a:gd name="T27" fmla="*/ 289 h 289"/>
                <a:gd name="T28" fmla="*/ 282 w 596"/>
                <a:gd name="T29" fmla="*/ 289 h 289"/>
                <a:gd name="T30" fmla="*/ 227 w 596"/>
                <a:gd name="T31" fmla="*/ 280 h 289"/>
                <a:gd name="T32" fmla="*/ 167 w 596"/>
                <a:gd name="T33" fmla="*/ 260 h 289"/>
                <a:gd name="T34" fmla="*/ 119 w 596"/>
                <a:gd name="T35" fmla="*/ 233 h 289"/>
                <a:gd name="T36" fmla="*/ 77 w 596"/>
                <a:gd name="T37" fmla="*/ 200 h 289"/>
                <a:gd name="T38" fmla="*/ 46 w 596"/>
                <a:gd name="T39" fmla="*/ 167 h 289"/>
                <a:gd name="T40" fmla="*/ 22 w 596"/>
                <a:gd name="T41" fmla="*/ 130 h 289"/>
                <a:gd name="T42" fmla="*/ 6 w 596"/>
                <a:gd name="T43" fmla="*/ 92 h 289"/>
                <a:gd name="T44" fmla="*/ 0 w 596"/>
                <a:gd name="T45" fmla="*/ 55 h 289"/>
                <a:gd name="T46" fmla="*/ 0 w 596"/>
                <a:gd name="T47" fmla="*/ 19 h 289"/>
                <a:gd name="T48" fmla="*/ 9 w 596"/>
                <a:gd name="T49" fmla="*/ 46 h 289"/>
                <a:gd name="T50" fmla="*/ 24 w 596"/>
                <a:gd name="T51" fmla="*/ 72 h 289"/>
                <a:gd name="T52" fmla="*/ 42 w 596"/>
                <a:gd name="T53" fmla="*/ 101 h 289"/>
                <a:gd name="T54" fmla="*/ 66 w 596"/>
                <a:gd name="T55" fmla="*/ 130 h 289"/>
                <a:gd name="T56" fmla="*/ 95 w 596"/>
                <a:gd name="T57" fmla="*/ 156 h 289"/>
                <a:gd name="T58" fmla="*/ 128 w 596"/>
                <a:gd name="T59" fmla="*/ 180 h 289"/>
                <a:gd name="T60" fmla="*/ 170 w 596"/>
                <a:gd name="T61" fmla="*/ 203 h 289"/>
                <a:gd name="T62" fmla="*/ 218 w 596"/>
                <a:gd name="T63" fmla="*/ 218 h 289"/>
                <a:gd name="T64" fmla="*/ 273 w 596"/>
                <a:gd name="T65" fmla="*/ 229 h 289"/>
                <a:gd name="T66" fmla="*/ 318 w 596"/>
                <a:gd name="T67" fmla="*/ 229 h 289"/>
                <a:gd name="T68" fmla="*/ 359 w 596"/>
                <a:gd name="T69" fmla="*/ 218 h 289"/>
                <a:gd name="T70" fmla="*/ 399 w 596"/>
                <a:gd name="T71" fmla="*/ 200 h 289"/>
                <a:gd name="T72" fmla="*/ 432 w 596"/>
                <a:gd name="T73" fmla="*/ 174 h 289"/>
                <a:gd name="T74" fmla="*/ 465 w 596"/>
                <a:gd name="T75" fmla="*/ 143 h 289"/>
                <a:gd name="T76" fmla="*/ 494 w 596"/>
                <a:gd name="T77" fmla="*/ 108 h 289"/>
                <a:gd name="T78" fmla="*/ 518 w 596"/>
                <a:gd name="T79" fmla="*/ 70 h 289"/>
                <a:gd name="T80" fmla="*/ 540 w 596"/>
                <a:gd name="T81" fmla="*/ 35 h 289"/>
                <a:gd name="T82" fmla="*/ 558 w 596"/>
                <a:gd name="T8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6" h="289">
                  <a:moveTo>
                    <a:pt x="558" y="0"/>
                  </a:moveTo>
                  <a:lnTo>
                    <a:pt x="580" y="8"/>
                  </a:lnTo>
                  <a:lnTo>
                    <a:pt x="591" y="22"/>
                  </a:lnTo>
                  <a:lnTo>
                    <a:pt x="596" y="35"/>
                  </a:lnTo>
                  <a:lnTo>
                    <a:pt x="596" y="44"/>
                  </a:lnTo>
                  <a:lnTo>
                    <a:pt x="596" y="53"/>
                  </a:lnTo>
                  <a:lnTo>
                    <a:pt x="593" y="55"/>
                  </a:lnTo>
                  <a:lnTo>
                    <a:pt x="571" y="105"/>
                  </a:lnTo>
                  <a:lnTo>
                    <a:pt x="543" y="152"/>
                  </a:lnTo>
                  <a:lnTo>
                    <a:pt x="512" y="194"/>
                  </a:lnTo>
                  <a:lnTo>
                    <a:pt x="474" y="229"/>
                  </a:lnTo>
                  <a:lnTo>
                    <a:pt x="432" y="258"/>
                  </a:lnTo>
                  <a:lnTo>
                    <a:pt x="386" y="278"/>
                  </a:lnTo>
                  <a:lnTo>
                    <a:pt x="335" y="289"/>
                  </a:lnTo>
                  <a:lnTo>
                    <a:pt x="282" y="289"/>
                  </a:lnTo>
                  <a:lnTo>
                    <a:pt x="227" y="280"/>
                  </a:lnTo>
                  <a:lnTo>
                    <a:pt x="167" y="260"/>
                  </a:lnTo>
                  <a:lnTo>
                    <a:pt x="119" y="233"/>
                  </a:lnTo>
                  <a:lnTo>
                    <a:pt x="77" y="200"/>
                  </a:lnTo>
                  <a:lnTo>
                    <a:pt x="46" y="167"/>
                  </a:lnTo>
                  <a:lnTo>
                    <a:pt x="22" y="130"/>
                  </a:lnTo>
                  <a:lnTo>
                    <a:pt x="6" y="92"/>
                  </a:lnTo>
                  <a:lnTo>
                    <a:pt x="0" y="55"/>
                  </a:lnTo>
                  <a:lnTo>
                    <a:pt x="0" y="19"/>
                  </a:lnTo>
                  <a:lnTo>
                    <a:pt x="9" y="46"/>
                  </a:lnTo>
                  <a:lnTo>
                    <a:pt x="24" y="72"/>
                  </a:lnTo>
                  <a:lnTo>
                    <a:pt x="42" y="101"/>
                  </a:lnTo>
                  <a:lnTo>
                    <a:pt x="66" y="130"/>
                  </a:lnTo>
                  <a:lnTo>
                    <a:pt x="95" y="156"/>
                  </a:lnTo>
                  <a:lnTo>
                    <a:pt x="128" y="180"/>
                  </a:lnTo>
                  <a:lnTo>
                    <a:pt x="170" y="203"/>
                  </a:lnTo>
                  <a:lnTo>
                    <a:pt x="218" y="218"/>
                  </a:lnTo>
                  <a:lnTo>
                    <a:pt x="273" y="229"/>
                  </a:lnTo>
                  <a:lnTo>
                    <a:pt x="318" y="229"/>
                  </a:lnTo>
                  <a:lnTo>
                    <a:pt x="359" y="218"/>
                  </a:lnTo>
                  <a:lnTo>
                    <a:pt x="399" y="200"/>
                  </a:lnTo>
                  <a:lnTo>
                    <a:pt x="432" y="174"/>
                  </a:lnTo>
                  <a:lnTo>
                    <a:pt x="465" y="143"/>
                  </a:lnTo>
                  <a:lnTo>
                    <a:pt x="494" y="108"/>
                  </a:lnTo>
                  <a:lnTo>
                    <a:pt x="518" y="70"/>
                  </a:lnTo>
                  <a:lnTo>
                    <a:pt x="540" y="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166"/>
            <p:cNvSpPr>
              <a:spLocks/>
            </p:cNvSpPr>
            <p:nvPr/>
          </p:nvSpPr>
          <p:spPr bwMode="auto">
            <a:xfrm>
              <a:off x="-4978400" y="3040063"/>
              <a:ext cx="963613" cy="566738"/>
            </a:xfrm>
            <a:custGeom>
              <a:avLst/>
              <a:gdLst>
                <a:gd name="T0" fmla="*/ 73 w 607"/>
                <a:gd name="T1" fmla="*/ 0 h 357"/>
                <a:gd name="T2" fmla="*/ 75 w 607"/>
                <a:gd name="T3" fmla="*/ 22 h 357"/>
                <a:gd name="T4" fmla="*/ 80 w 607"/>
                <a:gd name="T5" fmla="*/ 51 h 357"/>
                <a:gd name="T6" fmla="*/ 86 w 607"/>
                <a:gd name="T7" fmla="*/ 82 h 357"/>
                <a:gd name="T8" fmla="*/ 97 w 607"/>
                <a:gd name="T9" fmla="*/ 115 h 357"/>
                <a:gd name="T10" fmla="*/ 113 w 607"/>
                <a:gd name="T11" fmla="*/ 150 h 357"/>
                <a:gd name="T12" fmla="*/ 135 w 607"/>
                <a:gd name="T13" fmla="*/ 181 h 357"/>
                <a:gd name="T14" fmla="*/ 163 w 607"/>
                <a:gd name="T15" fmla="*/ 212 h 357"/>
                <a:gd name="T16" fmla="*/ 199 w 607"/>
                <a:gd name="T17" fmla="*/ 240 h 357"/>
                <a:gd name="T18" fmla="*/ 241 w 607"/>
                <a:gd name="T19" fmla="*/ 262 h 357"/>
                <a:gd name="T20" fmla="*/ 298 w 607"/>
                <a:gd name="T21" fmla="*/ 280 h 357"/>
                <a:gd name="T22" fmla="*/ 351 w 607"/>
                <a:gd name="T23" fmla="*/ 285 h 357"/>
                <a:gd name="T24" fmla="*/ 402 w 607"/>
                <a:gd name="T25" fmla="*/ 278 h 357"/>
                <a:gd name="T26" fmla="*/ 450 w 607"/>
                <a:gd name="T27" fmla="*/ 262 h 357"/>
                <a:gd name="T28" fmla="*/ 494 w 607"/>
                <a:gd name="T29" fmla="*/ 238 h 357"/>
                <a:gd name="T30" fmla="*/ 536 w 607"/>
                <a:gd name="T31" fmla="*/ 205 h 357"/>
                <a:gd name="T32" fmla="*/ 574 w 607"/>
                <a:gd name="T33" fmla="*/ 168 h 357"/>
                <a:gd name="T34" fmla="*/ 607 w 607"/>
                <a:gd name="T35" fmla="*/ 128 h 357"/>
                <a:gd name="T36" fmla="*/ 596 w 607"/>
                <a:gd name="T37" fmla="*/ 154 h 357"/>
                <a:gd name="T38" fmla="*/ 583 w 607"/>
                <a:gd name="T39" fmla="*/ 185 h 357"/>
                <a:gd name="T40" fmla="*/ 565 w 607"/>
                <a:gd name="T41" fmla="*/ 218 h 357"/>
                <a:gd name="T42" fmla="*/ 543 w 607"/>
                <a:gd name="T43" fmla="*/ 249 h 357"/>
                <a:gd name="T44" fmla="*/ 519 w 607"/>
                <a:gd name="T45" fmla="*/ 280 h 357"/>
                <a:gd name="T46" fmla="*/ 488 w 607"/>
                <a:gd name="T47" fmla="*/ 307 h 357"/>
                <a:gd name="T48" fmla="*/ 452 w 607"/>
                <a:gd name="T49" fmla="*/ 331 h 357"/>
                <a:gd name="T50" fmla="*/ 411 w 607"/>
                <a:gd name="T51" fmla="*/ 346 h 357"/>
                <a:gd name="T52" fmla="*/ 362 w 607"/>
                <a:gd name="T53" fmla="*/ 357 h 357"/>
                <a:gd name="T54" fmla="*/ 309 w 607"/>
                <a:gd name="T55" fmla="*/ 357 h 357"/>
                <a:gd name="T56" fmla="*/ 265 w 607"/>
                <a:gd name="T57" fmla="*/ 351 h 357"/>
                <a:gd name="T58" fmla="*/ 223 w 607"/>
                <a:gd name="T59" fmla="*/ 337 h 357"/>
                <a:gd name="T60" fmla="*/ 183 w 607"/>
                <a:gd name="T61" fmla="*/ 318 h 357"/>
                <a:gd name="T62" fmla="*/ 148 w 607"/>
                <a:gd name="T63" fmla="*/ 291 h 357"/>
                <a:gd name="T64" fmla="*/ 113 w 607"/>
                <a:gd name="T65" fmla="*/ 260 h 357"/>
                <a:gd name="T66" fmla="*/ 84 w 607"/>
                <a:gd name="T67" fmla="*/ 227 h 357"/>
                <a:gd name="T68" fmla="*/ 57 w 607"/>
                <a:gd name="T69" fmla="*/ 194 h 357"/>
                <a:gd name="T70" fmla="*/ 35 w 607"/>
                <a:gd name="T71" fmla="*/ 159 h 357"/>
                <a:gd name="T72" fmla="*/ 18 w 607"/>
                <a:gd name="T73" fmla="*/ 126 h 357"/>
                <a:gd name="T74" fmla="*/ 7 w 607"/>
                <a:gd name="T75" fmla="*/ 95 h 357"/>
                <a:gd name="T76" fmla="*/ 0 w 607"/>
                <a:gd name="T77" fmla="*/ 68 h 357"/>
                <a:gd name="T78" fmla="*/ 0 w 607"/>
                <a:gd name="T79" fmla="*/ 44 h 357"/>
                <a:gd name="T80" fmla="*/ 4 w 607"/>
                <a:gd name="T81" fmla="*/ 26 h 357"/>
                <a:gd name="T82" fmla="*/ 18 w 607"/>
                <a:gd name="T83" fmla="*/ 18 h 357"/>
                <a:gd name="T84" fmla="*/ 42 w 607"/>
                <a:gd name="T85" fmla="*/ 9 h 357"/>
                <a:gd name="T86" fmla="*/ 73 w 607"/>
                <a:gd name="T87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7" h="357">
                  <a:moveTo>
                    <a:pt x="73" y="0"/>
                  </a:moveTo>
                  <a:lnTo>
                    <a:pt x="75" y="22"/>
                  </a:lnTo>
                  <a:lnTo>
                    <a:pt x="80" y="51"/>
                  </a:lnTo>
                  <a:lnTo>
                    <a:pt x="86" y="82"/>
                  </a:lnTo>
                  <a:lnTo>
                    <a:pt x="97" y="115"/>
                  </a:lnTo>
                  <a:lnTo>
                    <a:pt x="113" y="150"/>
                  </a:lnTo>
                  <a:lnTo>
                    <a:pt x="135" y="181"/>
                  </a:lnTo>
                  <a:lnTo>
                    <a:pt x="163" y="212"/>
                  </a:lnTo>
                  <a:lnTo>
                    <a:pt x="199" y="240"/>
                  </a:lnTo>
                  <a:lnTo>
                    <a:pt x="241" y="262"/>
                  </a:lnTo>
                  <a:lnTo>
                    <a:pt x="298" y="280"/>
                  </a:lnTo>
                  <a:lnTo>
                    <a:pt x="351" y="285"/>
                  </a:lnTo>
                  <a:lnTo>
                    <a:pt x="402" y="278"/>
                  </a:lnTo>
                  <a:lnTo>
                    <a:pt x="450" y="262"/>
                  </a:lnTo>
                  <a:lnTo>
                    <a:pt x="494" y="238"/>
                  </a:lnTo>
                  <a:lnTo>
                    <a:pt x="536" y="205"/>
                  </a:lnTo>
                  <a:lnTo>
                    <a:pt x="574" y="168"/>
                  </a:lnTo>
                  <a:lnTo>
                    <a:pt x="607" y="128"/>
                  </a:lnTo>
                  <a:lnTo>
                    <a:pt x="596" y="154"/>
                  </a:lnTo>
                  <a:lnTo>
                    <a:pt x="583" y="185"/>
                  </a:lnTo>
                  <a:lnTo>
                    <a:pt x="565" y="218"/>
                  </a:lnTo>
                  <a:lnTo>
                    <a:pt x="543" y="249"/>
                  </a:lnTo>
                  <a:lnTo>
                    <a:pt x="519" y="280"/>
                  </a:lnTo>
                  <a:lnTo>
                    <a:pt x="488" y="307"/>
                  </a:lnTo>
                  <a:lnTo>
                    <a:pt x="452" y="331"/>
                  </a:lnTo>
                  <a:lnTo>
                    <a:pt x="411" y="346"/>
                  </a:lnTo>
                  <a:lnTo>
                    <a:pt x="362" y="357"/>
                  </a:lnTo>
                  <a:lnTo>
                    <a:pt x="309" y="357"/>
                  </a:lnTo>
                  <a:lnTo>
                    <a:pt x="265" y="351"/>
                  </a:lnTo>
                  <a:lnTo>
                    <a:pt x="223" y="337"/>
                  </a:lnTo>
                  <a:lnTo>
                    <a:pt x="183" y="318"/>
                  </a:lnTo>
                  <a:lnTo>
                    <a:pt x="148" y="291"/>
                  </a:lnTo>
                  <a:lnTo>
                    <a:pt x="113" y="260"/>
                  </a:lnTo>
                  <a:lnTo>
                    <a:pt x="84" y="227"/>
                  </a:lnTo>
                  <a:lnTo>
                    <a:pt x="57" y="194"/>
                  </a:lnTo>
                  <a:lnTo>
                    <a:pt x="35" y="159"/>
                  </a:lnTo>
                  <a:lnTo>
                    <a:pt x="18" y="126"/>
                  </a:lnTo>
                  <a:lnTo>
                    <a:pt x="7" y="95"/>
                  </a:lnTo>
                  <a:lnTo>
                    <a:pt x="0" y="68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8" y="18"/>
                  </a:lnTo>
                  <a:lnTo>
                    <a:pt x="42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167"/>
            <p:cNvSpPr>
              <a:spLocks/>
            </p:cNvSpPr>
            <p:nvPr/>
          </p:nvSpPr>
          <p:spPr bwMode="auto">
            <a:xfrm>
              <a:off x="-5268912" y="4027488"/>
              <a:ext cx="1744663" cy="1512888"/>
            </a:xfrm>
            <a:custGeom>
              <a:avLst/>
              <a:gdLst>
                <a:gd name="T0" fmla="*/ 22 w 1099"/>
                <a:gd name="T1" fmla="*/ 88 h 953"/>
                <a:gd name="T2" fmla="*/ 101 w 1099"/>
                <a:gd name="T3" fmla="*/ 256 h 953"/>
                <a:gd name="T4" fmla="*/ 260 w 1099"/>
                <a:gd name="T5" fmla="*/ 457 h 953"/>
                <a:gd name="T6" fmla="*/ 395 w 1099"/>
                <a:gd name="T7" fmla="*/ 598 h 953"/>
                <a:gd name="T8" fmla="*/ 481 w 1099"/>
                <a:gd name="T9" fmla="*/ 677 h 953"/>
                <a:gd name="T10" fmla="*/ 527 w 1099"/>
                <a:gd name="T11" fmla="*/ 710 h 953"/>
                <a:gd name="T12" fmla="*/ 541 w 1099"/>
                <a:gd name="T13" fmla="*/ 717 h 953"/>
                <a:gd name="T14" fmla="*/ 538 w 1099"/>
                <a:gd name="T15" fmla="*/ 693 h 953"/>
                <a:gd name="T16" fmla="*/ 556 w 1099"/>
                <a:gd name="T17" fmla="*/ 655 h 953"/>
                <a:gd name="T18" fmla="*/ 631 w 1099"/>
                <a:gd name="T19" fmla="*/ 644 h 953"/>
                <a:gd name="T20" fmla="*/ 733 w 1099"/>
                <a:gd name="T21" fmla="*/ 655 h 953"/>
                <a:gd name="T22" fmla="*/ 768 w 1099"/>
                <a:gd name="T23" fmla="*/ 682 h 953"/>
                <a:gd name="T24" fmla="*/ 761 w 1099"/>
                <a:gd name="T25" fmla="*/ 776 h 953"/>
                <a:gd name="T26" fmla="*/ 744 w 1099"/>
                <a:gd name="T27" fmla="*/ 832 h 953"/>
                <a:gd name="T28" fmla="*/ 746 w 1099"/>
                <a:gd name="T29" fmla="*/ 838 h 953"/>
                <a:gd name="T30" fmla="*/ 810 w 1099"/>
                <a:gd name="T31" fmla="*/ 845 h 953"/>
                <a:gd name="T32" fmla="*/ 878 w 1099"/>
                <a:gd name="T33" fmla="*/ 854 h 953"/>
                <a:gd name="T34" fmla="*/ 889 w 1099"/>
                <a:gd name="T35" fmla="*/ 843 h 953"/>
                <a:gd name="T36" fmla="*/ 889 w 1099"/>
                <a:gd name="T37" fmla="*/ 770 h 953"/>
                <a:gd name="T38" fmla="*/ 905 w 1099"/>
                <a:gd name="T39" fmla="*/ 715 h 953"/>
                <a:gd name="T40" fmla="*/ 971 w 1099"/>
                <a:gd name="T41" fmla="*/ 693 h 953"/>
                <a:gd name="T42" fmla="*/ 1050 w 1099"/>
                <a:gd name="T43" fmla="*/ 686 h 953"/>
                <a:gd name="T44" fmla="*/ 1092 w 1099"/>
                <a:gd name="T45" fmla="*/ 724 h 953"/>
                <a:gd name="T46" fmla="*/ 1095 w 1099"/>
                <a:gd name="T47" fmla="*/ 818 h 953"/>
                <a:gd name="T48" fmla="*/ 1095 w 1099"/>
                <a:gd name="T49" fmla="*/ 765 h 953"/>
                <a:gd name="T50" fmla="*/ 1066 w 1099"/>
                <a:gd name="T51" fmla="*/ 748 h 953"/>
                <a:gd name="T52" fmla="*/ 962 w 1099"/>
                <a:gd name="T53" fmla="*/ 757 h 953"/>
                <a:gd name="T54" fmla="*/ 933 w 1099"/>
                <a:gd name="T55" fmla="*/ 801 h 953"/>
                <a:gd name="T56" fmla="*/ 936 w 1099"/>
                <a:gd name="T57" fmla="*/ 880 h 953"/>
                <a:gd name="T58" fmla="*/ 911 w 1099"/>
                <a:gd name="T59" fmla="*/ 949 h 953"/>
                <a:gd name="T60" fmla="*/ 869 w 1099"/>
                <a:gd name="T61" fmla="*/ 946 h 953"/>
                <a:gd name="T62" fmla="*/ 788 w 1099"/>
                <a:gd name="T63" fmla="*/ 931 h 953"/>
                <a:gd name="T64" fmla="*/ 719 w 1099"/>
                <a:gd name="T65" fmla="*/ 915 h 953"/>
                <a:gd name="T66" fmla="*/ 708 w 1099"/>
                <a:gd name="T67" fmla="*/ 863 h 953"/>
                <a:gd name="T68" fmla="*/ 730 w 1099"/>
                <a:gd name="T69" fmla="*/ 768 h 953"/>
                <a:gd name="T70" fmla="*/ 730 w 1099"/>
                <a:gd name="T71" fmla="*/ 708 h 953"/>
                <a:gd name="T72" fmla="*/ 655 w 1099"/>
                <a:gd name="T73" fmla="*/ 690 h 953"/>
                <a:gd name="T74" fmla="*/ 565 w 1099"/>
                <a:gd name="T75" fmla="*/ 695 h 953"/>
                <a:gd name="T76" fmla="*/ 536 w 1099"/>
                <a:gd name="T77" fmla="*/ 732 h 953"/>
                <a:gd name="T78" fmla="*/ 527 w 1099"/>
                <a:gd name="T79" fmla="*/ 785 h 953"/>
                <a:gd name="T80" fmla="*/ 488 w 1099"/>
                <a:gd name="T81" fmla="*/ 801 h 953"/>
                <a:gd name="T82" fmla="*/ 417 w 1099"/>
                <a:gd name="T83" fmla="*/ 746 h 953"/>
                <a:gd name="T84" fmla="*/ 320 w 1099"/>
                <a:gd name="T85" fmla="*/ 646 h 953"/>
                <a:gd name="T86" fmla="*/ 223 w 1099"/>
                <a:gd name="T87" fmla="*/ 527 h 953"/>
                <a:gd name="T88" fmla="*/ 143 w 1099"/>
                <a:gd name="T89" fmla="*/ 417 h 953"/>
                <a:gd name="T90" fmla="*/ 75 w 1099"/>
                <a:gd name="T91" fmla="*/ 291 h 953"/>
                <a:gd name="T92" fmla="*/ 22 w 1099"/>
                <a:gd name="T93" fmla="*/ 154 h 953"/>
                <a:gd name="T94" fmla="*/ 0 w 1099"/>
                <a:gd name="T95" fmla="*/ 42 h 953"/>
                <a:gd name="T96" fmla="*/ 6 w 1099"/>
                <a:gd name="T97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99" h="953">
                  <a:moveTo>
                    <a:pt x="6" y="0"/>
                  </a:moveTo>
                  <a:lnTo>
                    <a:pt x="13" y="42"/>
                  </a:lnTo>
                  <a:lnTo>
                    <a:pt x="22" y="88"/>
                  </a:lnTo>
                  <a:lnTo>
                    <a:pt x="40" y="139"/>
                  </a:lnTo>
                  <a:lnTo>
                    <a:pt x="66" y="196"/>
                  </a:lnTo>
                  <a:lnTo>
                    <a:pt x="101" y="256"/>
                  </a:lnTo>
                  <a:lnTo>
                    <a:pt x="146" y="322"/>
                  </a:lnTo>
                  <a:lnTo>
                    <a:pt x="201" y="390"/>
                  </a:lnTo>
                  <a:lnTo>
                    <a:pt x="260" y="457"/>
                  </a:lnTo>
                  <a:lnTo>
                    <a:pt x="311" y="512"/>
                  </a:lnTo>
                  <a:lnTo>
                    <a:pt x="357" y="558"/>
                  </a:lnTo>
                  <a:lnTo>
                    <a:pt x="395" y="598"/>
                  </a:lnTo>
                  <a:lnTo>
                    <a:pt x="430" y="631"/>
                  </a:lnTo>
                  <a:lnTo>
                    <a:pt x="459" y="655"/>
                  </a:lnTo>
                  <a:lnTo>
                    <a:pt x="481" y="677"/>
                  </a:lnTo>
                  <a:lnTo>
                    <a:pt x="501" y="690"/>
                  </a:lnTo>
                  <a:lnTo>
                    <a:pt x="516" y="701"/>
                  </a:lnTo>
                  <a:lnTo>
                    <a:pt x="527" y="710"/>
                  </a:lnTo>
                  <a:lnTo>
                    <a:pt x="534" y="713"/>
                  </a:lnTo>
                  <a:lnTo>
                    <a:pt x="538" y="715"/>
                  </a:lnTo>
                  <a:lnTo>
                    <a:pt x="541" y="717"/>
                  </a:lnTo>
                  <a:lnTo>
                    <a:pt x="538" y="713"/>
                  </a:lnTo>
                  <a:lnTo>
                    <a:pt x="538" y="704"/>
                  </a:lnTo>
                  <a:lnTo>
                    <a:pt x="538" y="693"/>
                  </a:lnTo>
                  <a:lnTo>
                    <a:pt x="541" y="679"/>
                  </a:lnTo>
                  <a:lnTo>
                    <a:pt x="547" y="666"/>
                  </a:lnTo>
                  <a:lnTo>
                    <a:pt x="556" y="655"/>
                  </a:lnTo>
                  <a:lnTo>
                    <a:pt x="571" y="646"/>
                  </a:lnTo>
                  <a:lnTo>
                    <a:pt x="594" y="644"/>
                  </a:lnTo>
                  <a:lnTo>
                    <a:pt x="631" y="644"/>
                  </a:lnTo>
                  <a:lnTo>
                    <a:pt x="669" y="649"/>
                  </a:lnTo>
                  <a:lnTo>
                    <a:pt x="702" y="651"/>
                  </a:lnTo>
                  <a:lnTo>
                    <a:pt x="733" y="655"/>
                  </a:lnTo>
                  <a:lnTo>
                    <a:pt x="752" y="662"/>
                  </a:lnTo>
                  <a:lnTo>
                    <a:pt x="764" y="668"/>
                  </a:lnTo>
                  <a:lnTo>
                    <a:pt x="768" y="682"/>
                  </a:lnTo>
                  <a:lnTo>
                    <a:pt x="770" y="708"/>
                  </a:lnTo>
                  <a:lnTo>
                    <a:pt x="770" y="739"/>
                  </a:lnTo>
                  <a:lnTo>
                    <a:pt x="761" y="776"/>
                  </a:lnTo>
                  <a:lnTo>
                    <a:pt x="752" y="803"/>
                  </a:lnTo>
                  <a:lnTo>
                    <a:pt x="746" y="821"/>
                  </a:lnTo>
                  <a:lnTo>
                    <a:pt x="744" y="832"/>
                  </a:lnTo>
                  <a:lnTo>
                    <a:pt x="741" y="836"/>
                  </a:lnTo>
                  <a:lnTo>
                    <a:pt x="741" y="838"/>
                  </a:lnTo>
                  <a:lnTo>
                    <a:pt x="746" y="838"/>
                  </a:lnTo>
                  <a:lnTo>
                    <a:pt x="764" y="840"/>
                  </a:lnTo>
                  <a:lnTo>
                    <a:pt x="786" y="843"/>
                  </a:lnTo>
                  <a:lnTo>
                    <a:pt x="810" y="845"/>
                  </a:lnTo>
                  <a:lnTo>
                    <a:pt x="836" y="847"/>
                  </a:lnTo>
                  <a:lnTo>
                    <a:pt x="861" y="849"/>
                  </a:lnTo>
                  <a:lnTo>
                    <a:pt x="878" y="854"/>
                  </a:lnTo>
                  <a:lnTo>
                    <a:pt x="887" y="858"/>
                  </a:lnTo>
                  <a:lnTo>
                    <a:pt x="889" y="854"/>
                  </a:lnTo>
                  <a:lnTo>
                    <a:pt x="889" y="843"/>
                  </a:lnTo>
                  <a:lnTo>
                    <a:pt x="887" y="821"/>
                  </a:lnTo>
                  <a:lnTo>
                    <a:pt x="887" y="796"/>
                  </a:lnTo>
                  <a:lnTo>
                    <a:pt x="889" y="770"/>
                  </a:lnTo>
                  <a:lnTo>
                    <a:pt x="892" y="746"/>
                  </a:lnTo>
                  <a:lnTo>
                    <a:pt x="896" y="726"/>
                  </a:lnTo>
                  <a:lnTo>
                    <a:pt x="905" y="715"/>
                  </a:lnTo>
                  <a:lnTo>
                    <a:pt x="920" y="708"/>
                  </a:lnTo>
                  <a:lnTo>
                    <a:pt x="944" y="699"/>
                  </a:lnTo>
                  <a:lnTo>
                    <a:pt x="971" y="693"/>
                  </a:lnTo>
                  <a:lnTo>
                    <a:pt x="1000" y="688"/>
                  </a:lnTo>
                  <a:lnTo>
                    <a:pt x="1026" y="686"/>
                  </a:lnTo>
                  <a:lnTo>
                    <a:pt x="1050" y="686"/>
                  </a:lnTo>
                  <a:lnTo>
                    <a:pt x="1066" y="690"/>
                  </a:lnTo>
                  <a:lnTo>
                    <a:pt x="1081" y="706"/>
                  </a:lnTo>
                  <a:lnTo>
                    <a:pt x="1092" y="724"/>
                  </a:lnTo>
                  <a:lnTo>
                    <a:pt x="1099" y="750"/>
                  </a:lnTo>
                  <a:lnTo>
                    <a:pt x="1099" y="781"/>
                  </a:lnTo>
                  <a:lnTo>
                    <a:pt x="1095" y="818"/>
                  </a:lnTo>
                  <a:lnTo>
                    <a:pt x="1097" y="792"/>
                  </a:lnTo>
                  <a:lnTo>
                    <a:pt x="1097" y="776"/>
                  </a:lnTo>
                  <a:lnTo>
                    <a:pt x="1095" y="765"/>
                  </a:lnTo>
                  <a:lnTo>
                    <a:pt x="1090" y="757"/>
                  </a:lnTo>
                  <a:lnTo>
                    <a:pt x="1084" y="752"/>
                  </a:lnTo>
                  <a:lnTo>
                    <a:pt x="1066" y="748"/>
                  </a:lnTo>
                  <a:lnTo>
                    <a:pt x="1037" y="746"/>
                  </a:lnTo>
                  <a:lnTo>
                    <a:pt x="1002" y="748"/>
                  </a:lnTo>
                  <a:lnTo>
                    <a:pt x="962" y="757"/>
                  </a:lnTo>
                  <a:lnTo>
                    <a:pt x="944" y="765"/>
                  </a:lnTo>
                  <a:lnTo>
                    <a:pt x="936" y="781"/>
                  </a:lnTo>
                  <a:lnTo>
                    <a:pt x="933" y="801"/>
                  </a:lnTo>
                  <a:lnTo>
                    <a:pt x="936" y="825"/>
                  </a:lnTo>
                  <a:lnTo>
                    <a:pt x="936" y="851"/>
                  </a:lnTo>
                  <a:lnTo>
                    <a:pt x="936" y="880"/>
                  </a:lnTo>
                  <a:lnTo>
                    <a:pt x="929" y="911"/>
                  </a:lnTo>
                  <a:lnTo>
                    <a:pt x="922" y="935"/>
                  </a:lnTo>
                  <a:lnTo>
                    <a:pt x="911" y="949"/>
                  </a:lnTo>
                  <a:lnTo>
                    <a:pt x="900" y="953"/>
                  </a:lnTo>
                  <a:lnTo>
                    <a:pt x="887" y="953"/>
                  </a:lnTo>
                  <a:lnTo>
                    <a:pt x="869" y="946"/>
                  </a:lnTo>
                  <a:lnTo>
                    <a:pt x="847" y="940"/>
                  </a:lnTo>
                  <a:lnTo>
                    <a:pt x="821" y="935"/>
                  </a:lnTo>
                  <a:lnTo>
                    <a:pt x="788" y="931"/>
                  </a:lnTo>
                  <a:lnTo>
                    <a:pt x="759" y="926"/>
                  </a:lnTo>
                  <a:lnTo>
                    <a:pt x="737" y="922"/>
                  </a:lnTo>
                  <a:lnTo>
                    <a:pt x="719" y="915"/>
                  </a:lnTo>
                  <a:lnTo>
                    <a:pt x="711" y="902"/>
                  </a:lnTo>
                  <a:lnTo>
                    <a:pt x="706" y="887"/>
                  </a:lnTo>
                  <a:lnTo>
                    <a:pt x="708" y="863"/>
                  </a:lnTo>
                  <a:lnTo>
                    <a:pt x="715" y="832"/>
                  </a:lnTo>
                  <a:lnTo>
                    <a:pt x="724" y="799"/>
                  </a:lnTo>
                  <a:lnTo>
                    <a:pt x="730" y="768"/>
                  </a:lnTo>
                  <a:lnTo>
                    <a:pt x="735" y="739"/>
                  </a:lnTo>
                  <a:lnTo>
                    <a:pt x="737" y="719"/>
                  </a:lnTo>
                  <a:lnTo>
                    <a:pt x="730" y="708"/>
                  </a:lnTo>
                  <a:lnTo>
                    <a:pt x="711" y="699"/>
                  </a:lnTo>
                  <a:lnTo>
                    <a:pt x="686" y="695"/>
                  </a:lnTo>
                  <a:lnTo>
                    <a:pt x="655" y="690"/>
                  </a:lnTo>
                  <a:lnTo>
                    <a:pt x="622" y="690"/>
                  </a:lnTo>
                  <a:lnTo>
                    <a:pt x="591" y="690"/>
                  </a:lnTo>
                  <a:lnTo>
                    <a:pt x="565" y="695"/>
                  </a:lnTo>
                  <a:lnTo>
                    <a:pt x="549" y="701"/>
                  </a:lnTo>
                  <a:lnTo>
                    <a:pt x="541" y="715"/>
                  </a:lnTo>
                  <a:lnTo>
                    <a:pt x="536" y="732"/>
                  </a:lnTo>
                  <a:lnTo>
                    <a:pt x="534" y="750"/>
                  </a:lnTo>
                  <a:lnTo>
                    <a:pt x="532" y="770"/>
                  </a:lnTo>
                  <a:lnTo>
                    <a:pt x="527" y="785"/>
                  </a:lnTo>
                  <a:lnTo>
                    <a:pt x="519" y="799"/>
                  </a:lnTo>
                  <a:lnTo>
                    <a:pt x="503" y="805"/>
                  </a:lnTo>
                  <a:lnTo>
                    <a:pt x="488" y="801"/>
                  </a:lnTo>
                  <a:lnTo>
                    <a:pt x="468" y="790"/>
                  </a:lnTo>
                  <a:lnTo>
                    <a:pt x="443" y="772"/>
                  </a:lnTo>
                  <a:lnTo>
                    <a:pt x="417" y="746"/>
                  </a:lnTo>
                  <a:lnTo>
                    <a:pt x="386" y="717"/>
                  </a:lnTo>
                  <a:lnTo>
                    <a:pt x="353" y="684"/>
                  </a:lnTo>
                  <a:lnTo>
                    <a:pt x="320" y="646"/>
                  </a:lnTo>
                  <a:lnTo>
                    <a:pt x="287" y="607"/>
                  </a:lnTo>
                  <a:lnTo>
                    <a:pt x="254" y="567"/>
                  </a:lnTo>
                  <a:lnTo>
                    <a:pt x="223" y="527"/>
                  </a:lnTo>
                  <a:lnTo>
                    <a:pt x="192" y="488"/>
                  </a:lnTo>
                  <a:lnTo>
                    <a:pt x="165" y="452"/>
                  </a:lnTo>
                  <a:lnTo>
                    <a:pt x="143" y="417"/>
                  </a:lnTo>
                  <a:lnTo>
                    <a:pt x="119" y="379"/>
                  </a:lnTo>
                  <a:lnTo>
                    <a:pt x="97" y="335"/>
                  </a:lnTo>
                  <a:lnTo>
                    <a:pt x="75" y="291"/>
                  </a:lnTo>
                  <a:lnTo>
                    <a:pt x="55" y="245"/>
                  </a:lnTo>
                  <a:lnTo>
                    <a:pt x="37" y="199"/>
                  </a:lnTo>
                  <a:lnTo>
                    <a:pt x="22" y="154"/>
                  </a:lnTo>
                  <a:lnTo>
                    <a:pt x="11" y="113"/>
                  </a:lnTo>
                  <a:lnTo>
                    <a:pt x="2" y="75"/>
                  </a:lnTo>
                  <a:lnTo>
                    <a:pt x="0" y="42"/>
                  </a:lnTo>
                  <a:lnTo>
                    <a:pt x="0" y="1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168"/>
            <p:cNvSpPr>
              <a:spLocks/>
            </p:cNvSpPr>
            <p:nvPr/>
          </p:nvSpPr>
          <p:spPr bwMode="auto">
            <a:xfrm>
              <a:off x="-3552825" y="4276725"/>
              <a:ext cx="1404938" cy="1225550"/>
            </a:xfrm>
            <a:custGeom>
              <a:avLst/>
              <a:gdLst>
                <a:gd name="T0" fmla="*/ 881 w 885"/>
                <a:gd name="T1" fmla="*/ 39 h 772"/>
                <a:gd name="T2" fmla="*/ 848 w 885"/>
                <a:gd name="T3" fmla="*/ 141 h 772"/>
                <a:gd name="T4" fmla="*/ 790 w 885"/>
                <a:gd name="T5" fmla="*/ 262 h 772"/>
                <a:gd name="T6" fmla="*/ 713 w 885"/>
                <a:gd name="T7" fmla="*/ 397 h 772"/>
                <a:gd name="T8" fmla="*/ 638 w 885"/>
                <a:gd name="T9" fmla="*/ 496 h 772"/>
                <a:gd name="T10" fmla="*/ 552 w 885"/>
                <a:gd name="T11" fmla="*/ 578 h 772"/>
                <a:gd name="T12" fmla="*/ 464 w 885"/>
                <a:gd name="T13" fmla="*/ 642 h 772"/>
                <a:gd name="T14" fmla="*/ 384 w 885"/>
                <a:gd name="T15" fmla="*/ 688 h 772"/>
                <a:gd name="T16" fmla="*/ 323 w 885"/>
                <a:gd name="T17" fmla="*/ 712 h 772"/>
                <a:gd name="T18" fmla="*/ 289 w 885"/>
                <a:gd name="T19" fmla="*/ 712 h 772"/>
                <a:gd name="T20" fmla="*/ 278 w 885"/>
                <a:gd name="T21" fmla="*/ 686 h 772"/>
                <a:gd name="T22" fmla="*/ 283 w 885"/>
                <a:gd name="T23" fmla="*/ 646 h 772"/>
                <a:gd name="T24" fmla="*/ 287 w 885"/>
                <a:gd name="T25" fmla="*/ 608 h 772"/>
                <a:gd name="T26" fmla="*/ 283 w 885"/>
                <a:gd name="T27" fmla="*/ 589 h 772"/>
                <a:gd name="T28" fmla="*/ 248 w 885"/>
                <a:gd name="T29" fmla="*/ 586 h 772"/>
                <a:gd name="T30" fmla="*/ 192 w 885"/>
                <a:gd name="T31" fmla="*/ 595 h 772"/>
                <a:gd name="T32" fmla="*/ 146 w 885"/>
                <a:gd name="T33" fmla="*/ 604 h 772"/>
                <a:gd name="T34" fmla="*/ 135 w 885"/>
                <a:gd name="T35" fmla="*/ 624 h 772"/>
                <a:gd name="T36" fmla="*/ 137 w 885"/>
                <a:gd name="T37" fmla="*/ 670 h 772"/>
                <a:gd name="T38" fmla="*/ 135 w 885"/>
                <a:gd name="T39" fmla="*/ 732 h 772"/>
                <a:gd name="T40" fmla="*/ 115 w 885"/>
                <a:gd name="T41" fmla="*/ 763 h 772"/>
                <a:gd name="T42" fmla="*/ 84 w 885"/>
                <a:gd name="T43" fmla="*/ 772 h 772"/>
                <a:gd name="T44" fmla="*/ 49 w 885"/>
                <a:gd name="T45" fmla="*/ 772 h 772"/>
                <a:gd name="T46" fmla="*/ 14 w 885"/>
                <a:gd name="T47" fmla="*/ 767 h 772"/>
                <a:gd name="T48" fmla="*/ 0 w 885"/>
                <a:gd name="T49" fmla="*/ 747 h 772"/>
                <a:gd name="T50" fmla="*/ 9 w 885"/>
                <a:gd name="T51" fmla="*/ 686 h 772"/>
                <a:gd name="T52" fmla="*/ 11 w 885"/>
                <a:gd name="T53" fmla="*/ 692 h 772"/>
                <a:gd name="T54" fmla="*/ 22 w 885"/>
                <a:gd name="T55" fmla="*/ 708 h 772"/>
                <a:gd name="T56" fmla="*/ 53 w 885"/>
                <a:gd name="T57" fmla="*/ 701 h 772"/>
                <a:gd name="T58" fmla="*/ 100 w 885"/>
                <a:gd name="T59" fmla="*/ 686 h 772"/>
                <a:gd name="T60" fmla="*/ 97 w 885"/>
                <a:gd name="T61" fmla="*/ 666 h 772"/>
                <a:gd name="T62" fmla="*/ 89 w 885"/>
                <a:gd name="T63" fmla="*/ 624 h 772"/>
                <a:gd name="T64" fmla="*/ 73 w 885"/>
                <a:gd name="T65" fmla="*/ 589 h 772"/>
                <a:gd name="T66" fmla="*/ 78 w 885"/>
                <a:gd name="T67" fmla="*/ 567 h 772"/>
                <a:gd name="T68" fmla="*/ 117 w 885"/>
                <a:gd name="T69" fmla="*/ 549 h 772"/>
                <a:gd name="T70" fmla="*/ 184 w 885"/>
                <a:gd name="T71" fmla="*/ 538 h 772"/>
                <a:gd name="T72" fmla="*/ 236 w 885"/>
                <a:gd name="T73" fmla="*/ 527 h 772"/>
                <a:gd name="T74" fmla="*/ 267 w 885"/>
                <a:gd name="T75" fmla="*/ 531 h 772"/>
                <a:gd name="T76" fmla="*/ 281 w 885"/>
                <a:gd name="T77" fmla="*/ 571 h 772"/>
                <a:gd name="T78" fmla="*/ 294 w 885"/>
                <a:gd name="T79" fmla="*/ 606 h 772"/>
                <a:gd name="T80" fmla="*/ 300 w 885"/>
                <a:gd name="T81" fmla="*/ 619 h 772"/>
                <a:gd name="T82" fmla="*/ 323 w 885"/>
                <a:gd name="T83" fmla="*/ 617 h 772"/>
                <a:gd name="T84" fmla="*/ 380 w 885"/>
                <a:gd name="T85" fmla="*/ 604 h 772"/>
                <a:gd name="T86" fmla="*/ 462 w 885"/>
                <a:gd name="T87" fmla="*/ 571 h 772"/>
                <a:gd name="T88" fmla="*/ 554 w 885"/>
                <a:gd name="T89" fmla="*/ 509 h 772"/>
                <a:gd name="T90" fmla="*/ 647 w 885"/>
                <a:gd name="T91" fmla="*/ 414 h 772"/>
                <a:gd name="T92" fmla="*/ 740 w 885"/>
                <a:gd name="T93" fmla="*/ 269 h 772"/>
                <a:gd name="T94" fmla="*/ 815 w 885"/>
                <a:gd name="T95" fmla="*/ 134 h 772"/>
                <a:gd name="T96" fmla="*/ 868 w 885"/>
                <a:gd name="T97" fmla="*/ 3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5" h="772">
                  <a:moveTo>
                    <a:pt x="885" y="0"/>
                  </a:moveTo>
                  <a:lnTo>
                    <a:pt x="881" y="39"/>
                  </a:lnTo>
                  <a:lnTo>
                    <a:pt x="868" y="86"/>
                  </a:lnTo>
                  <a:lnTo>
                    <a:pt x="848" y="141"/>
                  </a:lnTo>
                  <a:lnTo>
                    <a:pt x="821" y="200"/>
                  </a:lnTo>
                  <a:lnTo>
                    <a:pt x="790" y="262"/>
                  </a:lnTo>
                  <a:lnTo>
                    <a:pt x="753" y="328"/>
                  </a:lnTo>
                  <a:lnTo>
                    <a:pt x="713" y="397"/>
                  </a:lnTo>
                  <a:lnTo>
                    <a:pt x="678" y="450"/>
                  </a:lnTo>
                  <a:lnTo>
                    <a:pt x="638" y="496"/>
                  </a:lnTo>
                  <a:lnTo>
                    <a:pt x="594" y="540"/>
                  </a:lnTo>
                  <a:lnTo>
                    <a:pt x="552" y="578"/>
                  </a:lnTo>
                  <a:lnTo>
                    <a:pt x="508" y="613"/>
                  </a:lnTo>
                  <a:lnTo>
                    <a:pt x="464" y="642"/>
                  </a:lnTo>
                  <a:lnTo>
                    <a:pt x="422" y="668"/>
                  </a:lnTo>
                  <a:lnTo>
                    <a:pt x="384" y="688"/>
                  </a:lnTo>
                  <a:lnTo>
                    <a:pt x="351" y="701"/>
                  </a:lnTo>
                  <a:lnTo>
                    <a:pt x="323" y="712"/>
                  </a:lnTo>
                  <a:lnTo>
                    <a:pt x="303" y="714"/>
                  </a:lnTo>
                  <a:lnTo>
                    <a:pt x="289" y="712"/>
                  </a:lnTo>
                  <a:lnTo>
                    <a:pt x="281" y="701"/>
                  </a:lnTo>
                  <a:lnTo>
                    <a:pt x="278" y="686"/>
                  </a:lnTo>
                  <a:lnTo>
                    <a:pt x="278" y="666"/>
                  </a:lnTo>
                  <a:lnTo>
                    <a:pt x="283" y="646"/>
                  </a:lnTo>
                  <a:lnTo>
                    <a:pt x="285" y="626"/>
                  </a:lnTo>
                  <a:lnTo>
                    <a:pt x="287" y="608"/>
                  </a:lnTo>
                  <a:lnTo>
                    <a:pt x="287" y="595"/>
                  </a:lnTo>
                  <a:lnTo>
                    <a:pt x="283" y="589"/>
                  </a:lnTo>
                  <a:lnTo>
                    <a:pt x="270" y="584"/>
                  </a:lnTo>
                  <a:lnTo>
                    <a:pt x="248" y="586"/>
                  </a:lnTo>
                  <a:lnTo>
                    <a:pt x="221" y="591"/>
                  </a:lnTo>
                  <a:lnTo>
                    <a:pt x="192" y="595"/>
                  </a:lnTo>
                  <a:lnTo>
                    <a:pt x="164" y="600"/>
                  </a:lnTo>
                  <a:lnTo>
                    <a:pt x="146" y="604"/>
                  </a:lnTo>
                  <a:lnTo>
                    <a:pt x="137" y="613"/>
                  </a:lnTo>
                  <a:lnTo>
                    <a:pt x="135" y="624"/>
                  </a:lnTo>
                  <a:lnTo>
                    <a:pt x="137" y="644"/>
                  </a:lnTo>
                  <a:lnTo>
                    <a:pt x="137" y="670"/>
                  </a:lnTo>
                  <a:lnTo>
                    <a:pt x="137" y="706"/>
                  </a:lnTo>
                  <a:lnTo>
                    <a:pt x="135" y="732"/>
                  </a:lnTo>
                  <a:lnTo>
                    <a:pt x="126" y="750"/>
                  </a:lnTo>
                  <a:lnTo>
                    <a:pt x="115" y="763"/>
                  </a:lnTo>
                  <a:lnTo>
                    <a:pt x="100" y="769"/>
                  </a:lnTo>
                  <a:lnTo>
                    <a:pt x="84" y="772"/>
                  </a:lnTo>
                  <a:lnTo>
                    <a:pt x="67" y="772"/>
                  </a:lnTo>
                  <a:lnTo>
                    <a:pt x="49" y="772"/>
                  </a:lnTo>
                  <a:lnTo>
                    <a:pt x="31" y="769"/>
                  </a:lnTo>
                  <a:lnTo>
                    <a:pt x="14" y="767"/>
                  </a:lnTo>
                  <a:lnTo>
                    <a:pt x="3" y="761"/>
                  </a:lnTo>
                  <a:lnTo>
                    <a:pt x="0" y="747"/>
                  </a:lnTo>
                  <a:lnTo>
                    <a:pt x="3" y="723"/>
                  </a:lnTo>
                  <a:lnTo>
                    <a:pt x="9" y="686"/>
                  </a:lnTo>
                  <a:lnTo>
                    <a:pt x="11" y="672"/>
                  </a:lnTo>
                  <a:lnTo>
                    <a:pt x="11" y="692"/>
                  </a:lnTo>
                  <a:lnTo>
                    <a:pt x="16" y="703"/>
                  </a:lnTo>
                  <a:lnTo>
                    <a:pt x="22" y="708"/>
                  </a:lnTo>
                  <a:lnTo>
                    <a:pt x="36" y="706"/>
                  </a:lnTo>
                  <a:lnTo>
                    <a:pt x="53" y="701"/>
                  </a:lnTo>
                  <a:lnTo>
                    <a:pt x="73" y="694"/>
                  </a:lnTo>
                  <a:lnTo>
                    <a:pt x="100" y="686"/>
                  </a:lnTo>
                  <a:lnTo>
                    <a:pt x="100" y="681"/>
                  </a:lnTo>
                  <a:lnTo>
                    <a:pt x="97" y="666"/>
                  </a:lnTo>
                  <a:lnTo>
                    <a:pt x="93" y="646"/>
                  </a:lnTo>
                  <a:lnTo>
                    <a:pt x="89" y="624"/>
                  </a:lnTo>
                  <a:lnTo>
                    <a:pt x="78" y="604"/>
                  </a:lnTo>
                  <a:lnTo>
                    <a:pt x="73" y="589"/>
                  </a:lnTo>
                  <a:lnTo>
                    <a:pt x="71" y="578"/>
                  </a:lnTo>
                  <a:lnTo>
                    <a:pt x="78" y="567"/>
                  </a:lnTo>
                  <a:lnTo>
                    <a:pt x="93" y="556"/>
                  </a:lnTo>
                  <a:lnTo>
                    <a:pt x="117" y="549"/>
                  </a:lnTo>
                  <a:lnTo>
                    <a:pt x="148" y="542"/>
                  </a:lnTo>
                  <a:lnTo>
                    <a:pt x="184" y="538"/>
                  </a:lnTo>
                  <a:lnTo>
                    <a:pt x="214" y="531"/>
                  </a:lnTo>
                  <a:lnTo>
                    <a:pt x="236" y="527"/>
                  </a:lnTo>
                  <a:lnTo>
                    <a:pt x="254" y="525"/>
                  </a:lnTo>
                  <a:lnTo>
                    <a:pt x="267" y="531"/>
                  </a:lnTo>
                  <a:lnTo>
                    <a:pt x="274" y="547"/>
                  </a:lnTo>
                  <a:lnTo>
                    <a:pt x="281" y="571"/>
                  </a:lnTo>
                  <a:lnTo>
                    <a:pt x="287" y="591"/>
                  </a:lnTo>
                  <a:lnTo>
                    <a:pt x="294" y="606"/>
                  </a:lnTo>
                  <a:lnTo>
                    <a:pt x="300" y="617"/>
                  </a:lnTo>
                  <a:lnTo>
                    <a:pt x="300" y="619"/>
                  </a:lnTo>
                  <a:lnTo>
                    <a:pt x="307" y="619"/>
                  </a:lnTo>
                  <a:lnTo>
                    <a:pt x="323" y="617"/>
                  </a:lnTo>
                  <a:lnTo>
                    <a:pt x="347" y="613"/>
                  </a:lnTo>
                  <a:lnTo>
                    <a:pt x="380" y="604"/>
                  </a:lnTo>
                  <a:lnTo>
                    <a:pt x="417" y="591"/>
                  </a:lnTo>
                  <a:lnTo>
                    <a:pt x="462" y="571"/>
                  </a:lnTo>
                  <a:lnTo>
                    <a:pt x="506" y="544"/>
                  </a:lnTo>
                  <a:lnTo>
                    <a:pt x="554" y="509"/>
                  </a:lnTo>
                  <a:lnTo>
                    <a:pt x="601" y="467"/>
                  </a:lnTo>
                  <a:lnTo>
                    <a:pt x="647" y="414"/>
                  </a:lnTo>
                  <a:lnTo>
                    <a:pt x="691" y="350"/>
                  </a:lnTo>
                  <a:lnTo>
                    <a:pt x="740" y="269"/>
                  </a:lnTo>
                  <a:lnTo>
                    <a:pt x="782" y="196"/>
                  </a:lnTo>
                  <a:lnTo>
                    <a:pt x="815" y="134"/>
                  </a:lnTo>
                  <a:lnTo>
                    <a:pt x="843" y="79"/>
                  </a:lnTo>
                  <a:lnTo>
                    <a:pt x="868" y="35"/>
                  </a:lnTo>
                  <a:lnTo>
                    <a:pt x="88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" name="Group 4"/>
          <p:cNvGrpSpPr/>
          <p:nvPr/>
        </p:nvGrpSpPr>
        <p:grpSpPr>
          <a:xfrm flipH="1">
            <a:off x="5602260" y="3831756"/>
            <a:ext cx="1935383" cy="2200432"/>
            <a:chOff x="2408968" y="-53400"/>
            <a:chExt cx="2375917" cy="2701297"/>
          </a:xfrm>
        </p:grpSpPr>
        <p:sp>
          <p:nvSpPr>
            <p:cNvPr id="144" name="Freeform 139"/>
            <p:cNvSpPr>
              <a:spLocks/>
            </p:cNvSpPr>
            <p:nvPr/>
          </p:nvSpPr>
          <p:spPr bwMode="auto">
            <a:xfrm>
              <a:off x="3291111" y="-53400"/>
              <a:ext cx="425220" cy="844474"/>
            </a:xfrm>
            <a:custGeom>
              <a:avLst/>
              <a:gdLst>
                <a:gd name="T0" fmla="*/ 400 w 784"/>
                <a:gd name="T1" fmla="*/ 20 h 1557"/>
                <a:gd name="T2" fmla="*/ 559 w 784"/>
                <a:gd name="T3" fmla="*/ 115 h 1557"/>
                <a:gd name="T4" fmla="*/ 667 w 784"/>
                <a:gd name="T5" fmla="*/ 227 h 1557"/>
                <a:gd name="T6" fmla="*/ 742 w 784"/>
                <a:gd name="T7" fmla="*/ 375 h 1557"/>
                <a:gd name="T8" fmla="*/ 780 w 784"/>
                <a:gd name="T9" fmla="*/ 574 h 1557"/>
                <a:gd name="T10" fmla="*/ 773 w 784"/>
                <a:gd name="T11" fmla="*/ 845 h 1557"/>
                <a:gd name="T12" fmla="*/ 738 w 784"/>
                <a:gd name="T13" fmla="*/ 1121 h 1557"/>
                <a:gd name="T14" fmla="*/ 709 w 784"/>
                <a:gd name="T15" fmla="*/ 1304 h 1557"/>
                <a:gd name="T16" fmla="*/ 716 w 784"/>
                <a:gd name="T17" fmla="*/ 1436 h 1557"/>
                <a:gd name="T18" fmla="*/ 784 w 784"/>
                <a:gd name="T19" fmla="*/ 1557 h 1557"/>
                <a:gd name="T20" fmla="*/ 190 w 784"/>
                <a:gd name="T21" fmla="*/ 1533 h 1557"/>
                <a:gd name="T22" fmla="*/ 234 w 784"/>
                <a:gd name="T23" fmla="*/ 1467 h 1557"/>
                <a:gd name="T24" fmla="*/ 312 w 784"/>
                <a:gd name="T25" fmla="*/ 1326 h 1557"/>
                <a:gd name="T26" fmla="*/ 415 w 784"/>
                <a:gd name="T27" fmla="*/ 1085 h 1557"/>
                <a:gd name="T28" fmla="*/ 528 w 784"/>
                <a:gd name="T29" fmla="*/ 765 h 1557"/>
                <a:gd name="T30" fmla="*/ 572 w 784"/>
                <a:gd name="T31" fmla="*/ 516 h 1557"/>
                <a:gd name="T32" fmla="*/ 550 w 784"/>
                <a:gd name="T33" fmla="*/ 331 h 1557"/>
                <a:gd name="T34" fmla="*/ 479 w 784"/>
                <a:gd name="T35" fmla="*/ 207 h 1557"/>
                <a:gd name="T36" fmla="*/ 373 w 784"/>
                <a:gd name="T37" fmla="*/ 139 h 1557"/>
                <a:gd name="T38" fmla="*/ 241 w 784"/>
                <a:gd name="T39" fmla="*/ 124 h 1557"/>
                <a:gd name="T40" fmla="*/ 124 w 784"/>
                <a:gd name="T41" fmla="*/ 163 h 1557"/>
                <a:gd name="T42" fmla="*/ 78 w 784"/>
                <a:gd name="T43" fmla="*/ 236 h 1557"/>
                <a:gd name="T44" fmla="*/ 87 w 784"/>
                <a:gd name="T45" fmla="*/ 318 h 1557"/>
                <a:gd name="T46" fmla="*/ 135 w 784"/>
                <a:gd name="T47" fmla="*/ 377 h 1557"/>
                <a:gd name="T48" fmla="*/ 217 w 784"/>
                <a:gd name="T49" fmla="*/ 388 h 1557"/>
                <a:gd name="T50" fmla="*/ 279 w 784"/>
                <a:gd name="T51" fmla="*/ 353 h 1557"/>
                <a:gd name="T52" fmla="*/ 274 w 784"/>
                <a:gd name="T53" fmla="*/ 313 h 1557"/>
                <a:gd name="T54" fmla="*/ 212 w 784"/>
                <a:gd name="T55" fmla="*/ 300 h 1557"/>
                <a:gd name="T56" fmla="*/ 181 w 784"/>
                <a:gd name="T57" fmla="*/ 289 h 1557"/>
                <a:gd name="T58" fmla="*/ 184 w 784"/>
                <a:gd name="T59" fmla="*/ 280 h 1557"/>
                <a:gd name="T60" fmla="*/ 212 w 784"/>
                <a:gd name="T61" fmla="*/ 229 h 1557"/>
                <a:gd name="T62" fmla="*/ 261 w 784"/>
                <a:gd name="T63" fmla="*/ 194 h 1557"/>
                <a:gd name="T64" fmla="*/ 323 w 784"/>
                <a:gd name="T65" fmla="*/ 216 h 1557"/>
                <a:gd name="T66" fmla="*/ 360 w 784"/>
                <a:gd name="T67" fmla="*/ 278 h 1557"/>
                <a:gd name="T68" fmla="*/ 345 w 784"/>
                <a:gd name="T69" fmla="*/ 362 h 1557"/>
                <a:gd name="T70" fmla="*/ 292 w 784"/>
                <a:gd name="T71" fmla="*/ 448 h 1557"/>
                <a:gd name="T72" fmla="*/ 197 w 784"/>
                <a:gd name="T73" fmla="*/ 499 h 1557"/>
                <a:gd name="T74" fmla="*/ 84 w 784"/>
                <a:gd name="T75" fmla="*/ 472 h 1557"/>
                <a:gd name="T76" fmla="*/ 16 w 784"/>
                <a:gd name="T77" fmla="*/ 373 h 1557"/>
                <a:gd name="T78" fmla="*/ 3 w 784"/>
                <a:gd name="T79" fmla="*/ 238 h 1557"/>
                <a:gd name="T80" fmla="*/ 56 w 784"/>
                <a:gd name="T81" fmla="*/ 106 h 1557"/>
                <a:gd name="T82" fmla="*/ 179 w 784"/>
                <a:gd name="T83" fmla="*/ 2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4" h="1557">
                  <a:moveTo>
                    <a:pt x="285" y="0"/>
                  </a:moveTo>
                  <a:lnTo>
                    <a:pt x="343" y="4"/>
                  </a:lnTo>
                  <a:lnTo>
                    <a:pt x="400" y="20"/>
                  </a:lnTo>
                  <a:lnTo>
                    <a:pt x="460" y="44"/>
                  </a:lnTo>
                  <a:lnTo>
                    <a:pt x="517" y="82"/>
                  </a:lnTo>
                  <a:lnTo>
                    <a:pt x="559" y="115"/>
                  </a:lnTo>
                  <a:lnTo>
                    <a:pt x="599" y="150"/>
                  </a:lnTo>
                  <a:lnTo>
                    <a:pt x="636" y="187"/>
                  </a:lnTo>
                  <a:lnTo>
                    <a:pt x="667" y="227"/>
                  </a:lnTo>
                  <a:lnTo>
                    <a:pt x="698" y="271"/>
                  </a:lnTo>
                  <a:lnTo>
                    <a:pt x="722" y="320"/>
                  </a:lnTo>
                  <a:lnTo>
                    <a:pt x="742" y="375"/>
                  </a:lnTo>
                  <a:lnTo>
                    <a:pt x="760" y="435"/>
                  </a:lnTo>
                  <a:lnTo>
                    <a:pt x="773" y="501"/>
                  </a:lnTo>
                  <a:lnTo>
                    <a:pt x="780" y="574"/>
                  </a:lnTo>
                  <a:lnTo>
                    <a:pt x="784" y="655"/>
                  </a:lnTo>
                  <a:lnTo>
                    <a:pt x="782" y="746"/>
                  </a:lnTo>
                  <a:lnTo>
                    <a:pt x="773" y="845"/>
                  </a:lnTo>
                  <a:lnTo>
                    <a:pt x="762" y="949"/>
                  </a:lnTo>
                  <a:lnTo>
                    <a:pt x="751" y="1041"/>
                  </a:lnTo>
                  <a:lnTo>
                    <a:pt x="738" y="1121"/>
                  </a:lnTo>
                  <a:lnTo>
                    <a:pt x="727" y="1191"/>
                  </a:lnTo>
                  <a:lnTo>
                    <a:pt x="716" y="1251"/>
                  </a:lnTo>
                  <a:lnTo>
                    <a:pt x="709" y="1304"/>
                  </a:lnTo>
                  <a:lnTo>
                    <a:pt x="707" y="1352"/>
                  </a:lnTo>
                  <a:lnTo>
                    <a:pt x="709" y="1394"/>
                  </a:lnTo>
                  <a:lnTo>
                    <a:pt x="716" y="1436"/>
                  </a:lnTo>
                  <a:lnTo>
                    <a:pt x="731" y="1476"/>
                  </a:lnTo>
                  <a:lnTo>
                    <a:pt x="753" y="1515"/>
                  </a:lnTo>
                  <a:lnTo>
                    <a:pt x="784" y="1557"/>
                  </a:lnTo>
                  <a:lnTo>
                    <a:pt x="181" y="1544"/>
                  </a:lnTo>
                  <a:lnTo>
                    <a:pt x="184" y="1542"/>
                  </a:lnTo>
                  <a:lnTo>
                    <a:pt x="190" y="1533"/>
                  </a:lnTo>
                  <a:lnTo>
                    <a:pt x="201" y="1518"/>
                  </a:lnTo>
                  <a:lnTo>
                    <a:pt x="217" y="1498"/>
                  </a:lnTo>
                  <a:lnTo>
                    <a:pt x="234" y="1467"/>
                  </a:lnTo>
                  <a:lnTo>
                    <a:pt x="256" y="1429"/>
                  </a:lnTo>
                  <a:lnTo>
                    <a:pt x="283" y="1383"/>
                  </a:lnTo>
                  <a:lnTo>
                    <a:pt x="312" y="1326"/>
                  </a:lnTo>
                  <a:lnTo>
                    <a:pt x="343" y="1257"/>
                  </a:lnTo>
                  <a:lnTo>
                    <a:pt x="378" y="1178"/>
                  </a:lnTo>
                  <a:lnTo>
                    <a:pt x="415" y="1085"/>
                  </a:lnTo>
                  <a:lnTo>
                    <a:pt x="455" y="982"/>
                  </a:lnTo>
                  <a:lnTo>
                    <a:pt x="497" y="862"/>
                  </a:lnTo>
                  <a:lnTo>
                    <a:pt x="528" y="765"/>
                  </a:lnTo>
                  <a:lnTo>
                    <a:pt x="550" y="675"/>
                  </a:lnTo>
                  <a:lnTo>
                    <a:pt x="565" y="591"/>
                  </a:lnTo>
                  <a:lnTo>
                    <a:pt x="572" y="516"/>
                  </a:lnTo>
                  <a:lnTo>
                    <a:pt x="570" y="448"/>
                  </a:lnTo>
                  <a:lnTo>
                    <a:pt x="563" y="386"/>
                  </a:lnTo>
                  <a:lnTo>
                    <a:pt x="550" y="331"/>
                  </a:lnTo>
                  <a:lnTo>
                    <a:pt x="532" y="282"/>
                  </a:lnTo>
                  <a:lnTo>
                    <a:pt x="508" y="240"/>
                  </a:lnTo>
                  <a:lnTo>
                    <a:pt x="479" y="207"/>
                  </a:lnTo>
                  <a:lnTo>
                    <a:pt x="448" y="179"/>
                  </a:lnTo>
                  <a:lnTo>
                    <a:pt x="411" y="154"/>
                  </a:lnTo>
                  <a:lnTo>
                    <a:pt x="373" y="139"/>
                  </a:lnTo>
                  <a:lnTo>
                    <a:pt x="332" y="128"/>
                  </a:lnTo>
                  <a:lnTo>
                    <a:pt x="287" y="124"/>
                  </a:lnTo>
                  <a:lnTo>
                    <a:pt x="241" y="124"/>
                  </a:lnTo>
                  <a:lnTo>
                    <a:pt x="192" y="132"/>
                  </a:lnTo>
                  <a:lnTo>
                    <a:pt x="155" y="146"/>
                  </a:lnTo>
                  <a:lnTo>
                    <a:pt x="124" y="163"/>
                  </a:lnTo>
                  <a:lnTo>
                    <a:pt x="100" y="185"/>
                  </a:lnTo>
                  <a:lnTo>
                    <a:pt x="87" y="210"/>
                  </a:lnTo>
                  <a:lnTo>
                    <a:pt x="78" y="236"/>
                  </a:lnTo>
                  <a:lnTo>
                    <a:pt x="76" y="265"/>
                  </a:lnTo>
                  <a:lnTo>
                    <a:pt x="78" y="291"/>
                  </a:lnTo>
                  <a:lnTo>
                    <a:pt x="87" y="318"/>
                  </a:lnTo>
                  <a:lnTo>
                    <a:pt x="100" y="342"/>
                  </a:lnTo>
                  <a:lnTo>
                    <a:pt x="115" y="362"/>
                  </a:lnTo>
                  <a:lnTo>
                    <a:pt x="135" y="377"/>
                  </a:lnTo>
                  <a:lnTo>
                    <a:pt x="157" y="386"/>
                  </a:lnTo>
                  <a:lnTo>
                    <a:pt x="181" y="390"/>
                  </a:lnTo>
                  <a:lnTo>
                    <a:pt x="217" y="388"/>
                  </a:lnTo>
                  <a:lnTo>
                    <a:pt x="245" y="379"/>
                  </a:lnTo>
                  <a:lnTo>
                    <a:pt x="265" y="366"/>
                  </a:lnTo>
                  <a:lnTo>
                    <a:pt x="279" y="353"/>
                  </a:lnTo>
                  <a:lnTo>
                    <a:pt x="283" y="337"/>
                  </a:lnTo>
                  <a:lnTo>
                    <a:pt x="283" y="324"/>
                  </a:lnTo>
                  <a:lnTo>
                    <a:pt x="274" y="313"/>
                  </a:lnTo>
                  <a:lnTo>
                    <a:pt x="261" y="304"/>
                  </a:lnTo>
                  <a:lnTo>
                    <a:pt x="241" y="302"/>
                  </a:lnTo>
                  <a:lnTo>
                    <a:pt x="212" y="300"/>
                  </a:lnTo>
                  <a:lnTo>
                    <a:pt x="195" y="298"/>
                  </a:lnTo>
                  <a:lnTo>
                    <a:pt x="186" y="293"/>
                  </a:lnTo>
                  <a:lnTo>
                    <a:pt x="181" y="289"/>
                  </a:lnTo>
                  <a:lnTo>
                    <a:pt x="181" y="287"/>
                  </a:lnTo>
                  <a:lnTo>
                    <a:pt x="181" y="285"/>
                  </a:lnTo>
                  <a:lnTo>
                    <a:pt x="184" y="280"/>
                  </a:lnTo>
                  <a:lnTo>
                    <a:pt x="190" y="267"/>
                  </a:lnTo>
                  <a:lnTo>
                    <a:pt x="199" y="249"/>
                  </a:lnTo>
                  <a:lnTo>
                    <a:pt x="212" y="229"/>
                  </a:lnTo>
                  <a:lnTo>
                    <a:pt x="226" y="212"/>
                  </a:lnTo>
                  <a:lnTo>
                    <a:pt x="243" y="199"/>
                  </a:lnTo>
                  <a:lnTo>
                    <a:pt x="261" y="194"/>
                  </a:lnTo>
                  <a:lnTo>
                    <a:pt x="281" y="196"/>
                  </a:lnTo>
                  <a:lnTo>
                    <a:pt x="301" y="203"/>
                  </a:lnTo>
                  <a:lnTo>
                    <a:pt x="323" y="216"/>
                  </a:lnTo>
                  <a:lnTo>
                    <a:pt x="340" y="232"/>
                  </a:lnTo>
                  <a:lnTo>
                    <a:pt x="354" y="254"/>
                  </a:lnTo>
                  <a:lnTo>
                    <a:pt x="360" y="278"/>
                  </a:lnTo>
                  <a:lnTo>
                    <a:pt x="360" y="309"/>
                  </a:lnTo>
                  <a:lnTo>
                    <a:pt x="354" y="333"/>
                  </a:lnTo>
                  <a:lnTo>
                    <a:pt x="345" y="362"/>
                  </a:lnTo>
                  <a:lnTo>
                    <a:pt x="332" y="393"/>
                  </a:lnTo>
                  <a:lnTo>
                    <a:pt x="314" y="421"/>
                  </a:lnTo>
                  <a:lnTo>
                    <a:pt x="292" y="448"/>
                  </a:lnTo>
                  <a:lnTo>
                    <a:pt x="265" y="472"/>
                  </a:lnTo>
                  <a:lnTo>
                    <a:pt x="234" y="487"/>
                  </a:lnTo>
                  <a:lnTo>
                    <a:pt x="197" y="499"/>
                  </a:lnTo>
                  <a:lnTo>
                    <a:pt x="155" y="499"/>
                  </a:lnTo>
                  <a:lnTo>
                    <a:pt x="117" y="490"/>
                  </a:lnTo>
                  <a:lnTo>
                    <a:pt x="84" y="472"/>
                  </a:lnTo>
                  <a:lnTo>
                    <a:pt x="56" y="446"/>
                  </a:lnTo>
                  <a:lnTo>
                    <a:pt x="34" y="412"/>
                  </a:lnTo>
                  <a:lnTo>
                    <a:pt x="16" y="373"/>
                  </a:lnTo>
                  <a:lnTo>
                    <a:pt x="5" y="331"/>
                  </a:lnTo>
                  <a:lnTo>
                    <a:pt x="0" y="287"/>
                  </a:lnTo>
                  <a:lnTo>
                    <a:pt x="3" y="238"/>
                  </a:lnTo>
                  <a:lnTo>
                    <a:pt x="14" y="192"/>
                  </a:lnTo>
                  <a:lnTo>
                    <a:pt x="31" y="148"/>
                  </a:lnTo>
                  <a:lnTo>
                    <a:pt x="56" y="106"/>
                  </a:lnTo>
                  <a:lnTo>
                    <a:pt x="91" y="71"/>
                  </a:lnTo>
                  <a:lnTo>
                    <a:pt x="131" y="42"/>
                  </a:lnTo>
                  <a:lnTo>
                    <a:pt x="179" y="20"/>
                  </a:lnTo>
                  <a:lnTo>
                    <a:pt x="230" y="7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142"/>
            <p:cNvSpPr>
              <a:spLocks/>
            </p:cNvSpPr>
            <p:nvPr/>
          </p:nvSpPr>
          <p:spPr bwMode="auto">
            <a:xfrm>
              <a:off x="2408968" y="667740"/>
              <a:ext cx="2375917" cy="1980157"/>
            </a:xfrm>
            <a:custGeom>
              <a:avLst/>
              <a:gdLst>
                <a:gd name="T0" fmla="*/ 2337 w 3494"/>
                <a:gd name="T1" fmla="*/ 11 h 2912"/>
                <a:gd name="T2" fmla="*/ 2584 w 3494"/>
                <a:gd name="T3" fmla="*/ 69 h 2912"/>
                <a:gd name="T4" fmla="*/ 2810 w 3494"/>
                <a:gd name="T5" fmla="*/ 172 h 2912"/>
                <a:gd name="T6" fmla="*/ 3010 w 3494"/>
                <a:gd name="T7" fmla="*/ 314 h 2912"/>
                <a:gd name="T8" fmla="*/ 3183 w 3494"/>
                <a:gd name="T9" fmla="*/ 490 h 2912"/>
                <a:gd name="T10" fmla="*/ 3319 w 3494"/>
                <a:gd name="T11" fmla="*/ 695 h 2912"/>
                <a:gd name="T12" fmla="*/ 3421 w 3494"/>
                <a:gd name="T13" fmla="*/ 925 h 2912"/>
                <a:gd name="T14" fmla="*/ 3481 w 3494"/>
                <a:gd name="T15" fmla="*/ 1174 h 2912"/>
                <a:gd name="T16" fmla="*/ 3494 w 3494"/>
                <a:gd name="T17" fmla="*/ 1436 h 2912"/>
                <a:gd name="T18" fmla="*/ 3456 w 3494"/>
                <a:gd name="T19" fmla="*/ 1705 h 2912"/>
                <a:gd name="T20" fmla="*/ 3372 w 3494"/>
                <a:gd name="T21" fmla="*/ 1970 h 2912"/>
                <a:gd name="T22" fmla="*/ 3266 w 3494"/>
                <a:gd name="T23" fmla="*/ 2188 h 2912"/>
                <a:gd name="T24" fmla="*/ 3143 w 3494"/>
                <a:gd name="T25" fmla="*/ 2369 h 2912"/>
                <a:gd name="T26" fmla="*/ 3006 w 3494"/>
                <a:gd name="T27" fmla="*/ 2513 h 2912"/>
                <a:gd name="T28" fmla="*/ 2865 w 3494"/>
                <a:gd name="T29" fmla="*/ 2625 h 2912"/>
                <a:gd name="T30" fmla="*/ 2724 w 3494"/>
                <a:gd name="T31" fmla="*/ 2709 h 2912"/>
                <a:gd name="T32" fmla="*/ 2582 w 3494"/>
                <a:gd name="T33" fmla="*/ 2769 h 2912"/>
                <a:gd name="T34" fmla="*/ 2450 w 3494"/>
                <a:gd name="T35" fmla="*/ 2808 h 2912"/>
                <a:gd name="T36" fmla="*/ 2333 w 3494"/>
                <a:gd name="T37" fmla="*/ 2833 h 2912"/>
                <a:gd name="T38" fmla="*/ 2231 w 3494"/>
                <a:gd name="T39" fmla="*/ 2844 h 2912"/>
                <a:gd name="T40" fmla="*/ 2154 w 3494"/>
                <a:gd name="T41" fmla="*/ 2848 h 2912"/>
                <a:gd name="T42" fmla="*/ 2103 w 3494"/>
                <a:gd name="T43" fmla="*/ 2846 h 2912"/>
                <a:gd name="T44" fmla="*/ 2086 w 3494"/>
                <a:gd name="T45" fmla="*/ 2846 h 2912"/>
                <a:gd name="T46" fmla="*/ 2002 w 3494"/>
                <a:gd name="T47" fmla="*/ 2899 h 2912"/>
                <a:gd name="T48" fmla="*/ 1920 w 3494"/>
                <a:gd name="T49" fmla="*/ 2912 h 2912"/>
                <a:gd name="T50" fmla="*/ 1854 w 3494"/>
                <a:gd name="T51" fmla="*/ 2901 h 2912"/>
                <a:gd name="T52" fmla="*/ 1808 w 3494"/>
                <a:gd name="T53" fmla="*/ 2883 h 2912"/>
                <a:gd name="T54" fmla="*/ 1790 w 3494"/>
                <a:gd name="T55" fmla="*/ 2875 h 2912"/>
                <a:gd name="T56" fmla="*/ 1722 w 3494"/>
                <a:gd name="T57" fmla="*/ 2903 h 2912"/>
                <a:gd name="T58" fmla="*/ 1660 w 3494"/>
                <a:gd name="T59" fmla="*/ 2905 h 2912"/>
                <a:gd name="T60" fmla="*/ 1613 w 3494"/>
                <a:gd name="T61" fmla="*/ 2894 h 2912"/>
                <a:gd name="T62" fmla="*/ 1596 w 3494"/>
                <a:gd name="T63" fmla="*/ 2890 h 2912"/>
                <a:gd name="T64" fmla="*/ 1410 w 3494"/>
                <a:gd name="T65" fmla="*/ 2903 h 2912"/>
                <a:gd name="T66" fmla="*/ 1245 w 3494"/>
                <a:gd name="T67" fmla="*/ 2883 h 2912"/>
                <a:gd name="T68" fmla="*/ 1090 w 3494"/>
                <a:gd name="T69" fmla="*/ 2835 h 2912"/>
                <a:gd name="T70" fmla="*/ 936 w 3494"/>
                <a:gd name="T71" fmla="*/ 2762 h 2912"/>
                <a:gd name="T72" fmla="*/ 775 w 3494"/>
                <a:gd name="T73" fmla="*/ 2665 h 2912"/>
                <a:gd name="T74" fmla="*/ 596 w 3494"/>
                <a:gd name="T75" fmla="*/ 2550 h 2912"/>
                <a:gd name="T76" fmla="*/ 422 w 3494"/>
                <a:gd name="T77" fmla="*/ 2431 h 2912"/>
                <a:gd name="T78" fmla="*/ 287 w 3494"/>
                <a:gd name="T79" fmla="*/ 2294 h 2912"/>
                <a:gd name="T80" fmla="*/ 174 w 3494"/>
                <a:gd name="T81" fmla="*/ 2125 h 2912"/>
                <a:gd name="T82" fmla="*/ 91 w 3494"/>
                <a:gd name="T83" fmla="*/ 1930 h 2912"/>
                <a:gd name="T84" fmla="*/ 33 w 3494"/>
                <a:gd name="T85" fmla="*/ 1721 h 2912"/>
                <a:gd name="T86" fmla="*/ 4 w 3494"/>
                <a:gd name="T87" fmla="*/ 1498 h 2912"/>
                <a:gd name="T88" fmla="*/ 4 w 3494"/>
                <a:gd name="T89" fmla="*/ 1273 h 2912"/>
                <a:gd name="T90" fmla="*/ 38 w 3494"/>
                <a:gd name="T91" fmla="*/ 1050 h 2912"/>
                <a:gd name="T92" fmla="*/ 104 w 3494"/>
                <a:gd name="T93" fmla="*/ 836 h 2912"/>
                <a:gd name="T94" fmla="*/ 201 w 3494"/>
                <a:gd name="T95" fmla="*/ 638 h 2912"/>
                <a:gd name="T96" fmla="*/ 318 w 3494"/>
                <a:gd name="T97" fmla="*/ 475 h 2912"/>
                <a:gd name="T98" fmla="*/ 446 w 3494"/>
                <a:gd name="T99" fmla="*/ 347 h 2912"/>
                <a:gd name="T100" fmla="*/ 583 w 3494"/>
                <a:gd name="T101" fmla="*/ 245 h 2912"/>
                <a:gd name="T102" fmla="*/ 722 w 3494"/>
                <a:gd name="T103" fmla="*/ 168 h 2912"/>
                <a:gd name="T104" fmla="*/ 859 w 3494"/>
                <a:gd name="T105" fmla="*/ 111 h 2912"/>
                <a:gd name="T106" fmla="*/ 991 w 3494"/>
                <a:gd name="T107" fmla="*/ 71 h 2912"/>
                <a:gd name="T108" fmla="*/ 1110 w 3494"/>
                <a:gd name="T109" fmla="*/ 40 h 2912"/>
                <a:gd name="T110" fmla="*/ 1256 w 3494"/>
                <a:gd name="T111" fmla="*/ 20 h 2912"/>
                <a:gd name="T112" fmla="*/ 1386 w 3494"/>
                <a:gd name="T113" fmla="*/ 25 h 2912"/>
                <a:gd name="T114" fmla="*/ 1499 w 3494"/>
                <a:gd name="T115" fmla="*/ 42 h 2912"/>
                <a:gd name="T116" fmla="*/ 1583 w 3494"/>
                <a:gd name="T117" fmla="*/ 64 h 2912"/>
                <a:gd name="T118" fmla="*/ 1638 w 3494"/>
                <a:gd name="T119" fmla="*/ 84 h 2912"/>
                <a:gd name="T120" fmla="*/ 1658 w 3494"/>
                <a:gd name="T121" fmla="*/ 93 h 2912"/>
                <a:gd name="T122" fmla="*/ 1938 w 3494"/>
                <a:gd name="T123" fmla="*/ 18 h 2912"/>
                <a:gd name="T124" fmla="*/ 2209 w 3494"/>
                <a:gd name="T125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94" h="2912">
                  <a:moveTo>
                    <a:pt x="2209" y="0"/>
                  </a:moveTo>
                  <a:lnTo>
                    <a:pt x="2337" y="11"/>
                  </a:lnTo>
                  <a:lnTo>
                    <a:pt x="2463" y="33"/>
                  </a:lnTo>
                  <a:lnTo>
                    <a:pt x="2584" y="69"/>
                  </a:lnTo>
                  <a:lnTo>
                    <a:pt x="2699" y="115"/>
                  </a:lnTo>
                  <a:lnTo>
                    <a:pt x="2810" y="172"/>
                  </a:lnTo>
                  <a:lnTo>
                    <a:pt x="2913" y="239"/>
                  </a:lnTo>
                  <a:lnTo>
                    <a:pt x="3010" y="314"/>
                  </a:lnTo>
                  <a:lnTo>
                    <a:pt x="3099" y="397"/>
                  </a:lnTo>
                  <a:lnTo>
                    <a:pt x="3183" y="490"/>
                  </a:lnTo>
                  <a:lnTo>
                    <a:pt x="3255" y="589"/>
                  </a:lnTo>
                  <a:lnTo>
                    <a:pt x="3319" y="695"/>
                  </a:lnTo>
                  <a:lnTo>
                    <a:pt x="3375" y="808"/>
                  </a:lnTo>
                  <a:lnTo>
                    <a:pt x="3421" y="925"/>
                  </a:lnTo>
                  <a:lnTo>
                    <a:pt x="3456" y="1048"/>
                  </a:lnTo>
                  <a:lnTo>
                    <a:pt x="3481" y="1174"/>
                  </a:lnTo>
                  <a:lnTo>
                    <a:pt x="3492" y="1304"/>
                  </a:lnTo>
                  <a:lnTo>
                    <a:pt x="3494" y="1436"/>
                  </a:lnTo>
                  <a:lnTo>
                    <a:pt x="3481" y="1571"/>
                  </a:lnTo>
                  <a:lnTo>
                    <a:pt x="3456" y="1705"/>
                  </a:lnTo>
                  <a:lnTo>
                    <a:pt x="3419" y="1844"/>
                  </a:lnTo>
                  <a:lnTo>
                    <a:pt x="3372" y="1970"/>
                  </a:lnTo>
                  <a:lnTo>
                    <a:pt x="3322" y="2085"/>
                  </a:lnTo>
                  <a:lnTo>
                    <a:pt x="3266" y="2188"/>
                  </a:lnTo>
                  <a:lnTo>
                    <a:pt x="3205" y="2283"/>
                  </a:lnTo>
                  <a:lnTo>
                    <a:pt x="3143" y="2369"/>
                  </a:lnTo>
                  <a:lnTo>
                    <a:pt x="3077" y="2447"/>
                  </a:lnTo>
                  <a:lnTo>
                    <a:pt x="3006" y="2513"/>
                  </a:lnTo>
                  <a:lnTo>
                    <a:pt x="2938" y="2572"/>
                  </a:lnTo>
                  <a:lnTo>
                    <a:pt x="2865" y="2625"/>
                  </a:lnTo>
                  <a:lnTo>
                    <a:pt x="2794" y="2672"/>
                  </a:lnTo>
                  <a:lnTo>
                    <a:pt x="2724" y="2709"/>
                  </a:lnTo>
                  <a:lnTo>
                    <a:pt x="2653" y="2742"/>
                  </a:lnTo>
                  <a:lnTo>
                    <a:pt x="2582" y="2769"/>
                  </a:lnTo>
                  <a:lnTo>
                    <a:pt x="2516" y="2791"/>
                  </a:lnTo>
                  <a:lnTo>
                    <a:pt x="2450" y="2808"/>
                  </a:lnTo>
                  <a:lnTo>
                    <a:pt x="2390" y="2824"/>
                  </a:lnTo>
                  <a:lnTo>
                    <a:pt x="2333" y="2833"/>
                  </a:lnTo>
                  <a:lnTo>
                    <a:pt x="2280" y="2839"/>
                  </a:lnTo>
                  <a:lnTo>
                    <a:pt x="2231" y="2844"/>
                  </a:lnTo>
                  <a:lnTo>
                    <a:pt x="2189" y="2846"/>
                  </a:lnTo>
                  <a:lnTo>
                    <a:pt x="2154" y="2848"/>
                  </a:lnTo>
                  <a:lnTo>
                    <a:pt x="2125" y="2848"/>
                  </a:lnTo>
                  <a:lnTo>
                    <a:pt x="2103" y="2846"/>
                  </a:lnTo>
                  <a:lnTo>
                    <a:pt x="2090" y="2846"/>
                  </a:lnTo>
                  <a:lnTo>
                    <a:pt x="2086" y="2846"/>
                  </a:lnTo>
                  <a:lnTo>
                    <a:pt x="2044" y="2879"/>
                  </a:lnTo>
                  <a:lnTo>
                    <a:pt x="2002" y="2899"/>
                  </a:lnTo>
                  <a:lnTo>
                    <a:pt x="1960" y="2910"/>
                  </a:lnTo>
                  <a:lnTo>
                    <a:pt x="1920" y="2912"/>
                  </a:lnTo>
                  <a:lnTo>
                    <a:pt x="1885" y="2908"/>
                  </a:lnTo>
                  <a:lnTo>
                    <a:pt x="1854" y="2901"/>
                  </a:lnTo>
                  <a:lnTo>
                    <a:pt x="1827" y="2892"/>
                  </a:lnTo>
                  <a:lnTo>
                    <a:pt x="1808" y="2883"/>
                  </a:lnTo>
                  <a:lnTo>
                    <a:pt x="1794" y="2877"/>
                  </a:lnTo>
                  <a:lnTo>
                    <a:pt x="1790" y="2875"/>
                  </a:lnTo>
                  <a:lnTo>
                    <a:pt x="1755" y="2892"/>
                  </a:lnTo>
                  <a:lnTo>
                    <a:pt x="1722" y="2903"/>
                  </a:lnTo>
                  <a:lnTo>
                    <a:pt x="1688" y="2905"/>
                  </a:lnTo>
                  <a:lnTo>
                    <a:pt x="1660" y="2905"/>
                  </a:lnTo>
                  <a:lnTo>
                    <a:pt x="1633" y="2901"/>
                  </a:lnTo>
                  <a:lnTo>
                    <a:pt x="1613" y="2894"/>
                  </a:lnTo>
                  <a:lnTo>
                    <a:pt x="1600" y="2890"/>
                  </a:lnTo>
                  <a:lnTo>
                    <a:pt x="1596" y="2890"/>
                  </a:lnTo>
                  <a:lnTo>
                    <a:pt x="1499" y="2901"/>
                  </a:lnTo>
                  <a:lnTo>
                    <a:pt x="1410" y="2903"/>
                  </a:lnTo>
                  <a:lnTo>
                    <a:pt x="1324" y="2897"/>
                  </a:lnTo>
                  <a:lnTo>
                    <a:pt x="1245" y="2883"/>
                  </a:lnTo>
                  <a:lnTo>
                    <a:pt x="1165" y="2863"/>
                  </a:lnTo>
                  <a:lnTo>
                    <a:pt x="1090" y="2835"/>
                  </a:lnTo>
                  <a:lnTo>
                    <a:pt x="1013" y="2802"/>
                  </a:lnTo>
                  <a:lnTo>
                    <a:pt x="936" y="2762"/>
                  </a:lnTo>
                  <a:lnTo>
                    <a:pt x="856" y="2716"/>
                  </a:lnTo>
                  <a:lnTo>
                    <a:pt x="775" y="2665"/>
                  </a:lnTo>
                  <a:lnTo>
                    <a:pt x="689" y="2610"/>
                  </a:lnTo>
                  <a:lnTo>
                    <a:pt x="596" y="2550"/>
                  </a:lnTo>
                  <a:lnTo>
                    <a:pt x="497" y="2486"/>
                  </a:lnTo>
                  <a:lnTo>
                    <a:pt x="422" y="2431"/>
                  </a:lnTo>
                  <a:lnTo>
                    <a:pt x="351" y="2367"/>
                  </a:lnTo>
                  <a:lnTo>
                    <a:pt x="287" y="2294"/>
                  </a:lnTo>
                  <a:lnTo>
                    <a:pt x="227" y="2213"/>
                  </a:lnTo>
                  <a:lnTo>
                    <a:pt x="174" y="2125"/>
                  </a:lnTo>
                  <a:lnTo>
                    <a:pt x="130" y="2030"/>
                  </a:lnTo>
                  <a:lnTo>
                    <a:pt x="91" y="1930"/>
                  </a:lnTo>
                  <a:lnTo>
                    <a:pt x="57" y="1827"/>
                  </a:lnTo>
                  <a:lnTo>
                    <a:pt x="33" y="1721"/>
                  </a:lnTo>
                  <a:lnTo>
                    <a:pt x="16" y="1611"/>
                  </a:lnTo>
                  <a:lnTo>
                    <a:pt x="4" y="1498"/>
                  </a:lnTo>
                  <a:lnTo>
                    <a:pt x="0" y="1386"/>
                  </a:lnTo>
                  <a:lnTo>
                    <a:pt x="4" y="1273"/>
                  </a:lnTo>
                  <a:lnTo>
                    <a:pt x="18" y="1161"/>
                  </a:lnTo>
                  <a:lnTo>
                    <a:pt x="38" y="1050"/>
                  </a:lnTo>
                  <a:lnTo>
                    <a:pt x="66" y="942"/>
                  </a:lnTo>
                  <a:lnTo>
                    <a:pt x="104" y="836"/>
                  </a:lnTo>
                  <a:lnTo>
                    <a:pt x="150" y="733"/>
                  </a:lnTo>
                  <a:lnTo>
                    <a:pt x="201" y="638"/>
                  </a:lnTo>
                  <a:lnTo>
                    <a:pt x="258" y="552"/>
                  </a:lnTo>
                  <a:lnTo>
                    <a:pt x="318" y="475"/>
                  </a:lnTo>
                  <a:lnTo>
                    <a:pt x="380" y="406"/>
                  </a:lnTo>
                  <a:lnTo>
                    <a:pt x="446" y="347"/>
                  </a:lnTo>
                  <a:lnTo>
                    <a:pt x="512" y="291"/>
                  </a:lnTo>
                  <a:lnTo>
                    <a:pt x="583" y="245"/>
                  </a:lnTo>
                  <a:lnTo>
                    <a:pt x="651" y="203"/>
                  </a:lnTo>
                  <a:lnTo>
                    <a:pt x="722" y="168"/>
                  </a:lnTo>
                  <a:lnTo>
                    <a:pt x="790" y="137"/>
                  </a:lnTo>
                  <a:lnTo>
                    <a:pt x="859" y="111"/>
                  </a:lnTo>
                  <a:lnTo>
                    <a:pt x="925" y="89"/>
                  </a:lnTo>
                  <a:lnTo>
                    <a:pt x="991" y="71"/>
                  </a:lnTo>
                  <a:lnTo>
                    <a:pt x="1053" y="53"/>
                  </a:lnTo>
                  <a:lnTo>
                    <a:pt x="1110" y="40"/>
                  </a:lnTo>
                  <a:lnTo>
                    <a:pt x="1185" y="27"/>
                  </a:lnTo>
                  <a:lnTo>
                    <a:pt x="1256" y="20"/>
                  </a:lnTo>
                  <a:lnTo>
                    <a:pt x="1324" y="20"/>
                  </a:lnTo>
                  <a:lnTo>
                    <a:pt x="1386" y="25"/>
                  </a:lnTo>
                  <a:lnTo>
                    <a:pt x="1446" y="31"/>
                  </a:lnTo>
                  <a:lnTo>
                    <a:pt x="1499" y="42"/>
                  </a:lnTo>
                  <a:lnTo>
                    <a:pt x="1545" y="53"/>
                  </a:lnTo>
                  <a:lnTo>
                    <a:pt x="1583" y="64"/>
                  </a:lnTo>
                  <a:lnTo>
                    <a:pt x="1616" y="75"/>
                  </a:lnTo>
                  <a:lnTo>
                    <a:pt x="1638" y="84"/>
                  </a:lnTo>
                  <a:lnTo>
                    <a:pt x="1653" y="91"/>
                  </a:lnTo>
                  <a:lnTo>
                    <a:pt x="1658" y="93"/>
                  </a:lnTo>
                  <a:lnTo>
                    <a:pt x="1799" y="49"/>
                  </a:lnTo>
                  <a:lnTo>
                    <a:pt x="1938" y="18"/>
                  </a:lnTo>
                  <a:lnTo>
                    <a:pt x="2075" y="2"/>
                  </a:lnTo>
                  <a:lnTo>
                    <a:pt x="220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143"/>
            <p:cNvSpPr>
              <a:spLocks noEditPoints="1"/>
            </p:cNvSpPr>
            <p:nvPr/>
          </p:nvSpPr>
          <p:spPr bwMode="auto">
            <a:xfrm>
              <a:off x="2538168" y="870379"/>
              <a:ext cx="384200" cy="1487838"/>
            </a:xfrm>
            <a:custGeom>
              <a:avLst/>
              <a:gdLst>
                <a:gd name="T0" fmla="*/ 538 w 565"/>
                <a:gd name="T1" fmla="*/ 24 h 2188"/>
                <a:gd name="T2" fmla="*/ 521 w 565"/>
                <a:gd name="T3" fmla="*/ 42 h 2188"/>
                <a:gd name="T4" fmla="*/ 499 w 565"/>
                <a:gd name="T5" fmla="*/ 66 h 2188"/>
                <a:gd name="T6" fmla="*/ 474 w 565"/>
                <a:gd name="T7" fmla="*/ 93 h 2188"/>
                <a:gd name="T8" fmla="*/ 448 w 565"/>
                <a:gd name="T9" fmla="*/ 128 h 2188"/>
                <a:gd name="T10" fmla="*/ 419 w 565"/>
                <a:gd name="T11" fmla="*/ 166 h 2188"/>
                <a:gd name="T12" fmla="*/ 388 w 565"/>
                <a:gd name="T13" fmla="*/ 210 h 2188"/>
                <a:gd name="T14" fmla="*/ 357 w 565"/>
                <a:gd name="T15" fmla="*/ 260 h 2188"/>
                <a:gd name="T16" fmla="*/ 327 w 565"/>
                <a:gd name="T17" fmla="*/ 316 h 2188"/>
                <a:gd name="T18" fmla="*/ 296 w 565"/>
                <a:gd name="T19" fmla="*/ 375 h 2188"/>
                <a:gd name="T20" fmla="*/ 267 w 565"/>
                <a:gd name="T21" fmla="*/ 439 h 2188"/>
                <a:gd name="T22" fmla="*/ 240 w 565"/>
                <a:gd name="T23" fmla="*/ 510 h 2188"/>
                <a:gd name="T24" fmla="*/ 216 w 565"/>
                <a:gd name="T25" fmla="*/ 585 h 2188"/>
                <a:gd name="T26" fmla="*/ 194 w 565"/>
                <a:gd name="T27" fmla="*/ 664 h 2188"/>
                <a:gd name="T28" fmla="*/ 176 w 565"/>
                <a:gd name="T29" fmla="*/ 750 h 2188"/>
                <a:gd name="T30" fmla="*/ 163 w 565"/>
                <a:gd name="T31" fmla="*/ 843 h 2188"/>
                <a:gd name="T32" fmla="*/ 157 w 565"/>
                <a:gd name="T33" fmla="*/ 938 h 2188"/>
                <a:gd name="T34" fmla="*/ 154 w 565"/>
                <a:gd name="T35" fmla="*/ 1039 h 2188"/>
                <a:gd name="T36" fmla="*/ 159 w 565"/>
                <a:gd name="T37" fmla="*/ 1147 h 2188"/>
                <a:gd name="T38" fmla="*/ 170 w 565"/>
                <a:gd name="T39" fmla="*/ 1257 h 2188"/>
                <a:gd name="T40" fmla="*/ 190 w 565"/>
                <a:gd name="T41" fmla="*/ 1374 h 2188"/>
                <a:gd name="T42" fmla="*/ 216 w 565"/>
                <a:gd name="T43" fmla="*/ 1498 h 2188"/>
                <a:gd name="T44" fmla="*/ 254 w 565"/>
                <a:gd name="T45" fmla="*/ 1626 h 2188"/>
                <a:gd name="T46" fmla="*/ 298 w 565"/>
                <a:gd name="T47" fmla="*/ 1758 h 2188"/>
                <a:gd name="T48" fmla="*/ 355 w 565"/>
                <a:gd name="T49" fmla="*/ 1895 h 2188"/>
                <a:gd name="T50" fmla="*/ 421 w 565"/>
                <a:gd name="T51" fmla="*/ 2038 h 2188"/>
                <a:gd name="T52" fmla="*/ 501 w 565"/>
                <a:gd name="T53" fmla="*/ 2188 h 2188"/>
                <a:gd name="T54" fmla="*/ 496 w 565"/>
                <a:gd name="T55" fmla="*/ 2184 h 2188"/>
                <a:gd name="T56" fmla="*/ 485 w 565"/>
                <a:gd name="T57" fmla="*/ 2171 h 2188"/>
                <a:gd name="T58" fmla="*/ 466 w 565"/>
                <a:gd name="T59" fmla="*/ 2153 h 2188"/>
                <a:gd name="T60" fmla="*/ 443 w 565"/>
                <a:gd name="T61" fmla="*/ 2127 h 2188"/>
                <a:gd name="T62" fmla="*/ 415 w 565"/>
                <a:gd name="T63" fmla="*/ 2093 h 2188"/>
                <a:gd name="T64" fmla="*/ 382 w 565"/>
                <a:gd name="T65" fmla="*/ 2054 h 2188"/>
                <a:gd name="T66" fmla="*/ 346 w 565"/>
                <a:gd name="T67" fmla="*/ 2007 h 2188"/>
                <a:gd name="T68" fmla="*/ 309 w 565"/>
                <a:gd name="T69" fmla="*/ 1954 h 2188"/>
                <a:gd name="T70" fmla="*/ 269 w 565"/>
                <a:gd name="T71" fmla="*/ 1897 h 2188"/>
                <a:gd name="T72" fmla="*/ 229 w 565"/>
                <a:gd name="T73" fmla="*/ 1833 h 2188"/>
                <a:gd name="T74" fmla="*/ 192 w 565"/>
                <a:gd name="T75" fmla="*/ 1765 h 2188"/>
                <a:gd name="T76" fmla="*/ 154 w 565"/>
                <a:gd name="T77" fmla="*/ 1692 h 2188"/>
                <a:gd name="T78" fmla="*/ 117 w 565"/>
                <a:gd name="T79" fmla="*/ 1615 h 2188"/>
                <a:gd name="T80" fmla="*/ 86 w 565"/>
                <a:gd name="T81" fmla="*/ 1533 h 2188"/>
                <a:gd name="T82" fmla="*/ 57 w 565"/>
                <a:gd name="T83" fmla="*/ 1447 h 2188"/>
                <a:gd name="T84" fmla="*/ 33 w 565"/>
                <a:gd name="T85" fmla="*/ 1357 h 2188"/>
                <a:gd name="T86" fmla="*/ 15 w 565"/>
                <a:gd name="T87" fmla="*/ 1264 h 2188"/>
                <a:gd name="T88" fmla="*/ 4 w 565"/>
                <a:gd name="T89" fmla="*/ 1169 h 2188"/>
                <a:gd name="T90" fmla="*/ 0 w 565"/>
                <a:gd name="T91" fmla="*/ 1070 h 2188"/>
                <a:gd name="T92" fmla="*/ 4 w 565"/>
                <a:gd name="T93" fmla="*/ 971 h 2188"/>
                <a:gd name="T94" fmla="*/ 18 w 565"/>
                <a:gd name="T95" fmla="*/ 867 h 2188"/>
                <a:gd name="T96" fmla="*/ 42 w 565"/>
                <a:gd name="T97" fmla="*/ 761 h 2188"/>
                <a:gd name="T98" fmla="*/ 77 w 565"/>
                <a:gd name="T99" fmla="*/ 655 h 2188"/>
                <a:gd name="T100" fmla="*/ 123 w 565"/>
                <a:gd name="T101" fmla="*/ 547 h 2188"/>
                <a:gd name="T102" fmla="*/ 183 w 565"/>
                <a:gd name="T103" fmla="*/ 439 h 2188"/>
                <a:gd name="T104" fmla="*/ 256 w 565"/>
                <a:gd name="T105" fmla="*/ 329 h 2188"/>
                <a:gd name="T106" fmla="*/ 342 w 565"/>
                <a:gd name="T107" fmla="*/ 221 h 2188"/>
                <a:gd name="T108" fmla="*/ 446 w 565"/>
                <a:gd name="T109" fmla="*/ 110 h 2188"/>
                <a:gd name="T110" fmla="*/ 538 w 565"/>
                <a:gd name="T111" fmla="*/ 24 h 2188"/>
                <a:gd name="T112" fmla="*/ 565 w 565"/>
                <a:gd name="T113" fmla="*/ 0 h 2188"/>
                <a:gd name="T114" fmla="*/ 538 w 565"/>
                <a:gd name="T115" fmla="*/ 24 h 2188"/>
                <a:gd name="T116" fmla="*/ 538 w 565"/>
                <a:gd name="T117" fmla="*/ 24 h 2188"/>
                <a:gd name="T118" fmla="*/ 554 w 565"/>
                <a:gd name="T119" fmla="*/ 11 h 2188"/>
                <a:gd name="T120" fmla="*/ 563 w 565"/>
                <a:gd name="T121" fmla="*/ 2 h 2188"/>
                <a:gd name="T122" fmla="*/ 565 w 565"/>
                <a:gd name="T123" fmla="*/ 0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2188">
                  <a:moveTo>
                    <a:pt x="538" y="24"/>
                  </a:moveTo>
                  <a:lnTo>
                    <a:pt x="521" y="42"/>
                  </a:lnTo>
                  <a:lnTo>
                    <a:pt x="499" y="66"/>
                  </a:lnTo>
                  <a:lnTo>
                    <a:pt x="474" y="93"/>
                  </a:lnTo>
                  <a:lnTo>
                    <a:pt x="448" y="128"/>
                  </a:lnTo>
                  <a:lnTo>
                    <a:pt x="419" y="166"/>
                  </a:lnTo>
                  <a:lnTo>
                    <a:pt x="388" y="210"/>
                  </a:lnTo>
                  <a:lnTo>
                    <a:pt x="357" y="260"/>
                  </a:lnTo>
                  <a:lnTo>
                    <a:pt x="327" y="316"/>
                  </a:lnTo>
                  <a:lnTo>
                    <a:pt x="296" y="375"/>
                  </a:lnTo>
                  <a:lnTo>
                    <a:pt x="267" y="439"/>
                  </a:lnTo>
                  <a:lnTo>
                    <a:pt x="240" y="510"/>
                  </a:lnTo>
                  <a:lnTo>
                    <a:pt x="216" y="585"/>
                  </a:lnTo>
                  <a:lnTo>
                    <a:pt x="194" y="664"/>
                  </a:lnTo>
                  <a:lnTo>
                    <a:pt x="176" y="750"/>
                  </a:lnTo>
                  <a:lnTo>
                    <a:pt x="163" y="843"/>
                  </a:lnTo>
                  <a:lnTo>
                    <a:pt x="157" y="938"/>
                  </a:lnTo>
                  <a:lnTo>
                    <a:pt x="154" y="1039"/>
                  </a:lnTo>
                  <a:lnTo>
                    <a:pt x="159" y="1147"/>
                  </a:lnTo>
                  <a:lnTo>
                    <a:pt x="170" y="1257"/>
                  </a:lnTo>
                  <a:lnTo>
                    <a:pt x="190" y="1374"/>
                  </a:lnTo>
                  <a:lnTo>
                    <a:pt x="216" y="1498"/>
                  </a:lnTo>
                  <a:lnTo>
                    <a:pt x="254" y="1626"/>
                  </a:lnTo>
                  <a:lnTo>
                    <a:pt x="298" y="1758"/>
                  </a:lnTo>
                  <a:lnTo>
                    <a:pt x="355" y="1895"/>
                  </a:lnTo>
                  <a:lnTo>
                    <a:pt x="421" y="2038"/>
                  </a:lnTo>
                  <a:lnTo>
                    <a:pt x="501" y="2188"/>
                  </a:lnTo>
                  <a:lnTo>
                    <a:pt x="496" y="2184"/>
                  </a:lnTo>
                  <a:lnTo>
                    <a:pt x="485" y="2171"/>
                  </a:lnTo>
                  <a:lnTo>
                    <a:pt x="466" y="2153"/>
                  </a:lnTo>
                  <a:lnTo>
                    <a:pt x="443" y="2127"/>
                  </a:lnTo>
                  <a:lnTo>
                    <a:pt x="415" y="2093"/>
                  </a:lnTo>
                  <a:lnTo>
                    <a:pt x="382" y="2054"/>
                  </a:lnTo>
                  <a:lnTo>
                    <a:pt x="346" y="2007"/>
                  </a:lnTo>
                  <a:lnTo>
                    <a:pt x="309" y="1954"/>
                  </a:lnTo>
                  <a:lnTo>
                    <a:pt x="269" y="1897"/>
                  </a:lnTo>
                  <a:lnTo>
                    <a:pt x="229" y="1833"/>
                  </a:lnTo>
                  <a:lnTo>
                    <a:pt x="192" y="1765"/>
                  </a:lnTo>
                  <a:lnTo>
                    <a:pt x="154" y="1692"/>
                  </a:lnTo>
                  <a:lnTo>
                    <a:pt x="117" y="1615"/>
                  </a:lnTo>
                  <a:lnTo>
                    <a:pt x="86" y="1533"/>
                  </a:lnTo>
                  <a:lnTo>
                    <a:pt x="57" y="1447"/>
                  </a:lnTo>
                  <a:lnTo>
                    <a:pt x="33" y="1357"/>
                  </a:lnTo>
                  <a:lnTo>
                    <a:pt x="15" y="1264"/>
                  </a:lnTo>
                  <a:lnTo>
                    <a:pt x="4" y="1169"/>
                  </a:lnTo>
                  <a:lnTo>
                    <a:pt x="0" y="1070"/>
                  </a:lnTo>
                  <a:lnTo>
                    <a:pt x="4" y="971"/>
                  </a:lnTo>
                  <a:lnTo>
                    <a:pt x="18" y="867"/>
                  </a:lnTo>
                  <a:lnTo>
                    <a:pt x="42" y="761"/>
                  </a:lnTo>
                  <a:lnTo>
                    <a:pt x="77" y="655"/>
                  </a:lnTo>
                  <a:lnTo>
                    <a:pt x="123" y="547"/>
                  </a:lnTo>
                  <a:lnTo>
                    <a:pt x="183" y="439"/>
                  </a:lnTo>
                  <a:lnTo>
                    <a:pt x="256" y="329"/>
                  </a:lnTo>
                  <a:lnTo>
                    <a:pt x="342" y="221"/>
                  </a:lnTo>
                  <a:lnTo>
                    <a:pt x="446" y="110"/>
                  </a:lnTo>
                  <a:lnTo>
                    <a:pt x="538" y="24"/>
                  </a:lnTo>
                  <a:close/>
                  <a:moveTo>
                    <a:pt x="565" y="0"/>
                  </a:moveTo>
                  <a:lnTo>
                    <a:pt x="538" y="24"/>
                  </a:lnTo>
                  <a:lnTo>
                    <a:pt x="538" y="24"/>
                  </a:lnTo>
                  <a:lnTo>
                    <a:pt x="554" y="11"/>
                  </a:lnTo>
                  <a:lnTo>
                    <a:pt x="563" y="2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144"/>
            <p:cNvSpPr>
              <a:spLocks/>
            </p:cNvSpPr>
            <p:nvPr/>
          </p:nvSpPr>
          <p:spPr bwMode="auto">
            <a:xfrm>
              <a:off x="2725848" y="807139"/>
              <a:ext cx="529720" cy="1722438"/>
            </a:xfrm>
            <a:custGeom>
              <a:avLst/>
              <a:gdLst>
                <a:gd name="T0" fmla="*/ 682 w 779"/>
                <a:gd name="T1" fmla="*/ 5 h 2533"/>
                <a:gd name="T2" fmla="*/ 653 w 779"/>
                <a:gd name="T3" fmla="*/ 40 h 2533"/>
                <a:gd name="T4" fmla="*/ 604 w 779"/>
                <a:gd name="T5" fmla="*/ 113 h 2533"/>
                <a:gd name="T6" fmla="*/ 543 w 779"/>
                <a:gd name="T7" fmla="*/ 219 h 2533"/>
                <a:gd name="T8" fmla="*/ 474 w 779"/>
                <a:gd name="T9" fmla="*/ 358 h 2533"/>
                <a:gd name="T10" fmla="*/ 408 w 779"/>
                <a:gd name="T11" fmla="*/ 530 h 2533"/>
                <a:gd name="T12" fmla="*/ 351 w 779"/>
                <a:gd name="T13" fmla="*/ 731 h 2533"/>
                <a:gd name="T14" fmla="*/ 309 w 779"/>
                <a:gd name="T15" fmla="*/ 962 h 2533"/>
                <a:gd name="T16" fmla="*/ 289 w 779"/>
                <a:gd name="T17" fmla="*/ 1222 h 2533"/>
                <a:gd name="T18" fmla="*/ 300 w 779"/>
                <a:gd name="T19" fmla="*/ 1461 h 2533"/>
                <a:gd name="T20" fmla="*/ 340 w 779"/>
                <a:gd name="T21" fmla="*/ 1679 h 2533"/>
                <a:gd name="T22" fmla="*/ 397 w 779"/>
                <a:gd name="T23" fmla="*/ 1878 h 2533"/>
                <a:gd name="T24" fmla="*/ 470 w 779"/>
                <a:gd name="T25" fmla="*/ 2052 h 2533"/>
                <a:gd name="T26" fmla="*/ 547 w 779"/>
                <a:gd name="T27" fmla="*/ 2204 h 2533"/>
                <a:gd name="T28" fmla="*/ 624 w 779"/>
                <a:gd name="T29" fmla="*/ 2330 h 2533"/>
                <a:gd name="T30" fmla="*/ 693 w 779"/>
                <a:gd name="T31" fmla="*/ 2427 h 2533"/>
                <a:gd name="T32" fmla="*/ 744 w 779"/>
                <a:gd name="T33" fmla="*/ 2493 h 2533"/>
                <a:gd name="T34" fmla="*/ 774 w 779"/>
                <a:gd name="T35" fmla="*/ 2528 h 2533"/>
                <a:gd name="T36" fmla="*/ 730 w 779"/>
                <a:gd name="T37" fmla="*/ 2515 h 2533"/>
                <a:gd name="T38" fmla="*/ 631 w 779"/>
                <a:gd name="T39" fmla="*/ 2464 h 2533"/>
                <a:gd name="T40" fmla="*/ 527 w 779"/>
                <a:gd name="T41" fmla="*/ 2396 h 2533"/>
                <a:gd name="T42" fmla="*/ 421 w 779"/>
                <a:gd name="T43" fmla="*/ 2301 h 2533"/>
                <a:gd name="T44" fmla="*/ 320 w 779"/>
                <a:gd name="T45" fmla="*/ 2182 h 2533"/>
                <a:gd name="T46" fmla="*/ 225 w 779"/>
                <a:gd name="T47" fmla="*/ 2032 h 2533"/>
                <a:gd name="T48" fmla="*/ 141 w 779"/>
                <a:gd name="T49" fmla="*/ 1851 h 2533"/>
                <a:gd name="T50" fmla="*/ 73 w 779"/>
                <a:gd name="T51" fmla="*/ 1635 h 2533"/>
                <a:gd name="T52" fmla="*/ 24 w 779"/>
                <a:gd name="T53" fmla="*/ 1379 h 2533"/>
                <a:gd name="T54" fmla="*/ 0 w 779"/>
                <a:gd name="T55" fmla="*/ 1119 h 2533"/>
                <a:gd name="T56" fmla="*/ 15 w 779"/>
                <a:gd name="T57" fmla="*/ 905 h 2533"/>
                <a:gd name="T58" fmla="*/ 64 w 779"/>
                <a:gd name="T59" fmla="*/ 715 h 2533"/>
                <a:gd name="T60" fmla="*/ 132 w 779"/>
                <a:gd name="T61" fmla="*/ 547 h 2533"/>
                <a:gd name="T62" fmla="*/ 220 w 779"/>
                <a:gd name="T63" fmla="*/ 406 h 2533"/>
                <a:gd name="T64" fmla="*/ 315 w 779"/>
                <a:gd name="T65" fmla="*/ 287 h 2533"/>
                <a:gd name="T66" fmla="*/ 412 w 779"/>
                <a:gd name="T67" fmla="*/ 190 h 2533"/>
                <a:gd name="T68" fmla="*/ 505 w 779"/>
                <a:gd name="T69" fmla="*/ 113 h 2533"/>
                <a:gd name="T70" fmla="*/ 585 w 779"/>
                <a:gd name="T71" fmla="*/ 56 h 2533"/>
                <a:gd name="T72" fmla="*/ 646 w 779"/>
                <a:gd name="T73" fmla="*/ 20 h 2533"/>
                <a:gd name="T74" fmla="*/ 680 w 779"/>
                <a:gd name="T75" fmla="*/ 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533">
                  <a:moveTo>
                    <a:pt x="684" y="0"/>
                  </a:moveTo>
                  <a:lnTo>
                    <a:pt x="682" y="5"/>
                  </a:lnTo>
                  <a:lnTo>
                    <a:pt x="671" y="18"/>
                  </a:lnTo>
                  <a:lnTo>
                    <a:pt x="653" y="40"/>
                  </a:lnTo>
                  <a:lnTo>
                    <a:pt x="631" y="73"/>
                  </a:lnTo>
                  <a:lnTo>
                    <a:pt x="604" y="113"/>
                  </a:lnTo>
                  <a:lnTo>
                    <a:pt x="576" y="161"/>
                  </a:lnTo>
                  <a:lnTo>
                    <a:pt x="543" y="219"/>
                  </a:lnTo>
                  <a:lnTo>
                    <a:pt x="510" y="285"/>
                  </a:lnTo>
                  <a:lnTo>
                    <a:pt x="474" y="358"/>
                  </a:lnTo>
                  <a:lnTo>
                    <a:pt x="441" y="439"/>
                  </a:lnTo>
                  <a:lnTo>
                    <a:pt x="408" y="530"/>
                  </a:lnTo>
                  <a:lnTo>
                    <a:pt x="377" y="627"/>
                  </a:lnTo>
                  <a:lnTo>
                    <a:pt x="351" y="731"/>
                  </a:lnTo>
                  <a:lnTo>
                    <a:pt x="326" y="843"/>
                  </a:lnTo>
                  <a:lnTo>
                    <a:pt x="309" y="962"/>
                  </a:lnTo>
                  <a:lnTo>
                    <a:pt x="295" y="1090"/>
                  </a:lnTo>
                  <a:lnTo>
                    <a:pt x="289" y="1222"/>
                  </a:lnTo>
                  <a:lnTo>
                    <a:pt x="291" y="1344"/>
                  </a:lnTo>
                  <a:lnTo>
                    <a:pt x="300" y="1461"/>
                  </a:lnTo>
                  <a:lnTo>
                    <a:pt x="318" y="1571"/>
                  </a:lnTo>
                  <a:lnTo>
                    <a:pt x="340" y="1679"/>
                  </a:lnTo>
                  <a:lnTo>
                    <a:pt x="366" y="1781"/>
                  </a:lnTo>
                  <a:lnTo>
                    <a:pt x="397" y="1878"/>
                  </a:lnTo>
                  <a:lnTo>
                    <a:pt x="432" y="1968"/>
                  </a:lnTo>
                  <a:lnTo>
                    <a:pt x="470" y="2052"/>
                  </a:lnTo>
                  <a:lnTo>
                    <a:pt x="507" y="2131"/>
                  </a:lnTo>
                  <a:lnTo>
                    <a:pt x="547" y="2204"/>
                  </a:lnTo>
                  <a:lnTo>
                    <a:pt x="587" y="2270"/>
                  </a:lnTo>
                  <a:lnTo>
                    <a:pt x="624" y="2330"/>
                  </a:lnTo>
                  <a:lnTo>
                    <a:pt x="660" y="2383"/>
                  </a:lnTo>
                  <a:lnTo>
                    <a:pt x="693" y="2427"/>
                  </a:lnTo>
                  <a:lnTo>
                    <a:pt x="721" y="2464"/>
                  </a:lnTo>
                  <a:lnTo>
                    <a:pt x="744" y="2493"/>
                  </a:lnTo>
                  <a:lnTo>
                    <a:pt x="763" y="2515"/>
                  </a:lnTo>
                  <a:lnTo>
                    <a:pt x="774" y="2528"/>
                  </a:lnTo>
                  <a:lnTo>
                    <a:pt x="779" y="2533"/>
                  </a:lnTo>
                  <a:lnTo>
                    <a:pt x="730" y="2515"/>
                  </a:lnTo>
                  <a:lnTo>
                    <a:pt x="682" y="2493"/>
                  </a:lnTo>
                  <a:lnTo>
                    <a:pt x="631" y="2464"/>
                  </a:lnTo>
                  <a:lnTo>
                    <a:pt x="580" y="2433"/>
                  </a:lnTo>
                  <a:lnTo>
                    <a:pt x="527" y="2396"/>
                  </a:lnTo>
                  <a:lnTo>
                    <a:pt x="474" y="2352"/>
                  </a:lnTo>
                  <a:lnTo>
                    <a:pt x="421" y="2301"/>
                  </a:lnTo>
                  <a:lnTo>
                    <a:pt x="371" y="2246"/>
                  </a:lnTo>
                  <a:lnTo>
                    <a:pt x="320" y="2182"/>
                  </a:lnTo>
                  <a:lnTo>
                    <a:pt x="271" y="2111"/>
                  </a:lnTo>
                  <a:lnTo>
                    <a:pt x="225" y="2032"/>
                  </a:lnTo>
                  <a:lnTo>
                    <a:pt x="181" y="1946"/>
                  </a:lnTo>
                  <a:lnTo>
                    <a:pt x="141" y="1851"/>
                  </a:lnTo>
                  <a:lnTo>
                    <a:pt x="106" y="1747"/>
                  </a:lnTo>
                  <a:lnTo>
                    <a:pt x="73" y="1635"/>
                  </a:lnTo>
                  <a:lnTo>
                    <a:pt x="46" y="1511"/>
                  </a:lnTo>
                  <a:lnTo>
                    <a:pt x="24" y="1379"/>
                  </a:lnTo>
                  <a:lnTo>
                    <a:pt x="6" y="1238"/>
                  </a:lnTo>
                  <a:lnTo>
                    <a:pt x="0" y="1119"/>
                  </a:lnTo>
                  <a:lnTo>
                    <a:pt x="4" y="1009"/>
                  </a:lnTo>
                  <a:lnTo>
                    <a:pt x="15" y="905"/>
                  </a:lnTo>
                  <a:lnTo>
                    <a:pt x="35" y="806"/>
                  </a:lnTo>
                  <a:lnTo>
                    <a:pt x="64" y="715"/>
                  </a:lnTo>
                  <a:lnTo>
                    <a:pt x="95" y="629"/>
                  </a:lnTo>
                  <a:lnTo>
                    <a:pt x="132" y="547"/>
                  </a:lnTo>
                  <a:lnTo>
                    <a:pt x="174" y="475"/>
                  </a:lnTo>
                  <a:lnTo>
                    <a:pt x="220" y="406"/>
                  </a:lnTo>
                  <a:lnTo>
                    <a:pt x="267" y="345"/>
                  </a:lnTo>
                  <a:lnTo>
                    <a:pt x="315" y="287"/>
                  </a:lnTo>
                  <a:lnTo>
                    <a:pt x="364" y="234"/>
                  </a:lnTo>
                  <a:lnTo>
                    <a:pt x="412" y="190"/>
                  </a:lnTo>
                  <a:lnTo>
                    <a:pt x="461" y="148"/>
                  </a:lnTo>
                  <a:lnTo>
                    <a:pt x="505" y="113"/>
                  </a:lnTo>
                  <a:lnTo>
                    <a:pt x="547" y="82"/>
                  </a:lnTo>
                  <a:lnTo>
                    <a:pt x="585" y="56"/>
                  </a:lnTo>
                  <a:lnTo>
                    <a:pt x="620" y="36"/>
                  </a:lnTo>
                  <a:lnTo>
                    <a:pt x="646" y="20"/>
                  </a:lnTo>
                  <a:lnTo>
                    <a:pt x="666" y="9"/>
                  </a:lnTo>
                  <a:lnTo>
                    <a:pt x="680" y="3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145"/>
            <p:cNvSpPr>
              <a:spLocks/>
            </p:cNvSpPr>
            <p:nvPr/>
          </p:nvSpPr>
          <p:spPr bwMode="auto">
            <a:xfrm>
              <a:off x="3015527" y="738460"/>
              <a:ext cx="1222638" cy="1829878"/>
            </a:xfrm>
            <a:custGeom>
              <a:avLst/>
              <a:gdLst>
                <a:gd name="T0" fmla="*/ 565 w 1798"/>
                <a:gd name="T1" fmla="*/ 307 h 2691"/>
                <a:gd name="T2" fmla="*/ 578 w 1798"/>
                <a:gd name="T3" fmla="*/ 591 h 2691"/>
                <a:gd name="T4" fmla="*/ 618 w 1798"/>
                <a:gd name="T5" fmla="*/ 743 h 2691"/>
                <a:gd name="T6" fmla="*/ 635 w 1798"/>
                <a:gd name="T7" fmla="*/ 697 h 2691"/>
                <a:gd name="T8" fmla="*/ 679 w 1798"/>
                <a:gd name="T9" fmla="*/ 377 h 2691"/>
                <a:gd name="T10" fmla="*/ 755 w 1798"/>
                <a:gd name="T11" fmla="*/ 132 h 2691"/>
                <a:gd name="T12" fmla="*/ 836 w 1798"/>
                <a:gd name="T13" fmla="*/ 48 h 2691"/>
                <a:gd name="T14" fmla="*/ 942 w 1798"/>
                <a:gd name="T15" fmla="*/ 198 h 2691"/>
                <a:gd name="T16" fmla="*/ 1063 w 1798"/>
                <a:gd name="T17" fmla="*/ 554 h 2691"/>
                <a:gd name="T18" fmla="*/ 1147 w 1798"/>
                <a:gd name="T19" fmla="*/ 787 h 2691"/>
                <a:gd name="T20" fmla="*/ 1194 w 1798"/>
                <a:gd name="T21" fmla="*/ 873 h 2691"/>
                <a:gd name="T22" fmla="*/ 1209 w 1798"/>
                <a:gd name="T23" fmla="*/ 885 h 2691"/>
                <a:gd name="T24" fmla="*/ 1207 w 1798"/>
                <a:gd name="T25" fmla="*/ 710 h 2691"/>
                <a:gd name="T26" fmla="*/ 1169 w 1798"/>
                <a:gd name="T27" fmla="*/ 439 h 2691"/>
                <a:gd name="T28" fmla="*/ 1108 w 1798"/>
                <a:gd name="T29" fmla="*/ 205 h 2691"/>
                <a:gd name="T30" fmla="*/ 1030 w 1798"/>
                <a:gd name="T31" fmla="*/ 95 h 2691"/>
                <a:gd name="T32" fmla="*/ 1028 w 1798"/>
                <a:gd name="T33" fmla="*/ 42 h 2691"/>
                <a:gd name="T34" fmla="*/ 1185 w 1798"/>
                <a:gd name="T35" fmla="*/ 79 h 2691"/>
                <a:gd name="T36" fmla="*/ 1448 w 1798"/>
                <a:gd name="T37" fmla="*/ 318 h 2691"/>
                <a:gd name="T38" fmla="*/ 1651 w 1798"/>
                <a:gd name="T39" fmla="*/ 704 h 2691"/>
                <a:gd name="T40" fmla="*/ 1772 w 1798"/>
                <a:gd name="T41" fmla="*/ 1167 h 2691"/>
                <a:gd name="T42" fmla="*/ 1794 w 1798"/>
                <a:gd name="T43" fmla="*/ 1646 h 2691"/>
                <a:gd name="T44" fmla="*/ 1710 w 1798"/>
                <a:gd name="T45" fmla="*/ 2060 h 2691"/>
                <a:gd name="T46" fmla="*/ 1571 w 1798"/>
                <a:gd name="T47" fmla="*/ 2358 h 2691"/>
                <a:gd name="T48" fmla="*/ 1432 w 1798"/>
                <a:gd name="T49" fmla="*/ 2528 h 2691"/>
                <a:gd name="T50" fmla="*/ 1348 w 1798"/>
                <a:gd name="T51" fmla="*/ 2563 h 2691"/>
                <a:gd name="T52" fmla="*/ 1315 w 1798"/>
                <a:gd name="T53" fmla="*/ 2451 h 2691"/>
                <a:gd name="T54" fmla="*/ 1315 w 1798"/>
                <a:gd name="T55" fmla="*/ 2246 h 2691"/>
                <a:gd name="T56" fmla="*/ 1311 w 1798"/>
                <a:gd name="T57" fmla="*/ 2084 h 2691"/>
                <a:gd name="T58" fmla="*/ 1286 w 1798"/>
                <a:gd name="T59" fmla="*/ 1932 h 2691"/>
                <a:gd name="T60" fmla="*/ 1256 w 1798"/>
                <a:gd name="T61" fmla="*/ 1815 h 2691"/>
                <a:gd name="T62" fmla="*/ 1229 w 1798"/>
                <a:gd name="T63" fmla="*/ 1796 h 2691"/>
                <a:gd name="T64" fmla="*/ 1216 w 1798"/>
                <a:gd name="T65" fmla="*/ 1934 h 2691"/>
                <a:gd name="T66" fmla="*/ 1198 w 1798"/>
                <a:gd name="T67" fmla="*/ 2268 h 2691"/>
                <a:gd name="T68" fmla="*/ 1130 w 1798"/>
                <a:gd name="T69" fmla="*/ 2497 h 2691"/>
                <a:gd name="T70" fmla="*/ 1046 w 1798"/>
                <a:gd name="T71" fmla="*/ 2607 h 2691"/>
                <a:gd name="T72" fmla="*/ 977 w 1798"/>
                <a:gd name="T73" fmla="*/ 2629 h 2691"/>
                <a:gd name="T74" fmla="*/ 852 w 1798"/>
                <a:gd name="T75" fmla="*/ 2506 h 2691"/>
                <a:gd name="T76" fmla="*/ 728 w 1798"/>
                <a:gd name="T77" fmla="*/ 2232 h 2691"/>
                <a:gd name="T78" fmla="*/ 686 w 1798"/>
                <a:gd name="T79" fmla="*/ 2014 h 2691"/>
                <a:gd name="T80" fmla="*/ 657 w 1798"/>
                <a:gd name="T81" fmla="*/ 1875 h 2691"/>
                <a:gd name="T82" fmla="*/ 609 w 1798"/>
                <a:gd name="T83" fmla="*/ 1868 h 2691"/>
                <a:gd name="T84" fmla="*/ 609 w 1798"/>
                <a:gd name="T85" fmla="*/ 2025 h 2691"/>
                <a:gd name="T86" fmla="*/ 640 w 1798"/>
                <a:gd name="T87" fmla="*/ 2265 h 2691"/>
                <a:gd name="T88" fmla="*/ 677 w 1798"/>
                <a:gd name="T89" fmla="*/ 2506 h 2691"/>
                <a:gd name="T90" fmla="*/ 708 w 1798"/>
                <a:gd name="T91" fmla="*/ 2667 h 2691"/>
                <a:gd name="T92" fmla="*/ 699 w 1798"/>
                <a:gd name="T93" fmla="*/ 2684 h 2691"/>
                <a:gd name="T94" fmla="*/ 604 w 1798"/>
                <a:gd name="T95" fmla="*/ 2636 h 2691"/>
                <a:gd name="T96" fmla="*/ 450 w 1798"/>
                <a:gd name="T97" fmla="*/ 2523 h 2691"/>
                <a:gd name="T98" fmla="*/ 278 w 1798"/>
                <a:gd name="T99" fmla="*/ 2329 h 2691"/>
                <a:gd name="T100" fmla="*/ 121 w 1798"/>
                <a:gd name="T101" fmla="*/ 2038 h 2691"/>
                <a:gd name="T102" fmla="*/ 17 w 1798"/>
                <a:gd name="T103" fmla="*/ 1632 h 2691"/>
                <a:gd name="T104" fmla="*/ 6 w 1798"/>
                <a:gd name="T105" fmla="*/ 1103 h 2691"/>
                <a:gd name="T106" fmla="*/ 81 w 1798"/>
                <a:gd name="T107" fmla="*/ 640 h 2691"/>
                <a:gd name="T108" fmla="*/ 207 w 1798"/>
                <a:gd name="T109" fmla="*/ 329 h 2691"/>
                <a:gd name="T110" fmla="*/ 351 w 1798"/>
                <a:gd name="T111" fmla="*/ 139 h 2691"/>
                <a:gd name="T112" fmla="*/ 485 w 1798"/>
                <a:gd name="T113" fmla="*/ 42 h 2691"/>
                <a:gd name="T114" fmla="*/ 580 w 1798"/>
                <a:gd name="T115" fmla="*/ 4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8" h="2691">
                  <a:moveTo>
                    <a:pt x="604" y="0"/>
                  </a:moveTo>
                  <a:lnTo>
                    <a:pt x="585" y="110"/>
                  </a:lnTo>
                  <a:lnTo>
                    <a:pt x="571" y="214"/>
                  </a:lnTo>
                  <a:lnTo>
                    <a:pt x="565" y="307"/>
                  </a:lnTo>
                  <a:lnTo>
                    <a:pt x="562" y="390"/>
                  </a:lnTo>
                  <a:lnTo>
                    <a:pt x="565" y="465"/>
                  </a:lnTo>
                  <a:lnTo>
                    <a:pt x="569" y="532"/>
                  </a:lnTo>
                  <a:lnTo>
                    <a:pt x="578" y="591"/>
                  </a:lnTo>
                  <a:lnTo>
                    <a:pt x="587" y="642"/>
                  </a:lnTo>
                  <a:lnTo>
                    <a:pt x="598" y="684"/>
                  </a:lnTo>
                  <a:lnTo>
                    <a:pt x="609" y="717"/>
                  </a:lnTo>
                  <a:lnTo>
                    <a:pt x="618" y="743"/>
                  </a:lnTo>
                  <a:lnTo>
                    <a:pt x="626" y="763"/>
                  </a:lnTo>
                  <a:lnTo>
                    <a:pt x="631" y="774"/>
                  </a:lnTo>
                  <a:lnTo>
                    <a:pt x="633" y="776"/>
                  </a:lnTo>
                  <a:lnTo>
                    <a:pt x="635" y="697"/>
                  </a:lnTo>
                  <a:lnTo>
                    <a:pt x="642" y="615"/>
                  </a:lnTo>
                  <a:lnTo>
                    <a:pt x="651" y="534"/>
                  </a:lnTo>
                  <a:lnTo>
                    <a:pt x="664" y="454"/>
                  </a:lnTo>
                  <a:lnTo>
                    <a:pt x="679" y="377"/>
                  </a:lnTo>
                  <a:lnTo>
                    <a:pt x="695" y="307"/>
                  </a:lnTo>
                  <a:lnTo>
                    <a:pt x="715" y="240"/>
                  </a:lnTo>
                  <a:lnTo>
                    <a:pt x="735" y="181"/>
                  </a:lnTo>
                  <a:lnTo>
                    <a:pt x="755" y="132"/>
                  </a:lnTo>
                  <a:lnTo>
                    <a:pt x="774" y="93"/>
                  </a:lnTo>
                  <a:lnTo>
                    <a:pt x="794" y="64"/>
                  </a:lnTo>
                  <a:lnTo>
                    <a:pt x="812" y="51"/>
                  </a:lnTo>
                  <a:lnTo>
                    <a:pt x="836" y="48"/>
                  </a:lnTo>
                  <a:lnTo>
                    <a:pt x="863" y="64"/>
                  </a:lnTo>
                  <a:lnTo>
                    <a:pt x="887" y="95"/>
                  </a:lnTo>
                  <a:lnTo>
                    <a:pt x="913" y="139"/>
                  </a:lnTo>
                  <a:lnTo>
                    <a:pt x="942" y="198"/>
                  </a:lnTo>
                  <a:lnTo>
                    <a:pt x="971" y="269"/>
                  </a:lnTo>
                  <a:lnTo>
                    <a:pt x="999" y="353"/>
                  </a:lnTo>
                  <a:lnTo>
                    <a:pt x="1033" y="448"/>
                  </a:lnTo>
                  <a:lnTo>
                    <a:pt x="1063" y="554"/>
                  </a:lnTo>
                  <a:lnTo>
                    <a:pt x="1088" y="631"/>
                  </a:lnTo>
                  <a:lnTo>
                    <a:pt x="1110" y="693"/>
                  </a:lnTo>
                  <a:lnTo>
                    <a:pt x="1130" y="746"/>
                  </a:lnTo>
                  <a:lnTo>
                    <a:pt x="1147" y="787"/>
                  </a:lnTo>
                  <a:lnTo>
                    <a:pt x="1161" y="818"/>
                  </a:lnTo>
                  <a:lnTo>
                    <a:pt x="1174" y="843"/>
                  </a:lnTo>
                  <a:lnTo>
                    <a:pt x="1185" y="860"/>
                  </a:lnTo>
                  <a:lnTo>
                    <a:pt x="1194" y="873"/>
                  </a:lnTo>
                  <a:lnTo>
                    <a:pt x="1200" y="880"/>
                  </a:lnTo>
                  <a:lnTo>
                    <a:pt x="1205" y="885"/>
                  </a:lnTo>
                  <a:lnTo>
                    <a:pt x="1207" y="885"/>
                  </a:lnTo>
                  <a:lnTo>
                    <a:pt x="1209" y="885"/>
                  </a:lnTo>
                  <a:lnTo>
                    <a:pt x="1211" y="858"/>
                  </a:lnTo>
                  <a:lnTo>
                    <a:pt x="1211" y="818"/>
                  </a:lnTo>
                  <a:lnTo>
                    <a:pt x="1211" y="770"/>
                  </a:lnTo>
                  <a:lnTo>
                    <a:pt x="1207" y="710"/>
                  </a:lnTo>
                  <a:lnTo>
                    <a:pt x="1200" y="646"/>
                  </a:lnTo>
                  <a:lnTo>
                    <a:pt x="1191" y="580"/>
                  </a:lnTo>
                  <a:lnTo>
                    <a:pt x="1180" y="510"/>
                  </a:lnTo>
                  <a:lnTo>
                    <a:pt x="1169" y="439"/>
                  </a:lnTo>
                  <a:lnTo>
                    <a:pt x="1156" y="373"/>
                  </a:lnTo>
                  <a:lnTo>
                    <a:pt x="1141" y="309"/>
                  </a:lnTo>
                  <a:lnTo>
                    <a:pt x="1125" y="254"/>
                  </a:lnTo>
                  <a:lnTo>
                    <a:pt x="1108" y="205"/>
                  </a:lnTo>
                  <a:lnTo>
                    <a:pt x="1090" y="168"/>
                  </a:lnTo>
                  <a:lnTo>
                    <a:pt x="1072" y="143"/>
                  </a:lnTo>
                  <a:lnTo>
                    <a:pt x="1046" y="117"/>
                  </a:lnTo>
                  <a:lnTo>
                    <a:pt x="1030" y="95"/>
                  </a:lnTo>
                  <a:lnTo>
                    <a:pt x="1022" y="75"/>
                  </a:lnTo>
                  <a:lnTo>
                    <a:pt x="1022" y="60"/>
                  </a:lnTo>
                  <a:lnTo>
                    <a:pt x="1024" y="48"/>
                  </a:lnTo>
                  <a:lnTo>
                    <a:pt x="1028" y="42"/>
                  </a:lnTo>
                  <a:lnTo>
                    <a:pt x="1035" y="37"/>
                  </a:lnTo>
                  <a:lnTo>
                    <a:pt x="1035" y="35"/>
                  </a:lnTo>
                  <a:lnTo>
                    <a:pt x="1112" y="51"/>
                  </a:lnTo>
                  <a:lnTo>
                    <a:pt x="1185" y="79"/>
                  </a:lnTo>
                  <a:lnTo>
                    <a:pt x="1253" y="121"/>
                  </a:lnTo>
                  <a:lnTo>
                    <a:pt x="1322" y="176"/>
                  </a:lnTo>
                  <a:lnTo>
                    <a:pt x="1386" y="240"/>
                  </a:lnTo>
                  <a:lnTo>
                    <a:pt x="1448" y="318"/>
                  </a:lnTo>
                  <a:lnTo>
                    <a:pt x="1505" y="404"/>
                  </a:lnTo>
                  <a:lnTo>
                    <a:pt x="1558" y="496"/>
                  </a:lnTo>
                  <a:lnTo>
                    <a:pt x="1606" y="598"/>
                  </a:lnTo>
                  <a:lnTo>
                    <a:pt x="1651" y="704"/>
                  </a:lnTo>
                  <a:lnTo>
                    <a:pt x="1688" y="814"/>
                  </a:lnTo>
                  <a:lnTo>
                    <a:pt x="1721" y="931"/>
                  </a:lnTo>
                  <a:lnTo>
                    <a:pt x="1750" y="1048"/>
                  </a:lnTo>
                  <a:lnTo>
                    <a:pt x="1772" y="1167"/>
                  </a:lnTo>
                  <a:lnTo>
                    <a:pt x="1787" y="1288"/>
                  </a:lnTo>
                  <a:lnTo>
                    <a:pt x="1796" y="1407"/>
                  </a:lnTo>
                  <a:lnTo>
                    <a:pt x="1798" y="1524"/>
                  </a:lnTo>
                  <a:lnTo>
                    <a:pt x="1794" y="1646"/>
                  </a:lnTo>
                  <a:lnTo>
                    <a:pt x="1781" y="1760"/>
                  </a:lnTo>
                  <a:lnTo>
                    <a:pt x="1763" y="1868"/>
                  </a:lnTo>
                  <a:lnTo>
                    <a:pt x="1739" y="1968"/>
                  </a:lnTo>
                  <a:lnTo>
                    <a:pt x="1710" y="2060"/>
                  </a:lnTo>
                  <a:lnTo>
                    <a:pt x="1677" y="2146"/>
                  </a:lnTo>
                  <a:lnTo>
                    <a:pt x="1644" y="2223"/>
                  </a:lnTo>
                  <a:lnTo>
                    <a:pt x="1606" y="2294"/>
                  </a:lnTo>
                  <a:lnTo>
                    <a:pt x="1571" y="2358"/>
                  </a:lnTo>
                  <a:lnTo>
                    <a:pt x="1534" y="2413"/>
                  </a:lnTo>
                  <a:lnTo>
                    <a:pt x="1498" y="2459"/>
                  </a:lnTo>
                  <a:lnTo>
                    <a:pt x="1463" y="2499"/>
                  </a:lnTo>
                  <a:lnTo>
                    <a:pt x="1432" y="2528"/>
                  </a:lnTo>
                  <a:lnTo>
                    <a:pt x="1406" y="2550"/>
                  </a:lnTo>
                  <a:lnTo>
                    <a:pt x="1384" y="2563"/>
                  </a:lnTo>
                  <a:lnTo>
                    <a:pt x="1366" y="2568"/>
                  </a:lnTo>
                  <a:lnTo>
                    <a:pt x="1348" y="2563"/>
                  </a:lnTo>
                  <a:lnTo>
                    <a:pt x="1335" y="2548"/>
                  </a:lnTo>
                  <a:lnTo>
                    <a:pt x="1324" y="2523"/>
                  </a:lnTo>
                  <a:lnTo>
                    <a:pt x="1317" y="2490"/>
                  </a:lnTo>
                  <a:lnTo>
                    <a:pt x="1315" y="2451"/>
                  </a:lnTo>
                  <a:lnTo>
                    <a:pt x="1313" y="2404"/>
                  </a:lnTo>
                  <a:lnTo>
                    <a:pt x="1313" y="2356"/>
                  </a:lnTo>
                  <a:lnTo>
                    <a:pt x="1315" y="2301"/>
                  </a:lnTo>
                  <a:lnTo>
                    <a:pt x="1315" y="2246"/>
                  </a:lnTo>
                  <a:lnTo>
                    <a:pt x="1317" y="2186"/>
                  </a:lnTo>
                  <a:lnTo>
                    <a:pt x="1315" y="2155"/>
                  </a:lnTo>
                  <a:lnTo>
                    <a:pt x="1313" y="2122"/>
                  </a:lnTo>
                  <a:lnTo>
                    <a:pt x="1311" y="2084"/>
                  </a:lnTo>
                  <a:lnTo>
                    <a:pt x="1306" y="2047"/>
                  </a:lnTo>
                  <a:lnTo>
                    <a:pt x="1300" y="2007"/>
                  </a:lnTo>
                  <a:lnTo>
                    <a:pt x="1293" y="1968"/>
                  </a:lnTo>
                  <a:lnTo>
                    <a:pt x="1286" y="1932"/>
                  </a:lnTo>
                  <a:lnTo>
                    <a:pt x="1280" y="1897"/>
                  </a:lnTo>
                  <a:lnTo>
                    <a:pt x="1271" y="1864"/>
                  </a:lnTo>
                  <a:lnTo>
                    <a:pt x="1264" y="1837"/>
                  </a:lnTo>
                  <a:lnTo>
                    <a:pt x="1256" y="1815"/>
                  </a:lnTo>
                  <a:lnTo>
                    <a:pt x="1249" y="1798"/>
                  </a:lnTo>
                  <a:lnTo>
                    <a:pt x="1240" y="1789"/>
                  </a:lnTo>
                  <a:lnTo>
                    <a:pt x="1233" y="1789"/>
                  </a:lnTo>
                  <a:lnTo>
                    <a:pt x="1229" y="1796"/>
                  </a:lnTo>
                  <a:lnTo>
                    <a:pt x="1222" y="1813"/>
                  </a:lnTo>
                  <a:lnTo>
                    <a:pt x="1220" y="1842"/>
                  </a:lnTo>
                  <a:lnTo>
                    <a:pt x="1216" y="1882"/>
                  </a:lnTo>
                  <a:lnTo>
                    <a:pt x="1216" y="1934"/>
                  </a:lnTo>
                  <a:lnTo>
                    <a:pt x="1216" y="2001"/>
                  </a:lnTo>
                  <a:lnTo>
                    <a:pt x="1214" y="2100"/>
                  </a:lnTo>
                  <a:lnTo>
                    <a:pt x="1209" y="2188"/>
                  </a:lnTo>
                  <a:lnTo>
                    <a:pt x="1198" y="2268"/>
                  </a:lnTo>
                  <a:lnTo>
                    <a:pt x="1185" y="2338"/>
                  </a:lnTo>
                  <a:lnTo>
                    <a:pt x="1169" y="2400"/>
                  </a:lnTo>
                  <a:lnTo>
                    <a:pt x="1150" y="2453"/>
                  </a:lnTo>
                  <a:lnTo>
                    <a:pt x="1130" y="2497"/>
                  </a:lnTo>
                  <a:lnTo>
                    <a:pt x="1108" y="2534"/>
                  </a:lnTo>
                  <a:lnTo>
                    <a:pt x="1088" y="2565"/>
                  </a:lnTo>
                  <a:lnTo>
                    <a:pt x="1066" y="2590"/>
                  </a:lnTo>
                  <a:lnTo>
                    <a:pt x="1046" y="2607"/>
                  </a:lnTo>
                  <a:lnTo>
                    <a:pt x="1028" y="2621"/>
                  </a:lnTo>
                  <a:lnTo>
                    <a:pt x="1013" y="2629"/>
                  </a:lnTo>
                  <a:lnTo>
                    <a:pt x="999" y="2634"/>
                  </a:lnTo>
                  <a:lnTo>
                    <a:pt x="977" y="2629"/>
                  </a:lnTo>
                  <a:lnTo>
                    <a:pt x="951" y="2616"/>
                  </a:lnTo>
                  <a:lnTo>
                    <a:pt x="920" y="2590"/>
                  </a:lnTo>
                  <a:lnTo>
                    <a:pt x="887" y="2552"/>
                  </a:lnTo>
                  <a:lnTo>
                    <a:pt x="852" y="2506"/>
                  </a:lnTo>
                  <a:lnTo>
                    <a:pt x="816" y="2446"/>
                  </a:lnTo>
                  <a:lnTo>
                    <a:pt x="781" y="2376"/>
                  </a:lnTo>
                  <a:lnTo>
                    <a:pt x="748" y="2294"/>
                  </a:lnTo>
                  <a:lnTo>
                    <a:pt x="728" y="2232"/>
                  </a:lnTo>
                  <a:lnTo>
                    <a:pt x="713" y="2173"/>
                  </a:lnTo>
                  <a:lnTo>
                    <a:pt x="702" y="2115"/>
                  </a:lnTo>
                  <a:lnTo>
                    <a:pt x="693" y="2062"/>
                  </a:lnTo>
                  <a:lnTo>
                    <a:pt x="686" y="2014"/>
                  </a:lnTo>
                  <a:lnTo>
                    <a:pt x="682" y="1970"/>
                  </a:lnTo>
                  <a:lnTo>
                    <a:pt x="675" y="1932"/>
                  </a:lnTo>
                  <a:lnTo>
                    <a:pt x="668" y="1899"/>
                  </a:lnTo>
                  <a:lnTo>
                    <a:pt x="657" y="1875"/>
                  </a:lnTo>
                  <a:lnTo>
                    <a:pt x="644" y="1857"/>
                  </a:lnTo>
                  <a:lnTo>
                    <a:pt x="626" y="1848"/>
                  </a:lnTo>
                  <a:lnTo>
                    <a:pt x="615" y="1853"/>
                  </a:lnTo>
                  <a:lnTo>
                    <a:pt x="609" y="1868"/>
                  </a:lnTo>
                  <a:lnTo>
                    <a:pt x="604" y="1895"/>
                  </a:lnTo>
                  <a:lnTo>
                    <a:pt x="604" y="1930"/>
                  </a:lnTo>
                  <a:lnTo>
                    <a:pt x="607" y="1974"/>
                  </a:lnTo>
                  <a:lnTo>
                    <a:pt x="609" y="2025"/>
                  </a:lnTo>
                  <a:lnTo>
                    <a:pt x="615" y="2080"/>
                  </a:lnTo>
                  <a:lnTo>
                    <a:pt x="622" y="2140"/>
                  </a:lnTo>
                  <a:lnTo>
                    <a:pt x="631" y="2201"/>
                  </a:lnTo>
                  <a:lnTo>
                    <a:pt x="640" y="2265"/>
                  </a:lnTo>
                  <a:lnTo>
                    <a:pt x="649" y="2327"/>
                  </a:lnTo>
                  <a:lnTo>
                    <a:pt x="660" y="2391"/>
                  </a:lnTo>
                  <a:lnTo>
                    <a:pt x="668" y="2451"/>
                  </a:lnTo>
                  <a:lnTo>
                    <a:pt x="677" y="2506"/>
                  </a:lnTo>
                  <a:lnTo>
                    <a:pt x="688" y="2557"/>
                  </a:lnTo>
                  <a:lnTo>
                    <a:pt x="695" y="2601"/>
                  </a:lnTo>
                  <a:lnTo>
                    <a:pt x="702" y="2638"/>
                  </a:lnTo>
                  <a:lnTo>
                    <a:pt x="708" y="2667"/>
                  </a:lnTo>
                  <a:lnTo>
                    <a:pt x="710" y="2684"/>
                  </a:lnTo>
                  <a:lnTo>
                    <a:pt x="713" y="2691"/>
                  </a:lnTo>
                  <a:lnTo>
                    <a:pt x="708" y="2689"/>
                  </a:lnTo>
                  <a:lnTo>
                    <a:pt x="699" y="2684"/>
                  </a:lnTo>
                  <a:lnTo>
                    <a:pt x="682" y="2678"/>
                  </a:lnTo>
                  <a:lnTo>
                    <a:pt x="660" y="2669"/>
                  </a:lnTo>
                  <a:lnTo>
                    <a:pt x="635" y="2654"/>
                  </a:lnTo>
                  <a:lnTo>
                    <a:pt x="604" y="2636"/>
                  </a:lnTo>
                  <a:lnTo>
                    <a:pt x="569" y="2614"/>
                  </a:lnTo>
                  <a:lnTo>
                    <a:pt x="532" y="2590"/>
                  </a:lnTo>
                  <a:lnTo>
                    <a:pt x="492" y="2559"/>
                  </a:lnTo>
                  <a:lnTo>
                    <a:pt x="450" y="2523"/>
                  </a:lnTo>
                  <a:lnTo>
                    <a:pt x="408" y="2484"/>
                  </a:lnTo>
                  <a:lnTo>
                    <a:pt x="364" y="2437"/>
                  </a:lnTo>
                  <a:lnTo>
                    <a:pt x="320" y="2387"/>
                  </a:lnTo>
                  <a:lnTo>
                    <a:pt x="278" y="2329"/>
                  </a:lnTo>
                  <a:lnTo>
                    <a:pt x="234" y="2265"/>
                  </a:lnTo>
                  <a:lnTo>
                    <a:pt x="194" y="2197"/>
                  </a:lnTo>
                  <a:lnTo>
                    <a:pt x="156" y="2122"/>
                  </a:lnTo>
                  <a:lnTo>
                    <a:pt x="121" y="2038"/>
                  </a:lnTo>
                  <a:lnTo>
                    <a:pt x="88" y="1948"/>
                  </a:lnTo>
                  <a:lnTo>
                    <a:pt x="59" y="1851"/>
                  </a:lnTo>
                  <a:lnTo>
                    <a:pt x="35" y="1745"/>
                  </a:lnTo>
                  <a:lnTo>
                    <a:pt x="17" y="1632"/>
                  </a:lnTo>
                  <a:lnTo>
                    <a:pt x="4" y="1513"/>
                  </a:lnTo>
                  <a:lnTo>
                    <a:pt x="0" y="1383"/>
                  </a:lnTo>
                  <a:lnTo>
                    <a:pt x="0" y="1244"/>
                  </a:lnTo>
                  <a:lnTo>
                    <a:pt x="6" y="1103"/>
                  </a:lnTo>
                  <a:lnTo>
                    <a:pt x="20" y="971"/>
                  </a:lnTo>
                  <a:lnTo>
                    <a:pt x="35" y="851"/>
                  </a:lnTo>
                  <a:lnTo>
                    <a:pt x="57" y="741"/>
                  </a:lnTo>
                  <a:lnTo>
                    <a:pt x="81" y="640"/>
                  </a:lnTo>
                  <a:lnTo>
                    <a:pt x="110" y="549"/>
                  </a:lnTo>
                  <a:lnTo>
                    <a:pt x="139" y="468"/>
                  </a:lnTo>
                  <a:lnTo>
                    <a:pt x="172" y="395"/>
                  </a:lnTo>
                  <a:lnTo>
                    <a:pt x="207" y="329"/>
                  </a:lnTo>
                  <a:lnTo>
                    <a:pt x="242" y="271"/>
                  </a:lnTo>
                  <a:lnTo>
                    <a:pt x="278" y="221"/>
                  </a:lnTo>
                  <a:lnTo>
                    <a:pt x="315" y="176"/>
                  </a:lnTo>
                  <a:lnTo>
                    <a:pt x="351" y="139"/>
                  </a:lnTo>
                  <a:lnTo>
                    <a:pt x="388" y="108"/>
                  </a:lnTo>
                  <a:lnTo>
                    <a:pt x="421" y="82"/>
                  </a:lnTo>
                  <a:lnTo>
                    <a:pt x="454" y="60"/>
                  </a:lnTo>
                  <a:lnTo>
                    <a:pt x="485" y="42"/>
                  </a:lnTo>
                  <a:lnTo>
                    <a:pt x="514" y="29"/>
                  </a:lnTo>
                  <a:lnTo>
                    <a:pt x="540" y="18"/>
                  </a:lnTo>
                  <a:lnTo>
                    <a:pt x="562" y="11"/>
                  </a:lnTo>
                  <a:lnTo>
                    <a:pt x="580" y="4"/>
                  </a:lnTo>
                  <a:lnTo>
                    <a:pt x="593" y="2"/>
                  </a:lnTo>
                  <a:lnTo>
                    <a:pt x="60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146"/>
            <p:cNvSpPr>
              <a:spLocks/>
            </p:cNvSpPr>
            <p:nvPr/>
          </p:nvSpPr>
          <p:spPr bwMode="auto">
            <a:xfrm>
              <a:off x="3958006" y="777219"/>
              <a:ext cx="544680" cy="1648998"/>
            </a:xfrm>
            <a:custGeom>
              <a:avLst/>
              <a:gdLst>
                <a:gd name="T0" fmla="*/ 4 w 801"/>
                <a:gd name="T1" fmla="*/ 3 h 2425"/>
                <a:gd name="T2" fmla="*/ 35 w 801"/>
                <a:gd name="T3" fmla="*/ 14 h 2425"/>
                <a:gd name="T4" fmla="*/ 95 w 801"/>
                <a:gd name="T5" fmla="*/ 38 h 2425"/>
                <a:gd name="T6" fmla="*/ 172 w 801"/>
                <a:gd name="T7" fmla="*/ 82 h 2425"/>
                <a:gd name="T8" fmla="*/ 265 w 801"/>
                <a:gd name="T9" fmla="*/ 148 h 2425"/>
                <a:gd name="T10" fmla="*/ 364 w 801"/>
                <a:gd name="T11" fmla="*/ 236 h 2425"/>
                <a:gd name="T12" fmla="*/ 468 w 801"/>
                <a:gd name="T13" fmla="*/ 355 h 2425"/>
                <a:gd name="T14" fmla="*/ 567 w 801"/>
                <a:gd name="T15" fmla="*/ 505 h 2425"/>
                <a:gd name="T16" fmla="*/ 657 w 801"/>
                <a:gd name="T17" fmla="*/ 693 h 2425"/>
                <a:gd name="T18" fmla="*/ 732 w 801"/>
                <a:gd name="T19" fmla="*/ 918 h 2425"/>
                <a:gd name="T20" fmla="*/ 785 w 801"/>
                <a:gd name="T21" fmla="*/ 1169 h 2425"/>
                <a:gd name="T22" fmla="*/ 801 w 801"/>
                <a:gd name="T23" fmla="*/ 1399 h 2425"/>
                <a:gd name="T24" fmla="*/ 788 w 801"/>
                <a:gd name="T25" fmla="*/ 1600 h 2425"/>
                <a:gd name="T26" fmla="*/ 750 w 801"/>
                <a:gd name="T27" fmla="*/ 1778 h 2425"/>
                <a:gd name="T28" fmla="*/ 695 w 801"/>
                <a:gd name="T29" fmla="*/ 1933 h 2425"/>
                <a:gd name="T30" fmla="*/ 627 w 801"/>
                <a:gd name="T31" fmla="*/ 2063 h 2425"/>
                <a:gd name="T32" fmla="*/ 551 w 801"/>
                <a:gd name="T33" fmla="*/ 2173 h 2425"/>
                <a:gd name="T34" fmla="*/ 474 w 801"/>
                <a:gd name="T35" fmla="*/ 2261 h 2425"/>
                <a:gd name="T36" fmla="*/ 404 w 801"/>
                <a:gd name="T37" fmla="*/ 2332 h 2425"/>
                <a:gd name="T38" fmla="*/ 342 w 801"/>
                <a:gd name="T39" fmla="*/ 2383 h 2425"/>
                <a:gd name="T40" fmla="*/ 298 w 801"/>
                <a:gd name="T41" fmla="*/ 2418 h 2425"/>
                <a:gd name="T42" fmla="*/ 278 w 801"/>
                <a:gd name="T43" fmla="*/ 2425 h 2425"/>
                <a:gd name="T44" fmla="*/ 284 w 801"/>
                <a:gd name="T45" fmla="*/ 2396 h 2425"/>
                <a:gd name="T46" fmla="*/ 309 w 801"/>
                <a:gd name="T47" fmla="*/ 2334 h 2425"/>
                <a:gd name="T48" fmla="*/ 346 w 801"/>
                <a:gd name="T49" fmla="*/ 2246 h 2425"/>
                <a:gd name="T50" fmla="*/ 393 w 801"/>
                <a:gd name="T51" fmla="*/ 2129 h 2425"/>
                <a:gd name="T52" fmla="*/ 439 w 801"/>
                <a:gd name="T53" fmla="*/ 1992 h 2425"/>
                <a:gd name="T54" fmla="*/ 485 w 801"/>
                <a:gd name="T55" fmla="*/ 1836 h 2425"/>
                <a:gd name="T56" fmla="*/ 521 w 801"/>
                <a:gd name="T57" fmla="*/ 1664 h 2425"/>
                <a:gd name="T58" fmla="*/ 543 w 801"/>
                <a:gd name="T59" fmla="*/ 1476 h 2425"/>
                <a:gd name="T60" fmla="*/ 545 w 801"/>
                <a:gd name="T61" fmla="*/ 1282 h 2425"/>
                <a:gd name="T62" fmla="*/ 523 w 801"/>
                <a:gd name="T63" fmla="*/ 1079 h 2425"/>
                <a:gd name="T64" fmla="*/ 461 w 801"/>
                <a:gd name="T65" fmla="*/ 821 h 2425"/>
                <a:gd name="T66" fmla="*/ 382 w 801"/>
                <a:gd name="T67" fmla="*/ 600 h 2425"/>
                <a:gd name="T68" fmla="*/ 291 w 801"/>
                <a:gd name="T69" fmla="*/ 419 h 2425"/>
                <a:gd name="T70" fmla="*/ 201 w 801"/>
                <a:gd name="T71" fmla="*/ 272 h 2425"/>
                <a:gd name="T72" fmla="*/ 117 w 801"/>
                <a:gd name="T73" fmla="*/ 159 h 2425"/>
                <a:gd name="T74" fmla="*/ 50 w 801"/>
                <a:gd name="T75" fmla="*/ 78 h 2425"/>
                <a:gd name="T76" fmla="*/ 9 w 801"/>
                <a:gd name="T77" fmla="*/ 27 h 2425"/>
                <a:gd name="T78" fmla="*/ 0 w 801"/>
                <a:gd name="T79" fmla="*/ 0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1" h="2425">
                  <a:moveTo>
                    <a:pt x="0" y="0"/>
                  </a:moveTo>
                  <a:lnTo>
                    <a:pt x="4" y="3"/>
                  </a:lnTo>
                  <a:lnTo>
                    <a:pt x="17" y="7"/>
                  </a:lnTo>
                  <a:lnTo>
                    <a:pt x="35" y="14"/>
                  </a:lnTo>
                  <a:lnTo>
                    <a:pt x="62" y="25"/>
                  </a:lnTo>
                  <a:lnTo>
                    <a:pt x="95" y="38"/>
                  </a:lnTo>
                  <a:lnTo>
                    <a:pt x="130" y="58"/>
                  </a:lnTo>
                  <a:lnTo>
                    <a:pt x="172" y="82"/>
                  </a:lnTo>
                  <a:lnTo>
                    <a:pt x="216" y="113"/>
                  </a:lnTo>
                  <a:lnTo>
                    <a:pt x="265" y="148"/>
                  </a:lnTo>
                  <a:lnTo>
                    <a:pt x="313" y="190"/>
                  </a:lnTo>
                  <a:lnTo>
                    <a:pt x="364" y="236"/>
                  </a:lnTo>
                  <a:lnTo>
                    <a:pt x="415" y="294"/>
                  </a:lnTo>
                  <a:lnTo>
                    <a:pt x="468" y="355"/>
                  </a:lnTo>
                  <a:lnTo>
                    <a:pt x="518" y="426"/>
                  </a:lnTo>
                  <a:lnTo>
                    <a:pt x="567" y="505"/>
                  </a:lnTo>
                  <a:lnTo>
                    <a:pt x="613" y="596"/>
                  </a:lnTo>
                  <a:lnTo>
                    <a:pt x="657" y="693"/>
                  </a:lnTo>
                  <a:lnTo>
                    <a:pt x="697" y="801"/>
                  </a:lnTo>
                  <a:lnTo>
                    <a:pt x="732" y="918"/>
                  </a:lnTo>
                  <a:lnTo>
                    <a:pt x="763" y="1046"/>
                  </a:lnTo>
                  <a:lnTo>
                    <a:pt x="785" y="1169"/>
                  </a:lnTo>
                  <a:lnTo>
                    <a:pt x="796" y="1289"/>
                  </a:lnTo>
                  <a:lnTo>
                    <a:pt x="801" y="1399"/>
                  </a:lnTo>
                  <a:lnTo>
                    <a:pt x="799" y="1502"/>
                  </a:lnTo>
                  <a:lnTo>
                    <a:pt x="788" y="1600"/>
                  </a:lnTo>
                  <a:lnTo>
                    <a:pt x="772" y="1692"/>
                  </a:lnTo>
                  <a:lnTo>
                    <a:pt x="750" y="1778"/>
                  </a:lnTo>
                  <a:lnTo>
                    <a:pt x="724" y="1858"/>
                  </a:lnTo>
                  <a:lnTo>
                    <a:pt x="695" y="1933"/>
                  </a:lnTo>
                  <a:lnTo>
                    <a:pt x="662" y="2001"/>
                  </a:lnTo>
                  <a:lnTo>
                    <a:pt x="627" y="2063"/>
                  </a:lnTo>
                  <a:lnTo>
                    <a:pt x="589" y="2120"/>
                  </a:lnTo>
                  <a:lnTo>
                    <a:pt x="551" y="2173"/>
                  </a:lnTo>
                  <a:lnTo>
                    <a:pt x="512" y="2219"/>
                  </a:lnTo>
                  <a:lnTo>
                    <a:pt x="474" y="2261"/>
                  </a:lnTo>
                  <a:lnTo>
                    <a:pt x="437" y="2299"/>
                  </a:lnTo>
                  <a:lnTo>
                    <a:pt x="404" y="2332"/>
                  </a:lnTo>
                  <a:lnTo>
                    <a:pt x="370" y="2361"/>
                  </a:lnTo>
                  <a:lnTo>
                    <a:pt x="342" y="2383"/>
                  </a:lnTo>
                  <a:lnTo>
                    <a:pt x="318" y="2402"/>
                  </a:lnTo>
                  <a:lnTo>
                    <a:pt x="298" y="2418"/>
                  </a:lnTo>
                  <a:lnTo>
                    <a:pt x="284" y="2425"/>
                  </a:lnTo>
                  <a:lnTo>
                    <a:pt x="278" y="2425"/>
                  </a:lnTo>
                  <a:lnTo>
                    <a:pt x="278" y="2414"/>
                  </a:lnTo>
                  <a:lnTo>
                    <a:pt x="284" y="2396"/>
                  </a:lnTo>
                  <a:lnTo>
                    <a:pt x="295" y="2369"/>
                  </a:lnTo>
                  <a:lnTo>
                    <a:pt x="309" y="2334"/>
                  </a:lnTo>
                  <a:lnTo>
                    <a:pt x="326" y="2292"/>
                  </a:lnTo>
                  <a:lnTo>
                    <a:pt x="346" y="2246"/>
                  </a:lnTo>
                  <a:lnTo>
                    <a:pt x="368" y="2191"/>
                  </a:lnTo>
                  <a:lnTo>
                    <a:pt x="393" y="2129"/>
                  </a:lnTo>
                  <a:lnTo>
                    <a:pt x="415" y="2063"/>
                  </a:lnTo>
                  <a:lnTo>
                    <a:pt x="439" y="1992"/>
                  </a:lnTo>
                  <a:lnTo>
                    <a:pt x="463" y="1915"/>
                  </a:lnTo>
                  <a:lnTo>
                    <a:pt x="485" y="1836"/>
                  </a:lnTo>
                  <a:lnTo>
                    <a:pt x="503" y="1752"/>
                  </a:lnTo>
                  <a:lnTo>
                    <a:pt x="521" y="1664"/>
                  </a:lnTo>
                  <a:lnTo>
                    <a:pt x="534" y="1571"/>
                  </a:lnTo>
                  <a:lnTo>
                    <a:pt x="543" y="1476"/>
                  </a:lnTo>
                  <a:lnTo>
                    <a:pt x="547" y="1381"/>
                  </a:lnTo>
                  <a:lnTo>
                    <a:pt x="545" y="1282"/>
                  </a:lnTo>
                  <a:lnTo>
                    <a:pt x="538" y="1180"/>
                  </a:lnTo>
                  <a:lnTo>
                    <a:pt x="523" y="1079"/>
                  </a:lnTo>
                  <a:lnTo>
                    <a:pt x="494" y="944"/>
                  </a:lnTo>
                  <a:lnTo>
                    <a:pt x="461" y="821"/>
                  </a:lnTo>
                  <a:lnTo>
                    <a:pt x="423" y="706"/>
                  </a:lnTo>
                  <a:lnTo>
                    <a:pt x="382" y="600"/>
                  </a:lnTo>
                  <a:lnTo>
                    <a:pt x="337" y="505"/>
                  </a:lnTo>
                  <a:lnTo>
                    <a:pt x="291" y="419"/>
                  </a:lnTo>
                  <a:lnTo>
                    <a:pt x="245" y="340"/>
                  </a:lnTo>
                  <a:lnTo>
                    <a:pt x="201" y="272"/>
                  </a:lnTo>
                  <a:lnTo>
                    <a:pt x="156" y="212"/>
                  </a:lnTo>
                  <a:lnTo>
                    <a:pt x="117" y="159"/>
                  </a:lnTo>
                  <a:lnTo>
                    <a:pt x="81" y="115"/>
                  </a:lnTo>
                  <a:lnTo>
                    <a:pt x="50" y="78"/>
                  </a:lnTo>
                  <a:lnTo>
                    <a:pt x="26" y="49"/>
                  </a:lnTo>
                  <a:lnTo>
                    <a:pt x="9" y="27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147"/>
            <p:cNvSpPr>
              <a:spLocks/>
            </p:cNvSpPr>
            <p:nvPr/>
          </p:nvSpPr>
          <p:spPr bwMode="auto">
            <a:xfrm>
              <a:off x="4166086" y="807139"/>
              <a:ext cx="489599" cy="1262078"/>
            </a:xfrm>
            <a:custGeom>
              <a:avLst/>
              <a:gdLst>
                <a:gd name="T0" fmla="*/ 20 w 720"/>
                <a:gd name="T1" fmla="*/ 0 h 1856"/>
                <a:gd name="T2" fmla="*/ 56 w 720"/>
                <a:gd name="T3" fmla="*/ 14 h 1856"/>
                <a:gd name="T4" fmla="*/ 117 w 720"/>
                <a:gd name="T5" fmla="*/ 45 h 1856"/>
                <a:gd name="T6" fmla="*/ 199 w 720"/>
                <a:gd name="T7" fmla="*/ 97 h 1856"/>
                <a:gd name="T8" fmla="*/ 296 w 720"/>
                <a:gd name="T9" fmla="*/ 172 h 1856"/>
                <a:gd name="T10" fmla="*/ 398 w 720"/>
                <a:gd name="T11" fmla="*/ 278 h 1856"/>
                <a:gd name="T12" fmla="*/ 497 w 720"/>
                <a:gd name="T13" fmla="*/ 417 h 1856"/>
                <a:gd name="T14" fmla="*/ 588 w 720"/>
                <a:gd name="T15" fmla="*/ 594 h 1856"/>
                <a:gd name="T16" fmla="*/ 663 w 720"/>
                <a:gd name="T17" fmla="*/ 810 h 1856"/>
                <a:gd name="T18" fmla="*/ 709 w 720"/>
                <a:gd name="T19" fmla="*/ 1035 h 1856"/>
                <a:gd name="T20" fmla="*/ 720 w 720"/>
                <a:gd name="T21" fmla="*/ 1231 h 1856"/>
                <a:gd name="T22" fmla="*/ 707 w 720"/>
                <a:gd name="T23" fmla="*/ 1401 h 1856"/>
                <a:gd name="T24" fmla="*/ 674 w 720"/>
                <a:gd name="T25" fmla="*/ 1545 h 1856"/>
                <a:gd name="T26" fmla="*/ 632 w 720"/>
                <a:gd name="T27" fmla="*/ 1659 h 1856"/>
                <a:gd name="T28" fmla="*/ 588 w 720"/>
                <a:gd name="T29" fmla="*/ 1750 h 1856"/>
                <a:gd name="T30" fmla="*/ 548 w 720"/>
                <a:gd name="T31" fmla="*/ 1811 h 1856"/>
                <a:gd name="T32" fmla="*/ 521 w 720"/>
                <a:gd name="T33" fmla="*/ 1847 h 1856"/>
                <a:gd name="T34" fmla="*/ 513 w 720"/>
                <a:gd name="T35" fmla="*/ 1853 h 1856"/>
                <a:gd name="T36" fmla="*/ 521 w 720"/>
                <a:gd name="T37" fmla="*/ 1816 h 1856"/>
                <a:gd name="T38" fmla="*/ 537 w 720"/>
                <a:gd name="T39" fmla="*/ 1736 h 1856"/>
                <a:gd name="T40" fmla="*/ 559 w 720"/>
                <a:gd name="T41" fmla="*/ 1622 h 1856"/>
                <a:gd name="T42" fmla="*/ 577 w 720"/>
                <a:gd name="T43" fmla="*/ 1483 h 1856"/>
                <a:gd name="T44" fmla="*/ 592 w 720"/>
                <a:gd name="T45" fmla="*/ 1324 h 1856"/>
                <a:gd name="T46" fmla="*/ 594 w 720"/>
                <a:gd name="T47" fmla="*/ 1154 h 1856"/>
                <a:gd name="T48" fmla="*/ 583 w 720"/>
                <a:gd name="T49" fmla="*/ 978 h 1856"/>
                <a:gd name="T50" fmla="*/ 552 w 720"/>
                <a:gd name="T51" fmla="*/ 806 h 1856"/>
                <a:gd name="T52" fmla="*/ 495 w 720"/>
                <a:gd name="T53" fmla="*/ 642 h 1856"/>
                <a:gd name="T54" fmla="*/ 393 w 720"/>
                <a:gd name="T55" fmla="*/ 453 h 1856"/>
                <a:gd name="T56" fmla="*/ 285 w 720"/>
                <a:gd name="T57" fmla="*/ 305 h 1856"/>
                <a:gd name="T58" fmla="*/ 181 w 720"/>
                <a:gd name="T59" fmla="*/ 192 h 1856"/>
                <a:gd name="T60" fmla="*/ 93 w 720"/>
                <a:gd name="T61" fmla="*/ 111 h 1856"/>
                <a:gd name="T62" fmla="*/ 29 w 720"/>
                <a:gd name="T63" fmla="*/ 53 h 1856"/>
                <a:gd name="T64" fmla="*/ 0 w 720"/>
                <a:gd name="T65" fmla="*/ 18 h 1856"/>
                <a:gd name="T66" fmla="*/ 16 w 720"/>
                <a:gd name="T67" fmla="*/ 0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1856">
                  <a:moveTo>
                    <a:pt x="16" y="0"/>
                  </a:moveTo>
                  <a:lnTo>
                    <a:pt x="20" y="0"/>
                  </a:lnTo>
                  <a:lnTo>
                    <a:pt x="34" y="7"/>
                  </a:lnTo>
                  <a:lnTo>
                    <a:pt x="56" y="14"/>
                  </a:lnTo>
                  <a:lnTo>
                    <a:pt x="82" y="27"/>
                  </a:lnTo>
                  <a:lnTo>
                    <a:pt x="117" y="45"/>
                  </a:lnTo>
                  <a:lnTo>
                    <a:pt x="157" y="69"/>
                  </a:lnTo>
                  <a:lnTo>
                    <a:pt x="199" y="97"/>
                  </a:lnTo>
                  <a:lnTo>
                    <a:pt x="248" y="131"/>
                  </a:lnTo>
                  <a:lnTo>
                    <a:pt x="296" y="172"/>
                  </a:lnTo>
                  <a:lnTo>
                    <a:pt x="347" y="223"/>
                  </a:lnTo>
                  <a:lnTo>
                    <a:pt x="398" y="278"/>
                  </a:lnTo>
                  <a:lnTo>
                    <a:pt x="449" y="345"/>
                  </a:lnTo>
                  <a:lnTo>
                    <a:pt x="497" y="417"/>
                  </a:lnTo>
                  <a:lnTo>
                    <a:pt x="543" y="501"/>
                  </a:lnTo>
                  <a:lnTo>
                    <a:pt x="588" y="594"/>
                  </a:lnTo>
                  <a:lnTo>
                    <a:pt x="627" y="697"/>
                  </a:lnTo>
                  <a:lnTo>
                    <a:pt x="663" y="810"/>
                  </a:lnTo>
                  <a:lnTo>
                    <a:pt x="691" y="927"/>
                  </a:lnTo>
                  <a:lnTo>
                    <a:pt x="709" y="1035"/>
                  </a:lnTo>
                  <a:lnTo>
                    <a:pt x="718" y="1136"/>
                  </a:lnTo>
                  <a:lnTo>
                    <a:pt x="720" y="1231"/>
                  </a:lnTo>
                  <a:lnTo>
                    <a:pt x="716" y="1320"/>
                  </a:lnTo>
                  <a:lnTo>
                    <a:pt x="707" y="1401"/>
                  </a:lnTo>
                  <a:lnTo>
                    <a:pt x="691" y="1476"/>
                  </a:lnTo>
                  <a:lnTo>
                    <a:pt x="674" y="1545"/>
                  </a:lnTo>
                  <a:lnTo>
                    <a:pt x="654" y="1606"/>
                  </a:lnTo>
                  <a:lnTo>
                    <a:pt x="632" y="1659"/>
                  </a:lnTo>
                  <a:lnTo>
                    <a:pt x="610" y="1708"/>
                  </a:lnTo>
                  <a:lnTo>
                    <a:pt x="588" y="1750"/>
                  </a:lnTo>
                  <a:lnTo>
                    <a:pt x="565" y="1783"/>
                  </a:lnTo>
                  <a:lnTo>
                    <a:pt x="548" y="1811"/>
                  </a:lnTo>
                  <a:lnTo>
                    <a:pt x="532" y="1833"/>
                  </a:lnTo>
                  <a:lnTo>
                    <a:pt x="521" y="1847"/>
                  </a:lnTo>
                  <a:lnTo>
                    <a:pt x="515" y="1856"/>
                  </a:lnTo>
                  <a:lnTo>
                    <a:pt x="513" y="1853"/>
                  </a:lnTo>
                  <a:lnTo>
                    <a:pt x="515" y="1840"/>
                  </a:lnTo>
                  <a:lnTo>
                    <a:pt x="521" y="1816"/>
                  </a:lnTo>
                  <a:lnTo>
                    <a:pt x="528" y="1781"/>
                  </a:lnTo>
                  <a:lnTo>
                    <a:pt x="537" y="1736"/>
                  </a:lnTo>
                  <a:lnTo>
                    <a:pt x="548" y="1683"/>
                  </a:lnTo>
                  <a:lnTo>
                    <a:pt x="559" y="1622"/>
                  </a:lnTo>
                  <a:lnTo>
                    <a:pt x="568" y="1556"/>
                  </a:lnTo>
                  <a:lnTo>
                    <a:pt x="577" y="1483"/>
                  </a:lnTo>
                  <a:lnTo>
                    <a:pt x="585" y="1406"/>
                  </a:lnTo>
                  <a:lnTo>
                    <a:pt x="592" y="1324"/>
                  </a:lnTo>
                  <a:lnTo>
                    <a:pt x="594" y="1240"/>
                  </a:lnTo>
                  <a:lnTo>
                    <a:pt x="594" y="1154"/>
                  </a:lnTo>
                  <a:lnTo>
                    <a:pt x="592" y="1066"/>
                  </a:lnTo>
                  <a:lnTo>
                    <a:pt x="583" y="978"/>
                  </a:lnTo>
                  <a:lnTo>
                    <a:pt x="570" y="892"/>
                  </a:lnTo>
                  <a:lnTo>
                    <a:pt x="552" y="806"/>
                  </a:lnTo>
                  <a:lnTo>
                    <a:pt x="526" y="722"/>
                  </a:lnTo>
                  <a:lnTo>
                    <a:pt x="495" y="642"/>
                  </a:lnTo>
                  <a:lnTo>
                    <a:pt x="444" y="543"/>
                  </a:lnTo>
                  <a:lnTo>
                    <a:pt x="393" y="453"/>
                  </a:lnTo>
                  <a:lnTo>
                    <a:pt x="338" y="375"/>
                  </a:lnTo>
                  <a:lnTo>
                    <a:pt x="285" y="305"/>
                  </a:lnTo>
                  <a:lnTo>
                    <a:pt x="232" y="245"/>
                  </a:lnTo>
                  <a:lnTo>
                    <a:pt x="181" y="192"/>
                  </a:lnTo>
                  <a:lnTo>
                    <a:pt x="135" y="148"/>
                  </a:lnTo>
                  <a:lnTo>
                    <a:pt x="93" y="111"/>
                  </a:lnTo>
                  <a:lnTo>
                    <a:pt x="58" y="80"/>
                  </a:lnTo>
                  <a:lnTo>
                    <a:pt x="29" y="53"/>
                  </a:lnTo>
                  <a:lnTo>
                    <a:pt x="9" y="34"/>
                  </a:lnTo>
                  <a:lnTo>
                    <a:pt x="0" y="18"/>
                  </a:lnTo>
                  <a:lnTo>
                    <a:pt x="3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733522" y="4647783"/>
            <a:ext cx="1935383" cy="1840109"/>
            <a:chOff x="-392112" y="1611313"/>
            <a:chExt cx="5546725" cy="5273675"/>
          </a:xfrm>
        </p:grpSpPr>
        <p:sp>
          <p:nvSpPr>
            <p:cNvPr id="146" name="Freeform 141"/>
            <p:cNvSpPr>
              <a:spLocks/>
            </p:cNvSpPr>
            <p:nvPr/>
          </p:nvSpPr>
          <p:spPr bwMode="auto">
            <a:xfrm>
              <a:off x="1674813" y="1611313"/>
              <a:ext cx="1373188" cy="993775"/>
            </a:xfrm>
            <a:custGeom>
              <a:avLst/>
              <a:gdLst>
                <a:gd name="T0" fmla="*/ 263 w 865"/>
                <a:gd name="T1" fmla="*/ 0 h 626"/>
                <a:gd name="T2" fmla="*/ 488 w 865"/>
                <a:gd name="T3" fmla="*/ 0 h 626"/>
                <a:gd name="T4" fmla="*/ 488 w 865"/>
                <a:gd name="T5" fmla="*/ 4 h 626"/>
                <a:gd name="T6" fmla="*/ 488 w 865"/>
                <a:gd name="T7" fmla="*/ 18 h 626"/>
                <a:gd name="T8" fmla="*/ 490 w 865"/>
                <a:gd name="T9" fmla="*/ 38 h 626"/>
                <a:gd name="T10" fmla="*/ 492 w 865"/>
                <a:gd name="T11" fmla="*/ 64 h 626"/>
                <a:gd name="T12" fmla="*/ 497 w 865"/>
                <a:gd name="T13" fmla="*/ 97 h 626"/>
                <a:gd name="T14" fmla="*/ 506 w 865"/>
                <a:gd name="T15" fmla="*/ 132 h 626"/>
                <a:gd name="T16" fmla="*/ 517 w 865"/>
                <a:gd name="T17" fmla="*/ 172 h 626"/>
                <a:gd name="T18" fmla="*/ 532 w 865"/>
                <a:gd name="T19" fmla="*/ 214 h 626"/>
                <a:gd name="T20" fmla="*/ 552 w 865"/>
                <a:gd name="T21" fmla="*/ 256 h 626"/>
                <a:gd name="T22" fmla="*/ 576 w 865"/>
                <a:gd name="T23" fmla="*/ 300 h 626"/>
                <a:gd name="T24" fmla="*/ 607 w 865"/>
                <a:gd name="T25" fmla="*/ 340 h 626"/>
                <a:gd name="T26" fmla="*/ 642 w 865"/>
                <a:gd name="T27" fmla="*/ 379 h 626"/>
                <a:gd name="T28" fmla="*/ 687 w 865"/>
                <a:gd name="T29" fmla="*/ 415 h 626"/>
                <a:gd name="T30" fmla="*/ 737 w 865"/>
                <a:gd name="T31" fmla="*/ 448 h 626"/>
                <a:gd name="T32" fmla="*/ 797 w 865"/>
                <a:gd name="T33" fmla="*/ 474 h 626"/>
                <a:gd name="T34" fmla="*/ 865 w 865"/>
                <a:gd name="T35" fmla="*/ 494 h 626"/>
                <a:gd name="T36" fmla="*/ 859 w 865"/>
                <a:gd name="T37" fmla="*/ 496 h 626"/>
                <a:gd name="T38" fmla="*/ 846 w 865"/>
                <a:gd name="T39" fmla="*/ 503 h 626"/>
                <a:gd name="T40" fmla="*/ 821 w 865"/>
                <a:gd name="T41" fmla="*/ 514 h 626"/>
                <a:gd name="T42" fmla="*/ 790 w 865"/>
                <a:gd name="T43" fmla="*/ 527 h 626"/>
                <a:gd name="T44" fmla="*/ 751 w 865"/>
                <a:gd name="T45" fmla="*/ 543 h 626"/>
                <a:gd name="T46" fmla="*/ 706 w 865"/>
                <a:gd name="T47" fmla="*/ 560 h 626"/>
                <a:gd name="T48" fmla="*/ 656 w 865"/>
                <a:gd name="T49" fmla="*/ 576 h 626"/>
                <a:gd name="T50" fmla="*/ 603 w 865"/>
                <a:gd name="T51" fmla="*/ 591 h 626"/>
                <a:gd name="T52" fmla="*/ 543 w 865"/>
                <a:gd name="T53" fmla="*/ 604 h 626"/>
                <a:gd name="T54" fmla="*/ 484 w 865"/>
                <a:gd name="T55" fmla="*/ 615 h 626"/>
                <a:gd name="T56" fmla="*/ 422 w 865"/>
                <a:gd name="T57" fmla="*/ 622 h 626"/>
                <a:gd name="T58" fmla="*/ 358 w 865"/>
                <a:gd name="T59" fmla="*/ 626 h 626"/>
                <a:gd name="T60" fmla="*/ 294 w 865"/>
                <a:gd name="T61" fmla="*/ 622 h 626"/>
                <a:gd name="T62" fmla="*/ 230 w 865"/>
                <a:gd name="T63" fmla="*/ 613 h 626"/>
                <a:gd name="T64" fmla="*/ 168 w 865"/>
                <a:gd name="T65" fmla="*/ 596 h 626"/>
                <a:gd name="T66" fmla="*/ 108 w 865"/>
                <a:gd name="T67" fmla="*/ 571 h 626"/>
                <a:gd name="T68" fmla="*/ 53 w 865"/>
                <a:gd name="T69" fmla="*/ 538 h 626"/>
                <a:gd name="T70" fmla="*/ 0 w 865"/>
                <a:gd name="T71" fmla="*/ 494 h 626"/>
                <a:gd name="T72" fmla="*/ 5 w 865"/>
                <a:gd name="T73" fmla="*/ 494 h 626"/>
                <a:gd name="T74" fmla="*/ 13 w 865"/>
                <a:gd name="T75" fmla="*/ 492 h 626"/>
                <a:gd name="T76" fmla="*/ 27 w 865"/>
                <a:gd name="T77" fmla="*/ 487 h 626"/>
                <a:gd name="T78" fmla="*/ 44 w 865"/>
                <a:gd name="T79" fmla="*/ 483 h 626"/>
                <a:gd name="T80" fmla="*/ 64 w 865"/>
                <a:gd name="T81" fmla="*/ 476 h 626"/>
                <a:gd name="T82" fmla="*/ 86 w 865"/>
                <a:gd name="T83" fmla="*/ 465 h 626"/>
                <a:gd name="T84" fmla="*/ 113 w 865"/>
                <a:gd name="T85" fmla="*/ 450 h 626"/>
                <a:gd name="T86" fmla="*/ 137 w 865"/>
                <a:gd name="T87" fmla="*/ 432 h 626"/>
                <a:gd name="T88" fmla="*/ 164 w 865"/>
                <a:gd name="T89" fmla="*/ 408 h 626"/>
                <a:gd name="T90" fmla="*/ 188 w 865"/>
                <a:gd name="T91" fmla="*/ 382 h 626"/>
                <a:gd name="T92" fmla="*/ 210 w 865"/>
                <a:gd name="T93" fmla="*/ 346 h 626"/>
                <a:gd name="T94" fmla="*/ 230 w 865"/>
                <a:gd name="T95" fmla="*/ 307 h 626"/>
                <a:gd name="T96" fmla="*/ 247 w 865"/>
                <a:gd name="T97" fmla="*/ 260 h 626"/>
                <a:gd name="T98" fmla="*/ 258 w 865"/>
                <a:gd name="T99" fmla="*/ 207 h 626"/>
                <a:gd name="T100" fmla="*/ 267 w 865"/>
                <a:gd name="T101" fmla="*/ 146 h 626"/>
                <a:gd name="T102" fmla="*/ 269 w 865"/>
                <a:gd name="T103" fmla="*/ 77 h 626"/>
                <a:gd name="T104" fmla="*/ 263 w 865"/>
                <a:gd name="T10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5" h="626">
                  <a:moveTo>
                    <a:pt x="263" y="0"/>
                  </a:moveTo>
                  <a:lnTo>
                    <a:pt x="488" y="0"/>
                  </a:lnTo>
                  <a:lnTo>
                    <a:pt x="488" y="4"/>
                  </a:lnTo>
                  <a:lnTo>
                    <a:pt x="488" y="18"/>
                  </a:lnTo>
                  <a:lnTo>
                    <a:pt x="490" y="38"/>
                  </a:lnTo>
                  <a:lnTo>
                    <a:pt x="492" y="64"/>
                  </a:lnTo>
                  <a:lnTo>
                    <a:pt x="497" y="97"/>
                  </a:lnTo>
                  <a:lnTo>
                    <a:pt x="506" y="132"/>
                  </a:lnTo>
                  <a:lnTo>
                    <a:pt x="517" y="172"/>
                  </a:lnTo>
                  <a:lnTo>
                    <a:pt x="532" y="214"/>
                  </a:lnTo>
                  <a:lnTo>
                    <a:pt x="552" y="256"/>
                  </a:lnTo>
                  <a:lnTo>
                    <a:pt x="576" y="300"/>
                  </a:lnTo>
                  <a:lnTo>
                    <a:pt x="607" y="340"/>
                  </a:lnTo>
                  <a:lnTo>
                    <a:pt x="642" y="379"/>
                  </a:lnTo>
                  <a:lnTo>
                    <a:pt x="687" y="415"/>
                  </a:lnTo>
                  <a:lnTo>
                    <a:pt x="737" y="448"/>
                  </a:lnTo>
                  <a:lnTo>
                    <a:pt x="797" y="474"/>
                  </a:lnTo>
                  <a:lnTo>
                    <a:pt x="865" y="494"/>
                  </a:lnTo>
                  <a:lnTo>
                    <a:pt x="859" y="496"/>
                  </a:lnTo>
                  <a:lnTo>
                    <a:pt x="846" y="503"/>
                  </a:lnTo>
                  <a:lnTo>
                    <a:pt x="821" y="514"/>
                  </a:lnTo>
                  <a:lnTo>
                    <a:pt x="790" y="527"/>
                  </a:lnTo>
                  <a:lnTo>
                    <a:pt x="751" y="543"/>
                  </a:lnTo>
                  <a:lnTo>
                    <a:pt x="706" y="560"/>
                  </a:lnTo>
                  <a:lnTo>
                    <a:pt x="656" y="576"/>
                  </a:lnTo>
                  <a:lnTo>
                    <a:pt x="603" y="591"/>
                  </a:lnTo>
                  <a:lnTo>
                    <a:pt x="543" y="604"/>
                  </a:lnTo>
                  <a:lnTo>
                    <a:pt x="484" y="615"/>
                  </a:lnTo>
                  <a:lnTo>
                    <a:pt x="422" y="622"/>
                  </a:lnTo>
                  <a:lnTo>
                    <a:pt x="358" y="626"/>
                  </a:lnTo>
                  <a:lnTo>
                    <a:pt x="294" y="622"/>
                  </a:lnTo>
                  <a:lnTo>
                    <a:pt x="230" y="613"/>
                  </a:lnTo>
                  <a:lnTo>
                    <a:pt x="168" y="596"/>
                  </a:lnTo>
                  <a:lnTo>
                    <a:pt x="108" y="571"/>
                  </a:lnTo>
                  <a:lnTo>
                    <a:pt x="53" y="538"/>
                  </a:lnTo>
                  <a:lnTo>
                    <a:pt x="0" y="494"/>
                  </a:lnTo>
                  <a:lnTo>
                    <a:pt x="5" y="494"/>
                  </a:lnTo>
                  <a:lnTo>
                    <a:pt x="13" y="492"/>
                  </a:lnTo>
                  <a:lnTo>
                    <a:pt x="27" y="487"/>
                  </a:lnTo>
                  <a:lnTo>
                    <a:pt x="44" y="483"/>
                  </a:lnTo>
                  <a:lnTo>
                    <a:pt x="64" y="476"/>
                  </a:lnTo>
                  <a:lnTo>
                    <a:pt x="86" y="465"/>
                  </a:lnTo>
                  <a:lnTo>
                    <a:pt x="113" y="450"/>
                  </a:lnTo>
                  <a:lnTo>
                    <a:pt x="137" y="432"/>
                  </a:lnTo>
                  <a:lnTo>
                    <a:pt x="164" y="408"/>
                  </a:lnTo>
                  <a:lnTo>
                    <a:pt x="188" y="382"/>
                  </a:lnTo>
                  <a:lnTo>
                    <a:pt x="210" y="346"/>
                  </a:lnTo>
                  <a:lnTo>
                    <a:pt x="230" y="307"/>
                  </a:lnTo>
                  <a:lnTo>
                    <a:pt x="247" y="260"/>
                  </a:lnTo>
                  <a:lnTo>
                    <a:pt x="258" y="207"/>
                  </a:lnTo>
                  <a:lnTo>
                    <a:pt x="267" y="146"/>
                  </a:lnTo>
                  <a:lnTo>
                    <a:pt x="269" y="77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-392112" y="2262188"/>
              <a:ext cx="5546725" cy="4622800"/>
            </a:xfrm>
            <a:custGeom>
              <a:avLst/>
              <a:gdLst>
                <a:gd name="T0" fmla="*/ 2337 w 3494"/>
                <a:gd name="T1" fmla="*/ 11 h 2912"/>
                <a:gd name="T2" fmla="*/ 2584 w 3494"/>
                <a:gd name="T3" fmla="*/ 69 h 2912"/>
                <a:gd name="T4" fmla="*/ 2810 w 3494"/>
                <a:gd name="T5" fmla="*/ 172 h 2912"/>
                <a:gd name="T6" fmla="*/ 3010 w 3494"/>
                <a:gd name="T7" fmla="*/ 314 h 2912"/>
                <a:gd name="T8" fmla="*/ 3183 w 3494"/>
                <a:gd name="T9" fmla="*/ 490 h 2912"/>
                <a:gd name="T10" fmla="*/ 3319 w 3494"/>
                <a:gd name="T11" fmla="*/ 695 h 2912"/>
                <a:gd name="T12" fmla="*/ 3421 w 3494"/>
                <a:gd name="T13" fmla="*/ 925 h 2912"/>
                <a:gd name="T14" fmla="*/ 3481 w 3494"/>
                <a:gd name="T15" fmla="*/ 1174 h 2912"/>
                <a:gd name="T16" fmla="*/ 3494 w 3494"/>
                <a:gd name="T17" fmla="*/ 1436 h 2912"/>
                <a:gd name="T18" fmla="*/ 3456 w 3494"/>
                <a:gd name="T19" fmla="*/ 1705 h 2912"/>
                <a:gd name="T20" fmla="*/ 3372 w 3494"/>
                <a:gd name="T21" fmla="*/ 1970 h 2912"/>
                <a:gd name="T22" fmla="*/ 3266 w 3494"/>
                <a:gd name="T23" fmla="*/ 2188 h 2912"/>
                <a:gd name="T24" fmla="*/ 3143 w 3494"/>
                <a:gd name="T25" fmla="*/ 2369 h 2912"/>
                <a:gd name="T26" fmla="*/ 3006 w 3494"/>
                <a:gd name="T27" fmla="*/ 2513 h 2912"/>
                <a:gd name="T28" fmla="*/ 2865 w 3494"/>
                <a:gd name="T29" fmla="*/ 2625 h 2912"/>
                <a:gd name="T30" fmla="*/ 2724 w 3494"/>
                <a:gd name="T31" fmla="*/ 2709 h 2912"/>
                <a:gd name="T32" fmla="*/ 2582 w 3494"/>
                <a:gd name="T33" fmla="*/ 2769 h 2912"/>
                <a:gd name="T34" fmla="*/ 2450 w 3494"/>
                <a:gd name="T35" fmla="*/ 2808 h 2912"/>
                <a:gd name="T36" fmla="*/ 2333 w 3494"/>
                <a:gd name="T37" fmla="*/ 2833 h 2912"/>
                <a:gd name="T38" fmla="*/ 2231 w 3494"/>
                <a:gd name="T39" fmla="*/ 2844 h 2912"/>
                <a:gd name="T40" fmla="*/ 2154 w 3494"/>
                <a:gd name="T41" fmla="*/ 2848 h 2912"/>
                <a:gd name="T42" fmla="*/ 2103 w 3494"/>
                <a:gd name="T43" fmla="*/ 2846 h 2912"/>
                <a:gd name="T44" fmla="*/ 2086 w 3494"/>
                <a:gd name="T45" fmla="*/ 2846 h 2912"/>
                <a:gd name="T46" fmla="*/ 2002 w 3494"/>
                <a:gd name="T47" fmla="*/ 2899 h 2912"/>
                <a:gd name="T48" fmla="*/ 1920 w 3494"/>
                <a:gd name="T49" fmla="*/ 2912 h 2912"/>
                <a:gd name="T50" fmla="*/ 1854 w 3494"/>
                <a:gd name="T51" fmla="*/ 2901 h 2912"/>
                <a:gd name="T52" fmla="*/ 1808 w 3494"/>
                <a:gd name="T53" fmla="*/ 2883 h 2912"/>
                <a:gd name="T54" fmla="*/ 1790 w 3494"/>
                <a:gd name="T55" fmla="*/ 2875 h 2912"/>
                <a:gd name="T56" fmla="*/ 1722 w 3494"/>
                <a:gd name="T57" fmla="*/ 2903 h 2912"/>
                <a:gd name="T58" fmla="*/ 1660 w 3494"/>
                <a:gd name="T59" fmla="*/ 2905 h 2912"/>
                <a:gd name="T60" fmla="*/ 1613 w 3494"/>
                <a:gd name="T61" fmla="*/ 2894 h 2912"/>
                <a:gd name="T62" fmla="*/ 1596 w 3494"/>
                <a:gd name="T63" fmla="*/ 2890 h 2912"/>
                <a:gd name="T64" fmla="*/ 1410 w 3494"/>
                <a:gd name="T65" fmla="*/ 2903 h 2912"/>
                <a:gd name="T66" fmla="*/ 1245 w 3494"/>
                <a:gd name="T67" fmla="*/ 2883 h 2912"/>
                <a:gd name="T68" fmla="*/ 1090 w 3494"/>
                <a:gd name="T69" fmla="*/ 2835 h 2912"/>
                <a:gd name="T70" fmla="*/ 936 w 3494"/>
                <a:gd name="T71" fmla="*/ 2762 h 2912"/>
                <a:gd name="T72" fmla="*/ 775 w 3494"/>
                <a:gd name="T73" fmla="*/ 2665 h 2912"/>
                <a:gd name="T74" fmla="*/ 596 w 3494"/>
                <a:gd name="T75" fmla="*/ 2550 h 2912"/>
                <a:gd name="T76" fmla="*/ 422 w 3494"/>
                <a:gd name="T77" fmla="*/ 2431 h 2912"/>
                <a:gd name="T78" fmla="*/ 287 w 3494"/>
                <a:gd name="T79" fmla="*/ 2294 h 2912"/>
                <a:gd name="T80" fmla="*/ 174 w 3494"/>
                <a:gd name="T81" fmla="*/ 2125 h 2912"/>
                <a:gd name="T82" fmla="*/ 91 w 3494"/>
                <a:gd name="T83" fmla="*/ 1930 h 2912"/>
                <a:gd name="T84" fmla="*/ 33 w 3494"/>
                <a:gd name="T85" fmla="*/ 1721 h 2912"/>
                <a:gd name="T86" fmla="*/ 4 w 3494"/>
                <a:gd name="T87" fmla="*/ 1498 h 2912"/>
                <a:gd name="T88" fmla="*/ 4 w 3494"/>
                <a:gd name="T89" fmla="*/ 1273 h 2912"/>
                <a:gd name="T90" fmla="*/ 38 w 3494"/>
                <a:gd name="T91" fmla="*/ 1050 h 2912"/>
                <a:gd name="T92" fmla="*/ 104 w 3494"/>
                <a:gd name="T93" fmla="*/ 836 h 2912"/>
                <a:gd name="T94" fmla="*/ 201 w 3494"/>
                <a:gd name="T95" fmla="*/ 638 h 2912"/>
                <a:gd name="T96" fmla="*/ 318 w 3494"/>
                <a:gd name="T97" fmla="*/ 475 h 2912"/>
                <a:gd name="T98" fmla="*/ 446 w 3494"/>
                <a:gd name="T99" fmla="*/ 347 h 2912"/>
                <a:gd name="T100" fmla="*/ 583 w 3494"/>
                <a:gd name="T101" fmla="*/ 245 h 2912"/>
                <a:gd name="T102" fmla="*/ 722 w 3494"/>
                <a:gd name="T103" fmla="*/ 168 h 2912"/>
                <a:gd name="T104" fmla="*/ 859 w 3494"/>
                <a:gd name="T105" fmla="*/ 111 h 2912"/>
                <a:gd name="T106" fmla="*/ 991 w 3494"/>
                <a:gd name="T107" fmla="*/ 71 h 2912"/>
                <a:gd name="T108" fmla="*/ 1110 w 3494"/>
                <a:gd name="T109" fmla="*/ 40 h 2912"/>
                <a:gd name="T110" fmla="*/ 1256 w 3494"/>
                <a:gd name="T111" fmla="*/ 20 h 2912"/>
                <a:gd name="T112" fmla="*/ 1386 w 3494"/>
                <a:gd name="T113" fmla="*/ 25 h 2912"/>
                <a:gd name="T114" fmla="*/ 1499 w 3494"/>
                <a:gd name="T115" fmla="*/ 42 h 2912"/>
                <a:gd name="T116" fmla="*/ 1583 w 3494"/>
                <a:gd name="T117" fmla="*/ 64 h 2912"/>
                <a:gd name="T118" fmla="*/ 1638 w 3494"/>
                <a:gd name="T119" fmla="*/ 84 h 2912"/>
                <a:gd name="T120" fmla="*/ 1658 w 3494"/>
                <a:gd name="T121" fmla="*/ 93 h 2912"/>
                <a:gd name="T122" fmla="*/ 1938 w 3494"/>
                <a:gd name="T123" fmla="*/ 18 h 2912"/>
                <a:gd name="T124" fmla="*/ 2209 w 3494"/>
                <a:gd name="T125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94" h="2912">
                  <a:moveTo>
                    <a:pt x="2209" y="0"/>
                  </a:moveTo>
                  <a:lnTo>
                    <a:pt x="2337" y="11"/>
                  </a:lnTo>
                  <a:lnTo>
                    <a:pt x="2463" y="33"/>
                  </a:lnTo>
                  <a:lnTo>
                    <a:pt x="2584" y="69"/>
                  </a:lnTo>
                  <a:lnTo>
                    <a:pt x="2699" y="115"/>
                  </a:lnTo>
                  <a:lnTo>
                    <a:pt x="2810" y="172"/>
                  </a:lnTo>
                  <a:lnTo>
                    <a:pt x="2913" y="239"/>
                  </a:lnTo>
                  <a:lnTo>
                    <a:pt x="3010" y="314"/>
                  </a:lnTo>
                  <a:lnTo>
                    <a:pt x="3099" y="397"/>
                  </a:lnTo>
                  <a:lnTo>
                    <a:pt x="3183" y="490"/>
                  </a:lnTo>
                  <a:lnTo>
                    <a:pt x="3255" y="589"/>
                  </a:lnTo>
                  <a:lnTo>
                    <a:pt x="3319" y="695"/>
                  </a:lnTo>
                  <a:lnTo>
                    <a:pt x="3375" y="808"/>
                  </a:lnTo>
                  <a:lnTo>
                    <a:pt x="3421" y="925"/>
                  </a:lnTo>
                  <a:lnTo>
                    <a:pt x="3456" y="1048"/>
                  </a:lnTo>
                  <a:lnTo>
                    <a:pt x="3481" y="1174"/>
                  </a:lnTo>
                  <a:lnTo>
                    <a:pt x="3492" y="1304"/>
                  </a:lnTo>
                  <a:lnTo>
                    <a:pt x="3494" y="1436"/>
                  </a:lnTo>
                  <a:lnTo>
                    <a:pt x="3481" y="1571"/>
                  </a:lnTo>
                  <a:lnTo>
                    <a:pt x="3456" y="1705"/>
                  </a:lnTo>
                  <a:lnTo>
                    <a:pt x="3419" y="1844"/>
                  </a:lnTo>
                  <a:lnTo>
                    <a:pt x="3372" y="1970"/>
                  </a:lnTo>
                  <a:lnTo>
                    <a:pt x="3322" y="2085"/>
                  </a:lnTo>
                  <a:lnTo>
                    <a:pt x="3266" y="2188"/>
                  </a:lnTo>
                  <a:lnTo>
                    <a:pt x="3205" y="2283"/>
                  </a:lnTo>
                  <a:lnTo>
                    <a:pt x="3143" y="2369"/>
                  </a:lnTo>
                  <a:lnTo>
                    <a:pt x="3077" y="2447"/>
                  </a:lnTo>
                  <a:lnTo>
                    <a:pt x="3006" y="2513"/>
                  </a:lnTo>
                  <a:lnTo>
                    <a:pt x="2938" y="2572"/>
                  </a:lnTo>
                  <a:lnTo>
                    <a:pt x="2865" y="2625"/>
                  </a:lnTo>
                  <a:lnTo>
                    <a:pt x="2794" y="2672"/>
                  </a:lnTo>
                  <a:lnTo>
                    <a:pt x="2724" y="2709"/>
                  </a:lnTo>
                  <a:lnTo>
                    <a:pt x="2653" y="2742"/>
                  </a:lnTo>
                  <a:lnTo>
                    <a:pt x="2582" y="2769"/>
                  </a:lnTo>
                  <a:lnTo>
                    <a:pt x="2516" y="2791"/>
                  </a:lnTo>
                  <a:lnTo>
                    <a:pt x="2450" y="2808"/>
                  </a:lnTo>
                  <a:lnTo>
                    <a:pt x="2390" y="2824"/>
                  </a:lnTo>
                  <a:lnTo>
                    <a:pt x="2333" y="2833"/>
                  </a:lnTo>
                  <a:lnTo>
                    <a:pt x="2280" y="2839"/>
                  </a:lnTo>
                  <a:lnTo>
                    <a:pt x="2231" y="2844"/>
                  </a:lnTo>
                  <a:lnTo>
                    <a:pt x="2189" y="2846"/>
                  </a:lnTo>
                  <a:lnTo>
                    <a:pt x="2154" y="2848"/>
                  </a:lnTo>
                  <a:lnTo>
                    <a:pt x="2125" y="2848"/>
                  </a:lnTo>
                  <a:lnTo>
                    <a:pt x="2103" y="2846"/>
                  </a:lnTo>
                  <a:lnTo>
                    <a:pt x="2090" y="2846"/>
                  </a:lnTo>
                  <a:lnTo>
                    <a:pt x="2086" y="2846"/>
                  </a:lnTo>
                  <a:lnTo>
                    <a:pt x="2044" y="2879"/>
                  </a:lnTo>
                  <a:lnTo>
                    <a:pt x="2002" y="2899"/>
                  </a:lnTo>
                  <a:lnTo>
                    <a:pt x="1960" y="2910"/>
                  </a:lnTo>
                  <a:lnTo>
                    <a:pt x="1920" y="2912"/>
                  </a:lnTo>
                  <a:lnTo>
                    <a:pt x="1885" y="2908"/>
                  </a:lnTo>
                  <a:lnTo>
                    <a:pt x="1854" y="2901"/>
                  </a:lnTo>
                  <a:lnTo>
                    <a:pt x="1827" y="2892"/>
                  </a:lnTo>
                  <a:lnTo>
                    <a:pt x="1808" y="2883"/>
                  </a:lnTo>
                  <a:lnTo>
                    <a:pt x="1794" y="2877"/>
                  </a:lnTo>
                  <a:lnTo>
                    <a:pt x="1790" y="2875"/>
                  </a:lnTo>
                  <a:lnTo>
                    <a:pt x="1755" y="2892"/>
                  </a:lnTo>
                  <a:lnTo>
                    <a:pt x="1722" y="2903"/>
                  </a:lnTo>
                  <a:lnTo>
                    <a:pt x="1688" y="2905"/>
                  </a:lnTo>
                  <a:lnTo>
                    <a:pt x="1660" y="2905"/>
                  </a:lnTo>
                  <a:lnTo>
                    <a:pt x="1633" y="2901"/>
                  </a:lnTo>
                  <a:lnTo>
                    <a:pt x="1613" y="2894"/>
                  </a:lnTo>
                  <a:lnTo>
                    <a:pt x="1600" y="2890"/>
                  </a:lnTo>
                  <a:lnTo>
                    <a:pt x="1596" y="2890"/>
                  </a:lnTo>
                  <a:lnTo>
                    <a:pt x="1499" y="2901"/>
                  </a:lnTo>
                  <a:lnTo>
                    <a:pt x="1410" y="2903"/>
                  </a:lnTo>
                  <a:lnTo>
                    <a:pt x="1324" y="2897"/>
                  </a:lnTo>
                  <a:lnTo>
                    <a:pt x="1245" y="2883"/>
                  </a:lnTo>
                  <a:lnTo>
                    <a:pt x="1165" y="2863"/>
                  </a:lnTo>
                  <a:lnTo>
                    <a:pt x="1090" y="2835"/>
                  </a:lnTo>
                  <a:lnTo>
                    <a:pt x="1013" y="2802"/>
                  </a:lnTo>
                  <a:lnTo>
                    <a:pt x="936" y="2762"/>
                  </a:lnTo>
                  <a:lnTo>
                    <a:pt x="856" y="2716"/>
                  </a:lnTo>
                  <a:lnTo>
                    <a:pt x="775" y="2665"/>
                  </a:lnTo>
                  <a:lnTo>
                    <a:pt x="689" y="2610"/>
                  </a:lnTo>
                  <a:lnTo>
                    <a:pt x="596" y="2550"/>
                  </a:lnTo>
                  <a:lnTo>
                    <a:pt x="497" y="2486"/>
                  </a:lnTo>
                  <a:lnTo>
                    <a:pt x="422" y="2431"/>
                  </a:lnTo>
                  <a:lnTo>
                    <a:pt x="351" y="2367"/>
                  </a:lnTo>
                  <a:lnTo>
                    <a:pt x="287" y="2294"/>
                  </a:lnTo>
                  <a:lnTo>
                    <a:pt x="227" y="2213"/>
                  </a:lnTo>
                  <a:lnTo>
                    <a:pt x="174" y="2125"/>
                  </a:lnTo>
                  <a:lnTo>
                    <a:pt x="130" y="2030"/>
                  </a:lnTo>
                  <a:lnTo>
                    <a:pt x="91" y="1930"/>
                  </a:lnTo>
                  <a:lnTo>
                    <a:pt x="57" y="1827"/>
                  </a:lnTo>
                  <a:lnTo>
                    <a:pt x="33" y="1721"/>
                  </a:lnTo>
                  <a:lnTo>
                    <a:pt x="16" y="1611"/>
                  </a:lnTo>
                  <a:lnTo>
                    <a:pt x="4" y="1498"/>
                  </a:lnTo>
                  <a:lnTo>
                    <a:pt x="0" y="1386"/>
                  </a:lnTo>
                  <a:lnTo>
                    <a:pt x="4" y="1273"/>
                  </a:lnTo>
                  <a:lnTo>
                    <a:pt x="18" y="1161"/>
                  </a:lnTo>
                  <a:lnTo>
                    <a:pt x="38" y="1050"/>
                  </a:lnTo>
                  <a:lnTo>
                    <a:pt x="66" y="942"/>
                  </a:lnTo>
                  <a:lnTo>
                    <a:pt x="104" y="836"/>
                  </a:lnTo>
                  <a:lnTo>
                    <a:pt x="150" y="733"/>
                  </a:lnTo>
                  <a:lnTo>
                    <a:pt x="201" y="638"/>
                  </a:lnTo>
                  <a:lnTo>
                    <a:pt x="258" y="552"/>
                  </a:lnTo>
                  <a:lnTo>
                    <a:pt x="318" y="475"/>
                  </a:lnTo>
                  <a:lnTo>
                    <a:pt x="380" y="406"/>
                  </a:lnTo>
                  <a:lnTo>
                    <a:pt x="446" y="347"/>
                  </a:lnTo>
                  <a:lnTo>
                    <a:pt x="512" y="291"/>
                  </a:lnTo>
                  <a:lnTo>
                    <a:pt x="583" y="245"/>
                  </a:lnTo>
                  <a:lnTo>
                    <a:pt x="651" y="203"/>
                  </a:lnTo>
                  <a:lnTo>
                    <a:pt x="722" y="168"/>
                  </a:lnTo>
                  <a:lnTo>
                    <a:pt x="790" y="137"/>
                  </a:lnTo>
                  <a:lnTo>
                    <a:pt x="859" y="111"/>
                  </a:lnTo>
                  <a:lnTo>
                    <a:pt x="925" y="89"/>
                  </a:lnTo>
                  <a:lnTo>
                    <a:pt x="991" y="71"/>
                  </a:lnTo>
                  <a:lnTo>
                    <a:pt x="1053" y="53"/>
                  </a:lnTo>
                  <a:lnTo>
                    <a:pt x="1110" y="40"/>
                  </a:lnTo>
                  <a:lnTo>
                    <a:pt x="1185" y="27"/>
                  </a:lnTo>
                  <a:lnTo>
                    <a:pt x="1256" y="20"/>
                  </a:lnTo>
                  <a:lnTo>
                    <a:pt x="1324" y="20"/>
                  </a:lnTo>
                  <a:lnTo>
                    <a:pt x="1386" y="25"/>
                  </a:lnTo>
                  <a:lnTo>
                    <a:pt x="1446" y="31"/>
                  </a:lnTo>
                  <a:lnTo>
                    <a:pt x="1499" y="42"/>
                  </a:lnTo>
                  <a:lnTo>
                    <a:pt x="1545" y="53"/>
                  </a:lnTo>
                  <a:lnTo>
                    <a:pt x="1583" y="64"/>
                  </a:lnTo>
                  <a:lnTo>
                    <a:pt x="1616" y="75"/>
                  </a:lnTo>
                  <a:lnTo>
                    <a:pt x="1638" y="84"/>
                  </a:lnTo>
                  <a:lnTo>
                    <a:pt x="1653" y="91"/>
                  </a:lnTo>
                  <a:lnTo>
                    <a:pt x="1658" y="93"/>
                  </a:lnTo>
                  <a:lnTo>
                    <a:pt x="1799" y="49"/>
                  </a:lnTo>
                  <a:lnTo>
                    <a:pt x="1938" y="18"/>
                  </a:lnTo>
                  <a:lnTo>
                    <a:pt x="2075" y="2"/>
                  </a:lnTo>
                  <a:lnTo>
                    <a:pt x="220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143"/>
            <p:cNvSpPr>
              <a:spLocks noEditPoints="1"/>
            </p:cNvSpPr>
            <p:nvPr/>
          </p:nvSpPr>
          <p:spPr bwMode="auto">
            <a:xfrm>
              <a:off x="-90487" y="2735263"/>
              <a:ext cx="896938" cy="3473450"/>
            </a:xfrm>
            <a:custGeom>
              <a:avLst/>
              <a:gdLst>
                <a:gd name="T0" fmla="*/ 538 w 565"/>
                <a:gd name="T1" fmla="*/ 24 h 2188"/>
                <a:gd name="T2" fmla="*/ 521 w 565"/>
                <a:gd name="T3" fmla="*/ 42 h 2188"/>
                <a:gd name="T4" fmla="*/ 499 w 565"/>
                <a:gd name="T5" fmla="*/ 66 h 2188"/>
                <a:gd name="T6" fmla="*/ 474 w 565"/>
                <a:gd name="T7" fmla="*/ 93 h 2188"/>
                <a:gd name="T8" fmla="*/ 448 w 565"/>
                <a:gd name="T9" fmla="*/ 128 h 2188"/>
                <a:gd name="T10" fmla="*/ 419 w 565"/>
                <a:gd name="T11" fmla="*/ 166 h 2188"/>
                <a:gd name="T12" fmla="*/ 388 w 565"/>
                <a:gd name="T13" fmla="*/ 210 h 2188"/>
                <a:gd name="T14" fmla="*/ 357 w 565"/>
                <a:gd name="T15" fmla="*/ 260 h 2188"/>
                <a:gd name="T16" fmla="*/ 327 w 565"/>
                <a:gd name="T17" fmla="*/ 316 h 2188"/>
                <a:gd name="T18" fmla="*/ 296 w 565"/>
                <a:gd name="T19" fmla="*/ 375 h 2188"/>
                <a:gd name="T20" fmla="*/ 267 w 565"/>
                <a:gd name="T21" fmla="*/ 439 h 2188"/>
                <a:gd name="T22" fmla="*/ 240 w 565"/>
                <a:gd name="T23" fmla="*/ 510 h 2188"/>
                <a:gd name="T24" fmla="*/ 216 w 565"/>
                <a:gd name="T25" fmla="*/ 585 h 2188"/>
                <a:gd name="T26" fmla="*/ 194 w 565"/>
                <a:gd name="T27" fmla="*/ 664 h 2188"/>
                <a:gd name="T28" fmla="*/ 176 w 565"/>
                <a:gd name="T29" fmla="*/ 750 h 2188"/>
                <a:gd name="T30" fmla="*/ 163 w 565"/>
                <a:gd name="T31" fmla="*/ 843 h 2188"/>
                <a:gd name="T32" fmla="*/ 157 w 565"/>
                <a:gd name="T33" fmla="*/ 938 h 2188"/>
                <a:gd name="T34" fmla="*/ 154 w 565"/>
                <a:gd name="T35" fmla="*/ 1039 h 2188"/>
                <a:gd name="T36" fmla="*/ 159 w 565"/>
                <a:gd name="T37" fmla="*/ 1147 h 2188"/>
                <a:gd name="T38" fmla="*/ 170 w 565"/>
                <a:gd name="T39" fmla="*/ 1257 h 2188"/>
                <a:gd name="T40" fmla="*/ 190 w 565"/>
                <a:gd name="T41" fmla="*/ 1374 h 2188"/>
                <a:gd name="T42" fmla="*/ 216 w 565"/>
                <a:gd name="T43" fmla="*/ 1498 h 2188"/>
                <a:gd name="T44" fmla="*/ 254 w 565"/>
                <a:gd name="T45" fmla="*/ 1626 h 2188"/>
                <a:gd name="T46" fmla="*/ 298 w 565"/>
                <a:gd name="T47" fmla="*/ 1758 h 2188"/>
                <a:gd name="T48" fmla="*/ 355 w 565"/>
                <a:gd name="T49" fmla="*/ 1895 h 2188"/>
                <a:gd name="T50" fmla="*/ 421 w 565"/>
                <a:gd name="T51" fmla="*/ 2038 h 2188"/>
                <a:gd name="T52" fmla="*/ 501 w 565"/>
                <a:gd name="T53" fmla="*/ 2188 h 2188"/>
                <a:gd name="T54" fmla="*/ 496 w 565"/>
                <a:gd name="T55" fmla="*/ 2184 h 2188"/>
                <a:gd name="T56" fmla="*/ 485 w 565"/>
                <a:gd name="T57" fmla="*/ 2171 h 2188"/>
                <a:gd name="T58" fmla="*/ 466 w 565"/>
                <a:gd name="T59" fmla="*/ 2153 h 2188"/>
                <a:gd name="T60" fmla="*/ 443 w 565"/>
                <a:gd name="T61" fmla="*/ 2127 h 2188"/>
                <a:gd name="T62" fmla="*/ 415 w 565"/>
                <a:gd name="T63" fmla="*/ 2093 h 2188"/>
                <a:gd name="T64" fmla="*/ 382 w 565"/>
                <a:gd name="T65" fmla="*/ 2054 h 2188"/>
                <a:gd name="T66" fmla="*/ 346 w 565"/>
                <a:gd name="T67" fmla="*/ 2007 h 2188"/>
                <a:gd name="T68" fmla="*/ 309 w 565"/>
                <a:gd name="T69" fmla="*/ 1954 h 2188"/>
                <a:gd name="T70" fmla="*/ 269 w 565"/>
                <a:gd name="T71" fmla="*/ 1897 h 2188"/>
                <a:gd name="T72" fmla="*/ 229 w 565"/>
                <a:gd name="T73" fmla="*/ 1833 h 2188"/>
                <a:gd name="T74" fmla="*/ 192 w 565"/>
                <a:gd name="T75" fmla="*/ 1765 h 2188"/>
                <a:gd name="T76" fmla="*/ 154 w 565"/>
                <a:gd name="T77" fmla="*/ 1692 h 2188"/>
                <a:gd name="T78" fmla="*/ 117 w 565"/>
                <a:gd name="T79" fmla="*/ 1615 h 2188"/>
                <a:gd name="T80" fmla="*/ 86 w 565"/>
                <a:gd name="T81" fmla="*/ 1533 h 2188"/>
                <a:gd name="T82" fmla="*/ 57 w 565"/>
                <a:gd name="T83" fmla="*/ 1447 h 2188"/>
                <a:gd name="T84" fmla="*/ 33 w 565"/>
                <a:gd name="T85" fmla="*/ 1357 h 2188"/>
                <a:gd name="T86" fmla="*/ 15 w 565"/>
                <a:gd name="T87" fmla="*/ 1264 h 2188"/>
                <a:gd name="T88" fmla="*/ 4 w 565"/>
                <a:gd name="T89" fmla="*/ 1169 h 2188"/>
                <a:gd name="T90" fmla="*/ 0 w 565"/>
                <a:gd name="T91" fmla="*/ 1070 h 2188"/>
                <a:gd name="T92" fmla="*/ 4 w 565"/>
                <a:gd name="T93" fmla="*/ 971 h 2188"/>
                <a:gd name="T94" fmla="*/ 18 w 565"/>
                <a:gd name="T95" fmla="*/ 867 h 2188"/>
                <a:gd name="T96" fmla="*/ 42 w 565"/>
                <a:gd name="T97" fmla="*/ 761 h 2188"/>
                <a:gd name="T98" fmla="*/ 77 w 565"/>
                <a:gd name="T99" fmla="*/ 655 h 2188"/>
                <a:gd name="T100" fmla="*/ 123 w 565"/>
                <a:gd name="T101" fmla="*/ 547 h 2188"/>
                <a:gd name="T102" fmla="*/ 183 w 565"/>
                <a:gd name="T103" fmla="*/ 439 h 2188"/>
                <a:gd name="T104" fmla="*/ 256 w 565"/>
                <a:gd name="T105" fmla="*/ 329 h 2188"/>
                <a:gd name="T106" fmla="*/ 342 w 565"/>
                <a:gd name="T107" fmla="*/ 221 h 2188"/>
                <a:gd name="T108" fmla="*/ 446 w 565"/>
                <a:gd name="T109" fmla="*/ 110 h 2188"/>
                <a:gd name="T110" fmla="*/ 538 w 565"/>
                <a:gd name="T111" fmla="*/ 24 h 2188"/>
                <a:gd name="T112" fmla="*/ 565 w 565"/>
                <a:gd name="T113" fmla="*/ 0 h 2188"/>
                <a:gd name="T114" fmla="*/ 538 w 565"/>
                <a:gd name="T115" fmla="*/ 24 h 2188"/>
                <a:gd name="T116" fmla="*/ 538 w 565"/>
                <a:gd name="T117" fmla="*/ 24 h 2188"/>
                <a:gd name="T118" fmla="*/ 554 w 565"/>
                <a:gd name="T119" fmla="*/ 11 h 2188"/>
                <a:gd name="T120" fmla="*/ 563 w 565"/>
                <a:gd name="T121" fmla="*/ 2 h 2188"/>
                <a:gd name="T122" fmla="*/ 565 w 565"/>
                <a:gd name="T123" fmla="*/ 0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2188">
                  <a:moveTo>
                    <a:pt x="538" y="24"/>
                  </a:moveTo>
                  <a:lnTo>
                    <a:pt x="521" y="42"/>
                  </a:lnTo>
                  <a:lnTo>
                    <a:pt x="499" y="66"/>
                  </a:lnTo>
                  <a:lnTo>
                    <a:pt x="474" y="93"/>
                  </a:lnTo>
                  <a:lnTo>
                    <a:pt x="448" y="128"/>
                  </a:lnTo>
                  <a:lnTo>
                    <a:pt x="419" y="166"/>
                  </a:lnTo>
                  <a:lnTo>
                    <a:pt x="388" y="210"/>
                  </a:lnTo>
                  <a:lnTo>
                    <a:pt x="357" y="260"/>
                  </a:lnTo>
                  <a:lnTo>
                    <a:pt x="327" y="316"/>
                  </a:lnTo>
                  <a:lnTo>
                    <a:pt x="296" y="375"/>
                  </a:lnTo>
                  <a:lnTo>
                    <a:pt x="267" y="439"/>
                  </a:lnTo>
                  <a:lnTo>
                    <a:pt x="240" y="510"/>
                  </a:lnTo>
                  <a:lnTo>
                    <a:pt x="216" y="585"/>
                  </a:lnTo>
                  <a:lnTo>
                    <a:pt x="194" y="664"/>
                  </a:lnTo>
                  <a:lnTo>
                    <a:pt x="176" y="750"/>
                  </a:lnTo>
                  <a:lnTo>
                    <a:pt x="163" y="843"/>
                  </a:lnTo>
                  <a:lnTo>
                    <a:pt x="157" y="938"/>
                  </a:lnTo>
                  <a:lnTo>
                    <a:pt x="154" y="1039"/>
                  </a:lnTo>
                  <a:lnTo>
                    <a:pt x="159" y="1147"/>
                  </a:lnTo>
                  <a:lnTo>
                    <a:pt x="170" y="1257"/>
                  </a:lnTo>
                  <a:lnTo>
                    <a:pt x="190" y="1374"/>
                  </a:lnTo>
                  <a:lnTo>
                    <a:pt x="216" y="1498"/>
                  </a:lnTo>
                  <a:lnTo>
                    <a:pt x="254" y="1626"/>
                  </a:lnTo>
                  <a:lnTo>
                    <a:pt x="298" y="1758"/>
                  </a:lnTo>
                  <a:lnTo>
                    <a:pt x="355" y="1895"/>
                  </a:lnTo>
                  <a:lnTo>
                    <a:pt x="421" y="2038"/>
                  </a:lnTo>
                  <a:lnTo>
                    <a:pt x="501" y="2188"/>
                  </a:lnTo>
                  <a:lnTo>
                    <a:pt x="496" y="2184"/>
                  </a:lnTo>
                  <a:lnTo>
                    <a:pt x="485" y="2171"/>
                  </a:lnTo>
                  <a:lnTo>
                    <a:pt x="466" y="2153"/>
                  </a:lnTo>
                  <a:lnTo>
                    <a:pt x="443" y="2127"/>
                  </a:lnTo>
                  <a:lnTo>
                    <a:pt x="415" y="2093"/>
                  </a:lnTo>
                  <a:lnTo>
                    <a:pt x="382" y="2054"/>
                  </a:lnTo>
                  <a:lnTo>
                    <a:pt x="346" y="2007"/>
                  </a:lnTo>
                  <a:lnTo>
                    <a:pt x="309" y="1954"/>
                  </a:lnTo>
                  <a:lnTo>
                    <a:pt x="269" y="1897"/>
                  </a:lnTo>
                  <a:lnTo>
                    <a:pt x="229" y="1833"/>
                  </a:lnTo>
                  <a:lnTo>
                    <a:pt x="192" y="1765"/>
                  </a:lnTo>
                  <a:lnTo>
                    <a:pt x="154" y="1692"/>
                  </a:lnTo>
                  <a:lnTo>
                    <a:pt x="117" y="1615"/>
                  </a:lnTo>
                  <a:lnTo>
                    <a:pt x="86" y="1533"/>
                  </a:lnTo>
                  <a:lnTo>
                    <a:pt x="57" y="1447"/>
                  </a:lnTo>
                  <a:lnTo>
                    <a:pt x="33" y="1357"/>
                  </a:lnTo>
                  <a:lnTo>
                    <a:pt x="15" y="1264"/>
                  </a:lnTo>
                  <a:lnTo>
                    <a:pt x="4" y="1169"/>
                  </a:lnTo>
                  <a:lnTo>
                    <a:pt x="0" y="1070"/>
                  </a:lnTo>
                  <a:lnTo>
                    <a:pt x="4" y="971"/>
                  </a:lnTo>
                  <a:lnTo>
                    <a:pt x="18" y="867"/>
                  </a:lnTo>
                  <a:lnTo>
                    <a:pt x="42" y="761"/>
                  </a:lnTo>
                  <a:lnTo>
                    <a:pt x="77" y="655"/>
                  </a:lnTo>
                  <a:lnTo>
                    <a:pt x="123" y="547"/>
                  </a:lnTo>
                  <a:lnTo>
                    <a:pt x="183" y="439"/>
                  </a:lnTo>
                  <a:lnTo>
                    <a:pt x="256" y="329"/>
                  </a:lnTo>
                  <a:lnTo>
                    <a:pt x="342" y="221"/>
                  </a:lnTo>
                  <a:lnTo>
                    <a:pt x="446" y="110"/>
                  </a:lnTo>
                  <a:lnTo>
                    <a:pt x="538" y="24"/>
                  </a:lnTo>
                  <a:close/>
                  <a:moveTo>
                    <a:pt x="565" y="0"/>
                  </a:moveTo>
                  <a:lnTo>
                    <a:pt x="538" y="24"/>
                  </a:lnTo>
                  <a:lnTo>
                    <a:pt x="538" y="24"/>
                  </a:lnTo>
                  <a:lnTo>
                    <a:pt x="554" y="11"/>
                  </a:lnTo>
                  <a:lnTo>
                    <a:pt x="563" y="2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144"/>
            <p:cNvSpPr>
              <a:spLocks/>
            </p:cNvSpPr>
            <p:nvPr/>
          </p:nvSpPr>
          <p:spPr bwMode="auto">
            <a:xfrm>
              <a:off x="347663" y="2587625"/>
              <a:ext cx="1236663" cy="4021138"/>
            </a:xfrm>
            <a:custGeom>
              <a:avLst/>
              <a:gdLst>
                <a:gd name="T0" fmla="*/ 682 w 779"/>
                <a:gd name="T1" fmla="*/ 5 h 2533"/>
                <a:gd name="T2" fmla="*/ 653 w 779"/>
                <a:gd name="T3" fmla="*/ 40 h 2533"/>
                <a:gd name="T4" fmla="*/ 604 w 779"/>
                <a:gd name="T5" fmla="*/ 113 h 2533"/>
                <a:gd name="T6" fmla="*/ 543 w 779"/>
                <a:gd name="T7" fmla="*/ 219 h 2533"/>
                <a:gd name="T8" fmla="*/ 474 w 779"/>
                <a:gd name="T9" fmla="*/ 358 h 2533"/>
                <a:gd name="T10" fmla="*/ 408 w 779"/>
                <a:gd name="T11" fmla="*/ 530 h 2533"/>
                <a:gd name="T12" fmla="*/ 351 w 779"/>
                <a:gd name="T13" fmla="*/ 731 h 2533"/>
                <a:gd name="T14" fmla="*/ 309 w 779"/>
                <a:gd name="T15" fmla="*/ 962 h 2533"/>
                <a:gd name="T16" fmla="*/ 289 w 779"/>
                <a:gd name="T17" fmla="*/ 1222 h 2533"/>
                <a:gd name="T18" fmla="*/ 300 w 779"/>
                <a:gd name="T19" fmla="*/ 1461 h 2533"/>
                <a:gd name="T20" fmla="*/ 340 w 779"/>
                <a:gd name="T21" fmla="*/ 1679 h 2533"/>
                <a:gd name="T22" fmla="*/ 397 w 779"/>
                <a:gd name="T23" fmla="*/ 1878 h 2533"/>
                <a:gd name="T24" fmla="*/ 470 w 779"/>
                <a:gd name="T25" fmla="*/ 2052 h 2533"/>
                <a:gd name="T26" fmla="*/ 547 w 779"/>
                <a:gd name="T27" fmla="*/ 2204 h 2533"/>
                <a:gd name="T28" fmla="*/ 624 w 779"/>
                <a:gd name="T29" fmla="*/ 2330 h 2533"/>
                <a:gd name="T30" fmla="*/ 693 w 779"/>
                <a:gd name="T31" fmla="*/ 2427 h 2533"/>
                <a:gd name="T32" fmla="*/ 744 w 779"/>
                <a:gd name="T33" fmla="*/ 2493 h 2533"/>
                <a:gd name="T34" fmla="*/ 774 w 779"/>
                <a:gd name="T35" fmla="*/ 2528 h 2533"/>
                <a:gd name="T36" fmla="*/ 730 w 779"/>
                <a:gd name="T37" fmla="*/ 2515 h 2533"/>
                <a:gd name="T38" fmla="*/ 631 w 779"/>
                <a:gd name="T39" fmla="*/ 2464 h 2533"/>
                <a:gd name="T40" fmla="*/ 527 w 779"/>
                <a:gd name="T41" fmla="*/ 2396 h 2533"/>
                <a:gd name="T42" fmla="*/ 421 w 779"/>
                <a:gd name="T43" fmla="*/ 2301 h 2533"/>
                <a:gd name="T44" fmla="*/ 320 w 779"/>
                <a:gd name="T45" fmla="*/ 2182 h 2533"/>
                <a:gd name="T46" fmla="*/ 225 w 779"/>
                <a:gd name="T47" fmla="*/ 2032 h 2533"/>
                <a:gd name="T48" fmla="*/ 141 w 779"/>
                <a:gd name="T49" fmla="*/ 1851 h 2533"/>
                <a:gd name="T50" fmla="*/ 73 w 779"/>
                <a:gd name="T51" fmla="*/ 1635 h 2533"/>
                <a:gd name="T52" fmla="*/ 24 w 779"/>
                <a:gd name="T53" fmla="*/ 1379 h 2533"/>
                <a:gd name="T54" fmla="*/ 0 w 779"/>
                <a:gd name="T55" fmla="*/ 1119 h 2533"/>
                <a:gd name="T56" fmla="*/ 15 w 779"/>
                <a:gd name="T57" fmla="*/ 905 h 2533"/>
                <a:gd name="T58" fmla="*/ 64 w 779"/>
                <a:gd name="T59" fmla="*/ 715 h 2533"/>
                <a:gd name="T60" fmla="*/ 132 w 779"/>
                <a:gd name="T61" fmla="*/ 547 h 2533"/>
                <a:gd name="T62" fmla="*/ 220 w 779"/>
                <a:gd name="T63" fmla="*/ 406 h 2533"/>
                <a:gd name="T64" fmla="*/ 315 w 779"/>
                <a:gd name="T65" fmla="*/ 287 h 2533"/>
                <a:gd name="T66" fmla="*/ 412 w 779"/>
                <a:gd name="T67" fmla="*/ 190 h 2533"/>
                <a:gd name="T68" fmla="*/ 505 w 779"/>
                <a:gd name="T69" fmla="*/ 113 h 2533"/>
                <a:gd name="T70" fmla="*/ 585 w 779"/>
                <a:gd name="T71" fmla="*/ 56 h 2533"/>
                <a:gd name="T72" fmla="*/ 646 w 779"/>
                <a:gd name="T73" fmla="*/ 20 h 2533"/>
                <a:gd name="T74" fmla="*/ 680 w 779"/>
                <a:gd name="T75" fmla="*/ 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533">
                  <a:moveTo>
                    <a:pt x="684" y="0"/>
                  </a:moveTo>
                  <a:lnTo>
                    <a:pt x="682" y="5"/>
                  </a:lnTo>
                  <a:lnTo>
                    <a:pt x="671" y="18"/>
                  </a:lnTo>
                  <a:lnTo>
                    <a:pt x="653" y="40"/>
                  </a:lnTo>
                  <a:lnTo>
                    <a:pt x="631" y="73"/>
                  </a:lnTo>
                  <a:lnTo>
                    <a:pt x="604" y="113"/>
                  </a:lnTo>
                  <a:lnTo>
                    <a:pt x="576" y="161"/>
                  </a:lnTo>
                  <a:lnTo>
                    <a:pt x="543" y="219"/>
                  </a:lnTo>
                  <a:lnTo>
                    <a:pt x="510" y="285"/>
                  </a:lnTo>
                  <a:lnTo>
                    <a:pt x="474" y="358"/>
                  </a:lnTo>
                  <a:lnTo>
                    <a:pt x="441" y="439"/>
                  </a:lnTo>
                  <a:lnTo>
                    <a:pt x="408" y="530"/>
                  </a:lnTo>
                  <a:lnTo>
                    <a:pt x="377" y="627"/>
                  </a:lnTo>
                  <a:lnTo>
                    <a:pt x="351" y="731"/>
                  </a:lnTo>
                  <a:lnTo>
                    <a:pt x="326" y="843"/>
                  </a:lnTo>
                  <a:lnTo>
                    <a:pt x="309" y="962"/>
                  </a:lnTo>
                  <a:lnTo>
                    <a:pt x="295" y="1090"/>
                  </a:lnTo>
                  <a:lnTo>
                    <a:pt x="289" y="1222"/>
                  </a:lnTo>
                  <a:lnTo>
                    <a:pt x="291" y="1344"/>
                  </a:lnTo>
                  <a:lnTo>
                    <a:pt x="300" y="1461"/>
                  </a:lnTo>
                  <a:lnTo>
                    <a:pt x="318" y="1571"/>
                  </a:lnTo>
                  <a:lnTo>
                    <a:pt x="340" y="1679"/>
                  </a:lnTo>
                  <a:lnTo>
                    <a:pt x="366" y="1781"/>
                  </a:lnTo>
                  <a:lnTo>
                    <a:pt x="397" y="1878"/>
                  </a:lnTo>
                  <a:lnTo>
                    <a:pt x="432" y="1968"/>
                  </a:lnTo>
                  <a:lnTo>
                    <a:pt x="470" y="2052"/>
                  </a:lnTo>
                  <a:lnTo>
                    <a:pt x="507" y="2131"/>
                  </a:lnTo>
                  <a:lnTo>
                    <a:pt x="547" y="2204"/>
                  </a:lnTo>
                  <a:lnTo>
                    <a:pt x="587" y="2270"/>
                  </a:lnTo>
                  <a:lnTo>
                    <a:pt x="624" y="2330"/>
                  </a:lnTo>
                  <a:lnTo>
                    <a:pt x="660" y="2383"/>
                  </a:lnTo>
                  <a:lnTo>
                    <a:pt x="693" y="2427"/>
                  </a:lnTo>
                  <a:lnTo>
                    <a:pt x="721" y="2464"/>
                  </a:lnTo>
                  <a:lnTo>
                    <a:pt x="744" y="2493"/>
                  </a:lnTo>
                  <a:lnTo>
                    <a:pt x="763" y="2515"/>
                  </a:lnTo>
                  <a:lnTo>
                    <a:pt x="774" y="2528"/>
                  </a:lnTo>
                  <a:lnTo>
                    <a:pt x="779" y="2533"/>
                  </a:lnTo>
                  <a:lnTo>
                    <a:pt x="730" y="2515"/>
                  </a:lnTo>
                  <a:lnTo>
                    <a:pt x="682" y="2493"/>
                  </a:lnTo>
                  <a:lnTo>
                    <a:pt x="631" y="2464"/>
                  </a:lnTo>
                  <a:lnTo>
                    <a:pt x="580" y="2433"/>
                  </a:lnTo>
                  <a:lnTo>
                    <a:pt x="527" y="2396"/>
                  </a:lnTo>
                  <a:lnTo>
                    <a:pt x="474" y="2352"/>
                  </a:lnTo>
                  <a:lnTo>
                    <a:pt x="421" y="2301"/>
                  </a:lnTo>
                  <a:lnTo>
                    <a:pt x="371" y="2246"/>
                  </a:lnTo>
                  <a:lnTo>
                    <a:pt x="320" y="2182"/>
                  </a:lnTo>
                  <a:lnTo>
                    <a:pt x="271" y="2111"/>
                  </a:lnTo>
                  <a:lnTo>
                    <a:pt x="225" y="2032"/>
                  </a:lnTo>
                  <a:lnTo>
                    <a:pt x="181" y="1946"/>
                  </a:lnTo>
                  <a:lnTo>
                    <a:pt x="141" y="1851"/>
                  </a:lnTo>
                  <a:lnTo>
                    <a:pt x="106" y="1747"/>
                  </a:lnTo>
                  <a:lnTo>
                    <a:pt x="73" y="1635"/>
                  </a:lnTo>
                  <a:lnTo>
                    <a:pt x="46" y="1511"/>
                  </a:lnTo>
                  <a:lnTo>
                    <a:pt x="24" y="1379"/>
                  </a:lnTo>
                  <a:lnTo>
                    <a:pt x="6" y="1238"/>
                  </a:lnTo>
                  <a:lnTo>
                    <a:pt x="0" y="1119"/>
                  </a:lnTo>
                  <a:lnTo>
                    <a:pt x="4" y="1009"/>
                  </a:lnTo>
                  <a:lnTo>
                    <a:pt x="15" y="905"/>
                  </a:lnTo>
                  <a:lnTo>
                    <a:pt x="35" y="806"/>
                  </a:lnTo>
                  <a:lnTo>
                    <a:pt x="64" y="715"/>
                  </a:lnTo>
                  <a:lnTo>
                    <a:pt x="95" y="629"/>
                  </a:lnTo>
                  <a:lnTo>
                    <a:pt x="132" y="547"/>
                  </a:lnTo>
                  <a:lnTo>
                    <a:pt x="174" y="475"/>
                  </a:lnTo>
                  <a:lnTo>
                    <a:pt x="220" y="406"/>
                  </a:lnTo>
                  <a:lnTo>
                    <a:pt x="267" y="345"/>
                  </a:lnTo>
                  <a:lnTo>
                    <a:pt x="315" y="287"/>
                  </a:lnTo>
                  <a:lnTo>
                    <a:pt x="364" y="234"/>
                  </a:lnTo>
                  <a:lnTo>
                    <a:pt x="412" y="190"/>
                  </a:lnTo>
                  <a:lnTo>
                    <a:pt x="461" y="148"/>
                  </a:lnTo>
                  <a:lnTo>
                    <a:pt x="505" y="113"/>
                  </a:lnTo>
                  <a:lnTo>
                    <a:pt x="547" y="82"/>
                  </a:lnTo>
                  <a:lnTo>
                    <a:pt x="585" y="56"/>
                  </a:lnTo>
                  <a:lnTo>
                    <a:pt x="620" y="36"/>
                  </a:lnTo>
                  <a:lnTo>
                    <a:pt x="646" y="20"/>
                  </a:lnTo>
                  <a:lnTo>
                    <a:pt x="666" y="9"/>
                  </a:lnTo>
                  <a:lnTo>
                    <a:pt x="680" y="3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145"/>
            <p:cNvSpPr>
              <a:spLocks/>
            </p:cNvSpPr>
            <p:nvPr/>
          </p:nvSpPr>
          <p:spPr bwMode="auto">
            <a:xfrm>
              <a:off x="1023938" y="2427288"/>
              <a:ext cx="2854325" cy="4271963"/>
            </a:xfrm>
            <a:custGeom>
              <a:avLst/>
              <a:gdLst>
                <a:gd name="T0" fmla="*/ 565 w 1798"/>
                <a:gd name="T1" fmla="*/ 307 h 2691"/>
                <a:gd name="T2" fmla="*/ 578 w 1798"/>
                <a:gd name="T3" fmla="*/ 591 h 2691"/>
                <a:gd name="T4" fmla="*/ 618 w 1798"/>
                <a:gd name="T5" fmla="*/ 743 h 2691"/>
                <a:gd name="T6" fmla="*/ 635 w 1798"/>
                <a:gd name="T7" fmla="*/ 697 h 2691"/>
                <a:gd name="T8" fmla="*/ 679 w 1798"/>
                <a:gd name="T9" fmla="*/ 377 h 2691"/>
                <a:gd name="T10" fmla="*/ 755 w 1798"/>
                <a:gd name="T11" fmla="*/ 132 h 2691"/>
                <a:gd name="T12" fmla="*/ 836 w 1798"/>
                <a:gd name="T13" fmla="*/ 48 h 2691"/>
                <a:gd name="T14" fmla="*/ 942 w 1798"/>
                <a:gd name="T15" fmla="*/ 198 h 2691"/>
                <a:gd name="T16" fmla="*/ 1063 w 1798"/>
                <a:gd name="T17" fmla="*/ 554 h 2691"/>
                <a:gd name="T18" fmla="*/ 1147 w 1798"/>
                <a:gd name="T19" fmla="*/ 787 h 2691"/>
                <a:gd name="T20" fmla="*/ 1194 w 1798"/>
                <a:gd name="T21" fmla="*/ 873 h 2691"/>
                <a:gd name="T22" fmla="*/ 1209 w 1798"/>
                <a:gd name="T23" fmla="*/ 885 h 2691"/>
                <a:gd name="T24" fmla="*/ 1207 w 1798"/>
                <a:gd name="T25" fmla="*/ 710 h 2691"/>
                <a:gd name="T26" fmla="*/ 1169 w 1798"/>
                <a:gd name="T27" fmla="*/ 439 h 2691"/>
                <a:gd name="T28" fmla="*/ 1108 w 1798"/>
                <a:gd name="T29" fmla="*/ 205 h 2691"/>
                <a:gd name="T30" fmla="*/ 1030 w 1798"/>
                <a:gd name="T31" fmla="*/ 95 h 2691"/>
                <a:gd name="T32" fmla="*/ 1028 w 1798"/>
                <a:gd name="T33" fmla="*/ 42 h 2691"/>
                <a:gd name="T34" fmla="*/ 1185 w 1798"/>
                <a:gd name="T35" fmla="*/ 79 h 2691"/>
                <a:gd name="T36" fmla="*/ 1448 w 1798"/>
                <a:gd name="T37" fmla="*/ 318 h 2691"/>
                <a:gd name="T38" fmla="*/ 1651 w 1798"/>
                <a:gd name="T39" fmla="*/ 704 h 2691"/>
                <a:gd name="T40" fmla="*/ 1772 w 1798"/>
                <a:gd name="T41" fmla="*/ 1167 h 2691"/>
                <a:gd name="T42" fmla="*/ 1794 w 1798"/>
                <a:gd name="T43" fmla="*/ 1646 h 2691"/>
                <a:gd name="T44" fmla="*/ 1710 w 1798"/>
                <a:gd name="T45" fmla="*/ 2060 h 2691"/>
                <a:gd name="T46" fmla="*/ 1571 w 1798"/>
                <a:gd name="T47" fmla="*/ 2358 h 2691"/>
                <a:gd name="T48" fmla="*/ 1432 w 1798"/>
                <a:gd name="T49" fmla="*/ 2528 h 2691"/>
                <a:gd name="T50" fmla="*/ 1348 w 1798"/>
                <a:gd name="T51" fmla="*/ 2563 h 2691"/>
                <a:gd name="T52" fmla="*/ 1315 w 1798"/>
                <a:gd name="T53" fmla="*/ 2451 h 2691"/>
                <a:gd name="T54" fmla="*/ 1315 w 1798"/>
                <a:gd name="T55" fmla="*/ 2246 h 2691"/>
                <a:gd name="T56" fmla="*/ 1311 w 1798"/>
                <a:gd name="T57" fmla="*/ 2084 h 2691"/>
                <a:gd name="T58" fmla="*/ 1286 w 1798"/>
                <a:gd name="T59" fmla="*/ 1932 h 2691"/>
                <a:gd name="T60" fmla="*/ 1256 w 1798"/>
                <a:gd name="T61" fmla="*/ 1815 h 2691"/>
                <a:gd name="T62" fmla="*/ 1229 w 1798"/>
                <a:gd name="T63" fmla="*/ 1796 h 2691"/>
                <a:gd name="T64" fmla="*/ 1216 w 1798"/>
                <a:gd name="T65" fmla="*/ 1934 h 2691"/>
                <a:gd name="T66" fmla="*/ 1198 w 1798"/>
                <a:gd name="T67" fmla="*/ 2268 h 2691"/>
                <a:gd name="T68" fmla="*/ 1130 w 1798"/>
                <a:gd name="T69" fmla="*/ 2497 h 2691"/>
                <a:gd name="T70" fmla="*/ 1046 w 1798"/>
                <a:gd name="T71" fmla="*/ 2607 h 2691"/>
                <a:gd name="T72" fmla="*/ 977 w 1798"/>
                <a:gd name="T73" fmla="*/ 2629 h 2691"/>
                <a:gd name="T74" fmla="*/ 852 w 1798"/>
                <a:gd name="T75" fmla="*/ 2506 h 2691"/>
                <a:gd name="T76" fmla="*/ 728 w 1798"/>
                <a:gd name="T77" fmla="*/ 2232 h 2691"/>
                <a:gd name="T78" fmla="*/ 686 w 1798"/>
                <a:gd name="T79" fmla="*/ 2014 h 2691"/>
                <a:gd name="T80" fmla="*/ 657 w 1798"/>
                <a:gd name="T81" fmla="*/ 1875 h 2691"/>
                <a:gd name="T82" fmla="*/ 609 w 1798"/>
                <a:gd name="T83" fmla="*/ 1868 h 2691"/>
                <a:gd name="T84" fmla="*/ 609 w 1798"/>
                <a:gd name="T85" fmla="*/ 2025 h 2691"/>
                <a:gd name="T86" fmla="*/ 640 w 1798"/>
                <a:gd name="T87" fmla="*/ 2265 h 2691"/>
                <a:gd name="T88" fmla="*/ 677 w 1798"/>
                <a:gd name="T89" fmla="*/ 2506 h 2691"/>
                <a:gd name="T90" fmla="*/ 708 w 1798"/>
                <a:gd name="T91" fmla="*/ 2667 h 2691"/>
                <a:gd name="T92" fmla="*/ 699 w 1798"/>
                <a:gd name="T93" fmla="*/ 2684 h 2691"/>
                <a:gd name="T94" fmla="*/ 604 w 1798"/>
                <a:gd name="T95" fmla="*/ 2636 h 2691"/>
                <a:gd name="T96" fmla="*/ 450 w 1798"/>
                <a:gd name="T97" fmla="*/ 2523 h 2691"/>
                <a:gd name="T98" fmla="*/ 278 w 1798"/>
                <a:gd name="T99" fmla="*/ 2329 h 2691"/>
                <a:gd name="T100" fmla="*/ 121 w 1798"/>
                <a:gd name="T101" fmla="*/ 2038 h 2691"/>
                <a:gd name="T102" fmla="*/ 17 w 1798"/>
                <a:gd name="T103" fmla="*/ 1632 h 2691"/>
                <a:gd name="T104" fmla="*/ 6 w 1798"/>
                <a:gd name="T105" fmla="*/ 1103 h 2691"/>
                <a:gd name="T106" fmla="*/ 81 w 1798"/>
                <a:gd name="T107" fmla="*/ 640 h 2691"/>
                <a:gd name="T108" fmla="*/ 207 w 1798"/>
                <a:gd name="T109" fmla="*/ 329 h 2691"/>
                <a:gd name="T110" fmla="*/ 351 w 1798"/>
                <a:gd name="T111" fmla="*/ 139 h 2691"/>
                <a:gd name="T112" fmla="*/ 485 w 1798"/>
                <a:gd name="T113" fmla="*/ 42 h 2691"/>
                <a:gd name="T114" fmla="*/ 580 w 1798"/>
                <a:gd name="T115" fmla="*/ 4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8" h="2691">
                  <a:moveTo>
                    <a:pt x="604" y="0"/>
                  </a:moveTo>
                  <a:lnTo>
                    <a:pt x="585" y="110"/>
                  </a:lnTo>
                  <a:lnTo>
                    <a:pt x="571" y="214"/>
                  </a:lnTo>
                  <a:lnTo>
                    <a:pt x="565" y="307"/>
                  </a:lnTo>
                  <a:lnTo>
                    <a:pt x="562" y="390"/>
                  </a:lnTo>
                  <a:lnTo>
                    <a:pt x="565" y="465"/>
                  </a:lnTo>
                  <a:lnTo>
                    <a:pt x="569" y="532"/>
                  </a:lnTo>
                  <a:lnTo>
                    <a:pt x="578" y="591"/>
                  </a:lnTo>
                  <a:lnTo>
                    <a:pt x="587" y="642"/>
                  </a:lnTo>
                  <a:lnTo>
                    <a:pt x="598" y="684"/>
                  </a:lnTo>
                  <a:lnTo>
                    <a:pt x="609" y="717"/>
                  </a:lnTo>
                  <a:lnTo>
                    <a:pt x="618" y="743"/>
                  </a:lnTo>
                  <a:lnTo>
                    <a:pt x="626" y="763"/>
                  </a:lnTo>
                  <a:lnTo>
                    <a:pt x="631" y="774"/>
                  </a:lnTo>
                  <a:lnTo>
                    <a:pt x="633" y="776"/>
                  </a:lnTo>
                  <a:lnTo>
                    <a:pt x="635" y="697"/>
                  </a:lnTo>
                  <a:lnTo>
                    <a:pt x="642" y="615"/>
                  </a:lnTo>
                  <a:lnTo>
                    <a:pt x="651" y="534"/>
                  </a:lnTo>
                  <a:lnTo>
                    <a:pt x="664" y="454"/>
                  </a:lnTo>
                  <a:lnTo>
                    <a:pt x="679" y="377"/>
                  </a:lnTo>
                  <a:lnTo>
                    <a:pt x="695" y="307"/>
                  </a:lnTo>
                  <a:lnTo>
                    <a:pt x="715" y="240"/>
                  </a:lnTo>
                  <a:lnTo>
                    <a:pt x="735" y="181"/>
                  </a:lnTo>
                  <a:lnTo>
                    <a:pt x="755" y="132"/>
                  </a:lnTo>
                  <a:lnTo>
                    <a:pt x="774" y="93"/>
                  </a:lnTo>
                  <a:lnTo>
                    <a:pt x="794" y="64"/>
                  </a:lnTo>
                  <a:lnTo>
                    <a:pt x="812" y="51"/>
                  </a:lnTo>
                  <a:lnTo>
                    <a:pt x="836" y="48"/>
                  </a:lnTo>
                  <a:lnTo>
                    <a:pt x="863" y="64"/>
                  </a:lnTo>
                  <a:lnTo>
                    <a:pt x="887" y="95"/>
                  </a:lnTo>
                  <a:lnTo>
                    <a:pt x="913" y="139"/>
                  </a:lnTo>
                  <a:lnTo>
                    <a:pt x="942" y="198"/>
                  </a:lnTo>
                  <a:lnTo>
                    <a:pt x="971" y="269"/>
                  </a:lnTo>
                  <a:lnTo>
                    <a:pt x="999" y="353"/>
                  </a:lnTo>
                  <a:lnTo>
                    <a:pt x="1033" y="448"/>
                  </a:lnTo>
                  <a:lnTo>
                    <a:pt x="1063" y="554"/>
                  </a:lnTo>
                  <a:lnTo>
                    <a:pt x="1088" y="631"/>
                  </a:lnTo>
                  <a:lnTo>
                    <a:pt x="1110" y="693"/>
                  </a:lnTo>
                  <a:lnTo>
                    <a:pt x="1130" y="746"/>
                  </a:lnTo>
                  <a:lnTo>
                    <a:pt x="1147" y="787"/>
                  </a:lnTo>
                  <a:lnTo>
                    <a:pt x="1161" y="818"/>
                  </a:lnTo>
                  <a:lnTo>
                    <a:pt x="1174" y="843"/>
                  </a:lnTo>
                  <a:lnTo>
                    <a:pt x="1185" y="860"/>
                  </a:lnTo>
                  <a:lnTo>
                    <a:pt x="1194" y="873"/>
                  </a:lnTo>
                  <a:lnTo>
                    <a:pt x="1200" y="880"/>
                  </a:lnTo>
                  <a:lnTo>
                    <a:pt x="1205" y="885"/>
                  </a:lnTo>
                  <a:lnTo>
                    <a:pt x="1207" y="885"/>
                  </a:lnTo>
                  <a:lnTo>
                    <a:pt x="1209" y="885"/>
                  </a:lnTo>
                  <a:lnTo>
                    <a:pt x="1211" y="858"/>
                  </a:lnTo>
                  <a:lnTo>
                    <a:pt x="1211" y="818"/>
                  </a:lnTo>
                  <a:lnTo>
                    <a:pt x="1211" y="770"/>
                  </a:lnTo>
                  <a:lnTo>
                    <a:pt x="1207" y="710"/>
                  </a:lnTo>
                  <a:lnTo>
                    <a:pt x="1200" y="646"/>
                  </a:lnTo>
                  <a:lnTo>
                    <a:pt x="1191" y="580"/>
                  </a:lnTo>
                  <a:lnTo>
                    <a:pt x="1180" y="510"/>
                  </a:lnTo>
                  <a:lnTo>
                    <a:pt x="1169" y="439"/>
                  </a:lnTo>
                  <a:lnTo>
                    <a:pt x="1156" y="373"/>
                  </a:lnTo>
                  <a:lnTo>
                    <a:pt x="1141" y="309"/>
                  </a:lnTo>
                  <a:lnTo>
                    <a:pt x="1125" y="254"/>
                  </a:lnTo>
                  <a:lnTo>
                    <a:pt x="1108" y="205"/>
                  </a:lnTo>
                  <a:lnTo>
                    <a:pt x="1090" y="168"/>
                  </a:lnTo>
                  <a:lnTo>
                    <a:pt x="1072" y="143"/>
                  </a:lnTo>
                  <a:lnTo>
                    <a:pt x="1046" y="117"/>
                  </a:lnTo>
                  <a:lnTo>
                    <a:pt x="1030" y="95"/>
                  </a:lnTo>
                  <a:lnTo>
                    <a:pt x="1022" y="75"/>
                  </a:lnTo>
                  <a:lnTo>
                    <a:pt x="1022" y="60"/>
                  </a:lnTo>
                  <a:lnTo>
                    <a:pt x="1024" y="48"/>
                  </a:lnTo>
                  <a:lnTo>
                    <a:pt x="1028" y="42"/>
                  </a:lnTo>
                  <a:lnTo>
                    <a:pt x="1035" y="37"/>
                  </a:lnTo>
                  <a:lnTo>
                    <a:pt x="1035" y="35"/>
                  </a:lnTo>
                  <a:lnTo>
                    <a:pt x="1112" y="51"/>
                  </a:lnTo>
                  <a:lnTo>
                    <a:pt x="1185" y="79"/>
                  </a:lnTo>
                  <a:lnTo>
                    <a:pt x="1253" y="121"/>
                  </a:lnTo>
                  <a:lnTo>
                    <a:pt x="1322" y="176"/>
                  </a:lnTo>
                  <a:lnTo>
                    <a:pt x="1386" y="240"/>
                  </a:lnTo>
                  <a:lnTo>
                    <a:pt x="1448" y="318"/>
                  </a:lnTo>
                  <a:lnTo>
                    <a:pt x="1505" y="404"/>
                  </a:lnTo>
                  <a:lnTo>
                    <a:pt x="1558" y="496"/>
                  </a:lnTo>
                  <a:lnTo>
                    <a:pt x="1606" y="598"/>
                  </a:lnTo>
                  <a:lnTo>
                    <a:pt x="1651" y="704"/>
                  </a:lnTo>
                  <a:lnTo>
                    <a:pt x="1688" y="814"/>
                  </a:lnTo>
                  <a:lnTo>
                    <a:pt x="1721" y="931"/>
                  </a:lnTo>
                  <a:lnTo>
                    <a:pt x="1750" y="1048"/>
                  </a:lnTo>
                  <a:lnTo>
                    <a:pt x="1772" y="1167"/>
                  </a:lnTo>
                  <a:lnTo>
                    <a:pt x="1787" y="1288"/>
                  </a:lnTo>
                  <a:lnTo>
                    <a:pt x="1796" y="1407"/>
                  </a:lnTo>
                  <a:lnTo>
                    <a:pt x="1798" y="1524"/>
                  </a:lnTo>
                  <a:lnTo>
                    <a:pt x="1794" y="1646"/>
                  </a:lnTo>
                  <a:lnTo>
                    <a:pt x="1781" y="1760"/>
                  </a:lnTo>
                  <a:lnTo>
                    <a:pt x="1763" y="1868"/>
                  </a:lnTo>
                  <a:lnTo>
                    <a:pt x="1739" y="1968"/>
                  </a:lnTo>
                  <a:lnTo>
                    <a:pt x="1710" y="2060"/>
                  </a:lnTo>
                  <a:lnTo>
                    <a:pt x="1677" y="2146"/>
                  </a:lnTo>
                  <a:lnTo>
                    <a:pt x="1644" y="2223"/>
                  </a:lnTo>
                  <a:lnTo>
                    <a:pt x="1606" y="2294"/>
                  </a:lnTo>
                  <a:lnTo>
                    <a:pt x="1571" y="2358"/>
                  </a:lnTo>
                  <a:lnTo>
                    <a:pt x="1534" y="2413"/>
                  </a:lnTo>
                  <a:lnTo>
                    <a:pt x="1498" y="2459"/>
                  </a:lnTo>
                  <a:lnTo>
                    <a:pt x="1463" y="2499"/>
                  </a:lnTo>
                  <a:lnTo>
                    <a:pt x="1432" y="2528"/>
                  </a:lnTo>
                  <a:lnTo>
                    <a:pt x="1406" y="2550"/>
                  </a:lnTo>
                  <a:lnTo>
                    <a:pt x="1384" y="2563"/>
                  </a:lnTo>
                  <a:lnTo>
                    <a:pt x="1366" y="2568"/>
                  </a:lnTo>
                  <a:lnTo>
                    <a:pt x="1348" y="2563"/>
                  </a:lnTo>
                  <a:lnTo>
                    <a:pt x="1335" y="2548"/>
                  </a:lnTo>
                  <a:lnTo>
                    <a:pt x="1324" y="2523"/>
                  </a:lnTo>
                  <a:lnTo>
                    <a:pt x="1317" y="2490"/>
                  </a:lnTo>
                  <a:lnTo>
                    <a:pt x="1315" y="2451"/>
                  </a:lnTo>
                  <a:lnTo>
                    <a:pt x="1313" y="2404"/>
                  </a:lnTo>
                  <a:lnTo>
                    <a:pt x="1313" y="2356"/>
                  </a:lnTo>
                  <a:lnTo>
                    <a:pt x="1315" y="2301"/>
                  </a:lnTo>
                  <a:lnTo>
                    <a:pt x="1315" y="2246"/>
                  </a:lnTo>
                  <a:lnTo>
                    <a:pt x="1317" y="2186"/>
                  </a:lnTo>
                  <a:lnTo>
                    <a:pt x="1315" y="2155"/>
                  </a:lnTo>
                  <a:lnTo>
                    <a:pt x="1313" y="2122"/>
                  </a:lnTo>
                  <a:lnTo>
                    <a:pt x="1311" y="2084"/>
                  </a:lnTo>
                  <a:lnTo>
                    <a:pt x="1306" y="2047"/>
                  </a:lnTo>
                  <a:lnTo>
                    <a:pt x="1300" y="2007"/>
                  </a:lnTo>
                  <a:lnTo>
                    <a:pt x="1293" y="1968"/>
                  </a:lnTo>
                  <a:lnTo>
                    <a:pt x="1286" y="1932"/>
                  </a:lnTo>
                  <a:lnTo>
                    <a:pt x="1280" y="1897"/>
                  </a:lnTo>
                  <a:lnTo>
                    <a:pt x="1271" y="1864"/>
                  </a:lnTo>
                  <a:lnTo>
                    <a:pt x="1264" y="1837"/>
                  </a:lnTo>
                  <a:lnTo>
                    <a:pt x="1256" y="1815"/>
                  </a:lnTo>
                  <a:lnTo>
                    <a:pt x="1249" y="1798"/>
                  </a:lnTo>
                  <a:lnTo>
                    <a:pt x="1240" y="1789"/>
                  </a:lnTo>
                  <a:lnTo>
                    <a:pt x="1233" y="1789"/>
                  </a:lnTo>
                  <a:lnTo>
                    <a:pt x="1229" y="1796"/>
                  </a:lnTo>
                  <a:lnTo>
                    <a:pt x="1222" y="1813"/>
                  </a:lnTo>
                  <a:lnTo>
                    <a:pt x="1220" y="1842"/>
                  </a:lnTo>
                  <a:lnTo>
                    <a:pt x="1216" y="1882"/>
                  </a:lnTo>
                  <a:lnTo>
                    <a:pt x="1216" y="1934"/>
                  </a:lnTo>
                  <a:lnTo>
                    <a:pt x="1216" y="2001"/>
                  </a:lnTo>
                  <a:lnTo>
                    <a:pt x="1214" y="2100"/>
                  </a:lnTo>
                  <a:lnTo>
                    <a:pt x="1209" y="2188"/>
                  </a:lnTo>
                  <a:lnTo>
                    <a:pt x="1198" y="2268"/>
                  </a:lnTo>
                  <a:lnTo>
                    <a:pt x="1185" y="2338"/>
                  </a:lnTo>
                  <a:lnTo>
                    <a:pt x="1169" y="2400"/>
                  </a:lnTo>
                  <a:lnTo>
                    <a:pt x="1150" y="2453"/>
                  </a:lnTo>
                  <a:lnTo>
                    <a:pt x="1130" y="2497"/>
                  </a:lnTo>
                  <a:lnTo>
                    <a:pt x="1108" y="2534"/>
                  </a:lnTo>
                  <a:lnTo>
                    <a:pt x="1088" y="2565"/>
                  </a:lnTo>
                  <a:lnTo>
                    <a:pt x="1066" y="2590"/>
                  </a:lnTo>
                  <a:lnTo>
                    <a:pt x="1046" y="2607"/>
                  </a:lnTo>
                  <a:lnTo>
                    <a:pt x="1028" y="2621"/>
                  </a:lnTo>
                  <a:lnTo>
                    <a:pt x="1013" y="2629"/>
                  </a:lnTo>
                  <a:lnTo>
                    <a:pt x="999" y="2634"/>
                  </a:lnTo>
                  <a:lnTo>
                    <a:pt x="977" y="2629"/>
                  </a:lnTo>
                  <a:lnTo>
                    <a:pt x="951" y="2616"/>
                  </a:lnTo>
                  <a:lnTo>
                    <a:pt x="920" y="2590"/>
                  </a:lnTo>
                  <a:lnTo>
                    <a:pt x="887" y="2552"/>
                  </a:lnTo>
                  <a:lnTo>
                    <a:pt x="852" y="2506"/>
                  </a:lnTo>
                  <a:lnTo>
                    <a:pt x="816" y="2446"/>
                  </a:lnTo>
                  <a:lnTo>
                    <a:pt x="781" y="2376"/>
                  </a:lnTo>
                  <a:lnTo>
                    <a:pt x="748" y="2294"/>
                  </a:lnTo>
                  <a:lnTo>
                    <a:pt x="728" y="2232"/>
                  </a:lnTo>
                  <a:lnTo>
                    <a:pt x="713" y="2173"/>
                  </a:lnTo>
                  <a:lnTo>
                    <a:pt x="702" y="2115"/>
                  </a:lnTo>
                  <a:lnTo>
                    <a:pt x="693" y="2062"/>
                  </a:lnTo>
                  <a:lnTo>
                    <a:pt x="686" y="2014"/>
                  </a:lnTo>
                  <a:lnTo>
                    <a:pt x="682" y="1970"/>
                  </a:lnTo>
                  <a:lnTo>
                    <a:pt x="675" y="1932"/>
                  </a:lnTo>
                  <a:lnTo>
                    <a:pt x="668" y="1899"/>
                  </a:lnTo>
                  <a:lnTo>
                    <a:pt x="657" y="1875"/>
                  </a:lnTo>
                  <a:lnTo>
                    <a:pt x="644" y="1857"/>
                  </a:lnTo>
                  <a:lnTo>
                    <a:pt x="626" y="1848"/>
                  </a:lnTo>
                  <a:lnTo>
                    <a:pt x="615" y="1853"/>
                  </a:lnTo>
                  <a:lnTo>
                    <a:pt x="609" y="1868"/>
                  </a:lnTo>
                  <a:lnTo>
                    <a:pt x="604" y="1895"/>
                  </a:lnTo>
                  <a:lnTo>
                    <a:pt x="604" y="1930"/>
                  </a:lnTo>
                  <a:lnTo>
                    <a:pt x="607" y="1974"/>
                  </a:lnTo>
                  <a:lnTo>
                    <a:pt x="609" y="2025"/>
                  </a:lnTo>
                  <a:lnTo>
                    <a:pt x="615" y="2080"/>
                  </a:lnTo>
                  <a:lnTo>
                    <a:pt x="622" y="2140"/>
                  </a:lnTo>
                  <a:lnTo>
                    <a:pt x="631" y="2201"/>
                  </a:lnTo>
                  <a:lnTo>
                    <a:pt x="640" y="2265"/>
                  </a:lnTo>
                  <a:lnTo>
                    <a:pt x="649" y="2327"/>
                  </a:lnTo>
                  <a:lnTo>
                    <a:pt x="660" y="2391"/>
                  </a:lnTo>
                  <a:lnTo>
                    <a:pt x="668" y="2451"/>
                  </a:lnTo>
                  <a:lnTo>
                    <a:pt x="677" y="2506"/>
                  </a:lnTo>
                  <a:lnTo>
                    <a:pt x="688" y="2557"/>
                  </a:lnTo>
                  <a:lnTo>
                    <a:pt x="695" y="2601"/>
                  </a:lnTo>
                  <a:lnTo>
                    <a:pt x="702" y="2638"/>
                  </a:lnTo>
                  <a:lnTo>
                    <a:pt x="708" y="2667"/>
                  </a:lnTo>
                  <a:lnTo>
                    <a:pt x="710" y="2684"/>
                  </a:lnTo>
                  <a:lnTo>
                    <a:pt x="713" y="2691"/>
                  </a:lnTo>
                  <a:lnTo>
                    <a:pt x="708" y="2689"/>
                  </a:lnTo>
                  <a:lnTo>
                    <a:pt x="699" y="2684"/>
                  </a:lnTo>
                  <a:lnTo>
                    <a:pt x="682" y="2678"/>
                  </a:lnTo>
                  <a:lnTo>
                    <a:pt x="660" y="2669"/>
                  </a:lnTo>
                  <a:lnTo>
                    <a:pt x="635" y="2654"/>
                  </a:lnTo>
                  <a:lnTo>
                    <a:pt x="604" y="2636"/>
                  </a:lnTo>
                  <a:lnTo>
                    <a:pt x="569" y="2614"/>
                  </a:lnTo>
                  <a:lnTo>
                    <a:pt x="532" y="2590"/>
                  </a:lnTo>
                  <a:lnTo>
                    <a:pt x="492" y="2559"/>
                  </a:lnTo>
                  <a:lnTo>
                    <a:pt x="450" y="2523"/>
                  </a:lnTo>
                  <a:lnTo>
                    <a:pt x="408" y="2484"/>
                  </a:lnTo>
                  <a:lnTo>
                    <a:pt x="364" y="2437"/>
                  </a:lnTo>
                  <a:lnTo>
                    <a:pt x="320" y="2387"/>
                  </a:lnTo>
                  <a:lnTo>
                    <a:pt x="278" y="2329"/>
                  </a:lnTo>
                  <a:lnTo>
                    <a:pt x="234" y="2265"/>
                  </a:lnTo>
                  <a:lnTo>
                    <a:pt x="194" y="2197"/>
                  </a:lnTo>
                  <a:lnTo>
                    <a:pt x="156" y="2122"/>
                  </a:lnTo>
                  <a:lnTo>
                    <a:pt x="121" y="2038"/>
                  </a:lnTo>
                  <a:lnTo>
                    <a:pt x="88" y="1948"/>
                  </a:lnTo>
                  <a:lnTo>
                    <a:pt x="59" y="1851"/>
                  </a:lnTo>
                  <a:lnTo>
                    <a:pt x="35" y="1745"/>
                  </a:lnTo>
                  <a:lnTo>
                    <a:pt x="17" y="1632"/>
                  </a:lnTo>
                  <a:lnTo>
                    <a:pt x="4" y="1513"/>
                  </a:lnTo>
                  <a:lnTo>
                    <a:pt x="0" y="1383"/>
                  </a:lnTo>
                  <a:lnTo>
                    <a:pt x="0" y="1244"/>
                  </a:lnTo>
                  <a:lnTo>
                    <a:pt x="6" y="1103"/>
                  </a:lnTo>
                  <a:lnTo>
                    <a:pt x="20" y="971"/>
                  </a:lnTo>
                  <a:lnTo>
                    <a:pt x="35" y="851"/>
                  </a:lnTo>
                  <a:lnTo>
                    <a:pt x="57" y="741"/>
                  </a:lnTo>
                  <a:lnTo>
                    <a:pt x="81" y="640"/>
                  </a:lnTo>
                  <a:lnTo>
                    <a:pt x="110" y="549"/>
                  </a:lnTo>
                  <a:lnTo>
                    <a:pt x="139" y="468"/>
                  </a:lnTo>
                  <a:lnTo>
                    <a:pt x="172" y="395"/>
                  </a:lnTo>
                  <a:lnTo>
                    <a:pt x="207" y="329"/>
                  </a:lnTo>
                  <a:lnTo>
                    <a:pt x="242" y="271"/>
                  </a:lnTo>
                  <a:lnTo>
                    <a:pt x="278" y="221"/>
                  </a:lnTo>
                  <a:lnTo>
                    <a:pt x="315" y="176"/>
                  </a:lnTo>
                  <a:lnTo>
                    <a:pt x="351" y="139"/>
                  </a:lnTo>
                  <a:lnTo>
                    <a:pt x="388" y="108"/>
                  </a:lnTo>
                  <a:lnTo>
                    <a:pt x="421" y="82"/>
                  </a:lnTo>
                  <a:lnTo>
                    <a:pt x="454" y="60"/>
                  </a:lnTo>
                  <a:lnTo>
                    <a:pt x="485" y="42"/>
                  </a:lnTo>
                  <a:lnTo>
                    <a:pt x="514" y="29"/>
                  </a:lnTo>
                  <a:lnTo>
                    <a:pt x="540" y="18"/>
                  </a:lnTo>
                  <a:lnTo>
                    <a:pt x="562" y="11"/>
                  </a:lnTo>
                  <a:lnTo>
                    <a:pt x="580" y="4"/>
                  </a:lnTo>
                  <a:lnTo>
                    <a:pt x="593" y="2"/>
                  </a:lnTo>
                  <a:lnTo>
                    <a:pt x="60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146"/>
            <p:cNvSpPr>
              <a:spLocks/>
            </p:cNvSpPr>
            <p:nvPr/>
          </p:nvSpPr>
          <p:spPr bwMode="auto">
            <a:xfrm>
              <a:off x="3224213" y="2517775"/>
              <a:ext cx="1271588" cy="3849688"/>
            </a:xfrm>
            <a:custGeom>
              <a:avLst/>
              <a:gdLst>
                <a:gd name="T0" fmla="*/ 4 w 801"/>
                <a:gd name="T1" fmla="*/ 3 h 2425"/>
                <a:gd name="T2" fmla="*/ 35 w 801"/>
                <a:gd name="T3" fmla="*/ 14 h 2425"/>
                <a:gd name="T4" fmla="*/ 95 w 801"/>
                <a:gd name="T5" fmla="*/ 38 h 2425"/>
                <a:gd name="T6" fmla="*/ 172 w 801"/>
                <a:gd name="T7" fmla="*/ 82 h 2425"/>
                <a:gd name="T8" fmla="*/ 265 w 801"/>
                <a:gd name="T9" fmla="*/ 148 h 2425"/>
                <a:gd name="T10" fmla="*/ 364 w 801"/>
                <a:gd name="T11" fmla="*/ 236 h 2425"/>
                <a:gd name="T12" fmla="*/ 468 w 801"/>
                <a:gd name="T13" fmla="*/ 355 h 2425"/>
                <a:gd name="T14" fmla="*/ 567 w 801"/>
                <a:gd name="T15" fmla="*/ 505 h 2425"/>
                <a:gd name="T16" fmla="*/ 657 w 801"/>
                <a:gd name="T17" fmla="*/ 693 h 2425"/>
                <a:gd name="T18" fmla="*/ 732 w 801"/>
                <a:gd name="T19" fmla="*/ 918 h 2425"/>
                <a:gd name="T20" fmla="*/ 785 w 801"/>
                <a:gd name="T21" fmla="*/ 1169 h 2425"/>
                <a:gd name="T22" fmla="*/ 801 w 801"/>
                <a:gd name="T23" fmla="*/ 1399 h 2425"/>
                <a:gd name="T24" fmla="*/ 788 w 801"/>
                <a:gd name="T25" fmla="*/ 1600 h 2425"/>
                <a:gd name="T26" fmla="*/ 750 w 801"/>
                <a:gd name="T27" fmla="*/ 1778 h 2425"/>
                <a:gd name="T28" fmla="*/ 695 w 801"/>
                <a:gd name="T29" fmla="*/ 1933 h 2425"/>
                <a:gd name="T30" fmla="*/ 627 w 801"/>
                <a:gd name="T31" fmla="*/ 2063 h 2425"/>
                <a:gd name="T32" fmla="*/ 551 w 801"/>
                <a:gd name="T33" fmla="*/ 2173 h 2425"/>
                <a:gd name="T34" fmla="*/ 474 w 801"/>
                <a:gd name="T35" fmla="*/ 2261 h 2425"/>
                <a:gd name="T36" fmla="*/ 404 w 801"/>
                <a:gd name="T37" fmla="*/ 2332 h 2425"/>
                <a:gd name="T38" fmla="*/ 342 w 801"/>
                <a:gd name="T39" fmla="*/ 2383 h 2425"/>
                <a:gd name="T40" fmla="*/ 298 w 801"/>
                <a:gd name="T41" fmla="*/ 2418 h 2425"/>
                <a:gd name="T42" fmla="*/ 278 w 801"/>
                <a:gd name="T43" fmla="*/ 2425 h 2425"/>
                <a:gd name="T44" fmla="*/ 284 w 801"/>
                <a:gd name="T45" fmla="*/ 2396 h 2425"/>
                <a:gd name="T46" fmla="*/ 309 w 801"/>
                <a:gd name="T47" fmla="*/ 2334 h 2425"/>
                <a:gd name="T48" fmla="*/ 346 w 801"/>
                <a:gd name="T49" fmla="*/ 2246 h 2425"/>
                <a:gd name="T50" fmla="*/ 393 w 801"/>
                <a:gd name="T51" fmla="*/ 2129 h 2425"/>
                <a:gd name="T52" fmla="*/ 439 w 801"/>
                <a:gd name="T53" fmla="*/ 1992 h 2425"/>
                <a:gd name="T54" fmla="*/ 485 w 801"/>
                <a:gd name="T55" fmla="*/ 1836 h 2425"/>
                <a:gd name="T56" fmla="*/ 521 w 801"/>
                <a:gd name="T57" fmla="*/ 1664 h 2425"/>
                <a:gd name="T58" fmla="*/ 543 w 801"/>
                <a:gd name="T59" fmla="*/ 1476 h 2425"/>
                <a:gd name="T60" fmla="*/ 545 w 801"/>
                <a:gd name="T61" fmla="*/ 1282 h 2425"/>
                <a:gd name="T62" fmla="*/ 523 w 801"/>
                <a:gd name="T63" fmla="*/ 1079 h 2425"/>
                <a:gd name="T64" fmla="*/ 461 w 801"/>
                <a:gd name="T65" fmla="*/ 821 h 2425"/>
                <a:gd name="T66" fmla="*/ 382 w 801"/>
                <a:gd name="T67" fmla="*/ 600 h 2425"/>
                <a:gd name="T68" fmla="*/ 291 w 801"/>
                <a:gd name="T69" fmla="*/ 419 h 2425"/>
                <a:gd name="T70" fmla="*/ 201 w 801"/>
                <a:gd name="T71" fmla="*/ 272 h 2425"/>
                <a:gd name="T72" fmla="*/ 117 w 801"/>
                <a:gd name="T73" fmla="*/ 159 h 2425"/>
                <a:gd name="T74" fmla="*/ 50 w 801"/>
                <a:gd name="T75" fmla="*/ 78 h 2425"/>
                <a:gd name="T76" fmla="*/ 9 w 801"/>
                <a:gd name="T77" fmla="*/ 27 h 2425"/>
                <a:gd name="T78" fmla="*/ 0 w 801"/>
                <a:gd name="T79" fmla="*/ 0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1" h="2425">
                  <a:moveTo>
                    <a:pt x="0" y="0"/>
                  </a:moveTo>
                  <a:lnTo>
                    <a:pt x="4" y="3"/>
                  </a:lnTo>
                  <a:lnTo>
                    <a:pt x="17" y="7"/>
                  </a:lnTo>
                  <a:lnTo>
                    <a:pt x="35" y="14"/>
                  </a:lnTo>
                  <a:lnTo>
                    <a:pt x="62" y="25"/>
                  </a:lnTo>
                  <a:lnTo>
                    <a:pt x="95" y="38"/>
                  </a:lnTo>
                  <a:lnTo>
                    <a:pt x="130" y="58"/>
                  </a:lnTo>
                  <a:lnTo>
                    <a:pt x="172" y="82"/>
                  </a:lnTo>
                  <a:lnTo>
                    <a:pt x="216" y="113"/>
                  </a:lnTo>
                  <a:lnTo>
                    <a:pt x="265" y="148"/>
                  </a:lnTo>
                  <a:lnTo>
                    <a:pt x="313" y="190"/>
                  </a:lnTo>
                  <a:lnTo>
                    <a:pt x="364" y="236"/>
                  </a:lnTo>
                  <a:lnTo>
                    <a:pt x="415" y="294"/>
                  </a:lnTo>
                  <a:lnTo>
                    <a:pt x="468" y="355"/>
                  </a:lnTo>
                  <a:lnTo>
                    <a:pt x="518" y="426"/>
                  </a:lnTo>
                  <a:lnTo>
                    <a:pt x="567" y="505"/>
                  </a:lnTo>
                  <a:lnTo>
                    <a:pt x="613" y="596"/>
                  </a:lnTo>
                  <a:lnTo>
                    <a:pt x="657" y="693"/>
                  </a:lnTo>
                  <a:lnTo>
                    <a:pt x="697" y="801"/>
                  </a:lnTo>
                  <a:lnTo>
                    <a:pt x="732" y="918"/>
                  </a:lnTo>
                  <a:lnTo>
                    <a:pt x="763" y="1046"/>
                  </a:lnTo>
                  <a:lnTo>
                    <a:pt x="785" y="1169"/>
                  </a:lnTo>
                  <a:lnTo>
                    <a:pt x="796" y="1289"/>
                  </a:lnTo>
                  <a:lnTo>
                    <a:pt x="801" y="1399"/>
                  </a:lnTo>
                  <a:lnTo>
                    <a:pt x="799" y="1502"/>
                  </a:lnTo>
                  <a:lnTo>
                    <a:pt x="788" y="1600"/>
                  </a:lnTo>
                  <a:lnTo>
                    <a:pt x="772" y="1692"/>
                  </a:lnTo>
                  <a:lnTo>
                    <a:pt x="750" y="1778"/>
                  </a:lnTo>
                  <a:lnTo>
                    <a:pt x="724" y="1858"/>
                  </a:lnTo>
                  <a:lnTo>
                    <a:pt x="695" y="1933"/>
                  </a:lnTo>
                  <a:lnTo>
                    <a:pt x="662" y="2001"/>
                  </a:lnTo>
                  <a:lnTo>
                    <a:pt x="627" y="2063"/>
                  </a:lnTo>
                  <a:lnTo>
                    <a:pt x="589" y="2120"/>
                  </a:lnTo>
                  <a:lnTo>
                    <a:pt x="551" y="2173"/>
                  </a:lnTo>
                  <a:lnTo>
                    <a:pt x="512" y="2219"/>
                  </a:lnTo>
                  <a:lnTo>
                    <a:pt x="474" y="2261"/>
                  </a:lnTo>
                  <a:lnTo>
                    <a:pt x="437" y="2299"/>
                  </a:lnTo>
                  <a:lnTo>
                    <a:pt x="404" y="2332"/>
                  </a:lnTo>
                  <a:lnTo>
                    <a:pt x="370" y="2361"/>
                  </a:lnTo>
                  <a:lnTo>
                    <a:pt x="342" y="2383"/>
                  </a:lnTo>
                  <a:lnTo>
                    <a:pt x="318" y="2402"/>
                  </a:lnTo>
                  <a:lnTo>
                    <a:pt x="298" y="2418"/>
                  </a:lnTo>
                  <a:lnTo>
                    <a:pt x="284" y="2425"/>
                  </a:lnTo>
                  <a:lnTo>
                    <a:pt x="278" y="2425"/>
                  </a:lnTo>
                  <a:lnTo>
                    <a:pt x="278" y="2414"/>
                  </a:lnTo>
                  <a:lnTo>
                    <a:pt x="284" y="2396"/>
                  </a:lnTo>
                  <a:lnTo>
                    <a:pt x="295" y="2369"/>
                  </a:lnTo>
                  <a:lnTo>
                    <a:pt x="309" y="2334"/>
                  </a:lnTo>
                  <a:lnTo>
                    <a:pt x="326" y="2292"/>
                  </a:lnTo>
                  <a:lnTo>
                    <a:pt x="346" y="2246"/>
                  </a:lnTo>
                  <a:lnTo>
                    <a:pt x="368" y="2191"/>
                  </a:lnTo>
                  <a:lnTo>
                    <a:pt x="393" y="2129"/>
                  </a:lnTo>
                  <a:lnTo>
                    <a:pt x="415" y="2063"/>
                  </a:lnTo>
                  <a:lnTo>
                    <a:pt x="439" y="1992"/>
                  </a:lnTo>
                  <a:lnTo>
                    <a:pt x="463" y="1915"/>
                  </a:lnTo>
                  <a:lnTo>
                    <a:pt x="485" y="1836"/>
                  </a:lnTo>
                  <a:lnTo>
                    <a:pt x="503" y="1752"/>
                  </a:lnTo>
                  <a:lnTo>
                    <a:pt x="521" y="1664"/>
                  </a:lnTo>
                  <a:lnTo>
                    <a:pt x="534" y="1571"/>
                  </a:lnTo>
                  <a:lnTo>
                    <a:pt x="543" y="1476"/>
                  </a:lnTo>
                  <a:lnTo>
                    <a:pt x="547" y="1381"/>
                  </a:lnTo>
                  <a:lnTo>
                    <a:pt x="545" y="1282"/>
                  </a:lnTo>
                  <a:lnTo>
                    <a:pt x="538" y="1180"/>
                  </a:lnTo>
                  <a:lnTo>
                    <a:pt x="523" y="1079"/>
                  </a:lnTo>
                  <a:lnTo>
                    <a:pt x="494" y="944"/>
                  </a:lnTo>
                  <a:lnTo>
                    <a:pt x="461" y="821"/>
                  </a:lnTo>
                  <a:lnTo>
                    <a:pt x="423" y="706"/>
                  </a:lnTo>
                  <a:lnTo>
                    <a:pt x="382" y="600"/>
                  </a:lnTo>
                  <a:lnTo>
                    <a:pt x="337" y="505"/>
                  </a:lnTo>
                  <a:lnTo>
                    <a:pt x="291" y="419"/>
                  </a:lnTo>
                  <a:lnTo>
                    <a:pt x="245" y="340"/>
                  </a:lnTo>
                  <a:lnTo>
                    <a:pt x="201" y="272"/>
                  </a:lnTo>
                  <a:lnTo>
                    <a:pt x="156" y="212"/>
                  </a:lnTo>
                  <a:lnTo>
                    <a:pt x="117" y="159"/>
                  </a:lnTo>
                  <a:lnTo>
                    <a:pt x="81" y="115"/>
                  </a:lnTo>
                  <a:lnTo>
                    <a:pt x="50" y="78"/>
                  </a:lnTo>
                  <a:lnTo>
                    <a:pt x="26" y="49"/>
                  </a:lnTo>
                  <a:lnTo>
                    <a:pt x="9" y="27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147"/>
            <p:cNvSpPr>
              <a:spLocks/>
            </p:cNvSpPr>
            <p:nvPr/>
          </p:nvSpPr>
          <p:spPr bwMode="auto">
            <a:xfrm>
              <a:off x="3709988" y="2587625"/>
              <a:ext cx="1143000" cy="2946400"/>
            </a:xfrm>
            <a:custGeom>
              <a:avLst/>
              <a:gdLst>
                <a:gd name="T0" fmla="*/ 20 w 720"/>
                <a:gd name="T1" fmla="*/ 0 h 1856"/>
                <a:gd name="T2" fmla="*/ 56 w 720"/>
                <a:gd name="T3" fmla="*/ 14 h 1856"/>
                <a:gd name="T4" fmla="*/ 117 w 720"/>
                <a:gd name="T5" fmla="*/ 45 h 1856"/>
                <a:gd name="T6" fmla="*/ 199 w 720"/>
                <a:gd name="T7" fmla="*/ 97 h 1856"/>
                <a:gd name="T8" fmla="*/ 296 w 720"/>
                <a:gd name="T9" fmla="*/ 172 h 1856"/>
                <a:gd name="T10" fmla="*/ 398 w 720"/>
                <a:gd name="T11" fmla="*/ 278 h 1856"/>
                <a:gd name="T12" fmla="*/ 497 w 720"/>
                <a:gd name="T13" fmla="*/ 417 h 1856"/>
                <a:gd name="T14" fmla="*/ 588 w 720"/>
                <a:gd name="T15" fmla="*/ 594 h 1856"/>
                <a:gd name="T16" fmla="*/ 663 w 720"/>
                <a:gd name="T17" fmla="*/ 810 h 1856"/>
                <a:gd name="T18" fmla="*/ 709 w 720"/>
                <a:gd name="T19" fmla="*/ 1035 h 1856"/>
                <a:gd name="T20" fmla="*/ 720 w 720"/>
                <a:gd name="T21" fmla="*/ 1231 h 1856"/>
                <a:gd name="T22" fmla="*/ 707 w 720"/>
                <a:gd name="T23" fmla="*/ 1401 h 1856"/>
                <a:gd name="T24" fmla="*/ 674 w 720"/>
                <a:gd name="T25" fmla="*/ 1545 h 1856"/>
                <a:gd name="T26" fmla="*/ 632 w 720"/>
                <a:gd name="T27" fmla="*/ 1659 h 1856"/>
                <a:gd name="T28" fmla="*/ 588 w 720"/>
                <a:gd name="T29" fmla="*/ 1750 h 1856"/>
                <a:gd name="T30" fmla="*/ 548 w 720"/>
                <a:gd name="T31" fmla="*/ 1811 h 1856"/>
                <a:gd name="T32" fmla="*/ 521 w 720"/>
                <a:gd name="T33" fmla="*/ 1847 h 1856"/>
                <a:gd name="T34" fmla="*/ 513 w 720"/>
                <a:gd name="T35" fmla="*/ 1853 h 1856"/>
                <a:gd name="T36" fmla="*/ 521 w 720"/>
                <a:gd name="T37" fmla="*/ 1816 h 1856"/>
                <a:gd name="T38" fmla="*/ 537 w 720"/>
                <a:gd name="T39" fmla="*/ 1736 h 1856"/>
                <a:gd name="T40" fmla="*/ 559 w 720"/>
                <a:gd name="T41" fmla="*/ 1622 h 1856"/>
                <a:gd name="T42" fmla="*/ 577 w 720"/>
                <a:gd name="T43" fmla="*/ 1483 h 1856"/>
                <a:gd name="T44" fmla="*/ 592 w 720"/>
                <a:gd name="T45" fmla="*/ 1324 h 1856"/>
                <a:gd name="T46" fmla="*/ 594 w 720"/>
                <a:gd name="T47" fmla="*/ 1154 h 1856"/>
                <a:gd name="T48" fmla="*/ 583 w 720"/>
                <a:gd name="T49" fmla="*/ 978 h 1856"/>
                <a:gd name="T50" fmla="*/ 552 w 720"/>
                <a:gd name="T51" fmla="*/ 806 h 1856"/>
                <a:gd name="T52" fmla="*/ 495 w 720"/>
                <a:gd name="T53" fmla="*/ 642 h 1856"/>
                <a:gd name="T54" fmla="*/ 393 w 720"/>
                <a:gd name="T55" fmla="*/ 453 h 1856"/>
                <a:gd name="T56" fmla="*/ 285 w 720"/>
                <a:gd name="T57" fmla="*/ 305 h 1856"/>
                <a:gd name="T58" fmla="*/ 181 w 720"/>
                <a:gd name="T59" fmla="*/ 192 h 1856"/>
                <a:gd name="T60" fmla="*/ 93 w 720"/>
                <a:gd name="T61" fmla="*/ 111 h 1856"/>
                <a:gd name="T62" fmla="*/ 29 w 720"/>
                <a:gd name="T63" fmla="*/ 53 h 1856"/>
                <a:gd name="T64" fmla="*/ 0 w 720"/>
                <a:gd name="T65" fmla="*/ 18 h 1856"/>
                <a:gd name="T66" fmla="*/ 16 w 720"/>
                <a:gd name="T67" fmla="*/ 0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1856">
                  <a:moveTo>
                    <a:pt x="16" y="0"/>
                  </a:moveTo>
                  <a:lnTo>
                    <a:pt x="20" y="0"/>
                  </a:lnTo>
                  <a:lnTo>
                    <a:pt x="34" y="7"/>
                  </a:lnTo>
                  <a:lnTo>
                    <a:pt x="56" y="14"/>
                  </a:lnTo>
                  <a:lnTo>
                    <a:pt x="82" y="27"/>
                  </a:lnTo>
                  <a:lnTo>
                    <a:pt x="117" y="45"/>
                  </a:lnTo>
                  <a:lnTo>
                    <a:pt x="157" y="69"/>
                  </a:lnTo>
                  <a:lnTo>
                    <a:pt x="199" y="97"/>
                  </a:lnTo>
                  <a:lnTo>
                    <a:pt x="248" y="131"/>
                  </a:lnTo>
                  <a:lnTo>
                    <a:pt x="296" y="172"/>
                  </a:lnTo>
                  <a:lnTo>
                    <a:pt x="347" y="223"/>
                  </a:lnTo>
                  <a:lnTo>
                    <a:pt x="398" y="278"/>
                  </a:lnTo>
                  <a:lnTo>
                    <a:pt x="449" y="345"/>
                  </a:lnTo>
                  <a:lnTo>
                    <a:pt x="497" y="417"/>
                  </a:lnTo>
                  <a:lnTo>
                    <a:pt x="543" y="501"/>
                  </a:lnTo>
                  <a:lnTo>
                    <a:pt x="588" y="594"/>
                  </a:lnTo>
                  <a:lnTo>
                    <a:pt x="627" y="697"/>
                  </a:lnTo>
                  <a:lnTo>
                    <a:pt x="663" y="810"/>
                  </a:lnTo>
                  <a:lnTo>
                    <a:pt x="691" y="927"/>
                  </a:lnTo>
                  <a:lnTo>
                    <a:pt x="709" y="1035"/>
                  </a:lnTo>
                  <a:lnTo>
                    <a:pt x="718" y="1136"/>
                  </a:lnTo>
                  <a:lnTo>
                    <a:pt x="720" y="1231"/>
                  </a:lnTo>
                  <a:lnTo>
                    <a:pt x="716" y="1320"/>
                  </a:lnTo>
                  <a:lnTo>
                    <a:pt x="707" y="1401"/>
                  </a:lnTo>
                  <a:lnTo>
                    <a:pt x="691" y="1476"/>
                  </a:lnTo>
                  <a:lnTo>
                    <a:pt x="674" y="1545"/>
                  </a:lnTo>
                  <a:lnTo>
                    <a:pt x="654" y="1606"/>
                  </a:lnTo>
                  <a:lnTo>
                    <a:pt x="632" y="1659"/>
                  </a:lnTo>
                  <a:lnTo>
                    <a:pt x="610" y="1708"/>
                  </a:lnTo>
                  <a:lnTo>
                    <a:pt x="588" y="1750"/>
                  </a:lnTo>
                  <a:lnTo>
                    <a:pt x="565" y="1783"/>
                  </a:lnTo>
                  <a:lnTo>
                    <a:pt x="548" y="1811"/>
                  </a:lnTo>
                  <a:lnTo>
                    <a:pt x="532" y="1833"/>
                  </a:lnTo>
                  <a:lnTo>
                    <a:pt x="521" y="1847"/>
                  </a:lnTo>
                  <a:lnTo>
                    <a:pt x="515" y="1856"/>
                  </a:lnTo>
                  <a:lnTo>
                    <a:pt x="513" y="1853"/>
                  </a:lnTo>
                  <a:lnTo>
                    <a:pt x="515" y="1840"/>
                  </a:lnTo>
                  <a:lnTo>
                    <a:pt x="521" y="1816"/>
                  </a:lnTo>
                  <a:lnTo>
                    <a:pt x="528" y="1781"/>
                  </a:lnTo>
                  <a:lnTo>
                    <a:pt x="537" y="1736"/>
                  </a:lnTo>
                  <a:lnTo>
                    <a:pt x="548" y="1683"/>
                  </a:lnTo>
                  <a:lnTo>
                    <a:pt x="559" y="1622"/>
                  </a:lnTo>
                  <a:lnTo>
                    <a:pt x="568" y="1556"/>
                  </a:lnTo>
                  <a:lnTo>
                    <a:pt x="577" y="1483"/>
                  </a:lnTo>
                  <a:lnTo>
                    <a:pt x="585" y="1406"/>
                  </a:lnTo>
                  <a:lnTo>
                    <a:pt x="592" y="1324"/>
                  </a:lnTo>
                  <a:lnTo>
                    <a:pt x="594" y="1240"/>
                  </a:lnTo>
                  <a:lnTo>
                    <a:pt x="594" y="1154"/>
                  </a:lnTo>
                  <a:lnTo>
                    <a:pt x="592" y="1066"/>
                  </a:lnTo>
                  <a:lnTo>
                    <a:pt x="583" y="978"/>
                  </a:lnTo>
                  <a:lnTo>
                    <a:pt x="570" y="892"/>
                  </a:lnTo>
                  <a:lnTo>
                    <a:pt x="552" y="806"/>
                  </a:lnTo>
                  <a:lnTo>
                    <a:pt x="526" y="722"/>
                  </a:lnTo>
                  <a:lnTo>
                    <a:pt x="495" y="642"/>
                  </a:lnTo>
                  <a:lnTo>
                    <a:pt x="444" y="543"/>
                  </a:lnTo>
                  <a:lnTo>
                    <a:pt x="393" y="453"/>
                  </a:lnTo>
                  <a:lnTo>
                    <a:pt x="338" y="375"/>
                  </a:lnTo>
                  <a:lnTo>
                    <a:pt x="285" y="305"/>
                  </a:lnTo>
                  <a:lnTo>
                    <a:pt x="232" y="245"/>
                  </a:lnTo>
                  <a:lnTo>
                    <a:pt x="181" y="192"/>
                  </a:lnTo>
                  <a:lnTo>
                    <a:pt x="135" y="148"/>
                  </a:lnTo>
                  <a:lnTo>
                    <a:pt x="93" y="111"/>
                  </a:lnTo>
                  <a:lnTo>
                    <a:pt x="58" y="80"/>
                  </a:lnTo>
                  <a:lnTo>
                    <a:pt x="29" y="53"/>
                  </a:lnTo>
                  <a:lnTo>
                    <a:pt x="9" y="34"/>
                  </a:lnTo>
                  <a:lnTo>
                    <a:pt x="0" y="18"/>
                  </a:lnTo>
                  <a:lnTo>
                    <a:pt x="3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48"/>
            <p:cNvSpPr>
              <a:spLocks/>
            </p:cNvSpPr>
            <p:nvPr/>
          </p:nvSpPr>
          <p:spPr bwMode="auto">
            <a:xfrm>
              <a:off x="631825" y="4594225"/>
              <a:ext cx="3635375" cy="1314450"/>
            </a:xfrm>
            <a:custGeom>
              <a:avLst/>
              <a:gdLst>
                <a:gd name="T0" fmla="*/ 2220 w 2290"/>
                <a:gd name="T1" fmla="*/ 51 h 828"/>
                <a:gd name="T2" fmla="*/ 2290 w 2290"/>
                <a:gd name="T3" fmla="*/ 230 h 828"/>
                <a:gd name="T4" fmla="*/ 2180 w 2290"/>
                <a:gd name="T5" fmla="*/ 468 h 828"/>
                <a:gd name="T6" fmla="*/ 1988 w 2290"/>
                <a:gd name="T7" fmla="*/ 629 h 828"/>
                <a:gd name="T8" fmla="*/ 1887 w 2290"/>
                <a:gd name="T9" fmla="*/ 656 h 828"/>
                <a:gd name="T10" fmla="*/ 1858 w 2290"/>
                <a:gd name="T11" fmla="*/ 574 h 828"/>
                <a:gd name="T12" fmla="*/ 1798 w 2290"/>
                <a:gd name="T13" fmla="*/ 567 h 828"/>
                <a:gd name="T14" fmla="*/ 1734 w 2290"/>
                <a:gd name="T15" fmla="*/ 618 h 828"/>
                <a:gd name="T16" fmla="*/ 1747 w 2290"/>
                <a:gd name="T17" fmla="*/ 708 h 828"/>
                <a:gd name="T18" fmla="*/ 1624 w 2290"/>
                <a:gd name="T19" fmla="*/ 764 h 828"/>
                <a:gd name="T20" fmla="*/ 1350 w 2290"/>
                <a:gd name="T21" fmla="*/ 821 h 828"/>
                <a:gd name="T22" fmla="*/ 1238 w 2290"/>
                <a:gd name="T23" fmla="*/ 828 h 828"/>
                <a:gd name="T24" fmla="*/ 1216 w 2290"/>
                <a:gd name="T25" fmla="*/ 819 h 828"/>
                <a:gd name="T26" fmla="*/ 1211 w 2290"/>
                <a:gd name="T27" fmla="*/ 761 h 828"/>
                <a:gd name="T28" fmla="*/ 1156 w 2290"/>
                <a:gd name="T29" fmla="*/ 717 h 828"/>
                <a:gd name="T30" fmla="*/ 1088 w 2290"/>
                <a:gd name="T31" fmla="*/ 722 h 828"/>
                <a:gd name="T32" fmla="*/ 1077 w 2290"/>
                <a:gd name="T33" fmla="*/ 792 h 828"/>
                <a:gd name="T34" fmla="*/ 1028 w 2290"/>
                <a:gd name="T35" fmla="*/ 828 h 828"/>
                <a:gd name="T36" fmla="*/ 845 w 2290"/>
                <a:gd name="T37" fmla="*/ 808 h 828"/>
                <a:gd name="T38" fmla="*/ 715 w 2290"/>
                <a:gd name="T39" fmla="*/ 794 h 828"/>
                <a:gd name="T40" fmla="*/ 697 w 2290"/>
                <a:gd name="T41" fmla="*/ 768 h 828"/>
                <a:gd name="T42" fmla="*/ 701 w 2290"/>
                <a:gd name="T43" fmla="*/ 673 h 828"/>
                <a:gd name="T44" fmla="*/ 617 w 2290"/>
                <a:gd name="T45" fmla="*/ 664 h 828"/>
                <a:gd name="T46" fmla="*/ 595 w 2290"/>
                <a:gd name="T47" fmla="*/ 662 h 828"/>
                <a:gd name="T48" fmla="*/ 576 w 2290"/>
                <a:gd name="T49" fmla="*/ 678 h 828"/>
                <a:gd name="T50" fmla="*/ 553 w 2290"/>
                <a:gd name="T51" fmla="*/ 742 h 828"/>
                <a:gd name="T52" fmla="*/ 450 w 2290"/>
                <a:gd name="T53" fmla="*/ 719 h 828"/>
                <a:gd name="T54" fmla="*/ 220 w 2290"/>
                <a:gd name="T55" fmla="*/ 605 h 828"/>
                <a:gd name="T56" fmla="*/ 41 w 2290"/>
                <a:gd name="T57" fmla="*/ 446 h 828"/>
                <a:gd name="T58" fmla="*/ 11 w 2290"/>
                <a:gd name="T59" fmla="*/ 223 h 828"/>
                <a:gd name="T60" fmla="*/ 116 w 2290"/>
                <a:gd name="T61" fmla="*/ 82 h 828"/>
                <a:gd name="T62" fmla="*/ 209 w 2290"/>
                <a:gd name="T63" fmla="*/ 89 h 828"/>
                <a:gd name="T64" fmla="*/ 180 w 2290"/>
                <a:gd name="T65" fmla="*/ 150 h 828"/>
                <a:gd name="T66" fmla="*/ 236 w 2290"/>
                <a:gd name="T67" fmla="*/ 236 h 828"/>
                <a:gd name="T68" fmla="*/ 375 w 2290"/>
                <a:gd name="T69" fmla="*/ 281 h 828"/>
                <a:gd name="T70" fmla="*/ 377 w 2290"/>
                <a:gd name="T71" fmla="*/ 333 h 828"/>
                <a:gd name="T72" fmla="*/ 419 w 2290"/>
                <a:gd name="T73" fmla="*/ 384 h 828"/>
                <a:gd name="T74" fmla="*/ 547 w 2290"/>
                <a:gd name="T75" fmla="*/ 411 h 828"/>
                <a:gd name="T76" fmla="*/ 558 w 2290"/>
                <a:gd name="T77" fmla="*/ 351 h 828"/>
                <a:gd name="T78" fmla="*/ 620 w 2290"/>
                <a:gd name="T79" fmla="*/ 307 h 828"/>
                <a:gd name="T80" fmla="*/ 794 w 2290"/>
                <a:gd name="T81" fmla="*/ 325 h 828"/>
                <a:gd name="T82" fmla="*/ 840 w 2290"/>
                <a:gd name="T83" fmla="*/ 351 h 828"/>
                <a:gd name="T84" fmla="*/ 843 w 2290"/>
                <a:gd name="T85" fmla="*/ 464 h 828"/>
                <a:gd name="T86" fmla="*/ 955 w 2290"/>
                <a:gd name="T87" fmla="*/ 479 h 828"/>
                <a:gd name="T88" fmla="*/ 995 w 2290"/>
                <a:gd name="T89" fmla="*/ 453 h 828"/>
                <a:gd name="T90" fmla="*/ 984 w 2290"/>
                <a:gd name="T91" fmla="*/ 349 h 828"/>
                <a:gd name="T92" fmla="*/ 1081 w 2290"/>
                <a:gd name="T93" fmla="*/ 331 h 828"/>
                <a:gd name="T94" fmla="*/ 1275 w 2290"/>
                <a:gd name="T95" fmla="*/ 327 h 828"/>
                <a:gd name="T96" fmla="*/ 1304 w 2290"/>
                <a:gd name="T97" fmla="*/ 378 h 828"/>
                <a:gd name="T98" fmla="*/ 1350 w 2290"/>
                <a:gd name="T99" fmla="*/ 444 h 828"/>
                <a:gd name="T100" fmla="*/ 1467 w 2290"/>
                <a:gd name="T101" fmla="*/ 415 h 828"/>
                <a:gd name="T102" fmla="*/ 1463 w 2290"/>
                <a:gd name="T103" fmla="*/ 360 h 828"/>
                <a:gd name="T104" fmla="*/ 1527 w 2290"/>
                <a:gd name="T105" fmla="*/ 296 h 828"/>
                <a:gd name="T106" fmla="*/ 1683 w 2290"/>
                <a:gd name="T107" fmla="*/ 261 h 828"/>
                <a:gd name="T108" fmla="*/ 1719 w 2290"/>
                <a:gd name="T109" fmla="*/ 309 h 828"/>
                <a:gd name="T110" fmla="*/ 1761 w 2290"/>
                <a:gd name="T111" fmla="*/ 364 h 828"/>
                <a:gd name="T112" fmla="*/ 1862 w 2290"/>
                <a:gd name="T113" fmla="*/ 338 h 828"/>
                <a:gd name="T114" fmla="*/ 1842 w 2290"/>
                <a:gd name="T115" fmla="*/ 298 h 828"/>
                <a:gd name="T116" fmla="*/ 1867 w 2290"/>
                <a:gd name="T117" fmla="*/ 225 h 828"/>
                <a:gd name="T118" fmla="*/ 1997 w 2290"/>
                <a:gd name="T119" fmla="*/ 181 h 828"/>
                <a:gd name="T120" fmla="*/ 2076 w 2290"/>
                <a:gd name="T121" fmla="*/ 6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90" h="828">
                  <a:moveTo>
                    <a:pt x="2169" y="0"/>
                  </a:moveTo>
                  <a:lnTo>
                    <a:pt x="2173" y="3"/>
                  </a:lnTo>
                  <a:lnTo>
                    <a:pt x="2184" y="14"/>
                  </a:lnTo>
                  <a:lnTo>
                    <a:pt x="2200" y="29"/>
                  </a:lnTo>
                  <a:lnTo>
                    <a:pt x="2220" y="51"/>
                  </a:lnTo>
                  <a:lnTo>
                    <a:pt x="2240" y="78"/>
                  </a:lnTo>
                  <a:lnTo>
                    <a:pt x="2260" y="108"/>
                  </a:lnTo>
                  <a:lnTo>
                    <a:pt x="2275" y="146"/>
                  </a:lnTo>
                  <a:lnTo>
                    <a:pt x="2286" y="186"/>
                  </a:lnTo>
                  <a:lnTo>
                    <a:pt x="2290" y="230"/>
                  </a:lnTo>
                  <a:lnTo>
                    <a:pt x="2286" y="278"/>
                  </a:lnTo>
                  <a:lnTo>
                    <a:pt x="2271" y="331"/>
                  </a:lnTo>
                  <a:lnTo>
                    <a:pt x="2246" y="380"/>
                  </a:lnTo>
                  <a:lnTo>
                    <a:pt x="2215" y="426"/>
                  </a:lnTo>
                  <a:lnTo>
                    <a:pt x="2180" y="468"/>
                  </a:lnTo>
                  <a:lnTo>
                    <a:pt x="2143" y="508"/>
                  </a:lnTo>
                  <a:lnTo>
                    <a:pt x="2103" y="545"/>
                  </a:lnTo>
                  <a:lnTo>
                    <a:pt x="2063" y="578"/>
                  </a:lnTo>
                  <a:lnTo>
                    <a:pt x="2023" y="605"/>
                  </a:lnTo>
                  <a:lnTo>
                    <a:pt x="1988" y="629"/>
                  </a:lnTo>
                  <a:lnTo>
                    <a:pt x="1955" y="647"/>
                  </a:lnTo>
                  <a:lnTo>
                    <a:pt x="1931" y="660"/>
                  </a:lnTo>
                  <a:lnTo>
                    <a:pt x="1911" y="667"/>
                  </a:lnTo>
                  <a:lnTo>
                    <a:pt x="1900" y="667"/>
                  </a:lnTo>
                  <a:lnTo>
                    <a:pt x="1887" y="656"/>
                  </a:lnTo>
                  <a:lnTo>
                    <a:pt x="1878" y="640"/>
                  </a:lnTo>
                  <a:lnTo>
                    <a:pt x="1871" y="620"/>
                  </a:lnTo>
                  <a:lnTo>
                    <a:pt x="1864" y="600"/>
                  </a:lnTo>
                  <a:lnTo>
                    <a:pt x="1860" y="585"/>
                  </a:lnTo>
                  <a:lnTo>
                    <a:pt x="1858" y="574"/>
                  </a:lnTo>
                  <a:lnTo>
                    <a:pt x="1853" y="565"/>
                  </a:lnTo>
                  <a:lnTo>
                    <a:pt x="1845" y="561"/>
                  </a:lnTo>
                  <a:lnTo>
                    <a:pt x="1831" y="561"/>
                  </a:lnTo>
                  <a:lnTo>
                    <a:pt x="1816" y="563"/>
                  </a:lnTo>
                  <a:lnTo>
                    <a:pt x="1798" y="567"/>
                  </a:lnTo>
                  <a:lnTo>
                    <a:pt x="1778" y="574"/>
                  </a:lnTo>
                  <a:lnTo>
                    <a:pt x="1759" y="583"/>
                  </a:lnTo>
                  <a:lnTo>
                    <a:pt x="1743" y="592"/>
                  </a:lnTo>
                  <a:lnTo>
                    <a:pt x="1734" y="605"/>
                  </a:lnTo>
                  <a:lnTo>
                    <a:pt x="1734" y="618"/>
                  </a:lnTo>
                  <a:lnTo>
                    <a:pt x="1741" y="636"/>
                  </a:lnTo>
                  <a:lnTo>
                    <a:pt x="1745" y="653"/>
                  </a:lnTo>
                  <a:lnTo>
                    <a:pt x="1750" y="673"/>
                  </a:lnTo>
                  <a:lnTo>
                    <a:pt x="1750" y="691"/>
                  </a:lnTo>
                  <a:lnTo>
                    <a:pt x="1747" y="708"/>
                  </a:lnTo>
                  <a:lnTo>
                    <a:pt x="1736" y="724"/>
                  </a:lnTo>
                  <a:lnTo>
                    <a:pt x="1719" y="735"/>
                  </a:lnTo>
                  <a:lnTo>
                    <a:pt x="1697" y="742"/>
                  </a:lnTo>
                  <a:lnTo>
                    <a:pt x="1666" y="753"/>
                  </a:lnTo>
                  <a:lnTo>
                    <a:pt x="1624" y="764"/>
                  </a:lnTo>
                  <a:lnTo>
                    <a:pt x="1575" y="777"/>
                  </a:lnTo>
                  <a:lnTo>
                    <a:pt x="1522" y="790"/>
                  </a:lnTo>
                  <a:lnTo>
                    <a:pt x="1465" y="801"/>
                  </a:lnTo>
                  <a:lnTo>
                    <a:pt x="1408" y="812"/>
                  </a:lnTo>
                  <a:lnTo>
                    <a:pt x="1350" y="821"/>
                  </a:lnTo>
                  <a:lnTo>
                    <a:pt x="1295" y="825"/>
                  </a:lnTo>
                  <a:lnTo>
                    <a:pt x="1244" y="828"/>
                  </a:lnTo>
                  <a:lnTo>
                    <a:pt x="1242" y="828"/>
                  </a:lnTo>
                  <a:lnTo>
                    <a:pt x="1240" y="828"/>
                  </a:lnTo>
                  <a:lnTo>
                    <a:pt x="1238" y="828"/>
                  </a:lnTo>
                  <a:lnTo>
                    <a:pt x="1233" y="828"/>
                  </a:lnTo>
                  <a:lnTo>
                    <a:pt x="1229" y="828"/>
                  </a:lnTo>
                  <a:lnTo>
                    <a:pt x="1224" y="825"/>
                  </a:lnTo>
                  <a:lnTo>
                    <a:pt x="1220" y="823"/>
                  </a:lnTo>
                  <a:lnTo>
                    <a:pt x="1216" y="819"/>
                  </a:lnTo>
                  <a:lnTo>
                    <a:pt x="1213" y="814"/>
                  </a:lnTo>
                  <a:lnTo>
                    <a:pt x="1211" y="808"/>
                  </a:lnTo>
                  <a:lnTo>
                    <a:pt x="1209" y="799"/>
                  </a:lnTo>
                  <a:lnTo>
                    <a:pt x="1211" y="781"/>
                  </a:lnTo>
                  <a:lnTo>
                    <a:pt x="1211" y="761"/>
                  </a:lnTo>
                  <a:lnTo>
                    <a:pt x="1209" y="744"/>
                  </a:lnTo>
                  <a:lnTo>
                    <a:pt x="1205" y="731"/>
                  </a:lnTo>
                  <a:lnTo>
                    <a:pt x="1196" y="722"/>
                  </a:lnTo>
                  <a:lnTo>
                    <a:pt x="1180" y="717"/>
                  </a:lnTo>
                  <a:lnTo>
                    <a:pt x="1156" y="717"/>
                  </a:lnTo>
                  <a:lnTo>
                    <a:pt x="1132" y="717"/>
                  </a:lnTo>
                  <a:lnTo>
                    <a:pt x="1110" y="719"/>
                  </a:lnTo>
                  <a:lnTo>
                    <a:pt x="1096" y="719"/>
                  </a:lnTo>
                  <a:lnTo>
                    <a:pt x="1090" y="719"/>
                  </a:lnTo>
                  <a:lnTo>
                    <a:pt x="1088" y="722"/>
                  </a:lnTo>
                  <a:lnTo>
                    <a:pt x="1083" y="726"/>
                  </a:lnTo>
                  <a:lnTo>
                    <a:pt x="1077" y="737"/>
                  </a:lnTo>
                  <a:lnTo>
                    <a:pt x="1074" y="757"/>
                  </a:lnTo>
                  <a:lnTo>
                    <a:pt x="1077" y="775"/>
                  </a:lnTo>
                  <a:lnTo>
                    <a:pt x="1077" y="792"/>
                  </a:lnTo>
                  <a:lnTo>
                    <a:pt x="1077" y="808"/>
                  </a:lnTo>
                  <a:lnTo>
                    <a:pt x="1072" y="819"/>
                  </a:lnTo>
                  <a:lnTo>
                    <a:pt x="1063" y="825"/>
                  </a:lnTo>
                  <a:lnTo>
                    <a:pt x="1046" y="828"/>
                  </a:lnTo>
                  <a:lnTo>
                    <a:pt x="1028" y="828"/>
                  </a:lnTo>
                  <a:lnTo>
                    <a:pt x="1002" y="823"/>
                  </a:lnTo>
                  <a:lnTo>
                    <a:pt x="968" y="821"/>
                  </a:lnTo>
                  <a:lnTo>
                    <a:pt x="929" y="817"/>
                  </a:lnTo>
                  <a:lnTo>
                    <a:pt x="887" y="812"/>
                  </a:lnTo>
                  <a:lnTo>
                    <a:pt x="845" y="808"/>
                  </a:lnTo>
                  <a:lnTo>
                    <a:pt x="805" y="803"/>
                  </a:lnTo>
                  <a:lnTo>
                    <a:pt x="770" y="799"/>
                  </a:lnTo>
                  <a:lnTo>
                    <a:pt x="741" y="797"/>
                  </a:lnTo>
                  <a:lnTo>
                    <a:pt x="721" y="794"/>
                  </a:lnTo>
                  <a:lnTo>
                    <a:pt x="715" y="794"/>
                  </a:lnTo>
                  <a:lnTo>
                    <a:pt x="712" y="794"/>
                  </a:lnTo>
                  <a:lnTo>
                    <a:pt x="708" y="794"/>
                  </a:lnTo>
                  <a:lnTo>
                    <a:pt x="704" y="790"/>
                  </a:lnTo>
                  <a:lnTo>
                    <a:pt x="699" y="783"/>
                  </a:lnTo>
                  <a:lnTo>
                    <a:pt x="697" y="768"/>
                  </a:lnTo>
                  <a:lnTo>
                    <a:pt x="701" y="746"/>
                  </a:lnTo>
                  <a:lnTo>
                    <a:pt x="708" y="717"/>
                  </a:lnTo>
                  <a:lnTo>
                    <a:pt x="710" y="695"/>
                  </a:lnTo>
                  <a:lnTo>
                    <a:pt x="708" y="682"/>
                  </a:lnTo>
                  <a:lnTo>
                    <a:pt x="701" y="673"/>
                  </a:lnTo>
                  <a:lnTo>
                    <a:pt x="688" y="671"/>
                  </a:lnTo>
                  <a:lnTo>
                    <a:pt x="675" y="671"/>
                  </a:lnTo>
                  <a:lnTo>
                    <a:pt x="655" y="669"/>
                  </a:lnTo>
                  <a:lnTo>
                    <a:pt x="635" y="667"/>
                  </a:lnTo>
                  <a:lnTo>
                    <a:pt x="617" y="664"/>
                  </a:lnTo>
                  <a:lnTo>
                    <a:pt x="604" y="662"/>
                  </a:lnTo>
                  <a:lnTo>
                    <a:pt x="600" y="662"/>
                  </a:lnTo>
                  <a:lnTo>
                    <a:pt x="600" y="662"/>
                  </a:lnTo>
                  <a:lnTo>
                    <a:pt x="598" y="662"/>
                  </a:lnTo>
                  <a:lnTo>
                    <a:pt x="595" y="662"/>
                  </a:lnTo>
                  <a:lnTo>
                    <a:pt x="591" y="662"/>
                  </a:lnTo>
                  <a:lnTo>
                    <a:pt x="589" y="664"/>
                  </a:lnTo>
                  <a:lnTo>
                    <a:pt x="584" y="667"/>
                  </a:lnTo>
                  <a:lnTo>
                    <a:pt x="580" y="671"/>
                  </a:lnTo>
                  <a:lnTo>
                    <a:pt x="576" y="678"/>
                  </a:lnTo>
                  <a:lnTo>
                    <a:pt x="573" y="686"/>
                  </a:lnTo>
                  <a:lnTo>
                    <a:pt x="571" y="695"/>
                  </a:lnTo>
                  <a:lnTo>
                    <a:pt x="569" y="717"/>
                  </a:lnTo>
                  <a:lnTo>
                    <a:pt x="562" y="733"/>
                  </a:lnTo>
                  <a:lnTo>
                    <a:pt x="553" y="742"/>
                  </a:lnTo>
                  <a:lnTo>
                    <a:pt x="540" y="748"/>
                  </a:lnTo>
                  <a:lnTo>
                    <a:pt x="520" y="746"/>
                  </a:lnTo>
                  <a:lnTo>
                    <a:pt x="507" y="742"/>
                  </a:lnTo>
                  <a:lnTo>
                    <a:pt x="483" y="733"/>
                  </a:lnTo>
                  <a:lnTo>
                    <a:pt x="450" y="719"/>
                  </a:lnTo>
                  <a:lnTo>
                    <a:pt x="410" y="704"/>
                  </a:lnTo>
                  <a:lnTo>
                    <a:pt x="366" y="682"/>
                  </a:lnTo>
                  <a:lnTo>
                    <a:pt x="317" y="660"/>
                  </a:lnTo>
                  <a:lnTo>
                    <a:pt x="269" y="633"/>
                  </a:lnTo>
                  <a:lnTo>
                    <a:pt x="220" y="605"/>
                  </a:lnTo>
                  <a:lnTo>
                    <a:pt x="174" y="576"/>
                  </a:lnTo>
                  <a:lnTo>
                    <a:pt x="130" y="543"/>
                  </a:lnTo>
                  <a:lnTo>
                    <a:pt x="92" y="512"/>
                  </a:lnTo>
                  <a:lnTo>
                    <a:pt x="64" y="479"/>
                  </a:lnTo>
                  <a:lnTo>
                    <a:pt x="41" y="446"/>
                  </a:lnTo>
                  <a:lnTo>
                    <a:pt x="19" y="395"/>
                  </a:lnTo>
                  <a:lnTo>
                    <a:pt x="4" y="349"/>
                  </a:lnTo>
                  <a:lnTo>
                    <a:pt x="0" y="307"/>
                  </a:lnTo>
                  <a:lnTo>
                    <a:pt x="0" y="265"/>
                  </a:lnTo>
                  <a:lnTo>
                    <a:pt x="11" y="223"/>
                  </a:lnTo>
                  <a:lnTo>
                    <a:pt x="30" y="179"/>
                  </a:lnTo>
                  <a:lnTo>
                    <a:pt x="59" y="133"/>
                  </a:lnTo>
                  <a:lnTo>
                    <a:pt x="97" y="82"/>
                  </a:lnTo>
                  <a:lnTo>
                    <a:pt x="101" y="82"/>
                  </a:lnTo>
                  <a:lnTo>
                    <a:pt x="116" y="82"/>
                  </a:lnTo>
                  <a:lnTo>
                    <a:pt x="134" y="80"/>
                  </a:lnTo>
                  <a:lnTo>
                    <a:pt x="156" y="80"/>
                  </a:lnTo>
                  <a:lnTo>
                    <a:pt x="178" y="82"/>
                  </a:lnTo>
                  <a:lnTo>
                    <a:pt x="198" y="84"/>
                  </a:lnTo>
                  <a:lnTo>
                    <a:pt x="209" y="89"/>
                  </a:lnTo>
                  <a:lnTo>
                    <a:pt x="214" y="95"/>
                  </a:lnTo>
                  <a:lnTo>
                    <a:pt x="207" y="106"/>
                  </a:lnTo>
                  <a:lnTo>
                    <a:pt x="198" y="119"/>
                  </a:lnTo>
                  <a:lnTo>
                    <a:pt x="189" y="135"/>
                  </a:lnTo>
                  <a:lnTo>
                    <a:pt x="180" y="150"/>
                  </a:lnTo>
                  <a:lnTo>
                    <a:pt x="176" y="168"/>
                  </a:lnTo>
                  <a:lnTo>
                    <a:pt x="176" y="186"/>
                  </a:lnTo>
                  <a:lnTo>
                    <a:pt x="185" y="201"/>
                  </a:lnTo>
                  <a:lnTo>
                    <a:pt x="205" y="219"/>
                  </a:lnTo>
                  <a:lnTo>
                    <a:pt x="236" y="236"/>
                  </a:lnTo>
                  <a:lnTo>
                    <a:pt x="280" y="252"/>
                  </a:lnTo>
                  <a:lnTo>
                    <a:pt x="315" y="265"/>
                  </a:lnTo>
                  <a:lnTo>
                    <a:pt x="342" y="272"/>
                  </a:lnTo>
                  <a:lnTo>
                    <a:pt x="361" y="276"/>
                  </a:lnTo>
                  <a:lnTo>
                    <a:pt x="375" y="281"/>
                  </a:lnTo>
                  <a:lnTo>
                    <a:pt x="381" y="283"/>
                  </a:lnTo>
                  <a:lnTo>
                    <a:pt x="384" y="287"/>
                  </a:lnTo>
                  <a:lnTo>
                    <a:pt x="384" y="298"/>
                  </a:lnTo>
                  <a:lnTo>
                    <a:pt x="379" y="316"/>
                  </a:lnTo>
                  <a:lnTo>
                    <a:pt x="377" y="333"/>
                  </a:lnTo>
                  <a:lnTo>
                    <a:pt x="377" y="351"/>
                  </a:lnTo>
                  <a:lnTo>
                    <a:pt x="377" y="367"/>
                  </a:lnTo>
                  <a:lnTo>
                    <a:pt x="384" y="375"/>
                  </a:lnTo>
                  <a:lnTo>
                    <a:pt x="397" y="380"/>
                  </a:lnTo>
                  <a:lnTo>
                    <a:pt x="419" y="384"/>
                  </a:lnTo>
                  <a:lnTo>
                    <a:pt x="445" y="391"/>
                  </a:lnTo>
                  <a:lnTo>
                    <a:pt x="476" y="397"/>
                  </a:lnTo>
                  <a:lnTo>
                    <a:pt x="505" y="404"/>
                  </a:lnTo>
                  <a:lnTo>
                    <a:pt x="529" y="408"/>
                  </a:lnTo>
                  <a:lnTo>
                    <a:pt x="547" y="411"/>
                  </a:lnTo>
                  <a:lnTo>
                    <a:pt x="553" y="413"/>
                  </a:lnTo>
                  <a:lnTo>
                    <a:pt x="553" y="406"/>
                  </a:lnTo>
                  <a:lnTo>
                    <a:pt x="553" y="393"/>
                  </a:lnTo>
                  <a:lnTo>
                    <a:pt x="556" y="373"/>
                  </a:lnTo>
                  <a:lnTo>
                    <a:pt x="558" y="351"/>
                  </a:lnTo>
                  <a:lnTo>
                    <a:pt x="562" y="331"/>
                  </a:lnTo>
                  <a:lnTo>
                    <a:pt x="571" y="314"/>
                  </a:lnTo>
                  <a:lnTo>
                    <a:pt x="582" y="307"/>
                  </a:lnTo>
                  <a:lnTo>
                    <a:pt x="595" y="307"/>
                  </a:lnTo>
                  <a:lnTo>
                    <a:pt x="620" y="307"/>
                  </a:lnTo>
                  <a:lnTo>
                    <a:pt x="651" y="311"/>
                  </a:lnTo>
                  <a:lnTo>
                    <a:pt x="686" y="314"/>
                  </a:lnTo>
                  <a:lnTo>
                    <a:pt x="723" y="318"/>
                  </a:lnTo>
                  <a:lnTo>
                    <a:pt x="761" y="322"/>
                  </a:lnTo>
                  <a:lnTo>
                    <a:pt x="794" y="325"/>
                  </a:lnTo>
                  <a:lnTo>
                    <a:pt x="821" y="329"/>
                  </a:lnTo>
                  <a:lnTo>
                    <a:pt x="838" y="331"/>
                  </a:lnTo>
                  <a:lnTo>
                    <a:pt x="845" y="331"/>
                  </a:lnTo>
                  <a:lnTo>
                    <a:pt x="843" y="336"/>
                  </a:lnTo>
                  <a:lnTo>
                    <a:pt x="840" y="351"/>
                  </a:lnTo>
                  <a:lnTo>
                    <a:pt x="836" y="371"/>
                  </a:lnTo>
                  <a:lnTo>
                    <a:pt x="834" y="395"/>
                  </a:lnTo>
                  <a:lnTo>
                    <a:pt x="832" y="419"/>
                  </a:lnTo>
                  <a:lnTo>
                    <a:pt x="836" y="444"/>
                  </a:lnTo>
                  <a:lnTo>
                    <a:pt x="843" y="464"/>
                  </a:lnTo>
                  <a:lnTo>
                    <a:pt x="856" y="475"/>
                  </a:lnTo>
                  <a:lnTo>
                    <a:pt x="878" y="481"/>
                  </a:lnTo>
                  <a:lnTo>
                    <a:pt x="902" y="481"/>
                  </a:lnTo>
                  <a:lnTo>
                    <a:pt x="929" y="481"/>
                  </a:lnTo>
                  <a:lnTo>
                    <a:pt x="955" y="479"/>
                  </a:lnTo>
                  <a:lnTo>
                    <a:pt x="977" y="475"/>
                  </a:lnTo>
                  <a:lnTo>
                    <a:pt x="993" y="472"/>
                  </a:lnTo>
                  <a:lnTo>
                    <a:pt x="999" y="470"/>
                  </a:lnTo>
                  <a:lnTo>
                    <a:pt x="997" y="466"/>
                  </a:lnTo>
                  <a:lnTo>
                    <a:pt x="995" y="453"/>
                  </a:lnTo>
                  <a:lnTo>
                    <a:pt x="990" y="435"/>
                  </a:lnTo>
                  <a:lnTo>
                    <a:pt x="986" y="413"/>
                  </a:lnTo>
                  <a:lnTo>
                    <a:pt x="984" y="389"/>
                  </a:lnTo>
                  <a:lnTo>
                    <a:pt x="982" y="367"/>
                  </a:lnTo>
                  <a:lnTo>
                    <a:pt x="984" y="349"/>
                  </a:lnTo>
                  <a:lnTo>
                    <a:pt x="988" y="336"/>
                  </a:lnTo>
                  <a:lnTo>
                    <a:pt x="999" y="331"/>
                  </a:lnTo>
                  <a:lnTo>
                    <a:pt x="1017" y="331"/>
                  </a:lnTo>
                  <a:lnTo>
                    <a:pt x="1046" y="331"/>
                  </a:lnTo>
                  <a:lnTo>
                    <a:pt x="1081" y="331"/>
                  </a:lnTo>
                  <a:lnTo>
                    <a:pt x="1123" y="329"/>
                  </a:lnTo>
                  <a:lnTo>
                    <a:pt x="1165" y="329"/>
                  </a:lnTo>
                  <a:lnTo>
                    <a:pt x="1207" y="329"/>
                  </a:lnTo>
                  <a:lnTo>
                    <a:pt x="1244" y="327"/>
                  </a:lnTo>
                  <a:lnTo>
                    <a:pt x="1275" y="327"/>
                  </a:lnTo>
                  <a:lnTo>
                    <a:pt x="1295" y="327"/>
                  </a:lnTo>
                  <a:lnTo>
                    <a:pt x="1304" y="327"/>
                  </a:lnTo>
                  <a:lnTo>
                    <a:pt x="1304" y="333"/>
                  </a:lnTo>
                  <a:lnTo>
                    <a:pt x="1304" y="353"/>
                  </a:lnTo>
                  <a:lnTo>
                    <a:pt x="1304" y="378"/>
                  </a:lnTo>
                  <a:lnTo>
                    <a:pt x="1308" y="406"/>
                  </a:lnTo>
                  <a:lnTo>
                    <a:pt x="1310" y="428"/>
                  </a:lnTo>
                  <a:lnTo>
                    <a:pt x="1317" y="442"/>
                  </a:lnTo>
                  <a:lnTo>
                    <a:pt x="1330" y="446"/>
                  </a:lnTo>
                  <a:lnTo>
                    <a:pt x="1350" y="444"/>
                  </a:lnTo>
                  <a:lnTo>
                    <a:pt x="1374" y="439"/>
                  </a:lnTo>
                  <a:lnTo>
                    <a:pt x="1403" y="433"/>
                  </a:lnTo>
                  <a:lnTo>
                    <a:pt x="1430" y="426"/>
                  </a:lnTo>
                  <a:lnTo>
                    <a:pt x="1452" y="419"/>
                  </a:lnTo>
                  <a:lnTo>
                    <a:pt x="1467" y="415"/>
                  </a:lnTo>
                  <a:lnTo>
                    <a:pt x="1474" y="413"/>
                  </a:lnTo>
                  <a:lnTo>
                    <a:pt x="1472" y="408"/>
                  </a:lnTo>
                  <a:lnTo>
                    <a:pt x="1469" y="395"/>
                  </a:lnTo>
                  <a:lnTo>
                    <a:pt x="1465" y="380"/>
                  </a:lnTo>
                  <a:lnTo>
                    <a:pt x="1463" y="360"/>
                  </a:lnTo>
                  <a:lnTo>
                    <a:pt x="1465" y="340"/>
                  </a:lnTo>
                  <a:lnTo>
                    <a:pt x="1467" y="320"/>
                  </a:lnTo>
                  <a:lnTo>
                    <a:pt x="1478" y="307"/>
                  </a:lnTo>
                  <a:lnTo>
                    <a:pt x="1494" y="300"/>
                  </a:lnTo>
                  <a:lnTo>
                    <a:pt x="1527" y="296"/>
                  </a:lnTo>
                  <a:lnTo>
                    <a:pt x="1562" y="289"/>
                  </a:lnTo>
                  <a:lnTo>
                    <a:pt x="1595" y="281"/>
                  </a:lnTo>
                  <a:lnTo>
                    <a:pt x="1628" y="272"/>
                  </a:lnTo>
                  <a:lnTo>
                    <a:pt x="1657" y="265"/>
                  </a:lnTo>
                  <a:lnTo>
                    <a:pt x="1683" y="261"/>
                  </a:lnTo>
                  <a:lnTo>
                    <a:pt x="1703" y="258"/>
                  </a:lnTo>
                  <a:lnTo>
                    <a:pt x="1714" y="261"/>
                  </a:lnTo>
                  <a:lnTo>
                    <a:pt x="1719" y="269"/>
                  </a:lnTo>
                  <a:lnTo>
                    <a:pt x="1717" y="287"/>
                  </a:lnTo>
                  <a:lnTo>
                    <a:pt x="1719" y="309"/>
                  </a:lnTo>
                  <a:lnTo>
                    <a:pt x="1721" y="329"/>
                  </a:lnTo>
                  <a:lnTo>
                    <a:pt x="1728" y="347"/>
                  </a:lnTo>
                  <a:lnTo>
                    <a:pt x="1736" y="360"/>
                  </a:lnTo>
                  <a:lnTo>
                    <a:pt x="1747" y="364"/>
                  </a:lnTo>
                  <a:lnTo>
                    <a:pt x="1761" y="364"/>
                  </a:lnTo>
                  <a:lnTo>
                    <a:pt x="1781" y="360"/>
                  </a:lnTo>
                  <a:lnTo>
                    <a:pt x="1805" y="353"/>
                  </a:lnTo>
                  <a:lnTo>
                    <a:pt x="1827" y="347"/>
                  </a:lnTo>
                  <a:lnTo>
                    <a:pt x="1847" y="342"/>
                  </a:lnTo>
                  <a:lnTo>
                    <a:pt x="1862" y="338"/>
                  </a:lnTo>
                  <a:lnTo>
                    <a:pt x="1867" y="336"/>
                  </a:lnTo>
                  <a:lnTo>
                    <a:pt x="1864" y="333"/>
                  </a:lnTo>
                  <a:lnTo>
                    <a:pt x="1858" y="325"/>
                  </a:lnTo>
                  <a:lnTo>
                    <a:pt x="1851" y="314"/>
                  </a:lnTo>
                  <a:lnTo>
                    <a:pt x="1842" y="298"/>
                  </a:lnTo>
                  <a:lnTo>
                    <a:pt x="1838" y="283"/>
                  </a:lnTo>
                  <a:lnTo>
                    <a:pt x="1836" y="265"/>
                  </a:lnTo>
                  <a:lnTo>
                    <a:pt x="1838" y="250"/>
                  </a:lnTo>
                  <a:lnTo>
                    <a:pt x="1849" y="236"/>
                  </a:lnTo>
                  <a:lnTo>
                    <a:pt x="1867" y="225"/>
                  </a:lnTo>
                  <a:lnTo>
                    <a:pt x="1889" y="219"/>
                  </a:lnTo>
                  <a:lnTo>
                    <a:pt x="1913" y="212"/>
                  </a:lnTo>
                  <a:lnTo>
                    <a:pt x="1942" y="203"/>
                  </a:lnTo>
                  <a:lnTo>
                    <a:pt x="1968" y="194"/>
                  </a:lnTo>
                  <a:lnTo>
                    <a:pt x="1997" y="181"/>
                  </a:lnTo>
                  <a:lnTo>
                    <a:pt x="2021" y="166"/>
                  </a:lnTo>
                  <a:lnTo>
                    <a:pt x="2043" y="148"/>
                  </a:lnTo>
                  <a:lnTo>
                    <a:pt x="2061" y="126"/>
                  </a:lnTo>
                  <a:lnTo>
                    <a:pt x="2072" y="97"/>
                  </a:lnTo>
                  <a:lnTo>
                    <a:pt x="2076" y="64"/>
                  </a:lnTo>
                  <a:lnTo>
                    <a:pt x="2072" y="27"/>
                  </a:lnTo>
                  <a:lnTo>
                    <a:pt x="216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49"/>
            <p:cNvSpPr>
              <a:spLocks/>
            </p:cNvSpPr>
            <p:nvPr/>
          </p:nvSpPr>
          <p:spPr bwMode="auto">
            <a:xfrm>
              <a:off x="1198563" y="3095625"/>
              <a:ext cx="623888" cy="1225550"/>
            </a:xfrm>
            <a:custGeom>
              <a:avLst/>
              <a:gdLst>
                <a:gd name="T0" fmla="*/ 254 w 393"/>
                <a:gd name="T1" fmla="*/ 0 h 772"/>
                <a:gd name="T2" fmla="*/ 254 w 393"/>
                <a:gd name="T3" fmla="*/ 7 h 772"/>
                <a:gd name="T4" fmla="*/ 260 w 393"/>
                <a:gd name="T5" fmla="*/ 25 h 772"/>
                <a:gd name="T6" fmla="*/ 269 w 393"/>
                <a:gd name="T7" fmla="*/ 55 h 772"/>
                <a:gd name="T8" fmla="*/ 278 w 393"/>
                <a:gd name="T9" fmla="*/ 95 h 772"/>
                <a:gd name="T10" fmla="*/ 291 w 393"/>
                <a:gd name="T11" fmla="*/ 144 h 772"/>
                <a:gd name="T12" fmla="*/ 305 w 393"/>
                <a:gd name="T13" fmla="*/ 201 h 772"/>
                <a:gd name="T14" fmla="*/ 318 w 393"/>
                <a:gd name="T15" fmla="*/ 263 h 772"/>
                <a:gd name="T16" fmla="*/ 333 w 393"/>
                <a:gd name="T17" fmla="*/ 329 h 772"/>
                <a:gd name="T18" fmla="*/ 347 w 393"/>
                <a:gd name="T19" fmla="*/ 400 h 772"/>
                <a:gd name="T20" fmla="*/ 360 w 393"/>
                <a:gd name="T21" fmla="*/ 472 h 772"/>
                <a:gd name="T22" fmla="*/ 371 w 393"/>
                <a:gd name="T23" fmla="*/ 547 h 772"/>
                <a:gd name="T24" fmla="*/ 382 w 393"/>
                <a:gd name="T25" fmla="*/ 620 h 772"/>
                <a:gd name="T26" fmla="*/ 388 w 393"/>
                <a:gd name="T27" fmla="*/ 693 h 772"/>
                <a:gd name="T28" fmla="*/ 393 w 393"/>
                <a:gd name="T29" fmla="*/ 761 h 772"/>
                <a:gd name="T30" fmla="*/ 386 w 393"/>
                <a:gd name="T31" fmla="*/ 764 h 772"/>
                <a:gd name="T32" fmla="*/ 366 w 393"/>
                <a:gd name="T33" fmla="*/ 768 h 772"/>
                <a:gd name="T34" fmla="*/ 338 w 393"/>
                <a:gd name="T35" fmla="*/ 770 h 772"/>
                <a:gd name="T36" fmla="*/ 298 w 393"/>
                <a:gd name="T37" fmla="*/ 772 h 772"/>
                <a:gd name="T38" fmla="*/ 249 w 393"/>
                <a:gd name="T39" fmla="*/ 770 h 772"/>
                <a:gd name="T40" fmla="*/ 196 w 393"/>
                <a:gd name="T41" fmla="*/ 766 h 772"/>
                <a:gd name="T42" fmla="*/ 135 w 393"/>
                <a:gd name="T43" fmla="*/ 752 h 772"/>
                <a:gd name="T44" fmla="*/ 71 w 393"/>
                <a:gd name="T45" fmla="*/ 730 h 772"/>
                <a:gd name="T46" fmla="*/ 4 w 393"/>
                <a:gd name="T47" fmla="*/ 700 h 772"/>
                <a:gd name="T48" fmla="*/ 2 w 393"/>
                <a:gd name="T49" fmla="*/ 693 h 772"/>
                <a:gd name="T50" fmla="*/ 0 w 393"/>
                <a:gd name="T51" fmla="*/ 677 h 772"/>
                <a:gd name="T52" fmla="*/ 0 w 393"/>
                <a:gd name="T53" fmla="*/ 649 h 772"/>
                <a:gd name="T54" fmla="*/ 2 w 393"/>
                <a:gd name="T55" fmla="*/ 609 h 772"/>
                <a:gd name="T56" fmla="*/ 9 w 393"/>
                <a:gd name="T57" fmla="*/ 561 h 772"/>
                <a:gd name="T58" fmla="*/ 22 w 393"/>
                <a:gd name="T59" fmla="*/ 503 h 772"/>
                <a:gd name="T60" fmla="*/ 33 w 393"/>
                <a:gd name="T61" fmla="*/ 468 h 772"/>
                <a:gd name="T62" fmla="*/ 46 w 393"/>
                <a:gd name="T63" fmla="*/ 424 h 772"/>
                <a:gd name="T64" fmla="*/ 64 w 393"/>
                <a:gd name="T65" fmla="*/ 375 h 772"/>
                <a:gd name="T66" fmla="*/ 82 w 393"/>
                <a:gd name="T67" fmla="*/ 325 h 772"/>
                <a:gd name="T68" fmla="*/ 104 w 393"/>
                <a:gd name="T69" fmla="*/ 269 h 772"/>
                <a:gd name="T70" fmla="*/ 126 w 393"/>
                <a:gd name="T71" fmla="*/ 216 h 772"/>
                <a:gd name="T72" fmla="*/ 148 w 393"/>
                <a:gd name="T73" fmla="*/ 164 h 772"/>
                <a:gd name="T74" fmla="*/ 170 w 393"/>
                <a:gd name="T75" fmla="*/ 115 h 772"/>
                <a:gd name="T76" fmla="*/ 194 w 393"/>
                <a:gd name="T77" fmla="*/ 73 h 772"/>
                <a:gd name="T78" fmla="*/ 214 w 393"/>
                <a:gd name="T79" fmla="*/ 38 h 772"/>
                <a:gd name="T80" fmla="*/ 234 w 393"/>
                <a:gd name="T81" fmla="*/ 14 h 772"/>
                <a:gd name="T82" fmla="*/ 254 w 393"/>
                <a:gd name="T8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772">
                  <a:moveTo>
                    <a:pt x="254" y="0"/>
                  </a:moveTo>
                  <a:lnTo>
                    <a:pt x="254" y="7"/>
                  </a:lnTo>
                  <a:lnTo>
                    <a:pt x="260" y="25"/>
                  </a:lnTo>
                  <a:lnTo>
                    <a:pt x="269" y="55"/>
                  </a:lnTo>
                  <a:lnTo>
                    <a:pt x="278" y="95"/>
                  </a:lnTo>
                  <a:lnTo>
                    <a:pt x="291" y="144"/>
                  </a:lnTo>
                  <a:lnTo>
                    <a:pt x="305" y="201"/>
                  </a:lnTo>
                  <a:lnTo>
                    <a:pt x="318" y="263"/>
                  </a:lnTo>
                  <a:lnTo>
                    <a:pt x="333" y="329"/>
                  </a:lnTo>
                  <a:lnTo>
                    <a:pt x="347" y="400"/>
                  </a:lnTo>
                  <a:lnTo>
                    <a:pt x="360" y="472"/>
                  </a:lnTo>
                  <a:lnTo>
                    <a:pt x="371" y="547"/>
                  </a:lnTo>
                  <a:lnTo>
                    <a:pt x="382" y="620"/>
                  </a:lnTo>
                  <a:lnTo>
                    <a:pt x="388" y="693"/>
                  </a:lnTo>
                  <a:lnTo>
                    <a:pt x="393" y="761"/>
                  </a:lnTo>
                  <a:lnTo>
                    <a:pt x="386" y="764"/>
                  </a:lnTo>
                  <a:lnTo>
                    <a:pt x="366" y="768"/>
                  </a:lnTo>
                  <a:lnTo>
                    <a:pt x="338" y="770"/>
                  </a:lnTo>
                  <a:lnTo>
                    <a:pt x="298" y="772"/>
                  </a:lnTo>
                  <a:lnTo>
                    <a:pt x="249" y="770"/>
                  </a:lnTo>
                  <a:lnTo>
                    <a:pt x="196" y="766"/>
                  </a:lnTo>
                  <a:lnTo>
                    <a:pt x="135" y="752"/>
                  </a:lnTo>
                  <a:lnTo>
                    <a:pt x="71" y="730"/>
                  </a:lnTo>
                  <a:lnTo>
                    <a:pt x="4" y="700"/>
                  </a:lnTo>
                  <a:lnTo>
                    <a:pt x="2" y="693"/>
                  </a:lnTo>
                  <a:lnTo>
                    <a:pt x="0" y="677"/>
                  </a:lnTo>
                  <a:lnTo>
                    <a:pt x="0" y="649"/>
                  </a:lnTo>
                  <a:lnTo>
                    <a:pt x="2" y="609"/>
                  </a:lnTo>
                  <a:lnTo>
                    <a:pt x="9" y="561"/>
                  </a:lnTo>
                  <a:lnTo>
                    <a:pt x="22" y="503"/>
                  </a:lnTo>
                  <a:lnTo>
                    <a:pt x="33" y="468"/>
                  </a:lnTo>
                  <a:lnTo>
                    <a:pt x="46" y="424"/>
                  </a:lnTo>
                  <a:lnTo>
                    <a:pt x="64" y="375"/>
                  </a:lnTo>
                  <a:lnTo>
                    <a:pt x="82" y="325"/>
                  </a:lnTo>
                  <a:lnTo>
                    <a:pt x="104" y="269"/>
                  </a:lnTo>
                  <a:lnTo>
                    <a:pt x="126" y="216"/>
                  </a:lnTo>
                  <a:lnTo>
                    <a:pt x="148" y="164"/>
                  </a:lnTo>
                  <a:lnTo>
                    <a:pt x="170" y="115"/>
                  </a:lnTo>
                  <a:lnTo>
                    <a:pt x="194" y="73"/>
                  </a:lnTo>
                  <a:lnTo>
                    <a:pt x="214" y="38"/>
                  </a:lnTo>
                  <a:lnTo>
                    <a:pt x="234" y="1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50"/>
            <p:cNvSpPr>
              <a:spLocks/>
            </p:cNvSpPr>
            <p:nvPr/>
          </p:nvSpPr>
          <p:spPr bwMode="auto">
            <a:xfrm>
              <a:off x="3041650" y="3040063"/>
              <a:ext cx="633413" cy="1263650"/>
            </a:xfrm>
            <a:custGeom>
              <a:avLst/>
              <a:gdLst>
                <a:gd name="T0" fmla="*/ 18 w 399"/>
                <a:gd name="T1" fmla="*/ 0 h 796"/>
                <a:gd name="T2" fmla="*/ 68 w 399"/>
                <a:gd name="T3" fmla="*/ 31 h 796"/>
                <a:gd name="T4" fmla="*/ 115 w 399"/>
                <a:gd name="T5" fmla="*/ 68 h 796"/>
                <a:gd name="T6" fmla="*/ 161 w 399"/>
                <a:gd name="T7" fmla="*/ 110 h 796"/>
                <a:gd name="T8" fmla="*/ 201 w 399"/>
                <a:gd name="T9" fmla="*/ 159 h 796"/>
                <a:gd name="T10" fmla="*/ 238 w 399"/>
                <a:gd name="T11" fmla="*/ 210 h 796"/>
                <a:gd name="T12" fmla="*/ 274 w 399"/>
                <a:gd name="T13" fmla="*/ 260 h 796"/>
                <a:gd name="T14" fmla="*/ 305 w 399"/>
                <a:gd name="T15" fmla="*/ 315 h 796"/>
                <a:gd name="T16" fmla="*/ 331 w 399"/>
                <a:gd name="T17" fmla="*/ 366 h 796"/>
                <a:gd name="T18" fmla="*/ 353 w 399"/>
                <a:gd name="T19" fmla="*/ 417 h 796"/>
                <a:gd name="T20" fmla="*/ 373 w 399"/>
                <a:gd name="T21" fmla="*/ 465 h 796"/>
                <a:gd name="T22" fmla="*/ 386 w 399"/>
                <a:gd name="T23" fmla="*/ 507 h 796"/>
                <a:gd name="T24" fmla="*/ 395 w 399"/>
                <a:gd name="T25" fmla="*/ 545 h 796"/>
                <a:gd name="T26" fmla="*/ 399 w 399"/>
                <a:gd name="T27" fmla="*/ 574 h 796"/>
                <a:gd name="T28" fmla="*/ 397 w 399"/>
                <a:gd name="T29" fmla="*/ 596 h 796"/>
                <a:gd name="T30" fmla="*/ 388 w 399"/>
                <a:gd name="T31" fmla="*/ 613 h 796"/>
                <a:gd name="T32" fmla="*/ 373 w 399"/>
                <a:gd name="T33" fmla="*/ 633 h 796"/>
                <a:gd name="T34" fmla="*/ 349 w 399"/>
                <a:gd name="T35" fmla="*/ 655 h 796"/>
                <a:gd name="T36" fmla="*/ 320 w 399"/>
                <a:gd name="T37" fmla="*/ 677 h 796"/>
                <a:gd name="T38" fmla="*/ 287 w 399"/>
                <a:gd name="T39" fmla="*/ 699 h 796"/>
                <a:gd name="T40" fmla="*/ 252 w 399"/>
                <a:gd name="T41" fmla="*/ 721 h 796"/>
                <a:gd name="T42" fmla="*/ 214 w 399"/>
                <a:gd name="T43" fmla="*/ 741 h 796"/>
                <a:gd name="T44" fmla="*/ 177 w 399"/>
                <a:gd name="T45" fmla="*/ 759 h 796"/>
                <a:gd name="T46" fmla="*/ 141 w 399"/>
                <a:gd name="T47" fmla="*/ 774 h 796"/>
                <a:gd name="T48" fmla="*/ 106 w 399"/>
                <a:gd name="T49" fmla="*/ 785 h 796"/>
                <a:gd name="T50" fmla="*/ 75 w 399"/>
                <a:gd name="T51" fmla="*/ 794 h 796"/>
                <a:gd name="T52" fmla="*/ 51 w 399"/>
                <a:gd name="T53" fmla="*/ 796 h 796"/>
                <a:gd name="T54" fmla="*/ 31 w 399"/>
                <a:gd name="T55" fmla="*/ 792 h 796"/>
                <a:gd name="T56" fmla="*/ 18 w 399"/>
                <a:gd name="T57" fmla="*/ 783 h 796"/>
                <a:gd name="T58" fmla="*/ 11 w 399"/>
                <a:gd name="T59" fmla="*/ 765 h 796"/>
                <a:gd name="T60" fmla="*/ 7 w 399"/>
                <a:gd name="T61" fmla="*/ 737 h 796"/>
                <a:gd name="T62" fmla="*/ 4 w 399"/>
                <a:gd name="T63" fmla="*/ 695 h 796"/>
                <a:gd name="T64" fmla="*/ 2 w 399"/>
                <a:gd name="T65" fmla="*/ 649 h 796"/>
                <a:gd name="T66" fmla="*/ 2 w 399"/>
                <a:gd name="T67" fmla="*/ 591 h 796"/>
                <a:gd name="T68" fmla="*/ 0 w 399"/>
                <a:gd name="T69" fmla="*/ 532 h 796"/>
                <a:gd name="T70" fmla="*/ 2 w 399"/>
                <a:gd name="T71" fmla="*/ 468 h 796"/>
                <a:gd name="T72" fmla="*/ 2 w 399"/>
                <a:gd name="T73" fmla="*/ 401 h 796"/>
                <a:gd name="T74" fmla="*/ 4 w 399"/>
                <a:gd name="T75" fmla="*/ 335 h 796"/>
                <a:gd name="T76" fmla="*/ 7 w 399"/>
                <a:gd name="T77" fmla="*/ 271 h 796"/>
                <a:gd name="T78" fmla="*/ 9 w 399"/>
                <a:gd name="T79" fmla="*/ 210 h 796"/>
                <a:gd name="T80" fmla="*/ 11 w 399"/>
                <a:gd name="T81" fmla="*/ 152 h 796"/>
                <a:gd name="T82" fmla="*/ 13 w 399"/>
                <a:gd name="T83" fmla="*/ 104 h 796"/>
                <a:gd name="T84" fmla="*/ 15 w 399"/>
                <a:gd name="T85" fmla="*/ 62 h 796"/>
                <a:gd name="T86" fmla="*/ 18 w 399"/>
                <a:gd name="T87" fmla="*/ 29 h 796"/>
                <a:gd name="T88" fmla="*/ 18 w 399"/>
                <a:gd name="T89" fmla="*/ 9 h 796"/>
                <a:gd name="T90" fmla="*/ 18 w 399"/>
                <a:gd name="T91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9" h="796">
                  <a:moveTo>
                    <a:pt x="18" y="0"/>
                  </a:moveTo>
                  <a:lnTo>
                    <a:pt x="68" y="31"/>
                  </a:lnTo>
                  <a:lnTo>
                    <a:pt x="115" y="68"/>
                  </a:lnTo>
                  <a:lnTo>
                    <a:pt x="161" y="110"/>
                  </a:lnTo>
                  <a:lnTo>
                    <a:pt x="201" y="159"/>
                  </a:lnTo>
                  <a:lnTo>
                    <a:pt x="238" y="210"/>
                  </a:lnTo>
                  <a:lnTo>
                    <a:pt x="274" y="260"/>
                  </a:lnTo>
                  <a:lnTo>
                    <a:pt x="305" y="315"/>
                  </a:lnTo>
                  <a:lnTo>
                    <a:pt x="331" y="366"/>
                  </a:lnTo>
                  <a:lnTo>
                    <a:pt x="353" y="417"/>
                  </a:lnTo>
                  <a:lnTo>
                    <a:pt x="373" y="465"/>
                  </a:lnTo>
                  <a:lnTo>
                    <a:pt x="386" y="507"/>
                  </a:lnTo>
                  <a:lnTo>
                    <a:pt x="395" y="545"/>
                  </a:lnTo>
                  <a:lnTo>
                    <a:pt x="399" y="574"/>
                  </a:lnTo>
                  <a:lnTo>
                    <a:pt x="397" y="596"/>
                  </a:lnTo>
                  <a:lnTo>
                    <a:pt x="388" y="613"/>
                  </a:lnTo>
                  <a:lnTo>
                    <a:pt x="373" y="633"/>
                  </a:lnTo>
                  <a:lnTo>
                    <a:pt x="349" y="655"/>
                  </a:lnTo>
                  <a:lnTo>
                    <a:pt x="320" y="677"/>
                  </a:lnTo>
                  <a:lnTo>
                    <a:pt x="287" y="699"/>
                  </a:lnTo>
                  <a:lnTo>
                    <a:pt x="252" y="721"/>
                  </a:lnTo>
                  <a:lnTo>
                    <a:pt x="214" y="741"/>
                  </a:lnTo>
                  <a:lnTo>
                    <a:pt x="177" y="759"/>
                  </a:lnTo>
                  <a:lnTo>
                    <a:pt x="141" y="774"/>
                  </a:lnTo>
                  <a:lnTo>
                    <a:pt x="106" y="785"/>
                  </a:lnTo>
                  <a:lnTo>
                    <a:pt x="75" y="794"/>
                  </a:lnTo>
                  <a:lnTo>
                    <a:pt x="51" y="796"/>
                  </a:lnTo>
                  <a:lnTo>
                    <a:pt x="31" y="792"/>
                  </a:lnTo>
                  <a:lnTo>
                    <a:pt x="18" y="783"/>
                  </a:lnTo>
                  <a:lnTo>
                    <a:pt x="11" y="765"/>
                  </a:lnTo>
                  <a:lnTo>
                    <a:pt x="7" y="737"/>
                  </a:lnTo>
                  <a:lnTo>
                    <a:pt x="4" y="695"/>
                  </a:lnTo>
                  <a:lnTo>
                    <a:pt x="2" y="649"/>
                  </a:lnTo>
                  <a:lnTo>
                    <a:pt x="2" y="591"/>
                  </a:lnTo>
                  <a:lnTo>
                    <a:pt x="0" y="532"/>
                  </a:lnTo>
                  <a:lnTo>
                    <a:pt x="2" y="468"/>
                  </a:lnTo>
                  <a:lnTo>
                    <a:pt x="2" y="401"/>
                  </a:lnTo>
                  <a:lnTo>
                    <a:pt x="4" y="335"/>
                  </a:lnTo>
                  <a:lnTo>
                    <a:pt x="7" y="271"/>
                  </a:lnTo>
                  <a:lnTo>
                    <a:pt x="9" y="210"/>
                  </a:lnTo>
                  <a:lnTo>
                    <a:pt x="11" y="152"/>
                  </a:lnTo>
                  <a:lnTo>
                    <a:pt x="13" y="104"/>
                  </a:lnTo>
                  <a:lnTo>
                    <a:pt x="15" y="62"/>
                  </a:lnTo>
                  <a:lnTo>
                    <a:pt x="18" y="29"/>
                  </a:lnTo>
                  <a:lnTo>
                    <a:pt x="18" y="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1198563" y="3589338"/>
              <a:ext cx="623888" cy="731838"/>
            </a:xfrm>
            <a:custGeom>
              <a:avLst/>
              <a:gdLst>
                <a:gd name="T0" fmla="*/ 86 w 393"/>
                <a:gd name="T1" fmla="*/ 0 h 461"/>
                <a:gd name="T2" fmla="*/ 77 w 393"/>
                <a:gd name="T3" fmla="*/ 49 h 461"/>
                <a:gd name="T4" fmla="*/ 71 w 393"/>
                <a:gd name="T5" fmla="*/ 97 h 461"/>
                <a:gd name="T6" fmla="*/ 64 w 393"/>
                <a:gd name="T7" fmla="*/ 141 h 461"/>
                <a:gd name="T8" fmla="*/ 60 w 393"/>
                <a:gd name="T9" fmla="*/ 186 h 461"/>
                <a:gd name="T10" fmla="*/ 60 w 393"/>
                <a:gd name="T11" fmla="*/ 223 h 461"/>
                <a:gd name="T12" fmla="*/ 62 w 393"/>
                <a:gd name="T13" fmla="*/ 254 h 461"/>
                <a:gd name="T14" fmla="*/ 66 w 393"/>
                <a:gd name="T15" fmla="*/ 278 h 461"/>
                <a:gd name="T16" fmla="*/ 75 w 393"/>
                <a:gd name="T17" fmla="*/ 294 h 461"/>
                <a:gd name="T18" fmla="*/ 95 w 393"/>
                <a:gd name="T19" fmla="*/ 305 h 461"/>
                <a:gd name="T20" fmla="*/ 126 w 393"/>
                <a:gd name="T21" fmla="*/ 314 h 461"/>
                <a:gd name="T22" fmla="*/ 163 w 393"/>
                <a:gd name="T23" fmla="*/ 320 h 461"/>
                <a:gd name="T24" fmla="*/ 208 w 393"/>
                <a:gd name="T25" fmla="*/ 327 h 461"/>
                <a:gd name="T26" fmla="*/ 254 w 393"/>
                <a:gd name="T27" fmla="*/ 331 h 461"/>
                <a:gd name="T28" fmla="*/ 300 w 393"/>
                <a:gd name="T29" fmla="*/ 333 h 461"/>
                <a:gd name="T30" fmla="*/ 344 w 393"/>
                <a:gd name="T31" fmla="*/ 336 h 461"/>
                <a:gd name="T32" fmla="*/ 384 w 393"/>
                <a:gd name="T33" fmla="*/ 336 h 461"/>
                <a:gd name="T34" fmla="*/ 388 w 393"/>
                <a:gd name="T35" fmla="*/ 395 h 461"/>
                <a:gd name="T36" fmla="*/ 393 w 393"/>
                <a:gd name="T37" fmla="*/ 450 h 461"/>
                <a:gd name="T38" fmla="*/ 386 w 393"/>
                <a:gd name="T39" fmla="*/ 453 h 461"/>
                <a:gd name="T40" fmla="*/ 366 w 393"/>
                <a:gd name="T41" fmla="*/ 457 h 461"/>
                <a:gd name="T42" fmla="*/ 338 w 393"/>
                <a:gd name="T43" fmla="*/ 459 h 461"/>
                <a:gd name="T44" fmla="*/ 298 w 393"/>
                <a:gd name="T45" fmla="*/ 461 h 461"/>
                <a:gd name="T46" fmla="*/ 249 w 393"/>
                <a:gd name="T47" fmla="*/ 459 h 461"/>
                <a:gd name="T48" fmla="*/ 196 w 393"/>
                <a:gd name="T49" fmla="*/ 455 h 461"/>
                <a:gd name="T50" fmla="*/ 135 w 393"/>
                <a:gd name="T51" fmla="*/ 441 h 461"/>
                <a:gd name="T52" fmla="*/ 71 w 393"/>
                <a:gd name="T53" fmla="*/ 419 h 461"/>
                <a:gd name="T54" fmla="*/ 4 w 393"/>
                <a:gd name="T55" fmla="*/ 389 h 461"/>
                <a:gd name="T56" fmla="*/ 2 w 393"/>
                <a:gd name="T57" fmla="*/ 382 h 461"/>
                <a:gd name="T58" fmla="*/ 0 w 393"/>
                <a:gd name="T59" fmla="*/ 366 h 461"/>
                <a:gd name="T60" fmla="*/ 0 w 393"/>
                <a:gd name="T61" fmla="*/ 338 h 461"/>
                <a:gd name="T62" fmla="*/ 2 w 393"/>
                <a:gd name="T63" fmla="*/ 298 h 461"/>
                <a:gd name="T64" fmla="*/ 9 w 393"/>
                <a:gd name="T65" fmla="*/ 250 h 461"/>
                <a:gd name="T66" fmla="*/ 22 w 393"/>
                <a:gd name="T67" fmla="*/ 192 h 461"/>
                <a:gd name="T68" fmla="*/ 33 w 393"/>
                <a:gd name="T69" fmla="*/ 155 h 461"/>
                <a:gd name="T70" fmla="*/ 49 w 393"/>
                <a:gd name="T71" fmla="*/ 108 h 461"/>
                <a:gd name="T72" fmla="*/ 66 w 393"/>
                <a:gd name="T73" fmla="*/ 58 h 461"/>
                <a:gd name="T74" fmla="*/ 86 w 393"/>
                <a:gd name="T75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" h="461">
                  <a:moveTo>
                    <a:pt x="86" y="0"/>
                  </a:moveTo>
                  <a:lnTo>
                    <a:pt x="77" y="49"/>
                  </a:lnTo>
                  <a:lnTo>
                    <a:pt x="71" y="97"/>
                  </a:lnTo>
                  <a:lnTo>
                    <a:pt x="64" y="141"/>
                  </a:lnTo>
                  <a:lnTo>
                    <a:pt x="60" y="186"/>
                  </a:lnTo>
                  <a:lnTo>
                    <a:pt x="60" y="223"/>
                  </a:lnTo>
                  <a:lnTo>
                    <a:pt x="62" y="254"/>
                  </a:lnTo>
                  <a:lnTo>
                    <a:pt x="66" y="278"/>
                  </a:lnTo>
                  <a:lnTo>
                    <a:pt x="75" y="294"/>
                  </a:lnTo>
                  <a:lnTo>
                    <a:pt x="95" y="305"/>
                  </a:lnTo>
                  <a:lnTo>
                    <a:pt x="126" y="314"/>
                  </a:lnTo>
                  <a:lnTo>
                    <a:pt x="163" y="320"/>
                  </a:lnTo>
                  <a:lnTo>
                    <a:pt x="208" y="327"/>
                  </a:lnTo>
                  <a:lnTo>
                    <a:pt x="254" y="331"/>
                  </a:lnTo>
                  <a:lnTo>
                    <a:pt x="300" y="333"/>
                  </a:lnTo>
                  <a:lnTo>
                    <a:pt x="344" y="336"/>
                  </a:lnTo>
                  <a:lnTo>
                    <a:pt x="384" y="336"/>
                  </a:lnTo>
                  <a:lnTo>
                    <a:pt x="388" y="395"/>
                  </a:lnTo>
                  <a:lnTo>
                    <a:pt x="393" y="450"/>
                  </a:lnTo>
                  <a:lnTo>
                    <a:pt x="386" y="453"/>
                  </a:lnTo>
                  <a:lnTo>
                    <a:pt x="366" y="457"/>
                  </a:lnTo>
                  <a:lnTo>
                    <a:pt x="338" y="459"/>
                  </a:lnTo>
                  <a:lnTo>
                    <a:pt x="298" y="461"/>
                  </a:lnTo>
                  <a:lnTo>
                    <a:pt x="249" y="459"/>
                  </a:lnTo>
                  <a:lnTo>
                    <a:pt x="196" y="455"/>
                  </a:lnTo>
                  <a:lnTo>
                    <a:pt x="135" y="441"/>
                  </a:lnTo>
                  <a:lnTo>
                    <a:pt x="71" y="419"/>
                  </a:lnTo>
                  <a:lnTo>
                    <a:pt x="4" y="389"/>
                  </a:lnTo>
                  <a:lnTo>
                    <a:pt x="2" y="382"/>
                  </a:lnTo>
                  <a:lnTo>
                    <a:pt x="0" y="366"/>
                  </a:lnTo>
                  <a:lnTo>
                    <a:pt x="0" y="338"/>
                  </a:lnTo>
                  <a:lnTo>
                    <a:pt x="2" y="298"/>
                  </a:lnTo>
                  <a:lnTo>
                    <a:pt x="9" y="250"/>
                  </a:lnTo>
                  <a:lnTo>
                    <a:pt x="22" y="192"/>
                  </a:lnTo>
                  <a:lnTo>
                    <a:pt x="33" y="155"/>
                  </a:lnTo>
                  <a:lnTo>
                    <a:pt x="49" y="108"/>
                  </a:lnTo>
                  <a:lnTo>
                    <a:pt x="66" y="58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3048000" y="3292475"/>
              <a:ext cx="627063" cy="1011238"/>
            </a:xfrm>
            <a:custGeom>
              <a:avLst/>
              <a:gdLst>
                <a:gd name="T0" fmla="*/ 197 w 395"/>
                <a:gd name="T1" fmla="*/ 0 h 637"/>
                <a:gd name="T2" fmla="*/ 234 w 395"/>
                <a:gd name="T3" fmla="*/ 48 h 637"/>
                <a:gd name="T4" fmla="*/ 270 w 395"/>
                <a:gd name="T5" fmla="*/ 101 h 637"/>
                <a:gd name="T6" fmla="*/ 301 w 395"/>
                <a:gd name="T7" fmla="*/ 156 h 637"/>
                <a:gd name="T8" fmla="*/ 327 w 395"/>
                <a:gd name="T9" fmla="*/ 207 h 637"/>
                <a:gd name="T10" fmla="*/ 349 w 395"/>
                <a:gd name="T11" fmla="*/ 258 h 637"/>
                <a:gd name="T12" fmla="*/ 369 w 395"/>
                <a:gd name="T13" fmla="*/ 306 h 637"/>
                <a:gd name="T14" fmla="*/ 382 w 395"/>
                <a:gd name="T15" fmla="*/ 348 h 637"/>
                <a:gd name="T16" fmla="*/ 391 w 395"/>
                <a:gd name="T17" fmla="*/ 386 h 637"/>
                <a:gd name="T18" fmla="*/ 395 w 395"/>
                <a:gd name="T19" fmla="*/ 415 h 637"/>
                <a:gd name="T20" fmla="*/ 393 w 395"/>
                <a:gd name="T21" fmla="*/ 437 h 637"/>
                <a:gd name="T22" fmla="*/ 384 w 395"/>
                <a:gd name="T23" fmla="*/ 454 h 637"/>
                <a:gd name="T24" fmla="*/ 369 w 395"/>
                <a:gd name="T25" fmla="*/ 474 h 637"/>
                <a:gd name="T26" fmla="*/ 345 w 395"/>
                <a:gd name="T27" fmla="*/ 496 h 637"/>
                <a:gd name="T28" fmla="*/ 316 w 395"/>
                <a:gd name="T29" fmla="*/ 518 h 637"/>
                <a:gd name="T30" fmla="*/ 283 w 395"/>
                <a:gd name="T31" fmla="*/ 540 h 637"/>
                <a:gd name="T32" fmla="*/ 248 w 395"/>
                <a:gd name="T33" fmla="*/ 562 h 637"/>
                <a:gd name="T34" fmla="*/ 210 w 395"/>
                <a:gd name="T35" fmla="*/ 582 h 637"/>
                <a:gd name="T36" fmla="*/ 173 w 395"/>
                <a:gd name="T37" fmla="*/ 600 h 637"/>
                <a:gd name="T38" fmla="*/ 137 w 395"/>
                <a:gd name="T39" fmla="*/ 615 h 637"/>
                <a:gd name="T40" fmla="*/ 102 w 395"/>
                <a:gd name="T41" fmla="*/ 626 h 637"/>
                <a:gd name="T42" fmla="*/ 71 w 395"/>
                <a:gd name="T43" fmla="*/ 635 h 637"/>
                <a:gd name="T44" fmla="*/ 47 w 395"/>
                <a:gd name="T45" fmla="*/ 637 h 637"/>
                <a:gd name="T46" fmla="*/ 27 w 395"/>
                <a:gd name="T47" fmla="*/ 633 h 637"/>
                <a:gd name="T48" fmla="*/ 14 w 395"/>
                <a:gd name="T49" fmla="*/ 624 h 637"/>
                <a:gd name="T50" fmla="*/ 9 w 395"/>
                <a:gd name="T51" fmla="*/ 611 h 637"/>
                <a:gd name="T52" fmla="*/ 5 w 395"/>
                <a:gd name="T53" fmla="*/ 587 h 637"/>
                <a:gd name="T54" fmla="*/ 3 w 395"/>
                <a:gd name="T55" fmla="*/ 558 h 637"/>
                <a:gd name="T56" fmla="*/ 0 w 395"/>
                <a:gd name="T57" fmla="*/ 520 h 637"/>
                <a:gd name="T58" fmla="*/ 45 w 395"/>
                <a:gd name="T59" fmla="*/ 512 h 637"/>
                <a:gd name="T60" fmla="*/ 91 w 395"/>
                <a:gd name="T61" fmla="*/ 501 h 637"/>
                <a:gd name="T62" fmla="*/ 139 w 395"/>
                <a:gd name="T63" fmla="*/ 485 h 637"/>
                <a:gd name="T64" fmla="*/ 188 w 395"/>
                <a:gd name="T65" fmla="*/ 465 h 637"/>
                <a:gd name="T66" fmla="*/ 228 w 395"/>
                <a:gd name="T67" fmla="*/ 445 h 637"/>
                <a:gd name="T68" fmla="*/ 263 w 395"/>
                <a:gd name="T69" fmla="*/ 421 h 637"/>
                <a:gd name="T70" fmla="*/ 287 w 395"/>
                <a:gd name="T71" fmla="*/ 397 h 637"/>
                <a:gd name="T72" fmla="*/ 296 w 395"/>
                <a:gd name="T73" fmla="*/ 370 h 637"/>
                <a:gd name="T74" fmla="*/ 296 w 395"/>
                <a:gd name="T75" fmla="*/ 348 h 637"/>
                <a:gd name="T76" fmla="*/ 292 w 395"/>
                <a:gd name="T77" fmla="*/ 317 h 637"/>
                <a:gd name="T78" fmla="*/ 283 w 395"/>
                <a:gd name="T79" fmla="*/ 278 h 637"/>
                <a:gd name="T80" fmla="*/ 272 w 395"/>
                <a:gd name="T81" fmla="*/ 236 h 637"/>
                <a:gd name="T82" fmla="*/ 259 w 395"/>
                <a:gd name="T83" fmla="*/ 190 h 637"/>
                <a:gd name="T84" fmla="*/ 243 w 395"/>
                <a:gd name="T85" fmla="*/ 141 h 637"/>
                <a:gd name="T86" fmla="*/ 228 w 395"/>
                <a:gd name="T87" fmla="*/ 90 h 637"/>
                <a:gd name="T88" fmla="*/ 212 w 395"/>
                <a:gd name="T89" fmla="*/ 44 h 637"/>
                <a:gd name="T90" fmla="*/ 197 w 395"/>
                <a:gd name="T9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5" h="637">
                  <a:moveTo>
                    <a:pt x="197" y="0"/>
                  </a:moveTo>
                  <a:lnTo>
                    <a:pt x="234" y="48"/>
                  </a:lnTo>
                  <a:lnTo>
                    <a:pt x="270" y="101"/>
                  </a:lnTo>
                  <a:lnTo>
                    <a:pt x="301" y="156"/>
                  </a:lnTo>
                  <a:lnTo>
                    <a:pt x="327" y="207"/>
                  </a:lnTo>
                  <a:lnTo>
                    <a:pt x="349" y="258"/>
                  </a:lnTo>
                  <a:lnTo>
                    <a:pt x="369" y="306"/>
                  </a:lnTo>
                  <a:lnTo>
                    <a:pt x="382" y="348"/>
                  </a:lnTo>
                  <a:lnTo>
                    <a:pt x="391" y="386"/>
                  </a:lnTo>
                  <a:lnTo>
                    <a:pt x="395" y="415"/>
                  </a:lnTo>
                  <a:lnTo>
                    <a:pt x="393" y="437"/>
                  </a:lnTo>
                  <a:lnTo>
                    <a:pt x="384" y="454"/>
                  </a:lnTo>
                  <a:lnTo>
                    <a:pt x="369" y="474"/>
                  </a:lnTo>
                  <a:lnTo>
                    <a:pt x="345" y="496"/>
                  </a:lnTo>
                  <a:lnTo>
                    <a:pt x="316" y="518"/>
                  </a:lnTo>
                  <a:lnTo>
                    <a:pt x="283" y="540"/>
                  </a:lnTo>
                  <a:lnTo>
                    <a:pt x="248" y="562"/>
                  </a:lnTo>
                  <a:lnTo>
                    <a:pt x="210" y="582"/>
                  </a:lnTo>
                  <a:lnTo>
                    <a:pt x="173" y="600"/>
                  </a:lnTo>
                  <a:lnTo>
                    <a:pt x="137" y="615"/>
                  </a:lnTo>
                  <a:lnTo>
                    <a:pt x="102" y="626"/>
                  </a:lnTo>
                  <a:lnTo>
                    <a:pt x="71" y="635"/>
                  </a:lnTo>
                  <a:lnTo>
                    <a:pt x="47" y="637"/>
                  </a:lnTo>
                  <a:lnTo>
                    <a:pt x="27" y="633"/>
                  </a:lnTo>
                  <a:lnTo>
                    <a:pt x="14" y="624"/>
                  </a:lnTo>
                  <a:lnTo>
                    <a:pt x="9" y="611"/>
                  </a:lnTo>
                  <a:lnTo>
                    <a:pt x="5" y="587"/>
                  </a:lnTo>
                  <a:lnTo>
                    <a:pt x="3" y="558"/>
                  </a:lnTo>
                  <a:lnTo>
                    <a:pt x="0" y="520"/>
                  </a:lnTo>
                  <a:lnTo>
                    <a:pt x="45" y="512"/>
                  </a:lnTo>
                  <a:lnTo>
                    <a:pt x="91" y="501"/>
                  </a:lnTo>
                  <a:lnTo>
                    <a:pt x="139" y="485"/>
                  </a:lnTo>
                  <a:lnTo>
                    <a:pt x="188" y="465"/>
                  </a:lnTo>
                  <a:lnTo>
                    <a:pt x="228" y="445"/>
                  </a:lnTo>
                  <a:lnTo>
                    <a:pt x="263" y="421"/>
                  </a:lnTo>
                  <a:lnTo>
                    <a:pt x="287" y="397"/>
                  </a:lnTo>
                  <a:lnTo>
                    <a:pt x="296" y="370"/>
                  </a:lnTo>
                  <a:lnTo>
                    <a:pt x="296" y="348"/>
                  </a:lnTo>
                  <a:lnTo>
                    <a:pt x="292" y="317"/>
                  </a:lnTo>
                  <a:lnTo>
                    <a:pt x="283" y="278"/>
                  </a:lnTo>
                  <a:lnTo>
                    <a:pt x="272" y="236"/>
                  </a:lnTo>
                  <a:lnTo>
                    <a:pt x="259" y="190"/>
                  </a:lnTo>
                  <a:lnTo>
                    <a:pt x="243" y="141"/>
                  </a:lnTo>
                  <a:lnTo>
                    <a:pt x="228" y="90"/>
                  </a:lnTo>
                  <a:lnTo>
                    <a:pt x="212" y="4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153"/>
            <p:cNvSpPr>
              <a:spLocks/>
            </p:cNvSpPr>
            <p:nvPr/>
          </p:nvSpPr>
          <p:spPr bwMode="auto">
            <a:xfrm>
              <a:off x="2095500" y="4167188"/>
              <a:ext cx="823913" cy="511175"/>
            </a:xfrm>
            <a:custGeom>
              <a:avLst/>
              <a:gdLst>
                <a:gd name="T0" fmla="*/ 254 w 519"/>
                <a:gd name="T1" fmla="*/ 0 h 322"/>
                <a:gd name="T2" fmla="*/ 258 w 519"/>
                <a:gd name="T3" fmla="*/ 5 h 322"/>
                <a:gd name="T4" fmla="*/ 272 w 519"/>
                <a:gd name="T5" fmla="*/ 14 h 322"/>
                <a:gd name="T6" fmla="*/ 289 w 519"/>
                <a:gd name="T7" fmla="*/ 29 h 322"/>
                <a:gd name="T8" fmla="*/ 313 w 519"/>
                <a:gd name="T9" fmla="*/ 49 h 322"/>
                <a:gd name="T10" fmla="*/ 340 w 519"/>
                <a:gd name="T11" fmla="*/ 71 h 322"/>
                <a:gd name="T12" fmla="*/ 369 w 519"/>
                <a:gd name="T13" fmla="*/ 97 h 322"/>
                <a:gd name="T14" fmla="*/ 400 w 519"/>
                <a:gd name="T15" fmla="*/ 124 h 322"/>
                <a:gd name="T16" fmla="*/ 428 w 519"/>
                <a:gd name="T17" fmla="*/ 150 h 322"/>
                <a:gd name="T18" fmla="*/ 457 w 519"/>
                <a:gd name="T19" fmla="*/ 179 h 322"/>
                <a:gd name="T20" fmla="*/ 481 w 519"/>
                <a:gd name="T21" fmla="*/ 203 h 322"/>
                <a:gd name="T22" fmla="*/ 499 w 519"/>
                <a:gd name="T23" fmla="*/ 225 h 322"/>
                <a:gd name="T24" fmla="*/ 512 w 519"/>
                <a:gd name="T25" fmla="*/ 245 h 322"/>
                <a:gd name="T26" fmla="*/ 519 w 519"/>
                <a:gd name="T27" fmla="*/ 261 h 322"/>
                <a:gd name="T28" fmla="*/ 512 w 519"/>
                <a:gd name="T29" fmla="*/ 272 h 322"/>
                <a:gd name="T30" fmla="*/ 492 w 519"/>
                <a:gd name="T31" fmla="*/ 285 h 322"/>
                <a:gd name="T32" fmla="*/ 459 w 519"/>
                <a:gd name="T33" fmla="*/ 296 h 322"/>
                <a:gd name="T34" fmla="*/ 419 w 519"/>
                <a:gd name="T35" fmla="*/ 305 h 322"/>
                <a:gd name="T36" fmla="*/ 371 w 519"/>
                <a:gd name="T37" fmla="*/ 313 h 322"/>
                <a:gd name="T38" fmla="*/ 318 w 519"/>
                <a:gd name="T39" fmla="*/ 318 h 322"/>
                <a:gd name="T40" fmla="*/ 263 w 519"/>
                <a:gd name="T41" fmla="*/ 322 h 322"/>
                <a:gd name="T42" fmla="*/ 205 w 519"/>
                <a:gd name="T43" fmla="*/ 322 h 322"/>
                <a:gd name="T44" fmla="*/ 152 w 519"/>
                <a:gd name="T45" fmla="*/ 322 h 322"/>
                <a:gd name="T46" fmla="*/ 102 w 519"/>
                <a:gd name="T47" fmla="*/ 318 h 322"/>
                <a:gd name="T48" fmla="*/ 60 w 519"/>
                <a:gd name="T49" fmla="*/ 309 h 322"/>
                <a:gd name="T50" fmla="*/ 24 w 519"/>
                <a:gd name="T51" fmla="*/ 298 h 322"/>
                <a:gd name="T52" fmla="*/ 7 w 519"/>
                <a:gd name="T53" fmla="*/ 287 h 322"/>
                <a:gd name="T54" fmla="*/ 0 w 519"/>
                <a:gd name="T55" fmla="*/ 269 h 322"/>
                <a:gd name="T56" fmla="*/ 0 w 519"/>
                <a:gd name="T57" fmla="*/ 252 h 322"/>
                <a:gd name="T58" fmla="*/ 9 w 519"/>
                <a:gd name="T59" fmla="*/ 230 h 322"/>
                <a:gd name="T60" fmla="*/ 24 w 519"/>
                <a:gd name="T61" fmla="*/ 205 h 322"/>
                <a:gd name="T62" fmla="*/ 44 w 519"/>
                <a:gd name="T63" fmla="*/ 181 h 322"/>
                <a:gd name="T64" fmla="*/ 68 w 519"/>
                <a:gd name="T65" fmla="*/ 155 h 322"/>
                <a:gd name="T66" fmla="*/ 95 w 519"/>
                <a:gd name="T67" fmla="*/ 130 h 322"/>
                <a:gd name="T68" fmla="*/ 121 w 519"/>
                <a:gd name="T69" fmla="*/ 104 h 322"/>
                <a:gd name="T70" fmla="*/ 150 w 519"/>
                <a:gd name="T71" fmla="*/ 82 h 322"/>
                <a:gd name="T72" fmla="*/ 177 w 519"/>
                <a:gd name="T73" fmla="*/ 60 h 322"/>
                <a:gd name="T74" fmla="*/ 201 w 519"/>
                <a:gd name="T75" fmla="*/ 40 h 322"/>
                <a:gd name="T76" fmla="*/ 223 w 519"/>
                <a:gd name="T77" fmla="*/ 25 h 322"/>
                <a:gd name="T78" fmla="*/ 238 w 519"/>
                <a:gd name="T79" fmla="*/ 11 h 322"/>
                <a:gd name="T80" fmla="*/ 249 w 519"/>
                <a:gd name="T81" fmla="*/ 2 h 322"/>
                <a:gd name="T82" fmla="*/ 254 w 519"/>
                <a:gd name="T8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9" h="322">
                  <a:moveTo>
                    <a:pt x="254" y="0"/>
                  </a:moveTo>
                  <a:lnTo>
                    <a:pt x="258" y="5"/>
                  </a:lnTo>
                  <a:lnTo>
                    <a:pt x="272" y="14"/>
                  </a:lnTo>
                  <a:lnTo>
                    <a:pt x="289" y="29"/>
                  </a:lnTo>
                  <a:lnTo>
                    <a:pt x="313" y="49"/>
                  </a:lnTo>
                  <a:lnTo>
                    <a:pt x="340" y="71"/>
                  </a:lnTo>
                  <a:lnTo>
                    <a:pt x="369" y="97"/>
                  </a:lnTo>
                  <a:lnTo>
                    <a:pt x="400" y="124"/>
                  </a:lnTo>
                  <a:lnTo>
                    <a:pt x="428" y="150"/>
                  </a:lnTo>
                  <a:lnTo>
                    <a:pt x="457" y="179"/>
                  </a:lnTo>
                  <a:lnTo>
                    <a:pt x="481" y="203"/>
                  </a:lnTo>
                  <a:lnTo>
                    <a:pt x="499" y="225"/>
                  </a:lnTo>
                  <a:lnTo>
                    <a:pt x="512" y="245"/>
                  </a:lnTo>
                  <a:lnTo>
                    <a:pt x="519" y="261"/>
                  </a:lnTo>
                  <a:lnTo>
                    <a:pt x="512" y="272"/>
                  </a:lnTo>
                  <a:lnTo>
                    <a:pt x="492" y="285"/>
                  </a:lnTo>
                  <a:lnTo>
                    <a:pt x="459" y="296"/>
                  </a:lnTo>
                  <a:lnTo>
                    <a:pt x="419" y="305"/>
                  </a:lnTo>
                  <a:lnTo>
                    <a:pt x="371" y="313"/>
                  </a:lnTo>
                  <a:lnTo>
                    <a:pt x="318" y="318"/>
                  </a:lnTo>
                  <a:lnTo>
                    <a:pt x="263" y="322"/>
                  </a:lnTo>
                  <a:lnTo>
                    <a:pt x="205" y="322"/>
                  </a:lnTo>
                  <a:lnTo>
                    <a:pt x="152" y="322"/>
                  </a:lnTo>
                  <a:lnTo>
                    <a:pt x="102" y="318"/>
                  </a:lnTo>
                  <a:lnTo>
                    <a:pt x="60" y="309"/>
                  </a:lnTo>
                  <a:lnTo>
                    <a:pt x="24" y="298"/>
                  </a:lnTo>
                  <a:lnTo>
                    <a:pt x="7" y="287"/>
                  </a:lnTo>
                  <a:lnTo>
                    <a:pt x="0" y="269"/>
                  </a:lnTo>
                  <a:lnTo>
                    <a:pt x="0" y="252"/>
                  </a:lnTo>
                  <a:lnTo>
                    <a:pt x="9" y="230"/>
                  </a:lnTo>
                  <a:lnTo>
                    <a:pt x="24" y="205"/>
                  </a:lnTo>
                  <a:lnTo>
                    <a:pt x="44" y="181"/>
                  </a:lnTo>
                  <a:lnTo>
                    <a:pt x="68" y="155"/>
                  </a:lnTo>
                  <a:lnTo>
                    <a:pt x="95" y="130"/>
                  </a:lnTo>
                  <a:lnTo>
                    <a:pt x="121" y="104"/>
                  </a:lnTo>
                  <a:lnTo>
                    <a:pt x="150" y="82"/>
                  </a:lnTo>
                  <a:lnTo>
                    <a:pt x="177" y="60"/>
                  </a:lnTo>
                  <a:lnTo>
                    <a:pt x="201" y="40"/>
                  </a:lnTo>
                  <a:lnTo>
                    <a:pt x="223" y="25"/>
                  </a:lnTo>
                  <a:lnTo>
                    <a:pt x="238" y="11"/>
                  </a:lnTo>
                  <a:lnTo>
                    <a:pt x="249" y="2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54"/>
            <p:cNvSpPr>
              <a:spLocks/>
            </p:cNvSpPr>
            <p:nvPr/>
          </p:nvSpPr>
          <p:spPr bwMode="auto">
            <a:xfrm>
              <a:off x="2095500" y="4445000"/>
              <a:ext cx="823913" cy="233363"/>
            </a:xfrm>
            <a:custGeom>
              <a:avLst/>
              <a:gdLst>
                <a:gd name="T0" fmla="*/ 455 w 519"/>
                <a:gd name="T1" fmla="*/ 0 h 147"/>
                <a:gd name="T2" fmla="*/ 479 w 519"/>
                <a:gd name="T3" fmla="*/ 26 h 147"/>
                <a:gd name="T4" fmla="*/ 499 w 519"/>
                <a:gd name="T5" fmla="*/ 50 h 147"/>
                <a:gd name="T6" fmla="*/ 512 w 519"/>
                <a:gd name="T7" fmla="*/ 70 h 147"/>
                <a:gd name="T8" fmla="*/ 519 w 519"/>
                <a:gd name="T9" fmla="*/ 86 h 147"/>
                <a:gd name="T10" fmla="*/ 512 w 519"/>
                <a:gd name="T11" fmla="*/ 97 h 147"/>
                <a:gd name="T12" fmla="*/ 492 w 519"/>
                <a:gd name="T13" fmla="*/ 110 h 147"/>
                <a:gd name="T14" fmla="*/ 459 w 519"/>
                <a:gd name="T15" fmla="*/ 121 h 147"/>
                <a:gd name="T16" fmla="*/ 419 w 519"/>
                <a:gd name="T17" fmla="*/ 130 h 147"/>
                <a:gd name="T18" fmla="*/ 371 w 519"/>
                <a:gd name="T19" fmla="*/ 138 h 147"/>
                <a:gd name="T20" fmla="*/ 318 w 519"/>
                <a:gd name="T21" fmla="*/ 143 h 147"/>
                <a:gd name="T22" fmla="*/ 263 w 519"/>
                <a:gd name="T23" fmla="*/ 147 h 147"/>
                <a:gd name="T24" fmla="*/ 205 w 519"/>
                <a:gd name="T25" fmla="*/ 147 h 147"/>
                <a:gd name="T26" fmla="*/ 152 w 519"/>
                <a:gd name="T27" fmla="*/ 147 h 147"/>
                <a:gd name="T28" fmla="*/ 102 w 519"/>
                <a:gd name="T29" fmla="*/ 143 h 147"/>
                <a:gd name="T30" fmla="*/ 60 w 519"/>
                <a:gd name="T31" fmla="*/ 134 h 147"/>
                <a:gd name="T32" fmla="*/ 24 w 519"/>
                <a:gd name="T33" fmla="*/ 123 h 147"/>
                <a:gd name="T34" fmla="*/ 7 w 519"/>
                <a:gd name="T35" fmla="*/ 112 h 147"/>
                <a:gd name="T36" fmla="*/ 0 w 519"/>
                <a:gd name="T37" fmla="*/ 94 h 147"/>
                <a:gd name="T38" fmla="*/ 0 w 519"/>
                <a:gd name="T39" fmla="*/ 77 h 147"/>
                <a:gd name="T40" fmla="*/ 9 w 519"/>
                <a:gd name="T41" fmla="*/ 55 h 147"/>
                <a:gd name="T42" fmla="*/ 24 w 519"/>
                <a:gd name="T43" fmla="*/ 30 h 147"/>
                <a:gd name="T44" fmla="*/ 44 w 519"/>
                <a:gd name="T45" fmla="*/ 6 h 147"/>
                <a:gd name="T46" fmla="*/ 68 w 519"/>
                <a:gd name="T47" fmla="*/ 13 h 147"/>
                <a:gd name="T48" fmla="*/ 102 w 519"/>
                <a:gd name="T49" fmla="*/ 19 h 147"/>
                <a:gd name="T50" fmla="*/ 139 w 519"/>
                <a:gd name="T51" fmla="*/ 24 h 147"/>
                <a:gd name="T52" fmla="*/ 185 w 519"/>
                <a:gd name="T53" fmla="*/ 26 h 147"/>
                <a:gd name="T54" fmla="*/ 241 w 519"/>
                <a:gd name="T55" fmla="*/ 26 h 147"/>
                <a:gd name="T56" fmla="*/ 302 w 519"/>
                <a:gd name="T57" fmla="*/ 22 h 147"/>
                <a:gd name="T58" fmla="*/ 373 w 519"/>
                <a:gd name="T59" fmla="*/ 13 h 147"/>
                <a:gd name="T60" fmla="*/ 455 w 519"/>
                <a:gd name="T6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9" h="147">
                  <a:moveTo>
                    <a:pt x="455" y="0"/>
                  </a:moveTo>
                  <a:lnTo>
                    <a:pt x="479" y="26"/>
                  </a:lnTo>
                  <a:lnTo>
                    <a:pt x="499" y="50"/>
                  </a:lnTo>
                  <a:lnTo>
                    <a:pt x="512" y="70"/>
                  </a:lnTo>
                  <a:lnTo>
                    <a:pt x="519" y="86"/>
                  </a:lnTo>
                  <a:lnTo>
                    <a:pt x="512" y="97"/>
                  </a:lnTo>
                  <a:lnTo>
                    <a:pt x="492" y="110"/>
                  </a:lnTo>
                  <a:lnTo>
                    <a:pt x="459" y="121"/>
                  </a:lnTo>
                  <a:lnTo>
                    <a:pt x="419" y="130"/>
                  </a:lnTo>
                  <a:lnTo>
                    <a:pt x="371" y="138"/>
                  </a:lnTo>
                  <a:lnTo>
                    <a:pt x="318" y="143"/>
                  </a:lnTo>
                  <a:lnTo>
                    <a:pt x="263" y="147"/>
                  </a:lnTo>
                  <a:lnTo>
                    <a:pt x="205" y="147"/>
                  </a:lnTo>
                  <a:lnTo>
                    <a:pt x="152" y="147"/>
                  </a:lnTo>
                  <a:lnTo>
                    <a:pt x="102" y="143"/>
                  </a:lnTo>
                  <a:lnTo>
                    <a:pt x="60" y="134"/>
                  </a:lnTo>
                  <a:lnTo>
                    <a:pt x="24" y="123"/>
                  </a:lnTo>
                  <a:lnTo>
                    <a:pt x="7" y="112"/>
                  </a:lnTo>
                  <a:lnTo>
                    <a:pt x="0" y="94"/>
                  </a:lnTo>
                  <a:lnTo>
                    <a:pt x="0" y="77"/>
                  </a:lnTo>
                  <a:lnTo>
                    <a:pt x="9" y="55"/>
                  </a:lnTo>
                  <a:lnTo>
                    <a:pt x="24" y="30"/>
                  </a:lnTo>
                  <a:lnTo>
                    <a:pt x="44" y="6"/>
                  </a:lnTo>
                  <a:lnTo>
                    <a:pt x="68" y="13"/>
                  </a:lnTo>
                  <a:lnTo>
                    <a:pt x="102" y="19"/>
                  </a:lnTo>
                  <a:lnTo>
                    <a:pt x="139" y="24"/>
                  </a:lnTo>
                  <a:lnTo>
                    <a:pt x="185" y="26"/>
                  </a:lnTo>
                  <a:lnTo>
                    <a:pt x="241" y="26"/>
                  </a:lnTo>
                  <a:lnTo>
                    <a:pt x="302" y="22"/>
                  </a:lnTo>
                  <a:lnTo>
                    <a:pt x="373" y="13"/>
                  </a:lnTo>
                  <a:lnTo>
                    <a:pt x="45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55"/>
            <p:cNvSpPr>
              <a:spLocks/>
            </p:cNvSpPr>
            <p:nvPr/>
          </p:nvSpPr>
          <p:spPr bwMode="auto">
            <a:xfrm>
              <a:off x="631825" y="4727575"/>
              <a:ext cx="3635375" cy="1181100"/>
            </a:xfrm>
            <a:custGeom>
              <a:avLst/>
              <a:gdLst>
                <a:gd name="T0" fmla="*/ 2290 w 2290"/>
                <a:gd name="T1" fmla="*/ 150 h 744"/>
                <a:gd name="T2" fmla="*/ 2180 w 2290"/>
                <a:gd name="T3" fmla="*/ 384 h 744"/>
                <a:gd name="T4" fmla="*/ 1988 w 2290"/>
                <a:gd name="T5" fmla="*/ 545 h 744"/>
                <a:gd name="T6" fmla="*/ 1887 w 2290"/>
                <a:gd name="T7" fmla="*/ 572 h 744"/>
                <a:gd name="T8" fmla="*/ 1858 w 2290"/>
                <a:gd name="T9" fmla="*/ 490 h 744"/>
                <a:gd name="T10" fmla="*/ 1798 w 2290"/>
                <a:gd name="T11" fmla="*/ 483 h 744"/>
                <a:gd name="T12" fmla="*/ 1734 w 2290"/>
                <a:gd name="T13" fmla="*/ 534 h 744"/>
                <a:gd name="T14" fmla="*/ 1747 w 2290"/>
                <a:gd name="T15" fmla="*/ 624 h 744"/>
                <a:gd name="T16" fmla="*/ 1624 w 2290"/>
                <a:gd name="T17" fmla="*/ 680 h 744"/>
                <a:gd name="T18" fmla="*/ 1350 w 2290"/>
                <a:gd name="T19" fmla="*/ 737 h 744"/>
                <a:gd name="T20" fmla="*/ 1238 w 2290"/>
                <a:gd name="T21" fmla="*/ 744 h 744"/>
                <a:gd name="T22" fmla="*/ 1216 w 2290"/>
                <a:gd name="T23" fmla="*/ 735 h 744"/>
                <a:gd name="T24" fmla="*/ 1211 w 2290"/>
                <a:gd name="T25" fmla="*/ 677 h 744"/>
                <a:gd name="T26" fmla="*/ 1156 w 2290"/>
                <a:gd name="T27" fmla="*/ 633 h 744"/>
                <a:gd name="T28" fmla="*/ 1088 w 2290"/>
                <a:gd name="T29" fmla="*/ 638 h 744"/>
                <a:gd name="T30" fmla="*/ 1077 w 2290"/>
                <a:gd name="T31" fmla="*/ 708 h 744"/>
                <a:gd name="T32" fmla="*/ 1028 w 2290"/>
                <a:gd name="T33" fmla="*/ 744 h 744"/>
                <a:gd name="T34" fmla="*/ 845 w 2290"/>
                <a:gd name="T35" fmla="*/ 724 h 744"/>
                <a:gd name="T36" fmla="*/ 715 w 2290"/>
                <a:gd name="T37" fmla="*/ 710 h 744"/>
                <a:gd name="T38" fmla="*/ 697 w 2290"/>
                <a:gd name="T39" fmla="*/ 684 h 744"/>
                <a:gd name="T40" fmla="*/ 701 w 2290"/>
                <a:gd name="T41" fmla="*/ 589 h 744"/>
                <a:gd name="T42" fmla="*/ 617 w 2290"/>
                <a:gd name="T43" fmla="*/ 580 h 744"/>
                <a:gd name="T44" fmla="*/ 595 w 2290"/>
                <a:gd name="T45" fmla="*/ 578 h 744"/>
                <a:gd name="T46" fmla="*/ 576 w 2290"/>
                <a:gd name="T47" fmla="*/ 594 h 744"/>
                <a:gd name="T48" fmla="*/ 553 w 2290"/>
                <a:gd name="T49" fmla="*/ 658 h 744"/>
                <a:gd name="T50" fmla="*/ 450 w 2290"/>
                <a:gd name="T51" fmla="*/ 635 h 744"/>
                <a:gd name="T52" fmla="*/ 220 w 2290"/>
                <a:gd name="T53" fmla="*/ 521 h 744"/>
                <a:gd name="T54" fmla="*/ 41 w 2290"/>
                <a:gd name="T55" fmla="*/ 362 h 744"/>
                <a:gd name="T56" fmla="*/ 11 w 2290"/>
                <a:gd name="T57" fmla="*/ 139 h 744"/>
                <a:gd name="T58" fmla="*/ 48 w 2290"/>
                <a:gd name="T59" fmla="*/ 192 h 744"/>
                <a:gd name="T60" fmla="*/ 132 w 2290"/>
                <a:gd name="T61" fmla="*/ 360 h 744"/>
                <a:gd name="T62" fmla="*/ 403 w 2290"/>
                <a:gd name="T63" fmla="*/ 505 h 744"/>
                <a:gd name="T64" fmla="*/ 553 w 2290"/>
                <a:gd name="T65" fmla="*/ 558 h 744"/>
                <a:gd name="T66" fmla="*/ 576 w 2290"/>
                <a:gd name="T67" fmla="*/ 514 h 744"/>
                <a:gd name="T68" fmla="*/ 600 w 2290"/>
                <a:gd name="T69" fmla="*/ 452 h 744"/>
                <a:gd name="T70" fmla="*/ 750 w 2290"/>
                <a:gd name="T71" fmla="*/ 477 h 744"/>
                <a:gd name="T72" fmla="*/ 770 w 2290"/>
                <a:gd name="T73" fmla="*/ 527 h 744"/>
                <a:gd name="T74" fmla="*/ 772 w 2290"/>
                <a:gd name="T75" fmla="*/ 607 h 744"/>
                <a:gd name="T76" fmla="*/ 898 w 2290"/>
                <a:gd name="T77" fmla="*/ 644 h 744"/>
                <a:gd name="T78" fmla="*/ 1030 w 2290"/>
                <a:gd name="T79" fmla="*/ 638 h 744"/>
                <a:gd name="T80" fmla="*/ 1059 w 2290"/>
                <a:gd name="T81" fmla="*/ 552 h 744"/>
                <a:gd name="T82" fmla="*/ 1165 w 2290"/>
                <a:gd name="T83" fmla="*/ 516 h 744"/>
                <a:gd name="T84" fmla="*/ 1233 w 2290"/>
                <a:gd name="T85" fmla="*/ 549 h 744"/>
                <a:gd name="T86" fmla="*/ 1246 w 2290"/>
                <a:gd name="T87" fmla="*/ 644 h 744"/>
                <a:gd name="T88" fmla="*/ 1390 w 2290"/>
                <a:gd name="T89" fmla="*/ 640 h 744"/>
                <a:gd name="T90" fmla="*/ 1639 w 2290"/>
                <a:gd name="T91" fmla="*/ 580 h 744"/>
                <a:gd name="T92" fmla="*/ 1686 w 2290"/>
                <a:gd name="T93" fmla="*/ 543 h 744"/>
                <a:gd name="T94" fmla="*/ 1690 w 2290"/>
                <a:gd name="T95" fmla="*/ 455 h 744"/>
                <a:gd name="T96" fmla="*/ 1807 w 2290"/>
                <a:gd name="T97" fmla="*/ 402 h 744"/>
                <a:gd name="T98" fmla="*/ 1862 w 2290"/>
                <a:gd name="T99" fmla="*/ 450 h 744"/>
                <a:gd name="T100" fmla="*/ 1917 w 2290"/>
                <a:gd name="T101" fmla="*/ 463 h 744"/>
                <a:gd name="T102" fmla="*/ 2019 w 2290"/>
                <a:gd name="T103" fmla="*/ 424 h 744"/>
                <a:gd name="T104" fmla="*/ 2176 w 2290"/>
                <a:gd name="T105" fmla="*/ 309 h 744"/>
                <a:gd name="T106" fmla="*/ 2251 w 2290"/>
                <a:gd name="T107" fmla="*/ 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0" h="744">
                  <a:moveTo>
                    <a:pt x="2244" y="0"/>
                  </a:moveTo>
                  <a:lnTo>
                    <a:pt x="2264" y="31"/>
                  </a:lnTo>
                  <a:lnTo>
                    <a:pt x="2277" y="66"/>
                  </a:lnTo>
                  <a:lnTo>
                    <a:pt x="2288" y="106"/>
                  </a:lnTo>
                  <a:lnTo>
                    <a:pt x="2290" y="150"/>
                  </a:lnTo>
                  <a:lnTo>
                    <a:pt x="2286" y="197"/>
                  </a:lnTo>
                  <a:lnTo>
                    <a:pt x="2271" y="247"/>
                  </a:lnTo>
                  <a:lnTo>
                    <a:pt x="2246" y="296"/>
                  </a:lnTo>
                  <a:lnTo>
                    <a:pt x="2215" y="342"/>
                  </a:lnTo>
                  <a:lnTo>
                    <a:pt x="2180" y="384"/>
                  </a:lnTo>
                  <a:lnTo>
                    <a:pt x="2143" y="424"/>
                  </a:lnTo>
                  <a:lnTo>
                    <a:pt x="2103" y="461"/>
                  </a:lnTo>
                  <a:lnTo>
                    <a:pt x="2063" y="494"/>
                  </a:lnTo>
                  <a:lnTo>
                    <a:pt x="2023" y="521"/>
                  </a:lnTo>
                  <a:lnTo>
                    <a:pt x="1988" y="545"/>
                  </a:lnTo>
                  <a:lnTo>
                    <a:pt x="1955" y="563"/>
                  </a:lnTo>
                  <a:lnTo>
                    <a:pt x="1931" y="576"/>
                  </a:lnTo>
                  <a:lnTo>
                    <a:pt x="1911" y="583"/>
                  </a:lnTo>
                  <a:lnTo>
                    <a:pt x="1900" y="583"/>
                  </a:lnTo>
                  <a:lnTo>
                    <a:pt x="1887" y="572"/>
                  </a:lnTo>
                  <a:lnTo>
                    <a:pt x="1878" y="556"/>
                  </a:lnTo>
                  <a:lnTo>
                    <a:pt x="1871" y="536"/>
                  </a:lnTo>
                  <a:lnTo>
                    <a:pt x="1864" y="516"/>
                  </a:lnTo>
                  <a:lnTo>
                    <a:pt x="1860" y="501"/>
                  </a:lnTo>
                  <a:lnTo>
                    <a:pt x="1858" y="490"/>
                  </a:lnTo>
                  <a:lnTo>
                    <a:pt x="1853" y="481"/>
                  </a:lnTo>
                  <a:lnTo>
                    <a:pt x="1845" y="477"/>
                  </a:lnTo>
                  <a:lnTo>
                    <a:pt x="1831" y="477"/>
                  </a:lnTo>
                  <a:lnTo>
                    <a:pt x="1816" y="479"/>
                  </a:lnTo>
                  <a:lnTo>
                    <a:pt x="1798" y="483"/>
                  </a:lnTo>
                  <a:lnTo>
                    <a:pt x="1778" y="490"/>
                  </a:lnTo>
                  <a:lnTo>
                    <a:pt x="1759" y="499"/>
                  </a:lnTo>
                  <a:lnTo>
                    <a:pt x="1743" y="508"/>
                  </a:lnTo>
                  <a:lnTo>
                    <a:pt x="1734" y="521"/>
                  </a:lnTo>
                  <a:lnTo>
                    <a:pt x="1734" y="534"/>
                  </a:lnTo>
                  <a:lnTo>
                    <a:pt x="1741" y="552"/>
                  </a:lnTo>
                  <a:lnTo>
                    <a:pt x="1745" y="569"/>
                  </a:lnTo>
                  <a:lnTo>
                    <a:pt x="1750" y="589"/>
                  </a:lnTo>
                  <a:lnTo>
                    <a:pt x="1750" y="607"/>
                  </a:lnTo>
                  <a:lnTo>
                    <a:pt x="1747" y="624"/>
                  </a:lnTo>
                  <a:lnTo>
                    <a:pt x="1736" y="640"/>
                  </a:lnTo>
                  <a:lnTo>
                    <a:pt x="1719" y="651"/>
                  </a:lnTo>
                  <a:lnTo>
                    <a:pt x="1697" y="658"/>
                  </a:lnTo>
                  <a:lnTo>
                    <a:pt x="1666" y="669"/>
                  </a:lnTo>
                  <a:lnTo>
                    <a:pt x="1624" y="680"/>
                  </a:lnTo>
                  <a:lnTo>
                    <a:pt x="1575" y="693"/>
                  </a:lnTo>
                  <a:lnTo>
                    <a:pt x="1522" y="706"/>
                  </a:lnTo>
                  <a:lnTo>
                    <a:pt x="1465" y="717"/>
                  </a:lnTo>
                  <a:lnTo>
                    <a:pt x="1408" y="728"/>
                  </a:lnTo>
                  <a:lnTo>
                    <a:pt x="1350" y="737"/>
                  </a:lnTo>
                  <a:lnTo>
                    <a:pt x="1295" y="741"/>
                  </a:lnTo>
                  <a:lnTo>
                    <a:pt x="1244" y="744"/>
                  </a:lnTo>
                  <a:lnTo>
                    <a:pt x="1242" y="744"/>
                  </a:lnTo>
                  <a:lnTo>
                    <a:pt x="1240" y="744"/>
                  </a:lnTo>
                  <a:lnTo>
                    <a:pt x="1238" y="744"/>
                  </a:lnTo>
                  <a:lnTo>
                    <a:pt x="1233" y="744"/>
                  </a:lnTo>
                  <a:lnTo>
                    <a:pt x="1229" y="744"/>
                  </a:lnTo>
                  <a:lnTo>
                    <a:pt x="1224" y="741"/>
                  </a:lnTo>
                  <a:lnTo>
                    <a:pt x="1220" y="739"/>
                  </a:lnTo>
                  <a:lnTo>
                    <a:pt x="1216" y="735"/>
                  </a:lnTo>
                  <a:lnTo>
                    <a:pt x="1213" y="730"/>
                  </a:lnTo>
                  <a:lnTo>
                    <a:pt x="1211" y="724"/>
                  </a:lnTo>
                  <a:lnTo>
                    <a:pt x="1209" y="715"/>
                  </a:lnTo>
                  <a:lnTo>
                    <a:pt x="1211" y="697"/>
                  </a:lnTo>
                  <a:lnTo>
                    <a:pt x="1211" y="677"/>
                  </a:lnTo>
                  <a:lnTo>
                    <a:pt x="1209" y="660"/>
                  </a:lnTo>
                  <a:lnTo>
                    <a:pt x="1205" y="647"/>
                  </a:lnTo>
                  <a:lnTo>
                    <a:pt x="1196" y="638"/>
                  </a:lnTo>
                  <a:lnTo>
                    <a:pt x="1180" y="633"/>
                  </a:lnTo>
                  <a:lnTo>
                    <a:pt x="1156" y="633"/>
                  </a:lnTo>
                  <a:lnTo>
                    <a:pt x="1132" y="633"/>
                  </a:lnTo>
                  <a:lnTo>
                    <a:pt x="1110" y="635"/>
                  </a:lnTo>
                  <a:lnTo>
                    <a:pt x="1096" y="635"/>
                  </a:lnTo>
                  <a:lnTo>
                    <a:pt x="1090" y="635"/>
                  </a:lnTo>
                  <a:lnTo>
                    <a:pt x="1088" y="638"/>
                  </a:lnTo>
                  <a:lnTo>
                    <a:pt x="1083" y="642"/>
                  </a:lnTo>
                  <a:lnTo>
                    <a:pt x="1077" y="653"/>
                  </a:lnTo>
                  <a:lnTo>
                    <a:pt x="1074" y="673"/>
                  </a:lnTo>
                  <a:lnTo>
                    <a:pt x="1077" y="691"/>
                  </a:lnTo>
                  <a:lnTo>
                    <a:pt x="1077" y="708"/>
                  </a:lnTo>
                  <a:lnTo>
                    <a:pt x="1077" y="724"/>
                  </a:lnTo>
                  <a:lnTo>
                    <a:pt x="1072" y="735"/>
                  </a:lnTo>
                  <a:lnTo>
                    <a:pt x="1063" y="741"/>
                  </a:lnTo>
                  <a:lnTo>
                    <a:pt x="1046" y="744"/>
                  </a:lnTo>
                  <a:lnTo>
                    <a:pt x="1028" y="744"/>
                  </a:lnTo>
                  <a:lnTo>
                    <a:pt x="1002" y="739"/>
                  </a:lnTo>
                  <a:lnTo>
                    <a:pt x="968" y="737"/>
                  </a:lnTo>
                  <a:lnTo>
                    <a:pt x="929" y="733"/>
                  </a:lnTo>
                  <a:lnTo>
                    <a:pt x="887" y="728"/>
                  </a:lnTo>
                  <a:lnTo>
                    <a:pt x="845" y="724"/>
                  </a:lnTo>
                  <a:lnTo>
                    <a:pt x="805" y="719"/>
                  </a:lnTo>
                  <a:lnTo>
                    <a:pt x="770" y="715"/>
                  </a:lnTo>
                  <a:lnTo>
                    <a:pt x="741" y="713"/>
                  </a:lnTo>
                  <a:lnTo>
                    <a:pt x="721" y="710"/>
                  </a:lnTo>
                  <a:lnTo>
                    <a:pt x="715" y="710"/>
                  </a:lnTo>
                  <a:lnTo>
                    <a:pt x="712" y="710"/>
                  </a:lnTo>
                  <a:lnTo>
                    <a:pt x="708" y="710"/>
                  </a:lnTo>
                  <a:lnTo>
                    <a:pt x="704" y="706"/>
                  </a:lnTo>
                  <a:lnTo>
                    <a:pt x="699" y="699"/>
                  </a:lnTo>
                  <a:lnTo>
                    <a:pt x="697" y="684"/>
                  </a:lnTo>
                  <a:lnTo>
                    <a:pt x="701" y="662"/>
                  </a:lnTo>
                  <a:lnTo>
                    <a:pt x="708" y="633"/>
                  </a:lnTo>
                  <a:lnTo>
                    <a:pt x="710" y="611"/>
                  </a:lnTo>
                  <a:lnTo>
                    <a:pt x="708" y="598"/>
                  </a:lnTo>
                  <a:lnTo>
                    <a:pt x="701" y="589"/>
                  </a:lnTo>
                  <a:lnTo>
                    <a:pt x="688" y="587"/>
                  </a:lnTo>
                  <a:lnTo>
                    <a:pt x="675" y="587"/>
                  </a:lnTo>
                  <a:lnTo>
                    <a:pt x="655" y="585"/>
                  </a:lnTo>
                  <a:lnTo>
                    <a:pt x="635" y="583"/>
                  </a:lnTo>
                  <a:lnTo>
                    <a:pt x="617" y="580"/>
                  </a:lnTo>
                  <a:lnTo>
                    <a:pt x="604" y="578"/>
                  </a:lnTo>
                  <a:lnTo>
                    <a:pt x="600" y="578"/>
                  </a:lnTo>
                  <a:lnTo>
                    <a:pt x="600" y="578"/>
                  </a:lnTo>
                  <a:lnTo>
                    <a:pt x="598" y="578"/>
                  </a:lnTo>
                  <a:lnTo>
                    <a:pt x="595" y="578"/>
                  </a:lnTo>
                  <a:lnTo>
                    <a:pt x="591" y="578"/>
                  </a:lnTo>
                  <a:lnTo>
                    <a:pt x="589" y="580"/>
                  </a:lnTo>
                  <a:lnTo>
                    <a:pt x="584" y="583"/>
                  </a:lnTo>
                  <a:lnTo>
                    <a:pt x="580" y="587"/>
                  </a:lnTo>
                  <a:lnTo>
                    <a:pt x="576" y="594"/>
                  </a:lnTo>
                  <a:lnTo>
                    <a:pt x="573" y="602"/>
                  </a:lnTo>
                  <a:lnTo>
                    <a:pt x="571" y="611"/>
                  </a:lnTo>
                  <a:lnTo>
                    <a:pt x="569" y="633"/>
                  </a:lnTo>
                  <a:lnTo>
                    <a:pt x="562" y="649"/>
                  </a:lnTo>
                  <a:lnTo>
                    <a:pt x="553" y="658"/>
                  </a:lnTo>
                  <a:lnTo>
                    <a:pt x="540" y="664"/>
                  </a:lnTo>
                  <a:lnTo>
                    <a:pt x="520" y="662"/>
                  </a:lnTo>
                  <a:lnTo>
                    <a:pt x="507" y="658"/>
                  </a:lnTo>
                  <a:lnTo>
                    <a:pt x="483" y="649"/>
                  </a:lnTo>
                  <a:lnTo>
                    <a:pt x="450" y="635"/>
                  </a:lnTo>
                  <a:lnTo>
                    <a:pt x="410" y="620"/>
                  </a:lnTo>
                  <a:lnTo>
                    <a:pt x="366" y="598"/>
                  </a:lnTo>
                  <a:lnTo>
                    <a:pt x="317" y="576"/>
                  </a:lnTo>
                  <a:lnTo>
                    <a:pt x="269" y="549"/>
                  </a:lnTo>
                  <a:lnTo>
                    <a:pt x="220" y="521"/>
                  </a:lnTo>
                  <a:lnTo>
                    <a:pt x="174" y="492"/>
                  </a:lnTo>
                  <a:lnTo>
                    <a:pt x="130" y="459"/>
                  </a:lnTo>
                  <a:lnTo>
                    <a:pt x="92" y="428"/>
                  </a:lnTo>
                  <a:lnTo>
                    <a:pt x="64" y="395"/>
                  </a:lnTo>
                  <a:lnTo>
                    <a:pt x="41" y="362"/>
                  </a:lnTo>
                  <a:lnTo>
                    <a:pt x="19" y="311"/>
                  </a:lnTo>
                  <a:lnTo>
                    <a:pt x="4" y="267"/>
                  </a:lnTo>
                  <a:lnTo>
                    <a:pt x="0" y="223"/>
                  </a:lnTo>
                  <a:lnTo>
                    <a:pt x="0" y="181"/>
                  </a:lnTo>
                  <a:lnTo>
                    <a:pt x="11" y="139"/>
                  </a:lnTo>
                  <a:lnTo>
                    <a:pt x="30" y="95"/>
                  </a:lnTo>
                  <a:lnTo>
                    <a:pt x="57" y="51"/>
                  </a:lnTo>
                  <a:lnTo>
                    <a:pt x="52" y="95"/>
                  </a:lnTo>
                  <a:lnTo>
                    <a:pt x="48" y="144"/>
                  </a:lnTo>
                  <a:lnTo>
                    <a:pt x="48" y="192"/>
                  </a:lnTo>
                  <a:lnTo>
                    <a:pt x="52" y="221"/>
                  </a:lnTo>
                  <a:lnTo>
                    <a:pt x="64" y="254"/>
                  </a:lnTo>
                  <a:lnTo>
                    <a:pt x="79" y="289"/>
                  </a:lnTo>
                  <a:lnTo>
                    <a:pt x="101" y="324"/>
                  </a:lnTo>
                  <a:lnTo>
                    <a:pt x="132" y="360"/>
                  </a:lnTo>
                  <a:lnTo>
                    <a:pt x="172" y="393"/>
                  </a:lnTo>
                  <a:lnTo>
                    <a:pt x="218" y="426"/>
                  </a:lnTo>
                  <a:lnTo>
                    <a:pt x="275" y="457"/>
                  </a:lnTo>
                  <a:lnTo>
                    <a:pt x="344" y="485"/>
                  </a:lnTo>
                  <a:lnTo>
                    <a:pt x="403" y="505"/>
                  </a:lnTo>
                  <a:lnTo>
                    <a:pt x="450" y="523"/>
                  </a:lnTo>
                  <a:lnTo>
                    <a:pt x="487" y="538"/>
                  </a:lnTo>
                  <a:lnTo>
                    <a:pt x="516" y="547"/>
                  </a:lnTo>
                  <a:lnTo>
                    <a:pt x="538" y="554"/>
                  </a:lnTo>
                  <a:lnTo>
                    <a:pt x="553" y="558"/>
                  </a:lnTo>
                  <a:lnTo>
                    <a:pt x="562" y="556"/>
                  </a:lnTo>
                  <a:lnTo>
                    <a:pt x="569" y="552"/>
                  </a:lnTo>
                  <a:lnTo>
                    <a:pt x="571" y="545"/>
                  </a:lnTo>
                  <a:lnTo>
                    <a:pt x="573" y="532"/>
                  </a:lnTo>
                  <a:lnTo>
                    <a:pt x="576" y="514"/>
                  </a:lnTo>
                  <a:lnTo>
                    <a:pt x="578" y="494"/>
                  </a:lnTo>
                  <a:lnTo>
                    <a:pt x="578" y="479"/>
                  </a:lnTo>
                  <a:lnTo>
                    <a:pt x="582" y="466"/>
                  </a:lnTo>
                  <a:lnTo>
                    <a:pt x="589" y="457"/>
                  </a:lnTo>
                  <a:lnTo>
                    <a:pt x="600" y="452"/>
                  </a:lnTo>
                  <a:lnTo>
                    <a:pt x="617" y="452"/>
                  </a:lnTo>
                  <a:lnTo>
                    <a:pt x="657" y="461"/>
                  </a:lnTo>
                  <a:lnTo>
                    <a:pt x="695" y="466"/>
                  </a:lnTo>
                  <a:lnTo>
                    <a:pt x="728" y="472"/>
                  </a:lnTo>
                  <a:lnTo>
                    <a:pt x="750" y="477"/>
                  </a:lnTo>
                  <a:lnTo>
                    <a:pt x="759" y="481"/>
                  </a:lnTo>
                  <a:lnTo>
                    <a:pt x="765" y="485"/>
                  </a:lnTo>
                  <a:lnTo>
                    <a:pt x="770" y="492"/>
                  </a:lnTo>
                  <a:lnTo>
                    <a:pt x="772" y="505"/>
                  </a:lnTo>
                  <a:lnTo>
                    <a:pt x="770" y="527"/>
                  </a:lnTo>
                  <a:lnTo>
                    <a:pt x="768" y="547"/>
                  </a:lnTo>
                  <a:lnTo>
                    <a:pt x="765" y="565"/>
                  </a:lnTo>
                  <a:lnTo>
                    <a:pt x="763" y="580"/>
                  </a:lnTo>
                  <a:lnTo>
                    <a:pt x="765" y="596"/>
                  </a:lnTo>
                  <a:lnTo>
                    <a:pt x="772" y="607"/>
                  </a:lnTo>
                  <a:lnTo>
                    <a:pt x="787" y="618"/>
                  </a:lnTo>
                  <a:lnTo>
                    <a:pt x="812" y="627"/>
                  </a:lnTo>
                  <a:lnTo>
                    <a:pt x="836" y="631"/>
                  </a:lnTo>
                  <a:lnTo>
                    <a:pt x="867" y="638"/>
                  </a:lnTo>
                  <a:lnTo>
                    <a:pt x="898" y="644"/>
                  </a:lnTo>
                  <a:lnTo>
                    <a:pt x="929" y="649"/>
                  </a:lnTo>
                  <a:lnTo>
                    <a:pt x="960" y="651"/>
                  </a:lnTo>
                  <a:lnTo>
                    <a:pt x="988" y="651"/>
                  </a:lnTo>
                  <a:lnTo>
                    <a:pt x="1013" y="647"/>
                  </a:lnTo>
                  <a:lnTo>
                    <a:pt x="1030" y="638"/>
                  </a:lnTo>
                  <a:lnTo>
                    <a:pt x="1041" y="627"/>
                  </a:lnTo>
                  <a:lnTo>
                    <a:pt x="1048" y="607"/>
                  </a:lnTo>
                  <a:lnTo>
                    <a:pt x="1052" y="587"/>
                  </a:lnTo>
                  <a:lnTo>
                    <a:pt x="1054" y="569"/>
                  </a:lnTo>
                  <a:lnTo>
                    <a:pt x="1059" y="552"/>
                  </a:lnTo>
                  <a:lnTo>
                    <a:pt x="1063" y="538"/>
                  </a:lnTo>
                  <a:lnTo>
                    <a:pt x="1074" y="527"/>
                  </a:lnTo>
                  <a:lnTo>
                    <a:pt x="1092" y="521"/>
                  </a:lnTo>
                  <a:lnTo>
                    <a:pt x="1130" y="516"/>
                  </a:lnTo>
                  <a:lnTo>
                    <a:pt x="1165" y="516"/>
                  </a:lnTo>
                  <a:lnTo>
                    <a:pt x="1194" y="519"/>
                  </a:lnTo>
                  <a:lnTo>
                    <a:pt x="1211" y="521"/>
                  </a:lnTo>
                  <a:lnTo>
                    <a:pt x="1222" y="523"/>
                  </a:lnTo>
                  <a:lnTo>
                    <a:pt x="1229" y="532"/>
                  </a:lnTo>
                  <a:lnTo>
                    <a:pt x="1233" y="549"/>
                  </a:lnTo>
                  <a:lnTo>
                    <a:pt x="1235" y="580"/>
                  </a:lnTo>
                  <a:lnTo>
                    <a:pt x="1238" y="602"/>
                  </a:lnTo>
                  <a:lnTo>
                    <a:pt x="1238" y="622"/>
                  </a:lnTo>
                  <a:lnTo>
                    <a:pt x="1240" y="635"/>
                  </a:lnTo>
                  <a:lnTo>
                    <a:pt x="1246" y="644"/>
                  </a:lnTo>
                  <a:lnTo>
                    <a:pt x="1260" y="651"/>
                  </a:lnTo>
                  <a:lnTo>
                    <a:pt x="1280" y="651"/>
                  </a:lnTo>
                  <a:lnTo>
                    <a:pt x="1304" y="649"/>
                  </a:lnTo>
                  <a:lnTo>
                    <a:pt x="1341" y="644"/>
                  </a:lnTo>
                  <a:lnTo>
                    <a:pt x="1390" y="640"/>
                  </a:lnTo>
                  <a:lnTo>
                    <a:pt x="1441" y="631"/>
                  </a:lnTo>
                  <a:lnTo>
                    <a:pt x="1496" y="622"/>
                  </a:lnTo>
                  <a:lnTo>
                    <a:pt x="1549" y="611"/>
                  </a:lnTo>
                  <a:lnTo>
                    <a:pt x="1597" y="596"/>
                  </a:lnTo>
                  <a:lnTo>
                    <a:pt x="1639" y="580"/>
                  </a:lnTo>
                  <a:lnTo>
                    <a:pt x="1642" y="580"/>
                  </a:lnTo>
                  <a:lnTo>
                    <a:pt x="1650" y="578"/>
                  </a:lnTo>
                  <a:lnTo>
                    <a:pt x="1661" y="572"/>
                  </a:lnTo>
                  <a:lnTo>
                    <a:pt x="1675" y="560"/>
                  </a:lnTo>
                  <a:lnTo>
                    <a:pt x="1686" y="543"/>
                  </a:lnTo>
                  <a:lnTo>
                    <a:pt x="1688" y="523"/>
                  </a:lnTo>
                  <a:lnTo>
                    <a:pt x="1688" y="505"/>
                  </a:lnTo>
                  <a:lnTo>
                    <a:pt x="1686" y="488"/>
                  </a:lnTo>
                  <a:lnTo>
                    <a:pt x="1686" y="470"/>
                  </a:lnTo>
                  <a:lnTo>
                    <a:pt x="1690" y="455"/>
                  </a:lnTo>
                  <a:lnTo>
                    <a:pt x="1701" y="444"/>
                  </a:lnTo>
                  <a:lnTo>
                    <a:pt x="1725" y="433"/>
                  </a:lnTo>
                  <a:lnTo>
                    <a:pt x="1754" y="419"/>
                  </a:lnTo>
                  <a:lnTo>
                    <a:pt x="1781" y="408"/>
                  </a:lnTo>
                  <a:lnTo>
                    <a:pt x="1807" y="402"/>
                  </a:lnTo>
                  <a:lnTo>
                    <a:pt x="1827" y="397"/>
                  </a:lnTo>
                  <a:lnTo>
                    <a:pt x="1840" y="402"/>
                  </a:lnTo>
                  <a:lnTo>
                    <a:pt x="1847" y="410"/>
                  </a:lnTo>
                  <a:lnTo>
                    <a:pt x="1853" y="426"/>
                  </a:lnTo>
                  <a:lnTo>
                    <a:pt x="1862" y="450"/>
                  </a:lnTo>
                  <a:lnTo>
                    <a:pt x="1871" y="470"/>
                  </a:lnTo>
                  <a:lnTo>
                    <a:pt x="1878" y="479"/>
                  </a:lnTo>
                  <a:lnTo>
                    <a:pt x="1887" y="479"/>
                  </a:lnTo>
                  <a:lnTo>
                    <a:pt x="1900" y="472"/>
                  </a:lnTo>
                  <a:lnTo>
                    <a:pt x="1917" y="463"/>
                  </a:lnTo>
                  <a:lnTo>
                    <a:pt x="1926" y="459"/>
                  </a:lnTo>
                  <a:lnTo>
                    <a:pt x="1942" y="452"/>
                  </a:lnTo>
                  <a:lnTo>
                    <a:pt x="1964" y="446"/>
                  </a:lnTo>
                  <a:lnTo>
                    <a:pt x="1990" y="437"/>
                  </a:lnTo>
                  <a:lnTo>
                    <a:pt x="2019" y="424"/>
                  </a:lnTo>
                  <a:lnTo>
                    <a:pt x="2050" y="408"/>
                  </a:lnTo>
                  <a:lnTo>
                    <a:pt x="2083" y="388"/>
                  </a:lnTo>
                  <a:lnTo>
                    <a:pt x="2114" y="366"/>
                  </a:lnTo>
                  <a:lnTo>
                    <a:pt x="2147" y="340"/>
                  </a:lnTo>
                  <a:lnTo>
                    <a:pt x="2176" y="309"/>
                  </a:lnTo>
                  <a:lnTo>
                    <a:pt x="2200" y="272"/>
                  </a:lnTo>
                  <a:lnTo>
                    <a:pt x="2222" y="230"/>
                  </a:lnTo>
                  <a:lnTo>
                    <a:pt x="2240" y="181"/>
                  </a:lnTo>
                  <a:lnTo>
                    <a:pt x="2248" y="128"/>
                  </a:lnTo>
                  <a:lnTo>
                    <a:pt x="2251" y="66"/>
                  </a:lnTo>
                  <a:lnTo>
                    <a:pt x="224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668907" y="3805846"/>
            <a:ext cx="2837043" cy="2674414"/>
            <a:chOff x="-6403975" y="1155700"/>
            <a:chExt cx="5538788" cy="5221288"/>
          </a:xfrm>
        </p:grpSpPr>
        <p:sp>
          <p:nvSpPr>
            <p:cNvPr id="145" name="Freeform 140"/>
            <p:cNvSpPr>
              <a:spLocks/>
            </p:cNvSpPr>
            <p:nvPr/>
          </p:nvSpPr>
          <p:spPr bwMode="auto">
            <a:xfrm>
              <a:off x="-3762375" y="1155700"/>
              <a:ext cx="630238" cy="1338263"/>
            </a:xfrm>
            <a:custGeom>
              <a:avLst/>
              <a:gdLst>
                <a:gd name="T0" fmla="*/ 181 w 397"/>
                <a:gd name="T1" fmla="*/ 0 h 843"/>
                <a:gd name="T2" fmla="*/ 203 w 397"/>
                <a:gd name="T3" fmla="*/ 2 h 843"/>
                <a:gd name="T4" fmla="*/ 205 w 397"/>
                <a:gd name="T5" fmla="*/ 7 h 843"/>
                <a:gd name="T6" fmla="*/ 214 w 397"/>
                <a:gd name="T7" fmla="*/ 18 h 843"/>
                <a:gd name="T8" fmla="*/ 227 w 397"/>
                <a:gd name="T9" fmla="*/ 40 h 843"/>
                <a:gd name="T10" fmla="*/ 245 w 397"/>
                <a:gd name="T11" fmla="*/ 66 h 843"/>
                <a:gd name="T12" fmla="*/ 265 w 397"/>
                <a:gd name="T13" fmla="*/ 102 h 843"/>
                <a:gd name="T14" fmla="*/ 287 w 397"/>
                <a:gd name="T15" fmla="*/ 144 h 843"/>
                <a:gd name="T16" fmla="*/ 309 w 397"/>
                <a:gd name="T17" fmla="*/ 192 h 843"/>
                <a:gd name="T18" fmla="*/ 331 w 397"/>
                <a:gd name="T19" fmla="*/ 245 h 843"/>
                <a:gd name="T20" fmla="*/ 351 w 397"/>
                <a:gd name="T21" fmla="*/ 302 h 843"/>
                <a:gd name="T22" fmla="*/ 368 w 397"/>
                <a:gd name="T23" fmla="*/ 366 h 843"/>
                <a:gd name="T24" fmla="*/ 384 w 397"/>
                <a:gd name="T25" fmla="*/ 435 h 843"/>
                <a:gd name="T26" fmla="*/ 393 w 397"/>
                <a:gd name="T27" fmla="*/ 508 h 843"/>
                <a:gd name="T28" fmla="*/ 397 w 397"/>
                <a:gd name="T29" fmla="*/ 583 h 843"/>
                <a:gd name="T30" fmla="*/ 397 w 397"/>
                <a:gd name="T31" fmla="*/ 662 h 843"/>
                <a:gd name="T32" fmla="*/ 388 w 397"/>
                <a:gd name="T33" fmla="*/ 744 h 843"/>
                <a:gd name="T34" fmla="*/ 384 w 397"/>
                <a:gd name="T35" fmla="*/ 748 h 843"/>
                <a:gd name="T36" fmla="*/ 377 w 397"/>
                <a:gd name="T37" fmla="*/ 755 h 843"/>
                <a:gd name="T38" fmla="*/ 362 w 397"/>
                <a:gd name="T39" fmla="*/ 768 h 843"/>
                <a:gd name="T40" fmla="*/ 344 w 397"/>
                <a:gd name="T41" fmla="*/ 783 h 843"/>
                <a:gd name="T42" fmla="*/ 320 w 397"/>
                <a:gd name="T43" fmla="*/ 799 h 843"/>
                <a:gd name="T44" fmla="*/ 289 w 397"/>
                <a:gd name="T45" fmla="*/ 814 h 843"/>
                <a:gd name="T46" fmla="*/ 254 w 397"/>
                <a:gd name="T47" fmla="*/ 827 h 843"/>
                <a:gd name="T48" fmla="*/ 214 w 397"/>
                <a:gd name="T49" fmla="*/ 838 h 843"/>
                <a:gd name="T50" fmla="*/ 168 w 397"/>
                <a:gd name="T51" fmla="*/ 843 h 843"/>
                <a:gd name="T52" fmla="*/ 117 w 397"/>
                <a:gd name="T53" fmla="*/ 841 h 843"/>
                <a:gd name="T54" fmla="*/ 62 w 397"/>
                <a:gd name="T55" fmla="*/ 830 h 843"/>
                <a:gd name="T56" fmla="*/ 0 w 397"/>
                <a:gd name="T57" fmla="*/ 810 h 843"/>
                <a:gd name="T58" fmla="*/ 4 w 397"/>
                <a:gd name="T59" fmla="*/ 805 h 843"/>
                <a:gd name="T60" fmla="*/ 13 w 397"/>
                <a:gd name="T61" fmla="*/ 794 h 843"/>
                <a:gd name="T62" fmla="*/ 26 w 397"/>
                <a:gd name="T63" fmla="*/ 777 h 843"/>
                <a:gd name="T64" fmla="*/ 44 w 397"/>
                <a:gd name="T65" fmla="*/ 752 h 843"/>
                <a:gd name="T66" fmla="*/ 62 w 397"/>
                <a:gd name="T67" fmla="*/ 724 h 843"/>
                <a:gd name="T68" fmla="*/ 82 w 397"/>
                <a:gd name="T69" fmla="*/ 686 h 843"/>
                <a:gd name="T70" fmla="*/ 101 w 397"/>
                <a:gd name="T71" fmla="*/ 644 h 843"/>
                <a:gd name="T72" fmla="*/ 119 w 397"/>
                <a:gd name="T73" fmla="*/ 596 h 843"/>
                <a:gd name="T74" fmla="*/ 132 w 397"/>
                <a:gd name="T75" fmla="*/ 543 h 843"/>
                <a:gd name="T76" fmla="*/ 143 w 397"/>
                <a:gd name="T77" fmla="*/ 486 h 843"/>
                <a:gd name="T78" fmla="*/ 148 w 397"/>
                <a:gd name="T79" fmla="*/ 422 h 843"/>
                <a:gd name="T80" fmla="*/ 146 w 397"/>
                <a:gd name="T81" fmla="*/ 355 h 843"/>
                <a:gd name="T82" fmla="*/ 137 w 397"/>
                <a:gd name="T83" fmla="*/ 283 h 843"/>
                <a:gd name="T84" fmla="*/ 117 w 397"/>
                <a:gd name="T85" fmla="*/ 208 h 843"/>
                <a:gd name="T86" fmla="*/ 86 w 397"/>
                <a:gd name="T87" fmla="*/ 128 h 843"/>
                <a:gd name="T88" fmla="*/ 46 w 397"/>
                <a:gd name="T89" fmla="*/ 47 h 843"/>
                <a:gd name="T90" fmla="*/ 51 w 397"/>
                <a:gd name="T91" fmla="*/ 42 h 843"/>
                <a:gd name="T92" fmla="*/ 64 w 397"/>
                <a:gd name="T93" fmla="*/ 38 h 843"/>
                <a:gd name="T94" fmla="*/ 82 w 397"/>
                <a:gd name="T95" fmla="*/ 29 h 843"/>
                <a:gd name="T96" fmla="*/ 106 w 397"/>
                <a:gd name="T97" fmla="*/ 18 h 843"/>
                <a:gd name="T98" fmla="*/ 132 w 397"/>
                <a:gd name="T99" fmla="*/ 9 h 843"/>
                <a:gd name="T100" fmla="*/ 157 w 397"/>
                <a:gd name="T101" fmla="*/ 2 h 843"/>
                <a:gd name="T102" fmla="*/ 181 w 397"/>
                <a:gd name="T103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843">
                  <a:moveTo>
                    <a:pt x="181" y="0"/>
                  </a:moveTo>
                  <a:lnTo>
                    <a:pt x="203" y="2"/>
                  </a:lnTo>
                  <a:lnTo>
                    <a:pt x="205" y="7"/>
                  </a:lnTo>
                  <a:lnTo>
                    <a:pt x="214" y="18"/>
                  </a:lnTo>
                  <a:lnTo>
                    <a:pt x="227" y="40"/>
                  </a:lnTo>
                  <a:lnTo>
                    <a:pt x="245" y="66"/>
                  </a:lnTo>
                  <a:lnTo>
                    <a:pt x="265" y="102"/>
                  </a:lnTo>
                  <a:lnTo>
                    <a:pt x="287" y="144"/>
                  </a:lnTo>
                  <a:lnTo>
                    <a:pt x="309" y="192"/>
                  </a:lnTo>
                  <a:lnTo>
                    <a:pt x="331" y="245"/>
                  </a:lnTo>
                  <a:lnTo>
                    <a:pt x="351" y="302"/>
                  </a:lnTo>
                  <a:lnTo>
                    <a:pt x="368" y="366"/>
                  </a:lnTo>
                  <a:lnTo>
                    <a:pt x="384" y="435"/>
                  </a:lnTo>
                  <a:lnTo>
                    <a:pt x="393" y="508"/>
                  </a:lnTo>
                  <a:lnTo>
                    <a:pt x="397" y="583"/>
                  </a:lnTo>
                  <a:lnTo>
                    <a:pt x="397" y="662"/>
                  </a:lnTo>
                  <a:lnTo>
                    <a:pt x="388" y="744"/>
                  </a:lnTo>
                  <a:lnTo>
                    <a:pt x="384" y="748"/>
                  </a:lnTo>
                  <a:lnTo>
                    <a:pt x="377" y="755"/>
                  </a:lnTo>
                  <a:lnTo>
                    <a:pt x="362" y="768"/>
                  </a:lnTo>
                  <a:lnTo>
                    <a:pt x="344" y="783"/>
                  </a:lnTo>
                  <a:lnTo>
                    <a:pt x="320" y="799"/>
                  </a:lnTo>
                  <a:lnTo>
                    <a:pt x="289" y="814"/>
                  </a:lnTo>
                  <a:lnTo>
                    <a:pt x="254" y="827"/>
                  </a:lnTo>
                  <a:lnTo>
                    <a:pt x="214" y="838"/>
                  </a:lnTo>
                  <a:lnTo>
                    <a:pt x="168" y="843"/>
                  </a:lnTo>
                  <a:lnTo>
                    <a:pt x="117" y="841"/>
                  </a:lnTo>
                  <a:lnTo>
                    <a:pt x="62" y="830"/>
                  </a:lnTo>
                  <a:lnTo>
                    <a:pt x="0" y="810"/>
                  </a:lnTo>
                  <a:lnTo>
                    <a:pt x="4" y="805"/>
                  </a:lnTo>
                  <a:lnTo>
                    <a:pt x="13" y="794"/>
                  </a:lnTo>
                  <a:lnTo>
                    <a:pt x="26" y="777"/>
                  </a:lnTo>
                  <a:lnTo>
                    <a:pt x="44" y="752"/>
                  </a:lnTo>
                  <a:lnTo>
                    <a:pt x="62" y="724"/>
                  </a:lnTo>
                  <a:lnTo>
                    <a:pt x="82" y="686"/>
                  </a:lnTo>
                  <a:lnTo>
                    <a:pt x="101" y="644"/>
                  </a:lnTo>
                  <a:lnTo>
                    <a:pt x="119" y="596"/>
                  </a:lnTo>
                  <a:lnTo>
                    <a:pt x="132" y="543"/>
                  </a:lnTo>
                  <a:lnTo>
                    <a:pt x="143" y="486"/>
                  </a:lnTo>
                  <a:lnTo>
                    <a:pt x="148" y="422"/>
                  </a:lnTo>
                  <a:lnTo>
                    <a:pt x="146" y="355"/>
                  </a:lnTo>
                  <a:lnTo>
                    <a:pt x="137" y="283"/>
                  </a:lnTo>
                  <a:lnTo>
                    <a:pt x="117" y="208"/>
                  </a:lnTo>
                  <a:lnTo>
                    <a:pt x="86" y="128"/>
                  </a:lnTo>
                  <a:lnTo>
                    <a:pt x="46" y="47"/>
                  </a:lnTo>
                  <a:lnTo>
                    <a:pt x="51" y="42"/>
                  </a:lnTo>
                  <a:lnTo>
                    <a:pt x="64" y="38"/>
                  </a:lnTo>
                  <a:lnTo>
                    <a:pt x="82" y="29"/>
                  </a:lnTo>
                  <a:lnTo>
                    <a:pt x="106" y="18"/>
                  </a:lnTo>
                  <a:lnTo>
                    <a:pt x="132" y="9"/>
                  </a:lnTo>
                  <a:lnTo>
                    <a:pt x="15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-6403975" y="2160588"/>
              <a:ext cx="5538788" cy="4216400"/>
            </a:xfrm>
            <a:custGeom>
              <a:avLst/>
              <a:gdLst>
                <a:gd name="T0" fmla="*/ 1573 w 3489"/>
                <a:gd name="T1" fmla="*/ 5 h 2656"/>
                <a:gd name="T2" fmla="*/ 1880 w 3489"/>
                <a:gd name="T3" fmla="*/ 47 h 2656"/>
                <a:gd name="T4" fmla="*/ 2044 w 3489"/>
                <a:gd name="T5" fmla="*/ 86 h 2656"/>
                <a:gd name="T6" fmla="*/ 2052 w 3489"/>
                <a:gd name="T7" fmla="*/ 80 h 2656"/>
                <a:gd name="T8" fmla="*/ 2079 w 3489"/>
                <a:gd name="T9" fmla="*/ 71 h 2656"/>
                <a:gd name="T10" fmla="*/ 2130 w 3489"/>
                <a:gd name="T11" fmla="*/ 64 h 2656"/>
                <a:gd name="T12" fmla="*/ 2205 w 3489"/>
                <a:gd name="T13" fmla="*/ 66 h 2656"/>
                <a:gd name="T14" fmla="*/ 2317 w 3489"/>
                <a:gd name="T15" fmla="*/ 80 h 2656"/>
                <a:gd name="T16" fmla="*/ 2450 w 3489"/>
                <a:gd name="T17" fmla="*/ 106 h 2656"/>
                <a:gd name="T18" fmla="*/ 2584 w 3489"/>
                <a:gd name="T19" fmla="*/ 139 h 2656"/>
                <a:gd name="T20" fmla="*/ 2730 w 3489"/>
                <a:gd name="T21" fmla="*/ 188 h 2656"/>
                <a:gd name="T22" fmla="*/ 2878 w 3489"/>
                <a:gd name="T23" fmla="*/ 256 h 2656"/>
                <a:gd name="T24" fmla="*/ 3026 w 3489"/>
                <a:gd name="T25" fmla="*/ 347 h 2656"/>
                <a:gd name="T26" fmla="*/ 3165 w 3489"/>
                <a:gd name="T27" fmla="*/ 464 h 2656"/>
                <a:gd name="T28" fmla="*/ 3288 w 3489"/>
                <a:gd name="T29" fmla="*/ 616 h 2656"/>
                <a:gd name="T30" fmla="*/ 3394 w 3489"/>
                <a:gd name="T31" fmla="*/ 803 h 2656"/>
                <a:gd name="T32" fmla="*/ 3465 w 3489"/>
                <a:gd name="T33" fmla="*/ 1019 h 2656"/>
                <a:gd name="T34" fmla="*/ 3489 w 3489"/>
                <a:gd name="T35" fmla="*/ 1238 h 2656"/>
                <a:gd name="T36" fmla="*/ 3474 w 3489"/>
                <a:gd name="T37" fmla="*/ 1458 h 2656"/>
                <a:gd name="T38" fmla="*/ 3421 w 3489"/>
                <a:gd name="T39" fmla="*/ 1672 h 2656"/>
                <a:gd name="T40" fmla="*/ 3335 w 3489"/>
                <a:gd name="T41" fmla="*/ 1873 h 2656"/>
                <a:gd name="T42" fmla="*/ 3218 w 3489"/>
                <a:gd name="T43" fmla="*/ 2056 h 2656"/>
                <a:gd name="T44" fmla="*/ 3079 w 3489"/>
                <a:gd name="T45" fmla="*/ 2211 h 2656"/>
                <a:gd name="T46" fmla="*/ 2937 w 3489"/>
                <a:gd name="T47" fmla="*/ 2325 h 2656"/>
                <a:gd name="T48" fmla="*/ 2803 w 3489"/>
                <a:gd name="T49" fmla="*/ 2418 h 2656"/>
                <a:gd name="T50" fmla="*/ 2661 w 3489"/>
                <a:gd name="T51" fmla="*/ 2502 h 2656"/>
                <a:gd name="T52" fmla="*/ 2503 w 3489"/>
                <a:gd name="T53" fmla="*/ 2570 h 2656"/>
                <a:gd name="T54" fmla="*/ 2322 w 3489"/>
                <a:gd name="T55" fmla="*/ 2619 h 2656"/>
                <a:gd name="T56" fmla="*/ 2114 w 3489"/>
                <a:gd name="T57" fmla="*/ 2643 h 2656"/>
                <a:gd name="T58" fmla="*/ 1991 w 3489"/>
                <a:gd name="T59" fmla="*/ 2645 h 2656"/>
                <a:gd name="T60" fmla="*/ 1942 w 3489"/>
                <a:gd name="T61" fmla="*/ 2652 h 2656"/>
                <a:gd name="T62" fmla="*/ 1865 w 3489"/>
                <a:gd name="T63" fmla="*/ 2654 h 2656"/>
                <a:gd name="T64" fmla="*/ 1781 w 3489"/>
                <a:gd name="T65" fmla="*/ 2647 h 2656"/>
                <a:gd name="T66" fmla="*/ 1708 w 3489"/>
                <a:gd name="T67" fmla="*/ 2623 h 2656"/>
                <a:gd name="T68" fmla="*/ 1686 w 3489"/>
                <a:gd name="T69" fmla="*/ 2630 h 2656"/>
                <a:gd name="T70" fmla="*/ 1629 w 3489"/>
                <a:gd name="T71" fmla="*/ 2641 h 2656"/>
                <a:gd name="T72" fmla="*/ 1545 w 3489"/>
                <a:gd name="T73" fmla="*/ 2654 h 2656"/>
                <a:gd name="T74" fmla="*/ 1452 w 3489"/>
                <a:gd name="T75" fmla="*/ 2654 h 2656"/>
                <a:gd name="T76" fmla="*/ 1359 w 3489"/>
                <a:gd name="T77" fmla="*/ 2639 h 2656"/>
                <a:gd name="T78" fmla="*/ 1278 w 3489"/>
                <a:gd name="T79" fmla="*/ 2597 h 2656"/>
                <a:gd name="T80" fmla="*/ 1260 w 3489"/>
                <a:gd name="T81" fmla="*/ 2599 h 2656"/>
                <a:gd name="T82" fmla="*/ 1209 w 3489"/>
                <a:gd name="T83" fmla="*/ 2599 h 2656"/>
                <a:gd name="T84" fmla="*/ 1130 w 3489"/>
                <a:gd name="T85" fmla="*/ 2594 h 2656"/>
                <a:gd name="T86" fmla="*/ 1028 w 3489"/>
                <a:gd name="T87" fmla="*/ 2579 h 2656"/>
                <a:gd name="T88" fmla="*/ 911 w 3489"/>
                <a:gd name="T89" fmla="*/ 2550 h 2656"/>
                <a:gd name="T90" fmla="*/ 781 w 3489"/>
                <a:gd name="T91" fmla="*/ 2504 h 2656"/>
                <a:gd name="T92" fmla="*/ 642 w 3489"/>
                <a:gd name="T93" fmla="*/ 2433 h 2656"/>
                <a:gd name="T94" fmla="*/ 503 w 3489"/>
                <a:gd name="T95" fmla="*/ 2334 h 2656"/>
                <a:gd name="T96" fmla="*/ 368 w 3489"/>
                <a:gd name="T97" fmla="*/ 2202 h 2656"/>
                <a:gd name="T98" fmla="*/ 240 w 3489"/>
                <a:gd name="T99" fmla="*/ 2034 h 2656"/>
                <a:gd name="T100" fmla="*/ 128 w 3489"/>
                <a:gd name="T101" fmla="*/ 1825 h 2656"/>
                <a:gd name="T102" fmla="*/ 44 w 3489"/>
                <a:gd name="T103" fmla="*/ 1589 h 2656"/>
                <a:gd name="T104" fmla="*/ 4 w 3489"/>
                <a:gd name="T105" fmla="*/ 1364 h 2656"/>
                <a:gd name="T106" fmla="*/ 6 w 3489"/>
                <a:gd name="T107" fmla="*/ 1141 h 2656"/>
                <a:gd name="T108" fmla="*/ 48 w 3489"/>
                <a:gd name="T109" fmla="*/ 929 h 2656"/>
                <a:gd name="T110" fmla="*/ 128 w 3489"/>
                <a:gd name="T111" fmla="*/ 728 h 2656"/>
                <a:gd name="T112" fmla="*/ 245 w 3489"/>
                <a:gd name="T113" fmla="*/ 543 h 2656"/>
                <a:gd name="T114" fmla="*/ 393 w 3489"/>
                <a:gd name="T115" fmla="*/ 378 h 2656"/>
                <a:gd name="T116" fmla="*/ 574 w 3489"/>
                <a:gd name="T117" fmla="*/ 239 h 2656"/>
                <a:gd name="T118" fmla="*/ 785 w 3489"/>
                <a:gd name="T119" fmla="*/ 128 h 2656"/>
                <a:gd name="T120" fmla="*/ 1022 w 3489"/>
                <a:gd name="T121" fmla="*/ 49 h 2656"/>
                <a:gd name="T122" fmla="*/ 1286 w 3489"/>
                <a:gd name="T123" fmla="*/ 7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89" h="2656">
                  <a:moveTo>
                    <a:pt x="1426" y="0"/>
                  </a:moveTo>
                  <a:lnTo>
                    <a:pt x="1573" y="5"/>
                  </a:lnTo>
                  <a:lnTo>
                    <a:pt x="1723" y="20"/>
                  </a:lnTo>
                  <a:lnTo>
                    <a:pt x="1880" y="47"/>
                  </a:lnTo>
                  <a:lnTo>
                    <a:pt x="2041" y="86"/>
                  </a:lnTo>
                  <a:lnTo>
                    <a:pt x="2044" y="86"/>
                  </a:lnTo>
                  <a:lnTo>
                    <a:pt x="2046" y="84"/>
                  </a:lnTo>
                  <a:lnTo>
                    <a:pt x="2052" y="80"/>
                  </a:lnTo>
                  <a:lnTo>
                    <a:pt x="2063" y="75"/>
                  </a:lnTo>
                  <a:lnTo>
                    <a:pt x="2079" y="71"/>
                  </a:lnTo>
                  <a:lnTo>
                    <a:pt x="2101" y="66"/>
                  </a:lnTo>
                  <a:lnTo>
                    <a:pt x="2130" y="64"/>
                  </a:lnTo>
                  <a:lnTo>
                    <a:pt x="2163" y="64"/>
                  </a:lnTo>
                  <a:lnTo>
                    <a:pt x="2205" y="66"/>
                  </a:lnTo>
                  <a:lnTo>
                    <a:pt x="2255" y="71"/>
                  </a:lnTo>
                  <a:lnTo>
                    <a:pt x="2317" y="80"/>
                  </a:lnTo>
                  <a:lnTo>
                    <a:pt x="2388" y="93"/>
                  </a:lnTo>
                  <a:lnTo>
                    <a:pt x="2450" y="106"/>
                  </a:lnTo>
                  <a:lnTo>
                    <a:pt x="2516" y="122"/>
                  </a:lnTo>
                  <a:lnTo>
                    <a:pt x="2584" y="139"/>
                  </a:lnTo>
                  <a:lnTo>
                    <a:pt x="2657" y="161"/>
                  </a:lnTo>
                  <a:lnTo>
                    <a:pt x="2730" y="188"/>
                  </a:lnTo>
                  <a:lnTo>
                    <a:pt x="2805" y="219"/>
                  </a:lnTo>
                  <a:lnTo>
                    <a:pt x="2878" y="256"/>
                  </a:lnTo>
                  <a:lnTo>
                    <a:pt x="2953" y="298"/>
                  </a:lnTo>
                  <a:lnTo>
                    <a:pt x="3026" y="347"/>
                  </a:lnTo>
                  <a:lnTo>
                    <a:pt x="3096" y="402"/>
                  </a:lnTo>
                  <a:lnTo>
                    <a:pt x="3165" y="464"/>
                  </a:lnTo>
                  <a:lnTo>
                    <a:pt x="3229" y="536"/>
                  </a:lnTo>
                  <a:lnTo>
                    <a:pt x="3288" y="616"/>
                  </a:lnTo>
                  <a:lnTo>
                    <a:pt x="3343" y="706"/>
                  </a:lnTo>
                  <a:lnTo>
                    <a:pt x="3394" y="803"/>
                  </a:lnTo>
                  <a:lnTo>
                    <a:pt x="3436" y="909"/>
                  </a:lnTo>
                  <a:lnTo>
                    <a:pt x="3465" y="1019"/>
                  </a:lnTo>
                  <a:lnTo>
                    <a:pt x="3482" y="1128"/>
                  </a:lnTo>
                  <a:lnTo>
                    <a:pt x="3489" y="1238"/>
                  </a:lnTo>
                  <a:lnTo>
                    <a:pt x="3487" y="1350"/>
                  </a:lnTo>
                  <a:lnTo>
                    <a:pt x="3474" y="1458"/>
                  </a:lnTo>
                  <a:lnTo>
                    <a:pt x="3452" y="1569"/>
                  </a:lnTo>
                  <a:lnTo>
                    <a:pt x="3421" y="1672"/>
                  </a:lnTo>
                  <a:lnTo>
                    <a:pt x="3381" y="1776"/>
                  </a:lnTo>
                  <a:lnTo>
                    <a:pt x="3335" y="1873"/>
                  </a:lnTo>
                  <a:lnTo>
                    <a:pt x="3279" y="1968"/>
                  </a:lnTo>
                  <a:lnTo>
                    <a:pt x="3218" y="2056"/>
                  </a:lnTo>
                  <a:lnTo>
                    <a:pt x="3151" y="2136"/>
                  </a:lnTo>
                  <a:lnTo>
                    <a:pt x="3079" y="2211"/>
                  </a:lnTo>
                  <a:lnTo>
                    <a:pt x="3001" y="2277"/>
                  </a:lnTo>
                  <a:lnTo>
                    <a:pt x="2937" y="2325"/>
                  </a:lnTo>
                  <a:lnTo>
                    <a:pt x="2871" y="2372"/>
                  </a:lnTo>
                  <a:lnTo>
                    <a:pt x="2803" y="2418"/>
                  </a:lnTo>
                  <a:lnTo>
                    <a:pt x="2734" y="2462"/>
                  </a:lnTo>
                  <a:lnTo>
                    <a:pt x="2661" y="2502"/>
                  </a:lnTo>
                  <a:lnTo>
                    <a:pt x="2584" y="2539"/>
                  </a:lnTo>
                  <a:lnTo>
                    <a:pt x="2503" y="2570"/>
                  </a:lnTo>
                  <a:lnTo>
                    <a:pt x="2414" y="2599"/>
                  </a:lnTo>
                  <a:lnTo>
                    <a:pt x="2322" y="2619"/>
                  </a:lnTo>
                  <a:lnTo>
                    <a:pt x="2222" y="2634"/>
                  </a:lnTo>
                  <a:lnTo>
                    <a:pt x="2114" y="2643"/>
                  </a:lnTo>
                  <a:lnTo>
                    <a:pt x="1999" y="2645"/>
                  </a:lnTo>
                  <a:lnTo>
                    <a:pt x="1991" y="2645"/>
                  </a:lnTo>
                  <a:lnTo>
                    <a:pt x="1973" y="2647"/>
                  </a:lnTo>
                  <a:lnTo>
                    <a:pt x="1942" y="2652"/>
                  </a:lnTo>
                  <a:lnTo>
                    <a:pt x="1907" y="2654"/>
                  </a:lnTo>
                  <a:lnTo>
                    <a:pt x="1865" y="2654"/>
                  </a:lnTo>
                  <a:lnTo>
                    <a:pt x="1823" y="2654"/>
                  </a:lnTo>
                  <a:lnTo>
                    <a:pt x="1781" y="2647"/>
                  </a:lnTo>
                  <a:lnTo>
                    <a:pt x="1741" y="2639"/>
                  </a:lnTo>
                  <a:lnTo>
                    <a:pt x="1708" y="2623"/>
                  </a:lnTo>
                  <a:lnTo>
                    <a:pt x="1701" y="2625"/>
                  </a:lnTo>
                  <a:lnTo>
                    <a:pt x="1686" y="2630"/>
                  </a:lnTo>
                  <a:lnTo>
                    <a:pt x="1662" y="2634"/>
                  </a:lnTo>
                  <a:lnTo>
                    <a:pt x="1629" y="2641"/>
                  </a:lnTo>
                  <a:lnTo>
                    <a:pt x="1589" y="2647"/>
                  </a:lnTo>
                  <a:lnTo>
                    <a:pt x="1545" y="2654"/>
                  </a:lnTo>
                  <a:lnTo>
                    <a:pt x="1498" y="2656"/>
                  </a:lnTo>
                  <a:lnTo>
                    <a:pt x="1452" y="2654"/>
                  </a:lnTo>
                  <a:lnTo>
                    <a:pt x="1403" y="2650"/>
                  </a:lnTo>
                  <a:lnTo>
                    <a:pt x="1359" y="2639"/>
                  </a:lnTo>
                  <a:lnTo>
                    <a:pt x="1315" y="2621"/>
                  </a:lnTo>
                  <a:lnTo>
                    <a:pt x="1278" y="2597"/>
                  </a:lnTo>
                  <a:lnTo>
                    <a:pt x="1273" y="2597"/>
                  </a:lnTo>
                  <a:lnTo>
                    <a:pt x="1260" y="2599"/>
                  </a:lnTo>
                  <a:lnTo>
                    <a:pt x="1238" y="2599"/>
                  </a:lnTo>
                  <a:lnTo>
                    <a:pt x="1209" y="2599"/>
                  </a:lnTo>
                  <a:lnTo>
                    <a:pt x="1174" y="2597"/>
                  </a:lnTo>
                  <a:lnTo>
                    <a:pt x="1130" y="2594"/>
                  </a:lnTo>
                  <a:lnTo>
                    <a:pt x="1081" y="2588"/>
                  </a:lnTo>
                  <a:lnTo>
                    <a:pt x="1028" y="2579"/>
                  </a:lnTo>
                  <a:lnTo>
                    <a:pt x="971" y="2568"/>
                  </a:lnTo>
                  <a:lnTo>
                    <a:pt x="911" y="2550"/>
                  </a:lnTo>
                  <a:lnTo>
                    <a:pt x="847" y="2530"/>
                  </a:lnTo>
                  <a:lnTo>
                    <a:pt x="781" y="2504"/>
                  </a:lnTo>
                  <a:lnTo>
                    <a:pt x="713" y="2471"/>
                  </a:lnTo>
                  <a:lnTo>
                    <a:pt x="642" y="2433"/>
                  </a:lnTo>
                  <a:lnTo>
                    <a:pt x="574" y="2387"/>
                  </a:lnTo>
                  <a:lnTo>
                    <a:pt x="503" y="2334"/>
                  </a:lnTo>
                  <a:lnTo>
                    <a:pt x="435" y="2272"/>
                  </a:lnTo>
                  <a:lnTo>
                    <a:pt x="368" y="2202"/>
                  </a:lnTo>
                  <a:lnTo>
                    <a:pt x="304" y="2122"/>
                  </a:lnTo>
                  <a:lnTo>
                    <a:pt x="240" y="2034"/>
                  </a:lnTo>
                  <a:lnTo>
                    <a:pt x="183" y="1935"/>
                  </a:lnTo>
                  <a:lnTo>
                    <a:pt x="128" y="1825"/>
                  </a:lnTo>
                  <a:lnTo>
                    <a:pt x="79" y="1703"/>
                  </a:lnTo>
                  <a:lnTo>
                    <a:pt x="44" y="1589"/>
                  </a:lnTo>
                  <a:lnTo>
                    <a:pt x="17" y="1476"/>
                  </a:lnTo>
                  <a:lnTo>
                    <a:pt x="4" y="1364"/>
                  </a:lnTo>
                  <a:lnTo>
                    <a:pt x="0" y="1251"/>
                  </a:lnTo>
                  <a:lnTo>
                    <a:pt x="6" y="1141"/>
                  </a:lnTo>
                  <a:lnTo>
                    <a:pt x="22" y="1035"/>
                  </a:lnTo>
                  <a:lnTo>
                    <a:pt x="48" y="929"/>
                  </a:lnTo>
                  <a:lnTo>
                    <a:pt x="84" y="825"/>
                  </a:lnTo>
                  <a:lnTo>
                    <a:pt x="128" y="728"/>
                  </a:lnTo>
                  <a:lnTo>
                    <a:pt x="183" y="633"/>
                  </a:lnTo>
                  <a:lnTo>
                    <a:pt x="245" y="543"/>
                  </a:lnTo>
                  <a:lnTo>
                    <a:pt x="315" y="457"/>
                  </a:lnTo>
                  <a:lnTo>
                    <a:pt x="393" y="378"/>
                  </a:lnTo>
                  <a:lnTo>
                    <a:pt x="481" y="305"/>
                  </a:lnTo>
                  <a:lnTo>
                    <a:pt x="574" y="239"/>
                  </a:lnTo>
                  <a:lnTo>
                    <a:pt x="675" y="179"/>
                  </a:lnTo>
                  <a:lnTo>
                    <a:pt x="785" y="128"/>
                  </a:lnTo>
                  <a:lnTo>
                    <a:pt x="900" y="84"/>
                  </a:lnTo>
                  <a:lnTo>
                    <a:pt x="1022" y="49"/>
                  </a:lnTo>
                  <a:lnTo>
                    <a:pt x="1152" y="22"/>
                  </a:lnTo>
                  <a:lnTo>
                    <a:pt x="1286" y="7"/>
                  </a:lnTo>
                  <a:lnTo>
                    <a:pt x="1426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57"/>
            <p:cNvSpPr>
              <a:spLocks noEditPoints="1"/>
            </p:cNvSpPr>
            <p:nvPr/>
          </p:nvSpPr>
          <p:spPr bwMode="auto">
            <a:xfrm>
              <a:off x="-2049462" y="2676525"/>
              <a:ext cx="896938" cy="3095625"/>
            </a:xfrm>
            <a:custGeom>
              <a:avLst/>
              <a:gdLst>
                <a:gd name="T0" fmla="*/ 27 w 565"/>
                <a:gd name="T1" fmla="*/ 19 h 1950"/>
                <a:gd name="T2" fmla="*/ 119 w 565"/>
                <a:gd name="T3" fmla="*/ 97 h 1950"/>
                <a:gd name="T4" fmla="*/ 221 w 565"/>
                <a:gd name="T5" fmla="*/ 194 h 1950"/>
                <a:gd name="T6" fmla="*/ 309 w 565"/>
                <a:gd name="T7" fmla="*/ 293 h 1950"/>
                <a:gd name="T8" fmla="*/ 382 w 565"/>
                <a:gd name="T9" fmla="*/ 390 h 1950"/>
                <a:gd name="T10" fmla="*/ 442 w 565"/>
                <a:gd name="T11" fmla="*/ 487 h 1950"/>
                <a:gd name="T12" fmla="*/ 488 w 565"/>
                <a:gd name="T13" fmla="*/ 584 h 1950"/>
                <a:gd name="T14" fmla="*/ 523 w 565"/>
                <a:gd name="T15" fmla="*/ 679 h 1950"/>
                <a:gd name="T16" fmla="*/ 545 w 565"/>
                <a:gd name="T17" fmla="*/ 772 h 1950"/>
                <a:gd name="T18" fmla="*/ 561 w 565"/>
                <a:gd name="T19" fmla="*/ 864 h 1950"/>
                <a:gd name="T20" fmla="*/ 565 w 565"/>
                <a:gd name="T21" fmla="*/ 955 h 1950"/>
                <a:gd name="T22" fmla="*/ 561 w 565"/>
                <a:gd name="T23" fmla="*/ 1041 h 1950"/>
                <a:gd name="T24" fmla="*/ 550 w 565"/>
                <a:gd name="T25" fmla="*/ 1127 h 1950"/>
                <a:gd name="T26" fmla="*/ 532 w 565"/>
                <a:gd name="T27" fmla="*/ 1211 h 1950"/>
                <a:gd name="T28" fmla="*/ 508 w 565"/>
                <a:gd name="T29" fmla="*/ 1290 h 1950"/>
                <a:gd name="T30" fmla="*/ 479 w 565"/>
                <a:gd name="T31" fmla="*/ 1367 h 1950"/>
                <a:gd name="T32" fmla="*/ 446 w 565"/>
                <a:gd name="T33" fmla="*/ 1440 h 1950"/>
                <a:gd name="T34" fmla="*/ 411 w 565"/>
                <a:gd name="T35" fmla="*/ 1508 h 1950"/>
                <a:gd name="T36" fmla="*/ 373 w 565"/>
                <a:gd name="T37" fmla="*/ 1575 h 1950"/>
                <a:gd name="T38" fmla="*/ 336 w 565"/>
                <a:gd name="T39" fmla="*/ 1634 h 1950"/>
                <a:gd name="T40" fmla="*/ 296 w 565"/>
                <a:gd name="T41" fmla="*/ 1691 h 1950"/>
                <a:gd name="T42" fmla="*/ 256 w 565"/>
                <a:gd name="T43" fmla="*/ 1742 h 1950"/>
                <a:gd name="T44" fmla="*/ 219 w 565"/>
                <a:gd name="T45" fmla="*/ 1789 h 1950"/>
                <a:gd name="T46" fmla="*/ 183 w 565"/>
                <a:gd name="T47" fmla="*/ 1830 h 1950"/>
                <a:gd name="T48" fmla="*/ 150 w 565"/>
                <a:gd name="T49" fmla="*/ 1866 h 1950"/>
                <a:gd name="T50" fmla="*/ 122 w 565"/>
                <a:gd name="T51" fmla="*/ 1897 h 1950"/>
                <a:gd name="T52" fmla="*/ 99 w 565"/>
                <a:gd name="T53" fmla="*/ 1919 h 1950"/>
                <a:gd name="T54" fmla="*/ 80 w 565"/>
                <a:gd name="T55" fmla="*/ 1936 h 1950"/>
                <a:gd name="T56" fmla="*/ 69 w 565"/>
                <a:gd name="T57" fmla="*/ 1947 h 1950"/>
                <a:gd name="T58" fmla="*/ 64 w 565"/>
                <a:gd name="T59" fmla="*/ 1950 h 1950"/>
                <a:gd name="T60" fmla="*/ 144 w 565"/>
                <a:gd name="T61" fmla="*/ 1817 h 1950"/>
                <a:gd name="T62" fmla="*/ 210 w 565"/>
                <a:gd name="T63" fmla="*/ 1689 h 1950"/>
                <a:gd name="T64" fmla="*/ 265 w 565"/>
                <a:gd name="T65" fmla="*/ 1568 h 1950"/>
                <a:gd name="T66" fmla="*/ 311 w 565"/>
                <a:gd name="T67" fmla="*/ 1449 h 1950"/>
                <a:gd name="T68" fmla="*/ 349 w 565"/>
                <a:gd name="T69" fmla="*/ 1334 h 1950"/>
                <a:gd name="T70" fmla="*/ 375 w 565"/>
                <a:gd name="T71" fmla="*/ 1226 h 1950"/>
                <a:gd name="T72" fmla="*/ 395 w 565"/>
                <a:gd name="T73" fmla="*/ 1120 h 1950"/>
                <a:gd name="T74" fmla="*/ 406 w 565"/>
                <a:gd name="T75" fmla="*/ 1021 h 1950"/>
                <a:gd name="T76" fmla="*/ 411 w 565"/>
                <a:gd name="T77" fmla="*/ 926 h 1950"/>
                <a:gd name="T78" fmla="*/ 408 w 565"/>
                <a:gd name="T79" fmla="*/ 836 h 1950"/>
                <a:gd name="T80" fmla="*/ 400 w 565"/>
                <a:gd name="T81" fmla="*/ 750 h 1950"/>
                <a:gd name="T82" fmla="*/ 389 w 565"/>
                <a:gd name="T83" fmla="*/ 668 h 1950"/>
                <a:gd name="T84" fmla="*/ 371 w 565"/>
                <a:gd name="T85" fmla="*/ 591 h 1950"/>
                <a:gd name="T86" fmla="*/ 349 w 565"/>
                <a:gd name="T87" fmla="*/ 520 h 1950"/>
                <a:gd name="T88" fmla="*/ 325 w 565"/>
                <a:gd name="T89" fmla="*/ 452 h 1950"/>
                <a:gd name="T90" fmla="*/ 298 w 565"/>
                <a:gd name="T91" fmla="*/ 390 h 1950"/>
                <a:gd name="T92" fmla="*/ 269 w 565"/>
                <a:gd name="T93" fmla="*/ 333 h 1950"/>
                <a:gd name="T94" fmla="*/ 238 w 565"/>
                <a:gd name="T95" fmla="*/ 280 h 1950"/>
                <a:gd name="T96" fmla="*/ 208 w 565"/>
                <a:gd name="T97" fmla="*/ 231 h 1950"/>
                <a:gd name="T98" fmla="*/ 177 w 565"/>
                <a:gd name="T99" fmla="*/ 187 h 1950"/>
                <a:gd name="T100" fmla="*/ 146 w 565"/>
                <a:gd name="T101" fmla="*/ 147 h 1950"/>
                <a:gd name="T102" fmla="*/ 117 w 565"/>
                <a:gd name="T103" fmla="*/ 112 h 1950"/>
                <a:gd name="T104" fmla="*/ 91 w 565"/>
                <a:gd name="T105" fmla="*/ 81 h 1950"/>
                <a:gd name="T106" fmla="*/ 66 w 565"/>
                <a:gd name="T107" fmla="*/ 57 h 1950"/>
                <a:gd name="T108" fmla="*/ 44 w 565"/>
                <a:gd name="T109" fmla="*/ 35 h 1950"/>
                <a:gd name="T110" fmla="*/ 27 w 565"/>
                <a:gd name="T111" fmla="*/ 19 h 1950"/>
                <a:gd name="T112" fmla="*/ 0 w 565"/>
                <a:gd name="T113" fmla="*/ 0 h 1950"/>
                <a:gd name="T114" fmla="*/ 2 w 565"/>
                <a:gd name="T115" fmla="*/ 2 h 1950"/>
                <a:gd name="T116" fmla="*/ 11 w 565"/>
                <a:gd name="T117" fmla="*/ 8 h 1950"/>
                <a:gd name="T118" fmla="*/ 27 w 565"/>
                <a:gd name="T119" fmla="*/ 19 h 1950"/>
                <a:gd name="T120" fmla="*/ 27 w 565"/>
                <a:gd name="T121" fmla="*/ 19 h 1950"/>
                <a:gd name="T122" fmla="*/ 0 w 565"/>
                <a:gd name="T123" fmla="*/ 0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1950">
                  <a:moveTo>
                    <a:pt x="27" y="19"/>
                  </a:moveTo>
                  <a:lnTo>
                    <a:pt x="119" y="97"/>
                  </a:lnTo>
                  <a:lnTo>
                    <a:pt x="221" y="194"/>
                  </a:lnTo>
                  <a:lnTo>
                    <a:pt x="309" y="293"/>
                  </a:lnTo>
                  <a:lnTo>
                    <a:pt x="382" y="390"/>
                  </a:lnTo>
                  <a:lnTo>
                    <a:pt x="442" y="487"/>
                  </a:lnTo>
                  <a:lnTo>
                    <a:pt x="488" y="584"/>
                  </a:lnTo>
                  <a:lnTo>
                    <a:pt x="523" y="679"/>
                  </a:lnTo>
                  <a:lnTo>
                    <a:pt x="545" y="772"/>
                  </a:lnTo>
                  <a:lnTo>
                    <a:pt x="561" y="864"/>
                  </a:lnTo>
                  <a:lnTo>
                    <a:pt x="565" y="955"/>
                  </a:lnTo>
                  <a:lnTo>
                    <a:pt x="561" y="1041"/>
                  </a:lnTo>
                  <a:lnTo>
                    <a:pt x="550" y="1127"/>
                  </a:lnTo>
                  <a:lnTo>
                    <a:pt x="532" y="1211"/>
                  </a:lnTo>
                  <a:lnTo>
                    <a:pt x="508" y="1290"/>
                  </a:lnTo>
                  <a:lnTo>
                    <a:pt x="479" y="1367"/>
                  </a:lnTo>
                  <a:lnTo>
                    <a:pt x="446" y="1440"/>
                  </a:lnTo>
                  <a:lnTo>
                    <a:pt x="411" y="1508"/>
                  </a:lnTo>
                  <a:lnTo>
                    <a:pt x="373" y="1575"/>
                  </a:lnTo>
                  <a:lnTo>
                    <a:pt x="336" y="1634"/>
                  </a:lnTo>
                  <a:lnTo>
                    <a:pt x="296" y="1691"/>
                  </a:lnTo>
                  <a:lnTo>
                    <a:pt x="256" y="1742"/>
                  </a:lnTo>
                  <a:lnTo>
                    <a:pt x="219" y="1789"/>
                  </a:lnTo>
                  <a:lnTo>
                    <a:pt x="183" y="1830"/>
                  </a:lnTo>
                  <a:lnTo>
                    <a:pt x="150" y="1866"/>
                  </a:lnTo>
                  <a:lnTo>
                    <a:pt x="122" y="1897"/>
                  </a:lnTo>
                  <a:lnTo>
                    <a:pt x="99" y="1919"/>
                  </a:lnTo>
                  <a:lnTo>
                    <a:pt x="80" y="1936"/>
                  </a:lnTo>
                  <a:lnTo>
                    <a:pt x="69" y="1947"/>
                  </a:lnTo>
                  <a:lnTo>
                    <a:pt x="64" y="1950"/>
                  </a:lnTo>
                  <a:lnTo>
                    <a:pt x="144" y="1817"/>
                  </a:lnTo>
                  <a:lnTo>
                    <a:pt x="210" y="1689"/>
                  </a:lnTo>
                  <a:lnTo>
                    <a:pt x="265" y="1568"/>
                  </a:lnTo>
                  <a:lnTo>
                    <a:pt x="311" y="1449"/>
                  </a:lnTo>
                  <a:lnTo>
                    <a:pt x="349" y="1334"/>
                  </a:lnTo>
                  <a:lnTo>
                    <a:pt x="375" y="1226"/>
                  </a:lnTo>
                  <a:lnTo>
                    <a:pt x="395" y="1120"/>
                  </a:lnTo>
                  <a:lnTo>
                    <a:pt x="406" y="1021"/>
                  </a:lnTo>
                  <a:lnTo>
                    <a:pt x="411" y="926"/>
                  </a:lnTo>
                  <a:lnTo>
                    <a:pt x="408" y="836"/>
                  </a:lnTo>
                  <a:lnTo>
                    <a:pt x="400" y="750"/>
                  </a:lnTo>
                  <a:lnTo>
                    <a:pt x="389" y="668"/>
                  </a:lnTo>
                  <a:lnTo>
                    <a:pt x="371" y="591"/>
                  </a:lnTo>
                  <a:lnTo>
                    <a:pt x="349" y="520"/>
                  </a:lnTo>
                  <a:lnTo>
                    <a:pt x="325" y="452"/>
                  </a:lnTo>
                  <a:lnTo>
                    <a:pt x="298" y="390"/>
                  </a:lnTo>
                  <a:lnTo>
                    <a:pt x="269" y="333"/>
                  </a:lnTo>
                  <a:lnTo>
                    <a:pt x="238" y="280"/>
                  </a:lnTo>
                  <a:lnTo>
                    <a:pt x="208" y="231"/>
                  </a:lnTo>
                  <a:lnTo>
                    <a:pt x="177" y="187"/>
                  </a:lnTo>
                  <a:lnTo>
                    <a:pt x="146" y="147"/>
                  </a:lnTo>
                  <a:lnTo>
                    <a:pt x="117" y="112"/>
                  </a:lnTo>
                  <a:lnTo>
                    <a:pt x="91" y="81"/>
                  </a:lnTo>
                  <a:lnTo>
                    <a:pt x="66" y="57"/>
                  </a:lnTo>
                  <a:lnTo>
                    <a:pt x="44" y="35"/>
                  </a:lnTo>
                  <a:lnTo>
                    <a:pt x="27" y="19"/>
                  </a:lnTo>
                  <a:close/>
                  <a:moveTo>
                    <a:pt x="0" y="0"/>
                  </a:moveTo>
                  <a:lnTo>
                    <a:pt x="2" y="2"/>
                  </a:lnTo>
                  <a:lnTo>
                    <a:pt x="11" y="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58"/>
            <p:cNvSpPr>
              <a:spLocks/>
            </p:cNvSpPr>
            <p:nvPr/>
          </p:nvSpPr>
          <p:spPr bwMode="auto">
            <a:xfrm>
              <a:off x="-2827337" y="2543175"/>
              <a:ext cx="1236663" cy="3586163"/>
            </a:xfrm>
            <a:custGeom>
              <a:avLst/>
              <a:gdLst>
                <a:gd name="T0" fmla="*/ 99 w 779"/>
                <a:gd name="T1" fmla="*/ 2 h 2259"/>
                <a:gd name="T2" fmla="*/ 133 w 779"/>
                <a:gd name="T3" fmla="*/ 17 h 2259"/>
                <a:gd name="T4" fmla="*/ 192 w 779"/>
                <a:gd name="T5" fmla="*/ 50 h 2259"/>
                <a:gd name="T6" fmla="*/ 274 w 779"/>
                <a:gd name="T7" fmla="*/ 99 h 2259"/>
                <a:gd name="T8" fmla="*/ 367 w 779"/>
                <a:gd name="T9" fmla="*/ 167 h 2259"/>
                <a:gd name="T10" fmla="*/ 464 w 779"/>
                <a:gd name="T11" fmla="*/ 256 h 2259"/>
                <a:gd name="T12" fmla="*/ 559 w 779"/>
                <a:gd name="T13" fmla="*/ 362 h 2259"/>
                <a:gd name="T14" fmla="*/ 647 w 779"/>
                <a:gd name="T15" fmla="*/ 489 h 2259"/>
                <a:gd name="T16" fmla="*/ 715 w 779"/>
                <a:gd name="T17" fmla="*/ 637 h 2259"/>
                <a:gd name="T18" fmla="*/ 762 w 779"/>
                <a:gd name="T19" fmla="*/ 807 h 2259"/>
                <a:gd name="T20" fmla="*/ 779 w 779"/>
                <a:gd name="T21" fmla="*/ 999 h 2259"/>
                <a:gd name="T22" fmla="*/ 755 w 779"/>
                <a:gd name="T23" fmla="*/ 1237 h 2259"/>
                <a:gd name="T24" fmla="*/ 700 w 779"/>
                <a:gd name="T25" fmla="*/ 1475 h 2259"/>
                <a:gd name="T26" fmla="*/ 627 w 779"/>
                <a:gd name="T27" fmla="*/ 1676 h 2259"/>
                <a:gd name="T28" fmla="*/ 534 w 779"/>
                <a:gd name="T29" fmla="*/ 1842 h 2259"/>
                <a:gd name="T30" fmla="*/ 433 w 779"/>
                <a:gd name="T31" fmla="*/ 1976 h 2259"/>
                <a:gd name="T32" fmla="*/ 322 w 779"/>
                <a:gd name="T33" fmla="*/ 2082 h 2259"/>
                <a:gd name="T34" fmla="*/ 212 w 779"/>
                <a:gd name="T35" fmla="*/ 2164 h 2259"/>
                <a:gd name="T36" fmla="*/ 102 w 779"/>
                <a:gd name="T37" fmla="*/ 2221 h 2259"/>
                <a:gd name="T38" fmla="*/ 0 w 779"/>
                <a:gd name="T39" fmla="*/ 2259 h 2259"/>
                <a:gd name="T40" fmla="*/ 16 w 779"/>
                <a:gd name="T41" fmla="*/ 2243 h 2259"/>
                <a:gd name="T42" fmla="*/ 58 w 779"/>
                <a:gd name="T43" fmla="*/ 2199 h 2259"/>
                <a:gd name="T44" fmla="*/ 119 w 779"/>
                <a:gd name="T45" fmla="*/ 2124 h 2259"/>
                <a:gd name="T46" fmla="*/ 192 w 779"/>
                <a:gd name="T47" fmla="*/ 2025 h 2259"/>
                <a:gd name="T48" fmla="*/ 269 w 779"/>
                <a:gd name="T49" fmla="*/ 1901 h 2259"/>
                <a:gd name="T50" fmla="*/ 347 w 779"/>
                <a:gd name="T51" fmla="*/ 1756 h 2259"/>
                <a:gd name="T52" fmla="*/ 413 w 779"/>
                <a:gd name="T53" fmla="*/ 1588 h 2259"/>
                <a:gd name="T54" fmla="*/ 461 w 779"/>
                <a:gd name="T55" fmla="*/ 1403 h 2259"/>
                <a:gd name="T56" fmla="*/ 488 w 779"/>
                <a:gd name="T57" fmla="*/ 1198 h 2259"/>
                <a:gd name="T58" fmla="*/ 484 w 779"/>
                <a:gd name="T59" fmla="*/ 970 h 2259"/>
                <a:gd name="T60" fmla="*/ 453 w 779"/>
                <a:gd name="T61" fmla="*/ 752 h 2259"/>
                <a:gd name="T62" fmla="*/ 402 w 779"/>
                <a:gd name="T63" fmla="*/ 558 h 2259"/>
                <a:gd name="T64" fmla="*/ 338 w 779"/>
                <a:gd name="T65" fmla="*/ 392 h 2259"/>
                <a:gd name="T66" fmla="*/ 269 w 779"/>
                <a:gd name="T67" fmla="*/ 253 h 2259"/>
                <a:gd name="T68" fmla="*/ 203 w 779"/>
                <a:gd name="T69" fmla="*/ 143 h 2259"/>
                <a:gd name="T70" fmla="*/ 148 w 779"/>
                <a:gd name="T71" fmla="*/ 64 h 2259"/>
                <a:gd name="T72" fmla="*/ 108 w 779"/>
                <a:gd name="T73" fmla="*/ 15 h 2259"/>
                <a:gd name="T74" fmla="*/ 95 w 779"/>
                <a:gd name="T75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259">
                  <a:moveTo>
                    <a:pt x="95" y="0"/>
                  </a:moveTo>
                  <a:lnTo>
                    <a:pt x="99" y="2"/>
                  </a:lnTo>
                  <a:lnTo>
                    <a:pt x="113" y="6"/>
                  </a:lnTo>
                  <a:lnTo>
                    <a:pt x="133" y="17"/>
                  </a:lnTo>
                  <a:lnTo>
                    <a:pt x="159" y="31"/>
                  </a:lnTo>
                  <a:lnTo>
                    <a:pt x="192" y="50"/>
                  </a:lnTo>
                  <a:lnTo>
                    <a:pt x="232" y="73"/>
                  </a:lnTo>
                  <a:lnTo>
                    <a:pt x="274" y="99"/>
                  </a:lnTo>
                  <a:lnTo>
                    <a:pt x="318" y="132"/>
                  </a:lnTo>
                  <a:lnTo>
                    <a:pt x="367" y="167"/>
                  </a:lnTo>
                  <a:lnTo>
                    <a:pt x="415" y="209"/>
                  </a:lnTo>
                  <a:lnTo>
                    <a:pt x="464" y="256"/>
                  </a:lnTo>
                  <a:lnTo>
                    <a:pt x="512" y="306"/>
                  </a:lnTo>
                  <a:lnTo>
                    <a:pt x="559" y="362"/>
                  </a:lnTo>
                  <a:lnTo>
                    <a:pt x="605" y="423"/>
                  </a:lnTo>
                  <a:lnTo>
                    <a:pt x="647" y="489"/>
                  </a:lnTo>
                  <a:lnTo>
                    <a:pt x="684" y="560"/>
                  </a:lnTo>
                  <a:lnTo>
                    <a:pt x="715" y="637"/>
                  </a:lnTo>
                  <a:lnTo>
                    <a:pt x="742" y="719"/>
                  </a:lnTo>
                  <a:lnTo>
                    <a:pt x="762" y="807"/>
                  </a:lnTo>
                  <a:lnTo>
                    <a:pt x="775" y="900"/>
                  </a:lnTo>
                  <a:lnTo>
                    <a:pt x="779" y="999"/>
                  </a:lnTo>
                  <a:lnTo>
                    <a:pt x="773" y="1103"/>
                  </a:lnTo>
                  <a:lnTo>
                    <a:pt x="755" y="1237"/>
                  </a:lnTo>
                  <a:lnTo>
                    <a:pt x="731" y="1361"/>
                  </a:lnTo>
                  <a:lnTo>
                    <a:pt x="700" y="1475"/>
                  </a:lnTo>
                  <a:lnTo>
                    <a:pt x="667" y="1581"/>
                  </a:lnTo>
                  <a:lnTo>
                    <a:pt x="627" y="1676"/>
                  </a:lnTo>
                  <a:lnTo>
                    <a:pt x="583" y="1764"/>
                  </a:lnTo>
                  <a:lnTo>
                    <a:pt x="534" y="1842"/>
                  </a:lnTo>
                  <a:lnTo>
                    <a:pt x="486" y="1914"/>
                  </a:lnTo>
                  <a:lnTo>
                    <a:pt x="433" y="1976"/>
                  </a:lnTo>
                  <a:lnTo>
                    <a:pt x="378" y="2034"/>
                  </a:lnTo>
                  <a:lnTo>
                    <a:pt x="322" y="2082"/>
                  </a:lnTo>
                  <a:lnTo>
                    <a:pt x="267" y="2126"/>
                  </a:lnTo>
                  <a:lnTo>
                    <a:pt x="212" y="2164"/>
                  </a:lnTo>
                  <a:lnTo>
                    <a:pt x="157" y="2195"/>
                  </a:lnTo>
                  <a:lnTo>
                    <a:pt x="102" y="2221"/>
                  </a:lnTo>
                  <a:lnTo>
                    <a:pt x="51" y="2243"/>
                  </a:lnTo>
                  <a:lnTo>
                    <a:pt x="0" y="2259"/>
                  </a:lnTo>
                  <a:lnTo>
                    <a:pt x="5" y="2254"/>
                  </a:lnTo>
                  <a:lnTo>
                    <a:pt x="16" y="2243"/>
                  </a:lnTo>
                  <a:lnTo>
                    <a:pt x="35" y="2225"/>
                  </a:lnTo>
                  <a:lnTo>
                    <a:pt x="58" y="2199"/>
                  </a:lnTo>
                  <a:lnTo>
                    <a:pt x="86" y="2166"/>
                  </a:lnTo>
                  <a:lnTo>
                    <a:pt x="119" y="2124"/>
                  </a:lnTo>
                  <a:lnTo>
                    <a:pt x="155" y="2078"/>
                  </a:lnTo>
                  <a:lnTo>
                    <a:pt x="192" y="2025"/>
                  </a:lnTo>
                  <a:lnTo>
                    <a:pt x="232" y="1967"/>
                  </a:lnTo>
                  <a:lnTo>
                    <a:pt x="269" y="1901"/>
                  </a:lnTo>
                  <a:lnTo>
                    <a:pt x="309" y="1831"/>
                  </a:lnTo>
                  <a:lnTo>
                    <a:pt x="347" y="1756"/>
                  </a:lnTo>
                  <a:lnTo>
                    <a:pt x="382" y="1674"/>
                  </a:lnTo>
                  <a:lnTo>
                    <a:pt x="413" y="1588"/>
                  </a:lnTo>
                  <a:lnTo>
                    <a:pt x="439" y="1498"/>
                  </a:lnTo>
                  <a:lnTo>
                    <a:pt x="461" y="1403"/>
                  </a:lnTo>
                  <a:lnTo>
                    <a:pt x="479" y="1301"/>
                  </a:lnTo>
                  <a:lnTo>
                    <a:pt x="488" y="1198"/>
                  </a:lnTo>
                  <a:lnTo>
                    <a:pt x="490" y="1092"/>
                  </a:lnTo>
                  <a:lnTo>
                    <a:pt x="484" y="970"/>
                  </a:lnTo>
                  <a:lnTo>
                    <a:pt x="470" y="858"/>
                  </a:lnTo>
                  <a:lnTo>
                    <a:pt x="453" y="752"/>
                  </a:lnTo>
                  <a:lnTo>
                    <a:pt x="428" y="650"/>
                  </a:lnTo>
                  <a:lnTo>
                    <a:pt x="402" y="558"/>
                  </a:lnTo>
                  <a:lnTo>
                    <a:pt x="371" y="472"/>
                  </a:lnTo>
                  <a:lnTo>
                    <a:pt x="338" y="392"/>
                  </a:lnTo>
                  <a:lnTo>
                    <a:pt x="305" y="320"/>
                  </a:lnTo>
                  <a:lnTo>
                    <a:pt x="269" y="253"/>
                  </a:lnTo>
                  <a:lnTo>
                    <a:pt x="236" y="194"/>
                  </a:lnTo>
                  <a:lnTo>
                    <a:pt x="203" y="143"/>
                  </a:lnTo>
                  <a:lnTo>
                    <a:pt x="175" y="99"/>
                  </a:lnTo>
                  <a:lnTo>
                    <a:pt x="148" y="64"/>
                  </a:lnTo>
                  <a:lnTo>
                    <a:pt x="126" y="35"/>
                  </a:lnTo>
                  <a:lnTo>
                    <a:pt x="108" y="15"/>
                  </a:lnTo>
                  <a:lnTo>
                    <a:pt x="97" y="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59"/>
            <p:cNvSpPr>
              <a:spLocks/>
            </p:cNvSpPr>
            <p:nvPr/>
          </p:nvSpPr>
          <p:spPr bwMode="auto">
            <a:xfrm>
              <a:off x="-5121275" y="2398713"/>
              <a:ext cx="2854325" cy="3813175"/>
            </a:xfrm>
            <a:custGeom>
              <a:avLst/>
              <a:gdLst>
                <a:gd name="T0" fmla="*/ 1220 w 1798"/>
                <a:gd name="T1" fmla="*/ 5 h 2402"/>
                <a:gd name="T2" fmla="*/ 1322 w 1798"/>
                <a:gd name="T3" fmla="*/ 42 h 2402"/>
                <a:gd name="T4" fmla="*/ 1463 w 1798"/>
                <a:gd name="T5" fmla="*/ 139 h 2402"/>
                <a:gd name="T6" fmla="*/ 1613 w 1798"/>
                <a:gd name="T7" fmla="*/ 331 h 2402"/>
                <a:gd name="T8" fmla="*/ 1737 w 1798"/>
                <a:gd name="T9" fmla="*/ 644 h 2402"/>
                <a:gd name="T10" fmla="*/ 1798 w 1798"/>
                <a:gd name="T11" fmla="*/ 1110 h 2402"/>
                <a:gd name="T12" fmla="*/ 1759 w 1798"/>
                <a:gd name="T13" fmla="*/ 1575 h 2402"/>
                <a:gd name="T14" fmla="*/ 1631 w 1798"/>
                <a:gd name="T15" fmla="*/ 1917 h 2402"/>
                <a:gd name="T16" fmla="*/ 1456 w 1798"/>
                <a:gd name="T17" fmla="*/ 2153 h 2402"/>
                <a:gd name="T18" fmla="*/ 1280 w 1798"/>
                <a:gd name="T19" fmla="*/ 2303 h 2402"/>
                <a:gd name="T20" fmla="*/ 1141 w 1798"/>
                <a:gd name="T21" fmla="*/ 2380 h 2402"/>
                <a:gd name="T22" fmla="*/ 1085 w 1798"/>
                <a:gd name="T23" fmla="*/ 2402 h 2402"/>
                <a:gd name="T24" fmla="*/ 1110 w 1798"/>
                <a:gd name="T25" fmla="*/ 2327 h 2402"/>
                <a:gd name="T26" fmla="*/ 1158 w 1798"/>
                <a:gd name="T27" fmla="*/ 2162 h 2402"/>
                <a:gd name="T28" fmla="*/ 1194 w 1798"/>
                <a:gd name="T29" fmla="*/ 2001 h 2402"/>
                <a:gd name="T30" fmla="*/ 1174 w 1798"/>
                <a:gd name="T31" fmla="*/ 1933 h 2402"/>
                <a:gd name="T32" fmla="*/ 1136 w 1798"/>
                <a:gd name="T33" fmla="*/ 1944 h 2402"/>
                <a:gd name="T34" fmla="*/ 1132 w 1798"/>
                <a:gd name="T35" fmla="*/ 1988 h 2402"/>
                <a:gd name="T36" fmla="*/ 1090 w 1798"/>
                <a:gd name="T37" fmla="*/ 2125 h 2402"/>
                <a:gd name="T38" fmla="*/ 964 w 1798"/>
                <a:gd name="T39" fmla="*/ 2294 h 2402"/>
                <a:gd name="T40" fmla="*/ 840 w 1798"/>
                <a:gd name="T41" fmla="*/ 2350 h 2402"/>
                <a:gd name="T42" fmla="*/ 768 w 1798"/>
                <a:gd name="T43" fmla="*/ 2339 h 2402"/>
                <a:gd name="T44" fmla="*/ 679 w 1798"/>
                <a:gd name="T45" fmla="*/ 2248 h 2402"/>
                <a:gd name="T46" fmla="*/ 602 w 1798"/>
                <a:gd name="T47" fmla="*/ 2039 h 2402"/>
                <a:gd name="T48" fmla="*/ 582 w 1798"/>
                <a:gd name="T49" fmla="*/ 1723 h 2402"/>
                <a:gd name="T50" fmla="*/ 569 w 1798"/>
                <a:gd name="T51" fmla="*/ 1600 h 2402"/>
                <a:gd name="T52" fmla="*/ 538 w 1798"/>
                <a:gd name="T53" fmla="*/ 1628 h 2402"/>
                <a:gd name="T54" fmla="*/ 507 w 1798"/>
                <a:gd name="T55" fmla="*/ 1747 h 2402"/>
                <a:gd name="T56" fmla="*/ 485 w 1798"/>
                <a:gd name="T57" fmla="*/ 1891 h 2402"/>
                <a:gd name="T58" fmla="*/ 483 w 1798"/>
                <a:gd name="T59" fmla="*/ 2054 h 2402"/>
                <a:gd name="T60" fmla="*/ 481 w 1798"/>
                <a:gd name="T61" fmla="*/ 2222 h 2402"/>
                <a:gd name="T62" fmla="*/ 430 w 1798"/>
                <a:gd name="T63" fmla="*/ 2292 h 2402"/>
                <a:gd name="T64" fmla="*/ 326 w 1798"/>
                <a:gd name="T65" fmla="*/ 2222 h 2402"/>
                <a:gd name="T66" fmla="*/ 172 w 1798"/>
                <a:gd name="T67" fmla="*/ 2016 h 2402"/>
                <a:gd name="T68" fmla="*/ 39 w 1798"/>
                <a:gd name="T69" fmla="*/ 1686 h 2402"/>
                <a:gd name="T70" fmla="*/ 2 w 1798"/>
                <a:gd name="T71" fmla="*/ 1255 h 2402"/>
                <a:gd name="T72" fmla="*/ 77 w 1798"/>
                <a:gd name="T73" fmla="*/ 830 h 2402"/>
                <a:gd name="T74" fmla="*/ 240 w 1798"/>
                <a:gd name="T75" fmla="*/ 444 h 2402"/>
                <a:gd name="T76" fmla="*/ 476 w 1798"/>
                <a:gd name="T77" fmla="*/ 157 h 2402"/>
                <a:gd name="T78" fmla="*/ 761 w 1798"/>
                <a:gd name="T79" fmla="*/ 31 h 2402"/>
                <a:gd name="T80" fmla="*/ 776 w 1798"/>
                <a:gd name="T81" fmla="*/ 53 h 2402"/>
                <a:gd name="T82" fmla="*/ 726 w 1798"/>
                <a:gd name="T83" fmla="*/ 128 h 2402"/>
                <a:gd name="T84" fmla="*/ 657 w 1798"/>
                <a:gd name="T85" fmla="*/ 276 h 2402"/>
                <a:gd name="T86" fmla="*/ 607 w 1798"/>
                <a:gd name="T87" fmla="*/ 516 h 2402"/>
                <a:gd name="T88" fmla="*/ 584 w 1798"/>
                <a:gd name="T89" fmla="*/ 730 h 2402"/>
                <a:gd name="T90" fmla="*/ 593 w 1798"/>
                <a:gd name="T91" fmla="*/ 788 h 2402"/>
                <a:gd name="T92" fmla="*/ 631 w 1798"/>
                <a:gd name="T93" fmla="*/ 741 h 2402"/>
                <a:gd name="T94" fmla="*/ 708 w 1798"/>
                <a:gd name="T95" fmla="*/ 567 h 2402"/>
                <a:gd name="T96" fmla="*/ 827 w 1798"/>
                <a:gd name="T97" fmla="*/ 241 h 2402"/>
                <a:gd name="T98" fmla="*/ 935 w 1798"/>
                <a:gd name="T99" fmla="*/ 58 h 2402"/>
                <a:gd name="T100" fmla="*/ 1028 w 1798"/>
                <a:gd name="T101" fmla="*/ 89 h 2402"/>
                <a:gd name="T102" fmla="*/ 1112 w 1798"/>
                <a:gd name="T103" fmla="*/ 307 h 2402"/>
                <a:gd name="T104" fmla="*/ 1163 w 1798"/>
                <a:gd name="T105" fmla="*/ 616 h 2402"/>
                <a:gd name="T106" fmla="*/ 1180 w 1798"/>
                <a:gd name="T107" fmla="*/ 664 h 2402"/>
                <a:gd name="T108" fmla="*/ 1220 w 1798"/>
                <a:gd name="T109" fmla="*/ 528 h 2402"/>
                <a:gd name="T110" fmla="*/ 1233 w 1798"/>
                <a:gd name="T111" fmla="*/ 274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8" h="2402">
                  <a:moveTo>
                    <a:pt x="1194" y="0"/>
                  </a:moveTo>
                  <a:lnTo>
                    <a:pt x="1198" y="0"/>
                  </a:lnTo>
                  <a:lnTo>
                    <a:pt x="1207" y="3"/>
                  </a:lnTo>
                  <a:lnTo>
                    <a:pt x="1220" y="5"/>
                  </a:lnTo>
                  <a:lnTo>
                    <a:pt x="1240" y="9"/>
                  </a:lnTo>
                  <a:lnTo>
                    <a:pt x="1264" y="18"/>
                  </a:lnTo>
                  <a:lnTo>
                    <a:pt x="1291" y="27"/>
                  </a:lnTo>
                  <a:lnTo>
                    <a:pt x="1322" y="42"/>
                  </a:lnTo>
                  <a:lnTo>
                    <a:pt x="1355" y="60"/>
                  </a:lnTo>
                  <a:lnTo>
                    <a:pt x="1390" y="82"/>
                  </a:lnTo>
                  <a:lnTo>
                    <a:pt x="1425" y="108"/>
                  </a:lnTo>
                  <a:lnTo>
                    <a:pt x="1463" y="139"/>
                  </a:lnTo>
                  <a:lnTo>
                    <a:pt x="1503" y="179"/>
                  </a:lnTo>
                  <a:lnTo>
                    <a:pt x="1540" y="223"/>
                  </a:lnTo>
                  <a:lnTo>
                    <a:pt x="1578" y="274"/>
                  </a:lnTo>
                  <a:lnTo>
                    <a:pt x="1613" y="331"/>
                  </a:lnTo>
                  <a:lnTo>
                    <a:pt x="1648" y="397"/>
                  </a:lnTo>
                  <a:lnTo>
                    <a:pt x="1681" y="470"/>
                  </a:lnTo>
                  <a:lnTo>
                    <a:pt x="1710" y="554"/>
                  </a:lnTo>
                  <a:lnTo>
                    <a:pt x="1737" y="644"/>
                  </a:lnTo>
                  <a:lnTo>
                    <a:pt x="1759" y="746"/>
                  </a:lnTo>
                  <a:lnTo>
                    <a:pt x="1778" y="856"/>
                  </a:lnTo>
                  <a:lnTo>
                    <a:pt x="1792" y="978"/>
                  </a:lnTo>
                  <a:lnTo>
                    <a:pt x="1798" y="1110"/>
                  </a:lnTo>
                  <a:lnTo>
                    <a:pt x="1798" y="1240"/>
                  </a:lnTo>
                  <a:lnTo>
                    <a:pt x="1792" y="1359"/>
                  </a:lnTo>
                  <a:lnTo>
                    <a:pt x="1778" y="1472"/>
                  </a:lnTo>
                  <a:lnTo>
                    <a:pt x="1759" y="1575"/>
                  </a:lnTo>
                  <a:lnTo>
                    <a:pt x="1732" y="1670"/>
                  </a:lnTo>
                  <a:lnTo>
                    <a:pt x="1703" y="1761"/>
                  </a:lnTo>
                  <a:lnTo>
                    <a:pt x="1668" y="1842"/>
                  </a:lnTo>
                  <a:lnTo>
                    <a:pt x="1631" y="1917"/>
                  </a:lnTo>
                  <a:lnTo>
                    <a:pt x="1589" y="1986"/>
                  </a:lnTo>
                  <a:lnTo>
                    <a:pt x="1547" y="2047"/>
                  </a:lnTo>
                  <a:lnTo>
                    <a:pt x="1500" y="2102"/>
                  </a:lnTo>
                  <a:lnTo>
                    <a:pt x="1456" y="2153"/>
                  </a:lnTo>
                  <a:lnTo>
                    <a:pt x="1410" y="2197"/>
                  </a:lnTo>
                  <a:lnTo>
                    <a:pt x="1366" y="2237"/>
                  </a:lnTo>
                  <a:lnTo>
                    <a:pt x="1322" y="2272"/>
                  </a:lnTo>
                  <a:lnTo>
                    <a:pt x="1280" y="2303"/>
                  </a:lnTo>
                  <a:lnTo>
                    <a:pt x="1240" y="2327"/>
                  </a:lnTo>
                  <a:lnTo>
                    <a:pt x="1202" y="2350"/>
                  </a:lnTo>
                  <a:lnTo>
                    <a:pt x="1169" y="2365"/>
                  </a:lnTo>
                  <a:lnTo>
                    <a:pt x="1141" y="2380"/>
                  </a:lnTo>
                  <a:lnTo>
                    <a:pt x="1119" y="2389"/>
                  </a:lnTo>
                  <a:lnTo>
                    <a:pt x="1101" y="2396"/>
                  </a:lnTo>
                  <a:lnTo>
                    <a:pt x="1090" y="2400"/>
                  </a:lnTo>
                  <a:lnTo>
                    <a:pt x="1085" y="2402"/>
                  </a:lnTo>
                  <a:lnTo>
                    <a:pt x="1088" y="2396"/>
                  </a:lnTo>
                  <a:lnTo>
                    <a:pt x="1092" y="2380"/>
                  </a:lnTo>
                  <a:lnTo>
                    <a:pt x="1101" y="2356"/>
                  </a:lnTo>
                  <a:lnTo>
                    <a:pt x="1110" y="2327"/>
                  </a:lnTo>
                  <a:lnTo>
                    <a:pt x="1123" y="2290"/>
                  </a:lnTo>
                  <a:lnTo>
                    <a:pt x="1134" y="2250"/>
                  </a:lnTo>
                  <a:lnTo>
                    <a:pt x="1147" y="2206"/>
                  </a:lnTo>
                  <a:lnTo>
                    <a:pt x="1158" y="2162"/>
                  </a:lnTo>
                  <a:lnTo>
                    <a:pt x="1169" y="2118"/>
                  </a:lnTo>
                  <a:lnTo>
                    <a:pt x="1180" y="2076"/>
                  </a:lnTo>
                  <a:lnTo>
                    <a:pt x="1187" y="2036"/>
                  </a:lnTo>
                  <a:lnTo>
                    <a:pt x="1194" y="2001"/>
                  </a:lnTo>
                  <a:lnTo>
                    <a:pt x="1194" y="1970"/>
                  </a:lnTo>
                  <a:lnTo>
                    <a:pt x="1191" y="1948"/>
                  </a:lnTo>
                  <a:lnTo>
                    <a:pt x="1185" y="1935"/>
                  </a:lnTo>
                  <a:lnTo>
                    <a:pt x="1174" y="1933"/>
                  </a:lnTo>
                  <a:lnTo>
                    <a:pt x="1156" y="1935"/>
                  </a:lnTo>
                  <a:lnTo>
                    <a:pt x="1145" y="1937"/>
                  </a:lnTo>
                  <a:lnTo>
                    <a:pt x="1138" y="1939"/>
                  </a:lnTo>
                  <a:lnTo>
                    <a:pt x="1136" y="1944"/>
                  </a:lnTo>
                  <a:lnTo>
                    <a:pt x="1134" y="1948"/>
                  </a:lnTo>
                  <a:lnTo>
                    <a:pt x="1134" y="1957"/>
                  </a:lnTo>
                  <a:lnTo>
                    <a:pt x="1134" y="1970"/>
                  </a:lnTo>
                  <a:lnTo>
                    <a:pt x="1132" y="1988"/>
                  </a:lnTo>
                  <a:lnTo>
                    <a:pt x="1127" y="2010"/>
                  </a:lnTo>
                  <a:lnTo>
                    <a:pt x="1121" y="2041"/>
                  </a:lnTo>
                  <a:lnTo>
                    <a:pt x="1107" y="2078"/>
                  </a:lnTo>
                  <a:lnTo>
                    <a:pt x="1090" y="2125"/>
                  </a:lnTo>
                  <a:lnTo>
                    <a:pt x="1061" y="2182"/>
                  </a:lnTo>
                  <a:lnTo>
                    <a:pt x="1030" y="2228"/>
                  </a:lnTo>
                  <a:lnTo>
                    <a:pt x="997" y="2266"/>
                  </a:lnTo>
                  <a:lnTo>
                    <a:pt x="964" y="2294"/>
                  </a:lnTo>
                  <a:lnTo>
                    <a:pt x="931" y="2316"/>
                  </a:lnTo>
                  <a:lnTo>
                    <a:pt x="898" y="2332"/>
                  </a:lnTo>
                  <a:lnTo>
                    <a:pt x="867" y="2343"/>
                  </a:lnTo>
                  <a:lnTo>
                    <a:pt x="840" y="2350"/>
                  </a:lnTo>
                  <a:lnTo>
                    <a:pt x="816" y="2352"/>
                  </a:lnTo>
                  <a:lnTo>
                    <a:pt x="799" y="2350"/>
                  </a:lnTo>
                  <a:lnTo>
                    <a:pt x="785" y="2347"/>
                  </a:lnTo>
                  <a:lnTo>
                    <a:pt x="768" y="2339"/>
                  </a:lnTo>
                  <a:lnTo>
                    <a:pt x="748" y="2325"/>
                  </a:lnTo>
                  <a:lnTo>
                    <a:pt x="726" y="2305"/>
                  </a:lnTo>
                  <a:lnTo>
                    <a:pt x="704" y="2281"/>
                  </a:lnTo>
                  <a:lnTo>
                    <a:pt x="679" y="2248"/>
                  </a:lnTo>
                  <a:lnTo>
                    <a:pt x="657" y="2208"/>
                  </a:lnTo>
                  <a:lnTo>
                    <a:pt x="637" y="2160"/>
                  </a:lnTo>
                  <a:lnTo>
                    <a:pt x="618" y="2105"/>
                  </a:lnTo>
                  <a:lnTo>
                    <a:pt x="602" y="2039"/>
                  </a:lnTo>
                  <a:lnTo>
                    <a:pt x="591" y="1966"/>
                  </a:lnTo>
                  <a:lnTo>
                    <a:pt x="584" y="1880"/>
                  </a:lnTo>
                  <a:lnTo>
                    <a:pt x="582" y="1785"/>
                  </a:lnTo>
                  <a:lnTo>
                    <a:pt x="582" y="1723"/>
                  </a:lnTo>
                  <a:lnTo>
                    <a:pt x="580" y="1675"/>
                  </a:lnTo>
                  <a:lnTo>
                    <a:pt x="578" y="1639"/>
                  </a:lnTo>
                  <a:lnTo>
                    <a:pt x="573" y="1615"/>
                  </a:lnTo>
                  <a:lnTo>
                    <a:pt x="569" y="1600"/>
                  </a:lnTo>
                  <a:lnTo>
                    <a:pt x="562" y="1595"/>
                  </a:lnTo>
                  <a:lnTo>
                    <a:pt x="554" y="1600"/>
                  </a:lnTo>
                  <a:lnTo>
                    <a:pt x="547" y="1611"/>
                  </a:lnTo>
                  <a:lnTo>
                    <a:pt x="538" y="1628"/>
                  </a:lnTo>
                  <a:lnTo>
                    <a:pt x="529" y="1652"/>
                  </a:lnTo>
                  <a:lnTo>
                    <a:pt x="523" y="1681"/>
                  </a:lnTo>
                  <a:lnTo>
                    <a:pt x="514" y="1712"/>
                  </a:lnTo>
                  <a:lnTo>
                    <a:pt x="507" y="1747"/>
                  </a:lnTo>
                  <a:lnTo>
                    <a:pt x="501" y="1783"/>
                  </a:lnTo>
                  <a:lnTo>
                    <a:pt x="494" y="1818"/>
                  </a:lnTo>
                  <a:lnTo>
                    <a:pt x="490" y="1855"/>
                  </a:lnTo>
                  <a:lnTo>
                    <a:pt x="485" y="1891"/>
                  </a:lnTo>
                  <a:lnTo>
                    <a:pt x="483" y="1922"/>
                  </a:lnTo>
                  <a:lnTo>
                    <a:pt x="481" y="1952"/>
                  </a:lnTo>
                  <a:lnTo>
                    <a:pt x="483" y="2003"/>
                  </a:lnTo>
                  <a:lnTo>
                    <a:pt x="483" y="2054"/>
                  </a:lnTo>
                  <a:lnTo>
                    <a:pt x="485" y="2102"/>
                  </a:lnTo>
                  <a:lnTo>
                    <a:pt x="485" y="2147"/>
                  </a:lnTo>
                  <a:lnTo>
                    <a:pt x="483" y="2186"/>
                  </a:lnTo>
                  <a:lnTo>
                    <a:pt x="481" y="2222"/>
                  </a:lnTo>
                  <a:lnTo>
                    <a:pt x="474" y="2252"/>
                  </a:lnTo>
                  <a:lnTo>
                    <a:pt x="463" y="2275"/>
                  </a:lnTo>
                  <a:lnTo>
                    <a:pt x="450" y="2288"/>
                  </a:lnTo>
                  <a:lnTo>
                    <a:pt x="430" y="2292"/>
                  </a:lnTo>
                  <a:lnTo>
                    <a:pt x="412" y="2288"/>
                  </a:lnTo>
                  <a:lnTo>
                    <a:pt x="388" y="2275"/>
                  </a:lnTo>
                  <a:lnTo>
                    <a:pt x="359" y="2252"/>
                  </a:lnTo>
                  <a:lnTo>
                    <a:pt x="326" y="2222"/>
                  </a:lnTo>
                  <a:lnTo>
                    <a:pt x="289" y="2182"/>
                  </a:lnTo>
                  <a:lnTo>
                    <a:pt x="249" y="2136"/>
                  </a:lnTo>
                  <a:lnTo>
                    <a:pt x="211" y="2078"/>
                  </a:lnTo>
                  <a:lnTo>
                    <a:pt x="172" y="2016"/>
                  </a:lnTo>
                  <a:lnTo>
                    <a:pt x="134" y="1944"/>
                  </a:lnTo>
                  <a:lnTo>
                    <a:pt x="99" y="1864"/>
                  </a:lnTo>
                  <a:lnTo>
                    <a:pt x="66" y="1778"/>
                  </a:lnTo>
                  <a:lnTo>
                    <a:pt x="39" y="1686"/>
                  </a:lnTo>
                  <a:lnTo>
                    <a:pt x="19" y="1584"/>
                  </a:lnTo>
                  <a:lnTo>
                    <a:pt x="4" y="1476"/>
                  </a:lnTo>
                  <a:lnTo>
                    <a:pt x="0" y="1361"/>
                  </a:lnTo>
                  <a:lnTo>
                    <a:pt x="2" y="1255"/>
                  </a:lnTo>
                  <a:lnTo>
                    <a:pt x="11" y="1150"/>
                  </a:lnTo>
                  <a:lnTo>
                    <a:pt x="26" y="1041"/>
                  </a:lnTo>
                  <a:lnTo>
                    <a:pt x="48" y="936"/>
                  </a:lnTo>
                  <a:lnTo>
                    <a:pt x="77" y="830"/>
                  </a:lnTo>
                  <a:lnTo>
                    <a:pt x="110" y="728"/>
                  </a:lnTo>
                  <a:lnTo>
                    <a:pt x="147" y="629"/>
                  </a:lnTo>
                  <a:lnTo>
                    <a:pt x="192" y="532"/>
                  </a:lnTo>
                  <a:lnTo>
                    <a:pt x="240" y="444"/>
                  </a:lnTo>
                  <a:lnTo>
                    <a:pt x="293" y="360"/>
                  </a:lnTo>
                  <a:lnTo>
                    <a:pt x="350" y="283"/>
                  </a:lnTo>
                  <a:lnTo>
                    <a:pt x="412" y="216"/>
                  </a:lnTo>
                  <a:lnTo>
                    <a:pt x="476" y="157"/>
                  </a:lnTo>
                  <a:lnTo>
                    <a:pt x="542" y="108"/>
                  </a:lnTo>
                  <a:lnTo>
                    <a:pt x="613" y="71"/>
                  </a:lnTo>
                  <a:lnTo>
                    <a:pt x="686" y="44"/>
                  </a:lnTo>
                  <a:lnTo>
                    <a:pt x="761" y="31"/>
                  </a:lnTo>
                  <a:lnTo>
                    <a:pt x="763" y="33"/>
                  </a:lnTo>
                  <a:lnTo>
                    <a:pt x="768" y="38"/>
                  </a:lnTo>
                  <a:lnTo>
                    <a:pt x="774" y="44"/>
                  </a:lnTo>
                  <a:lnTo>
                    <a:pt x="776" y="53"/>
                  </a:lnTo>
                  <a:lnTo>
                    <a:pt x="776" y="66"/>
                  </a:lnTo>
                  <a:lnTo>
                    <a:pt x="768" y="84"/>
                  </a:lnTo>
                  <a:lnTo>
                    <a:pt x="752" y="104"/>
                  </a:lnTo>
                  <a:lnTo>
                    <a:pt x="726" y="128"/>
                  </a:lnTo>
                  <a:lnTo>
                    <a:pt x="708" y="150"/>
                  </a:lnTo>
                  <a:lnTo>
                    <a:pt x="690" y="183"/>
                  </a:lnTo>
                  <a:lnTo>
                    <a:pt x="673" y="225"/>
                  </a:lnTo>
                  <a:lnTo>
                    <a:pt x="657" y="276"/>
                  </a:lnTo>
                  <a:lnTo>
                    <a:pt x="642" y="331"/>
                  </a:lnTo>
                  <a:lnTo>
                    <a:pt x="629" y="393"/>
                  </a:lnTo>
                  <a:lnTo>
                    <a:pt x="618" y="455"/>
                  </a:lnTo>
                  <a:lnTo>
                    <a:pt x="607" y="516"/>
                  </a:lnTo>
                  <a:lnTo>
                    <a:pt x="598" y="578"/>
                  </a:lnTo>
                  <a:lnTo>
                    <a:pt x="591" y="636"/>
                  </a:lnTo>
                  <a:lnTo>
                    <a:pt x="587" y="686"/>
                  </a:lnTo>
                  <a:lnTo>
                    <a:pt x="584" y="730"/>
                  </a:lnTo>
                  <a:lnTo>
                    <a:pt x="587" y="766"/>
                  </a:lnTo>
                  <a:lnTo>
                    <a:pt x="589" y="790"/>
                  </a:lnTo>
                  <a:lnTo>
                    <a:pt x="591" y="790"/>
                  </a:lnTo>
                  <a:lnTo>
                    <a:pt x="593" y="788"/>
                  </a:lnTo>
                  <a:lnTo>
                    <a:pt x="600" y="783"/>
                  </a:lnTo>
                  <a:lnTo>
                    <a:pt x="607" y="777"/>
                  </a:lnTo>
                  <a:lnTo>
                    <a:pt x="618" y="761"/>
                  </a:lnTo>
                  <a:lnTo>
                    <a:pt x="631" y="741"/>
                  </a:lnTo>
                  <a:lnTo>
                    <a:pt x="646" y="713"/>
                  </a:lnTo>
                  <a:lnTo>
                    <a:pt x="664" y="675"/>
                  </a:lnTo>
                  <a:lnTo>
                    <a:pt x="684" y="629"/>
                  </a:lnTo>
                  <a:lnTo>
                    <a:pt x="708" y="567"/>
                  </a:lnTo>
                  <a:lnTo>
                    <a:pt x="732" y="494"/>
                  </a:lnTo>
                  <a:lnTo>
                    <a:pt x="765" y="400"/>
                  </a:lnTo>
                  <a:lnTo>
                    <a:pt x="796" y="316"/>
                  </a:lnTo>
                  <a:lnTo>
                    <a:pt x="827" y="241"/>
                  </a:lnTo>
                  <a:lnTo>
                    <a:pt x="856" y="177"/>
                  </a:lnTo>
                  <a:lnTo>
                    <a:pt x="885" y="124"/>
                  </a:lnTo>
                  <a:lnTo>
                    <a:pt x="911" y="84"/>
                  </a:lnTo>
                  <a:lnTo>
                    <a:pt x="935" y="58"/>
                  </a:lnTo>
                  <a:lnTo>
                    <a:pt x="962" y="44"/>
                  </a:lnTo>
                  <a:lnTo>
                    <a:pt x="986" y="44"/>
                  </a:lnTo>
                  <a:lnTo>
                    <a:pt x="1006" y="60"/>
                  </a:lnTo>
                  <a:lnTo>
                    <a:pt x="1028" y="89"/>
                  </a:lnTo>
                  <a:lnTo>
                    <a:pt x="1050" y="128"/>
                  </a:lnTo>
                  <a:lnTo>
                    <a:pt x="1070" y="179"/>
                  </a:lnTo>
                  <a:lnTo>
                    <a:pt x="1092" y="241"/>
                  </a:lnTo>
                  <a:lnTo>
                    <a:pt x="1112" y="307"/>
                  </a:lnTo>
                  <a:lnTo>
                    <a:pt x="1130" y="380"/>
                  </a:lnTo>
                  <a:lnTo>
                    <a:pt x="1143" y="457"/>
                  </a:lnTo>
                  <a:lnTo>
                    <a:pt x="1156" y="536"/>
                  </a:lnTo>
                  <a:lnTo>
                    <a:pt x="1163" y="616"/>
                  </a:lnTo>
                  <a:lnTo>
                    <a:pt x="1165" y="693"/>
                  </a:lnTo>
                  <a:lnTo>
                    <a:pt x="1167" y="691"/>
                  </a:lnTo>
                  <a:lnTo>
                    <a:pt x="1172" y="680"/>
                  </a:lnTo>
                  <a:lnTo>
                    <a:pt x="1180" y="664"/>
                  </a:lnTo>
                  <a:lnTo>
                    <a:pt x="1189" y="640"/>
                  </a:lnTo>
                  <a:lnTo>
                    <a:pt x="1200" y="609"/>
                  </a:lnTo>
                  <a:lnTo>
                    <a:pt x="1211" y="572"/>
                  </a:lnTo>
                  <a:lnTo>
                    <a:pt x="1220" y="528"/>
                  </a:lnTo>
                  <a:lnTo>
                    <a:pt x="1229" y="475"/>
                  </a:lnTo>
                  <a:lnTo>
                    <a:pt x="1233" y="415"/>
                  </a:lnTo>
                  <a:lnTo>
                    <a:pt x="1236" y="349"/>
                  </a:lnTo>
                  <a:lnTo>
                    <a:pt x="1233" y="274"/>
                  </a:lnTo>
                  <a:lnTo>
                    <a:pt x="1227" y="190"/>
                  </a:lnTo>
                  <a:lnTo>
                    <a:pt x="1213" y="10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60"/>
            <p:cNvSpPr>
              <a:spLocks/>
            </p:cNvSpPr>
            <p:nvPr/>
          </p:nvSpPr>
          <p:spPr bwMode="auto">
            <a:xfrm>
              <a:off x="-5678487" y="2479675"/>
              <a:ext cx="1211263" cy="3438525"/>
            </a:xfrm>
            <a:custGeom>
              <a:avLst/>
              <a:gdLst>
                <a:gd name="T0" fmla="*/ 763 w 763"/>
                <a:gd name="T1" fmla="*/ 9 h 2166"/>
                <a:gd name="T2" fmla="*/ 737 w 763"/>
                <a:gd name="T3" fmla="*/ 44 h 2166"/>
                <a:gd name="T4" fmla="*/ 682 w 763"/>
                <a:gd name="T5" fmla="*/ 104 h 2166"/>
                <a:gd name="T6" fmla="*/ 604 w 763"/>
                <a:gd name="T7" fmla="*/ 190 h 2166"/>
                <a:gd name="T8" fmla="*/ 518 w 763"/>
                <a:gd name="T9" fmla="*/ 304 h 2166"/>
                <a:gd name="T10" fmla="*/ 426 w 763"/>
                <a:gd name="T11" fmla="*/ 450 h 2166"/>
                <a:gd name="T12" fmla="*/ 340 w 763"/>
                <a:gd name="T13" fmla="*/ 629 h 2166"/>
                <a:gd name="T14" fmla="*/ 269 w 763"/>
                <a:gd name="T15" fmla="*/ 843 h 2166"/>
                <a:gd name="T16" fmla="*/ 225 w 763"/>
                <a:gd name="T17" fmla="*/ 1059 h 2166"/>
                <a:gd name="T18" fmla="*/ 216 w 763"/>
                <a:gd name="T19" fmla="*/ 1244 h 2166"/>
                <a:gd name="T20" fmla="*/ 231 w 763"/>
                <a:gd name="T21" fmla="*/ 1423 h 2166"/>
                <a:gd name="T22" fmla="*/ 264 w 763"/>
                <a:gd name="T23" fmla="*/ 1588 h 2166"/>
                <a:gd name="T24" fmla="*/ 309 w 763"/>
                <a:gd name="T25" fmla="*/ 1740 h 2166"/>
                <a:gd name="T26" fmla="*/ 359 w 763"/>
                <a:gd name="T27" fmla="*/ 1875 h 2166"/>
                <a:gd name="T28" fmla="*/ 408 w 763"/>
                <a:gd name="T29" fmla="*/ 1988 h 2166"/>
                <a:gd name="T30" fmla="*/ 448 w 763"/>
                <a:gd name="T31" fmla="*/ 2074 h 2166"/>
                <a:gd name="T32" fmla="*/ 476 w 763"/>
                <a:gd name="T33" fmla="*/ 2135 h 2166"/>
                <a:gd name="T34" fmla="*/ 483 w 763"/>
                <a:gd name="T35" fmla="*/ 2164 h 2166"/>
                <a:gd name="T36" fmla="*/ 465 w 763"/>
                <a:gd name="T37" fmla="*/ 2157 h 2166"/>
                <a:gd name="T38" fmla="*/ 353 w 763"/>
                <a:gd name="T39" fmla="*/ 2078 h 2166"/>
                <a:gd name="T40" fmla="*/ 258 w 763"/>
                <a:gd name="T41" fmla="*/ 2003 h 2166"/>
                <a:gd name="T42" fmla="*/ 178 w 763"/>
                <a:gd name="T43" fmla="*/ 1924 h 2166"/>
                <a:gd name="T44" fmla="*/ 114 w 763"/>
                <a:gd name="T45" fmla="*/ 1835 h 2166"/>
                <a:gd name="T46" fmla="*/ 66 w 763"/>
                <a:gd name="T47" fmla="*/ 1725 h 2166"/>
                <a:gd name="T48" fmla="*/ 31 w 763"/>
                <a:gd name="T49" fmla="*/ 1588 h 2166"/>
                <a:gd name="T50" fmla="*/ 8 w 763"/>
                <a:gd name="T51" fmla="*/ 1416 h 2166"/>
                <a:gd name="T52" fmla="*/ 0 w 763"/>
                <a:gd name="T53" fmla="*/ 1200 h 2166"/>
                <a:gd name="T54" fmla="*/ 4 w 763"/>
                <a:gd name="T55" fmla="*/ 964 h 2166"/>
                <a:gd name="T56" fmla="*/ 39 w 763"/>
                <a:gd name="T57" fmla="*/ 770 h 2166"/>
                <a:gd name="T58" fmla="*/ 103 w 763"/>
                <a:gd name="T59" fmla="*/ 600 h 2166"/>
                <a:gd name="T60" fmla="*/ 185 w 763"/>
                <a:gd name="T61" fmla="*/ 454 h 2166"/>
                <a:gd name="T62" fmla="*/ 280 w 763"/>
                <a:gd name="T63" fmla="*/ 333 h 2166"/>
                <a:gd name="T64" fmla="*/ 384 w 763"/>
                <a:gd name="T65" fmla="*/ 232 h 2166"/>
                <a:gd name="T66" fmla="*/ 485 w 763"/>
                <a:gd name="T67" fmla="*/ 150 h 2166"/>
                <a:gd name="T68" fmla="*/ 582 w 763"/>
                <a:gd name="T69" fmla="*/ 88 h 2166"/>
                <a:gd name="T70" fmla="*/ 664 w 763"/>
                <a:gd name="T71" fmla="*/ 44 h 2166"/>
                <a:gd name="T72" fmla="*/ 724 w 763"/>
                <a:gd name="T73" fmla="*/ 15 h 2166"/>
                <a:gd name="T74" fmla="*/ 759 w 763"/>
                <a:gd name="T75" fmla="*/ 2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3" h="2166">
                  <a:moveTo>
                    <a:pt x="763" y="0"/>
                  </a:moveTo>
                  <a:lnTo>
                    <a:pt x="763" y="9"/>
                  </a:lnTo>
                  <a:lnTo>
                    <a:pt x="754" y="22"/>
                  </a:lnTo>
                  <a:lnTo>
                    <a:pt x="737" y="44"/>
                  </a:lnTo>
                  <a:lnTo>
                    <a:pt x="713" y="71"/>
                  </a:lnTo>
                  <a:lnTo>
                    <a:pt x="682" y="104"/>
                  </a:lnTo>
                  <a:lnTo>
                    <a:pt x="646" y="143"/>
                  </a:lnTo>
                  <a:lnTo>
                    <a:pt x="604" y="190"/>
                  </a:lnTo>
                  <a:lnTo>
                    <a:pt x="562" y="243"/>
                  </a:lnTo>
                  <a:lnTo>
                    <a:pt x="518" y="304"/>
                  </a:lnTo>
                  <a:lnTo>
                    <a:pt x="472" y="373"/>
                  </a:lnTo>
                  <a:lnTo>
                    <a:pt x="426" y="450"/>
                  </a:lnTo>
                  <a:lnTo>
                    <a:pt x="381" y="536"/>
                  </a:lnTo>
                  <a:lnTo>
                    <a:pt x="340" y="629"/>
                  </a:lnTo>
                  <a:lnTo>
                    <a:pt x="302" y="732"/>
                  </a:lnTo>
                  <a:lnTo>
                    <a:pt x="269" y="843"/>
                  </a:lnTo>
                  <a:lnTo>
                    <a:pt x="240" y="964"/>
                  </a:lnTo>
                  <a:lnTo>
                    <a:pt x="225" y="1059"/>
                  </a:lnTo>
                  <a:lnTo>
                    <a:pt x="216" y="1152"/>
                  </a:lnTo>
                  <a:lnTo>
                    <a:pt x="216" y="1244"/>
                  </a:lnTo>
                  <a:lnTo>
                    <a:pt x="220" y="1335"/>
                  </a:lnTo>
                  <a:lnTo>
                    <a:pt x="231" y="1423"/>
                  </a:lnTo>
                  <a:lnTo>
                    <a:pt x="247" y="1507"/>
                  </a:lnTo>
                  <a:lnTo>
                    <a:pt x="264" y="1588"/>
                  </a:lnTo>
                  <a:lnTo>
                    <a:pt x="287" y="1665"/>
                  </a:lnTo>
                  <a:lnTo>
                    <a:pt x="309" y="1740"/>
                  </a:lnTo>
                  <a:lnTo>
                    <a:pt x="333" y="1809"/>
                  </a:lnTo>
                  <a:lnTo>
                    <a:pt x="359" y="1875"/>
                  </a:lnTo>
                  <a:lnTo>
                    <a:pt x="384" y="1932"/>
                  </a:lnTo>
                  <a:lnTo>
                    <a:pt x="408" y="1988"/>
                  </a:lnTo>
                  <a:lnTo>
                    <a:pt x="430" y="2034"/>
                  </a:lnTo>
                  <a:lnTo>
                    <a:pt x="448" y="2074"/>
                  </a:lnTo>
                  <a:lnTo>
                    <a:pt x="465" y="2109"/>
                  </a:lnTo>
                  <a:lnTo>
                    <a:pt x="476" y="2135"/>
                  </a:lnTo>
                  <a:lnTo>
                    <a:pt x="483" y="2153"/>
                  </a:lnTo>
                  <a:lnTo>
                    <a:pt x="483" y="2164"/>
                  </a:lnTo>
                  <a:lnTo>
                    <a:pt x="479" y="2166"/>
                  </a:lnTo>
                  <a:lnTo>
                    <a:pt x="465" y="2157"/>
                  </a:lnTo>
                  <a:lnTo>
                    <a:pt x="408" y="2115"/>
                  </a:lnTo>
                  <a:lnTo>
                    <a:pt x="353" y="2078"/>
                  </a:lnTo>
                  <a:lnTo>
                    <a:pt x="304" y="2040"/>
                  </a:lnTo>
                  <a:lnTo>
                    <a:pt x="258" y="2003"/>
                  </a:lnTo>
                  <a:lnTo>
                    <a:pt x="216" y="1963"/>
                  </a:lnTo>
                  <a:lnTo>
                    <a:pt x="178" y="1924"/>
                  </a:lnTo>
                  <a:lnTo>
                    <a:pt x="145" y="1882"/>
                  </a:lnTo>
                  <a:lnTo>
                    <a:pt x="114" y="1835"/>
                  </a:lnTo>
                  <a:lnTo>
                    <a:pt x="90" y="1782"/>
                  </a:lnTo>
                  <a:lnTo>
                    <a:pt x="66" y="1725"/>
                  </a:lnTo>
                  <a:lnTo>
                    <a:pt x="48" y="1661"/>
                  </a:lnTo>
                  <a:lnTo>
                    <a:pt x="31" y="1588"/>
                  </a:lnTo>
                  <a:lnTo>
                    <a:pt x="20" y="1509"/>
                  </a:lnTo>
                  <a:lnTo>
                    <a:pt x="8" y="1416"/>
                  </a:lnTo>
                  <a:lnTo>
                    <a:pt x="4" y="1315"/>
                  </a:lnTo>
                  <a:lnTo>
                    <a:pt x="0" y="1200"/>
                  </a:lnTo>
                  <a:lnTo>
                    <a:pt x="0" y="1072"/>
                  </a:lnTo>
                  <a:lnTo>
                    <a:pt x="4" y="964"/>
                  </a:lnTo>
                  <a:lnTo>
                    <a:pt x="20" y="865"/>
                  </a:lnTo>
                  <a:lnTo>
                    <a:pt x="39" y="770"/>
                  </a:lnTo>
                  <a:lnTo>
                    <a:pt x="68" y="682"/>
                  </a:lnTo>
                  <a:lnTo>
                    <a:pt x="103" y="600"/>
                  </a:lnTo>
                  <a:lnTo>
                    <a:pt x="141" y="525"/>
                  </a:lnTo>
                  <a:lnTo>
                    <a:pt x="185" y="454"/>
                  </a:lnTo>
                  <a:lnTo>
                    <a:pt x="231" y="390"/>
                  </a:lnTo>
                  <a:lnTo>
                    <a:pt x="280" y="333"/>
                  </a:lnTo>
                  <a:lnTo>
                    <a:pt x="333" y="280"/>
                  </a:lnTo>
                  <a:lnTo>
                    <a:pt x="384" y="232"/>
                  </a:lnTo>
                  <a:lnTo>
                    <a:pt x="434" y="188"/>
                  </a:lnTo>
                  <a:lnTo>
                    <a:pt x="485" y="150"/>
                  </a:lnTo>
                  <a:lnTo>
                    <a:pt x="536" y="117"/>
                  </a:lnTo>
                  <a:lnTo>
                    <a:pt x="582" y="88"/>
                  </a:lnTo>
                  <a:lnTo>
                    <a:pt x="624" y="64"/>
                  </a:lnTo>
                  <a:lnTo>
                    <a:pt x="664" y="44"/>
                  </a:lnTo>
                  <a:lnTo>
                    <a:pt x="697" y="29"/>
                  </a:lnTo>
                  <a:lnTo>
                    <a:pt x="724" y="15"/>
                  </a:lnTo>
                  <a:lnTo>
                    <a:pt x="746" y="7"/>
                  </a:lnTo>
                  <a:lnTo>
                    <a:pt x="759" y="2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61"/>
            <p:cNvSpPr>
              <a:spLocks/>
            </p:cNvSpPr>
            <p:nvPr/>
          </p:nvSpPr>
          <p:spPr bwMode="auto">
            <a:xfrm>
              <a:off x="-6096000" y="2543175"/>
              <a:ext cx="1143000" cy="2628900"/>
            </a:xfrm>
            <a:custGeom>
              <a:avLst/>
              <a:gdLst>
                <a:gd name="T0" fmla="*/ 717 w 720"/>
                <a:gd name="T1" fmla="*/ 6 h 1656"/>
                <a:gd name="T2" fmla="*/ 711 w 720"/>
                <a:gd name="T3" fmla="*/ 28 h 1656"/>
                <a:gd name="T4" fmla="*/ 662 w 720"/>
                <a:gd name="T5" fmla="*/ 70 h 1656"/>
                <a:gd name="T6" fmla="*/ 585 w 720"/>
                <a:gd name="T7" fmla="*/ 130 h 1656"/>
                <a:gd name="T8" fmla="*/ 488 w 720"/>
                <a:gd name="T9" fmla="*/ 218 h 1656"/>
                <a:gd name="T10" fmla="*/ 382 w 720"/>
                <a:gd name="T11" fmla="*/ 333 h 1656"/>
                <a:gd name="T12" fmla="*/ 274 w 720"/>
                <a:gd name="T13" fmla="*/ 483 h 1656"/>
                <a:gd name="T14" fmla="*/ 192 w 720"/>
                <a:gd name="T15" fmla="*/ 648 h 1656"/>
                <a:gd name="T16" fmla="*/ 148 w 720"/>
                <a:gd name="T17" fmla="*/ 807 h 1656"/>
                <a:gd name="T18" fmla="*/ 126 w 720"/>
                <a:gd name="T19" fmla="*/ 973 h 1656"/>
                <a:gd name="T20" fmla="*/ 126 w 720"/>
                <a:gd name="T21" fmla="*/ 1136 h 1656"/>
                <a:gd name="T22" fmla="*/ 139 w 720"/>
                <a:gd name="T23" fmla="*/ 1288 h 1656"/>
                <a:gd name="T24" fmla="*/ 159 w 720"/>
                <a:gd name="T25" fmla="*/ 1425 h 1656"/>
                <a:gd name="T26" fmla="*/ 179 w 720"/>
                <a:gd name="T27" fmla="*/ 1535 h 1656"/>
                <a:gd name="T28" fmla="*/ 199 w 720"/>
                <a:gd name="T29" fmla="*/ 1614 h 1656"/>
                <a:gd name="T30" fmla="*/ 205 w 720"/>
                <a:gd name="T31" fmla="*/ 1654 h 1656"/>
                <a:gd name="T32" fmla="*/ 199 w 720"/>
                <a:gd name="T33" fmla="*/ 1648 h 1656"/>
                <a:gd name="T34" fmla="*/ 172 w 720"/>
                <a:gd name="T35" fmla="*/ 1617 h 1656"/>
                <a:gd name="T36" fmla="*/ 132 w 720"/>
                <a:gd name="T37" fmla="*/ 1559 h 1656"/>
                <a:gd name="T38" fmla="*/ 88 w 720"/>
                <a:gd name="T39" fmla="*/ 1480 h 1656"/>
                <a:gd name="T40" fmla="*/ 46 w 720"/>
                <a:gd name="T41" fmla="*/ 1378 h 1656"/>
                <a:gd name="T42" fmla="*/ 13 w 720"/>
                <a:gd name="T43" fmla="*/ 1250 h 1656"/>
                <a:gd name="T44" fmla="*/ 0 w 720"/>
                <a:gd name="T45" fmla="*/ 1098 h 1656"/>
                <a:gd name="T46" fmla="*/ 11 w 720"/>
                <a:gd name="T47" fmla="*/ 924 h 1656"/>
                <a:gd name="T48" fmla="*/ 57 w 720"/>
                <a:gd name="T49" fmla="*/ 723 h 1656"/>
                <a:gd name="T50" fmla="*/ 132 w 720"/>
                <a:gd name="T51" fmla="*/ 529 h 1656"/>
                <a:gd name="T52" fmla="*/ 223 w 720"/>
                <a:gd name="T53" fmla="*/ 373 h 1656"/>
                <a:gd name="T54" fmla="*/ 322 w 720"/>
                <a:gd name="T55" fmla="*/ 249 h 1656"/>
                <a:gd name="T56" fmla="*/ 424 w 720"/>
                <a:gd name="T57" fmla="*/ 154 h 1656"/>
                <a:gd name="T58" fmla="*/ 521 w 720"/>
                <a:gd name="T59" fmla="*/ 86 h 1656"/>
                <a:gd name="T60" fmla="*/ 603 w 720"/>
                <a:gd name="T61" fmla="*/ 39 h 1656"/>
                <a:gd name="T62" fmla="*/ 664 w 720"/>
                <a:gd name="T63" fmla="*/ 13 h 1656"/>
                <a:gd name="T64" fmla="*/ 700 w 720"/>
                <a:gd name="T65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0" h="1656">
                  <a:moveTo>
                    <a:pt x="704" y="0"/>
                  </a:moveTo>
                  <a:lnTo>
                    <a:pt x="717" y="6"/>
                  </a:lnTo>
                  <a:lnTo>
                    <a:pt x="720" y="15"/>
                  </a:lnTo>
                  <a:lnTo>
                    <a:pt x="711" y="28"/>
                  </a:lnTo>
                  <a:lnTo>
                    <a:pt x="691" y="48"/>
                  </a:lnTo>
                  <a:lnTo>
                    <a:pt x="662" y="70"/>
                  </a:lnTo>
                  <a:lnTo>
                    <a:pt x="627" y="97"/>
                  </a:lnTo>
                  <a:lnTo>
                    <a:pt x="585" y="130"/>
                  </a:lnTo>
                  <a:lnTo>
                    <a:pt x="539" y="172"/>
                  </a:lnTo>
                  <a:lnTo>
                    <a:pt x="488" y="218"/>
                  </a:lnTo>
                  <a:lnTo>
                    <a:pt x="435" y="271"/>
                  </a:lnTo>
                  <a:lnTo>
                    <a:pt x="382" y="333"/>
                  </a:lnTo>
                  <a:lnTo>
                    <a:pt x="327" y="403"/>
                  </a:lnTo>
                  <a:lnTo>
                    <a:pt x="274" y="483"/>
                  </a:lnTo>
                  <a:lnTo>
                    <a:pt x="225" y="573"/>
                  </a:lnTo>
                  <a:lnTo>
                    <a:pt x="192" y="648"/>
                  </a:lnTo>
                  <a:lnTo>
                    <a:pt x="166" y="725"/>
                  </a:lnTo>
                  <a:lnTo>
                    <a:pt x="148" y="807"/>
                  </a:lnTo>
                  <a:lnTo>
                    <a:pt x="135" y="889"/>
                  </a:lnTo>
                  <a:lnTo>
                    <a:pt x="126" y="973"/>
                  </a:lnTo>
                  <a:lnTo>
                    <a:pt x="124" y="1054"/>
                  </a:lnTo>
                  <a:lnTo>
                    <a:pt x="126" y="1136"/>
                  </a:lnTo>
                  <a:lnTo>
                    <a:pt x="130" y="1213"/>
                  </a:lnTo>
                  <a:lnTo>
                    <a:pt x="139" y="1288"/>
                  </a:lnTo>
                  <a:lnTo>
                    <a:pt x="148" y="1359"/>
                  </a:lnTo>
                  <a:lnTo>
                    <a:pt x="159" y="1425"/>
                  </a:lnTo>
                  <a:lnTo>
                    <a:pt x="170" y="1484"/>
                  </a:lnTo>
                  <a:lnTo>
                    <a:pt x="179" y="1535"/>
                  </a:lnTo>
                  <a:lnTo>
                    <a:pt x="190" y="1579"/>
                  </a:lnTo>
                  <a:lnTo>
                    <a:pt x="199" y="1614"/>
                  </a:lnTo>
                  <a:lnTo>
                    <a:pt x="203" y="1639"/>
                  </a:lnTo>
                  <a:lnTo>
                    <a:pt x="205" y="1654"/>
                  </a:lnTo>
                  <a:lnTo>
                    <a:pt x="205" y="1656"/>
                  </a:lnTo>
                  <a:lnTo>
                    <a:pt x="199" y="1648"/>
                  </a:lnTo>
                  <a:lnTo>
                    <a:pt x="188" y="1634"/>
                  </a:lnTo>
                  <a:lnTo>
                    <a:pt x="172" y="1617"/>
                  </a:lnTo>
                  <a:lnTo>
                    <a:pt x="152" y="1590"/>
                  </a:lnTo>
                  <a:lnTo>
                    <a:pt x="132" y="1559"/>
                  </a:lnTo>
                  <a:lnTo>
                    <a:pt x="110" y="1524"/>
                  </a:lnTo>
                  <a:lnTo>
                    <a:pt x="88" y="1480"/>
                  </a:lnTo>
                  <a:lnTo>
                    <a:pt x="66" y="1431"/>
                  </a:lnTo>
                  <a:lnTo>
                    <a:pt x="46" y="1378"/>
                  </a:lnTo>
                  <a:lnTo>
                    <a:pt x="29" y="1317"/>
                  </a:lnTo>
                  <a:lnTo>
                    <a:pt x="13" y="1250"/>
                  </a:lnTo>
                  <a:lnTo>
                    <a:pt x="4" y="1178"/>
                  </a:lnTo>
                  <a:lnTo>
                    <a:pt x="0" y="1098"/>
                  </a:lnTo>
                  <a:lnTo>
                    <a:pt x="2" y="1014"/>
                  </a:lnTo>
                  <a:lnTo>
                    <a:pt x="11" y="924"/>
                  </a:lnTo>
                  <a:lnTo>
                    <a:pt x="29" y="825"/>
                  </a:lnTo>
                  <a:lnTo>
                    <a:pt x="57" y="723"/>
                  </a:lnTo>
                  <a:lnTo>
                    <a:pt x="91" y="622"/>
                  </a:lnTo>
                  <a:lnTo>
                    <a:pt x="132" y="529"/>
                  </a:lnTo>
                  <a:lnTo>
                    <a:pt x="174" y="445"/>
                  </a:lnTo>
                  <a:lnTo>
                    <a:pt x="223" y="373"/>
                  </a:lnTo>
                  <a:lnTo>
                    <a:pt x="271" y="306"/>
                  </a:lnTo>
                  <a:lnTo>
                    <a:pt x="322" y="249"/>
                  </a:lnTo>
                  <a:lnTo>
                    <a:pt x="373" y="198"/>
                  </a:lnTo>
                  <a:lnTo>
                    <a:pt x="424" y="154"/>
                  </a:lnTo>
                  <a:lnTo>
                    <a:pt x="472" y="117"/>
                  </a:lnTo>
                  <a:lnTo>
                    <a:pt x="521" y="86"/>
                  </a:lnTo>
                  <a:lnTo>
                    <a:pt x="563" y="59"/>
                  </a:lnTo>
                  <a:lnTo>
                    <a:pt x="603" y="39"/>
                  </a:lnTo>
                  <a:lnTo>
                    <a:pt x="636" y="24"/>
                  </a:lnTo>
                  <a:lnTo>
                    <a:pt x="664" y="13"/>
                  </a:lnTo>
                  <a:lnTo>
                    <a:pt x="686" y="4"/>
                  </a:lnTo>
                  <a:lnTo>
                    <a:pt x="700" y="0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62"/>
            <p:cNvSpPr>
              <a:spLocks/>
            </p:cNvSpPr>
            <p:nvPr/>
          </p:nvSpPr>
          <p:spPr bwMode="auto">
            <a:xfrm>
              <a:off x="-3344862" y="3159125"/>
              <a:ext cx="949325" cy="571500"/>
            </a:xfrm>
            <a:custGeom>
              <a:avLst/>
              <a:gdLst>
                <a:gd name="T0" fmla="*/ 121 w 598"/>
                <a:gd name="T1" fmla="*/ 0 h 360"/>
                <a:gd name="T2" fmla="*/ 167 w 598"/>
                <a:gd name="T3" fmla="*/ 2 h 360"/>
                <a:gd name="T4" fmla="*/ 220 w 598"/>
                <a:gd name="T5" fmla="*/ 7 h 360"/>
                <a:gd name="T6" fmla="*/ 282 w 598"/>
                <a:gd name="T7" fmla="*/ 13 h 360"/>
                <a:gd name="T8" fmla="*/ 348 w 598"/>
                <a:gd name="T9" fmla="*/ 24 h 360"/>
                <a:gd name="T10" fmla="*/ 401 w 598"/>
                <a:gd name="T11" fmla="*/ 33 h 360"/>
                <a:gd name="T12" fmla="*/ 445 w 598"/>
                <a:gd name="T13" fmla="*/ 42 h 360"/>
                <a:gd name="T14" fmla="*/ 481 w 598"/>
                <a:gd name="T15" fmla="*/ 49 h 360"/>
                <a:gd name="T16" fmla="*/ 509 w 598"/>
                <a:gd name="T17" fmla="*/ 55 h 360"/>
                <a:gd name="T18" fmla="*/ 536 w 598"/>
                <a:gd name="T19" fmla="*/ 62 h 360"/>
                <a:gd name="T20" fmla="*/ 560 w 598"/>
                <a:gd name="T21" fmla="*/ 71 h 360"/>
                <a:gd name="T22" fmla="*/ 582 w 598"/>
                <a:gd name="T23" fmla="*/ 79 h 360"/>
                <a:gd name="T24" fmla="*/ 593 w 598"/>
                <a:gd name="T25" fmla="*/ 93 h 360"/>
                <a:gd name="T26" fmla="*/ 598 w 598"/>
                <a:gd name="T27" fmla="*/ 104 h 360"/>
                <a:gd name="T28" fmla="*/ 598 w 598"/>
                <a:gd name="T29" fmla="*/ 115 h 360"/>
                <a:gd name="T30" fmla="*/ 598 w 598"/>
                <a:gd name="T31" fmla="*/ 124 h 360"/>
                <a:gd name="T32" fmla="*/ 595 w 598"/>
                <a:gd name="T33" fmla="*/ 126 h 360"/>
                <a:gd name="T34" fmla="*/ 573 w 598"/>
                <a:gd name="T35" fmla="*/ 176 h 360"/>
                <a:gd name="T36" fmla="*/ 545 w 598"/>
                <a:gd name="T37" fmla="*/ 223 h 360"/>
                <a:gd name="T38" fmla="*/ 514 w 598"/>
                <a:gd name="T39" fmla="*/ 265 h 360"/>
                <a:gd name="T40" fmla="*/ 476 w 598"/>
                <a:gd name="T41" fmla="*/ 300 h 360"/>
                <a:gd name="T42" fmla="*/ 434 w 598"/>
                <a:gd name="T43" fmla="*/ 329 h 360"/>
                <a:gd name="T44" fmla="*/ 388 w 598"/>
                <a:gd name="T45" fmla="*/ 349 h 360"/>
                <a:gd name="T46" fmla="*/ 337 w 598"/>
                <a:gd name="T47" fmla="*/ 360 h 360"/>
                <a:gd name="T48" fmla="*/ 284 w 598"/>
                <a:gd name="T49" fmla="*/ 360 h 360"/>
                <a:gd name="T50" fmla="*/ 229 w 598"/>
                <a:gd name="T51" fmla="*/ 351 h 360"/>
                <a:gd name="T52" fmla="*/ 174 w 598"/>
                <a:gd name="T53" fmla="*/ 333 h 360"/>
                <a:gd name="T54" fmla="*/ 130 w 598"/>
                <a:gd name="T55" fmla="*/ 309 h 360"/>
                <a:gd name="T56" fmla="*/ 90 w 598"/>
                <a:gd name="T57" fmla="*/ 282 h 360"/>
                <a:gd name="T58" fmla="*/ 59 w 598"/>
                <a:gd name="T59" fmla="*/ 251 h 360"/>
                <a:gd name="T60" fmla="*/ 35 w 598"/>
                <a:gd name="T61" fmla="*/ 218 h 360"/>
                <a:gd name="T62" fmla="*/ 17 w 598"/>
                <a:gd name="T63" fmla="*/ 183 h 360"/>
                <a:gd name="T64" fmla="*/ 6 w 598"/>
                <a:gd name="T65" fmla="*/ 150 h 360"/>
                <a:gd name="T66" fmla="*/ 0 w 598"/>
                <a:gd name="T67" fmla="*/ 117 h 360"/>
                <a:gd name="T68" fmla="*/ 2 w 598"/>
                <a:gd name="T69" fmla="*/ 84 h 360"/>
                <a:gd name="T70" fmla="*/ 11 w 598"/>
                <a:gd name="T71" fmla="*/ 55 h 360"/>
                <a:gd name="T72" fmla="*/ 26 w 598"/>
                <a:gd name="T73" fmla="*/ 31 h 360"/>
                <a:gd name="T74" fmla="*/ 50 w 598"/>
                <a:gd name="T75" fmla="*/ 15 h 360"/>
                <a:gd name="T76" fmla="*/ 81 w 598"/>
                <a:gd name="T77" fmla="*/ 7 h 360"/>
                <a:gd name="T78" fmla="*/ 121 w 598"/>
                <a:gd name="T7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8" h="360">
                  <a:moveTo>
                    <a:pt x="121" y="0"/>
                  </a:moveTo>
                  <a:lnTo>
                    <a:pt x="167" y="2"/>
                  </a:lnTo>
                  <a:lnTo>
                    <a:pt x="220" y="7"/>
                  </a:lnTo>
                  <a:lnTo>
                    <a:pt x="282" y="13"/>
                  </a:lnTo>
                  <a:lnTo>
                    <a:pt x="348" y="24"/>
                  </a:lnTo>
                  <a:lnTo>
                    <a:pt x="401" y="33"/>
                  </a:lnTo>
                  <a:lnTo>
                    <a:pt x="445" y="42"/>
                  </a:lnTo>
                  <a:lnTo>
                    <a:pt x="481" y="49"/>
                  </a:lnTo>
                  <a:lnTo>
                    <a:pt x="509" y="55"/>
                  </a:lnTo>
                  <a:lnTo>
                    <a:pt x="536" y="62"/>
                  </a:lnTo>
                  <a:lnTo>
                    <a:pt x="560" y="71"/>
                  </a:lnTo>
                  <a:lnTo>
                    <a:pt x="582" y="79"/>
                  </a:lnTo>
                  <a:lnTo>
                    <a:pt x="593" y="93"/>
                  </a:lnTo>
                  <a:lnTo>
                    <a:pt x="598" y="104"/>
                  </a:lnTo>
                  <a:lnTo>
                    <a:pt x="598" y="115"/>
                  </a:lnTo>
                  <a:lnTo>
                    <a:pt x="598" y="124"/>
                  </a:lnTo>
                  <a:lnTo>
                    <a:pt x="595" y="126"/>
                  </a:lnTo>
                  <a:lnTo>
                    <a:pt x="573" y="176"/>
                  </a:lnTo>
                  <a:lnTo>
                    <a:pt x="545" y="223"/>
                  </a:lnTo>
                  <a:lnTo>
                    <a:pt x="514" y="265"/>
                  </a:lnTo>
                  <a:lnTo>
                    <a:pt x="476" y="300"/>
                  </a:lnTo>
                  <a:lnTo>
                    <a:pt x="434" y="329"/>
                  </a:lnTo>
                  <a:lnTo>
                    <a:pt x="388" y="349"/>
                  </a:lnTo>
                  <a:lnTo>
                    <a:pt x="337" y="360"/>
                  </a:lnTo>
                  <a:lnTo>
                    <a:pt x="284" y="360"/>
                  </a:lnTo>
                  <a:lnTo>
                    <a:pt x="229" y="351"/>
                  </a:lnTo>
                  <a:lnTo>
                    <a:pt x="174" y="333"/>
                  </a:lnTo>
                  <a:lnTo>
                    <a:pt x="130" y="309"/>
                  </a:lnTo>
                  <a:lnTo>
                    <a:pt x="90" y="282"/>
                  </a:lnTo>
                  <a:lnTo>
                    <a:pt x="59" y="251"/>
                  </a:lnTo>
                  <a:lnTo>
                    <a:pt x="35" y="218"/>
                  </a:lnTo>
                  <a:lnTo>
                    <a:pt x="17" y="183"/>
                  </a:lnTo>
                  <a:lnTo>
                    <a:pt x="6" y="150"/>
                  </a:lnTo>
                  <a:lnTo>
                    <a:pt x="0" y="117"/>
                  </a:lnTo>
                  <a:lnTo>
                    <a:pt x="2" y="84"/>
                  </a:lnTo>
                  <a:lnTo>
                    <a:pt x="11" y="55"/>
                  </a:lnTo>
                  <a:lnTo>
                    <a:pt x="26" y="31"/>
                  </a:lnTo>
                  <a:lnTo>
                    <a:pt x="50" y="15"/>
                  </a:lnTo>
                  <a:lnTo>
                    <a:pt x="81" y="7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63"/>
            <p:cNvSpPr>
              <a:spLocks/>
            </p:cNvSpPr>
            <p:nvPr/>
          </p:nvSpPr>
          <p:spPr bwMode="auto">
            <a:xfrm>
              <a:off x="-4978400" y="2990850"/>
              <a:ext cx="987425" cy="615950"/>
            </a:xfrm>
            <a:custGeom>
              <a:avLst/>
              <a:gdLst>
                <a:gd name="T0" fmla="*/ 309 w 622"/>
                <a:gd name="T1" fmla="*/ 0 h 388"/>
                <a:gd name="T2" fmla="*/ 384 w 622"/>
                <a:gd name="T3" fmla="*/ 2 h 388"/>
                <a:gd name="T4" fmla="*/ 468 w 622"/>
                <a:gd name="T5" fmla="*/ 11 h 388"/>
                <a:gd name="T6" fmla="*/ 558 w 622"/>
                <a:gd name="T7" fmla="*/ 24 h 388"/>
                <a:gd name="T8" fmla="*/ 561 w 622"/>
                <a:gd name="T9" fmla="*/ 24 h 388"/>
                <a:gd name="T10" fmla="*/ 569 w 622"/>
                <a:gd name="T11" fmla="*/ 27 h 388"/>
                <a:gd name="T12" fmla="*/ 581 w 622"/>
                <a:gd name="T13" fmla="*/ 31 h 388"/>
                <a:gd name="T14" fmla="*/ 594 w 622"/>
                <a:gd name="T15" fmla="*/ 38 h 388"/>
                <a:gd name="T16" fmla="*/ 605 w 622"/>
                <a:gd name="T17" fmla="*/ 49 h 388"/>
                <a:gd name="T18" fmla="*/ 616 w 622"/>
                <a:gd name="T19" fmla="*/ 64 h 388"/>
                <a:gd name="T20" fmla="*/ 622 w 622"/>
                <a:gd name="T21" fmla="*/ 84 h 388"/>
                <a:gd name="T22" fmla="*/ 622 w 622"/>
                <a:gd name="T23" fmla="*/ 108 h 388"/>
                <a:gd name="T24" fmla="*/ 614 w 622"/>
                <a:gd name="T25" fmla="*/ 141 h 388"/>
                <a:gd name="T26" fmla="*/ 605 w 622"/>
                <a:gd name="T27" fmla="*/ 166 h 388"/>
                <a:gd name="T28" fmla="*/ 594 w 622"/>
                <a:gd name="T29" fmla="*/ 194 h 388"/>
                <a:gd name="T30" fmla="*/ 578 w 622"/>
                <a:gd name="T31" fmla="*/ 223 h 388"/>
                <a:gd name="T32" fmla="*/ 561 w 622"/>
                <a:gd name="T33" fmla="*/ 256 h 388"/>
                <a:gd name="T34" fmla="*/ 541 w 622"/>
                <a:gd name="T35" fmla="*/ 287 h 388"/>
                <a:gd name="T36" fmla="*/ 514 w 622"/>
                <a:gd name="T37" fmla="*/ 316 h 388"/>
                <a:gd name="T38" fmla="*/ 483 w 622"/>
                <a:gd name="T39" fmla="*/ 340 h 388"/>
                <a:gd name="T40" fmla="*/ 448 w 622"/>
                <a:gd name="T41" fmla="*/ 362 h 388"/>
                <a:gd name="T42" fmla="*/ 408 w 622"/>
                <a:gd name="T43" fmla="*/ 380 h 388"/>
                <a:gd name="T44" fmla="*/ 362 w 622"/>
                <a:gd name="T45" fmla="*/ 388 h 388"/>
                <a:gd name="T46" fmla="*/ 309 w 622"/>
                <a:gd name="T47" fmla="*/ 388 h 388"/>
                <a:gd name="T48" fmla="*/ 265 w 622"/>
                <a:gd name="T49" fmla="*/ 382 h 388"/>
                <a:gd name="T50" fmla="*/ 223 w 622"/>
                <a:gd name="T51" fmla="*/ 368 h 388"/>
                <a:gd name="T52" fmla="*/ 183 w 622"/>
                <a:gd name="T53" fmla="*/ 349 h 388"/>
                <a:gd name="T54" fmla="*/ 148 w 622"/>
                <a:gd name="T55" fmla="*/ 322 h 388"/>
                <a:gd name="T56" fmla="*/ 113 w 622"/>
                <a:gd name="T57" fmla="*/ 291 h 388"/>
                <a:gd name="T58" fmla="*/ 84 w 622"/>
                <a:gd name="T59" fmla="*/ 258 h 388"/>
                <a:gd name="T60" fmla="*/ 57 w 622"/>
                <a:gd name="T61" fmla="*/ 225 h 388"/>
                <a:gd name="T62" fmla="*/ 35 w 622"/>
                <a:gd name="T63" fmla="*/ 190 h 388"/>
                <a:gd name="T64" fmla="*/ 18 w 622"/>
                <a:gd name="T65" fmla="*/ 157 h 388"/>
                <a:gd name="T66" fmla="*/ 7 w 622"/>
                <a:gd name="T67" fmla="*/ 126 h 388"/>
                <a:gd name="T68" fmla="*/ 0 w 622"/>
                <a:gd name="T69" fmla="*/ 99 h 388"/>
                <a:gd name="T70" fmla="*/ 0 w 622"/>
                <a:gd name="T71" fmla="*/ 75 h 388"/>
                <a:gd name="T72" fmla="*/ 4 w 622"/>
                <a:gd name="T73" fmla="*/ 57 h 388"/>
                <a:gd name="T74" fmla="*/ 18 w 622"/>
                <a:gd name="T75" fmla="*/ 49 h 388"/>
                <a:gd name="T76" fmla="*/ 46 w 622"/>
                <a:gd name="T77" fmla="*/ 38 h 388"/>
                <a:gd name="T78" fmla="*/ 84 w 622"/>
                <a:gd name="T79" fmla="*/ 27 h 388"/>
                <a:gd name="T80" fmla="*/ 128 w 622"/>
                <a:gd name="T81" fmla="*/ 18 h 388"/>
                <a:gd name="T82" fmla="*/ 181 w 622"/>
                <a:gd name="T83" fmla="*/ 9 h 388"/>
                <a:gd name="T84" fmla="*/ 241 w 622"/>
                <a:gd name="T85" fmla="*/ 2 h 388"/>
                <a:gd name="T86" fmla="*/ 309 w 622"/>
                <a:gd name="T8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2" h="388">
                  <a:moveTo>
                    <a:pt x="309" y="0"/>
                  </a:moveTo>
                  <a:lnTo>
                    <a:pt x="384" y="2"/>
                  </a:lnTo>
                  <a:lnTo>
                    <a:pt x="468" y="11"/>
                  </a:lnTo>
                  <a:lnTo>
                    <a:pt x="558" y="24"/>
                  </a:lnTo>
                  <a:lnTo>
                    <a:pt x="561" y="24"/>
                  </a:lnTo>
                  <a:lnTo>
                    <a:pt x="569" y="27"/>
                  </a:lnTo>
                  <a:lnTo>
                    <a:pt x="581" y="31"/>
                  </a:lnTo>
                  <a:lnTo>
                    <a:pt x="594" y="38"/>
                  </a:lnTo>
                  <a:lnTo>
                    <a:pt x="605" y="49"/>
                  </a:lnTo>
                  <a:lnTo>
                    <a:pt x="616" y="64"/>
                  </a:lnTo>
                  <a:lnTo>
                    <a:pt x="622" y="84"/>
                  </a:lnTo>
                  <a:lnTo>
                    <a:pt x="622" y="108"/>
                  </a:lnTo>
                  <a:lnTo>
                    <a:pt x="614" y="141"/>
                  </a:lnTo>
                  <a:lnTo>
                    <a:pt x="605" y="166"/>
                  </a:lnTo>
                  <a:lnTo>
                    <a:pt x="594" y="194"/>
                  </a:lnTo>
                  <a:lnTo>
                    <a:pt x="578" y="223"/>
                  </a:lnTo>
                  <a:lnTo>
                    <a:pt x="561" y="256"/>
                  </a:lnTo>
                  <a:lnTo>
                    <a:pt x="541" y="287"/>
                  </a:lnTo>
                  <a:lnTo>
                    <a:pt x="514" y="316"/>
                  </a:lnTo>
                  <a:lnTo>
                    <a:pt x="483" y="340"/>
                  </a:lnTo>
                  <a:lnTo>
                    <a:pt x="448" y="362"/>
                  </a:lnTo>
                  <a:lnTo>
                    <a:pt x="408" y="380"/>
                  </a:lnTo>
                  <a:lnTo>
                    <a:pt x="362" y="388"/>
                  </a:lnTo>
                  <a:lnTo>
                    <a:pt x="309" y="388"/>
                  </a:lnTo>
                  <a:lnTo>
                    <a:pt x="265" y="382"/>
                  </a:lnTo>
                  <a:lnTo>
                    <a:pt x="223" y="368"/>
                  </a:lnTo>
                  <a:lnTo>
                    <a:pt x="183" y="349"/>
                  </a:lnTo>
                  <a:lnTo>
                    <a:pt x="148" y="322"/>
                  </a:lnTo>
                  <a:lnTo>
                    <a:pt x="113" y="291"/>
                  </a:lnTo>
                  <a:lnTo>
                    <a:pt x="84" y="258"/>
                  </a:lnTo>
                  <a:lnTo>
                    <a:pt x="57" y="225"/>
                  </a:lnTo>
                  <a:lnTo>
                    <a:pt x="35" y="190"/>
                  </a:lnTo>
                  <a:lnTo>
                    <a:pt x="18" y="157"/>
                  </a:lnTo>
                  <a:lnTo>
                    <a:pt x="7" y="126"/>
                  </a:lnTo>
                  <a:lnTo>
                    <a:pt x="0" y="99"/>
                  </a:lnTo>
                  <a:lnTo>
                    <a:pt x="0" y="75"/>
                  </a:lnTo>
                  <a:lnTo>
                    <a:pt x="4" y="57"/>
                  </a:lnTo>
                  <a:lnTo>
                    <a:pt x="18" y="49"/>
                  </a:lnTo>
                  <a:lnTo>
                    <a:pt x="46" y="38"/>
                  </a:lnTo>
                  <a:lnTo>
                    <a:pt x="84" y="27"/>
                  </a:lnTo>
                  <a:lnTo>
                    <a:pt x="128" y="18"/>
                  </a:lnTo>
                  <a:lnTo>
                    <a:pt x="181" y="9"/>
                  </a:lnTo>
                  <a:lnTo>
                    <a:pt x="241" y="2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164"/>
            <p:cNvSpPr>
              <a:spLocks/>
            </p:cNvSpPr>
            <p:nvPr/>
          </p:nvSpPr>
          <p:spPr bwMode="auto">
            <a:xfrm>
              <a:off x="-5268912" y="3908425"/>
              <a:ext cx="3121025" cy="1631950"/>
            </a:xfrm>
            <a:custGeom>
              <a:avLst/>
              <a:gdLst>
                <a:gd name="T0" fmla="*/ 583 w 1966"/>
                <a:gd name="T1" fmla="*/ 2 h 1028"/>
                <a:gd name="T2" fmla="*/ 688 w 1966"/>
                <a:gd name="T3" fmla="*/ 13 h 1028"/>
                <a:gd name="T4" fmla="*/ 750 w 1966"/>
                <a:gd name="T5" fmla="*/ 53 h 1028"/>
                <a:gd name="T6" fmla="*/ 761 w 1966"/>
                <a:gd name="T7" fmla="*/ 154 h 1028"/>
                <a:gd name="T8" fmla="*/ 867 w 1966"/>
                <a:gd name="T9" fmla="*/ 170 h 1028"/>
                <a:gd name="T10" fmla="*/ 916 w 1966"/>
                <a:gd name="T11" fmla="*/ 110 h 1028"/>
                <a:gd name="T12" fmla="*/ 944 w 1966"/>
                <a:gd name="T13" fmla="*/ 27 h 1028"/>
                <a:gd name="T14" fmla="*/ 1068 w 1966"/>
                <a:gd name="T15" fmla="*/ 33 h 1028"/>
                <a:gd name="T16" fmla="*/ 1101 w 1966"/>
                <a:gd name="T17" fmla="*/ 106 h 1028"/>
                <a:gd name="T18" fmla="*/ 1121 w 1966"/>
                <a:gd name="T19" fmla="*/ 194 h 1028"/>
                <a:gd name="T20" fmla="*/ 1218 w 1966"/>
                <a:gd name="T21" fmla="*/ 192 h 1028"/>
                <a:gd name="T22" fmla="*/ 1269 w 1966"/>
                <a:gd name="T23" fmla="*/ 150 h 1028"/>
                <a:gd name="T24" fmla="*/ 1280 w 1966"/>
                <a:gd name="T25" fmla="*/ 57 h 1028"/>
                <a:gd name="T26" fmla="*/ 1377 w 1966"/>
                <a:gd name="T27" fmla="*/ 68 h 1028"/>
                <a:gd name="T28" fmla="*/ 1430 w 1966"/>
                <a:gd name="T29" fmla="*/ 115 h 1028"/>
                <a:gd name="T30" fmla="*/ 1457 w 1966"/>
                <a:gd name="T31" fmla="*/ 201 h 1028"/>
                <a:gd name="T32" fmla="*/ 1554 w 1966"/>
                <a:gd name="T33" fmla="*/ 201 h 1028"/>
                <a:gd name="T34" fmla="*/ 1596 w 1966"/>
                <a:gd name="T35" fmla="*/ 119 h 1028"/>
                <a:gd name="T36" fmla="*/ 1715 w 1966"/>
                <a:gd name="T37" fmla="*/ 113 h 1028"/>
                <a:gd name="T38" fmla="*/ 1900 w 1966"/>
                <a:gd name="T39" fmla="*/ 159 h 1028"/>
                <a:gd name="T40" fmla="*/ 1966 w 1966"/>
                <a:gd name="T41" fmla="*/ 243 h 1028"/>
                <a:gd name="T42" fmla="*/ 1889 w 1966"/>
                <a:gd name="T43" fmla="*/ 461 h 1028"/>
                <a:gd name="T44" fmla="*/ 1719 w 1966"/>
                <a:gd name="T45" fmla="*/ 728 h 1028"/>
                <a:gd name="T46" fmla="*/ 1503 w 1966"/>
                <a:gd name="T47" fmla="*/ 900 h 1028"/>
                <a:gd name="T48" fmla="*/ 1370 w 1966"/>
                <a:gd name="T49" fmla="*/ 944 h 1028"/>
                <a:gd name="T50" fmla="*/ 1366 w 1966"/>
                <a:gd name="T51" fmla="*/ 858 h 1028"/>
                <a:gd name="T52" fmla="*/ 1329 w 1966"/>
                <a:gd name="T53" fmla="*/ 818 h 1028"/>
                <a:gd name="T54" fmla="*/ 1218 w 1966"/>
                <a:gd name="T55" fmla="*/ 845 h 1028"/>
                <a:gd name="T56" fmla="*/ 1216 w 1966"/>
                <a:gd name="T57" fmla="*/ 964 h 1028"/>
                <a:gd name="T58" fmla="*/ 1148 w 1966"/>
                <a:gd name="T59" fmla="*/ 1004 h 1028"/>
                <a:gd name="T60" fmla="*/ 1081 w 1966"/>
                <a:gd name="T61" fmla="*/ 979 h 1028"/>
                <a:gd name="T62" fmla="*/ 1097 w 1966"/>
                <a:gd name="T63" fmla="*/ 849 h 1028"/>
                <a:gd name="T64" fmla="*/ 1037 w 1966"/>
                <a:gd name="T65" fmla="*/ 821 h 1028"/>
                <a:gd name="T66" fmla="*/ 933 w 1966"/>
                <a:gd name="T67" fmla="*/ 876 h 1028"/>
                <a:gd name="T68" fmla="*/ 922 w 1966"/>
                <a:gd name="T69" fmla="*/ 1010 h 1028"/>
                <a:gd name="T70" fmla="*/ 847 w 1966"/>
                <a:gd name="T71" fmla="*/ 1015 h 1028"/>
                <a:gd name="T72" fmla="*/ 719 w 1966"/>
                <a:gd name="T73" fmla="*/ 990 h 1028"/>
                <a:gd name="T74" fmla="*/ 724 w 1966"/>
                <a:gd name="T75" fmla="*/ 874 h 1028"/>
                <a:gd name="T76" fmla="*/ 711 w 1966"/>
                <a:gd name="T77" fmla="*/ 774 h 1028"/>
                <a:gd name="T78" fmla="*/ 565 w 1966"/>
                <a:gd name="T79" fmla="*/ 770 h 1028"/>
                <a:gd name="T80" fmla="*/ 532 w 1966"/>
                <a:gd name="T81" fmla="*/ 845 h 1028"/>
                <a:gd name="T82" fmla="*/ 468 w 1966"/>
                <a:gd name="T83" fmla="*/ 865 h 1028"/>
                <a:gd name="T84" fmla="*/ 320 w 1966"/>
                <a:gd name="T85" fmla="*/ 721 h 1028"/>
                <a:gd name="T86" fmla="*/ 165 w 1966"/>
                <a:gd name="T87" fmla="*/ 527 h 1028"/>
                <a:gd name="T88" fmla="*/ 55 w 1966"/>
                <a:gd name="T89" fmla="*/ 320 h 1028"/>
                <a:gd name="T90" fmla="*/ 0 w 1966"/>
                <a:gd name="T91" fmla="*/ 117 h 1028"/>
                <a:gd name="T92" fmla="*/ 88 w 1966"/>
                <a:gd name="T93" fmla="*/ 44 h 1028"/>
                <a:gd name="T94" fmla="*/ 313 w 1966"/>
                <a:gd name="T95" fmla="*/ 29 h 1028"/>
                <a:gd name="T96" fmla="*/ 410 w 1966"/>
                <a:gd name="T97" fmla="*/ 33 h 1028"/>
                <a:gd name="T98" fmla="*/ 410 w 1966"/>
                <a:gd name="T99" fmla="*/ 66 h 1028"/>
                <a:gd name="T100" fmla="*/ 417 w 1966"/>
                <a:gd name="T101" fmla="*/ 152 h 1028"/>
                <a:gd name="T102" fmla="*/ 459 w 1966"/>
                <a:gd name="T103" fmla="*/ 163 h 1028"/>
                <a:gd name="T104" fmla="*/ 536 w 1966"/>
                <a:gd name="T105" fmla="*/ 146 h 1028"/>
                <a:gd name="T106" fmla="*/ 541 w 1966"/>
                <a:gd name="T107" fmla="*/ 93 h 1028"/>
                <a:gd name="T108" fmla="*/ 565 w 1966"/>
                <a:gd name="T109" fmla="*/ 7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66" h="1028">
                  <a:moveTo>
                    <a:pt x="576" y="0"/>
                  </a:moveTo>
                  <a:lnTo>
                    <a:pt x="578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83" y="2"/>
                  </a:lnTo>
                  <a:lnTo>
                    <a:pt x="589" y="4"/>
                  </a:lnTo>
                  <a:lnTo>
                    <a:pt x="605" y="4"/>
                  </a:lnTo>
                  <a:lnTo>
                    <a:pt x="631" y="9"/>
                  </a:lnTo>
                  <a:lnTo>
                    <a:pt x="660" y="11"/>
                  </a:lnTo>
                  <a:lnTo>
                    <a:pt x="688" y="13"/>
                  </a:lnTo>
                  <a:lnTo>
                    <a:pt x="713" y="18"/>
                  </a:lnTo>
                  <a:lnTo>
                    <a:pt x="733" y="20"/>
                  </a:lnTo>
                  <a:lnTo>
                    <a:pt x="744" y="27"/>
                  </a:lnTo>
                  <a:lnTo>
                    <a:pt x="748" y="38"/>
                  </a:lnTo>
                  <a:lnTo>
                    <a:pt x="750" y="53"/>
                  </a:lnTo>
                  <a:lnTo>
                    <a:pt x="748" y="75"/>
                  </a:lnTo>
                  <a:lnTo>
                    <a:pt x="746" y="97"/>
                  </a:lnTo>
                  <a:lnTo>
                    <a:pt x="744" y="126"/>
                  </a:lnTo>
                  <a:lnTo>
                    <a:pt x="748" y="143"/>
                  </a:lnTo>
                  <a:lnTo>
                    <a:pt x="761" y="154"/>
                  </a:lnTo>
                  <a:lnTo>
                    <a:pt x="779" y="163"/>
                  </a:lnTo>
                  <a:lnTo>
                    <a:pt x="801" y="168"/>
                  </a:lnTo>
                  <a:lnTo>
                    <a:pt x="823" y="170"/>
                  </a:lnTo>
                  <a:lnTo>
                    <a:pt x="847" y="170"/>
                  </a:lnTo>
                  <a:lnTo>
                    <a:pt x="867" y="170"/>
                  </a:lnTo>
                  <a:lnTo>
                    <a:pt x="885" y="168"/>
                  </a:lnTo>
                  <a:lnTo>
                    <a:pt x="898" y="163"/>
                  </a:lnTo>
                  <a:lnTo>
                    <a:pt x="907" y="150"/>
                  </a:lnTo>
                  <a:lnTo>
                    <a:pt x="914" y="132"/>
                  </a:lnTo>
                  <a:lnTo>
                    <a:pt x="916" y="110"/>
                  </a:lnTo>
                  <a:lnTo>
                    <a:pt x="918" y="88"/>
                  </a:lnTo>
                  <a:lnTo>
                    <a:pt x="920" y="64"/>
                  </a:lnTo>
                  <a:lnTo>
                    <a:pt x="920" y="46"/>
                  </a:lnTo>
                  <a:lnTo>
                    <a:pt x="927" y="33"/>
                  </a:lnTo>
                  <a:lnTo>
                    <a:pt x="944" y="27"/>
                  </a:lnTo>
                  <a:lnTo>
                    <a:pt x="967" y="22"/>
                  </a:lnTo>
                  <a:lnTo>
                    <a:pt x="993" y="22"/>
                  </a:lnTo>
                  <a:lnTo>
                    <a:pt x="1022" y="24"/>
                  </a:lnTo>
                  <a:lnTo>
                    <a:pt x="1046" y="29"/>
                  </a:lnTo>
                  <a:lnTo>
                    <a:pt x="1068" y="33"/>
                  </a:lnTo>
                  <a:lnTo>
                    <a:pt x="1086" y="40"/>
                  </a:lnTo>
                  <a:lnTo>
                    <a:pt x="1095" y="49"/>
                  </a:lnTo>
                  <a:lnTo>
                    <a:pt x="1099" y="66"/>
                  </a:lnTo>
                  <a:lnTo>
                    <a:pt x="1101" y="84"/>
                  </a:lnTo>
                  <a:lnTo>
                    <a:pt x="1101" y="106"/>
                  </a:lnTo>
                  <a:lnTo>
                    <a:pt x="1099" y="130"/>
                  </a:lnTo>
                  <a:lnTo>
                    <a:pt x="1099" y="152"/>
                  </a:lnTo>
                  <a:lnTo>
                    <a:pt x="1101" y="172"/>
                  </a:lnTo>
                  <a:lnTo>
                    <a:pt x="1108" y="185"/>
                  </a:lnTo>
                  <a:lnTo>
                    <a:pt x="1121" y="194"/>
                  </a:lnTo>
                  <a:lnTo>
                    <a:pt x="1136" y="199"/>
                  </a:lnTo>
                  <a:lnTo>
                    <a:pt x="1159" y="199"/>
                  </a:lnTo>
                  <a:lnTo>
                    <a:pt x="1178" y="199"/>
                  </a:lnTo>
                  <a:lnTo>
                    <a:pt x="1200" y="196"/>
                  </a:lnTo>
                  <a:lnTo>
                    <a:pt x="1218" y="192"/>
                  </a:lnTo>
                  <a:lnTo>
                    <a:pt x="1234" y="190"/>
                  </a:lnTo>
                  <a:lnTo>
                    <a:pt x="1251" y="188"/>
                  </a:lnTo>
                  <a:lnTo>
                    <a:pt x="1260" y="177"/>
                  </a:lnTo>
                  <a:lnTo>
                    <a:pt x="1267" y="165"/>
                  </a:lnTo>
                  <a:lnTo>
                    <a:pt x="1269" y="150"/>
                  </a:lnTo>
                  <a:lnTo>
                    <a:pt x="1271" y="132"/>
                  </a:lnTo>
                  <a:lnTo>
                    <a:pt x="1273" y="108"/>
                  </a:lnTo>
                  <a:lnTo>
                    <a:pt x="1273" y="88"/>
                  </a:lnTo>
                  <a:lnTo>
                    <a:pt x="1276" y="71"/>
                  </a:lnTo>
                  <a:lnTo>
                    <a:pt x="1280" y="57"/>
                  </a:lnTo>
                  <a:lnTo>
                    <a:pt x="1289" y="55"/>
                  </a:lnTo>
                  <a:lnTo>
                    <a:pt x="1306" y="55"/>
                  </a:lnTo>
                  <a:lnTo>
                    <a:pt x="1329" y="60"/>
                  </a:lnTo>
                  <a:lnTo>
                    <a:pt x="1353" y="64"/>
                  </a:lnTo>
                  <a:lnTo>
                    <a:pt x="1377" y="68"/>
                  </a:lnTo>
                  <a:lnTo>
                    <a:pt x="1397" y="73"/>
                  </a:lnTo>
                  <a:lnTo>
                    <a:pt x="1415" y="77"/>
                  </a:lnTo>
                  <a:lnTo>
                    <a:pt x="1426" y="84"/>
                  </a:lnTo>
                  <a:lnTo>
                    <a:pt x="1430" y="95"/>
                  </a:lnTo>
                  <a:lnTo>
                    <a:pt x="1430" y="115"/>
                  </a:lnTo>
                  <a:lnTo>
                    <a:pt x="1426" y="146"/>
                  </a:lnTo>
                  <a:lnTo>
                    <a:pt x="1423" y="168"/>
                  </a:lnTo>
                  <a:lnTo>
                    <a:pt x="1430" y="183"/>
                  </a:lnTo>
                  <a:lnTo>
                    <a:pt x="1441" y="194"/>
                  </a:lnTo>
                  <a:lnTo>
                    <a:pt x="1457" y="201"/>
                  </a:lnTo>
                  <a:lnTo>
                    <a:pt x="1476" y="205"/>
                  </a:lnTo>
                  <a:lnTo>
                    <a:pt x="1496" y="207"/>
                  </a:lnTo>
                  <a:lnTo>
                    <a:pt x="1518" y="210"/>
                  </a:lnTo>
                  <a:lnTo>
                    <a:pt x="1538" y="210"/>
                  </a:lnTo>
                  <a:lnTo>
                    <a:pt x="1554" y="201"/>
                  </a:lnTo>
                  <a:lnTo>
                    <a:pt x="1567" y="190"/>
                  </a:lnTo>
                  <a:lnTo>
                    <a:pt x="1576" y="172"/>
                  </a:lnTo>
                  <a:lnTo>
                    <a:pt x="1582" y="154"/>
                  </a:lnTo>
                  <a:lnTo>
                    <a:pt x="1589" y="137"/>
                  </a:lnTo>
                  <a:lnTo>
                    <a:pt x="1596" y="119"/>
                  </a:lnTo>
                  <a:lnTo>
                    <a:pt x="1604" y="110"/>
                  </a:lnTo>
                  <a:lnTo>
                    <a:pt x="1622" y="108"/>
                  </a:lnTo>
                  <a:lnTo>
                    <a:pt x="1649" y="106"/>
                  </a:lnTo>
                  <a:lnTo>
                    <a:pt x="1679" y="108"/>
                  </a:lnTo>
                  <a:lnTo>
                    <a:pt x="1715" y="113"/>
                  </a:lnTo>
                  <a:lnTo>
                    <a:pt x="1754" y="119"/>
                  </a:lnTo>
                  <a:lnTo>
                    <a:pt x="1792" y="128"/>
                  </a:lnTo>
                  <a:lnTo>
                    <a:pt x="1832" y="137"/>
                  </a:lnTo>
                  <a:lnTo>
                    <a:pt x="1869" y="148"/>
                  </a:lnTo>
                  <a:lnTo>
                    <a:pt x="1900" y="159"/>
                  </a:lnTo>
                  <a:lnTo>
                    <a:pt x="1927" y="168"/>
                  </a:lnTo>
                  <a:lnTo>
                    <a:pt x="1946" y="179"/>
                  </a:lnTo>
                  <a:lnTo>
                    <a:pt x="1960" y="192"/>
                  </a:lnTo>
                  <a:lnTo>
                    <a:pt x="1966" y="214"/>
                  </a:lnTo>
                  <a:lnTo>
                    <a:pt x="1966" y="243"/>
                  </a:lnTo>
                  <a:lnTo>
                    <a:pt x="1962" y="276"/>
                  </a:lnTo>
                  <a:lnTo>
                    <a:pt x="1949" y="315"/>
                  </a:lnTo>
                  <a:lnTo>
                    <a:pt x="1933" y="362"/>
                  </a:lnTo>
                  <a:lnTo>
                    <a:pt x="1913" y="410"/>
                  </a:lnTo>
                  <a:lnTo>
                    <a:pt x="1889" y="461"/>
                  </a:lnTo>
                  <a:lnTo>
                    <a:pt x="1860" y="516"/>
                  </a:lnTo>
                  <a:lnTo>
                    <a:pt x="1827" y="571"/>
                  </a:lnTo>
                  <a:lnTo>
                    <a:pt x="1794" y="629"/>
                  </a:lnTo>
                  <a:lnTo>
                    <a:pt x="1759" y="682"/>
                  </a:lnTo>
                  <a:lnTo>
                    <a:pt x="1719" y="728"/>
                  </a:lnTo>
                  <a:lnTo>
                    <a:pt x="1675" y="772"/>
                  </a:lnTo>
                  <a:lnTo>
                    <a:pt x="1633" y="810"/>
                  </a:lnTo>
                  <a:lnTo>
                    <a:pt x="1589" y="845"/>
                  </a:lnTo>
                  <a:lnTo>
                    <a:pt x="1545" y="874"/>
                  </a:lnTo>
                  <a:lnTo>
                    <a:pt x="1503" y="900"/>
                  </a:lnTo>
                  <a:lnTo>
                    <a:pt x="1465" y="920"/>
                  </a:lnTo>
                  <a:lnTo>
                    <a:pt x="1432" y="933"/>
                  </a:lnTo>
                  <a:lnTo>
                    <a:pt x="1404" y="944"/>
                  </a:lnTo>
                  <a:lnTo>
                    <a:pt x="1384" y="946"/>
                  </a:lnTo>
                  <a:lnTo>
                    <a:pt x="1370" y="944"/>
                  </a:lnTo>
                  <a:lnTo>
                    <a:pt x="1362" y="933"/>
                  </a:lnTo>
                  <a:lnTo>
                    <a:pt x="1359" y="918"/>
                  </a:lnTo>
                  <a:lnTo>
                    <a:pt x="1359" y="898"/>
                  </a:lnTo>
                  <a:lnTo>
                    <a:pt x="1364" y="878"/>
                  </a:lnTo>
                  <a:lnTo>
                    <a:pt x="1366" y="858"/>
                  </a:lnTo>
                  <a:lnTo>
                    <a:pt x="1368" y="840"/>
                  </a:lnTo>
                  <a:lnTo>
                    <a:pt x="1368" y="827"/>
                  </a:lnTo>
                  <a:lnTo>
                    <a:pt x="1364" y="821"/>
                  </a:lnTo>
                  <a:lnTo>
                    <a:pt x="1351" y="816"/>
                  </a:lnTo>
                  <a:lnTo>
                    <a:pt x="1329" y="818"/>
                  </a:lnTo>
                  <a:lnTo>
                    <a:pt x="1302" y="823"/>
                  </a:lnTo>
                  <a:lnTo>
                    <a:pt x="1273" y="827"/>
                  </a:lnTo>
                  <a:lnTo>
                    <a:pt x="1245" y="832"/>
                  </a:lnTo>
                  <a:lnTo>
                    <a:pt x="1227" y="836"/>
                  </a:lnTo>
                  <a:lnTo>
                    <a:pt x="1218" y="845"/>
                  </a:lnTo>
                  <a:lnTo>
                    <a:pt x="1216" y="856"/>
                  </a:lnTo>
                  <a:lnTo>
                    <a:pt x="1218" y="876"/>
                  </a:lnTo>
                  <a:lnTo>
                    <a:pt x="1218" y="902"/>
                  </a:lnTo>
                  <a:lnTo>
                    <a:pt x="1218" y="938"/>
                  </a:lnTo>
                  <a:lnTo>
                    <a:pt x="1216" y="964"/>
                  </a:lnTo>
                  <a:lnTo>
                    <a:pt x="1207" y="982"/>
                  </a:lnTo>
                  <a:lnTo>
                    <a:pt x="1196" y="995"/>
                  </a:lnTo>
                  <a:lnTo>
                    <a:pt x="1181" y="1001"/>
                  </a:lnTo>
                  <a:lnTo>
                    <a:pt x="1165" y="1004"/>
                  </a:lnTo>
                  <a:lnTo>
                    <a:pt x="1148" y="1004"/>
                  </a:lnTo>
                  <a:lnTo>
                    <a:pt x="1130" y="1004"/>
                  </a:lnTo>
                  <a:lnTo>
                    <a:pt x="1112" y="1001"/>
                  </a:lnTo>
                  <a:lnTo>
                    <a:pt x="1095" y="999"/>
                  </a:lnTo>
                  <a:lnTo>
                    <a:pt x="1084" y="993"/>
                  </a:lnTo>
                  <a:lnTo>
                    <a:pt x="1081" y="979"/>
                  </a:lnTo>
                  <a:lnTo>
                    <a:pt x="1084" y="955"/>
                  </a:lnTo>
                  <a:lnTo>
                    <a:pt x="1090" y="918"/>
                  </a:lnTo>
                  <a:lnTo>
                    <a:pt x="1097" y="887"/>
                  </a:lnTo>
                  <a:lnTo>
                    <a:pt x="1097" y="865"/>
                  </a:lnTo>
                  <a:lnTo>
                    <a:pt x="1097" y="849"/>
                  </a:lnTo>
                  <a:lnTo>
                    <a:pt x="1095" y="838"/>
                  </a:lnTo>
                  <a:lnTo>
                    <a:pt x="1088" y="832"/>
                  </a:lnTo>
                  <a:lnTo>
                    <a:pt x="1084" y="827"/>
                  </a:lnTo>
                  <a:lnTo>
                    <a:pt x="1066" y="823"/>
                  </a:lnTo>
                  <a:lnTo>
                    <a:pt x="1037" y="821"/>
                  </a:lnTo>
                  <a:lnTo>
                    <a:pt x="1002" y="823"/>
                  </a:lnTo>
                  <a:lnTo>
                    <a:pt x="962" y="832"/>
                  </a:lnTo>
                  <a:lnTo>
                    <a:pt x="944" y="840"/>
                  </a:lnTo>
                  <a:lnTo>
                    <a:pt x="936" y="856"/>
                  </a:lnTo>
                  <a:lnTo>
                    <a:pt x="933" y="876"/>
                  </a:lnTo>
                  <a:lnTo>
                    <a:pt x="936" y="900"/>
                  </a:lnTo>
                  <a:lnTo>
                    <a:pt x="936" y="926"/>
                  </a:lnTo>
                  <a:lnTo>
                    <a:pt x="936" y="955"/>
                  </a:lnTo>
                  <a:lnTo>
                    <a:pt x="929" y="986"/>
                  </a:lnTo>
                  <a:lnTo>
                    <a:pt x="922" y="1010"/>
                  </a:lnTo>
                  <a:lnTo>
                    <a:pt x="911" y="1024"/>
                  </a:lnTo>
                  <a:lnTo>
                    <a:pt x="900" y="1028"/>
                  </a:lnTo>
                  <a:lnTo>
                    <a:pt x="887" y="1028"/>
                  </a:lnTo>
                  <a:lnTo>
                    <a:pt x="869" y="1021"/>
                  </a:lnTo>
                  <a:lnTo>
                    <a:pt x="847" y="1015"/>
                  </a:lnTo>
                  <a:lnTo>
                    <a:pt x="821" y="1010"/>
                  </a:lnTo>
                  <a:lnTo>
                    <a:pt x="788" y="1006"/>
                  </a:lnTo>
                  <a:lnTo>
                    <a:pt x="759" y="1001"/>
                  </a:lnTo>
                  <a:lnTo>
                    <a:pt x="737" y="997"/>
                  </a:lnTo>
                  <a:lnTo>
                    <a:pt x="719" y="990"/>
                  </a:lnTo>
                  <a:lnTo>
                    <a:pt x="711" y="977"/>
                  </a:lnTo>
                  <a:lnTo>
                    <a:pt x="706" y="962"/>
                  </a:lnTo>
                  <a:lnTo>
                    <a:pt x="708" y="938"/>
                  </a:lnTo>
                  <a:lnTo>
                    <a:pt x="715" y="907"/>
                  </a:lnTo>
                  <a:lnTo>
                    <a:pt x="724" y="874"/>
                  </a:lnTo>
                  <a:lnTo>
                    <a:pt x="730" y="843"/>
                  </a:lnTo>
                  <a:lnTo>
                    <a:pt x="735" y="814"/>
                  </a:lnTo>
                  <a:lnTo>
                    <a:pt x="737" y="794"/>
                  </a:lnTo>
                  <a:lnTo>
                    <a:pt x="730" y="783"/>
                  </a:lnTo>
                  <a:lnTo>
                    <a:pt x="711" y="774"/>
                  </a:lnTo>
                  <a:lnTo>
                    <a:pt x="686" y="770"/>
                  </a:lnTo>
                  <a:lnTo>
                    <a:pt x="655" y="765"/>
                  </a:lnTo>
                  <a:lnTo>
                    <a:pt x="622" y="765"/>
                  </a:lnTo>
                  <a:lnTo>
                    <a:pt x="591" y="765"/>
                  </a:lnTo>
                  <a:lnTo>
                    <a:pt x="565" y="770"/>
                  </a:lnTo>
                  <a:lnTo>
                    <a:pt x="549" y="776"/>
                  </a:lnTo>
                  <a:lnTo>
                    <a:pt x="541" y="790"/>
                  </a:lnTo>
                  <a:lnTo>
                    <a:pt x="536" y="807"/>
                  </a:lnTo>
                  <a:lnTo>
                    <a:pt x="534" y="825"/>
                  </a:lnTo>
                  <a:lnTo>
                    <a:pt x="532" y="845"/>
                  </a:lnTo>
                  <a:lnTo>
                    <a:pt x="527" y="860"/>
                  </a:lnTo>
                  <a:lnTo>
                    <a:pt x="519" y="874"/>
                  </a:lnTo>
                  <a:lnTo>
                    <a:pt x="503" y="880"/>
                  </a:lnTo>
                  <a:lnTo>
                    <a:pt x="488" y="876"/>
                  </a:lnTo>
                  <a:lnTo>
                    <a:pt x="468" y="865"/>
                  </a:lnTo>
                  <a:lnTo>
                    <a:pt x="443" y="847"/>
                  </a:lnTo>
                  <a:lnTo>
                    <a:pt x="417" y="821"/>
                  </a:lnTo>
                  <a:lnTo>
                    <a:pt x="386" y="792"/>
                  </a:lnTo>
                  <a:lnTo>
                    <a:pt x="353" y="759"/>
                  </a:lnTo>
                  <a:lnTo>
                    <a:pt x="320" y="721"/>
                  </a:lnTo>
                  <a:lnTo>
                    <a:pt x="287" y="682"/>
                  </a:lnTo>
                  <a:lnTo>
                    <a:pt x="254" y="642"/>
                  </a:lnTo>
                  <a:lnTo>
                    <a:pt x="223" y="602"/>
                  </a:lnTo>
                  <a:lnTo>
                    <a:pt x="192" y="563"/>
                  </a:lnTo>
                  <a:lnTo>
                    <a:pt x="165" y="527"/>
                  </a:lnTo>
                  <a:lnTo>
                    <a:pt x="143" y="492"/>
                  </a:lnTo>
                  <a:lnTo>
                    <a:pt x="119" y="454"/>
                  </a:lnTo>
                  <a:lnTo>
                    <a:pt x="97" y="410"/>
                  </a:lnTo>
                  <a:lnTo>
                    <a:pt x="75" y="366"/>
                  </a:lnTo>
                  <a:lnTo>
                    <a:pt x="55" y="320"/>
                  </a:lnTo>
                  <a:lnTo>
                    <a:pt x="37" y="274"/>
                  </a:lnTo>
                  <a:lnTo>
                    <a:pt x="22" y="229"/>
                  </a:lnTo>
                  <a:lnTo>
                    <a:pt x="11" y="188"/>
                  </a:lnTo>
                  <a:lnTo>
                    <a:pt x="2" y="150"/>
                  </a:lnTo>
                  <a:lnTo>
                    <a:pt x="0" y="117"/>
                  </a:lnTo>
                  <a:lnTo>
                    <a:pt x="0" y="93"/>
                  </a:lnTo>
                  <a:lnTo>
                    <a:pt x="6" y="75"/>
                  </a:lnTo>
                  <a:lnTo>
                    <a:pt x="24" y="62"/>
                  </a:lnTo>
                  <a:lnTo>
                    <a:pt x="51" y="53"/>
                  </a:lnTo>
                  <a:lnTo>
                    <a:pt x="88" y="44"/>
                  </a:lnTo>
                  <a:lnTo>
                    <a:pt x="132" y="40"/>
                  </a:lnTo>
                  <a:lnTo>
                    <a:pt x="179" y="35"/>
                  </a:lnTo>
                  <a:lnTo>
                    <a:pt x="225" y="31"/>
                  </a:lnTo>
                  <a:lnTo>
                    <a:pt x="271" y="31"/>
                  </a:lnTo>
                  <a:lnTo>
                    <a:pt x="313" y="29"/>
                  </a:lnTo>
                  <a:lnTo>
                    <a:pt x="346" y="27"/>
                  </a:lnTo>
                  <a:lnTo>
                    <a:pt x="371" y="24"/>
                  </a:lnTo>
                  <a:lnTo>
                    <a:pt x="391" y="22"/>
                  </a:lnTo>
                  <a:lnTo>
                    <a:pt x="402" y="27"/>
                  </a:lnTo>
                  <a:lnTo>
                    <a:pt x="410" y="33"/>
                  </a:lnTo>
                  <a:lnTo>
                    <a:pt x="413" y="42"/>
                  </a:lnTo>
                  <a:lnTo>
                    <a:pt x="415" y="51"/>
                  </a:lnTo>
                  <a:lnTo>
                    <a:pt x="413" y="57"/>
                  </a:lnTo>
                  <a:lnTo>
                    <a:pt x="410" y="64"/>
                  </a:lnTo>
                  <a:lnTo>
                    <a:pt x="410" y="66"/>
                  </a:lnTo>
                  <a:lnTo>
                    <a:pt x="406" y="99"/>
                  </a:lnTo>
                  <a:lnTo>
                    <a:pt x="406" y="124"/>
                  </a:lnTo>
                  <a:lnTo>
                    <a:pt x="408" y="139"/>
                  </a:lnTo>
                  <a:lnTo>
                    <a:pt x="413" y="148"/>
                  </a:lnTo>
                  <a:lnTo>
                    <a:pt x="417" y="152"/>
                  </a:lnTo>
                  <a:lnTo>
                    <a:pt x="419" y="152"/>
                  </a:lnTo>
                  <a:lnTo>
                    <a:pt x="421" y="152"/>
                  </a:lnTo>
                  <a:lnTo>
                    <a:pt x="426" y="154"/>
                  </a:lnTo>
                  <a:lnTo>
                    <a:pt x="437" y="159"/>
                  </a:lnTo>
                  <a:lnTo>
                    <a:pt x="459" y="163"/>
                  </a:lnTo>
                  <a:lnTo>
                    <a:pt x="492" y="165"/>
                  </a:lnTo>
                  <a:lnTo>
                    <a:pt x="512" y="165"/>
                  </a:lnTo>
                  <a:lnTo>
                    <a:pt x="525" y="159"/>
                  </a:lnTo>
                  <a:lnTo>
                    <a:pt x="532" y="152"/>
                  </a:lnTo>
                  <a:lnTo>
                    <a:pt x="536" y="146"/>
                  </a:lnTo>
                  <a:lnTo>
                    <a:pt x="536" y="141"/>
                  </a:lnTo>
                  <a:lnTo>
                    <a:pt x="536" y="139"/>
                  </a:lnTo>
                  <a:lnTo>
                    <a:pt x="536" y="132"/>
                  </a:lnTo>
                  <a:lnTo>
                    <a:pt x="538" y="115"/>
                  </a:lnTo>
                  <a:lnTo>
                    <a:pt x="541" y="93"/>
                  </a:lnTo>
                  <a:lnTo>
                    <a:pt x="545" y="64"/>
                  </a:lnTo>
                  <a:lnTo>
                    <a:pt x="552" y="35"/>
                  </a:lnTo>
                  <a:lnTo>
                    <a:pt x="556" y="22"/>
                  </a:lnTo>
                  <a:lnTo>
                    <a:pt x="560" y="13"/>
                  </a:lnTo>
                  <a:lnTo>
                    <a:pt x="565" y="7"/>
                  </a:lnTo>
                  <a:lnTo>
                    <a:pt x="567" y="4"/>
                  </a:lnTo>
                  <a:lnTo>
                    <a:pt x="571" y="2"/>
                  </a:lnTo>
                  <a:lnTo>
                    <a:pt x="57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65"/>
            <p:cNvSpPr>
              <a:spLocks/>
            </p:cNvSpPr>
            <p:nvPr/>
          </p:nvSpPr>
          <p:spPr bwMode="auto">
            <a:xfrm>
              <a:off x="-3341687" y="3271838"/>
              <a:ext cx="946150" cy="458788"/>
            </a:xfrm>
            <a:custGeom>
              <a:avLst/>
              <a:gdLst>
                <a:gd name="T0" fmla="*/ 558 w 596"/>
                <a:gd name="T1" fmla="*/ 0 h 289"/>
                <a:gd name="T2" fmla="*/ 580 w 596"/>
                <a:gd name="T3" fmla="*/ 8 h 289"/>
                <a:gd name="T4" fmla="*/ 591 w 596"/>
                <a:gd name="T5" fmla="*/ 22 h 289"/>
                <a:gd name="T6" fmla="*/ 596 w 596"/>
                <a:gd name="T7" fmla="*/ 35 h 289"/>
                <a:gd name="T8" fmla="*/ 596 w 596"/>
                <a:gd name="T9" fmla="*/ 44 h 289"/>
                <a:gd name="T10" fmla="*/ 596 w 596"/>
                <a:gd name="T11" fmla="*/ 53 h 289"/>
                <a:gd name="T12" fmla="*/ 593 w 596"/>
                <a:gd name="T13" fmla="*/ 55 h 289"/>
                <a:gd name="T14" fmla="*/ 571 w 596"/>
                <a:gd name="T15" fmla="*/ 105 h 289"/>
                <a:gd name="T16" fmla="*/ 543 w 596"/>
                <a:gd name="T17" fmla="*/ 152 h 289"/>
                <a:gd name="T18" fmla="*/ 512 w 596"/>
                <a:gd name="T19" fmla="*/ 194 h 289"/>
                <a:gd name="T20" fmla="*/ 474 w 596"/>
                <a:gd name="T21" fmla="*/ 229 h 289"/>
                <a:gd name="T22" fmla="*/ 432 w 596"/>
                <a:gd name="T23" fmla="*/ 258 h 289"/>
                <a:gd name="T24" fmla="*/ 386 w 596"/>
                <a:gd name="T25" fmla="*/ 278 h 289"/>
                <a:gd name="T26" fmla="*/ 335 w 596"/>
                <a:gd name="T27" fmla="*/ 289 h 289"/>
                <a:gd name="T28" fmla="*/ 282 w 596"/>
                <a:gd name="T29" fmla="*/ 289 h 289"/>
                <a:gd name="T30" fmla="*/ 227 w 596"/>
                <a:gd name="T31" fmla="*/ 280 h 289"/>
                <a:gd name="T32" fmla="*/ 167 w 596"/>
                <a:gd name="T33" fmla="*/ 260 h 289"/>
                <a:gd name="T34" fmla="*/ 119 w 596"/>
                <a:gd name="T35" fmla="*/ 233 h 289"/>
                <a:gd name="T36" fmla="*/ 77 w 596"/>
                <a:gd name="T37" fmla="*/ 200 h 289"/>
                <a:gd name="T38" fmla="*/ 46 w 596"/>
                <a:gd name="T39" fmla="*/ 167 h 289"/>
                <a:gd name="T40" fmla="*/ 22 w 596"/>
                <a:gd name="T41" fmla="*/ 130 h 289"/>
                <a:gd name="T42" fmla="*/ 6 w 596"/>
                <a:gd name="T43" fmla="*/ 92 h 289"/>
                <a:gd name="T44" fmla="*/ 0 w 596"/>
                <a:gd name="T45" fmla="*/ 55 h 289"/>
                <a:gd name="T46" fmla="*/ 0 w 596"/>
                <a:gd name="T47" fmla="*/ 19 h 289"/>
                <a:gd name="T48" fmla="*/ 9 w 596"/>
                <a:gd name="T49" fmla="*/ 46 h 289"/>
                <a:gd name="T50" fmla="*/ 24 w 596"/>
                <a:gd name="T51" fmla="*/ 72 h 289"/>
                <a:gd name="T52" fmla="*/ 42 w 596"/>
                <a:gd name="T53" fmla="*/ 101 h 289"/>
                <a:gd name="T54" fmla="*/ 66 w 596"/>
                <a:gd name="T55" fmla="*/ 130 h 289"/>
                <a:gd name="T56" fmla="*/ 95 w 596"/>
                <a:gd name="T57" fmla="*/ 156 h 289"/>
                <a:gd name="T58" fmla="*/ 128 w 596"/>
                <a:gd name="T59" fmla="*/ 180 h 289"/>
                <a:gd name="T60" fmla="*/ 170 w 596"/>
                <a:gd name="T61" fmla="*/ 203 h 289"/>
                <a:gd name="T62" fmla="*/ 218 w 596"/>
                <a:gd name="T63" fmla="*/ 218 h 289"/>
                <a:gd name="T64" fmla="*/ 273 w 596"/>
                <a:gd name="T65" fmla="*/ 229 h 289"/>
                <a:gd name="T66" fmla="*/ 318 w 596"/>
                <a:gd name="T67" fmla="*/ 229 h 289"/>
                <a:gd name="T68" fmla="*/ 359 w 596"/>
                <a:gd name="T69" fmla="*/ 218 h 289"/>
                <a:gd name="T70" fmla="*/ 399 w 596"/>
                <a:gd name="T71" fmla="*/ 200 h 289"/>
                <a:gd name="T72" fmla="*/ 432 w 596"/>
                <a:gd name="T73" fmla="*/ 174 h 289"/>
                <a:gd name="T74" fmla="*/ 465 w 596"/>
                <a:gd name="T75" fmla="*/ 143 h 289"/>
                <a:gd name="T76" fmla="*/ 494 w 596"/>
                <a:gd name="T77" fmla="*/ 108 h 289"/>
                <a:gd name="T78" fmla="*/ 518 w 596"/>
                <a:gd name="T79" fmla="*/ 70 h 289"/>
                <a:gd name="T80" fmla="*/ 540 w 596"/>
                <a:gd name="T81" fmla="*/ 35 h 289"/>
                <a:gd name="T82" fmla="*/ 558 w 596"/>
                <a:gd name="T8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6" h="289">
                  <a:moveTo>
                    <a:pt x="558" y="0"/>
                  </a:moveTo>
                  <a:lnTo>
                    <a:pt x="580" y="8"/>
                  </a:lnTo>
                  <a:lnTo>
                    <a:pt x="591" y="22"/>
                  </a:lnTo>
                  <a:lnTo>
                    <a:pt x="596" y="35"/>
                  </a:lnTo>
                  <a:lnTo>
                    <a:pt x="596" y="44"/>
                  </a:lnTo>
                  <a:lnTo>
                    <a:pt x="596" y="53"/>
                  </a:lnTo>
                  <a:lnTo>
                    <a:pt x="593" y="55"/>
                  </a:lnTo>
                  <a:lnTo>
                    <a:pt x="571" y="105"/>
                  </a:lnTo>
                  <a:lnTo>
                    <a:pt x="543" y="152"/>
                  </a:lnTo>
                  <a:lnTo>
                    <a:pt x="512" y="194"/>
                  </a:lnTo>
                  <a:lnTo>
                    <a:pt x="474" y="229"/>
                  </a:lnTo>
                  <a:lnTo>
                    <a:pt x="432" y="258"/>
                  </a:lnTo>
                  <a:lnTo>
                    <a:pt x="386" y="278"/>
                  </a:lnTo>
                  <a:lnTo>
                    <a:pt x="335" y="289"/>
                  </a:lnTo>
                  <a:lnTo>
                    <a:pt x="282" y="289"/>
                  </a:lnTo>
                  <a:lnTo>
                    <a:pt x="227" y="280"/>
                  </a:lnTo>
                  <a:lnTo>
                    <a:pt x="167" y="260"/>
                  </a:lnTo>
                  <a:lnTo>
                    <a:pt x="119" y="233"/>
                  </a:lnTo>
                  <a:lnTo>
                    <a:pt x="77" y="200"/>
                  </a:lnTo>
                  <a:lnTo>
                    <a:pt x="46" y="167"/>
                  </a:lnTo>
                  <a:lnTo>
                    <a:pt x="22" y="130"/>
                  </a:lnTo>
                  <a:lnTo>
                    <a:pt x="6" y="92"/>
                  </a:lnTo>
                  <a:lnTo>
                    <a:pt x="0" y="55"/>
                  </a:lnTo>
                  <a:lnTo>
                    <a:pt x="0" y="19"/>
                  </a:lnTo>
                  <a:lnTo>
                    <a:pt x="9" y="46"/>
                  </a:lnTo>
                  <a:lnTo>
                    <a:pt x="24" y="72"/>
                  </a:lnTo>
                  <a:lnTo>
                    <a:pt x="42" y="101"/>
                  </a:lnTo>
                  <a:lnTo>
                    <a:pt x="66" y="130"/>
                  </a:lnTo>
                  <a:lnTo>
                    <a:pt x="95" y="156"/>
                  </a:lnTo>
                  <a:lnTo>
                    <a:pt x="128" y="180"/>
                  </a:lnTo>
                  <a:lnTo>
                    <a:pt x="170" y="203"/>
                  </a:lnTo>
                  <a:lnTo>
                    <a:pt x="218" y="218"/>
                  </a:lnTo>
                  <a:lnTo>
                    <a:pt x="273" y="229"/>
                  </a:lnTo>
                  <a:lnTo>
                    <a:pt x="318" y="229"/>
                  </a:lnTo>
                  <a:lnTo>
                    <a:pt x="359" y="218"/>
                  </a:lnTo>
                  <a:lnTo>
                    <a:pt x="399" y="200"/>
                  </a:lnTo>
                  <a:lnTo>
                    <a:pt x="432" y="174"/>
                  </a:lnTo>
                  <a:lnTo>
                    <a:pt x="465" y="143"/>
                  </a:lnTo>
                  <a:lnTo>
                    <a:pt x="494" y="108"/>
                  </a:lnTo>
                  <a:lnTo>
                    <a:pt x="518" y="70"/>
                  </a:lnTo>
                  <a:lnTo>
                    <a:pt x="540" y="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66"/>
            <p:cNvSpPr>
              <a:spLocks/>
            </p:cNvSpPr>
            <p:nvPr/>
          </p:nvSpPr>
          <p:spPr bwMode="auto">
            <a:xfrm>
              <a:off x="-4978400" y="3040063"/>
              <a:ext cx="963613" cy="566738"/>
            </a:xfrm>
            <a:custGeom>
              <a:avLst/>
              <a:gdLst>
                <a:gd name="T0" fmla="*/ 73 w 607"/>
                <a:gd name="T1" fmla="*/ 0 h 357"/>
                <a:gd name="T2" fmla="*/ 75 w 607"/>
                <a:gd name="T3" fmla="*/ 22 h 357"/>
                <a:gd name="T4" fmla="*/ 80 w 607"/>
                <a:gd name="T5" fmla="*/ 51 h 357"/>
                <a:gd name="T6" fmla="*/ 86 w 607"/>
                <a:gd name="T7" fmla="*/ 82 h 357"/>
                <a:gd name="T8" fmla="*/ 97 w 607"/>
                <a:gd name="T9" fmla="*/ 115 h 357"/>
                <a:gd name="T10" fmla="*/ 113 w 607"/>
                <a:gd name="T11" fmla="*/ 150 h 357"/>
                <a:gd name="T12" fmla="*/ 135 w 607"/>
                <a:gd name="T13" fmla="*/ 181 h 357"/>
                <a:gd name="T14" fmla="*/ 163 w 607"/>
                <a:gd name="T15" fmla="*/ 212 h 357"/>
                <a:gd name="T16" fmla="*/ 199 w 607"/>
                <a:gd name="T17" fmla="*/ 240 h 357"/>
                <a:gd name="T18" fmla="*/ 241 w 607"/>
                <a:gd name="T19" fmla="*/ 262 h 357"/>
                <a:gd name="T20" fmla="*/ 298 w 607"/>
                <a:gd name="T21" fmla="*/ 280 h 357"/>
                <a:gd name="T22" fmla="*/ 351 w 607"/>
                <a:gd name="T23" fmla="*/ 285 h 357"/>
                <a:gd name="T24" fmla="*/ 402 w 607"/>
                <a:gd name="T25" fmla="*/ 278 h 357"/>
                <a:gd name="T26" fmla="*/ 450 w 607"/>
                <a:gd name="T27" fmla="*/ 262 h 357"/>
                <a:gd name="T28" fmla="*/ 494 w 607"/>
                <a:gd name="T29" fmla="*/ 238 h 357"/>
                <a:gd name="T30" fmla="*/ 536 w 607"/>
                <a:gd name="T31" fmla="*/ 205 h 357"/>
                <a:gd name="T32" fmla="*/ 574 w 607"/>
                <a:gd name="T33" fmla="*/ 168 h 357"/>
                <a:gd name="T34" fmla="*/ 607 w 607"/>
                <a:gd name="T35" fmla="*/ 128 h 357"/>
                <a:gd name="T36" fmla="*/ 596 w 607"/>
                <a:gd name="T37" fmla="*/ 154 h 357"/>
                <a:gd name="T38" fmla="*/ 583 w 607"/>
                <a:gd name="T39" fmla="*/ 185 h 357"/>
                <a:gd name="T40" fmla="*/ 565 w 607"/>
                <a:gd name="T41" fmla="*/ 218 h 357"/>
                <a:gd name="T42" fmla="*/ 543 w 607"/>
                <a:gd name="T43" fmla="*/ 249 h 357"/>
                <a:gd name="T44" fmla="*/ 519 w 607"/>
                <a:gd name="T45" fmla="*/ 280 h 357"/>
                <a:gd name="T46" fmla="*/ 488 w 607"/>
                <a:gd name="T47" fmla="*/ 307 h 357"/>
                <a:gd name="T48" fmla="*/ 452 w 607"/>
                <a:gd name="T49" fmla="*/ 331 h 357"/>
                <a:gd name="T50" fmla="*/ 411 w 607"/>
                <a:gd name="T51" fmla="*/ 346 h 357"/>
                <a:gd name="T52" fmla="*/ 362 w 607"/>
                <a:gd name="T53" fmla="*/ 357 h 357"/>
                <a:gd name="T54" fmla="*/ 309 w 607"/>
                <a:gd name="T55" fmla="*/ 357 h 357"/>
                <a:gd name="T56" fmla="*/ 265 w 607"/>
                <a:gd name="T57" fmla="*/ 351 h 357"/>
                <a:gd name="T58" fmla="*/ 223 w 607"/>
                <a:gd name="T59" fmla="*/ 337 h 357"/>
                <a:gd name="T60" fmla="*/ 183 w 607"/>
                <a:gd name="T61" fmla="*/ 318 h 357"/>
                <a:gd name="T62" fmla="*/ 148 w 607"/>
                <a:gd name="T63" fmla="*/ 291 h 357"/>
                <a:gd name="T64" fmla="*/ 113 w 607"/>
                <a:gd name="T65" fmla="*/ 260 h 357"/>
                <a:gd name="T66" fmla="*/ 84 w 607"/>
                <a:gd name="T67" fmla="*/ 227 h 357"/>
                <a:gd name="T68" fmla="*/ 57 w 607"/>
                <a:gd name="T69" fmla="*/ 194 h 357"/>
                <a:gd name="T70" fmla="*/ 35 w 607"/>
                <a:gd name="T71" fmla="*/ 159 h 357"/>
                <a:gd name="T72" fmla="*/ 18 w 607"/>
                <a:gd name="T73" fmla="*/ 126 h 357"/>
                <a:gd name="T74" fmla="*/ 7 w 607"/>
                <a:gd name="T75" fmla="*/ 95 h 357"/>
                <a:gd name="T76" fmla="*/ 0 w 607"/>
                <a:gd name="T77" fmla="*/ 68 h 357"/>
                <a:gd name="T78" fmla="*/ 0 w 607"/>
                <a:gd name="T79" fmla="*/ 44 h 357"/>
                <a:gd name="T80" fmla="*/ 4 w 607"/>
                <a:gd name="T81" fmla="*/ 26 h 357"/>
                <a:gd name="T82" fmla="*/ 18 w 607"/>
                <a:gd name="T83" fmla="*/ 18 h 357"/>
                <a:gd name="T84" fmla="*/ 42 w 607"/>
                <a:gd name="T85" fmla="*/ 9 h 357"/>
                <a:gd name="T86" fmla="*/ 73 w 607"/>
                <a:gd name="T87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7" h="357">
                  <a:moveTo>
                    <a:pt x="73" y="0"/>
                  </a:moveTo>
                  <a:lnTo>
                    <a:pt x="75" y="22"/>
                  </a:lnTo>
                  <a:lnTo>
                    <a:pt x="80" y="51"/>
                  </a:lnTo>
                  <a:lnTo>
                    <a:pt x="86" y="82"/>
                  </a:lnTo>
                  <a:lnTo>
                    <a:pt x="97" y="115"/>
                  </a:lnTo>
                  <a:lnTo>
                    <a:pt x="113" y="150"/>
                  </a:lnTo>
                  <a:lnTo>
                    <a:pt x="135" y="181"/>
                  </a:lnTo>
                  <a:lnTo>
                    <a:pt x="163" y="212"/>
                  </a:lnTo>
                  <a:lnTo>
                    <a:pt x="199" y="240"/>
                  </a:lnTo>
                  <a:lnTo>
                    <a:pt x="241" y="262"/>
                  </a:lnTo>
                  <a:lnTo>
                    <a:pt x="298" y="280"/>
                  </a:lnTo>
                  <a:lnTo>
                    <a:pt x="351" y="285"/>
                  </a:lnTo>
                  <a:lnTo>
                    <a:pt x="402" y="278"/>
                  </a:lnTo>
                  <a:lnTo>
                    <a:pt x="450" y="262"/>
                  </a:lnTo>
                  <a:lnTo>
                    <a:pt x="494" y="238"/>
                  </a:lnTo>
                  <a:lnTo>
                    <a:pt x="536" y="205"/>
                  </a:lnTo>
                  <a:lnTo>
                    <a:pt x="574" y="168"/>
                  </a:lnTo>
                  <a:lnTo>
                    <a:pt x="607" y="128"/>
                  </a:lnTo>
                  <a:lnTo>
                    <a:pt x="596" y="154"/>
                  </a:lnTo>
                  <a:lnTo>
                    <a:pt x="583" y="185"/>
                  </a:lnTo>
                  <a:lnTo>
                    <a:pt x="565" y="218"/>
                  </a:lnTo>
                  <a:lnTo>
                    <a:pt x="543" y="249"/>
                  </a:lnTo>
                  <a:lnTo>
                    <a:pt x="519" y="280"/>
                  </a:lnTo>
                  <a:lnTo>
                    <a:pt x="488" y="307"/>
                  </a:lnTo>
                  <a:lnTo>
                    <a:pt x="452" y="331"/>
                  </a:lnTo>
                  <a:lnTo>
                    <a:pt x="411" y="346"/>
                  </a:lnTo>
                  <a:lnTo>
                    <a:pt x="362" y="357"/>
                  </a:lnTo>
                  <a:lnTo>
                    <a:pt x="309" y="357"/>
                  </a:lnTo>
                  <a:lnTo>
                    <a:pt x="265" y="351"/>
                  </a:lnTo>
                  <a:lnTo>
                    <a:pt x="223" y="337"/>
                  </a:lnTo>
                  <a:lnTo>
                    <a:pt x="183" y="318"/>
                  </a:lnTo>
                  <a:lnTo>
                    <a:pt x="148" y="291"/>
                  </a:lnTo>
                  <a:lnTo>
                    <a:pt x="113" y="260"/>
                  </a:lnTo>
                  <a:lnTo>
                    <a:pt x="84" y="227"/>
                  </a:lnTo>
                  <a:lnTo>
                    <a:pt x="57" y="194"/>
                  </a:lnTo>
                  <a:lnTo>
                    <a:pt x="35" y="159"/>
                  </a:lnTo>
                  <a:lnTo>
                    <a:pt x="18" y="126"/>
                  </a:lnTo>
                  <a:lnTo>
                    <a:pt x="7" y="95"/>
                  </a:lnTo>
                  <a:lnTo>
                    <a:pt x="0" y="68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8" y="18"/>
                  </a:lnTo>
                  <a:lnTo>
                    <a:pt x="42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67"/>
            <p:cNvSpPr>
              <a:spLocks/>
            </p:cNvSpPr>
            <p:nvPr/>
          </p:nvSpPr>
          <p:spPr bwMode="auto">
            <a:xfrm>
              <a:off x="-5268912" y="4027488"/>
              <a:ext cx="1744663" cy="1512888"/>
            </a:xfrm>
            <a:custGeom>
              <a:avLst/>
              <a:gdLst>
                <a:gd name="T0" fmla="*/ 22 w 1099"/>
                <a:gd name="T1" fmla="*/ 88 h 953"/>
                <a:gd name="T2" fmla="*/ 101 w 1099"/>
                <a:gd name="T3" fmla="*/ 256 h 953"/>
                <a:gd name="T4" fmla="*/ 260 w 1099"/>
                <a:gd name="T5" fmla="*/ 457 h 953"/>
                <a:gd name="T6" fmla="*/ 395 w 1099"/>
                <a:gd name="T7" fmla="*/ 598 h 953"/>
                <a:gd name="T8" fmla="*/ 481 w 1099"/>
                <a:gd name="T9" fmla="*/ 677 h 953"/>
                <a:gd name="T10" fmla="*/ 527 w 1099"/>
                <a:gd name="T11" fmla="*/ 710 h 953"/>
                <a:gd name="T12" fmla="*/ 541 w 1099"/>
                <a:gd name="T13" fmla="*/ 717 h 953"/>
                <a:gd name="T14" fmla="*/ 538 w 1099"/>
                <a:gd name="T15" fmla="*/ 693 h 953"/>
                <a:gd name="T16" fmla="*/ 556 w 1099"/>
                <a:gd name="T17" fmla="*/ 655 h 953"/>
                <a:gd name="T18" fmla="*/ 631 w 1099"/>
                <a:gd name="T19" fmla="*/ 644 h 953"/>
                <a:gd name="T20" fmla="*/ 733 w 1099"/>
                <a:gd name="T21" fmla="*/ 655 h 953"/>
                <a:gd name="T22" fmla="*/ 768 w 1099"/>
                <a:gd name="T23" fmla="*/ 682 h 953"/>
                <a:gd name="T24" fmla="*/ 761 w 1099"/>
                <a:gd name="T25" fmla="*/ 776 h 953"/>
                <a:gd name="T26" fmla="*/ 744 w 1099"/>
                <a:gd name="T27" fmla="*/ 832 h 953"/>
                <a:gd name="T28" fmla="*/ 746 w 1099"/>
                <a:gd name="T29" fmla="*/ 838 h 953"/>
                <a:gd name="T30" fmla="*/ 810 w 1099"/>
                <a:gd name="T31" fmla="*/ 845 h 953"/>
                <a:gd name="T32" fmla="*/ 878 w 1099"/>
                <a:gd name="T33" fmla="*/ 854 h 953"/>
                <a:gd name="T34" fmla="*/ 889 w 1099"/>
                <a:gd name="T35" fmla="*/ 843 h 953"/>
                <a:gd name="T36" fmla="*/ 889 w 1099"/>
                <a:gd name="T37" fmla="*/ 770 h 953"/>
                <a:gd name="T38" fmla="*/ 905 w 1099"/>
                <a:gd name="T39" fmla="*/ 715 h 953"/>
                <a:gd name="T40" fmla="*/ 971 w 1099"/>
                <a:gd name="T41" fmla="*/ 693 h 953"/>
                <a:gd name="T42" fmla="*/ 1050 w 1099"/>
                <a:gd name="T43" fmla="*/ 686 h 953"/>
                <a:gd name="T44" fmla="*/ 1092 w 1099"/>
                <a:gd name="T45" fmla="*/ 724 h 953"/>
                <a:gd name="T46" fmla="*/ 1095 w 1099"/>
                <a:gd name="T47" fmla="*/ 818 h 953"/>
                <a:gd name="T48" fmla="*/ 1095 w 1099"/>
                <a:gd name="T49" fmla="*/ 765 h 953"/>
                <a:gd name="T50" fmla="*/ 1066 w 1099"/>
                <a:gd name="T51" fmla="*/ 748 h 953"/>
                <a:gd name="T52" fmla="*/ 962 w 1099"/>
                <a:gd name="T53" fmla="*/ 757 h 953"/>
                <a:gd name="T54" fmla="*/ 933 w 1099"/>
                <a:gd name="T55" fmla="*/ 801 h 953"/>
                <a:gd name="T56" fmla="*/ 936 w 1099"/>
                <a:gd name="T57" fmla="*/ 880 h 953"/>
                <a:gd name="T58" fmla="*/ 911 w 1099"/>
                <a:gd name="T59" fmla="*/ 949 h 953"/>
                <a:gd name="T60" fmla="*/ 869 w 1099"/>
                <a:gd name="T61" fmla="*/ 946 h 953"/>
                <a:gd name="T62" fmla="*/ 788 w 1099"/>
                <a:gd name="T63" fmla="*/ 931 h 953"/>
                <a:gd name="T64" fmla="*/ 719 w 1099"/>
                <a:gd name="T65" fmla="*/ 915 h 953"/>
                <a:gd name="T66" fmla="*/ 708 w 1099"/>
                <a:gd name="T67" fmla="*/ 863 h 953"/>
                <a:gd name="T68" fmla="*/ 730 w 1099"/>
                <a:gd name="T69" fmla="*/ 768 h 953"/>
                <a:gd name="T70" fmla="*/ 730 w 1099"/>
                <a:gd name="T71" fmla="*/ 708 h 953"/>
                <a:gd name="T72" fmla="*/ 655 w 1099"/>
                <a:gd name="T73" fmla="*/ 690 h 953"/>
                <a:gd name="T74" fmla="*/ 565 w 1099"/>
                <a:gd name="T75" fmla="*/ 695 h 953"/>
                <a:gd name="T76" fmla="*/ 536 w 1099"/>
                <a:gd name="T77" fmla="*/ 732 h 953"/>
                <a:gd name="T78" fmla="*/ 527 w 1099"/>
                <a:gd name="T79" fmla="*/ 785 h 953"/>
                <a:gd name="T80" fmla="*/ 488 w 1099"/>
                <a:gd name="T81" fmla="*/ 801 h 953"/>
                <a:gd name="T82" fmla="*/ 417 w 1099"/>
                <a:gd name="T83" fmla="*/ 746 h 953"/>
                <a:gd name="T84" fmla="*/ 320 w 1099"/>
                <a:gd name="T85" fmla="*/ 646 h 953"/>
                <a:gd name="T86" fmla="*/ 223 w 1099"/>
                <a:gd name="T87" fmla="*/ 527 h 953"/>
                <a:gd name="T88" fmla="*/ 143 w 1099"/>
                <a:gd name="T89" fmla="*/ 417 h 953"/>
                <a:gd name="T90" fmla="*/ 75 w 1099"/>
                <a:gd name="T91" fmla="*/ 291 h 953"/>
                <a:gd name="T92" fmla="*/ 22 w 1099"/>
                <a:gd name="T93" fmla="*/ 154 h 953"/>
                <a:gd name="T94" fmla="*/ 0 w 1099"/>
                <a:gd name="T95" fmla="*/ 42 h 953"/>
                <a:gd name="T96" fmla="*/ 6 w 1099"/>
                <a:gd name="T97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99" h="953">
                  <a:moveTo>
                    <a:pt x="6" y="0"/>
                  </a:moveTo>
                  <a:lnTo>
                    <a:pt x="13" y="42"/>
                  </a:lnTo>
                  <a:lnTo>
                    <a:pt x="22" y="88"/>
                  </a:lnTo>
                  <a:lnTo>
                    <a:pt x="40" y="139"/>
                  </a:lnTo>
                  <a:lnTo>
                    <a:pt x="66" y="196"/>
                  </a:lnTo>
                  <a:lnTo>
                    <a:pt x="101" y="256"/>
                  </a:lnTo>
                  <a:lnTo>
                    <a:pt x="146" y="322"/>
                  </a:lnTo>
                  <a:lnTo>
                    <a:pt x="201" y="390"/>
                  </a:lnTo>
                  <a:lnTo>
                    <a:pt x="260" y="457"/>
                  </a:lnTo>
                  <a:lnTo>
                    <a:pt x="311" y="512"/>
                  </a:lnTo>
                  <a:lnTo>
                    <a:pt x="357" y="558"/>
                  </a:lnTo>
                  <a:lnTo>
                    <a:pt x="395" y="598"/>
                  </a:lnTo>
                  <a:lnTo>
                    <a:pt x="430" y="631"/>
                  </a:lnTo>
                  <a:lnTo>
                    <a:pt x="459" y="655"/>
                  </a:lnTo>
                  <a:lnTo>
                    <a:pt x="481" y="677"/>
                  </a:lnTo>
                  <a:lnTo>
                    <a:pt x="501" y="690"/>
                  </a:lnTo>
                  <a:lnTo>
                    <a:pt x="516" y="701"/>
                  </a:lnTo>
                  <a:lnTo>
                    <a:pt x="527" y="710"/>
                  </a:lnTo>
                  <a:lnTo>
                    <a:pt x="534" y="713"/>
                  </a:lnTo>
                  <a:lnTo>
                    <a:pt x="538" y="715"/>
                  </a:lnTo>
                  <a:lnTo>
                    <a:pt x="541" y="717"/>
                  </a:lnTo>
                  <a:lnTo>
                    <a:pt x="538" y="713"/>
                  </a:lnTo>
                  <a:lnTo>
                    <a:pt x="538" y="704"/>
                  </a:lnTo>
                  <a:lnTo>
                    <a:pt x="538" y="693"/>
                  </a:lnTo>
                  <a:lnTo>
                    <a:pt x="541" y="679"/>
                  </a:lnTo>
                  <a:lnTo>
                    <a:pt x="547" y="666"/>
                  </a:lnTo>
                  <a:lnTo>
                    <a:pt x="556" y="655"/>
                  </a:lnTo>
                  <a:lnTo>
                    <a:pt x="571" y="646"/>
                  </a:lnTo>
                  <a:lnTo>
                    <a:pt x="594" y="644"/>
                  </a:lnTo>
                  <a:lnTo>
                    <a:pt x="631" y="644"/>
                  </a:lnTo>
                  <a:lnTo>
                    <a:pt x="669" y="649"/>
                  </a:lnTo>
                  <a:lnTo>
                    <a:pt x="702" y="651"/>
                  </a:lnTo>
                  <a:lnTo>
                    <a:pt x="733" y="655"/>
                  </a:lnTo>
                  <a:lnTo>
                    <a:pt x="752" y="662"/>
                  </a:lnTo>
                  <a:lnTo>
                    <a:pt x="764" y="668"/>
                  </a:lnTo>
                  <a:lnTo>
                    <a:pt x="768" y="682"/>
                  </a:lnTo>
                  <a:lnTo>
                    <a:pt x="770" y="708"/>
                  </a:lnTo>
                  <a:lnTo>
                    <a:pt x="770" y="739"/>
                  </a:lnTo>
                  <a:lnTo>
                    <a:pt x="761" y="776"/>
                  </a:lnTo>
                  <a:lnTo>
                    <a:pt x="752" y="803"/>
                  </a:lnTo>
                  <a:lnTo>
                    <a:pt x="746" y="821"/>
                  </a:lnTo>
                  <a:lnTo>
                    <a:pt x="744" y="832"/>
                  </a:lnTo>
                  <a:lnTo>
                    <a:pt x="741" y="836"/>
                  </a:lnTo>
                  <a:lnTo>
                    <a:pt x="741" y="838"/>
                  </a:lnTo>
                  <a:lnTo>
                    <a:pt x="746" y="838"/>
                  </a:lnTo>
                  <a:lnTo>
                    <a:pt x="764" y="840"/>
                  </a:lnTo>
                  <a:lnTo>
                    <a:pt x="786" y="843"/>
                  </a:lnTo>
                  <a:lnTo>
                    <a:pt x="810" y="845"/>
                  </a:lnTo>
                  <a:lnTo>
                    <a:pt x="836" y="847"/>
                  </a:lnTo>
                  <a:lnTo>
                    <a:pt x="861" y="849"/>
                  </a:lnTo>
                  <a:lnTo>
                    <a:pt x="878" y="854"/>
                  </a:lnTo>
                  <a:lnTo>
                    <a:pt x="887" y="858"/>
                  </a:lnTo>
                  <a:lnTo>
                    <a:pt x="889" y="854"/>
                  </a:lnTo>
                  <a:lnTo>
                    <a:pt x="889" y="843"/>
                  </a:lnTo>
                  <a:lnTo>
                    <a:pt x="887" y="821"/>
                  </a:lnTo>
                  <a:lnTo>
                    <a:pt x="887" y="796"/>
                  </a:lnTo>
                  <a:lnTo>
                    <a:pt x="889" y="770"/>
                  </a:lnTo>
                  <a:lnTo>
                    <a:pt x="892" y="746"/>
                  </a:lnTo>
                  <a:lnTo>
                    <a:pt x="896" y="726"/>
                  </a:lnTo>
                  <a:lnTo>
                    <a:pt x="905" y="715"/>
                  </a:lnTo>
                  <a:lnTo>
                    <a:pt x="920" y="708"/>
                  </a:lnTo>
                  <a:lnTo>
                    <a:pt x="944" y="699"/>
                  </a:lnTo>
                  <a:lnTo>
                    <a:pt x="971" y="693"/>
                  </a:lnTo>
                  <a:lnTo>
                    <a:pt x="1000" y="688"/>
                  </a:lnTo>
                  <a:lnTo>
                    <a:pt x="1026" y="686"/>
                  </a:lnTo>
                  <a:lnTo>
                    <a:pt x="1050" y="686"/>
                  </a:lnTo>
                  <a:lnTo>
                    <a:pt x="1066" y="690"/>
                  </a:lnTo>
                  <a:lnTo>
                    <a:pt x="1081" y="706"/>
                  </a:lnTo>
                  <a:lnTo>
                    <a:pt x="1092" y="724"/>
                  </a:lnTo>
                  <a:lnTo>
                    <a:pt x="1099" y="750"/>
                  </a:lnTo>
                  <a:lnTo>
                    <a:pt x="1099" y="781"/>
                  </a:lnTo>
                  <a:lnTo>
                    <a:pt x="1095" y="818"/>
                  </a:lnTo>
                  <a:lnTo>
                    <a:pt x="1097" y="792"/>
                  </a:lnTo>
                  <a:lnTo>
                    <a:pt x="1097" y="776"/>
                  </a:lnTo>
                  <a:lnTo>
                    <a:pt x="1095" y="765"/>
                  </a:lnTo>
                  <a:lnTo>
                    <a:pt x="1090" y="757"/>
                  </a:lnTo>
                  <a:lnTo>
                    <a:pt x="1084" y="752"/>
                  </a:lnTo>
                  <a:lnTo>
                    <a:pt x="1066" y="748"/>
                  </a:lnTo>
                  <a:lnTo>
                    <a:pt x="1037" y="746"/>
                  </a:lnTo>
                  <a:lnTo>
                    <a:pt x="1002" y="748"/>
                  </a:lnTo>
                  <a:lnTo>
                    <a:pt x="962" y="757"/>
                  </a:lnTo>
                  <a:lnTo>
                    <a:pt x="944" y="765"/>
                  </a:lnTo>
                  <a:lnTo>
                    <a:pt x="936" y="781"/>
                  </a:lnTo>
                  <a:lnTo>
                    <a:pt x="933" y="801"/>
                  </a:lnTo>
                  <a:lnTo>
                    <a:pt x="936" y="825"/>
                  </a:lnTo>
                  <a:lnTo>
                    <a:pt x="936" y="851"/>
                  </a:lnTo>
                  <a:lnTo>
                    <a:pt x="936" y="880"/>
                  </a:lnTo>
                  <a:lnTo>
                    <a:pt x="929" y="911"/>
                  </a:lnTo>
                  <a:lnTo>
                    <a:pt x="922" y="935"/>
                  </a:lnTo>
                  <a:lnTo>
                    <a:pt x="911" y="949"/>
                  </a:lnTo>
                  <a:lnTo>
                    <a:pt x="900" y="953"/>
                  </a:lnTo>
                  <a:lnTo>
                    <a:pt x="887" y="953"/>
                  </a:lnTo>
                  <a:lnTo>
                    <a:pt x="869" y="946"/>
                  </a:lnTo>
                  <a:lnTo>
                    <a:pt x="847" y="940"/>
                  </a:lnTo>
                  <a:lnTo>
                    <a:pt x="821" y="935"/>
                  </a:lnTo>
                  <a:lnTo>
                    <a:pt x="788" y="931"/>
                  </a:lnTo>
                  <a:lnTo>
                    <a:pt x="759" y="926"/>
                  </a:lnTo>
                  <a:lnTo>
                    <a:pt x="737" y="922"/>
                  </a:lnTo>
                  <a:lnTo>
                    <a:pt x="719" y="915"/>
                  </a:lnTo>
                  <a:lnTo>
                    <a:pt x="711" y="902"/>
                  </a:lnTo>
                  <a:lnTo>
                    <a:pt x="706" y="887"/>
                  </a:lnTo>
                  <a:lnTo>
                    <a:pt x="708" y="863"/>
                  </a:lnTo>
                  <a:lnTo>
                    <a:pt x="715" y="832"/>
                  </a:lnTo>
                  <a:lnTo>
                    <a:pt x="724" y="799"/>
                  </a:lnTo>
                  <a:lnTo>
                    <a:pt x="730" y="768"/>
                  </a:lnTo>
                  <a:lnTo>
                    <a:pt x="735" y="739"/>
                  </a:lnTo>
                  <a:lnTo>
                    <a:pt x="737" y="719"/>
                  </a:lnTo>
                  <a:lnTo>
                    <a:pt x="730" y="708"/>
                  </a:lnTo>
                  <a:lnTo>
                    <a:pt x="711" y="699"/>
                  </a:lnTo>
                  <a:lnTo>
                    <a:pt x="686" y="695"/>
                  </a:lnTo>
                  <a:lnTo>
                    <a:pt x="655" y="690"/>
                  </a:lnTo>
                  <a:lnTo>
                    <a:pt x="622" y="690"/>
                  </a:lnTo>
                  <a:lnTo>
                    <a:pt x="591" y="690"/>
                  </a:lnTo>
                  <a:lnTo>
                    <a:pt x="565" y="695"/>
                  </a:lnTo>
                  <a:lnTo>
                    <a:pt x="549" y="701"/>
                  </a:lnTo>
                  <a:lnTo>
                    <a:pt x="541" y="715"/>
                  </a:lnTo>
                  <a:lnTo>
                    <a:pt x="536" y="732"/>
                  </a:lnTo>
                  <a:lnTo>
                    <a:pt x="534" y="750"/>
                  </a:lnTo>
                  <a:lnTo>
                    <a:pt x="532" y="770"/>
                  </a:lnTo>
                  <a:lnTo>
                    <a:pt x="527" y="785"/>
                  </a:lnTo>
                  <a:lnTo>
                    <a:pt x="519" y="799"/>
                  </a:lnTo>
                  <a:lnTo>
                    <a:pt x="503" y="805"/>
                  </a:lnTo>
                  <a:lnTo>
                    <a:pt x="488" y="801"/>
                  </a:lnTo>
                  <a:lnTo>
                    <a:pt x="468" y="790"/>
                  </a:lnTo>
                  <a:lnTo>
                    <a:pt x="443" y="772"/>
                  </a:lnTo>
                  <a:lnTo>
                    <a:pt x="417" y="746"/>
                  </a:lnTo>
                  <a:lnTo>
                    <a:pt x="386" y="717"/>
                  </a:lnTo>
                  <a:lnTo>
                    <a:pt x="353" y="684"/>
                  </a:lnTo>
                  <a:lnTo>
                    <a:pt x="320" y="646"/>
                  </a:lnTo>
                  <a:lnTo>
                    <a:pt x="287" y="607"/>
                  </a:lnTo>
                  <a:lnTo>
                    <a:pt x="254" y="567"/>
                  </a:lnTo>
                  <a:lnTo>
                    <a:pt x="223" y="527"/>
                  </a:lnTo>
                  <a:lnTo>
                    <a:pt x="192" y="488"/>
                  </a:lnTo>
                  <a:lnTo>
                    <a:pt x="165" y="452"/>
                  </a:lnTo>
                  <a:lnTo>
                    <a:pt x="143" y="417"/>
                  </a:lnTo>
                  <a:lnTo>
                    <a:pt x="119" y="379"/>
                  </a:lnTo>
                  <a:lnTo>
                    <a:pt x="97" y="335"/>
                  </a:lnTo>
                  <a:lnTo>
                    <a:pt x="75" y="291"/>
                  </a:lnTo>
                  <a:lnTo>
                    <a:pt x="55" y="245"/>
                  </a:lnTo>
                  <a:lnTo>
                    <a:pt x="37" y="199"/>
                  </a:lnTo>
                  <a:lnTo>
                    <a:pt x="22" y="154"/>
                  </a:lnTo>
                  <a:lnTo>
                    <a:pt x="11" y="113"/>
                  </a:lnTo>
                  <a:lnTo>
                    <a:pt x="2" y="75"/>
                  </a:lnTo>
                  <a:lnTo>
                    <a:pt x="0" y="42"/>
                  </a:lnTo>
                  <a:lnTo>
                    <a:pt x="0" y="1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68"/>
            <p:cNvSpPr>
              <a:spLocks/>
            </p:cNvSpPr>
            <p:nvPr/>
          </p:nvSpPr>
          <p:spPr bwMode="auto">
            <a:xfrm>
              <a:off x="-3552825" y="4276725"/>
              <a:ext cx="1404938" cy="1225550"/>
            </a:xfrm>
            <a:custGeom>
              <a:avLst/>
              <a:gdLst>
                <a:gd name="T0" fmla="*/ 881 w 885"/>
                <a:gd name="T1" fmla="*/ 39 h 772"/>
                <a:gd name="T2" fmla="*/ 848 w 885"/>
                <a:gd name="T3" fmla="*/ 141 h 772"/>
                <a:gd name="T4" fmla="*/ 790 w 885"/>
                <a:gd name="T5" fmla="*/ 262 h 772"/>
                <a:gd name="T6" fmla="*/ 713 w 885"/>
                <a:gd name="T7" fmla="*/ 397 h 772"/>
                <a:gd name="T8" fmla="*/ 638 w 885"/>
                <a:gd name="T9" fmla="*/ 496 h 772"/>
                <a:gd name="T10" fmla="*/ 552 w 885"/>
                <a:gd name="T11" fmla="*/ 578 h 772"/>
                <a:gd name="T12" fmla="*/ 464 w 885"/>
                <a:gd name="T13" fmla="*/ 642 h 772"/>
                <a:gd name="T14" fmla="*/ 384 w 885"/>
                <a:gd name="T15" fmla="*/ 688 h 772"/>
                <a:gd name="T16" fmla="*/ 323 w 885"/>
                <a:gd name="T17" fmla="*/ 712 h 772"/>
                <a:gd name="T18" fmla="*/ 289 w 885"/>
                <a:gd name="T19" fmla="*/ 712 h 772"/>
                <a:gd name="T20" fmla="*/ 278 w 885"/>
                <a:gd name="T21" fmla="*/ 686 h 772"/>
                <a:gd name="T22" fmla="*/ 283 w 885"/>
                <a:gd name="T23" fmla="*/ 646 h 772"/>
                <a:gd name="T24" fmla="*/ 287 w 885"/>
                <a:gd name="T25" fmla="*/ 608 h 772"/>
                <a:gd name="T26" fmla="*/ 283 w 885"/>
                <a:gd name="T27" fmla="*/ 589 h 772"/>
                <a:gd name="T28" fmla="*/ 248 w 885"/>
                <a:gd name="T29" fmla="*/ 586 h 772"/>
                <a:gd name="T30" fmla="*/ 192 w 885"/>
                <a:gd name="T31" fmla="*/ 595 h 772"/>
                <a:gd name="T32" fmla="*/ 146 w 885"/>
                <a:gd name="T33" fmla="*/ 604 h 772"/>
                <a:gd name="T34" fmla="*/ 135 w 885"/>
                <a:gd name="T35" fmla="*/ 624 h 772"/>
                <a:gd name="T36" fmla="*/ 137 w 885"/>
                <a:gd name="T37" fmla="*/ 670 h 772"/>
                <a:gd name="T38" fmla="*/ 135 w 885"/>
                <a:gd name="T39" fmla="*/ 732 h 772"/>
                <a:gd name="T40" fmla="*/ 115 w 885"/>
                <a:gd name="T41" fmla="*/ 763 h 772"/>
                <a:gd name="T42" fmla="*/ 84 w 885"/>
                <a:gd name="T43" fmla="*/ 772 h 772"/>
                <a:gd name="T44" fmla="*/ 49 w 885"/>
                <a:gd name="T45" fmla="*/ 772 h 772"/>
                <a:gd name="T46" fmla="*/ 14 w 885"/>
                <a:gd name="T47" fmla="*/ 767 h 772"/>
                <a:gd name="T48" fmla="*/ 0 w 885"/>
                <a:gd name="T49" fmla="*/ 747 h 772"/>
                <a:gd name="T50" fmla="*/ 9 w 885"/>
                <a:gd name="T51" fmla="*/ 686 h 772"/>
                <a:gd name="T52" fmla="*/ 11 w 885"/>
                <a:gd name="T53" fmla="*/ 692 h 772"/>
                <a:gd name="T54" fmla="*/ 22 w 885"/>
                <a:gd name="T55" fmla="*/ 708 h 772"/>
                <a:gd name="T56" fmla="*/ 53 w 885"/>
                <a:gd name="T57" fmla="*/ 701 h 772"/>
                <a:gd name="T58" fmla="*/ 100 w 885"/>
                <a:gd name="T59" fmla="*/ 686 h 772"/>
                <a:gd name="T60" fmla="*/ 97 w 885"/>
                <a:gd name="T61" fmla="*/ 666 h 772"/>
                <a:gd name="T62" fmla="*/ 89 w 885"/>
                <a:gd name="T63" fmla="*/ 624 h 772"/>
                <a:gd name="T64" fmla="*/ 73 w 885"/>
                <a:gd name="T65" fmla="*/ 589 h 772"/>
                <a:gd name="T66" fmla="*/ 78 w 885"/>
                <a:gd name="T67" fmla="*/ 567 h 772"/>
                <a:gd name="T68" fmla="*/ 117 w 885"/>
                <a:gd name="T69" fmla="*/ 549 h 772"/>
                <a:gd name="T70" fmla="*/ 184 w 885"/>
                <a:gd name="T71" fmla="*/ 538 h 772"/>
                <a:gd name="T72" fmla="*/ 236 w 885"/>
                <a:gd name="T73" fmla="*/ 527 h 772"/>
                <a:gd name="T74" fmla="*/ 267 w 885"/>
                <a:gd name="T75" fmla="*/ 531 h 772"/>
                <a:gd name="T76" fmla="*/ 281 w 885"/>
                <a:gd name="T77" fmla="*/ 571 h 772"/>
                <a:gd name="T78" fmla="*/ 294 w 885"/>
                <a:gd name="T79" fmla="*/ 606 h 772"/>
                <a:gd name="T80" fmla="*/ 300 w 885"/>
                <a:gd name="T81" fmla="*/ 619 h 772"/>
                <a:gd name="T82" fmla="*/ 323 w 885"/>
                <a:gd name="T83" fmla="*/ 617 h 772"/>
                <a:gd name="T84" fmla="*/ 380 w 885"/>
                <a:gd name="T85" fmla="*/ 604 h 772"/>
                <a:gd name="T86" fmla="*/ 462 w 885"/>
                <a:gd name="T87" fmla="*/ 571 h 772"/>
                <a:gd name="T88" fmla="*/ 554 w 885"/>
                <a:gd name="T89" fmla="*/ 509 h 772"/>
                <a:gd name="T90" fmla="*/ 647 w 885"/>
                <a:gd name="T91" fmla="*/ 414 h 772"/>
                <a:gd name="T92" fmla="*/ 740 w 885"/>
                <a:gd name="T93" fmla="*/ 269 h 772"/>
                <a:gd name="T94" fmla="*/ 815 w 885"/>
                <a:gd name="T95" fmla="*/ 134 h 772"/>
                <a:gd name="T96" fmla="*/ 868 w 885"/>
                <a:gd name="T97" fmla="*/ 3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5" h="772">
                  <a:moveTo>
                    <a:pt x="885" y="0"/>
                  </a:moveTo>
                  <a:lnTo>
                    <a:pt x="881" y="39"/>
                  </a:lnTo>
                  <a:lnTo>
                    <a:pt x="868" y="86"/>
                  </a:lnTo>
                  <a:lnTo>
                    <a:pt x="848" y="141"/>
                  </a:lnTo>
                  <a:lnTo>
                    <a:pt x="821" y="200"/>
                  </a:lnTo>
                  <a:lnTo>
                    <a:pt x="790" y="262"/>
                  </a:lnTo>
                  <a:lnTo>
                    <a:pt x="753" y="328"/>
                  </a:lnTo>
                  <a:lnTo>
                    <a:pt x="713" y="397"/>
                  </a:lnTo>
                  <a:lnTo>
                    <a:pt x="678" y="450"/>
                  </a:lnTo>
                  <a:lnTo>
                    <a:pt x="638" y="496"/>
                  </a:lnTo>
                  <a:lnTo>
                    <a:pt x="594" y="540"/>
                  </a:lnTo>
                  <a:lnTo>
                    <a:pt x="552" y="578"/>
                  </a:lnTo>
                  <a:lnTo>
                    <a:pt x="508" y="613"/>
                  </a:lnTo>
                  <a:lnTo>
                    <a:pt x="464" y="642"/>
                  </a:lnTo>
                  <a:lnTo>
                    <a:pt x="422" y="668"/>
                  </a:lnTo>
                  <a:lnTo>
                    <a:pt x="384" y="688"/>
                  </a:lnTo>
                  <a:lnTo>
                    <a:pt x="351" y="701"/>
                  </a:lnTo>
                  <a:lnTo>
                    <a:pt x="323" y="712"/>
                  </a:lnTo>
                  <a:lnTo>
                    <a:pt x="303" y="714"/>
                  </a:lnTo>
                  <a:lnTo>
                    <a:pt x="289" y="712"/>
                  </a:lnTo>
                  <a:lnTo>
                    <a:pt x="281" y="701"/>
                  </a:lnTo>
                  <a:lnTo>
                    <a:pt x="278" y="686"/>
                  </a:lnTo>
                  <a:lnTo>
                    <a:pt x="278" y="666"/>
                  </a:lnTo>
                  <a:lnTo>
                    <a:pt x="283" y="646"/>
                  </a:lnTo>
                  <a:lnTo>
                    <a:pt x="285" y="626"/>
                  </a:lnTo>
                  <a:lnTo>
                    <a:pt x="287" y="608"/>
                  </a:lnTo>
                  <a:lnTo>
                    <a:pt x="287" y="595"/>
                  </a:lnTo>
                  <a:lnTo>
                    <a:pt x="283" y="589"/>
                  </a:lnTo>
                  <a:lnTo>
                    <a:pt x="270" y="584"/>
                  </a:lnTo>
                  <a:lnTo>
                    <a:pt x="248" y="586"/>
                  </a:lnTo>
                  <a:lnTo>
                    <a:pt x="221" y="591"/>
                  </a:lnTo>
                  <a:lnTo>
                    <a:pt x="192" y="595"/>
                  </a:lnTo>
                  <a:lnTo>
                    <a:pt x="164" y="600"/>
                  </a:lnTo>
                  <a:lnTo>
                    <a:pt x="146" y="604"/>
                  </a:lnTo>
                  <a:lnTo>
                    <a:pt x="137" y="613"/>
                  </a:lnTo>
                  <a:lnTo>
                    <a:pt x="135" y="624"/>
                  </a:lnTo>
                  <a:lnTo>
                    <a:pt x="137" y="644"/>
                  </a:lnTo>
                  <a:lnTo>
                    <a:pt x="137" y="670"/>
                  </a:lnTo>
                  <a:lnTo>
                    <a:pt x="137" y="706"/>
                  </a:lnTo>
                  <a:lnTo>
                    <a:pt x="135" y="732"/>
                  </a:lnTo>
                  <a:lnTo>
                    <a:pt x="126" y="750"/>
                  </a:lnTo>
                  <a:lnTo>
                    <a:pt x="115" y="763"/>
                  </a:lnTo>
                  <a:lnTo>
                    <a:pt x="100" y="769"/>
                  </a:lnTo>
                  <a:lnTo>
                    <a:pt x="84" y="772"/>
                  </a:lnTo>
                  <a:lnTo>
                    <a:pt x="67" y="772"/>
                  </a:lnTo>
                  <a:lnTo>
                    <a:pt x="49" y="772"/>
                  </a:lnTo>
                  <a:lnTo>
                    <a:pt x="31" y="769"/>
                  </a:lnTo>
                  <a:lnTo>
                    <a:pt x="14" y="767"/>
                  </a:lnTo>
                  <a:lnTo>
                    <a:pt x="3" y="761"/>
                  </a:lnTo>
                  <a:lnTo>
                    <a:pt x="0" y="747"/>
                  </a:lnTo>
                  <a:lnTo>
                    <a:pt x="3" y="723"/>
                  </a:lnTo>
                  <a:lnTo>
                    <a:pt x="9" y="686"/>
                  </a:lnTo>
                  <a:lnTo>
                    <a:pt x="11" y="672"/>
                  </a:lnTo>
                  <a:lnTo>
                    <a:pt x="11" y="692"/>
                  </a:lnTo>
                  <a:lnTo>
                    <a:pt x="16" y="703"/>
                  </a:lnTo>
                  <a:lnTo>
                    <a:pt x="22" y="708"/>
                  </a:lnTo>
                  <a:lnTo>
                    <a:pt x="36" y="706"/>
                  </a:lnTo>
                  <a:lnTo>
                    <a:pt x="53" y="701"/>
                  </a:lnTo>
                  <a:lnTo>
                    <a:pt x="73" y="694"/>
                  </a:lnTo>
                  <a:lnTo>
                    <a:pt x="100" y="686"/>
                  </a:lnTo>
                  <a:lnTo>
                    <a:pt x="100" y="681"/>
                  </a:lnTo>
                  <a:lnTo>
                    <a:pt x="97" y="666"/>
                  </a:lnTo>
                  <a:lnTo>
                    <a:pt x="93" y="646"/>
                  </a:lnTo>
                  <a:lnTo>
                    <a:pt x="89" y="624"/>
                  </a:lnTo>
                  <a:lnTo>
                    <a:pt x="78" y="604"/>
                  </a:lnTo>
                  <a:lnTo>
                    <a:pt x="73" y="589"/>
                  </a:lnTo>
                  <a:lnTo>
                    <a:pt x="71" y="578"/>
                  </a:lnTo>
                  <a:lnTo>
                    <a:pt x="78" y="567"/>
                  </a:lnTo>
                  <a:lnTo>
                    <a:pt x="93" y="556"/>
                  </a:lnTo>
                  <a:lnTo>
                    <a:pt x="117" y="549"/>
                  </a:lnTo>
                  <a:lnTo>
                    <a:pt x="148" y="542"/>
                  </a:lnTo>
                  <a:lnTo>
                    <a:pt x="184" y="538"/>
                  </a:lnTo>
                  <a:lnTo>
                    <a:pt x="214" y="531"/>
                  </a:lnTo>
                  <a:lnTo>
                    <a:pt x="236" y="527"/>
                  </a:lnTo>
                  <a:lnTo>
                    <a:pt x="254" y="525"/>
                  </a:lnTo>
                  <a:lnTo>
                    <a:pt x="267" y="531"/>
                  </a:lnTo>
                  <a:lnTo>
                    <a:pt x="274" y="547"/>
                  </a:lnTo>
                  <a:lnTo>
                    <a:pt x="281" y="571"/>
                  </a:lnTo>
                  <a:lnTo>
                    <a:pt x="287" y="591"/>
                  </a:lnTo>
                  <a:lnTo>
                    <a:pt x="294" y="606"/>
                  </a:lnTo>
                  <a:lnTo>
                    <a:pt x="300" y="617"/>
                  </a:lnTo>
                  <a:lnTo>
                    <a:pt x="300" y="619"/>
                  </a:lnTo>
                  <a:lnTo>
                    <a:pt x="307" y="619"/>
                  </a:lnTo>
                  <a:lnTo>
                    <a:pt x="323" y="617"/>
                  </a:lnTo>
                  <a:lnTo>
                    <a:pt x="347" y="613"/>
                  </a:lnTo>
                  <a:lnTo>
                    <a:pt x="380" y="604"/>
                  </a:lnTo>
                  <a:lnTo>
                    <a:pt x="417" y="591"/>
                  </a:lnTo>
                  <a:lnTo>
                    <a:pt x="462" y="571"/>
                  </a:lnTo>
                  <a:lnTo>
                    <a:pt x="506" y="544"/>
                  </a:lnTo>
                  <a:lnTo>
                    <a:pt x="554" y="509"/>
                  </a:lnTo>
                  <a:lnTo>
                    <a:pt x="601" y="467"/>
                  </a:lnTo>
                  <a:lnTo>
                    <a:pt x="647" y="414"/>
                  </a:lnTo>
                  <a:lnTo>
                    <a:pt x="691" y="350"/>
                  </a:lnTo>
                  <a:lnTo>
                    <a:pt x="740" y="269"/>
                  </a:lnTo>
                  <a:lnTo>
                    <a:pt x="782" y="196"/>
                  </a:lnTo>
                  <a:lnTo>
                    <a:pt x="815" y="134"/>
                  </a:lnTo>
                  <a:lnTo>
                    <a:pt x="843" y="79"/>
                  </a:lnTo>
                  <a:lnTo>
                    <a:pt x="868" y="35"/>
                  </a:lnTo>
                  <a:lnTo>
                    <a:pt x="88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5" name="Freeform 184"/>
          <p:cNvSpPr>
            <a:spLocks/>
          </p:cNvSpPr>
          <p:nvPr/>
        </p:nvSpPr>
        <p:spPr bwMode="auto">
          <a:xfrm>
            <a:off x="8970845" y="627713"/>
            <a:ext cx="1420813" cy="779463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6" name="Freeform 184"/>
          <p:cNvSpPr>
            <a:spLocks/>
          </p:cNvSpPr>
          <p:nvPr/>
        </p:nvSpPr>
        <p:spPr bwMode="auto">
          <a:xfrm rot="20838844">
            <a:off x="9089379" y="1590990"/>
            <a:ext cx="813314" cy="44618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7" name="Freeform 184"/>
          <p:cNvSpPr>
            <a:spLocks/>
          </p:cNvSpPr>
          <p:nvPr/>
        </p:nvSpPr>
        <p:spPr bwMode="auto">
          <a:xfrm rot="2993841">
            <a:off x="5164243" y="2161888"/>
            <a:ext cx="487704" cy="26755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8" name="Freeform 184"/>
          <p:cNvSpPr>
            <a:spLocks/>
          </p:cNvSpPr>
          <p:nvPr/>
        </p:nvSpPr>
        <p:spPr bwMode="auto">
          <a:xfrm rot="1139452">
            <a:off x="9883343" y="2092862"/>
            <a:ext cx="761578" cy="417804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096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Freeform 100"/>
          <p:cNvSpPr>
            <a:spLocks noEditPoints="1"/>
          </p:cNvSpPr>
          <p:nvPr/>
        </p:nvSpPr>
        <p:spPr bwMode="auto">
          <a:xfrm>
            <a:off x="9095067" y="3181497"/>
            <a:ext cx="2731541" cy="3157909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7" name="Freeform 100"/>
          <p:cNvSpPr>
            <a:spLocks noEditPoints="1"/>
          </p:cNvSpPr>
          <p:nvPr/>
        </p:nvSpPr>
        <p:spPr bwMode="auto">
          <a:xfrm>
            <a:off x="121532" y="2332888"/>
            <a:ext cx="3341764" cy="3863382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18" name="Freeform 100"/>
          <p:cNvSpPr>
            <a:spLocks noEditPoints="1"/>
          </p:cNvSpPr>
          <p:nvPr/>
        </p:nvSpPr>
        <p:spPr bwMode="auto">
          <a:xfrm flipH="1">
            <a:off x="5574613" y="298613"/>
            <a:ext cx="5314940" cy="6144554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25" name="Freeform 100"/>
          <p:cNvSpPr>
            <a:spLocks noEditPoints="1"/>
          </p:cNvSpPr>
          <p:nvPr/>
        </p:nvSpPr>
        <p:spPr bwMode="auto">
          <a:xfrm>
            <a:off x="3313786" y="274741"/>
            <a:ext cx="5095243" cy="5890563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752" name="Group 751"/>
          <p:cNvGrpSpPr/>
          <p:nvPr/>
        </p:nvGrpSpPr>
        <p:grpSpPr>
          <a:xfrm>
            <a:off x="0" y="4750034"/>
            <a:ext cx="12207307" cy="2107966"/>
            <a:chOff x="0" y="4750034"/>
            <a:chExt cx="12207307" cy="2107966"/>
          </a:xfrm>
          <a:gradFill>
            <a:gsLst>
              <a:gs pos="53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1"/>
          </a:gradFill>
        </p:grpSpPr>
        <p:sp>
          <p:nvSpPr>
            <p:cNvPr id="435" name="Freeform 434"/>
            <p:cNvSpPr/>
            <p:nvPr/>
          </p:nvSpPr>
          <p:spPr>
            <a:xfrm>
              <a:off x="290592" y="4750034"/>
              <a:ext cx="11916715" cy="1716079"/>
            </a:xfrm>
            <a:custGeom>
              <a:avLst/>
              <a:gdLst>
                <a:gd name="connsiteX0" fmla="*/ 608571 w 12358681"/>
                <a:gd name="connsiteY0" fmla="*/ 1318357 h 1906185"/>
                <a:gd name="connsiteX1" fmla="*/ 739199 w 12358681"/>
                <a:gd name="connsiteY1" fmla="*/ 1318357 h 1906185"/>
                <a:gd name="connsiteX2" fmla="*/ 4723371 w 12358681"/>
                <a:gd name="connsiteY2" fmla="*/ 208014 h 1906185"/>
                <a:gd name="connsiteX3" fmla="*/ 7009371 w 12358681"/>
                <a:gd name="connsiteY3" fmla="*/ 120928 h 1906185"/>
                <a:gd name="connsiteX4" fmla="*/ 11777313 w 12358681"/>
                <a:gd name="connsiteY4" fmla="*/ 1514300 h 1906185"/>
                <a:gd name="connsiteX5" fmla="*/ 12278056 w 12358681"/>
                <a:gd name="connsiteY5" fmla="*/ 1906185 h 1906185"/>
                <a:gd name="connsiteX6" fmla="*/ 1131085 w 12358681"/>
                <a:gd name="connsiteY6" fmla="*/ 1688471 h 1906185"/>
                <a:gd name="connsiteX7" fmla="*/ 956913 w 12358681"/>
                <a:gd name="connsiteY7" fmla="*/ 1318357 h 1906185"/>
                <a:gd name="connsiteX0" fmla="*/ 166605 w 11916715"/>
                <a:gd name="connsiteY0" fmla="*/ 1318357 h 1906185"/>
                <a:gd name="connsiteX1" fmla="*/ 297233 w 11916715"/>
                <a:gd name="connsiteY1" fmla="*/ 1318357 h 1906185"/>
                <a:gd name="connsiteX2" fmla="*/ 4281405 w 11916715"/>
                <a:gd name="connsiteY2" fmla="*/ 208014 h 1906185"/>
                <a:gd name="connsiteX3" fmla="*/ 6567405 w 11916715"/>
                <a:gd name="connsiteY3" fmla="*/ 120928 h 1906185"/>
                <a:gd name="connsiteX4" fmla="*/ 11335347 w 11916715"/>
                <a:gd name="connsiteY4" fmla="*/ 1514300 h 1906185"/>
                <a:gd name="connsiteX5" fmla="*/ 11836090 w 11916715"/>
                <a:gd name="connsiteY5" fmla="*/ 1906185 h 1906185"/>
                <a:gd name="connsiteX6" fmla="*/ 689119 w 11916715"/>
                <a:gd name="connsiteY6" fmla="*/ 1688471 h 1906185"/>
                <a:gd name="connsiteX7" fmla="*/ 514947 w 11916715"/>
                <a:gd name="connsiteY7" fmla="*/ 1318357 h 1906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16715" h="1906185">
                  <a:moveTo>
                    <a:pt x="166605" y="1318357"/>
                  </a:moveTo>
                  <a:lnTo>
                    <a:pt x="297233" y="1318357"/>
                  </a:lnTo>
                  <a:cubicBezTo>
                    <a:pt x="983033" y="1133300"/>
                    <a:pt x="3236376" y="407586"/>
                    <a:pt x="4281405" y="208014"/>
                  </a:cubicBezTo>
                  <a:cubicBezTo>
                    <a:pt x="5326434" y="8442"/>
                    <a:pt x="5391748" y="-96786"/>
                    <a:pt x="6567405" y="120928"/>
                  </a:cubicBezTo>
                  <a:cubicBezTo>
                    <a:pt x="7743062" y="338642"/>
                    <a:pt x="10457233" y="1216757"/>
                    <a:pt x="11335347" y="1514300"/>
                  </a:cubicBezTo>
                  <a:cubicBezTo>
                    <a:pt x="12213461" y="1811843"/>
                    <a:pt x="11836090" y="1906185"/>
                    <a:pt x="11836090" y="1906185"/>
                  </a:cubicBezTo>
                  <a:lnTo>
                    <a:pt x="689119" y="1688471"/>
                  </a:lnTo>
                  <a:cubicBezTo>
                    <a:pt x="-22081" y="1764671"/>
                    <a:pt x="-341396" y="1454428"/>
                    <a:pt x="514947" y="1318357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0" y="5849498"/>
              <a:ext cx="12188825" cy="10085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43" name="Group 342"/>
          <p:cNvGrpSpPr/>
          <p:nvPr/>
        </p:nvGrpSpPr>
        <p:grpSpPr>
          <a:xfrm>
            <a:off x="4400568" y="1211828"/>
            <a:ext cx="3422036" cy="4354676"/>
            <a:chOff x="3397251" y="1588"/>
            <a:chExt cx="5387975" cy="6856412"/>
          </a:xfrm>
        </p:grpSpPr>
        <p:sp>
          <p:nvSpPr>
            <p:cNvPr id="344" name="Freeform 343"/>
            <p:cNvSpPr>
              <a:spLocks/>
            </p:cNvSpPr>
            <p:nvPr/>
          </p:nvSpPr>
          <p:spPr bwMode="auto">
            <a:xfrm>
              <a:off x="4492626" y="1588"/>
              <a:ext cx="1817688" cy="3422650"/>
            </a:xfrm>
            <a:custGeom>
              <a:avLst/>
              <a:gdLst>
                <a:gd name="T0" fmla="*/ 533 w 1145"/>
                <a:gd name="T1" fmla="*/ 4 h 2156"/>
                <a:gd name="T2" fmla="*/ 537 w 1145"/>
                <a:gd name="T3" fmla="*/ 30 h 2156"/>
                <a:gd name="T4" fmla="*/ 543 w 1145"/>
                <a:gd name="T5" fmla="*/ 74 h 2156"/>
                <a:gd name="T6" fmla="*/ 551 w 1145"/>
                <a:gd name="T7" fmla="*/ 119 h 2156"/>
                <a:gd name="T8" fmla="*/ 559 w 1145"/>
                <a:gd name="T9" fmla="*/ 159 h 2156"/>
                <a:gd name="T10" fmla="*/ 585 w 1145"/>
                <a:gd name="T11" fmla="*/ 254 h 2156"/>
                <a:gd name="T12" fmla="*/ 643 w 1145"/>
                <a:gd name="T13" fmla="*/ 409 h 2156"/>
                <a:gd name="T14" fmla="*/ 708 w 1145"/>
                <a:gd name="T15" fmla="*/ 548 h 2156"/>
                <a:gd name="T16" fmla="*/ 782 w 1145"/>
                <a:gd name="T17" fmla="*/ 673 h 2156"/>
                <a:gd name="T18" fmla="*/ 855 w 1145"/>
                <a:gd name="T19" fmla="*/ 783 h 2156"/>
                <a:gd name="T20" fmla="*/ 928 w 1145"/>
                <a:gd name="T21" fmla="*/ 878 h 2156"/>
                <a:gd name="T22" fmla="*/ 997 w 1145"/>
                <a:gd name="T23" fmla="*/ 956 h 2156"/>
                <a:gd name="T24" fmla="*/ 1055 w 1145"/>
                <a:gd name="T25" fmla="*/ 1018 h 2156"/>
                <a:gd name="T26" fmla="*/ 1103 w 1145"/>
                <a:gd name="T27" fmla="*/ 1064 h 2156"/>
                <a:gd name="T28" fmla="*/ 1133 w 1145"/>
                <a:gd name="T29" fmla="*/ 1090 h 2156"/>
                <a:gd name="T30" fmla="*/ 1145 w 1145"/>
                <a:gd name="T31" fmla="*/ 1099 h 2156"/>
                <a:gd name="T32" fmla="*/ 925 w 1145"/>
                <a:gd name="T33" fmla="*/ 1147 h 2156"/>
                <a:gd name="T34" fmla="*/ 919 w 1145"/>
                <a:gd name="T35" fmla="*/ 1179 h 2156"/>
                <a:gd name="T36" fmla="*/ 910 w 1145"/>
                <a:gd name="T37" fmla="*/ 1234 h 2156"/>
                <a:gd name="T38" fmla="*/ 897 w 1145"/>
                <a:gd name="T39" fmla="*/ 1310 h 2156"/>
                <a:gd name="T40" fmla="*/ 883 w 1145"/>
                <a:gd name="T41" fmla="*/ 1398 h 2156"/>
                <a:gd name="T42" fmla="*/ 868 w 1145"/>
                <a:gd name="T43" fmla="*/ 1491 h 2156"/>
                <a:gd name="T44" fmla="*/ 855 w 1145"/>
                <a:gd name="T45" fmla="*/ 1585 h 2156"/>
                <a:gd name="T46" fmla="*/ 843 w 1145"/>
                <a:gd name="T47" fmla="*/ 1671 h 2156"/>
                <a:gd name="T48" fmla="*/ 834 w 1145"/>
                <a:gd name="T49" fmla="*/ 1746 h 2156"/>
                <a:gd name="T50" fmla="*/ 829 w 1145"/>
                <a:gd name="T51" fmla="*/ 1819 h 2156"/>
                <a:gd name="T52" fmla="*/ 829 w 1145"/>
                <a:gd name="T53" fmla="*/ 1906 h 2156"/>
                <a:gd name="T54" fmla="*/ 832 w 1145"/>
                <a:gd name="T55" fmla="*/ 1989 h 2156"/>
                <a:gd name="T56" fmla="*/ 835 w 1145"/>
                <a:gd name="T57" fmla="*/ 2064 h 2156"/>
                <a:gd name="T58" fmla="*/ 841 w 1145"/>
                <a:gd name="T59" fmla="*/ 2120 h 2156"/>
                <a:gd name="T60" fmla="*/ 845 w 1145"/>
                <a:gd name="T61" fmla="*/ 2152 h 2156"/>
                <a:gd name="T62" fmla="*/ 233 w 1145"/>
                <a:gd name="T63" fmla="*/ 2152 h 2156"/>
                <a:gd name="T64" fmla="*/ 236 w 1145"/>
                <a:gd name="T65" fmla="*/ 2136 h 2156"/>
                <a:gd name="T66" fmla="*/ 242 w 1145"/>
                <a:gd name="T67" fmla="*/ 2092 h 2156"/>
                <a:gd name="T68" fmla="*/ 249 w 1145"/>
                <a:gd name="T69" fmla="*/ 2023 h 2156"/>
                <a:gd name="T70" fmla="*/ 257 w 1145"/>
                <a:gd name="T71" fmla="*/ 1936 h 2156"/>
                <a:gd name="T72" fmla="*/ 263 w 1145"/>
                <a:gd name="T73" fmla="*/ 1834 h 2156"/>
                <a:gd name="T74" fmla="*/ 266 w 1145"/>
                <a:gd name="T75" fmla="*/ 1720 h 2156"/>
                <a:gd name="T76" fmla="*/ 263 w 1145"/>
                <a:gd name="T77" fmla="*/ 1601 h 2156"/>
                <a:gd name="T78" fmla="*/ 254 w 1145"/>
                <a:gd name="T79" fmla="*/ 1467 h 2156"/>
                <a:gd name="T80" fmla="*/ 241 w 1145"/>
                <a:gd name="T81" fmla="*/ 1348 h 2156"/>
                <a:gd name="T82" fmla="*/ 226 w 1145"/>
                <a:gd name="T83" fmla="*/ 1257 h 2156"/>
                <a:gd name="T84" fmla="*/ 215 w 1145"/>
                <a:gd name="T85" fmla="*/ 1193 h 2156"/>
                <a:gd name="T86" fmla="*/ 204 w 1145"/>
                <a:gd name="T87" fmla="*/ 1154 h 2156"/>
                <a:gd name="T88" fmla="*/ 199 w 1145"/>
                <a:gd name="T89" fmla="*/ 1136 h 2156"/>
                <a:gd name="T90" fmla="*/ 0 w 1145"/>
                <a:gd name="T91" fmla="*/ 1126 h 2156"/>
                <a:gd name="T92" fmla="*/ 6 w 1145"/>
                <a:gd name="T93" fmla="*/ 1115 h 2156"/>
                <a:gd name="T94" fmla="*/ 26 w 1145"/>
                <a:gd name="T95" fmla="*/ 1079 h 2156"/>
                <a:gd name="T96" fmla="*/ 55 w 1145"/>
                <a:gd name="T97" fmla="*/ 1026 h 2156"/>
                <a:gd name="T98" fmla="*/ 93 w 1145"/>
                <a:gd name="T99" fmla="*/ 956 h 2156"/>
                <a:gd name="T100" fmla="*/ 137 w 1145"/>
                <a:gd name="T101" fmla="*/ 875 h 2156"/>
                <a:gd name="T102" fmla="*/ 185 w 1145"/>
                <a:gd name="T103" fmla="*/ 783 h 2156"/>
                <a:gd name="T104" fmla="*/ 234 w 1145"/>
                <a:gd name="T105" fmla="*/ 688 h 2156"/>
                <a:gd name="T106" fmla="*/ 283 w 1145"/>
                <a:gd name="T107" fmla="*/ 590 h 2156"/>
                <a:gd name="T108" fmla="*/ 330 w 1145"/>
                <a:gd name="T109" fmla="*/ 491 h 2156"/>
                <a:gd name="T110" fmla="*/ 386 w 1145"/>
                <a:gd name="T111" fmla="*/ 366 h 2156"/>
                <a:gd name="T112" fmla="*/ 435 w 1145"/>
                <a:gd name="T113" fmla="*/ 254 h 2156"/>
                <a:gd name="T114" fmla="*/ 473 w 1145"/>
                <a:gd name="T115" fmla="*/ 159 h 2156"/>
                <a:gd name="T116" fmla="*/ 503 w 1145"/>
                <a:gd name="T117" fmla="*/ 84 h 2156"/>
                <a:gd name="T118" fmla="*/ 522 w 1145"/>
                <a:gd name="T119" fmla="*/ 32 h 2156"/>
                <a:gd name="T120" fmla="*/ 532 w 1145"/>
                <a:gd name="T121" fmla="*/ 4 h 2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5" h="2156">
                  <a:moveTo>
                    <a:pt x="533" y="0"/>
                  </a:moveTo>
                  <a:lnTo>
                    <a:pt x="533" y="4"/>
                  </a:lnTo>
                  <a:lnTo>
                    <a:pt x="536" y="15"/>
                  </a:lnTo>
                  <a:lnTo>
                    <a:pt x="537" y="30"/>
                  </a:lnTo>
                  <a:lnTo>
                    <a:pt x="541" y="51"/>
                  </a:lnTo>
                  <a:lnTo>
                    <a:pt x="543" y="74"/>
                  </a:lnTo>
                  <a:lnTo>
                    <a:pt x="547" y="97"/>
                  </a:lnTo>
                  <a:lnTo>
                    <a:pt x="551" y="119"/>
                  </a:lnTo>
                  <a:lnTo>
                    <a:pt x="555" y="140"/>
                  </a:lnTo>
                  <a:lnTo>
                    <a:pt x="559" y="159"/>
                  </a:lnTo>
                  <a:lnTo>
                    <a:pt x="562" y="172"/>
                  </a:lnTo>
                  <a:lnTo>
                    <a:pt x="585" y="254"/>
                  </a:lnTo>
                  <a:lnTo>
                    <a:pt x="613" y="333"/>
                  </a:lnTo>
                  <a:lnTo>
                    <a:pt x="643" y="409"/>
                  </a:lnTo>
                  <a:lnTo>
                    <a:pt x="674" y="480"/>
                  </a:lnTo>
                  <a:lnTo>
                    <a:pt x="708" y="548"/>
                  </a:lnTo>
                  <a:lnTo>
                    <a:pt x="745" y="613"/>
                  </a:lnTo>
                  <a:lnTo>
                    <a:pt x="782" y="673"/>
                  </a:lnTo>
                  <a:lnTo>
                    <a:pt x="818" y="730"/>
                  </a:lnTo>
                  <a:lnTo>
                    <a:pt x="855" y="783"/>
                  </a:lnTo>
                  <a:lnTo>
                    <a:pt x="893" y="833"/>
                  </a:lnTo>
                  <a:lnTo>
                    <a:pt x="928" y="878"/>
                  </a:lnTo>
                  <a:lnTo>
                    <a:pt x="964" y="920"/>
                  </a:lnTo>
                  <a:lnTo>
                    <a:pt x="997" y="956"/>
                  </a:lnTo>
                  <a:lnTo>
                    <a:pt x="1028" y="989"/>
                  </a:lnTo>
                  <a:lnTo>
                    <a:pt x="1055" y="1018"/>
                  </a:lnTo>
                  <a:lnTo>
                    <a:pt x="1080" y="1043"/>
                  </a:lnTo>
                  <a:lnTo>
                    <a:pt x="1103" y="1064"/>
                  </a:lnTo>
                  <a:lnTo>
                    <a:pt x="1120" y="1079"/>
                  </a:lnTo>
                  <a:lnTo>
                    <a:pt x="1133" y="1090"/>
                  </a:lnTo>
                  <a:lnTo>
                    <a:pt x="1142" y="1098"/>
                  </a:lnTo>
                  <a:lnTo>
                    <a:pt x="1145" y="1099"/>
                  </a:lnTo>
                  <a:lnTo>
                    <a:pt x="925" y="1143"/>
                  </a:lnTo>
                  <a:lnTo>
                    <a:pt x="925" y="1147"/>
                  </a:lnTo>
                  <a:lnTo>
                    <a:pt x="922" y="1159"/>
                  </a:lnTo>
                  <a:lnTo>
                    <a:pt x="919" y="1179"/>
                  </a:lnTo>
                  <a:lnTo>
                    <a:pt x="915" y="1204"/>
                  </a:lnTo>
                  <a:lnTo>
                    <a:pt x="910" y="1234"/>
                  </a:lnTo>
                  <a:lnTo>
                    <a:pt x="904" y="1271"/>
                  </a:lnTo>
                  <a:lnTo>
                    <a:pt x="897" y="1310"/>
                  </a:lnTo>
                  <a:lnTo>
                    <a:pt x="890" y="1352"/>
                  </a:lnTo>
                  <a:lnTo>
                    <a:pt x="883" y="1398"/>
                  </a:lnTo>
                  <a:lnTo>
                    <a:pt x="876" y="1443"/>
                  </a:lnTo>
                  <a:lnTo>
                    <a:pt x="868" y="1491"/>
                  </a:lnTo>
                  <a:lnTo>
                    <a:pt x="862" y="1538"/>
                  </a:lnTo>
                  <a:lnTo>
                    <a:pt x="855" y="1585"/>
                  </a:lnTo>
                  <a:lnTo>
                    <a:pt x="849" y="1629"/>
                  </a:lnTo>
                  <a:lnTo>
                    <a:pt x="843" y="1671"/>
                  </a:lnTo>
                  <a:lnTo>
                    <a:pt x="838" y="1711"/>
                  </a:lnTo>
                  <a:lnTo>
                    <a:pt x="834" y="1746"/>
                  </a:lnTo>
                  <a:lnTo>
                    <a:pt x="832" y="1776"/>
                  </a:lnTo>
                  <a:lnTo>
                    <a:pt x="829" y="1819"/>
                  </a:lnTo>
                  <a:lnTo>
                    <a:pt x="829" y="1862"/>
                  </a:lnTo>
                  <a:lnTo>
                    <a:pt x="829" y="1906"/>
                  </a:lnTo>
                  <a:lnTo>
                    <a:pt x="830" y="1949"/>
                  </a:lnTo>
                  <a:lnTo>
                    <a:pt x="832" y="1989"/>
                  </a:lnTo>
                  <a:lnTo>
                    <a:pt x="834" y="2029"/>
                  </a:lnTo>
                  <a:lnTo>
                    <a:pt x="835" y="2064"/>
                  </a:lnTo>
                  <a:lnTo>
                    <a:pt x="838" y="2094"/>
                  </a:lnTo>
                  <a:lnTo>
                    <a:pt x="841" y="2120"/>
                  </a:lnTo>
                  <a:lnTo>
                    <a:pt x="843" y="2139"/>
                  </a:lnTo>
                  <a:lnTo>
                    <a:pt x="845" y="2152"/>
                  </a:lnTo>
                  <a:lnTo>
                    <a:pt x="845" y="2156"/>
                  </a:lnTo>
                  <a:lnTo>
                    <a:pt x="233" y="2152"/>
                  </a:lnTo>
                  <a:lnTo>
                    <a:pt x="234" y="2148"/>
                  </a:lnTo>
                  <a:lnTo>
                    <a:pt x="236" y="2136"/>
                  </a:lnTo>
                  <a:lnTo>
                    <a:pt x="238" y="2118"/>
                  </a:lnTo>
                  <a:lnTo>
                    <a:pt x="242" y="2092"/>
                  </a:lnTo>
                  <a:lnTo>
                    <a:pt x="245" y="2061"/>
                  </a:lnTo>
                  <a:lnTo>
                    <a:pt x="249" y="2023"/>
                  </a:lnTo>
                  <a:lnTo>
                    <a:pt x="253" y="1983"/>
                  </a:lnTo>
                  <a:lnTo>
                    <a:pt x="257" y="1936"/>
                  </a:lnTo>
                  <a:lnTo>
                    <a:pt x="261" y="1886"/>
                  </a:lnTo>
                  <a:lnTo>
                    <a:pt x="263" y="1834"/>
                  </a:lnTo>
                  <a:lnTo>
                    <a:pt x="264" y="1777"/>
                  </a:lnTo>
                  <a:lnTo>
                    <a:pt x="266" y="1720"/>
                  </a:lnTo>
                  <a:lnTo>
                    <a:pt x="264" y="1661"/>
                  </a:lnTo>
                  <a:lnTo>
                    <a:pt x="263" y="1601"/>
                  </a:lnTo>
                  <a:lnTo>
                    <a:pt x="259" y="1539"/>
                  </a:lnTo>
                  <a:lnTo>
                    <a:pt x="254" y="1467"/>
                  </a:lnTo>
                  <a:lnTo>
                    <a:pt x="247" y="1403"/>
                  </a:lnTo>
                  <a:lnTo>
                    <a:pt x="241" y="1348"/>
                  </a:lnTo>
                  <a:lnTo>
                    <a:pt x="233" y="1298"/>
                  </a:lnTo>
                  <a:lnTo>
                    <a:pt x="226" y="1257"/>
                  </a:lnTo>
                  <a:lnTo>
                    <a:pt x="220" y="1222"/>
                  </a:lnTo>
                  <a:lnTo>
                    <a:pt x="215" y="1193"/>
                  </a:lnTo>
                  <a:lnTo>
                    <a:pt x="209" y="1171"/>
                  </a:lnTo>
                  <a:lnTo>
                    <a:pt x="204" y="1154"/>
                  </a:lnTo>
                  <a:lnTo>
                    <a:pt x="202" y="1142"/>
                  </a:lnTo>
                  <a:lnTo>
                    <a:pt x="199" y="1136"/>
                  </a:lnTo>
                  <a:lnTo>
                    <a:pt x="199" y="1133"/>
                  </a:lnTo>
                  <a:lnTo>
                    <a:pt x="0" y="1126"/>
                  </a:lnTo>
                  <a:lnTo>
                    <a:pt x="1" y="1124"/>
                  </a:lnTo>
                  <a:lnTo>
                    <a:pt x="6" y="1115"/>
                  </a:lnTo>
                  <a:lnTo>
                    <a:pt x="14" y="1099"/>
                  </a:lnTo>
                  <a:lnTo>
                    <a:pt x="26" y="1079"/>
                  </a:lnTo>
                  <a:lnTo>
                    <a:pt x="39" y="1054"/>
                  </a:lnTo>
                  <a:lnTo>
                    <a:pt x="55" y="1026"/>
                  </a:lnTo>
                  <a:lnTo>
                    <a:pt x="73" y="993"/>
                  </a:lnTo>
                  <a:lnTo>
                    <a:pt x="93" y="956"/>
                  </a:lnTo>
                  <a:lnTo>
                    <a:pt x="114" y="917"/>
                  </a:lnTo>
                  <a:lnTo>
                    <a:pt x="137" y="875"/>
                  </a:lnTo>
                  <a:lnTo>
                    <a:pt x="161" y="831"/>
                  </a:lnTo>
                  <a:lnTo>
                    <a:pt x="185" y="783"/>
                  </a:lnTo>
                  <a:lnTo>
                    <a:pt x="209" y="736"/>
                  </a:lnTo>
                  <a:lnTo>
                    <a:pt x="234" y="688"/>
                  </a:lnTo>
                  <a:lnTo>
                    <a:pt x="259" y="638"/>
                  </a:lnTo>
                  <a:lnTo>
                    <a:pt x="283" y="590"/>
                  </a:lnTo>
                  <a:lnTo>
                    <a:pt x="306" y="540"/>
                  </a:lnTo>
                  <a:lnTo>
                    <a:pt x="330" y="491"/>
                  </a:lnTo>
                  <a:lnTo>
                    <a:pt x="360" y="427"/>
                  </a:lnTo>
                  <a:lnTo>
                    <a:pt x="386" y="366"/>
                  </a:lnTo>
                  <a:lnTo>
                    <a:pt x="412" y="308"/>
                  </a:lnTo>
                  <a:lnTo>
                    <a:pt x="435" y="254"/>
                  </a:lnTo>
                  <a:lnTo>
                    <a:pt x="456" y="205"/>
                  </a:lnTo>
                  <a:lnTo>
                    <a:pt x="473" y="159"/>
                  </a:lnTo>
                  <a:lnTo>
                    <a:pt x="490" y="119"/>
                  </a:lnTo>
                  <a:lnTo>
                    <a:pt x="503" y="84"/>
                  </a:lnTo>
                  <a:lnTo>
                    <a:pt x="513" y="55"/>
                  </a:lnTo>
                  <a:lnTo>
                    <a:pt x="522" y="32"/>
                  </a:lnTo>
                  <a:lnTo>
                    <a:pt x="528" y="15"/>
                  </a:lnTo>
                  <a:lnTo>
                    <a:pt x="532" y="4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5" name="Freeform 344"/>
            <p:cNvSpPr>
              <a:spLocks/>
            </p:cNvSpPr>
            <p:nvPr/>
          </p:nvSpPr>
          <p:spPr bwMode="auto">
            <a:xfrm>
              <a:off x="6975476" y="3101975"/>
              <a:ext cx="727075" cy="1749425"/>
            </a:xfrm>
            <a:custGeom>
              <a:avLst/>
              <a:gdLst>
                <a:gd name="T0" fmla="*/ 163 w 458"/>
                <a:gd name="T1" fmla="*/ 0 h 1102"/>
                <a:gd name="T2" fmla="*/ 458 w 458"/>
                <a:gd name="T3" fmla="*/ 85 h 1102"/>
                <a:gd name="T4" fmla="*/ 444 w 458"/>
                <a:gd name="T5" fmla="*/ 119 h 1102"/>
                <a:gd name="T6" fmla="*/ 429 w 458"/>
                <a:gd name="T7" fmla="*/ 160 h 1102"/>
                <a:gd name="T8" fmla="*/ 416 w 458"/>
                <a:gd name="T9" fmla="*/ 203 h 1102"/>
                <a:gd name="T10" fmla="*/ 404 w 458"/>
                <a:gd name="T11" fmla="*/ 252 h 1102"/>
                <a:gd name="T12" fmla="*/ 393 w 458"/>
                <a:gd name="T13" fmla="*/ 304 h 1102"/>
                <a:gd name="T14" fmla="*/ 381 w 458"/>
                <a:gd name="T15" fmla="*/ 359 h 1102"/>
                <a:gd name="T16" fmla="*/ 369 w 458"/>
                <a:gd name="T17" fmla="*/ 416 h 1102"/>
                <a:gd name="T18" fmla="*/ 359 w 458"/>
                <a:gd name="T19" fmla="*/ 475 h 1102"/>
                <a:gd name="T20" fmla="*/ 349 w 458"/>
                <a:gd name="T21" fmla="*/ 534 h 1102"/>
                <a:gd name="T22" fmla="*/ 339 w 458"/>
                <a:gd name="T23" fmla="*/ 594 h 1102"/>
                <a:gd name="T24" fmla="*/ 331 w 458"/>
                <a:gd name="T25" fmla="*/ 654 h 1102"/>
                <a:gd name="T26" fmla="*/ 323 w 458"/>
                <a:gd name="T27" fmla="*/ 712 h 1102"/>
                <a:gd name="T28" fmla="*/ 315 w 458"/>
                <a:gd name="T29" fmla="*/ 770 h 1102"/>
                <a:gd name="T30" fmla="*/ 309 w 458"/>
                <a:gd name="T31" fmla="*/ 823 h 1102"/>
                <a:gd name="T32" fmla="*/ 302 w 458"/>
                <a:gd name="T33" fmla="*/ 876 h 1102"/>
                <a:gd name="T34" fmla="*/ 297 w 458"/>
                <a:gd name="T35" fmla="*/ 923 h 1102"/>
                <a:gd name="T36" fmla="*/ 292 w 458"/>
                <a:gd name="T37" fmla="*/ 967 h 1102"/>
                <a:gd name="T38" fmla="*/ 288 w 458"/>
                <a:gd name="T39" fmla="*/ 1005 h 1102"/>
                <a:gd name="T40" fmla="*/ 284 w 458"/>
                <a:gd name="T41" fmla="*/ 1039 h 1102"/>
                <a:gd name="T42" fmla="*/ 281 w 458"/>
                <a:gd name="T43" fmla="*/ 1066 h 1102"/>
                <a:gd name="T44" fmla="*/ 280 w 458"/>
                <a:gd name="T45" fmla="*/ 1085 h 1102"/>
                <a:gd name="T46" fmla="*/ 279 w 458"/>
                <a:gd name="T47" fmla="*/ 1098 h 1102"/>
                <a:gd name="T48" fmla="*/ 277 w 458"/>
                <a:gd name="T49" fmla="*/ 1102 h 1102"/>
                <a:gd name="T50" fmla="*/ 0 w 458"/>
                <a:gd name="T51" fmla="*/ 1089 h 1102"/>
                <a:gd name="T52" fmla="*/ 163 w 458"/>
                <a:gd name="T53" fmla="*/ 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8" h="1102">
                  <a:moveTo>
                    <a:pt x="163" y="0"/>
                  </a:moveTo>
                  <a:lnTo>
                    <a:pt x="458" y="85"/>
                  </a:lnTo>
                  <a:lnTo>
                    <a:pt x="444" y="119"/>
                  </a:lnTo>
                  <a:lnTo>
                    <a:pt x="429" y="160"/>
                  </a:lnTo>
                  <a:lnTo>
                    <a:pt x="416" y="203"/>
                  </a:lnTo>
                  <a:lnTo>
                    <a:pt x="404" y="252"/>
                  </a:lnTo>
                  <a:lnTo>
                    <a:pt x="393" y="304"/>
                  </a:lnTo>
                  <a:lnTo>
                    <a:pt x="381" y="359"/>
                  </a:lnTo>
                  <a:lnTo>
                    <a:pt x="369" y="416"/>
                  </a:lnTo>
                  <a:lnTo>
                    <a:pt x="359" y="475"/>
                  </a:lnTo>
                  <a:lnTo>
                    <a:pt x="349" y="534"/>
                  </a:lnTo>
                  <a:lnTo>
                    <a:pt x="339" y="594"/>
                  </a:lnTo>
                  <a:lnTo>
                    <a:pt x="331" y="654"/>
                  </a:lnTo>
                  <a:lnTo>
                    <a:pt x="323" y="712"/>
                  </a:lnTo>
                  <a:lnTo>
                    <a:pt x="315" y="770"/>
                  </a:lnTo>
                  <a:lnTo>
                    <a:pt x="309" y="823"/>
                  </a:lnTo>
                  <a:lnTo>
                    <a:pt x="302" y="876"/>
                  </a:lnTo>
                  <a:lnTo>
                    <a:pt x="297" y="923"/>
                  </a:lnTo>
                  <a:lnTo>
                    <a:pt x="292" y="967"/>
                  </a:lnTo>
                  <a:lnTo>
                    <a:pt x="288" y="1005"/>
                  </a:lnTo>
                  <a:lnTo>
                    <a:pt x="284" y="1039"/>
                  </a:lnTo>
                  <a:lnTo>
                    <a:pt x="281" y="1066"/>
                  </a:lnTo>
                  <a:lnTo>
                    <a:pt x="280" y="1085"/>
                  </a:lnTo>
                  <a:lnTo>
                    <a:pt x="279" y="1098"/>
                  </a:lnTo>
                  <a:lnTo>
                    <a:pt x="277" y="1102"/>
                  </a:lnTo>
                  <a:lnTo>
                    <a:pt x="0" y="1089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345"/>
            <p:cNvSpPr>
              <a:spLocks/>
            </p:cNvSpPr>
            <p:nvPr/>
          </p:nvSpPr>
          <p:spPr bwMode="auto">
            <a:xfrm>
              <a:off x="6435726" y="3087688"/>
              <a:ext cx="825500" cy="1743075"/>
            </a:xfrm>
            <a:custGeom>
              <a:avLst/>
              <a:gdLst>
                <a:gd name="T0" fmla="*/ 520 w 520"/>
                <a:gd name="T1" fmla="*/ 0 h 1098"/>
                <a:gd name="T2" fmla="*/ 353 w 520"/>
                <a:gd name="T3" fmla="*/ 1098 h 1098"/>
                <a:gd name="T4" fmla="*/ 0 w 520"/>
                <a:gd name="T5" fmla="*/ 1081 h 1098"/>
                <a:gd name="T6" fmla="*/ 2 w 520"/>
                <a:gd name="T7" fmla="*/ 1076 h 1098"/>
                <a:gd name="T8" fmla="*/ 3 w 520"/>
                <a:gd name="T9" fmla="*/ 1063 h 1098"/>
                <a:gd name="T10" fmla="*/ 6 w 520"/>
                <a:gd name="T11" fmla="*/ 1043 h 1098"/>
                <a:gd name="T12" fmla="*/ 10 w 520"/>
                <a:gd name="T13" fmla="*/ 1016 h 1098"/>
                <a:gd name="T14" fmla="*/ 15 w 520"/>
                <a:gd name="T15" fmla="*/ 982 h 1098"/>
                <a:gd name="T16" fmla="*/ 20 w 520"/>
                <a:gd name="T17" fmla="*/ 942 h 1098"/>
                <a:gd name="T18" fmla="*/ 25 w 520"/>
                <a:gd name="T19" fmla="*/ 898 h 1098"/>
                <a:gd name="T20" fmla="*/ 31 w 520"/>
                <a:gd name="T21" fmla="*/ 848 h 1098"/>
                <a:gd name="T22" fmla="*/ 37 w 520"/>
                <a:gd name="T23" fmla="*/ 796 h 1098"/>
                <a:gd name="T24" fmla="*/ 42 w 520"/>
                <a:gd name="T25" fmla="*/ 739 h 1098"/>
                <a:gd name="T26" fmla="*/ 49 w 520"/>
                <a:gd name="T27" fmla="*/ 682 h 1098"/>
                <a:gd name="T28" fmla="*/ 54 w 520"/>
                <a:gd name="T29" fmla="*/ 622 h 1098"/>
                <a:gd name="T30" fmla="*/ 59 w 520"/>
                <a:gd name="T31" fmla="*/ 560 h 1098"/>
                <a:gd name="T32" fmla="*/ 63 w 520"/>
                <a:gd name="T33" fmla="*/ 497 h 1098"/>
                <a:gd name="T34" fmla="*/ 67 w 520"/>
                <a:gd name="T35" fmla="*/ 436 h 1098"/>
                <a:gd name="T36" fmla="*/ 70 w 520"/>
                <a:gd name="T37" fmla="*/ 374 h 1098"/>
                <a:gd name="T38" fmla="*/ 71 w 520"/>
                <a:gd name="T39" fmla="*/ 314 h 1098"/>
                <a:gd name="T40" fmla="*/ 72 w 520"/>
                <a:gd name="T41" fmla="*/ 256 h 1098"/>
                <a:gd name="T42" fmla="*/ 71 w 520"/>
                <a:gd name="T43" fmla="*/ 200 h 1098"/>
                <a:gd name="T44" fmla="*/ 69 w 520"/>
                <a:gd name="T45" fmla="*/ 149 h 1098"/>
                <a:gd name="T46" fmla="*/ 65 w 520"/>
                <a:gd name="T47" fmla="*/ 100 h 1098"/>
                <a:gd name="T48" fmla="*/ 59 w 520"/>
                <a:gd name="T49" fmla="*/ 57 h 1098"/>
                <a:gd name="T50" fmla="*/ 52 w 520"/>
                <a:gd name="T51" fmla="*/ 19 h 1098"/>
                <a:gd name="T52" fmla="*/ 520 w 520"/>
                <a:gd name="T53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0" h="1098">
                  <a:moveTo>
                    <a:pt x="520" y="0"/>
                  </a:moveTo>
                  <a:lnTo>
                    <a:pt x="353" y="1098"/>
                  </a:lnTo>
                  <a:lnTo>
                    <a:pt x="0" y="1081"/>
                  </a:lnTo>
                  <a:lnTo>
                    <a:pt x="2" y="1076"/>
                  </a:lnTo>
                  <a:lnTo>
                    <a:pt x="3" y="1063"/>
                  </a:lnTo>
                  <a:lnTo>
                    <a:pt x="6" y="1043"/>
                  </a:lnTo>
                  <a:lnTo>
                    <a:pt x="10" y="1016"/>
                  </a:lnTo>
                  <a:lnTo>
                    <a:pt x="15" y="982"/>
                  </a:lnTo>
                  <a:lnTo>
                    <a:pt x="20" y="942"/>
                  </a:lnTo>
                  <a:lnTo>
                    <a:pt x="25" y="898"/>
                  </a:lnTo>
                  <a:lnTo>
                    <a:pt x="31" y="848"/>
                  </a:lnTo>
                  <a:lnTo>
                    <a:pt x="37" y="796"/>
                  </a:lnTo>
                  <a:lnTo>
                    <a:pt x="42" y="739"/>
                  </a:lnTo>
                  <a:lnTo>
                    <a:pt x="49" y="682"/>
                  </a:lnTo>
                  <a:lnTo>
                    <a:pt x="54" y="622"/>
                  </a:lnTo>
                  <a:lnTo>
                    <a:pt x="59" y="560"/>
                  </a:lnTo>
                  <a:lnTo>
                    <a:pt x="63" y="497"/>
                  </a:lnTo>
                  <a:lnTo>
                    <a:pt x="67" y="436"/>
                  </a:lnTo>
                  <a:lnTo>
                    <a:pt x="70" y="374"/>
                  </a:lnTo>
                  <a:lnTo>
                    <a:pt x="71" y="314"/>
                  </a:lnTo>
                  <a:lnTo>
                    <a:pt x="72" y="256"/>
                  </a:lnTo>
                  <a:lnTo>
                    <a:pt x="71" y="200"/>
                  </a:lnTo>
                  <a:lnTo>
                    <a:pt x="69" y="149"/>
                  </a:lnTo>
                  <a:lnTo>
                    <a:pt x="65" y="100"/>
                  </a:lnTo>
                  <a:lnTo>
                    <a:pt x="59" y="57"/>
                  </a:lnTo>
                  <a:lnTo>
                    <a:pt x="52" y="19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346"/>
            <p:cNvSpPr>
              <a:spLocks/>
            </p:cNvSpPr>
            <p:nvPr/>
          </p:nvSpPr>
          <p:spPr bwMode="auto">
            <a:xfrm>
              <a:off x="4492626" y="1484313"/>
              <a:ext cx="1817688" cy="331788"/>
            </a:xfrm>
            <a:custGeom>
              <a:avLst/>
              <a:gdLst>
                <a:gd name="T0" fmla="*/ 513 w 1145"/>
                <a:gd name="T1" fmla="*/ 0 h 209"/>
                <a:gd name="T2" fmla="*/ 1145 w 1145"/>
                <a:gd name="T3" fmla="*/ 165 h 209"/>
                <a:gd name="T4" fmla="*/ 925 w 1145"/>
                <a:gd name="T5" fmla="*/ 209 h 209"/>
                <a:gd name="T6" fmla="*/ 517 w 1145"/>
                <a:gd name="T7" fmla="*/ 110 h 209"/>
                <a:gd name="T8" fmla="*/ 199 w 1145"/>
                <a:gd name="T9" fmla="*/ 199 h 209"/>
                <a:gd name="T10" fmla="*/ 0 w 1145"/>
                <a:gd name="T11" fmla="*/ 192 h 209"/>
                <a:gd name="T12" fmla="*/ 513 w 1145"/>
                <a:gd name="T1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5" h="209">
                  <a:moveTo>
                    <a:pt x="513" y="0"/>
                  </a:moveTo>
                  <a:lnTo>
                    <a:pt x="1145" y="165"/>
                  </a:lnTo>
                  <a:lnTo>
                    <a:pt x="925" y="209"/>
                  </a:lnTo>
                  <a:lnTo>
                    <a:pt x="517" y="110"/>
                  </a:lnTo>
                  <a:lnTo>
                    <a:pt x="199" y="199"/>
                  </a:lnTo>
                  <a:lnTo>
                    <a:pt x="0" y="192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347"/>
            <p:cNvSpPr>
              <a:spLocks/>
            </p:cNvSpPr>
            <p:nvPr/>
          </p:nvSpPr>
          <p:spPr bwMode="auto">
            <a:xfrm>
              <a:off x="4492626" y="1588"/>
              <a:ext cx="846138" cy="1787525"/>
            </a:xfrm>
            <a:custGeom>
              <a:avLst/>
              <a:gdLst>
                <a:gd name="T0" fmla="*/ 533 w 533"/>
                <a:gd name="T1" fmla="*/ 0 h 1126"/>
                <a:gd name="T2" fmla="*/ 526 w 533"/>
                <a:gd name="T3" fmla="*/ 121 h 1126"/>
                <a:gd name="T4" fmla="*/ 520 w 533"/>
                <a:gd name="T5" fmla="*/ 232 h 1126"/>
                <a:gd name="T6" fmla="*/ 516 w 533"/>
                <a:gd name="T7" fmla="*/ 336 h 1126"/>
                <a:gd name="T8" fmla="*/ 513 w 533"/>
                <a:gd name="T9" fmla="*/ 431 h 1126"/>
                <a:gd name="T10" fmla="*/ 511 w 533"/>
                <a:gd name="T11" fmla="*/ 518 h 1126"/>
                <a:gd name="T12" fmla="*/ 509 w 533"/>
                <a:gd name="T13" fmla="*/ 596 h 1126"/>
                <a:gd name="T14" fmla="*/ 508 w 533"/>
                <a:gd name="T15" fmla="*/ 667 h 1126"/>
                <a:gd name="T16" fmla="*/ 508 w 533"/>
                <a:gd name="T17" fmla="*/ 730 h 1126"/>
                <a:gd name="T18" fmla="*/ 509 w 533"/>
                <a:gd name="T19" fmla="*/ 783 h 1126"/>
                <a:gd name="T20" fmla="*/ 509 w 533"/>
                <a:gd name="T21" fmla="*/ 829 h 1126"/>
                <a:gd name="T22" fmla="*/ 511 w 533"/>
                <a:gd name="T23" fmla="*/ 867 h 1126"/>
                <a:gd name="T24" fmla="*/ 511 w 533"/>
                <a:gd name="T25" fmla="*/ 896 h 1126"/>
                <a:gd name="T26" fmla="*/ 512 w 533"/>
                <a:gd name="T27" fmla="*/ 917 h 1126"/>
                <a:gd name="T28" fmla="*/ 512 w 533"/>
                <a:gd name="T29" fmla="*/ 930 h 1126"/>
                <a:gd name="T30" fmla="*/ 513 w 533"/>
                <a:gd name="T31" fmla="*/ 934 h 1126"/>
                <a:gd name="T32" fmla="*/ 0 w 533"/>
                <a:gd name="T33" fmla="*/ 1126 h 1126"/>
                <a:gd name="T34" fmla="*/ 1 w 533"/>
                <a:gd name="T35" fmla="*/ 1124 h 1126"/>
                <a:gd name="T36" fmla="*/ 6 w 533"/>
                <a:gd name="T37" fmla="*/ 1115 h 1126"/>
                <a:gd name="T38" fmla="*/ 14 w 533"/>
                <a:gd name="T39" fmla="*/ 1099 h 1126"/>
                <a:gd name="T40" fmla="*/ 26 w 533"/>
                <a:gd name="T41" fmla="*/ 1079 h 1126"/>
                <a:gd name="T42" fmla="*/ 39 w 533"/>
                <a:gd name="T43" fmla="*/ 1054 h 1126"/>
                <a:gd name="T44" fmla="*/ 55 w 533"/>
                <a:gd name="T45" fmla="*/ 1026 h 1126"/>
                <a:gd name="T46" fmla="*/ 73 w 533"/>
                <a:gd name="T47" fmla="*/ 993 h 1126"/>
                <a:gd name="T48" fmla="*/ 93 w 533"/>
                <a:gd name="T49" fmla="*/ 956 h 1126"/>
                <a:gd name="T50" fmla="*/ 114 w 533"/>
                <a:gd name="T51" fmla="*/ 917 h 1126"/>
                <a:gd name="T52" fmla="*/ 137 w 533"/>
                <a:gd name="T53" fmla="*/ 875 h 1126"/>
                <a:gd name="T54" fmla="*/ 161 w 533"/>
                <a:gd name="T55" fmla="*/ 831 h 1126"/>
                <a:gd name="T56" fmla="*/ 185 w 533"/>
                <a:gd name="T57" fmla="*/ 783 h 1126"/>
                <a:gd name="T58" fmla="*/ 209 w 533"/>
                <a:gd name="T59" fmla="*/ 736 h 1126"/>
                <a:gd name="T60" fmla="*/ 234 w 533"/>
                <a:gd name="T61" fmla="*/ 688 h 1126"/>
                <a:gd name="T62" fmla="*/ 259 w 533"/>
                <a:gd name="T63" fmla="*/ 638 h 1126"/>
                <a:gd name="T64" fmla="*/ 283 w 533"/>
                <a:gd name="T65" fmla="*/ 590 h 1126"/>
                <a:gd name="T66" fmla="*/ 306 w 533"/>
                <a:gd name="T67" fmla="*/ 540 h 1126"/>
                <a:gd name="T68" fmla="*/ 330 w 533"/>
                <a:gd name="T69" fmla="*/ 491 h 1126"/>
                <a:gd name="T70" fmla="*/ 360 w 533"/>
                <a:gd name="T71" fmla="*/ 427 h 1126"/>
                <a:gd name="T72" fmla="*/ 386 w 533"/>
                <a:gd name="T73" fmla="*/ 366 h 1126"/>
                <a:gd name="T74" fmla="*/ 412 w 533"/>
                <a:gd name="T75" fmla="*/ 308 h 1126"/>
                <a:gd name="T76" fmla="*/ 435 w 533"/>
                <a:gd name="T77" fmla="*/ 254 h 1126"/>
                <a:gd name="T78" fmla="*/ 456 w 533"/>
                <a:gd name="T79" fmla="*/ 205 h 1126"/>
                <a:gd name="T80" fmla="*/ 473 w 533"/>
                <a:gd name="T81" fmla="*/ 159 h 1126"/>
                <a:gd name="T82" fmla="*/ 490 w 533"/>
                <a:gd name="T83" fmla="*/ 119 h 1126"/>
                <a:gd name="T84" fmla="*/ 503 w 533"/>
                <a:gd name="T85" fmla="*/ 84 h 1126"/>
                <a:gd name="T86" fmla="*/ 513 w 533"/>
                <a:gd name="T87" fmla="*/ 55 h 1126"/>
                <a:gd name="T88" fmla="*/ 522 w 533"/>
                <a:gd name="T89" fmla="*/ 32 h 1126"/>
                <a:gd name="T90" fmla="*/ 528 w 533"/>
                <a:gd name="T91" fmla="*/ 15 h 1126"/>
                <a:gd name="T92" fmla="*/ 532 w 533"/>
                <a:gd name="T93" fmla="*/ 4 h 1126"/>
                <a:gd name="T94" fmla="*/ 533 w 533"/>
                <a:gd name="T95" fmla="*/ 0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3" h="1126">
                  <a:moveTo>
                    <a:pt x="533" y="0"/>
                  </a:moveTo>
                  <a:lnTo>
                    <a:pt x="526" y="121"/>
                  </a:lnTo>
                  <a:lnTo>
                    <a:pt x="520" y="232"/>
                  </a:lnTo>
                  <a:lnTo>
                    <a:pt x="516" y="336"/>
                  </a:lnTo>
                  <a:lnTo>
                    <a:pt x="513" y="431"/>
                  </a:lnTo>
                  <a:lnTo>
                    <a:pt x="511" y="518"/>
                  </a:lnTo>
                  <a:lnTo>
                    <a:pt x="509" y="596"/>
                  </a:lnTo>
                  <a:lnTo>
                    <a:pt x="508" y="667"/>
                  </a:lnTo>
                  <a:lnTo>
                    <a:pt x="508" y="730"/>
                  </a:lnTo>
                  <a:lnTo>
                    <a:pt x="509" y="783"/>
                  </a:lnTo>
                  <a:lnTo>
                    <a:pt x="509" y="829"/>
                  </a:lnTo>
                  <a:lnTo>
                    <a:pt x="511" y="867"/>
                  </a:lnTo>
                  <a:lnTo>
                    <a:pt x="511" y="896"/>
                  </a:lnTo>
                  <a:lnTo>
                    <a:pt x="512" y="917"/>
                  </a:lnTo>
                  <a:lnTo>
                    <a:pt x="512" y="930"/>
                  </a:lnTo>
                  <a:lnTo>
                    <a:pt x="513" y="934"/>
                  </a:lnTo>
                  <a:lnTo>
                    <a:pt x="0" y="1126"/>
                  </a:lnTo>
                  <a:lnTo>
                    <a:pt x="1" y="1124"/>
                  </a:lnTo>
                  <a:lnTo>
                    <a:pt x="6" y="1115"/>
                  </a:lnTo>
                  <a:lnTo>
                    <a:pt x="14" y="1099"/>
                  </a:lnTo>
                  <a:lnTo>
                    <a:pt x="26" y="1079"/>
                  </a:lnTo>
                  <a:lnTo>
                    <a:pt x="39" y="1054"/>
                  </a:lnTo>
                  <a:lnTo>
                    <a:pt x="55" y="1026"/>
                  </a:lnTo>
                  <a:lnTo>
                    <a:pt x="73" y="993"/>
                  </a:lnTo>
                  <a:lnTo>
                    <a:pt x="93" y="956"/>
                  </a:lnTo>
                  <a:lnTo>
                    <a:pt x="114" y="917"/>
                  </a:lnTo>
                  <a:lnTo>
                    <a:pt x="137" y="875"/>
                  </a:lnTo>
                  <a:lnTo>
                    <a:pt x="161" y="831"/>
                  </a:lnTo>
                  <a:lnTo>
                    <a:pt x="185" y="783"/>
                  </a:lnTo>
                  <a:lnTo>
                    <a:pt x="209" y="736"/>
                  </a:lnTo>
                  <a:lnTo>
                    <a:pt x="234" y="688"/>
                  </a:lnTo>
                  <a:lnTo>
                    <a:pt x="259" y="638"/>
                  </a:lnTo>
                  <a:lnTo>
                    <a:pt x="283" y="590"/>
                  </a:lnTo>
                  <a:lnTo>
                    <a:pt x="306" y="540"/>
                  </a:lnTo>
                  <a:lnTo>
                    <a:pt x="330" y="491"/>
                  </a:lnTo>
                  <a:lnTo>
                    <a:pt x="360" y="427"/>
                  </a:lnTo>
                  <a:lnTo>
                    <a:pt x="386" y="366"/>
                  </a:lnTo>
                  <a:lnTo>
                    <a:pt x="412" y="308"/>
                  </a:lnTo>
                  <a:lnTo>
                    <a:pt x="435" y="254"/>
                  </a:lnTo>
                  <a:lnTo>
                    <a:pt x="456" y="205"/>
                  </a:lnTo>
                  <a:lnTo>
                    <a:pt x="473" y="159"/>
                  </a:lnTo>
                  <a:lnTo>
                    <a:pt x="490" y="119"/>
                  </a:lnTo>
                  <a:lnTo>
                    <a:pt x="503" y="84"/>
                  </a:lnTo>
                  <a:lnTo>
                    <a:pt x="513" y="55"/>
                  </a:lnTo>
                  <a:lnTo>
                    <a:pt x="522" y="32"/>
                  </a:lnTo>
                  <a:lnTo>
                    <a:pt x="528" y="15"/>
                  </a:lnTo>
                  <a:lnTo>
                    <a:pt x="532" y="4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348"/>
            <p:cNvSpPr>
              <a:spLocks/>
            </p:cNvSpPr>
            <p:nvPr/>
          </p:nvSpPr>
          <p:spPr bwMode="auto">
            <a:xfrm>
              <a:off x="5273676" y="1658938"/>
              <a:ext cx="687388" cy="1765300"/>
            </a:xfrm>
            <a:custGeom>
              <a:avLst/>
              <a:gdLst>
                <a:gd name="T0" fmla="*/ 25 w 433"/>
                <a:gd name="T1" fmla="*/ 0 h 1112"/>
                <a:gd name="T2" fmla="*/ 433 w 433"/>
                <a:gd name="T3" fmla="*/ 99 h 1112"/>
                <a:gd name="T4" fmla="*/ 433 w 433"/>
                <a:gd name="T5" fmla="*/ 103 h 1112"/>
                <a:gd name="T6" fmla="*/ 430 w 433"/>
                <a:gd name="T7" fmla="*/ 115 h 1112"/>
                <a:gd name="T8" fmla="*/ 427 w 433"/>
                <a:gd name="T9" fmla="*/ 135 h 1112"/>
                <a:gd name="T10" fmla="*/ 423 w 433"/>
                <a:gd name="T11" fmla="*/ 160 h 1112"/>
                <a:gd name="T12" fmla="*/ 418 w 433"/>
                <a:gd name="T13" fmla="*/ 190 h 1112"/>
                <a:gd name="T14" fmla="*/ 412 w 433"/>
                <a:gd name="T15" fmla="*/ 227 h 1112"/>
                <a:gd name="T16" fmla="*/ 405 w 433"/>
                <a:gd name="T17" fmla="*/ 266 h 1112"/>
                <a:gd name="T18" fmla="*/ 398 w 433"/>
                <a:gd name="T19" fmla="*/ 308 h 1112"/>
                <a:gd name="T20" fmla="*/ 391 w 433"/>
                <a:gd name="T21" fmla="*/ 354 h 1112"/>
                <a:gd name="T22" fmla="*/ 384 w 433"/>
                <a:gd name="T23" fmla="*/ 399 h 1112"/>
                <a:gd name="T24" fmla="*/ 376 w 433"/>
                <a:gd name="T25" fmla="*/ 447 h 1112"/>
                <a:gd name="T26" fmla="*/ 370 w 433"/>
                <a:gd name="T27" fmla="*/ 494 h 1112"/>
                <a:gd name="T28" fmla="*/ 363 w 433"/>
                <a:gd name="T29" fmla="*/ 541 h 1112"/>
                <a:gd name="T30" fmla="*/ 357 w 433"/>
                <a:gd name="T31" fmla="*/ 585 h 1112"/>
                <a:gd name="T32" fmla="*/ 351 w 433"/>
                <a:gd name="T33" fmla="*/ 627 h 1112"/>
                <a:gd name="T34" fmla="*/ 346 w 433"/>
                <a:gd name="T35" fmla="*/ 667 h 1112"/>
                <a:gd name="T36" fmla="*/ 342 w 433"/>
                <a:gd name="T37" fmla="*/ 702 h 1112"/>
                <a:gd name="T38" fmla="*/ 340 w 433"/>
                <a:gd name="T39" fmla="*/ 732 h 1112"/>
                <a:gd name="T40" fmla="*/ 337 w 433"/>
                <a:gd name="T41" fmla="*/ 775 h 1112"/>
                <a:gd name="T42" fmla="*/ 337 w 433"/>
                <a:gd name="T43" fmla="*/ 818 h 1112"/>
                <a:gd name="T44" fmla="*/ 337 w 433"/>
                <a:gd name="T45" fmla="*/ 862 h 1112"/>
                <a:gd name="T46" fmla="*/ 338 w 433"/>
                <a:gd name="T47" fmla="*/ 905 h 1112"/>
                <a:gd name="T48" fmla="*/ 340 w 433"/>
                <a:gd name="T49" fmla="*/ 945 h 1112"/>
                <a:gd name="T50" fmla="*/ 342 w 433"/>
                <a:gd name="T51" fmla="*/ 985 h 1112"/>
                <a:gd name="T52" fmla="*/ 343 w 433"/>
                <a:gd name="T53" fmla="*/ 1020 h 1112"/>
                <a:gd name="T54" fmla="*/ 346 w 433"/>
                <a:gd name="T55" fmla="*/ 1050 h 1112"/>
                <a:gd name="T56" fmla="*/ 349 w 433"/>
                <a:gd name="T57" fmla="*/ 1076 h 1112"/>
                <a:gd name="T58" fmla="*/ 351 w 433"/>
                <a:gd name="T59" fmla="*/ 1095 h 1112"/>
                <a:gd name="T60" fmla="*/ 353 w 433"/>
                <a:gd name="T61" fmla="*/ 1108 h 1112"/>
                <a:gd name="T62" fmla="*/ 353 w 433"/>
                <a:gd name="T63" fmla="*/ 1112 h 1112"/>
                <a:gd name="T64" fmla="*/ 0 w 433"/>
                <a:gd name="T65" fmla="*/ 1109 h 1112"/>
                <a:gd name="T66" fmla="*/ 3 w 433"/>
                <a:gd name="T67" fmla="*/ 1058 h 1112"/>
                <a:gd name="T68" fmla="*/ 6 w 433"/>
                <a:gd name="T69" fmla="*/ 999 h 1112"/>
                <a:gd name="T70" fmla="*/ 9 w 433"/>
                <a:gd name="T71" fmla="*/ 934 h 1112"/>
                <a:gd name="T72" fmla="*/ 12 w 433"/>
                <a:gd name="T73" fmla="*/ 863 h 1112"/>
                <a:gd name="T74" fmla="*/ 16 w 433"/>
                <a:gd name="T75" fmla="*/ 787 h 1112"/>
                <a:gd name="T76" fmla="*/ 19 w 433"/>
                <a:gd name="T77" fmla="*/ 707 h 1112"/>
                <a:gd name="T78" fmla="*/ 21 w 433"/>
                <a:gd name="T79" fmla="*/ 626 h 1112"/>
                <a:gd name="T80" fmla="*/ 24 w 433"/>
                <a:gd name="T81" fmla="*/ 542 h 1112"/>
                <a:gd name="T82" fmla="*/ 27 w 433"/>
                <a:gd name="T83" fmla="*/ 457 h 1112"/>
                <a:gd name="T84" fmla="*/ 28 w 433"/>
                <a:gd name="T85" fmla="*/ 374 h 1112"/>
                <a:gd name="T86" fmla="*/ 29 w 433"/>
                <a:gd name="T87" fmla="*/ 292 h 1112"/>
                <a:gd name="T88" fmla="*/ 29 w 433"/>
                <a:gd name="T89" fmla="*/ 212 h 1112"/>
                <a:gd name="T90" fmla="*/ 29 w 433"/>
                <a:gd name="T91" fmla="*/ 136 h 1112"/>
                <a:gd name="T92" fmla="*/ 28 w 433"/>
                <a:gd name="T93" fmla="*/ 65 h 1112"/>
                <a:gd name="T94" fmla="*/ 25 w 433"/>
                <a:gd name="T95" fmla="*/ 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3" h="1112">
                  <a:moveTo>
                    <a:pt x="25" y="0"/>
                  </a:moveTo>
                  <a:lnTo>
                    <a:pt x="433" y="99"/>
                  </a:lnTo>
                  <a:lnTo>
                    <a:pt x="433" y="103"/>
                  </a:lnTo>
                  <a:lnTo>
                    <a:pt x="430" y="115"/>
                  </a:lnTo>
                  <a:lnTo>
                    <a:pt x="427" y="135"/>
                  </a:lnTo>
                  <a:lnTo>
                    <a:pt x="423" y="160"/>
                  </a:lnTo>
                  <a:lnTo>
                    <a:pt x="418" y="190"/>
                  </a:lnTo>
                  <a:lnTo>
                    <a:pt x="412" y="227"/>
                  </a:lnTo>
                  <a:lnTo>
                    <a:pt x="405" y="266"/>
                  </a:lnTo>
                  <a:lnTo>
                    <a:pt x="398" y="308"/>
                  </a:lnTo>
                  <a:lnTo>
                    <a:pt x="391" y="354"/>
                  </a:lnTo>
                  <a:lnTo>
                    <a:pt x="384" y="399"/>
                  </a:lnTo>
                  <a:lnTo>
                    <a:pt x="376" y="447"/>
                  </a:lnTo>
                  <a:lnTo>
                    <a:pt x="370" y="494"/>
                  </a:lnTo>
                  <a:lnTo>
                    <a:pt x="363" y="541"/>
                  </a:lnTo>
                  <a:lnTo>
                    <a:pt x="357" y="585"/>
                  </a:lnTo>
                  <a:lnTo>
                    <a:pt x="351" y="627"/>
                  </a:lnTo>
                  <a:lnTo>
                    <a:pt x="346" y="667"/>
                  </a:lnTo>
                  <a:lnTo>
                    <a:pt x="342" y="702"/>
                  </a:lnTo>
                  <a:lnTo>
                    <a:pt x="340" y="732"/>
                  </a:lnTo>
                  <a:lnTo>
                    <a:pt x="337" y="775"/>
                  </a:lnTo>
                  <a:lnTo>
                    <a:pt x="337" y="818"/>
                  </a:lnTo>
                  <a:lnTo>
                    <a:pt x="337" y="862"/>
                  </a:lnTo>
                  <a:lnTo>
                    <a:pt x="338" y="905"/>
                  </a:lnTo>
                  <a:lnTo>
                    <a:pt x="340" y="945"/>
                  </a:lnTo>
                  <a:lnTo>
                    <a:pt x="342" y="985"/>
                  </a:lnTo>
                  <a:lnTo>
                    <a:pt x="343" y="1020"/>
                  </a:lnTo>
                  <a:lnTo>
                    <a:pt x="346" y="1050"/>
                  </a:lnTo>
                  <a:lnTo>
                    <a:pt x="349" y="1076"/>
                  </a:lnTo>
                  <a:lnTo>
                    <a:pt x="351" y="1095"/>
                  </a:lnTo>
                  <a:lnTo>
                    <a:pt x="353" y="1108"/>
                  </a:lnTo>
                  <a:lnTo>
                    <a:pt x="353" y="1112"/>
                  </a:lnTo>
                  <a:lnTo>
                    <a:pt x="0" y="1109"/>
                  </a:lnTo>
                  <a:lnTo>
                    <a:pt x="3" y="1058"/>
                  </a:lnTo>
                  <a:lnTo>
                    <a:pt x="6" y="999"/>
                  </a:lnTo>
                  <a:lnTo>
                    <a:pt x="9" y="934"/>
                  </a:lnTo>
                  <a:lnTo>
                    <a:pt x="12" y="863"/>
                  </a:lnTo>
                  <a:lnTo>
                    <a:pt x="16" y="787"/>
                  </a:lnTo>
                  <a:lnTo>
                    <a:pt x="19" y="707"/>
                  </a:lnTo>
                  <a:lnTo>
                    <a:pt x="21" y="626"/>
                  </a:lnTo>
                  <a:lnTo>
                    <a:pt x="24" y="542"/>
                  </a:lnTo>
                  <a:lnTo>
                    <a:pt x="27" y="457"/>
                  </a:lnTo>
                  <a:lnTo>
                    <a:pt x="28" y="374"/>
                  </a:lnTo>
                  <a:lnTo>
                    <a:pt x="29" y="292"/>
                  </a:lnTo>
                  <a:lnTo>
                    <a:pt x="29" y="212"/>
                  </a:lnTo>
                  <a:lnTo>
                    <a:pt x="29" y="136"/>
                  </a:lnTo>
                  <a:lnTo>
                    <a:pt x="28" y="6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349"/>
            <p:cNvSpPr>
              <a:spLocks/>
            </p:cNvSpPr>
            <p:nvPr/>
          </p:nvSpPr>
          <p:spPr bwMode="auto">
            <a:xfrm>
              <a:off x="5413376" y="1893888"/>
              <a:ext cx="295275" cy="579438"/>
            </a:xfrm>
            <a:custGeom>
              <a:avLst/>
              <a:gdLst>
                <a:gd name="T0" fmla="*/ 106 w 186"/>
                <a:gd name="T1" fmla="*/ 0 h 365"/>
                <a:gd name="T2" fmla="*/ 128 w 186"/>
                <a:gd name="T3" fmla="*/ 4 h 365"/>
                <a:gd name="T4" fmla="*/ 147 w 186"/>
                <a:gd name="T5" fmla="*/ 12 h 365"/>
                <a:gd name="T6" fmla="*/ 162 w 186"/>
                <a:gd name="T7" fmla="*/ 25 h 365"/>
                <a:gd name="T8" fmla="*/ 174 w 186"/>
                <a:gd name="T9" fmla="*/ 43 h 365"/>
                <a:gd name="T10" fmla="*/ 182 w 186"/>
                <a:gd name="T11" fmla="*/ 63 h 365"/>
                <a:gd name="T12" fmla="*/ 186 w 186"/>
                <a:gd name="T13" fmla="*/ 88 h 365"/>
                <a:gd name="T14" fmla="*/ 186 w 186"/>
                <a:gd name="T15" fmla="*/ 114 h 365"/>
                <a:gd name="T16" fmla="*/ 185 w 186"/>
                <a:gd name="T17" fmla="*/ 135 h 365"/>
                <a:gd name="T18" fmla="*/ 183 w 186"/>
                <a:gd name="T19" fmla="*/ 160 h 365"/>
                <a:gd name="T20" fmla="*/ 181 w 186"/>
                <a:gd name="T21" fmla="*/ 189 h 365"/>
                <a:gd name="T22" fmla="*/ 180 w 186"/>
                <a:gd name="T23" fmla="*/ 219 h 365"/>
                <a:gd name="T24" fmla="*/ 177 w 186"/>
                <a:gd name="T25" fmla="*/ 249 h 365"/>
                <a:gd name="T26" fmla="*/ 174 w 186"/>
                <a:gd name="T27" fmla="*/ 279 h 365"/>
                <a:gd name="T28" fmla="*/ 172 w 186"/>
                <a:gd name="T29" fmla="*/ 306 h 365"/>
                <a:gd name="T30" fmla="*/ 170 w 186"/>
                <a:gd name="T31" fmla="*/ 330 h 365"/>
                <a:gd name="T32" fmla="*/ 169 w 186"/>
                <a:gd name="T33" fmla="*/ 348 h 365"/>
                <a:gd name="T34" fmla="*/ 168 w 186"/>
                <a:gd name="T35" fmla="*/ 360 h 365"/>
                <a:gd name="T36" fmla="*/ 168 w 186"/>
                <a:gd name="T37" fmla="*/ 365 h 365"/>
                <a:gd name="T38" fmla="*/ 1 w 186"/>
                <a:gd name="T39" fmla="*/ 356 h 365"/>
                <a:gd name="T40" fmla="*/ 1 w 186"/>
                <a:gd name="T41" fmla="*/ 352 h 365"/>
                <a:gd name="T42" fmla="*/ 1 w 186"/>
                <a:gd name="T43" fmla="*/ 339 h 365"/>
                <a:gd name="T44" fmla="*/ 0 w 186"/>
                <a:gd name="T45" fmla="*/ 319 h 365"/>
                <a:gd name="T46" fmla="*/ 0 w 186"/>
                <a:gd name="T47" fmla="*/ 295 h 365"/>
                <a:gd name="T48" fmla="*/ 0 w 186"/>
                <a:gd name="T49" fmla="*/ 266 h 365"/>
                <a:gd name="T50" fmla="*/ 0 w 186"/>
                <a:gd name="T51" fmla="*/ 234 h 365"/>
                <a:gd name="T52" fmla="*/ 0 w 186"/>
                <a:gd name="T53" fmla="*/ 203 h 365"/>
                <a:gd name="T54" fmla="*/ 0 w 186"/>
                <a:gd name="T55" fmla="*/ 171 h 365"/>
                <a:gd name="T56" fmla="*/ 1 w 186"/>
                <a:gd name="T57" fmla="*/ 143 h 365"/>
                <a:gd name="T58" fmla="*/ 3 w 186"/>
                <a:gd name="T59" fmla="*/ 118 h 365"/>
                <a:gd name="T60" fmla="*/ 4 w 186"/>
                <a:gd name="T61" fmla="*/ 98 h 365"/>
                <a:gd name="T62" fmla="*/ 9 w 186"/>
                <a:gd name="T63" fmla="*/ 71 h 365"/>
                <a:gd name="T64" fmla="*/ 21 w 186"/>
                <a:gd name="T65" fmla="*/ 46 h 365"/>
                <a:gd name="T66" fmla="*/ 37 w 186"/>
                <a:gd name="T67" fmla="*/ 26 h 365"/>
                <a:gd name="T68" fmla="*/ 56 w 186"/>
                <a:gd name="T69" fmla="*/ 10 h 365"/>
                <a:gd name="T70" fmla="*/ 80 w 186"/>
                <a:gd name="T71" fmla="*/ 3 h 365"/>
                <a:gd name="T72" fmla="*/ 106 w 186"/>
                <a:gd name="T73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365">
                  <a:moveTo>
                    <a:pt x="106" y="0"/>
                  </a:moveTo>
                  <a:lnTo>
                    <a:pt x="128" y="4"/>
                  </a:lnTo>
                  <a:lnTo>
                    <a:pt x="147" y="12"/>
                  </a:lnTo>
                  <a:lnTo>
                    <a:pt x="162" y="25"/>
                  </a:lnTo>
                  <a:lnTo>
                    <a:pt x="174" y="43"/>
                  </a:lnTo>
                  <a:lnTo>
                    <a:pt x="182" y="63"/>
                  </a:lnTo>
                  <a:lnTo>
                    <a:pt x="186" y="88"/>
                  </a:lnTo>
                  <a:lnTo>
                    <a:pt x="186" y="114"/>
                  </a:lnTo>
                  <a:lnTo>
                    <a:pt x="185" y="135"/>
                  </a:lnTo>
                  <a:lnTo>
                    <a:pt x="183" y="160"/>
                  </a:lnTo>
                  <a:lnTo>
                    <a:pt x="181" y="189"/>
                  </a:lnTo>
                  <a:lnTo>
                    <a:pt x="180" y="219"/>
                  </a:lnTo>
                  <a:lnTo>
                    <a:pt x="177" y="249"/>
                  </a:lnTo>
                  <a:lnTo>
                    <a:pt x="174" y="279"/>
                  </a:lnTo>
                  <a:lnTo>
                    <a:pt x="172" y="306"/>
                  </a:lnTo>
                  <a:lnTo>
                    <a:pt x="170" y="330"/>
                  </a:lnTo>
                  <a:lnTo>
                    <a:pt x="169" y="348"/>
                  </a:lnTo>
                  <a:lnTo>
                    <a:pt x="168" y="360"/>
                  </a:lnTo>
                  <a:lnTo>
                    <a:pt x="168" y="365"/>
                  </a:lnTo>
                  <a:lnTo>
                    <a:pt x="1" y="356"/>
                  </a:lnTo>
                  <a:lnTo>
                    <a:pt x="1" y="352"/>
                  </a:lnTo>
                  <a:lnTo>
                    <a:pt x="1" y="339"/>
                  </a:lnTo>
                  <a:lnTo>
                    <a:pt x="0" y="319"/>
                  </a:lnTo>
                  <a:lnTo>
                    <a:pt x="0" y="295"/>
                  </a:lnTo>
                  <a:lnTo>
                    <a:pt x="0" y="266"/>
                  </a:lnTo>
                  <a:lnTo>
                    <a:pt x="0" y="234"/>
                  </a:lnTo>
                  <a:lnTo>
                    <a:pt x="0" y="203"/>
                  </a:lnTo>
                  <a:lnTo>
                    <a:pt x="0" y="171"/>
                  </a:lnTo>
                  <a:lnTo>
                    <a:pt x="1" y="143"/>
                  </a:lnTo>
                  <a:lnTo>
                    <a:pt x="3" y="118"/>
                  </a:lnTo>
                  <a:lnTo>
                    <a:pt x="4" y="98"/>
                  </a:lnTo>
                  <a:lnTo>
                    <a:pt x="9" y="71"/>
                  </a:lnTo>
                  <a:lnTo>
                    <a:pt x="21" y="46"/>
                  </a:lnTo>
                  <a:lnTo>
                    <a:pt x="37" y="26"/>
                  </a:lnTo>
                  <a:lnTo>
                    <a:pt x="56" y="10"/>
                  </a:lnTo>
                  <a:lnTo>
                    <a:pt x="80" y="3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350"/>
            <p:cNvSpPr>
              <a:spLocks/>
            </p:cNvSpPr>
            <p:nvPr/>
          </p:nvSpPr>
          <p:spPr bwMode="auto">
            <a:xfrm>
              <a:off x="5413376" y="1893888"/>
              <a:ext cx="295275" cy="573088"/>
            </a:xfrm>
            <a:custGeom>
              <a:avLst/>
              <a:gdLst>
                <a:gd name="T0" fmla="*/ 102 w 186"/>
                <a:gd name="T1" fmla="*/ 0 h 361"/>
                <a:gd name="T2" fmla="*/ 105 w 186"/>
                <a:gd name="T3" fmla="*/ 0 h 361"/>
                <a:gd name="T4" fmla="*/ 107 w 186"/>
                <a:gd name="T5" fmla="*/ 0 h 361"/>
                <a:gd name="T6" fmla="*/ 107 w 186"/>
                <a:gd name="T7" fmla="*/ 0 h 361"/>
                <a:gd name="T8" fmla="*/ 107 w 186"/>
                <a:gd name="T9" fmla="*/ 0 h 361"/>
                <a:gd name="T10" fmla="*/ 107 w 186"/>
                <a:gd name="T11" fmla="*/ 0 h 361"/>
                <a:gd name="T12" fmla="*/ 107 w 186"/>
                <a:gd name="T13" fmla="*/ 0 h 361"/>
                <a:gd name="T14" fmla="*/ 113 w 186"/>
                <a:gd name="T15" fmla="*/ 0 h 361"/>
                <a:gd name="T16" fmla="*/ 118 w 186"/>
                <a:gd name="T17" fmla="*/ 0 h 361"/>
                <a:gd name="T18" fmla="*/ 123 w 186"/>
                <a:gd name="T19" fmla="*/ 1 h 361"/>
                <a:gd name="T20" fmla="*/ 107 w 186"/>
                <a:gd name="T21" fmla="*/ 198 h 361"/>
                <a:gd name="T22" fmla="*/ 186 w 186"/>
                <a:gd name="T23" fmla="*/ 202 h 361"/>
                <a:gd name="T24" fmla="*/ 186 w 186"/>
                <a:gd name="T25" fmla="*/ 203 h 361"/>
                <a:gd name="T26" fmla="*/ 186 w 186"/>
                <a:gd name="T27" fmla="*/ 206 h 361"/>
                <a:gd name="T28" fmla="*/ 186 w 186"/>
                <a:gd name="T29" fmla="*/ 208 h 361"/>
                <a:gd name="T30" fmla="*/ 186 w 186"/>
                <a:gd name="T31" fmla="*/ 213 h 361"/>
                <a:gd name="T32" fmla="*/ 185 w 186"/>
                <a:gd name="T33" fmla="*/ 219 h 361"/>
                <a:gd name="T34" fmla="*/ 106 w 186"/>
                <a:gd name="T35" fmla="*/ 215 h 361"/>
                <a:gd name="T36" fmla="*/ 96 w 186"/>
                <a:gd name="T37" fmla="*/ 361 h 361"/>
                <a:gd name="T38" fmla="*/ 75 w 186"/>
                <a:gd name="T39" fmla="*/ 360 h 361"/>
                <a:gd name="T40" fmla="*/ 85 w 186"/>
                <a:gd name="T41" fmla="*/ 215 h 361"/>
                <a:gd name="T42" fmla="*/ 0 w 186"/>
                <a:gd name="T43" fmla="*/ 209 h 361"/>
                <a:gd name="T44" fmla="*/ 0 w 186"/>
                <a:gd name="T45" fmla="*/ 204 h 361"/>
                <a:gd name="T46" fmla="*/ 0 w 186"/>
                <a:gd name="T47" fmla="*/ 199 h 361"/>
                <a:gd name="T48" fmla="*/ 0 w 186"/>
                <a:gd name="T49" fmla="*/ 196 h 361"/>
                <a:gd name="T50" fmla="*/ 0 w 186"/>
                <a:gd name="T51" fmla="*/ 194 h 361"/>
                <a:gd name="T52" fmla="*/ 0 w 186"/>
                <a:gd name="T53" fmla="*/ 192 h 361"/>
                <a:gd name="T54" fmla="*/ 87 w 186"/>
                <a:gd name="T55" fmla="*/ 198 h 361"/>
                <a:gd name="T56" fmla="*/ 102 w 186"/>
                <a:gd name="T57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6" h="361">
                  <a:moveTo>
                    <a:pt x="102" y="0"/>
                  </a:moveTo>
                  <a:lnTo>
                    <a:pt x="105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3" y="0"/>
                  </a:lnTo>
                  <a:lnTo>
                    <a:pt x="118" y="0"/>
                  </a:lnTo>
                  <a:lnTo>
                    <a:pt x="123" y="1"/>
                  </a:lnTo>
                  <a:lnTo>
                    <a:pt x="107" y="198"/>
                  </a:lnTo>
                  <a:lnTo>
                    <a:pt x="186" y="202"/>
                  </a:lnTo>
                  <a:lnTo>
                    <a:pt x="186" y="203"/>
                  </a:lnTo>
                  <a:lnTo>
                    <a:pt x="186" y="206"/>
                  </a:lnTo>
                  <a:lnTo>
                    <a:pt x="186" y="208"/>
                  </a:lnTo>
                  <a:lnTo>
                    <a:pt x="186" y="213"/>
                  </a:lnTo>
                  <a:lnTo>
                    <a:pt x="185" y="219"/>
                  </a:lnTo>
                  <a:lnTo>
                    <a:pt x="106" y="215"/>
                  </a:lnTo>
                  <a:lnTo>
                    <a:pt x="96" y="361"/>
                  </a:lnTo>
                  <a:lnTo>
                    <a:pt x="75" y="360"/>
                  </a:lnTo>
                  <a:lnTo>
                    <a:pt x="85" y="215"/>
                  </a:lnTo>
                  <a:lnTo>
                    <a:pt x="0" y="209"/>
                  </a:lnTo>
                  <a:lnTo>
                    <a:pt x="0" y="204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0" y="194"/>
                  </a:lnTo>
                  <a:lnTo>
                    <a:pt x="0" y="192"/>
                  </a:lnTo>
                  <a:lnTo>
                    <a:pt x="87" y="19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351"/>
            <p:cNvSpPr>
              <a:spLocks/>
            </p:cNvSpPr>
            <p:nvPr/>
          </p:nvSpPr>
          <p:spPr bwMode="auto">
            <a:xfrm>
              <a:off x="4938713" y="1927225"/>
              <a:ext cx="233363" cy="457200"/>
            </a:xfrm>
            <a:custGeom>
              <a:avLst/>
              <a:gdLst>
                <a:gd name="T0" fmla="*/ 65 w 147"/>
                <a:gd name="T1" fmla="*/ 0 h 288"/>
                <a:gd name="T2" fmla="*/ 86 w 147"/>
                <a:gd name="T3" fmla="*/ 1 h 288"/>
                <a:gd name="T4" fmla="*/ 104 w 147"/>
                <a:gd name="T5" fmla="*/ 9 h 288"/>
                <a:gd name="T6" fmla="*/ 120 w 147"/>
                <a:gd name="T7" fmla="*/ 20 h 288"/>
                <a:gd name="T8" fmla="*/ 131 w 147"/>
                <a:gd name="T9" fmla="*/ 37 h 288"/>
                <a:gd name="T10" fmla="*/ 141 w 147"/>
                <a:gd name="T11" fmla="*/ 55 h 288"/>
                <a:gd name="T12" fmla="*/ 145 w 147"/>
                <a:gd name="T13" fmla="*/ 77 h 288"/>
                <a:gd name="T14" fmla="*/ 146 w 147"/>
                <a:gd name="T15" fmla="*/ 95 h 288"/>
                <a:gd name="T16" fmla="*/ 147 w 147"/>
                <a:gd name="T17" fmla="*/ 116 h 288"/>
                <a:gd name="T18" fmla="*/ 147 w 147"/>
                <a:gd name="T19" fmla="*/ 143 h 288"/>
                <a:gd name="T20" fmla="*/ 147 w 147"/>
                <a:gd name="T21" fmla="*/ 170 h 288"/>
                <a:gd name="T22" fmla="*/ 147 w 147"/>
                <a:gd name="T23" fmla="*/ 198 h 288"/>
                <a:gd name="T24" fmla="*/ 147 w 147"/>
                <a:gd name="T25" fmla="*/ 224 h 288"/>
                <a:gd name="T26" fmla="*/ 146 w 147"/>
                <a:gd name="T27" fmla="*/ 246 h 288"/>
                <a:gd name="T28" fmla="*/ 146 w 147"/>
                <a:gd name="T29" fmla="*/ 266 h 288"/>
                <a:gd name="T30" fmla="*/ 146 w 147"/>
                <a:gd name="T31" fmla="*/ 278 h 288"/>
                <a:gd name="T32" fmla="*/ 146 w 147"/>
                <a:gd name="T33" fmla="*/ 281 h 288"/>
                <a:gd name="T34" fmla="*/ 14 w 147"/>
                <a:gd name="T35" fmla="*/ 288 h 288"/>
                <a:gd name="T36" fmla="*/ 14 w 147"/>
                <a:gd name="T37" fmla="*/ 284 h 288"/>
                <a:gd name="T38" fmla="*/ 12 w 147"/>
                <a:gd name="T39" fmla="*/ 272 h 288"/>
                <a:gd name="T40" fmla="*/ 11 w 147"/>
                <a:gd name="T41" fmla="*/ 255 h 288"/>
                <a:gd name="T42" fmla="*/ 10 w 147"/>
                <a:gd name="T43" fmla="*/ 233 h 288"/>
                <a:gd name="T44" fmla="*/ 8 w 147"/>
                <a:gd name="T45" fmla="*/ 208 h 288"/>
                <a:gd name="T46" fmla="*/ 6 w 147"/>
                <a:gd name="T47" fmla="*/ 182 h 288"/>
                <a:gd name="T48" fmla="*/ 4 w 147"/>
                <a:gd name="T49" fmla="*/ 156 h 288"/>
                <a:gd name="T50" fmla="*/ 3 w 147"/>
                <a:gd name="T51" fmla="*/ 130 h 288"/>
                <a:gd name="T52" fmla="*/ 0 w 147"/>
                <a:gd name="T53" fmla="*/ 107 h 288"/>
                <a:gd name="T54" fmla="*/ 0 w 147"/>
                <a:gd name="T55" fmla="*/ 89 h 288"/>
                <a:gd name="T56" fmla="*/ 0 w 147"/>
                <a:gd name="T57" fmla="*/ 65 h 288"/>
                <a:gd name="T58" fmla="*/ 6 w 147"/>
                <a:gd name="T59" fmla="*/ 43 h 288"/>
                <a:gd name="T60" fmla="*/ 15 w 147"/>
                <a:gd name="T61" fmla="*/ 26 h 288"/>
                <a:gd name="T62" fmla="*/ 27 w 147"/>
                <a:gd name="T63" fmla="*/ 13 h 288"/>
                <a:gd name="T64" fmla="*/ 44 w 147"/>
                <a:gd name="T65" fmla="*/ 4 h 288"/>
                <a:gd name="T66" fmla="*/ 65 w 147"/>
                <a:gd name="T6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7" h="288">
                  <a:moveTo>
                    <a:pt x="65" y="0"/>
                  </a:moveTo>
                  <a:lnTo>
                    <a:pt x="86" y="1"/>
                  </a:lnTo>
                  <a:lnTo>
                    <a:pt x="104" y="9"/>
                  </a:lnTo>
                  <a:lnTo>
                    <a:pt x="120" y="20"/>
                  </a:lnTo>
                  <a:lnTo>
                    <a:pt x="131" y="37"/>
                  </a:lnTo>
                  <a:lnTo>
                    <a:pt x="141" y="55"/>
                  </a:lnTo>
                  <a:lnTo>
                    <a:pt x="145" y="77"/>
                  </a:lnTo>
                  <a:lnTo>
                    <a:pt x="146" y="95"/>
                  </a:lnTo>
                  <a:lnTo>
                    <a:pt x="147" y="116"/>
                  </a:lnTo>
                  <a:lnTo>
                    <a:pt x="147" y="143"/>
                  </a:lnTo>
                  <a:lnTo>
                    <a:pt x="147" y="170"/>
                  </a:lnTo>
                  <a:lnTo>
                    <a:pt x="147" y="198"/>
                  </a:lnTo>
                  <a:lnTo>
                    <a:pt x="147" y="224"/>
                  </a:lnTo>
                  <a:lnTo>
                    <a:pt x="146" y="246"/>
                  </a:lnTo>
                  <a:lnTo>
                    <a:pt x="146" y="266"/>
                  </a:lnTo>
                  <a:lnTo>
                    <a:pt x="146" y="278"/>
                  </a:lnTo>
                  <a:lnTo>
                    <a:pt x="146" y="281"/>
                  </a:lnTo>
                  <a:lnTo>
                    <a:pt x="14" y="288"/>
                  </a:lnTo>
                  <a:lnTo>
                    <a:pt x="14" y="284"/>
                  </a:lnTo>
                  <a:lnTo>
                    <a:pt x="12" y="272"/>
                  </a:lnTo>
                  <a:lnTo>
                    <a:pt x="11" y="255"/>
                  </a:lnTo>
                  <a:lnTo>
                    <a:pt x="10" y="233"/>
                  </a:lnTo>
                  <a:lnTo>
                    <a:pt x="8" y="208"/>
                  </a:lnTo>
                  <a:lnTo>
                    <a:pt x="6" y="182"/>
                  </a:lnTo>
                  <a:lnTo>
                    <a:pt x="4" y="156"/>
                  </a:lnTo>
                  <a:lnTo>
                    <a:pt x="3" y="130"/>
                  </a:lnTo>
                  <a:lnTo>
                    <a:pt x="0" y="107"/>
                  </a:lnTo>
                  <a:lnTo>
                    <a:pt x="0" y="89"/>
                  </a:lnTo>
                  <a:lnTo>
                    <a:pt x="0" y="65"/>
                  </a:lnTo>
                  <a:lnTo>
                    <a:pt x="6" y="43"/>
                  </a:lnTo>
                  <a:lnTo>
                    <a:pt x="15" y="26"/>
                  </a:lnTo>
                  <a:lnTo>
                    <a:pt x="27" y="13"/>
                  </a:lnTo>
                  <a:lnTo>
                    <a:pt x="44" y="4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352"/>
            <p:cNvSpPr>
              <a:spLocks/>
            </p:cNvSpPr>
            <p:nvPr/>
          </p:nvSpPr>
          <p:spPr bwMode="auto">
            <a:xfrm>
              <a:off x="4941888" y="1927225"/>
              <a:ext cx="230188" cy="452438"/>
            </a:xfrm>
            <a:custGeom>
              <a:avLst/>
              <a:gdLst>
                <a:gd name="T0" fmla="*/ 69 w 145"/>
                <a:gd name="T1" fmla="*/ 0 h 285"/>
                <a:gd name="T2" fmla="*/ 80 w 145"/>
                <a:gd name="T3" fmla="*/ 154 h 285"/>
                <a:gd name="T4" fmla="*/ 145 w 145"/>
                <a:gd name="T5" fmla="*/ 152 h 285"/>
                <a:gd name="T6" fmla="*/ 145 w 145"/>
                <a:gd name="T7" fmla="*/ 153 h 285"/>
                <a:gd name="T8" fmla="*/ 145 w 145"/>
                <a:gd name="T9" fmla="*/ 156 h 285"/>
                <a:gd name="T10" fmla="*/ 145 w 145"/>
                <a:gd name="T11" fmla="*/ 160 h 285"/>
                <a:gd name="T12" fmla="*/ 145 w 145"/>
                <a:gd name="T13" fmla="*/ 165 h 285"/>
                <a:gd name="T14" fmla="*/ 80 w 145"/>
                <a:gd name="T15" fmla="*/ 169 h 285"/>
                <a:gd name="T16" fmla="*/ 88 w 145"/>
                <a:gd name="T17" fmla="*/ 284 h 285"/>
                <a:gd name="T18" fmla="*/ 72 w 145"/>
                <a:gd name="T19" fmla="*/ 285 h 285"/>
                <a:gd name="T20" fmla="*/ 64 w 145"/>
                <a:gd name="T21" fmla="*/ 169 h 285"/>
                <a:gd name="T22" fmla="*/ 1 w 145"/>
                <a:gd name="T23" fmla="*/ 171 h 285"/>
                <a:gd name="T24" fmla="*/ 1 w 145"/>
                <a:gd name="T25" fmla="*/ 166 h 285"/>
                <a:gd name="T26" fmla="*/ 1 w 145"/>
                <a:gd name="T27" fmla="*/ 162 h 285"/>
                <a:gd name="T28" fmla="*/ 0 w 145"/>
                <a:gd name="T29" fmla="*/ 160 h 285"/>
                <a:gd name="T30" fmla="*/ 0 w 145"/>
                <a:gd name="T31" fmla="*/ 158 h 285"/>
                <a:gd name="T32" fmla="*/ 63 w 145"/>
                <a:gd name="T33" fmla="*/ 156 h 285"/>
                <a:gd name="T34" fmla="*/ 52 w 145"/>
                <a:gd name="T35" fmla="*/ 1 h 285"/>
                <a:gd name="T36" fmla="*/ 56 w 145"/>
                <a:gd name="T37" fmla="*/ 0 h 285"/>
                <a:gd name="T38" fmla="*/ 60 w 145"/>
                <a:gd name="T39" fmla="*/ 0 h 285"/>
                <a:gd name="T40" fmla="*/ 64 w 145"/>
                <a:gd name="T41" fmla="*/ 0 h 285"/>
                <a:gd name="T42" fmla="*/ 64 w 145"/>
                <a:gd name="T43" fmla="*/ 0 h 285"/>
                <a:gd name="T44" fmla="*/ 64 w 145"/>
                <a:gd name="T45" fmla="*/ 0 h 285"/>
                <a:gd name="T46" fmla="*/ 64 w 145"/>
                <a:gd name="T47" fmla="*/ 0 h 285"/>
                <a:gd name="T48" fmla="*/ 65 w 145"/>
                <a:gd name="T49" fmla="*/ 0 h 285"/>
                <a:gd name="T50" fmla="*/ 67 w 145"/>
                <a:gd name="T51" fmla="*/ 0 h 285"/>
                <a:gd name="T52" fmla="*/ 69 w 145"/>
                <a:gd name="T5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" h="285">
                  <a:moveTo>
                    <a:pt x="69" y="0"/>
                  </a:moveTo>
                  <a:lnTo>
                    <a:pt x="80" y="154"/>
                  </a:lnTo>
                  <a:lnTo>
                    <a:pt x="145" y="152"/>
                  </a:lnTo>
                  <a:lnTo>
                    <a:pt x="145" y="153"/>
                  </a:lnTo>
                  <a:lnTo>
                    <a:pt x="145" y="156"/>
                  </a:lnTo>
                  <a:lnTo>
                    <a:pt x="145" y="160"/>
                  </a:lnTo>
                  <a:lnTo>
                    <a:pt x="145" y="165"/>
                  </a:lnTo>
                  <a:lnTo>
                    <a:pt x="80" y="169"/>
                  </a:lnTo>
                  <a:lnTo>
                    <a:pt x="88" y="284"/>
                  </a:lnTo>
                  <a:lnTo>
                    <a:pt x="72" y="285"/>
                  </a:lnTo>
                  <a:lnTo>
                    <a:pt x="64" y="169"/>
                  </a:lnTo>
                  <a:lnTo>
                    <a:pt x="1" y="171"/>
                  </a:lnTo>
                  <a:lnTo>
                    <a:pt x="1" y="166"/>
                  </a:lnTo>
                  <a:lnTo>
                    <a:pt x="1" y="162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63" y="156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353"/>
            <p:cNvSpPr>
              <a:spLocks/>
            </p:cNvSpPr>
            <p:nvPr/>
          </p:nvSpPr>
          <p:spPr bwMode="auto">
            <a:xfrm>
              <a:off x="4962526" y="2632075"/>
              <a:ext cx="242888" cy="455613"/>
            </a:xfrm>
            <a:custGeom>
              <a:avLst/>
              <a:gdLst>
                <a:gd name="T0" fmla="*/ 80 w 153"/>
                <a:gd name="T1" fmla="*/ 0 h 287"/>
                <a:gd name="T2" fmla="*/ 101 w 153"/>
                <a:gd name="T3" fmla="*/ 2 h 287"/>
                <a:gd name="T4" fmla="*/ 118 w 153"/>
                <a:gd name="T5" fmla="*/ 12 h 287"/>
                <a:gd name="T6" fmla="*/ 133 w 153"/>
                <a:gd name="T7" fmla="*/ 23 h 287"/>
                <a:gd name="T8" fmla="*/ 144 w 153"/>
                <a:gd name="T9" fmla="*/ 40 h 287"/>
                <a:gd name="T10" fmla="*/ 150 w 153"/>
                <a:gd name="T11" fmla="*/ 60 h 287"/>
                <a:gd name="T12" fmla="*/ 153 w 153"/>
                <a:gd name="T13" fmla="*/ 84 h 287"/>
                <a:gd name="T14" fmla="*/ 152 w 153"/>
                <a:gd name="T15" fmla="*/ 98 h 287"/>
                <a:gd name="T16" fmla="*/ 150 w 153"/>
                <a:gd name="T17" fmla="*/ 118 h 287"/>
                <a:gd name="T18" fmla="*/ 149 w 153"/>
                <a:gd name="T19" fmla="*/ 141 h 287"/>
                <a:gd name="T20" fmla="*/ 147 w 153"/>
                <a:gd name="T21" fmla="*/ 165 h 287"/>
                <a:gd name="T22" fmla="*/ 144 w 153"/>
                <a:gd name="T23" fmla="*/ 190 h 287"/>
                <a:gd name="T24" fmla="*/ 141 w 153"/>
                <a:gd name="T25" fmla="*/ 215 h 287"/>
                <a:gd name="T26" fmla="*/ 139 w 153"/>
                <a:gd name="T27" fmla="*/ 237 h 287"/>
                <a:gd name="T28" fmla="*/ 136 w 153"/>
                <a:gd name="T29" fmla="*/ 256 h 287"/>
                <a:gd name="T30" fmla="*/ 135 w 153"/>
                <a:gd name="T31" fmla="*/ 272 h 287"/>
                <a:gd name="T32" fmla="*/ 133 w 153"/>
                <a:gd name="T33" fmla="*/ 283 h 287"/>
                <a:gd name="T34" fmla="*/ 132 w 153"/>
                <a:gd name="T35" fmla="*/ 287 h 287"/>
                <a:gd name="T36" fmla="*/ 0 w 153"/>
                <a:gd name="T37" fmla="*/ 284 h 287"/>
                <a:gd name="T38" fmla="*/ 1 w 153"/>
                <a:gd name="T39" fmla="*/ 280 h 287"/>
                <a:gd name="T40" fmla="*/ 1 w 153"/>
                <a:gd name="T41" fmla="*/ 268 h 287"/>
                <a:gd name="T42" fmla="*/ 1 w 153"/>
                <a:gd name="T43" fmla="*/ 250 h 287"/>
                <a:gd name="T44" fmla="*/ 2 w 153"/>
                <a:gd name="T45" fmla="*/ 229 h 287"/>
                <a:gd name="T46" fmla="*/ 2 w 153"/>
                <a:gd name="T47" fmla="*/ 204 h 287"/>
                <a:gd name="T48" fmla="*/ 4 w 153"/>
                <a:gd name="T49" fmla="*/ 177 h 287"/>
                <a:gd name="T50" fmla="*/ 5 w 153"/>
                <a:gd name="T51" fmla="*/ 150 h 287"/>
                <a:gd name="T52" fmla="*/ 5 w 153"/>
                <a:gd name="T53" fmla="*/ 126 h 287"/>
                <a:gd name="T54" fmla="*/ 6 w 153"/>
                <a:gd name="T55" fmla="*/ 103 h 287"/>
                <a:gd name="T56" fmla="*/ 8 w 153"/>
                <a:gd name="T57" fmla="*/ 85 h 287"/>
                <a:gd name="T58" fmla="*/ 10 w 153"/>
                <a:gd name="T59" fmla="*/ 61 h 287"/>
                <a:gd name="T60" fmla="*/ 17 w 153"/>
                <a:gd name="T61" fmla="*/ 40 h 287"/>
                <a:gd name="T62" fmla="*/ 27 w 153"/>
                <a:gd name="T63" fmla="*/ 22 h 287"/>
                <a:gd name="T64" fmla="*/ 42 w 153"/>
                <a:gd name="T65" fmla="*/ 10 h 287"/>
                <a:gd name="T66" fmla="*/ 60 w 153"/>
                <a:gd name="T67" fmla="*/ 2 h 287"/>
                <a:gd name="T68" fmla="*/ 80 w 153"/>
                <a:gd name="T6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287">
                  <a:moveTo>
                    <a:pt x="80" y="0"/>
                  </a:moveTo>
                  <a:lnTo>
                    <a:pt x="101" y="2"/>
                  </a:lnTo>
                  <a:lnTo>
                    <a:pt x="118" y="12"/>
                  </a:lnTo>
                  <a:lnTo>
                    <a:pt x="133" y="23"/>
                  </a:lnTo>
                  <a:lnTo>
                    <a:pt x="144" y="40"/>
                  </a:lnTo>
                  <a:lnTo>
                    <a:pt x="150" y="60"/>
                  </a:lnTo>
                  <a:lnTo>
                    <a:pt x="153" y="84"/>
                  </a:lnTo>
                  <a:lnTo>
                    <a:pt x="152" y="98"/>
                  </a:lnTo>
                  <a:lnTo>
                    <a:pt x="150" y="118"/>
                  </a:lnTo>
                  <a:lnTo>
                    <a:pt x="149" y="141"/>
                  </a:lnTo>
                  <a:lnTo>
                    <a:pt x="147" y="165"/>
                  </a:lnTo>
                  <a:lnTo>
                    <a:pt x="144" y="190"/>
                  </a:lnTo>
                  <a:lnTo>
                    <a:pt x="141" y="215"/>
                  </a:lnTo>
                  <a:lnTo>
                    <a:pt x="139" y="237"/>
                  </a:lnTo>
                  <a:lnTo>
                    <a:pt x="136" y="256"/>
                  </a:lnTo>
                  <a:lnTo>
                    <a:pt x="135" y="272"/>
                  </a:lnTo>
                  <a:lnTo>
                    <a:pt x="133" y="283"/>
                  </a:lnTo>
                  <a:lnTo>
                    <a:pt x="132" y="287"/>
                  </a:lnTo>
                  <a:lnTo>
                    <a:pt x="0" y="284"/>
                  </a:lnTo>
                  <a:lnTo>
                    <a:pt x="1" y="280"/>
                  </a:lnTo>
                  <a:lnTo>
                    <a:pt x="1" y="268"/>
                  </a:lnTo>
                  <a:lnTo>
                    <a:pt x="1" y="250"/>
                  </a:lnTo>
                  <a:lnTo>
                    <a:pt x="2" y="229"/>
                  </a:lnTo>
                  <a:lnTo>
                    <a:pt x="2" y="204"/>
                  </a:lnTo>
                  <a:lnTo>
                    <a:pt x="4" y="177"/>
                  </a:lnTo>
                  <a:lnTo>
                    <a:pt x="5" y="150"/>
                  </a:lnTo>
                  <a:lnTo>
                    <a:pt x="5" y="126"/>
                  </a:lnTo>
                  <a:lnTo>
                    <a:pt x="6" y="103"/>
                  </a:lnTo>
                  <a:lnTo>
                    <a:pt x="8" y="85"/>
                  </a:lnTo>
                  <a:lnTo>
                    <a:pt x="10" y="61"/>
                  </a:lnTo>
                  <a:lnTo>
                    <a:pt x="17" y="40"/>
                  </a:lnTo>
                  <a:lnTo>
                    <a:pt x="27" y="22"/>
                  </a:lnTo>
                  <a:lnTo>
                    <a:pt x="42" y="10"/>
                  </a:lnTo>
                  <a:lnTo>
                    <a:pt x="60" y="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354"/>
            <p:cNvSpPr>
              <a:spLocks/>
            </p:cNvSpPr>
            <p:nvPr/>
          </p:nvSpPr>
          <p:spPr bwMode="auto">
            <a:xfrm>
              <a:off x="4965701" y="2632075"/>
              <a:ext cx="231775" cy="452438"/>
            </a:xfrm>
            <a:custGeom>
              <a:avLst/>
              <a:gdLst>
                <a:gd name="T0" fmla="*/ 76 w 146"/>
                <a:gd name="T1" fmla="*/ 0 h 285"/>
                <a:gd name="T2" fmla="*/ 80 w 146"/>
                <a:gd name="T3" fmla="*/ 0 h 285"/>
                <a:gd name="T4" fmla="*/ 80 w 146"/>
                <a:gd name="T5" fmla="*/ 0 h 285"/>
                <a:gd name="T6" fmla="*/ 80 w 146"/>
                <a:gd name="T7" fmla="*/ 0 h 285"/>
                <a:gd name="T8" fmla="*/ 80 w 146"/>
                <a:gd name="T9" fmla="*/ 0 h 285"/>
                <a:gd name="T10" fmla="*/ 82 w 146"/>
                <a:gd name="T11" fmla="*/ 0 h 285"/>
                <a:gd name="T12" fmla="*/ 84 w 146"/>
                <a:gd name="T13" fmla="*/ 0 h 285"/>
                <a:gd name="T14" fmla="*/ 79 w 146"/>
                <a:gd name="T15" fmla="*/ 156 h 285"/>
                <a:gd name="T16" fmla="*/ 146 w 146"/>
                <a:gd name="T17" fmla="*/ 157 h 285"/>
                <a:gd name="T18" fmla="*/ 146 w 146"/>
                <a:gd name="T19" fmla="*/ 158 h 285"/>
                <a:gd name="T20" fmla="*/ 145 w 146"/>
                <a:gd name="T21" fmla="*/ 161 h 285"/>
                <a:gd name="T22" fmla="*/ 145 w 146"/>
                <a:gd name="T23" fmla="*/ 165 h 285"/>
                <a:gd name="T24" fmla="*/ 145 w 146"/>
                <a:gd name="T25" fmla="*/ 171 h 285"/>
                <a:gd name="T26" fmla="*/ 79 w 146"/>
                <a:gd name="T27" fmla="*/ 169 h 285"/>
                <a:gd name="T28" fmla="*/ 75 w 146"/>
                <a:gd name="T29" fmla="*/ 285 h 285"/>
                <a:gd name="T30" fmla="*/ 58 w 146"/>
                <a:gd name="T31" fmla="*/ 285 h 285"/>
                <a:gd name="T32" fmla="*/ 62 w 146"/>
                <a:gd name="T33" fmla="*/ 169 h 285"/>
                <a:gd name="T34" fmla="*/ 0 w 146"/>
                <a:gd name="T35" fmla="*/ 167 h 285"/>
                <a:gd name="T36" fmla="*/ 0 w 146"/>
                <a:gd name="T37" fmla="*/ 162 h 285"/>
                <a:gd name="T38" fmla="*/ 0 w 146"/>
                <a:gd name="T39" fmla="*/ 158 h 285"/>
                <a:gd name="T40" fmla="*/ 0 w 146"/>
                <a:gd name="T41" fmla="*/ 154 h 285"/>
                <a:gd name="T42" fmla="*/ 0 w 146"/>
                <a:gd name="T43" fmla="*/ 154 h 285"/>
                <a:gd name="T44" fmla="*/ 63 w 146"/>
                <a:gd name="T45" fmla="*/ 156 h 285"/>
                <a:gd name="T46" fmla="*/ 69 w 146"/>
                <a:gd name="T47" fmla="*/ 0 h 285"/>
                <a:gd name="T48" fmla="*/ 73 w 146"/>
                <a:gd name="T49" fmla="*/ 0 h 285"/>
                <a:gd name="T50" fmla="*/ 76 w 146"/>
                <a:gd name="T5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285">
                  <a:moveTo>
                    <a:pt x="76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79" y="156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5" y="161"/>
                  </a:lnTo>
                  <a:lnTo>
                    <a:pt x="145" y="165"/>
                  </a:lnTo>
                  <a:lnTo>
                    <a:pt x="145" y="171"/>
                  </a:lnTo>
                  <a:lnTo>
                    <a:pt x="79" y="169"/>
                  </a:lnTo>
                  <a:lnTo>
                    <a:pt x="75" y="285"/>
                  </a:lnTo>
                  <a:lnTo>
                    <a:pt x="58" y="285"/>
                  </a:lnTo>
                  <a:lnTo>
                    <a:pt x="62" y="169"/>
                  </a:lnTo>
                  <a:lnTo>
                    <a:pt x="0" y="167"/>
                  </a:lnTo>
                  <a:lnTo>
                    <a:pt x="0" y="162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63" y="156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355"/>
            <p:cNvSpPr>
              <a:spLocks/>
            </p:cNvSpPr>
            <p:nvPr/>
          </p:nvSpPr>
          <p:spPr bwMode="auto">
            <a:xfrm>
              <a:off x="5394326" y="2574925"/>
              <a:ext cx="298450" cy="581025"/>
            </a:xfrm>
            <a:custGeom>
              <a:avLst/>
              <a:gdLst>
                <a:gd name="T0" fmla="*/ 108 w 188"/>
                <a:gd name="T1" fmla="*/ 0 h 366"/>
                <a:gd name="T2" fmla="*/ 129 w 188"/>
                <a:gd name="T3" fmla="*/ 4 h 366"/>
                <a:gd name="T4" fmla="*/ 148 w 188"/>
                <a:gd name="T5" fmla="*/ 12 h 366"/>
                <a:gd name="T6" fmla="*/ 163 w 188"/>
                <a:gd name="T7" fmla="*/ 25 h 366"/>
                <a:gd name="T8" fmla="*/ 174 w 188"/>
                <a:gd name="T9" fmla="*/ 42 h 366"/>
                <a:gd name="T10" fmla="*/ 182 w 188"/>
                <a:gd name="T11" fmla="*/ 63 h 366"/>
                <a:gd name="T12" fmla="*/ 186 w 188"/>
                <a:gd name="T13" fmla="*/ 88 h 366"/>
                <a:gd name="T14" fmla="*/ 188 w 188"/>
                <a:gd name="T15" fmla="*/ 114 h 366"/>
                <a:gd name="T16" fmla="*/ 186 w 188"/>
                <a:gd name="T17" fmla="*/ 135 h 366"/>
                <a:gd name="T18" fmla="*/ 184 w 188"/>
                <a:gd name="T19" fmla="*/ 160 h 366"/>
                <a:gd name="T20" fmla="*/ 182 w 188"/>
                <a:gd name="T21" fmla="*/ 189 h 366"/>
                <a:gd name="T22" fmla="*/ 180 w 188"/>
                <a:gd name="T23" fmla="*/ 219 h 366"/>
                <a:gd name="T24" fmla="*/ 177 w 188"/>
                <a:gd name="T25" fmla="*/ 249 h 366"/>
                <a:gd name="T26" fmla="*/ 174 w 188"/>
                <a:gd name="T27" fmla="*/ 279 h 366"/>
                <a:gd name="T28" fmla="*/ 173 w 188"/>
                <a:gd name="T29" fmla="*/ 307 h 366"/>
                <a:gd name="T30" fmla="*/ 171 w 188"/>
                <a:gd name="T31" fmla="*/ 330 h 366"/>
                <a:gd name="T32" fmla="*/ 169 w 188"/>
                <a:gd name="T33" fmla="*/ 349 h 366"/>
                <a:gd name="T34" fmla="*/ 168 w 188"/>
                <a:gd name="T35" fmla="*/ 361 h 366"/>
                <a:gd name="T36" fmla="*/ 168 w 188"/>
                <a:gd name="T37" fmla="*/ 366 h 366"/>
                <a:gd name="T38" fmla="*/ 2 w 188"/>
                <a:gd name="T39" fmla="*/ 357 h 366"/>
                <a:gd name="T40" fmla="*/ 2 w 188"/>
                <a:gd name="T41" fmla="*/ 353 h 366"/>
                <a:gd name="T42" fmla="*/ 2 w 188"/>
                <a:gd name="T43" fmla="*/ 340 h 366"/>
                <a:gd name="T44" fmla="*/ 2 w 188"/>
                <a:gd name="T45" fmla="*/ 320 h 366"/>
                <a:gd name="T46" fmla="*/ 0 w 188"/>
                <a:gd name="T47" fmla="*/ 294 h 366"/>
                <a:gd name="T48" fmla="*/ 0 w 188"/>
                <a:gd name="T49" fmla="*/ 265 h 366"/>
                <a:gd name="T50" fmla="*/ 0 w 188"/>
                <a:gd name="T51" fmla="*/ 235 h 366"/>
                <a:gd name="T52" fmla="*/ 0 w 188"/>
                <a:gd name="T53" fmla="*/ 202 h 366"/>
                <a:gd name="T54" fmla="*/ 2 w 188"/>
                <a:gd name="T55" fmla="*/ 172 h 366"/>
                <a:gd name="T56" fmla="*/ 2 w 188"/>
                <a:gd name="T57" fmla="*/ 143 h 366"/>
                <a:gd name="T58" fmla="*/ 3 w 188"/>
                <a:gd name="T59" fmla="*/ 118 h 366"/>
                <a:gd name="T60" fmla="*/ 4 w 188"/>
                <a:gd name="T61" fmla="*/ 99 h 366"/>
                <a:gd name="T62" fmla="*/ 11 w 188"/>
                <a:gd name="T63" fmla="*/ 71 h 366"/>
                <a:gd name="T64" fmla="*/ 21 w 188"/>
                <a:gd name="T65" fmla="*/ 46 h 366"/>
                <a:gd name="T66" fmla="*/ 37 w 188"/>
                <a:gd name="T67" fmla="*/ 27 h 366"/>
                <a:gd name="T68" fmla="*/ 57 w 188"/>
                <a:gd name="T69" fmla="*/ 11 h 366"/>
                <a:gd name="T70" fmla="*/ 80 w 188"/>
                <a:gd name="T71" fmla="*/ 2 h 366"/>
                <a:gd name="T72" fmla="*/ 108 w 188"/>
                <a:gd name="T7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8" h="366">
                  <a:moveTo>
                    <a:pt x="108" y="0"/>
                  </a:moveTo>
                  <a:lnTo>
                    <a:pt x="129" y="4"/>
                  </a:lnTo>
                  <a:lnTo>
                    <a:pt x="148" y="12"/>
                  </a:lnTo>
                  <a:lnTo>
                    <a:pt x="163" y="25"/>
                  </a:lnTo>
                  <a:lnTo>
                    <a:pt x="174" y="42"/>
                  </a:lnTo>
                  <a:lnTo>
                    <a:pt x="182" y="63"/>
                  </a:lnTo>
                  <a:lnTo>
                    <a:pt x="186" y="88"/>
                  </a:lnTo>
                  <a:lnTo>
                    <a:pt x="188" y="114"/>
                  </a:lnTo>
                  <a:lnTo>
                    <a:pt x="186" y="135"/>
                  </a:lnTo>
                  <a:lnTo>
                    <a:pt x="184" y="160"/>
                  </a:lnTo>
                  <a:lnTo>
                    <a:pt x="182" y="189"/>
                  </a:lnTo>
                  <a:lnTo>
                    <a:pt x="180" y="219"/>
                  </a:lnTo>
                  <a:lnTo>
                    <a:pt x="177" y="249"/>
                  </a:lnTo>
                  <a:lnTo>
                    <a:pt x="174" y="279"/>
                  </a:lnTo>
                  <a:lnTo>
                    <a:pt x="173" y="307"/>
                  </a:lnTo>
                  <a:lnTo>
                    <a:pt x="171" y="330"/>
                  </a:lnTo>
                  <a:lnTo>
                    <a:pt x="169" y="349"/>
                  </a:lnTo>
                  <a:lnTo>
                    <a:pt x="168" y="361"/>
                  </a:lnTo>
                  <a:lnTo>
                    <a:pt x="168" y="366"/>
                  </a:lnTo>
                  <a:lnTo>
                    <a:pt x="2" y="357"/>
                  </a:lnTo>
                  <a:lnTo>
                    <a:pt x="2" y="353"/>
                  </a:lnTo>
                  <a:lnTo>
                    <a:pt x="2" y="340"/>
                  </a:lnTo>
                  <a:lnTo>
                    <a:pt x="2" y="320"/>
                  </a:lnTo>
                  <a:lnTo>
                    <a:pt x="0" y="294"/>
                  </a:lnTo>
                  <a:lnTo>
                    <a:pt x="0" y="265"/>
                  </a:lnTo>
                  <a:lnTo>
                    <a:pt x="0" y="235"/>
                  </a:lnTo>
                  <a:lnTo>
                    <a:pt x="0" y="202"/>
                  </a:lnTo>
                  <a:lnTo>
                    <a:pt x="2" y="172"/>
                  </a:lnTo>
                  <a:lnTo>
                    <a:pt x="2" y="143"/>
                  </a:lnTo>
                  <a:lnTo>
                    <a:pt x="3" y="118"/>
                  </a:lnTo>
                  <a:lnTo>
                    <a:pt x="4" y="99"/>
                  </a:lnTo>
                  <a:lnTo>
                    <a:pt x="11" y="71"/>
                  </a:lnTo>
                  <a:lnTo>
                    <a:pt x="21" y="46"/>
                  </a:lnTo>
                  <a:lnTo>
                    <a:pt x="37" y="27"/>
                  </a:lnTo>
                  <a:lnTo>
                    <a:pt x="57" y="11"/>
                  </a:lnTo>
                  <a:lnTo>
                    <a:pt x="80" y="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356"/>
            <p:cNvSpPr>
              <a:spLocks/>
            </p:cNvSpPr>
            <p:nvPr/>
          </p:nvSpPr>
          <p:spPr bwMode="auto">
            <a:xfrm>
              <a:off x="5394326" y="2573338"/>
              <a:ext cx="298450" cy="576263"/>
            </a:xfrm>
            <a:custGeom>
              <a:avLst/>
              <a:gdLst>
                <a:gd name="T0" fmla="*/ 102 w 188"/>
                <a:gd name="T1" fmla="*/ 0 h 363"/>
                <a:gd name="T2" fmla="*/ 106 w 188"/>
                <a:gd name="T3" fmla="*/ 1 h 363"/>
                <a:gd name="T4" fmla="*/ 108 w 188"/>
                <a:gd name="T5" fmla="*/ 1 h 363"/>
                <a:gd name="T6" fmla="*/ 108 w 188"/>
                <a:gd name="T7" fmla="*/ 1 h 363"/>
                <a:gd name="T8" fmla="*/ 108 w 188"/>
                <a:gd name="T9" fmla="*/ 1 h 363"/>
                <a:gd name="T10" fmla="*/ 108 w 188"/>
                <a:gd name="T11" fmla="*/ 1 h 363"/>
                <a:gd name="T12" fmla="*/ 108 w 188"/>
                <a:gd name="T13" fmla="*/ 1 h 363"/>
                <a:gd name="T14" fmla="*/ 113 w 188"/>
                <a:gd name="T15" fmla="*/ 1 h 363"/>
                <a:gd name="T16" fmla="*/ 118 w 188"/>
                <a:gd name="T17" fmla="*/ 1 h 363"/>
                <a:gd name="T18" fmla="*/ 123 w 188"/>
                <a:gd name="T19" fmla="*/ 3 h 363"/>
                <a:gd name="T20" fmla="*/ 109 w 188"/>
                <a:gd name="T21" fmla="*/ 199 h 363"/>
                <a:gd name="T22" fmla="*/ 188 w 188"/>
                <a:gd name="T23" fmla="*/ 203 h 363"/>
                <a:gd name="T24" fmla="*/ 188 w 188"/>
                <a:gd name="T25" fmla="*/ 204 h 363"/>
                <a:gd name="T26" fmla="*/ 186 w 188"/>
                <a:gd name="T27" fmla="*/ 207 h 363"/>
                <a:gd name="T28" fmla="*/ 186 w 188"/>
                <a:gd name="T29" fmla="*/ 210 h 363"/>
                <a:gd name="T30" fmla="*/ 186 w 188"/>
                <a:gd name="T31" fmla="*/ 215 h 363"/>
                <a:gd name="T32" fmla="*/ 186 w 188"/>
                <a:gd name="T33" fmla="*/ 220 h 363"/>
                <a:gd name="T34" fmla="*/ 108 w 188"/>
                <a:gd name="T35" fmla="*/ 216 h 363"/>
                <a:gd name="T36" fmla="*/ 96 w 188"/>
                <a:gd name="T37" fmla="*/ 363 h 363"/>
                <a:gd name="T38" fmla="*/ 75 w 188"/>
                <a:gd name="T39" fmla="*/ 362 h 363"/>
                <a:gd name="T40" fmla="*/ 87 w 188"/>
                <a:gd name="T41" fmla="*/ 215 h 363"/>
                <a:gd name="T42" fmla="*/ 0 w 188"/>
                <a:gd name="T43" fmla="*/ 211 h 363"/>
                <a:gd name="T44" fmla="*/ 0 w 188"/>
                <a:gd name="T45" fmla="*/ 206 h 363"/>
                <a:gd name="T46" fmla="*/ 0 w 188"/>
                <a:gd name="T47" fmla="*/ 200 h 363"/>
                <a:gd name="T48" fmla="*/ 0 w 188"/>
                <a:gd name="T49" fmla="*/ 197 h 363"/>
                <a:gd name="T50" fmla="*/ 0 w 188"/>
                <a:gd name="T51" fmla="*/ 195 h 363"/>
                <a:gd name="T52" fmla="*/ 0 w 188"/>
                <a:gd name="T53" fmla="*/ 194 h 363"/>
                <a:gd name="T54" fmla="*/ 88 w 188"/>
                <a:gd name="T55" fmla="*/ 198 h 363"/>
                <a:gd name="T56" fmla="*/ 102 w 188"/>
                <a:gd name="T57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363">
                  <a:moveTo>
                    <a:pt x="102" y="0"/>
                  </a:moveTo>
                  <a:lnTo>
                    <a:pt x="106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13" y="1"/>
                  </a:lnTo>
                  <a:lnTo>
                    <a:pt x="118" y="1"/>
                  </a:lnTo>
                  <a:lnTo>
                    <a:pt x="123" y="3"/>
                  </a:lnTo>
                  <a:lnTo>
                    <a:pt x="109" y="199"/>
                  </a:lnTo>
                  <a:lnTo>
                    <a:pt x="188" y="203"/>
                  </a:lnTo>
                  <a:lnTo>
                    <a:pt x="188" y="204"/>
                  </a:lnTo>
                  <a:lnTo>
                    <a:pt x="186" y="207"/>
                  </a:lnTo>
                  <a:lnTo>
                    <a:pt x="186" y="210"/>
                  </a:lnTo>
                  <a:lnTo>
                    <a:pt x="186" y="215"/>
                  </a:lnTo>
                  <a:lnTo>
                    <a:pt x="186" y="220"/>
                  </a:lnTo>
                  <a:lnTo>
                    <a:pt x="108" y="216"/>
                  </a:lnTo>
                  <a:lnTo>
                    <a:pt x="96" y="363"/>
                  </a:lnTo>
                  <a:lnTo>
                    <a:pt x="75" y="362"/>
                  </a:lnTo>
                  <a:lnTo>
                    <a:pt x="87" y="215"/>
                  </a:lnTo>
                  <a:lnTo>
                    <a:pt x="0" y="211"/>
                  </a:lnTo>
                  <a:lnTo>
                    <a:pt x="0" y="206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5"/>
                  </a:lnTo>
                  <a:lnTo>
                    <a:pt x="0" y="194"/>
                  </a:lnTo>
                  <a:lnTo>
                    <a:pt x="88" y="19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357"/>
            <p:cNvSpPr>
              <a:spLocks noEditPoints="1"/>
            </p:cNvSpPr>
            <p:nvPr/>
          </p:nvSpPr>
          <p:spPr bwMode="auto">
            <a:xfrm>
              <a:off x="4938713" y="1927225"/>
              <a:ext cx="106363" cy="450850"/>
            </a:xfrm>
            <a:custGeom>
              <a:avLst/>
              <a:gdLst>
                <a:gd name="T0" fmla="*/ 11 w 67"/>
                <a:gd name="T1" fmla="*/ 254 h 284"/>
                <a:gd name="T2" fmla="*/ 11 w 67"/>
                <a:gd name="T3" fmla="*/ 260 h 284"/>
                <a:gd name="T4" fmla="*/ 12 w 67"/>
                <a:gd name="T5" fmla="*/ 275 h 284"/>
                <a:gd name="T6" fmla="*/ 14 w 67"/>
                <a:gd name="T7" fmla="*/ 284 h 284"/>
                <a:gd name="T8" fmla="*/ 12 w 67"/>
                <a:gd name="T9" fmla="*/ 275 h 284"/>
                <a:gd name="T10" fmla="*/ 11 w 67"/>
                <a:gd name="T11" fmla="*/ 260 h 284"/>
                <a:gd name="T12" fmla="*/ 11 w 67"/>
                <a:gd name="T13" fmla="*/ 254 h 284"/>
                <a:gd name="T14" fmla="*/ 8 w 67"/>
                <a:gd name="T15" fmla="*/ 220 h 284"/>
                <a:gd name="T16" fmla="*/ 10 w 67"/>
                <a:gd name="T17" fmla="*/ 241 h 284"/>
                <a:gd name="T18" fmla="*/ 11 w 67"/>
                <a:gd name="T19" fmla="*/ 254 h 284"/>
                <a:gd name="T20" fmla="*/ 10 w 67"/>
                <a:gd name="T21" fmla="*/ 241 h 284"/>
                <a:gd name="T22" fmla="*/ 8 w 67"/>
                <a:gd name="T23" fmla="*/ 220 h 284"/>
                <a:gd name="T24" fmla="*/ 0 w 67"/>
                <a:gd name="T25" fmla="*/ 89 h 284"/>
                <a:gd name="T26" fmla="*/ 2 w 67"/>
                <a:gd name="T27" fmla="*/ 109 h 284"/>
                <a:gd name="T28" fmla="*/ 3 w 67"/>
                <a:gd name="T29" fmla="*/ 132 h 284"/>
                <a:gd name="T30" fmla="*/ 2 w 67"/>
                <a:gd name="T31" fmla="*/ 109 h 284"/>
                <a:gd name="T32" fmla="*/ 0 w 67"/>
                <a:gd name="T33" fmla="*/ 89 h 284"/>
                <a:gd name="T34" fmla="*/ 12 w 67"/>
                <a:gd name="T35" fmla="*/ 30 h 284"/>
                <a:gd name="T36" fmla="*/ 4 w 67"/>
                <a:gd name="T37" fmla="*/ 47 h 284"/>
                <a:gd name="T38" fmla="*/ 0 w 67"/>
                <a:gd name="T39" fmla="*/ 67 h 284"/>
                <a:gd name="T40" fmla="*/ 4 w 67"/>
                <a:gd name="T41" fmla="*/ 47 h 284"/>
                <a:gd name="T42" fmla="*/ 12 w 67"/>
                <a:gd name="T43" fmla="*/ 30 h 284"/>
                <a:gd name="T44" fmla="*/ 36 w 67"/>
                <a:gd name="T45" fmla="*/ 6 h 284"/>
                <a:gd name="T46" fmla="*/ 23 w 67"/>
                <a:gd name="T47" fmla="*/ 17 h 284"/>
                <a:gd name="T48" fmla="*/ 12 w 67"/>
                <a:gd name="T49" fmla="*/ 30 h 284"/>
                <a:gd name="T50" fmla="*/ 23 w 67"/>
                <a:gd name="T51" fmla="*/ 17 h 284"/>
                <a:gd name="T52" fmla="*/ 36 w 67"/>
                <a:gd name="T53" fmla="*/ 6 h 284"/>
                <a:gd name="T54" fmla="*/ 67 w 67"/>
                <a:gd name="T55" fmla="*/ 0 h 284"/>
                <a:gd name="T56" fmla="*/ 67 w 67"/>
                <a:gd name="T57" fmla="*/ 0 h 284"/>
                <a:gd name="T58" fmla="*/ 65 w 67"/>
                <a:gd name="T59" fmla="*/ 0 h 284"/>
                <a:gd name="T60" fmla="*/ 67 w 67"/>
                <a:gd name="T6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284">
                  <a:moveTo>
                    <a:pt x="11" y="254"/>
                  </a:moveTo>
                  <a:lnTo>
                    <a:pt x="11" y="260"/>
                  </a:lnTo>
                  <a:lnTo>
                    <a:pt x="12" y="275"/>
                  </a:lnTo>
                  <a:lnTo>
                    <a:pt x="14" y="284"/>
                  </a:lnTo>
                  <a:lnTo>
                    <a:pt x="12" y="275"/>
                  </a:lnTo>
                  <a:lnTo>
                    <a:pt x="11" y="260"/>
                  </a:lnTo>
                  <a:lnTo>
                    <a:pt x="11" y="254"/>
                  </a:lnTo>
                  <a:close/>
                  <a:moveTo>
                    <a:pt x="8" y="220"/>
                  </a:moveTo>
                  <a:lnTo>
                    <a:pt x="10" y="241"/>
                  </a:lnTo>
                  <a:lnTo>
                    <a:pt x="11" y="254"/>
                  </a:lnTo>
                  <a:lnTo>
                    <a:pt x="10" y="241"/>
                  </a:lnTo>
                  <a:lnTo>
                    <a:pt x="8" y="220"/>
                  </a:lnTo>
                  <a:close/>
                  <a:moveTo>
                    <a:pt x="0" y="89"/>
                  </a:moveTo>
                  <a:lnTo>
                    <a:pt x="2" y="109"/>
                  </a:lnTo>
                  <a:lnTo>
                    <a:pt x="3" y="132"/>
                  </a:lnTo>
                  <a:lnTo>
                    <a:pt x="2" y="109"/>
                  </a:lnTo>
                  <a:lnTo>
                    <a:pt x="0" y="89"/>
                  </a:lnTo>
                  <a:close/>
                  <a:moveTo>
                    <a:pt x="12" y="30"/>
                  </a:moveTo>
                  <a:lnTo>
                    <a:pt x="4" y="47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2" y="30"/>
                  </a:lnTo>
                  <a:close/>
                  <a:moveTo>
                    <a:pt x="36" y="6"/>
                  </a:moveTo>
                  <a:lnTo>
                    <a:pt x="23" y="17"/>
                  </a:lnTo>
                  <a:lnTo>
                    <a:pt x="12" y="30"/>
                  </a:lnTo>
                  <a:lnTo>
                    <a:pt x="23" y="17"/>
                  </a:lnTo>
                  <a:lnTo>
                    <a:pt x="36" y="6"/>
                  </a:lnTo>
                  <a:close/>
                  <a:moveTo>
                    <a:pt x="67" y="0"/>
                  </a:moveTo>
                  <a:lnTo>
                    <a:pt x="67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358"/>
            <p:cNvSpPr>
              <a:spLocks noEditPoints="1"/>
            </p:cNvSpPr>
            <p:nvPr/>
          </p:nvSpPr>
          <p:spPr bwMode="auto">
            <a:xfrm>
              <a:off x="4938713" y="1927225"/>
              <a:ext cx="184150" cy="457200"/>
            </a:xfrm>
            <a:custGeom>
              <a:avLst/>
              <a:gdLst>
                <a:gd name="T0" fmla="*/ 32 w 116"/>
                <a:gd name="T1" fmla="*/ 170 h 288"/>
                <a:gd name="T2" fmla="*/ 35 w 116"/>
                <a:gd name="T3" fmla="*/ 204 h 288"/>
                <a:gd name="T4" fmla="*/ 37 w 116"/>
                <a:gd name="T5" fmla="*/ 236 h 288"/>
                <a:gd name="T6" fmla="*/ 38 w 116"/>
                <a:gd name="T7" fmla="*/ 264 h 288"/>
                <a:gd name="T8" fmla="*/ 40 w 116"/>
                <a:gd name="T9" fmla="*/ 287 h 288"/>
                <a:gd name="T10" fmla="*/ 14 w 116"/>
                <a:gd name="T11" fmla="*/ 288 h 288"/>
                <a:gd name="T12" fmla="*/ 14 w 116"/>
                <a:gd name="T13" fmla="*/ 284 h 288"/>
                <a:gd name="T14" fmla="*/ 12 w 116"/>
                <a:gd name="T15" fmla="*/ 275 h 288"/>
                <a:gd name="T16" fmla="*/ 11 w 116"/>
                <a:gd name="T17" fmla="*/ 260 h 288"/>
                <a:gd name="T18" fmla="*/ 10 w 116"/>
                <a:gd name="T19" fmla="*/ 241 h 288"/>
                <a:gd name="T20" fmla="*/ 8 w 116"/>
                <a:gd name="T21" fmla="*/ 220 h 288"/>
                <a:gd name="T22" fmla="*/ 7 w 116"/>
                <a:gd name="T23" fmla="*/ 196 h 288"/>
                <a:gd name="T24" fmla="*/ 6 w 116"/>
                <a:gd name="T25" fmla="*/ 171 h 288"/>
                <a:gd name="T26" fmla="*/ 32 w 116"/>
                <a:gd name="T27" fmla="*/ 170 h 288"/>
                <a:gd name="T28" fmla="*/ 71 w 116"/>
                <a:gd name="T29" fmla="*/ 0 h 288"/>
                <a:gd name="T30" fmla="*/ 87 w 116"/>
                <a:gd name="T31" fmla="*/ 3 h 288"/>
                <a:gd name="T32" fmla="*/ 103 w 116"/>
                <a:gd name="T33" fmla="*/ 8 h 288"/>
                <a:gd name="T34" fmla="*/ 116 w 116"/>
                <a:gd name="T35" fmla="*/ 17 h 288"/>
                <a:gd name="T36" fmla="*/ 107 w 116"/>
                <a:gd name="T37" fmla="*/ 16 h 288"/>
                <a:gd name="T38" fmla="*/ 96 w 116"/>
                <a:gd name="T39" fmla="*/ 14 h 288"/>
                <a:gd name="T40" fmla="*/ 92 w 116"/>
                <a:gd name="T41" fmla="*/ 14 h 288"/>
                <a:gd name="T42" fmla="*/ 82 w 116"/>
                <a:gd name="T43" fmla="*/ 16 h 288"/>
                <a:gd name="T44" fmla="*/ 73 w 116"/>
                <a:gd name="T45" fmla="*/ 18 h 288"/>
                <a:gd name="T46" fmla="*/ 71 w 116"/>
                <a:gd name="T47" fmla="*/ 0 h 288"/>
                <a:gd name="T48" fmla="*/ 67 w 116"/>
                <a:gd name="T49" fmla="*/ 0 h 288"/>
                <a:gd name="T50" fmla="*/ 69 w 116"/>
                <a:gd name="T51" fmla="*/ 0 h 288"/>
                <a:gd name="T52" fmla="*/ 69 w 116"/>
                <a:gd name="T53" fmla="*/ 0 h 288"/>
                <a:gd name="T54" fmla="*/ 69 w 116"/>
                <a:gd name="T55" fmla="*/ 0 h 288"/>
                <a:gd name="T56" fmla="*/ 69 w 116"/>
                <a:gd name="T57" fmla="*/ 0 h 288"/>
                <a:gd name="T58" fmla="*/ 69 w 116"/>
                <a:gd name="T59" fmla="*/ 0 h 288"/>
                <a:gd name="T60" fmla="*/ 70 w 116"/>
                <a:gd name="T61" fmla="*/ 0 h 288"/>
                <a:gd name="T62" fmla="*/ 70 w 116"/>
                <a:gd name="T63" fmla="*/ 0 h 288"/>
                <a:gd name="T64" fmla="*/ 67 w 116"/>
                <a:gd name="T65" fmla="*/ 0 h 288"/>
                <a:gd name="T66" fmla="*/ 66 w 116"/>
                <a:gd name="T67" fmla="*/ 0 h 288"/>
                <a:gd name="T68" fmla="*/ 66 w 116"/>
                <a:gd name="T69" fmla="*/ 0 h 288"/>
                <a:gd name="T70" fmla="*/ 66 w 116"/>
                <a:gd name="T71" fmla="*/ 0 h 288"/>
                <a:gd name="T72" fmla="*/ 66 w 116"/>
                <a:gd name="T73" fmla="*/ 0 h 288"/>
                <a:gd name="T74" fmla="*/ 62 w 116"/>
                <a:gd name="T75" fmla="*/ 0 h 288"/>
                <a:gd name="T76" fmla="*/ 58 w 116"/>
                <a:gd name="T77" fmla="*/ 0 h 288"/>
                <a:gd name="T78" fmla="*/ 54 w 116"/>
                <a:gd name="T79" fmla="*/ 1 h 288"/>
                <a:gd name="T80" fmla="*/ 55 w 116"/>
                <a:gd name="T81" fmla="*/ 27 h 288"/>
                <a:gd name="T82" fmla="*/ 42 w 116"/>
                <a:gd name="T83" fmla="*/ 40 h 288"/>
                <a:gd name="T84" fmla="*/ 33 w 116"/>
                <a:gd name="T85" fmla="*/ 59 h 288"/>
                <a:gd name="T86" fmla="*/ 29 w 116"/>
                <a:gd name="T87" fmla="*/ 80 h 288"/>
                <a:gd name="T88" fmla="*/ 28 w 116"/>
                <a:gd name="T89" fmla="*/ 105 h 288"/>
                <a:gd name="T90" fmla="*/ 29 w 116"/>
                <a:gd name="T91" fmla="*/ 128 h 288"/>
                <a:gd name="T92" fmla="*/ 32 w 116"/>
                <a:gd name="T93" fmla="*/ 157 h 288"/>
                <a:gd name="T94" fmla="*/ 4 w 116"/>
                <a:gd name="T95" fmla="*/ 158 h 288"/>
                <a:gd name="T96" fmla="*/ 3 w 116"/>
                <a:gd name="T97" fmla="*/ 132 h 288"/>
                <a:gd name="T98" fmla="*/ 2 w 116"/>
                <a:gd name="T99" fmla="*/ 109 h 288"/>
                <a:gd name="T100" fmla="*/ 0 w 116"/>
                <a:gd name="T101" fmla="*/ 89 h 288"/>
                <a:gd name="T102" fmla="*/ 0 w 116"/>
                <a:gd name="T103" fmla="*/ 67 h 288"/>
                <a:gd name="T104" fmla="*/ 4 w 116"/>
                <a:gd name="T105" fmla="*/ 47 h 288"/>
                <a:gd name="T106" fmla="*/ 12 w 116"/>
                <a:gd name="T107" fmla="*/ 30 h 288"/>
                <a:gd name="T108" fmla="*/ 23 w 116"/>
                <a:gd name="T109" fmla="*/ 17 h 288"/>
                <a:gd name="T110" fmla="*/ 36 w 116"/>
                <a:gd name="T111" fmla="*/ 6 h 288"/>
                <a:gd name="T112" fmla="*/ 53 w 116"/>
                <a:gd name="T113" fmla="*/ 1 h 288"/>
                <a:gd name="T114" fmla="*/ 58 w 116"/>
                <a:gd name="T115" fmla="*/ 0 h 288"/>
                <a:gd name="T116" fmla="*/ 65 w 116"/>
                <a:gd name="T117" fmla="*/ 0 h 288"/>
                <a:gd name="T118" fmla="*/ 67 w 116"/>
                <a:gd name="T11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6" h="288">
                  <a:moveTo>
                    <a:pt x="32" y="170"/>
                  </a:moveTo>
                  <a:lnTo>
                    <a:pt x="35" y="204"/>
                  </a:lnTo>
                  <a:lnTo>
                    <a:pt x="37" y="236"/>
                  </a:lnTo>
                  <a:lnTo>
                    <a:pt x="38" y="264"/>
                  </a:lnTo>
                  <a:lnTo>
                    <a:pt x="40" y="287"/>
                  </a:lnTo>
                  <a:lnTo>
                    <a:pt x="14" y="288"/>
                  </a:lnTo>
                  <a:lnTo>
                    <a:pt x="14" y="284"/>
                  </a:lnTo>
                  <a:lnTo>
                    <a:pt x="12" y="275"/>
                  </a:lnTo>
                  <a:lnTo>
                    <a:pt x="11" y="260"/>
                  </a:lnTo>
                  <a:lnTo>
                    <a:pt x="10" y="241"/>
                  </a:lnTo>
                  <a:lnTo>
                    <a:pt x="8" y="220"/>
                  </a:lnTo>
                  <a:lnTo>
                    <a:pt x="7" y="196"/>
                  </a:lnTo>
                  <a:lnTo>
                    <a:pt x="6" y="171"/>
                  </a:lnTo>
                  <a:lnTo>
                    <a:pt x="32" y="170"/>
                  </a:lnTo>
                  <a:close/>
                  <a:moveTo>
                    <a:pt x="71" y="0"/>
                  </a:moveTo>
                  <a:lnTo>
                    <a:pt x="87" y="3"/>
                  </a:lnTo>
                  <a:lnTo>
                    <a:pt x="103" y="8"/>
                  </a:lnTo>
                  <a:lnTo>
                    <a:pt x="116" y="17"/>
                  </a:lnTo>
                  <a:lnTo>
                    <a:pt x="107" y="16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2" y="16"/>
                  </a:lnTo>
                  <a:lnTo>
                    <a:pt x="73" y="18"/>
                  </a:lnTo>
                  <a:lnTo>
                    <a:pt x="71" y="0"/>
                  </a:lnTo>
                  <a:close/>
                  <a:moveTo>
                    <a:pt x="67" y="0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0"/>
                  </a:lnTo>
                  <a:lnTo>
                    <a:pt x="54" y="1"/>
                  </a:lnTo>
                  <a:lnTo>
                    <a:pt x="55" y="27"/>
                  </a:lnTo>
                  <a:lnTo>
                    <a:pt x="42" y="40"/>
                  </a:lnTo>
                  <a:lnTo>
                    <a:pt x="33" y="59"/>
                  </a:lnTo>
                  <a:lnTo>
                    <a:pt x="29" y="80"/>
                  </a:lnTo>
                  <a:lnTo>
                    <a:pt x="28" y="105"/>
                  </a:lnTo>
                  <a:lnTo>
                    <a:pt x="29" y="128"/>
                  </a:lnTo>
                  <a:lnTo>
                    <a:pt x="32" y="157"/>
                  </a:lnTo>
                  <a:lnTo>
                    <a:pt x="4" y="158"/>
                  </a:lnTo>
                  <a:lnTo>
                    <a:pt x="3" y="132"/>
                  </a:lnTo>
                  <a:lnTo>
                    <a:pt x="2" y="109"/>
                  </a:lnTo>
                  <a:lnTo>
                    <a:pt x="0" y="89"/>
                  </a:lnTo>
                  <a:lnTo>
                    <a:pt x="0" y="67"/>
                  </a:lnTo>
                  <a:lnTo>
                    <a:pt x="4" y="47"/>
                  </a:lnTo>
                  <a:lnTo>
                    <a:pt x="12" y="30"/>
                  </a:lnTo>
                  <a:lnTo>
                    <a:pt x="23" y="17"/>
                  </a:lnTo>
                  <a:lnTo>
                    <a:pt x="36" y="6"/>
                  </a:lnTo>
                  <a:lnTo>
                    <a:pt x="53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359"/>
            <p:cNvSpPr>
              <a:spLocks noEditPoints="1"/>
            </p:cNvSpPr>
            <p:nvPr/>
          </p:nvSpPr>
          <p:spPr bwMode="auto">
            <a:xfrm>
              <a:off x="4945063" y="1927225"/>
              <a:ext cx="109538" cy="271463"/>
            </a:xfrm>
            <a:custGeom>
              <a:avLst/>
              <a:gdLst>
                <a:gd name="T0" fmla="*/ 28 w 69"/>
                <a:gd name="T1" fmla="*/ 157 h 171"/>
                <a:gd name="T2" fmla="*/ 28 w 69"/>
                <a:gd name="T3" fmla="*/ 170 h 171"/>
                <a:gd name="T4" fmla="*/ 2 w 69"/>
                <a:gd name="T5" fmla="*/ 171 h 171"/>
                <a:gd name="T6" fmla="*/ 0 w 69"/>
                <a:gd name="T7" fmla="*/ 158 h 171"/>
                <a:gd name="T8" fmla="*/ 28 w 69"/>
                <a:gd name="T9" fmla="*/ 157 h 171"/>
                <a:gd name="T10" fmla="*/ 66 w 69"/>
                <a:gd name="T11" fmla="*/ 0 h 171"/>
                <a:gd name="T12" fmla="*/ 67 w 69"/>
                <a:gd name="T13" fmla="*/ 0 h 171"/>
                <a:gd name="T14" fmla="*/ 69 w 69"/>
                <a:gd name="T15" fmla="*/ 18 h 171"/>
                <a:gd name="T16" fmla="*/ 59 w 69"/>
                <a:gd name="T17" fmla="*/ 22 h 171"/>
                <a:gd name="T18" fmla="*/ 51 w 69"/>
                <a:gd name="T19" fmla="*/ 27 h 171"/>
                <a:gd name="T20" fmla="*/ 50 w 69"/>
                <a:gd name="T21" fmla="*/ 1 h 171"/>
                <a:gd name="T22" fmla="*/ 54 w 69"/>
                <a:gd name="T23" fmla="*/ 0 h 171"/>
                <a:gd name="T24" fmla="*/ 58 w 69"/>
                <a:gd name="T25" fmla="*/ 0 h 171"/>
                <a:gd name="T26" fmla="*/ 62 w 69"/>
                <a:gd name="T27" fmla="*/ 0 h 171"/>
                <a:gd name="T28" fmla="*/ 62 w 69"/>
                <a:gd name="T29" fmla="*/ 0 h 171"/>
                <a:gd name="T30" fmla="*/ 62 w 69"/>
                <a:gd name="T31" fmla="*/ 0 h 171"/>
                <a:gd name="T32" fmla="*/ 62 w 69"/>
                <a:gd name="T33" fmla="*/ 0 h 171"/>
                <a:gd name="T34" fmla="*/ 63 w 69"/>
                <a:gd name="T35" fmla="*/ 0 h 171"/>
                <a:gd name="T36" fmla="*/ 66 w 69"/>
                <a:gd name="T3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171">
                  <a:moveTo>
                    <a:pt x="28" y="157"/>
                  </a:moveTo>
                  <a:lnTo>
                    <a:pt x="28" y="170"/>
                  </a:lnTo>
                  <a:lnTo>
                    <a:pt x="2" y="171"/>
                  </a:lnTo>
                  <a:lnTo>
                    <a:pt x="0" y="158"/>
                  </a:lnTo>
                  <a:lnTo>
                    <a:pt x="28" y="157"/>
                  </a:lnTo>
                  <a:close/>
                  <a:moveTo>
                    <a:pt x="66" y="0"/>
                  </a:moveTo>
                  <a:lnTo>
                    <a:pt x="67" y="0"/>
                  </a:lnTo>
                  <a:lnTo>
                    <a:pt x="69" y="18"/>
                  </a:lnTo>
                  <a:lnTo>
                    <a:pt x="59" y="22"/>
                  </a:lnTo>
                  <a:lnTo>
                    <a:pt x="51" y="27"/>
                  </a:lnTo>
                  <a:lnTo>
                    <a:pt x="50" y="1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360"/>
            <p:cNvSpPr>
              <a:spLocks/>
            </p:cNvSpPr>
            <p:nvPr/>
          </p:nvSpPr>
          <p:spPr bwMode="auto">
            <a:xfrm>
              <a:off x="4976813" y="2651125"/>
              <a:ext cx="47625" cy="87313"/>
            </a:xfrm>
            <a:custGeom>
              <a:avLst/>
              <a:gdLst>
                <a:gd name="T0" fmla="*/ 30 w 30"/>
                <a:gd name="T1" fmla="*/ 0 h 55"/>
                <a:gd name="T2" fmla="*/ 17 w 30"/>
                <a:gd name="T3" fmla="*/ 14 h 55"/>
                <a:gd name="T4" fmla="*/ 7 w 30"/>
                <a:gd name="T5" fmla="*/ 32 h 55"/>
                <a:gd name="T6" fmla="*/ 0 w 30"/>
                <a:gd name="T7" fmla="*/ 55 h 55"/>
                <a:gd name="T8" fmla="*/ 7 w 30"/>
                <a:gd name="T9" fmla="*/ 32 h 55"/>
                <a:gd name="T10" fmla="*/ 17 w 30"/>
                <a:gd name="T11" fmla="*/ 14 h 55"/>
                <a:gd name="T12" fmla="*/ 30 w 3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5">
                  <a:moveTo>
                    <a:pt x="30" y="0"/>
                  </a:moveTo>
                  <a:lnTo>
                    <a:pt x="17" y="14"/>
                  </a:lnTo>
                  <a:lnTo>
                    <a:pt x="7" y="32"/>
                  </a:lnTo>
                  <a:lnTo>
                    <a:pt x="0" y="55"/>
                  </a:lnTo>
                  <a:lnTo>
                    <a:pt x="7" y="32"/>
                  </a:lnTo>
                  <a:lnTo>
                    <a:pt x="17" y="14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361"/>
            <p:cNvSpPr>
              <a:spLocks noEditPoints="1"/>
            </p:cNvSpPr>
            <p:nvPr/>
          </p:nvSpPr>
          <p:spPr bwMode="auto">
            <a:xfrm>
              <a:off x="4962526" y="2632075"/>
              <a:ext cx="201613" cy="450850"/>
            </a:xfrm>
            <a:custGeom>
              <a:avLst/>
              <a:gdLst>
                <a:gd name="T0" fmla="*/ 33 w 127"/>
                <a:gd name="T1" fmla="*/ 169 h 284"/>
                <a:gd name="T2" fmla="*/ 30 w 127"/>
                <a:gd name="T3" fmla="*/ 234 h 284"/>
                <a:gd name="T4" fmla="*/ 29 w 127"/>
                <a:gd name="T5" fmla="*/ 284 h 284"/>
                <a:gd name="T6" fmla="*/ 1 w 127"/>
                <a:gd name="T7" fmla="*/ 279 h 284"/>
                <a:gd name="T8" fmla="*/ 1 w 127"/>
                <a:gd name="T9" fmla="*/ 247 h 284"/>
                <a:gd name="T10" fmla="*/ 2 w 127"/>
                <a:gd name="T11" fmla="*/ 196 h 284"/>
                <a:gd name="T12" fmla="*/ 71 w 127"/>
                <a:gd name="T13" fmla="*/ 1 h 284"/>
                <a:gd name="T14" fmla="*/ 55 w 127"/>
                <a:gd name="T15" fmla="*/ 38 h 284"/>
                <a:gd name="T16" fmla="*/ 38 w 127"/>
                <a:gd name="T17" fmla="*/ 76 h 284"/>
                <a:gd name="T18" fmla="*/ 34 w 127"/>
                <a:gd name="T19" fmla="*/ 124 h 284"/>
                <a:gd name="T20" fmla="*/ 5 w 127"/>
                <a:gd name="T21" fmla="*/ 154 h 284"/>
                <a:gd name="T22" fmla="*/ 6 w 127"/>
                <a:gd name="T23" fmla="*/ 105 h 284"/>
                <a:gd name="T24" fmla="*/ 12 w 127"/>
                <a:gd name="T25" fmla="*/ 73 h 284"/>
                <a:gd name="T26" fmla="*/ 9 w 127"/>
                <a:gd name="T27" fmla="*/ 67 h 284"/>
                <a:gd name="T28" fmla="*/ 26 w 127"/>
                <a:gd name="T29" fmla="*/ 26 h 284"/>
                <a:gd name="T30" fmla="*/ 58 w 127"/>
                <a:gd name="T31" fmla="*/ 2 h 284"/>
                <a:gd name="T32" fmla="*/ 86 w 127"/>
                <a:gd name="T33" fmla="*/ 0 h 284"/>
                <a:gd name="T34" fmla="*/ 127 w 127"/>
                <a:gd name="T35" fmla="*/ 17 h 284"/>
                <a:gd name="T36" fmla="*/ 109 w 127"/>
                <a:gd name="T37" fmla="*/ 14 h 284"/>
                <a:gd name="T38" fmla="*/ 95 w 127"/>
                <a:gd name="T39" fmla="*/ 16 h 284"/>
                <a:gd name="T40" fmla="*/ 86 w 127"/>
                <a:gd name="T41" fmla="*/ 0 h 284"/>
                <a:gd name="T42" fmla="*/ 71 w 127"/>
                <a:gd name="T43" fmla="*/ 1 h 284"/>
                <a:gd name="T44" fmla="*/ 75 w 127"/>
                <a:gd name="T45" fmla="*/ 0 h 284"/>
                <a:gd name="T46" fmla="*/ 78 w 127"/>
                <a:gd name="T47" fmla="*/ 0 h 284"/>
                <a:gd name="T48" fmla="*/ 80 w 127"/>
                <a:gd name="T49" fmla="*/ 0 h 284"/>
                <a:gd name="T50" fmla="*/ 81 w 127"/>
                <a:gd name="T51" fmla="*/ 0 h 284"/>
                <a:gd name="T52" fmla="*/ 81 w 127"/>
                <a:gd name="T53" fmla="*/ 0 h 284"/>
                <a:gd name="T54" fmla="*/ 81 w 127"/>
                <a:gd name="T55" fmla="*/ 0 h 284"/>
                <a:gd name="T56" fmla="*/ 81 w 127"/>
                <a:gd name="T57" fmla="*/ 0 h 284"/>
                <a:gd name="T58" fmla="*/ 84 w 127"/>
                <a:gd name="T59" fmla="*/ 0 h 284"/>
                <a:gd name="T60" fmla="*/ 82 w 127"/>
                <a:gd name="T61" fmla="*/ 0 h 284"/>
                <a:gd name="T62" fmla="*/ 82 w 127"/>
                <a:gd name="T63" fmla="*/ 0 h 284"/>
                <a:gd name="T64" fmla="*/ 76 w 127"/>
                <a:gd name="T6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284">
                  <a:moveTo>
                    <a:pt x="4" y="167"/>
                  </a:moveTo>
                  <a:lnTo>
                    <a:pt x="33" y="169"/>
                  </a:lnTo>
                  <a:lnTo>
                    <a:pt x="31" y="201"/>
                  </a:lnTo>
                  <a:lnTo>
                    <a:pt x="30" y="234"/>
                  </a:lnTo>
                  <a:lnTo>
                    <a:pt x="30" y="262"/>
                  </a:lnTo>
                  <a:lnTo>
                    <a:pt x="29" y="284"/>
                  </a:lnTo>
                  <a:lnTo>
                    <a:pt x="0" y="284"/>
                  </a:lnTo>
                  <a:lnTo>
                    <a:pt x="1" y="279"/>
                  </a:lnTo>
                  <a:lnTo>
                    <a:pt x="1" y="266"/>
                  </a:lnTo>
                  <a:lnTo>
                    <a:pt x="1" y="247"/>
                  </a:lnTo>
                  <a:lnTo>
                    <a:pt x="2" y="222"/>
                  </a:lnTo>
                  <a:lnTo>
                    <a:pt x="2" y="196"/>
                  </a:lnTo>
                  <a:lnTo>
                    <a:pt x="4" y="167"/>
                  </a:lnTo>
                  <a:close/>
                  <a:moveTo>
                    <a:pt x="71" y="1"/>
                  </a:moveTo>
                  <a:lnTo>
                    <a:pt x="69" y="26"/>
                  </a:lnTo>
                  <a:lnTo>
                    <a:pt x="55" y="38"/>
                  </a:lnTo>
                  <a:lnTo>
                    <a:pt x="46" y="55"/>
                  </a:lnTo>
                  <a:lnTo>
                    <a:pt x="38" y="76"/>
                  </a:lnTo>
                  <a:lnTo>
                    <a:pt x="35" y="101"/>
                  </a:lnTo>
                  <a:lnTo>
                    <a:pt x="34" y="124"/>
                  </a:lnTo>
                  <a:lnTo>
                    <a:pt x="33" y="154"/>
                  </a:lnTo>
                  <a:lnTo>
                    <a:pt x="5" y="154"/>
                  </a:lnTo>
                  <a:lnTo>
                    <a:pt x="5" y="128"/>
                  </a:lnTo>
                  <a:lnTo>
                    <a:pt x="6" y="105"/>
                  </a:lnTo>
                  <a:lnTo>
                    <a:pt x="9" y="85"/>
                  </a:lnTo>
                  <a:lnTo>
                    <a:pt x="12" y="73"/>
                  </a:lnTo>
                  <a:lnTo>
                    <a:pt x="12" y="69"/>
                  </a:lnTo>
                  <a:lnTo>
                    <a:pt x="9" y="67"/>
                  </a:lnTo>
                  <a:lnTo>
                    <a:pt x="16" y="44"/>
                  </a:lnTo>
                  <a:lnTo>
                    <a:pt x="26" y="26"/>
                  </a:lnTo>
                  <a:lnTo>
                    <a:pt x="39" y="12"/>
                  </a:lnTo>
                  <a:lnTo>
                    <a:pt x="58" y="2"/>
                  </a:lnTo>
                  <a:lnTo>
                    <a:pt x="71" y="1"/>
                  </a:lnTo>
                  <a:close/>
                  <a:moveTo>
                    <a:pt x="86" y="0"/>
                  </a:moveTo>
                  <a:lnTo>
                    <a:pt x="109" y="6"/>
                  </a:lnTo>
                  <a:lnTo>
                    <a:pt x="127" y="17"/>
                  </a:lnTo>
                  <a:lnTo>
                    <a:pt x="118" y="16"/>
                  </a:lnTo>
                  <a:lnTo>
                    <a:pt x="109" y="14"/>
                  </a:lnTo>
                  <a:lnTo>
                    <a:pt x="106" y="14"/>
                  </a:lnTo>
                  <a:lnTo>
                    <a:pt x="95" y="16"/>
                  </a:lnTo>
                  <a:lnTo>
                    <a:pt x="86" y="18"/>
                  </a:lnTo>
                  <a:lnTo>
                    <a:pt x="86" y="0"/>
                  </a:lnTo>
                  <a:close/>
                  <a:moveTo>
                    <a:pt x="76" y="0"/>
                  </a:moveTo>
                  <a:lnTo>
                    <a:pt x="71" y="1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6" y="0"/>
                  </a:lnTo>
                  <a:close/>
                  <a:moveTo>
                    <a:pt x="78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362"/>
            <p:cNvSpPr>
              <a:spLocks noEditPoints="1"/>
            </p:cNvSpPr>
            <p:nvPr/>
          </p:nvSpPr>
          <p:spPr bwMode="auto">
            <a:xfrm>
              <a:off x="4968876" y="2632075"/>
              <a:ext cx="130175" cy="268288"/>
            </a:xfrm>
            <a:custGeom>
              <a:avLst/>
              <a:gdLst>
                <a:gd name="T0" fmla="*/ 1 w 82"/>
                <a:gd name="T1" fmla="*/ 154 h 169"/>
                <a:gd name="T2" fmla="*/ 29 w 82"/>
                <a:gd name="T3" fmla="*/ 154 h 169"/>
                <a:gd name="T4" fmla="*/ 29 w 82"/>
                <a:gd name="T5" fmla="*/ 169 h 169"/>
                <a:gd name="T6" fmla="*/ 0 w 82"/>
                <a:gd name="T7" fmla="*/ 167 h 169"/>
                <a:gd name="T8" fmla="*/ 1 w 82"/>
                <a:gd name="T9" fmla="*/ 154 h 169"/>
                <a:gd name="T10" fmla="*/ 76 w 82"/>
                <a:gd name="T11" fmla="*/ 0 h 169"/>
                <a:gd name="T12" fmla="*/ 78 w 82"/>
                <a:gd name="T13" fmla="*/ 0 h 169"/>
                <a:gd name="T14" fmla="*/ 78 w 82"/>
                <a:gd name="T15" fmla="*/ 0 h 169"/>
                <a:gd name="T16" fmla="*/ 78 w 82"/>
                <a:gd name="T17" fmla="*/ 0 h 169"/>
                <a:gd name="T18" fmla="*/ 78 w 82"/>
                <a:gd name="T19" fmla="*/ 0 h 169"/>
                <a:gd name="T20" fmla="*/ 80 w 82"/>
                <a:gd name="T21" fmla="*/ 0 h 169"/>
                <a:gd name="T22" fmla="*/ 81 w 82"/>
                <a:gd name="T23" fmla="*/ 0 h 169"/>
                <a:gd name="T24" fmla="*/ 82 w 82"/>
                <a:gd name="T25" fmla="*/ 0 h 169"/>
                <a:gd name="T26" fmla="*/ 82 w 82"/>
                <a:gd name="T27" fmla="*/ 18 h 169"/>
                <a:gd name="T28" fmla="*/ 73 w 82"/>
                <a:gd name="T29" fmla="*/ 21 h 169"/>
                <a:gd name="T30" fmla="*/ 65 w 82"/>
                <a:gd name="T31" fmla="*/ 26 h 169"/>
                <a:gd name="T32" fmla="*/ 67 w 82"/>
                <a:gd name="T33" fmla="*/ 0 h 169"/>
                <a:gd name="T34" fmla="*/ 71 w 82"/>
                <a:gd name="T35" fmla="*/ 0 h 169"/>
                <a:gd name="T36" fmla="*/ 76 w 82"/>
                <a:gd name="T3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169">
                  <a:moveTo>
                    <a:pt x="1" y="154"/>
                  </a:moveTo>
                  <a:lnTo>
                    <a:pt x="29" y="154"/>
                  </a:lnTo>
                  <a:lnTo>
                    <a:pt x="29" y="169"/>
                  </a:lnTo>
                  <a:lnTo>
                    <a:pt x="0" y="167"/>
                  </a:lnTo>
                  <a:lnTo>
                    <a:pt x="1" y="154"/>
                  </a:lnTo>
                  <a:close/>
                  <a:moveTo>
                    <a:pt x="76" y="0"/>
                  </a:move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18"/>
                  </a:lnTo>
                  <a:lnTo>
                    <a:pt x="73" y="21"/>
                  </a:lnTo>
                  <a:lnTo>
                    <a:pt x="65" y="26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363"/>
            <p:cNvSpPr>
              <a:spLocks noEditPoints="1"/>
            </p:cNvSpPr>
            <p:nvPr/>
          </p:nvSpPr>
          <p:spPr bwMode="auto">
            <a:xfrm>
              <a:off x="5478463" y="1893888"/>
              <a:ext cx="231775" cy="579438"/>
            </a:xfrm>
            <a:custGeom>
              <a:avLst/>
              <a:gdLst>
                <a:gd name="T0" fmla="*/ 104 w 146"/>
                <a:gd name="T1" fmla="*/ 217 h 365"/>
                <a:gd name="T2" fmla="*/ 139 w 146"/>
                <a:gd name="T3" fmla="*/ 219 h 365"/>
                <a:gd name="T4" fmla="*/ 136 w 146"/>
                <a:gd name="T5" fmla="*/ 250 h 365"/>
                <a:gd name="T6" fmla="*/ 133 w 146"/>
                <a:gd name="T7" fmla="*/ 279 h 365"/>
                <a:gd name="T8" fmla="*/ 131 w 146"/>
                <a:gd name="T9" fmla="*/ 306 h 365"/>
                <a:gd name="T10" fmla="*/ 129 w 146"/>
                <a:gd name="T11" fmla="*/ 330 h 365"/>
                <a:gd name="T12" fmla="*/ 128 w 146"/>
                <a:gd name="T13" fmla="*/ 348 h 365"/>
                <a:gd name="T14" fmla="*/ 127 w 146"/>
                <a:gd name="T15" fmla="*/ 360 h 365"/>
                <a:gd name="T16" fmla="*/ 127 w 146"/>
                <a:gd name="T17" fmla="*/ 365 h 365"/>
                <a:gd name="T18" fmla="*/ 94 w 146"/>
                <a:gd name="T19" fmla="*/ 364 h 365"/>
                <a:gd name="T20" fmla="*/ 95 w 146"/>
                <a:gd name="T21" fmla="*/ 342 h 365"/>
                <a:gd name="T22" fmla="*/ 98 w 146"/>
                <a:gd name="T23" fmla="*/ 314 h 365"/>
                <a:gd name="T24" fmla="*/ 99 w 146"/>
                <a:gd name="T25" fmla="*/ 283 h 365"/>
                <a:gd name="T26" fmla="*/ 102 w 146"/>
                <a:gd name="T27" fmla="*/ 250 h 365"/>
                <a:gd name="T28" fmla="*/ 104 w 146"/>
                <a:gd name="T29" fmla="*/ 217 h 365"/>
                <a:gd name="T30" fmla="*/ 82 w 146"/>
                <a:gd name="T31" fmla="*/ 3 h 365"/>
                <a:gd name="T32" fmla="*/ 101 w 146"/>
                <a:gd name="T33" fmla="*/ 9 h 365"/>
                <a:gd name="T34" fmla="*/ 116 w 146"/>
                <a:gd name="T35" fmla="*/ 21 h 365"/>
                <a:gd name="T36" fmla="*/ 129 w 146"/>
                <a:gd name="T37" fmla="*/ 37 h 365"/>
                <a:gd name="T38" fmla="*/ 139 w 146"/>
                <a:gd name="T39" fmla="*/ 55 h 365"/>
                <a:gd name="T40" fmla="*/ 144 w 146"/>
                <a:gd name="T41" fmla="*/ 77 h 365"/>
                <a:gd name="T42" fmla="*/ 146 w 146"/>
                <a:gd name="T43" fmla="*/ 102 h 365"/>
                <a:gd name="T44" fmla="*/ 145 w 146"/>
                <a:gd name="T45" fmla="*/ 114 h 365"/>
                <a:gd name="T46" fmla="*/ 144 w 146"/>
                <a:gd name="T47" fmla="*/ 139 h 365"/>
                <a:gd name="T48" fmla="*/ 141 w 146"/>
                <a:gd name="T49" fmla="*/ 168 h 365"/>
                <a:gd name="T50" fmla="*/ 140 w 146"/>
                <a:gd name="T51" fmla="*/ 202 h 365"/>
                <a:gd name="T52" fmla="*/ 106 w 146"/>
                <a:gd name="T53" fmla="*/ 200 h 365"/>
                <a:gd name="T54" fmla="*/ 108 w 146"/>
                <a:gd name="T55" fmla="*/ 174 h 365"/>
                <a:gd name="T56" fmla="*/ 110 w 146"/>
                <a:gd name="T57" fmla="*/ 152 h 365"/>
                <a:gd name="T58" fmla="*/ 111 w 146"/>
                <a:gd name="T59" fmla="*/ 132 h 365"/>
                <a:gd name="T60" fmla="*/ 110 w 146"/>
                <a:gd name="T61" fmla="*/ 102 h 365"/>
                <a:gd name="T62" fmla="*/ 104 w 146"/>
                <a:gd name="T63" fmla="*/ 76 h 365"/>
                <a:gd name="T64" fmla="*/ 94 w 146"/>
                <a:gd name="T65" fmla="*/ 54 h 365"/>
                <a:gd name="T66" fmla="*/ 80 w 146"/>
                <a:gd name="T67" fmla="*/ 37 h 365"/>
                <a:gd name="T68" fmla="*/ 82 w 146"/>
                <a:gd name="T69" fmla="*/ 3 h 365"/>
                <a:gd name="T70" fmla="*/ 60 w 146"/>
                <a:gd name="T71" fmla="*/ 0 h 365"/>
                <a:gd name="T72" fmla="*/ 61 w 146"/>
                <a:gd name="T73" fmla="*/ 0 h 365"/>
                <a:gd name="T74" fmla="*/ 59 w 146"/>
                <a:gd name="T75" fmla="*/ 25 h 365"/>
                <a:gd name="T76" fmla="*/ 46 w 146"/>
                <a:gd name="T77" fmla="*/ 21 h 365"/>
                <a:gd name="T78" fmla="*/ 31 w 146"/>
                <a:gd name="T79" fmla="*/ 18 h 365"/>
                <a:gd name="T80" fmla="*/ 26 w 146"/>
                <a:gd name="T81" fmla="*/ 18 h 365"/>
                <a:gd name="T82" fmla="*/ 0 w 146"/>
                <a:gd name="T83" fmla="*/ 22 h 365"/>
                <a:gd name="T84" fmla="*/ 18 w 146"/>
                <a:gd name="T85" fmla="*/ 10 h 365"/>
                <a:gd name="T86" fmla="*/ 38 w 146"/>
                <a:gd name="T87" fmla="*/ 3 h 365"/>
                <a:gd name="T88" fmla="*/ 60 w 146"/>
                <a:gd name="T89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6" h="365">
                  <a:moveTo>
                    <a:pt x="104" y="217"/>
                  </a:moveTo>
                  <a:lnTo>
                    <a:pt x="139" y="219"/>
                  </a:lnTo>
                  <a:lnTo>
                    <a:pt x="136" y="250"/>
                  </a:lnTo>
                  <a:lnTo>
                    <a:pt x="133" y="279"/>
                  </a:lnTo>
                  <a:lnTo>
                    <a:pt x="131" y="306"/>
                  </a:lnTo>
                  <a:lnTo>
                    <a:pt x="129" y="330"/>
                  </a:lnTo>
                  <a:lnTo>
                    <a:pt x="128" y="348"/>
                  </a:lnTo>
                  <a:lnTo>
                    <a:pt x="127" y="360"/>
                  </a:lnTo>
                  <a:lnTo>
                    <a:pt x="127" y="365"/>
                  </a:lnTo>
                  <a:lnTo>
                    <a:pt x="94" y="364"/>
                  </a:lnTo>
                  <a:lnTo>
                    <a:pt x="95" y="342"/>
                  </a:lnTo>
                  <a:lnTo>
                    <a:pt x="98" y="314"/>
                  </a:lnTo>
                  <a:lnTo>
                    <a:pt x="99" y="283"/>
                  </a:lnTo>
                  <a:lnTo>
                    <a:pt x="102" y="250"/>
                  </a:lnTo>
                  <a:lnTo>
                    <a:pt x="104" y="217"/>
                  </a:lnTo>
                  <a:close/>
                  <a:moveTo>
                    <a:pt x="82" y="3"/>
                  </a:moveTo>
                  <a:lnTo>
                    <a:pt x="101" y="9"/>
                  </a:lnTo>
                  <a:lnTo>
                    <a:pt x="116" y="21"/>
                  </a:lnTo>
                  <a:lnTo>
                    <a:pt x="129" y="37"/>
                  </a:lnTo>
                  <a:lnTo>
                    <a:pt x="139" y="55"/>
                  </a:lnTo>
                  <a:lnTo>
                    <a:pt x="144" y="77"/>
                  </a:lnTo>
                  <a:lnTo>
                    <a:pt x="146" y="102"/>
                  </a:lnTo>
                  <a:lnTo>
                    <a:pt x="145" y="114"/>
                  </a:lnTo>
                  <a:lnTo>
                    <a:pt x="144" y="139"/>
                  </a:lnTo>
                  <a:lnTo>
                    <a:pt x="141" y="168"/>
                  </a:lnTo>
                  <a:lnTo>
                    <a:pt x="140" y="202"/>
                  </a:lnTo>
                  <a:lnTo>
                    <a:pt x="106" y="200"/>
                  </a:lnTo>
                  <a:lnTo>
                    <a:pt x="108" y="174"/>
                  </a:lnTo>
                  <a:lnTo>
                    <a:pt x="110" y="152"/>
                  </a:lnTo>
                  <a:lnTo>
                    <a:pt x="111" y="132"/>
                  </a:lnTo>
                  <a:lnTo>
                    <a:pt x="110" y="102"/>
                  </a:lnTo>
                  <a:lnTo>
                    <a:pt x="104" y="76"/>
                  </a:lnTo>
                  <a:lnTo>
                    <a:pt x="94" y="54"/>
                  </a:lnTo>
                  <a:lnTo>
                    <a:pt x="80" y="37"/>
                  </a:lnTo>
                  <a:lnTo>
                    <a:pt x="82" y="3"/>
                  </a:lnTo>
                  <a:close/>
                  <a:moveTo>
                    <a:pt x="60" y="0"/>
                  </a:moveTo>
                  <a:lnTo>
                    <a:pt x="61" y="0"/>
                  </a:lnTo>
                  <a:lnTo>
                    <a:pt x="59" y="25"/>
                  </a:lnTo>
                  <a:lnTo>
                    <a:pt x="46" y="21"/>
                  </a:lnTo>
                  <a:lnTo>
                    <a:pt x="31" y="18"/>
                  </a:lnTo>
                  <a:lnTo>
                    <a:pt x="26" y="18"/>
                  </a:lnTo>
                  <a:lnTo>
                    <a:pt x="0" y="22"/>
                  </a:lnTo>
                  <a:lnTo>
                    <a:pt x="18" y="10"/>
                  </a:lnTo>
                  <a:lnTo>
                    <a:pt x="38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364"/>
            <p:cNvSpPr>
              <a:spLocks noEditPoints="1"/>
            </p:cNvSpPr>
            <p:nvPr/>
          </p:nvSpPr>
          <p:spPr bwMode="auto">
            <a:xfrm>
              <a:off x="5572126" y="1893888"/>
              <a:ext cx="128588" cy="347663"/>
            </a:xfrm>
            <a:custGeom>
              <a:avLst/>
              <a:gdLst>
                <a:gd name="T0" fmla="*/ 47 w 81"/>
                <a:gd name="T1" fmla="*/ 200 h 219"/>
                <a:gd name="T2" fmla="*/ 81 w 81"/>
                <a:gd name="T3" fmla="*/ 202 h 219"/>
                <a:gd name="T4" fmla="*/ 80 w 81"/>
                <a:gd name="T5" fmla="*/ 219 h 219"/>
                <a:gd name="T6" fmla="*/ 45 w 81"/>
                <a:gd name="T7" fmla="*/ 217 h 219"/>
                <a:gd name="T8" fmla="*/ 47 w 81"/>
                <a:gd name="T9" fmla="*/ 200 h 219"/>
                <a:gd name="T10" fmla="*/ 2 w 81"/>
                <a:gd name="T11" fmla="*/ 0 h 219"/>
                <a:gd name="T12" fmla="*/ 6 w 81"/>
                <a:gd name="T13" fmla="*/ 0 h 219"/>
                <a:gd name="T14" fmla="*/ 15 w 81"/>
                <a:gd name="T15" fmla="*/ 0 h 219"/>
                <a:gd name="T16" fmla="*/ 23 w 81"/>
                <a:gd name="T17" fmla="*/ 3 h 219"/>
                <a:gd name="T18" fmla="*/ 21 w 81"/>
                <a:gd name="T19" fmla="*/ 37 h 219"/>
                <a:gd name="T20" fmla="*/ 14 w 81"/>
                <a:gd name="T21" fmla="*/ 31 h 219"/>
                <a:gd name="T22" fmla="*/ 7 w 81"/>
                <a:gd name="T23" fmla="*/ 27 h 219"/>
                <a:gd name="T24" fmla="*/ 0 w 81"/>
                <a:gd name="T25" fmla="*/ 25 h 219"/>
                <a:gd name="T26" fmla="*/ 2 w 81"/>
                <a:gd name="T2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219">
                  <a:moveTo>
                    <a:pt x="47" y="200"/>
                  </a:moveTo>
                  <a:lnTo>
                    <a:pt x="81" y="202"/>
                  </a:lnTo>
                  <a:lnTo>
                    <a:pt x="80" y="219"/>
                  </a:lnTo>
                  <a:lnTo>
                    <a:pt x="45" y="217"/>
                  </a:lnTo>
                  <a:lnTo>
                    <a:pt x="47" y="200"/>
                  </a:lnTo>
                  <a:close/>
                  <a:moveTo>
                    <a:pt x="2" y="0"/>
                  </a:moveTo>
                  <a:lnTo>
                    <a:pt x="6" y="0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21" y="37"/>
                  </a:lnTo>
                  <a:lnTo>
                    <a:pt x="14" y="31"/>
                  </a:lnTo>
                  <a:lnTo>
                    <a:pt x="7" y="27"/>
                  </a:lnTo>
                  <a:lnTo>
                    <a:pt x="0" y="2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365"/>
            <p:cNvSpPr>
              <a:spLocks noEditPoints="1"/>
            </p:cNvSpPr>
            <p:nvPr/>
          </p:nvSpPr>
          <p:spPr bwMode="auto">
            <a:xfrm>
              <a:off x="5459413" y="2574925"/>
              <a:ext cx="233363" cy="581025"/>
            </a:xfrm>
            <a:custGeom>
              <a:avLst/>
              <a:gdLst>
                <a:gd name="T0" fmla="*/ 106 w 147"/>
                <a:gd name="T1" fmla="*/ 218 h 366"/>
                <a:gd name="T2" fmla="*/ 139 w 147"/>
                <a:gd name="T3" fmla="*/ 219 h 366"/>
                <a:gd name="T4" fmla="*/ 136 w 147"/>
                <a:gd name="T5" fmla="*/ 249 h 366"/>
                <a:gd name="T6" fmla="*/ 133 w 147"/>
                <a:gd name="T7" fmla="*/ 279 h 366"/>
                <a:gd name="T8" fmla="*/ 132 w 147"/>
                <a:gd name="T9" fmla="*/ 307 h 366"/>
                <a:gd name="T10" fmla="*/ 130 w 147"/>
                <a:gd name="T11" fmla="*/ 330 h 366"/>
                <a:gd name="T12" fmla="*/ 128 w 147"/>
                <a:gd name="T13" fmla="*/ 349 h 366"/>
                <a:gd name="T14" fmla="*/ 127 w 147"/>
                <a:gd name="T15" fmla="*/ 361 h 366"/>
                <a:gd name="T16" fmla="*/ 127 w 147"/>
                <a:gd name="T17" fmla="*/ 366 h 366"/>
                <a:gd name="T18" fmla="*/ 94 w 147"/>
                <a:gd name="T19" fmla="*/ 363 h 366"/>
                <a:gd name="T20" fmla="*/ 95 w 147"/>
                <a:gd name="T21" fmla="*/ 342 h 366"/>
                <a:gd name="T22" fmla="*/ 98 w 147"/>
                <a:gd name="T23" fmla="*/ 315 h 366"/>
                <a:gd name="T24" fmla="*/ 101 w 147"/>
                <a:gd name="T25" fmla="*/ 283 h 366"/>
                <a:gd name="T26" fmla="*/ 103 w 147"/>
                <a:gd name="T27" fmla="*/ 251 h 366"/>
                <a:gd name="T28" fmla="*/ 106 w 147"/>
                <a:gd name="T29" fmla="*/ 218 h 366"/>
                <a:gd name="T30" fmla="*/ 82 w 147"/>
                <a:gd name="T31" fmla="*/ 2 h 366"/>
                <a:gd name="T32" fmla="*/ 101 w 147"/>
                <a:gd name="T33" fmla="*/ 10 h 366"/>
                <a:gd name="T34" fmla="*/ 118 w 147"/>
                <a:gd name="T35" fmla="*/ 21 h 366"/>
                <a:gd name="T36" fmla="*/ 130 w 147"/>
                <a:gd name="T37" fmla="*/ 36 h 366"/>
                <a:gd name="T38" fmla="*/ 139 w 147"/>
                <a:gd name="T39" fmla="*/ 55 h 366"/>
                <a:gd name="T40" fmla="*/ 144 w 147"/>
                <a:gd name="T41" fmla="*/ 78 h 366"/>
                <a:gd name="T42" fmla="*/ 147 w 147"/>
                <a:gd name="T43" fmla="*/ 103 h 366"/>
                <a:gd name="T44" fmla="*/ 147 w 147"/>
                <a:gd name="T45" fmla="*/ 114 h 366"/>
                <a:gd name="T46" fmla="*/ 144 w 147"/>
                <a:gd name="T47" fmla="*/ 138 h 366"/>
                <a:gd name="T48" fmla="*/ 143 w 147"/>
                <a:gd name="T49" fmla="*/ 168 h 366"/>
                <a:gd name="T50" fmla="*/ 140 w 147"/>
                <a:gd name="T51" fmla="*/ 202 h 366"/>
                <a:gd name="T52" fmla="*/ 107 w 147"/>
                <a:gd name="T53" fmla="*/ 201 h 366"/>
                <a:gd name="T54" fmla="*/ 109 w 147"/>
                <a:gd name="T55" fmla="*/ 175 h 366"/>
                <a:gd name="T56" fmla="*/ 110 w 147"/>
                <a:gd name="T57" fmla="*/ 152 h 366"/>
                <a:gd name="T58" fmla="*/ 111 w 147"/>
                <a:gd name="T59" fmla="*/ 133 h 366"/>
                <a:gd name="T60" fmla="*/ 111 w 147"/>
                <a:gd name="T61" fmla="*/ 103 h 366"/>
                <a:gd name="T62" fmla="*/ 105 w 147"/>
                <a:gd name="T63" fmla="*/ 76 h 366"/>
                <a:gd name="T64" fmla="*/ 94 w 147"/>
                <a:gd name="T65" fmla="*/ 54 h 366"/>
                <a:gd name="T66" fmla="*/ 80 w 147"/>
                <a:gd name="T67" fmla="*/ 37 h 366"/>
                <a:gd name="T68" fmla="*/ 82 w 147"/>
                <a:gd name="T69" fmla="*/ 2 h 366"/>
                <a:gd name="T70" fmla="*/ 61 w 147"/>
                <a:gd name="T71" fmla="*/ 0 h 366"/>
                <a:gd name="T72" fmla="*/ 61 w 147"/>
                <a:gd name="T73" fmla="*/ 0 h 366"/>
                <a:gd name="T74" fmla="*/ 60 w 147"/>
                <a:gd name="T75" fmla="*/ 25 h 366"/>
                <a:gd name="T76" fmla="*/ 46 w 147"/>
                <a:gd name="T77" fmla="*/ 21 h 366"/>
                <a:gd name="T78" fmla="*/ 31 w 147"/>
                <a:gd name="T79" fmla="*/ 19 h 366"/>
                <a:gd name="T80" fmla="*/ 26 w 147"/>
                <a:gd name="T81" fmla="*/ 19 h 366"/>
                <a:gd name="T82" fmla="*/ 0 w 147"/>
                <a:gd name="T83" fmla="*/ 23 h 366"/>
                <a:gd name="T84" fmla="*/ 18 w 147"/>
                <a:gd name="T85" fmla="*/ 10 h 366"/>
                <a:gd name="T86" fmla="*/ 38 w 147"/>
                <a:gd name="T87" fmla="*/ 3 h 366"/>
                <a:gd name="T88" fmla="*/ 61 w 147"/>
                <a:gd name="T8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" h="366">
                  <a:moveTo>
                    <a:pt x="106" y="218"/>
                  </a:moveTo>
                  <a:lnTo>
                    <a:pt x="139" y="219"/>
                  </a:lnTo>
                  <a:lnTo>
                    <a:pt x="136" y="249"/>
                  </a:lnTo>
                  <a:lnTo>
                    <a:pt x="133" y="279"/>
                  </a:lnTo>
                  <a:lnTo>
                    <a:pt x="132" y="307"/>
                  </a:lnTo>
                  <a:lnTo>
                    <a:pt x="130" y="330"/>
                  </a:lnTo>
                  <a:lnTo>
                    <a:pt x="128" y="349"/>
                  </a:lnTo>
                  <a:lnTo>
                    <a:pt x="127" y="361"/>
                  </a:lnTo>
                  <a:lnTo>
                    <a:pt x="127" y="366"/>
                  </a:lnTo>
                  <a:lnTo>
                    <a:pt x="94" y="363"/>
                  </a:lnTo>
                  <a:lnTo>
                    <a:pt x="95" y="342"/>
                  </a:lnTo>
                  <a:lnTo>
                    <a:pt x="98" y="315"/>
                  </a:lnTo>
                  <a:lnTo>
                    <a:pt x="101" y="283"/>
                  </a:lnTo>
                  <a:lnTo>
                    <a:pt x="103" y="251"/>
                  </a:lnTo>
                  <a:lnTo>
                    <a:pt x="106" y="218"/>
                  </a:lnTo>
                  <a:close/>
                  <a:moveTo>
                    <a:pt x="82" y="2"/>
                  </a:moveTo>
                  <a:lnTo>
                    <a:pt x="101" y="10"/>
                  </a:lnTo>
                  <a:lnTo>
                    <a:pt x="118" y="21"/>
                  </a:lnTo>
                  <a:lnTo>
                    <a:pt x="130" y="36"/>
                  </a:lnTo>
                  <a:lnTo>
                    <a:pt x="139" y="55"/>
                  </a:lnTo>
                  <a:lnTo>
                    <a:pt x="144" y="78"/>
                  </a:lnTo>
                  <a:lnTo>
                    <a:pt x="147" y="103"/>
                  </a:lnTo>
                  <a:lnTo>
                    <a:pt x="147" y="114"/>
                  </a:lnTo>
                  <a:lnTo>
                    <a:pt x="144" y="138"/>
                  </a:lnTo>
                  <a:lnTo>
                    <a:pt x="143" y="168"/>
                  </a:lnTo>
                  <a:lnTo>
                    <a:pt x="140" y="202"/>
                  </a:lnTo>
                  <a:lnTo>
                    <a:pt x="107" y="201"/>
                  </a:lnTo>
                  <a:lnTo>
                    <a:pt x="109" y="175"/>
                  </a:lnTo>
                  <a:lnTo>
                    <a:pt x="110" y="152"/>
                  </a:lnTo>
                  <a:lnTo>
                    <a:pt x="111" y="133"/>
                  </a:lnTo>
                  <a:lnTo>
                    <a:pt x="111" y="103"/>
                  </a:lnTo>
                  <a:lnTo>
                    <a:pt x="105" y="76"/>
                  </a:lnTo>
                  <a:lnTo>
                    <a:pt x="94" y="54"/>
                  </a:lnTo>
                  <a:lnTo>
                    <a:pt x="80" y="37"/>
                  </a:lnTo>
                  <a:lnTo>
                    <a:pt x="82" y="2"/>
                  </a:lnTo>
                  <a:close/>
                  <a:moveTo>
                    <a:pt x="61" y="0"/>
                  </a:moveTo>
                  <a:lnTo>
                    <a:pt x="61" y="0"/>
                  </a:lnTo>
                  <a:lnTo>
                    <a:pt x="60" y="25"/>
                  </a:lnTo>
                  <a:lnTo>
                    <a:pt x="46" y="21"/>
                  </a:lnTo>
                  <a:lnTo>
                    <a:pt x="31" y="19"/>
                  </a:lnTo>
                  <a:lnTo>
                    <a:pt x="26" y="19"/>
                  </a:lnTo>
                  <a:lnTo>
                    <a:pt x="0" y="23"/>
                  </a:lnTo>
                  <a:lnTo>
                    <a:pt x="18" y="10"/>
                  </a:lnTo>
                  <a:lnTo>
                    <a:pt x="38" y="3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366"/>
            <p:cNvSpPr>
              <a:spLocks noEditPoints="1"/>
            </p:cNvSpPr>
            <p:nvPr/>
          </p:nvSpPr>
          <p:spPr bwMode="auto">
            <a:xfrm>
              <a:off x="5554663" y="2574925"/>
              <a:ext cx="127000" cy="347663"/>
            </a:xfrm>
            <a:custGeom>
              <a:avLst/>
              <a:gdLst>
                <a:gd name="T0" fmla="*/ 47 w 80"/>
                <a:gd name="T1" fmla="*/ 201 h 219"/>
                <a:gd name="T2" fmla="*/ 80 w 80"/>
                <a:gd name="T3" fmla="*/ 202 h 219"/>
                <a:gd name="T4" fmla="*/ 79 w 80"/>
                <a:gd name="T5" fmla="*/ 219 h 219"/>
                <a:gd name="T6" fmla="*/ 46 w 80"/>
                <a:gd name="T7" fmla="*/ 218 h 219"/>
                <a:gd name="T8" fmla="*/ 47 w 80"/>
                <a:gd name="T9" fmla="*/ 201 h 219"/>
                <a:gd name="T10" fmla="*/ 1 w 80"/>
                <a:gd name="T11" fmla="*/ 0 h 219"/>
                <a:gd name="T12" fmla="*/ 7 w 80"/>
                <a:gd name="T13" fmla="*/ 0 h 219"/>
                <a:gd name="T14" fmla="*/ 15 w 80"/>
                <a:gd name="T15" fmla="*/ 0 h 219"/>
                <a:gd name="T16" fmla="*/ 22 w 80"/>
                <a:gd name="T17" fmla="*/ 2 h 219"/>
                <a:gd name="T18" fmla="*/ 20 w 80"/>
                <a:gd name="T19" fmla="*/ 37 h 219"/>
                <a:gd name="T20" fmla="*/ 13 w 80"/>
                <a:gd name="T21" fmla="*/ 32 h 219"/>
                <a:gd name="T22" fmla="*/ 7 w 80"/>
                <a:gd name="T23" fmla="*/ 28 h 219"/>
                <a:gd name="T24" fmla="*/ 0 w 80"/>
                <a:gd name="T25" fmla="*/ 25 h 219"/>
                <a:gd name="T26" fmla="*/ 1 w 80"/>
                <a:gd name="T2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219">
                  <a:moveTo>
                    <a:pt x="47" y="201"/>
                  </a:moveTo>
                  <a:lnTo>
                    <a:pt x="80" y="202"/>
                  </a:lnTo>
                  <a:lnTo>
                    <a:pt x="79" y="219"/>
                  </a:lnTo>
                  <a:lnTo>
                    <a:pt x="46" y="218"/>
                  </a:lnTo>
                  <a:lnTo>
                    <a:pt x="47" y="201"/>
                  </a:lnTo>
                  <a:close/>
                  <a:moveTo>
                    <a:pt x="1" y="0"/>
                  </a:moveTo>
                  <a:lnTo>
                    <a:pt x="7" y="0"/>
                  </a:lnTo>
                  <a:lnTo>
                    <a:pt x="15" y="0"/>
                  </a:lnTo>
                  <a:lnTo>
                    <a:pt x="22" y="2"/>
                  </a:lnTo>
                  <a:lnTo>
                    <a:pt x="20" y="37"/>
                  </a:lnTo>
                  <a:lnTo>
                    <a:pt x="13" y="32"/>
                  </a:lnTo>
                  <a:lnTo>
                    <a:pt x="7" y="28"/>
                  </a:lnTo>
                  <a:lnTo>
                    <a:pt x="0" y="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367"/>
            <p:cNvSpPr>
              <a:spLocks/>
            </p:cNvSpPr>
            <p:nvPr/>
          </p:nvSpPr>
          <p:spPr bwMode="auto">
            <a:xfrm>
              <a:off x="3927476" y="2587625"/>
              <a:ext cx="1131888" cy="2478088"/>
            </a:xfrm>
            <a:custGeom>
              <a:avLst/>
              <a:gdLst>
                <a:gd name="T0" fmla="*/ 518 w 713"/>
                <a:gd name="T1" fmla="*/ 0 h 1561"/>
                <a:gd name="T2" fmla="*/ 664 w 713"/>
                <a:gd name="T3" fmla="*/ 97 h 1561"/>
                <a:gd name="T4" fmla="*/ 664 w 713"/>
                <a:gd name="T5" fmla="*/ 101 h 1561"/>
                <a:gd name="T6" fmla="*/ 661 w 713"/>
                <a:gd name="T7" fmla="*/ 113 h 1561"/>
                <a:gd name="T8" fmla="*/ 658 w 713"/>
                <a:gd name="T9" fmla="*/ 131 h 1561"/>
                <a:gd name="T10" fmla="*/ 654 w 713"/>
                <a:gd name="T11" fmla="*/ 156 h 1561"/>
                <a:gd name="T12" fmla="*/ 651 w 713"/>
                <a:gd name="T13" fmla="*/ 184 h 1561"/>
                <a:gd name="T14" fmla="*/ 647 w 713"/>
                <a:gd name="T15" fmla="*/ 216 h 1561"/>
                <a:gd name="T16" fmla="*/ 643 w 713"/>
                <a:gd name="T17" fmla="*/ 252 h 1561"/>
                <a:gd name="T18" fmla="*/ 639 w 713"/>
                <a:gd name="T19" fmla="*/ 288 h 1561"/>
                <a:gd name="T20" fmla="*/ 636 w 713"/>
                <a:gd name="T21" fmla="*/ 325 h 1561"/>
                <a:gd name="T22" fmla="*/ 634 w 713"/>
                <a:gd name="T23" fmla="*/ 362 h 1561"/>
                <a:gd name="T24" fmla="*/ 631 w 713"/>
                <a:gd name="T25" fmla="*/ 396 h 1561"/>
                <a:gd name="T26" fmla="*/ 631 w 713"/>
                <a:gd name="T27" fmla="*/ 429 h 1561"/>
                <a:gd name="T28" fmla="*/ 632 w 713"/>
                <a:gd name="T29" fmla="*/ 457 h 1561"/>
                <a:gd name="T30" fmla="*/ 635 w 713"/>
                <a:gd name="T31" fmla="*/ 481 h 1561"/>
                <a:gd name="T32" fmla="*/ 640 w 713"/>
                <a:gd name="T33" fmla="*/ 508 h 1561"/>
                <a:gd name="T34" fmla="*/ 648 w 713"/>
                <a:gd name="T35" fmla="*/ 537 h 1561"/>
                <a:gd name="T36" fmla="*/ 657 w 713"/>
                <a:gd name="T37" fmla="*/ 567 h 1561"/>
                <a:gd name="T38" fmla="*/ 666 w 713"/>
                <a:gd name="T39" fmla="*/ 595 h 1561"/>
                <a:gd name="T40" fmla="*/ 675 w 713"/>
                <a:gd name="T41" fmla="*/ 622 h 1561"/>
                <a:gd name="T42" fmla="*/ 685 w 713"/>
                <a:gd name="T43" fmla="*/ 647 h 1561"/>
                <a:gd name="T44" fmla="*/ 694 w 713"/>
                <a:gd name="T45" fmla="*/ 669 h 1561"/>
                <a:gd name="T46" fmla="*/ 702 w 713"/>
                <a:gd name="T47" fmla="*/ 688 h 1561"/>
                <a:gd name="T48" fmla="*/ 707 w 713"/>
                <a:gd name="T49" fmla="*/ 702 h 1561"/>
                <a:gd name="T50" fmla="*/ 712 w 713"/>
                <a:gd name="T51" fmla="*/ 711 h 1561"/>
                <a:gd name="T52" fmla="*/ 713 w 713"/>
                <a:gd name="T53" fmla="*/ 714 h 1561"/>
                <a:gd name="T54" fmla="*/ 533 w 713"/>
                <a:gd name="T55" fmla="*/ 1561 h 1561"/>
                <a:gd name="T56" fmla="*/ 167 w 713"/>
                <a:gd name="T57" fmla="*/ 1543 h 1561"/>
                <a:gd name="T58" fmla="*/ 182 w 713"/>
                <a:gd name="T59" fmla="*/ 749 h 1561"/>
                <a:gd name="T60" fmla="*/ 0 w 713"/>
                <a:gd name="T61" fmla="*/ 692 h 1561"/>
                <a:gd name="T62" fmla="*/ 2 w 713"/>
                <a:gd name="T63" fmla="*/ 689 h 1561"/>
                <a:gd name="T64" fmla="*/ 8 w 713"/>
                <a:gd name="T65" fmla="*/ 680 h 1561"/>
                <a:gd name="T66" fmla="*/ 17 w 713"/>
                <a:gd name="T67" fmla="*/ 667 h 1561"/>
                <a:gd name="T68" fmla="*/ 30 w 713"/>
                <a:gd name="T69" fmla="*/ 649 h 1561"/>
                <a:gd name="T70" fmla="*/ 44 w 713"/>
                <a:gd name="T71" fmla="*/ 625 h 1561"/>
                <a:gd name="T72" fmla="*/ 63 w 713"/>
                <a:gd name="T73" fmla="*/ 599 h 1561"/>
                <a:gd name="T74" fmla="*/ 81 w 713"/>
                <a:gd name="T75" fmla="*/ 567 h 1561"/>
                <a:gd name="T76" fmla="*/ 102 w 713"/>
                <a:gd name="T77" fmla="*/ 533 h 1561"/>
                <a:gd name="T78" fmla="*/ 124 w 713"/>
                <a:gd name="T79" fmla="*/ 497 h 1561"/>
                <a:gd name="T80" fmla="*/ 146 w 713"/>
                <a:gd name="T81" fmla="*/ 459 h 1561"/>
                <a:gd name="T82" fmla="*/ 169 w 713"/>
                <a:gd name="T83" fmla="*/ 417 h 1561"/>
                <a:gd name="T84" fmla="*/ 191 w 713"/>
                <a:gd name="T85" fmla="*/ 375 h 1561"/>
                <a:gd name="T86" fmla="*/ 213 w 713"/>
                <a:gd name="T87" fmla="*/ 330 h 1561"/>
                <a:gd name="T88" fmla="*/ 237 w 713"/>
                <a:gd name="T89" fmla="*/ 279 h 1561"/>
                <a:gd name="T90" fmla="*/ 255 w 713"/>
                <a:gd name="T91" fmla="*/ 233 h 1561"/>
                <a:gd name="T92" fmla="*/ 268 w 713"/>
                <a:gd name="T93" fmla="*/ 190 h 1561"/>
                <a:gd name="T94" fmla="*/ 279 w 713"/>
                <a:gd name="T95" fmla="*/ 152 h 1561"/>
                <a:gd name="T96" fmla="*/ 285 w 713"/>
                <a:gd name="T97" fmla="*/ 119 h 1561"/>
                <a:gd name="T98" fmla="*/ 289 w 713"/>
                <a:gd name="T99" fmla="*/ 91 h 1561"/>
                <a:gd name="T100" fmla="*/ 292 w 713"/>
                <a:gd name="T101" fmla="*/ 67 h 1561"/>
                <a:gd name="T102" fmla="*/ 292 w 713"/>
                <a:gd name="T103" fmla="*/ 49 h 1561"/>
                <a:gd name="T104" fmla="*/ 292 w 713"/>
                <a:gd name="T105" fmla="*/ 34 h 1561"/>
                <a:gd name="T106" fmla="*/ 292 w 713"/>
                <a:gd name="T107" fmla="*/ 27 h 1561"/>
                <a:gd name="T108" fmla="*/ 290 w 713"/>
                <a:gd name="T109" fmla="*/ 24 h 1561"/>
                <a:gd name="T110" fmla="*/ 518 w 713"/>
                <a:gd name="T111" fmla="*/ 0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3" h="1561">
                  <a:moveTo>
                    <a:pt x="518" y="0"/>
                  </a:moveTo>
                  <a:lnTo>
                    <a:pt x="664" y="97"/>
                  </a:lnTo>
                  <a:lnTo>
                    <a:pt x="664" y="101"/>
                  </a:lnTo>
                  <a:lnTo>
                    <a:pt x="661" y="113"/>
                  </a:lnTo>
                  <a:lnTo>
                    <a:pt x="658" y="131"/>
                  </a:lnTo>
                  <a:lnTo>
                    <a:pt x="654" y="156"/>
                  </a:lnTo>
                  <a:lnTo>
                    <a:pt x="651" y="184"/>
                  </a:lnTo>
                  <a:lnTo>
                    <a:pt x="647" y="216"/>
                  </a:lnTo>
                  <a:lnTo>
                    <a:pt x="643" y="252"/>
                  </a:lnTo>
                  <a:lnTo>
                    <a:pt x="639" y="288"/>
                  </a:lnTo>
                  <a:lnTo>
                    <a:pt x="636" y="325"/>
                  </a:lnTo>
                  <a:lnTo>
                    <a:pt x="634" y="362"/>
                  </a:lnTo>
                  <a:lnTo>
                    <a:pt x="631" y="396"/>
                  </a:lnTo>
                  <a:lnTo>
                    <a:pt x="631" y="429"/>
                  </a:lnTo>
                  <a:lnTo>
                    <a:pt x="632" y="457"/>
                  </a:lnTo>
                  <a:lnTo>
                    <a:pt x="635" y="481"/>
                  </a:lnTo>
                  <a:lnTo>
                    <a:pt x="640" y="508"/>
                  </a:lnTo>
                  <a:lnTo>
                    <a:pt x="648" y="537"/>
                  </a:lnTo>
                  <a:lnTo>
                    <a:pt x="657" y="567"/>
                  </a:lnTo>
                  <a:lnTo>
                    <a:pt x="666" y="595"/>
                  </a:lnTo>
                  <a:lnTo>
                    <a:pt x="675" y="622"/>
                  </a:lnTo>
                  <a:lnTo>
                    <a:pt x="685" y="647"/>
                  </a:lnTo>
                  <a:lnTo>
                    <a:pt x="694" y="669"/>
                  </a:lnTo>
                  <a:lnTo>
                    <a:pt x="702" y="688"/>
                  </a:lnTo>
                  <a:lnTo>
                    <a:pt x="707" y="702"/>
                  </a:lnTo>
                  <a:lnTo>
                    <a:pt x="712" y="711"/>
                  </a:lnTo>
                  <a:lnTo>
                    <a:pt x="713" y="714"/>
                  </a:lnTo>
                  <a:lnTo>
                    <a:pt x="533" y="1561"/>
                  </a:lnTo>
                  <a:lnTo>
                    <a:pt x="167" y="1543"/>
                  </a:lnTo>
                  <a:lnTo>
                    <a:pt x="182" y="749"/>
                  </a:lnTo>
                  <a:lnTo>
                    <a:pt x="0" y="692"/>
                  </a:lnTo>
                  <a:lnTo>
                    <a:pt x="2" y="689"/>
                  </a:lnTo>
                  <a:lnTo>
                    <a:pt x="8" y="680"/>
                  </a:lnTo>
                  <a:lnTo>
                    <a:pt x="17" y="667"/>
                  </a:lnTo>
                  <a:lnTo>
                    <a:pt x="30" y="649"/>
                  </a:lnTo>
                  <a:lnTo>
                    <a:pt x="44" y="625"/>
                  </a:lnTo>
                  <a:lnTo>
                    <a:pt x="63" y="599"/>
                  </a:lnTo>
                  <a:lnTo>
                    <a:pt x="81" y="567"/>
                  </a:lnTo>
                  <a:lnTo>
                    <a:pt x="102" y="533"/>
                  </a:lnTo>
                  <a:lnTo>
                    <a:pt x="124" y="497"/>
                  </a:lnTo>
                  <a:lnTo>
                    <a:pt x="146" y="459"/>
                  </a:lnTo>
                  <a:lnTo>
                    <a:pt x="169" y="417"/>
                  </a:lnTo>
                  <a:lnTo>
                    <a:pt x="191" y="375"/>
                  </a:lnTo>
                  <a:lnTo>
                    <a:pt x="213" y="330"/>
                  </a:lnTo>
                  <a:lnTo>
                    <a:pt x="237" y="279"/>
                  </a:lnTo>
                  <a:lnTo>
                    <a:pt x="255" y="233"/>
                  </a:lnTo>
                  <a:lnTo>
                    <a:pt x="268" y="190"/>
                  </a:lnTo>
                  <a:lnTo>
                    <a:pt x="279" y="152"/>
                  </a:lnTo>
                  <a:lnTo>
                    <a:pt x="285" y="119"/>
                  </a:lnTo>
                  <a:lnTo>
                    <a:pt x="289" y="91"/>
                  </a:lnTo>
                  <a:lnTo>
                    <a:pt x="292" y="67"/>
                  </a:lnTo>
                  <a:lnTo>
                    <a:pt x="292" y="49"/>
                  </a:lnTo>
                  <a:lnTo>
                    <a:pt x="292" y="34"/>
                  </a:lnTo>
                  <a:lnTo>
                    <a:pt x="292" y="27"/>
                  </a:lnTo>
                  <a:lnTo>
                    <a:pt x="290" y="24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368"/>
            <p:cNvSpPr>
              <a:spLocks/>
            </p:cNvSpPr>
            <p:nvPr/>
          </p:nvSpPr>
          <p:spPr bwMode="auto">
            <a:xfrm>
              <a:off x="3929063" y="2587625"/>
              <a:ext cx="919163" cy="1093788"/>
            </a:xfrm>
            <a:custGeom>
              <a:avLst/>
              <a:gdLst>
                <a:gd name="T0" fmla="*/ 517 w 579"/>
                <a:gd name="T1" fmla="*/ 0 h 689"/>
                <a:gd name="T2" fmla="*/ 515 w 579"/>
                <a:gd name="T3" fmla="*/ 6 h 689"/>
                <a:gd name="T4" fmla="*/ 511 w 579"/>
                <a:gd name="T5" fmla="*/ 17 h 689"/>
                <a:gd name="T6" fmla="*/ 506 w 579"/>
                <a:gd name="T7" fmla="*/ 34 h 689"/>
                <a:gd name="T8" fmla="*/ 499 w 579"/>
                <a:gd name="T9" fmla="*/ 58 h 689"/>
                <a:gd name="T10" fmla="*/ 492 w 579"/>
                <a:gd name="T11" fmla="*/ 87 h 689"/>
                <a:gd name="T12" fmla="*/ 487 w 579"/>
                <a:gd name="T13" fmla="*/ 121 h 689"/>
                <a:gd name="T14" fmla="*/ 485 w 579"/>
                <a:gd name="T15" fmla="*/ 160 h 689"/>
                <a:gd name="T16" fmla="*/ 485 w 579"/>
                <a:gd name="T17" fmla="*/ 203 h 689"/>
                <a:gd name="T18" fmla="*/ 487 w 579"/>
                <a:gd name="T19" fmla="*/ 250 h 689"/>
                <a:gd name="T20" fmla="*/ 494 w 579"/>
                <a:gd name="T21" fmla="*/ 303 h 689"/>
                <a:gd name="T22" fmla="*/ 503 w 579"/>
                <a:gd name="T23" fmla="*/ 349 h 689"/>
                <a:gd name="T24" fmla="*/ 512 w 579"/>
                <a:gd name="T25" fmla="*/ 392 h 689"/>
                <a:gd name="T26" fmla="*/ 521 w 579"/>
                <a:gd name="T27" fmla="*/ 435 h 689"/>
                <a:gd name="T28" fmla="*/ 530 w 579"/>
                <a:gd name="T29" fmla="*/ 474 h 689"/>
                <a:gd name="T30" fmla="*/ 540 w 579"/>
                <a:gd name="T31" fmla="*/ 512 h 689"/>
                <a:gd name="T32" fmla="*/ 549 w 579"/>
                <a:gd name="T33" fmla="*/ 546 h 689"/>
                <a:gd name="T34" fmla="*/ 557 w 579"/>
                <a:gd name="T35" fmla="*/ 576 h 689"/>
                <a:gd name="T36" fmla="*/ 564 w 579"/>
                <a:gd name="T37" fmla="*/ 603 h 689"/>
                <a:gd name="T38" fmla="*/ 570 w 579"/>
                <a:gd name="T39" fmla="*/ 624 h 689"/>
                <a:gd name="T40" fmla="*/ 575 w 579"/>
                <a:gd name="T41" fmla="*/ 641 h 689"/>
                <a:gd name="T42" fmla="*/ 578 w 579"/>
                <a:gd name="T43" fmla="*/ 650 h 689"/>
                <a:gd name="T44" fmla="*/ 579 w 579"/>
                <a:gd name="T45" fmla="*/ 654 h 689"/>
                <a:gd name="T46" fmla="*/ 0 w 579"/>
                <a:gd name="T47" fmla="*/ 689 h 689"/>
                <a:gd name="T48" fmla="*/ 5 w 579"/>
                <a:gd name="T49" fmla="*/ 681 h 689"/>
                <a:gd name="T50" fmla="*/ 14 w 579"/>
                <a:gd name="T51" fmla="*/ 669 h 689"/>
                <a:gd name="T52" fmla="*/ 26 w 579"/>
                <a:gd name="T53" fmla="*/ 651 h 689"/>
                <a:gd name="T54" fmla="*/ 41 w 579"/>
                <a:gd name="T55" fmla="*/ 629 h 689"/>
                <a:gd name="T56" fmla="*/ 59 w 579"/>
                <a:gd name="T57" fmla="*/ 601 h 689"/>
                <a:gd name="T58" fmla="*/ 79 w 579"/>
                <a:gd name="T59" fmla="*/ 571 h 689"/>
                <a:gd name="T60" fmla="*/ 100 w 579"/>
                <a:gd name="T61" fmla="*/ 537 h 689"/>
                <a:gd name="T62" fmla="*/ 120 w 579"/>
                <a:gd name="T63" fmla="*/ 499 h 689"/>
                <a:gd name="T64" fmla="*/ 144 w 579"/>
                <a:gd name="T65" fmla="*/ 460 h 689"/>
                <a:gd name="T66" fmla="*/ 166 w 579"/>
                <a:gd name="T67" fmla="*/ 418 h 689"/>
                <a:gd name="T68" fmla="*/ 190 w 579"/>
                <a:gd name="T69" fmla="*/ 375 h 689"/>
                <a:gd name="T70" fmla="*/ 212 w 579"/>
                <a:gd name="T71" fmla="*/ 330 h 689"/>
                <a:gd name="T72" fmla="*/ 236 w 579"/>
                <a:gd name="T73" fmla="*/ 279 h 689"/>
                <a:gd name="T74" fmla="*/ 254 w 579"/>
                <a:gd name="T75" fmla="*/ 232 h 689"/>
                <a:gd name="T76" fmla="*/ 267 w 579"/>
                <a:gd name="T77" fmla="*/ 190 h 689"/>
                <a:gd name="T78" fmla="*/ 278 w 579"/>
                <a:gd name="T79" fmla="*/ 152 h 689"/>
                <a:gd name="T80" fmla="*/ 284 w 579"/>
                <a:gd name="T81" fmla="*/ 119 h 689"/>
                <a:gd name="T82" fmla="*/ 288 w 579"/>
                <a:gd name="T83" fmla="*/ 91 h 689"/>
                <a:gd name="T84" fmla="*/ 291 w 579"/>
                <a:gd name="T85" fmla="*/ 67 h 689"/>
                <a:gd name="T86" fmla="*/ 291 w 579"/>
                <a:gd name="T87" fmla="*/ 47 h 689"/>
                <a:gd name="T88" fmla="*/ 291 w 579"/>
                <a:gd name="T89" fmla="*/ 34 h 689"/>
                <a:gd name="T90" fmla="*/ 291 w 579"/>
                <a:gd name="T91" fmla="*/ 27 h 689"/>
                <a:gd name="T92" fmla="*/ 289 w 579"/>
                <a:gd name="T93" fmla="*/ 24 h 689"/>
                <a:gd name="T94" fmla="*/ 517 w 579"/>
                <a:gd name="T95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9" h="689">
                  <a:moveTo>
                    <a:pt x="517" y="0"/>
                  </a:moveTo>
                  <a:lnTo>
                    <a:pt x="515" y="6"/>
                  </a:lnTo>
                  <a:lnTo>
                    <a:pt x="511" y="17"/>
                  </a:lnTo>
                  <a:lnTo>
                    <a:pt x="506" y="34"/>
                  </a:lnTo>
                  <a:lnTo>
                    <a:pt x="499" y="58"/>
                  </a:lnTo>
                  <a:lnTo>
                    <a:pt x="492" y="87"/>
                  </a:lnTo>
                  <a:lnTo>
                    <a:pt x="487" y="121"/>
                  </a:lnTo>
                  <a:lnTo>
                    <a:pt x="485" y="160"/>
                  </a:lnTo>
                  <a:lnTo>
                    <a:pt x="485" y="203"/>
                  </a:lnTo>
                  <a:lnTo>
                    <a:pt x="487" y="250"/>
                  </a:lnTo>
                  <a:lnTo>
                    <a:pt x="494" y="303"/>
                  </a:lnTo>
                  <a:lnTo>
                    <a:pt x="503" y="349"/>
                  </a:lnTo>
                  <a:lnTo>
                    <a:pt x="512" y="392"/>
                  </a:lnTo>
                  <a:lnTo>
                    <a:pt x="521" y="435"/>
                  </a:lnTo>
                  <a:lnTo>
                    <a:pt x="530" y="474"/>
                  </a:lnTo>
                  <a:lnTo>
                    <a:pt x="540" y="512"/>
                  </a:lnTo>
                  <a:lnTo>
                    <a:pt x="549" y="546"/>
                  </a:lnTo>
                  <a:lnTo>
                    <a:pt x="557" y="576"/>
                  </a:lnTo>
                  <a:lnTo>
                    <a:pt x="564" y="603"/>
                  </a:lnTo>
                  <a:lnTo>
                    <a:pt x="570" y="624"/>
                  </a:lnTo>
                  <a:lnTo>
                    <a:pt x="575" y="641"/>
                  </a:lnTo>
                  <a:lnTo>
                    <a:pt x="578" y="650"/>
                  </a:lnTo>
                  <a:lnTo>
                    <a:pt x="579" y="654"/>
                  </a:lnTo>
                  <a:lnTo>
                    <a:pt x="0" y="689"/>
                  </a:lnTo>
                  <a:lnTo>
                    <a:pt x="5" y="681"/>
                  </a:lnTo>
                  <a:lnTo>
                    <a:pt x="14" y="669"/>
                  </a:lnTo>
                  <a:lnTo>
                    <a:pt x="26" y="651"/>
                  </a:lnTo>
                  <a:lnTo>
                    <a:pt x="41" y="629"/>
                  </a:lnTo>
                  <a:lnTo>
                    <a:pt x="59" y="601"/>
                  </a:lnTo>
                  <a:lnTo>
                    <a:pt x="79" y="571"/>
                  </a:lnTo>
                  <a:lnTo>
                    <a:pt x="100" y="537"/>
                  </a:lnTo>
                  <a:lnTo>
                    <a:pt x="120" y="499"/>
                  </a:lnTo>
                  <a:lnTo>
                    <a:pt x="144" y="460"/>
                  </a:lnTo>
                  <a:lnTo>
                    <a:pt x="166" y="418"/>
                  </a:lnTo>
                  <a:lnTo>
                    <a:pt x="190" y="375"/>
                  </a:lnTo>
                  <a:lnTo>
                    <a:pt x="212" y="330"/>
                  </a:lnTo>
                  <a:lnTo>
                    <a:pt x="236" y="279"/>
                  </a:lnTo>
                  <a:lnTo>
                    <a:pt x="254" y="232"/>
                  </a:lnTo>
                  <a:lnTo>
                    <a:pt x="267" y="190"/>
                  </a:lnTo>
                  <a:lnTo>
                    <a:pt x="278" y="152"/>
                  </a:lnTo>
                  <a:lnTo>
                    <a:pt x="284" y="119"/>
                  </a:lnTo>
                  <a:lnTo>
                    <a:pt x="288" y="91"/>
                  </a:lnTo>
                  <a:lnTo>
                    <a:pt x="291" y="67"/>
                  </a:lnTo>
                  <a:lnTo>
                    <a:pt x="291" y="47"/>
                  </a:lnTo>
                  <a:lnTo>
                    <a:pt x="291" y="34"/>
                  </a:lnTo>
                  <a:lnTo>
                    <a:pt x="291" y="27"/>
                  </a:lnTo>
                  <a:lnTo>
                    <a:pt x="289" y="2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369"/>
            <p:cNvSpPr>
              <a:spLocks/>
            </p:cNvSpPr>
            <p:nvPr/>
          </p:nvSpPr>
          <p:spPr bwMode="auto">
            <a:xfrm>
              <a:off x="4699001" y="2586038"/>
              <a:ext cx="360363" cy="1133475"/>
            </a:xfrm>
            <a:custGeom>
              <a:avLst/>
              <a:gdLst>
                <a:gd name="T0" fmla="*/ 32 w 227"/>
                <a:gd name="T1" fmla="*/ 0 h 714"/>
                <a:gd name="T2" fmla="*/ 32 w 227"/>
                <a:gd name="T3" fmla="*/ 0 h 714"/>
                <a:gd name="T4" fmla="*/ 178 w 227"/>
                <a:gd name="T5" fmla="*/ 97 h 714"/>
                <a:gd name="T6" fmla="*/ 178 w 227"/>
                <a:gd name="T7" fmla="*/ 101 h 714"/>
                <a:gd name="T8" fmla="*/ 175 w 227"/>
                <a:gd name="T9" fmla="*/ 113 h 714"/>
                <a:gd name="T10" fmla="*/ 172 w 227"/>
                <a:gd name="T11" fmla="*/ 131 h 714"/>
                <a:gd name="T12" fmla="*/ 168 w 227"/>
                <a:gd name="T13" fmla="*/ 156 h 714"/>
                <a:gd name="T14" fmla="*/ 165 w 227"/>
                <a:gd name="T15" fmla="*/ 185 h 714"/>
                <a:gd name="T16" fmla="*/ 161 w 227"/>
                <a:gd name="T17" fmla="*/ 216 h 714"/>
                <a:gd name="T18" fmla="*/ 157 w 227"/>
                <a:gd name="T19" fmla="*/ 251 h 714"/>
                <a:gd name="T20" fmla="*/ 153 w 227"/>
                <a:gd name="T21" fmla="*/ 288 h 714"/>
                <a:gd name="T22" fmla="*/ 150 w 227"/>
                <a:gd name="T23" fmla="*/ 325 h 714"/>
                <a:gd name="T24" fmla="*/ 148 w 227"/>
                <a:gd name="T25" fmla="*/ 361 h 714"/>
                <a:gd name="T26" fmla="*/ 145 w 227"/>
                <a:gd name="T27" fmla="*/ 397 h 714"/>
                <a:gd name="T28" fmla="*/ 145 w 227"/>
                <a:gd name="T29" fmla="*/ 428 h 714"/>
                <a:gd name="T30" fmla="*/ 146 w 227"/>
                <a:gd name="T31" fmla="*/ 457 h 714"/>
                <a:gd name="T32" fmla="*/ 149 w 227"/>
                <a:gd name="T33" fmla="*/ 482 h 714"/>
                <a:gd name="T34" fmla="*/ 154 w 227"/>
                <a:gd name="T35" fmla="*/ 509 h 714"/>
                <a:gd name="T36" fmla="*/ 162 w 227"/>
                <a:gd name="T37" fmla="*/ 538 h 714"/>
                <a:gd name="T38" fmla="*/ 171 w 227"/>
                <a:gd name="T39" fmla="*/ 567 h 714"/>
                <a:gd name="T40" fmla="*/ 180 w 227"/>
                <a:gd name="T41" fmla="*/ 596 h 714"/>
                <a:gd name="T42" fmla="*/ 189 w 227"/>
                <a:gd name="T43" fmla="*/ 622 h 714"/>
                <a:gd name="T44" fmla="*/ 199 w 227"/>
                <a:gd name="T45" fmla="*/ 647 h 714"/>
                <a:gd name="T46" fmla="*/ 208 w 227"/>
                <a:gd name="T47" fmla="*/ 669 h 714"/>
                <a:gd name="T48" fmla="*/ 216 w 227"/>
                <a:gd name="T49" fmla="*/ 687 h 714"/>
                <a:gd name="T50" fmla="*/ 222 w 227"/>
                <a:gd name="T51" fmla="*/ 702 h 714"/>
                <a:gd name="T52" fmla="*/ 226 w 227"/>
                <a:gd name="T53" fmla="*/ 711 h 714"/>
                <a:gd name="T54" fmla="*/ 227 w 227"/>
                <a:gd name="T55" fmla="*/ 714 h 714"/>
                <a:gd name="T56" fmla="*/ 94 w 227"/>
                <a:gd name="T57" fmla="*/ 655 h 714"/>
                <a:gd name="T58" fmla="*/ 93 w 227"/>
                <a:gd name="T59" fmla="*/ 651 h 714"/>
                <a:gd name="T60" fmla="*/ 90 w 227"/>
                <a:gd name="T61" fmla="*/ 640 h 714"/>
                <a:gd name="T62" fmla="*/ 85 w 227"/>
                <a:gd name="T63" fmla="*/ 625 h 714"/>
                <a:gd name="T64" fmla="*/ 79 w 227"/>
                <a:gd name="T65" fmla="*/ 604 h 714"/>
                <a:gd name="T66" fmla="*/ 72 w 227"/>
                <a:gd name="T67" fmla="*/ 577 h 714"/>
                <a:gd name="T68" fmla="*/ 64 w 227"/>
                <a:gd name="T69" fmla="*/ 547 h 714"/>
                <a:gd name="T70" fmla="*/ 55 w 227"/>
                <a:gd name="T71" fmla="*/ 512 h 714"/>
                <a:gd name="T72" fmla="*/ 45 w 227"/>
                <a:gd name="T73" fmla="*/ 475 h 714"/>
                <a:gd name="T74" fmla="*/ 36 w 227"/>
                <a:gd name="T75" fmla="*/ 435 h 714"/>
                <a:gd name="T76" fmla="*/ 27 w 227"/>
                <a:gd name="T77" fmla="*/ 392 h 714"/>
                <a:gd name="T78" fmla="*/ 18 w 227"/>
                <a:gd name="T79" fmla="*/ 348 h 714"/>
                <a:gd name="T80" fmla="*/ 9 w 227"/>
                <a:gd name="T81" fmla="*/ 302 h 714"/>
                <a:gd name="T82" fmla="*/ 2 w 227"/>
                <a:gd name="T83" fmla="*/ 251 h 714"/>
                <a:gd name="T84" fmla="*/ 0 w 227"/>
                <a:gd name="T85" fmla="*/ 203 h 714"/>
                <a:gd name="T86" fmla="*/ 0 w 227"/>
                <a:gd name="T87" fmla="*/ 161 h 714"/>
                <a:gd name="T88" fmla="*/ 2 w 227"/>
                <a:gd name="T89" fmla="*/ 122 h 714"/>
                <a:gd name="T90" fmla="*/ 7 w 227"/>
                <a:gd name="T91" fmla="*/ 88 h 714"/>
                <a:gd name="T92" fmla="*/ 14 w 227"/>
                <a:gd name="T93" fmla="*/ 60 h 714"/>
                <a:gd name="T94" fmla="*/ 21 w 227"/>
                <a:gd name="T95" fmla="*/ 37 h 714"/>
                <a:gd name="T96" fmla="*/ 26 w 227"/>
                <a:gd name="T97" fmla="*/ 18 h 714"/>
                <a:gd name="T98" fmla="*/ 30 w 227"/>
                <a:gd name="T99" fmla="*/ 7 h 714"/>
                <a:gd name="T100" fmla="*/ 32 w 227"/>
                <a:gd name="T101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7" h="714">
                  <a:moveTo>
                    <a:pt x="32" y="0"/>
                  </a:moveTo>
                  <a:lnTo>
                    <a:pt x="32" y="0"/>
                  </a:lnTo>
                  <a:lnTo>
                    <a:pt x="178" y="97"/>
                  </a:lnTo>
                  <a:lnTo>
                    <a:pt x="178" y="101"/>
                  </a:lnTo>
                  <a:lnTo>
                    <a:pt x="175" y="113"/>
                  </a:lnTo>
                  <a:lnTo>
                    <a:pt x="172" y="131"/>
                  </a:lnTo>
                  <a:lnTo>
                    <a:pt x="168" y="156"/>
                  </a:lnTo>
                  <a:lnTo>
                    <a:pt x="165" y="185"/>
                  </a:lnTo>
                  <a:lnTo>
                    <a:pt x="161" y="216"/>
                  </a:lnTo>
                  <a:lnTo>
                    <a:pt x="157" y="251"/>
                  </a:lnTo>
                  <a:lnTo>
                    <a:pt x="153" y="288"/>
                  </a:lnTo>
                  <a:lnTo>
                    <a:pt x="150" y="325"/>
                  </a:lnTo>
                  <a:lnTo>
                    <a:pt x="148" y="361"/>
                  </a:lnTo>
                  <a:lnTo>
                    <a:pt x="145" y="397"/>
                  </a:lnTo>
                  <a:lnTo>
                    <a:pt x="145" y="428"/>
                  </a:lnTo>
                  <a:lnTo>
                    <a:pt x="146" y="457"/>
                  </a:lnTo>
                  <a:lnTo>
                    <a:pt x="149" y="482"/>
                  </a:lnTo>
                  <a:lnTo>
                    <a:pt x="154" y="509"/>
                  </a:lnTo>
                  <a:lnTo>
                    <a:pt x="162" y="538"/>
                  </a:lnTo>
                  <a:lnTo>
                    <a:pt x="171" y="567"/>
                  </a:lnTo>
                  <a:lnTo>
                    <a:pt x="180" y="596"/>
                  </a:lnTo>
                  <a:lnTo>
                    <a:pt x="189" y="622"/>
                  </a:lnTo>
                  <a:lnTo>
                    <a:pt x="199" y="647"/>
                  </a:lnTo>
                  <a:lnTo>
                    <a:pt x="208" y="669"/>
                  </a:lnTo>
                  <a:lnTo>
                    <a:pt x="216" y="687"/>
                  </a:lnTo>
                  <a:lnTo>
                    <a:pt x="222" y="702"/>
                  </a:lnTo>
                  <a:lnTo>
                    <a:pt x="226" y="711"/>
                  </a:lnTo>
                  <a:lnTo>
                    <a:pt x="227" y="714"/>
                  </a:lnTo>
                  <a:lnTo>
                    <a:pt x="94" y="655"/>
                  </a:lnTo>
                  <a:lnTo>
                    <a:pt x="93" y="651"/>
                  </a:lnTo>
                  <a:lnTo>
                    <a:pt x="90" y="640"/>
                  </a:lnTo>
                  <a:lnTo>
                    <a:pt x="85" y="625"/>
                  </a:lnTo>
                  <a:lnTo>
                    <a:pt x="79" y="604"/>
                  </a:lnTo>
                  <a:lnTo>
                    <a:pt x="72" y="577"/>
                  </a:lnTo>
                  <a:lnTo>
                    <a:pt x="64" y="547"/>
                  </a:lnTo>
                  <a:lnTo>
                    <a:pt x="55" y="512"/>
                  </a:lnTo>
                  <a:lnTo>
                    <a:pt x="45" y="475"/>
                  </a:lnTo>
                  <a:lnTo>
                    <a:pt x="36" y="435"/>
                  </a:lnTo>
                  <a:lnTo>
                    <a:pt x="27" y="392"/>
                  </a:lnTo>
                  <a:lnTo>
                    <a:pt x="18" y="348"/>
                  </a:lnTo>
                  <a:lnTo>
                    <a:pt x="9" y="302"/>
                  </a:lnTo>
                  <a:lnTo>
                    <a:pt x="2" y="251"/>
                  </a:lnTo>
                  <a:lnTo>
                    <a:pt x="0" y="203"/>
                  </a:lnTo>
                  <a:lnTo>
                    <a:pt x="0" y="161"/>
                  </a:lnTo>
                  <a:lnTo>
                    <a:pt x="2" y="122"/>
                  </a:lnTo>
                  <a:lnTo>
                    <a:pt x="7" y="88"/>
                  </a:lnTo>
                  <a:lnTo>
                    <a:pt x="14" y="60"/>
                  </a:lnTo>
                  <a:lnTo>
                    <a:pt x="21" y="37"/>
                  </a:lnTo>
                  <a:lnTo>
                    <a:pt x="26" y="18"/>
                  </a:lnTo>
                  <a:lnTo>
                    <a:pt x="30" y="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370"/>
            <p:cNvSpPr>
              <a:spLocks/>
            </p:cNvSpPr>
            <p:nvPr/>
          </p:nvSpPr>
          <p:spPr bwMode="auto">
            <a:xfrm>
              <a:off x="3927476" y="3625850"/>
              <a:ext cx="1131888" cy="149225"/>
            </a:xfrm>
            <a:custGeom>
              <a:avLst/>
              <a:gdLst>
                <a:gd name="T0" fmla="*/ 580 w 713"/>
                <a:gd name="T1" fmla="*/ 0 h 94"/>
                <a:gd name="T2" fmla="*/ 713 w 713"/>
                <a:gd name="T3" fmla="*/ 60 h 94"/>
                <a:gd name="T4" fmla="*/ 182 w 713"/>
                <a:gd name="T5" fmla="*/ 94 h 94"/>
                <a:gd name="T6" fmla="*/ 0 w 713"/>
                <a:gd name="T7" fmla="*/ 38 h 94"/>
                <a:gd name="T8" fmla="*/ 0 w 713"/>
                <a:gd name="T9" fmla="*/ 36 h 94"/>
                <a:gd name="T10" fmla="*/ 1 w 713"/>
                <a:gd name="T11" fmla="*/ 35 h 94"/>
                <a:gd name="T12" fmla="*/ 580 w 713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4">
                  <a:moveTo>
                    <a:pt x="580" y="0"/>
                  </a:moveTo>
                  <a:lnTo>
                    <a:pt x="713" y="60"/>
                  </a:lnTo>
                  <a:lnTo>
                    <a:pt x="182" y="94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1" y="35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371"/>
            <p:cNvSpPr>
              <a:spLocks/>
            </p:cNvSpPr>
            <p:nvPr/>
          </p:nvSpPr>
          <p:spPr bwMode="auto">
            <a:xfrm>
              <a:off x="4283076" y="3963988"/>
              <a:ext cx="238125" cy="469900"/>
            </a:xfrm>
            <a:custGeom>
              <a:avLst/>
              <a:gdLst>
                <a:gd name="T0" fmla="*/ 86 w 150"/>
                <a:gd name="T1" fmla="*/ 0 h 296"/>
                <a:gd name="T2" fmla="*/ 106 w 150"/>
                <a:gd name="T3" fmla="*/ 4 h 296"/>
                <a:gd name="T4" fmla="*/ 123 w 150"/>
                <a:gd name="T5" fmla="*/ 13 h 296"/>
                <a:gd name="T6" fmla="*/ 136 w 150"/>
                <a:gd name="T7" fmla="*/ 28 h 296"/>
                <a:gd name="T8" fmla="*/ 145 w 150"/>
                <a:gd name="T9" fmla="*/ 46 h 296"/>
                <a:gd name="T10" fmla="*/ 149 w 150"/>
                <a:gd name="T11" fmla="*/ 68 h 296"/>
                <a:gd name="T12" fmla="*/ 150 w 150"/>
                <a:gd name="T13" fmla="*/ 93 h 296"/>
                <a:gd name="T14" fmla="*/ 149 w 150"/>
                <a:gd name="T15" fmla="*/ 111 h 296"/>
                <a:gd name="T16" fmla="*/ 148 w 150"/>
                <a:gd name="T17" fmla="*/ 134 h 296"/>
                <a:gd name="T18" fmla="*/ 145 w 150"/>
                <a:gd name="T19" fmla="*/ 160 h 296"/>
                <a:gd name="T20" fmla="*/ 144 w 150"/>
                <a:gd name="T21" fmla="*/ 187 h 296"/>
                <a:gd name="T22" fmla="*/ 141 w 150"/>
                <a:gd name="T23" fmla="*/ 214 h 296"/>
                <a:gd name="T24" fmla="*/ 140 w 150"/>
                <a:gd name="T25" fmla="*/ 240 h 296"/>
                <a:gd name="T26" fmla="*/ 137 w 150"/>
                <a:gd name="T27" fmla="*/ 262 h 296"/>
                <a:gd name="T28" fmla="*/ 136 w 150"/>
                <a:gd name="T29" fmla="*/ 280 h 296"/>
                <a:gd name="T30" fmla="*/ 135 w 150"/>
                <a:gd name="T31" fmla="*/ 292 h 296"/>
                <a:gd name="T32" fmla="*/ 135 w 150"/>
                <a:gd name="T33" fmla="*/ 296 h 296"/>
                <a:gd name="T34" fmla="*/ 1 w 150"/>
                <a:gd name="T35" fmla="*/ 290 h 296"/>
                <a:gd name="T36" fmla="*/ 1 w 150"/>
                <a:gd name="T37" fmla="*/ 284 h 296"/>
                <a:gd name="T38" fmla="*/ 0 w 150"/>
                <a:gd name="T39" fmla="*/ 273 h 296"/>
                <a:gd name="T40" fmla="*/ 0 w 150"/>
                <a:gd name="T41" fmla="*/ 253 h 296"/>
                <a:gd name="T42" fmla="*/ 0 w 150"/>
                <a:gd name="T43" fmla="*/ 229 h 296"/>
                <a:gd name="T44" fmla="*/ 0 w 150"/>
                <a:gd name="T45" fmla="*/ 203 h 296"/>
                <a:gd name="T46" fmla="*/ 0 w 150"/>
                <a:gd name="T47" fmla="*/ 174 h 296"/>
                <a:gd name="T48" fmla="*/ 0 w 150"/>
                <a:gd name="T49" fmla="*/ 147 h 296"/>
                <a:gd name="T50" fmla="*/ 1 w 150"/>
                <a:gd name="T51" fmla="*/ 121 h 296"/>
                <a:gd name="T52" fmla="*/ 1 w 150"/>
                <a:gd name="T53" fmla="*/ 98 h 296"/>
                <a:gd name="T54" fmla="*/ 2 w 150"/>
                <a:gd name="T55" fmla="*/ 80 h 296"/>
                <a:gd name="T56" fmla="*/ 7 w 150"/>
                <a:gd name="T57" fmla="*/ 58 h 296"/>
                <a:gd name="T58" fmla="*/ 17 w 150"/>
                <a:gd name="T59" fmla="*/ 38 h 296"/>
                <a:gd name="T60" fmla="*/ 30 w 150"/>
                <a:gd name="T61" fmla="*/ 21 h 296"/>
                <a:gd name="T62" fmla="*/ 45 w 150"/>
                <a:gd name="T63" fmla="*/ 9 h 296"/>
                <a:gd name="T64" fmla="*/ 64 w 150"/>
                <a:gd name="T65" fmla="*/ 3 h 296"/>
                <a:gd name="T66" fmla="*/ 86 w 150"/>
                <a:gd name="T6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" h="296">
                  <a:moveTo>
                    <a:pt x="86" y="0"/>
                  </a:moveTo>
                  <a:lnTo>
                    <a:pt x="106" y="4"/>
                  </a:lnTo>
                  <a:lnTo>
                    <a:pt x="123" y="13"/>
                  </a:lnTo>
                  <a:lnTo>
                    <a:pt x="136" y="28"/>
                  </a:lnTo>
                  <a:lnTo>
                    <a:pt x="145" y="46"/>
                  </a:lnTo>
                  <a:lnTo>
                    <a:pt x="149" y="68"/>
                  </a:lnTo>
                  <a:lnTo>
                    <a:pt x="150" y="93"/>
                  </a:lnTo>
                  <a:lnTo>
                    <a:pt x="149" y="111"/>
                  </a:lnTo>
                  <a:lnTo>
                    <a:pt x="148" y="134"/>
                  </a:lnTo>
                  <a:lnTo>
                    <a:pt x="145" y="160"/>
                  </a:lnTo>
                  <a:lnTo>
                    <a:pt x="144" y="187"/>
                  </a:lnTo>
                  <a:lnTo>
                    <a:pt x="141" y="214"/>
                  </a:lnTo>
                  <a:lnTo>
                    <a:pt x="140" y="240"/>
                  </a:lnTo>
                  <a:lnTo>
                    <a:pt x="137" y="262"/>
                  </a:lnTo>
                  <a:lnTo>
                    <a:pt x="136" y="280"/>
                  </a:lnTo>
                  <a:lnTo>
                    <a:pt x="135" y="292"/>
                  </a:lnTo>
                  <a:lnTo>
                    <a:pt x="135" y="296"/>
                  </a:lnTo>
                  <a:lnTo>
                    <a:pt x="1" y="290"/>
                  </a:lnTo>
                  <a:lnTo>
                    <a:pt x="1" y="284"/>
                  </a:lnTo>
                  <a:lnTo>
                    <a:pt x="0" y="273"/>
                  </a:lnTo>
                  <a:lnTo>
                    <a:pt x="0" y="253"/>
                  </a:lnTo>
                  <a:lnTo>
                    <a:pt x="0" y="229"/>
                  </a:lnTo>
                  <a:lnTo>
                    <a:pt x="0" y="203"/>
                  </a:lnTo>
                  <a:lnTo>
                    <a:pt x="0" y="174"/>
                  </a:lnTo>
                  <a:lnTo>
                    <a:pt x="0" y="147"/>
                  </a:lnTo>
                  <a:lnTo>
                    <a:pt x="1" y="121"/>
                  </a:lnTo>
                  <a:lnTo>
                    <a:pt x="1" y="98"/>
                  </a:lnTo>
                  <a:lnTo>
                    <a:pt x="2" y="80"/>
                  </a:lnTo>
                  <a:lnTo>
                    <a:pt x="7" y="58"/>
                  </a:lnTo>
                  <a:lnTo>
                    <a:pt x="17" y="38"/>
                  </a:lnTo>
                  <a:lnTo>
                    <a:pt x="30" y="21"/>
                  </a:lnTo>
                  <a:lnTo>
                    <a:pt x="45" y="9"/>
                  </a:lnTo>
                  <a:lnTo>
                    <a:pt x="6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372"/>
            <p:cNvSpPr>
              <a:spLocks/>
            </p:cNvSpPr>
            <p:nvPr/>
          </p:nvSpPr>
          <p:spPr bwMode="auto">
            <a:xfrm>
              <a:off x="4283076" y="3963988"/>
              <a:ext cx="241300" cy="466725"/>
            </a:xfrm>
            <a:custGeom>
              <a:avLst/>
              <a:gdLst>
                <a:gd name="T0" fmla="*/ 85 w 152"/>
                <a:gd name="T1" fmla="*/ 0 h 294"/>
                <a:gd name="T2" fmla="*/ 86 w 152"/>
                <a:gd name="T3" fmla="*/ 0 h 294"/>
                <a:gd name="T4" fmla="*/ 87 w 152"/>
                <a:gd name="T5" fmla="*/ 0 h 294"/>
                <a:gd name="T6" fmla="*/ 89 w 152"/>
                <a:gd name="T7" fmla="*/ 0 h 294"/>
                <a:gd name="T8" fmla="*/ 89 w 152"/>
                <a:gd name="T9" fmla="*/ 0 h 294"/>
                <a:gd name="T10" fmla="*/ 94 w 152"/>
                <a:gd name="T11" fmla="*/ 0 h 294"/>
                <a:gd name="T12" fmla="*/ 100 w 152"/>
                <a:gd name="T13" fmla="*/ 2 h 294"/>
                <a:gd name="T14" fmla="*/ 89 w 152"/>
                <a:gd name="T15" fmla="*/ 161 h 294"/>
                <a:gd name="T16" fmla="*/ 152 w 152"/>
                <a:gd name="T17" fmla="*/ 164 h 294"/>
                <a:gd name="T18" fmla="*/ 150 w 152"/>
                <a:gd name="T19" fmla="*/ 165 h 294"/>
                <a:gd name="T20" fmla="*/ 150 w 152"/>
                <a:gd name="T21" fmla="*/ 166 h 294"/>
                <a:gd name="T22" fmla="*/ 150 w 152"/>
                <a:gd name="T23" fmla="*/ 169 h 294"/>
                <a:gd name="T24" fmla="*/ 150 w 152"/>
                <a:gd name="T25" fmla="*/ 173 h 294"/>
                <a:gd name="T26" fmla="*/ 150 w 152"/>
                <a:gd name="T27" fmla="*/ 177 h 294"/>
                <a:gd name="T28" fmla="*/ 87 w 152"/>
                <a:gd name="T29" fmla="*/ 174 h 294"/>
                <a:gd name="T30" fmla="*/ 78 w 152"/>
                <a:gd name="T31" fmla="*/ 294 h 294"/>
                <a:gd name="T32" fmla="*/ 62 w 152"/>
                <a:gd name="T33" fmla="*/ 292 h 294"/>
                <a:gd name="T34" fmla="*/ 72 w 152"/>
                <a:gd name="T35" fmla="*/ 173 h 294"/>
                <a:gd name="T36" fmla="*/ 0 w 152"/>
                <a:gd name="T37" fmla="*/ 170 h 294"/>
                <a:gd name="T38" fmla="*/ 0 w 152"/>
                <a:gd name="T39" fmla="*/ 165 h 294"/>
                <a:gd name="T40" fmla="*/ 0 w 152"/>
                <a:gd name="T41" fmla="*/ 163 h 294"/>
                <a:gd name="T42" fmla="*/ 0 w 152"/>
                <a:gd name="T43" fmla="*/ 159 h 294"/>
                <a:gd name="T44" fmla="*/ 0 w 152"/>
                <a:gd name="T45" fmla="*/ 157 h 294"/>
                <a:gd name="T46" fmla="*/ 0 w 152"/>
                <a:gd name="T47" fmla="*/ 156 h 294"/>
                <a:gd name="T48" fmla="*/ 72 w 152"/>
                <a:gd name="T49" fmla="*/ 160 h 294"/>
                <a:gd name="T50" fmla="*/ 85 w 152"/>
                <a:gd name="T5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" h="294">
                  <a:moveTo>
                    <a:pt x="85" y="0"/>
                  </a:moveTo>
                  <a:lnTo>
                    <a:pt x="86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100" y="2"/>
                  </a:lnTo>
                  <a:lnTo>
                    <a:pt x="89" y="161"/>
                  </a:lnTo>
                  <a:lnTo>
                    <a:pt x="152" y="164"/>
                  </a:lnTo>
                  <a:lnTo>
                    <a:pt x="150" y="165"/>
                  </a:lnTo>
                  <a:lnTo>
                    <a:pt x="150" y="166"/>
                  </a:lnTo>
                  <a:lnTo>
                    <a:pt x="150" y="169"/>
                  </a:lnTo>
                  <a:lnTo>
                    <a:pt x="150" y="173"/>
                  </a:lnTo>
                  <a:lnTo>
                    <a:pt x="150" y="177"/>
                  </a:lnTo>
                  <a:lnTo>
                    <a:pt x="87" y="174"/>
                  </a:lnTo>
                  <a:lnTo>
                    <a:pt x="78" y="294"/>
                  </a:lnTo>
                  <a:lnTo>
                    <a:pt x="62" y="292"/>
                  </a:lnTo>
                  <a:lnTo>
                    <a:pt x="72" y="173"/>
                  </a:lnTo>
                  <a:lnTo>
                    <a:pt x="0" y="170"/>
                  </a:lnTo>
                  <a:lnTo>
                    <a:pt x="0" y="165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0" y="156"/>
                  </a:lnTo>
                  <a:lnTo>
                    <a:pt x="72" y="16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373"/>
            <p:cNvSpPr>
              <a:spLocks noEditPoints="1"/>
            </p:cNvSpPr>
            <p:nvPr/>
          </p:nvSpPr>
          <p:spPr bwMode="auto">
            <a:xfrm>
              <a:off x="4283076" y="3978275"/>
              <a:ext cx="76200" cy="446088"/>
            </a:xfrm>
            <a:custGeom>
              <a:avLst/>
              <a:gdLst>
                <a:gd name="T0" fmla="*/ 0 w 48"/>
                <a:gd name="T1" fmla="*/ 161 h 281"/>
                <a:gd name="T2" fmla="*/ 15 w 48"/>
                <a:gd name="T3" fmla="*/ 161 h 281"/>
                <a:gd name="T4" fmla="*/ 15 w 48"/>
                <a:gd name="T5" fmla="*/ 195 h 281"/>
                <a:gd name="T6" fmla="*/ 15 w 48"/>
                <a:gd name="T7" fmla="*/ 230 h 281"/>
                <a:gd name="T8" fmla="*/ 15 w 48"/>
                <a:gd name="T9" fmla="*/ 258 h 281"/>
                <a:gd name="T10" fmla="*/ 15 w 48"/>
                <a:gd name="T11" fmla="*/ 281 h 281"/>
                <a:gd name="T12" fmla="*/ 1 w 48"/>
                <a:gd name="T13" fmla="*/ 281 h 281"/>
                <a:gd name="T14" fmla="*/ 1 w 48"/>
                <a:gd name="T15" fmla="*/ 277 h 281"/>
                <a:gd name="T16" fmla="*/ 0 w 48"/>
                <a:gd name="T17" fmla="*/ 266 h 281"/>
                <a:gd name="T18" fmla="*/ 0 w 48"/>
                <a:gd name="T19" fmla="*/ 249 h 281"/>
                <a:gd name="T20" fmla="*/ 0 w 48"/>
                <a:gd name="T21" fmla="*/ 230 h 281"/>
                <a:gd name="T22" fmla="*/ 0 w 48"/>
                <a:gd name="T23" fmla="*/ 206 h 281"/>
                <a:gd name="T24" fmla="*/ 0 w 48"/>
                <a:gd name="T25" fmla="*/ 180 h 281"/>
                <a:gd name="T26" fmla="*/ 0 w 48"/>
                <a:gd name="T27" fmla="*/ 161 h 281"/>
                <a:gd name="T28" fmla="*/ 0 w 48"/>
                <a:gd name="T29" fmla="*/ 148 h 281"/>
                <a:gd name="T30" fmla="*/ 0 w 48"/>
                <a:gd name="T31" fmla="*/ 151 h 281"/>
                <a:gd name="T32" fmla="*/ 0 w 48"/>
                <a:gd name="T33" fmla="*/ 155 h 281"/>
                <a:gd name="T34" fmla="*/ 0 w 48"/>
                <a:gd name="T35" fmla="*/ 159 h 281"/>
                <a:gd name="T36" fmla="*/ 0 w 48"/>
                <a:gd name="T37" fmla="*/ 148 h 281"/>
                <a:gd name="T38" fmla="*/ 47 w 48"/>
                <a:gd name="T39" fmla="*/ 0 h 281"/>
                <a:gd name="T40" fmla="*/ 48 w 48"/>
                <a:gd name="T41" fmla="*/ 24 h 281"/>
                <a:gd name="T42" fmla="*/ 34 w 48"/>
                <a:gd name="T43" fmla="*/ 41 h 281"/>
                <a:gd name="T44" fmla="*/ 23 w 48"/>
                <a:gd name="T45" fmla="*/ 62 h 281"/>
                <a:gd name="T46" fmla="*/ 18 w 48"/>
                <a:gd name="T47" fmla="*/ 85 h 281"/>
                <a:gd name="T48" fmla="*/ 17 w 48"/>
                <a:gd name="T49" fmla="*/ 102 h 281"/>
                <a:gd name="T50" fmla="*/ 15 w 48"/>
                <a:gd name="T51" fmla="*/ 123 h 281"/>
                <a:gd name="T52" fmla="*/ 15 w 48"/>
                <a:gd name="T53" fmla="*/ 148 h 281"/>
                <a:gd name="T54" fmla="*/ 0 w 48"/>
                <a:gd name="T55" fmla="*/ 147 h 281"/>
                <a:gd name="T56" fmla="*/ 0 w 48"/>
                <a:gd name="T57" fmla="*/ 117 h 281"/>
                <a:gd name="T58" fmla="*/ 1 w 48"/>
                <a:gd name="T59" fmla="*/ 91 h 281"/>
                <a:gd name="T60" fmla="*/ 2 w 48"/>
                <a:gd name="T61" fmla="*/ 71 h 281"/>
                <a:gd name="T62" fmla="*/ 7 w 48"/>
                <a:gd name="T63" fmla="*/ 49 h 281"/>
                <a:gd name="T64" fmla="*/ 17 w 48"/>
                <a:gd name="T65" fmla="*/ 28 h 281"/>
                <a:gd name="T66" fmla="*/ 30 w 48"/>
                <a:gd name="T67" fmla="*/ 12 h 281"/>
                <a:gd name="T68" fmla="*/ 47 w 48"/>
                <a:gd name="T6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81">
                  <a:moveTo>
                    <a:pt x="0" y="161"/>
                  </a:moveTo>
                  <a:lnTo>
                    <a:pt x="15" y="161"/>
                  </a:lnTo>
                  <a:lnTo>
                    <a:pt x="15" y="195"/>
                  </a:lnTo>
                  <a:lnTo>
                    <a:pt x="15" y="230"/>
                  </a:lnTo>
                  <a:lnTo>
                    <a:pt x="15" y="258"/>
                  </a:lnTo>
                  <a:lnTo>
                    <a:pt x="15" y="281"/>
                  </a:lnTo>
                  <a:lnTo>
                    <a:pt x="1" y="281"/>
                  </a:lnTo>
                  <a:lnTo>
                    <a:pt x="1" y="277"/>
                  </a:lnTo>
                  <a:lnTo>
                    <a:pt x="0" y="266"/>
                  </a:lnTo>
                  <a:lnTo>
                    <a:pt x="0" y="249"/>
                  </a:lnTo>
                  <a:lnTo>
                    <a:pt x="0" y="230"/>
                  </a:lnTo>
                  <a:lnTo>
                    <a:pt x="0" y="206"/>
                  </a:lnTo>
                  <a:lnTo>
                    <a:pt x="0" y="180"/>
                  </a:lnTo>
                  <a:lnTo>
                    <a:pt x="0" y="161"/>
                  </a:lnTo>
                  <a:close/>
                  <a:moveTo>
                    <a:pt x="0" y="148"/>
                  </a:moveTo>
                  <a:lnTo>
                    <a:pt x="0" y="151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48"/>
                  </a:lnTo>
                  <a:close/>
                  <a:moveTo>
                    <a:pt x="47" y="0"/>
                  </a:moveTo>
                  <a:lnTo>
                    <a:pt x="48" y="24"/>
                  </a:lnTo>
                  <a:lnTo>
                    <a:pt x="34" y="41"/>
                  </a:lnTo>
                  <a:lnTo>
                    <a:pt x="23" y="62"/>
                  </a:lnTo>
                  <a:lnTo>
                    <a:pt x="18" y="85"/>
                  </a:lnTo>
                  <a:lnTo>
                    <a:pt x="17" y="102"/>
                  </a:lnTo>
                  <a:lnTo>
                    <a:pt x="15" y="123"/>
                  </a:lnTo>
                  <a:lnTo>
                    <a:pt x="15" y="148"/>
                  </a:lnTo>
                  <a:lnTo>
                    <a:pt x="0" y="147"/>
                  </a:lnTo>
                  <a:lnTo>
                    <a:pt x="0" y="117"/>
                  </a:lnTo>
                  <a:lnTo>
                    <a:pt x="1" y="91"/>
                  </a:lnTo>
                  <a:lnTo>
                    <a:pt x="2" y="71"/>
                  </a:lnTo>
                  <a:lnTo>
                    <a:pt x="7" y="49"/>
                  </a:lnTo>
                  <a:lnTo>
                    <a:pt x="17" y="28"/>
                  </a:lnTo>
                  <a:lnTo>
                    <a:pt x="30" y="1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374"/>
            <p:cNvSpPr>
              <a:spLocks/>
            </p:cNvSpPr>
            <p:nvPr/>
          </p:nvSpPr>
          <p:spPr bwMode="auto">
            <a:xfrm>
              <a:off x="4283076" y="4211638"/>
              <a:ext cx="23813" cy="22225"/>
            </a:xfrm>
            <a:custGeom>
              <a:avLst/>
              <a:gdLst>
                <a:gd name="T0" fmla="*/ 0 w 15"/>
                <a:gd name="T1" fmla="*/ 0 h 14"/>
                <a:gd name="T2" fmla="*/ 15 w 15"/>
                <a:gd name="T3" fmla="*/ 1 h 14"/>
                <a:gd name="T4" fmla="*/ 15 w 15"/>
                <a:gd name="T5" fmla="*/ 14 h 14"/>
                <a:gd name="T6" fmla="*/ 0 w 15"/>
                <a:gd name="T7" fmla="*/ 14 h 14"/>
                <a:gd name="T8" fmla="*/ 0 w 15"/>
                <a:gd name="T9" fmla="*/ 12 h 14"/>
                <a:gd name="T10" fmla="*/ 0 w 15"/>
                <a:gd name="T11" fmla="*/ 8 h 14"/>
                <a:gd name="T12" fmla="*/ 0 w 15"/>
                <a:gd name="T13" fmla="*/ 4 h 14"/>
                <a:gd name="T14" fmla="*/ 0 w 15"/>
                <a:gd name="T15" fmla="*/ 1 h 14"/>
                <a:gd name="T16" fmla="*/ 0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0" y="0"/>
                  </a:moveTo>
                  <a:lnTo>
                    <a:pt x="15" y="1"/>
                  </a:lnTo>
                  <a:lnTo>
                    <a:pt x="15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375"/>
            <p:cNvSpPr>
              <a:spLocks/>
            </p:cNvSpPr>
            <p:nvPr/>
          </p:nvSpPr>
          <p:spPr bwMode="auto">
            <a:xfrm>
              <a:off x="6473826" y="2103438"/>
              <a:ext cx="1482725" cy="1168400"/>
            </a:xfrm>
            <a:custGeom>
              <a:avLst/>
              <a:gdLst>
                <a:gd name="T0" fmla="*/ 458 w 934"/>
                <a:gd name="T1" fmla="*/ 0 h 736"/>
                <a:gd name="T2" fmla="*/ 461 w 934"/>
                <a:gd name="T3" fmla="*/ 3 h 736"/>
                <a:gd name="T4" fmla="*/ 469 w 934"/>
                <a:gd name="T5" fmla="*/ 7 h 736"/>
                <a:gd name="T6" fmla="*/ 482 w 934"/>
                <a:gd name="T7" fmla="*/ 15 h 736"/>
                <a:gd name="T8" fmla="*/ 498 w 934"/>
                <a:gd name="T9" fmla="*/ 24 h 736"/>
                <a:gd name="T10" fmla="*/ 517 w 934"/>
                <a:gd name="T11" fmla="*/ 34 h 736"/>
                <a:gd name="T12" fmla="*/ 540 w 934"/>
                <a:gd name="T13" fmla="*/ 46 h 736"/>
                <a:gd name="T14" fmla="*/ 563 w 934"/>
                <a:gd name="T15" fmla="*/ 57 h 736"/>
                <a:gd name="T16" fmla="*/ 589 w 934"/>
                <a:gd name="T17" fmla="*/ 68 h 736"/>
                <a:gd name="T18" fmla="*/ 618 w 934"/>
                <a:gd name="T19" fmla="*/ 77 h 736"/>
                <a:gd name="T20" fmla="*/ 646 w 934"/>
                <a:gd name="T21" fmla="*/ 84 h 736"/>
                <a:gd name="T22" fmla="*/ 669 w 934"/>
                <a:gd name="T23" fmla="*/ 87 h 736"/>
                <a:gd name="T24" fmla="*/ 689 w 934"/>
                <a:gd name="T25" fmla="*/ 88 h 736"/>
                <a:gd name="T26" fmla="*/ 705 w 934"/>
                <a:gd name="T27" fmla="*/ 88 h 736"/>
                <a:gd name="T28" fmla="*/ 714 w 934"/>
                <a:gd name="T29" fmla="*/ 87 h 736"/>
                <a:gd name="T30" fmla="*/ 718 w 934"/>
                <a:gd name="T31" fmla="*/ 87 h 736"/>
                <a:gd name="T32" fmla="*/ 711 w 934"/>
                <a:gd name="T33" fmla="*/ 130 h 736"/>
                <a:gd name="T34" fmla="*/ 709 w 934"/>
                <a:gd name="T35" fmla="*/ 176 h 736"/>
                <a:gd name="T36" fmla="*/ 710 w 934"/>
                <a:gd name="T37" fmla="*/ 222 h 736"/>
                <a:gd name="T38" fmla="*/ 716 w 934"/>
                <a:gd name="T39" fmla="*/ 266 h 736"/>
                <a:gd name="T40" fmla="*/ 726 w 934"/>
                <a:gd name="T41" fmla="*/ 312 h 736"/>
                <a:gd name="T42" fmla="*/ 736 w 934"/>
                <a:gd name="T43" fmla="*/ 356 h 736"/>
                <a:gd name="T44" fmla="*/ 750 w 934"/>
                <a:gd name="T45" fmla="*/ 400 h 736"/>
                <a:gd name="T46" fmla="*/ 766 w 934"/>
                <a:gd name="T47" fmla="*/ 441 h 736"/>
                <a:gd name="T48" fmla="*/ 785 w 934"/>
                <a:gd name="T49" fmla="*/ 482 h 736"/>
                <a:gd name="T50" fmla="*/ 802 w 934"/>
                <a:gd name="T51" fmla="*/ 521 h 736"/>
                <a:gd name="T52" fmla="*/ 821 w 934"/>
                <a:gd name="T53" fmla="*/ 558 h 736"/>
                <a:gd name="T54" fmla="*/ 840 w 934"/>
                <a:gd name="T55" fmla="*/ 592 h 736"/>
                <a:gd name="T56" fmla="*/ 858 w 934"/>
                <a:gd name="T57" fmla="*/ 622 h 736"/>
                <a:gd name="T58" fmla="*/ 875 w 934"/>
                <a:gd name="T59" fmla="*/ 651 h 736"/>
                <a:gd name="T60" fmla="*/ 891 w 934"/>
                <a:gd name="T61" fmla="*/ 676 h 736"/>
                <a:gd name="T62" fmla="*/ 905 w 934"/>
                <a:gd name="T63" fmla="*/ 697 h 736"/>
                <a:gd name="T64" fmla="*/ 917 w 934"/>
                <a:gd name="T65" fmla="*/ 713 h 736"/>
                <a:gd name="T66" fmla="*/ 926 w 934"/>
                <a:gd name="T67" fmla="*/ 726 h 736"/>
                <a:gd name="T68" fmla="*/ 931 w 934"/>
                <a:gd name="T69" fmla="*/ 734 h 736"/>
                <a:gd name="T70" fmla="*/ 934 w 934"/>
                <a:gd name="T71" fmla="*/ 736 h 736"/>
                <a:gd name="T72" fmla="*/ 773 w 934"/>
                <a:gd name="T73" fmla="*/ 727 h 736"/>
                <a:gd name="T74" fmla="*/ 479 w 934"/>
                <a:gd name="T75" fmla="*/ 643 h 736"/>
                <a:gd name="T76" fmla="*/ 0 w 934"/>
                <a:gd name="T77" fmla="*/ 664 h 736"/>
                <a:gd name="T78" fmla="*/ 3 w 934"/>
                <a:gd name="T79" fmla="*/ 660 h 736"/>
                <a:gd name="T80" fmla="*/ 7 w 934"/>
                <a:gd name="T81" fmla="*/ 654 h 736"/>
                <a:gd name="T82" fmla="*/ 14 w 934"/>
                <a:gd name="T83" fmla="*/ 641 h 736"/>
                <a:gd name="T84" fmla="*/ 25 w 934"/>
                <a:gd name="T85" fmla="*/ 624 h 736"/>
                <a:gd name="T86" fmla="*/ 37 w 934"/>
                <a:gd name="T87" fmla="*/ 604 h 736"/>
                <a:gd name="T88" fmla="*/ 51 w 934"/>
                <a:gd name="T89" fmla="*/ 580 h 736"/>
                <a:gd name="T90" fmla="*/ 66 w 934"/>
                <a:gd name="T91" fmla="*/ 554 h 736"/>
                <a:gd name="T92" fmla="*/ 81 w 934"/>
                <a:gd name="T93" fmla="*/ 525 h 736"/>
                <a:gd name="T94" fmla="*/ 97 w 934"/>
                <a:gd name="T95" fmla="*/ 495 h 736"/>
                <a:gd name="T96" fmla="*/ 113 w 934"/>
                <a:gd name="T97" fmla="*/ 462 h 736"/>
                <a:gd name="T98" fmla="*/ 128 w 934"/>
                <a:gd name="T99" fmla="*/ 430 h 736"/>
                <a:gd name="T100" fmla="*/ 144 w 934"/>
                <a:gd name="T101" fmla="*/ 397 h 736"/>
                <a:gd name="T102" fmla="*/ 157 w 934"/>
                <a:gd name="T103" fmla="*/ 363 h 736"/>
                <a:gd name="T104" fmla="*/ 169 w 934"/>
                <a:gd name="T105" fmla="*/ 330 h 736"/>
                <a:gd name="T106" fmla="*/ 179 w 934"/>
                <a:gd name="T107" fmla="*/ 299 h 736"/>
                <a:gd name="T108" fmla="*/ 195 w 934"/>
                <a:gd name="T109" fmla="*/ 244 h 736"/>
                <a:gd name="T110" fmla="*/ 208 w 934"/>
                <a:gd name="T111" fmla="*/ 195 h 736"/>
                <a:gd name="T112" fmla="*/ 221 w 934"/>
                <a:gd name="T113" fmla="*/ 155 h 736"/>
                <a:gd name="T114" fmla="*/ 231 w 934"/>
                <a:gd name="T115" fmla="*/ 122 h 736"/>
                <a:gd name="T116" fmla="*/ 238 w 934"/>
                <a:gd name="T117" fmla="*/ 96 h 736"/>
                <a:gd name="T118" fmla="*/ 244 w 934"/>
                <a:gd name="T119" fmla="*/ 76 h 736"/>
                <a:gd name="T120" fmla="*/ 248 w 934"/>
                <a:gd name="T121" fmla="*/ 66 h 736"/>
                <a:gd name="T122" fmla="*/ 249 w 934"/>
                <a:gd name="T123" fmla="*/ 62 h 736"/>
                <a:gd name="T124" fmla="*/ 458 w 934"/>
                <a:gd name="T125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4" h="736">
                  <a:moveTo>
                    <a:pt x="458" y="0"/>
                  </a:moveTo>
                  <a:lnTo>
                    <a:pt x="461" y="3"/>
                  </a:lnTo>
                  <a:lnTo>
                    <a:pt x="469" y="7"/>
                  </a:lnTo>
                  <a:lnTo>
                    <a:pt x="482" y="15"/>
                  </a:lnTo>
                  <a:lnTo>
                    <a:pt x="498" y="24"/>
                  </a:lnTo>
                  <a:lnTo>
                    <a:pt x="517" y="34"/>
                  </a:lnTo>
                  <a:lnTo>
                    <a:pt x="540" y="46"/>
                  </a:lnTo>
                  <a:lnTo>
                    <a:pt x="563" y="57"/>
                  </a:lnTo>
                  <a:lnTo>
                    <a:pt x="589" y="68"/>
                  </a:lnTo>
                  <a:lnTo>
                    <a:pt x="618" y="77"/>
                  </a:lnTo>
                  <a:lnTo>
                    <a:pt x="646" y="84"/>
                  </a:lnTo>
                  <a:lnTo>
                    <a:pt x="669" y="87"/>
                  </a:lnTo>
                  <a:lnTo>
                    <a:pt x="689" y="88"/>
                  </a:lnTo>
                  <a:lnTo>
                    <a:pt x="705" y="88"/>
                  </a:lnTo>
                  <a:lnTo>
                    <a:pt x="714" y="87"/>
                  </a:lnTo>
                  <a:lnTo>
                    <a:pt x="718" y="87"/>
                  </a:lnTo>
                  <a:lnTo>
                    <a:pt x="711" y="130"/>
                  </a:lnTo>
                  <a:lnTo>
                    <a:pt x="709" y="176"/>
                  </a:lnTo>
                  <a:lnTo>
                    <a:pt x="710" y="222"/>
                  </a:lnTo>
                  <a:lnTo>
                    <a:pt x="716" y="266"/>
                  </a:lnTo>
                  <a:lnTo>
                    <a:pt x="726" y="312"/>
                  </a:lnTo>
                  <a:lnTo>
                    <a:pt x="736" y="356"/>
                  </a:lnTo>
                  <a:lnTo>
                    <a:pt x="750" y="400"/>
                  </a:lnTo>
                  <a:lnTo>
                    <a:pt x="766" y="441"/>
                  </a:lnTo>
                  <a:lnTo>
                    <a:pt x="785" y="482"/>
                  </a:lnTo>
                  <a:lnTo>
                    <a:pt x="802" y="521"/>
                  </a:lnTo>
                  <a:lnTo>
                    <a:pt x="821" y="558"/>
                  </a:lnTo>
                  <a:lnTo>
                    <a:pt x="840" y="592"/>
                  </a:lnTo>
                  <a:lnTo>
                    <a:pt x="858" y="622"/>
                  </a:lnTo>
                  <a:lnTo>
                    <a:pt x="875" y="651"/>
                  </a:lnTo>
                  <a:lnTo>
                    <a:pt x="891" y="676"/>
                  </a:lnTo>
                  <a:lnTo>
                    <a:pt x="905" y="697"/>
                  </a:lnTo>
                  <a:lnTo>
                    <a:pt x="917" y="713"/>
                  </a:lnTo>
                  <a:lnTo>
                    <a:pt x="926" y="726"/>
                  </a:lnTo>
                  <a:lnTo>
                    <a:pt x="931" y="734"/>
                  </a:lnTo>
                  <a:lnTo>
                    <a:pt x="934" y="736"/>
                  </a:lnTo>
                  <a:lnTo>
                    <a:pt x="773" y="727"/>
                  </a:lnTo>
                  <a:lnTo>
                    <a:pt x="479" y="643"/>
                  </a:lnTo>
                  <a:lnTo>
                    <a:pt x="0" y="664"/>
                  </a:lnTo>
                  <a:lnTo>
                    <a:pt x="3" y="660"/>
                  </a:lnTo>
                  <a:lnTo>
                    <a:pt x="7" y="654"/>
                  </a:lnTo>
                  <a:lnTo>
                    <a:pt x="14" y="641"/>
                  </a:lnTo>
                  <a:lnTo>
                    <a:pt x="25" y="624"/>
                  </a:lnTo>
                  <a:lnTo>
                    <a:pt x="37" y="604"/>
                  </a:lnTo>
                  <a:lnTo>
                    <a:pt x="51" y="580"/>
                  </a:lnTo>
                  <a:lnTo>
                    <a:pt x="66" y="554"/>
                  </a:lnTo>
                  <a:lnTo>
                    <a:pt x="81" y="525"/>
                  </a:lnTo>
                  <a:lnTo>
                    <a:pt x="97" y="495"/>
                  </a:lnTo>
                  <a:lnTo>
                    <a:pt x="113" y="462"/>
                  </a:lnTo>
                  <a:lnTo>
                    <a:pt x="128" y="430"/>
                  </a:lnTo>
                  <a:lnTo>
                    <a:pt x="144" y="397"/>
                  </a:lnTo>
                  <a:lnTo>
                    <a:pt x="157" y="363"/>
                  </a:lnTo>
                  <a:lnTo>
                    <a:pt x="169" y="330"/>
                  </a:lnTo>
                  <a:lnTo>
                    <a:pt x="179" y="299"/>
                  </a:lnTo>
                  <a:lnTo>
                    <a:pt x="195" y="244"/>
                  </a:lnTo>
                  <a:lnTo>
                    <a:pt x="208" y="195"/>
                  </a:lnTo>
                  <a:lnTo>
                    <a:pt x="221" y="155"/>
                  </a:lnTo>
                  <a:lnTo>
                    <a:pt x="231" y="122"/>
                  </a:lnTo>
                  <a:lnTo>
                    <a:pt x="238" y="96"/>
                  </a:lnTo>
                  <a:lnTo>
                    <a:pt x="244" y="76"/>
                  </a:lnTo>
                  <a:lnTo>
                    <a:pt x="248" y="66"/>
                  </a:lnTo>
                  <a:lnTo>
                    <a:pt x="249" y="62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376"/>
            <p:cNvSpPr>
              <a:spLocks/>
            </p:cNvSpPr>
            <p:nvPr/>
          </p:nvSpPr>
          <p:spPr bwMode="auto">
            <a:xfrm>
              <a:off x="6526213" y="2103438"/>
              <a:ext cx="814388" cy="966788"/>
            </a:xfrm>
            <a:custGeom>
              <a:avLst/>
              <a:gdLst>
                <a:gd name="T0" fmla="*/ 425 w 513"/>
                <a:gd name="T1" fmla="*/ 0 h 609"/>
                <a:gd name="T2" fmla="*/ 420 w 513"/>
                <a:gd name="T3" fmla="*/ 77 h 609"/>
                <a:gd name="T4" fmla="*/ 419 w 513"/>
                <a:gd name="T5" fmla="*/ 148 h 609"/>
                <a:gd name="T6" fmla="*/ 420 w 513"/>
                <a:gd name="T7" fmla="*/ 215 h 609"/>
                <a:gd name="T8" fmla="*/ 425 w 513"/>
                <a:gd name="T9" fmla="*/ 277 h 609"/>
                <a:gd name="T10" fmla="*/ 433 w 513"/>
                <a:gd name="T11" fmla="*/ 332 h 609"/>
                <a:gd name="T12" fmla="*/ 444 w 513"/>
                <a:gd name="T13" fmla="*/ 383 h 609"/>
                <a:gd name="T14" fmla="*/ 454 w 513"/>
                <a:gd name="T15" fmla="*/ 427 h 609"/>
                <a:gd name="T16" fmla="*/ 466 w 513"/>
                <a:gd name="T17" fmla="*/ 465 h 609"/>
                <a:gd name="T18" fmla="*/ 478 w 513"/>
                <a:gd name="T19" fmla="*/ 499 h 609"/>
                <a:gd name="T20" fmla="*/ 488 w 513"/>
                <a:gd name="T21" fmla="*/ 525 h 609"/>
                <a:gd name="T22" fmla="*/ 499 w 513"/>
                <a:gd name="T23" fmla="*/ 548 h 609"/>
                <a:gd name="T24" fmla="*/ 505 w 513"/>
                <a:gd name="T25" fmla="*/ 562 h 609"/>
                <a:gd name="T26" fmla="*/ 511 w 513"/>
                <a:gd name="T27" fmla="*/ 571 h 609"/>
                <a:gd name="T28" fmla="*/ 513 w 513"/>
                <a:gd name="T29" fmla="*/ 575 h 609"/>
                <a:gd name="T30" fmla="*/ 0 w 513"/>
                <a:gd name="T31" fmla="*/ 609 h 609"/>
                <a:gd name="T32" fmla="*/ 18 w 513"/>
                <a:gd name="T33" fmla="*/ 580 h 609"/>
                <a:gd name="T34" fmla="*/ 36 w 513"/>
                <a:gd name="T35" fmla="*/ 545 h 609"/>
                <a:gd name="T36" fmla="*/ 57 w 513"/>
                <a:gd name="T37" fmla="*/ 507 h 609"/>
                <a:gd name="T38" fmla="*/ 78 w 513"/>
                <a:gd name="T39" fmla="*/ 468 h 609"/>
                <a:gd name="T40" fmla="*/ 98 w 513"/>
                <a:gd name="T41" fmla="*/ 424 h 609"/>
                <a:gd name="T42" fmla="*/ 116 w 513"/>
                <a:gd name="T43" fmla="*/ 383 h 609"/>
                <a:gd name="T44" fmla="*/ 133 w 513"/>
                <a:gd name="T45" fmla="*/ 339 h 609"/>
                <a:gd name="T46" fmla="*/ 146 w 513"/>
                <a:gd name="T47" fmla="*/ 299 h 609"/>
                <a:gd name="T48" fmla="*/ 162 w 513"/>
                <a:gd name="T49" fmla="*/ 244 h 609"/>
                <a:gd name="T50" fmla="*/ 175 w 513"/>
                <a:gd name="T51" fmla="*/ 195 h 609"/>
                <a:gd name="T52" fmla="*/ 188 w 513"/>
                <a:gd name="T53" fmla="*/ 155 h 609"/>
                <a:gd name="T54" fmla="*/ 198 w 513"/>
                <a:gd name="T55" fmla="*/ 121 h 609"/>
                <a:gd name="T56" fmla="*/ 205 w 513"/>
                <a:gd name="T57" fmla="*/ 96 h 609"/>
                <a:gd name="T58" fmla="*/ 211 w 513"/>
                <a:gd name="T59" fmla="*/ 76 h 609"/>
                <a:gd name="T60" fmla="*/ 215 w 513"/>
                <a:gd name="T61" fmla="*/ 66 h 609"/>
                <a:gd name="T62" fmla="*/ 216 w 513"/>
                <a:gd name="T63" fmla="*/ 62 h 609"/>
                <a:gd name="T64" fmla="*/ 425 w 513"/>
                <a:gd name="T65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3" h="609">
                  <a:moveTo>
                    <a:pt x="425" y="0"/>
                  </a:moveTo>
                  <a:lnTo>
                    <a:pt x="420" y="77"/>
                  </a:lnTo>
                  <a:lnTo>
                    <a:pt x="419" y="148"/>
                  </a:lnTo>
                  <a:lnTo>
                    <a:pt x="420" y="215"/>
                  </a:lnTo>
                  <a:lnTo>
                    <a:pt x="425" y="277"/>
                  </a:lnTo>
                  <a:lnTo>
                    <a:pt x="433" y="332"/>
                  </a:lnTo>
                  <a:lnTo>
                    <a:pt x="444" y="383"/>
                  </a:lnTo>
                  <a:lnTo>
                    <a:pt x="454" y="427"/>
                  </a:lnTo>
                  <a:lnTo>
                    <a:pt x="466" y="465"/>
                  </a:lnTo>
                  <a:lnTo>
                    <a:pt x="478" y="499"/>
                  </a:lnTo>
                  <a:lnTo>
                    <a:pt x="488" y="525"/>
                  </a:lnTo>
                  <a:lnTo>
                    <a:pt x="499" y="548"/>
                  </a:lnTo>
                  <a:lnTo>
                    <a:pt x="505" y="562"/>
                  </a:lnTo>
                  <a:lnTo>
                    <a:pt x="511" y="571"/>
                  </a:lnTo>
                  <a:lnTo>
                    <a:pt x="513" y="575"/>
                  </a:lnTo>
                  <a:lnTo>
                    <a:pt x="0" y="609"/>
                  </a:lnTo>
                  <a:lnTo>
                    <a:pt x="18" y="580"/>
                  </a:lnTo>
                  <a:lnTo>
                    <a:pt x="36" y="545"/>
                  </a:lnTo>
                  <a:lnTo>
                    <a:pt x="57" y="507"/>
                  </a:lnTo>
                  <a:lnTo>
                    <a:pt x="78" y="468"/>
                  </a:lnTo>
                  <a:lnTo>
                    <a:pt x="98" y="424"/>
                  </a:lnTo>
                  <a:lnTo>
                    <a:pt x="116" y="383"/>
                  </a:lnTo>
                  <a:lnTo>
                    <a:pt x="133" y="339"/>
                  </a:lnTo>
                  <a:lnTo>
                    <a:pt x="146" y="299"/>
                  </a:lnTo>
                  <a:lnTo>
                    <a:pt x="162" y="244"/>
                  </a:lnTo>
                  <a:lnTo>
                    <a:pt x="175" y="195"/>
                  </a:lnTo>
                  <a:lnTo>
                    <a:pt x="188" y="155"/>
                  </a:lnTo>
                  <a:lnTo>
                    <a:pt x="198" y="121"/>
                  </a:lnTo>
                  <a:lnTo>
                    <a:pt x="205" y="96"/>
                  </a:lnTo>
                  <a:lnTo>
                    <a:pt x="211" y="76"/>
                  </a:lnTo>
                  <a:lnTo>
                    <a:pt x="215" y="66"/>
                  </a:lnTo>
                  <a:lnTo>
                    <a:pt x="216" y="62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377"/>
            <p:cNvSpPr>
              <a:spLocks/>
            </p:cNvSpPr>
            <p:nvPr/>
          </p:nvSpPr>
          <p:spPr bwMode="auto">
            <a:xfrm>
              <a:off x="7191376" y="2103438"/>
              <a:ext cx="765175" cy="1165225"/>
            </a:xfrm>
            <a:custGeom>
              <a:avLst/>
              <a:gdLst>
                <a:gd name="T0" fmla="*/ 6 w 482"/>
                <a:gd name="T1" fmla="*/ 0 h 734"/>
                <a:gd name="T2" fmla="*/ 9 w 482"/>
                <a:gd name="T3" fmla="*/ 2 h 734"/>
                <a:gd name="T4" fmla="*/ 17 w 482"/>
                <a:gd name="T5" fmla="*/ 7 h 734"/>
                <a:gd name="T6" fmla="*/ 30 w 482"/>
                <a:gd name="T7" fmla="*/ 15 h 734"/>
                <a:gd name="T8" fmla="*/ 46 w 482"/>
                <a:gd name="T9" fmla="*/ 24 h 734"/>
                <a:gd name="T10" fmla="*/ 65 w 482"/>
                <a:gd name="T11" fmla="*/ 34 h 734"/>
                <a:gd name="T12" fmla="*/ 88 w 482"/>
                <a:gd name="T13" fmla="*/ 45 h 734"/>
                <a:gd name="T14" fmla="*/ 111 w 482"/>
                <a:gd name="T15" fmla="*/ 57 h 734"/>
                <a:gd name="T16" fmla="*/ 137 w 482"/>
                <a:gd name="T17" fmla="*/ 67 h 734"/>
                <a:gd name="T18" fmla="*/ 166 w 482"/>
                <a:gd name="T19" fmla="*/ 77 h 734"/>
                <a:gd name="T20" fmla="*/ 194 w 482"/>
                <a:gd name="T21" fmla="*/ 84 h 734"/>
                <a:gd name="T22" fmla="*/ 217 w 482"/>
                <a:gd name="T23" fmla="*/ 87 h 734"/>
                <a:gd name="T24" fmla="*/ 237 w 482"/>
                <a:gd name="T25" fmla="*/ 87 h 734"/>
                <a:gd name="T26" fmla="*/ 253 w 482"/>
                <a:gd name="T27" fmla="*/ 87 h 734"/>
                <a:gd name="T28" fmla="*/ 262 w 482"/>
                <a:gd name="T29" fmla="*/ 85 h 734"/>
                <a:gd name="T30" fmla="*/ 266 w 482"/>
                <a:gd name="T31" fmla="*/ 85 h 734"/>
                <a:gd name="T32" fmla="*/ 259 w 482"/>
                <a:gd name="T33" fmla="*/ 130 h 734"/>
                <a:gd name="T34" fmla="*/ 257 w 482"/>
                <a:gd name="T35" fmla="*/ 174 h 734"/>
                <a:gd name="T36" fmla="*/ 258 w 482"/>
                <a:gd name="T37" fmla="*/ 220 h 734"/>
                <a:gd name="T38" fmla="*/ 264 w 482"/>
                <a:gd name="T39" fmla="*/ 266 h 734"/>
                <a:gd name="T40" fmla="*/ 274 w 482"/>
                <a:gd name="T41" fmla="*/ 311 h 734"/>
                <a:gd name="T42" fmla="*/ 285 w 482"/>
                <a:gd name="T43" fmla="*/ 355 h 734"/>
                <a:gd name="T44" fmla="*/ 298 w 482"/>
                <a:gd name="T45" fmla="*/ 398 h 734"/>
                <a:gd name="T46" fmla="*/ 314 w 482"/>
                <a:gd name="T47" fmla="*/ 440 h 734"/>
                <a:gd name="T48" fmla="*/ 333 w 482"/>
                <a:gd name="T49" fmla="*/ 481 h 734"/>
                <a:gd name="T50" fmla="*/ 350 w 482"/>
                <a:gd name="T51" fmla="*/ 520 h 734"/>
                <a:gd name="T52" fmla="*/ 369 w 482"/>
                <a:gd name="T53" fmla="*/ 557 h 734"/>
                <a:gd name="T54" fmla="*/ 388 w 482"/>
                <a:gd name="T55" fmla="*/ 589 h 734"/>
                <a:gd name="T56" fmla="*/ 406 w 482"/>
                <a:gd name="T57" fmla="*/ 621 h 734"/>
                <a:gd name="T58" fmla="*/ 423 w 482"/>
                <a:gd name="T59" fmla="*/ 650 h 734"/>
                <a:gd name="T60" fmla="*/ 439 w 482"/>
                <a:gd name="T61" fmla="*/ 673 h 734"/>
                <a:gd name="T62" fmla="*/ 453 w 482"/>
                <a:gd name="T63" fmla="*/ 694 h 734"/>
                <a:gd name="T64" fmla="*/ 465 w 482"/>
                <a:gd name="T65" fmla="*/ 711 h 734"/>
                <a:gd name="T66" fmla="*/ 474 w 482"/>
                <a:gd name="T67" fmla="*/ 723 h 734"/>
                <a:gd name="T68" fmla="*/ 479 w 482"/>
                <a:gd name="T69" fmla="*/ 731 h 734"/>
                <a:gd name="T70" fmla="*/ 482 w 482"/>
                <a:gd name="T71" fmla="*/ 734 h 734"/>
                <a:gd name="T72" fmla="*/ 94 w 482"/>
                <a:gd name="T73" fmla="*/ 575 h 734"/>
                <a:gd name="T74" fmla="*/ 92 w 482"/>
                <a:gd name="T75" fmla="*/ 571 h 734"/>
                <a:gd name="T76" fmla="*/ 86 w 482"/>
                <a:gd name="T77" fmla="*/ 562 h 734"/>
                <a:gd name="T78" fmla="*/ 80 w 482"/>
                <a:gd name="T79" fmla="*/ 548 h 734"/>
                <a:gd name="T80" fmla="*/ 69 w 482"/>
                <a:gd name="T81" fmla="*/ 525 h 734"/>
                <a:gd name="T82" fmla="*/ 59 w 482"/>
                <a:gd name="T83" fmla="*/ 499 h 734"/>
                <a:gd name="T84" fmla="*/ 47 w 482"/>
                <a:gd name="T85" fmla="*/ 465 h 734"/>
                <a:gd name="T86" fmla="*/ 35 w 482"/>
                <a:gd name="T87" fmla="*/ 427 h 734"/>
                <a:gd name="T88" fmla="*/ 25 w 482"/>
                <a:gd name="T89" fmla="*/ 383 h 734"/>
                <a:gd name="T90" fmla="*/ 14 w 482"/>
                <a:gd name="T91" fmla="*/ 332 h 734"/>
                <a:gd name="T92" fmla="*/ 6 w 482"/>
                <a:gd name="T93" fmla="*/ 277 h 734"/>
                <a:gd name="T94" fmla="*/ 1 w 482"/>
                <a:gd name="T95" fmla="*/ 215 h 734"/>
                <a:gd name="T96" fmla="*/ 0 w 482"/>
                <a:gd name="T97" fmla="*/ 148 h 734"/>
                <a:gd name="T98" fmla="*/ 1 w 482"/>
                <a:gd name="T99" fmla="*/ 77 h 734"/>
                <a:gd name="T100" fmla="*/ 6 w 482"/>
                <a:gd name="T101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2" h="734">
                  <a:moveTo>
                    <a:pt x="6" y="0"/>
                  </a:moveTo>
                  <a:lnTo>
                    <a:pt x="9" y="2"/>
                  </a:lnTo>
                  <a:lnTo>
                    <a:pt x="17" y="7"/>
                  </a:lnTo>
                  <a:lnTo>
                    <a:pt x="30" y="15"/>
                  </a:lnTo>
                  <a:lnTo>
                    <a:pt x="46" y="24"/>
                  </a:lnTo>
                  <a:lnTo>
                    <a:pt x="65" y="34"/>
                  </a:lnTo>
                  <a:lnTo>
                    <a:pt x="88" y="45"/>
                  </a:lnTo>
                  <a:lnTo>
                    <a:pt x="111" y="57"/>
                  </a:lnTo>
                  <a:lnTo>
                    <a:pt x="137" y="67"/>
                  </a:lnTo>
                  <a:lnTo>
                    <a:pt x="166" y="77"/>
                  </a:lnTo>
                  <a:lnTo>
                    <a:pt x="194" y="84"/>
                  </a:lnTo>
                  <a:lnTo>
                    <a:pt x="217" y="87"/>
                  </a:lnTo>
                  <a:lnTo>
                    <a:pt x="237" y="87"/>
                  </a:lnTo>
                  <a:lnTo>
                    <a:pt x="253" y="87"/>
                  </a:lnTo>
                  <a:lnTo>
                    <a:pt x="262" y="85"/>
                  </a:lnTo>
                  <a:lnTo>
                    <a:pt x="266" y="85"/>
                  </a:lnTo>
                  <a:lnTo>
                    <a:pt x="259" y="130"/>
                  </a:lnTo>
                  <a:lnTo>
                    <a:pt x="257" y="174"/>
                  </a:lnTo>
                  <a:lnTo>
                    <a:pt x="258" y="220"/>
                  </a:lnTo>
                  <a:lnTo>
                    <a:pt x="264" y="266"/>
                  </a:lnTo>
                  <a:lnTo>
                    <a:pt x="274" y="311"/>
                  </a:lnTo>
                  <a:lnTo>
                    <a:pt x="285" y="355"/>
                  </a:lnTo>
                  <a:lnTo>
                    <a:pt x="298" y="398"/>
                  </a:lnTo>
                  <a:lnTo>
                    <a:pt x="314" y="440"/>
                  </a:lnTo>
                  <a:lnTo>
                    <a:pt x="333" y="481"/>
                  </a:lnTo>
                  <a:lnTo>
                    <a:pt x="350" y="520"/>
                  </a:lnTo>
                  <a:lnTo>
                    <a:pt x="369" y="557"/>
                  </a:lnTo>
                  <a:lnTo>
                    <a:pt x="388" y="589"/>
                  </a:lnTo>
                  <a:lnTo>
                    <a:pt x="406" y="621"/>
                  </a:lnTo>
                  <a:lnTo>
                    <a:pt x="423" y="650"/>
                  </a:lnTo>
                  <a:lnTo>
                    <a:pt x="439" y="673"/>
                  </a:lnTo>
                  <a:lnTo>
                    <a:pt x="453" y="694"/>
                  </a:lnTo>
                  <a:lnTo>
                    <a:pt x="465" y="711"/>
                  </a:lnTo>
                  <a:lnTo>
                    <a:pt x="474" y="723"/>
                  </a:lnTo>
                  <a:lnTo>
                    <a:pt x="479" y="731"/>
                  </a:lnTo>
                  <a:lnTo>
                    <a:pt x="482" y="734"/>
                  </a:lnTo>
                  <a:lnTo>
                    <a:pt x="94" y="575"/>
                  </a:lnTo>
                  <a:lnTo>
                    <a:pt x="92" y="571"/>
                  </a:lnTo>
                  <a:lnTo>
                    <a:pt x="86" y="562"/>
                  </a:lnTo>
                  <a:lnTo>
                    <a:pt x="80" y="548"/>
                  </a:lnTo>
                  <a:lnTo>
                    <a:pt x="69" y="525"/>
                  </a:lnTo>
                  <a:lnTo>
                    <a:pt x="59" y="499"/>
                  </a:lnTo>
                  <a:lnTo>
                    <a:pt x="47" y="465"/>
                  </a:lnTo>
                  <a:lnTo>
                    <a:pt x="35" y="427"/>
                  </a:lnTo>
                  <a:lnTo>
                    <a:pt x="25" y="383"/>
                  </a:lnTo>
                  <a:lnTo>
                    <a:pt x="14" y="332"/>
                  </a:lnTo>
                  <a:lnTo>
                    <a:pt x="6" y="277"/>
                  </a:lnTo>
                  <a:lnTo>
                    <a:pt x="1" y="215"/>
                  </a:lnTo>
                  <a:lnTo>
                    <a:pt x="0" y="148"/>
                  </a:lnTo>
                  <a:lnTo>
                    <a:pt x="1" y="7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378"/>
            <p:cNvSpPr>
              <a:spLocks/>
            </p:cNvSpPr>
            <p:nvPr/>
          </p:nvSpPr>
          <p:spPr bwMode="auto">
            <a:xfrm>
              <a:off x="7239001" y="3298825"/>
              <a:ext cx="274638" cy="471488"/>
            </a:xfrm>
            <a:custGeom>
              <a:avLst/>
              <a:gdLst>
                <a:gd name="T0" fmla="*/ 117 w 173"/>
                <a:gd name="T1" fmla="*/ 0 h 297"/>
                <a:gd name="T2" fmla="*/ 136 w 173"/>
                <a:gd name="T3" fmla="*/ 5 h 297"/>
                <a:gd name="T4" fmla="*/ 152 w 173"/>
                <a:gd name="T5" fmla="*/ 16 h 297"/>
                <a:gd name="T6" fmla="*/ 164 w 173"/>
                <a:gd name="T7" fmla="*/ 32 h 297"/>
                <a:gd name="T8" fmla="*/ 170 w 173"/>
                <a:gd name="T9" fmla="*/ 50 h 297"/>
                <a:gd name="T10" fmla="*/ 173 w 173"/>
                <a:gd name="T11" fmla="*/ 72 h 297"/>
                <a:gd name="T12" fmla="*/ 170 w 173"/>
                <a:gd name="T13" fmla="*/ 97 h 297"/>
                <a:gd name="T14" fmla="*/ 168 w 173"/>
                <a:gd name="T15" fmla="*/ 113 h 297"/>
                <a:gd name="T16" fmla="*/ 164 w 173"/>
                <a:gd name="T17" fmla="*/ 134 h 297"/>
                <a:gd name="T18" fmla="*/ 160 w 173"/>
                <a:gd name="T19" fmla="*/ 156 h 297"/>
                <a:gd name="T20" fmla="*/ 156 w 173"/>
                <a:gd name="T21" fmla="*/ 180 h 297"/>
                <a:gd name="T22" fmla="*/ 151 w 173"/>
                <a:gd name="T23" fmla="*/ 204 h 297"/>
                <a:gd name="T24" fmla="*/ 147 w 173"/>
                <a:gd name="T25" fmla="*/ 228 h 297"/>
                <a:gd name="T26" fmla="*/ 143 w 173"/>
                <a:gd name="T27" fmla="*/ 250 h 297"/>
                <a:gd name="T28" fmla="*/ 139 w 173"/>
                <a:gd name="T29" fmla="*/ 269 h 297"/>
                <a:gd name="T30" fmla="*/ 136 w 173"/>
                <a:gd name="T31" fmla="*/ 284 h 297"/>
                <a:gd name="T32" fmla="*/ 134 w 173"/>
                <a:gd name="T33" fmla="*/ 293 h 297"/>
                <a:gd name="T34" fmla="*/ 134 w 173"/>
                <a:gd name="T35" fmla="*/ 297 h 297"/>
                <a:gd name="T36" fmla="*/ 0 w 173"/>
                <a:gd name="T37" fmla="*/ 280 h 297"/>
                <a:gd name="T38" fmla="*/ 0 w 173"/>
                <a:gd name="T39" fmla="*/ 276 h 297"/>
                <a:gd name="T40" fmla="*/ 1 w 173"/>
                <a:gd name="T41" fmla="*/ 263 h 297"/>
                <a:gd name="T42" fmla="*/ 4 w 173"/>
                <a:gd name="T43" fmla="*/ 245 h 297"/>
                <a:gd name="T44" fmla="*/ 7 w 173"/>
                <a:gd name="T45" fmla="*/ 221 h 297"/>
                <a:gd name="T46" fmla="*/ 9 w 173"/>
                <a:gd name="T47" fmla="*/ 194 h 297"/>
                <a:gd name="T48" fmla="*/ 12 w 173"/>
                <a:gd name="T49" fmla="*/ 166 h 297"/>
                <a:gd name="T50" fmla="*/ 16 w 173"/>
                <a:gd name="T51" fmla="*/ 139 h 297"/>
                <a:gd name="T52" fmla="*/ 18 w 173"/>
                <a:gd name="T53" fmla="*/ 113 h 297"/>
                <a:gd name="T54" fmla="*/ 22 w 173"/>
                <a:gd name="T55" fmla="*/ 91 h 297"/>
                <a:gd name="T56" fmla="*/ 25 w 173"/>
                <a:gd name="T57" fmla="*/ 73 h 297"/>
                <a:gd name="T58" fmla="*/ 33 w 173"/>
                <a:gd name="T59" fmla="*/ 51 h 297"/>
                <a:gd name="T60" fmla="*/ 43 w 173"/>
                <a:gd name="T61" fmla="*/ 32 h 297"/>
                <a:gd name="T62" fmla="*/ 58 w 173"/>
                <a:gd name="T63" fmla="*/ 17 h 297"/>
                <a:gd name="T64" fmla="*/ 76 w 173"/>
                <a:gd name="T65" fmla="*/ 7 h 297"/>
                <a:gd name="T66" fmla="*/ 96 w 173"/>
                <a:gd name="T67" fmla="*/ 0 h 297"/>
                <a:gd name="T68" fmla="*/ 117 w 173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3" h="297">
                  <a:moveTo>
                    <a:pt x="117" y="0"/>
                  </a:moveTo>
                  <a:lnTo>
                    <a:pt x="136" y="5"/>
                  </a:lnTo>
                  <a:lnTo>
                    <a:pt x="152" y="16"/>
                  </a:lnTo>
                  <a:lnTo>
                    <a:pt x="164" y="32"/>
                  </a:lnTo>
                  <a:lnTo>
                    <a:pt x="170" y="50"/>
                  </a:lnTo>
                  <a:lnTo>
                    <a:pt x="173" y="72"/>
                  </a:lnTo>
                  <a:lnTo>
                    <a:pt x="170" y="97"/>
                  </a:lnTo>
                  <a:lnTo>
                    <a:pt x="168" y="113"/>
                  </a:lnTo>
                  <a:lnTo>
                    <a:pt x="164" y="134"/>
                  </a:lnTo>
                  <a:lnTo>
                    <a:pt x="160" y="156"/>
                  </a:lnTo>
                  <a:lnTo>
                    <a:pt x="156" y="180"/>
                  </a:lnTo>
                  <a:lnTo>
                    <a:pt x="151" y="204"/>
                  </a:lnTo>
                  <a:lnTo>
                    <a:pt x="147" y="228"/>
                  </a:lnTo>
                  <a:lnTo>
                    <a:pt x="143" y="250"/>
                  </a:lnTo>
                  <a:lnTo>
                    <a:pt x="139" y="269"/>
                  </a:lnTo>
                  <a:lnTo>
                    <a:pt x="136" y="284"/>
                  </a:lnTo>
                  <a:lnTo>
                    <a:pt x="134" y="293"/>
                  </a:lnTo>
                  <a:lnTo>
                    <a:pt x="134" y="297"/>
                  </a:lnTo>
                  <a:lnTo>
                    <a:pt x="0" y="280"/>
                  </a:lnTo>
                  <a:lnTo>
                    <a:pt x="0" y="276"/>
                  </a:lnTo>
                  <a:lnTo>
                    <a:pt x="1" y="263"/>
                  </a:lnTo>
                  <a:lnTo>
                    <a:pt x="4" y="245"/>
                  </a:lnTo>
                  <a:lnTo>
                    <a:pt x="7" y="221"/>
                  </a:lnTo>
                  <a:lnTo>
                    <a:pt x="9" y="194"/>
                  </a:lnTo>
                  <a:lnTo>
                    <a:pt x="12" y="166"/>
                  </a:lnTo>
                  <a:lnTo>
                    <a:pt x="16" y="139"/>
                  </a:lnTo>
                  <a:lnTo>
                    <a:pt x="18" y="113"/>
                  </a:lnTo>
                  <a:lnTo>
                    <a:pt x="22" y="91"/>
                  </a:lnTo>
                  <a:lnTo>
                    <a:pt x="25" y="73"/>
                  </a:lnTo>
                  <a:lnTo>
                    <a:pt x="33" y="51"/>
                  </a:lnTo>
                  <a:lnTo>
                    <a:pt x="43" y="32"/>
                  </a:lnTo>
                  <a:lnTo>
                    <a:pt x="58" y="17"/>
                  </a:lnTo>
                  <a:lnTo>
                    <a:pt x="76" y="7"/>
                  </a:lnTo>
                  <a:lnTo>
                    <a:pt x="96" y="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0" name="Freeform 379"/>
            <p:cNvSpPr>
              <a:spLocks/>
            </p:cNvSpPr>
            <p:nvPr/>
          </p:nvSpPr>
          <p:spPr bwMode="auto">
            <a:xfrm>
              <a:off x="7258051" y="3298825"/>
              <a:ext cx="234950" cy="460375"/>
            </a:xfrm>
            <a:custGeom>
              <a:avLst/>
              <a:gdLst>
                <a:gd name="T0" fmla="*/ 99 w 148"/>
                <a:gd name="T1" fmla="*/ 0 h 290"/>
                <a:gd name="T2" fmla="*/ 102 w 148"/>
                <a:gd name="T3" fmla="*/ 0 h 290"/>
                <a:gd name="T4" fmla="*/ 103 w 148"/>
                <a:gd name="T5" fmla="*/ 0 h 290"/>
                <a:gd name="T6" fmla="*/ 103 w 148"/>
                <a:gd name="T7" fmla="*/ 0 h 290"/>
                <a:gd name="T8" fmla="*/ 103 w 148"/>
                <a:gd name="T9" fmla="*/ 0 h 290"/>
                <a:gd name="T10" fmla="*/ 110 w 148"/>
                <a:gd name="T11" fmla="*/ 1 h 290"/>
                <a:gd name="T12" fmla="*/ 116 w 148"/>
                <a:gd name="T13" fmla="*/ 3 h 290"/>
                <a:gd name="T14" fmla="*/ 86 w 148"/>
                <a:gd name="T15" fmla="*/ 159 h 290"/>
                <a:gd name="T16" fmla="*/ 148 w 148"/>
                <a:gd name="T17" fmla="*/ 166 h 290"/>
                <a:gd name="T18" fmla="*/ 148 w 148"/>
                <a:gd name="T19" fmla="*/ 166 h 290"/>
                <a:gd name="T20" fmla="*/ 148 w 148"/>
                <a:gd name="T21" fmla="*/ 169 h 290"/>
                <a:gd name="T22" fmla="*/ 146 w 148"/>
                <a:gd name="T23" fmla="*/ 172 h 290"/>
                <a:gd name="T24" fmla="*/ 146 w 148"/>
                <a:gd name="T25" fmla="*/ 176 h 290"/>
                <a:gd name="T26" fmla="*/ 145 w 148"/>
                <a:gd name="T27" fmla="*/ 180 h 290"/>
                <a:gd name="T28" fmla="*/ 84 w 148"/>
                <a:gd name="T29" fmla="*/ 172 h 290"/>
                <a:gd name="T30" fmla="*/ 63 w 148"/>
                <a:gd name="T31" fmla="*/ 290 h 290"/>
                <a:gd name="T32" fmla="*/ 46 w 148"/>
                <a:gd name="T33" fmla="*/ 288 h 290"/>
                <a:gd name="T34" fmla="*/ 68 w 148"/>
                <a:gd name="T35" fmla="*/ 170 h 290"/>
                <a:gd name="T36" fmla="*/ 0 w 148"/>
                <a:gd name="T37" fmla="*/ 161 h 290"/>
                <a:gd name="T38" fmla="*/ 1 w 148"/>
                <a:gd name="T39" fmla="*/ 157 h 290"/>
                <a:gd name="T40" fmla="*/ 1 w 148"/>
                <a:gd name="T41" fmla="*/ 153 h 290"/>
                <a:gd name="T42" fmla="*/ 2 w 148"/>
                <a:gd name="T43" fmla="*/ 151 h 290"/>
                <a:gd name="T44" fmla="*/ 2 w 148"/>
                <a:gd name="T45" fmla="*/ 148 h 290"/>
                <a:gd name="T46" fmla="*/ 2 w 148"/>
                <a:gd name="T47" fmla="*/ 148 h 290"/>
                <a:gd name="T48" fmla="*/ 70 w 148"/>
                <a:gd name="T49" fmla="*/ 156 h 290"/>
                <a:gd name="T50" fmla="*/ 99 w 148"/>
                <a:gd name="T5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290">
                  <a:moveTo>
                    <a:pt x="99" y="0"/>
                  </a:move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86" y="159"/>
                  </a:lnTo>
                  <a:lnTo>
                    <a:pt x="148" y="166"/>
                  </a:lnTo>
                  <a:lnTo>
                    <a:pt x="148" y="166"/>
                  </a:lnTo>
                  <a:lnTo>
                    <a:pt x="148" y="169"/>
                  </a:lnTo>
                  <a:lnTo>
                    <a:pt x="146" y="172"/>
                  </a:lnTo>
                  <a:lnTo>
                    <a:pt x="146" y="176"/>
                  </a:lnTo>
                  <a:lnTo>
                    <a:pt x="145" y="180"/>
                  </a:lnTo>
                  <a:lnTo>
                    <a:pt x="84" y="172"/>
                  </a:lnTo>
                  <a:lnTo>
                    <a:pt x="63" y="290"/>
                  </a:lnTo>
                  <a:lnTo>
                    <a:pt x="46" y="288"/>
                  </a:lnTo>
                  <a:lnTo>
                    <a:pt x="68" y="170"/>
                  </a:lnTo>
                  <a:lnTo>
                    <a:pt x="0" y="161"/>
                  </a:lnTo>
                  <a:lnTo>
                    <a:pt x="1" y="157"/>
                  </a:lnTo>
                  <a:lnTo>
                    <a:pt x="1" y="153"/>
                  </a:lnTo>
                  <a:lnTo>
                    <a:pt x="2" y="151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70" y="156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1" name="Freeform 380"/>
            <p:cNvSpPr>
              <a:spLocks/>
            </p:cNvSpPr>
            <p:nvPr/>
          </p:nvSpPr>
          <p:spPr bwMode="auto">
            <a:xfrm>
              <a:off x="6773863" y="3265488"/>
              <a:ext cx="250825" cy="455613"/>
            </a:xfrm>
            <a:custGeom>
              <a:avLst/>
              <a:gdLst>
                <a:gd name="T0" fmla="*/ 86 w 158"/>
                <a:gd name="T1" fmla="*/ 0 h 287"/>
                <a:gd name="T2" fmla="*/ 108 w 158"/>
                <a:gd name="T3" fmla="*/ 4 h 287"/>
                <a:gd name="T4" fmla="*/ 127 w 158"/>
                <a:gd name="T5" fmla="*/ 12 h 287"/>
                <a:gd name="T6" fmla="*/ 140 w 158"/>
                <a:gd name="T7" fmla="*/ 26 h 287"/>
                <a:gd name="T8" fmla="*/ 150 w 158"/>
                <a:gd name="T9" fmla="*/ 43 h 287"/>
                <a:gd name="T10" fmla="*/ 157 w 158"/>
                <a:gd name="T11" fmla="*/ 64 h 287"/>
                <a:gd name="T12" fmla="*/ 158 w 158"/>
                <a:gd name="T13" fmla="*/ 89 h 287"/>
                <a:gd name="T14" fmla="*/ 157 w 158"/>
                <a:gd name="T15" fmla="*/ 108 h 287"/>
                <a:gd name="T16" fmla="*/ 157 w 158"/>
                <a:gd name="T17" fmla="*/ 130 h 287"/>
                <a:gd name="T18" fmla="*/ 155 w 158"/>
                <a:gd name="T19" fmla="*/ 155 h 287"/>
                <a:gd name="T20" fmla="*/ 154 w 158"/>
                <a:gd name="T21" fmla="*/ 181 h 287"/>
                <a:gd name="T22" fmla="*/ 153 w 158"/>
                <a:gd name="T23" fmla="*/ 207 h 287"/>
                <a:gd name="T24" fmla="*/ 152 w 158"/>
                <a:gd name="T25" fmla="*/ 232 h 287"/>
                <a:gd name="T26" fmla="*/ 150 w 158"/>
                <a:gd name="T27" fmla="*/ 254 h 287"/>
                <a:gd name="T28" fmla="*/ 150 w 158"/>
                <a:gd name="T29" fmla="*/ 271 h 287"/>
                <a:gd name="T30" fmla="*/ 149 w 158"/>
                <a:gd name="T31" fmla="*/ 283 h 287"/>
                <a:gd name="T32" fmla="*/ 149 w 158"/>
                <a:gd name="T33" fmla="*/ 287 h 287"/>
                <a:gd name="T34" fmla="*/ 6 w 158"/>
                <a:gd name="T35" fmla="*/ 283 h 287"/>
                <a:gd name="T36" fmla="*/ 5 w 158"/>
                <a:gd name="T37" fmla="*/ 279 h 287"/>
                <a:gd name="T38" fmla="*/ 5 w 158"/>
                <a:gd name="T39" fmla="*/ 266 h 287"/>
                <a:gd name="T40" fmla="*/ 4 w 158"/>
                <a:gd name="T41" fmla="*/ 248 h 287"/>
                <a:gd name="T42" fmla="*/ 2 w 158"/>
                <a:gd name="T43" fmla="*/ 225 h 287"/>
                <a:gd name="T44" fmla="*/ 2 w 158"/>
                <a:gd name="T45" fmla="*/ 199 h 287"/>
                <a:gd name="T46" fmla="*/ 1 w 158"/>
                <a:gd name="T47" fmla="*/ 172 h 287"/>
                <a:gd name="T48" fmla="*/ 0 w 158"/>
                <a:gd name="T49" fmla="*/ 144 h 287"/>
                <a:gd name="T50" fmla="*/ 0 w 158"/>
                <a:gd name="T51" fmla="*/ 118 h 287"/>
                <a:gd name="T52" fmla="*/ 0 w 158"/>
                <a:gd name="T53" fmla="*/ 96 h 287"/>
                <a:gd name="T54" fmla="*/ 1 w 158"/>
                <a:gd name="T55" fmla="*/ 79 h 287"/>
                <a:gd name="T56" fmla="*/ 5 w 158"/>
                <a:gd name="T57" fmla="*/ 57 h 287"/>
                <a:gd name="T58" fmla="*/ 14 w 158"/>
                <a:gd name="T59" fmla="*/ 37 h 287"/>
                <a:gd name="T60" fmla="*/ 27 w 158"/>
                <a:gd name="T61" fmla="*/ 21 h 287"/>
                <a:gd name="T62" fmla="*/ 43 w 158"/>
                <a:gd name="T63" fmla="*/ 9 h 287"/>
                <a:gd name="T64" fmla="*/ 64 w 158"/>
                <a:gd name="T65" fmla="*/ 2 h 287"/>
                <a:gd name="T66" fmla="*/ 86 w 158"/>
                <a:gd name="T6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287">
                  <a:moveTo>
                    <a:pt x="86" y="0"/>
                  </a:moveTo>
                  <a:lnTo>
                    <a:pt x="108" y="4"/>
                  </a:lnTo>
                  <a:lnTo>
                    <a:pt x="127" y="12"/>
                  </a:lnTo>
                  <a:lnTo>
                    <a:pt x="140" y="26"/>
                  </a:lnTo>
                  <a:lnTo>
                    <a:pt x="150" y="43"/>
                  </a:lnTo>
                  <a:lnTo>
                    <a:pt x="157" y="64"/>
                  </a:lnTo>
                  <a:lnTo>
                    <a:pt x="158" y="89"/>
                  </a:lnTo>
                  <a:lnTo>
                    <a:pt x="157" y="108"/>
                  </a:lnTo>
                  <a:lnTo>
                    <a:pt x="157" y="130"/>
                  </a:lnTo>
                  <a:lnTo>
                    <a:pt x="155" y="155"/>
                  </a:lnTo>
                  <a:lnTo>
                    <a:pt x="154" y="181"/>
                  </a:lnTo>
                  <a:lnTo>
                    <a:pt x="153" y="207"/>
                  </a:lnTo>
                  <a:lnTo>
                    <a:pt x="152" y="232"/>
                  </a:lnTo>
                  <a:lnTo>
                    <a:pt x="150" y="254"/>
                  </a:lnTo>
                  <a:lnTo>
                    <a:pt x="150" y="271"/>
                  </a:lnTo>
                  <a:lnTo>
                    <a:pt x="149" y="283"/>
                  </a:lnTo>
                  <a:lnTo>
                    <a:pt x="149" y="287"/>
                  </a:lnTo>
                  <a:lnTo>
                    <a:pt x="6" y="283"/>
                  </a:lnTo>
                  <a:lnTo>
                    <a:pt x="5" y="279"/>
                  </a:lnTo>
                  <a:lnTo>
                    <a:pt x="5" y="266"/>
                  </a:lnTo>
                  <a:lnTo>
                    <a:pt x="4" y="248"/>
                  </a:lnTo>
                  <a:lnTo>
                    <a:pt x="2" y="225"/>
                  </a:lnTo>
                  <a:lnTo>
                    <a:pt x="2" y="199"/>
                  </a:lnTo>
                  <a:lnTo>
                    <a:pt x="1" y="172"/>
                  </a:lnTo>
                  <a:lnTo>
                    <a:pt x="0" y="144"/>
                  </a:lnTo>
                  <a:lnTo>
                    <a:pt x="0" y="118"/>
                  </a:lnTo>
                  <a:lnTo>
                    <a:pt x="0" y="96"/>
                  </a:lnTo>
                  <a:lnTo>
                    <a:pt x="1" y="79"/>
                  </a:lnTo>
                  <a:lnTo>
                    <a:pt x="5" y="57"/>
                  </a:lnTo>
                  <a:lnTo>
                    <a:pt x="14" y="37"/>
                  </a:lnTo>
                  <a:lnTo>
                    <a:pt x="27" y="21"/>
                  </a:lnTo>
                  <a:lnTo>
                    <a:pt x="43" y="9"/>
                  </a:lnTo>
                  <a:lnTo>
                    <a:pt x="64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381"/>
            <p:cNvSpPr>
              <a:spLocks/>
            </p:cNvSpPr>
            <p:nvPr/>
          </p:nvSpPr>
          <p:spPr bwMode="auto">
            <a:xfrm>
              <a:off x="6773863" y="3265488"/>
              <a:ext cx="249238" cy="454025"/>
            </a:xfrm>
            <a:custGeom>
              <a:avLst/>
              <a:gdLst>
                <a:gd name="T0" fmla="*/ 81 w 157"/>
                <a:gd name="T1" fmla="*/ 0 h 286"/>
                <a:gd name="T2" fmla="*/ 82 w 157"/>
                <a:gd name="T3" fmla="*/ 0 h 286"/>
                <a:gd name="T4" fmla="*/ 83 w 157"/>
                <a:gd name="T5" fmla="*/ 0 h 286"/>
                <a:gd name="T6" fmla="*/ 85 w 157"/>
                <a:gd name="T7" fmla="*/ 0 h 286"/>
                <a:gd name="T8" fmla="*/ 85 w 157"/>
                <a:gd name="T9" fmla="*/ 0 h 286"/>
                <a:gd name="T10" fmla="*/ 91 w 157"/>
                <a:gd name="T11" fmla="*/ 0 h 286"/>
                <a:gd name="T12" fmla="*/ 98 w 157"/>
                <a:gd name="T13" fmla="*/ 2 h 286"/>
                <a:gd name="T14" fmla="*/ 91 w 157"/>
                <a:gd name="T15" fmla="*/ 156 h 286"/>
                <a:gd name="T16" fmla="*/ 157 w 157"/>
                <a:gd name="T17" fmla="*/ 157 h 286"/>
                <a:gd name="T18" fmla="*/ 157 w 157"/>
                <a:gd name="T19" fmla="*/ 159 h 286"/>
                <a:gd name="T20" fmla="*/ 157 w 157"/>
                <a:gd name="T21" fmla="*/ 161 h 286"/>
                <a:gd name="T22" fmla="*/ 157 w 157"/>
                <a:gd name="T23" fmla="*/ 167 h 286"/>
                <a:gd name="T24" fmla="*/ 157 w 157"/>
                <a:gd name="T25" fmla="*/ 170 h 286"/>
                <a:gd name="T26" fmla="*/ 90 w 157"/>
                <a:gd name="T27" fmla="*/ 169 h 286"/>
                <a:gd name="T28" fmla="*/ 85 w 157"/>
                <a:gd name="T29" fmla="*/ 286 h 286"/>
                <a:gd name="T30" fmla="*/ 68 w 157"/>
                <a:gd name="T31" fmla="*/ 284 h 286"/>
                <a:gd name="T32" fmla="*/ 73 w 157"/>
                <a:gd name="T33" fmla="*/ 168 h 286"/>
                <a:gd name="T34" fmla="*/ 1 w 157"/>
                <a:gd name="T35" fmla="*/ 167 h 286"/>
                <a:gd name="T36" fmla="*/ 1 w 157"/>
                <a:gd name="T37" fmla="*/ 161 h 286"/>
                <a:gd name="T38" fmla="*/ 1 w 157"/>
                <a:gd name="T39" fmla="*/ 157 h 286"/>
                <a:gd name="T40" fmla="*/ 0 w 157"/>
                <a:gd name="T41" fmla="*/ 153 h 286"/>
                <a:gd name="T42" fmla="*/ 0 w 157"/>
                <a:gd name="T43" fmla="*/ 152 h 286"/>
                <a:gd name="T44" fmla="*/ 73 w 157"/>
                <a:gd name="T45" fmla="*/ 155 h 286"/>
                <a:gd name="T46" fmla="*/ 81 w 157"/>
                <a:gd name="T4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7" h="286">
                  <a:moveTo>
                    <a:pt x="81" y="0"/>
                  </a:moveTo>
                  <a:lnTo>
                    <a:pt x="82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2"/>
                  </a:lnTo>
                  <a:lnTo>
                    <a:pt x="91" y="156"/>
                  </a:lnTo>
                  <a:lnTo>
                    <a:pt x="157" y="157"/>
                  </a:lnTo>
                  <a:lnTo>
                    <a:pt x="157" y="159"/>
                  </a:lnTo>
                  <a:lnTo>
                    <a:pt x="157" y="161"/>
                  </a:lnTo>
                  <a:lnTo>
                    <a:pt x="157" y="167"/>
                  </a:lnTo>
                  <a:lnTo>
                    <a:pt x="157" y="170"/>
                  </a:lnTo>
                  <a:lnTo>
                    <a:pt x="90" y="169"/>
                  </a:lnTo>
                  <a:lnTo>
                    <a:pt x="85" y="286"/>
                  </a:lnTo>
                  <a:lnTo>
                    <a:pt x="68" y="284"/>
                  </a:lnTo>
                  <a:lnTo>
                    <a:pt x="73" y="168"/>
                  </a:lnTo>
                  <a:lnTo>
                    <a:pt x="1" y="167"/>
                  </a:lnTo>
                  <a:lnTo>
                    <a:pt x="1" y="161"/>
                  </a:lnTo>
                  <a:lnTo>
                    <a:pt x="1" y="157"/>
                  </a:lnTo>
                  <a:lnTo>
                    <a:pt x="0" y="153"/>
                  </a:lnTo>
                  <a:lnTo>
                    <a:pt x="0" y="152"/>
                  </a:lnTo>
                  <a:lnTo>
                    <a:pt x="73" y="15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3" name="Freeform 382"/>
            <p:cNvSpPr>
              <a:spLocks/>
            </p:cNvSpPr>
            <p:nvPr/>
          </p:nvSpPr>
          <p:spPr bwMode="auto">
            <a:xfrm>
              <a:off x="7186613" y="3900488"/>
              <a:ext cx="242888" cy="469900"/>
            </a:xfrm>
            <a:custGeom>
              <a:avLst/>
              <a:gdLst>
                <a:gd name="T0" fmla="*/ 92 w 153"/>
                <a:gd name="T1" fmla="*/ 0 h 296"/>
                <a:gd name="T2" fmla="*/ 112 w 153"/>
                <a:gd name="T3" fmla="*/ 5 h 296"/>
                <a:gd name="T4" fmla="*/ 129 w 153"/>
                <a:gd name="T5" fmla="*/ 14 h 296"/>
                <a:gd name="T6" fmla="*/ 142 w 153"/>
                <a:gd name="T7" fmla="*/ 28 h 296"/>
                <a:gd name="T8" fmla="*/ 150 w 153"/>
                <a:gd name="T9" fmla="*/ 45 h 296"/>
                <a:gd name="T10" fmla="*/ 153 w 153"/>
                <a:gd name="T11" fmla="*/ 68 h 296"/>
                <a:gd name="T12" fmla="*/ 153 w 153"/>
                <a:gd name="T13" fmla="*/ 93 h 296"/>
                <a:gd name="T14" fmla="*/ 152 w 153"/>
                <a:gd name="T15" fmla="*/ 111 h 296"/>
                <a:gd name="T16" fmla="*/ 151 w 153"/>
                <a:gd name="T17" fmla="*/ 134 h 296"/>
                <a:gd name="T18" fmla="*/ 148 w 153"/>
                <a:gd name="T19" fmla="*/ 159 h 296"/>
                <a:gd name="T20" fmla="*/ 146 w 153"/>
                <a:gd name="T21" fmla="*/ 187 h 296"/>
                <a:gd name="T22" fmla="*/ 143 w 153"/>
                <a:gd name="T23" fmla="*/ 213 h 296"/>
                <a:gd name="T24" fmla="*/ 140 w 153"/>
                <a:gd name="T25" fmla="*/ 239 h 296"/>
                <a:gd name="T26" fmla="*/ 138 w 153"/>
                <a:gd name="T27" fmla="*/ 261 h 296"/>
                <a:gd name="T28" fmla="*/ 136 w 153"/>
                <a:gd name="T29" fmla="*/ 279 h 296"/>
                <a:gd name="T30" fmla="*/ 135 w 153"/>
                <a:gd name="T31" fmla="*/ 290 h 296"/>
                <a:gd name="T32" fmla="*/ 135 w 153"/>
                <a:gd name="T33" fmla="*/ 296 h 296"/>
                <a:gd name="T34" fmla="*/ 0 w 153"/>
                <a:gd name="T35" fmla="*/ 286 h 296"/>
                <a:gd name="T36" fmla="*/ 0 w 153"/>
                <a:gd name="T37" fmla="*/ 281 h 296"/>
                <a:gd name="T38" fmla="*/ 0 w 153"/>
                <a:gd name="T39" fmla="*/ 269 h 296"/>
                <a:gd name="T40" fmla="*/ 0 w 153"/>
                <a:gd name="T41" fmla="*/ 250 h 296"/>
                <a:gd name="T42" fmla="*/ 0 w 153"/>
                <a:gd name="T43" fmla="*/ 226 h 296"/>
                <a:gd name="T44" fmla="*/ 2 w 153"/>
                <a:gd name="T45" fmla="*/ 200 h 296"/>
                <a:gd name="T46" fmla="*/ 2 w 153"/>
                <a:gd name="T47" fmla="*/ 172 h 296"/>
                <a:gd name="T48" fmla="*/ 3 w 153"/>
                <a:gd name="T49" fmla="*/ 144 h 296"/>
                <a:gd name="T50" fmla="*/ 4 w 153"/>
                <a:gd name="T51" fmla="*/ 119 h 296"/>
                <a:gd name="T52" fmla="*/ 5 w 153"/>
                <a:gd name="T53" fmla="*/ 95 h 296"/>
                <a:gd name="T54" fmla="*/ 7 w 153"/>
                <a:gd name="T55" fmla="*/ 78 h 296"/>
                <a:gd name="T56" fmla="*/ 12 w 153"/>
                <a:gd name="T57" fmla="*/ 56 h 296"/>
                <a:gd name="T58" fmla="*/ 21 w 153"/>
                <a:gd name="T59" fmla="*/ 36 h 296"/>
                <a:gd name="T60" fmla="*/ 34 w 153"/>
                <a:gd name="T61" fmla="*/ 21 h 296"/>
                <a:gd name="T62" fmla="*/ 51 w 153"/>
                <a:gd name="T63" fmla="*/ 9 h 296"/>
                <a:gd name="T64" fmla="*/ 70 w 153"/>
                <a:gd name="T65" fmla="*/ 1 h 296"/>
                <a:gd name="T66" fmla="*/ 92 w 153"/>
                <a:gd name="T6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296">
                  <a:moveTo>
                    <a:pt x="92" y="0"/>
                  </a:moveTo>
                  <a:lnTo>
                    <a:pt x="112" y="5"/>
                  </a:lnTo>
                  <a:lnTo>
                    <a:pt x="129" y="14"/>
                  </a:lnTo>
                  <a:lnTo>
                    <a:pt x="142" y="28"/>
                  </a:lnTo>
                  <a:lnTo>
                    <a:pt x="150" y="45"/>
                  </a:lnTo>
                  <a:lnTo>
                    <a:pt x="153" y="68"/>
                  </a:lnTo>
                  <a:lnTo>
                    <a:pt x="153" y="93"/>
                  </a:lnTo>
                  <a:lnTo>
                    <a:pt x="152" y="111"/>
                  </a:lnTo>
                  <a:lnTo>
                    <a:pt x="151" y="134"/>
                  </a:lnTo>
                  <a:lnTo>
                    <a:pt x="148" y="159"/>
                  </a:lnTo>
                  <a:lnTo>
                    <a:pt x="146" y="187"/>
                  </a:lnTo>
                  <a:lnTo>
                    <a:pt x="143" y="213"/>
                  </a:lnTo>
                  <a:lnTo>
                    <a:pt x="140" y="239"/>
                  </a:lnTo>
                  <a:lnTo>
                    <a:pt x="138" y="261"/>
                  </a:lnTo>
                  <a:lnTo>
                    <a:pt x="136" y="279"/>
                  </a:lnTo>
                  <a:lnTo>
                    <a:pt x="135" y="290"/>
                  </a:lnTo>
                  <a:lnTo>
                    <a:pt x="135" y="296"/>
                  </a:lnTo>
                  <a:lnTo>
                    <a:pt x="0" y="286"/>
                  </a:lnTo>
                  <a:lnTo>
                    <a:pt x="0" y="281"/>
                  </a:lnTo>
                  <a:lnTo>
                    <a:pt x="0" y="269"/>
                  </a:lnTo>
                  <a:lnTo>
                    <a:pt x="0" y="250"/>
                  </a:lnTo>
                  <a:lnTo>
                    <a:pt x="0" y="226"/>
                  </a:lnTo>
                  <a:lnTo>
                    <a:pt x="2" y="200"/>
                  </a:lnTo>
                  <a:lnTo>
                    <a:pt x="2" y="172"/>
                  </a:lnTo>
                  <a:lnTo>
                    <a:pt x="3" y="144"/>
                  </a:lnTo>
                  <a:lnTo>
                    <a:pt x="4" y="119"/>
                  </a:lnTo>
                  <a:lnTo>
                    <a:pt x="5" y="95"/>
                  </a:lnTo>
                  <a:lnTo>
                    <a:pt x="7" y="78"/>
                  </a:lnTo>
                  <a:lnTo>
                    <a:pt x="12" y="56"/>
                  </a:lnTo>
                  <a:lnTo>
                    <a:pt x="21" y="36"/>
                  </a:lnTo>
                  <a:lnTo>
                    <a:pt x="34" y="21"/>
                  </a:lnTo>
                  <a:lnTo>
                    <a:pt x="51" y="9"/>
                  </a:lnTo>
                  <a:lnTo>
                    <a:pt x="70" y="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383"/>
            <p:cNvSpPr>
              <a:spLocks/>
            </p:cNvSpPr>
            <p:nvPr/>
          </p:nvSpPr>
          <p:spPr bwMode="auto">
            <a:xfrm>
              <a:off x="7189788" y="3900488"/>
              <a:ext cx="234950" cy="463550"/>
            </a:xfrm>
            <a:custGeom>
              <a:avLst/>
              <a:gdLst>
                <a:gd name="T0" fmla="*/ 85 w 148"/>
                <a:gd name="T1" fmla="*/ 0 h 292"/>
                <a:gd name="T2" fmla="*/ 87 w 148"/>
                <a:gd name="T3" fmla="*/ 0 h 292"/>
                <a:gd name="T4" fmla="*/ 87 w 148"/>
                <a:gd name="T5" fmla="*/ 0 h 292"/>
                <a:gd name="T6" fmla="*/ 89 w 148"/>
                <a:gd name="T7" fmla="*/ 0 h 292"/>
                <a:gd name="T8" fmla="*/ 89 w 148"/>
                <a:gd name="T9" fmla="*/ 0 h 292"/>
                <a:gd name="T10" fmla="*/ 95 w 148"/>
                <a:gd name="T11" fmla="*/ 1 h 292"/>
                <a:gd name="T12" fmla="*/ 100 w 148"/>
                <a:gd name="T13" fmla="*/ 1 h 292"/>
                <a:gd name="T14" fmla="*/ 86 w 148"/>
                <a:gd name="T15" fmla="*/ 158 h 292"/>
                <a:gd name="T16" fmla="*/ 148 w 148"/>
                <a:gd name="T17" fmla="*/ 163 h 292"/>
                <a:gd name="T18" fmla="*/ 148 w 148"/>
                <a:gd name="T19" fmla="*/ 163 h 292"/>
                <a:gd name="T20" fmla="*/ 148 w 148"/>
                <a:gd name="T21" fmla="*/ 166 h 292"/>
                <a:gd name="T22" fmla="*/ 148 w 148"/>
                <a:gd name="T23" fmla="*/ 169 h 292"/>
                <a:gd name="T24" fmla="*/ 146 w 148"/>
                <a:gd name="T25" fmla="*/ 172 h 292"/>
                <a:gd name="T26" fmla="*/ 146 w 148"/>
                <a:gd name="T27" fmla="*/ 176 h 292"/>
                <a:gd name="T28" fmla="*/ 85 w 148"/>
                <a:gd name="T29" fmla="*/ 172 h 292"/>
                <a:gd name="T30" fmla="*/ 73 w 148"/>
                <a:gd name="T31" fmla="*/ 292 h 292"/>
                <a:gd name="T32" fmla="*/ 56 w 148"/>
                <a:gd name="T33" fmla="*/ 290 h 292"/>
                <a:gd name="T34" fmla="*/ 68 w 148"/>
                <a:gd name="T35" fmla="*/ 171 h 292"/>
                <a:gd name="T36" fmla="*/ 0 w 148"/>
                <a:gd name="T37" fmla="*/ 167 h 292"/>
                <a:gd name="T38" fmla="*/ 0 w 148"/>
                <a:gd name="T39" fmla="*/ 163 h 292"/>
                <a:gd name="T40" fmla="*/ 1 w 148"/>
                <a:gd name="T41" fmla="*/ 159 h 292"/>
                <a:gd name="T42" fmla="*/ 1 w 148"/>
                <a:gd name="T43" fmla="*/ 155 h 292"/>
                <a:gd name="T44" fmla="*/ 1 w 148"/>
                <a:gd name="T45" fmla="*/ 154 h 292"/>
                <a:gd name="T46" fmla="*/ 1 w 148"/>
                <a:gd name="T47" fmla="*/ 153 h 292"/>
                <a:gd name="T48" fmla="*/ 69 w 148"/>
                <a:gd name="T49" fmla="*/ 158 h 292"/>
                <a:gd name="T50" fmla="*/ 85 w 148"/>
                <a:gd name="T5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292">
                  <a:moveTo>
                    <a:pt x="85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5" y="1"/>
                  </a:lnTo>
                  <a:lnTo>
                    <a:pt x="100" y="1"/>
                  </a:lnTo>
                  <a:lnTo>
                    <a:pt x="86" y="158"/>
                  </a:lnTo>
                  <a:lnTo>
                    <a:pt x="148" y="163"/>
                  </a:lnTo>
                  <a:lnTo>
                    <a:pt x="148" y="163"/>
                  </a:lnTo>
                  <a:lnTo>
                    <a:pt x="148" y="166"/>
                  </a:lnTo>
                  <a:lnTo>
                    <a:pt x="148" y="169"/>
                  </a:lnTo>
                  <a:lnTo>
                    <a:pt x="146" y="172"/>
                  </a:lnTo>
                  <a:lnTo>
                    <a:pt x="146" y="176"/>
                  </a:lnTo>
                  <a:lnTo>
                    <a:pt x="85" y="172"/>
                  </a:lnTo>
                  <a:lnTo>
                    <a:pt x="73" y="292"/>
                  </a:lnTo>
                  <a:lnTo>
                    <a:pt x="56" y="290"/>
                  </a:lnTo>
                  <a:lnTo>
                    <a:pt x="68" y="171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1" y="159"/>
                  </a:lnTo>
                  <a:lnTo>
                    <a:pt x="1" y="155"/>
                  </a:lnTo>
                  <a:lnTo>
                    <a:pt x="1" y="154"/>
                  </a:lnTo>
                  <a:lnTo>
                    <a:pt x="1" y="153"/>
                  </a:lnTo>
                  <a:lnTo>
                    <a:pt x="69" y="15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384"/>
            <p:cNvSpPr>
              <a:spLocks noEditPoints="1"/>
            </p:cNvSpPr>
            <p:nvPr/>
          </p:nvSpPr>
          <p:spPr bwMode="auto">
            <a:xfrm>
              <a:off x="6781801" y="3265488"/>
              <a:ext cx="211138" cy="173038"/>
            </a:xfrm>
            <a:custGeom>
              <a:avLst/>
              <a:gdLst>
                <a:gd name="T0" fmla="*/ 109 w 133"/>
                <a:gd name="T1" fmla="*/ 5 h 109"/>
                <a:gd name="T2" fmla="*/ 133 w 133"/>
                <a:gd name="T3" fmla="*/ 22 h 109"/>
                <a:gd name="T4" fmla="*/ 109 w 133"/>
                <a:gd name="T5" fmla="*/ 19 h 109"/>
                <a:gd name="T6" fmla="*/ 99 w 133"/>
                <a:gd name="T7" fmla="*/ 19 h 109"/>
                <a:gd name="T8" fmla="*/ 93 w 133"/>
                <a:gd name="T9" fmla="*/ 2 h 109"/>
                <a:gd name="T10" fmla="*/ 81 w 133"/>
                <a:gd name="T11" fmla="*/ 0 h 109"/>
                <a:gd name="T12" fmla="*/ 81 w 133"/>
                <a:gd name="T13" fmla="*/ 0 h 109"/>
                <a:gd name="T14" fmla="*/ 81 w 133"/>
                <a:gd name="T15" fmla="*/ 0 h 109"/>
                <a:gd name="T16" fmla="*/ 82 w 133"/>
                <a:gd name="T17" fmla="*/ 0 h 109"/>
                <a:gd name="T18" fmla="*/ 82 w 133"/>
                <a:gd name="T19" fmla="*/ 0 h 109"/>
                <a:gd name="T20" fmla="*/ 82 w 133"/>
                <a:gd name="T21" fmla="*/ 0 h 109"/>
                <a:gd name="T22" fmla="*/ 82 w 133"/>
                <a:gd name="T23" fmla="*/ 0 h 109"/>
                <a:gd name="T24" fmla="*/ 82 w 133"/>
                <a:gd name="T25" fmla="*/ 0 h 109"/>
                <a:gd name="T26" fmla="*/ 84 w 133"/>
                <a:gd name="T27" fmla="*/ 0 h 109"/>
                <a:gd name="T28" fmla="*/ 84 w 133"/>
                <a:gd name="T29" fmla="*/ 0 h 109"/>
                <a:gd name="T30" fmla="*/ 84 w 133"/>
                <a:gd name="T31" fmla="*/ 0 h 109"/>
                <a:gd name="T32" fmla="*/ 84 w 133"/>
                <a:gd name="T33" fmla="*/ 0 h 109"/>
                <a:gd name="T34" fmla="*/ 84 w 133"/>
                <a:gd name="T35" fmla="*/ 0 h 109"/>
                <a:gd name="T36" fmla="*/ 85 w 133"/>
                <a:gd name="T37" fmla="*/ 0 h 109"/>
                <a:gd name="T38" fmla="*/ 85 w 133"/>
                <a:gd name="T39" fmla="*/ 0 h 109"/>
                <a:gd name="T40" fmla="*/ 85 w 133"/>
                <a:gd name="T41" fmla="*/ 0 h 109"/>
                <a:gd name="T42" fmla="*/ 86 w 133"/>
                <a:gd name="T43" fmla="*/ 0 h 109"/>
                <a:gd name="T44" fmla="*/ 86 w 133"/>
                <a:gd name="T45" fmla="*/ 0 h 109"/>
                <a:gd name="T46" fmla="*/ 86 w 133"/>
                <a:gd name="T47" fmla="*/ 0 h 109"/>
                <a:gd name="T48" fmla="*/ 86 w 133"/>
                <a:gd name="T49" fmla="*/ 0 h 109"/>
                <a:gd name="T50" fmla="*/ 86 w 133"/>
                <a:gd name="T51" fmla="*/ 0 h 109"/>
                <a:gd name="T52" fmla="*/ 88 w 133"/>
                <a:gd name="T53" fmla="*/ 0 h 109"/>
                <a:gd name="T54" fmla="*/ 88 w 133"/>
                <a:gd name="T55" fmla="*/ 0 h 109"/>
                <a:gd name="T56" fmla="*/ 88 w 133"/>
                <a:gd name="T57" fmla="*/ 0 h 109"/>
                <a:gd name="T58" fmla="*/ 88 w 133"/>
                <a:gd name="T59" fmla="*/ 0 h 109"/>
                <a:gd name="T60" fmla="*/ 88 w 133"/>
                <a:gd name="T61" fmla="*/ 0 h 109"/>
                <a:gd name="T62" fmla="*/ 85 w 133"/>
                <a:gd name="T63" fmla="*/ 0 h 109"/>
                <a:gd name="T64" fmla="*/ 76 w 133"/>
                <a:gd name="T65" fmla="*/ 0 h 109"/>
                <a:gd name="T66" fmla="*/ 55 w 133"/>
                <a:gd name="T67" fmla="*/ 36 h 109"/>
                <a:gd name="T68" fmla="*/ 29 w 133"/>
                <a:gd name="T69" fmla="*/ 74 h 109"/>
                <a:gd name="T70" fmla="*/ 22 w 133"/>
                <a:gd name="T71" fmla="*/ 104 h 109"/>
                <a:gd name="T72" fmla="*/ 0 w 133"/>
                <a:gd name="T73" fmla="*/ 55 h 109"/>
                <a:gd name="T74" fmla="*/ 21 w 133"/>
                <a:gd name="T75" fmla="*/ 21 h 109"/>
                <a:gd name="T76" fmla="*/ 55 w 133"/>
                <a:gd name="T77" fmla="*/ 3 h 109"/>
                <a:gd name="T78" fmla="*/ 78 w 133"/>
                <a:gd name="T79" fmla="*/ 0 h 109"/>
                <a:gd name="T80" fmla="*/ 80 w 133"/>
                <a:gd name="T8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09">
                  <a:moveTo>
                    <a:pt x="93" y="2"/>
                  </a:moveTo>
                  <a:lnTo>
                    <a:pt x="109" y="5"/>
                  </a:lnTo>
                  <a:lnTo>
                    <a:pt x="122" y="13"/>
                  </a:lnTo>
                  <a:lnTo>
                    <a:pt x="133" y="22"/>
                  </a:lnTo>
                  <a:lnTo>
                    <a:pt x="122" y="20"/>
                  </a:lnTo>
                  <a:lnTo>
                    <a:pt x="109" y="19"/>
                  </a:lnTo>
                  <a:lnTo>
                    <a:pt x="106" y="19"/>
                  </a:lnTo>
                  <a:lnTo>
                    <a:pt x="99" y="19"/>
                  </a:lnTo>
                  <a:lnTo>
                    <a:pt x="93" y="20"/>
                  </a:lnTo>
                  <a:lnTo>
                    <a:pt x="93" y="2"/>
                  </a:lnTo>
                  <a:close/>
                  <a:moveTo>
                    <a:pt x="81" y="0"/>
                  </a:move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1" y="0"/>
                  </a:lnTo>
                  <a:close/>
                  <a:moveTo>
                    <a:pt x="76" y="0"/>
                  </a:moveTo>
                  <a:lnTo>
                    <a:pt x="75" y="24"/>
                  </a:lnTo>
                  <a:lnTo>
                    <a:pt x="55" y="36"/>
                  </a:lnTo>
                  <a:lnTo>
                    <a:pt x="39" y="53"/>
                  </a:lnTo>
                  <a:lnTo>
                    <a:pt x="29" y="74"/>
                  </a:lnTo>
                  <a:lnTo>
                    <a:pt x="23" y="97"/>
                  </a:lnTo>
                  <a:lnTo>
                    <a:pt x="22" y="104"/>
                  </a:lnTo>
                  <a:lnTo>
                    <a:pt x="22" y="109"/>
                  </a:lnTo>
                  <a:lnTo>
                    <a:pt x="0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6" y="0"/>
                  </a:lnTo>
                  <a:close/>
                  <a:moveTo>
                    <a:pt x="78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385"/>
            <p:cNvSpPr>
              <a:spLocks/>
            </p:cNvSpPr>
            <p:nvPr/>
          </p:nvSpPr>
          <p:spPr bwMode="auto">
            <a:xfrm>
              <a:off x="6900863" y="3265488"/>
              <a:ext cx="28575" cy="38100"/>
            </a:xfrm>
            <a:custGeom>
              <a:avLst/>
              <a:gdLst>
                <a:gd name="T0" fmla="*/ 3 w 18"/>
                <a:gd name="T1" fmla="*/ 0 h 24"/>
                <a:gd name="T2" fmla="*/ 3 w 18"/>
                <a:gd name="T3" fmla="*/ 0 h 24"/>
                <a:gd name="T4" fmla="*/ 5 w 18"/>
                <a:gd name="T5" fmla="*/ 0 h 24"/>
                <a:gd name="T6" fmla="*/ 5 w 18"/>
                <a:gd name="T7" fmla="*/ 0 h 24"/>
                <a:gd name="T8" fmla="*/ 6 w 18"/>
                <a:gd name="T9" fmla="*/ 0 h 24"/>
                <a:gd name="T10" fmla="*/ 10 w 18"/>
                <a:gd name="T11" fmla="*/ 0 h 24"/>
                <a:gd name="T12" fmla="*/ 14 w 18"/>
                <a:gd name="T13" fmla="*/ 0 h 24"/>
                <a:gd name="T14" fmla="*/ 18 w 18"/>
                <a:gd name="T15" fmla="*/ 2 h 24"/>
                <a:gd name="T16" fmla="*/ 18 w 18"/>
                <a:gd name="T17" fmla="*/ 20 h 24"/>
                <a:gd name="T18" fmla="*/ 9 w 18"/>
                <a:gd name="T19" fmla="*/ 21 h 24"/>
                <a:gd name="T20" fmla="*/ 0 w 18"/>
                <a:gd name="T21" fmla="*/ 24 h 24"/>
                <a:gd name="T22" fmla="*/ 1 w 18"/>
                <a:gd name="T23" fmla="*/ 0 h 24"/>
                <a:gd name="T24" fmla="*/ 3 w 18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4">
                  <a:moveTo>
                    <a:pt x="3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20"/>
                  </a:lnTo>
                  <a:lnTo>
                    <a:pt x="9" y="21"/>
                  </a:lnTo>
                  <a:lnTo>
                    <a:pt x="0" y="24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386"/>
            <p:cNvSpPr>
              <a:spLocks noEditPoints="1"/>
            </p:cNvSpPr>
            <p:nvPr/>
          </p:nvSpPr>
          <p:spPr bwMode="auto">
            <a:xfrm>
              <a:off x="7419976" y="3298825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3 w 3"/>
                <a:gd name="T3" fmla="*/ 3 w 3"/>
                <a:gd name="T4" fmla="*/ 1 w 3"/>
                <a:gd name="T5" fmla="*/ 1 w 3"/>
                <a:gd name="T6" fmla="*/ 1 w 3"/>
                <a:gd name="T7" fmla="*/ 1 w 3"/>
                <a:gd name="T8" fmla="*/ 0 w 3"/>
                <a:gd name="T9" fmla="*/ 0 w 3"/>
                <a:gd name="T10" fmla="*/ 1 w 3"/>
                <a:gd name="T11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387"/>
            <p:cNvSpPr>
              <a:spLocks noEditPoints="1"/>
            </p:cNvSpPr>
            <p:nvPr/>
          </p:nvSpPr>
          <p:spPr bwMode="auto">
            <a:xfrm>
              <a:off x="7361238" y="3298825"/>
              <a:ext cx="152400" cy="471488"/>
            </a:xfrm>
            <a:custGeom>
              <a:avLst/>
              <a:gdLst>
                <a:gd name="T0" fmla="*/ 55 w 96"/>
                <a:gd name="T1" fmla="*/ 177 h 297"/>
                <a:gd name="T2" fmla="*/ 79 w 96"/>
                <a:gd name="T3" fmla="*/ 180 h 297"/>
                <a:gd name="T4" fmla="*/ 74 w 96"/>
                <a:gd name="T5" fmla="*/ 204 h 297"/>
                <a:gd name="T6" fmla="*/ 70 w 96"/>
                <a:gd name="T7" fmla="*/ 229 h 297"/>
                <a:gd name="T8" fmla="*/ 64 w 96"/>
                <a:gd name="T9" fmla="*/ 253 h 297"/>
                <a:gd name="T10" fmla="*/ 60 w 96"/>
                <a:gd name="T11" fmla="*/ 271 h 297"/>
                <a:gd name="T12" fmla="*/ 58 w 96"/>
                <a:gd name="T13" fmla="*/ 287 h 297"/>
                <a:gd name="T14" fmla="*/ 57 w 96"/>
                <a:gd name="T15" fmla="*/ 295 h 297"/>
                <a:gd name="T16" fmla="*/ 57 w 96"/>
                <a:gd name="T17" fmla="*/ 296 h 297"/>
                <a:gd name="T18" fmla="*/ 57 w 96"/>
                <a:gd name="T19" fmla="*/ 297 h 297"/>
                <a:gd name="T20" fmla="*/ 33 w 96"/>
                <a:gd name="T21" fmla="*/ 295 h 297"/>
                <a:gd name="T22" fmla="*/ 36 w 96"/>
                <a:gd name="T23" fmla="*/ 279 h 297"/>
                <a:gd name="T24" fmla="*/ 40 w 96"/>
                <a:gd name="T25" fmla="*/ 258 h 297"/>
                <a:gd name="T26" fmla="*/ 45 w 96"/>
                <a:gd name="T27" fmla="*/ 232 h 297"/>
                <a:gd name="T28" fmla="*/ 50 w 96"/>
                <a:gd name="T29" fmla="*/ 204 h 297"/>
                <a:gd name="T30" fmla="*/ 55 w 96"/>
                <a:gd name="T31" fmla="*/ 177 h 297"/>
                <a:gd name="T32" fmla="*/ 51 w 96"/>
                <a:gd name="T33" fmla="*/ 3 h 297"/>
                <a:gd name="T34" fmla="*/ 58 w 96"/>
                <a:gd name="T35" fmla="*/ 5 h 297"/>
                <a:gd name="T36" fmla="*/ 75 w 96"/>
                <a:gd name="T37" fmla="*/ 16 h 297"/>
                <a:gd name="T38" fmla="*/ 87 w 96"/>
                <a:gd name="T39" fmla="*/ 30 h 297"/>
                <a:gd name="T40" fmla="*/ 93 w 96"/>
                <a:gd name="T41" fmla="*/ 50 h 297"/>
                <a:gd name="T42" fmla="*/ 96 w 96"/>
                <a:gd name="T43" fmla="*/ 72 h 297"/>
                <a:gd name="T44" fmla="*/ 93 w 96"/>
                <a:gd name="T45" fmla="*/ 97 h 297"/>
                <a:gd name="T46" fmla="*/ 91 w 96"/>
                <a:gd name="T47" fmla="*/ 115 h 297"/>
                <a:gd name="T48" fmla="*/ 85 w 96"/>
                <a:gd name="T49" fmla="*/ 139 h 297"/>
                <a:gd name="T50" fmla="*/ 81 w 96"/>
                <a:gd name="T51" fmla="*/ 166 h 297"/>
                <a:gd name="T52" fmla="*/ 58 w 96"/>
                <a:gd name="T53" fmla="*/ 163 h 297"/>
                <a:gd name="T54" fmla="*/ 62 w 96"/>
                <a:gd name="T55" fmla="*/ 140 h 297"/>
                <a:gd name="T56" fmla="*/ 66 w 96"/>
                <a:gd name="T57" fmla="*/ 119 h 297"/>
                <a:gd name="T58" fmla="*/ 68 w 96"/>
                <a:gd name="T59" fmla="*/ 102 h 297"/>
                <a:gd name="T60" fmla="*/ 71 w 96"/>
                <a:gd name="T61" fmla="*/ 76 h 297"/>
                <a:gd name="T62" fmla="*/ 68 w 96"/>
                <a:gd name="T63" fmla="*/ 54 h 297"/>
                <a:gd name="T64" fmla="*/ 60 w 96"/>
                <a:gd name="T65" fmla="*/ 34 h 297"/>
                <a:gd name="T66" fmla="*/ 47 w 96"/>
                <a:gd name="T67" fmla="*/ 20 h 297"/>
                <a:gd name="T68" fmla="*/ 51 w 96"/>
                <a:gd name="T69" fmla="*/ 3 h 297"/>
                <a:gd name="T70" fmla="*/ 40 w 96"/>
                <a:gd name="T71" fmla="*/ 0 h 297"/>
                <a:gd name="T72" fmla="*/ 43 w 96"/>
                <a:gd name="T73" fmla="*/ 1 h 297"/>
                <a:gd name="T74" fmla="*/ 47 w 96"/>
                <a:gd name="T75" fmla="*/ 1 h 297"/>
                <a:gd name="T76" fmla="*/ 40 w 96"/>
                <a:gd name="T77" fmla="*/ 0 h 297"/>
                <a:gd name="T78" fmla="*/ 40 w 96"/>
                <a:gd name="T79" fmla="*/ 0 h 297"/>
                <a:gd name="T80" fmla="*/ 40 w 96"/>
                <a:gd name="T81" fmla="*/ 0 h 297"/>
                <a:gd name="T82" fmla="*/ 40 w 96"/>
                <a:gd name="T83" fmla="*/ 0 h 297"/>
                <a:gd name="T84" fmla="*/ 40 w 96"/>
                <a:gd name="T85" fmla="*/ 0 h 297"/>
                <a:gd name="T86" fmla="*/ 37 w 96"/>
                <a:gd name="T87" fmla="*/ 0 h 297"/>
                <a:gd name="T88" fmla="*/ 38 w 96"/>
                <a:gd name="T89" fmla="*/ 0 h 297"/>
                <a:gd name="T90" fmla="*/ 38 w 96"/>
                <a:gd name="T91" fmla="*/ 0 h 297"/>
                <a:gd name="T92" fmla="*/ 37 w 96"/>
                <a:gd name="T93" fmla="*/ 0 h 297"/>
                <a:gd name="T94" fmla="*/ 29 w 96"/>
                <a:gd name="T95" fmla="*/ 0 h 297"/>
                <a:gd name="T96" fmla="*/ 34 w 96"/>
                <a:gd name="T97" fmla="*/ 0 h 297"/>
                <a:gd name="T98" fmla="*/ 33 w 96"/>
                <a:gd name="T99" fmla="*/ 11 h 297"/>
                <a:gd name="T100" fmla="*/ 24 w 96"/>
                <a:gd name="T101" fmla="*/ 8 h 297"/>
                <a:gd name="T102" fmla="*/ 15 w 96"/>
                <a:gd name="T103" fmla="*/ 5 h 297"/>
                <a:gd name="T104" fmla="*/ 4 w 96"/>
                <a:gd name="T105" fmla="*/ 5 h 297"/>
                <a:gd name="T106" fmla="*/ 0 w 96"/>
                <a:gd name="T107" fmla="*/ 5 h 297"/>
                <a:gd name="T108" fmla="*/ 15 w 96"/>
                <a:gd name="T109" fmla="*/ 1 h 297"/>
                <a:gd name="T110" fmla="*/ 29 w 96"/>
                <a:gd name="T1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297">
                  <a:moveTo>
                    <a:pt x="55" y="177"/>
                  </a:moveTo>
                  <a:lnTo>
                    <a:pt x="79" y="180"/>
                  </a:lnTo>
                  <a:lnTo>
                    <a:pt x="74" y="204"/>
                  </a:lnTo>
                  <a:lnTo>
                    <a:pt x="70" y="229"/>
                  </a:lnTo>
                  <a:lnTo>
                    <a:pt x="64" y="253"/>
                  </a:lnTo>
                  <a:lnTo>
                    <a:pt x="60" y="271"/>
                  </a:lnTo>
                  <a:lnTo>
                    <a:pt x="58" y="287"/>
                  </a:lnTo>
                  <a:lnTo>
                    <a:pt x="57" y="295"/>
                  </a:lnTo>
                  <a:lnTo>
                    <a:pt x="57" y="296"/>
                  </a:lnTo>
                  <a:lnTo>
                    <a:pt x="57" y="297"/>
                  </a:lnTo>
                  <a:lnTo>
                    <a:pt x="33" y="295"/>
                  </a:lnTo>
                  <a:lnTo>
                    <a:pt x="36" y="279"/>
                  </a:lnTo>
                  <a:lnTo>
                    <a:pt x="40" y="258"/>
                  </a:lnTo>
                  <a:lnTo>
                    <a:pt x="45" y="232"/>
                  </a:lnTo>
                  <a:lnTo>
                    <a:pt x="50" y="204"/>
                  </a:lnTo>
                  <a:lnTo>
                    <a:pt x="55" y="177"/>
                  </a:lnTo>
                  <a:close/>
                  <a:moveTo>
                    <a:pt x="51" y="3"/>
                  </a:moveTo>
                  <a:lnTo>
                    <a:pt x="58" y="5"/>
                  </a:lnTo>
                  <a:lnTo>
                    <a:pt x="75" y="16"/>
                  </a:lnTo>
                  <a:lnTo>
                    <a:pt x="87" y="30"/>
                  </a:lnTo>
                  <a:lnTo>
                    <a:pt x="93" y="50"/>
                  </a:lnTo>
                  <a:lnTo>
                    <a:pt x="96" y="72"/>
                  </a:lnTo>
                  <a:lnTo>
                    <a:pt x="93" y="97"/>
                  </a:lnTo>
                  <a:lnTo>
                    <a:pt x="91" y="115"/>
                  </a:lnTo>
                  <a:lnTo>
                    <a:pt x="85" y="139"/>
                  </a:lnTo>
                  <a:lnTo>
                    <a:pt x="81" y="166"/>
                  </a:lnTo>
                  <a:lnTo>
                    <a:pt x="58" y="163"/>
                  </a:lnTo>
                  <a:lnTo>
                    <a:pt x="62" y="140"/>
                  </a:lnTo>
                  <a:lnTo>
                    <a:pt x="66" y="119"/>
                  </a:lnTo>
                  <a:lnTo>
                    <a:pt x="68" y="102"/>
                  </a:lnTo>
                  <a:lnTo>
                    <a:pt x="71" y="76"/>
                  </a:lnTo>
                  <a:lnTo>
                    <a:pt x="68" y="54"/>
                  </a:lnTo>
                  <a:lnTo>
                    <a:pt x="60" y="34"/>
                  </a:lnTo>
                  <a:lnTo>
                    <a:pt x="47" y="20"/>
                  </a:lnTo>
                  <a:lnTo>
                    <a:pt x="51" y="3"/>
                  </a:lnTo>
                  <a:close/>
                  <a:moveTo>
                    <a:pt x="40" y="0"/>
                  </a:moveTo>
                  <a:lnTo>
                    <a:pt x="43" y="1"/>
                  </a:lnTo>
                  <a:lnTo>
                    <a:pt x="47" y="1"/>
                  </a:lnTo>
                  <a:lnTo>
                    <a:pt x="40" y="0"/>
                  </a:lnTo>
                  <a:close/>
                  <a:moveTo>
                    <a:pt x="40" y="0"/>
                  </a:move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38" y="0"/>
                  </a:lnTo>
                  <a:lnTo>
                    <a:pt x="37" y="0"/>
                  </a:lnTo>
                  <a:close/>
                  <a:moveTo>
                    <a:pt x="29" y="0"/>
                  </a:moveTo>
                  <a:lnTo>
                    <a:pt x="34" y="0"/>
                  </a:lnTo>
                  <a:lnTo>
                    <a:pt x="33" y="11"/>
                  </a:lnTo>
                  <a:lnTo>
                    <a:pt x="24" y="8"/>
                  </a:lnTo>
                  <a:lnTo>
                    <a:pt x="15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15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388"/>
            <p:cNvSpPr>
              <a:spLocks noEditPoints="1"/>
            </p:cNvSpPr>
            <p:nvPr/>
          </p:nvSpPr>
          <p:spPr bwMode="auto">
            <a:xfrm>
              <a:off x="7413626" y="3298825"/>
              <a:ext cx="76200" cy="285750"/>
            </a:xfrm>
            <a:custGeom>
              <a:avLst/>
              <a:gdLst>
                <a:gd name="T0" fmla="*/ 25 w 48"/>
                <a:gd name="T1" fmla="*/ 163 h 180"/>
                <a:gd name="T2" fmla="*/ 48 w 48"/>
                <a:gd name="T3" fmla="*/ 166 h 180"/>
                <a:gd name="T4" fmla="*/ 46 w 48"/>
                <a:gd name="T5" fmla="*/ 180 h 180"/>
                <a:gd name="T6" fmla="*/ 22 w 48"/>
                <a:gd name="T7" fmla="*/ 177 h 180"/>
                <a:gd name="T8" fmla="*/ 25 w 48"/>
                <a:gd name="T9" fmla="*/ 163 h 180"/>
                <a:gd name="T10" fmla="*/ 1 w 48"/>
                <a:gd name="T11" fmla="*/ 0 h 180"/>
                <a:gd name="T12" fmla="*/ 4 w 48"/>
                <a:gd name="T13" fmla="*/ 0 h 180"/>
                <a:gd name="T14" fmla="*/ 4 w 48"/>
                <a:gd name="T15" fmla="*/ 0 h 180"/>
                <a:gd name="T16" fmla="*/ 5 w 48"/>
                <a:gd name="T17" fmla="*/ 0 h 180"/>
                <a:gd name="T18" fmla="*/ 5 w 48"/>
                <a:gd name="T19" fmla="*/ 0 h 180"/>
                <a:gd name="T20" fmla="*/ 5 w 48"/>
                <a:gd name="T21" fmla="*/ 0 h 180"/>
                <a:gd name="T22" fmla="*/ 7 w 48"/>
                <a:gd name="T23" fmla="*/ 0 h 180"/>
                <a:gd name="T24" fmla="*/ 7 w 48"/>
                <a:gd name="T25" fmla="*/ 0 h 180"/>
                <a:gd name="T26" fmla="*/ 10 w 48"/>
                <a:gd name="T27" fmla="*/ 1 h 180"/>
                <a:gd name="T28" fmla="*/ 14 w 48"/>
                <a:gd name="T29" fmla="*/ 1 h 180"/>
                <a:gd name="T30" fmla="*/ 18 w 48"/>
                <a:gd name="T31" fmla="*/ 3 h 180"/>
                <a:gd name="T32" fmla="*/ 14 w 48"/>
                <a:gd name="T33" fmla="*/ 20 h 180"/>
                <a:gd name="T34" fmla="*/ 8 w 48"/>
                <a:gd name="T35" fmla="*/ 15 h 180"/>
                <a:gd name="T36" fmla="*/ 0 w 48"/>
                <a:gd name="T37" fmla="*/ 11 h 180"/>
                <a:gd name="T38" fmla="*/ 1 w 48"/>
                <a:gd name="T3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80">
                  <a:moveTo>
                    <a:pt x="25" y="163"/>
                  </a:moveTo>
                  <a:lnTo>
                    <a:pt x="48" y="166"/>
                  </a:lnTo>
                  <a:lnTo>
                    <a:pt x="46" y="180"/>
                  </a:lnTo>
                  <a:lnTo>
                    <a:pt x="22" y="177"/>
                  </a:lnTo>
                  <a:lnTo>
                    <a:pt x="25" y="163"/>
                  </a:lnTo>
                  <a:close/>
                  <a:moveTo>
                    <a:pt x="1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8" y="3"/>
                  </a:lnTo>
                  <a:lnTo>
                    <a:pt x="14" y="20"/>
                  </a:lnTo>
                  <a:lnTo>
                    <a:pt x="8" y="15"/>
                  </a:lnTo>
                  <a:lnTo>
                    <a:pt x="0" y="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389"/>
            <p:cNvSpPr>
              <a:spLocks noEditPoints="1"/>
            </p:cNvSpPr>
            <p:nvPr/>
          </p:nvSpPr>
          <p:spPr bwMode="auto">
            <a:xfrm>
              <a:off x="7319963" y="3900488"/>
              <a:ext cx="112713" cy="122238"/>
            </a:xfrm>
            <a:custGeom>
              <a:avLst/>
              <a:gdLst>
                <a:gd name="T0" fmla="*/ 18 w 71"/>
                <a:gd name="T1" fmla="*/ 1 h 77"/>
                <a:gd name="T2" fmla="*/ 37 w 71"/>
                <a:gd name="T3" fmla="*/ 9 h 77"/>
                <a:gd name="T4" fmla="*/ 51 w 71"/>
                <a:gd name="T5" fmla="*/ 19 h 77"/>
                <a:gd name="T6" fmla="*/ 62 w 71"/>
                <a:gd name="T7" fmla="*/ 35 h 77"/>
                <a:gd name="T8" fmla="*/ 68 w 71"/>
                <a:gd name="T9" fmla="*/ 55 h 77"/>
                <a:gd name="T10" fmla="*/ 71 w 71"/>
                <a:gd name="T11" fmla="*/ 77 h 77"/>
                <a:gd name="T12" fmla="*/ 68 w 71"/>
                <a:gd name="T13" fmla="*/ 55 h 77"/>
                <a:gd name="T14" fmla="*/ 62 w 71"/>
                <a:gd name="T15" fmla="*/ 35 h 77"/>
                <a:gd name="T16" fmla="*/ 51 w 71"/>
                <a:gd name="T17" fmla="*/ 19 h 77"/>
                <a:gd name="T18" fmla="*/ 37 w 71"/>
                <a:gd name="T19" fmla="*/ 9 h 77"/>
                <a:gd name="T20" fmla="*/ 18 w 71"/>
                <a:gd name="T21" fmla="*/ 1 h 77"/>
                <a:gd name="T22" fmla="*/ 8 w 71"/>
                <a:gd name="T23" fmla="*/ 0 h 77"/>
                <a:gd name="T24" fmla="*/ 16 w 71"/>
                <a:gd name="T25" fmla="*/ 1 h 77"/>
                <a:gd name="T26" fmla="*/ 16 w 71"/>
                <a:gd name="T27" fmla="*/ 1 h 77"/>
                <a:gd name="T28" fmla="*/ 8 w 71"/>
                <a:gd name="T29" fmla="*/ 0 h 77"/>
                <a:gd name="T30" fmla="*/ 7 w 71"/>
                <a:gd name="T31" fmla="*/ 0 h 77"/>
                <a:gd name="T32" fmla="*/ 7 w 71"/>
                <a:gd name="T33" fmla="*/ 0 h 77"/>
                <a:gd name="T34" fmla="*/ 8 w 71"/>
                <a:gd name="T35" fmla="*/ 0 h 77"/>
                <a:gd name="T36" fmla="*/ 7 w 71"/>
                <a:gd name="T37" fmla="*/ 0 h 77"/>
                <a:gd name="T38" fmla="*/ 5 w 71"/>
                <a:gd name="T39" fmla="*/ 0 h 77"/>
                <a:gd name="T40" fmla="*/ 7 w 71"/>
                <a:gd name="T41" fmla="*/ 0 h 77"/>
                <a:gd name="T42" fmla="*/ 7 w 71"/>
                <a:gd name="T43" fmla="*/ 0 h 77"/>
                <a:gd name="T44" fmla="*/ 5 w 71"/>
                <a:gd name="T45" fmla="*/ 0 h 77"/>
                <a:gd name="T46" fmla="*/ 5 w 71"/>
                <a:gd name="T47" fmla="*/ 0 h 77"/>
                <a:gd name="T48" fmla="*/ 1 w 71"/>
                <a:gd name="T49" fmla="*/ 0 h 77"/>
                <a:gd name="T50" fmla="*/ 3 w 71"/>
                <a:gd name="T51" fmla="*/ 0 h 77"/>
                <a:gd name="T52" fmla="*/ 0 w 71"/>
                <a:gd name="T53" fmla="*/ 0 h 77"/>
                <a:gd name="T54" fmla="*/ 1 w 71"/>
                <a:gd name="T5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" h="77">
                  <a:moveTo>
                    <a:pt x="18" y="1"/>
                  </a:moveTo>
                  <a:lnTo>
                    <a:pt x="37" y="9"/>
                  </a:lnTo>
                  <a:lnTo>
                    <a:pt x="51" y="19"/>
                  </a:lnTo>
                  <a:lnTo>
                    <a:pt x="62" y="35"/>
                  </a:lnTo>
                  <a:lnTo>
                    <a:pt x="68" y="55"/>
                  </a:lnTo>
                  <a:lnTo>
                    <a:pt x="71" y="77"/>
                  </a:lnTo>
                  <a:lnTo>
                    <a:pt x="68" y="55"/>
                  </a:lnTo>
                  <a:lnTo>
                    <a:pt x="62" y="35"/>
                  </a:lnTo>
                  <a:lnTo>
                    <a:pt x="51" y="19"/>
                  </a:lnTo>
                  <a:lnTo>
                    <a:pt x="37" y="9"/>
                  </a:lnTo>
                  <a:lnTo>
                    <a:pt x="18" y="1"/>
                  </a:lnTo>
                  <a:close/>
                  <a:moveTo>
                    <a:pt x="8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8" y="0"/>
                  </a:lnTo>
                  <a:close/>
                  <a:moveTo>
                    <a:pt x="7" y="0"/>
                  </a:moveTo>
                  <a:lnTo>
                    <a:pt x="7" y="0"/>
                  </a:lnTo>
                  <a:lnTo>
                    <a:pt x="8" y="0"/>
                  </a:lnTo>
                  <a:lnTo>
                    <a:pt x="7" y="0"/>
                  </a:lnTo>
                  <a:close/>
                  <a:moveTo>
                    <a:pt x="5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close/>
                  <a:moveTo>
                    <a:pt x="1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390"/>
            <p:cNvSpPr>
              <a:spLocks noEditPoints="1"/>
            </p:cNvSpPr>
            <p:nvPr/>
          </p:nvSpPr>
          <p:spPr bwMode="auto">
            <a:xfrm>
              <a:off x="7277101" y="3900488"/>
              <a:ext cx="155575" cy="469900"/>
            </a:xfrm>
            <a:custGeom>
              <a:avLst/>
              <a:gdLst>
                <a:gd name="T0" fmla="*/ 65 w 98"/>
                <a:gd name="T1" fmla="*/ 175 h 296"/>
                <a:gd name="T2" fmla="*/ 90 w 98"/>
                <a:gd name="T3" fmla="*/ 176 h 296"/>
                <a:gd name="T4" fmla="*/ 87 w 98"/>
                <a:gd name="T5" fmla="*/ 201 h 296"/>
                <a:gd name="T6" fmla="*/ 85 w 98"/>
                <a:gd name="T7" fmla="*/ 225 h 296"/>
                <a:gd name="T8" fmla="*/ 82 w 98"/>
                <a:gd name="T9" fmla="*/ 247 h 296"/>
                <a:gd name="T10" fmla="*/ 81 w 98"/>
                <a:gd name="T11" fmla="*/ 267 h 296"/>
                <a:gd name="T12" fmla="*/ 79 w 98"/>
                <a:gd name="T13" fmla="*/ 281 h 296"/>
                <a:gd name="T14" fmla="*/ 78 w 98"/>
                <a:gd name="T15" fmla="*/ 292 h 296"/>
                <a:gd name="T16" fmla="*/ 78 w 98"/>
                <a:gd name="T17" fmla="*/ 296 h 296"/>
                <a:gd name="T18" fmla="*/ 53 w 98"/>
                <a:gd name="T19" fmla="*/ 293 h 296"/>
                <a:gd name="T20" fmla="*/ 55 w 98"/>
                <a:gd name="T21" fmla="*/ 279 h 296"/>
                <a:gd name="T22" fmla="*/ 57 w 98"/>
                <a:gd name="T23" fmla="*/ 258 h 296"/>
                <a:gd name="T24" fmla="*/ 60 w 98"/>
                <a:gd name="T25" fmla="*/ 231 h 296"/>
                <a:gd name="T26" fmla="*/ 62 w 98"/>
                <a:gd name="T27" fmla="*/ 204 h 296"/>
                <a:gd name="T28" fmla="*/ 65 w 98"/>
                <a:gd name="T29" fmla="*/ 175 h 296"/>
                <a:gd name="T30" fmla="*/ 45 w 98"/>
                <a:gd name="T31" fmla="*/ 1 h 296"/>
                <a:gd name="T32" fmla="*/ 64 w 98"/>
                <a:gd name="T33" fmla="*/ 9 h 296"/>
                <a:gd name="T34" fmla="*/ 78 w 98"/>
                <a:gd name="T35" fmla="*/ 19 h 296"/>
                <a:gd name="T36" fmla="*/ 89 w 98"/>
                <a:gd name="T37" fmla="*/ 35 h 296"/>
                <a:gd name="T38" fmla="*/ 95 w 98"/>
                <a:gd name="T39" fmla="*/ 55 h 296"/>
                <a:gd name="T40" fmla="*/ 98 w 98"/>
                <a:gd name="T41" fmla="*/ 77 h 296"/>
                <a:gd name="T42" fmla="*/ 98 w 98"/>
                <a:gd name="T43" fmla="*/ 81 h 296"/>
                <a:gd name="T44" fmla="*/ 96 w 98"/>
                <a:gd name="T45" fmla="*/ 93 h 296"/>
                <a:gd name="T46" fmla="*/ 96 w 98"/>
                <a:gd name="T47" fmla="*/ 100 h 296"/>
                <a:gd name="T48" fmla="*/ 94 w 98"/>
                <a:gd name="T49" fmla="*/ 128 h 296"/>
                <a:gd name="T50" fmla="*/ 91 w 98"/>
                <a:gd name="T51" fmla="*/ 162 h 296"/>
                <a:gd name="T52" fmla="*/ 66 w 98"/>
                <a:gd name="T53" fmla="*/ 161 h 296"/>
                <a:gd name="T54" fmla="*/ 68 w 98"/>
                <a:gd name="T55" fmla="*/ 137 h 296"/>
                <a:gd name="T56" fmla="*/ 70 w 98"/>
                <a:gd name="T57" fmla="*/ 116 h 296"/>
                <a:gd name="T58" fmla="*/ 72 w 98"/>
                <a:gd name="T59" fmla="*/ 98 h 296"/>
                <a:gd name="T60" fmla="*/ 72 w 98"/>
                <a:gd name="T61" fmla="*/ 73 h 296"/>
                <a:gd name="T62" fmla="*/ 66 w 98"/>
                <a:gd name="T63" fmla="*/ 51 h 296"/>
                <a:gd name="T64" fmla="*/ 57 w 98"/>
                <a:gd name="T65" fmla="*/ 32 h 296"/>
                <a:gd name="T66" fmla="*/ 44 w 98"/>
                <a:gd name="T67" fmla="*/ 18 h 296"/>
                <a:gd name="T68" fmla="*/ 45 w 98"/>
                <a:gd name="T69" fmla="*/ 1 h 296"/>
                <a:gd name="T70" fmla="*/ 35 w 98"/>
                <a:gd name="T71" fmla="*/ 0 h 296"/>
                <a:gd name="T72" fmla="*/ 38 w 98"/>
                <a:gd name="T73" fmla="*/ 1 h 296"/>
                <a:gd name="T74" fmla="*/ 43 w 98"/>
                <a:gd name="T75" fmla="*/ 1 h 296"/>
                <a:gd name="T76" fmla="*/ 35 w 98"/>
                <a:gd name="T77" fmla="*/ 0 h 296"/>
                <a:gd name="T78" fmla="*/ 34 w 98"/>
                <a:gd name="T79" fmla="*/ 0 h 296"/>
                <a:gd name="T80" fmla="*/ 35 w 98"/>
                <a:gd name="T81" fmla="*/ 0 h 296"/>
                <a:gd name="T82" fmla="*/ 35 w 98"/>
                <a:gd name="T83" fmla="*/ 0 h 296"/>
                <a:gd name="T84" fmla="*/ 34 w 98"/>
                <a:gd name="T85" fmla="*/ 0 h 296"/>
                <a:gd name="T86" fmla="*/ 28 w 98"/>
                <a:gd name="T87" fmla="*/ 0 h 296"/>
                <a:gd name="T88" fmla="*/ 30 w 98"/>
                <a:gd name="T89" fmla="*/ 0 h 296"/>
                <a:gd name="T90" fmla="*/ 28 w 98"/>
                <a:gd name="T91" fmla="*/ 9 h 296"/>
                <a:gd name="T92" fmla="*/ 19 w 98"/>
                <a:gd name="T93" fmla="*/ 6 h 296"/>
                <a:gd name="T94" fmla="*/ 9 w 98"/>
                <a:gd name="T95" fmla="*/ 5 h 296"/>
                <a:gd name="T96" fmla="*/ 3 w 98"/>
                <a:gd name="T97" fmla="*/ 5 h 296"/>
                <a:gd name="T98" fmla="*/ 0 w 98"/>
                <a:gd name="T99" fmla="*/ 5 h 296"/>
                <a:gd name="T100" fmla="*/ 13 w 98"/>
                <a:gd name="T101" fmla="*/ 1 h 296"/>
                <a:gd name="T102" fmla="*/ 27 w 98"/>
                <a:gd name="T103" fmla="*/ 0 h 296"/>
                <a:gd name="T104" fmla="*/ 28 w 98"/>
                <a:gd name="T105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" h="296">
                  <a:moveTo>
                    <a:pt x="65" y="175"/>
                  </a:moveTo>
                  <a:lnTo>
                    <a:pt x="90" y="176"/>
                  </a:lnTo>
                  <a:lnTo>
                    <a:pt x="87" y="201"/>
                  </a:lnTo>
                  <a:lnTo>
                    <a:pt x="85" y="225"/>
                  </a:lnTo>
                  <a:lnTo>
                    <a:pt x="82" y="247"/>
                  </a:lnTo>
                  <a:lnTo>
                    <a:pt x="81" y="267"/>
                  </a:lnTo>
                  <a:lnTo>
                    <a:pt x="79" y="281"/>
                  </a:lnTo>
                  <a:lnTo>
                    <a:pt x="78" y="292"/>
                  </a:lnTo>
                  <a:lnTo>
                    <a:pt x="78" y="296"/>
                  </a:lnTo>
                  <a:lnTo>
                    <a:pt x="53" y="293"/>
                  </a:lnTo>
                  <a:lnTo>
                    <a:pt x="55" y="279"/>
                  </a:lnTo>
                  <a:lnTo>
                    <a:pt x="57" y="258"/>
                  </a:lnTo>
                  <a:lnTo>
                    <a:pt x="60" y="231"/>
                  </a:lnTo>
                  <a:lnTo>
                    <a:pt x="62" y="204"/>
                  </a:lnTo>
                  <a:lnTo>
                    <a:pt x="65" y="175"/>
                  </a:lnTo>
                  <a:close/>
                  <a:moveTo>
                    <a:pt x="45" y="1"/>
                  </a:moveTo>
                  <a:lnTo>
                    <a:pt x="64" y="9"/>
                  </a:lnTo>
                  <a:lnTo>
                    <a:pt x="78" y="19"/>
                  </a:lnTo>
                  <a:lnTo>
                    <a:pt x="89" y="35"/>
                  </a:lnTo>
                  <a:lnTo>
                    <a:pt x="95" y="55"/>
                  </a:lnTo>
                  <a:lnTo>
                    <a:pt x="98" y="77"/>
                  </a:lnTo>
                  <a:lnTo>
                    <a:pt x="98" y="81"/>
                  </a:lnTo>
                  <a:lnTo>
                    <a:pt x="96" y="93"/>
                  </a:lnTo>
                  <a:lnTo>
                    <a:pt x="96" y="100"/>
                  </a:lnTo>
                  <a:lnTo>
                    <a:pt x="94" y="128"/>
                  </a:lnTo>
                  <a:lnTo>
                    <a:pt x="91" y="162"/>
                  </a:lnTo>
                  <a:lnTo>
                    <a:pt x="66" y="161"/>
                  </a:lnTo>
                  <a:lnTo>
                    <a:pt x="68" y="137"/>
                  </a:lnTo>
                  <a:lnTo>
                    <a:pt x="70" y="116"/>
                  </a:lnTo>
                  <a:lnTo>
                    <a:pt x="72" y="98"/>
                  </a:lnTo>
                  <a:lnTo>
                    <a:pt x="72" y="73"/>
                  </a:lnTo>
                  <a:lnTo>
                    <a:pt x="66" y="51"/>
                  </a:lnTo>
                  <a:lnTo>
                    <a:pt x="57" y="32"/>
                  </a:lnTo>
                  <a:lnTo>
                    <a:pt x="44" y="18"/>
                  </a:lnTo>
                  <a:lnTo>
                    <a:pt x="45" y="1"/>
                  </a:lnTo>
                  <a:close/>
                  <a:moveTo>
                    <a:pt x="35" y="0"/>
                  </a:moveTo>
                  <a:lnTo>
                    <a:pt x="38" y="1"/>
                  </a:lnTo>
                  <a:lnTo>
                    <a:pt x="43" y="1"/>
                  </a:lnTo>
                  <a:lnTo>
                    <a:pt x="35" y="0"/>
                  </a:lnTo>
                  <a:close/>
                  <a:moveTo>
                    <a:pt x="34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close/>
                  <a:moveTo>
                    <a:pt x="28" y="0"/>
                  </a:moveTo>
                  <a:lnTo>
                    <a:pt x="30" y="0"/>
                  </a:lnTo>
                  <a:lnTo>
                    <a:pt x="28" y="9"/>
                  </a:lnTo>
                  <a:lnTo>
                    <a:pt x="19" y="6"/>
                  </a:lnTo>
                  <a:lnTo>
                    <a:pt x="9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13" y="1"/>
                  </a:lnTo>
                  <a:lnTo>
                    <a:pt x="2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391"/>
            <p:cNvSpPr>
              <a:spLocks noEditPoints="1"/>
            </p:cNvSpPr>
            <p:nvPr/>
          </p:nvSpPr>
          <p:spPr bwMode="auto">
            <a:xfrm>
              <a:off x="7321551" y="3900488"/>
              <a:ext cx="100013" cy="279400"/>
            </a:xfrm>
            <a:custGeom>
              <a:avLst/>
              <a:gdLst>
                <a:gd name="T0" fmla="*/ 38 w 63"/>
                <a:gd name="T1" fmla="*/ 161 h 176"/>
                <a:gd name="T2" fmla="*/ 63 w 63"/>
                <a:gd name="T3" fmla="*/ 162 h 176"/>
                <a:gd name="T4" fmla="*/ 62 w 63"/>
                <a:gd name="T5" fmla="*/ 176 h 176"/>
                <a:gd name="T6" fmla="*/ 37 w 63"/>
                <a:gd name="T7" fmla="*/ 175 h 176"/>
                <a:gd name="T8" fmla="*/ 38 w 63"/>
                <a:gd name="T9" fmla="*/ 161 h 176"/>
                <a:gd name="T10" fmla="*/ 2 w 63"/>
                <a:gd name="T11" fmla="*/ 0 h 176"/>
                <a:gd name="T12" fmla="*/ 4 w 63"/>
                <a:gd name="T13" fmla="*/ 0 h 176"/>
                <a:gd name="T14" fmla="*/ 4 w 63"/>
                <a:gd name="T15" fmla="*/ 0 h 176"/>
                <a:gd name="T16" fmla="*/ 6 w 63"/>
                <a:gd name="T17" fmla="*/ 0 h 176"/>
                <a:gd name="T18" fmla="*/ 6 w 63"/>
                <a:gd name="T19" fmla="*/ 0 h 176"/>
                <a:gd name="T20" fmla="*/ 6 w 63"/>
                <a:gd name="T21" fmla="*/ 0 h 176"/>
                <a:gd name="T22" fmla="*/ 6 w 63"/>
                <a:gd name="T23" fmla="*/ 0 h 176"/>
                <a:gd name="T24" fmla="*/ 10 w 63"/>
                <a:gd name="T25" fmla="*/ 1 h 176"/>
                <a:gd name="T26" fmla="*/ 15 w 63"/>
                <a:gd name="T27" fmla="*/ 1 h 176"/>
                <a:gd name="T28" fmla="*/ 15 w 63"/>
                <a:gd name="T29" fmla="*/ 1 h 176"/>
                <a:gd name="T30" fmla="*/ 17 w 63"/>
                <a:gd name="T31" fmla="*/ 1 h 176"/>
                <a:gd name="T32" fmla="*/ 16 w 63"/>
                <a:gd name="T33" fmla="*/ 18 h 176"/>
                <a:gd name="T34" fmla="*/ 8 w 63"/>
                <a:gd name="T35" fmla="*/ 13 h 176"/>
                <a:gd name="T36" fmla="*/ 0 w 63"/>
                <a:gd name="T37" fmla="*/ 9 h 176"/>
                <a:gd name="T38" fmla="*/ 2 w 63"/>
                <a:gd name="T3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176">
                  <a:moveTo>
                    <a:pt x="38" y="161"/>
                  </a:moveTo>
                  <a:lnTo>
                    <a:pt x="63" y="162"/>
                  </a:lnTo>
                  <a:lnTo>
                    <a:pt x="62" y="176"/>
                  </a:lnTo>
                  <a:lnTo>
                    <a:pt x="37" y="175"/>
                  </a:lnTo>
                  <a:lnTo>
                    <a:pt x="38" y="161"/>
                  </a:lnTo>
                  <a:close/>
                  <a:moveTo>
                    <a:pt x="2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6" y="18"/>
                  </a:lnTo>
                  <a:lnTo>
                    <a:pt x="8" y="13"/>
                  </a:lnTo>
                  <a:lnTo>
                    <a:pt x="0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392"/>
            <p:cNvSpPr>
              <a:spLocks/>
            </p:cNvSpPr>
            <p:nvPr/>
          </p:nvSpPr>
          <p:spPr bwMode="auto">
            <a:xfrm>
              <a:off x="3397251" y="4592638"/>
              <a:ext cx="1581150" cy="1770063"/>
            </a:xfrm>
            <a:custGeom>
              <a:avLst/>
              <a:gdLst>
                <a:gd name="T0" fmla="*/ 390 w 996"/>
                <a:gd name="T1" fmla="*/ 1 h 1115"/>
                <a:gd name="T2" fmla="*/ 414 w 996"/>
                <a:gd name="T3" fmla="*/ 11 h 1115"/>
                <a:gd name="T4" fmla="*/ 457 w 996"/>
                <a:gd name="T5" fmla="*/ 30 h 1115"/>
                <a:gd name="T6" fmla="*/ 518 w 996"/>
                <a:gd name="T7" fmla="*/ 53 h 1115"/>
                <a:gd name="T8" fmla="*/ 596 w 996"/>
                <a:gd name="T9" fmla="*/ 77 h 1115"/>
                <a:gd name="T10" fmla="*/ 685 w 996"/>
                <a:gd name="T11" fmla="*/ 99 h 1115"/>
                <a:gd name="T12" fmla="*/ 783 w 996"/>
                <a:gd name="T13" fmla="*/ 115 h 1115"/>
                <a:gd name="T14" fmla="*/ 889 w 996"/>
                <a:gd name="T15" fmla="*/ 121 h 1115"/>
                <a:gd name="T16" fmla="*/ 996 w 996"/>
                <a:gd name="T17" fmla="*/ 116 h 1115"/>
                <a:gd name="T18" fmla="*/ 708 w 996"/>
                <a:gd name="T19" fmla="*/ 1115 h 1115"/>
                <a:gd name="T20" fmla="*/ 120 w 996"/>
                <a:gd name="T21" fmla="*/ 1068 h 1115"/>
                <a:gd name="T22" fmla="*/ 124 w 996"/>
                <a:gd name="T23" fmla="*/ 1037 h 1115"/>
                <a:gd name="T24" fmla="*/ 129 w 996"/>
                <a:gd name="T25" fmla="*/ 978 h 1115"/>
                <a:gd name="T26" fmla="*/ 133 w 996"/>
                <a:gd name="T27" fmla="*/ 897 h 1115"/>
                <a:gd name="T28" fmla="*/ 132 w 996"/>
                <a:gd name="T29" fmla="*/ 793 h 1115"/>
                <a:gd name="T30" fmla="*/ 125 w 996"/>
                <a:gd name="T31" fmla="*/ 682 h 1115"/>
                <a:gd name="T32" fmla="*/ 121 w 996"/>
                <a:gd name="T33" fmla="*/ 599 h 1115"/>
                <a:gd name="T34" fmla="*/ 119 w 996"/>
                <a:gd name="T35" fmla="*/ 547 h 1115"/>
                <a:gd name="T36" fmla="*/ 118 w 996"/>
                <a:gd name="T37" fmla="*/ 530 h 1115"/>
                <a:gd name="T38" fmla="*/ 101 w 996"/>
                <a:gd name="T39" fmla="*/ 529 h 1115"/>
                <a:gd name="T40" fmla="*/ 63 w 996"/>
                <a:gd name="T41" fmla="*/ 529 h 1115"/>
                <a:gd name="T42" fmla="*/ 21 w 996"/>
                <a:gd name="T43" fmla="*/ 526 h 1115"/>
                <a:gd name="T44" fmla="*/ 0 w 996"/>
                <a:gd name="T45" fmla="*/ 521 h 1115"/>
                <a:gd name="T46" fmla="*/ 9 w 996"/>
                <a:gd name="T47" fmla="*/ 506 h 1115"/>
                <a:gd name="T48" fmla="*/ 39 w 996"/>
                <a:gd name="T49" fmla="*/ 478 h 1115"/>
                <a:gd name="T50" fmla="*/ 84 w 996"/>
                <a:gd name="T51" fmla="*/ 434 h 1115"/>
                <a:gd name="T52" fmla="*/ 140 w 996"/>
                <a:gd name="T53" fmla="*/ 373 h 1115"/>
                <a:gd name="T54" fmla="*/ 203 w 996"/>
                <a:gd name="T55" fmla="*/ 296 h 1115"/>
                <a:gd name="T56" fmla="*/ 260 w 996"/>
                <a:gd name="T57" fmla="*/ 210 h 1115"/>
                <a:gd name="T58" fmla="*/ 309 w 996"/>
                <a:gd name="T59" fmla="*/ 135 h 1115"/>
                <a:gd name="T60" fmla="*/ 345 w 996"/>
                <a:gd name="T61" fmla="*/ 73 h 1115"/>
                <a:gd name="T62" fmla="*/ 372 w 996"/>
                <a:gd name="T63" fmla="*/ 27 h 1115"/>
                <a:gd name="T64" fmla="*/ 385 w 996"/>
                <a:gd name="T65" fmla="*/ 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6" h="1115">
                  <a:moveTo>
                    <a:pt x="386" y="0"/>
                  </a:moveTo>
                  <a:lnTo>
                    <a:pt x="390" y="1"/>
                  </a:lnTo>
                  <a:lnTo>
                    <a:pt x="398" y="5"/>
                  </a:lnTo>
                  <a:lnTo>
                    <a:pt x="414" y="11"/>
                  </a:lnTo>
                  <a:lnTo>
                    <a:pt x="433" y="21"/>
                  </a:lnTo>
                  <a:lnTo>
                    <a:pt x="457" y="30"/>
                  </a:lnTo>
                  <a:lnTo>
                    <a:pt x="486" y="42"/>
                  </a:lnTo>
                  <a:lnTo>
                    <a:pt x="518" y="53"/>
                  </a:lnTo>
                  <a:lnTo>
                    <a:pt x="556" y="65"/>
                  </a:lnTo>
                  <a:lnTo>
                    <a:pt x="596" y="77"/>
                  </a:lnTo>
                  <a:lnTo>
                    <a:pt x="639" y="89"/>
                  </a:lnTo>
                  <a:lnTo>
                    <a:pt x="685" y="99"/>
                  </a:lnTo>
                  <a:lnTo>
                    <a:pt x="733" y="108"/>
                  </a:lnTo>
                  <a:lnTo>
                    <a:pt x="783" y="115"/>
                  </a:lnTo>
                  <a:lnTo>
                    <a:pt x="835" y="120"/>
                  </a:lnTo>
                  <a:lnTo>
                    <a:pt x="889" y="121"/>
                  </a:lnTo>
                  <a:lnTo>
                    <a:pt x="943" y="121"/>
                  </a:lnTo>
                  <a:lnTo>
                    <a:pt x="996" y="116"/>
                  </a:lnTo>
                  <a:lnTo>
                    <a:pt x="868" y="563"/>
                  </a:lnTo>
                  <a:lnTo>
                    <a:pt x="708" y="1115"/>
                  </a:lnTo>
                  <a:lnTo>
                    <a:pt x="119" y="1072"/>
                  </a:lnTo>
                  <a:lnTo>
                    <a:pt x="120" y="1068"/>
                  </a:lnTo>
                  <a:lnTo>
                    <a:pt x="121" y="1056"/>
                  </a:lnTo>
                  <a:lnTo>
                    <a:pt x="124" y="1037"/>
                  </a:lnTo>
                  <a:lnTo>
                    <a:pt x="127" y="1011"/>
                  </a:lnTo>
                  <a:lnTo>
                    <a:pt x="129" y="978"/>
                  </a:lnTo>
                  <a:lnTo>
                    <a:pt x="132" y="940"/>
                  </a:lnTo>
                  <a:lnTo>
                    <a:pt x="133" y="897"/>
                  </a:lnTo>
                  <a:lnTo>
                    <a:pt x="133" y="847"/>
                  </a:lnTo>
                  <a:lnTo>
                    <a:pt x="132" y="793"/>
                  </a:lnTo>
                  <a:lnTo>
                    <a:pt x="128" y="734"/>
                  </a:lnTo>
                  <a:lnTo>
                    <a:pt x="125" y="682"/>
                  </a:lnTo>
                  <a:lnTo>
                    <a:pt x="124" y="636"/>
                  </a:lnTo>
                  <a:lnTo>
                    <a:pt x="121" y="599"/>
                  </a:lnTo>
                  <a:lnTo>
                    <a:pt x="120" y="569"/>
                  </a:lnTo>
                  <a:lnTo>
                    <a:pt x="119" y="547"/>
                  </a:lnTo>
                  <a:lnTo>
                    <a:pt x="119" y="534"/>
                  </a:lnTo>
                  <a:lnTo>
                    <a:pt x="118" y="530"/>
                  </a:lnTo>
                  <a:lnTo>
                    <a:pt x="114" y="530"/>
                  </a:lnTo>
                  <a:lnTo>
                    <a:pt x="101" y="529"/>
                  </a:lnTo>
                  <a:lnTo>
                    <a:pt x="84" y="529"/>
                  </a:lnTo>
                  <a:lnTo>
                    <a:pt x="63" y="529"/>
                  </a:lnTo>
                  <a:lnTo>
                    <a:pt x="40" y="527"/>
                  </a:lnTo>
                  <a:lnTo>
                    <a:pt x="21" y="526"/>
                  </a:lnTo>
                  <a:lnTo>
                    <a:pt x="5" y="523"/>
                  </a:lnTo>
                  <a:lnTo>
                    <a:pt x="0" y="521"/>
                  </a:lnTo>
                  <a:lnTo>
                    <a:pt x="1" y="516"/>
                  </a:lnTo>
                  <a:lnTo>
                    <a:pt x="9" y="506"/>
                  </a:lnTo>
                  <a:lnTo>
                    <a:pt x="22" y="493"/>
                  </a:lnTo>
                  <a:lnTo>
                    <a:pt x="39" y="478"/>
                  </a:lnTo>
                  <a:lnTo>
                    <a:pt x="60" y="458"/>
                  </a:lnTo>
                  <a:lnTo>
                    <a:pt x="84" y="434"/>
                  </a:lnTo>
                  <a:lnTo>
                    <a:pt x="111" y="406"/>
                  </a:lnTo>
                  <a:lnTo>
                    <a:pt x="140" y="373"/>
                  </a:lnTo>
                  <a:lnTo>
                    <a:pt x="171" y="336"/>
                  </a:lnTo>
                  <a:lnTo>
                    <a:pt x="203" y="296"/>
                  </a:lnTo>
                  <a:lnTo>
                    <a:pt x="233" y="251"/>
                  </a:lnTo>
                  <a:lnTo>
                    <a:pt x="260" y="210"/>
                  </a:lnTo>
                  <a:lnTo>
                    <a:pt x="287" y="171"/>
                  </a:lnTo>
                  <a:lnTo>
                    <a:pt x="309" y="135"/>
                  </a:lnTo>
                  <a:lnTo>
                    <a:pt x="328" y="102"/>
                  </a:lnTo>
                  <a:lnTo>
                    <a:pt x="345" y="73"/>
                  </a:lnTo>
                  <a:lnTo>
                    <a:pt x="360" y="47"/>
                  </a:lnTo>
                  <a:lnTo>
                    <a:pt x="372" y="27"/>
                  </a:lnTo>
                  <a:lnTo>
                    <a:pt x="379" y="11"/>
                  </a:lnTo>
                  <a:lnTo>
                    <a:pt x="385" y="2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393"/>
            <p:cNvSpPr>
              <a:spLocks/>
            </p:cNvSpPr>
            <p:nvPr/>
          </p:nvSpPr>
          <p:spPr bwMode="auto">
            <a:xfrm>
              <a:off x="3397251" y="4592638"/>
              <a:ext cx="1581150" cy="869950"/>
            </a:xfrm>
            <a:custGeom>
              <a:avLst/>
              <a:gdLst>
                <a:gd name="T0" fmla="*/ 386 w 996"/>
                <a:gd name="T1" fmla="*/ 0 h 548"/>
                <a:gd name="T2" fmla="*/ 390 w 996"/>
                <a:gd name="T3" fmla="*/ 1 h 548"/>
                <a:gd name="T4" fmla="*/ 398 w 996"/>
                <a:gd name="T5" fmla="*/ 5 h 548"/>
                <a:gd name="T6" fmla="*/ 414 w 996"/>
                <a:gd name="T7" fmla="*/ 11 h 548"/>
                <a:gd name="T8" fmla="*/ 433 w 996"/>
                <a:gd name="T9" fmla="*/ 21 h 548"/>
                <a:gd name="T10" fmla="*/ 457 w 996"/>
                <a:gd name="T11" fmla="*/ 30 h 548"/>
                <a:gd name="T12" fmla="*/ 486 w 996"/>
                <a:gd name="T13" fmla="*/ 42 h 548"/>
                <a:gd name="T14" fmla="*/ 518 w 996"/>
                <a:gd name="T15" fmla="*/ 53 h 548"/>
                <a:gd name="T16" fmla="*/ 556 w 996"/>
                <a:gd name="T17" fmla="*/ 65 h 548"/>
                <a:gd name="T18" fmla="*/ 596 w 996"/>
                <a:gd name="T19" fmla="*/ 77 h 548"/>
                <a:gd name="T20" fmla="*/ 639 w 996"/>
                <a:gd name="T21" fmla="*/ 89 h 548"/>
                <a:gd name="T22" fmla="*/ 685 w 996"/>
                <a:gd name="T23" fmla="*/ 99 h 548"/>
                <a:gd name="T24" fmla="*/ 733 w 996"/>
                <a:gd name="T25" fmla="*/ 108 h 548"/>
                <a:gd name="T26" fmla="*/ 783 w 996"/>
                <a:gd name="T27" fmla="*/ 115 h 548"/>
                <a:gd name="T28" fmla="*/ 835 w 996"/>
                <a:gd name="T29" fmla="*/ 120 h 548"/>
                <a:gd name="T30" fmla="*/ 889 w 996"/>
                <a:gd name="T31" fmla="*/ 121 h 548"/>
                <a:gd name="T32" fmla="*/ 943 w 996"/>
                <a:gd name="T33" fmla="*/ 121 h 548"/>
                <a:gd name="T34" fmla="*/ 996 w 996"/>
                <a:gd name="T35" fmla="*/ 116 h 548"/>
                <a:gd name="T36" fmla="*/ 872 w 996"/>
                <a:gd name="T37" fmla="*/ 548 h 548"/>
                <a:gd name="T38" fmla="*/ 118 w 996"/>
                <a:gd name="T39" fmla="*/ 530 h 548"/>
                <a:gd name="T40" fmla="*/ 114 w 996"/>
                <a:gd name="T41" fmla="*/ 530 h 548"/>
                <a:gd name="T42" fmla="*/ 101 w 996"/>
                <a:gd name="T43" fmla="*/ 529 h 548"/>
                <a:gd name="T44" fmla="*/ 84 w 996"/>
                <a:gd name="T45" fmla="*/ 529 h 548"/>
                <a:gd name="T46" fmla="*/ 63 w 996"/>
                <a:gd name="T47" fmla="*/ 529 h 548"/>
                <a:gd name="T48" fmla="*/ 40 w 996"/>
                <a:gd name="T49" fmla="*/ 527 h 548"/>
                <a:gd name="T50" fmla="*/ 21 w 996"/>
                <a:gd name="T51" fmla="*/ 526 h 548"/>
                <a:gd name="T52" fmla="*/ 5 w 996"/>
                <a:gd name="T53" fmla="*/ 523 h 548"/>
                <a:gd name="T54" fmla="*/ 0 w 996"/>
                <a:gd name="T55" fmla="*/ 521 h 548"/>
                <a:gd name="T56" fmla="*/ 1 w 996"/>
                <a:gd name="T57" fmla="*/ 516 h 548"/>
                <a:gd name="T58" fmla="*/ 9 w 996"/>
                <a:gd name="T59" fmla="*/ 506 h 548"/>
                <a:gd name="T60" fmla="*/ 22 w 996"/>
                <a:gd name="T61" fmla="*/ 493 h 548"/>
                <a:gd name="T62" fmla="*/ 39 w 996"/>
                <a:gd name="T63" fmla="*/ 478 h 548"/>
                <a:gd name="T64" fmla="*/ 60 w 996"/>
                <a:gd name="T65" fmla="*/ 458 h 548"/>
                <a:gd name="T66" fmla="*/ 84 w 996"/>
                <a:gd name="T67" fmla="*/ 434 h 548"/>
                <a:gd name="T68" fmla="*/ 111 w 996"/>
                <a:gd name="T69" fmla="*/ 406 h 548"/>
                <a:gd name="T70" fmla="*/ 140 w 996"/>
                <a:gd name="T71" fmla="*/ 373 h 548"/>
                <a:gd name="T72" fmla="*/ 171 w 996"/>
                <a:gd name="T73" fmla="*/ 336 h 548"/>
                <a:gd name="T74" fmla="*/ 203 w 996"/>
                <a:gd name="T75" fmla="*/ 296 h 548"/>
                <a:gd name="T76" fmla="*/ 233 w 996"/>
                <a:gd name="T77" fmla="*/ 251 h 548"/>
                <a:gd name="T78" fmla="*/ 260 w 996"/>
                <a:gd name="T79" fmla="*/ 210 h 548"/>
                <a:gd name="T80" fmla="*/ 287 w 996"/>
                <a:gd name="T81" fmla="*/ 171 h 548"/>
                <a:gd name="T82" fmla="*/ 309 w 996"/>
                <a:gd name="T83" fmla="*/ 135 h 548"/>
                <a:gd name="T84" fmla="*/ 328 w 996"/>
                <a:gd name="T85" fmla="*/ 102 h 548"/>
                <a:gd name="T86" fmla="*/ 345 w 996"/>
                <a:gd name="T87" fmla="*/ 73 h 548"/>
                <a:gd name="T88" fmla="*/ 360 w 996"/>
                <a:gd name="T89" fmla="*/ 47 h 548"/>
                <a:gd name="T90" fmla="*/ 372 w 996"/>
                <a:gd name="T91" fmla="*/ 27 h 548"/>
                <a:gd name="T92" fmla="*/ 379 w 996"/>
                <a:gd name="T93" fmla="*/ 11 h 548"/>
                <a:gd name="T94" fmla="*/ 385 w 996"/>
                <a:gd name="T95" fmla="*/ 2 h 548"/>
                <a:gd name="T96" fmla="*/ 386 w 996"/>
                <a:gd name="T9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6" h="548">
                  <a:moveTo>
                    <a:pt x="386" y="0"/>
                  </a:moveTo>
                  <a:lnTo>
                    <a:pt x="390" y="1"/>
                  </a:lnTo>
                  <a:lnTo>
                    <a:pt x="398" y="5"/>
                  </a:lnTo>
                  <a:lnTo>
                    <a:pt x="414" y="11"/>
                  </a:lnTo>
                  <a:lnTo>
                    <a:pt x="433" y="21"/>
                  </a:lnTo>
                  <a:lnTo>
                    <a:pt x="457" y="30"/>
                  </a:lnTo>
                  <a:lnTo>
                    <a:pt x="486" y="42"/>
                  </a:lnTo>
                  <a:lnTo>
                    <a:pt x="518" y="53"/>
                  </a:lnTo>
                  <a:lnTo>
                    <a:pt x="556" y="65"/>
                  </a:lnTo>
                  <a:lnTo>
                    <a:pt x="596" y="77"/>
                  </a:lnTo>
                  <a:lnTo>
                    <a:pt x="639" y="89"/>
                  </a:lnTo>
                  <a:lnTo>
                    <a:pt x="685" y="99"/>
                  </a:lnTo>
                  <a:lnTo>
                    <a:pt x="733" y="108"/>
                  </a:lnTo>
                  <a:lnTo>
                    <a:pt x="783" y="115"/>
                  </a:lnTo>
                  <a:lnTo>
                    <a:pt x="835" y="120"/>
                  </a:lnTo>
                  <a:lnTo>
                    <a:pt x="889" y="121"/>
                  </a:lnTo>
                  <a:lnTo>
                    <a:pt x="943" y="121"/>
                  </a:lnTo>
                  <a:lnTo>
                    <a:pt x="996" y="116"/>
                  </a:lnTo>
                  <a:lnTo>
                    <a:pt x="872" y="548"/>
                  </a:lnTo>
                  <a:lnTo>
                    <a:pt x="118" y="530"/>
                  </a:lnTo>
                  <a:lnTo>
                    <a:pt x="114" y="530"/>
                  </a:lnTo>
                  <a:lnTo>
                    <a:pt x="101" y="529"/>
                  </a:lnTo>
                  <a:lnTo>
                    <a:pt x="84" y="529"/>
                  </a:lnTo>
                  <a:lnTo>
                    <a:pt x="63" y="529"/>
                  </a:lnTo>
                  <a:lnTo>
                    <a:pt x="40" y="527"/>
                  </a:lnTo>
                  <a:lnTo>
                    <a:pt x="21" y="526"/>
                  </a:lnTo>
                  <a:lnTo>
                    <a:pt x="5" y="523"/>
                  </a:lnTo>
                  <a:lnTo>
                    <a:pt x="0" y="521"/>
                  </a:lnTo>
                  <a:lnTo>
                    <a:pt x="1" y="516"/>
                  </a:lnTo>
                  <a:lnTo>
                    <a:pt x="9" y="506"/>
                  </a:lnTo>
                  <a:lnTo>
                    <a:pt x="22" y="493"/>
                  </a:lnTo>
                  <a:lnTo>
                    <a:pt x="39" y="478"/>
                  </a:lnTo>
                  <a:lnTo>
                    <a:pt x="60" y="458"/>
                  </a:lnTo>
                  <a:lnTo>
                    <a:pt x="84" y="434"/>
                  </a:lnTo>
                  <a:lnTo>
                    <a:pt x="111" y="406"/>
                  </a:lnTo>
                  <a:lnTo>
                    <a:pt x="140" y="373"/>
                  </a:lnTo>
                  <a:lnTo>
                    <a:pt x="171" y="336"/>
                  </a:lnTo>
                  <a:lnTo>
                    <a:pt x="203" y="296"/>
                  </a:lnTo>
                  <a:lnTo>
                    <a:pt x="233" y="251"/>
                  </a:lnTo>
                  <a:lnTo>
                    <a:pt x="260" y="210"/>
                  </a:lnTo>
                  <a:lnTo>
                    <a:pt x="287" y="171"/>
                  </a:lnTo>
                  <a:lnTo>
                    <a:pt x="309" y="135"/>
                  </a:lnTo>
                  <a:lnTo>
                    <a:pt x="328" y="102"/>
                  </a:lnTo>
                  <a:lnTo>
                    <a:pt x="345" y="73"/>
                  </a:lnTo>
                  <a:lnTo>
                    <a:pt x="360" y="47"/>
                  </a:lnTo>
                  <a:lnTo>
                    <a:pt x="372" y="27"/>
                  </a:lnTo>
                  <a:lnTo>
                    <a:pt x="379" y="11"/>
                  </a:lnTo>
                  <a:lnTo>
                    <a:pt x="385" y="2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394"/>
            <p:cNvSpPr>
              <a:spLocks/>
            </p:cNvSpPr>
            <p:nvPr/>
          </p:nvSpPr>
          <p:spPr bwMode="auto">
            <a:xfrm>
              <a:off x="3708401" y="5622925"/>
              <a:ext cx="563563" cy="496888"/>
            </a:xfrm>
            <a:custGeom>
              <a:avLst/>
              <a:gdLst>
                <a:gd name="T0" fmla="*/ 0 w 355"/>
                <a:gd name="T1" fmla="*/ 0 h 313"/>
                <a:gd name="T2" fmla="*/ 355 w 355"/>
                <a:gd name="T3" fmla="*/ 42 h 313"/>
                <a:gd name="T4" fmla="*/ 322 w 355"/>
                <a:gd name="T5" fmla="*/ 313 h 313"/>
                <a:gd name="T6" fmla="*/ 15 w 355"/>
                <a:gd name="T7" fmla="*/ 280 h 313"/>
                <a:gd name="T8" fmla="*/ 0 w 355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313">
                  <a:moveTo>
                    <a:pt x="0" y="0"/>
                  </a:moveTo>
                  <a:lnTo>
                    <a:pt x="355" y="42"/>
                  </a:lnTo>
                  <a:lnTo>
                    <a:pt x="322" y="313"/>
                  </a:lnTo>
                  <a:lnTo>
                    <a:pt x="15" y="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395"/>
            <p:cNvSpPr>
              <a:spLocks/>
            </p:cNvSpPr>
            <p:nvPr/>
          </p:nvSpPr>
          <p:spPr bwMode="auto">
            <a:xfrm>
              <a:off x="3721101" y="5654675"/>
              <a:ext cx="531813" cy="439738"/>
            </a:xfrm>
            <a:custGeom>
              <a:avLst/>
              <a:gdLst>
                <a:gd name="T0" fmla="*/ 155 w 335"/>
                <a:gd name="T1" fmla="*/ 0 h 277"/>
                <a:gd name="T2" fmla="*/ 187 w 335"/>
                <a:gd name="T3" fmla="*/ 4 h 277"/>
                <a:gd name="T4" fmla="*/ 178 w 335"/>
                <a:gd name="T5" fmla="*/ 120 h 277"/>
                <a:gd name="T6" fmla="*/ 335 w 335"/>
                <a:gd name="T7" fmla="*/ 135 h 277"/>
                <a:gd name="T8" fmla="*/ 333 w 335"/>
                <a:gd name="T9" fmla="*/ 162 h 277"/>
                <a:gd name="T10" fmla="*/ 177 w 335"/>
                <a:gd name="T11" fmla="*/ 148 h 277"/>
                <a:gd name="T12" fmla="*/ 168 w 335"/>
                <a:gd name="T13" fmla="*/ 277 h 277"/>
                <a:gd name="T14" fmla="*/ 134 w 335"/>
                <a:gd name="T15" fmla="*/ 273 h 277"/>
                <a:gd name="T16" fmla="*/ 144 w 335"/>
                <a:gd name="T17" fmla="*/ 145 h 277"/>
                <a:gd name="T18" fmla="*/ 3 w 335"/>
                <a:gd name="T19" fmla="*/ 132 h 277"/>
                <a:gd name="T20" fmla="*/ 0 w 335"/>
                <a:gd name="T21" fmla="*/ 105 h 277"/>
                <a:gd name="T22" fmla="*/ 145 w 335"/>
                <a:gd name="T23" fmla="*/ 118 h 277"/>
                <a:gd name="T24" fmla="*/ 155 w 335"/>
                <a:gd name="T2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5" h="277">
                  <a:moveTo>
                    <a:pt x="155" y="0"/>
                  </a:moveTo>
                  <a:lnTo>
                    <a:pt x="187" y="4"/>
                  </a:lnTo>
                  <a:lnTo>
                    <a:pt x="178" y="120"/>
                  </a:lnTo>
                  <a:lnTo>
                    <a:pt x="335" y="135"/>
                  </a:lnTo>
                  <a:lnTo>
                    <a:pt x="333" y="162"/>
                  </a:lnTo>
                  <a:lnTo>
                    <a:pt x="177" y="148"/>
                  </a:lnTo>
                  <a:lnTo>
                    <a:pt x="168" y="277"/>
                  </a:lnTo>
                  <a:lnTo>
                    <a:pt x="134" y="273"/>
                  </a:lnTo>
                  <a:lnTo>
                    <a:pt x="144" y="145"/>
                  </a:lnTo>
                  <a:lnTo>
                    <a:pt x="3" y="132"/>
                  </a:lnTo>
                  <a:lnTo>
                    <a:pt x="0" y="105"/>
                  </a:lnTo>
                  <a:lnTo>
                    <a:pt x="145" y="11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396"/>
            <p:cNvSpPr>
              <a:spLocks noEditPoints="1"/>
            </p:cNvSpPr>
            <p:nvPr/>
          </p:nvSpPr>
          <p:spPr bwMode="auto">
            <a:xfrm>
              <a:off x="3708401" y="5622925"/>
              <a:ext cx="276225" cy="471488"/>
            </a:xfrm>
            <a:custGeom>
              <a:avLst/>
              <a:gdLst>
                <a:gd name="T0" fmla="*/ 7 w 174"/>
                <a:gd name="T1" fmla="*/ 148 h 297"/>
                <a:gd name="T2" fmla="*/ 11 w 174"/>
                <a:gd name="T3" fmla="*/ 148 h 297"/>
                <a:gd name="T4" fmla="*/ 11 w 174"/>
                <a:gd name="T5" fmla="*/ 152 h 297"/>
                <a:gd name="T6" fmla="*/ 72 w 174"/>
                <a:gd name="T7" fmla="*/ 157 h 297"/>
                <a:gd name="T8" fmla="*/ 76 w 174"/>
                <a:gd name="T9" fmla="*/ 236 h 297"/>
                <a:gd name="T10" fmla="*/ 146 w 174"/>
                <a:gd name="T11" fmla="*/ 244 h 297"/>
                <a:gd name="T12" fmla="*/ 142 w 174"/>
                <a:gd name="T13" fmla="*/ 293 h 297"/>
                <a:gd name="T14" fmla="*/ 174 w 174"/>
                <a:gd name="T15" fmla="*/ 297 h 297"/>
                <a:gd name="T16" fmla="*/ 174 w 174"/>
                <a:gd name="T17" fmla="*/ 297 h 297"/>
                <a:gd name="T18" fmla="*/ 15 w 174"/>
                <a:gd name="T19" fmla="*/ 280 h 297"/>
                <a:gd name="T20" fmla="*/ 7 w 174"/>
                <a:gd name="T21" fmla="*/ 148 h 297"/>
                <a:gd name="T22" fmla="*/ 0 w 174"/>
                <a:gd name="T23" fmla="*/ 0 h 297"/>
                <a:gd name="T24" fmla="*/ 64 w 174"/>
                <a:gd name="T25" fmla="*/ 8 h 297"/>
                <a:gd name="T26" fmla="*/ 68 w 174"/>
                <a:gd name="T27" fmla="*/ 88 h 297"/>
                <a:gd name="T28" fmla="*/ 45 w 174"/>
                <a:gd name="T29" fmla="*/ 101 h 297"/>
                <a:gd name="T30" fmla="*/ 24 w 174"/>
                <a:gd name="T31" fmla="*/ 114 h 297"/>
                <a:gd name="T32" fmla="*/ 7 w 174"/>
                <a:gd name="T33" fmla="*/ 125 h 297"/>
                <a:gd name="T34" fmla="*/ 0 w 174"/>
                <a:gd name="T3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" h="297">
                  <a:moveTo>
                    <a:pt x="7" y="148"/>
                  </a:moveTo>
                  <a:lnTo>
                    <a:pt x="11" y="148"/>
                  </a:lnTo>
                  <a:lnTo>
                    <a:pt x="11" y="152"/>
                  </a:lnTo>
                  <a:lnTo>
                    <a:pt x="72" y="157"/>
                  </a:lnTo>
                  <a:lnTo>
                    <a:pt x="76" y="236"/>
                  </a:lnTo>
                  <a:lnTo>
                    <a:pt x="146" y="244"/>
                  </a:lnTo>
                  <a:lnTo>
                    <a:pt x="142" y="293"/>
                  </a:lnTo>
                  <a:lnTo>
                    <a:pt x="174" y="297"/>
                  </a:lnTo>
                  <a:lnTo>
                    <a:pt x="174" y="297"/>
                  </a:lnTo>
                  <a:lnTo>
                    <a:pt x="15" y="280"/>
                  </a:lnTo>
                  <a:lnTo>
                    <a:pt x="7" y="148"/>
                  </a:lnTo>
                  <a:close/>
                  <a:moveTo>
                    <a:pt x="0" y="0"/>
                  </a:moveTo>
                  <a:lnTo>
                    <a:pt x="64" y="8"/>
                  </a:lnTo>
                  <a:lnTo>
                    <a:pt x="68" y="88"/>
                  </a:lnTo>
                  <a:lnTo>
                    <a:pt x="45" y="101"/>
                  </a:lnTo>
                  <a:lnTo>
                    <a:pt x="24" y="114"/>
                  </a:lnTo>
                  <a:lnTo>
                    <a:pt x="7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397"/>
            <p:cNvSpPr>
              <a:spLocks noEditPoints="1"/>
            </p:cNvSpPr>
            <p:nvPr/>
          </p:nvSpPr>
          <p:spPr bwMode="auto">
            <a:xfrm>
              <a:off x="3725863" y="5857875"/>
              <a:ext cx="258763" cy="236538"/>
            </a:xfrm>
            <a:custGeom>
              <a:avLst/>
              <a:gdLst>
                <a:gd name="T0" fmla="*/ 135 w 163"/>
                <a:gd name="T1" fmla="*/ 96 h 149"/>
                <a:gd name="T2" fmla="*/ 148 w 163"/>
                <a:gd name="T3" fmla="*/ 97 h 149"/>
                <a:gd name="T4" fmla="*/ 157 w 163"/>
                <a:gd name="T5" fmla="*/ 122 h 149"/>
                <a:gd name="T6" fmla="*/ 163 w 163"/>
                <a:gd name="T7" fmla="*/ 149 h 149"/>
                <a:gd name="T8" fmla="*/ 131 w 163"/>
                <a:gd name="T9" fmla="*/ 145 h 149"/>
                <a:gd name="T10" fmla="*/ 135 w 163"/>
                <a:gd name="T11" fmla="*/ 96 h 149"/>
                <a:gd name="T12" fmla="*/ 0 w 163"/>
                <a:gd name="T13" fmla="*/ 0 h 149"/>
                <a:gd name="T14" fmla="*/ 60 w 163"/>
                <a:gd name="T15" fmla="*/ 3 h 149"/>
                <a:gd name="T16" fmla="*/ 61 w 163"/>
                <a:gd name="T17" fmla="*/ 9 h 149"/>
                <a:gd name="T18" fmla="*/ 0 w 163"/>
                <a:gd name="T19" fmla="*/ 4 h 149"/>
                <a:gd name="T20" fmla="*/ 0 w 163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49">
                  <a:moveTo>
                    <a:pt x="135" y="96"/>
                  </a:moveTo>
                  <a:lnTo>
                    <a:pt x="148" y="97"/>
                  </a:lnTo>
                  <a:lnTo>
                    <a:pt x="157" y="122"/>
                  </a:lnTo>
                  <a:lnTo>
                    <a:pt x="163" y="149"/>
                  </a:lnTo>
                  <a:lnTo>
                    <a:pt x="131" y="145"/>
                  </a:lnTo>
                  <a:lnTo>
                    <a:pt x="135" y="96"/>
                  </a:lnTo>
                  <a:close/>
                  <a:moveTo>
                    <a:pt x="0" y="0"/>
                  </a:moveTo>
                  <a:lnTo>
                    <a:pt x="60" y="3"/>
                  </a:lnTo>
                  <a:lnTo>
                    <a:pt x="61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398"/>
            <p:cNvSpPr>
              <a:spLocks/>
            </p:cNvSpPr>
            <p:nvPr/>
          </p:nvSpPr>
          <p:spPr bwMode="auto">
            <a:xfrm>
              <a:off x="7070726" y="4438650"/>
              <a:ext cx="1714500" cy="2203450"/>
            </a:xfrm>
            <a:custGeom>
              <a:avLst/>
              <a:gdLst>
                <a:gd name="T0" fmla="*/ 640 w 1080"/>
                <a:gd name="T1" fmla="*/ 0 h 1388"/>
                <a:gd name="T2" fmla="*/ 640 w 1080"/>
                <a:gd name="T3" fmla="*/ 4 h 1388"/>
                <a:gd name="T4" fmla="*/ 643 w 1080"/>
                <a:gd name="T5" fmla="*/ 14 h 1388"/>
                <a:gd name="T6" fmla="*/ 648 w 1080"/>
                <a:gd name="T7" fmla="*/ 32 h 1388"/>
                <a:gd name="T8" fmla="*/ 655 w 1080"/>
                <a:gd name="T9" fmla="*/ 56 h 1388"/>
                <a:gd name="T10" fmla="*/ 665 w 1080"/>
                <a:gd name="T11" fmla="*/ 85 h 1388"/>
                <a:gd name="T12" fmla="*/ 678 w 1080"/>
                <a:gd name="T13" fmla="*/ 120 h 1388"/>
                <a:gd name="T14" fmla="*/ 697 w 1080"/>
                <a:gd name="T15" fmla="*/ 158 h 1388"/>
                <a:gd name="T16" fmla="*/ 718 w 1080"/>
                <a:gd name="T17" fmla="*/ 203 h 1388"/>
                <a:gd name="T18" fmla="*/ 744 w 1080"/>
                <a:gd name="T19" fmla="*/ 249 h 1388"/>
                <a:gd name="T20" fmla="*/ 775 w 1080"/>
                <a:gd name="T21" fmla="*/ 300 h 1388"/>
                <a:gd name="T22" fmla="*/ 813 w 1080"/>
                <a:gd name="T23" fmla="*/ 352 h 1388"/>
                <a:gd name="T24" fmla="*/ 845 w 1080"/>
                <a:gd name="T25" fmla="*/ 394 h 1388"/>
                <a:gd name="T26" fmla="*/ 875 w 1080"/>
                <a:gd name="T27" fmla="*/ 436 h 1388"/>
                <a:gd name="T28" fmla="*/ 904 w 1080"/>
                <a:gd name="T29" fmla="*/ 475 h 1388"/>
                <a:gd name="T30" fmla="*/ 930 w 1080"/>
                <a:gd name="T31" fmla="*/ 513 h 1388"/>
                <a:gd name="T32" fmla="*/ 956 w 1080"/>
                <a:gd name="T33" fmla="*/ 550 h 1388"/>
                <a:gd name="T34" fmla="*/ 980 w 1080"/>
                <a:gd name="T35" fmla="*/ 584 h 1388"/>
                <a:gd name="T36" fmla="*/ 1002 w 1080"/>
                <a:gd name="T37" fmla="*/ 614 h 1388"/>
                <a:gd name="T38" fmla="*/ 1021 w 1080"/>
                <a:gd name="T39" fmla="*/ 643 h 1388"/>
                <a:gd name="T40" fmla="*/ 1038 w 1080"/>
                <a:gd name="T41" fmla="*/ 668 h 1388"/>
                <a:gd name="T42" fmla="*/ 1053 w 1080"/>
                <a:gd name="T43" fmla="*/ 689 h 1388"/>
                <a:gd name="T44" fmla="*/ 1065 w 1080"/>
                <a:gd name="T45" fmla="*/ 704 h 1388"/>
                <a:gd name="T46" fmla="*/ 1073 w 1080"/>
                <a:gd name="T47" fmla="*/ 717 h 1388"/>
                <a:gd name="T48" fmla="*/ 1078 w 1080"/>
                <a:gd name="T49" fmla="*/ 725 h 1388"/>
                <a:gd name="T50" fmla="*/ 1080 w 1080"/>
                <a:gd name="T51" fmla="*/ 728 h 1388"/>
                <a:gd name="T52" fmla="*/ 932 w 1080"/>
                <a:gd name="T53" fmla="*/ 747 h 1388"/>
                <a:gd name="T54" fmla="*/ 931 w 1080"/>
                <a:gd name="T55" fmla="*/ 750 h 1388"/>
                <a:gd name="T56" fmla="*/ 926 w 1080"/>
                <a:gd name="T57" fmla="*/ 759 h 1388"/>
                <a:gd name="T58" fmla="*/ 918 w 1080"/>
                <a:gd name="T59" fmla="*/ 774 h 1388"/>
                <a:gd name="T60" fmla="*/ 909 w 1080"/>
                <a:gd name="T61" fmla="*/ 792 h 1388"/>
                <a:gd name="T62" fmla="*/ 897 w 1080"/>
                <a:gd name="T63" fmla="*/ 816 h 1388"/>
                <a:gd name="T64" fmla="*/ 885 w 1080"/>
                <a:gd name="T65" fmla="*/ 843 h 1388"/>
                <a:gd name="T66" fmla="*/ 872 w 1080"/>
                <a:gd name="T67" fmla="*/ 874 h 1388"/>
                <a:gd name="T68" fmla="*/ 859 w 1080"/>
                <a:gd name="T69" fmla="*/ 909 h 1388"/>
                <a:gd name="T70" fmla="*/ 846 w 1080"/>
                <a:gd name="T71" fmla="*/ 947 h 1388"/>
                <a:gd name="T72" fmla="*/ 834 w 1080"/>
                <a:gd name="T73" fmla="*/ 986 h 1388"/>
                <a:gd name="T74" fmla="*/ 825 w 1080"/>
                <a:gd name="T75" fmla="*/ 1026 h 1388"/>
                <a:gd name="T76" fmla="*/ 817 w 1080"/>
                <a:gd name="T77" fmla="*/ 1070 h 1388"/>
                <a:gd name="T78" fmla="*/ 811 w 1080"/>
                <a:gd name="T79" fmla="*/ 1119 h 1388"/>
                <a:gd name="T80" fmla="*/ 805 w 1080"/>
                <a:gd name="T81" fmla="*/ 1168 h 1388"/>
                <a:gd name="T82" fmla="*/ 801 w 1080"/>
                <a:gd name="T83" fmla="*/ 1214 h 1388"/>
                <a:gd name="T84" fmla="*/ 797 w 1080"/>
                <a:gd name="T85" fmla="*/ 1256 h 1388"/>
                <a:gd name="T86" fmla="*/ 796 w 1080"/>
                <a:gd name="T87" fmla="*/ 1292 h 1388"/>
                <a:gd name="T88" fmla="*/ 795 w 1080"/>
                <a:gd name="T89" fmla="*/ 1324 h 1388"/>
                <a:gd name="T90" fmla="*/ 794 w 1080"/>
                <a:gd name="T91" fmla="*/ 1350 h 1388"/>
                <a:gd name="T92" fmla="*/ 794 w 1080"/>
                <a:gd name="T93" fmla="*/ 1369 h 1388"/>
                <a:gd name="T94" fmla="*/ 794 w 1080"/>
                <a:gd name="T95" fmla="*/ 1381 h 1388"/>
                <a:gd name="T96" fmla="*/ 794 w 1080"/>
                <a:gd name="T97" fmla="*/ 1385 h 1388"/>
                <a:gd name="T98" fmla="*/ 46 w 1080"/>
                <a:gd name="T99" fmla="*/ 1388 h 1388"/>
                <a:gd name="T100" fmla="*/ 0 w 1080"/>
                <a:gd name="T101" fmla="*/ 107 h 1388"/>
                <a:gd name="T102" fmla="*/ 640 w 1080"/>
                <a:gd name="T103" fmla="*/ 0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80" h="1388">
                  <a:moveTo>
                    <a:pt x="640" y="0"/>
                  </a:moveTo>
                  <a:lnTo>
                    <a:pt x="640" y="4"/>
                  </a:lnTo>
                  <a:lnTo>
                    <a:pt x="643" y="14"/>
                  </a:lnTo>
                  <a:lnTo>
                    <a:pt x="648" y="32"/>
                  </a:lnTo>
                  <a:lnTo>
                    <a:pt x="655" y="56"/>
                  </a:lnTo>
                  <a:lnTo>
                    <a:pt x="665" y="85"/>
                  </a:lnTo>
                  <a:lnTo>
                    <a:pt x="678" y="120"/>
                  </a:lnTo>
                  <a:lnTo>
                    <a:pt x="697" y="158"/>
                  </a:lnTo>
                  <a:lnTo>
                    <a:pt x="718" y="203"/>
                  </a:lnTo>
                  <a:lnTo>
                    <a:pt x="744" y="249"/>
                  </a:lnTo>
                  <a:lnTo>
                    <a:pt x="775" y="300"/>
                  </a:lnTo>
                  <a:lnTo>
                    <a:pt x="813" y="352"/>
                  </a:lnTo>
                  <a:lnTo>
                    <a:pt x="845" y="394"/>
                  </a:lnTo>
                  <a:lnTo>
                    <a:pt x="875" y="436"/>
                  </a:lnTo>
                  <a:lnTo>
                    <a:pt x="904" y="475"/>
                  </a:lnTo>
                  <a:lnTo>
                    <a:pt x="930" y="513"/>
                  </a:lnTo>
                  <a:lnTo>
                    <a:pt x="956" y="550"/>
                  </a:lnTo>
                  <a:lnTo>
                    <a:pt x="980" y="584"/>
                  </a:lnTo>
                  <a:lnTo>
                    <a:pt x="1002" y="614"/>
                  </a:lnTo>
                  <a:lnTo>
                    <a:pt x="1021" y="643"/>
                  </a:lnTo>
                  <a:lnTo>
                    <a:pt x="1038" y="668"/>
                  </a:lnTo>
                  <a:lnTo>
                    <a:pt x="1053" y="689"/>
                  </a:lnTo>
                  <a:lnTo>
                    <a:pt x="1065" y="704"/>
                  </a:lnTo>
                  <a:lnTo>
                    <a:pt x="1073" y="717"/>
                  </a:lnTo>
                  <a:lnTo>
                    <a:pt x="1078" y="725"/>
                  </a:lnTo>
                  <a:lnTo>
                    <a:pt x="1080" y="728"/>
                  </a:lnTo>
                  <a:lnTo>
                    <a:pt x="932" y="747"/>
                  </a:lnTo>
                  <a:lnTo>
                    <a:pt x="931" y="750"/>
                  </a:lnTo>
                  <a:lnTo>
                    <a:pt x="926" y="759"/>
                  </a:lnTo>
                  <a:lnTo>
                    <a:pt x="918" y="774"/>
                  </a:lnTo>
                  <a:lnTo>
                    <a:pt x="909" y="792"/>
                  </a:lnTo>
                  <a:lnTo>
                    <a:pt x="897" y="816"/>
                  </a:lnTo>
                  <a:lnTo>
                    <a:pt x="885" y="843"/>
                  </a:lnTo>
                  <a:lnTo>
                    <a:pt x="872" y="874"/>
                  </a:lnTo>
                  <a:lnTo>
                    <a:pt x="859" y="909"/>
                  </a:lnTo>
                  <a:lnTo>
                    <a:pt x="846" y="947"/>
                  </a:lnTo>
                  <a:lnTo>
                    <a:pt x="834" y="986"/>
                  </a:lnTo>
                  <a:lnTo>
                    <a:pt x="825" y="1026"/>
                  </a:lnTo>
                  <a:lnTo>
                    <a:pt x="817" y="1070"/>
                  </a:lnTo>
                  <a:lnTo>
                    <a:pt x="811" y="1119"/>
                  </a:lnTo>
                  <a:lnTo>
                    <a:pt x="805" y="1168"/>
                  </a:lnTo>
                  <a:lnTo>
                    <a:pt x="801" y="1214"/>
                  </a:lnTo>
                  <a:lnTo>
                    <a:pt x="797" y="1256"/>
                  </a:lnTo>
                  <a:lnTo>
                    <a:pt x="796" y="1292"/>
                  </a:lnTo>
                  <a:lnTo>
                    <a:pt x="795" y="1324"/>
                  </a:lnTo>
                  <a:lnTo>
                    <a:pt x="794" y="1350"/>
                  </a:lnTo>
                  <a:lnTo>
                    <a:pt x="794" y="1369"/>
                  </a:lnTo>
                  <a:lnTo>
                    <a:pt x="794" y="1381"/>
                  </a:lnTo>
                  <a:lnTo>
                    <a:pt x="794" y="1385"/>
                  </a:lnTo>
                  <a:lnTo>
                    <a:pt x="46" y="1388"/>
                  </a:lnTo>
                  <a:lnTo>
                    <a:pt x="0" y="107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399"/>
            <p:cNvSpPr>
              <a:spLocks/>
            </p:cNvSpPr>
            <p:nvPr/>
          </p:nvSpPr>
          <p:spPr bwMode="auto">
            <a:xfrm>
              <a:off x="7070726" y="4438650"/>
              <a:ext cx="1714500" cy="1216025"/>
            </a:xfrm>
            <a:custGeom>
              <a:avLst/>
              <a:gdLst>
                <a:gd name="T0" fmla="*/ 640 w 1080"/>
                <a:gd name="T1" fmla="*/ 0 h 766"/>
                <a:gd name="T2" fmla="*/ 640 w 1080"/>
                <a:gd name="T3" fmla="*/ 4 h 766"/>
                <a:gd name="T4" fmla="*/ 643 w 1080"/>
                <a:gd name="T5" fmla="*/ 14 h 766"/>
                <a:gd name="T6" fmla="*/ 648 w 1080"/>
                <a:gd name="T7" fmla="*/ 32 h 766"/>
                <a:gd name="T8" fmla="*/ 655 w 1080"/>
                <a:gd name="T9" fmla="*/ 56 h 766"/>
                <a:gd name="T10" fmla="*/ 665 w 1080"/>
                <a:gd name="T11" fmla="*/ 85 h 766"/>
                <a:gd name="T12" fmla="*/ 678 w 1080"/>
                <a:gd name="T13" fmla="*/ 120 h 766"/>
                <a:gd name="T14" fmla="*/ 697 w 1080"/>
                <a:gd name="T15" fmla="*/ 158 h 766"/>
                <a:gd name="T16" fmla="*/ 718 w 1080"/>
                <a:gd name="T17" fmla="*/ 203 h 766"/>
                <a:gd name="T18" fmla="*/ 744 w 1080"/>
                <a:gd name="T19" fmla="*/ 249 h 766"/>
                <a:gd name="T20" fmla="*/ 775 w 1080"/>
                <a:gd name="T21" fmla="*/ 300 h 766"/>
                <a:gd name="T22" fmla="*/ 813 w 1080"/>
                <a:gd name="T23" fmla="*/ 352 h 766"/>
                <a:gd name="T24" fmla="*/ 845 w 1080"/>
                <a:gd name="T25" fmla="*/ 394 h 766"/>
                <a:gd name="T26" fmla="*/ 875 w 1080"/>
                <a:gd name="T27" fmla="*/ 436 h 766"/>
                <a:gd name="T28" fmla="*/ 904 w 1080"/>
                <a:gd name="T29" fmla="*/ 475 h 766"/>
                <a:gd name="T30" fmla="*/ 930 w 1080"/>
                <a:gd name="T31" fmla="*/ 513 h 766"/>
                <a:gd name="T32" fmla="*/ 956 w 1080"/>
                <a:gd name="T33" fmla="*/ 550 h 766"/>
                <a:gd name="T34" fmla="*/ 980 w 1080"/>
                <a:gd name="T35" fmla="*/ 584 h 766"/>
                <a:gd name="T36" fmla="*/ 1002 w 1080"/>
                <a:gd name="T37" fmla="*/ 614 h 766"/>
                <a:gd name="T38" fmla="*/ 1021 w 1080"/>
                <a:gd name="T39" fmla="*/ 643 h 766"/>
                <a:gd name="T40" fmla="*/ 1038 w 1080"/>
                <a:gd name="T41" fmla="*/ 668 h 766"/>
                <a:gd name="T42" fmla="*/ 1053 w 1080"/>
                <a:gd name="T43" fmla="*/ 689 h 766"/>
                <a:gd name="T44" fmla="*/ 1065 w 1080"/>
                <a:gd name="T45" fmla="*/ 704 h 766"/>
                <a:gd name="T46" fmla="*/ 1073 w 1080"/>
                <a:gd name="T47" fmla="*/ 717 h 766"/>
                <a:gd name="T48" fmla="*/ 1078 w 1080"/>
                <a:gd name="T49" fmla="*/ 725 h 766"/>
                <a:gd name="T50" fmla="*/ 1080 w 1080"/>
                <a:gd name="T51" fmla="*/ 728 h 766"/>
                <a:gd name="T52" fmla="*/ 932 w 1080"/>
                <a:gd name="T53" fmla="*/ 747 h 766"/>
                <a:gd name="T54" fmla="*/ 932 w 1080"/>
                <a:gd name="T55" fmla="*/ 747 h 766"/>
                <a:gd name="T56" fmla="*/ 932 w 1080"/>
                <a:gd name="T57" fmla="*/ 749 h 766"/>
                <a:gd name="T58" fmla="*/ 900 w 1080"/>
                <a:gd name="T59" fmla="*/ 753 h 766"/>
                <a:gd name="T60" fmla="*/ 859 w 1080"/>
                <a:gd name="T61" fmla="*/ 757 h 766"/>
                <a:gd name="T62" fmla="*/ 809 w 1080"/>
                <a:gd name="T63" fmla="*/ 759 h 766"/>
                <a:gd name="T64" fmla="*/ 754 w 1080"/>
                <a:gd name="T65" fmla="*/ 762 h 766"/>
                <a:gd name="T66" fmla="*/ 693 w 1080"/>
                <a:gd name="T67" fmla="*/ 763 h 766"/>
                <a:gd name="T68" fmla="*/ 627 w 1080"/>
                <a:gd name="T69" fmla="*/ 764 h 766"/>
                <a:gd name="T70" fmla="*/ 557 w 1080"/>
                <a:gd name="T71" fmla="*/ 766 h 766"/>
                <a:gd name="T72" fmla="*/ 483 w 1080"/>
                <a:gd name="T73" fmla="*/ 766 h 766"/>
                <a:gd name="T74" fmla="*/ 407 w 1080"/>
                <a:gd name="T75" fmla="*/ 766 h 766"/>
                <a:gd name="T76" fmla="*/ 330 w 1080"/>
                <a:gd name="T77" fmla="*/ 766 h 766"/>
                <a:gd name="T78" fmla="*/ 253 w 1080"/>
                <a:gd name="T79" fmla="*/ 766 h 766"/>
                <a:gd name="T80" fmla="*/ 174 w 1080"/>
                <a:gd name="T81" fmla="*/ 766 h 766"/>
                <a:gd name="T82" fmla="*/ 98 w 1080"/>
                <a:gd name="T83" fmla="*/ 764 h 766"/>
                <a:gd name="T84" fmla="*/ 23 w 1080"/>
                <a:gd name="T85" fmla="*/ 763 h 766"/>
                <a:gd name="T86" fmla="*/ 0 w 1080"/>
                <a:gd name="T87" fmla="*/ 107 h 766"/>
                <a:gd name="T88" fmla="*/ 640 w 1080"/>
                <a:gd name="T89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0" h="766">
                  <a:moveTo>
                    <a:pt x="640" y="0"/>
                  </a:moveTo>
                  <a:lnTo>
                    <a:pt x="640" y="4"/>
                  </a:lnTo>
                  <a:lnTo>
                    <a:pt x="643" y="14"/>
                  </a:lnTo>
                  <a:lnTo>
                    <a:pt x="648" y="32"/>
                  </a:lnTo>
                  <a:lnTo>
                    <a:pt x="655" y="56"/>
                  </a:lnTo>
                  <a:lnTo>
                    <a:pt x="665" y="85"/>
                  </a:lnTo>
                  <a:lnTo>
                    <a:pt x="678" y="120"/>
                  </a:lnTo>
                  <a:lnTo>
                    <a:pt x="697" y="158"/>
                  </a:lnTo>
                  <a:lnTo>
                    <a:pt x="718" y="203"/>
                  </a:lnTo>
                  <a:lnTo>
                    <a:pt x="744" y="249"/>
                  </a:lnTo>
                  <a:lnTo>
                    <a:pt x="775" y="300"/>
                  </a:lnTo>
                  <a:lnTo>
                    <a:pt x="813" y="352"/>
                  </a:lnTo>
                  <a:lnTo>
                    <a:pt x="845" y="394"/>
                  </a:lnTo>
                  <a:lnTo>
                    <a:pt x="875" y="436"/>
                  </a:lnTo>
                  <a:lnTo>
                    <a:pt x="904" y="475"/>
                  </a:lnTo>
                  <a:lnTo>
                    <a:pt x="930" y="513"/>
                  </a:lnTo>
                  <a:lnTo>
                    <a:pt x="956" y="550"/>
                  </a:lnTo>
                  <a:lnTo>
                    <a:pt x="980" y="584"/>
                  </a:lnTo>
                  <a:lnTo>
                    <a:pt x="1002" y="614"/>
                  </a:lnTo>
                  <a:lnTo>
                    <a:pt x="1021" y="643"/>
                  </a:lnTo>
                  <a:lnTo>
                    <a:pt x="1038" y="668"/>
                  </a:lnTo>
                  <a:lnTo>
                    <a:pt x="1053" y="689"/>
                  </a:lnTo>
                  <a:lnTo>
                    <a:pt x="1065" y="704"/>
                  </a:lnTo>
                  <a:lnTo>
                    <a:pt x="1073" y="717"/>
                  </a:lnTo>
                  <a:lnTo>
                    <a:pt x="1078" y="725"/>
                  </a:lnTo>
                  <a:lnTo>
                    <a:pt x="1080" y="728"/>
                  </a:lnTo>
                  <a:lnTo>
                    <a:pt x="932" y="747"/>
                  </a:lnTo>
                  <a:lnTo>
                    <a:pt x="932" y="747"/>
                  </a:lnTo>
                  <a:lnTo>
                    <a:pt x="932" y="749"/>
                  </a:lnTo>
                  <a:lnTo>
                    <a:pt x="900" y="753"/>
                  </a:lnTo>
                  <a:lnTo>
                    <a:pt x="859" y="757"/>
                  </a:lnTo>
                  <a:lnTo>
                    <a:pt x="809" y="759"/>
                  </a:lnTo>
                  <a:lnTo>
                    <a:pt x="754" y="762"/>
                  </a:lnTo>
                  <a:lnTo>
                    <a:pt x="693" y="763"/>
                  </a:lnTo>
                  <a:lnTo>
                    <a:pt x="627" y="764"/>
                  </a:lnTo>
                  <a:lnTo>
                    <a:pt x="557" y="766"/>
                  </a:lnTo>
                  <a:lnTo>
                    <a:pt x="483" y="766"/>
                  </a:lnTo>
                  <a:lnTo>
                    <a:pt x="407" y="766"/>
                  </a:lnTo>
                  <a:lnTo>
                    <a:pt x="330" y="766"/>
                  </a:lnTo>
                  <a:lnTo>
                    <a:pt x="253" y="766"/>
                  </a:lnTo>
                  <a:lnTo>
                    <a:pt x="174" y="766"/>
                  </a:lnTo>
                  <a:lnTo>
                    <a:pt x="98" y="764"/>
                  </a:lnTo>
                  <a:lnTo>
                    <a:pt x="23" y="763"/>
                  </a:lnTo>
                  <a:lnTo>
                    <a:pt x="0" y="107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400"/>
            <p:cNvSpPr>
              <a:spLocks/>
            </p:cNvSpPr>
            <p:nvPr/>
          </p:nvSpPr>
          <p:spPr bwMode="auto">
            <a:xfrm>
              <a:off x="7548563" y="5969000"/>
              <a:ext cx="615950" cy="438150"/>
            </a:xfrm>
            <a:custGeom>
              <a:avLst/>
              <a:gdLst>
                <a:gd name="T0" fmla="*/ 388 w 388"/>
                <a:gd name="T1" fmla="*/ 0 h 276"/>
                <a:gd name="T2" fmla="*/ 329 w 388"/>
                <a:gd name="T3" fmla="*/ 276 h 276"/>
                <a:gd name="T4" fmla="*/ 0 w 388"/>
                <a:gd name="T5" fmla="*/ 276 h 276"/>
                <a:gd name="T6" fmla="*/ 8 w 388"/>
                <a:gd name="T7" fmla="*/ 3 h 276"/>
                <a:gd name="T8" fmla="*/ 388 w 388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276">
                  <a:moveTo>
                    <a:pt x="388" y="0"/>
                  </a:moveTo>
                  <a:lnTo>
                    <a:pt x="329" y="276"/>
                  </a:lnTo>
                  <a:lnTo>
                    <a:pt x="0" y="276"/>
                  </a:lnTo>
                  <a:lnTo>
                    <a:pt x="8" y="3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401"/>
            <p:cNvSpPr>
              <a:spLocks/>
            </p:cNvSpPr>
            <p:nvPr/>
          </p:nvSpPr>
          <p:spPr bwMode="auto">
            <a:xfrm>
              <a:off x="7548563" y="5969000"/>
              <a:ext cx="615950" cy="438150"/>
            </a:xfrm>
            <a:custGeom>
              <a:avLst/>
              <a:gdLst>
                <a:gd name="T0" fmla="*/ 388 w 388"/>
                <a:gd name="T1" fmla="*/ 0 h 276"/>
                <a:gd name="T2" fmla="*/ 329 w 388"/>
                <a:gd name="T3" fmla="*/ 276 h 276"/>
                <a:gd name="T4" fmla="*/ 0 w 388"/>
                <a:gd name="T5" fmla="*/ 276 h 276"/>
                <a:gd name="T6" fmla="*/ 1 w 388"/>
                <a:gd name="T7" fmla="*/ 229 h 276"/>
                <a:gd name="T8" fmla="*/ 279 w 388"/>
                <a:gd name="T9" fmla="*/ 229 h 276"/>
                <a:gd name="T10" fmla="*/ 326 w 388"/>
                <a:gd name="T11" fmla="*/ 1 h 276"/>
                <a:gd name="T12" fmla="*/ 388 w 388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276">
                  <a:moveTo>
                    <a:pt x="388" y="0"/>
                  </a:moveTo>
                  <a:lnTo>
                    <a:pt x="329" y="276"/>
                  </a:lnTo>
                  <a:lnTo>
                    <a:pt x="0" y="276"/>
                  </a:lnTo>
                  <a:lnTo>
                    <a:pt x="1" y="229"/>
                  </a:lnTo>
                  <a:lnTo>
                    <a:pt x="279" y="229"/>
                  </a:lnTo>
                  <a:lnTo>
                    <a:pt x="326" y="1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402"/>
            <p:cNvSpPr>
              <a:spLocks/>
            </p:cNvSpPr>
            <p:nvPr/>
          </p:nvSpPr>
          <p:spPr bwMode="auto">
            <a:xfrm>
              <a:off x="7559676" y="5972175"/>
              <a:ext cx="565150" cy="434975"/>
            </a:xfrm>
            <a:custGeom>
              <a:avLst/>
              <a:gdLst>
                <a:gd name="T0" fmla="*/ 216 w 356"/>
                <a:gd name="T1" fmla="*/ 0 h 274"/>
                <a:gd name="T2" fmla="*/ 207 w 356"/>
                <a:gd name="T3" fmla="*/ 118 h 274"/>
                <a:gd name="T4" fmla="*/ 356 w 356"/>
                <a:gd name="T5" fmla="*/ 121 h 274"/>
                <a:gd name="T6" fmla="*/ 352 w 356"/>
                <a:gd name="T7" fmla="*/ 148 h 274"/>
                <a:gd name="T8" fmla="*/ 204 w 356"/>
                <a:gd name="T9" fmla="*/ 146 h 274"/>
                <a:gd name="T10" fmla="*/ 195 w 356"/>
                <a:gd name="T11" fmla="*/ 274 h 274"/>
                <a:gd name="T12" fmla="*/ 157 w 356"/>
                <a:gd name="T13" fmla="*/ 274 h 274"/>
                <a:gd name="T14" fmla="*/ 167 w 356"/>
                <a:gd name="T15" fmla="*/ 146 h 274"/>
                <a:gd name="T16" fmla="*/ 0 w 356"/>
                <a:gd name="T17" fmla="*/ 143 h 274"/>
                <a:gd name="T18" fmla="*/ 0 w 356"/>
                <a:gd name="T19" fmla="*/ 115 h 274"/>
                <a:gd name="T20" fmla="*/ 169 w 356"/>
                <a:gd name="T21" fmla="*/ 118 h 274"/>
                <a:gd name="T22" fmla="*/ 178 w 356"/>
                <a:gd name="T23" fmla="*/ 0 h 274"/>
                <a:gd name="T24" fmla="*/ 216 w 356"/>
                <a:gd name="T2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6" h="274">
                  <a:moveTo>
                    <a:pt x="216" y="0"/>
                  </a:moveTo>
                  <a:lnTo>
                    <a:pt x="207" y="118"/>
                  </a:lnTo>
                  <a:lnTo>
                    <a:pt x="356" y="121"/>
                  </a:lnTo>
                  <a:lnTo>
                    <a:pt x="352" y="148"/>
                  </a:lnTo>
                  <a:lnTo>
                    <a:pt x="204" y="146"/>
                  </a:lnTo>
                  <a:lnTo>
                    <a:pt x="195" y="274"/>
                  </a:lnTo>
                  <a:lnTo>
                    <a:pt x="157" y="274"/>
                  </a:lnTo>
                  <a:lnTo>
                    <a:pt x="167" y="146"/>
                  </a:lnTo>
                  <a:lnTo>
                    <a:pt x="0" y="143"/>
                  </a:lnTo>
                  <a:lnTo>
                    <a:pt x="0" y="115"/>
                  </a:lnTo>
                  <a:lnTo>
                    <a:pt x="169" y="118"/>
                  </a:lnTo>
                  <a:lnTo>
                    <a:pt x="178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4" name="Freeform 403"/>
            <p:cNvSpPr>
              <a:spLocks/>
            </p:cNvSpPr>
            <p:nvPr/>
          </p:nvSpPr>
          <p:spPr bwMode="auto">
            <a:xfrm>
              <a:off x="4130676" y="2705100"/>
              <a:ext cx="3459163" cy="3940175"/>
            </a:xfrm>
            <a:custGeom>
              <a:avLst/>
              <a:gdLst>
                <a:gd name="T0" fmla="*/ 1614 w 2179"/>
                <a:gd name="T1" fmla="*/ 255 h 2482"/>
                <a:gd name="T2" fmla="*/ 1741 w 2179"/>
                <a:gd name="T3" fmla="*/ 575 h 2482"/>
                <a:gd name="T4" fmla="*/ 1864 w 2179"/>
                <a:gd name="T5" fmla="*/ 825 h 2482"/>
                <a:gd name="T6" fmla="*/ 1978 w 2179"/>
                <a:gd name="T7" fmla="*/ 1012 h 2482"/>
                <a:gd name="T8" fmla="*/ 2073 w 2179"/>
                <a:gd name="T9" fmla="*/ 1142 h 2482"/>
                <a:gd name="T10" fmla="*/ 2143 w 2179"/>
                <a:gd name="T11" fmla="*/ 1220 h 2482"/>
                <a:gd name="T12" fmla="*/ 2178 w 2179"/>
                <a:gd name="T13" fmla="*/ 1254 h 2482"/>
                <a:gd name="T14" fmla="*/ 1970 w 2179"/>
                <a:gd name="T15" fmla="*/ 1296 h 2482"/>
                <a:gd name="T16" fmla="*/ 1953 w 2179"/>
                <a:gd name="T17" fmla="*/ 1346 h 2482"/>
                <a:gd name="T18" fmla="*/ 1920 w 2179"/>
                <a:gd name="T19" fmla="*/ 1445 h 2482"/>
                <a:gd name="T20" fmla="*/ 1878 w 2179"/>
                <a:gd name="T21" fmla="*/ 1579 h 2482"/>
                <a:gd name="T22" fmla="*/ 1832 w 2179"/>
                <a:gd name="T23" fmla="*/ 1733 h 2482"/>
                <a:gd name="T24" fmla="*/ 1789 w 2179"/>
                <a:gd name="T25" fmla="*/ 1897 h 2482"/>
                <a:gd name="T26" fmla="*/ 1748 w 2179"/>
                <a:gd name="T27" fmla="*/ 2078 h 2482"/>
                <a:gd name="T28" fmla="*/ 1720 w 2179"/>
                <a:gd name="T29" fmla="*/ 2239 h 2482"/>
                <a:gd name="T30" fmla="*/ 1701 w 2179"/>
                <a:gd name="T31" fmla="*/ 2367 h 2482"/>
                <a:gd name="T32" fmla="*/ 1692 w 2179"/>
                <a:gd name="T33" fmla="*/ 2443 h 2482"/>
                <a:gd name="T34" fmla="*/ 915 w 2179"/>
                <a:gd name="T35" fmla="*/ 2482 h 2482"/>
                <a:gd name="T36" fmla="*/ 199 w 2179"/>
                <a:gd name="T37" fmla="*/ 2382 h 2482"/>
                <a:gd name="T38" fmla="*/ 200 w 2179"/>
                <a:gd name="T39" fmla="*/ 2295 h 2482"/>
                <a:gd name="T40" fmla="*/ 203 w 2179"/>
                <a:gd name="T41" fmla="*/ 2163 h 2482"/>
                <a:gd name="T42" fmla="*/ 204 w 2179"/>
                <a:gd name="T43" fmla="*/ 2010 h 2482"/>
                <a:gd name="T44" fmla="*/ 206 w 2179"/>
                <a:gd name="T45" fmla="*/ 1860 h 2482"/>
                <a:gd name="T46" fmla="*/ 207 w 2179"/>
                <a:gd name="T47" fmla="*/ 1743 h 2482"/>
                <a:gd name="T48" fmla="*/ 200 w 2179"/>
                <a:gd name="T49" fmla="*/ 1634 h 2482"/>
                <a:gd name="T50" fmla="*/ 181 w 2179"/>
                <a:gd name="T51" fmla="*/ 1527 h 2482"/>
                <a:gd name="T52" fmla="*/ 158 w 2179"/>
                <a:gd name="T53" fmla="*/ 1449 h 2482"/>
                <a:gd name="T54" fmla="*/ 148 w 2179"/>
                <a:gd name="T55" fmla="*/ 1419 h 2482"/>
                <a:gd name="T56" fmla="*/ 7 w 2179"/>
                <a:gd name="T57" fmla="*/ 1380 h 2482"/>
                <a:gd name="T58" fmla="*/ 41 w 2179"/>
                <a:gd name="T59" fmla="*/ 1321 h 2482"/>
                <a:gd name="T60" fmla="*/ 93 w 2179"/>
                <a:gd name="T61" fmla="*/ 1228 h 2482"/>
                <a:gd name="T62" fmla="*/ 157 w 2179"/>
                <a:gd name="T63" fmla="*/ 1114 h 2482"/>
                <a:gd name="T64" fmla="*/ 224 w 2179"/>
                <a:gd name="T65" fmla="*/ 992 h 2482"/>
                <a:gd name="T66" fmla="*/ 287 w 2179"/>
                <a:gd name="T67" fmla="*/ 877 h 2482"/>
                <a:gd name="T68" fmla="*/ 335 w 2179"/>
                <a:gd name="T69" fmla="*/ 784 h 2482"/>
                <a:gd name="T70" fmla="*/ 372 w 2179"/>
                <a:gd name="T71" fmla="*/ 688 h 2482"/>
                <a:gd name="T72" fmla="*/ 397 w 2179"/>
                <a:gd name="T73" fmla="*/ 563 h 2482"/>
                <a:gd name="T74" fmla="*/ 410 w 2179"/>
                <a:gd name="T75" fmla="*/ 434 h 2482"/>
                <a:gd name="T76" fmla="*/ 415 w 2179"/>
                <a:gd name="T77" fmla="*/ 328 h 2482"/>
                <a:gd name="T78" fmla="*/ 415 w 2179"/>
                <a:gd name="T79" fmla="*/ 271 h 2482"/>
                <a:gd name="T80" fmla="*/ 418 w 2179"/>
                <a:gd name="T81" fmla="*/ 271 h 2482"/>
                <a:gd name="T82" fmla="*/ 434 w 2179"/>
                <a:gd name="T83" fmla="*/ 292 h 2482"/>
                <a:gd name="T84" fmla="*/ 473 w 2179"/>
                <a:gd name="T85" fmla="*/ 322 h 2482"/>
                <a:gd name="T86" fmla="*/ 547 w 2179"/>
                <a:gd name="T87" fmla="*/ 355 h 2482"/>
                <a:gd name="T88" fmla="*/ 664 w 2179"/>
                <a:gd name="T89" fmla="*/ 381 h 2482"/>
                <a:gd name="T90" fmla="*/ 836 w 2179"/>
                <a:gd name="T91" fmla="*/ 395 h 2482"/>
                <a:gd name="T92" fmla="*/ 994 w 2179"/>
                <a:gd name="T93" fmla="*/ 375 h 2482"/>
                <a:gd name="T94" fmla="*/ 1139 w 2179"/>
                <a:gd name="T95" fmla="*/ 320 h 2482"/>
                <a:gd name="T96" fmla="*/ 1269 w 2179"/>
                <a:gd name="T97" fmla="*/ 243 h 2482"/>
                <a:gd name="T98" fmla="*/ 1378 w 2179"/>
                <a:gd name="T99" fmla="*/ 158 h 2482"/>
                <a:gd name="T100" fmla="*/ 1460 w 2179"/>
                <a:gd name="T101" fmla="*/ 80 h 2482"/>
                <a:gd name="T102" fmla="*/ 1514 w 2179"/>
                <a:gd name="T103" fmla="*/ 23 h 2482"/>
                <a:gd name="T104" fmla="*/ 1532 w 2179"/>
                <a:gd name="T105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79" h="2482">
                  <a:moveTo>
                    <a:pt x="1532" y="0"/>
                  </a:moveTo>
                  <a:lnTo>
                    <a:pt x="1573" y="132"/>
                  </a:lnTo>
                  <a:lnTo>
                    <a:pt x="1614" y="255"/>
                  </a:lnTo>
                  <a:lnTo>
                    <a:pt x="1655" y="369"/>
                  </a:lnTo>
                  <a:lnTo>
                    <a:pt x="1697" y="475"/>
                  </a:lnTo>
                  <a:lnTo>
                    <a:pt x="1741" y="575"/>
                  </a:lnTo>
                  <a:lnTo>
                    <a:pt x="1782" y="665"/>
                  </a:lnTo>
                  <a:lnTo>
                    <a:pt x="1823" y="749"/>
                  </a:lnTo>
                  <a:lnTo>
                    <a:pt x="1864" y="825"/>
                  </a:lnTo>
                  <a:lnTo>
                    <a:pt x="1904" y="894"/>
                  </a:lnTo>
                  <a:lnTo>
                    <a:pt x="1942" y="956"/>
                  </a:lnTo>
                  <a:lnTo>
                    <a:pt x="1978" y="1012"/>
                  </a:lnTo>
                  <a:lnTo>
                    <a:pt x="2013" y="1062"/>
                  </a:lnTo>
                  <a:lnTo>
                    <a:pt x="2044" y="1105"/>
                  </a:lnTo>
                  <a:lnTo>
                    <a:pt x="2073" y="1142"/>
                  </a:lnTo>
                  <a:lnTo>
                    <a:pt x="2099" y="1173"/>
                  </a:lnTo>
                  <a:lnTo>
                    <a:pt x="2123" y="1199"/>
                  </a:lnTo>
                  <a:lnTo>
                    <a:pt x="2143" y="1220"/>
                  </a:lnTo>
                  <a:lnTo>
                    <a:pt x="2158" y="1237"/>
                  </a:lnTo>
                  <a:lnTo>
                    <a:pt x="2170" y="1248"/>
                  </a:lnTo>
                  <a:lnTo>
                    <a:pt x="2178" y="1254"/>
                  </a:lnTo>
                  <a:lnTo>
                    <a:pt x="2179" y="1257"/>
                  </a:lnTo>
                  <a:lnTo>
                    <a:pt x="1971" y="1292"/>
                  </a:lnTo>
                  <a:lnTo>
                    <a:pt x="1970" y="1296"/>
                  </a:lnTo>
                  <a:lnTo>
                    <a:pt x="1967" y="1307"/>
                  </a:lnTo>
                  <a:lnTo>
                    <a:pt x="1961" y="1324"/>
                  </a:lnTo>
                  <a:lnTo>
                    <a:pt x="1953" y="1346"/>
                  </a:lnTo>
                  <a:lnTo>
                    <a:pt x="1944" y="1375"/>
                  </a:lnTo>
                  <a:lnTo>
                    <a:pt x="1933" y="1407"/>
                  </a:lnTo>
                  <a:lnTo>
                    <a:pt x="1920" y="1445"/>
                  </a:lnTo>
                  <a:lnTo>
                    <a:pt x="1907" y="1486"/>
                  </a:lnTo>
                  <a:lnTo>
                    <a:pt x="1892" y="1530"/>
                  </a:lnTo>
                  <a:lnTo>
                    <a:pt x="1878" y="1579"/>
                  </a:lnTo>
                  <a:lnTo>
                    <a:pt x="1862" y="1629"/>
                  </a:lnTo>
                  <a:lnTo>
                    <a:pt x="1848" y="1681"/>
                  </a:lnTo>
                  <a:lnTo>
                    <a:pt x="1832" y="1733"/>
                  </a:lnTo>
                  <a:lnTo>
                    <a:pt x="1818" y="1788"/>
                  </a:lnTo>
                  <a:lnTo>
                    <a:pt x="1802" y="1842"/>
                  </a:lnTo>
                  <a:lnTo>
                    <a:pt x="1789" y="1897"/>
                  </a:lnTo>
                  <a:lnTo>
                    <a:pt x="1775" y="1959"/>
                  </a:lnTo>
                  <a:lnTo>
                    <a:pt x="1760" y="2019"/>
                  </a:lnTo>
                  <a:lnTo>
                    <a:pt x="1748" y="2078"/>
                  </a:lnTo>
                  <a:lnTo>
                    <a:pt x="1738" y="2134"/>
                  </a:lnTo>
                  <a:lnTo>
                    <a:pt x="1729" y="2189"/>
                  </a:lnTo>
                  <a:lnTo>
                    <a:pt x="1720" y="2239"/>
                  </a:lnTo>
                  <a:lnTo>
                    <a:pt x="1713" y="2286"/>
                  </a:lnTo>
                  <a:lnTo>
                    <a:pt x="1707" y="2329"/>
                  </a:lnTo>
                  <a:lnTo>
                    <a:pt x="1701" y="2367"/>
                  </a:lnTo>
                  <a:lnTo>
                    <a:pt x="1697" y="2399"/>
                  </a:lnTo>
                  <a:lnTo>
                    <a:pt x="1695" y="2425"/>
                  </a:lnTo>
                  <a:lnTo>
                    <a:pt x="1692" y="2443"/>
                  </a:lnTo>
                  <a:lnTo>
                    <a:pt x="1691" y="2456"/>
                  </a:lnTo>
                  <a:lnTo>
                    <a:pt x="1691" y="2460"/>
                  </a:lnTo>
                  <a:lnTo>
                    <a:pt x="915" y="2482"/>
                  </a:lnTo>
                  <a:lnTo>
                    <a:pt x="199" y="2400"/>
                  </a:lnTo>
                  <a:lnTo>
                    <a:pt x="199" y="2395"/>
                  </a:lnTo>
                  <a:lnTo>
                    <a:pt x="199" y="2382"/>
                  </a:lnTo>
                  <a:lnTo>
                    <a:pt x="199" y="2359"/>
                  </a:lnTo>
                  <a:lnTo>
                    <a:pt x="200" y="2331"/>
                  </a:lnTo>
                  <a:lnTo>
                    <a:pt x="200" y="2295"/>
                  </a:lnTo>
                  <a:lnTo>
                    <a:pt x="202" y="2255"/>
                  </a:lnTo>
                  <a:lnTo>
                    <a:pt x="202" y="2210"/>
                  </a:lnTo>
                  <a:lnTo>
                    <a:pt x="203" y="2163"/>
                  </a:lnTo>
                  <a:lnTo>
                    <a:pt x="203" y="2113"/>
                  </a:lnTo>
                  <a:lnTo>
                    <a:pt x="204" y="2061"/>
                  </a:lnTo>
                  <a:lnTo>
                    <a:pt x="204" y="2010"/>
                  </a:lnTo>
                  <a:lnTo>
                    <a:pt x="206" y="1957"/>
                  </a:lnTo>
                  <a:lnTo>
                    <a:pt x="206" y="1908"/>
                  </a:lnTo>
                  <a:lnTo>
                    <a:pt x="206" y="1860"/>
                  </a:lnTo>
                  <a:lnTo>
                    <a:pt x="207" y="1817"/>
                  </a:lnTo>
                  <a:lnTo>
                    <a:pt x="207" y="1777"/>
                  </a:lnTo>
                  <a:lnTo>
                    <a:pt x="207" y="1743"/>
                  </a:lnTo>
                  <a:lnTo>
                    <a:pt x="207" y="1714"/>
                  </a:lnTo>
                  <a:lnTo>
                    <a:pt x="204" y="1674"/>
                  </a:lnTo>
                  <a:lnTo>
                    <a:pt x="200" y="1634"/>
                  </a:lnTo>
                  <a:lnTo>
                    <a:pt x="195" y="1596"/>
                  </a:lnTo>
                  <a:lnTo>
                    <a:pt x="189" y="1561"/>
                  </a:lnTo>
                  <a:lnTo>
                    <a:pt x="181" y="1527"/>
                  </a:lnTo>
                  <a:lnTo>
                    <a:pt x="173" y="1496"/>
                  </a:lnTo>
                  <a:lnTo>
                    <a:pt x="165" y="1470"/>
                  </a:lnTo>
                  <a:lnTo>
                    <a:pt x="158" y="1449"/>
                  </a:lnTo>
                  <a:lnTo>
                    <a:pt x="153" y="1434"/>
                  </a:lnTo>
                  <a:lnTo>
                    <a:pt x="149" y="1423"/>
                  </a:lnTo>
                  <a:lnTo>
                    <a:pt x="148" y="1419"/>
                  </a:lnTo>
                  <a:lnTo>
                    <a:pt x="0" y="1392"/>
                  </a:lnTo>
                  <a:lnTo>
                    <a:pt x="3" y="1389"/>
                  </a:lnTo>
                  <a:lnTo>
                    <a:pt x="7" y="1380"/>
                  </a:lnTo>
                  <a:lnTo>
                    <a:pt x="16" y="1364"/>
                  </a:lnTo>
                  <a:lnTo>
                    <a:pt x="26" y="1346"/>
                  </a:lnTo>
                  <a:lnTo>
                    <a:pt x="41" y="1321"/>
                  </a:lnTo>
                  <a:lnTo>
                    <a:pt x="56" y="1293"/>
                  </a:lnTo>
                  <a:lnTo>
                    <a:pt x="73" y="1262"/>
                  </a:lnTo>
                  <a:lnTo>
                    <a:pt x="93" y="1228"/>
                  </a:lnTo>
                  <a:lnTo>
                    <a:pt x="114" y="1191"/>
                  </a:lnTo>
                  <a:lnTo>
                    <a:pt x="135" y="1153"/>
                  </a:lnTo>
                  <a:lnTo>
                    <a:pt x="157" y="1114"/>
                  </a:lnTo>
                  <a:lnTo>
                    <a:pt x="179" y="1073"/>
                  </a:lnTo>
                  <a:lnTo>
                    <a:pt x="202" y="1033"/>
                  </a:lnTo>
                  <a:lnTo>
                    <a:pt x="224" y="992"/>
                  </a:lnTo>
                  <a:lnTo>
                    <a:pt x="246" y="952"/>
                  </a:lnTo>
                  <a:lnTo>
                    <a:pt x="267" y="914"/>
                  </a:lnTo>
                  <a:lnTo>
                    <a:pt x="287" y="877"/>
                  </a:lnTo>
                  <a:lnTo>
                    <a:pt x="304" y="843"/>
                  </a:lnTo>
                  <a:lnTo>
                    <a:pt x="321" y="812"/>
                  </a:lnTo>
                  <a:lnTo>
                    <a:pt x="335" y="784"/>
                  </a:lnTo>
                  <a:lnTo>
                    <a:pt x="347" y="759"/>
                  </a:lnTo>
                  <a:lnTo>
                    <a:pt x="360" y="726"/>
                  </a:lnTo>
                  <a:lnTo>
                    <a:pt x="372" y="688"/>
                  </a:lnTo>
                  <a:lnTo>
                    <a:pt x="382" y="648"/>
                  </a:lnTo>
                  <a:lnTo>
                    <a:pt x="390" y="606"/>
                  </a:lnTo>
                  <a:lnTo>
                    <a:pt x="397" y="563"/>
                  </a:lnTo>
                  <a:lnTo>
                    <a:pt x="403" y="518"/>
                  </a:lnTo>
                  <a:lnTo>
                    <a:pt x="407" y="475"/>
                  </a:lnTo>
                  <a:lnTo>
                    <a:pt x="410" y="434"/>
                  </a:lnTo>
                  <a:lnTo>
                    <a:pt x="413" y="395"/>
                  </a:lnTo>
                  <a:lnTo>
                    <a:pt x="414" y="360"/>
                  </a:lnTo>
                  <a:lnTo>
                    <a:pt x="415" y="328"/>
                  </a:lnTo>
                  <a:lnTo>
                    <a:pt x="415" y="302"/>
                  </a:lnTo>
                  <a:lnTo>
                    <a:pt x="415" y="282"/>
                  </a:lnTo>
                  <a:lnTo>
                    <a:pt x="415" y="271"/>
                  </a:lnTo>
                  <a:lnTo>
                    <a:pt x="415" y="267"/>
                  </a:lnTo>
                  <a:lnTo>
                    <a:pt x="415" y="267"/>
                  </a:lnTo>
                  <a:lnTo>
                    <a:pt x="418" y="271"/>
                  </a:lnTo>
                  <a:lnTo>
                    <a:pt x="420" y="276"/>
                  </a:lnTo>
                  <a:lnTo>
                    <a:pt x="426" y="282"/>
                  </a:lnTo>
                  <a:lnTo>
                    <a:pt x="434" y="292"/>
                  </a:lnTo>
                  <a:lnTo>
                    <a:pt x="444" y="301"/>
                  </a:lnTo>
                  <a:lnTo>
                    <a:pt x="457" y="311"/>
                  </a:lnTo>
                  <a:lnTo>
                    <a:pt x="473" y="322"/>
                  </a:lnTo>
                  <a:lnTo>
                    <a:pt x="494" y="332"/>
                  </a:lnTo>
                  <a:lnTo>
                    <a:pt x="519" y="344"/>
                  </a:lnTo>
                  <a:lnTo>
                    <a:pt x="547" y="355"/>
                  </a:lnTo>
                  <a:lnTo>
                    <a:pt x="582" y="364"/>
                  </a:lnTo>
                  <a:lnTo>
                    <a:pt x="619" y="373"/>
                  </a:lnTo>
                  <a:lnTo>
                    <a:pt x="664" y="381"/>
                  </a:lnTo>
                  <a:lnTo>
                    <a:pt x="715" y="387"/>
                  </a:lnTo>
                  <a:lnTo>
                    <a:pt x="773" y="392"/>
                  </a:lnTo>
                  <a:lnTo>
                    <a:pt x="836" y="395"/>
                  </a:lnTo>
                  <a:lnTo>
                    <a:pt x="889" y="394"/>
                  </a:lnTo>
                  <a:lnTo>
                    <a:pt x="942" y="387"/>
                  </a:lnTo>
                  <a:lnTo>
                    <a:pt x="994" y="375"/>
                  </a:lnTo>
                  <a:lnTo>
                    <a:pt x="1044" y="361"/>
                  </a:lnTo>
                  <a:lnTo>
                    <a:pt x="1092" y="343"/>
                  </a:lnTo>
                  <a:lnTo>
                    <a:pt x="1139" y="320"/>
                  </a:lnTo>
                  <a:lnTo>
                    <a:pt x="1185" y="297"/>
                  </a:lnTo>
                  <a:lnTo>
                    <a:pt x="1228" y="271"/>
                  </a:lnTo>
                  <a:lnTo>
                    <a:pt x="1269" y="243"/>
                  </a:lnTo>
                  <a:lnTo>
                    <a:pt x="1308" y="216"/>
                  </a:lnTo>
                  <a:lnTo>
                    <a:pt x="1344" y="187"/>
                  </a:lnTo>
                  <a:lnTo>
                    <a:pt x="1378" y="158"/>
                  </a:lnTo>
                  <a:lnTo>
                    <a:pt x="1408" y="131"/>
                  </a:lnTo>
                  <a:lnTo>
                    <a:pt x="1435" y="104"/>
                  </a:lnTo>
                  <a:lnTo>
                    <a:pt x="1460" y="80"/>
                  </a:lnTo>
                  <a:lnTo>
                    <a:pt x="1481" y="57"/>
                  </a:lnTo>
                  <a:lnTo>
                    <a:pt x="1500" y="39"/>
                  </a:lnTo>
                  <a:lnTo>
                    <a:pt x="1514" y="23"/>
                  </a:lnTo>
                  <a:lnTo>
                    <a:pt x="1524" y="10"/>
                  </a:lnTo>
                  <a:lnTo>
                    <a:pt x="1530" y="2"/>
                  </a:lnTo>
                  <a:lnTo>
                    <a:pt x="153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5" name="Freeform 404"/>
            <p:cNvSpPr>
              <a:spLocks/>
            </p:cNvSpPr>
            <p:nvPr/>
          </p:nvSpPr>
          <p:spPr bwMode="auto">
            <a:xfrm>
              <a:off x="6351588" y="2705100"/>
              <a:ext cx="1238250" cy="2051050"/>
            </a:xfrm>
            <a:custGeom>
              <a:avLst/>
              <a:gdLst>
                <a:gd name="T0" fmla="*/ 133 w 780"/>
                <a:gd name="T1" fmla="*/ 0 h 1292"/>
                <a:gd name="T2" fmla="*/ 174 w 780"/>
                <a:gd name="T3" fmla="*/ 132 h 1292"/>
                <a:gd name="T4" fmla="*/ 215 w 780"/>
                <a:gd name="T5" fmla="*/ 255 h 1292"/>
                <a:gd name="T6" fmla="*/ 256 w 780"/>
                <a:gd name="T7" fmla="*/ 369 h 1292"/>
                <a:gd name="T8" fmla="*/ 298 w 780"/>
                <a:gd name="T9" fmla="*/ 475 h 1292"/>
                <a:gd name="T10" fmla="*/ 342 w 780"/>
                <a:gd name="T11" fmla="*/ 575 h 1292"/>
                <a:gd name="T12" fmla="*/ 383 w 780"/>
                <a:gd name="T13" fmla="*/ 665 h 1292"/>
                <a:gd name="T14" fmla="*/ 424 w 780"/>
                <a:gd name="T15" fmla="*/ 749 h 1292"/>
                <a:gd name="T16" fmla="*/ 465 w 780"/>
                <a:gd name="T17" fmla="*/ 825 h 1292"/>
                <a:gd name="T18" fmla="*/ 505 w 780"/>
                <a:gd name="T19" fmla="*/ 894 h 1292"/>
                <a:gd name="T20" fmla="*/ 543 w 780"/>
                <a:gd name="T21" fmla="*/ 956 h 1292"/>
                <a:gd name="T22" fmla="*/ 579 w 780"/>
                <a:gd name="T23" fmla="*/ 1012 h 1292"/>
                <a:gd name="T24" fmla="*/ 614 w 780"/>
                <a:gd name="T25" fmla="*/ 1062 h 1292"/>
                <a:gd name="T26" fmla="*/ 645 w 780"/>
                <a:gd name="T27" fmla="*/ 1105 h 1292"/>
                <a:gd name="T28" fmla="*/ 674 w 780"/>
                <a:gd name="T29" fmla="*/ 1142 h 1292"/>
                <a:gd name="T30" fmla="*/ 700 w 780"/>
                <a:gd name="T31" fmla="*/ 1173 h 1292"/>
                <a:gd name="T32" fmla="*/ 724 w 780"/>
                <a:gd name="T33" fmla="*/ 1199 h 1292"/>
                <a:gd name="T34" fmla="*/ 744 w 780"/>
                <a:gd name="T35" fmla="*/ 1220 h 1292"/>
                <a:gd name="T36" fmla="*/ 759 w 780"/>
                <a:gd name="T37" fmla="*/ 1237 h 1292"/>
                <a:gd name="T38" fmla="*/ 771 w 780"/>
                <a:gd name="T39" fmla="*/ 1248 h 1292"/>
                <a:gd name="T40" fmla="*/ 779 w 780"/>
                <a:gd name="T41" fmla="*/ 1254 h 1292"/>
                <a:gd name="T42" fmla="*/ 780 w 780"/>
                <a:gd name="T43" fmla="*/ 1257 h 1292"/>
                <a:gd name="T44" fmla="*/ 572 w 780"/>
                <a:gd name="T45" fmla="*/ 1292 h 1292"/>
                <a:gd name="T46" fmla="*/ 537 w 780"/>
                <a:gd name="T47" fmla="*/ 1244 h 1292"/>
                <a:gd name="T48" fmla="*/ 500 w 780"/>
                <a:gd name="T49" fmla="*/ 1190 h 1292"/>
                <a:gd name="T50" fmla="*/ 462 w 780"/>
                <a:gd name="T51" fmla="*/ 1131 h 1292"/>
                <a:gd name="T52" fmla="*/ 425 w 780"/>
                <a:gd name="T53" fmla="*/ 1068 h 1292"/>
                <a:gd name="T54" fmla="*/ 387 w 780"/>
                <a:gd name="T55" fmla="*/ 1001 h 1292"/>
                <a:gd name="T56" fmla="*/ 351 w 780"/>
                <a:gd name="T57" fmla="*/ 931 h 1292"/>
                <a:gd name="T58" fmla="*/ 314 w 780"/>
                <a:gd name="T59" fmla="*/ 859 h 1292"/>
                <a:gd name="T60" fmla="*/ 279 w 780"/>
                <a:gd name="T61" fmla="*/ 785 h 1292"/>
                <a:gd name="T62" fmla="*/ 243 w 780"/>
                <a:gd name="T63" fmla="*/ 711 h 1292"/>
                <a:gd name="T64" fmla="*/ 209 w 780"/>
                <a:gd name="T65" fmla="*/ 637 h 1292"/>
                <a:gd name="T66" fmla="*/ 177 w 780"/>
                <a:gd name="T67" fmla="*/ 564 h 1292"/>
                <a:gd name="T68" fmla="*/ 145 w 780"/>
                <a:gd name="T69" fmla="*/ 493 h 1292"/>
                <a:gd name="T70" fmla="*/ 115 w 780"/>
                <a:gd name="T71" fmla="*/ 424 h 1292"/>
                <a:gd name="T72" fmla="*/ 87 w 780"/>
                <a:gd name="T73" fmla="*/ 357 h 1292"/>
                <a:gd name="T74" fmla="*/ 63 w 780"/>
                <a:gd name="T75" fmla="*/ 296 h 1292"/>
                <a:gd name="T76" fmla="*/ 39 w 780"/>
                <a:gd name="T77" fmla="*/ 238 h 1292"/>
                <a:gd name="T78" fmla="*/ 18 w 780"/>
                <a:gd name="T79" fmla="*/ 186 h 1292"/>
                <a:gd name="T80" fmla="*/ 0 w 780"/>
                <a:gd name="T81" fmla="*/ 140 h 1292"/>
                <a:gd name="T82" fmla="*/ 26 w 780"/>
                <a:gd name="T83" fmla="*/ 115 h 1292"/>
                <a:gd name="T84" fmla="*/ 51 w 780"/>
                <a:gd name="T85" fmla="*/ 91 h 1292"/>
                <a:gd name="T86" fmla="*/ 72 w 780"/>
                <a:gd name="T87" fmla="*/ 69 h 1292"/>
                <a:gd name="T88" fmla="*/ 90 w 780"/>
                <a:gd name="T89" fmla="*/ 51 h 1292"/>
                <a:gd name="T90" fmla="*/ 106 w 780"/>
                <a:gd name="T91" fmla="*/ 34 h 1292"/>
                <a:gd name="T92" fmla="*/ 118 w 780"/>
                <a:gd name="T93" fmla="*/ 19 h 1292"/>
                <a:gd name="T94" fmla="*/ 125 w 780"/>
                <a:gd name="T95" fmla="*/ 9 h 1292"/>
                <a:gd name="T96" fmla="*/ 132 w 780"/>
                <a:gd name="T97" fmla="*/ 2 h 1292"/>
                <a:gd name="T98" fmla="*/ 133 w 780"/>
                <a:gd name="T99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0" h="1292">
                  <a:moveTo>
                    <a:pt x="133" y="0"/>
                  </a:moveTo>
                  <a:lnTo>
                    <a:pt x="174" y="132"/>
                  </a:lnTo>
                  <a:lnTo>
                    <a:pt x="215" y="255"/>
                  </a:lnTo>
                  <a:lnTo>
                    <a:pt x="256" y="369"/>
                  </a:lnTo>
                  <a:lnTo>
                    <a:pt x="298" y="475"/>
                  </a:lnTo>
                  <a:lnTo>
                    <a:pt x="342" y="575"/>
                  </a:lnTo>
                  <a:lnTo>
                    <a:pt x="383" y="665"/>
                  </a:lnTo>
                  <a:lnTo>
                    <a:pt x="424" y="749"/>
                  </a:lnTo>
                  <a:lnTo>
                    <a:pt x="465" y="825"/>
                  </a:lnTo>
                  <a:lnTo>
                    <a:pt x="505" y="894"/>
                  </a:lnTo>
                  <a:lnTo>
                    <a:pt x="543" y="956"/>
                  </a:lnTo>
                  <a:lnTo>
                    <a:pt x="579" y="1012"/>
                  </a:lnTo>
                  <a:lnTo>
                    <a:pt x="614" y="1062"/>
                  </a:lnTo>
                  <a:lnTo>
                    <a:pt x="645" y="1105"/>
                  </a:lnTo>
                  <a:lnTo>
                    <a:pt x="674" y="1142"/>
                  </a:lnTo>
                  <a:lnTo>
                    <a:pt x="700" y="1173"/>
                  </a:lnTo>
                  <a:lnTo>
                    <a:pt x="724" y="1199"/>
                  </a:lnTo>
                  <a:lnTo>
                    <a:pt x="744" y="1220"/>
                  </a:lnTo>
                  <a:lnTo>
                    <a:pt x="759" y="1237"/>
                  </a:lnTo>
                  <a:lnTo>
                    <a:pt x="771" y="1248"/>
                  </a:lnTo>
                  <a:lnTo>
                    <a:pt x="779" y="1254"/>
                  </a:lnTo>
                  <a:lnTo>
                    <a:pt x="780" y="1257"/>
                  </a:lnTo>
                  <a:lnTo>
                    <a:pt x="572" y="1292"/>
                  </a:lnTo>
                  <a:lnTo>
                    <a:pt x="537" y="1244"/>
                  </a:lnTo>
                  <a:lnTo>
                    <a:pt x="500" y="1190"/>
                  </a:lnTo>
                  <a:lnTo>
                    <a:pt x="462" y="1131"/>
                  </a:lnTo>
                  <a:lnTo>
                    <a:pt x="425" y="1068"/>
                  </a:lnTo>
                  <a:lnTo>
                    <a:pt x="387" y="1001"/>
                  </a:lnTo>
                  <a:lnTo>
                    <a:pt x="351" y="931"/>
                  </a:lnTo>
                  <a:lnTo>
                    <a:pt x="314" y="859"/>
                  </a:lnTo>
                  <a:lnTo>
                    <a:pt x="279" y="785"/>
                  </a:lnTo>
                  <a:lnTo>
                    <a:pt x="243" y="711"/>
                  </a:lnTo>
                  <a:lnTo>
                    <a:pt x="209" y="637"/>
                  </a:lnTo>
                  <a:lnTo>
                    <a:pt x="177" y="564"/>
                  </a:lnTo>
                  <a:lnTo>
                    <a:pt x="145" y="493"/>
                  </a:lnTo>
                  <a:lnTo>
                    <a:pt x="115" y="424"/>
                  </a:lnTo>
                  <a:lnTo>
                    <a:pt x="87" y="357"/>
                  </a:lnTo>
                  <a:lnTo>
                    <a:pt x="63" y="296"/>
                  </a:lnTo>
                  <a:lnTo>
                    <a:pt x="39" y="238"/>
                  </a:lnTo>
                  <a:lnTo>
                    <a:pt x="18" y="186"/>
                  </a:lnTo>
                  <a:lnTo>
                    <a:pt x="0" y="140"/>
                  </a:lnTo>
                  <a:lnTo>
                    <a:pt x="26" y="115"/>
                  </a:lnTo>
                  <a:lnTo>
                    <a:pt x="51" y="91"/>
                  </a:lnTo>
                  <a:lnTo>
                    <a:pt x="72" y="69"/>
                  </a:lnTo>
                  <a:lnTo>
                    <a:pt x="90" y="51"/>
                  </a:lnTo>
                  <a:lnTo>
                    <a:pt x="106" y="34"/>
                  </a:lnTo>
                  <a:lnTo>
                    <a:pt x="118" y="19"/>
                  </a:lnTo>
                  <a:lnTo>
                    <a:pt x="125" y="9"/>
                  </a:lnTo>
                  <a:lnTo>
                    <a:pt x="132" y="2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6" name="Freeform 405"/>
            <p:cNvSpPr>
              <a:spLocks/>
            </p:cNvSpPr>
            <p:nvPr/>
          </p:nvSpPr>
          <p:spPr bwMode="auto">
            <a:xfrm>
              <a:off x="4130676" y="2705100"/>
              <a:ext cx="2432050" cy="2317750"/>
            </a:xfrm>
            <a:custGeom>
              <a:avLst/>
              <a:gdLst>
                <a:gd name="T0" fmla="*/ 1528 w 1532"/>
                <a:gd name="T1" fmla="*/ 49 h 1460"/>
                <a:gd name="T2" fmla="*/ 1507 w 1532"/>
                <a:gd name="T3" fmla="*/ 163 h 1460"/>
                <a:gd name="T4" fmla="*/ 1475 w 1532"/>
                <a:gd name="T5" fmla="*/ 290 h 1460"/>
                <a:gd name="T6" fmla="*/ 1430 w 1532"/>
                <a:gd name="T7" fmla="*/ 428 h 1460"/>
                <a:gd name="T8" fmla="*/ 1379 w 1532"/>
                <a:gd name="T9" fmla="*/ 571 h 1460"/>
                <a:gd name="T10" fmla="*/ 1321 w 1532"/>
                <a:gd name="T11" fmla="*/ 713 h 1460"/>
                <a:gd name="T12" fmla="*/ 1260 w 1532"/>
                <a:gd name="T13" fmla="*/ 851 h 1460"/>
                <a:gd name="T14" fmla="*/ 1198 w 1532"/>
                <a:gd name="T15" fmla="*/ 978 h 1460"/>
                <a:gd name="T16" fmla="*/ 1138 w 1532"/>
                <a:gd name="T17" fmla="*/ 1090 h 1460"/>
                <a:gd name="T18" fmla="*/ 1058 w 1532"/>
                <a:gd name="T19" fmla="*/ 1220 h 1460"/>
                <a:gd name="T20" fmla="*/ 985 w 1532"/>
                <a:gd name="T21" fmla="*/ 1317 h 1460"/>
                <a:gd name="T22" fmla="*/ 922 w 1532"/>
                <a:gd name="T23" fmla="*/ 1385 h 1460"/>
                <a:gd name="T24" fmla="*/ 874 w 1532"/>
                <a:gd name="T25" fmla="*/ 1430 h 1460"/>
                <a:gd name="T26" fmla="*/ 842 w 1532"/>
                <a:gd name="T27" fmla="*/ 1452 h 1460"/>
                <a:gd name="T28" fmla="*/ 830 w 1532"/>
                <a:gd name="T29" fmla="*/ 1460 h 1460"/>
                <a:gd name="T30" fmla="*/ 813 w 1532"/>
                <a:gd name="T31" fmla="*/ 1458 h 1460"/>
                <a:gd name="T32" fmla="*/ 766 w 1532"/>
                <a:gd name="T33" fmla="*/ 1457 h 1460"/>
                <a:gd name="T34" fmla="*/ 695 w 1532"/>
                <a:gd name="T35" fmla="*/ 1454 h 1460"/>
                <a:gd name="T36" fmla="*/ 606 w 1532"/>
                <a:gd name="T37" fmla="*/ 1451 h 1460"/>
                <a:gd name="T38" fmla="*/ 506 w 1532"/>
                <a:gd name="T39" fmla="*/ 1447 h 1460"/>
                <a:gd name="T40" fmla="*/ 399 w 1532"/>
                <a:gd name="T41" fmla="*/ 1440 h 1460"/>
                <a:gd name="T42" fmla="*/ 293 w 1532"/>
                <a:gd name="T43" fmla="*/ 1432 h 1460"/>
                <a:gd name="T44" fmla="*/ 193 w 1532"/>
                <a:gd name="T45" fmla="*/ 1424 h 1460"/>
                <a:gd name="T46" fmla="*/ 0 w 1532"/>
                <a:gd name="T47" fmla="*/ 1392 h 1460"/>
                <a:gd name="T48" fmla="*/ 7 w 1532"/>
                <a:gd name="T49" fmla="*/ 1380 h 1460"/>
                <a:gd name="T50" fmla="*/ 26 w 1532"/>
                <a:gd name="T51" fmla="*/ 1347 h 1460"/>
                <a:gd name="T52" fmla="*/ 55 w 1532"/>
                <a:gd name="T53" fmla="*/ 1299 h 1460"/>
                <a:gd name="T54" fmla="*/ 90 w 1532"/>
                <a:gd name="T55" fmla="*/ 1236 h 1460"/>
                <a:gd name="T56" fmla="*/ 131 w 1532"/>
                <a:gd name="T57" fmla="*/ 1165 h 1460"/>
                <a:gd name="T58" fmla="*/ 173 w 1532"/>
                <a:gd name="T59" fmla="*/ 1088 h 1460"/>
                <a:gd name="T60" fmla="*/ 215 w 1532"/>
                <a:gd name="T61" fmla="*/ 1009 h 1460"/>
                <a:gd name="T62" fmla="*/ 251 w 1532"/>
                <a:gd name="T63" fmla="*/ 933 h 1460"/>
                <a:gd name="T64" fmla="*/ 283 w 1532"/>
                <a:gd name="T65" fmla="*/ 864 h 1460"/>
                <a:gd name="T66" fmla="*/ 306 w 1532"/>
                <a:gd name="T67" fmla="*/ 804 h 1460"/>
                <a:gd name="T68" fmla="*/ 326 w 1532"/>
                <a:gd name="T69" fmla="*/ 724 h 1460"/>
                <a:gd name="T70" fmla="*/ 343 w 1532"/>
                <a:gd name="T71" fmla="*/ 614 h 1460"/>
                <a:gd name="T72" fmla="*/ 352 w 1532"/>
                <a:gd name="T73" fmla="*/ 506 h 1460"/>
                <a:gd name="T74" fmla="*/ 356 w 1532"/>
                <a:gd name="T75" fmla="*/ 408 h 1460"/>
                <a:gd name="T76" fmla="*/ 356 w 1532"/>
                <a:gd name="T77" fmla="*/ 322 h 1460"/>
                <a:gd name="T78" fmla="*/ 354 w 1532"/>
                <a:gd name="T79" fmla="*/ 255 h 1460"/>
                <a:gd name="T80" fmla="*/ 351 w 1532"/>
                <a:gd name="T81" fmla="*/ 212 h 1460"/>
                <a:gd name="T82" fmla="*/ 348 w 1532"/>
                <a:gd name="T83" fmla="*/ 195 h 1460"/>
                <a:gd name="T84" fmla="*/ 354 w 1532"/>
                <a:gd name="T85" fmla="*/ 203 h 1460"/>
                <a:gd name="T86" fmla="*/ 369 w 1532"/>
                <a:gd name="T87" fmla="*/ 222 h 1460"/>
                <a:gd name="T88" fmla="*/ 397 w 1532"/>
                <a:gd name="T89" fmla="*/ 250 h 1460"/>
                <a:gd name="T90" fmla="*/ 437 w 1532"/>
                <a:gd name="T91" fmla="*/ 284 h 1460"/>
                <a:gd name="T92" fmla="*/ 494 w 1532"/>
                <a:gd name="T93" fmla="*/ 318 h 1460"/>
                <a:gd name="T94" fmla="*/ 567 w 1532"/>
                <a:gd name="T95" fmla="*/ 349 h 1460"/>
                <a:gd name="T96" fmla="*/ 659 w 1532"/>
                <a:gd name="T97" fmla="*/ 375 h 1460"/>
                <a:gd name="T98" fmla="*/ 771 w 1532"/>
                <a:gd name="T99" fmla="*/ 391 h 1460"/>
                <a:gd name="T100" fmla="*/ 889 w 1532"/>
                <a:gd name="T101" fmla="*/ 394 h 1460"/>
                <a:gd name="T102" fmla="*/ 994 w 1532"/>
                <a:gd name="T103" fmla="*/ 375 h 1460"/>
                <a:gd name="T104" fmla="*/ 1092 w 1532"/>
                <a:gd name="T105" fmla="*/ 343 h 1460"/>
                <a:gd name="T106" fmla="*/ 1185 w 1532"/>
                <a:gd name="T107" fmla="*/ 297 h 1460"/>
                <a:gd name="T108" fmla="*/ 1269 w 1532"/>
                <a:gd name="T109" fmla="*/ 243 h 1460"/>
                <a:gd name="T110" fmla="*/ 1344 w 1532"/>
                <a:gd name="T111" fmla="*/ 187 h 1460"/>
                <a:gd name="T112" fmla="*/ 1408 w 1532"/>
                <a:gd name="T113" fmla="*/ 131 h 1460"/>
                <a:gd name="T114" fmla="*/ 1460 w 1532"/>
                <a:gd name="T115" fmla="*/ 80 h 1460"/>
                <a:gd name="T116" fmla="*/ 1500 w 1532"/>
                <a:gd name="T117" fmla="*/ 39 h 1460"/>
                <a:gd name="T118" fmla="*/ 1524 w 1532"/>
                <a:gd name="T119" fmla="*/ 10 h 1460"/>
                <a:gd name="T120" fmla="*/ 1532 w 1532"/>
                <a:gd name="T121" fmla="*/ 0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1460">
                  <a:moveTo>
                    <a:pt x="1532" y="0"/>
                  </a:moveTo>
                  <a:lnTo>
                    <a:pt x="1528" y="49"/>
                  </a:lnTo>
                  <a:lnTo>
                    <a:pt x="1519" y="104"/>
                  </a:lnTo>
                  <a:lnTo>
                    <a:pt x="1507" y="163"/>
                  </a:lnTo>
                  <a:lnTo>
                    <a:pt x="1493" y="225"/>
                  </a:lnTo>
                  <a:lnTo>
                    <a:pt x="1475" y="290"/>
                  </a:lnTo>
                  <a:lnTo>
                    <a:pt x="1454" y="358"/>
                  </a:lnTo>
                  <a:lnTo>
                    <a:pt x="1430" y="428"/>
                  </a:lnTo>
                  <a:lnTo>
                    <a:pt x="1405" y="500"/>
                  </a:lnTo>
                  <a:lnTo>
                    <a:pt x="1379" y="571"/>
                  </a:lnTo>
                  <a:lnTo>
                    <a:pt x="1350" y="643"/>
                  </a:lnTo>
                  <a:lnTo>
                    <a:pt x="1321" y="713"/>
                  </a:lnTo>
                  <a:lnTo>
                    <a:pt x="1291" y="783"/>
                  </a:lnTo>
                  <a:lnTo>
                    <a:pt x="1260" y="851"/>
                  </a:lnTo>
                  <a:lnTo>
                    <a:pt x="1230" y="916"/>
                  </a:lnTo>
                  <a:lnTo>
                    <a:pt x="1198" y="978"/>
                  </a:lnTo>
                  <a:lnTo>
                    <a:pt x="1168" y="1037"/>
                  </a:lnTo>
                  <a:lnTo>
                    <a:pt x="1138" y="1090"/>
                  </a:lnTo>
                  <a:lnTo>
                    <a:pt x="1098" y="1160"/>
                  </a:lnTo>
                  <a:lnTo>
                    <a:pt x="1058" y="1220"/>
                  </a:lnTo>
                  <a:lnTo>
                    <a:pt x="1020" y="1272"/>
                  </a:lnTo>
                  <a:lnTo>
                    <a:pt x="985" y="1317"/>
                  </a:lnTo>
                  <a:lnTo>
                    <a:pt x="952" y="1355"/>
                  </a:lnTo>
                  <a:lnTo>
                    <a:pt x="922" y="1385"/>
                  </a:lnTo>
                  <a:lnTo>
                    <a:pt x="896" y="1410"/>
                  </a:lnTo>
                  <a:lnTo>
                    <a:pt x="874" y="1430"/>
                  </a:lnTo>
                  <a:lnTo>
                    <a:pt x="855" y="1443"/>
                  </a:lnTo>
                  <a:lnTo>
                    <a:pt x="842" y="1452"/>
                  </a:lnTo>
                  <a:lnTo>
                    <a:pt x="833" y="1457"/>
                  </a:lnTo>
                  <a:lnTo>
                    <a:pt x="830" y="1460"/>
                  </a:lnTo>
                  <a:lnTo>
                    <a:pt x="826" y="1460"/>
                  </a:lnTo>
                  <a:lnTo>
                    <a:pt x="813" y="1458"/>
                  </a:lnTo>
                  <a:lnTo>
                    <a:pt x="794" y="1458"/>
                  </a:lnTo>
                  <a:lnTo>
                    <a:pt x="766" y="1457"/>
                  </a:lnTo>
                  <a:lnTo>
                    <a:pt x="733" y="1456"/>
                  </a:lnTo>
                  <a:lnTo>
                    <a:pt x="695" y="1454"/>
                  </a:lnTo>
                  <a:lnTo>
                    <a:pt x="652" y="1453"/>
                  </a:lnTo>
                  <a:lnTo>
                    <a:pt x="606" y="1451"/>
                  </a:lnTo>
                  <a:lnTo>
                    <a:pt x="557" y="1449"/>
                  </a:lnTo>
                  <a:lnTo>
                    <a:pt x="506" y="1447"/>
                  </a:lnTo>
                  <a:lnTo>
                    <a:pt x="452" y="1443"/>
                  </a:lnTo>
                  <a:lnTo>
                    <a:pt x="399" y="1440"/>
                  </a:lnTo>
                  <a:lnTo>
                    <a:pt x="346" y="1436"/>
                  </a:lnTo>
                  <a:lnTo>
                    <a:pt x="293" y="1432"/>
                  </a:lnTo>
                  <a:lnTo>
                    <a:pt x="242" y="1428"/>
                  </a:lnTo>
                  <a:lnTo>
                    <a:pt x="193" y="1424"/>
                  </a:lnTo>
                  <a:lnTo>
                    <a:pt x="148" y="1419"/>
                  </a:lnTo>
                  <a:lnTo>
                    <a:pt x="0" y="1392"/>
                  </a:lnTo>
                  <a:lnTo>
                    <a:pt x="3" y="1389"/>
                  </a:lnTo>
                  <a:lnTo>
                    <a:pt x="7" y="1380"/>
                  </a:lnTo>
                  <a:lnTo>
                    <a:pt x="16" y="1367"/>
                  </a:lnTo>
                  <a:lnTo>
                    <a:pt x="26" y="1347"/>
                  </a:lnTo>
                  <a:lnTo>
                    <a:pt x="39" y="1325"/>
                  </a:lnTo>
                  <a:lnTo>
                    <a:pt x="55" y="1299"/>
                  </a:lnTo>
                  <a:lnTo>
                    <a:pt x="72" y="1269"/>
                  </a:lnTo>
                  <a:lnTo>
                    <a:pt x="90" y="1236"/>
                  </a:lnTo>
                  <a:lnTo>
                    <a:pt x="111" y="1202"/>
                  </a:lnTo>
                  <a:lnTo>
                    <a:pt x="131" y="1165"/>
                  </a:lnTo>
                  <a:lnTo>
                    <a:pt x="152" y="1127"/>
                  </a:lnTo>
                  <a:lnTo>
                    <a:pt x="173" y="1088"/>
                  </a:lnTo>
                  <a:lnTo>
                    <a:pt x="194" y="1049"/>
                  </a:lnTo>
                  <a:lnTo>
                    <a:pt x="215" y="1009"/>
                  </a:lnTo>
                  <a:lnTo>
                    <a:pt x="233" y="971"/>
                  </a:lnTo>
                  <a:lnTo>
                    <a:pt x="251" y="933"/>
                  </a:lnTo>
                  <a:lnTo>
                    <a:pt x="268" y="898"/>
                  </a:lnTo>
                  <a:lnTo>
                    <a:pt x="283" y="864"/>
                  </a:lnTo>
                  <a:lnTo>
                    <a:pt x="296" y="832"/>
                  </a:lnTo>
                  <a:lnTo>
                    <a:pt x="306" y="804"/>
                  </a:lnTo>
                  <a:lnTo>
                    <a:pt x="313" y="777"/>
                  </a:lnTo>
                  <a:lnTo>
                    <a:pt x="326" y="724"/>
                  </a:lnTo>
                  <a:lnTo>
                    <a:pt x="335" y="667"/>
                  </a:lnTo>
                  <a:lnTo>
                    <a:pt x="343" y="614"/>
                  </a:lnTo>
                  <a:lnTo>
                    <a:pt x="348" y="559"/>
                  </a:lnTo>
                  <a:lnTo>
                    <a:pt x="352" y="506"/>
                  </a:lnTo>
                  <a:lnTo>
                    <a:pt x="355" y="455"/>
                  </a:lnTo>
                  <a:lnTo>
                    <a:pt x="356" y="408"/>
                  </a:lnTo>
                  <a:lnTo>
                    <a:pt x="356" y="362"/>
                  </a:lnTo>
                  <a:lnTo>
                    <a:pt x="356" y="322"/>
                  </a:lnTo>
                  <a:lnTo>
                    <a:pt x="355" y="286"/>
                  </a:lnTo>
                  <a:lnTo>
                    <a:pt x="354" y="255"/>
                  </a:lnTo>
                  <a:lnTo>
                    <a:pt x="352" y="230"/>
                  </a:lnTo>
                  <a:lnTo>
                    <a:pt x="351" y="212"/>
                  </a:lnTo>
                  <a:lnTo>
                    <a:pt x="350" y="200"/>
                  </a:lnTo>
                  <a:lnTo>
                    <a:pt x="348" y="195"/>
                  </a:lnTo>
                  <a:lnTo>
                    <a:pt x="350" y="197"/>
                  </a:lnTo>
                  <a:lnTo>
                    <a:pt x="354" y="203"/>
                  </a:lnTo>
                  <a:lnTo>
                    <a:pt x="360" y="212"/>
                  </a:lnTo>
                  <a:lnTo>
                    <a:pt x="369" y="222"/>
                  </a:lnTo>
                  <a:lnTo>
                    <a:pt x="381" y="235"/>
                  </a:lnTo>
                  <a:lnTo>
                    <a:pt x="397" y="250"/>
                  </a:lnTo>
                  <a:lnTo>
                    <a:pt x="415" y="267"/>
                  </a:lnTo>
                  <a:lnTo>
                    <a:pt x="437" y="284"/>
                  </a:lnTo>
                  <a:lnTo>
                    <a:pt x="464" y="301"/>
                  </a:lnTo>
                  <a:lnTo>
                    <a:pt x="494" y="318"/>
                  </a:lnTo>
                  <a:lnTo>
                    <a:pt x="528" y="334"/>
                  </a:lnTo>
                  <a:lnTo>
                    <a:pt x="567" y="349"/>
                  </a:lnTo>
                  <a:lnTo>
                    <a:pt x="610" y="364"/>
                  </a:lnTo>
                  <a:lnTo>
                    <a:pt x="659" y="375"/>
                  </a:lnTo>
                  <a:lnTo>
                    <a:pt x="712" y="385"/>
                  </a:lnTo>
                  <a:lnTo>
                    <a:pt x="771" y="391"/>
                  </a:lnTo>
                  <a:lnTo>
                    <a:pt x="836" y="395"/>
                  </a:lnTo>
                  <a:lnTo>
                    <a:pt x="889" y="394"/>
                  </a:lnTo>
                  <a:lnTo>
                    <a:pt x="942" y="387"/>
                  </a:lnTo>
                  <a:lnTo>
                    <a:pt x="994" y="375"/>
                  </a:lnTo>
                  <a:lnTo>
                    <a:pt x="1044" y="361"/>
                  </a:lnTo>
                  <a:lnTo>
                    <a:pt x="1092" y="343"/>
                  </a:lnTo>
                  <a:lnTo>
                    <a:pt x="1139" y="320"/>
                  </a:lnTo>
                  <a:lnTo>
                    <a:pt x="1185" y="297"/>
                  </a:lnTo>
                  <a:lnTo>
                    <a:pt x="1228" y="271"/>
                  </a:lnTo>
                  <a:lnTo>
                    <a:pt x="1269" y="243"/>
                  </a:lnTo>
                  <a:lnTo>
                    <a:pt x="1308" y="216"/>
                  </a:lnTo>
                  <a:lnTo>
                    <a:pt x="1344" y="187"/>
                  </a:lnTo>
                  <a:lnTo>
                    <a:pt x="1378" y="158"/>
                  </a:lnTo>
                  <a:lnTo>
                    <a:pt x="1408" y="131"/>
                  </a:lnTo>
                  <a:lnTo>
                    <a:pt x="1435" y="104"/>
                  </a:lnTo>
                  <a:lnTo>
                    <a:pt x="1460" y="80"/>
                  </a:lnTo>
                  <a:lnTo>
                    <a:pt x="1481" y="57"/>
                  </a:lnTo>
                  <a:lnTo>
                    <a:pt x="1500" y="39"/>
                  </a:lnTo>
                  <a:lnTo>
                    <a:pt x="1514" y="23"/>
                  </a:lnTo>
                  <a:lnTo>
                    <a:pt x="1524" y="10"/>
                  </a:lnTo>
                  <a:lnTo>
                    <a:pt x="1530" y="2"/>
                  </a:lnTo>
                  <a:lnTo>
                    <a:pt x="153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7" name="Freeform 406"/>
            <p:cNvSpPr>
              <a:spLocks/>
            </p:cNvSpPr>
            <p:nvPr/>
          </p:nvSpPr>
          <p:spPr bwMode="auto">
            <a:xfrm>
              <a:off x="4365626" y="4957763"/>
              <a:ext cx="1247775" cy="1687513"/>
            </a:xfrm>
            <a:custGeom>
              <a:avLst/>
              <a:gdLst>
                <a:gd name="T0" fmla="*/ 0 w 786"/>
                <a:gd name="T1" fmla="*/ 0 h 1063"/>
                <a:gd name="T2" fmla="*/ 45 w 786"/>
                <a:gd name="T3" fmla="*/ 5 h 1063"/>
                <a:gd name="T4" fmla="*/ 94 w 786"/>
                <a:gd name="T5" fmla="*/ 9 h 1063"/>
                <a:gd name="T6" fmla="*/ 145 w 786"/>
                <a:gd name="T7" fmla="*/ 13 h 1063"/>
                <a:gd name="T8" fmla="*/ 198 w 786"/>
                <a:gd name="T9" fmla="*/ 17 h 1063"/>
                <a:gd name="T10" fmla="*/ 251 w 786"/>
                <a:gd name="T11" fmla="*/ 21 h 1063"/>
                <a:gd name="T12" fmla="*/ 304 w 786"/>
                <a:gd name="T13" fmla="*/ 24 h 1063"/>
                <a:gd name="T14" fmla="*/ 358 w 786"/>
                <a:gd name="T15" fmla="*/ 28 h 1063"/>
                <a:gd name="T16" fmla="*/ 409 w 786"/>
                <a:gd name="T17" fmla="*/ 30 h 1063"/>
                <a:gd name="T18" fmla="*/ 458 w 786"/>
                <a:gd name="T19" fmla="*/ 32 h 1063"/>
                <a:gd name="T20" fmla="*/ 504 w 786"/>
                <a:gd name="T21" fmla="*/ 34 h 1063"/>
                <a:gd name="T22" fmla="*/ 547 w 786"/>
                <a:gd name="T23" fmla="*/ 35 h 1063"/>
                <a:gd name="T24" fmla="*/ 585 w 786"/>
                <a:gd name="T25" fmla="*/ 37 h 1063"/>
                <a:gd name="T26" fmla="*/ 618 w 786"/>
                <a:gd name="T27" fmla="*/ 38 h 1063"/>
                <a:gd name="T28" fmla="*/ 646 w 786"/>
                <a:gd name="T29" fmla="*/ 39 h 1063"/>
                <a:gd name="T30" fmla="*/ 665 w 786"/>
                <a:gd name="T31" fmla="*/ 39 h 1063"/>
                <a:gd name="T32" fmla="*/ 678 w 786"/>
                <a:gd name="T33" fmla="*/ 41 h 1063"/>
                <a:gd name="T34" fmla="*/ 682 w 786"/>
                <a:gd name="T35" fmla="*/ 41 h 1063"/>
                <a:gd name="T36" fmla="*/ 685 w 786"/>
                <a:gd name="T37" fmla="*/ 39 h 1063"/>
                <a:gd name="T38" fmla="*/ 692 w 786"/>
                <a:gd name="T39" fmla="*/ 34 h 1063"/>
                <a:gd name="T40" fmla="*/ 702 w 786"/>
                <a:gd name="T41" fmla="*/ 28 h 1063"/>
                <a:gd name="T42" fmla="*/ 718 w 786"/>
                <a:gd name="T43" fmla="*/ 17 h 1063"/>
                <a:gd name="T44" fmla="*/ 735 w 786"/>
                <a:gd name="T45" fmla="*/ 1 h 1063"/>
                <a:gd name="T46" fmla="*/ 748 w 786"/>
                <a:gd name="T47" fmla="*/ 94 h 1063"/>
                <a:gd name="T48" fmla="*/ 760 w 786"/>
                <a:gd name="T49" fmla="*/ 195 h 1063"/>
                <a:gd name="T50" fmla="*/ 770 w 786"/>
                <a:gd name="T51" fmla="*/ 301 h 1063"/>
                <a:gd name="T52" fmla="*/ 778 w 786"/>
                <a:gd name="T53" fmla="*/ 415 h 1063"/>
                <a:gd name="T54" fmla="*/ 783 w 786"/>
                <a:gd name="T55" fmla="*/ 534 h 1063"/>
                <a:gd name="T56" fmla="*/ 786 w 786"/>
                <a:gd name="T57" fmla="*/ 659 h 1063"/>
                <a:gd name="T58" fmla="*/ 783 w 786"/>
                <a:gd name="T59" fmla="*/ 788 h 1063"/>
                <a:gd name="T60" fmla="*/ 778 w 786"/>
                <a:gd name="T61" fmla="*/ 923 h 1063"/>
                <a:gd name="T62" fmla="*/ 767 w 786"/>
                <a:gd name="T63" fmla="*/ 1063 h 1063"/>
                <a:gd name="T64" fmla="*/ 51 w 786"/>
                <a:gd name="T65" fmla="*/ 981 h 1063"/>
                <a:gd name="T66" fmla="*/ 51 w 786"/>
                <a:gd name="T67" fmla="*/ 976 h 1063"/>
                <a:gd name="T68" fmla="*/ 51 w 786"/>
                <a:gd name="T69" fmla="*/ 963 h 1063"/>
                <a:gd name="T70" fmla="*/ 51 w 786"/>
                <a:gd name="T71" fmla="*/ 940 h 1063"/>
                <a:gd name="T72" fmla="*/ 52 w 786"/>
                <a:gd name="T73" fmla="*/ 912 h 1063"/>
                <a:gd name="T74" fmla="*/ 52 w 786"/>
                <a:gd name="T75" fmla="*/ 876 h 1063"/>
                <a:gd name="T76" fmla="*/ 54 w 786"/>
                <a:gd name="T77" fmla="*/ 836 h 1063"/>
                <a:gd name="T78" fmla="*/ 54 w 786"/>
                <a:gd name="T79" fmla="*/ 791 h 1063"/>
                <a:gd name="T80" fmla="*/ 55 w 786"/>
                <a:gd name="T81" fmla="*/ 744 h 1063"/>
                <a:gd name="T82" fmla="*/ 55 w 786"/>
                <a:gd name="T83" fmla="*/ 694 h 1063"/>
                <a:gd name="T84" fmla="*/ 56 w 786"/>
                <a:gd name="T85" fmla="*/ 642 h 1063"/>
                <a:gd name="T86" fmla="*/ 56 w 786"/>
                <a:gd name="T87" fmla="*/ 591 h 1063"/>
                <a:gd name="T88" fmla="*/ 58 w 786"/>
                <a:gd name="T89" fmla="*/ 538 h 1063"/>
                <a:gd name="T90" fmla="*/ 58 w 786"/>
                <a:gd name="T91" fmla="*/ 489 h 1063"/>
                <a:gd name="T92" fmla="*/ 58 w 786"/>
                <a:gd name="T93" fmla="*/ 441 h 1063"/>
                <a:gd name="T94" fmla="*/ 59 w 786"/>
                <a:gd name="T95" fmla="*/ 398 h 1063"/>
                <a:gd name="T96" fmla="*/ 59 w 786"/>
                <a:gd name="T97" fmla="*/ 358 h 1063"/>
                <a:gd name="T98" fmla="*/ 59 w 786"/>
                <a:gd name="T99" fmla="*/ 324 h 1063"/>
                <a:gd name="T100" fmla="*/ 59 w 786"/>
                <a:gd name="T101" fmla="*/ 295 h 1063"/>
                <a:gd name="T102" fmla="*/ 56 w 786"/>
                <a:gd name="T103" fmla="*/ 255 h 1063"/>
                <a:gd name="T104" fmla="*/ 52 w 786"/>
                <a:gd name="T105" fmla="*/ 215 h 1063"/>
                <a:gd name="T106" fmla="*/ 47 w 786"/>
                <a:gd name="T107" fmla="*/ 177 h 1063"/>
                <a:gd name="T108" fmla="*/ 41 w 786"/>
                <a:gd name="T109" fmla="*/ 142 h 1063"/>
                <a:gd name="T110" fmla="*/ 33 w 786"/>
                <a:gd name="T111" fmla="*/ 108 h 1063"/>
                <a:gd name="T112" fmla="*/ 25 w 786"/>
                <a:gd name="T113" fmla="*/ 77 h 1063"/>
                <a:gd name="T114" fmla="*/ 17 w 786"/>
                <a:gd name="T115" fmla="*/ 51 h 1063"/>
                <a:gd name="T116" fmla="*/ 10 w 786"/>
                <a:gd name="T117" fmla="*/ 30 h 1063"/>
                <a:gd name="T118" fmla="*/ 5 w 786"/>
                <a:gd name="T119" fmla="*/ 15 h 1063"/>
                <a:gd name="T120" fmla="*/ 1 w 786"/>
                <a:gd name="T121" fmla="*/ 4 h 1063"/>
                <a:gd name="T122" fmla="*/ 0 w 786"/>
                <a:gd name="T123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6" h="1063">
                  <a:moveTo>
                    <a:pt x="0" y="0"/>
                  </a:moveTo>
                  <a:lnTo>
                    <a:pt x="45" y="5"/>
                  </a:lnTo>
                  <a:lnTo>
                    <a:pt x="94" y="9"/>
                  </a:lnTo>
                  <a:lnTo>
                    <a:pt x="145" y="13"/>
                  </a:lnTo>
                  <a:lnTo>
                    <a:pt x="198" y="17"/>
                  </a:lnTo>
                  <a:lnTo>
                    <a:pt x="251" y="21"/>
                  </a:lnTo>
                  <a:lnTo>
                    <a:pt x="304" y="24"/>
                  </a:lnTo>
                  <a:lnTo>
                    <a:pt x="358" y="28"/>
                  </a:lnTo>
                  <a:lnTo>
                    <a:pt x="409" y="30"/>
                  </a:lnTo>
                  <a:lnTo>
                    <a:pt x="458" y="32"/>
                  </a:lnTo>
                  <a:lnTo>
                    <a:pt x="504" y="34"/>
                  </a:lnTo>
                  <a:lnTo>
                    <a:pt x="547" y="35"/>
                  </a:lnTo>
                  <a:lnTo>
                    <a:pt x="585" y="37"/>
                  </a:lnTo>
                  <a:lnTo>
                    <a:pt x="618" y="38"/>
                  </a:lnTo>
                  <a:lnTo>
                    <a:pt x="646" y="39"/>
                  </a:lnTo>
                  <a:lnTo>
                    <a:pt x="665" y="39"/>
                  </a:lnTo>
                  <a:lnTo>
                    <a:pt x="678" y="41"/>
                  </a:lnTo>
                  <a:lnTo>
                    <a:pt x="682" y="41"/>
                  </a:lnTo>
                  <a:lnTo>
                    <a:pt x="685" y="39"/>
                  </a:lnTo>
                  <a:lnTo>
                    <a:pt x="692" y="34"/>
                  </a:lnTo>
                  <a:lnTo>
                    <a:pt x="702" y="28"/>
                  </a:lnTo>
                  <a:lnTo>
                    <a:pt x="718" y="17"/>
                  </a:lnTo>
                  <a:lnTo>
                    <a:pt x="735" y="1"/>
                  </a:lnTo>
                  <a:lnTo>
                    <a:pt x="748" y="94"/>
                  </a:lnTo>
                  <a:lnTo>
                    <a:pt x="760" y="195"/>
                  </a:lnTo>
                  <a:lnTo>
                    <a:pt x="770" y="301"/>
                  </a:lnTo>
                  <a:lnTo>
                    <a:pt x="778" y="415"/>
                  </a:lnTo>
                  <a:lnTo>
                    <a:pt x="783" y="534"/>
                  </a:lnTo>
                  <a:lnTo>
                    <a:pt x="786" y="659"/>
                  </a:lnTo>
                  <a:lnTo>
                    <a:pt x="783" y="788"/>
                  </a:lnTo>
                  <a:lnTo>
                    <a:pt x="778" y="923"/>
                  </a:lnTo>
                  <a:lnTo>
                    <a:pt x="767" y="1063"/>
                  </a:lnTo>
                  <a:lnTo>
                    <a:pt x="51" y="981"/>
                  </a:lnTo>
                  <a:lnTo>
                    <a:pt x="51" y="976"/>
                  </a:lnTo>
                  <a:lnTo>
                    <a:pt x="51" y="963"/>
                  </a:lnTo>
                  <a:lnTo>
                    <a:pt x="51" y="940"/>
                  </a:lnTo>
                  <a:lnTo>
                    <a:pt x="52" y="912"/>
                  </a:lnTo>
                  <a:lnTo>
                    <a:pt x="52" y="876"/>
                  </a:lnTo>
                  <a:lnTo>
                    <a:pt x="54" y="836"/>
                  </a:lnTo>
                  <a:lnTo>
                    <a:pt x="54" y="791"/>
                  </a:lnTo>
                  <a:lnTo>
                    <a:pt x="55" y="744"/>
                  </a:lnTo>
                  <a:lnTo>
                    <a:pt x="55" y="694"/>
                  </a:lnTo>
                  <a:lnTo>
                    <a:pt x="56" y="642"/>
                  </a:lnTo>
                  <a:lnTo>
                    <a:pt x="56" y="591"/>
                  </a:lnTo>
                  <a:lnTo>
                    <a:pt x="58" y="538"/>
                  </a:lnTo>
                  <a:lnTo>
                    <a:pt x="58" y="489"/>
                  </a:lnTo>
                  <a:lnTo>
                    <a:pt x="58" y="441"/>
                  </a:lnTo>
                  <a:lnTo>
                    <a:pt x="59" y="398"/>
                  </a:lnTo>
                  <a:lnTo>
                    <a:pt x="59" y="358"/>
                  </a:lnTo>
                  <a:lnTo>
                    <a:pt x="59" y="324"/>
                  </a:lnTo>
                  <a:lnTo>
                    <a:pt x="59" y="295"/>
                  </a:lnTo>
                  <a:lnTo>
                    <a:pt x="56" y="255"/>
                  </a:lnTo>
                  <a:lnTo>
                    <a:pt x="52" y="215"/>
                  </a:lnTo>
                  <a:lnTo>
                    <a:pt x="47" y="177"/>
                  </a:lnTo>
                  <a:lnTo>
                    <a:pt x="41" y="142"/>
                  </a:lnTo>
                  <a:lnTo>
                    <a:pt x="33" y="108"/>
                  </a:lnTo>
                  <a:lnTo>
                    <a:pt x="25" y="77"/>
                  </a:lnTo>
                  <a:lnTo>
                    <a:pt x="17" y="51"/>
                  </a:lnTo>
                  <a:lnTo>
                    <a:pt x="10" y="30"/>
                  </a:lnTo>
                  <a:lnTo>
                    <a:pt x="5" y="15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8" name="Freeform 407"/>
            <p:cNvSpPr>
              <a:spLocks/>
            </p:cNvSpPr>
            <p:nvPr/>
          </p:nvSpPr>
          <p:spPr bwMode="auto">
            <a:xfrm>
              <a:off x="5794376" y="4968875"/>
              <a:ext cx="1970088" cy="1889125"/>
            </a:xfrm>
            <a:custGeom>
              <a:avLst/>
              <a:gdLst>
                <a:gd name="T0" fmla="*/ 343 w 1241"/>
                <a:gd name="T1" fmla="*/ 2 h 1190"/>
                <a:gd name="T2" fmla="*/ 364 w 1241"/>
                <a:gd name="T3" fmla="*/ 15 h 1190"/>
                <a:gd name="T4" fmla="*/ 403 w 1241"/>
                <a:gd name="T5" fmla="*/ 36 h 1190"/>
                <a:gd name="T6" fmla="*/ 458 w 1241"/>
                <a:gd name="T7" fmla="*/ 59 h 1190"/>
                <a:gd name="T8" fmla="*/ 526 w 1241"/>
                <a:gd name="T9" fmla="*/ 73 h 1190"/>
                <a:gd name="T10" fmla="*/ 604 w 1241"/>
                <a:gd name="T11" fmla="*/ 76 h 1190"/>
                <a:gd name="T12" fmla="*/ 677 w 1241"/>
                <a:gd name="T13" fmla="*/ 72 h 1190"/>
                <a:gd name="T14" fmla="*/ 740 w 1241"/>
                <a:gd name="T15" fmla="*/ 63 h 1190"/>
                <a:gd name="T16" fmla="*/ 787 w 1241"/>
                <a:gd name="T17" fmla="*/ 53 h 1190"/>
                <a:gd name="T18" fmla="*/ 813 w 1241"/>
                <a:gd name="T19" fmla="*/ 47 h 1190"/>
                <a:gd name="T20" fmla="*/ 1241 w 1241"/>
                <a:gd name="T21" fmla="*/ 531 h 1190"/>
                <a:gd name="T22" fmla="*/ 1079 w 1241"/>
                <a:gd name="T23" fmla="*/ 527 h 1190"/>
                <a:gd name="T24" fmla="*/ 1067 w 1241"/>
                <a:gd name="T25" fmla="*/ 552 h 1190"/>
                <a:gd name="T26" fmla="*/ 1049 w 1241"/>
                <a:gd name="T27" fmla="*/ 601 h 1190"/>
                <a:gd name="T28" fmla="*/ 1027 w 1241"/>
                <a:gd name="T29" fmla="*/ 666 h 1190"/>
                <a:gd name="T30" fmla="*/ 1006 w 1241"/>
                <a:gd name="T31" fmla="*/ 747 h 1190"/>
                <a:gd name="T32" fmla="*/ 987 w 1241"/>
                <a:gd name="T33" fmla="*/ 838 h 1190"/>
                <a:gd name="T34" fmla="*/ 978 w 1241"/>
                <a:gd name="T35" fmla="*/ 928 h 1190"/>
                <a:gd name="T36" fmla="*/ 977 w 1241"/>
                <a:gd name="T37" fmla="*/ 1011 h 1190"/>
                <a:gd name="T38" fmla="*/ 979 w 1241"/>
                <a:gd name="T39" fmla="*/ 1079 h 1190"/>
                <a:gd name="T40" fmla="*/ 985 w 1241"/>
                <a:gd name="T41" fmla="*/ 1128 h 1190"/>
                <a:gd name="T42" fmla="*/ 987 w 1241"/>
                <a:gd name="T43" fmla="*/ 1156 h 1190"/>
                <a:gd name="T44" fmla="*/ 344 w 1241"/>
                <a:gd name="T45" fmla="*/ 1190 h 1190"/>
                <a:gd name="T46" fmla="*/ 32 w 1241"/>
                <a:gd name="T47" fmla="*/ 1050 h 1190"/>
                <a:gd name="T48" fmla="*/ 46 w 1241"/>
                <a:gd name="T49" fmla="*/ 1032 h 1190"/>
                <a:gd name="T50" fmla="*/ 67 w 1241"/>
                <a:gd name="T51" fmla="*/ 996 h 1190"/>
                <a:gd name="T52" fmla="*/ 90 w 1241"/>
                <a:gd name="T53" fmla="*/ 940 h 1190"/>
                <a:gd name="T54" fmla="*/ 110 w 1241"/>
                <a:gd name="T55" fmla="*/ 861 h 1190"/>
                <a:gd name="T56" fmla="*/ 120 w 1241"/>
                <a:gd name="T57" fmla="*/ 762 h 1190"/>
                <a:gd name="T58" fmla="*/ 123 w 1241"/>
                <a:gd name="T59" fmla="*/ 665 h 1190"/>
                <a:gd name="T60" fmla="*/ 122 w 1241"/>
                <a:gd name="T61" fmla="*/ 593 h 1190"/>
                <a:gd name="T62" fmla="*/ 118 w 1241"/>
                <a:gd name="T63" fmla="*/ 544 h 1190"/>
                <a:gd name="T64" fmla="*/ 112 w 1241"/>
                <a:gd name="T65" fmla="*/ 514 h 1190"/>
                <a:gd name="T66" fmla="*/ 110 w 1241"/>
                <a:gd name="T67" fmla="*/ 501 h 1190"/>
                <a:gd name="T68" fmla="*/ 0 w 1241"/>
                <a:gd name="T69" fmla="*/ 466 h 1190"/>
                <a:gd name="T70" fmla="*/ 9 w 1241"/>
                <a:gd name="T71" fmla="*/ 458 h 1190"/>
                <a:gd name="T72" fmla="*/ 35 w 1241"/>
                <a:gd name="T73" fmla="*/ 437 h 1190"/>
                <a:gd name="T74" fmla="*/ 74 w 1241"/>
                <a:gd name="T75" fmla="*/ 406 h 1190"/>
                <a:gd name="T76" fmla="*/ 122 w 1241"/>
                <a:gd name="T77" fmla="*/ 364 h 1190"/>
                <a:gd name="T78" fmla="*/ 171 w 1241"/>
                <a:gd name="T79" fmla="*/ 315 h 1190"/>
                <a:gd name="T80" fmla="*/ 220 w 1241"/>
                <a:gd name="T81" fmla="*/ 260 h 1190"/>
                <a:gd name="T82" fmla="*/ 272 w 1241"/>
                <a:gd name="T83" fmla="*/ 190 h 1190"/>
                <a:gd name="T84" fmla="*/ 310 w 1241"/>
                <a:gd name="T85" fmla="*/ 114 h 1190"/>
                <a:gd name="T86" fmla="*/ 331 w 1241"/>
                <a:gd name="T87" fmla="*/ 53 h 1190"/>
                <a:gd name="T88" fmla="*/ 339 w 1241"/>
                <a:gd name="T89" fmla="*/ 14 h 1190"/>
                <a:gd name="T90" fmla="*/ 340 w 1241"/>
                <a:gd name="T9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1" h="1190">
                  <a:moveTo>
                    <a:pt x="340" y="0"/>
                  </a:moveTo>
                  <a:lnTo>
                    <a:pt x="343" y="2"/>
                  </a:lnTo>
                  <a:lnTo>
                    <a:pt x="351" y="8"/>
                  </a:lnTo>
                  <a:lnTo>
                    <a:pt x="364" y="15"/>
                  </a:lnTo>
                  <a:lnTo>
                    <a:pt x="381" y="26"/>
                  </a:lnTo>
                  <a:lnTo>
                    <a:pt x="403" y="36"/>
                  </a:lnTo>
                  <a:lnTo>
                    <a:pt x="429" y="48"/>
                  </a:lnTo>
                  <a:lnTo>
                    <a:pt x="458" y="59"/>
                  </a:lnTo>
                  <a:lnTo>
                    <a:pt x="491" y="66"/>
                  </a:lnTo>
                  <a:lnTo>
                    <a:pt x="526" y="73"/>
                  </a:lnTo>
                  <a:lnTo>
                    <a:pt x="564" y="76"/>
                  </a:lnTo>
                  <a:lnTo>
                    <a:pt x="604" y="76"/>
                  </a:lnTo>
                  <a:lnTo>
                    <a:pt x="641" y="74"/>
                  </a:lnTo>
                  <a:lnTo>
                    <a:pt x="677" y="72"/>
                  </a:lnTo>
                  <a:lnTo>
                    <a:pt x="710" y="66"/>
                  </a:lnTo>
                  <a:lnTo>
                    <a:pt x="740" y="63"/>
                  </a:lnTo>
                  <a:lnTo>
                    <a:pt x="766" y="57"/>
                  </a:lnTo>
                  <a:lnTo>
                    <a:pt x="787" y="53"/>
                  </a:lnTo>
                  <a:lnTo>
                    <a:pt x="803" y="49"/>
                  </a:lnTo>
                  <a:lnTo>
                    <a:pt x="813" y="47"/>
                  </a:lnTo>
                  <a:lnTo>
                    <a:pt x="817" y="47"/>
                  </a:lnTo>
                  <a:lnTo>
                    <a:pt x="1241" y="531"/>
                  </a:lnTo>
                  <a:lnTo>
                    <a:pt x="1080" y="523"/>
                  </a:lnTo>
                  <a:lnTo>
                    <a:pt x="1079" y="527"/>
                  </a:lnTo>
                  <a:lnTo>
                    <a:pt x="1074" y="537"/>
                  </a:lnTo>
                  <a:lnTo>
                    <a:pt x="1067" y="552"/>
                  </a:lnTo>
                  <a:lnTo>
                    <a:pt x="1059" y="575"/>
                  </a:lnTo>
                  <a:lnTo>
                    <a:pt x="1049" y="601"/>
                  </a:lnTo>
                  <a:lnTo>
                    <a:pt x="1038" y="632"/>
                  </a:lnTo>
                  <a:lnTo>
                    <a:pt x="1027" y="666"/>
                  </a:lnTo>
                  <a:lnTo>
                    <a:pt x="1016" y="705"/>
                  </a:lnTo>
                  <a:lnTo>
                    <a:pt x="1006" y="747"/>
                  </a:lnTo>
                  <a:lnTo>
                    <a:pt x="995" y="791"/>
                  </a:lnTo>
                  <a:lnTo>
                    <a:pt x="987" y="838"/>
                  </a:lnTo>
                  <a:lnTo>
                    <a:pt x="982" y="884"/>
                  </a:lnTo>
                  <a:lnTo>
                    <a:pt x="978" y="928"/>
                  </a:lnTo>
                  <a:lnTo>
                    <a:pt x="977" y="971"/>
                  </a:lnTo>
                  <a:lnTo>
                    <a:pt x="977" y="1011"/>
                  </a:lnTo>
                  <a:lnTo>
                    <a:pt x="978" y="1046"/>
                  </a:lnTo>
                  <a:lnTo>
                    <a:pt x="979" y="1079"/>
                  </a:lnTo>
                  <a:lnTo>
                    <a:pt x="982" y="1106"/>
                  </a:lnTo>
                  <a:lnTo>
                    <a:pt x="985" y="1128"/>
                  </a:lnTo>
                  <a:lnTo>
                    <a:pt x="986" y="1145"/>
                  </a:lnTo>
                  <a:lnTo>
                    <a:pt x="987" y="1156"/>
                  </a:lnTo>
                  <a:lnTo>
                    <a:pt x="989" y="1160"/>
                  </a:lnTo>
                  <a:lnTo>
                    <a:pt x="344" y="1190"/>
                  </a:lnTo>
                  <a:lnTo>
                    <a:pt x="31" y="1051"/>
                  </a:lnTo>
                  <a:lnTo>
                    <a:pt x="32" y="1050"/>
                  </a:lnTo>
                  <a:lnTo>
                    <a:pt x="38" y="1043"/>
                  </a:lnTo>
                  <a:lnTo>
                    <a:pt x="46" y="1032"/>
                  </a:lnTo>
                  <a:lnTo>
                    <a:pt x="55" y="1016"/>
                  </a:lnTo>
                  <a:lnTo>
                    <a:pt x="67" y="996"/>
                  </a:lnTo>
                  <a:lnTo>
                    <a:pt x="78" y="970"/>
                  </a:lnTo>
                  <a:lnTo>
                    <a:pt x="90" y="940"/>
                  </a:lnTo>
                  <a:lnTo>
                    <a:pt x="101" y="903"/>
                  </a:lnTo>
                  <a:lnTo>
                    <a:pt x="110" y="861"/>
                  </a:lnTo>
                  <a:lnTo>
                    <a:pt x="116" y="814"/>
                  </a:lnTo>
                  <a:lnTo>
                    <a:pt x="120" y="762"/>
                  </a:lnTo>
                  <a:lnTo>
                    <a:pt x="123" y="709"/>
                  </a:lnTo>
                  <a:lnTo>
                    <a:pt x="123" y="665"/>
                  </a:lnTo>
                  <a:lnTo>
                    <a:pt x="123" y="626"/>
                  </a:lnTo>
                  <a:lnTo>
                    <a:pt x="122" y="593"/>
                  </a:lnTo>
                  <a:lnTo>
                    <a:pt x="119" y="567"/>
                  </a:lnTo>
                  <a:lnTo>
                    <a:pt x="118" y="544"/>
                  </a:lnTo>
                  <a:lnTo>
                    <a:pt x="115" y="527"/>
                  </a:lnTo>
                  <a:lnTo>
                    <a:pt x="112" y="514"/>
                  </a:lnTo>
                  <a:lnTo>
                    <a:pt x="111" y="506"/>
                  </a:lnTo>
                  <a:lnTo>
                    <a:pt x="110" y="501"/>
                  </a:lnTo>
                  <a:lnTo>
                    <a:pt x="108" y="500"/>
                  </a:lnTo>
                  <a:lnTo>
                    <a:pt x="0" y="466"/>
                  </a:lnTo>
                  <a:lnTo>
                    <a:pt x="2" y="463"/>
                  </a:lnTo>
                  <a:lnTo>
                    <a:pt x="9" y="458"/>
                  </a:lnTo>
                  <a:lnTo>
                    <a:pt x="21" y="449"/>
                  </a:lnTo>
                  <a:lnTo>
                    <a:pt x="35" y="437"/>
                  </a:lnTo>
                  <a:lnTo>
                    <a:pt x="53" y="423"/>
                  </a:lnTo>
                  <a:lnTo>
                    <a:pt x="74" y="406"/>
                  </a:lnTo>
                  <a:lnTo>
                    <a:pt x="97" y="386"/>
                  </a:lnTo>
                  <a:lnTo>
                    <a:pt x="122" y="364"/>
                  </a:lnTo>
                  <a:lnTo>
                    <a:pt x="146" y="340"/>
                  </a:lnTo>
                  <a:lnTo>
                    <a:pt x="171" y="315"/>
                  </a:lnTo>
                  <a:lnTo>
                    <a:pt x="196" y="288"/>
                  </a:lnTo>
                  <a:lnTo>
                    <a:pt x="220" y="260"/>
                  </a:lnTo>
                  <a:lnTo>
                    <a:pt x="243" y="230"/>
                  </a:lnTo>
                  <a:lnTo>
                    <a:pt x="272" y="190"/>
                  </a:lnTo>
                  <a:lnTo>
                    <a:pt x="293" y="150"/>
                  </a:lnTo>
                  <a:lnTo>
                    <a:pt x="310" y="114"/>
                  </a:lnTo>
                  <a:lnTo>
                    <a:pt x="323" y="82"/>
                  </a:lnTo>
                  <a:lnTo>
                    <a:pt x="331" y="53"/>
                  </a:lnTo>
                  <a:lnTo>
                    <a:pt x="336" y="31"/>
                  </a:lnTo>
                  <a:lnTo>
                    <a:pt x="339" y="14"/>
                  </a:lnTo>
                  <a:lnTo>
                    <a:pt x="340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9" name="Freeform 408"/>
            <p:cNvSpPr>
              <a:spLocks/>
            </p:cNvSpPr>
            <p:nvPr/>
          </p:nvSpPr>
          <p:spPr bwMode="auto">
            <a:xfrm>
              <a:off x="5843588" y="5762625"/>
              <a:ext cx="514350" cy="1095375"/>
            </a:xfrm>
            <a:custGeom>
              <a:avLst/>
              <a:gdLst>
                <a:gd name="T0" fmla="*/ 77 w 324"/>
                <a:gd name="T1" fmla="*/ 0 h 690"/>
                <a:gd name="T2" fmla="*/ 125 w 324"/>
                <a:gd name="T3" fmla="*/ 9 h 690"/>
                <a:gd name="T4" fmla="*/ 164 w 324"/>
                <a:gd name="T5" fmla="*/ 16 h 690"/>
                <a:gd name="T6" fmla="*/ 199 w 324"/>
                <a:gd name="T7" fmla="*/ 20 h 690"/>
                <a:gd name="T8" fmla="*/ 229 w 324"/>
                <a:gd name="T9" fmla="*/ 23 h 690"/>
                <a:gd name="T10" fmla="*/ 254 w 324"/>
                <a:gd name="T11" fmla="*/ 25 h 690"/>
                <a:gd name="T12" fmla="*/ 274 w 324"/>
                <a:gd name="T13" fmla="*/ 25 h 690"/>
                <a:gd name="T14" fmla="*/ 291 w 324"/>
                <a:gd name="T15" fmla="*/ 23 h 690"/>
                <a:gd name="T16" fmla="*/ 303 w 324"/>
                <a:gd name="T17" fmla="*/ 22 h 690"/>
                <a:gd name="T18" fmla="*/ 312 w 324"/>
                <a:gd name="T19" fmla="*/ 21 h 690"/>
                <a:gd name="T20" fmla="*/ 318 w 324"/>
                <a:gd name="T21" fmla="*/ 20 h 690"/>
                <a:gd name="T22" fmla="*/ 322 w 324"/>
                <a:gd name="T23" fmla="*/ 18 h 690"/>
                <a:gd name="T24" fmla="*/ 324 w 324"/>
                <a:gd name="T25" fmla="*/ 18 h 690"/>
                <a:gd name="T26" fmla="*/ 313 w 324"/>
                <a:gd name="T27" fmla="*/ 690 h 690"/>
                <a:gd name="T28" fmla="*/ 0 w 324"/>
                <a:gd name="T29" fmla="*/ 551 h 690"/>
                <a:gd name="T30" fmla="*/ 1 w 324"/>
                <a:gd name="T31" fmla="*/ 550 h 690"/>
                <a:gd name="T32" fmla="*/ 7 w 324"/>
                <a:gd name="T33" fmla="*/ 543 h 690"/>
                <a:gd name="T34" fmla="*/ 15 w 324"/>
                <a:gd name="T35" fmla="*/ 532 h 690"/>
                <a:gd name="T36" fmla="*/ 24 w 324"/>
                <a:gd name="T37" fmla="*/ 516 h 690"/>
                <a:gd name="T38" fmla="*/ 36 w 324"/>
                <a:gd name="T39" fmla="*/ 496 h 690"/>
                <a:gd name="T40" fmla="*/ 47 w 324"/>
                <a:gd name="T41" fmla="*/ 470 h 690"/>
                <a:gd name="T42" fmla="*/ 59 w 324"/>
                <a:gd name="T43" fmla="*/ 440 h 690"/>
                <a:gd name="T44" fmla="*/ 70 w 324"/>
                <a:gd name="T45" fmla="*/ 403 h 690"/>
                <a:gd name="T46" fmla="*/ 79 w 324"/>
                <a:gd name="T47" fmla="*/ 361 h 690"/>
                <a:gd name="T48" fmla="*/ 85 w 324"/>
                <a:gd name="T49" fmla="*/ 314 h 690"/>
                <a:gd name="T50" fmla="*/ 89 w 324"/>
                <a:gd name="T51" fmla="*/ 262 h 690"/>
                <a:gd name="T52" fmla="*/ 92 w 324"/>
                <a:gd name="T53" fmla="*/ 209 h 690"/>
                <a:gd name="T54" fmla="*/ 92 w 324"/>
                <a:gd name="T55" fmla="*/ 165 h 690"/>
                <a:gd name="T56" fmla="*/ 92 w 324"/>
                <a:gd name="T57" fmla="*/ 126 h 690"/>
                <a:gd name="T58" fmla="*/ 91 w 324"/>
                <a:gd name="T59" fmla="*/ 93 h 690"/>
                <a:gd name="T60" fmla="*/ 88 w 324"/>
                <a:gd name="T61" fmla="*/ 67 h 690"/>
                <a:gd name="T62" fmla="*/ 87 w 324"/>
                <a:gd name="T63" fmla="*/ 44 h 690"/>
                <a:gd name="T64" fmla="*/ 84 w 324"/>
                <a:gd name="T65" fmla="*/ 27 h 690"/>
                <a:gd name="T66" fmla="*/ 81 w 324"/>
                <a:gd name="T67" fmla="*/ 14 h 690"/>
                <a:gd name="T68" fmla="*/ 80 w 324"/>
                <a:gd name="T69" fmla="*/ 6 h 690"/>
                <a:gd name="T70" fmla="*/ 79 w 324"/>
                <a:gd name="T71" fmla="*/ 1 h 690"/>
                <a:gd name="T72" fmla="*/ 77 w 324"/>
                <a:gd name="T73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4" h="690">
                  <a:moveTo>
                    <a:pt x="77" y="0"/>
                  </a:moveTo>
                  <a:lnTo>
                    <a:pt x="125" y="9"/>
                  </a:lnTo>
                  <a:lnTo>
                    <a:pt x="164" y="16"/>
                  </a:lnTo>
                  <a:lnTo>
                    <a:pt x="199" y="20"/>
                  </a:lnTo>
                  <a:lnTo>
                    <a:pt x="229" y="23"/>
                  </a:lnTo>
                  <a:lnTo>
                    <a:pt x="254" y="25"/>
                  </a:lnTo>
                  <a:lnTo>
                    <a:pt x="274" y="25"/>
                  </a:lnTo>
                  <a:lnTo>
                    <a:pt x="291" y="23"/>
                  </a:lnTo>
                  <a:lnTo>
                    <a:pt x="303" y="22"/>
                  </a:lnTo>
                  <a:lnTo>
                    <a:pt x="312" y="21"/>
                  </a:lnTo>
                  <a:lnTo>
                    <a:pt x="318" y="20"/>
                  </a:lnTo>
                  <a:lnTo>
                    <a:pt x="322" y="18"/>
                  </a:lnTo>
                  <a:lnTo>
                    <a:pt x="324" y="18"/>
                  </a:lnTo>
                  <a:lnTo>
                    <a:pt x="313" y="690"/>
                  </a:lnTo>
                  <a:lnTo>
                    <a:pt x="0" y="551"/>
                  </a:lnTo>
                  <a:lnTo>
                    <a:pt x="1" y="550"/>
                  </a:lnTo>
                  <a:lnTo>
                    <a:pt x="7" y="543"/>
                  </a:lnTo>
                  <a:lnTo>
                    <a:pt x="15" y="532"/>
                  </a:lnTo>
                  <a:lnTo>
                    <a:pt x="24" y="516"/>
                  </a:lnTo>
                  <a:lnTo>
                    <a:pt x="36" y="496"/>
                  </a:lnTo>
                  <a:lnTo>
                    <a:pt x="47" y="470"/>
                  </a:lnTo>
                  <a:lnTo>
                    <a:pt x="59" y="440"/>
                  </a:lnTo>
                  <a:lnTo>
                    <a:pt x="70" y="403"/>
                  </a:lnTo>
                  <a:lnTo>
                    <a:pt x="79" y="361"/>
                  </a:lnTo>
                  <a:lnTo>
                    <a:pt x="85" y="314"/>
                  </a:lnTo>
                  <a:lnTo>
                    <a:pt x="89" y="262"/>
                  </a:lnTo>
                  <a:lnTo>
                    <a:pt x="92" y="209"/>
                  </a:lnTo>
                  <a:lnTo>
                    <a:pt x="92" y="165"/>
                  </a:lnTo>
                  <a:lnTo>
                    <a:pt x="92" y="126"/>
                  </a:lnTo>
                  <a:lnTo>
                    <a:pt x="91" y="93"/>
                  </a:lnTo>
                  <a:lnTo>
                    <a:pt x="88" y="67"/>
                  </a:lnTo>
                  <a:lnTo>
                    <a:pt x="87" y="44"/>
                  </a:lnTo>
                  <a:lnTo>
                    <a:pt x="84" y="27"/>
                  </a:lnTo>
                  <a:lnTo>
                    <a:pt x="81" y="14"/>
                  </a:lnTo>
                  <a:lnTo>
                    <a:pt x="80" y="6"/>
                  </a:lnTo>
                  <a:lnTo>
                    <a:pt x="79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0" name="Freeform 409"/>
            <p:cNvSpPr>
              <a:spLocks/>
            </p:cNvSpPr>
            <p:nvPr/>
          </p:nvSpPr>
          <p:spPr bwMode="auto">
            <a:xfrm>
              <a:off x="6964363" y="5043488"/>
              <a:ext cx="800100" cy="768350"/>
            </a:xfrm>
            <a:custGeom>
              <a:avLst/>
              <a:gdLst>
                <a:gd name="T0" fmla="*/ 79 w 504"/>
                <a:gd name="T1" fmla="*/ 0 h 484"/>
                <a:gd name="T2" fmla="*/ 504 w 504"/>
                <a:gd name="T3" fmla="*/ 484 h 484"/>
                <a:gd name="T4" fmla="*/ 343 w 504"/>
                <a:gd name="T5" fmla="*/ 476 h 484"/>
                <a:gd name="T6" fmla="*/ 0 w 504"/>
                <a:gd name="T7" fmla="*/ 148 h 484"/>
                <a:gd name="T8" fmla="*/ 79 w 504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484">
                  <a:moveTo>
                    <a:pt x="79" y="0"/>
                  </a:moveTo>
                  <a:lnTo>
                    <a:pt x="504" y="484"/>
                  </a:lnTo>
                  <a:lnTo>
                    <a:pt x="343" y="476"/>
                  </a:lnTo>
                  <a:lnTo>
                    <a:pt x="0" y="14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1" name="Freeform 410"/>
            <p:cNvSpPr>
              <a:spLocks/>
            </p:cNvSpPr>
            <p:nvPr/>
          </p:nvSpPr>
          <p:spPr bwMode="auto">
            <a:xfrm>
              <a:off x="5794376" y="4968875"/>
              <a:ext cx="1296988" cy="833438"/>
            </a:xfrm>
            <a:custGeom>
              <a:avLst/>
              <a:gdLst>
                <a:gd name="T0" fmla="*/ 340 w 817"/>
                <a:gd name="T1" fmla="*/ 0 h 525"/>
                <a:gd name="T2" fmla="*/ 343 w 817"/>
                <a:gd name="T3" fmla="*/ 2 h 525"/>
                <a:gd name="T4" fmla="*/ 351 w 817"/>
                <a:gd name="T5" fmla="*/ 8 h 525"/>
                <a:gd name="T6" fmla="*/ 364 w 817"/>
                <a:gd name="T7" fmla="*/ 15 h 525"/>
                <a:gd name="T8" fmla="*/ 381 w 817"/>
                <a:gd name="T9" fmla="*/ 26 h 525"/>
                <a:gd name="T10" fmla="*/ 403 w 817"/>
                <a:gd name="T11" fmla="*/ 36 h 525"/>
                <a:gd name="T12" fmla="*/ 429 w 817"/>
                <a:gd name="T13" fmla="*/ 48 h 525"/>
                <a:gd name="T14" fmla="*/ 458 w 817"/>
                <a:gd name="T15" fmla="*/ 59 h 525"/>
                <a:gd name="T16" fmla="*/ 491 w 817"/>
                <a:gd name="T17" fmla="*/ 66 h 525"/>
                <a:gd name="T18" fmla="*/ 526 w 817"/>
                <a:gd name="T19" fmla="*/ 73 h 525"/>
                <a:gd name="T20" fmla="*/ 564 w 817"/>
                <a:gd name="T21" fmla="*/ 76 h 525"/>
                <a:gd name="T22" fmla="*/ 604 w 817"/>
                <a:gd name="T23" fmla="*/ 76 h 525"/>
                <a:gd name="T24" fmla="*/ 641 w 817"/>
                <a:gd name="T25" fmla="*/ 74 h 525"/>
                <a:gd name="T26" fmla="*/ 677 w 817"/>
                <a:gd name="T27" fmla="*/ 70 h 525"/>
                <a:gd name="T28" fmla="*/ 710 w 817"/>
                <a:gd name="T29" fmla="*/ 66 h 525"/>
                <a:gd name="T30" fmla="*/ 740 w 817"/>
                <a:gd name="T31" fmla="*/ 63 h 525"/>
                <a:gd name="T32" fmla="*/ 766 w 817"/>
                <a:gd name="T33" fmla="*/ 57 h 525"/>
                <a:gd name="T34" fmla="*/ 787 w 817"/>
                <a:gd name="T35" fmla="*/ 53 h 525"/>
                <a:gd name="T36" fmla="*/ 803 w 817"/>
                <a:gd name="T37" fmla="*/ 49 h 525"/>
                <a:gd name="T38" fmla="*/ 813 w 817"/>
                <a:gd name="T39" fmla="*/ 47 h 525"/>
                <a:gd name="T40" fmla="*/ 817 w 817"/>
                <a:gd name="T41" fmla="*/ 46 h 525"/>
                <a:gd name="T42" fmla="*/ 737 w 817"/>
                <a:gd name="T43" fmla="*/ 193 h 525"/>
                <a:gd name="T44" fmla="*/ 355 w 817"/>
                <a:gd name="T45" fmla="*/ 518 h 525"/>
                <a:gd name="T46" fmla="*/ 353 w 817"/>
                <a:gd name="T47" fmla="*/ 518 h 525"/>
                <a:gd name="T48" fmla="*/ 352 w 817"/>
                <a:gd name="T49" fmla="*/ 518 h 525"/>
                <a:gd name="T50" fmla="*/ 347 w 817"/>
                <a:gd name="T51" fmla="*/ 520 h 525"/>
                <a:gd name="T52" fmla="*/ 339 w 817"/>
                <a:gd name="T53" fmla="*/ 522 h 525"/>
                <a:gd name="T54" fmla="*/ 327 w 817"/>
                <a:gd name="T55" fmla="*/ 523 h 525"/>
                <a:gd name="T56" fmla="*/ 310 w 817"/>
                <a:gd name="T57" fmla="*/ 523 h 525"/>
                <a:gd name="T58" fmla="*/ 291 w 817"/>
                <a:gd name="T59" fmla="*/ 525 h 525"/>
                <a:gd name="T60" fmla="*/ 266 w 817"/>
                <a:gd name="T61" fmla="*/ 523 h 525"/>
                <a:gd name="T62" fmla="*/ 235 w 817"/>
                <a:gd name="T63" fmla="*/ 521 h 525"/>
                <a:gd name="T64" fmla="*/ 199 w 817"/>
                <a:gd name="T65" fmla="*/ 517 h 525"/>
                <a:gd name="T66" fmla="*/ 157 w 817"/>
                <a:gd name="T67" fmla="*/ 509 h 525"/>
                <a:gd name="T68" fmla="*/ 108 w 817"/>
                <a:gd name="T69" fmla="*/ 500 h 525"/>
                <a:gd name="T70" fmla="*/ 0 w 817"/>
                <a:gd name="T71" fmla="*/ 466 h 525"/>
                <a:gd name="T72" fmla="*/ 2 w 817"/>
                <a:gd name="T73" fmla="*/ 463 h 525"/>
                <a:gd name="T74" fmla="*/ 9 w 817"/>
                <a:gd name="T75" fmla="*/ 458 h 525"/>
                <a:gd name="T76" fmla="*/ 21 w 817"/>
                <a:gd name="T77" fmla="*/ 449 h 525"/>
                <a:gd name="T78" fmla="*/ 35 w 817"/>
                <a:gd name="T79" fmla="*/ 437 h 525"/>
                <a:gd name="T80" fmla="*/ 53 w 817"/>
                <a:gd name="T81" fmla="*/ 423 h 525"/>
                <a:gd name="T82" fmla="*/ 74 w 817"/>
                <a:gd name="T83" fmla="*/ 406 h 525"/>
                <a:gd name="T84" fmla="*/ 97 w 817"/>
                <a:gd name="T85" fmla="*/ 386 h 525"/>
                <a:gd name="T86" fmla="*/ 122 w 817"/>
                <a:gd name="T87" fmla="*/ 364 h 525"/>
                <a:gd name="T88" fmla="*/ 146 w 817"/>
                <a:gd name="T89" fmla="*/ 340 h 525"/>
                <a:gd name="T90" fmla="*/ 171 w 817"/>
                <a:gd name="T91" fmla="*/ 315 h 525"/>
                <a:gd name="T92" fmla="*/ 196 w 817"/>
                <a:gd name="T93" fmla="*/ 288 h 525"/>
                <a:gd name="T94" fmla="*/ 220 w 817"/>
                <a:gd name="T95" fmla="*/ 260 h 525"/>
                <a:gd name="T96" fmla="*/ 243 w 817"/>
                <a:gd name="T97" fmla="*/ 230 h 525"/>
                <a:gd name="T98" fmla="*/ 272 w 817"/>
                <a:gd name="T99" fmla="*/ 190 h 525"/>
                <a:gd name="T100" fmla="*/ 293 w 817"/>
                <a:gd name="T101" fmla="*/ 150 h 525"/>
                <a:gd name="T102" fmla="*/ 310 w 817"/>
                <a:gd name="T103" fmla="*/ 114 h 525"/>
                <a:gd name="T104" fmla="*/ 323 w 817"/>
                <a:gd name="T105" fmla="*/ 82 h 525"/>
                <a:gd name="T106" fmla="*/ 331 w 817"/>
                <a:gd name="T107" fmla="*/ 53 h 525"/>
                <a:gd name="T108" fmla="*/ 336 w 817"/>
                <a:gd name="T109" fmla="*/ 31 h 525"/>
                <a:gd name="T110" fmla="*/ 339 w 817"/>
                <a:gd name="T111" fmla="*/ 14 h 525"/>
                <a:gd name="T112" fmla="*/ 340 w 817"/>
                <a:gd name="T113" fmla="*/ 4 h 525"/>
                <a:gd name="T114" fmla="*/ 340 w 817"/>
                <a:gd name="T115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7" h="525">
                  <a:moveTo>
                    <a:pt x="340" y="0"/>
                  </a:moveTo>
                  <a:lnTo>
                    <a:pt x="343" y="2"/>
                  </a:lnTo>
                  <a:lnTo>
                    <a:pt x="351" y="8"/>
                  </a:lnTo>
                  <a:lnTo>
                    <a:pt x="364" y="15"/>
                  </a:lnTo>
                  <a:lnTo>
                    <a:pt x="381" y="26"/>
                  </a:lnTo>
                  <a:lnTo>
                    <a:pt x="403" y="36"/>
                  </a:lnTo>
                  <a:lnTo>
                    <a:pt x="429" y="48"/>
                  </a:lnTo>
                  <a:lnTo>
                    <a:pt x="458" y="59"/>
                  </a:lnTo>
                  <a:lnTo>
                    <a:pt x="491" y="66"/>
                  </a:lnTo>
                  <a:lnTo>
                    <a:pt x="526" y="73"/>
                  </a:lnTo>
                  <a:lnTo>
                    <a:pt x="564" y="76"/>
                  </a:lnTo>
                  <a:lnTo>
                    <a:pt x="604" y="76"/>
                  </a:lnTo>
                  <a:lnTo>
                    <a:pt x="641" y="74"/>
                  </a:lnTo>
                  <a:lnTo>
                    <a:pt x="677" y="70"/>
                  </a:lnTo>
                  <a:lnTo>
                    <a:pt x="710" y="66"/>
                  </a:lnTo>
                  <a:lnTo>
                    <a:pt x="740" y="63"/>
                  </a:lnTo>
                  <a:lnTo>
                    <a:pt x="766" y="57"/>
                  </a:lnTo>
                  <a:lnTo>
                    <a:pt x="787" y="53"/>
                  </a:lnTo>
                  <a:lnTo>
                    <a:pt x="803" y="49"/>
                  </a:lnTo>
                  <a:lnTo>
                    <a:pt x="813" y="47"/>
                  </a:lnTo>
                  <a:lnTo>
                    <a:pt x="817" y="46"/>
                  </a:lnTo>
                  <a:lnTo>
                    <a:pt x="737" y="193"/>
                  </a:lnTo>
                  <a:lnTo>
                    <a:pt x="355" y="518"/>
                  </a:lnTo>
                  <a:lnTo>
                    <a:pt x="353" y="518"/>
                  </a:lnTo>
                  <a:lnTo>
                    <a:pt x="352" y="518"/>
                  </a:lnTo>
                  <a:lnTo>
                    <a:pt x="347" y="520"/>
                  </a:lnTo>
                  <a:lnTo>
                    <a:pt x="339" y="522"/>
                  </a:lnTo>
                  <a:lnTo>
                    <a:pt x="327" y="523"/>
                  </a:lnTo>
                  <a:lnTo>
                    <a:pt x="310" y="523"/>
                  </a:lnTo>
                  <a:lnTo>
                    <a:pt x="291" y="525"/>
                  </a:lnTo>
                  <a:lnTo>
                    <a:pt x="266" y="523"/>
                  </a:lnTo>
                  <a:lnTo>
                    <a:pt x="235" y="521"/>
                  </a:lnTo>
                  <a:lnTo>
                    <a:pt x="199" y="517"/>
                  </a:lnTo>
                  <a:lnTo>
                    <a:pt x="157" y="509"/>
                  </a:lnTo>
                  <a:lnTo>
                    <a:pt x="108" y="500"/>
                  </a:lnTo>
                  <a:lnTo>
                    <a:pt x="0" y="466"/>
                  </a:lnTo>
                  <a:lnTo>
                    <a:pt x="2" y="463"/>
                  </a:lnTo>
                  <a:lnTo>
                    <a:pt x="9" y="458"/>
                  </a:lnTo>
                  <a:lnTo>
                    <a:pt x="21" y="449"/>
                  </a:lnTo>
                  <a:lnTo>
                    <a:pt x="35" y="437"/>
                  </a:lnTo>
                  <a:lnTo>
                    <a:pt x="53" y="423"/>
                  </a:lnTo>
                  <a:lnTo>
                    <a:pt x="74" y="406"/>
                  </a:lnTo>
                  <a:lnTo>
                    <a:pt x="97" y="386"/>
                  </a:lnTo>
                  <a:lnTo>
                    <a:pt x="122" y="364"/>
                  </a:lnTo>
                  <a:lnTo>
                    <a:pt x="146" y="340"/>
                  </a:lnTo>
                  <a:lnTo>
                    <a:pt x="171" y="315"/>
                  </a:lnTo>
                  <a:lnTo>
                    <a:pt x="196" y="288"/>
                  </a:lnTo>
                  <a:lnTo>
                    <a:pt x="220" y="260"/>
                  </a:lnTo>
                  <a:lnTo>
                    <a:pt x="243" y="230"/>
                  </a:lnTo>
                  <a:lnTo>
                    <a:pt x="272" y="190"/>
                  </a:lnTo>
                  <a:lnTo>
                    <a:pt x="293" y="150"/>
                  </a:lnTo>
                  <a:lnTo>
                    <a:pt x="310" y="114"/>
                  </a:lnTo>
                  <a:lnTo>
                    <a:pt x="323" y="82"/>
                  </a:lnTo>
                  <a:lnTo>
                    <a:pt x="331" y="53"/>
                  </a:lnTo>
                  <a:lnTo>
                    <a:pt x="336" y="31"/>
                  </a:lnTo>
                  <a:lnTo>
                    <a:pt x="339" y="14"/>
                  </a:lnTo>
                  <a:lnTo>
                    <a:pt x="340" y="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2" name="Freeform 411"/>
            <p:cNvSpPr>
              <a:spLocks/>
            </p:cNvSpPr>
            <p:nvPr/>
          </p:nvSpPr>
          <p:spPr bwMode="auto">
            <a:xfrm>
              <a:off x="6442076" y="5811838"/>
              <a:ext cx="823913" cy="1041400"/>
            </a:xfrm>
            <a:custGeom>
              <a:avLst/>
              <a:gdLst>
                <a:gd name="T0" fmla="*/ 294 w 519"/>
                <a:gd name="T1" fmla="*/ 0 h 656"/>
                <a:gd name="T2" fmla="*/ 337 w 519"/>
                <a:gd name="T3" fmla="*/ 6 h 656"/>
                <a:gd name="T4" fmla="*/ 376 w 519"/>
                <a:gd name="T5" fmla="*/ 19 h 656"/>
                <a:gd name="T6" fmla="*/ 413 w 519"/>
                <a:gd name="T7" fmla="*/ 37 h 656"/>
                <a:gd name="T8" fmla="*/ 446 w 519"/>
                <a:gd name="T9" fmla="*/ 61 h 656"/>
                <a:gd name="T10" fmla="*/ 472 w 519"/>
                <a:gd name="T11" fmla="*/ 89 h 656"/>
                <a:gd name="T12" fmla="*/ 494 w 519"/>
                <a:gd name="T13" fmla="*/ 121 h 656"/>
                <a:gd name="T14" fmla="*/ 510 w 519"/>
                <a:gd name="T15" fmla="*/ 157 h 656"/>
                <a:gd name="T16" fmla="*/ 518 w 519"/>
                <a:gd name="T17" fmla="*/ 195 h 656"/>
                <a:gd name="T18" fmla="*/ 519 w 519"/>
                <a:gd name="T19" fmla="*/ 236 h 656"/>
                <a:gd name="T20" fmla="*/ 489 w 519"/>
                <a:gd name="T21" fmla="*/ 633 h 656"/>
                <a:gd name="T22" fmla="*/ 0 w 519"/>
                <a:gd name="T23" fmla="*/ 656 h 656"/>
                <a:gd name="T24" fmla="*/ 34 w 519"/>
                <a:gd name="T25" fmla="*/ 211 h 656"/>
                <a:gd name="T26" fmla="*/ 41 w 519"/>
                <a:gd name="T27" fmla="*/ 172 h 656"/>
                <a:gd name="T28" fmla="*/ 55 w 519"/>
                <a:gd name="T29" fmla="*/ 134 h 656"/>
                <a:gd name="T30" fmla="*/ 75 w 519"/>
                <a:gd name="T31" fmla="*/ 100 h 656"/>
                <a:gd name="T32" fmla="*/ 103 w 519"/>
                <a:gd name="T33" fmla="*/ 70 h 656"/>
                <a:gd name="T34" fmla="*/ 133 w 519"/>
                <a:gd name="T35" fmla="*/ 45 h 656"/>
                <a:gd name="T36" fmla="*/ 168 w 519"/>
                <a:gd name="T37" fmla="*/ 24 h 656"/>
                <a:gd name="T38" fmla="*/ 207 w 519"/>
                <a:gd name="T39" fmla="*/ 9 h 656"/>
                <a:gd name="T40" fmla="*/ 249 w 519"/>
                <a:gd name="T41" fmla="*/ 2 h 656"/>
                <a:gd name="T42" fmla="*/ 294 w 519"/>
                <a:gd name="T4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9" h="656">
                  <a:moveTo>
                    <a:pt x="294" y="0"/>
                  </a:moveTo>
                  <a:lnTo>
                    <a:pt x="337" y="6"/>
                  </a:lnTo>
                  <a:lnTo>
                    <a:pt x="376" y="19"/>
                  </a:lnTo>
                  <a:lnTo>
                    <a:pt x="413" y="37"/>
                  </a:lnTo>
                  <a:lnTo>
                    <a:pt x="446" y="61"/>
                  </a:lnTo>
                  <a:lnTo>
                    <a:pt x="472" y="89"/>
                  </a:lnTo>
                  <a:lnTo>
                    <a:pt x="494" y="121"/>
                  </a:lnTo>
                  <a:lnTo>
                    <a:pt x="510" y="157"/>
                  </a:lnTo>
                  <a:lnTo>
                    <a:pt x="518" y="195"/>
                  </a:lnTo>
                  <a:lnTo>
                    <a:pt x="519" y="236"/>
                  </a:lnTo>
                  <a:lnTo>
                    <a:pt x="489" y="633"/>
                  </a:lnTo>
                  <a:lnTo>
                    <a:pt x="0" y="656"/>
                  </a:lnTo>
                  <a:lnTo>
                    <a:pt x="34" y="211"/>
                  </a:lnTo>
                  <a:lnTo>
                    <a:pt x="41" y="172"/>
                  </a:lnTo>
                  <a:lnTo>
                    <a:pt x="55" y="134"/>
                  </a:lnTo>
                  <a:lnTo>
                    <a:pt x="75" y="100"/>
                  </a:lnTo>
                  <a:lnTo>
                    <a:pt x="103" y="70"/>
                  </a:lnTo>
                  <a:lnTo>
                    <a:pt x="133" y="45"/>
                  </a:lnTo>
                  <a:lnTo>
                    <a:pt x="168" y="24"/>
                  </a:lnTo>
                  <a:lnTo>
                    <a:pt x="207" y="9"/>
                  </a:lnTo>
                  <a:lnTo>
                    <a:pt x="249" y="2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3" name="Freeform 412"/>
            <p:cNvSpPr>
              <a:spLocks/>
            </p:cNvSpPr>
            <p:nvPr/>
          </p:nvSpPr>
          <p:spPr bwMode="auto">
            <a:xfrm>
              <a:off x="6462713" y="5870575"/>
              <a:ext cx="781050" cy="982663"/>
            </a:xfrm>
            <a:custGeom>
              <a:avLst/>
              <a:gdLst>
                <a:gd name="T0" fmla="*/ 277 w 492"/>
                <a:gd name="T1" fmla="*/ 0 h 619"/>
                <a:gd name="T2" fmla="*/ 319 w 492"/>
                <a:gd name="T3" fmla="*/ 7 h 619"/>
                <a:gd name="T4" fmla="*/ 357 w 492"/>
                <a:gd name="T5" fmla="*/ 18 h 619"/>
                <a:gd name="T6" fmla="*/ 391 w 492"/>
                <a:gd name="T7" fmla="*/ 35 h 619"/>
                <a:gd name="T8" fmla="*/ 421 w 492"/>
                <a:gd name="T9" fmla="*/ 58 h 619"/>
                <a:gd name="T10" fmla="*/ 447 w 492"/>
                <a:gd name="T11" fmla="*/ 85 h 619"/>
                <a:gd name="T12" fmla="*/ 468 w 492"/>
                <a:gd name="T13" fmla="*/ 115 h 619"/>
                <a:gd name="T14" fmla="*/ 482 w 492"/>
                <a:gd name="T15" fmla="*/ 149 h 619"/>
                <a:gd name="T16" fmla="*/ 490 w 492"/>
                <a:gd name="T17" fmla="*/ 185 h 619"/>
                <a:gd name="T18" fmla="*/ 492 w 492"/>
                <a:gd name="T19" fmla="*/ 224 h 619"/>
                <a:gd name="T20" fmla="*/ 463 w 492"/>
                <a:gd name="T21" fmla="*/ 597 h 619"/>
                <a:gd name="T22" fmla="*/ 0 w 492"/>
                <a:gd name="T23" fmla="*/ 619 h 619"/>
                <a:gd name="T24" fmla="*/ 32 w 492"/>
                <a:gd name="T25" fmla="*/ 200 h 619"/>
                <a:gd name="T26" fmla="*/ 38 w 492"/>
                <a:gd name="T27" fmla="*/ 162 h 619"/>
                <a:gd name="T28" fmla="*/ 52 w 492"/>
                <a:gd name="T29" fmla="*/ 127 h 619"/>
                <a:gd name="T30" fmla="*/ 71 w 492"/>
                <a:gd name="T31" fmla="*/ 96 h 619"/>
                <a:gd name="T32" fmla="*/ 96 w 492"/>
                <a:gd name="T33" fmla="*/ 67 h 619"/>
                <a:gd name="T34" fmla="*/ 126 w 492"/>
                <a:gd name="T35" fmla="*/ 43 h 619"/>
                <a:gd name="T36" fmla="*/ 159 w 492"/>
                <a:gd name="T37" fmla="*/ 24 h 619"/>
                <a:gd name="T38" fmla="*/ 197 w 492"/>
                <a:gd name="T39" fmla="*/ 9 h 619"/>
                <a:gd name="T40" fmla="*/ 236 w 492"/>
                <a:gd name="T41" fmla="*/ 1 h 619"/>
                <a:gd name="T42" fmla="*/ 277 w 492"/>
                <a:gd name="T43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2" h="619">
                  <a:moveTo>
                    <a:pt x="277" y="0"/>
                  </a:moveTo>
                  <a:lnTo>
                    <a:pt x="319" y="7"/>
                  </a:lnTo>
                  <a:lnTo>
                    <a:pt x="357" y="18"/>
                  </a:lnTo>
                  <a:lnTo>
                    <a:pt x="391" y="35"/>
                  </a:lnTo>
                  <a:lnTo>
                    <a:pt x="421" y="58"/>
                  </a:lnTo>
                  <a:lnTo>
                    <a:pt x="447" y="85"/>
                  </a:lnTo>
                  <a:lnTo>
                    <a:pt x="468" y="115"/>
                  </a:lnTo>
                  <a:lnTo>
                    <a:pt x="482" y="149"/>
                  </a:lnTo>
                  <a:lnTo>
                    <a:pt x="490" y="185"/>
                  </a:lnTo>
                  <a:lnTo>
                    <a:pt x="492" y="224"/>
                  </a:lnTo>
                  <a:lnTo>
                    <a:pt x="463" y="597"/>
                  </a:lnTo>
                  <a:lnTo>
                    <a:pt x="0" y="619"/>
                  </a:lnTo>
                  <a:lnTo>
                    <a:pt x="32" y="200"/>
                  </a:lnTo>
                  <a:lnTo>
                    <a:pt x="38" y="162"/>
                  </a:lnTo>
                  <a:lnTo>
                    <a:pt x="52" y="127"/>
                  </a:lnTo>
                  <a:lnTo>
                    <a:pt x="71" y="96"/>
                  </a:lnTo>
                  <a:lnTo>
                    <a:pt x="96" y="67"/>
                  </a:lnTo>
                  <a:lnTo>
                    <a:pt x="126" y="43"/>
                  </a:lnTo>
                  <a:lnTo>
                    <a:pt x="159" y="24"/>
                  </a:lnTo>
                  <a:lnTo>
                    <a:pt x="197" y="9"/>
                  </a:lnTo>
                  <a:lnTo>
                    <a:pt x="236" y="1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4" name="Freeform 413"/>
            <p:cNvSpPr>
              <a:spLocks/>
            </p:cNvSpPr>
            <p:nvPr/>
          </p:nvSpPr>
          <p:spPr bwMode="auto">
            <a:xfrm>
              <a:off x="3659188" y="5245100"/>
              <a:ext cx="1577975" cy="1412875"/>
            </a:xfrm>
            <a:custGeom>
              <a:avLst/>
              <a:gdLst>
                <a:gd name="T0" fmla="*/ 496 w 994"/>
                <a:gd name="T1" fmla="*/ 1 h 890"/>
                <a:gd name="T2" fmla="*/ 524 w 994"/>
                <a:gd name="T3" fmla="*/ 4 h 890"/>
                <a:gd name="T4" fmla="*/ 575 w 994"/>
                <a:gd name="T5" fmla="*/ 9 h 890"/>
                <a:gd name="T6" fmla="*/ 643 w 994"/>
                <a:gd name="T7" fmla="*/ 14 h 890"/>
                <a:gd name="T8" fmla="*/ 724 w 994"/>
                <a:gd name="T9" fmla="*/ 17 h 890"/>
                <a:gd name="T10" fmla="*/ 813 w 994"/>
                <a:gd name="T11" fmla="*/ 17 h 890"/>
                <a:gd name="T12" fmla="*/ 896 w 994"/>
                <a:gd name="T13" fmla="*/ 16 h 890"/>
                <a:gd name="T14" fmla="*/ 948 w 994"/>
                <a:gd name="T15" fmla="*/ 17 h 890"/>
                <a:gd name="T16" fmla="*/ 978 w 994"/>
                <a:gd name="T17" fmla="*/ 21 h 890"/>
                <a:gd name="T18" fmla="*/ 991 w 994"/>
                <a:gd name="T19" fmla="*/ 23 h 890"/>
                <a:gd name="T20" fmla="*/ 994 w 994"/>
                <a:gd name="T21" fmla="*/ 26 h 890"/>
                <a:gd name="T22" fmla="*/ 568 w 994"/>
                <a:gd name="T23" fmla="*/ 890 h 890"/>
                <a:gd name="T24" fmla="*/ 190 w 994"/>
                <a:gd name="T25" fmla="*/ 843 h 890"/>
                <a:gd name="T26" fmla="*/ 192 w 994"/>
                <a:gd name="T27" fmla="*/ 813 h 890"/>
                <a:gd name="T28" fmla="*/ 197 w 994"/>
                <a:gd name="T29" fmla="*/ 763 h 890"/>
                <a:gd name="T30" fmla="*/ 203 w 994"/>
                <a:gd name="T31" fmla="*/ 700 h 890"/>
                <a:gd name="T32" fmla="*/ 207 w 994"/>
                <a:gd name="T33" fmla="*/ 635 h 890"/>
                <a:gd name="T34" fmla="*/ 209 w 994"/>
                <a:gd name="T35" fmla="*/ 577 h 890"/>
                <a:gd name="T36" fmla="*/ 203 w 994"/>
                <a:gd name="T37" fmla="*/ 521 h 890"/>
                <a:gd name="T38" fmla="*/ 183 w 994"/>
                <a:gd name="T39" fmla="*/ 470 h 890"/>
                <a:gd name="T40" fmla="*/ 161 w 994"/>
                <a:gd name="T41" fmla="*/ 428 h 890"/>
                <a:gd name="T42" fmla="*/ 140 w 994"/>
                <a:gd name="T43" fmla="*/ 401 h 890"/>
                <a:gd name="T44" fmla="*/ 132 w 994"/>
                <a:gd name="T45" fmla="*/ 390 h 890"/>
                <a:gd name="T46" fmla="*/ 2 w 994"/>
                <a:gd name="T47" fmla="*/ 382 h 890"/>
                <a:gd name="T48" fmla="*/ 26 w 994"/>
                <a:gd name="T49" fmla="*/ 369 h 890"/>
                <a:gd name="T50" fmla="*/ 67 w 994"/>
                <a:gd name="T51" fmla="*/ 346 h 890"/>
                <a:gd name="T52" fmla="*/ 119 w 994"/>
                <a:gd name="T53" fmla="*/ 313 h 890"/>
                <a:gd name="T54" fmla="*/ 179 w 994"/>
                <a:gd name="T55" fmla="*/ 275 h 890"/>
                <a:gd name="T56" fmla="*/ 239 w 994"/>
                <a:gd name="T57" fmla="*/ 233 h 890"/>
                <a:gd name="T58" fmla="*/ 297 w 994"/>
                <a:gd name="T59" fmla="*/ 188 h 890"/>
                <a:gd name="T60" fmla="*/ 361 w 994"/>
                <a:gd name="T61" fmla="*/ 132 h 890"/>
                <a:gd name="T62" fmla="*/ 416 w 994"/>
                <a:gd name="T63" fmla="*/ 80 h 890"/>
                <a:gd name="T64" fmla="*/ 457 w 994"/>
                <a:gd name="T65" fmla="*/ 39 h 890"/>
                <a:gd name="T66" fmla="*/ 483 w 994"/>
                <a:gd name="T67" fmla="*/ 10 h 890"/>
                <a:gd name="T68" fmla="*/ 493 w 994"/>
                <a:gd name="T69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4" h="890">
                  <a:moveTo>
                    <a:pt x="493" y="0"/>
                  </a:moveTo>
                  <a:lnTo>
                    <a:pt x="496" y="1"/>
                  </a:lnTo>
                  <a:lnTo>
                    <a:pt x="508" y="2"/>
                  </a:lnTo>
                  <a:lnTo>
                    <a:pt x="524" y="4"/>
                  </a:lnTo>
                  <a:lnTo>
                    <a:pt x="547" y="6"/>
                  </a:lnTo>
                  <a:lnTo>
                    <a:pt x="575" y="9"/>
                  </a:lnTo>
                  <a:lnTo>
                    <a:pt x="607" y="12"/>
                  </a:lnTo>
                  <a:lnTo>
                    <a:pt x="643" y="14"/>
                  </a:lnTo>
                  <a:lnTo>
                    <a:pt x="682" y="16"/>
                  </a:lnTo>
                  <a:lnTo>
                    <a:pt x="724" y="17"/>
                  </a:lnTo>
                  <a:lnTo>
                    <a:pt x="767" y="17"/>
                  </a:lnTo>
                  <a:lnTo>
                    <a:pt x="813" y="17"/>
                  </a:lnTo>
                  <a:lnTo>
                    <a:pt x="859" y="16"/>
                  </a:lnTo>
                  <a:lnTo>
                    <a:pt x="896" y="16"/>
                  </a:lnTo>
                  <a:lnTo>
                    <a:pt x="926" y="16"/>
                  </a:lnTo>
                  <a:lnTo>
                    <a:pt x="948" y="17"/>
                  </a:lnTo>
                  <a:lnTo>
                    <a:pt x="966" y="18"/>
                  </a:lnTo>
                  <a:lnTo>
                    <a:pt x="978" y="21"/>
                  </a:lnTo>
                  <a:lnTo>
                    <a:pt x="986" y="22"/>
                  </a:lnTo>
                  <a:lnTo>
                    <a:pt x="991" y="23"/>
                  </a:lnTo>
                  <a:lnTo>
                    <a:pt x="992" y="25"/>
                  </a:lnTo>
                  <a:lnTo>
                    <a:pt x="994" y="26"/>
                  </a:lnTo>
                  <a:lnTo>
                    <a:pt x="899" y="846"/>
                  </a:lnTo>
                  <a:lnTo>
                    <a:pt x="568" y="890"/>
                  </a:lnTo>
                  <a:lnTo>
                    <a:pt x="190" y="847"/>
                  </a:lnTo>
                  <a:lnTo>
                    <a:pt x="190" y="843"/>
                  </a:lnTo>
                  <a:lnTo>
                    <a:pt x="191" y="831"/>
                  </a:lnTo>
                  <a:lnTo>
                    <a:pt x="192" y="813"/>
                  </a:lnTo>
                  <a:lnTo>
                    <a:pt x="195" y="789"/>
                  </a:lnTo>
                  <a:lnTo>
                    <a:pt x="197" y="763"/>
                  </a:lnTo>
                  <a:lnTo>
                    <a:pt x="200" y="732"/>
                  </a:lnTo>
                  <a:lnTo>
                    <a:pt x="203" y="700"/>
                  </a:lnTo>
                  <a:lnTo>
                    <a:pt x="204" y="668"/>
                  </a:lnTo>
                  <a:lnTo>
                    <a:pt x="207" y="635"/>
                  </a:lnTo>
                  <a:lnTo>
                    <a:pt x="208" y="605"/>
                  </a:lnTo>
                  <a:lnTo>
                    <a:pt x="209" y="577"/>
                  </a:lnTo>
                  <a:lnTo>
                    <a:pt x="208" y="549"/>
                  </a:lnTo>
                  <a:lnTo>
                    <a:pt x="203" y="521"/>
                  </a:lnTo>
                  <a:lnTo>
                    <a:pt x="194" y="495"/>
                  </a:lnTo>
                  <a:lnTo>
                    <a:pt x="183" y="470"/>
                  </a:lnTo>
                  <a:lnTo>
                    <a:pt x="173" y="448"/>
                  </a:lnTo>
                  <a:lnTo>
                    <a:pt x="161" y="428"/>
                  </a:lnTo>
                  <a:lnTo>
                    <a:pt x="149" y="412"/>
                  </a:lnTo>
                  <a:lnTo>
                    <a:pt x="140" y="401"/>
                  </a:lnTo>
                  <a:lnTo>
                    <a:pt x="135" y="393"/>
                  </a:lnTo>
                  <a:lnTo>
                    <a:pt x="132" y="390"/>
                  </a:lnTo>
                  <a:lnTo>
                    <a:pt x="0" y="384"/>
                  </a:lnTo>
                  <a:lnTo>
                    <a:pt x="2" y="382"/>
                  </a:lnTo>
                  <a:lnTo>
                    <a:pt x="11" y="377"/>
                  </a:lnTo>
                  <a:lnTo>
                    <a:pt x="26" y="369"/>
                  </a:lnTo>
                  <a:lnTo>
                    <a:pt x="44" y="359"/>
                  </a:lnTo>
                  <a:lnTo>
                    <a:pt x="67" y="346"/>
                  </a:lnTo>
                  <a:lnTo>
                    <a:pt x="91" y="330"/>
                  </a:lnTo>
                  <a:lnTo>
                    <a:pt x="119" y="313"/>
                  </a:lnTo>
                  <a:lnTo>
                    <a:pt x="149" y="294"/>
                  </a:lnTo>
                  <a:lnTo>
                    <a:pt x="179" y="275"/>
                  </a:lnTo>
                  <a:lnTo>
                    <a:pt x="209" y="254"/>
                  </a:lnTo>
                  <a:lnTo>
                    <a:pt x="239" y="233"/>
                  </a:lnTo>
                  <a:lnTo>
                    <a:pt x="270" y="211"/>
                  </a:lnTo>
                  <a:lnTo>
                    <a:pt x="297" y="188"/>
                  </a:lnTo>
                  <a:lnTo>
                    <a:pt x="331" y="160"/>
                  </a:lnTo>
                  <a:lnTo>
                    <a:pt x="361" y="132"/>
                  </a:lnTo>
                  <a:lnTo>
                    <a:pt x="390" y="105"/>
                  </a:lnTo>
                  <a:lnTo>
                    <a:pt x="416" y="80"/>
                  </a:lnTo>
                  <a:lnTo>
                    <a:pt x="438" y="57"/>
                  </a:lnTo>
                  <a:lnTo>
                    <a:pt x="457" y="39"/>
                  </a:lnTo>
                  <a:lnTo>
                    <a:pt x="473" y="22"/>
                  </a:lnTo>
                  <a:lnTo>
                    <a:pt x="483" y="10"/>
                  </a:lnTo>
                  <a:lnTo>
                    <a:pt x="491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5" name="Freeform 414"/>
            <p:cNvSpPr>
              <a:spLocks/>
            </p:cNvSpPr>
            <p:nvPr/>
          </p:nvSpPr>
          <p:spPr bwMode="auto">
            <a:xfrm>
              <a:off x="3868738" y="5862638"/>
              <a:ext cx="819150" cy="795338"/>
            </a:xfrm>
            <a:custGeom>
              <a:avLst/>
              <a:gdLst>
                <a:gd name="T0" fmla="*/ 0 w 516"/>
                <a:gd name="T1" fmla="*/ 0 h 501"/>
                <a:gd name="T2" fmla="*/ 508 w 516"/>
                <a:gd name="T3" fmla="*/ 27 h 501"/>
                <a:gd name="T4" fmla="*/ 509 w 516"/>
                <a:gd name="T5" fmla="*/ 31 h 501"/>
                <a:gd name="T6" fmla="*/ 511 w 516"/>
                <a:gd name="T7" fmla="*/ 40 h 501"/>
                <a:gd name="T8" fmla="*/ 513 w 516"/>
                <a:gd name="T9" fmla="*/ 56 h 501"/>
                <a:gd name="T10" fmla="*/ 515 w 516"/>
                <a:gd name="T11" fmla="*/ 77 h 501"/>
                <a:gd name="T12" fmla="*/ 516 w 516"/>
                <a:gd name="T13" fmla="*/ 102 h 501"/>
                <a:gd name="T14" fmla="*/ 515 w 516"/>
                <a:gd name="T15" fmla="*/ 131 h 501"/>
                <a:gd name="T16" fmla="*/ 512 w 516"/>
                <a:gd name="T17" fmla="*/ 162 h 501"/>
                <a:gd name="T18" fmla="*/ 506 w 516"/>
                <a:gd name="T19" fmla="*/ 196 h 501"/>
                <a:gd name="T20" fmla="*/ 495 w 516"/>
                <a:gd name="T21" fmla="*/ 232 h 501"/>
                <a:gd name="T22" fmla="*/ 486 w 516"/>
                <a:gd name="T23" fmla="*/ 262 h 501"/>
                <a:gd name="T24" fmla="*/ 477 w 516"/>
                <a:gd name="T25" fmla="*/ 294 h 501"/>
                <a:gd name="T26" fmla="*/ 469 w 516"/>
                <a:gd name="T27" fmla="*/ 327 h 501"/>
                <a:gd name="T28" fmla="*/ 462 w 516"/>
                <a:gd name="T29" fmla="*/ 360 h 501"/>
                <a:gd name="T30" fmla="*/ 456 w 516"/>
                <a:gd name="T31" fmla="*/ 391 h 501"/>
                <a:gd name="T32" fmla="*/ 449 w 516"/>
                <a:gd name="T33" fmla="*/ 421 h 501"/>
                <a:gd name="T34" fmla="*/ 445 w 516"/>
                <a:gd name="T35" fmla="*/ 448 h 501"/>
                <a:gd name="T36" fmla="*/ 441 w 516"/>
                <a:gd name="T37" fmla="*/ 470 h 501"/>
                <a:gd name="T38" fmla="*/ 439 w 516"/>
                <a:gd name="T39" fmla="*/ 487 h 501"/>
                <a:gd name="T40" fmla="*/ 437 w 516"/>
                <a:gd name="T41" fmla="*/ 497 h 501"/>
                <a:gd name="T42" fmla="*/ 436 w 516"/>
                <a:gd name="T43" fmla="*/ 501 h 501"/>
                <a:gd name="T44" fmla="*/ 58 w 516"/>
                <a:gd name="T45" fmla="*/ 458 h 501"/>
                <a:gd name="T46" fmla="*/ 58 w 516"/>
                <a:gd name="T47" fmla="*/ 454 h 501"/>
                <a:gd name="T48" fmla="*/ 59 w 516"/>
                <a:gd name="T49" fmla="*/ 442 h 501"/>
                <a:gd name="T50" fmla="*/ 60 w 516"/>
                <a:gd name="T51" fmla="*/ 424 h 501"/>
                <a:gd name="T52" fmla="*/ 63 w 516"/>
                <a:gd name="T53" fmla="*/ 400 h 501"/>
                <a:gd name="T54" fmla="*/ 65 w 516"/>
                <a:gd name="T55" fmla="*/ 373 h 501"/>
                <a:gd name="T56" fmla="*/ 68 w 516"/>
                <a:gd name="T57" fmla="*/ 343 h 501"/>
                <a:gd name="T58" fmla="*/ 71 w 516"/>
                <a:gd name="T59" fmla="*/ 310 h 501"/>
                <a:gd name="T60" fmla="*/ 72 w 516"/>
                <a:gd name="T61" fmla="*/ 277 h 501"/>
                <a:gd name="T62" fmla="*/ 75 w 516"/>
                <a:gd name="T63" fmla="*/ 246 h 501"/>
                <a:gd name="T64" fmla="*/ 76 w 516"/>
                <a:gd name="T65" fmla="*/ 215 h 501"/>
                <a:gd name="T66" fmla="*/ 77 w 516"/>
                <a:gd name="T67" fmla="*/ 187 h 501"/>
                <a:gd name="T68" fmla="*/ 76 w 516"/>
                <a:gd name="T69" fmla="*/ 158 h 501"/>
                <a:gd name="T70" fmla="*/ 71 w 516"/>
                <a:gd name="T71" fmla="*/ 131 h 501"/>
                <a:gd name="T72" fmla="*/ 63 w 516"/>
                <a:gd name="T73" fmla="*/ 105 h 501"/>
                <a:gd name="T74" fmla="*/ 51 w 516"/>
                <a:gd name="T75" fmla="*/ 80 h 501"/>
                <a:gd name="T76" fmla="*/ 41 w 516"/>
                <a:gd name="T77" fmla="*/ 57 h 501"/>
                <a:gd name="T78" fmla="*/ 29 w 516"/>
                <a:gd name="T79" fmla="*/ 38 h 501"/>
                <a:gd name="T80" fmla="*/ 17 w 516"/>
                <a:gd name="T81" fmla="*/ 22 h 501"/>
                <a:gd name="T82" fmla="*/ 9 w 516"/>
                <a:gd name="T83" fmla="*/ 10 h 501"/>
                <a:gd name="T84" fmla="*/ 3 w 516"/>
                <a:gd name="T85" fmla="*/ 2 h 501"/>
                <a:gd name="T86" fmla="*/ 0 w 516"/>
                <a:gd name="T87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6" h="501">
                  <a:moveTo>
                    <a:pt x="0" y="0"/>
                  </a:moveTo>
                  <a:lnTo>
                    <a:pt x="508" y="27"/>
                  </a:lnTo>
                  <a:lnTo>
                    <a:pt x="509" y="31"/>
                  </a:lnTo>
                  <a:lnTo>
                    <a:pt x="511" y="40"/>
                  </a:lnTo>
                  <a:lnTo>
                    <a:pt x="513" y="56"/>
                  </a:lnTo>
                  <a:lnTo>
                    <a:pt x="515" y="77"/>
                  </a:lnTo>
                  <a:lnTo>
                    <a:pt x="516" y="102"/>
                  </a:lnTo>
                  <a:lnTo>
                    <a:pt x="515" y="131"/>
                  </a:lnTo>
                  <a:lnTo>
                    <a:pt x="512" y="162"/>
                  </a:lnTo>
                  <a:lnTo>
                    <a:pt x="506" y="196"/>
                  </a:lnTo>
                  <a:lnTo>
                    <a:pt x="495" y="232"/>
                  </a:lnTo>
                  <a:lnTo>
                    <a:pt x="486" y="262"/>
                  </a:lnTo>
                  <a:lnTo>
                    <a:pt x="477" y="294"/>
                  </a:lnTo>
                  <a:lnTo>
                    <a:pt x="469" y="327"/>
                  </a:lnTo>
                  <a:lnTo>
                    <a:pt x="462" y="360"/>
                  </a:lnTo>
                  <a:lnTo>
                    <a:pt x="456" y="391"/>
                  </a:lnTo>
                  <a:lnTo>
                    <a:pt x="449" y="421"/>
                  </a:lnTo>
                  <a:lnTo>
                    <a:pt x="445" y="448"/>
                  </a:lnTo>
                  <a:lnTo>
                    <a:pt x="441" y="470"/>
                  </a:lnTo>
                  <a:lnTo>
                    <a:pt x="439" y="487"/>
                  </a:lnTo>
                  <a:lnTo>
                    <a:pt x="437" y="497"/>
                  </a:lnTo>
                  <a:lnTo>
                    <a:pt x="436" y="501"/>
                  </a:lnTo>
                  <a:lnTo>
                    <a:pt x="58" y="458"/>
                  </a:lnTo>
                  <a:lnTo>
                    <a:pt x="58" y="454"/>
                  </a:lnTo>
                  <a:lnTo>
                    <a:pt x="59" y="442"/>
                  </a:lnTo>
                  <a:lnTo>
                    <a:pt x="60" y="424"/>
                  </a:lnTo>
                  <a:lnTo>
                    <a:pt x="63" y="400"/>
                  </a:lnTo>
                  <a:lnTo>
                    <a:pt x="65" y="373"/>
                  </a:lnTo>
                  <a:lnTo>
                    <a:pt x="68" y="343"/>
                  </a:lnTo>
                  <a:lnTo>
                    <a:pt x="71" y="310"/>
                  </a:lnTo>
                  <a:lnTo>
                    <a:pt x="72" y="277"/>
                  </a:lnTo>
                  <a:lnTo>
                    <a:pt x="75" y="246"/>
                  </a:lnTo>
                  <a:lnTo>
                    <a:pt x="76" y="215"/>
                  </a:lnTo>
                  <a:lnTo>
                    <a:pt x="77" y="187"/>
                  </a:lnTo>
                  <a:lnTo>
                    <a:pt x="76" y="158"/>
                  </a:lnTo>
                  <a:lnTo>
                    <a:pt x="71" y="131"/>
                  </a:lnTo>
                  <a:lnTo>
                    <a:pt x="63" y="105"/>
                  </a:lnTo>
                  <a:lnTo>
                    <a:pt x="51" y="80"/>
                  </a:lnTo>
                  <a:lnTo>
                    <a:pt x="41" y="57"/>
                  </a:lnTo>
                  <a:lnTo>
                    <a:pt x="29" y="38"/>
                  </a:lnTo>
                  <a:lnTo>
                    <a:pt x="17" y="22"/>
                  </a:lnTo>
                  <a:lnTo>
                    <a:pt x="9" y="10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6" name="Freeform 415"/>
            <p:cNvSpPr>
              <a:spLocks/>
            </p:cNvSpPr>
            <p:nvPr/>
          </p:nvSpPr>
          <p:spPr bwMode="auto">
            <a:xfrm>
              <a:off x="3659188" y="5245100"/>
              <a:ext cx="1577975" cy="663575"/>
            </a:xfrm>
            <a:custGeom>
              <a:avLst/>
              <a:gdLst>
                <a:gd name="T0" fmla="*/ 493 w 994"/>
                <a:gd name="T1" fmla="*/ 0 h 418"/>
                <a:gd name="T2" fmla="*/ 496 w 994"/>
                <a:gd name="T3" fmla="*/ 1 h 418"/>
                <a:gd name="T4" fmla="*/ 508 w 994"/>
                <a:gd name="T5" fmla="*/ 2 h 418"/>
                <a:gd name="T6" fmla="*/ 524 w 994"/>
                <a:gd name="T7" fmla="*/ 4 h 418"/>
                <a:gd name="T8" fmla="*/ 547 w 994"/>
                <a:gd name="T9" fmla="*/ 6 h 418"/>
                <a:gd name="T10" fmla="*/ 575 w 994"/>
                <a:gd name="T11" fmla="*/ 9 h 418"/>
                <a:gd name="T12" fmla="*/ 607 w 994"/>
                <a:gd name="T13" fmla="*/ 12 h 418"/>
                <a:gd name="T14" fmla="*/ 643 w 994"/>
                <a:gd name="T15" fmla="*/ 14 h 418"/>
                <a:gd name="T16" fmla="*/ 682 w 994"/>
                <a:gd name="T17" fmla="*/ 16 h 418"/>
                <a:gd name="T18" fmla="*/ 724 w 994"/>
                <a:gd name="T19" fmla="*/ 17 h 418"/>
                <a:gd name="T20" fmla="*/ 767 w 994"/>
                <a:gd name="T21" fmla="*/ 17 h 418"/>
                <a:gd name="T22" fmla="*/ 813 w 994"/>
                <a:gd name="T23" fmla="*/ 17 h 418"/>
                <a:gd name="T24" fmla="*/ 859 w 994"/>
                <a:gd name="T25" fmla="*/ 16 h 418"/>
                <a:gd name="T26" fmla="*/ 896 w 994"/>
                <a:gd name="T27" fmla="*/ 16 h 418"/>
                <a:gd name="T28" fmla="*/ 926 w 994"/>
                <a:gd name="T29" fmla="*/ 16 h 418"/>
                <a:gd name="T30" fmla="*/ 948 w 994"/>
                <a:gd name="T31" fmla="*/ 17 h 418"/>
                <a:gd name="T32" fmla="*/ 966 w 994"/>
                <a:gd name="T33" fmla="*/ 18 h 418"/>
                <a:gd name="T34" fmla="*/ 978 w 994"/>
                <a:gd name="T35" fmla="*/ 21 h 418"/>
                <a:gd name="T36" fmla="*/ 986 w 994"/>
                <a:gd name="T37" fmla="*/ 22 h 418"/>
                <a:gd name="T38" fmla="*/ 991 w 994"/>
                <a:gd name="T39" fmla="*/ 23 h 418"/>
                <a:gd name="T40" fmla="*/ 992 w 994"/>
                <a:gd name="T41" fmla="*/ 25 h 418"/>
                <a:gd name="T42" fmla="*/ 994 w 994"/>
                <a:gd name="T43" fmla="*/ 26 h 418"/>
                <a:gd name="T44" fmla="*/ 994 w 994"/>
                <a:gd name="T45" fmla="*/ 26 h 418"/>
                <a:gd name="T46" fmla="*/ 966 w 994"/>
                <a:gd name="T47" fmla="*/ 84 h 418"/>
                <a:gd name="T48" fmla="*/ 937 w 994"/>
                <a:gd name="T49" fmla="*/ 136 h 418"/>
                <a:gd name="T50" fmla="*/ 905 w 994"/>
                <a:gd name="T51" fmla="*/ 183 h 418"/>
                <a:gd name="T52" fmla="*/ 872 w 994"/>
                <a:gd name="T53" fmla="*/ 226 h 418"/>
                <a:gd name="T54" fmla="*/ 839 w 994"/>
                <a:gd name="T55" fmla="*/ 263 h 418"/>
                <a:gd name="T56" fmla="*/ 806 w 994"/>
                <a:gd name="T57" fmla="*/ 297 h 418"/>
                <a:gd name="T58" fmla="*/ 775 w 994"/>
                <a:gd name="T59" fmla="*/ 326 h 418"/>
                <a:gd name="T60" fmla="*/ 745 w 994"/>
                <a:gd name="T61" fmla="*/ 351 h 418"/>
                <a:gd name="T62" fmla="*/ 716 w 994"/>
                <a:gd name="T63" fmla="*/ 370 h 418"/>
                <a:gd name="T64" fmla="*/ 693 w 994"/>
                <a:gd name="T65" fmla="*/ 387 h 418"/>
                <a:gd name="T66" fmla="*/ 672 w 994"/>
                <a:gd name="T67" fmla="*/ 399 h 418"/>
                <a:gd name="T68" fmla="*/ 656 w 994"/>
                <a:gd name="T69" fmla="*/ 408 h 418"/>
                <a:gd name="T70" fmla="*/ 645 w 994"/>
                <a:gd name="T71" fmla="*/ 415 h 418"/>
                <a:gd name="T72" fmla="*/ 640 w 994"/>
                <a:gd name="T73" fmla="*/ 416 h 418"/>
                <a:gd name="T74" fmla="*/ 640 w 994"/>
                <a:gd name="T75" fmla="*/ 418 h 418"/>
                <a:gd name="T76" fmla="*/ 132 w 994"/>
                <a:gd name="T77" fmla="*/ 390 h 418"/>
                <a:gd name="T78" fmla="*/ 0 w 994"/>
                <a:gd name="T79" fmla="*/ 384 h 418"/>
                <a:gd name="T80" fmla="*/ 2 w 994"/>
                <a:gd name="T81" fmla="*/ 382 h 418"/>
                <a:gd name="T82" fmla="*/ 11 w 994"/>
                <a:gd name="T83" fmla="*/ 377 h 418"/>
                <a:gd name="T84" fmla="*/ 26 w 994"/>
                <a:gd name="T85" fmla="*/ 369 h 418"/>
                <a:gd name="T86" fmla="*/ 44 w 994"/>
                <a:gd name="T87" fmla="*/ 359 h 418"/>
                <a:gd name="T88" fmla="*/ 67 w 994"/>
                <a:gd name="T89" fmla="*/ 346 h 418"/>
                <a:gd name="T90" fmla="*/ 91 w 994"/>
                <a:gd name="T91" fmla="*/ 330 h 418"/>
                <a:gd name="T92" fmla="*/ 119 w 994"/>
                <a:gd name="T93" fmla="*/ 313 h 418"/>
                <a:gd name="T94" fmla="*/ 149 w 994"/>
                <a:gd name="T95" fmla="*/ 294 h 418"/>
                <a:gd name="T96" fmla="*/ 179 w 994"/>
                <a:gd name="T97" fmla="*/ 275 h 418"/>
                <a:gd name="T98" fmla="*/ 209 w 994"/>
                <a:gd name="T99" fmla="*/ 254 h 418"/>
                <a:gd name="T100" fmla="*/ 239 w 994"/>
                <a:gd name="T101" fmla="*/ 233 h 418"/>
                <a:gd name="T102" fmla="*/ 270 w 994"/>
                <a:gd name="T103" fmla="*/ 211 h 418"/>
                <a:gd name="T104" fmla="*/ 297 w 994"/>
                <a:gd name="T105" fmla="*/ 188 h 418"/>
                <a:gd name="T106" fmla="*/ 331 w 994"/>
                <a:gd name="T107" fmla="*/ 160 h 418"/>
                <a:gd name="T108" fmla="*/ 361 w 994"/>
                <a:gd name="T109" fmla="*/ 132 h 418"/>
                <a:gd name="T110" fmla="*/ 390 w 994"/>
                <a:gd name="T111" fmla="*/ 105 h 418"/>
                <a:gd name="T112" fmla="*/ 416 w 994"/>
                <a:gd name="T113" fmla="*/ 80 h 418"/>
                <a:gd name="T114" fmla="*/ 438 w 994"/>
                <a:gd name="T115" fmla="*/ 57 h 418"/>
                <a:gd name="T116" fmla="*/ 457 w 994"/>
                <a:gd name="T117" fmla="*/ 39 h 418"/>
                <a:gd name="T118" fmla="*/ 473 w 994"/>
                <a:gd name="T119" fmla="*/ 22 h 418"/>
                <a:gd name="T120" fmla="*/ 483 w 994"/>
                <a:gd name="T121" fmla="*/ 10 h 418"/>
                <a:gd name="T122" fmla="*/ 491 w 994"/>
                <a:gd name="T123" fmla="*/ 2 h 418"/>
                <a:gd name="T124" fmla="*/ 493 w 994"/>
                <a:gd name="T125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4" h="418">
                  <a:moveTo>
                    <a:pt x="493" y="0"/>
                  </a:moveTo>
                  <a:lnTo>
                    <a:pt x="496" y="1"/>
                  </a:lnTo>
                  <a:lnTo>
                    <a:pt x="508" y="2"/>
                  </a:lnTo>
                  <a:lnTo>
                    <a:pt x="524" y="4"/>
                  </a:lnTo>
                  <a:lnTo>
                    <a:pt x="547" y="6"/>
                  </a:lnTo>
                  <a:lnTo>
                    <a:pt x="575" y="9"/>
                  </a:lnTo>
                  <a:lnTo>
                    <a:pt x="607" y="12"/>
                  </a:lnTo>
                  <a:lnTo>
                    <a:pt x="643" y="14"/>
                  </a:lnTo>
                  <a:lnTo>
                    <a:pt x="682" y="16"/>
                  </a:lnTo>
                  <a:lnTo>
                    <a:pt x="724" y="17"/>
                  </a:lnTo>
                  <a:lnTo>
                    <a:pt x="767" y="17"/>
                  </a:lnTo>
                  <a:lnTo>
                    <a:pt x="813" y="17"/>
                  </a:lnTo>
                  <a:lnTo>
                    <a:pt x="859" y="16"/>
                  </a:lnTo>
                  <a:lnTo>
                    <a:pt x="896" y="16"/>
                  </a:lnTo>
                  <a:lnTo>
                    <a:pt x="926" y="16"/>
                  </a:lnTo>
                  <a:lnTo>
                    <a:pt x="948" y="17"/>
                  </a:lnTo>
                  <a:lnTo>
                    <a:pt x="966" y="18"/>
                  </a:lnTo>
                  <a:lnTo>
                    <a:pt x="978" y="21"/>
                  </a:lnTo>
                  <a:lnTo>
                    <a:pt x="986" y="22"/>
                  </a:lnTo>
                  <a:lnTo>
                    <a:pt x="991" y="23"/>
                  </a:lnTo>
                  <a:lnTo>
                    <a:pt x="992" y="25"/>
                  </a:lnTo>
                  <a:lnTo>
                    <a:pt x="994" y="26"/>
                  </a:lnTo>
                  <a:lnTo>
                    <a:pt x="994" y="26"/>
                  </a:lnTo>
                  <a:lnTo>
                    <a:pt x="966" y="84"/>
                  </a:lnTo>
                  <a:lnTo>
                    <a:pt x="937" y="136"/>
                  </a:lnTo>
                  <a:lnTo>
                    <a:pt x="905" y="183"/>
                  </a:lnTo>
                  <a:lnTo>
                    <a:pt x="872" y="226"/>
                  </a:lnTo>
                  <a:lnTo>
                    <a:pt x="839" y="263"/>
                  </a:lnTo>
                  <a:lnTo>
                    <a:pt x="806" y="297"/>
                  </a:lnTo>
                  <a:lnTo>
                    <a:pt x="775" y="326"/>
                  </a:lnTo>
                  <a:lnTo>
                    <a:pt x="745" y="351"/>
                  </a:lnTo>
                  <a:lnTo>
                    <a:pt x="716" y="370"/>
                  </a:lnTo>
                  <a:lnTo>
                    <a:pt x="693" y="387"/>
                  </a:lnTo>
                  <a:lnTo>
                    <a:pt x="672" y="399"/>
                  </a:lnTo>
                  <a:lnTo>
                    <a:pt x="656" y="408"/>
                  </a:lnTo>
                  <a:lnTo>
                    <a:pt x="645" y="415"/>
                  </a:lnTo>
                  <a:lnTo>
                    <a:pt x="640" y="416"/>
                  </a:lnTo>
                  <a:lnTo>
                    <a:pt x="640" y="418"/>
                  </a:lnTo>
                  <a:lnTo>
                    <a:pt x="132" y="390"/>
                  </a:lnTo>
                  <a:lnTo>
                    <a:pt x="0" y="384"/>
                  </a:lnTo>
                  <a:lnTo>
                    <a:pt x="2" y="382"/>
                  </a:lnTo>
                  <a:lnTo>
                    <a:pt x="11" y="377"/>
                  </a:lnTo>
                  <a:lnTo>
                    <a:pt x="26" y="369"/>
                  </a:lnTo>
                  <a:lnTo>
                    <a:pt x="44" y="359"/>
                  </a:lnTo>
                  <a:lnTo>
                    <a:pt x="67" y="346"/>
                  </a:lnTo>
                  <a:lnTo>
                    <a:pt x="91" y="330"/>
                  </a:lnTo>
                  <a:lnTo>
                    <a:pt x="119" y="313"/>
                  </a:lnTo>
                  <a:lnTo>
                    <a:pt x="149" y="294"/>
                  </a:lnTo>
                  <a:lnTo>
                    <a:pt x="179" y="275"/>
                  </a:lnTo>
                  <a:lnTo>
                    <a:pt x="209" y="254"/>
                  </a:lnTo>
                  <a:lnTo>
                    <a:pt x="239" y="233"/>
                  </a:lnTo>
                  <a:lnTo>
                    <a:pt x="270" y="211"/>
                  </a:lnTo>
                  <a:lnTo>
                    <a:pt x="297" y="188"/>
                  </a:lnTo>
                  <a:lnTo>
                    <a:pt x="331" y="160"/>
                  </a:lnTo>
                  <a:lnTo>
                    <a:pt x="361" y="132"/>
                  </a:lnTo>
                  <a:lnTo>
                    <a:pt x="390" y="105"/>
                  </a:lnTo>
                  <a:lnTo>
                    <a:pt x="416" y="80"/>
                  </a:lnTo>
                  <a:lnTo>
                    <a:pt x="438" y="57"/>
                  </a:lnTo>
                  <a:lnTo>
                    <a:pt x="457" y="39"/>
                  </a:lnTo>
                  <a:lnTo>
                    <a:pt x="473" y="22"/>
                  </a:lnTo>
                  <a:lnTo>
                    <a:pt x="483" y="10"/>
                  </a:lnTo>
                  <a:lnTo>
                    <a:pt x="491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7" name="Freeform 416"/>
            <p:cNvSpPr>
              <a:spLocks/>
            </p:cNvSpPr>
            <p:nvPr/>
          </p:nvSpPr>
          <p:spPr bwMode="auto">
            <a:xfrm>
              <a:off x="4327526" y="3451225"/>
              <a:ext cx="735013" cy="1195388"/>
            </a:xfrm>
            <a:custGeom>
              <a:avLst/>
              <a:gdLst>
                <a:gd name="T0" fmla="*/ 0 w 463"/>
                <a:gd name="T1" fmla="*/ 0 h 753"/>
                <a:gd name="T2" fmla="*/ 463 w 463"/>
                <a:gd name="T3" fmla="*/ 753 h 753"/>
                <a:gd name="T4" fmla="*/ 41 w 463"/>
                <a:gd name="T5" fmla="*/ 732 h 753"/>
                <a:gd name="T6" fmla="*/ 0 w 463"/>
                <a:gd name="T7" fmla="*/ 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" h="753">
                  <a:moveTo>
                    <a:pt x="0" y="0"/>
                  </a:moveTo>
                  <a:lnTo>
                    <a:pt x="463" y="753"/>
                  </a:lnTo>
                  <a:lnTo>
                    <a:pt x="41" y="7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8" name="Freeform 417"/>
            <p:cNvSpPr>
              <a:spLocks/>
            </p:cNvSpPr>
            <p:nvPr/>
          </p:nvSpPr>
          <p:spPr bwMode="auto">
            <a:xfrm>
              <a:off x="4629151" y="4008438"/>
              <a:ext cx="352425" cy="525463"/>
            </a:xfrm>
            <a:custGeom>
              <a:avLst/>
              <a:gdLst>
                <a:gd name="T0" fmla="*/ 123 w 222"/>
                <a:gd name="T1" fmla="*/ 0 h 331"/>
                <a:gd name="T2" fmla="*/ 150 w 222"/>
                <a:gd name="T3" fmla="*/ 4 h 331"/>
                <a:gd name="T4" fmla="*/ 173 w 222"/>
                <a:gd name="T5" fmla="*/ 11 h 331"/>
                <a:gd name="T6" fmla="*/ 192 w 222"/>
                <a:gd name="T7" fmla="*/ 23 h 331"/>
                <a:gd name="T8" fmla="*/ 206 w 222"/>
                <a:gd name="T9" fmla="*/ 39 h 331"/>
                <a:gd name="T10" fmla="*/ 215 w 222"/>
                <a:gd name="T11" fmla="*/ 59 h 331"/>
                <a:gd name="T12" fmla="*/ 222 w 222"/>
                <a:gd name="T13" fmla="*/ 80 h 331"/>
                <a:gd name="T14" fmla="*/ 222 w 222"/>
                <a:gd name="T15" fmla="*/ 104 h 331"/>
                <a:gd name="T16" fmla="*/ 220 w 222"/>
                <a:gd name="T17" fmla="*/ 123 h 331"/>
                <a:gd name="T18" fmla="*/ 219 w 222"/>
                <a:gd name="T19" fmla="*/ 145 h 331"/>
                <a:gd name="T20" fmla="*/ 218 w 222"/>
                <a:gd name="T21" fmla="*/ 171 h 331"/>
                <a:gd name="T22" fmla="*/ 215 w 222"/>
                <a:gd name="T23" fmla="*/ 197 h 331"/>
                <a:gd name="T24" fmla="*/ 214 w 222"/>
                <a:gd name="T25" fmla="*/ 226 h 331"/>
                <a:gd name="T26" fmla="*/ 211 w 222"/>
                <a:gd name="T27" fmla="*/ 252 h 331"/>
                <a:gd name="T28" fmla="*/ 210 w 222"/>
                <a:gd name="T29" fmla="*/ 277 h 331"/>
                <a:gd name="T30" fmla="*/ 207 w 222"/>
                <a:gd name="T31" fmla="*/ 298 h 331"/>
                <a:gd name="T32" fmla="*/ 206 w 222"/>
                <a:gd name="T33" fmla="*/ 315 h 331"/>
                <a:gd name="T34" fmla="*/ 205 w 222"/>
                <a:gd name="T35" fmla="*/ 327 h 331"/>
                <a:gd name="T36" fmla="*/ 205 w 222"/>
                <a:gd name="T37" fmla="*/ 331 h 331"/>
                <a:gd name="T38" fmla="*/ 6 w 222"/>
                <a:gd name="T39" fmla="*/ 321 h 331"/>
                <a:gd name="T40" fmla="*/ 4 w 222"/>
                <a:gd name="T41" fmla="*/ 317 h 331"/>
                <a:gd name="T42" fmla="*/ 4 w 222"/>
                <a:gd name="T43" fmla="*/ 305 h 331"/>
                <a:gd name="T44" fmla="*/ 3 w 222"/>
                <a:gd name="T45" fmla="*/ 286 h 331"/>
                <a:gd name="T46" fmla="*/ 3 w 222"/>
                <a:gd name="T47" fmla="*/ 264 h 331"/>
                <a:gd name="T48" fmla="*/ 2 w 222"/>
                <a:gd name="T49" fmla="*/ 238 h 331"/>
                <a:gd name="T50" fmla="*/ 0 w 222"/>
                <a:gd name="T51" fmla="*/ 209 h 331"/>
                <a:gd name="T52" fmla="*/ 0 w 222"/>
                <a:gd name="T53" fmla="*/ 180 h 331"/>
                <a:gd name="T54" fmla="*/ 0 w 222"/>
                <a:gd name="T55" fmla="*/ 153 h 331"/>
                <a:gd name="T56" fmla="*/ 0 w 222"/>
                <a:gd name="T57" fmla="*/ 127 h 331"/>
                <a:gd name="T58" fmla="*/ 0 w 222"/>
                <a:gd name="T59" fmla="*/ 104 h 331"/>
                <a:gd name="T60" fmla="*/ 2 w 222"/>
                <a:gd name="T61" fmla="*/ 87 h 331"/>
                <a:gd name="T62" fmla="*/ 8 w 222"/>
                <a:gd name="T63" fmla="*/ 61 h 331"/>
                <a:gd name="T64" fmla="*/ 21 w 222"/>
                <a:gd name="T65" fmla="*/ 40 h 331"/>
                <a:gd name="T66" fmla="*/ 41 w 222"/>
                <a:gd name="T67" fmla="*/ 22 h 331"/>
                <a:gd name="T68" fmla="*/ 65 w 222"/>
                <a:gd name="T69" fmla="*/ 9 h 331"/>
                <a:gd name="T70" fmla="*/ 92 w 222"/>
                <a:gd name="T71" fmla="*/ 1 h 331"/>
                <a:gd name="T72" fmla="*/ 123 w 222"/>
                <a:gd name="T7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2" h="331">
                  <a:moveTo>
                    <a:pt x="123" y="0"/>
                  </a:moveTo>
                  <a:lnTo>
                    <a:pt x="150" y="4"/>
                  </a:lnTo>
                  <a:lnTo>
                    <a:pt x="173" y="11"/>
                  </a:lnTo>
                  <a:lnTo>
                    <a:pt x="192" y="23"/>
                  </a:lnTo>
                  <a:lnTo>
                    <a:pt x="206" y="39"/>
                  </a:lnTo>
                  <a:lnTo>
                    <a:pt x="215" y="59"/>
                  </a:lnTo>
                  <a:lnTo>
                    <a:pt x="222" y="80"/>
                  </a:lnTo>
                  <a:lnTo>
                    <a:pt x="222" y="104"/>
                  </a:lnTo>
                  <a:lnTo>
                    <a:pt x="220" y="123"/>
                  </a:lnTo>
                  <a:lnTo>
                    <a:pt x="219" y="145"/>
                  </a:lnTo>
                  <a:lnTo>
                    <a:pt x="218" y="171"/>
                  </a:lnTo>
                  <a:lnTo>
                    <a:pt x="215" y="197"/>
                  </a:lnTo>
                  <a:lnTo>
                    <a:pt x="214" y="226"/>
                  </a:lnTo>
                  <a:lnTo>
                    <a:pt x="211" y="252"/>
                  </a:lnTo>
                  <a:lnTo>
                    <a:pt x="210" y="277"/>
                  </a:lnTo>
                  <a:lnTo>
                    <a:pt x="207" y="298"/>
                  </a:lnTo>
                  <a:lnTo>
                    <a:pt x="206" y="315"/>
                  </a:lnTo>
                  <a:lnTo>
                    <a:pt x="205" y="327"/>
                  </a:lnTo>
                  <a:lnTo>
                    <a:pt x="205" y="331"/>
                  </a:lnTo>
                  <a:lnTo>
                    <a:pt x="6" y="321"/>
                  </a:lnTo>
                  <a:lnTo>
                    <a:pt x="4" y="317"/>
                  </a:lnTo>
                  <a:lnTo>
                    <a:pt x="4" y="305"/>
                  </a:lnTo>
                  <a:lnTo>
                    <a:pt x="3" y="286"/>
                  </a:lnTo>
                  <a:lnTo>
                    <a:pt x="3" y="264"/>
                  </a:lnTo>
                  <a:lnTo>
                    <a:pt x="2" y="238"/>
                  </a:lnTo>
                  <a:lnTo>
                    <a:pt x="0" y="209"/>
                  </a:lnTo>
                  <a:lnTo>
                    <a:pt x="0" y="180"/>
                  </a:lnTo>
                  <a:lnTo>
                    <a:pt x="0" y="153"/>
                  </a:lnTo>
                  <a:lnTo>
                    <a:pt x="0" y="127"/>
                  </a:lnTo>
                  <a:lnTo>
                    <a:pt x="0" y="104"/>
                  </a:lnTo>
                  <a:lnTo>
                    <a:pt x="2" y="87"/>
                  </a:lnTo>
                  <a:lnTo>
                    <a:pt x="8" y="61"/>
                  </a:lnTo>
                  <a:lnTo>
                    <a:pt x="21" y="40"/>
                  </a:lnTo>
                  <a:lnTo>
                    <a:pt x="41" y="22"/>
                  </a:lnTo>
                  <a:lnTo>
                    <a:pt x="65" y="9"/>
                  </a:lnTo>
                  <a:lnTo>
                    <a:pt x="92" y="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9" name="Freeform 418"/>
            <p:cNvSpPr>
              <a:spLocks/>
            </p:cNvSpPr>
            <p:nvPr/>
          </p:nvSpPr>
          <p:spPr bwMode="auto">
            <a:xfrm>
              <a:off x="4629151" y="4005263"/>
              <a:ext cx="342900" cy="520700"/>
            </a:xfrm>
            <a:custGeom>
              <a:avLst/>
              <a:gdLst>
                <a:gd name="T0" fmla="*/ 122 w 216"/>
                <a:gd name="T1" fmla="*/ 0 h 328"/>
                <a:gd name="T2" fmla="*/ 125 w 216"/>
                <a:gd name="T3" fmla="*/ 2 h 328"/>
                <a:gd name="T4" fmla="*/ 125 w 216"/>
                <a:gd name="T5" fmla="*/ 2 h 328"/>
                <a:gd name="T6" fmla="*/ 126 w 216"/>
                <a:gd name="T7" fmla="*/ 2 h 328"/>
                <a:gd name="T8" fmla="*/ 126 w 216"/>
                <a:gd name="T9" fmla="*/ 2 h 328"/>
                <a:gd name="T10" fmla="*/ 133 w 216"/>
                <a:gd name="T11" fmla="*/ 2 h 328"/>
                <a:gd name="T12" fmla="*/ 138 w 216"/>
                <a:gd name="T13" fmla="*/ 2 h 328"/>
                <a:gd name="T14" fmla="*/ 143 w 216"/>
                <a:gd name="T15" fmla="*/ 3 h 328"/>
                <a:gd name="T16" fmla="*/ 130 w 216"/>
                <a:gd name="T17" fmla="*/ 178 h 328"/>
                <a:gd name="T18" fmla="*/ 216 w 216"/>
                <a:gd name="T19" fmla="*/ 182 h 328"/>
                <a:gd name="T20" fmla="*/ 216 w 216"/>
                <a:gd name="T21" fmla="*/ 188 h 328"/>
                <a:gd name="T22" fmla="*/ 216 w 216"/>
                <a:gd name="T23" fmla="*/ 193 h 328"/>
                <a:gd name="T24" fmla="*/ 215 w 216"/>
                <a:gd name="T25" fmla="*/ 199 h 328"/>
                <a:gd name="T26" fmla="*/ 129 w 216"/>
                <a:gd name="T27" fmla="*/ 195 h 328"/>
                <a:gd name="T28" fmla="*/ 118 w 216"/>
                <a:gd name="T29" fmla="*/ 328 h 328"/>
                <a:gd name="T30" fmla="*/ 97 w 216"/>
                <a:gd name="T31" fmla="*/ 326 h 328"/>
                <a:gd name="T32" fmla="*/ 108 w 216"/>
                <a:gd name="T33" fmla="*/ 194 h 328"/>
                <a:gd name="T34" fmla="*/ 0 w 216"/>
                <a:gd name="T35" fmla="*/ 189 h 328"/>
                <a:gd name="T36" fmla="*/ 0 w 216"/>
                <a:gd name="T37" fmla="*/ 182 h 328"/>
                <a:gd name="T38" fmla="*/ 0 w 216"/>
                <a:gd name="T39" fmla="*/ 176 h 328"/>
                <a:gd name="T40" fmla="*/ 0 w 216"/>
                <a:gd name="T41" fmla="*/ 172 h 328"/>
                <a:gd name="T42" fmla="*/ 109 w 216"/>
                <a:gd name="T43" fmla="*/ 177 h 328"/>
                <a:gd name="T44" fmla="*/ 122 w 216"/>
                <a:gd name="T4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328">
                  <a:moveTo>
                    <a:pt x="122" y="0"/>
                  </a:moveTo>
                  <a:lnTo>
                    <a:pt x="125" y="2"/>
                  </a:lnTo>
                  <a:lnTo>
                    <a:pt x="125" y="2"/>
                  </a:lnTo>
                  <a:lnTo>
                    <a:pt x="126" y="2"/>
                  </a:lnTo>
                  <a:lnTo>
                    <a:pt x="126" y="2"/>
                  </a:lnTo>
                  <a:lnTo>
                    <a:pt x="133" y="2"/>
                  </a:lnTo>
                  <a:lnTo>
                    <a:pt x="138" y="2"/>
                  </a:lnTo>
                  <a:lnTo>
                    <a:pt x="143" y="3"/>
                  </a:lnTo>
                  <a:lnTo>
                    <a:pt x="130" y="178"/>
                  </a:lnTo>
                  <a:lnTo>
                    <a:pt x="216" y="182"/>
                  </a:lnTo>
                  <a:lnTo>
                    <a:pt x="216" y="188"/>
                  </a:lnTo>
                  <a:lnTo>
                    <a:pt x="216" y="193"/>
                  </a:lnTo>
                  <a:lnTo>
                    <a:pt x="215" y="199"/>
                  </a:lnTo>
                  <a:lnTo>
                    <a:pt x="129" y="195"/>
                  </a:lnTo>
                  <a:lnTo>
                    <a:pt x="118" y="328"/>
                  </a:lnTo>
                  <a:lnTo>
                    <a:pt x="97" y="326"/>
                  </a:lnTo>
                  <a:lnTo>
                    <a:pt x="108" y="194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109" y="177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0" name="Freeform 419"/>
            <p:cNvSpPr>
              <a:spLocks/>
            </p:cNvSpPr>
            <p:nvPr/>
          </p:nvSpPr>
          <p:spPr bwMode="auto">
            <a:xfrm>
              <a:off x="4629151" y="4348163"/>
              <a:ext cx="4763" cy="117475"/>
            </a:xfrm>
            <a:custGeom>
              <a:avLst/>
              <a:gdLst>
                <a:gd name="T0" fmla="*/ 0 w 3"/>
                <a:gd name="T1" fmla="*/ 0 h 74"/>
                <a:gd name="T2" fmla="*/ 2 w 3"/>
                <a:gd name="T3" fmla="*/ 28 h 74"/>
                <a:gd name="T4" fmla="*/ 3 w 3"/>
                <a:gd name="T5" fmla="*/ 53 h 74"/>
                <a:gd name="T6" fmla="*/ 3 w 3"/>
                <a:gd name="T7" fmla="*/ 74 h 74"/>
                <a:gd name="T8" fmla="*/ 3 w 3"/>
                <a:gd name="T9" fmla="*/ 53 h 74"/>
                <a:gd name="T10" fmla="*/ 2 w 3"/>
                <a:gd name="T11" fmla="*/ 28 h 74"/>
                <a:gd name="T12" fmla="*/ 0 w 3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4">
                  <a:moveTo>
                    <a:pt x="0" y="0"/>
                  </a:moveTo>
                  <a:lnTo>
                    <a:pt x="2" y="28"/>
                  </a:lnTo>
                  <a:lnTo>
                    <a:pt x="3" y="53"/>
                  </a:lnTo>
                  <a:lnTo>
                    <a:pt x="3" y="74"/>
                  </a:lnTo>
                  <a:lnTo>
                    <a:pt x="3" y="53"/>
                  </a:lnTo>
                  <a:lnTo>
                    <a:pt x="2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1" name="Freeform 420"/>
            <p:cNvSpPr>
              <a:spLocks/>
            </p:cNvSpPr>
            <p:nvPr/>
          </p:nvSpPr>
          <p:spPr bwMode="auto">
            <a:xfrm>
              <a:off x="4629151" y="4305300"/>
              <a:ext cx="73025" cy="214313"/>
            </a:xfrm>
            <a:custGeom>
              <a:avLst/>
              <a:gdLst>
                <a:gd name="T0" fmla="*/ 0 w 46"/>
                <a:gd name="T1" fmla="*/ 0 h 135"/>
                <a:gd name="T2" fmla="*/ 42 w 46"/>
                <a:gd name="T3" fmla="*/ 3 h 135"/>
                <a:gd name="T4" fmla="*/ 42 w 46"/>
                <a:gd name="T5" fmla="*/ 30 h 135"/>
                <a:gd name="T6" fmla="*/ 44 w 46"/>
                <a:gd name="T7" fmla="*/ 58 h 135"/>
                <a:gd name="T8" fmla="*/ 44 w 46"/>
                <a:gd name="T9" fmla="*/ 82 h 135"/>
                <a:gd name="T10" fmla="*/ 45 w 46"/>
                <a:gd name="T11" fmla="*/ 103 h 135"/>
                <a:gd name="T12" fmla="*/ 46 w 46"/>
                <a:gd name="T13" fmla="*/ 120 h 135"/>
                <a:gd name="T14" fmla="*/ 46 w 46"/>
                <a:gd name="T15" fmla="*/ 131 h 135"/>
                <a:gd name="T16" fmla="*/ 46 w 46"/>
                <a:gd name="T17" fmla="*/ 135 h 135"/>
                <a:gd name="T18" fmla="*/ 6 w 46"/>
                <a:gd name="T19" fmla="*/ 134 h 135"/>
                <a:gd name="T20" fmla="*/ 4 w 46"/>
                <a:gd name="T21" fmla="*/ 130 h 135"/>
                <a:gd name="T22" fmla="*/ 4 w 46"/>
                <a:gd name="T23" fmla="*/ 118 h 135"/>
                <a:gd name="T24" fmla="*/ 3 w 46"/>
                <a:gd name="T25" fmla="*/ 101 h 135"/>
                <a:gd name="T26" fmla="*/ 3 w 46"/>
                <a:gd name="T27" fmla="*/ 80 h 135"/>
                <a:gd name="T28" fmla="*/ 2 w 46"/>
                <a:gd name="T29" fmla="*/ 55 h 135"/>
                <a:gd name="T30" fmla="*/ 0 w 46"/>
                <a:gd name="T31" fmla="*/ 27 h 135"/>
                <a:gd name="T32" fmla="*/ 0 w 46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35">
                  <a:moveTo>
                    <a:pt x="0" y="0"/>
                  </a:moveTo>
                  <a:lnTo>
                    <a:pt x="42" y="3"/>
                  </a:lnTo>
                  <a:lnTo>
                    <a:pt x="42" y="30"/>
                  </a:lnTo>
                  <a:lnTo>
                    <a:pt x="44" y="58"/>
                  </a:lnTo>
                  <a:lnTo>
                    <a:pt x="44" y="82"/>
                  </a:lnTo>
                  <a:lnTo>
                    <a:pt x="45" y="103"/>
                  </a:lnTo>
                  <a:lnTo>
                    <a:pt x="46" y="120"/>
                  </a:lnTo>
                  <a:lnTo>
                    <a:pt x="46" y="131"/>
                  </a:lnTo>
                  <a:lnTo>
                    <a:pt x="46" y="135"/>
                  </a:lnTo>
                  <a:lnTo>
                    <a:pt x="6" y="134"/>
                  </a:lnTo>
                  <a:lnTo>
                    <a:pt x="4" y="130"/>
                  </a:lnTo>
                  <a:lnTo>
                    <a:pt x="4" y="118"/>
                  </a:lnTo>
                  <a:lnTo>
                    <a:pt x="3" y="101"/>
                  </a:lnTo>
                  <a:lnTo>
                    <a:pt x="3" y="80"/>
                  </a:lnTo>
                  <a:lnTo>
                    <a:pt x="2" y="55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2" name="Freeform 421"/>
            <p:cNvSpPr>
              <a:spLocks noEditPoints="1"/>
            </p:cNvSpPr>
            <p:nvPr/>
          </p:nvSpPr>
          <p:spPr bwMode="auto">
            <a:xfrm>
              <a:off x="4629151" y="4008438"/>
              <a:ext cx="228600" cy="274638"/>
            </a:xfrm>
            <a:custGeom>
              <a:avLst/>
              <a:gdLst>
                <a:gd name="T0" fmla="*/ 143 w 144"/>
                <a:gd name="T1" fmla="*/ 1 h 173"/>
                <a:gd name="T2" fmla="*/ 144 w 144"/>
                <a:gd name="T3" fmla="*/ 2 h 173"/>
                <a:gd name="T4" fmla="*/ 143 w 144"/>
                <a:gd name="T5" fmla="*/ 2 h 173"/>
                <a:gd name="T6" fmla="*/ 143 w 144"/>
                <a:gd name="T7" fmla="*/ 1 h 173"/>
                <a:gd name="T8" fmla="*/ 116 w 144"/>
                <a:gd name="T9" fmla="*/ 0 h 173"/>
                <a:gd name="T10" fmla="*/ 116 w 144"/>
                <a:gd name="T11" fmla="*/ 0 h 173"/>
                <a:gd name="T12" fmla="*/ 122 w 144"/>
                <a:gd name="T13" fmla="*/ 0 h 173"/>
                <a:gd name="T14" fmla="*/ 121 w 144"/>
                <a:gd name="T15" fmla="*/ 6 h 173"/>
                <a:gd name="T16" fmla="*/ 97 w 144"/>
                <a:gd name="T17" fmla="*/ 14 h 173"/>
                <a:gd name="T18" fmla="*/ 76 w 144"/>
                <a:gd name="T19" fmla="*/ 29 h 173"/>
                <a:gd name="T20" fmla="*/ 61 w 144"/>
                <a:gd name="T21" fmla="*/ 46 h 173"/>
                <a:gd name="T22" fmla="*/ 50 w 144"/>
                <a:gd name="T23" fmla="*/ 66 h 173"/>
                <a:gd name="T24" fmla="*/ 44 w 144"/>
                <a:gd name="T25" fmla="*/ 89 h 173"/>
                <a:gd name="T26" fmla="*/ 42 w 144"/>
                <a:gd name="T27" fmla="*/ 111 h 173"/>
                <a:gd name="T28" fmla="*/ 41 w 144"/>
                <a:gd name="T29" fmla="*/ 140 h 173"/>
                <a:gd name="T30" fmla="*/ 41 w 144"/>
                <a:gd name="T31" fmla="*/ 173 h 173"/>
                <a:gd name="T32" fmla="*/ 0 w 144"/>
                <a:gd name="T33" fmla="*/ 170 h 173"/>
                <a:gd name="T34" fmla="*/ 0 w 144"/>
                <a:gd name="T35" fmla="*/ 149 h 173"/>
                <a:gd name="T36" fmla="*/ 0 w 144"/>
                <a:gd name="T37" fmla="*/ 124 h 173"/>
                <a:gd name="T38" fmla="*/ 0 w 144"/>
                <a:gd name="T39" fmla="*/ 103 h 173"/>
                <a:gd name="T40" fmla="*/ 2 w 144"/>
                <a:gd name="T41" fmla="*/ 87 h 173"/>
                <a:gd name="T42" fmla="*/ 3 w 144"/>
                <a:gd name="T43" fmla="*/ 86 h 173"/>
                <a:gd name="T44" fmla="*/ 3 w 144"/>
                <a:gd name="T45" fmla="*/ 86 h 173"/>
                <a:gd name="T46" fmla="*/ 3 w 144"/>
                <a:gd name="T47" fmla="*/ 86 h 173"/>
                <a:gd name="T48" fmla="*/ 9 w 144"/>
                <a:gd name="T49" fmla="*/ 61 h 173"/>
                <a:gd name="T50" fmla="*/ 21 w 144"/>
                <a:gd name="T51" fmla="*/ 40 h 173"/>
                <a:gd name="T52" fmla="*/ 38 w 144"/>
                <a:gd name="T53" fmla="*/ 23 h 173"/>
                <a:gd name="T54" fmla="*/ 61 w 144"/>
                <a:gd name="T55" fmla="*/ 10 h 173"/>
                <a:gd name="T56" fmla="*/ 85 w 144"/>
                <a:gd name="T57" fmla="*/ 2 h 173"/>
                <a:gd name="T58" fmla="*/ 116 w 144"/>
                <a:gd name="T5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4" h="173">
                  <a:moveTo>
                    <a:pt x="143" y="1"/>
                  </a:moveTo>
                  <a:lnTo>
                    <a:pt x="144" y="2"/>
                  </a:lnTo>
                  <a:lnTo>
                    <a:pt x="143" y="2"/>
                  </a:lnTo>
                  <a:lnTo>
                    <a:pt x="143" y="1"/>
                  </a:lnTo>
                  <a:close/>
                  <a:moveTo>
                    <a:pt x="116" y="0"/>
                  </a:moveTo>
                  <a:lnTo>
                    <a:pt x="116" y="0"/>
                  </a:lnTo>
                  <a:lnTo>
                    <a:pt x="122" y="0"/>
                  </a:lnTo>
                  <a:lnTo>
                    <a:pt x="121" y="6"/>
                  </a:lnTo>
                  <a:lnTo>
                    <a:pt x="97" y="14"/>
                  </a:lnTo>
                  <a:lnTo>
                    <a:pt x="76" y="29"/>
                  </a:lnTo>
                  <a:lnTo>
                    <a:pt x="61" y="46"/>
                  </a:lnTo>
                  <a:lnTo>
                    <a:pt x="50" y="66"/>
                  </a:lnTo>
                  <a:lnTo>
                    <a:pt x="44" y="89"/>
                  </a:lnTo>
                  <a:lnTo>
                    <a:pt x="42" y="111"/>
                  </a:lnTo>
                  <a:lnTo>
                    <a:pt x="41" y="140"/>
                  </a:lnTo>
                  <a:lnTo>
                    <a:pt x="41" y="173"/>
                  </a:lnTo>
                  <a:lnTo>
                    <a:pt x="0" y="170"/>
                  </a:lnTo>
                  <a:lnTo>
                    <a:pt x="0" y="149"/>
                  </a:lnTo>
                  <a:lnTo>
                    <a:pt x="0" y="124"/>
                  </a:lnTo>
                  <a:lnTo>
                    <a:pt x="0" y="103"/>
                  </a:lnTo>
                  <a:lnTo>
                    <a:pt x="2" y="87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9" y="61"/>
                  </a:lnTo>
                  <a:lnTo>
                    <a:pt x="21" y="40"/>
                  </a:lnTo>
                  <a:lnTo>
                    <a:pt x="38" y="23"/>
                  </a:lnTo>
                  <a:lnTo>
                    <a:pt x="61" y="10"/>
                  </a:lnTo>
                  <a:lnTo>
                    <a:pt x="85" y="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3" name="Freeform 422"/>
            <p:cNvSpPr>
              <a:spLocks noEditPoints="1"/>
            </p:cNvSpPr>
            <p:nvPr/>
          </p:nvSpPr>
          <p:spPr bwMode="auto">
            <a:xfrm>
              <a:off x="4629151" y="4008438"/>
              <a:ext cx="227013" cy="301625"/>
            </a:xfrm>
            <a:custGeom>
              <a:avLst/>
              <a:gdLst>
                <a:gd name="T0" fmla="*/ 0 w 143"/>
                <a:gd name="T1" fmla="*/ 170 h 190"/>
                <a:gd name="T2" fmla="*/ 41 w 143"/>
                <a:gd name="T3" fmla="*/ 173 h 190"/>
                <a:gd name="T4" fmla="*/ 42 w 143"/>
                <a:gd name="T5" fmla="*/ 190 h 190"/>
                <a:gd name="T6" fmla="*/ 0 w 143"/>
                <a:gd name="T7" fmla="*/ 187 h 190"/>
                <a:gd name="T8" fmla="*/ 0 w 143"/>
                <a:gd name="T9" fmla="*/ 180 h 190"/>
                <a:gd name="T10" fmla="*/ 0 w 143"/>
                <a:gd name="T11" fmla="*/ 174 h 190"/>
                <a:gd name="T12" fmla="*/ 0 w 143"/>
                <a:gd name="T13" fmla="*/ 170 h 190"/>
                <a:gd name="T14" fmla="*/ 122 w 143"/>
                <a:gd name="T15" fmla="*/ 0 h 190"/>
                <a:gd name="T16" fmla="*/ 123 w 143"/>
                <a:gd name="T17" fmla="*/ 0 h 190"/>
                <a:gd name="T18" fmla="*/ 133 w 143"/>
                <a:gd name="T19" fmla="*/ 0 h 190"/>
                <a:gd name="T20" fmla="*/ 143 w 143"/>
                <a:gd name="T21" fmla="*/ 1 h 190"/>
                <a:gd name="T22" fmla="*/ 143 w 143"/>
                <a:gd name="T23" fmla="*/ 2 h 190"/>
                <a:gd name="T24" fmla="*/ 121 w 143"/>
                <a:gd name="T25" fmla="*/ 6 h 190"/>
                <a:gd name="T26" fmla="*/ 122 w 143"/>
                <a:gd name="T2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90">
                  <a:moveTo>
                    <a:pt x="0" y="170"/>
                  </a:moveTo>
                  <a:lnTo>
                    <a:pt x="41" y="173"/>
                  </a:lnTo>
                  <a:lnTo>
                    <a:pt x="42" y="190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74"/>
                  </a:lnTo>
                  <a:lnTo>
                    <a:pt x="0" y="170"/>
                  </a:lnTo>
                  <a:close/>
                  <a:moveTo>
                    <a:pt x="122" y="0"/>
                  </a:moveTo>
                  <a:lnTo>
                    <a:pt x="123" y="0"/>
                  </a:lnTo>
                  <a:lnTo>
                    <a:pt x="133" y="0"/>
                  </a:lnTo>
                  <a:lnTo>
                    <a:pt x="143" y="1"/>
                  </a:lnTo>
                  <a:lnTo>
                    <a:pt x="143" y="2"/>
                  </a:lnTo>
                  <a:lnTo>
                    <a:pt x="121" y="6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4" name="Freeform 423"/>
            <p:cNvSpPr>
              <a:spLocks/>
            </p:cNvSpPr>
            <p:nvPr/>
          </p:nvSpPr>
          <p:spPr bwMode="auto">
            <a:xfrm>
              <a:off x="4327526" y="3451225"/>
              <a:ext cx="1195388" cy="1196975"/>
            </a:xfrm>
            <a:custGeom>
              <a:avLst/>
              <a:gdLst>
                <a:gd name="T0" fmla="*/ 0 w 753"/>
                <a:gd name="T1" fmla="*/ 0 h 754"/>
                <a:gd name="T2" fmla="*/ 753 w 753"/>
                <a:gd name="T3" fmla="*/ 38 h 754"/>
                <a:gd name="T4" fmla="*/ 463 w 753"/>
                <a:gd name="T5" fmla="*/ 754 h 754"/>
                <a:gd name="T6" fmla="*/ 0 w 753"/>
                <a:gd name="T7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3" h="754">
                  <a:moveTo>
                    <a:pt x="0" y="0"/>
                  </a:moveTo>
                  <a:lnTo>
                    <a:pt x="753" y="38"/>
                  </a:lnTo>
                  <a:lnTo>
                    <a:pt x="463" y="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5" name="Freeform 424"/>
            <p:cNvSpPr>
              <a:spLocks/>
            </p:cNvSpPr>
            <p:nvPr/>
          </p:nvSpPr>
          <p:spPr bwMode="auto">
            <a:xfrm>
              <a:off x="6223001" y="4038600"/>
              <a:ext cx="612775" cy="912813"/>
            </a:xfrm>
            <a:custGeom>
              <a:avLst/>
              <a:gdLst>
                <a:gd name="T0" fmla="*/ 214 w 386"/>
                <a:gd name="T1" fmla="*/ 0 h 575"/>
                <a:gd name="T2" fmla="*/ 251 w 386"/>
                <a:gd name="T3" fmla="*/ 4 h 575"/>
                <a:gd name="T4" fmla="*/ 284 w 386"/>
                <a:gd name="T5" fmla="*/ 13 h 575"/>
                <a:gd name="T6" fmla="*/ 311 w 386"/>
                <a:gd name="T7" fmla="*/ 27 h 575"/>
                <a:gd name="T8" fmla="*/ 335 w 386"/>
                <a:gd name="T9" fmla="*/ 45 h 575"/>
                <a:gd name="T10" fmla="*/ 354 w 386"/>
                <a:gd name="T11" fmla="*/ 66 h 575"/>
                <a:gd name="T12" fmla="*/ 369 w 386"/>
                <a:gd name="T13" fmla="*/ 91 h 575"/>
                <a:gd name="T14" fmla="*/ 379 w 386"/>
                <a:gd name="T15" fmla="*/ 118 h 575"/>
                <a:gd name="T16" fmla="*/ 385 w 386"/>
                <a:gd name="T17" fmla="*/ 148 h 575"/>
                <a:gd name="T18" fmla="*/ 386 w 386"/>
                <a:gd name="T19" fmla="*/ 181 h 575"/>
                <a:gd name="T20" fmla="*/ 385 w 386"/>
                <a:gd name="T21" fmla="*/ 206 h 575"/>
                <a:gd name="T22" fmla="*/ 382 w 386"/>
                <a:gd name="T23" fmla="*/ 235 h 575"/>
                <a:gd name="T24" fmla="*/ 379 w 386"/>
                <a:gd name="T25" fmla="*/ 269 h 575"/>
                <a:gd name="T26" fmla="*/ 377 w 386"/>
                <a:gd name="T27" fmla="*/ 304 h 575"/>
                <a:gd name="T28" fmla="*/ 374 w 386"/>
                <a:gd name="T29" fmla="*/ 341 h 575"/>
                <a:gd name="T30" fmla="*/ 371 w 386"/>
                <a:gd name="T31" fmla="*/ 379 h 575"/>
                <a:gd name="T32" fmla="*/ 369 w 386"/>
                <a:gd name="T33" fmla="*/ 417 h 575"/>
                <a:gd name="T34" fmla="*/ 366 w 386"/>
                <a:gd name="T35" fmla="*/ 452 h 575"/>
                <a:gd name="T36" fmla="*/ 364 w 386"/>
                <a:gd name="T37" fmla="*/ 485 h 575"/>
                <a:gd name="T38" fmla="*/ 361 w 386"/>
                <a:gd name="T39" fmla="*/ 515 h 575"/>
                <a:gd name="T40" fmla="*/ 358 w 386"/>
                <a:gd name="T41" fmla="*/ 540 h 575"/>
                <a:gd name="T42" fmla="*/ 357 w 386"/>
                <a:gd name="T43" fmla="*/ 558 h 575"/>
                <a:gd name="T44" fmla="*/ 356 w 386"/>
                <a:gd name="T45" fmla="*/ 570 h 575"/>
                <a:gd name="T46" fmla="*/ 356 w 386"/>
                <a:gd name="T47" fmla="*/ 575 h 575"/>
                <a:gd name="T48" fmla="*/ 9 w 386"/>
                <a:gd name="T49" fmla="*/ 557 h 575"/>
                <a:gd name="T50" fmla="*/ 7 w 386"/>
                <a:gd name="T51" fmla="*/ 553 h 575"/>
                <a:gd name="T52" fmla="*/ 7 w 386"/>
                <a:gd name="T53" fmla="*/ 540 h 575"/>
                <a:gd name="T54" fmla="*/ 6 w 386"/>
                <a:gd name="T55" fmla="*/ 519 h 575"/>
                <a:gd name="T56" fmla="*/ 5 w 386"/>
                <a:gd name="T57" fmla="*/ 493 h 575"/>
                <a:gd name="T58" fmla="*/ 3 w 386"/>
                <a:gd name="T59" fmla="*/ 461 h 575"/>
                <a:gd name="T60" fmla="*/ 2 w 386"/>
                <a:gd name="T61" fmla="*/ 427 h 575"/>
                <a:gd name="T62" fmla="*/ 1 w 386"/>
                <a:gd name="T63" fmla="*/ 389 h 575"/>
                <a:gd name="T64" fmla="*/ 1 w 386"/>
                <a:gd name="T65" fmla="*/ 350 h 575"/>
                <a:gd name="T66" fmla="*/ 0 w 386"/>
                <a:gd name="T67" fmla="*/ 311 h 575"/>
                <a:gd name="T68" fmla="*/ 0 w 386"/>
                <a:gd name="T69" fmla="*/ 273 h 575"/>
                <a:gd name="T70" fmla="*/ 0 w 386"/>
                <a:gd name="T71" fmla="*/ 236 h 575"/>
                <a:gd name="T72" fmla="*/ 0 w 386"/>
                <a:gd name="T73" fmla="*/ 203 h 575"/>
                <a:gd name="T74" fmla="*/ 1 w 386"/>
                <a:gd name="T75" fmla="*/ 174 h 575"/>
                <a:gd name="T76" fmla="*/ 3 w 386"/>
                <a:gd name="T77" fmla="*/ 152 h 575"/>
                <a:gd name="T78" fmla="*/ 11 w 386"/>
                <a:gd name="T79" fmla="*/ 118 h 575"/>
                <a:gd name="T80" fmla="*/ 24 w 386"/>
                <a:gd name="T81" fmla="*/ 88 h 575"/>
                <a:gd name="T82" fmla="*/ 44 w 386"/>
                <a:gd name="T83" fmla="*/ 61 h 575"/>
                <a:gd name="T84" fmla="*/ 69 w 386"/>
                <a:gd name="T85" fmla="*/ 38 h 575"/>
                <a:gd name="T86" fmla="*/ 99 w 386"/>
                <a:gd name="T87" fmla="*/ 21 h 575"/>
                <a:gd name="T88" fmla="*/ 134 w 386"/>
                <a:gd name="T89" fmla="*/ 8 h 575"/>
                <a:gd name="T90" fmla="*/ 172 w 386"/>
                <a:gd name="T91" fmla="*/ 0 h 575"/>
                <a:gd name="T92" fmla="*/ 214 w 386"/>
                <a:gd name="T9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6" h="575">
                  <a:moveTo>
                    <a:pt x="214" y="0"/>
                  </a:moveTo>
                  <a:lnTo>
                    <a:pt x="251" y="4"/>
                  </a:lnTo>
                  <a:lnTo>
                    <a:pt x="284" y="13"/>
                  </a:lnTo>
                  <a:lnTo>
                    <a:pt x="311" y="27"/>
                  </a:lnTo>
                  <a:lnTo>
                    <a:pt x="335" y="45"/>
                  </a:lnTo>
                  <a:lnTo>
                    <a:pt x="354" y="66"/>
                  </a:lnTo>
                  <a:lnTo>
                    <a:pt x="369" y="91"/>
                  </a:lnTo>
                  <a:lnTo>
                    <a:pt x="379" y="118"/>
                  </a:lnTo>
                  <a:lnTo>
                    <a:pt x="385" y="148"/>
                  </a:lnTo>
                  <a:lnTo>
                    <a:pt x="386" y="181"/>
                  </a:lnTo>
                  <a:lnTo>
                    <a:pt x="385" y="206"/>
                  </a:lnTo>
                  <a:lnTo>
                    <a:pt x="382" y="235"/>
                  </a:lnTo>
                  <a:lnTo>
                    <a:pt x="379" y="269"/>
                  </a:lnTo>
                  <a:lnTo>
                    <a:pt x="377" y="304"/>
                  </a:lnTo>
                  <a:lnTo>
                    <a:pt x="374" y="341"/>
                  </a:lnTo>
                  <a:lnTo>
                    <a:pt x="371" y="379"/>
                  </a:lnTo>
                  <a:lnTo>
                    <a:pt x="369" y="417"/>
                  </a:lnTo>
                  <a:lnTo>
                    <a:pt x="366" y="452"/>
                  </a:lnTo>
                  <a:lnTo>
                    <a:pt x="364" y="485"/>
                  </a:lnTo>
                  <a:lnTo>
                    <a:pt x="361" y="515"/>
                  </a:lnTo>
                  <a:lnTo>
                    <a:pt x="358" y="540"/>
                  </a:lnTo>
                  <a:lnTo>
                    <a:pt x="357" y="558"/>
                  </a:lnTo>
                  <a:lnTo>
                    <a:pt x="356" y="570"/>
                  </a:lnTo>
                  <a:lnTo>
                    <a:pt x="356" y="575"/>
                  </a:lnTo>
                  <a:lnTo>
                    <a:pt x="9" y="557"/>
                  </a:lnTo>
                  <a:lnTo>
                    <a:pt x="7" y="553"/>
                  </a:lnTo>
                  <a:lnTo>
                    <a:pt x="7" y="540"/>
                  </a:lnTo>
                  <a:lnTo>
                    <a:pt x="6" y="519"/>
                  </a:lnTo>
                  <a:lnTo>
                    <a:pt x="5" y="493"/>
                  </a:lnTo>
                  <a:lnTo>
                    <a:pt x="3" y="461"/>
                  </a:lnTo>
                  <a:lnTo>
                    <a:pt x="2" y="427"/>
                  </a:lnTo>
                  <a:lnTo>
                    <a:pt x="1" y="389"/>
                  </a:lnTo>
                  <a:lnTo>
                    <a:pt x="1" y="350"/>
                  </a:lnTo>
                  <a:lnTo>
                    <a:pt x="0" y="311"/>
                  </a:lnTo>
                  <a:lnTo>
                    <a:pt x="0" y="273"/>
                  </a:lnTo>
                  <a:lnTo>
                    <a:pt x="0" y="236"/>
                  </a:lnTo>
                  <a:lnTo>
                    <a:pt x="0" y="203"/>
                  </a:lnTo>
                  <a:lnTo>
                    <a:pt x="1" y="174"/>
                  </a:lnTo>
                  <a:lnTo>
                    <a:pt x="3" y="152"/>
                  </a:lnTo>
                  <a:lnTo>
                    <a:pt x="11" y="118"/>
                  </a:lnTo>
                  <a:lnTo>
                    <a:pt x="24" y="88"/>
                  </a:lnTo>
                  <a:lnTo>
                    <a:pt x="44" y="61"/>
                  </a:lnTo>
                  <a:lnTo>
                    <a:pt x="69" y="38"/>
                  </a:lnTo>
                  <a:lnTo>
                    <a:pt x="99" y="21"/>
                  </a:lnTo>
                  <a:lnTo>
                    <a:pt x="134" y="8"/>
                  </a:lnTo>
                  <a:lnTo>
                    <a:pt x="172" y="0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6" name="Freeform 425"/>
            <p:cNvSpPr>
              <a:spLocks/>
            </p:cNvSpPr>
            <p:nvPr/>
          </p:nvSpPr>
          <p:spPr bwMode="auto">
            <a:xfrm>
              <a:off x="6223001" y="4037013"/>
              <a:ext cx="598488" cy="901700"/>
            </a:xfrm>
            <a:custGeom>
              <a:avLst/>
              <a:gdLst>
                <a:gd name="T0" fmla="*/ 209 w 377"/>
                <a:gd name="T1" fmla="*/ 0 h 568"/>
                <a:gd name="T2" fmla="*/ 213 w 377"/>
                <a:gd name="T3" fmla="*/ 0 h 568"/>
                <a:gd name="T4" fmla="*/ 216 w 377"/>
                <a:gd name="T5" fmla="*/ 0 h 568"/>
                <a:gd name="T6" fmla="*/ 218 w 377"/>
                <a:gd name="T7" fmla="*/ 0 h 568"/>
                <a:gd name="T8" fmla="*/ 233 w 377"/>
                <a:gd name="T9" fmla="*/ 1 h 568"/>
                <a:gd name="T10" fmla="*/ 247 w 377"/>
                <a:gd name="T11" fmla="*/ 4 h 568"/>
                <a:gd name="T12" fmla="*/ 224 w 377"/>
                <a:gd name="T13" fmla="*/ 306 h 568"/>
                <a:gd name="T14" fmla="*/ 377 w 377"/>
                <a:gd name="T15" fmla="*/ 314 h 568"/>
                <a:gd name="T16" fmla="*/ 375 w 377"/>
                <a:gd name="T17" fmla="*/ 326 h 568"/>
                <a:gd name="T18" fmla="*/ 374 w 377"/>
                <a:gd name="T19" fmla="*/ 344 h 568"/>
                <a:gd name="T20" fmla="*/ 222 w 377"/>
                <a:gd name="T21" fmla="*/ 337 h 568"/>
                <a:gd name="T22" fmla="*/ 204 w 377"/>
                <a:gd name="T23" fmla="*/ 568 h 568"/>
                <a:gd name="T24" fmla="*/ 167 w 377"/>
                <a:gd name="T25" fmla="*/ 566 h 568"/>
                <a:gd name="T26" fmla="*/ 184 w 377"/>
                <a:gd name="T27" fmla="*/ 335 h 568"/>
                <a:gd name="T28" fmla="*/ 0 w 377"/>
                <a:gd name="T29" fmla="*/ 326 h 568"/>
                <a:gd name="T30" fmla="*/ 0 w 377"/>
                <a:gd name="T31" fmla="*/ 308 h 568"/>
                <a:gd name="T32" fmla="*/ 0 w 377"/>
                <a:gd name="T33" fmla="*/ 295 h 568"/>
                <a:gd name="T34" fmla="*/ 187 w 377"/>
                <a:gd name="T35" fmla="*/ 304 h 568"/>
                <a:gd name="T36" fmla="*/ 209 w 377"/>
                <a:gd name="T37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7" h="568">
                  <a:moveTo>
                    <a:pt x="209" y="0"/>
                  </a:moveTo>
                  <a:lnTo>
                    <a:pt x="213" y="0"/>
                  </a:lnTo>
                  <a:lnTo>
                    <a:pt x="216" y="0"/>
                  </a:lnTo>
                  <a:lnTo>
                    <a:pt x="218" y="0"/>
                  </a:lnTo>
                  <a:lnTo>
                    <a:pt x="233" y="1"/>
                  </a:lnTo>
                  <a:lnTo>
                    <a:pt x="247" y="4"/>
                  </a:lnTo>
                  <a:lnTo>
                    <a:pt x="224" y="306"/>
                  </a:lnTo>
                  <a:lnTo>
                    <a:pt x="377" y="314"/>
                  </a:lnTo>
                  <a:lnTo>
                    <a:pt x="375" y="326"/>
                  </a:lnTo>
                  <a:lnTo>
                    <a:pt x="374" y="344"/>
                  </a:lnTo>
                  <a:lnTo>
                    <a:pt x="222" y="337"/>
                  </a:lnTo>
                  <a:lnTo>
                    <a:pt x="204" y="568"/>
                  </a:lnTo>
                  <a:lnTo>
                    <a:pt x="167" y="566"/>
                  </a:lnTo>
                  <a:lnTo>
                    <a:pt x="184" y="335"/>
                  </a:lnTo>
                  <a:lnTo>
                    <a:pt x="0" y="326"/>
                  </a:lnTo>
                  <a:lnTo>
                    <a:pt x="0" y="308"/>
                  </a:lnTo>
                  <a:lnTo>
                    <a:pt x="0" y="295"/>
                  </a:lnTo>
                  <a:lnTo>
                    <a:pt x="187" y="30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7" name="Freeform 426"/>
            <p:cNvSpPr>
              <a:spLocks noEditPoints="1"/>
            </p:cNvSpPr>
            <p:nvPr/>
          </p:nvSpPr>
          <p:spPr bwMode="auto">
            <a:xfrm>
              <a:off x="6519863" y="4037013"/>
              <a:ext cx="315913" cy="914400"/>
            </a:xfrm>
            <a:custGeom>
              <a:avLst/>
              <a:gdLst>
                <a:gd name="T0" fmla="*/ 133 w 199"/>
                <a:gd name="T1" fmla="*/ 342 h 576"/>
                <a:gd name="T2" fmla="*/ 187 w 199"/>
                <a:gd name="T3" fmla="*/ 344 h 576"/>
                <a:gd name="T4" fmla="*/ 184 w 199"/>
                <a:gd name="T5" fmla="*/ 382 h 576"/>
                <a:gd name="T6" fmla="*/ 182 w 199"/>
                <a:gd name="T7" fmla="*/ 419 h 576"/>
                <a:gd name="T8" fmla="*/ 179 w 199"/>
                <a:gd name="T9" fmla="*/ 454 h 576"/>
                <a:gd name="T10" fmla="*/ 177 w 199"/>
                <a:gd name="T11" fmla="*/ 487 h 576"/>
                <a:gd name="T12" fmla="*/ 174 w 199"/>
                <a:gd name="T13" fmla="*/ 516 h 576"/>
                <a:gd name="T14" fmla="*/ 171 w 199"/>
                <a:gd name="T15" fmla="*/ 541 h 576"/>
                <a:gd name="T16" fmla="*/ 170 w 199"/>
                <a:gd name="T17" fmla="*/ 559 h 576"/>
                <a:gd name="T18" fmla="*/ 169 w 199"/>
                <a:gd name="T19" fmla="*/ 571 h 576"/>
                <a:gd name="T20" fmla="*/ 169 w 199"/>
                <a:gd name="T21" fmla="*/ 576 h 576"/>
                <a:gd name="T22" fmla="*/ 115 w 199"/>
                <a:gd name="T23" fmla="*/ 574 h 576"/>
                <a:gd name="T24" fmla="*/ 115 w 199"/>
                <a:gd name="T25" fmla="*/ 568 h 576"/>
                <a:gd name="T26" fmla="*/ 116 w 199"/>
                <a:gd name="T27" fmla="*/ 557 h 576"/>
                <a:gd name="T28" fmla="*/ 118 w 199"/>
                <a:gd name="T29" fmla="*/ 538 h 576"/>
                <a:gd name="T30" fmla="*/ 120 w 199"/>
                <a:gd name="T31" fmla="*/ 513 h 576"/>
                <a:gd name="T32" fmla="*/ 122 w 199"/>
                <a:gd name="T33" fmla="*/ 485 h 576"/>
                <a:gd name="T34" fmla="*/ 124 w 199"/>
                <a:gd name="T35" fmla="*/ 452 h 576"/>
                <a:gd name="T36" fmla="*/ 128 w 199"/>
                <a:gd name="T37" fmla="*/ 416 h 576"/>
                <a:gd name="T38" fmla="*/ 131 w 199"/>
                <a:gd name="T39" fmla="*/ 380 h 576"/>
                <a:gd name="T40" fmla="*/ 133 w 199"/>
                <a:gd name="T41" fmla="*/ 342 h 576"/>
                <a:gd name="T42" fmla="*/ 190 w 199"/>
                <a:gd name="T43" fmla="*/ 314 h 576"/>
                <a:gd name="T44" fmla="*/ 190 w 199"/>
                <a:gd name="T45" fmla="*/ 314 h 576"/>
                <a:gd name="T46" fmla="*/ 188 w 199"/>
                <a:gd name="T47" fmla="*/ 326 h 576"/>
                <a:gd name="T48" fmla="*/ 187 w 199"/>
                <a:gd name="T49" fmla="*/ 343 h 576"/>
                <a:gd name="T50" fmla="*/ 190 w 199"/>
                <a:gd name="T51" fmla="*/ 314 h 576"/>
                <a:gd name="T52" fmla="*/ 60 w 199"/>
                <a:gd name="T53" fmla="*/ 4 h 576"/>
                <a:gd name="T54" fmla="*/ 92 w 199"/>
                <a:gd name="T55" fmla="*/ 13 h 576"/>
                <a:gd name="T56" fmla="*/ 119 w 199"/>
                <a:gd name="T57" fmla="*/ 25 h 576"/>
                <a:gd name="T58" fmla="*/ 144 w 199"/>
                <a:gd name="T59" fmla="*/ 41 h 576"/>
                <a:gd name="T60" fmla="*/ 164 w 199"/>
                <a:gd name="T61" fmla="*/ 60 h 576"/>
                <a:gd name="T62" fmla="*/ 178 w 199"/>
                <a:gd name="T63" fmla="*/ 84 h 576"/>
                <a:gd name="T64" fmla="*/ 190 w 199"/>
                <a:gd name="T65" fmla="*/ 110 h 576"/>
                <a:gd name="T66" fmla="*/ 196 w 199"/>
                <a:gd name="T67" fmla="*/ 139 h 576"/>
                <a:gd name="T68" fmla="*/ 199 w 199"/>
                <a:gd name="T69" fmla="*/ 169 h 576"/>
                <a:gd name="T70" fmla="*/ 199 w 199"/>
                <a:gd name="T71" fmla="*/ 182 h 576"/>
                <a:gd name="T72" fmla="*/ 196 w 199"/>
                <a:gd name="T73" fmla="*/ 213 h 576"/>
                <a:gd name="T74" fmla="*/ 194 w 199"/>
                <a:gd name="T75" fmla="*/ 253 h 576"/>
                <a:gd name="T76" fmla="*/ 191 w 199"/>
                <a:gd name="T77" fmla="*/ 296 h 576"/>
                <a:gd name="T78" fmla="*/ 190 w 199"/>
                <a:gd name="T79" fmla="*/ 314 h 576"/>
                <a:gd name="T80" fmla="*/ 136 w 199"/>
                <a:gd name="T81" fmla="*/ 312 h 576"/>
                <a:gd name="T82" fmla="*/ 139 w 199"/>
                <a:gd name="T83" fmla="*/ 272 h 576"/>
                <a:gd name="T84" fmla="*/ 141 w 199"/>
                <a:gd name="T85" fmla="*/ 237 h 576"/>
                <a:gd name="T86" fmla="*/ 143 w 199"/>
                <a:gd name="T87" fmla="*/ 206 h 576"/>
                <a:gd name="T88" fmla="*/ 145 w 199"/>
                <a:gd name="T89" fmla="*/ 179 h 576"/>
                <a:gd name="T90" fmla="*/ 144 w 199"/>
                <a:gd name="T91" fmla="*/ 144 h 576"/>
                <a:gd name="T92" fmla="*/ 137 w 199"/>
                <a:gd name="T93" fmla="*/ 111 h 576"/>
                <a:gd name="T94" fmla="*/ 126 w 199"/>
                <a:gd name="T95" fmla="*/ 83 h 576"/>
                <a:gd name="T96" fmla="*/ 109 w 199"/>
                <a:gd name="T97" fmla="*/ 58 h 576"/>
                <a:gd name="T98" fmla="*/ 86 w 199"/>
                <a:gd name="T99" fmla="*/ 35 h 576"/>
                <a:gd name="T100" fmla="*/ 59 w 199"/>
                <a:gd name="T101" fmla="*/ 18 h 576"/>
                <a:gd name="T102" fmla="*/ 60 w 199"/>
                <a:gd name="T103" fmla="*/ 4 h 576"/>
                <a:gd name="T104" fmla="*/ 13 w 199"/>
                <a:gd name="T105" fmla="*/ 0 h 576"/>
                <a:gd name="T106" fmla="*/ 22 w 199"/>
                <a:gd name="T107" fmla="*/ 0 h 576"/>
                <a:gd name="T108" fmla="*/ 22 w 199"/>
                <a:gd name="T109" fmla="*/ 5 h 576"/>
                <a:gd name="T110" fmla="*/ 0 w 199"/>
                <a:gd name="T111" fmla="*/ 1 h 576"/>
                <a:gd name="T112" fmla="*/ 13 w 199"/>
                <a:gd name="T113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" h="576">
                  <a:moveTo>
                    <a:pt x="133" y="342"/>
                  </a:moveTo>
                  <a:lnTo>
                    <a:pt x="187" y="344"/>
                  </a:lnTo>
                  <a:lnTo>
                    <a:pt x="184" y="382"/>
                  </a:lnTo>
                  <a:lnTo>
                    <a:pt x="182" y="419"/>
                  </a:lnTo>
                  <a:lnTo>
                    <a:pt x="179" y="454"/>
                  </a:lnTo>
                  <a:lnTo>
                    <a:pt x="177" y="487"/>
                  </a:lnTo>
                  <a:lnTo>
                    <a:pt x="174" y="516"/>
                  </a:lnTo>
                  <a:lnTo>
                    <a:pt x="171" y="541"/>
                  </a:lnTo>
                  <a:lnTo>
                    <a:pt x="170" y="559"/>
                  </a:lnTo>
                  <a:lnTo>
                    <a:pt x="169" y="571"/>
                  </a:lnTo>
                  <a:lnTo>
                    <a:pt x="169" y="576"/>
                  </a:lnTo>
                  <a:lnTo>
                    <a:pt x="115" y="574"/>
                  </a:lnTo>
                  <a:lnTo>
                    <a:pt x="115" y="568"/>
                  </a:lnTo>
                  <a:lnTo>
                    <a:pt x="116" y="557"/>
                  </a:lnTo>
                  <a:lnTo>
                    <a:pt x="118" y="538"/>
                  </a:lnTo>
                  <a:lnTo>
                    <a:pt x="120" y="513"/>
                  </a:lnTo>
                  <a:lnTo>
                    <a:pt x="122" y="485"/>
                  </a:lnTo>
                  <a:lnTo>
                    <a:pt x="124" y="452"/>
                  </a:lnTo>
                  <a:lnTo>
                    <a:pt x="128" y="416"/>
                  </a:lnTo>
                  <a:lnTo>
                    <a:pt x="131" y="380"/>
                  </a:lnTo>
                  <a:lnTo>
                    <a:pt x="133" y="342"/>
                  </a:lnTo>
                  <a:close/>
                  <a:moveTo>
                    <a:pt x="190" y="314"/>
                  </a:moveTo>
                  <a:lnTo>
                    <a:pt x="190" y="314"/>
                  </a:lnTo>
                  <a:lnTo>
                    <a:pt x="188" y="326"/>
                  </a:lnTo>
                  <a:lnTo>
                    <a:pt x="187" y="343"/>
                  </a:lnTo>
                  <a:lnTo>
                    <a:pt x="190" y="314"/>
                  </a:lnTo>
                  <a:close/>
                  <a:moveTo>
                    <a:pt x="60" y="4"/>
                  </a:moveTo>
                  <a:lnTo>
                    <a:pt x="92" y="13"/>
                  </a:lnTo>
                  <a:lnTo>
                    <a:pt x="119" y="25"/>
                  </a:lnTo>
                  <a:lnTo>
                    <a:pt x="144" y="41"/>
                  </a:lnTo>
                  <a:lnTo>
                    <a:pt x="164" y="60"/>
                  </a:lnTo>
                  <a:lnTo>
                    <a:pt x="178" y="84"/>
                  </a:lnTo>
                  <a:lnTo>
                    <a:pt x="190" y="110"/>
                  </a:lnTo>
                  <a:lnTo>
                    <a:pt x="196" y="139"/>
                  </a:lnTo>
                  <a:lnTo>
                    <a:pt x="199" y="169"/>
                  </a:lnTo>
                  <a:lnTo>
                    <a:pt x="199" y="182"/>
                  </a:lnTo>
                  <a:lnTo>
                    <a:pt x="196" y="213"/>
                  </a:lnTo>
                  <a:lnTo>
                    <a:pt x="194" y="253"/>
                  </a:lnTo>
                  <a:lnTo>
                    <a:pt x="191" y="296"/>
                  </a:lnTo>
                  <a:lnTo>
                    <a:pt x="190" y="314"/>
                  </a:lnTo>
                  <a:lnTo>
                    <a:pt x="136" y="312"/>
                  </a:lnTo>
                  <a:lnTo>
                    <a:pt x="139" y="272"/>
                  </a:lnTo>
                  <a:lnTo>
                    <a:pt x="141" y="237"/>
                  </a:lnTo>
                  <a:lnTo>
                    <a:pt x="143" y="206"/>
                  </a:lnTo>
                  <a:lnTo>
                    <a:pt x="145" y="179"/>
                  </a:lnTo>
                  <a:lnTo>
                    <a:pt x="144" y="144"/>
                  </a:lnTo>
                  <a:lnTo>
                    <a:pt x="137" y="111"/>
                  </a:lnTo>
                  <a:lnTo>
                    <a:pt x="126" y="83"/>
                  </a:lnTo>
                  <a:lnTo>
                    <a:pt x="109" y="58"/>
                  </a:lnTo>
                  <a:lnTo>
                    <a:pt x="86" y="35"/>
                  </a:lnTo>
                  <a:lnTo>
                    <a:pt x="59" y="18"/>
                  </a:lnTo>
                  <a:lnTo>
                    <a:pt x="60" y="4"/>
                  </a:lnTo>
                  <a:close/>
                  <a:moveTo>
                    <a:pt x="13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8" name="Freeform 427"/>
            <p:cNvSpPr>
              <a:spLocks noEditPoints="1"/>
            </p:cNvSpPr>
            <p:nvPr/>
          </p:nvSpPr>
          <p:spPr bwMode="auto">
            <a:xfrm>
              <a:off x="6554788" y="4037013"/>
              <a:ext cx="266700" cy="546100"/>
            </a:xfrm>
            <a:custGeom>
              <a:avLst/>
              <a:gdLst>
                <a:gd name="T0" fmla="*/ 114 w 168"/>
                <a:gd name="T1" fmla="*/ 312 h 344"/>
                <a:gd name="T2" fmla="*/ 168 w 168"/>
                <a:gd name="T3" fmla="*/ 314 h 344"/>
                <a:gd name="T4" fmla="*/ 166 w 168"/>
                <a:gd name="T5" fmla="*/ 326 h 344"/>
                <a:gd name="T6" fmla="*/ 165 w 168"/>
                <a:gd name="T7" fmla="*/ 343 h 344"/>
                <a:gd name="T8" fmla="*/ 165 w 168"/>
                <a:gd name="T9" fmla="*/ 344 h 344"/>
                <a:gd name="T10" fmla="*/ 111 w 168"/>
                <a:gd name="T11" fmla="*/ 342 h 344"/>
                <a:gd name="T12" fmla="*/ 114 w 168"/>
                <a:gd name="T13" fmla="*/ 312 h 344"/>
                <a:gd name="T14" fmla="*/ 0 w 168"/>
                <a:gd name="T15" fmla="*/ 0 h 344"/>
                <a:gd name="T16" fmla="*/ 5 w 168"/>
                <a:gd name="T17" fmla="*/ 1 h 344"/>
                <a:gd name="T18" fmla="*/ 38 w 168"/>
                <a:gd name="T19" fmla="*/ 4 h 344"/>
                <a:gd name="T20" fmla="*/ 37 w 168"/>
                <a:gd name="T21" fmla="*/ 18 h 344"/>
                <a:gd name="T22" fmla="*/ 20 w 168"/>
                <a:gd name="T23" fmla="*/ 12 h 344"/>
                <a:gd name="T24" fmla="*/ 0 w 168"/>
                <a:gd name="T25" fmla="*/ 5 h 344"/>
                <a:gd name="T26" fmla="*/ 0 w 168"/>
                <a:gd name="T2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8" h="344">
                  <a:moveTo>
                    <a:pt x="114" y="312"/>
                  </a:moveTo>
                  <a:lnTo>
                    <a:pt x="168" y="314"/>
                  </a:lnTo>
                  <a:lnTo>
                    <a:pt x="166" y="326"/>
                  </a:lnTo>
                  <a:lnTo>
                    <a:pt x="165" y="343"/>
                  </a:lnTo>
                  <a:lnTo>
                    <a:pt x="165" y="344"/>
                  </a:lnTo>
                  <a:lnTo>
                    <a:pt x="111" y="342"/>
                  </a:lnTo>
                  <a:lnTo>
                    <a:pt x="114" y="312"/>
                  </a:lnTo>
                  <a:close/>
                  <a:moveTo>
                    <a:pt x="0" y="0"/>
                  </a:moveTo>
                  <a:lnTo>
                    <a:pt x="5" y="1"/>
                  </a:lnTo>
                  <a:lnTo>
                    <a:pt x="38" y="4"/>
                  </a:lnTo>
                  <a:lnTo>
                    <a:pt x="37" y="18"/>
                  </a:lnTo>
                  <a:lnTo>
                    <a:pt x="20" y="12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9" name="Freeform 428"/>
            <p:cNvSpPr>
              <a:spLocks/>
            </p:cNvSpPr>
            <p:nvPr/>
          </p:nvSpPr>
          <p:spPr bwMode="auto">
            <a:xfrm>
              <a:off x="4064001" y="5965825"/>
              <a:ext cx="563563" cy="496888"/>
            </a:xfrm>
            <a:custGeom>
              <a:avLst/>
              <a:gdLst>
                <a:gd name="T0" fmla="*/ 0 w 355"/>
                <a:gd name="T1" fmla="*/ 0 h 313"/>
                <a:gd name="T2" fmla="*/ 355 w 355"/>
                <a:gd name="T3" fmla="*/ 42 h 313"/>
                <a:gd name="T4" fmla="*/ 324 w 355"/>
                <a:gd name="T5" fmla="*/ 313 h 313"/>
                <a:gd name="T6" fmla="*/ 15 w 355"/>
                <a:gd name="T7" fmla="*/ 280 h 313"/>
                <a:gd name="T8" fmla="*/ 0 w 355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313">
                  <a:moveTo>
                    <a:pt x="0" y="0"/>
                  </a:moveTo>
                  <a:lnTo>
                    <a:pt x="355" y="42"/>
                  </a:lnTo>
                  <a:lnTo>
                    <a:pt x="324" y="313"/>
                  </a:lnTo>
                  <a:lnTo>
                    <a:pt x="15" y="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0" name="Freeform 429"/>
            <p:cNvSpPr>
              <a:spLocks/>
            </p:cNvSpPr>
            <p:nvPr/>
          </p:nvSpPr>
          <p:spPr bwMode="auto">
            <a:xfrm>
              <a:off x="4078288" y="5997575"/>
              <a:ext cx="530225" cy="439738"/>
            </a:xfrm>
            <a:custGeom>
              <a:avLst/>
              <a:gdLst>
                <a:gd name="T0" fmla="*/ 155 w 334"/>
                <a:gd name="T1" fmla="*/ 0 h 277"/>
                <a:gd name="T2" fmla="*/ 188 w 334"/>
                <a:gd name="T3" fmla="*/ 4 h 277"/>
                <a:gd name="T4" fmla="*/ 178 w 334"/>
                <a:gd name="T5" fmla="*/ 120 h 277"/>
                <a:gd name="T6" fmla="*/ 334 w 334"/>
                <a:gd name="T7" fmla="*/ 135 h 277"/>
                <a:gd name="T8" fmla="*/ 332 w 334"/>
                <a:gd name="T9" fmla="*/ 162 h 277"/>
                <a:gd name="T10" fmla="*/ 177 w 334"/>
                <a:gd name="T11" fmla="*/ 148 h 277"/>
                <a:gd name="T12" fmla="*/ 167 w 334"/>
                <a:gd name="T13" fmla="*/ 277 h 277"/>
                <a:gd name="T14" fmla="*/ 134 w 334"/>
                <a:gd name="T15" fmla="*/ 274 h 277"/>
                <a:gd name="T16" fmla="*/ 143 w 334"/>
                <a:gd name="T17" fmla="*/ 145 h 277"/>
                <a:gd name="T18" fmla="*/ 3 w 334"/>
                <a:gd name="T19" fmla="*/ 132 h 277"/>
                <a:gd name="T20" fmla="*/ 0 w 334"/>
                <a:gd name="T21" fmla="*/ 105 h 277"/>
                <a:gd name="T22" fmla="*/ 146 w 334"/>
                <a:gd name="T23" fmla="*/ 118 h 277"/>
                <a:gd name="T24" fmla="*/ 155 w 334"/>
                <a:gd name="T2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" h="277">
                  <a:moveTo>
                    <a:pt x="155" y="0"/>
                  </a:moveTo>
                  <a:lnTo>
                    <a:pt x="188" y="4"/>
                  </a:lnTo>
                  <a:lnTo>
                    <a:pt x="178" y="120"/>
                  </a:lnTo>
                  <a:lnTo>
                    <a:pt x="334" y="135"/>
                  </a:lnTo>
                  <a:lnTo>
                    <a:pt x="332" y="162"/>
                  </a:lnTo>
                  <a:lnTo>
                    <a:pt x="177" y="148"/>
                  </a:lnTo>
                  <a:lnTo>
                    <a:pt x="167" y="277"/>
                  </a:lnTo>
                  <a:lnTo>
                    <a:pt x="134" y="274"/>
                  </a:lnTo>
                  <a:lnTo>
                    <a:pt x="143" y="145"/>
                  </a:lnTo>
                  <a:lnTo>
                    <a:pt x="3" y="132"/>
                  </a:lnTo>
                  <a:lnTo>
                    <a:pt x="0" y="105"/>
                  </a:lnTo>
                  <a:lnTo>
                    <a:pt x="146" y="11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1" name="Freeform 430"/>
            <p:cNvSpPr>
              <a:spLocks/>
            </p:cNvSpPr>
            <p:nvPr/>
          </p:nvSpPr>
          <p:spPr bwMode="auto">
            <a:xfrm>
              <a:off x="4064001" y="5965825"/>
              <a:ext cx="515938" cy="496888"/>
            </a:xfrm>
            <a:custGeom>
              <a:avLst/>
              <a:gdLst>
                <a:gd name="T0" fmla="*/ 0 w 325"/>
                <a:gd name="T1" fmla="*/ 0 h 313"/>
                <a:gd name="T2" fmla="*/ 43 w 325"/>
                <a:gd name="T3" fmla="*/ 5 h 313"/>
                <a:gd name="T4" fmla="*/ 50 w 325"/>
                <a:gd name="T5" fmla="*/ 129 h 313"/>
                <a:gd name="T6" fmla="*/ 9 w 325"/>
                <a:gd name="T7" fmla="*/ 125 h 313"/>
                <a:gd name="T8" fmla="*/ 12 w 325"/>
                <a:gd name="T9" fmla="*/ 152 h 313"/>
                <a:gd name="T10" fmla="*/ 51 w 325"/>
                <a:gd name="T11" fmla="*/ 156 h 313"/>
                <a:gd name="T12" fmla="*/ 56 w 325"/>
                <a:gd name="T13" fmla="*/ 277 h 313"/>
                <a:gd name="T14" fmla="*/ 143 w 325"/>
                <a:gd name="T15" fmla="*/ 286 h 313"/>
                <a:gd name="T16" fmla="*/ 143 w 325"/>
                <a:gd name="T17" fmla="*/ 294 h 313"/>
                <a:gd name="T18" fmla="*/ 176 w 325"/>
                <a:gd name="T19" fmla="*/ 297 h 313"/>
                <a:gd name="T20" fmla="*/ 177 w 325"/>
                <a:gd name="T21" fmla="*/ 288 h 313"/>
                <a:gd name="T22" fmla="*/ 325 w 325"/>
                <a:gd name="T23" fmla="*/ 304 h 313"/>
                <a:gd name="T24" fmla="*/ 324 w 325"/>
                <a:gd name="T25" fmla="*/ 313 h 313"/>
                <a:gd name="T26" fmla="*/ 15 w 325"/>
                <a:gd name="T27" fmla="*/ 280 h 313"/>
                <a:gd name="T28" fmla="*/ 0 w 325"/>
                <a:gd name="T2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313">
                  <a:moveTo>
                    <a:pt x="0" y="0"/>
                  </a:moveTo>
                  <a:lnTo>
                    <a:pt x="43" y="5"/>
                  </a:lnTo>
                  <a:lnTo>
                    <a:pt x="50" y="129"/>
                  </a:lnTo>
                  <a:lnTo>
                    <a:pt x="9" y="125"/>
                  </a:lnTo>
                  <a:lnTo>
                    <a:pt x="12" y="152"/>
                  </a:lnTo>
                  <a:lnTo>
                    <a:pt x="51" y="156"/>
                  </a:lnTo>
                  <a:lnTo>
                    <a:pt x="56" y="277"/>
                  </a:lnTo>
                  <a:lnTo>
                    <a:pt x="143" y="286"/>
                  </a:lnTo>
                  <a:lnTo>
                    <a:pt x="143" y="294"/>
                  </a:lnTo>
                  <a:lnTo>
                    <a:pt x="176" y="297"/>
                  </a:lnTo>
                  <a:lnTo>
                    <a:pt x="177" y="288"/>
                  </a:lnTo>
                  <a:lnTo>
                    <a:pt x="325" y="304"/>
                  </a:lnTo>
                  <a:lnTo>
                    <a:pt x="324" y="313"/>
                  </a:lnTo>
                  <a:lnTo>
                    <a:pt x="15" y="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2" name="Freeform 431"/>
            <p:cNvSpPr>
              <a:spLocks noEditPoints="1"/>
            </p:cNvSpPr>
            <p:nvPr/>
          </p:nvSpPr>
          <p:spPr bwMode="auto">
            <a:xfrm>
              <a:off x="4078288" y="6164263"/>
              <a:ext cx="266700" cy="273050"/>
            </a:xfrm>
            <a:custGeom>
              <a:avLst/>
              <a:gdLst>
                <a:gd name="T0" fmla="*/ 134 w 168"/>
                <a:gd name="T1" fmla="*/ 161 h 172"/>
                <a:gd name="T2" fmla="*/ 168 w 168"/>
                <a:gd name="T3" fmla="*/ 163 h 172"/>
                <a:gd name="T4" fmla="*/ 167 w 168"/>
                <a:gd name="T5" fmla="*/ 172 h 172"/>
                <a:gd name="T6" fmla="*/ 134 w 168"/>
                <a:gd name="T7" fmla="*/ 169 h 172"/>
                <a:gd name="T8" fmla="*/ 134 w 168"/>
                <a:gd name="T9" fmla="*/ 161 h 172"/>
                <a:gd name="T10" fmla="*/ 0 w 168"/>
                <a:gd name="T11" fmla="*/ 0 h 172"/>
                <a:gd name="T12" fmla="*/ 41 w 168"/>
                <a:gd name="T13" fmla="*/ 4 h 172"/>
                <a:gd name="T14" fmla="*/ 42 w 168"/>
                <a:gd name="T15" fmla="*/ 31 h 172"/>
                <a:gd name="T16" fmla="*/ 3 w 168"/>
                <a:gd name="T17" fmla="*/ 27 h 172"/>
                <a:gd name="T18" fmla="*/ 0 w 168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72">
                  <a:moveTo>
                    <a:pt x="134" y="161"/>
                  </a:moveTo>
                  <a:lnTo>
                    <a:pt x="168" y="163"/>
                  </a:lnTo>
                  <a:lnTo>
                    <a:pt x="167" y="172"/>
                  </a:lnTo>
                  <a:lnTo>
                    <a:pt x="134" y="169"/>
                  </a:lnTo>
                  <a:lnTo>
                    <a:pt x="134" y="161"/>
                  </a:lnTo>
                  <a:close/>
                  <a:moveTo>
                    <a:pt x="0" y="0"/>
                  </a:moveTo>
                  <a:lnTo>
                    <a:pt x="41" y="4"/>
                  </a:lnTo>
                  <a:lnTo>
                    <a:pt x="42" y="31"/>
                  </a:lnTo>
                  <a:lnTo>
                    <a:pt x="3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3" name="Freeform 432"/>
            <p:cNvSpPr>
              <a:spLocks/>
            </p:cNvSpPr>
            <p:nvPr/>
          </p:nvSpPr>
          <p:spPr bwMode="auto">
            <a:xfrm>
              <a:off x="7105651" y="6362700"/>
              <a:ext cx="53975" cy="46038"/>
            </a:xfrm>
            <a:custGeom>
              <a:avLst/>
              <a:gdLst>
                <a:gd name="T0" fmla="*/ 18 w 34"/>
                <a:gd name="T1" fmla="*/ 0 h 29"/>
                <a:gd name="T2" fmla="*/ 24 w 34"/>
                <a:gd name="T3" fmla="*/ 2 h 29"/>
                <a:gd name="T4" fmla="*/ 29 w 34"/>
                <a:gd name="T5" fmla="*/ 4 h 29"/>
                <a:gd name="T6" fmla="*/ 32 w 34"/>
                <a:gd name="T7" fmla="*/ 7 h 29"/>
                <a:gd name="T8" fmla="*/ 34 w 34"/>
                <a:gd name="T9" fmla="*/ 11 h 29"/>
                <a:gd name="T10" fmla="*/ 34 w 34"/>
                <a:gd name="T11" fmla="*/ 15 h 29"/>
                <a:gd name="T12" fmla="*/ 33 w 34"/>
                <a:gd name="T13" fmla="*/ 20 h 29"/>
                <a:gd name="T14" fmla="*/ 30 w 34"/>
                <a:gd name="T15" fmla="*/ 24 h 29"/>
                <a:gd name="T16" fmla="*/ 26 w 34"/>
                <a:gd name="T17" fmla="*/ 27 h 29"/>
                <a:gd name="T18" fmla="*/ 22 w 34"/>
                <a:gd name="T19" fmla="*/ 28 h 29"/>
                <a:gd name="T20" fmla="*/ 16 w 34"/>
                <a:gd name="T21" fmla="*/ 29 h 29"/>
                <a:gd name="T22" fmla="*/ 11 w 34"/>
                <a:gd name="T23" fmla="*/ 28 h 29"/>
                <a:gd name="T24" fmla="*/ 7 w 34"/>
                <a:gd name="T25" fmla="*/ 25 h 29"/>
                <a:gd name="T26" fmla="*/ 3 w 34"/>
                <a:gd name="T27" fmla="*/ 23 h 29"/>
                <a:gd name="T28" fmla="*/ 1 w 34"/>
                <a:gd name="T29" fmla="*/ 19 h 29"/>
                <a:gd name="T30" fmla="*/ 0 w 34"/>
                <a:gd name="T31" fmla="*/ 13 h 29"/>
                <a:gd name="T32" fmla="*/ 1 w 34"/>
                <a:gd name="T33" fmla="*/ 10 h 29"/>
                <a:gd name="T34" fmla="*/ 4 w 34"/>
                <a:gd name="T35" fmla="*/ 6 h 29"/>
                <a:gd name="T36" fmla="*/ 8 w 34"/>
                <a:gd name="T37" fmla="*/ 3 h 29"/>
                <a:gd name="T38" fmla="*/ 13 w 34"/>
                <a:gd name="T39" fmla="*/ 0 h 29"/>
                <a:gd name="T40" fmla="*/ 18 w 34"/>
                <a:gd name="T4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" h="29">
                  <a:moveTo>
                    <a:pt x="18" y="0"/>
                  </a:moveTo>
                  <a:lnTo>
                    <a:pt x="24" y="2"/>
                  </a:lnTo>
                  <a:lnTo>
                    <a:pt x="29" y="4"/>
                  </a:lnTo>
                  <a:lnTo>
                    <a:pt x="32" y="7"/>
                  </a:lnTo>
                  <a:lnTo>
                    <a:pt x="34" y="11"/>
                  </a:lnTo>
                  <a:lnTo>
                    <a:pt x="34" y="15"/>
                  </a:lnTo>
                  <a:lnTo>
                    <a:pt x="33" y="20"/>
                  </a:lnTo>
                  <a:lnTo>
                    <a:pt x="30" y="24"/>
                  </a:lnTo>
                  <a:lnTo>
                    <a:pt x="26" y="27"/>
                  </a:lnTo>
                  <a:lnTo>
                    <a:pt x="22" y="28"/>
                  </a:lnTo>
                  <a:lnTo>
                    <a:pt x="16" y="29"/>
                  </a:lnTo>
                  <a:lnTo>
                    <a:pt x="11" y="28"/>
                  </a:lnTo>
                  <a:lnTo>
                    <a:pt x="7" y="25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4" y="6"/>
                  </a:lnTo>
                  <a:lnTo>
                    <a:pt x="8" y="3"/>
                  </a:lnTo>
                  <a:lnTo>
                    <a:pt x="1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22" name="Group 321"/>
          <p:cNvGrpSpPr/>
          <p:nvPr/>
        </p:nvGrpSpPr>
        <p:grpSpPr>
          <a:xfrm>
            <a:off x="1509136" y="4249284"/>
            <a:ext cx="2115617" cy="1994342"/>
            <a:chOff x="863388" y="3565234"/>
            <a:chExt cx="2850513" cy="2687112"/>
          </a:xfrm>
        </p:grpSpPr>
        <p:sp>
          <p:nvSpPr>
            <p:cNvPr id="269" name="Freeform 140"/>
            <p:cNvSpPr>
              <a:spLocks/>
            </p:cNvSpPr>
            <p:nvPr/>
          </p:nvSpPr>
          <p:spPr bwMode="auto">
            <a:xfrm flipH="1">
              <a:off x="2030064" y="3565234"/>
              <a:ext cx="324349" cy="688731"/>
            </a:xfrm>
            <a:custGeom>
              <a:avLst/>
              <a:gdLst>
                <a:gd name="T0" fmla="*/ 181 w 397"/>
                <a:gd name="T1" fmla="*/ 0 h 843"/>
                <a:gd name="T2" fmla="*/ 203 w 397"/>
                <a:gd name="T3" fmla="*/ 2 h 843"/>
                <a:gd name="T4" fmla="*/ 205 w 397"/>
                <a:gd name="T5" fmla="*/ 7 h 843"/>
                <a:gd name="T6" fmla="*/ 214 w 397"/>
                <a:gd name="T7" fmla="*/ 18 h 843"/>
                <a:gd name="T8" fmla="*/ 227 w 397"/>
                <a:gd name="T9" fmla="*/ 40 h 843"/>
                <a:gd name="T10" fmla="*/ 245 w 397"/>
                <a:gd name="T11" fmla="*/ 66 h 843"/>
                <a:gd name="T12" fmla="*/ 265 w 397"/>
                <a:gd name="T13" fmla="*/ 102 h 843"/>
                <a:gd name="T14" fmla="*/ 287 w 397"/>
                <a:gd name="T15" fmla="*/ 144 h 843"/>
                <a:gd name="T16" fmla="*/ 309 w 397"/>
                <a:gd name="T17" fmla="*/ 192 h 843"/>
                <a:gd name="T18" fmla="*/ 331 w 397"/>
                <a:gd name="T19" fmla="*/ 245 h 843"/>
                <a:gd name="T20" fmla="*/ 351 w 397"/>
                <a:gd name="T21" fmla="*/ 302 h 843"/>
                <a:gd name="T22" fmla="*/ 368 w 397"/>
                <a:gd name="T23" fmla="*/ 366 h 843"/>
                <a:gd name="T24" fmla="*/ 384 w 397"/>
                <a:gd name="T25" fmla="*/ 435 h 843"/>
                <a:gd name="T26" fmla="*/ 393 w 397"/>
                <a:gd name="T27" fmla="*/ 508 h 843"/>
                <a:gd name="T28" fmla="*/ 397 w 397"/>
                <a:gd name="T29" fmla="*/ 583 h 843"/>
                <a:gd name="T30" fmla="*/ 397 w 397"/>
                <a:gd name="T31" fmla="*/ 662 h 843"/>
                <a:gd name="T32" fmla="*/ 388 w 397"/>
                <a:gd name="T33" fmla="*/ 744 h 843"/>
                <a:gd name="T34" fmla="*/ 384 w 397"/>
                <a:gd name="T35" fmla="*/ 748 h 843"/>
                <a:gd name="T36" fmla="*/ 377 w 397"/>
                <a:gd name="T37" fmla="*/ 755 h 843"/>
                <a:gd name="T38" fmla="*/ 362 w 397"/>
                <a:gd name="T39" fmla="*/ 768 h 843"/>
                <a:gd name="T40" fmla="*/ 344 w 397"/>
                <a:gd name="T41" fmla="*/ 783 h 843"/>
                <a:gd name="T42" fmla="*/ 320 w 397"/>
                <a:gd name="T43" fmla="*/ 799 h 843"/>
                <a:gd name="T44" fmla="*/ 289 w 397"/>
                <a:gd name="T45" fmla="*/ 814 h 843"/>
                <a:gd name="T46" fmla="*/ 254 w 397"/>
                <a:gd name="T47" fmla="*/ 827 h 843"/>
                <a:gd name="T48" fmla="*/ 214 w 397"/>
                <a:gd name="T49" fmla="*/ 838 h 843"/>
                <a:gd name="T50" fmla="*/ 168 w 397"/>
                <a:gd name="T51" fmla="*/ 843 h 843"/>
                <a:gd name="T52" fmla="*/ 117 w 397"/>
                <a:gd name="T53" fmla="*/ 841 h 843"/>
                <a:gd name="T54" fmla="*/ 62 w 397"/>
                <a:gd name="T55" fmla="*/ 830 h 843"/>
                <a:gd name="T56" fmla="*/ 0 w 397"/>
                <a:gd name="T57" fmla="*/ 810 h 843"/>
                <a:gd name="T58" fmla="*/ 4 w 397"/>
                <a:gd name="T59" fmla="*/ 805 h 843"/>
                <a:gd name="T60" fmla="*/ 13 w 397"/>
                <a:gd name="T61" fmla="*/ 794 h 843"/>
                <a:gd name="T62" fmla="*/ 26 w 397"/>
                <a:gd name="T63" fmla="*/ 777 h 843"/>
                <a:gd name="T64" fmla="*/ 44 w 397"/>
                <a:gd name="T65" fmla="*/ 752 h 843"/>
                <a:gd name="T66" fmla="*/ 62 w 397"/>
                <a:gd name="T67" fmla="*/ 724 h 843"/>
                <a:gd name="T68" fmla="*/ 82 w 397"/>
                <a:gd name="T69" fmla="*/ 686 h 843"/>
                <a:gd name="T70" fmla="*/ 101 w 397"/>
                <a:gd name="T71" fmla="*/ 644 h 843"/>
                <a:gd name="T72" fmla="*/ 119 w 397"/>
                <a:gd name="T73" fmla="*/ 596 h 843"/>
                <a:gd name="T74" fmla="*/ 132 w 397"/>
                <a:gd name="T75" fmla="*/ 543 h 843"/>
                <a:gd name="T76" fmla="*/ 143 w 397"/>
                <a:gd name="T77" fmla="*/ 486 h 843"/>
                <a:gd name="T78" fmla="*/ 148 w 397"/>
                <a:gd name="T79" fmla="*/ 422 h 843"/>
                <a:gd name="T80" fmla="*/ 146 w 397"/>
                <a:gd name="T81" fmla="*/ 355 h 843"/>
                <a:gd name="T82" fmla="*/ 137 w 397"/>
                <a:gd name="T83" fmla="*/ 283 h 843"/>
                <a:gd name="T84" fmla="*/ 117 w 397"/>
                <a:gd name="T85" fmla="*/ 208 h 843"/>
                <a:gd name="T86" fmla="*/ 86 w 397"/>
                <a:gd name="T87" fmla="*/ 128 h 843"/>
                <a:gd name="T88" fmla="*/ 46 w 397"/>
                <a:gd name="T89" fmla="*/ 47 h 843"/>
                <a:gd name="T90" fmla="*/ 51 w 397"/>
                <a:gd name="T91" fmla="*/ 42 h 843"/>
                <a:gd name="T92" fmla="*/ 64 w 397"/>
                <a:gd name="T93" fmla="*/ 38 h 843"/>
                <a:gd name="T94" fmla="*/ 82 w 397"/>
                <a:gd name="T95" fmla="*/ 29 h 843"/>
                <a:gd name="T96" fmla="*/ 106 w 397"/>
                <a:gd name="T97" fmla="*/ 18 h 843"/>
                <a:gd name="T98" fmla="*/ 132 w 397"/>
                <a:gd name="T99" fmla="*/ 9 h 843"/>
                <a:gd name="T100" fmla="*/ 157 w 397"/>
                <a:gd name="T101" fmla="*/ 2 h 843"/>
                <a:gd name="T102" fmla="*/ 181 w 397"/>
                <a:gd name="T103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843">
                  <a:moveTo>
                    <a:pt x="181" y="0"/>
                  </a:moveTo>
                  <a:lnTo>
                    <a:pt x="203" y="2"/>
                  </a:lnTo>
                  <a:lnTo>
                    <a:pt x="205" y="7"/>
                  </a:lnTo>
                  <a:lnTo>
                    <a:pt x="214" y="18"/>
                  </a:lnTo>
                  <a:lnTo>
                    <a:pt x="227" y="40"/>
                  </a:lnTo>
                  <a:lnTo>
                    <a:pt x="245" y="66"/>
                  </a:lnTo>
                  <a:lnTo>
                    <a:pt x="265" y="102"/>
                  </a:lnTo>
                  <a:lnTo>
                    <a:pt x="287" y="144"/>
                  </a:lnTo>
                  <a:lnTo>
                    <a:pt x="309" y="192"/>
                  </a:lnTo>
                  <a:lnTo>
                    <a:pt x="331" y="245"/>
                  </a:lnTo>
                  <a:lnTo>
                    <a:pt x="351" y="302"/>
                  </a:lnTo>
                  <a:lnTo>
                    <a:pt x="368" y="366"/>
                  </a:lnTo>
                  <a:lnTo>
                    <a:pt x="384" y="435"/>
                  </a:lnTo>
                  <a:lnTo>
                    <a:pt x="393" y="508"/>
                  </a:lnTo>
                  <a:lnTo>
                    <a:pt x="397" y="583"/>
                  </a:lnTo>
                  <a:lnTo>
                    <a:pt x="397" y="662"/>
                  </a:lnTo>
                  <a:lnTo>
                    <a:pt x="388" y="744"/>
                  </a:lnTo>
                  <a:lnTo>
                    <a:pt x="384" y="748"/>
                  </a:lnTo>
                  <a:lnTo>
                    <a:pt x="377" y="755"/>
                  </a:lnTo>
                  <a:lnTo>
                    <a:pt x="362" y="768"/>
                  </a:lnTo>
                  <a:lnTo>
                    <a:pt x="344" y="783"/>
                  </a:lnTo>
                  <a:lnTo>
                    <a:pt x="320" y="799"/>
                  </a:lnTo>
                  <a:lnTo>
                    <a:pt x="289" y="814"/>
                  </a:lnTo>
                  <a:lnTo>
                    <a:pt x="254" y="827"/>
                  </a:lnTo>
                  <a:lnTo>
                    <a:pt x="214" y="838"/>
                  </a:lnTo>
                  <a:lnTo>
                    <a:pt x="168" y="843"/>
                  </a:lnTo>
                  <a:lnTo>
                    <a:pt x="117" y="841"/>
                  </a:lnTo>
                  <a:lnTo>
                    <a:pt x="62" y="830"/>
                  </a:lnTo>
                  <a:lnTo>
                    <a:pt x="0" y="810"/>
                  </a:lnTo>
                  <a:lnTo>
                    <a:pt x="4" y="805"/>
                  </a:lnTo>
                  <a:lnTo>
                    <a:pt x="13" y="794"/>
                  </a:lnTo>
                  <a:lnTo>
                    <a:pt x="26" y="777"/>
                  </a:lnTo>
                  <a:lnTo>
                    <a:pt x="44" y="752"/>
                  </a:lnTo>
                  <a:lnTo>
                    <a:pt x="62" y="724"/>
                  </a:lnTo>
                  <a:lnTo>
                    <a:pt x="82" y="686"/>
                  </a:lnTo>
                  <a:lnTo>
                    <a:pt x="101" y="644"/>
                  </a:lnTo>
                  <a:lnTo>
                    <a:pt x="119" y="596"/>
                  </a:lnTo>
                  <a:lnTo>
                    <a:pt x="132" y="543"/>
                  </a:lnTo>
                  <a:lnTo>
                    <a:pt x="143" y="486"/>
                  </a:lnTo>
                  <a:lnTo>
                    <a:pt x="148" y="422"/>
                  </a:lnTo>
                  <a:lnTo>
                    <a:pt x="146" y="355"/>
                  </a:lnTo>
                  <a:lnTo>
                    <a:pt x="137" y="283"/>
                  </a:lnTo>
                  <a:lnTo>
                    <a:pt x="117" y="208"/>
                  </a:lnTo>
                  <a:lnTo>
                    <a:pt x="86" y="128"/>
                  </a:lnTo>
                  <a:lnTo>
                    <a:pt x="46" y="47"/>
                  </a:lnTo>
                  <a:lnTo>
                    <a:pt x="51" y="42"/>
                  </a:lnTo>
                  <a:lnTo>
                    <a:pt x="64" y="38"/>
                  </a:lnTo>
                  <a:lnTo>
                    <a:pt x="82" y="29"/>
                  </a:lnTo>
                  <a:lnTo>
                    <a:pt x="106" y="18"/>
                  </a:lnTo>
                  <a:lnTo>
                    <a:pt x="132" y="9"/>
                  </a:lnTo>
                  <a:lnTo>
                    <a:pt x="15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156"/>
            <p:cNvSpPr>
              <a:spLocks/>
            </p:cNvSpPr>
            <p:nvPr/>
          </p:nvSpPr>
          <p:spPr bwMode="auto">
            <a:xfrm flipH="1">
              <a:off x="863388" y="4082395"/>
              <a:ext cx="2850513" cy="2169951"/>
            </a:xfrm>
            <a:custGeom>
              <a:avLst/>
              <a:gdLst>
                <a:gd name="T0" fmla="*/ 1573 w 3489"/>
                <a:gd name="T1" fmla="*/ 5 h 2656"/>
                <a:gd name="T2" fmla="*/ 1880 w 3489"/>
                <a:gd name="T3" fmla="*/ 47 h 2656"/>
                <a:gd name="T4" fmla="*/ 2044 w 3489"/>
                <a:gd name="T5" fmla="*/ 86 h 2656"/>
                <a:gd name="T6" fmla="*/ 2052 w 3489"/>
                <a:gd name="T7" fmla="*/ 80 h 2656"/>
                <a:gd name="T8" fmla="*/ 2079 w 3489"/>
                <a:gd name="T9" fmla="*/ 71 h 2656"/>
                <a:gd name="T10" fmla="*/ 2130 w 3489"/>
                <a:gd name="T11" fmla="*/ 64 h 2656"/>
                <a:gd name="T12" fmla="*/ 2205 w 3489"/>
                <a:gd name="T13" fmla="*/ 66 h 2656"/>
                <a:gd name="T14" fmla="*/ 2317 w 3489"/>
                <a:gd name="T15" fmla="*/ 80 h 2656"/>
                <a:gd name="T16" fmla="*/ 2450 w 3489"/>
                <a:gd name="T17" fmla="*/ 106 h 2656"/>
                <a:gd name="T18" fmla="*/ 2584 w 3489"/>
                <a:gd name="T19" fmla="*/ 139 h 2656"/>
                <a:gd name="T20" fmla="*/ 2730 w 3489"/>
                <a:gd name="T21" fmla="*/ 188 h 2656"/>
                <a:gd name="T22" fmla="*/ 2878 w 3489"/>
                <a:gd name="T23" fmla="*/ 256 h 2656"/>
                <a:gd name="T24" fmla="*/ 3026 w 3489"/>
                <a:gd name="T25" fmla="*/ 347 h 2656"/>
                <a:gd name="T26" fmla="*/ 3165 w 3489"/>
                <a:gd name="T27" fmla="*/ 464 h 2656"/>
                <a:gd name="T28" fmla="*/ 3288 w 3489"/>
                <a:gd name="T29" fmla="*/ 616 h 2656"/>
                <a:gd name="T30" fmla="*/ 3394 w 3489"/>
                <a:gd name="T31" fmla="*/ 803 h 2656"/>
                <a:gd name="T32" fmla="*/ 3465 w 3489"/>
                <a:gd name="T33" fmla="*/ 1019 h 2656"/>
                <a:gd name="T34" fmla="*/ 3489 w 3489"/>
                <a:gd name="T35" fmla="*/ 1238 h 2656"/>
                <a:gd name="T36" fmla="*/ 3474 w 3489"/>
                <a:gd name="T37" fmla="*/ 1458 h 2656"/>
                <a:gd name="T38" fmla="*/ 3421 w 3489"/>
                <a:gd name="T39" fmla="*/ 1672 h 2656"/>
                <a:gd name="T40" fmla="*/ 3335 w 3489"/>
                <a:gd name="T41" fmla="*/ 1873 h 2656"/>
                <a:gd name="T42" fmla="*/ 3218 w 3489"/>
                <a:gd name="T43" fmla="*/ 2056 h 2656"/>
                <a:gd name="T44" fmla="*/ 3079 w 3489"/>
                <a:gd name="T45" fmla="*/ 2211 h 2656"/>
                <a:gd name="T46" fmla="*/ 2937 w 3489"/>
                <a:gd name="T47" fmla="*/ 2325 h 2656"/>
                <a:gd name="T48" fmla="*/ 2803 w 3489"/>
                <a:gd name="T49" fmla="*/ 2418 h 2656"/>
                <a:gd name="T50" fmla="*/ 2661 w 3489"/>
                <a:gd name="T51" fmla="*/ 2502 h 2656"/>
                <a:gd name="T52" fmla="*/ 2503 w 3489"/>
                <a:gd name="T53" fmla="*/ 2570 h 2656"/>
                <a:gd name="T54" fmla="*/ 2322 w 3489"/>
                <a:gd name="T55" fmla="*/ 2619 h 2656"/>
                <a:gd name="T56" fmla="*/ 2114 w 3489"/>
                <a:gd name="T57" fmla="*/ 2643 h 2656"/>
                <a:gd name="T58" fmla="*/ 1991 w 3489"/>
                <a:gd name="T59" fmla="*/ 2645 h 2656"/>
                <a:gd name="T60" fmla="*/ 1942 w 3489"/>
                <a:gd name="T61" fmla="*/ 2652 h 2656"/>
                <a:gd name="T62" fmla="*/ 1865 w 3489"/>
                <a:gd name="T63" fmla="*/ 2654 h 2656"/>
                <a:gd name="T64" fmla="*/ 1781 w 3489"/>
                <a:gd name="T65" fmla="*/ 2647 h 2656"/>
                <a:gd name="T66" fmla="*/ 1708 w 3489"/>
                <a:gd name="T67" fmla="*/ 2623 h 2656"/>
                <a:gd name="T68" fmla="*/ 1686 w 3489"/>
                <a:gd name="T69" fmla="*/ 2630 h 2656"/>
                <a:gd name="T70" fmla="*/ 1629 w 3489"/>
                <a:gd name="T71" fmla="*/ 2641 h 2656"/>
                <a:gd name="T72" fmla="*/ 1545 w 3489"/>
                <a:gd name="T73" fmla="*/ 2654 h 2656"/>
                <a:gd name="T74" fmla="*/ 1452 w 3489"/>
                <a:gd name="T75" fmla="*/ 2654 h 2656"/>
                <a:gd name="T76" fmla="*/ 1359 w 3489"/>
                <a:gd name="T77" fmla="*/ 2639 h 2656"/>
                <a:gd name="T78" fmla="*/ 1278 w 3489"/>
                <a:gd name="T79" fmla="*/ 2597 h 2656"/>
                <a:gd name="T80" fmla="*/ 1260 w 3489"/>
                <a:gd name="T81" fmla="*/ 2599 h 2656"/>
                <a:gd name="T82" fmla="*/ 1209 w 3489"/>
                <a:gd name="T83" fmla="*/ 2599 h 2656"/>
                <a:gd name="T84" fmla="*/ 1130 w 3489"/>
                <a:gd name="T85" fmla="*/ 2594 h 2656"/>
                <a:gd name="T86" fmla="*/ 1028 w 3489"/>
                <a:gd name="T87" fmla="*/ 2579 h 2656"/>
                <a:gd name="T88" fmla="*/ 911 w 3489"/>
                <a:gd name="T89" fmla="*/ 2550 h 2656"/>
                <a:gd name="T90" fmla="*/ 781 w 3489"/>
                <a:gd name="T91" fmla="*/ 2504 h 2656"/>
                <a:gd name="T92" fmla="*/ 642 w 3489"/>
                <a:gd name="T93" fmla="*/ 2433 h 2656"/>
                <a:gd name="T94" fmla="*/ 503 w 3489"/>
                <a:gd name="T95" fmla="*/ 2334 h 2656"/>
                <a:gd name="T96" fmla="*/ 368 w 3489"/>
                <a:gd name="T97" fmla="*/ 2202 h 2656"/>
                <a:gd name="T98" fmla="*/ 240 w 3489"/>
                <a:gd name="T99" fmla="*/ 2034 h 2656"/>
                <a:gd name="T100" fmla="*/ 128 w 3489"/>
                <a:gd name="T101" fmla="*/ 1825 h 2656"/>
                <a:gd name="T102" fmla="*/ 44 w 3489"/>
                <a:gd name="T103" fmla="*/ 1589 h 2656"/>
                <a:gd name="T104" fmla="*/ 4 w 3489"/>
                <a:gd name="T105" fmla="*/ 1364 h 2656"/>
                <a:gd name="T106" fmla="*/ 6 w 3489"/>
                <a:gd name="T107" fmla="*/ 1141 h 2656"/>
                <a:gd name="T108" fmla="*/ 48 w 3489"/>
                <a:gd name="T109" fmla="*/ 929 h 2656"/>
                <a:gd name="T110" fmla="*/ 128 w 3489"/>
                <a:gd name="T111" fmla="*/ 728 h 2656"/>
                <a:gd name="T112" fmla="*/ 245 w 3489"/>
                <a:gd name="T113" fmla="*/ 543 h 2656"/>
                <a:gd name="T114" fmla="*/ 393 w 3489"/>
                <a:gd name="T115" fmla="*/ 378 h 2656"/>
                <a:gd name="T116" fmla="*/ 574 w 3489"/>
                <a:gd name="T117" fmla="*/ 239 h 2656"/>
                <a:gd name="T118" fmla="*/ 785 w 3489"/>
                <a:gd name="T119" fmla="*/ 128 h 2656"/>
                <a:gd name="T120" fmla="*/ 1022 w 3489"/>
                <a:gd name="T121" fmla="*/ 49 h 2656"/>
                <a:gd name="T122" fmla="*/ 1286 w 3489"/>
                <a:gd name="T123" fmla="*/ 7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89" h="2656">
                  <a:moveTo>
                    <a:pt x="1426" y="0"/>
                  </a:moveTo>
                  <a:lnTo>
                    <a:pt x="1573" y="5"/>
                  </a:lnTo>
                  <a:lnTo>
                    <a:pt x="1723" y="20"/>
                  </a:lnTo>
                  <a:lnTo>
                    <a:pt x="1880" y="47"/>
                  </a:lnTo>
                  <a:lnTo>
                    <a:pt x="2041" y="86"/>
                  </a:lnTo>
                  <a:lnTo>
                    <a:pt x="2044" y="86"/>
                  </a:lnTo>
                  <a:lnTo>
                    <a:pt x="2046" y="84"/>
                  </a:lnTo>
                  <a:lnTo>
                    <a:pt x="2052" y="80"/>
                  </a:lnTo>
                  <a:lnTo>
                    <a:pt x="2063" y="75"/>
                  </a:lnTo>
                  <a:lnTo>
                    <a:pt x="2079" y="71"/>
                  </a:lnTo>
                  <a:lnTo>
                    <a:pt x="2101" y="66"/>
                  </a:lnTo>
                  <a:lnTo>
                    <a:pt x="2130" y="64"/>
                  </a:lnTo>
                  <a:lnTo>
                    <a:pt x="2163" y="64"/>
                  </a:lnTo>
                  <a:lnTo>
                    <a:pt x="2205" y="66"/>
                  </a:lnTo>
                  <a:lnTo>
                    <a:pt x="2255" y="71"/>
                  </a:lnTo>
                  <a:lnTo>
                    <a:pt x="2317" y="80"/>
                  </a:lnTo>
                  <a:lnTo>
                    <a:pt x="2388" y="93"/>
                  </a:lnTo>
                  <a:lnTo>
                    <a:pt x="2450" y="106"/>
                  </a:lnTo>
                  <a:lnTo>
                    <a:pt x="2516" y="122"/>
                  </a:lnTo>
                  <a:lnTo>
                    <a:pt x="2584" y="139"/>
                  </a:lnTo>
                  <a:lnTo>
                    <a:pt x="2657" y="161"/>
                  </a:lnTo>
                  <a:lnTo>
                    <a:pt x="2730" y="188"/>
                  </a:lnTo>
                  <a:lnTo>
                    <a:pt x="2805" y="219"/>
                  </a:lnTo>
                  <a:lnTo>
                    <a:pt x="2878" y="256"/>
                  </a:lnTo>
                  <a:lnTo>
                    <a:pt x="2953" y="298"/>
                  </a:lnTo>
                  <a:lnTo>
                    <a:pt x="3026" y="347"/>
                  </a:lnTo>
                  <a:lnTo>
                    <a:pt x="3096" y="402"/>
                  </a:lnTo>
                  <a:lnTo>
                    <a:pt x="3165" y="464"/>
                  </a:lnTo>
                  <a:lnTo>
                    <a:pt x="3229" y="536"/>
                  </a:lnTo>
                  <a:lnTo>
                    <a:pt x="3288" y="616"/>
                  </a:lnTo>
                  <a:lnTo>
                    <a:pt x="3343" y="706"/>
                  </a:lnTo>
                  <a:lnTo>
                    <a:pt x="3394" y="803"/>
                  </a:lnTo>
                  <a:lnTo>
                    <a:pt x="3436" y="909"/>
                  </a:lnTo>
                  <a:lnTo>
                    <a:pt x="3465" y="1019"/>
                  </a:lnTo>
                  <a:lnTo>
                    <a:pt x="3482" y="1128"/>
                  </a:lnTo>
                  <a:lnTo>
                    <a:pt x="3489" y="1238"/>
                  </a:lnTo>
                  <a:lnTo>
                    <a:pt x="3487" y="1350"/>
                  </a:lnTo>
                  <a:lnTo>
                    <a:pt x="3474" y="1458"/>
                  </a:lnTo>
                  <a:lnTo>
                    <a:pt x="3452" y="1569"/>
                  </a:lnTo>
                  <a:lnTo>
                    <a:pt x="3421" y="1672"/>
                  </a:lnTo>
                  <a:lnTo>
                    <a:pt x="3381" y="1776"/>
                  </a:lnTo>
                  <a:lnTo>
                    <a:pt x="3335" y="1873"/>
                  </a:lnTo>
                  <a:lnTo>
                    <a:pt x="3279" y="1968"/>
                  </a:lnTo>
                  <a:lnTo>
                    <a:pt x="3218" y="2056"/>
                  </a:lnTo>
                  <a:lnTo>
                    <a:pt x="3151" y="2136"/>
                  </a:lnTo>
                  <a:lnTo>
                    <a:pt x="3079" y="2211"/>
                  </a:lnTo>
                  <a:lnTo>
                    <a:pt x="3001" y="2277"/>
                  </a:lnTo>
                  <a:lnTo>
                    <a:pt x="2937" y="2325"/>
                  </a:lnTo>
                  <a:lnTo>
                    <a:pt x="2871" y="2372"/>
                  </a:lnTo>
                  <a:lnTo>
                    <a:pt x="2803" y="2418"/>
                  </a:lnTo>
                  <a:lnTo>
                    <a:pt x="2734" y="2462"/>
                  </a:lnTo>
                  <a:lnTo>
                    <a:pt x="2661" y="2502"/>
                  </a:lnTo>
                  <a:lnTo>
                    <a:pt x="2584" y="2539"/>
                  </a:lnTo>
                  <a:lnTo>
                    <a:pt x="2503" y="2570"/>
                  </a:lnTo>
                  <a:lnTo>
                    <a:pt x="2414" y="2599"/>
                  </a:lnTo>
                  <a:lnTo>
                    <a:pt x="2322" y="2619"/>
                  </a:lnTo>
                  <a:lnTo>
                    <a:pt x="2222" y="2634"/>
                  </a:lnTo>
                  <a:lnTo>
                    <a:pt x="2114" y="2643"/>
                  </a:lnTo>
                  <a:lnTo>
                    <a:pt x="1999" y="2645"/>
                  </a:lnTo>
                  <a:lnTo>
                    <a:pt x="1991" y="2645"/>
                  </a:lnTo>
                  <a:lnTo>
                    <a:pt x="1973" y="2647"/>
                  </a:lnTo>
                  <a:lnTo>
                    <a:pt x="1942" y="2652"/>
                  </a:lnTo>
                  <a:lnTo>
                    <a:pt x="1907" y="2654"/>
                  </a:lnTo>
                  <a:lnTo>
                    <a:pt x="1865" y="2654"/>
                  </a:lnTo>
                  <a:lnTo>
                    <a:pt x="1823" y="2654"/>
                  </a:lnTo>
                  <a:lnTo>
                    <a:pt x="1781" y="2647"/>
                  </a:lnTo>
                  <a:lnTo>
                    <a:pt x="1741" y="2639"/>
                  </a:lnTo>
                  <a:lnTo>
                    <a:pt x="1708" y="2623"/>
                  </a:lnTo>
                  <a:lnTo>
                    <a:pt x="1701" y="2625"/>
                  </a:lnTo>
                  <a:lnTo>
                    <a:pt x="1686" y="2630"/>
                  </a:lnTo>
                  <a:lnTo>
                    <a:pt x="1662" y="2634"/>
                  </a:lnTo>
                  <a:lnTo>
                    <a:pt x="1629" y="2641"/>
                  </a:lnTo>
                  <a:lnTo>
                    <a:pt x="1589" y="2647"/>
                  </a:lnTo>
                  <a:lnTo>
                    <a:pt x="1545" y="2654"/>
                  </a:lnTo>
                  <a:lnTo>
                    <a:pt x="1498" y="2656"/>
                  </a:lnTo>
                  <a:lnTo>
                    <a:pt x="1452" y="2654"/>
                  </a:lnTo>
                  <a:lnTo>
                    <a:pt x="1403" y="2650"/>
                  </a:lnTo>
                  <a:lnTo>
                    <a:pt x="1359" y="2639"/>
                  </a:lnTo>
                  <a:lnTo>
                    <a:pt x="1315" y="2621"/>
                  </a:lnTo>
                  <a:lnTo>
                    <a:pt x="1278" y="2597"/>
                  </a:lnTo>
                  <a:lnTo>
                    <a:pt x="1273" y="2597"/>
                  </a:lnTo>
                  <a:lnTo>
                    <a:pt x="1260" y="2599"/>
                  </a:lnTo>
                  <a:lnTo>
                    <a:pt x="1238" y="2599"/>
                  </a:lnTo>
                  <a:lnTo>
                    <a:pt x="1209" y="2599"/>
                  </a:lnTo>
                  <a:lnTo>
                    <a:pt x="1174" y="2597"/>
                  </a:lnTo>
                  <a:lnTo>
                    <a:pt x="1130" y="2594"/>
                  </a:lnTo>
                  <a:lnTo>
                    <a:pt x="1081" y="2588"/>
                  </a:lnTo>
                  <a:lnTo>
                    <a:pt x="1028" y="2579"/>
                  </a:lnTo>
                  <a:lnTo>
                    <a:pt x="971" y="2568"/>
                  </a:lnTo>
                  <a:lnTo>
                    <a:pt x="911" y="2550"/>
                  </a:lnTo>
                  <a:lnTo>
                    <a:pt x="847" y="2530"/>
                  </a:lnTo>
                  <a:lnTo>
                    <a:pt x="781" y="2504"/>
                  </a:lnTo>
                  <a:lnTo>
                    <a:pt x="713" y="2471"/>
                  </a:lnTo>
                  <a:lnTo>
                    <a:pt x="642" y="2433"/>
                  </a:lnTo>
                  <a:lnTo>
                    <a:pt x="574" y="2387"/>
                  </a:lnTo>
                  <a:lnTo>
                    <a:pt x="503" y="2334"/>
                  </a:lnTo>
                  <a:lnTo>
                    <a:pt x="435" y="2272"/>
                  </a:lnTo>
                  <a:lnTo>
                    <a:pt x="368" y="2202"/>
                  </a:lnTo>
                  <a:lnTo>
                    <a:pt x="304" y="2122"/>
                  </a:lnTo>
                  <a:lnTo>
                    <a:pt x="240" y="2034"/>
                  </a:lnTo>
                  <a:lnTo>
                    <a:pt x="183" y="1935"/>
                  </a:lnTo>
                  <a:lnTo>
                    <a:pt x="128" y="1825"/>
                  </a:lnTo>
                  <a:lnTo>
                    <a:pt x="79" y="1703"/>
                  </a:lnTo>
                  <a:lnTo>
                    <a:pt x="44" y="1589"/>
                  </a:lnTo>
                  <a:lnTo>
                    <a:pt x="17" y="1476"/>
                  </a:lnTo>
                  <a:lnTo>
                    <a:pt x="4" y="1364"/>
                  </a:lnTo>
                  <a:lnTo>
                    <a:pt x="0" y="1251"/>
                  </a:lnTo>
                  <a:lnTo>
                    <a:pt x="6" y="1141"/>
                  </a:lnTo>
                  <a:lnTo>
                    <a:pt x="22" y="1035"/>
                  </a:lnTo>
                  <a:lnTo>
                    <a:pt x="48" y="929"/>
                  </a:lnTo>
                  <a:lnTo>
                    <a:pt x="84" y="825"/>
                  </a:lnTo>
                  <a:lnTo>
                    <a:pt x="128" y="728"/>
                  </a:lnTo>
                  <a:lnTo>
                    <a:pt x="183" y="633"/>
                  </a:lnTo>
                  <a:lnTo>
                    <a:pt x="245" y="543"/>
                  </a:lnTo>
                  <a:lnTo>
                    <a:pt x="315" y="457"/>
                  </a:lnTo>
                  <a:lnTo>
                    <a:pt x="393" y="378"/>
                  </a:lnTo>
                  <a:lnTo>
                    <a:pt x="481" y="305"/>
                  </a:lnTo>
                  <a:lnTo>
                    <a:pt x="574" y="239"/>
                  </a:lnTo>
                  <a:lnTo>
                    <a:pt x="675" y="179"/>
                  </a:lnTo>
                  <a:lnTo>
                    <a:pt x="785" y="128"/>
                  </a:lnTo>
                  <a:lnTo>
                    <a:pt x="900" y="84"/>
                  </a:lnTo>
                  <a:lnTo>
                    <a:pt x="1022" y="49"/>
                  </a:lnTo>
                  <a:lnTo>
                    <a:pt x="1152" y="22"/>
                  </a:lnTo>
                  <a:lnTo>
                    <a:pt x="1286" y="7"/>
                  </a:lnTo>
                  <a:lnTo>
                    <a:pt x="1426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157"/>
            <p:cNvSpPr>
              <a:spLocks noEditPoints="1"/>
            </p:cNvSpPr>
            <p:nvPr/>
          </p:nvSpPr>
          <p:spPr bwMode="auto">
            <a:xfrm flipH="1">
              <a:off x="1011265" y="4347920"/>
              <a:ext cx="461605" cy="1593149"/>
            </a:xfrm>
            <a:custGeom>
              <a:avLst/>
              <a:gdLst>
                <a:gd name="T0" fmla="*/ 27 w 565"/>
                <a:gd name="T1" fmla="*/ 19 h 1950"/>
                <a:gd name="T2" fmla="*/ 119 w 565"/>
                <a:gd name="T3" fmla="*/ 97 h 1950"/>
                <a:gd name="T4" fmla="*/ 221 w 565"/>
                <a:gd name="T5" fmla="*/ 194 h 1950"/>
                <a:gd name="T6" fmla="*/ 309 w 565"/>
                <a:gd name="T7" fmla="*/ 293 h 1950"/>
                <a:gd name="T8" fmla="*/ 382 w 565"/>
                <a:gd name="T9" fmla="*/ 390 h 1950"/>
                <a:gd name="T10" fmla="*/ 442 w 565"/>
                <a:gd name="T11" fmla="*/ 487 h 1950"/>
                <a:gd name="T12" fmla="*/ 488 w 565"/>
                <a:gd name="T13" fmla="*/ 584 h 1950"/>
                <a:gd name="T14" fmla="*/ 523 w 565"/>
                <a:gd name="T15" fmla="*/ 679 h 1950"/>
                <a:gd name="T16" fmla="*/ 545 w 565"/>
                <a:gd name="T17" fmla="*/ 772 h 1950"/>
                <a:gd name="T18" fmla="*/ 561 w 565"/>
                <a:gd name="T19" fmla="*/ 864 h 1950"/>
                <a:gd name="T20" fmla="*/ 565 w 565"/>
                <a:gd name="T21" fmla="*/ 955 h 1950"/>
                <a:gd name="T22" fmla="*/ 561 w 565"/>
                <a:gd name="T23" fmla="*/ 1041 h 1950"/>
                <a:gd name="T24" fmla="*/ 550 w 565"/>
                <a:gd name="T25" fmla="*/ 1127 h 1950"/>
                <a:gd name="T26" fmla="*/ 532 w 565"/>
                <a:gd name="T27" fmla="*/ 1211 h 1950"/>
                <a:gd name="T28" fmla="*/ 508 w 565"/>
                <a:gd name="T29" fmla="*/ 1290 h 1950"/>
                <a:gd name="T30" fmla="*/ 479 w 565"/>
                <a:gd name="T31" fmla="*/ 1367 h 1950"/>
                <a:gd name="T32" fmla="*/ 446 w 565"/>
                <a:gd name="T33" fmla="*/ 1440 h 1950"/>
                <a:gd name="T34" fmla="*/ 411 w 565"/>
                <a:gd name="T35" fmla="*/ 1508 h 1950"/>
                <a:gd name="T36" fmla="*/ 373 w 565"/>
                <a:gd name="T37" fmla="*/ 1575 h 1950"/>
                <a:gd name="T38" fmla="*/ 336 w 565"/>
                <a:gd name="T39" fmla="*/ 1634 h 1950"/>
                <a:gd name="T40" fmla="*/ 296 w 565"/>
                <a:gd name="T41" fmla="*/ 1691 h 1950"/>
                <a:gd name="T42" fmla="*/ 256 w 565"/>
                <a:gd name="T43" fmla="*/ 1742 h 1950"/>
                <a:gd name="T44" fmla="*/ 219 w 565"/>
                <a:gd name="T45" fmla="*/ 1789 h 1950"/>
                <a:gd name="T46" fmla="*/ 183 w 565"/>
                <a:gd name="T47" fmla="*/ 1830 h 1950"/>
                <a:gd name="T48" fmla="*/ 150 w 565"/>
                <a:gd name="T49" fmla="*/ 1866 h 1950"/>
                <a:gd name="T50" fmla="*/ 122 w 565"/>
                <a:gd name="T51" fmla="*/ 1897 h 1950"/>
                <a:gd name="T52" fmla="*/ 99 w 565"/>
                <a:gd name="T53" fmla="*/ 1919 h 1950"/>
                <a:gd name="T54" fmla="*/ 80 w 565"/>
                <a:gd name="T55" fmla="*/ 1936 h 1950"/>
                <a:gd name="T56" fmla="*/ 69 w 565"/>
                <a:gd name="T57" fmla="*/ 1947 h 1950"/>
                <a:gd name="T58" fmla="*/ 64 w 565"/>
                <a:gd name="T59" fmla="*/ 1950 h 1950"/>
                <a:gd name="T60" fmla="*/ 144 w 565"/>
                <a:gd name="T61" fmla="*/ 1817 h 1950"/>
                <a:gd name="T62" fmla="*/ 210 w 565"/>
                <a:gd name="T63" fmla="*/ 1689 h 1950"/>
                <a:gd name="T64" fmla="*/ 265 w 565"/>
                <a:gd name="T65" fmla="*/ 1568 h 1950"/>
                <a:gd name="T66" fmla="*/ 311 w 565"/>
                <a:gd name="T67" fmla="*/ 1449 h 1950"/>
                <a:gd name="T68" fmla="*/ 349 w 565"/>
                <a:gd name="T69" fmla="*/ 1334 h 1950"/>
                <a:gd name="T70" fmla="*/ 375 w 565"/>
                <a:gd name="T71" fmla="*/ 1226 h 1950"/>
                <a:gd name="T72" fmla="*/ 395 w 565"/>
                <a:gd name="T73" fmla="*/ 1120 h 1950"/>
                <a:gd name="T74" fmla="*/ 406 w 565"/>
                <a:gd name="T75" fmla="*/ 1021 h 1950"/>
                <a:gd name="T76" fmla="*/ 411 w 565"/>
                <a:gd name="T77" fmla="*/ 926 h 1950"/>
                <a:gd name="T78" fmla="*/ 408 w 565"/>
                <a:gd name="T79" fmla="*/ 836 h 1950"/>
                <a:gd name="T80" fmla="*/ 400 w 565"/>
                <a:gd name="T81" fmla="*/ 750 h 1950"/>
                <a:gd name="T82" fmla="*/ 389 w 565"/>
                <a:gd name="T83" fmla="*/ 668 h 1950"/>
                <a:gd name="T84" fmla="*/ 371 w 565"/>
                <a:gd name="T85" fmla="*/ 591 h 1950"/>
                <a:gd name="T86" fmla="*/ 349 w 565"/>
                <a:gd name="T87" fmla="*/ 520 h 1950"/>
                <a:gd name="T88" fmla="*/ 325 w 565"/>
                <a:gd name="T89" fmla="*/ 452 h 1950"/>
                <a:gd name="T90" fmla="*/ 298 w 565"/>
                <a:gd name="T91" fmla="*/ 390 h 1950"/>
                <a:gd name="T92" fmla="*/ 269 w 565"/>
                <a:gd name="T93" fmla="*/ 333 h 1950"/>
                <a:gd name="T94" fmla="*/ 238 w 565"/>
                <a:gd name="T95" fmla="*/ 280 h 1950"/>
                <a:gd name="T96" fmla="*/ 208 w 565"/>
                <a:gd name="T97" fmla="*/ 231 h 1950"/>
                <a:gd name="T98" fmla="*/ 177 w 565"/>
                <a:gd name="T99" fmla="*/ 187 h 1950"/>
                <a:gd name="T100" fmla="*/ 146 w 565"/>
                <a:gd name="T101" fmla="*/ 147 h 1950"/>
                <a:gd name="T102" fmla="*/ 117 w 565"/>
                <a:gd name="T103" fmla="*/ 112 h 1950"/>
                <a:gd name="T104" fmla="*/ 91 w 565"/>
                <a:gd name="T105" fmla="*/ 81 h 1950"/>
                <a:gd name="T106" fmla="*/ 66 w 565"/>
                <a:gd name="T107" fmla="*/ 57 h 1950"/>
                <a:gd name="T108" fmla="*/ 44 w 565"/>
                <a:gd name="T109" fmla="*/ 35 h 1950"/>
                <a:gd name="T110" fmla="*/ 27 w 565"/>
                <a:gd name="T111" fmla="*/ 19 h 1950"/>
                <a:gd name="T112" fmla="*/ 0 w 565"/>
                <a:gd name="T113" fmla="*/ 0 h 1950"/>
                <a:gd name="T114" fmla="*/ 2 w 565"/>
                <a:gd name="T115" fmla="*/ 2 h 1950"/>
                <a:gd name="T116" fmla="*/ 11 w 565"/>
                <a:gd name="T117" fmla="*/ 8 h 1950"/>
                <a:gd name="T118" fmla="*/ 27 w 565"/>
                <a:gd name="T119" fmla="*/ 19 h 1950"/>
                <a:gd name="T120" fmla="*/ 27 w 565"/>
                <a:gd name="T121" fmla="*/ 19 h 1950"/>
                <a:gd name="T122" fmla="*/ 0 w 565"/>
                <a:gd name="T123" fmla="*/ 0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1950">
                  <a:moveTo>
                    <a:pt x="27" y="19"/>
                  </a:moveTo>
                  <a:lnTo>
                    <a:pt x="119" y="97"/>
                  </a:lnTo>
                  <a:lnTo>
                    <a:pt x="221" y="194"/>
                  </a:lnTo>
                  <a:lnTo>
                    <a:pt x="309" y="293"/>
                  </a:lnTo>
                  <a:lnTo>
                    <a:pt x="382" y="390"/>
                  </a:lnTo>
                  <a:lnTo>
                    <a:pt x="442" y="487"/>
                  </a:lnTo>
                  <a:lnTo>
                    <a:pt x="488" y="584"/>
                  </a:lnTo>
                  <a:lnTo>
                    <a:pt x="523" y="679"/>
                  </a:lnTo>
                  <a:lnTo>
                    <a:pt x="545" y="772"/>
                  </a:lnTo>
                  <a:lnTo>
                    <a:pt x="561" y="864"/>
                  </a:lnTo>
                  <a:lnTo>
                    <a:pt x="565" y="955"/>
                  </a:lnTo>
                  <a:lnTo>
                    <a:pt x="561" y="1041"/>
                  </a:lnTo>
                  <a:lnTo>
                    <a:pt x="550" y="1127"/>
                  </a:lnTo>
                  <a:lnTo>
                    <a:pt x="532" y="1211"/>
                  </a:lnTo>
                  <a:lnTo>
                    <a:pt x="508" y="1290"/>
                  </a:lnTo>
                  <a:lnTo>
                    <a:pt x="479" y="1367"/>
                  </a:lnTo>
                  <a:lnTo>
                    <a:pt x="446" y="1440"/>
                  </a:lnTo>
                  <a:lnTo>
                    <a:pt x="411" y="1508"/>
                  </a:lnTo>
                  <a:lnTo>
                    <a:pt x="373" y="1575"/>
                  </a:lnTo>
                  <a:lnTo>
                    <a:pt x="336" y="1634"/>
                  </a:lnTo>
                  <a:lnTo>
                    <a:pt x="296" y="1691"/>
                  </a:lnTo>
                  <a:lnTo>
                    <a:pt x="256" y="1742"/>
                  </a:lnTo>
                  <a:lnTo>
                    <a:pt x="219" y="1789"/>
                  </a:lnTo>
                  <a:lnTo>
                    <a:pt x="183" y="1830"/>
                  </a:lnTo>
                  <a:lnTo>
                    <a:pt x="150" y="1866"/>
                  </a:lnTo>
                  <a:lnTo>
                    <a:pt x="122" y="1897"/>
                  </a:lnTo>
                  <a:lnTo>
                    <a:pt x="99" y="1919"/>
                  </a:lnTo>
                  <a:lnTo>
                    <a:pt x="80" y="1936"/>
                  </a:lnTo>
                  <a:lnTo>
                    <a:pt x="69" y="1947"/>
                  </a:lnTo>
                  <a:lnTo>
                    <a:pt x="64" y="1950"/>
                  </a:lnTo>
                  <a:lnTo>
                    <a:pt x="144" y="1817"/>
                  </a:lnTo>
                  <a:lnTo>
                    <a:pt x="210" y="1689"/>
                  </a:lnTo>
                  <a:lnTo>
                    <a:pt x="265" y="1568"/>
                  </a:lnTo>
                  <a:lnTo>
                    <a:pt x="311" y="1449"/>
                  </a:lnTo>
                  <a:lnTo>
                    <a:pt x="349" y="1334"/>
                  </a:lnTo>
                  <a:lnTo>
                    <a:pt x="375" y="1226"/>
                  </a:lnTo>
                  <a:lnTo>
                    <a:pt x="395" y="1120"/>
                  </a:lnTo>
                  <a:lnTo>
                    <a:pt x="406" y="1021"/>
                  </a:lnTo>
                  <a:lnTo>
                    <a:pt x="411" y="926"/>
                  </a:lnTo>
                  <a:lnTo>
                    <a:pt x="408" y="836"/>
                  </a:lnTo>
                  <a:lnTo>
                    <a:pt x="400" y="750"/>
                  </a:lnTo>
                  <a:lnTo>
                    <a:pt x="389" y="668"/>
                  </a:lnTo>
                  <a:lnTo>
                    <a:pt x="371" y="591"/>
                  </a:lnTo>
                  <a:lnTo>
                    <a:pt x="349" y="520"/>
                  </a:lnTo>
                  <a:lnTo>
                    <a:pt x="325" y="452"/>
                  </a:lnTo>
                  <a:lnTo>
                    <a:pt x="298" y="390"/>
                  </a:lnTo>
                  <a:lnTo>
                    <a:pt x="269" y="333"/>
                  </a:lnTo>
                  <a:lnTo>
                    <a:pt x="238" y="280"/>
                  </a:lnTo>
                  <a:lnTo>
                    <a:pt x="208" y="231"/>
                  </a:lnTo>
                  <a:lnTo>
                    <a:pt x="177" y="187"/>
                  </a:lnTo>
                  <a:lnTo>
                    <a:pt x="146" y="147"/>
                  </a:lnTo>
                  <a:lnTo>
                    <a:pt x="117" y="112"/>
                  </a:lnTo>
                  <a:lnTo>
                    <a:pt x="91" y="81"/>
                  </a:lnTo>
                  <a:lnTo>
                    <a:pt x="66" y="57"/>
                  </a:lnTo>
                  <a:lnTo>
                    <a:pt x="44" y="35"/>
                  </a:lnTo>
                  <a:lnTo>
                    <a:pt x="27" y="19"/>
                  </a:lnTo>
                  <a:close/>
                  <a:moveTo>
                    <a:pt x="0" y="0"/>
                  </a:moveTo>
                  <a:lnTo>
                    <a:pt x="2" y="2"/>
                  </a:lnTo>
                  <a:lnTo>
                    <a:pt x="11" y="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158"/>
            <p:cNvSpPr>
              <a:spLocks/>
            </p:cNvSpPr>
            <p:nvPr/>
          </p:nvSpPr>
          <p:spPr bwMode="auto">
            <a:xfrm flipH="1">
              <a:off x="1236757" y="4279292"/>
              <a:ext cx="636443" cy="1845602"/>
            </a:xfrm>
            <a:custGeom>
              <a:avLst/>
              <a:gdLst>
                <a:gd name="T0" fmla="*/ 99 w 779"/>
                <a:gd name="T1" fmla="*/ 2 h 2259"/>
                <a:gd name="T2" fmla="*/ 133 w 779"/>
                <a:gd name="T3" fmla="*/ 17 h 2259"/>
                <a:gd name="T4" fmla="*/ 192 w 779"/>
                <a:gd name="T5" fmla="*/ 50 h 2259"/>
                <a:gd name="T6" fmla="*/ 274 w 779"/>
                <a:gd name="T7" fmla="*/ 99 h 2259"/>
                <a:gd name="T8" fmla="*/ 367 w 779"/>
                <a:gd name="T9" fmla="*/ 167 h 2259"/>
                <a:gd name="T10" fmla="*/ 464 w 779"/>
                <a:gd name="T11" fmla="*/ 256 h 2259"/>
                <a:gd name="T12" fmla="*/ 559 w 779"/>
                <a:gd name="T13" fmla="*/ 362 h 2259"/>
                <a:gd name="T14" fmla="*/ 647 w 779"/>
                <a:gd name="T15" fmla="*/ 489 h 2259"/>
                <a:gd name="T16" fmla="*/ 715 w 779"/>
                <a:gd name="T17" fmla="*/ 637 h 2259"/>
                <a:gd name="T18" fmla="*/ 762 w 779"/>
                <a:gd name="T19" fmla="*/ 807 h 2259"/>
                <a:gd name="T20" fmla="*/ 779 w 779"/>
                <a:gd name="T21" fmla="*/ 999 h 2259"/>
                <a:gd name="T22" fmla="*/ 755 w 779"/>
                <a:gd name="T23" fmla="*/ 1237 h 2259"/>
                <a:gd name="T24" fmla="*/ 700 w 779"/>
                <a:gd name="T25" fmla="*/ 1475 h 2259"/>
                <a:gd name="T26" fmla="*/ 627 w 779"/>
                <a:gd name="T27" fmla="*/ 1676 h 2259"/>
                <a:gd name="T28" fmla="*/ 534 w 779"/>
                <a:gd name="T29" fmla="*/ 1842 h 2259"/>
                <a:gd name="T30" fmla="*/ 433 w 779"/>
                <a:gd name="T31" fmla="*/ 1976 h 2259"/>
                <a:gd name="T32" fmla="*/ 322 w 779"/>
                <a:gd name="T33" fmla="*/ 2082 h 2259"/>
                <a:gd name="T34" fmla="*/ 212 w 779"/>
                <a:gd name="T35" fmla="*/ 2164 h 2259"/>
                <a:gd name="T36" fmla="*/ 102 w 779"/>
                <a:gd name="T37" fmla="*/ 2221 h 2259"/>
                <a:gd name="T38" fmla="*/ 0 w 779"/>
                <a:gd name="T39" fmla="*/ 2259 h 2259"/>
                <a:gd name="T40" fmla="*/ 16 w 779"/>
                <a:gd name="T41" fmla="*/ 2243 h 2259"/>
                <a:gd name="T42" fmla="*/ 58 w 779"/>
                <a:gd name="T43" fmla="*/ 2199 h 2259"/>
                <a:gd name="T44" fmla="*/ 119 w 779"/>
                <a:gd name="T45" fmla="*/ 2124 h 2259"/>
                <a:gd name="T46" fmla="*/ 192 w 779"/>
                <a:gd name="T47" fmla="*/ 2025 h 2259"/>
                <a:gd name="T48" fmla="*/ 269 w 779"/>
                <a:gd name="T49" fmla="*/ 1901 h 2259"/>
                <a:gd name="T50" fmla="*/ 347 w 779"/>
                <a:gd name="T51" fmla="*/ 1756 h 2259"/>
                <a:gd name="T52" fmla="*/ 413 w 779"/>
                <a:gd name="T53" fmla="*/ 1588 h 2259"/>
                <a:gd name="T54" fmla="*/ 461 w 779"/>
                <a:gd name="T55" fmla="*/ 1403 h 2259"/>
                <a:gd name="T56" fmla="*/ 488 w 779"/>
                <a:gd name="T57" fmla="*/ 1198 h 2259"/>
                <a:gd name="T58" fmla="*/ 484 w 779"/>
                <a:gd name="T59" fmla="*/ 970 h 2259"/>
                <a:gd name="T60" fmla="*/ 453 w 779"/>
                <a:gd name="T61" fmla="*/ 752 h 2259"/>
                <a:gd name="T62" fmla="*/ 402 w 779"/>
                <a:gd name="T63" fmla="*/ 558 h 2259"/>
                <a:gd name="T64" fmla="*/ 338 w 779"/>
                <a:gd name="T65" fmla="*/ 392 h 2259"/>
                <a:gd name="T66" fmla="*/ 269 w 779"/>
                <a:gd name="T67" fmla="*/ 253 h 2259"/>
                <a:gd name="T68" fmla="*/ 203 w 779"/>
                <a:gd name="T69" fmla="*/ 143 h 2259"/>
                <a:gd name="T70" fmla="*/ 148 w 779"/>
                <a:gd name="T71" fmla="*/ 64 h 2259"/>
                <a:gd name="T72" fmla="*/ 108 w 779"/>
                <a:gd name="T73" fmla="*/ 15 h 2259"/>
                <a:gd name="T74" fmla="*/ 95 w 779"/>
                <a:gd name="T75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259">
                  <a:moveTo>
                    <a:pt x="95" y="0"/>
                  </a:moveTo>
                  <a:lnTo>
                    <a:pt x="99" y="2"/>
                  </a:lnTo>
                  <a:lnTo>
                    <a:pt x="113" y="6"/>
                  </a:lnTo>
                  <a:lnTo>
                    <a:pt x="133" y="17"/>
                  </a:lnTo>
                  <a:lnTo>
                    <a:pt x="159" y="31"/>
                  </a:lnTo>
                  <a:lnTo>
                    <a:pt x="192" y="50"/>
                  </a:lnTo>
                  <a:lnTo>
                    <a:pt x="232" y="73"/>
                  </a:lnTo>
                  <a:lnTo>
                    <a:pt x="274" y="99"/>
                  </a:lnTo>
                  <a:lnTo>
                    <a:pt x="318" y="132"/>
                  </a:lnTo>
                  <a:lnTo>
                    <a:pt x="367" y="167"/>
                  </a:lnTo>
                  <a:lnTo>
                    <a:pt x="415" y="209"/>
                  </a:lnTo>
                  <a:lnTo>
                    <a:pt x="464" y="256"/>
                  </a:lnTo>
                  <a:lnTo>
                    <a:pt x="512" y="306"/>
                  </a:lnTo>
                  <a:lnTo>
                    <a:pt x="559" y="362"/>
                  </a:lnTo>
                  <a:lnTo>
                    <a:pt x="605" y="423"/>
                  </a:lnTo>
                  <a:lnTo>
                    <a:pt x="647" y="489"/>
                  </a:lnTo>
                  <a:lnTo>
                    <a:pt x="684" y="560"/>
                  </a:lnTo>
                  <a:lnTo>
                    <a:pt x="715" y="637"/>
                  </a:lnTo>
                  <a:lnTo>
                    <a:pt x="742" y="719"/>
                  </a:lnTo>
                  <a:lnTo>
                    <a:pt x="762" y="807"/>
                  </a:lnTo>
                  <a:lnTo>
                    <a:pt x="775" y="900"/>
                  </a:lnTo>
                  <a:lnTo>
                    <a:pt x="779" y="999"/>
                  </a:lnTo>
                  <a:lnTo>
                    <a:pt x="773" y="1103"/>
                  </a:lnTo>
                  <a:lnTo>
                    <a:pt x="755" y="1237"/>
                  </a:lnTo>
                  <a:lnTo>
                    <a:pt x="731" y="1361"/>
                  </a:lnTo>
                  <a:lnTo>
                    <a:pt x="700" y="1475"/>
                  </a:lnTo>
                  <a:lnTo>
                    <a:pt x="667" y="1581"/>
                  </a:lnTo>
                  <a:lnTo>
                    <a:pt x="627" y="1676"/>
                  </a:lnTo>
                  <a:lnTo>
                    <a:pt x="583" y="1764"/>
                  </a:lnTo>
                  <a:lnTo>
                    <a:pt x="534" y="1842"/>
                  </a:lnTo>
                  <a:lnTo>
                    <a:pt x="486" y="1914"/>
                  </a:lnTo>
                  <a:lnTo>
                    <a:pt x="433" y="1976"/>
                  </a:lnTo>
                  <a:lnTo>
                    <a:pt x="378" y="2034"/>
                  </a:lnTo>
                  <a:lnTo>
                    <a:pt x="322" y="2082"/>
                  </a:lnTo>
                  <a:lnTo>
                    <a:pt x="267" y="2126"/>
                  </a:lnTo>
                  <a:lnTo>
                    <a:pt x="212" y="2164"/>
                  </a:lnTo>
                  <a:lnTo>
                    <a:pt x="157" y="2195"/>
                  </a:lnTo>
                  <a:lnTo>
                    <a:pt x="102" y="2221"/>
                  </a:lnTo>
                  <a:lnTo>
                    <a:pt x="51" y="2243"/>
                  </a:lnTo>
                  <a:lnTo>
                    <a:pt x="0" y="2259"/>
                  </a:lnTo>
                  <a:lnTo>
                    <a:pt x="5" y="2254"/>
                  </a:lnTo>
                  <a:lnTo>
                    <a:pt x="16" y="2243"/>
                  </a:lnTo>
                  <a:lnTo>
                    <a:pt x="35" y="2225"/>
                  </a:lnTo>
                  <a:lnTo>
                    <a:pt x="58" y="2199"/>
                  </a:lnTo>
                  <a:lnTo>
                    <a:pt x="86" y="2166"/>
                  </a:lnTo>
                  <a:lnTo>
                    <a:pt x="119" y="2124"/>
                  </a:lnTo>
                  <a:lnTo>
                    <a:pt x="155" y="2078"/>
                  </a:lnTo>
                  <a:lnTo>
                    <a:pt x="192" y="2025"/>
                  </a:lnTo>
                  <a:lnTo>
                    <a:pt x="232" y="1967"/>
                  </a:lnTo>
                  <a:lnTo>
                    <a:pt x="269" y="1901"/>
                  </a:lnTo>
                  <a:lnTo>
                    <a:pt x="309" y="1831"/>
                  </a:lnTo>
                  <a:lnTo>
                    <a:pt x="347" y="1756"/>
                  </a:lnTo>
                  <a:lnTo>
                    <a:pt x="382" y="1674"/>
                  </a:lnTo>
                  <a:lnTo>
                    <a:pt x="413" y="1588"/>
                  </a:lnTo>
                  <a:lnTo>
                    <a:pt x="439" y="1498"/>
                  </a:lnTo>
                  <a:lnTo>
                    <a:pt x="461" y="1403"/>
                  </a:lnTo>
                  <a:lnTo>
                    <a:pt x="479" y="1301"/>
                  </a:lnTo>
                  <a:lnTo>
                    <a:pt x="488" y="1198"/>
                  </a:lnTo>
                  <a:lnTo>
                    <a:pt x="490" y="1092"/>
                  </a:lnTo>
                  <a:lnTo>
                    <a:pt x="484" y="970"/>
                  </a:lnTo>
                  <a:lnTo>
                    <a:pt x="470" y="858"/>
                  </a:lnTo>
                  <a:lnTo>
                    <a:pt x="453" y="752"/>
                  </a:lnTo>
                  <a:lnTo>
                    <a:pt x="428" y="650"/>
                  </a:lnTo>
                  <a:lnTo>
                    <a:pt x="402" y="558"/>
                  </a:lnTo>
                  <a:lnTo>
                    <a:pt x="371" y="472"/>
                  </a:lnTo>
                  <a:lnTo>
                    <a:pt x="338" y="392"/>
                  </a:lnTo>
                  <a:lnTo>
                    <a:pt x="305" y="320"/>
                  </a:lnTo>
                  <a:lnTo>
                    <a:pt x="269" y="253"/>
                  </a:lnTo>
                  <a:lnTo>
                    <a:pt x="236" y="194"/>
                  </a:lnTo>
                  <a:lnTo>
                    <a:pt x="203" y="143"/>
                  </a:lnTo>
                  <a:lnTo>
                    <a:pt x="175" y="99"/>
                  </a:lnTo>
                  <a:lnTo>
                    <a:pt x="148" y="64"/>
                  </a:lnTo>
                  <a:lnTo>
                    <a:pt x="126" y="35"/>
                  </a:lnTo>
                  <a:lnTo>
                    <a:pt x="108" y="15"/>
                  </a:lnTo>
                  <a:lnTo>
                    <a:pt x="97" y="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159"/>
            <p:cNvSpPr>
              <a:spLocks/>
            </p:cNvSpPr>
            <p:nvPr/>
          </p:nvSpPr>
          <p:spPr bwMode="auto">
            <a:xfrm flipH="1">
              <a:off x="1584799" y="4204945"/>
              <a:ext cx="1468966" cy="1962433"/>
            </a:xfrm>
            <a:custGeom>
              <a:avLst/>
              <a:gdLst>
                <a:gd name="T0" fmla="*/ 1220 w 1798"/>
                <a:gd name="T1" fmla="*/ 5 h 2402"/>
                <a:gd name="T2" fmla="*/ 1322 w 1798"/>
                <a:gd name="T3" fmla="*/ 42 h 2402"/>
                <a:gd name="T4" fmla="*/ 1463 w 1798"/>
                <a:gd name="T5" fmla="*/ 139 h 2402"/>
                <a:gd name="T6" fmla="*/ 1613 w 1798"/>
                <a:gd name="T7" fmla="*/ 331 h 2402"/>
                <a:gd name="T8" fmla="*/ 1737 w 1798"/>
                <a:gd name="T9" fmla="*/ 644 h 2402"/>
                <a:gd name="T10" fmla="*/ 1798 w 1798"/>
                <a:gd name="T11" fmla="*/ 1110 h 2402"/>
                <a:gd name="T12" fmla="*/ 1759 w 1798"/>
                <a:gd name="T13" fmla="*/ 1575 h 2402"/>
                <a:gd name="T14" fmla="*/ 1631 w 1798"/>
                <a:gd name="T15" fmla="*/ 1917 h 2402"/>
                <a:gd name="T16" fmla="*/ 1456 w 1798"/>
                <a:gd name="T17" fmla="*/ 2153 h 2402"/>
                <a:gd name="T18" fmla="*/ 1280 w 1798"/>
                <a:gd name="T19" fmla="*/ 2303 h 2402"/>
                <a:gd name="T20" fmla="*/ 1141 w 1798"/>
                <a:gd name="T21" fmla="*/ 2380 h 2402"/>
                <a:gd name="T22" fmla="*/ 1085 w 1798"/>
                <a:gd name="T23" fmla="*/ 2402 h 2402"/>
                <a:gd name="T24" fmla="*/ 1110 w 1798"/>
                <a:gd name="T25" fmla="*/ 2327 h 2402"/>
                <a:gd name="T26" fmla="*/ 1158 w 1798"/>
                <a:gd name="T27" fmla="*/ 2162 h 2402"/>
                <a:gd name="T28" fmla="*/ 1194 w 1798"/>
                <a:gd name="T29" fmla="*/ 2001 h 2402"/>
                <a:gd name="T30" fmla="*/ 1174 w 1798"/>
                <a:gd name="T31" fmla="*/ 1933 h 2402"/>
                <a:gd name="T32" fmla="*/ 1136 w 1798"/>
                <a:gd name="T33" fmla="*/ 1944 h 2402"/>
                <a:gd name="T34" fmla="*/ 1132 w 1798"/>
                <a:gd name="T35" fmla="*/ 1988 h 2402"/>
                <a:gd name="T36" fmla="*/ 1090 w 1798"/>
                <a:gd name="T37" fmla="*/ 2125 h 2402"/>
                <a:gd name="T38" fmla="*/ 964 w 1798"/>
                <a:gd name="T39" fmla="*/ 2294 h 2402"/>
                <a:gd name="T40" fmla="*/ 840 w 1798"/>
                <a:gd name="T41" fmla="*/ 2350 h 2402"/>
                <a:gd name="T42" fmla="*/ 768 w 1798"/>
                <a:gd name="T43" fmla="*/ 2339 h 2402"/>
                <a:gd name="T44" fmla="*/ 679 w 1798"/>
                <a:gd name="T45" fmla="*/ 2248 h 2402"/>
                <a:gd name="T46" fmla="*/ 602 w 1798"/>
                <a:gd name="T47" fmla="*/ 2039 h 2402"/>
                <a:gd name="T48" fmla="*/ 582 w 1798"/>
                <a:gd name="T49" fmla="*/ 1723 h 2402"/>
                <a:gd name="T50" fmla="*/ 569 w 1798"/>
                <a:gd name="T51" fmla="*/ 1600 h 2402"/>
                <a:gd name="T52" fmla="*/ 538 w 1798"/>
                <a:gd name="T53" fmla="*/ 1628 h 2402"/>
                <a:gd name="T54" fmla="*/ 507 w 1798"/>
                <a:gd name="T55" fmla="*/ 1747 h 2402"/>
                <a:gd name="T56" fmla="*/ 485 w 1798"/>
                <a:gd name="T57" fmla="*/ 1891 h 2402"/>
                <a:gd name="T58" fmla="*/ 483 w 1798"/>
                <a:gd name="T59" fmla="*/ 2054 h 2402"/>
                <a:gd name="T60" fmla="*/ 481 w 1798"/>
                <a:gd name="T61" fmla="*/ 2222 h 2402"/>
                <a:gd name="T62" fmla="*/ 430 w 1798"/>
                <a:gd name="T63" fmla="*/ 2292 h 2402"/>
                <a:gd name="T64" fmla="*/ 326 w 1798"/>
                <a:gd name="T65" fmla="*/ 2222 h 2402"/>
                <a:gd name="T66" fmla="*/ 172 w 1798"/>
                <a:gd name="T67" fmla="*/ 2016 h 2402"/>
                <a:gd name="T68" fmla="*/ 39 w 1798"/>
                <a:gd name="T69" fmla="*/ 1686 h 2402"/>
                <a:gd name="T70" fmla="*/ 2 w 1798"/>
                <a:gd name="T71" fmla="*/ 1255 h 2402"/>
                <a:gd name="T72" fmla="*/ 77 w 1798"/>
                <a:gd name="T73" fmla="*/ 830 h 2402"/>
                <a:gd name="T74" fmla="*/ 240 w 1798"/>
                <a:gd name="T75" fmla="*/ 444 h 2402"/>
                <a:gd name="T76" fmla="*/ 476 w 1798"/>
                <a:gd name="T77" fmla="*/ 157 h 2402"/>
                <a:gd name="T78" fmla="*/ 761 w 1798"/>
                <a:gd name="T79" fmla="*/ 31 h 2402"/>
                <a:gd name="T80" fmla="*/ 776 w 1798"/>
                <a:gd name="T81" fmla="*/ 53 h 2402"/>
                <a:gd name="T82" fmla="*/ 726 w 1798"/>
                <a:gd name="T83" fmla="*/ 128 h 2402"/>
                <a:gd name="T84" fmla="*/ 657 w 1798"/>
                <a:gd name="T85" fmla="*/ 276 h 2402"/>
                <a:gd name="T86" fmla="*/ 607 w 1798"/>
                <a:gd name="T87" fmla="*/ 516 h 2402"/>
                <a:gd name="T88" fmla="*/ 584 w 1798"/>
                <a:gd name="T89" fmla="*/ 730 h 2402"/>
                <a:gd name="T90" fmla="*/ 593 w 1798"/>
                <a:gd name="T91" fmla="*/ 788 h 2402"/>
                <a:gd name="T92" fmla="*/ 631 w 1798"/>
                <a:gd name="T93" fmla="*/ 741 h 2402"/>
                <a:gd name="T94" fmla="*/ 708 w 1798"/>
                <a:gd name="T95" fmla="*/ 567 h 2402"/>
                <a:gd name="T96" fmla="*/ 827 w 1798"/>
                <a:gd name="T97" fmla="*/ 241 h 2402"/>
                <a:gd name="T98" fmla="*/ 935 w 1798"/>
                <a:gd name="T99" fmla="*/ 58 h 2402"/>
                <a:gd name="T100" fmla="*/ 1028 w 1798"/>
                <a:gd name="T101" fmla="*/ 89 h 2402"/>
                <a:gd name="T102" fmla="*/ 1112 w 1798"/>
                <a:gd name="T103" fmla="*/ 307 h 2402"/>
                <a:gd name="T104" fmla="*/ 1163 w 1798"/>
                <a:gd name="T105" fmla="*/ 616 h 2402"/>
                <a:gd name="T106" fmla="*/ 1180 w 1798"/>
                <a:gd name="T107" fmla="*/ 664 h 2402"/>
                <a:gd name="T108" fmla="*/ 1220 w 1798"/>
                <a:gd name="T109" fmla="*/ 528 h 2402"/>
                <a:gd name="T110" fmla="*/ 1233 w 1798"/>
                <a:gd name="T111" fmla="*/ 274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8" h="2402">
                  <a:moveTo>
                    <a:pt x="1194" y="0"/>
                  </a:moveTo>
                  <a:lnTo>
                    <a:pt x="1198" y="0"/>
                  </a:lnTo>
                  <a:lnTo>
                    <a:pt x="1207" y="3"/>
                  </a:lnTo>
                  <a:lnTo>
                    <a:pt x="1220" y="5"/>
                  </a:lnTo>
                  <a:lnTo>
                    <a:pt x="1240" y="9"/>
                  </a:lnTo>
                  <a:lnTo>
                    <a:pt x="1264" y="18"/>
                  </a:lnTo>
                  <a:lnTo>
                    <a:pt x="1291" y="27"/>
                  </a:lnTo>
                  <a:lnTo>
                    <a:pt x="1322" y="42"/>
                  </a:lnTo>
                  <a:lnTo>
                    <a:pt x="1355" y="60"/>
                  </a:lnTo>
                  <a:lnTo>
                    <a:pt x="1390" y="82"/>
                  </a:lnTo>
                  <a:lnTo>
                    <a:pt x="1425" y="108"/>
                  </a:lnTo>
                  <a:lnTo>
                    <a:pt x="1463" y="139"/>
                  </a:lnTo>
                  <a:lnTo>
                    <a:pt x="1503" y="179"/>
                  </a:lnTo>
                  <a:lnTo>
                    <a:pt x="1540" y="223"/>
                  </a:lnTo>
                  <a:lnTo>
                    <a:pt x="1578" y="274"/>
                  </a:lnTo>
                  <a:lnTo>
                    <a:pt x="1613" y="331"/>
                  </a:lnTo>
                  <a:lnTo>
                    <a:pt x="1648" y="397"/>
                  </a:lnTo>
                  <a:lnTo>
                    <a:pt x="1681" y="470"/>
                  </a:lnTo>
                  <a:lnTo>
                    <a:pt x="1710" y="554"/>
                  </a:lnTo>
                  <a:lnTo>
                    <a:pt x="1737" y="644"/>
                  </a:lnTo>
                  <a:lnTo>
                    <a:pt x="1759" y="746"/>
                  </a:lnTo>
                  <a:lnTo>
                    <a:pt x="1778" y="856"/>
                  </a:lnTo>
                  <a:lnTo>
                    <a:pt x="1792" y="978"/>
                  </a:lnTo>
                  <a:lnTo>
                    <a:pt x="1798" y="1110"/>
                  </a:lnTo>
                  <a:lnTo>
                    <a:pt x="1798" y="1240"/>
                  </a:lnTo>
                  <a:lnTo>
                    <a:pt x="1792" y="1359"/>
                  </a:lnTo>
                  <a:lnTo>
                    <a:pt x="1778" y="1472"/>
                  </a:lnTo>
                  <a:lnTo>
                    <a:pt x="1759" y="1575"/>
                  </a:lnTo>
                  <a:lnTo>
                    <a:pt x="1732" y="1670"/>
                  </a:lnTo>
                  <a:lnTo>
                    <a:pt x="1703" y="1761"/>
                  </a:lnTo>
                  <a:lnTo>
                    <a:pt x="1668" y="1842"/>
                  </a:lnTo>
                  <a:lnTo>
                    <a:pt x="1631" y="1917"/>
                  </a:lnTo>
                  <a:lnTo>
                    <a:pt x="1589" y="1986"/>
                  </a:lnTo>
                  <a:lnTo>
                    <a:pt x="1547" y="2047"/>
                  </a:lnTo>
                  <a:lnTo>
                    <a:pt x="1500" y="2102"/>
                  </a:lnTo>
                  <a:lnTo>
                    <a:pt x="1456" y="2153"/>
                  </a:lnTo>
                  <a:lnTo>
                    <a:pt x="1410" y="2197"/>
                  </a:lnTo>
                  <a:lnTo>
                    <a:pt x="1366" y="2237"/>
                  </a:lnTo>
                  <a:lnTo>
                    <a:pt x="1322" y="2272"/>
                  </a:lnTo>
                  <a:lnTo>
                    <a:pt x="1280" y="2303"/>
                  </a:lnTo>
                  <a:lnTo>
                    <a:pt x="1240" y="2327"/>
                  </a:lnTo>
                  <a:lnTo>
                    <a:pt x="1202" y="2350"/>
                  </a:lnTo>
                  <a:lnTo>
                    <a:pt x="1169" y="2365"/>
                  </a:lnTo>
                  <a:lnTo>
                    <a:pt x="1141" y="2380"/>
                  </a:lnTo>
                  <a:lnTo>
                    <a:pt x="1119" y="2389"/>
                  </a:lnTo>
                  <a:lnTo>
                    <a:pt x="1101" y="2396"/>
                  </a:lnTo>
                  <a:lnTo>
                    <a:pt x="1090" y="2400"/>
                  </a:lnTo>
                  <a:lnTo>
                    <a:pt x="1085" y="2402"/>
                  </a:lnTo>
                  <a:lnTo>
                    <a:pt x="1088" y="2396"/>
                  </a:lnTo>
                  <a:lnTo>
                    <a:pt x="1092" y="2380"/>
                  </a:lnTo>
                  <a:lnTo>
                    <a:pt x="1101" y="2356"/>
                  </a:lnTo>
                  <a:lnTo>
                    <a:pt x="1110" y="2327"/>
                  </a:lnTo>
                  <a:lnTo>
                    <a:pt x="1123" y="2290"/>
                  </a:lnTo>
                  <a:lnTo>
                    <a:pt x="1134" y="2250"/>
                  </a:lnTo>
                  <a:lnTo>
                    <a:pt x="1147" y="2206"/>
                  </a:lnTo>
                  <a:lnTo>
                    <a:pt x="1158" y="2162"/>
                  </a:lnTo>
                  <a:lnTo>
                    <a:pt x="1169" y="2118"/>
                  </a:lnTo>
                  <a:lnTo>
                    <a:pt x="1180" y="2076"/>
                  </a:lnTo>
                  <a:lnTo>
                    <a:pt x="1187" y="2036"/>
                  </a:lnTo>
                  <a:lnTo>
                    <a:pt x="1194" y="2001"/>
                  </a:lnTo>
                  <a:lnTo>
                    <a:pt x="1194" y="1970"/>
                  </a:lnTo>
                  <a:lnTo>
                    <a:pt x="1191" y="1948"/>
                  </a:lnTo>
                  <a:lnTo>
                    <a:pt x="1185" y="1935"/>
                  </a:lnTo>
                  <a:lnTo>
                    <a:pt x="1174" y="1933"/>
                  </a:lnTo>
                  <a:lnTo>
                    <a:pt x="1156" y="1935"/>
                  </a:lnTo>
                  <a:lnTo>
                    <a:pt x="1145" y="1937"/>
                  </a:lnTo>
                  <a:lnTo>
                    <a:pt x="1138" y="1939"/>
                  </a:lnTo>
                  <a:lnTo>
                    <a:pt x="1136" y="1944"/>
                  </a:lnTo>
                  <a:lnTo>
                    <a:pt x="1134" y="1948"/>
                  </a:lnTo>
                  <a:lnTo>
                    <a:pt x="1134" y="1957"/>
                  </a:lnTo>
                  <a:lnTo>
                    <a:pt x="1134" y="1970"/>
                  </a:lnTo>
                  <a:lnTo>
                    <a:pt x="1132" y="1988"/>
                  </a:lnTo>
                  <a:lnTo>
                    <a:pt x="1127" y="2010"/>
                  </a:lnTo>
                  <a:lnTo>
                    <a:pt x="1121" y="2041"/>
                  </a:lnTo>
                  <a:lnTo>
                    <a:pt x="1107" y="2078"/>
                  </a:lnTo>
                  <a:lnTo>
                    <a:pt x="1090" y="2125"/>
                  </a:lnTo>
                  <a:lnTo>
                    <a:pt x="1061" y="2182"/>
                  </a:lnTo>
                  <a:lnTo>
                    <a:pt x="1030" y="2228"/>
                  </a:lnTo>
                  <a:lnTo>
                    <a:pt x="997" y="2266"/>
                  </a:lnTo>
                  <a:lnTo>
                    <a:pt x="964" y="2294"/>
                  </a:lnTo>
                  <a:lnTo>
                    <a:pt x="931" y="2316"/>
                  </a:lnTo>
                  <a:lnTo>
                    <a:pt x="898" y="2332"/>
                  </a:lnTo>
                  <a:lnTo>
                    <a:pt x="867" y="2343"/>
                  </a:lnTo>
                  <a:lnTo>
                    <a:pt x="840" y="2350"/>
                  </a:lnTo>
                  <a:lnTo>
                    <a:pt x="816" y="2352"/>
                  </a:lnTo>
                  <a:lnTo>
                    <a:pt x="799" y="2350"/>
                  </a:lnTo>
                  <a:lnTo>
                    <a:pt x="785" y="2347"/>
                  </a:lnTo>
                  <a:lnTo>
                    <a:pt x="768" y="2339"/>
                  </a:lnTo>
                  <a:lnTo>
                    <a:pt x="748" y="2325"/>
                  </a:lnTo>
                  <a:lnTo>
                    <a:pt x="726" y="2305"/>
                  </a:lnTo>
                  <a:lnTo>
                    <a:pt x="704" y="2281"/>
                  </a:lnTo>
                  <a:lnTo>
                    <a:pt x="679" y="2248"/>
                  </a:lnTo>
                  <a:lnTo>
                    <a:pt x="657" y="2208"/>
                  </a:lnTo>
                  <a:lnTo>
                    <a:pt x="637" y="2160"/>
                  </a:lnTo>
                  <a:lnTo>
                    <a:pt x="618" y="2105"/>
                  </a:lnTo>
                  <a:lnTo>
                    <a:pt x="602" y="2039"/>
                  </a:lnTo>
                  <a:lnTo>
                    <a:pt x="591" y="1966"/>
                  </a:lnTo>
                  <a:lnTo>
                    <a:pt x="584" y="1880"/>
                  </a:lnTo>
                  <a:lnTo>
                    <a:pt x="582" y="1785"/>
                  </a:lnTo>
                  <a:lnTo>
                    <a:pt x="582" y="1723"/>
                  </a:lnTo>
                  <a:lnTo>
                    <a:pt x="580" y="1675"/>
                  </a:lnTo>
                  <a:lnTo>
                    <a:pt x="578" y="1639"/>
                  </a:lnTo>
                  <a:lnTo>
                    <a:pt x="573" y="1615"/>
                  </a:lnTo>
                  <a:lnTo>
                    <a:pt x="569" y="1600"/>
                  </a:lnTo>
                  <a:lnTo>
                    <a:pt x="562" y="1595"/>
                  </a:lnTo>
                  <a:lnTo>
                    <a:pt x="554" y="1600"/>
                  </a:lnTo>
                  <a:lnTo>
                    <a:pt x="547" y="1611"/>
                  </a:lnTo>
                  <a:lnTo>
                    <a:pt x="538" y="1628"/>
                  </a:lnTo>
                  <a:lnTo>
                    <a:pt x="529" y="1652"/>
                  </a:lnTo>
                  <a:lnTo>
                    <a:pt x="523" y="1681"/>
                  </a:lnTo>
                  <a:lnTo>
                    <a:pt x="514" y="1712"/>
                  </a:lnTo>
                  <a:lnTo>
                    <a:pt x="507" y="1747"/>
                  </a:lnTo>
                  <a:lnTo>
                    <a:pt x="501" y="1783"/>
                  </a:lnTo>
                  <a:lnTo>
                    <a:pt x="494" y="1818"/>
                  </a:lnTo>
                  <a:lnTo>
                    <a:pt x="490" y="1855"/>
                  </a:lnTo>
                  <a:lnTo>
                    <a:pt x="485" y="1891"/>
                  </a:lnTo>
                  <a:lnTo>
                    <a:pt x="483" y="1922"/>
                  </a:lnTo>
                  <a:lnTo>
                    <a:pt x="481" y="1952"/>
                  </a:lnTo>
                  <a:lnTo>
                    <a:pt x="483" y="2003"/>
                  </a:lnTo>
                  <a:lnTo>
                    <a:pt x="483" y="2054"/>
                  </a:lnTo>
                  <a:lnTo>
                    <a:pt x="485" y="2102"/>
                  </a:lnTo>
                  <a:lnTo>
                    <a:pt x="485" y="2147"/>
                  </a:lnTo>
                  <a:lnTo>
                    <a:pt x="483" y="2186"/>
                  </a:lnTo>
                  <a:lnTo>
                    <a:pt x="481" y="2222"/>
                  </a:lnTo>
                  <a:lnTo>
                    <a:pt x="474" y="2252"/>
                  </a:lnTo>
                  <a:lnTo>
                    <a:pt x="463" y="2275"/>
                  </a:lnTo>
                  <a:lnTo>
                    <a:pt x="450" y="2288"/>
                  </a:lnTo>
                  <a:lnTo>
                    <a:pt x="430" y="2292"/>
                  </a:lnTo>
                  <a:lnTo>
                    <a:pt x="412" y="2288"/>
                  </a:lnTo>
                  <a:lnTo>
                    <a:pt x="388" y="2275"/>
                  </a:lnTo>
                  <a:lnTo>
                    <a:pt x="359" y="2252"/>
                  </a:lnTo>
                  <a:lnTo>
                    <a:pt x="326" y="2222"/>
                  </a:lnTo>
                  <a:lnTo>
                    <a:pt x="289" y="2182"/>
                  </a:lnTo>
                  <a:lnTo>
                    <a:pt x="249" y="2136"/>
                  </a:lnTo>
                  <a:lnTo>
                    <a:pt x="211" y="2078"/>
                  </a:lnTo>
                  <a:lnTo>
                    <a:pt x="172" y="2016"/>
                  </a:lnTo>
                  <a:lnTo>
                    <a:pt x="134" y="1944"/>
                  </a:lnTo>
                  <a:lnTo>
                    <a:pt x="99" y="1864"/>
                  </a:lnTo>
                  <a:lnTo>
                    <a:pt x="66" y="1778"/>
                  </a:lnTo>
                  <a:lnTo>
                    <a:pt x="39" y="1686"/>
                  </a:lnTo>
                  <a:lnTo>
                    <a:pt x="19" y="1584"/>
                  </a:lnTo>
                  <a:lnTo>
                    <a:pt x="4" y="1476"/>
                  </a:lnTo>
                  <a:lnTo>
                    <a:pt x="0" y="1361"/>
                  </a:lnTo>
                  <a:lnTo>
                    <a:pt x="2" y="1255"/>
                  </a:lnTo>
                  <a:lnTo>
                    <a:pt x="11" y="1150"/>
                  </a:lnTo>
                  <a:lnTo>
                    <a:pt x="26" y="1041"/>
                  </a:lnTo>
                  <a:lnTo>
                    <a:pt x="48" y="936"/>
                  </a:lnTo>
                  <a:lnTo>
                    <a:pt x="77" y="830"/>
                  </a:lnTo>
                  <a:lnTo>
                    <a:pt x="110" y="728"/>
                  </a:lnTo>
                  <a:lnTo>
                    <a:pt x="147" y="629"/>
                  </a:lnTo>
                  <a:lnTo>
                    <a:pt x="192" y="532"/>
                  </a:lnTo>
                  <a:lnTo>
                    <a:pt x="240" y="444"/>
                  </a:lnTo>
                  <a:lnTo>
                    <a:pt x="293" y="360"/>
                  </a:lnTo>
                  <a:lnTo>
                    <a:pt x="350" y="283"/>
                  </a:lnTo>
                  <a:lnTo>
                    <a:pt x="412" y="216"/>
                  </a:lnTo>
                  <a:lnTo>
                    <a:pt x="476" y="157"/>
                  </a:lnTo>
                  <a:lnTo>
                    <a:pt x="542" y="108"/>
                  </a:lnTo>
                  <a:lnTo>
                    <a:pt x="613" y="71"/>
                  </a:lnTo>
                  <a:lnTo>
                    <a:pt x="686" y="44"/>
                  </a:lnTo>
                  <a:lnTo>
                    <a:pt x="761" y="31"/>
                  </a:lnTo>
                  <a:lnTo>
                    <a:pt x="763" y="33"/>
                  </a:lnTo>
                  <a:lnTo>
                    <a:pt x="768" y="38"/>
                  </a:lnTo>
                  <a:lnTo>
                    <a:pt x="774" y="44"/>
                  </a:lnTo>
                  <a:lnTo>
                    <a:pt x="776" y="53"/>
                  </a:lnTo>
                  <a:lnTo>
                    <a:pt x="776" y="66"/>
                  </a:lnTo>
                  <a:lnTo>
                    <a:pt x="768" y="84"/>
                  </a:lnTo>
                  <a:lnTo>
                    <a:pt x="752" y="104"/>
                  </a:lnTo>
                  <a:lnTo>
                    <a:pt x="726" y="128"/>
                  </a:lnTo>
                  <a:lnTo>
                    <a:pt x="708" y="150"/>
                  </a:lnTo>
                  <a:lnTo>
                    <a:pt x="690" y="183"/>
                  </a:lnTo>
                  <a:lnTo>
                    <a:pt x="673" y="225"/>
                  </a:lnTo>
                  <a:lnTo>
                    <a:pt x="657" y="276"/>
                  </a:lnTo>
                  <a:lnTo>
                    <a:pt x="642" y="331"/>
                  </a:lnTo>
                  <a:lnTo>
                    <a:pt x="629" y="393"/>
                  </a:lnTo>
                  <a:lnTo>
                    <a:pt x="618" y="455"/>
                  </a:lnTo>
                  <a:lnTo>
                    <a:pt x="607" y="516"/>
                  </a:lnTo>
                  <a:lnTo>
                    <a:pt x="598" y="578"/>
                  </a:lnTo>
                  <a:lnTo>
                    <a:pt x="591" y="636"/>
                  </a:lnTo>
                  <a:lnTo>
                    <a:pt x="587" y="686"/>
                  </a:lnTo>
                  <a:lnTo>
                    <a:pt x="584" y="730"/>
                  </a:lnTo>
                  <a:lnTo>
                    <a:pt x="587" y="766"/>
                  </a:lnTo>
                  <a:lnTo>
                    <a:pt x="589" y="790"/>
                  </a:lnTo>
                  <a:lnTo>
                    <a:pt x="591" y="790"/>
                  </a:lnTo>
                  <a:lnTo>
                    <a:pt x="593" y="788"/>
                  </a:lnTo>
                  <a:lnTo>
                    <a:pt x="600" y="783"/>
                  </a:lnTo>
                  <a:lnTo>
                    <a:pt x="607" y="777"/>
                  </a:lnTo>
                  <a:lnTo>
                    <a:pt x="618" y="761"/>
                  </a:lnTo>
                  <a:lnTo>
                    <a:pt x="631" y="741"/>
                  </a:lnTo>
                  <a:lnTo>
                    <a:pt x="646" y="713"/>
                  </a:lnTo>
                  <a:lnTo>
                    <a:pt x="664" y="675"/>
                  </a:lnTo>
                  <a:lnTo>
                    <a:pt x="684" y="629"/>
                  </a:lnTo>
                  <a:lnTo>
                    <a:pt x="708" y="567"/>
                  </a:lnTo>
                  <a:lnTo>
                    <a:pt x="732" y="494"/>
                  </a:lnTo>
                  <a:lnTo>
                    <a:pt x="765" y="400"/>
                  </a:lnTo>
                  <a:lnTo>
                    <a:pt x="796" y="316"/>
                  </a:lnTo>
                  <a:lnTo>
                    <a:pt x="827" y="241"/>
                  </a:lnTo>
                  <a:lnTo>
                    <a:pt x="856" y="177"/>
                  </a:lnTo>
                  <a:lnTo>
                    <a:pt x="885" y="124"/>
                  </a:lnTo>
                  <a:lnTo>
                    <a:pt x="911" y="84"/>
                  </a:lnTo>
                  <a:lnTo>
                    <a:pt x="935" y="58"/>
                  </a:lnTo>
                  <a:lnTo>
                    <a:pt x="962" y="44"/>
                  </a:lnTo>
                  <a:lnTo>
                    <a:pt x="986" y="44"/>
                  </a:lnTo>
                  <a:lnTo>
                    <a:pt x="1006" y="60"/>
                  </a:lnTo>
                  <a:lnTo>
                    <a:pt x="1028" y="89"/>
                  </a:lnTo>
                  <a:lnTo>
                    <a:pt x="1050" y="128"/>
                  </a:lnTo>
                  <a:lnTo>
                    <a:pt x="1070" y="179"/>
                  </a:lnTo>
                  <a:lnTo>
                    <a:pt x="1092" y="241"/>
                  </a:lnTo>
                  <a:lnTo>
                    <a:pt x="1112" y="307"/>
                  </a:lnTo>
                  <a:lnTo>
                    <a:pt x="1130" y="380"/>
                  </a:lnTo>
                  <a:lnTo>
                    <a:pt x="1143" y="457"/>
                  </a:lnTo>
                  <a:lnTo>
                    <a:pt x="1156" y="536"/>
                  </a:lnTo>
                  <a:lnTo>
                    <a:pt x="1163" y="616"/>
                  </a:lnTo>
                  <a:lnTo>
                    <a:pt x="1165" y="693"/>
                  </a:lnTo>
                  <a:lnTo>
                    <a:pt x="1167" y="691"/>
                  </a:lnTo>
                  <a:lnTo>
                    <a:pt x="1172" y="680"/>
                  </a:lnTo>
                  <a:lnTo>
                    <a:pt x="1180" y="664"/>
                  </a:lnTo>
                  <a:lnTo>
                    <a:pt x="1189" y="640"/>
                  </a:lnTo>
                  <a:lnTo>
                    <a:pt x="1200" y="609"/>
                  </a:lnTo>
                  <a:lnTo>
                    <a:pt x="1211" y="572"/>
                  </a:lnTo>
                  <a:lnTo>
                    <a:pt x="1220" y="528"/>
                  </a:lnTo>
                  <a:lnTo>
                    <a:pt x="1229" y="475"/>
                  </a:lnTo>
                  <a:lnTo>
                    <a:pt x="1233" y="415"/>
                  </a:lnTo>
                  <a:lnTo>
                    <a:pt x="1236" y="349"/>
                  </a:lnTo>
                  <a:lnTo>
                    <a:pt x="1233" y="274"/>
                  </a:lnTo>
                  <a:lnTo>
                    <a:pt x="1227" y="190"/>
                  </a:lnTo>
                  <a:lnTo>
                    <a:pt x="1213" y="10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160"/>
            <p:cNvSpPr>
              <a:spLocks/>
            </p:cNvSpPr>
            <p:nvPr/>
          </p:nvSpPr>
          <p:spPr bwMode="auto">
            <a:xfrm flipH="1">
              <a:off x="2717161" y="4246612"/>
              <a:ext cx="623371" cy="1769621"/>
            </a:xfrm>
            <a:custGeom>
              <a:avLst/>
              <a:gdLst>
                <a:gd name="T0" fmla="*/ 763 w 763"/>
                <a:gd name="T1" fmla="*/ 9 h 2166"/>
                <a:gd name="T2" fmla="*/ 737 w 763"/>
                <a:gd name="T3" fmla="*/ 44 h 2166"/>
                <a:gd name="T4" fmla="*/ 682 w 763"/>
                <a:gd name="T5" fmla="*/ 104 h 2166"/>
                <a:gd name="T6" fmla="*/ 604 w 763"/>
                <a:gd name="T7" fmla="*/ 190 h 2166"/>
                <a:gd name="T8" fmla="*/ 518 w 763"/>
                <a:gd name="T9" fmla="*/ 304 h 2166"/>
                <a:gd name="T10" fmla="*/ 426 w 763"/>
                <a:gd name="T11" fmla="*/ 450 h 2166"/>
                <a:gd name="T12" fmla="*/ 340 w 763"/>
                <a:gd name="T13" fmla="*/ 629 h 2166"/>
                <a:gd name="T14" fmla="*/ 269 w 763"/>
                <a:gd name="T15" fmla="*/ 843 h 2166"/>
                <a:gd name="T16" fmla="*/ 225 w 763"/>
                <a:gd name="T17" fmla="*/ 1059 h 2166"/>
                <a:gd name="T18" fmla="*/ 216 w 763"/>
                <a:gd name="T19" fmla="*/ 1244 h 2166"/>
                <a:gd name="T20" fmla="*/ 231 w 763"/>
                <a:gd name="T21" fmla="*/ 1423 h 2166"/>
                <a:gd name="T22" fmla="*/ 264 w 763"/>
                <a:gd name="T23" fmla="*/ 1588 h 2166"/>
                <a:gd name="T24" fmla="*/ 309 w 763"/>
                <a:gd name="T25" fmla="*/ 1740 h 2166"/>
                <a:gd name="T26" fmla="*/ 359 w 763"/>
                <a:gd name="T27" fmla="*/ 1875 h 2166"/>
                <a:gd name="T28" fmla="*/ 408 w 763"/>
                <a:gd name="T29" fmla="*/ 1988 h 2166"/>
                <a:gd name="T30" fmla="*/ 448 w 763"/>
                <a:gd name="T31" fmla="*/ 2074 h 2166"/>
                <a:gd name="T32" fmla="*/ 476 w 763"/>
                <a:gd name="T33" fmla="*/ 2135 h 2166"/>
                <a:gd name="T34" fmla="*/ 483 w 763"/>
                <a:gd name="T35" fmla="*/ 2164 h 2166"/>
                <a:gd name="T36" fmla="*/ 465 w 763"/>
                <a:gd name="T37" fmla="*/ 2157 h 2166"/>
                <a:gd name="T38" fmla="*/ 353 w 763"/>
                <a:gd name="T39" fmla="*/ 2078 h 2166"/>
                <a:gd name="T40" fmla="*/ 258 w 763"/>
                <a:gd name="T41" fmla="*/ 2003 h 2166"/>
                <a:gd name="T42" fmla="*/ 178 w 763"/>
                <a:gd name="T43" fmla="*/ 1924 h 2166"/>
                <a:gd name="T44" fmla="*/ 114 w 763"/>
                <a:gd name="T45" fmla="*/ 1835 h 2166"/>
                <a:gd name="T46" fmla="*/ 66 w 763"/>
                <a:gd name="T47" fmla="*/ 1725 h 2166"/>
                <a:gd name="T48" fmla="*/ 31 w 763"/>
                <a:gd name="T49" fmla="*/ 1588 h 2166"/>
                <a:gd name="T50" fmla="*/ 8 w 763"/>
                <a:gd name="T51" fmla="*/ 1416 h 2166"/>
                <a:gd name="T52" fmla="*/ 0 w 763"/>
                <a:gd name="T53" fmla="*/ 1200 h 2166"/>
                <a:gd name="T54" fmla="*/ 4 w 763"/>
                <a:gd name="T55" fmla="*/ 964 h 2166"/>
                <a:gd name="T56" fmla="*/ 39 w 763"/>
                <a:gd name="T57" fmla="*/ 770 h 2166"/>
                <a:gd name="T58" fmla="*/ 103 w 763"/>
                <a:gd name="T59" fmla="*/ 600 h 2166"/>
                <a:gd name="T60" fmla="*/ 185 w 763"/>
                <a:gd name="T61" fmla="*/ 454 h 2166"/>
                <a:gd name="T62" fmla="*/ 280 w 763"/>
                <a:gd name="T63" fmla="*/ 333 h 2166"/>
                <a:gd name="T64" fmla="*/ 384 w 763"/>
                <a:gd name="T65" fmla="*/ 232 h 2166"/>
                <a:gd name="T66" fmla="*/ 485 w 763"/>
                <a:gd name="T67" fmla="*/ 150 h 2166"/>
                <a:gd name="T68" fmla="*/ 582 w 763"/>
                <a:gd name="T69" fmla="*/ 88 h 2166"/>
                <a:gd name="T70" fmla="*/ 664 w 763"/>
                <a:gd name="T71" fmla="*/ 44 h 2166"/>
                <a:gd name="T72" fmla="*/ 724 w 763"/>
                <a:gd name="T73" fmla="*/ 15 h 2166"/>
                <a:gd name="T74" fmla="*/ 759 w 763"/>
                <a:gd name="T75" fmla="*/ 2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3" h="2166">
                  <a:moveTo>
                    <a:pt x="763" y="0"/>
                  </a:moveTo>
                  <a:lnTo>
                    <a:pt x="763" y="9"/>
                  </a:lnTo>
                  <a:lnTo>
                    <a:pt x="754" y="22"/>
                  </a:lnTo>
                  <a:lnTo>
                    <a:pt x="737" y="44"/>
                  </a:lnTo>
                  <a:lnTo>
                    <a:pt x="713" y="71"/>
                  </a:lnTo>
                  <a:lnTo>
                    <a:pt x="682" y="104"/>
                  </a:lnTo>
                  <a:lnTo>
                    <a:pt x="646" y="143"/>
                  </a:lnTo>
                  <a:lnTo>
                    <a:pt x="604" y="190"/>
                  </a:lnTo>
                  <a:lnTo>
                    <a:pt x="562" y="243"/>
                  </a:lnTo>
                  <a:lnTo>
                    <a:pt x="518" y="304"/>
                  </a:lnTo>
                  <a:lnTo>
                    <a:pt x="472" y="373"/>
                  </a:lnTo>
                  <a:lnTo>
                    <a:pt x="426" y="450"/>
                  </a:lnTo>
                  <a:lnTo>
                    <a:pt x="381" y="536"/>
                  </a:lnTo>
                  <a:lnTo>
                    <a:pt x="340" y="629"/>
                  </a:lnTo>
                  <a:lnTo>
                    <a:pt x="302" y="732"/>
                  </a:lnTo>
                  <a:lnTo>
                    <a:pt x="269" y="843"/>
                  </a:lnTo>
                  <a:lnTo>
                    <a:pt x="240" y="964"/>
                  </a:lnTo>
                  <a:lnTo>
                    <a:pt x="225" y="1059"/>
                  </a:lnTo>
                  <a:lnTo>
                    <a:pt x="216" y="1152"/>
                  </a:lnTo>
                  <a:lnTo>
                    <a:pt x="216" y="1244"/>
                  </a:lnTo>
                  <a:lnTo>
                    <a:pt x="220" y="1335"/>
                  </a:lnTo>
                  <a:lnTo>
                    <a:pt x="231" y="1423"/>
                  </a:lnTo>
                  <a:lnTo>
                    <a:pt x="247" y="1507"/>
                  </a:lnTo>
                  <a:lnTo>
                    <a:pt x="264" y="1588"/>
                  </a:lnTo>
                  <a:lnTo>
                    <a:pt x="287" y="1665"/>
                  </a:lnTo>
                  <a:lnTo>
                    <a:pt x="309" y="1740"/>
                  </a:lnTo>
                  <a:lnTo>
                    <a:pt x="333" y="1809"/>
                  </a:lnTo>
                  <a:lnTo>
                    <a:pt x="359" y="1875"/>
                  </a:lnTo>
                  <a:lnTo>
                    <a:pt x="384" y="1932"/>
                  </a:lnTo>
                  <a:lnTo>
                    <a:pt x="408" y="1988"/>
                  </a:lnTo>
                  <a:lnTo>
                    <a:pt x="430" y="2034"/>
                  </a:lnTo>
                  <a:lnTo>
                    <a:pt x="448" y="2074"/>
                  </a:lnTo>
                  <a:lnTo>
                    <a:pt x="465" y="2109"/>
                  </a:lnTo>
                  <a:lnTo>
                    <a:pt x="476" y="2135"/>
                  </a:lnTo>
                  <a:lnTo>
                    <a:pt x="483" y="2153"/>
                  </a:lnTo>
                  <a:lnTo>
                    <a:pt x="483" y="2164"/>
                  </a:lnTo>
                  <a:lnTo>
                    <a:pt x="479" y="2166"/>
                  </a:lnTo>
                  <a:lnTo>
                    <a:pt x="465" y="2157"/>
                  </a:lnTo>
                  <a:lnTo>
                    <a:pt x="408" y="2115"/>
                  </a:lnTo>
                  <a:lnTo>
                    <a:pt x="353" y="2078"/>
                  </a:lnTo>
                  <a:lnTo>
                    <a:pt x="304" y="2040"/>
                  </a:lnTo>
                  <a:lnTo>
                    <a:pt x="258" y="2003"/>
                  </a:lnTo>
                  <a:lnTo>
                    <a:pt x="216" y="1963"/>
                  </a:lnTo>
                  <a:lnTo>
                    <a:pt x="178" y="1924"/>
                  </a:lnTo>
                  <a:lnTo>
                    <a:pt x="145" y="1882"/>
                  </a:lnTo>
                  <a:lnTo>
                    <a:pt x="114" y="1835"/>
                  </a:lnTo>
                  <a:lnTo>
                    <a:pt x="90" y="1782"/>
                  </a:lnTo>
                  <a:lnTo>
                    <a:pt x="66" y="1725"/>
                  </a:lnTo>
                  <a:lnTo>
                    <a:pt x="48" y="1661"/>
                  </a:lnTo>
                  <a:lnTo>
                    <a:pt x="31" y="1588"/>
                  </a:lnTo>
                  <a:lnTo>
                    <a:pt x="20" y="1509"/>
                  </a:lnTo>
                  <a:lnTo>
                    <a:pt x="8" y="1416"/>
                  </a:lnTo>
                  <a:lnTo>
                    <a:pt x="4" y="1315"/>
                  </a:lnTo>
                  <a:lnTo>
                    <a:pt x="0" y="1200"/>
                  </a:lnTo>
                  <a:lnTo>
                    <a:pt x="0" y="1072"/>
                  </a:lnTo>
                  <a:lnTo>
                    <a:pt x="4" y="964"/>
                  </a:lnTo>
                  <a:lnTo>
                    <a:pt x="20" y="865"/>
                  </a:lnTo>
                  <a:lnTo>
                    <a:pt x="39" y="770"/>
                  </a:lnTo>
                  <a:lnTo>
                    <a:pt x="68" y="682"/>
                  </a:lnTo>
                  <a:lnTo>
                    <a:pt x="103" y="600"/>
                  </a:lnTo>
                  <a:lnTo>
                    <a:pt x="141" y="525"/>
                  </a:lnTo>
                  <a:lnTo>
                    <a:pt x="185" y="454"/>
                  </a:lnTo>
                  <a:lnTo>
                    <a:pt x="231" y="390"/>
                  </a:lnTo>
                  <a:lnTo>
                    <a:pt x="280" y="333"/>
                  </a:lnTo>
                  <a:lnTo>
                    <a:pt x="333" y="280"/>
                  </a:lnTo>
                  <a:lnTo>
                    <a:pt x="384" y="232"/>
                  </a:lnTo>
                  <a:lnTo>
                    <a:pt x="434" y="188"/>
                  </a:lnTo>
                  <a:lnTo>
                    <a:pt x="485" y="150"/>
                  </a:lnTo>
                  <a:lnTo>
                    <a:pt x="536" y="117"/>
                  </a:lnTo>
                  <a:lnTo>
                    <a:pt x="582" y="88"/>
                  </a:lnTo>
                  <a:lnTo>
                    <a:pt x="624" y="64"/>
                  </a:lnTo>
                  <a:lnTo>
                    <a:pt x="664" y="44"/>
                  </a:lnTo>
                  <a:lnTo>
                    <a:pt x="697" y="29"/>
                  </a:lnTo>
                  <a:lnTo>
                    <a:pt x="724" y="15"/>
                  </a:lnTo>
                  <a:lnTo>
                    <a:pt x="746" y="7"/>
                  </a:lnTo>
                  <a:lnTo>
                    <a:pt x="759" y="2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161"/>
            <p:cNvSpPr>
              <a:spLocks/>
            </p:cNvSpPr>
            <p:nvPr/>
          </p:nvSpPr>
          <p:spPr bwMode="auto">
            <a:xfrm flipH="1">
              <a:off x="2967163" y="4279292"/>
              <a:ext cx="588240" cy="1352951"/>
            </a:xfrm>
            <a:custGeom>
              <a:avLst/>
              <a:gdLst>
                <a:gd name="T0" fmla="*/ 717 w 720"/>
                <a:gd name="T1" fmla="*/ 6 h 1656"/>
                <a:gd name="T2" fmla="*/ 711 w 720"/>
                <a:gd name="T3" fmla="*/ 28 h 1656"/>
                <a:gd name="T4" fmla="*/ 662 w 720"/>
                <a:gd name="T5" fmla="*/ 70 h 1656"/>
                <a:gd name="T6" fmla="*/ 585 w 720"/>
                <a:gd name="T7" fmla="*/ 130 h 1656"/>
                <a:gd name="T8" fmla="*/ 488 w 720"/>
                <a:gd name="T9" fmla="*/ 218 h 1656"/>
                <a:gd name="T10" fmla="*/ 382 w 720"/>
                <a:gd name="T11" fmla="*/ 333 h 1656"/>
                <a:gd name="T12" fmla="*/ 274 w 720"/>
                <a:gd name="T13" fmla="*/ 483 h 1656"/>
                <a:gd name="T14" fmla="*/ 192 w 720"/>
                <a:gd name="T15" fmla="*/ 648 h 1656"/>
                <a:gd name="T16" fmla="*/ 148 w 720"/>
                <a:gd name="T17" fmla="*/ 807 h 1656"/>
                <a:gd name="T18" fmla="*/ 126 w 720"/>
                <a:gd name="T19" fmla="*/ 973 h 1656"/>
                <a:gd name="T20" fmla="*/ 126 w 720"/>
                <a:gd name="T21" fmla="*/ 1136 h 1656"/>
                <a:gd name="T22" fmla="*/ 139 w 720"/>
                <a:gd name="T23" fmla="*/ 1288 h 1656"/>
                <a:gd name="T24" fmla="*/ 159 w 720"/>
                <a:gd name="T25" fmla="*/ 1425 h 1656"/>
                <a:gd name="T26" fmla="*/ 179 w 720"/>
                <a:gd name="T27" fmla="*/ 1535 h 1656"/>
                <a:gd name="T28" fmla="*/ 199 w 720"/>
                <a:gd name="T29" fmla="*/ 1614 h 1656"/>
                <a:gd name="T30" fmla="*/ 205 w 720"/>
                <a:gd name="T31" fmla="*/ 1654 h 1656"/>
                <a:gd name="T32" fmla="*/ 199 w 720"/>
                <a:gd name="T33" fmla="*/ 1648 h 1656"/>
                <a:gd name="T34" fmla="*/ 172 w 720"/>
                <a:gd name="T35" fmla="*/ 1617 h 1656"/>
                <a:gd name="T36" fmla="*/ 132 w 720"/>
                <a:gd name="T37" fmla="*/ 1559 h 1656"/>
                <a:gd name="T38" fmla="*/ 88 w 720"/>
                <a:gd name="T39" fmla="*/ 1480 h 1656"/>
                <a:gd name="T40" fmla="*/ 46 w 720"/>
                <a:gd name="T41" fmla="*/ 1378 h 1656"/>
                <a:gd name="T42" fmla="*/ 13 w 720"/>
                <a:gd name="T43" fmla="*/ 1250 h 1656"/>
                <a:gd name="T44" fmla="*/ 0 w 720"/>
                <a:gd name="T45" fmla="*/ 1098 h 1656"/>
                <a:gd name="T46" fmla="*/ 11 w 720"/>
                <a:gd name="T47" fmla="*/ 924 h 1656"/>
                <a:gd name="T48" fmla="*/ 57 w 720"/>
                <a:gd name="T49" fmla="*/ 723 h 1656"/>
                <a:gd name="T50" fmla="*/ 132 w 720"/>
                <a:gd name="T51" fmla="*/ 529 h 1656"/>
                <a:gd name="T52" fmla="*/ 223 w 720"/>
                <a:gd name="T53" fmla="*/ 373 h 1656"/>
                <a:gd name="T54" fmla="*/ 322 w 720"/>
                <a:gd name="T55" fmla="*/ 249 h 1656"/>
                <a:gd name="T56" fmla="*/ 424 w 720"/>
                <a:gd name="T57" fmla="*/ 154 h 1656"/>
                <a:gd name="T58" fmla="*/ 521 w 720"/>
                <a:gd name="T59" fmla="*/ 86 h 1656"/>
                <a:gd name="T60" fmla="*/ 603 w 720"/>
                <a:gd name="T61" fmla="*/ 39 h 1656"/>
                <a:gd name="T62" fmla="*/ 664 w 720"/>
                <a:gd name="T63" fmla="*/ 13 h 1656"/>
                <a:gd name="T64" fmla="*/ 700 w 720"/>
                <a:gd name="T65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0" h="1656">
                  <a:moveTo>
                    <a:pt x="704" y="0"/>
                  </a:moveTo>
                  <a:lnTo>
                    <a:pt x="717" y="6"/>
                  </a:lnTo>
                  <a:lnTo>
                    <a:pt x="720" y="15"/>
                  </a:lnTo>
                  <a:lnTo>
                    <a:pt x="711" y="28"/>
                  </a:lnTo>
                  <a:lnTo>
                    <a:pt x="691" y="48"/>
                  </a:lnTo>
                  <a:lnTo>
                    <a:pt x="662" y="70"/>
                  </a:lnTo>
                  <a:lnTo>
                    <a:pt x="627" y="97"/>
                  </a:lnTo>
                  <a:lnTo>
                    <a:pt x="585" y="130"/>
                  </a:lnTo>
                  <a:lnTo>
                    <a:pt x="539" y="172"/>
                  </a:lnTo>
                  <a:lnTo>
                    <a:pt x="488" y="218"/>
                  </a:lnTo>
                  <a:lnTo>
                    <a:pt x="435" y="271"/>
                  </a:lnTo>
                  <a:lnTo>
                    <a:pt x="382" y="333"/>
                  </a:lnTo>
                  <a:lnTo>
                    <a:pt x="327" y="403"/>
                  </a:lnTo>
                  <a:lnTo>
                    <a:pt x="274" y="483"/>
                  </a:lnTo>
                  <a:lnTo>
                    <a:pt x="225" y="573"/>
                  </a:lnTo>
                  <a:lnTo>
                    <a:pt x="192" y="648"/>
                  </a:lnTo>
                  <a:lnTo>
                    <a:pt x="166" y="725"/>
                  </a:lnTo>
                  <a:lnTo>
                    <a:pt x="148" y="807"/>
                  </a:lnTo>
                  <a:lnTo>
                    <a:pt x="135" y="889"/>
                  </a:lnTo>
                  <a:lnTo>
                    <a:pt x="126" y="973"/>
                  </a:lnTo>
                  <a:lnTo>
                    <a:pt x="124" y="1054"/>
                  </a:lnTo>
                  <a:lnTo>
                    <a:pt x="126" y="1136"/>
                  </a:lnTo>
                  <a:lnTo>
                    <a:pt x="130" y="1213"/>
                  </a:lnTo>
                  <a:lnTo>
                    <a:pt x="139" y="1288"/>
                  </a:lnTo>
                  <a:lnTo>
                    <a:pt x="148" y="1359"/>
                  </a:lnTo>
                  <a:lnTo>
                    <a:pt x="159" y="1425"/>
                  </a:lnTo>
                  <a:lnTo>
                    <a:pt x="170" y="1484"/>
                  </a:lnTo>
                  <a:lnTo>
                    <a:pt x="179" y="1535"/>
                  </a:lnTo>
                  <a:lnTo>
                    <a:pt x="190" y="1579"/>
                  </a:lnTo>
                  <a:lnTo>
                    <a:pt x="199" y="1614"/>
                  </a:lnTo>
                  <a:lnTo>
                    <a:pt x="203" y="1639"/>
                  </a:lnTo>
                  <a:lnTo>
                    <a:pt x="205" y="1654"/>
                  </a:lnTo>
                  <a:lnTo>
                    <a:pt x="205" y="1656"/>
                  </a:lnTo>
                  <a:lnTo>
                    <a:pt x="199" y="1648"/>
                  </a:lnTo>
                  <a:lnTo>
                    <a:pt x="188" y="1634"/>
                  </a:lnTo>
                  <a:lnTo>
                    <a:pt x="172" y="1617"/>
                  </a:lnTo>
                  <a:lnTo>
                    <a:pt x="152" y="1590"/>
                  </a:lnTo>
                  <a:lnTo>
                    <a:pt x="132" y="1559"/>
                  </a:lnTo>
                  <a:lnTo>
                    <a:pt x="110" y="1524"/>
                  </a:lnTo>
                  <a:lnTo>
                    <a:pt x="88" y="1480"/>
                  </a:lnTo>
                  <a:lnTo>
                    <a:pt x="66" y="1431"/>
                  </a:lnTo>
                  <a:lnTo>
                    <a:pt x="46" y="1378"/>
                  </a:lnTo>
                  <a:lnTo>
                    <a:pt x="29" y="1317"/>
                  </a:lnTo>
                  <a:lnTo>
                    <a:pt x="13" y="1250"/>
                  </a:lnTo>
                  <a:lnTo>
                    <a:pt x="4" y="1178"/>
                  </a:lnTo>
                  <a:lnTo>
                    <a:pt x="0" y="1098"/>
                  </a:lnTo>
                  <a:lnTo>
                    <a:pt x="2" y="1014"/>
                  </a:lnTo>
                  <a:lnTo>
                    <a:pt x="11" y="924"/>
                  </a:lnTo>
                  <a:lnTo>
                    <a:pt x="29" y="825"/>
                  </a:lnTo>
                  <a:lnTo>
                    <a:pt x="57" y="723"/>
                  </a:lnTo>
                  <a:lnTo>
                    <a:pt x="91" y="622"/>
                  </a:lnTo>
                  <a:lnTo>
                    <a:pt x="132" y="529"/>
                  </a:lnTo>
                  <a:lnTo>
                    <a:pt x="174" y="445"/>
                  </a:lnTo>
                  <a:lnTo>
                    <a:pt x="223" y="373"/>
                  </a:lnTo>
                  <a:lnTo>
                    <a:pt x="271" y="306"/>
                  </a:lnTo>
                  <a:lnTo>
                    <a:pt x="322" y="249"/>
                  </a:lnTo>
                  <a:lnTo>
                    <a:pt x="373" y="198"/>
                  </a:lnTo>
                  <a:lnTo>
                    <a:pt x="424" y="154"/>
                  </a:lnTo>
                  <a:lnTo>
                    <a:pt x="472" y="117"/>
                  </a:lnTo>
                  <a:lnTo>
                    <a:pt x="521" y="86"/>
                  </a:lnTo>
                  <a:lnTo>
                    <a:pt x="563" y="59"/>
                  </a:lnTo>
                  <a:lnTo>
                    <a:pt x="603" y="39"/>
                  </a:lnTo>
                  <a:lnTo>
                    <a:pt x="636" y="24"/>
                  </a:lnTo>
                  <a:lnTo>
                    <a:pt x="664" y="13"/>
                  </a:lnTo>
                  <a:lnTo>
                    <a:pt x="686" y="4"/>
                  </a:lnTo>
                  <a:lnTo>
                    <a:pt x="700" y="0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2925292" y="2389278"/>
            <a:ext cx="1913603" cy="3890859"/>
            <a:chOff x="3032502" y="1090267"/>
            <a:chExt cx="1979847" cy="4102805"/>
          </a:xfrm>
        </p:grpSpPr>
        <p:grpSp>
          <p:nvGrpSpPr>
            <p:cNvPr id="232" name="Group 231"/>
            <p:cNvGrpSpPr/>
            <p:nvPr/>
          </p:nvGrpSpPr>
          <p:grpSpPr>
            <a:xfrm rot="21361345">
              <a:off x="3032502" y="3744929"/>
              <a:ext cx="1979847" cy="1448143"/>
              <a:chOff x="1917948" y="1895476"/>
              <a:chExt cx="5538788" cy="4216400"/>
            </a:xfrm>
          </p:grpSpPr>
          <p:sp>
            <p:nvSpPr>
              <p:cNvPr id="202" name="Freeform 156"/>
              <p:cNvSpPr>
                <a:spLocks/>
              </p:cNvSpPr>
              <p:nvPr/>
            </p:nvSpPr>
            <p:spPr bwMode="auto">
              <a:xfrm>
                <a:off x="1917948" y="1895476"/>
                <a:ext cx="5538788" cy="4216400"/>
              </a:xfrm>
              <a:custGeom>
                <a:avLst/>
                <a:gdLst>
                  <a:gd name="T0" fmla="*/ 1573 w 3489"/>
                  <a:gd name="T1" fmla="*/ 5 h 2656"/>
                  <a:gd name="T2" fmla="*/ 1880 w 3489"/>
                  <a:gd name="T3" fmla="*/ 47 h 2656"/>
                  <a:gd name="T4" fmla="*/ 2044 w 3489"/>
                  <a:gd name="T5" fmla="*/ 86 h 2656"/>
                  <a:gd name="T6" fmla="*/ 2052 w 3489"/>
                  <a:gd name="T7" fmla="*/ 80 h 2656"/>
                  <a:gd name="T8" fmla="*/ 2079 w 3489"/>
                  <a:gd name="T9" fmla="*/ 71 h 2656"/>
                  <a:gd name="T10" fmla="*/ 2130 w 3489"/>
                  <a:gd name="T11" fmla="*/ 64 h 2656"/>
                  <a:gd name="T12" fmla="*/ 2205 w 3489"/>
                  <a:gd name="T13" fmla="*/ 66 h 2656"/>
                  <a:gd name="T14" fmla="*/ 2317 w 3489"/>
                  <a:gd name="T15" fmla="*/ 80 h 2656"/>
                  <a:gd name="T16" fmla="*/ 2450 w 3489"/>
                  <a:gd name="T17" fmla="*/ 106 h 2656"/>
                  <a:gd name="T18" fmla="*/ 2584 w 3489"/>
                  <a:gd name="T19" fmla="*/ 139 h 2656"/>
                  <a:gd name="T20" fmla="*/ 2730 w 3489"/>
                  <a:gd name="T21" fmla="*/ 188 h 2656"/>
                  <a:gd name="T22" fmla="*/ 2878 w 3489"/>
                  <a:gd name="T23" fmla="*/ 256 h 2656"/>
                  <a:gd name="T24" fmla="*/ 3026 w 3489"/>
                  <a:gd name="T25" fmla="*/ 347 h 2656"/>
                  <a:gd name="T26" fmla="*/ 3165 w 3489"/>
                  <a:gd name="T27" fmla="*/ 464 h 2656"/>
                  <a:gd name="T28" fmla="*/ 3288 w 3489"/>
                  <a:gd name="T29" fmla="*/ 616 h 2656"/>
                  <a:gd name="T30" fmla="*/ 3394 w 3489"/>
                  <a:gd name="T31" fmla="*/ 803 h 2656"/>
                  <a:gd name="T32" fmla="*/ 3465 w 3489"/>
                  <a:gd name="T33" fmla="*/ 1019 h 2656"/>
                  <a:gd name="T34" fmla="*/ 3489 w 3489"/>
                  <a:gd name="T35" fmla="*/ 1238 h 2656"/>
                  <a:gd name="T36" fmla="*/ 3474 w 3489"/>
                  <a:gd name="T37" fmla="*/ 1458 h 2656"/>
                  <a:gd name="T38" fmla="*/ 3421 w 3489"/>
                  <a:gd name="T39" fmla="*/ 1672 h 2656"/>
                  <a:gd name="T40" fmla="*/ 3335 w 3489"/>
                  <a:gd name="T41" fmla="*/ 1873 h 2656"/>
                  <a:gd name="T42" fmla="*/ 3218 w 3489"/>
                  <a:gd name="T43" fmla="*/ 2056 h 2656"/>
                  <a:gd name="T44" fmla="*/ 3079 w 3489"/>
                  <a:gd name="T45" fmla="*/ 2211 h 2656"/>
                  <a:gd name="T46" fmla="*/ 2937 w 3489"/>
                  <a:gd name="T47" fmla="*/ 2325 h 2656"/>
                  <a:gd name="T48" fmla="*/ 2803 w 3489"/>
                  <a:gd name="T49" fmla="*/ 2418 h 2656"/>
                  <a:gd name="T50" fmla="*/ 2661 w 3489"/>
                  <a:gd name="T51" fmla="*/ 2502 h 2656"/>
                  <a:gd name="T52" fmla="*/ 2503 w 3489"/>
                  <a:gd name="T53" fmla="*/ 2570 h 2656"/>
                  <a:gd name="T54" fmla="*/ 2322 w 3489"/>
                  <a:gd name="T55" fmla="*/ 2619 h 2656"/>
                  <a:gd name="T56" fmla="*/ 2114 w 3489"/>
                  <a:gd name="T57" fmla="*/ 2643 h 2656"/>
                  <a:gd name="T58" fmla="*/ 1991 w 3489"/>
                  <a:gd name="T59" fmla="*/ 2645 h 2656"/>
                  <a:gd name="T60" fmla="*/ 1942 w 3489"/>
                  <a:gd name="T61" fmla="*/ 2652 h 2656"/>
                  <a:gd name="T62" fmla="*/ 1865 w 3489"/>
                  <a:gd name="T63" fmla="*/ 2654 h 2656"/>
                  <a:gd name="T64" fmla="*/ 1781 w 3489"/>
                  <a:gd name="T65" fmla="*/ 2647 h 2656"/>
                  <a:gd name="T66" fmla="*/ 1708 w 3489"/>
                  <a:gd name="T67" fmla="*/ 2623 h 2656"/>
                  <a:gd name="T68" fmla="*/ 1686 w 3489"/>
                  <a:gd name="T69" fmla="*/ 2630 h 2656"/>
                  <a:gd name="T70" fmla="*/ 1629 w 3489"/>
                  <a:gd name="T71" fmla="*/ 2641 h 2656"/>
                  <a:gd name="T72" fmla="*/ 1545 w 3489"/>
                  <a:gd name="T73" fmla="*/ 2654 h 2656"/>
                  <a:gd name="T74" fmla="*/ 1452 w 3489"/>
                  <a:gd name="T75" fmla="*/ 2654 h 2656"/>
                  <a:gd name="T76" fmla="*/ 1359 w 3489"/>
                  <a:gd name="T77" fmla="*/ 2639 h 2656"/>
                  <a:gd name="T78" fmla="*/ 1278 w 3489"/>
                  <a:gd name="T79" fmla="*/ 2597 h 2656"/>
                  <a:gd name="T80" fmla="*/ 1260 w 3489"/>
                  <a:gd name="T81" fmla="*/ 2599 h 2656"/>
                  <a:gd name="T82" fmla="*/ 1209 w 3489"/>
                  <a:gd name="T83" fmla="*/ 2599 h 2656"/>
                  <a:gd name="T84" fmla="*/ 1130 w 3489"/>
                  <a:gd name="T85" fmla="*/ 2594 h 2656"/>
                  <a:gd name="T86" fmla="*/ 1028 w 3489"/>
                  <a:gd name="T87" fmla="*/ 2579 h 2656"/>
                  <a:gd name="T88" fmla="*/ 911 w 3489"/>
                  <a:gd name="T89" fmla="*/ 2550 h 2656"/>
                  <a:gd name="T90" fmla="*/ 781 w 3489"/>
                  <a:gd name="T91" fmla="*/ 2504 h 2656"/>
                  <a:gd name="T92" fmla="*/ 642 w 3489"/>
                  <a:gd name="T93" fmla="*/ 2433 h 2656"/>
                  <a:gd name="T94" fmla="*/ 503 w 3489"/>
                  <a:gd name="T95" fmla="*/ 2334 h 2656"/>
                  <a:gd name="T96" fmla="*/ 368 w 3489"/>
                  <a:gd name="T97" fmla="*/ 2202 h 2656"/>
                  <a:gd name="T98" fmla="*/ 240 w 3489"/>
                  <a:gd name="T99" fmla="*/ 2034 h 2656"/>
                  <a:gd name="T100" fmla="*/ 128 w 3489"/>
                  <a:gd name="T101" fmla="*/ 1825 h 2656"/>
                  <a:gd name="T102" fmla="*/ 44 w 3489"/>
                  <a:gd name="T103" fmla="*/ 1589 h 2656"/>
                  <a:gd name="T104" fmla="*/ 4 w 3489"/>
                  <a:gd name="T105" fmla="*/ 1364 h 2656"/>
                  <a:gd name="T106" fmla="*/ 6 w 3489"/>
                  <a:gd name="T107" fmla="*/ 1141 h 2656"/>
                  <a:gd name="T108" fmla="*/ 48 w 3489"/>
                  <a:gd name="T109" fmla="*/ 929 h 2656"/>
                  <a:gd name="T110" fmla="*/ 128 w 3489"/>
                  <a:gd name="T111" fmla="*/ 728 h 2656"/>
                  <a:gd name="T112" fmla="*/ 245 w 3489"/>
                  <a:gd name="T113" fmla="*/ 543 h 2656"/>
                  <a:gd name="T114" fmla="*/ 393 w 3489"/>
                  <a:gd name="T115" fmla="*/ 378 h 2656"/>
                  <a:gd name="T116" fmla="*/ 574 w 3489"/>
                  <a:gd name="T117" fmla="*/ 239 h 2656"/>
                  <a:gd name="T118" fmla="*/ 785 w 3489"/>
                  <a:gd name="T119" fmla="*/ 128 h 2656"/>
                  <a:gd name="T120" fmla="*/ 1022 w 3489"/>
                  <a:gd name="T121" fmla="*/ 49 h 2656"/>
                  <a:gd name="T122" fmla="*/ 1286 w 3489"/>
                  <a:gd name="T123" fmla="*/ 7 h 2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489" h="2656">
                    <a:moveTo>
                      <a:pt x="1426" y="0"/>
                    </a:moveTo>
                    <a:lnTo>
                      <a:pt x="1573" y="5"/>
                    </a:lnTo>
                    <a:lnTo>
                      <a:pt x="1723" y="20"/>
                    </a:lnTo>
                    <a:lnTo>
                      <a:pt x="1880" y="47"/>
                    </a:lnTo>
                    <a:lnTo>
                      <a:pt x="2041" y="86"/>
                    </a:lnTo>
                    <a:lnTo>
                      <a:pt x="2044" y="86"/>
                    </a:lnTo>
                    <a:lnTo>
                      <a:pt x="2046" y="84"/>
                    </a:lnTo>
                    <a:lnTo>
                      <a:pt x="2052" y="80"/>
                    </a:lnTo>
                    <a:lnTo>
                      <a:pt x="2063" y="75"/>
                    </a:lnTo>
                    <a:lnTo>
                      <a:pt x="2079" y="71"/>
                    </a:lnTo>
                    <a:lnTo>
                      <a:pt x="2101" y="66"/>
                    </a:lnTo>
                    <a:lnTo>
                      <a:pt x="2130" y="64"/>
                    </a:lnTo>
                    <a:lnTo>
                      <a:pt x="2163" y="64"/>
                    </a:lnTo>
                    <a:lnTo>
                      <a:pt x="2205" y="66"/>
                    </a:lnTo>
                    <a:lnTo>
                      <a:pt x="2255" y="71"/>
                    </a:lnTo>
                    <a:lnTo>
                      <a:pt x="2317" y="80"/>
                    </a:lnTo>
                    <a:lnTo>
                      <a:pt x="2388" y="93"/>
                    </a:lnTo>
                    <a:lnTo>
                      <a:pt x="2450" y="106"/>
                    </a:lnTo>
                    <a:lnTo>
                      <a:pt x="2516" y="122"/>
                    </a:lnTo>
                    <a:lnTo>
                      <a:pt x="2584" y="139"/>
                    </a:lnTo>
                    <a:lnTo>
                      <a:pt x="2657" y="161"/>
                    </a:lnTo>
                    <a:lnTo>
                      <a:pt x="2730" y="188"/>
                    </a:lnTo>
                    <a:lnTo>
                      <a:pt x="2805" y="219"/>
                    </a:lnTo>
                    <a:lnTo>
                      <a:pt x="2878" y="256"/>
                    </a:lnTo>
                    <a:lnTo>
                      <a:pt x="2953" y="298"/>
                    </a:lnTo>
                    <a:lnTo>
                      <a:pt x="3026" y="347"/>
                    </a:lnTo>
                    <a:lnTo>
                      <a:pt x="3096" y="402"/>
                    </a:lnTo>
                    <a:lnTo>
                      <a:pt x="3165" y="464"/>
                    </a:lnTo>
                    <a:lnTo>
                      <a:pt x="3229" y="536"/>
                    </a:lnTo>
                    <a:lnTo>
                      <a:pt x="3288" y="616"/>
                    </a:lnTo>
                    <a:lnTo>
                      <a:pt x="3343" y="706"/>
                    </a:lnTo>
                    <a:lnTo>
                      <a:pt x="3394" y="803"/>
                    </a:lnTo>
                    <a:lnTo>
                      <a:pt x="3436" y="909"/>
                    </a:lnTo>
                    <a:lnTo>
                      <a:pt x="3465" y="1019"/>
                    </a:lnTo>
                    <a:lnTo>
                      <a:pt x="3482" y="1128"/>
                    </a:lnTo>
                    <a:lnTo>
                      <a:pt x="3489" y="1238"/>
                    </a:lnTo>
                    <a:lnTo>
                      <a:pt x="3487" y="1350"/>
                    </a:lnTo>
                    <a:lnTo>
                      <a:pt x="3474" y="1458"/>
                    </a:lnTo>
                    <a:lnTo>
                      <a:pt x="3452" y="1569"/>
                    </a:lnTo>
                    <a:lnTo>
                      <a:pt x="3421" y="1672"/>
                    </a:lnTo>
                    <a:lnTo>
                      <a:pt x="3381" y="1776"/>
                    </a:lnTo>
                    <a:lnTo>
                      <a:pt x="3335" y="1873"/>
                    </a:lnTo>
                    <a:lnTo>
                      <a:pt x="3279" y="1968"/>
                    </a:lnTo>
                    <a:lnTo>
                      <a:pt x="3218" y="2056"/>
                    </a:lnTo>
                    <a:lnTo>
                      <a:pt x="3151" y="2136"/>
                    </a:lnTo>
                    <a:lnTo>
                      <a:pt x="3079" y="2211"/>
                    </a:lnTo>
                    <a:lnTo>
                      <a:pt x="3001" y="2277"/>
                    </a:lnTo>
                    <a:lnTo>
                      <a:pt x="2937" y="2325"/>
                    </a:lnTo>
                    <a:lnTo>
                      <a:pt x="2871" y="2372"/>
                    </a:lnTo>
                    <a:lnTo>
                      <a:pt x="2803" y="2418"/>
                    </a:lnTo>
                    <a:lnTo>
                      <a:pt x="2734" y="2462"/>
                    </a:lnTo>
                    <a:lnTo>
                      <a:pt x="2661" y="2502"/>
                    </a:lnTo>
                    <a:lnTo>
                      <a:pt x="2584" y="2539"/>
                    </a:lnTo>
                    <a:lnTo>
                      <a:pt x="2503" y="2570"/>
                    </a:lnTo>
                    <a:lnTo>
                      <a:pt x="2414" y="2599"/>
                    </a:lnTo>
                    <a:lnTo>
                      <a:pt x="2322" y="2619"/>
                    </a:lnTo>
                    <a:lnTo>
                      <a:pt x="2222" y="2634"/>
                    </a:lnTo>
                    <a:lnTo>
                      <a:pt x="2114" y="2643"/>
                    </a:lnTo>
                    <a:lnTo>
                      <a:pt x="1999" y="2645"/>
                    </a:lnTo>
                    <a:lnTo>
                      <a:pt x="1991" y="2645"/>
                    </a:lnTo>
                    <a:lnTo>
                      <a:pt x="1973" y="2647"/>
                    </a:lnTo>
                    <a:lnTo>
                      <a:pt x="1942" y="2652"/>
                    </a:lnTo>
                    <a:lnTo>
                      <a:pt x="1907" y="2654"/>
                    </a:lnTo>
                    <a:lnTo>
                      <a:pt x="1865" y="2654"/>
                    </a:lnTo>
                    <a:lnTo>
                      <a:pt x="1823" y="2654"/>
                    </a:lnTo>
                    <a:lnTo>
                      <a:pt x="1781" y="2647"/>
                    </a:lnTo>
                    <a:lnTo>
                      <a:pt x="1741" y="2639"/>
                    </a:lnTo>
                    <a:lnTo>
                      <a:pt x="1708" y="2623"/>
                    </a:lnTo>
                    <a:lnTo>
                      <a:pt x="1701" y="2625"/>
                    </a:lnTo>
                    <a:lnTo>
                      <a:pt x="1686" y="2630"/>
                    </a:lnTo>
                    <a:lnTo>
                      <a:pt x="1662" y="2634"/>
                    </a:lnTo>
                    <a:lnTo>
                      <a:pt x="1629" y="2641"/>
                    </a:lnTo>
                    <a:lnTo>
                      <a:pt x="1589" y="2647"/>
                    </a:lnTo>
                    <a:lnTo>
                      <a:pt x="1545" y="2654"/>
                    </a:lnTo>
                    <a:lnTo>
                      <a:pt x="1498" y="2656"/>
                    </a:lnTo>
                    <a:lnTo>
                      <a:pt x="1452" y="2654"/>
                    </a:lnTo>
                    <a:lnTo>
                      <a:pt x="1403" y="2650"/>
                    </a:lnTo>
                    <a:lnTo>
                      <a:pt x="1359" y="2639"/>
                    </a:lnTo>
                    <a:lnTo>
                      <a:pt x="1315" y="2621"/>
                    </a:lnTo>
                    <a:lnTo>
                      <a:pt x="1278" y="2597"/>
                    </a:lnTo>
                    <a:lnTo>
                      <a:pt x="1273" y="2597"/>
                    </a:lnTo>
                    <a:lnTo>
                      <a:pt x="1260" y="2599"/>
                    </a:lnTo>
                    <a:lnTo>
                      <a:pt x="1238" y="2599"/>
                    </a:lnTo>
                    <a:lnTo>
                      <a:pt x="1209" y="2599"/>
                    </a:lnTo>
                    <a:lnTo>
                      <a:pt x="1174" y="2597"/>
                    </a:lnTo>
                    <a:lnTo>
                      <a:pt x="1130" y="2594"/>
                    </a:lnTo>
                    <a:lnTo>
                      <a:pt x="1081" y="2588"/>
                    </a:lnTo>
                    <a:lnTo>
                      <a:pt x="1028" y="2579"/>
                    </a:lnTo>
                    <a:lnTo>
                      <a:pt x="971" y="2568"/>
                    </a:lnTo>
                    <a:lnTo>
                      <a:pt x="911" y="2550"/>
                    </a:lnTo>
                    <a:lnTo>
                      <a:pt x="847" y="2530"/>
                    </a:lnTo>
                    <a:lnTo>
                      <a:pt x="781" y="2504"/>
                    </a:lnTo>
                    <a:lnTo>
                      <a:pt x="713" y="2471"/>
                    </a:lnTo>
                    <a:lnTo>
                      <a:pt x="642" y="2433"/>
                    </a:lnTo>
                    <a:lnTo>
                      <a:pt x="574" y="2387"/>
                    </a:lnTo>
                    <a:lnTo>
                      <a:pt x="503" y="2334"/>
                    </a:lnTo>
                    <a:lnTo>
                      <a:pt x="435" y="2272"/>
                    </a:lnTo>
                    <a:lnTo>
                      <a:pt x="368" y="2202"/>
                    </a:lnTo>
                    <a:lnTo>
                      <a:pt x="304" y="2122"/>
                    </a:lnTo>
                    <a:lnTo>
                      <a:pt x="240" y="2034"/>
                    </a:lnTo>
                    <a:lnTo>
                      <a:pt x="183" y="1935"/>
                    </a:lnTo>
                    <a:lnTo>
                      <a:pt x="128" y="1825"/>
                    </a:lnTo>
                    <a:lnTo>
                      <a:pt x="79" y="1703"/>
                    </a:lnTo>
                    <a:lnTo>
                      <a:pt x="44" y="1589"/>
                    </a:lnTo>
                    <a:lnTo>
                      <a:pt x="17" y="1476"/>
                    </a:lnTo>
                    <a:lnTo>
                      <a:pt x="4" y="1364"/>
                    </a:lnTo>
                    <a:lnTo>
                      <a:pt x="0" y="1251"/>
                    </a:lnTo>
                    <a:lnTo>
                      <a:pt x="6" y="1141"/>
                    </a:lnTo>
                    <a:lnTo>
                      <a:pt x="22" y="1035"/>
                    </a:lnTo>
                    <a:lnTo>
                      <a:pt x="48" y="929"/>
                    </a:lnTo>
                    <a:lnTo>
                      <a:pt x="84" y="825"/>
                    </a:lnTo>
                    <a:lnTo>
                      <a:pt x="128" y="728"/>
                    </a:lnTo>
                    <a:lnTo>
                      <a:pt x="183" y="633"/>
                    </a:lnTo>
                    <a:lnTo>
                      <a:pt x="245" y="543"/>
                    </a:lnTo>
                    <a:lnTo>
                      <a:pt x="315" y="457"/>
                    </a:lnTo>
                    <a:lnTo>
                      <a:pt x="393" y="378"/>
                    </a:lnTo>
                    <a:lnTo>
                      <a:pt x="481" y="305"/>
                    </a:lnTo>
                    <a:lnTo>
                      <a:pt x="574" y="239"/>
                    </a:lnTo>
                    <a:lnTo>
                      <a:pt x="675" y="179"/>
                    </a:lnTo>
                    <a:lnTo>
                      <a:pt x="785" y="128"/>
                    </a:lnTo>
                    <a:lnTo>
                      <a:pt x="900" y="84"/>
                    </a:lnTo>
                    <a:lnTo>
                      <a:pt x="1022" y="49"/>
                    </a:lnTo>
                    <a:lnTo>
                      <a:pt x="1152" y="22"/>
                    </a:lnTo>
                    <a:lnTo>
                      <a:pt x="1286" y="7"/>
                    </a:lnTo>
                    <a:lnTo>
                      <a:pt x="142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1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Freeform 157"/>
              <p:cNvSpPr>
                <a:spLocks noEditPoints="1"/>
              </p:cNvSpPr>
              <p:nvPr/>
            </p:nvSpPr>
            <p:spPr bwMode="auto">
              <a:xfrm>
                <a:off x="6272461" y="2411413"/>
                <a:ext cx="896938" cy="3095625"/>
              </a:xfrm>
              <a:custGeom>
                <a:avLst/>
                <a:gdLst>
                  <a:gd name="T0" fmla="*/ 27 w 565"/>
                  <a:gd name="T1" fmla="*/ 19 h 1950"/>
                  <a:gd name="T2" fmla="*/ 119 w 565"/>
                  <a:gd name="T3" fmla="*/ 97 h 1950"/>
                  <a:gd name="T4" fmla="*/ 221 w 565"/>
                  <a:gd name="T5" fmla="*/ 194 h 1950"/>
                  <a:gd name="T6" fmla="*/ 309 w 565"/>
                  <a:gd name="T7" fmla="*/ 293 h 1950"/>
                  <a:gd name="T8" fmla="*/ 382 w 565"/>
                  <a:gd name="T9" fmla="*/ 390 h 1950"/>
                  <a:gd name="T10" fmla="*/ 442 w 565"/>
                  <a:gd name="T11" fmla="*/ 487 h 1950"/>
                  <a:gd name="T12" fmla="*/ 488 w 565"/>
                  <a:gd name="T13" fmla="*/ 584 h 1950"/>
                  <a:gd name="T14" fmla="*/ 523 w 565"/>
                  <a:gd name="T15" fmla="*/ 679 h 1950"/>
                  <a:gd name="T16" fmla="*/ 545 w 565"/>
                  <a:gd name="T17" fmla="*/ 772 h 1950"/>
                  <a:gd name="T18" fmla="*/ 561 w 565"/>
                  <a:gd name="T19" fmla="*/ 864 h 1950"/>
                  <a:gd name="T20" fmla="*/ 565 w 565"/>
                  <a:gd name="T21" fmla="*/ 955 h 1950"/>
                  <a:gd name="T22" fmla="*/ 561 w 565"/>
                  <a:gd name="T23" fmla="*/ 1041 h 1950"/>
                  <a:gd name="T24" fmla="*/ 550 w 565"/>
                  <a:gd name="T25" fmla="*/ 1127 h 1950"/>
                  <a:gd name="T26" fmla="*/ 532 w 565"/>
                  <a:gd name="T27" fmla="*/ 1211 h 1950"/>
                  <a:gd name="T28" fmla="*/ 508 w 565"/>
                  <a:gd name="T29" fmla="*/ 1290 h 1950"/>
                  <a:gd name="T30" fmla="*/ 479 w 565"/>
                  <a:gd name="T31" fmla="*/ 1367 h 1950"/>
                  <a:gd name="T32" fmla="*/ 446 w 565"/>
                  <a:gd name="T33" fmla="*/ 1440 h 1950"/>
                  <a:gd name="T34" fmla="*/ 411 w 565"/>
                  <a:gd name="T35" fmla="*/ 1508 h 1950"/>
                  <a:gd name="T36" fmla="*/ 373 w 565"/>
                  <a:gd name="T37" fmla="*/ 1575 h 1950"/>
                  <a:gd name="T38" fmla="*/ 336 w 565"/>
                  <a:gd name="T39" fmla="*/ 1634 h 1950"/>
                  <a:gd name="T40" fmla="*/ 296 w 565"/>
                  <a:gd name="T41" fmla="*/ 1691 h 1950"/>
                  <a:gd name="T42" fmla="*/ 256 w 565"/>
                  <a:gd name="T43" fmla="*/ 1742 h 1950"/>
                  <a:gd name="T44" fmla="*/ 219 w 565"/>
                  <a:gd name="T45" fmla="*/ 1789 h 1950"/>
                  <a:gd name="T46" fmla="*/ 183 w 565"/>
                  <a:gd name="T47" fmla="*/ 1830 h 1950"/>
                  <a:gd name="T48" fmla="*/ 150 w 565"/>
                  <a:gd name="T49" fmla="*/ 1866 h 1950"/>
                  <a:gd name="T50" fmla="*/ 122 w 565"/>
                  <a:gd name="T51" fmla="*/ 1897 h 1950"/>
                  <a:gd name="T52" fmla="*/ 99 w 565"/>
                  <a:gd name="T53" fmla="*/ 1919 h 1950"/>
                  <a:gd name="T54" fmla="*/ 80 w 565"/>
                  <a:gd name="T55" fmla="*/ 1936 h 1950"/>
                  <a:gd name="T56" fmla="*/ 69 w 565"/>
                  <a:gd name="T57" fmla="*/ 1947 h 1950"/>
                  <a:gd name="T58" fmla="*/ 64 w 565"/>
                  <a:gd name="T59" fmla="*/ 1950 h 1950"/>
                  <a:gd name="T60" fmla="*/ 144 w 565"/>
                  <a:gd name="T61" fmla="*/ 1817 h 1950"/>
                  <a:gd name="T62" fmla="*/ 210 w 565"/>
                  <a:gd name="T63" fmla="*/ 1689 h 1950"/>
                  <a:gd name="T64" fmla="*/ 265 w 565"/>
                  <a:gd name="T65" fmla="*/ 1568 h 1950"/>
                  <a:gd name="T66" fmla="*/ 311 w 565"/>
                  <a:gd name="T67" fmla="*/ 1449 h 1950"/>
                  <a:gd name="T68" fmla="*/ 349 w 565"/>
                  <a:gd name="T69" fmla="*/ 1334 h 1950"/>
                  <a:gd name="T70" fmla="*/ 375 w 565"/>
                  <a:gd name="T71" fmla="*/ 1226 h 1950"/>
                  <a:gd name="T72" fmla="*/ 395 w 565"/>
                  <a:gd name="T73" fmla="*/ 1120 h 1950"/>
                  <a:gd name="T74" fmla="*/ 406 w 565"/>
                  <a:gd name="T75" fmla="*/ 1021 h 1950"/>
                  <a:gd name="T76" fmla="*/ 411 w 565"/>
                  <a:gd name="T77" fmla="*/ 926 h 1950"/>
                  <a:gd name="T78" fmla="*/ 408 w 565"/>
                  <a:gd name="T79" fmla="*/ 836 h 1950"/>
                  <a:gd name="T80" fmla="*/ 400 w 565"/>
                  <a:gd name="T81" fmla="*/ 750 h 1950"/>
                  <a:gd name="T82" fmla="*/ 389 w 565"/>
                  <a:gd name="T83" fmla="*/ 668 h 1950"/>
                  <a:gd name="T84" fmla="*/ 371 w 565"/>
                  <a:gd name="T85" fmla="*/ 591 h 1950"/>
                  <a:gd name="T86" fmla="*/ 349 w 565"/>
                  <a:gd name="T87" fmla="*/ 520 h 1950"/>
                  <a:gd name="T88" fmla="*/ 325 w 565"/>
                  <a:gd name="T89" fmla="*/ 452 h 1950"/>
                  <a:gd name="T90" fmla="*/ 298 w 565"/>
                  <a:gd name="T91" fmla="*/ 390 h 1950"/>
                  <a:gd name="T92" fmla="*/ 269 w 565"/>
                  <a:gd name="T93" fmla="*/ 333 h 1950"/>
                  <a:gd name="T94" fmla="*/ 238 w 565"/>
                  <a:gd name="T95" fmla="*/ 280 h 1950"/>
                  <a:gd name="T96" fmla="*/ 208 w 565"/>
                  <a:gd name="T97" fmla="*/ 231 h 1950"/>
                  <a:gd name="T98" fmla="*/ 177 w 565"/>
                  <a:gd name="T99" fmla="*/ 187 h 1950"/>
                  <a:gd name="T100" fmla="*/ 146 w 565"/>
                  <a:gd name="T101" fmla="*/ 147 h 1950"/>
                  <a:gd name="T102" fmla="*/ 117 w 565"/>
                  <a:gd name="T103" fmla="*/ 112 h 1950"/>
                  <a:gd name="T104" fmla="*/ 91 w 565"/>
                  <a:gd name="T105" fmla="*/ 81 h 1950"/>
                  <a:gd name="T106" fmla="*/ 66 w 565"/>
                  <a:gd name="T107" fmla="*/ 57 h 1950"/>
                  <a:gd name="T108" fmla="*/ 44 w 565"/>
                  <a:gd name="T109" fmla="*/ 35 h 1950"/>
                  <a:gd name="T110" fmla="*/ 27 w 565"/>
                  <a:gd name="T111" fmla="*/ 19 h 1950"/>
                  <a:gd name="T112" fmla="*/ 0 w 565"/>
                  <a:gd name="T113" fmla="*/ 0 h 1950"/>
                  <a:gd name="T114" fmla="*/ 2 w 565"/>
                  <a:gd name="T115" fmla="*/ 2 h 1950"/>
                  <a:gd name="T116" fmla="*/ 11 w 565"/>
                  <a:gd name="T117" fmla="*/ 8 h 1950"/>
                  <a:gd name="T118" fmla="*/ 27 w 565"/>
                  <a:gd name="T119" fmla="*/ 19 h 1950"/>
                  <a:gd name="T120" fmla="*/ 27 w 565"/>
                  <a:gd name="T121" fmla="*/ 19 h 1950"/>
                  <a:gd name="T122" fmla="*/ 0 w 565"/>
                  <a:gd name="T123" fmla="*/ 0 h 1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65" h="1950">
                    <a:moveTo>
                      <a:pt x="27" y="19"/>
                    </a:moveTo>
                    <a:lnTo>
                      <a:pt x="119" y="97"/>
                    </a:lnTo>
                    <a:lnTo>
                      <a:pt x="221" y="194"/>
                    </a:lnTo>
                    <a:lnTo>
                      <a:pt x="309" y="293"/>
                    </a:lnTo>
                    <a:lnTo>
                      <a:pt x="382" y="390"/>
                    </a:lnTo>
                    <a:lnTo>
                      <a:pt x="442" y="487"/>
                    </a:lnTo>
                    <a:lnTo>
                      <a:pt x="488" y="584"/>
                    </a:lnTo>
                    <a:lnTo>
                      <a:pt x="523" y="679"/>
                    </a:lnTo>
                    <a:lnTo>
                      <a:pt x="545" y="772"/>
                    </a:lnTo>
                    <a:lnTo>
                      <a:pt x="561" y="864"/>
                    </a:lnTo>
                    <a:lnTo>
                      <a:pt x="565" y="955"/>
                    </a:lnTo>
                    <a:lnTo>
                      <a:pt x="561" y="1041"/>
                    </a:lnTo>
                    <a:lnTo>
                      <a:pt x="550" y="1127"/>
                    </a:lnTo>
                    <a:lnTo>
                      <a:pt x="532" y="1211"/>
                    </a:lnTo>
                    <a:lnTo>
                      <a:pt x="508" y="1290"/>
                    </a:lnTo>
                    <a:lnTo>
                      <a:pt x="479" y="1367"/>
                    </a:lnTo>
                    <a:lnTo>
                      <a:pt x="446" y="1440"/>
                    </a:lnTo>
                    <a:lnTo>
                      <a:pt x="411" y="1508"/>
                    </a:lnTo>
                    <a:lnTo>
                      <a:pt x="373" y="1575"/>
                    </a:lnTo>
                    <a:lnTo>
                      <a:pt x="336" y="1634"/>
                    </a:lnTo>
                    <a:lnTo>
                      <a:pt x="296" y="1691"/>
                    </a:lnTo>
                    <a:lnTo>
                      <a:pt x="256" y="1742"/>
                    </a:lnTo>
                    <a:lnTo>
                      <a:pt x="219" y="1789"/>
                    </a:lnTo>
                    <a:lnTo>
                      <a:pt x="183" y="1830"/>
                    </a:lnTo>
                    <a:lnTo>
                      <a:pt x="150" y="1866"/>
                    </a:lnTo>
                    <a:lnTo>
                      <a:pt x="122" y="1897"/>
                    </a:lnTo>
                    <a:lnTo>
                      <a:pt x="99" y="1919"/>
                    </a:lnTo>
                    <a:lnTo>
                      <a:pt x="80" y="1936"/>
                    </a:lnTo>
                    <a:lnTo>
                      <a:pt x="69" y="1947"/>
                    </a:lnTo>
                    <a:lnTo>
                      <a:pt x="64" y="1950"/>
                    </a:lnTo>
                    <a:lnTo>
                      <a:pt x="144" y="1817"/>
                    </a:lnTo>
                    <a:lnTo>
                      <a:pt x="210" y="1689"/>
                    </a:lnTo>
                    <a:lnTo>
                      <a:pt x="265" y="1568"/>
                    </a:lnTo>
                    <a:lnTo>
                      <a:pt x="311" y="1449"/>
                    </a:lnTo>
                    <a:lnTo>
                      <a:pt x="349" y="1334"/>
                    </a:lnTo>
                    <a:lnTo>
                      <a:pt x="375" y="1226"/>
                    </a:lnTo>
                    <a:lnTo>
                      <a:pt x="395" y="1120"/>
                    </a:lnTo>
                    <a:lnTo>
                      <a:pt x="406" y="1021"/>
                    </a:lnTo>
                    <a:lnTo>
                      <a:pt x="411" y="926"/>
                    </a:lnTo>
                    <a:lnTo>
                      <a:pt x="408" y="836"/>
                    </a:lnTo>
                    <a:lnTo>
                      <a:pt x="400" y="750"/>
                    </a:lnTo>
                    <a:lnTo>
                      <a:pt x="389" y="668"/>
                    </a:lnTo>
                    <a:lnTo>
                      <a:pt x="371" y="591"/>
                    </a:lnTo>
                    <a:lnTo>
                      <a:pt x="349" y="520"/>
                    </a:lnTo>
                    <a:lnTo>
                      <a:pt x="325" y="452"/>
                    </a:lnTo>
                    <a:lnTo>
                      <a:pt x="298" y="390"/>
                    </a:lnTo>
                    <a:lnTo>
                      <a:pt x="269" y="333"/>
                    </a:lnTo>
                    <a:lnTo>
                      <a:pt x="238" y="280"/>
                    </a:lnTo>
                    <a:lnTo>
                      <a:pt x="208" y="231"/>
                    </a:lnTo>
                    <a:lnTo>
                      <a:pt x="177" y="187"/>
                    </a:lnTo>
                    <a:lnTo>
                      <a:pt x="146" y="147"/>
                    </a:lnTo>
                    <a:lnTo>
                      <a:pt x="117" y="112"/>
                    </a:lnTo>
                    <a:lnTo>
                      <a:pt x="91" y="81"/>
                    </a:lnTo>
                    <a:lnTo>
                      <a:pt x="66" y="57"/>
                    </a:lnTo>
                    <a:lnTo>
                      <a:pt x="44" y="35"/>
                    </a:lnTo>
                    <a:lnTo>
                      <a:pt x="27" y="19"/>
                    </a:lnTo>
                    <a:close/>
                    <a:moveTo>
                      <a:pt x="0" y="0"/>
                    </a:moveTo>
                    <a:lnTo>
                      <a:pt x="2" y="2"/>
                    </a:lnTo>
                    <a:lnTo>
                      <a:pt x="11" y="8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4" name="Freeform 158"/>
              <p:cNvSpPr>
                <a:spLocks/>
              </p:cNvSpPr>
              <p:nvPr/>
            </p:nvSpPr>
            <p:spPr bwMode="auto">
              <a:xfrm>
                <a:off x="5494586" y="2278063"/>
                <a:ext cx="1236663" cy="3586163"/>
              </a:xfrm>
              <a:custGeom>
                <a:avLst/>
                <a:gdLst>
                  <a:gd name="T0" fmla="*/ 99 w 779"/>
                  <a:gd name="T1" fmla="*/ 2 h 2259"/>
                  <a:gd name="T2" fmla="*/ 133 w 779"/>
                  <a:gd name="T3" fmla="*/ 17 h 2259"/>
                  <a:gd name="T4" fmla="*/ 192 w 779"/>
                  <a:gd name="T5" fmla="*/ 50 h 2259"/>
                  <a:gd name="T6" fmla="*/ 274 w 779"/>
                  <a:gd name="T7" fmla="*/ 99 h 2259"/>
                  <a:gd name="T8" fmla="*/ 367 w 779"/>
                  <a:gd name="T9" fmla="*/ 167 h 2259"/>
                  <a:gd name="T10" fmla="*/ 464 w 779"/>
                  <a:gd name="T11" fmla="*/ 256 h 2259"/>
                  <a:gd name="T12" fmla="*/ 559 w 779"/>
                  <a:gd name="T13" fmla="*/ 362 h 2259"/>
                  <a:gd name="T14" fmla="*/ 647 w 779"/>
                  <a:gd name="T15" fmla="*/ 489 h 2259"/>
                  <a:gd name="T16" fmla="*/ 715 w 779"/>
                  <a:gd name="T17" fmla="*/ 637 h 2259"/>
                  <a:gd name="T18" fmla="*/ 762 w 779"/>
                  <a:gd name="T19" fmla="*/ 807 h 2259"/>
                  <a:gd name="T20" fmla="*/ 779 w 779"/>
                  <a:gd name="T21" fmla="*/ 999 h 2259"/>
                  <a:gd name="T22" fmla="*/ 755 w 779"/>
                  <a:gd name="T23" fmla="*/ 1237 h 2259"/>
                  <a:gd name="T24" fmla="*/ 700 w 779"/>
                  <a:gd name="T25" fmla="*/ 1475 h 2259"/>
                  <a:gd name="T26" fmla="*/ 627 w 779"/>
                  <a:gd name="T27" fmla="*/ 1676 h 2259"/>
                  <a:gd name="T28" fmla="*/ 534 w 779"/>
                  <a:gd name="T29" fmla="*/ 1842 h 2259"/>
                  <a:gd name="T30" fmla="*/ 433 w 779"/>
                  <a:gd name="T31" fmla="*/ 1976 h 2259"/>
                  <a:gd name="T32" fmla="*/ 322 w 779"/>
                  <a:gd name="T33" fmla="*/ 2082 h 2259"/>
                  <a:gd name="T34" fmla="*/ 212 w 779"/>
                  <a:gd name="T35" fmla="*/ 2164 h 2259"/>
                  <a:gd name="T36" fmla="*/ 102 w 779"/>
                  <a:gd name="T37" fmla="*/ 2221 h 2259"/>
                  <a:gd name="T38" fmla="*/ 0 w 779"/>
                  <a:gd name="T39" fmla="*/ 2259 h 2259"/>
                  <a:gd name="T40" fmla="*/ 16 w 779"/>
                  <a:gd name="T41" fmla="*/ 2243 h 2259"/>
                  <a:gd name="T42" fmla="*/ 58 w 779"/>
                  <a:gd name="T43" fmla="*/ 2199 h 2259"/>
                  <a:gd name="T44" fmla="*/ 119 w 779"/>
                  <a:gd name="T45" fmla="*/ 2124 h 2259"/>
                  <a:gd name="T46" fmla="*/ 192 w 779"/>
                  <a:gd name="T47" fmla="*/ 2025 h 2259"/>
                  <a:gd name="T48" fmla="*/ 269 w 779"/>
                  <a:gd name="T49" fmla="*/ 1901 h 2259"/>
                  <a:gd name="T50" fmla="*/ 347 w 779"/>
                  <a:gd name="T51" fmla="*/ 1756 h 2259"/>
                  <a:gd name="T52" fmla="*/ 413 w 779"/>
                  <a:gd name="T53" fmla="*/ 1588 h 2259"/>
                  <a:gd name="T54" fmla="*/ 461 w 779"/>
                  <a:gd name="T55" fmla="*/ 1403 h 2259"/>
                  <a:gd name="T56" fmla="*/ 488 w 779"/>
                  <a:gd name="T57" fmla="*/ 1198 h 2259"/>
                  <a:gd name="T58" fmla="*/ 484 w 779"/>
                  <a:gd name="T59" fmla="*/ 970 h 2259"/>
                  <a:gd name="T60" fmla="*/ 453 w 779"/>
                  <a:gd name="T61" fmla="*/ 752 h 2259"/>
                  <a:gd name="T62" fmla="*/ 402 w 779"/>
                  <a:gd name="T63" fmla="*/ 558 h 2259"/>
                  <a:gd name="T64" fmla="*/ 338 w 779"/>
                  <a:gd name="T65" fmla="*/ 392 h 2259"/>
                  <a:gd name="T66" fmla="*/ 269 w 779"/>
                  <a:gd name="T67" fmla="*/ 253 h 2259"/>
                  <a:gd name="T68" fmla="*/ 203 w 779"/>
                  <a:gd name="T69" fmla="*/ 143 h 2259"/>
                  <a:gd name="T70" fmla="*/ 148 w 779"/>
                  <a:gd name="T71" fmla="*/ 64 h 2259"/>
                  <a:gd name="T72" fmla="*/ 108 w 779"/>
                  <a:gd name="T73" fmla="*/ 15 h 2259"/>
                  <a:gd name="T74" fmla="*/ 95 w 779"/>
                  <a:gd name="T75" fmla="*/ 0 h 2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9" h="2259">
                    <a:moveTo>
                      <a:pt x="95" y="0"/>
                    </a:moveTo>
                    <a:lnTo>
                      <a:pt x="99" y="2"/>
                    </a:lnTo>
                    <a:lnTo>
                      <a:pt x="113" y="6"/>
                    </a:lnTo>
                    <a:lnTo>
                      <a:pt x="133" y="17"/>
                    </a:lnTo>
                    <a:lnTo>
                      <a:pt x="159" y="31"/>
                    </a:lnTo>
                    <a:lnTo>
                      <a:pt x="192" y="50"/>
                    </a:lnTo>
                    <a:lnTo>
                      <a:pt x="232" y="73"/>
                    </a:lnTo>
                    <a:lnTo>
                      <a:pt x="274" y="99"/>
                    </a:lnTo>
                    <a:lnTo>
                      <a:pt x="318" y="132"/>
                    </a:lnTo>
                    <a:lnTo>
                      <a:pt x="367" y="167"/>
                    </a:lnTo>
                    <a:lnTo>
                      <a:pt x="415" y="209"/>
                    </a:lnTo>
                    <a:lnTo>
                      <a:pt x="464" y="256"/>
                    </a:lnTo>
                    <a:lnTo>
                      <a:pt x="512" y="306"/>
                    </a:lnTo>
                    <a:lnTo>
                      <a:pt x="559" y="362"/>
                    </a:lnTo>
                    <a:lnTo>
                      <a:pt x="605" y="423"/>
                    </a:lnTo>
                    <a:lnTo>
                      <a:pt x="647" y="489"/>
                    </a:lnTo>
                    <a:lnTo>
                      <a:pt x="684" y="560"/>
                    </a:lnTo>
                    <a:lnTo>
                      <a:pt x="715" y="637"/>
                    </a:lnTo>
                    <a:lnTo>
                      <a:pt x="742" y="719"/>
                    </a:lnTo>
                    <a:lnTo>
                      <a:pt x="762" y="807"/>
                    </a:lnTo>
                    <a:lnTo>
                      <a:pt x="775" y="900"/>
                    </a:lnTo>
                    <a:lnTo>
                      <a:pt x="779" y="999"/>
                    </a:lnTo>
                    <a:lnTo>
                      <a:pt x="773" y="1103"/>
                    </a:lnTo>
                    <a:lnTo>
                      <a:pt x="755" y="1237"/>
                    </a:lnTo>
                    <a:lnTo>
                      <a:pt x="731" y="1361"/>
                    </a:lnTo>
                    <a:lnTo>
                      <a:pt x="700" y="1475"/>
                    </a:lnTo>
                    <a:lnTo>
                      <a:pt x="667" y="1581"/>
                    </a:lnTo>
                    <a:lnTo>
                      <a:pt x="627" y="1676"/>
                    </a:lnTo>
                    <a:lnTo>
                      <a:pt x="583" y="1764"/>
                    </a:lnTo>
                    <a:lnTo>
                      <a:pt x="534" y="1842"/>
                    </a:lnTo>
                    <a:lnTo>
                      <a:pt x="486" y="1914"/>
                    </a:lnTo>
                    <a:lnTo>
                      <a:pt x="433" y="1976"/>
                    </a:lnTo>
                    <a:lnTo>
                      <a:pt x="378" y="2034"/>
                    </a:lnTo>
                    <a:lnTo>
                      <a:pt x="322" y="2082"/>
                    </a:lnTo>
                    <a:lnTo>
                      <a:pt x="267" y="2126"/>
                    </a:lnTo>
                    <a:lnTo>
                      <a:pt x="212" y="2164"/>
                    </a:lnTo>
                    <a:lnTo>
                      <a:pt x="157" y="2195"/>
                    </a:lnTo>
                    <a:lnTo>
                      <a:pt x="102" y="2221"/>
                    </a:lnTo>
                    <a:lnTo>
                      <a:pt x="51" y="2243"/>
                    </a:lnTo>
                    <a:lnTo>
                      <a:pt x="0" y="2259"/>
                    </a:lnTo>
                    <a:lnTo>
                      <a:pt x="5" y="2254"/>
                    </a:lnTo>
                    <a:lnTo>
                      <a:pt x="16" y="2243"/>
                    </a:lnTo>
                    <a:lnTo>
                      <a:pt x="35" y="2225"/>
                    </a:lnTo>
                    <a:lnTo>
                      <a:pt x="58" y="2199"/>
                    </a:lnTo>
                    <a:lnTo>
                      <a:pt x="86" y="2166"/>
                    </a:lnTo>
                    <a:lnTo>
                      <a:pt x="119" y="2124"/>
                    </a:lnTo>
                    <a:lnTo>
                      <a:pt x="155" y="2078"/>
                    </a:lnTo>
                    <a:lnTo>
                      <a:pt x="192" y="2025"/>
                    </a:lnTo>
                    <a:lnTo>
                      <a:pt x="232" y="1967"/>
                    </a:lnTo>
                    <a:lnTo>
                      <a:pt x="269" y="1901"/>
                    </a:lnTo>
                    <a:lnTo>
                      <a:pt x="309" y="1831"/>
                    </a:lnTo>
                    <a:lnTo>
                      <a:pt x="347" y="1756"/>
                    </a:lnTo>
                    <a:lnTo>
                      <a:pt x="382" y="1674"/>
                    </a:lnTo>
                    <a:lnTo>
                      <a:pt x="413" y="1588"/>
                    </a:lnTo>
                    <a:lnTo>
                      <a:pt x="439" y="1498"/>
                    </a:lnTo>
                    <a:lnTo>
                      <a:pt x="461" y="1403"/>
                    </a:lnTo>
                    <a:lnTo>
                      <a:pt x="479" y="1301"/>
                    </a:lnTo>
                    <a:lnTo>
                      <a:pt x="488" y="1198"/>
                    </a:lnTo>
                    <a:lnTo>
                      <a:pt x="490" y="1092"/>
                    </a:lnTo>
                    <a:lnTo>
                      <a:pt x="484" y="970"/>
                    </a:lnTo>
                    <a:lnTo>
                      <a:pt x="470" y="858"/>
                    </a:lnTo>
                    <a:lnTo>
                      <a:pt x="453" y="752"/>
                    </a:lnTo>
                    <a:lnTo>
                      <a:pt x="428" y="650"/>
                    </a:lnTo>
                    <a:lnTo>
                      <a:pt x="402" y="558"/>
                    </a:lnTo>
                    <a:lnTo>
                      <a:pt x="371" y="472"/>
                    </a:lnTo>
                    <a:lnTo>
                      <a:pt x="338" y="392"/>
                    </a:lnTo>
                    <a:lnTo>
                      <a:pt x="305" y="320"/>
                    </a:lnTo>
                    <a:lnTo>
                      <a:pt x="269" y="253"/>
                    </a:lnTo>
                    <a:lnTo>
                      <a:pt x="236" y="194"/>
                    </a:lnTo>
                    <a:lnTo>
                      <a:pt x="203" y="143"/>
                    </a:lnTo>
                    <a:lnTo>
                      <a:pt x="175" y="99"/>
                    </a:lnTo>
                    <a:lnTo>
                      <a:pt x="148" y="64"/>
                    </a:lnTo>
                    <a:lnTo>
                      <a:pt x="126" y="35"/>
                    </a:lnTo>
                    <a:lnTo>
                      <a:pt x="108" y="15"/>
                    </a:lnTo>
                    <a:lnTo>
                      <a:pt x="97" y="4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5" name="Freeform 159"/>
              <p:cNvSpPr>
                <a:spLocks/>
              </p:cNvSpPr>
              <p:nvPr/>
            </p:nvSpPr>
            <p:spPr bwMode="auto">
              <a:xfrm>
                <a:off x="3200648" y="2133601"/>
                <a:ext cx="2854325" cy="3813175"/>
              </a:xfrm>
              <a:custGeom>
                <a:avLst/>
                <a:gdLst>
                  <a:gd name="T0" fmla="*/ 1220 w 1798"/>
                  <a:gd name="T1" fmla="*/ 5 h 2402"/>
                  <a:gd name="T2" fmla="*/ 1322 w 1798"/>
                  <a:gd name="T3" fmla="*/ 42 h 2402"/>
                  <a:gd name="T4" fmla="*/ 1463 w 1798"/>
                  <a:gd name="T5" fmla="*/ 139 h 2402"/>
                  <a:gd name="T6" fmla="*/ 1613 w 1798"/>
                  <a:gd name="T7" fmla="*/ 331 h 2402"/>
                  <a:gd name="T8" fmla="*/ 1737 w 1798"/>
                  <a:gd name="T9" fmla="*/ 644 h 2402"/>
                  <a:gd name="T10" fmla="*/ 1798 w 1798"/>
                  <a:gd name="T11" fmla="*/ 1110 h 2402"/>
                  <a:gd name="T12" fmla="*/ 1759 w 1798"/>
                  <a:gd name="T13" fmla="*/ 1575 h 2402"/>
                  <a:gd name="T14" fmla="*/ 1631 w 1798"/>
                  <a:gd name="T15" fmla="*/ 1917 h 2402"/>
                  <a:gd name="T16" fmla="*/ 1456 w 1798"/>
                  <a:gd name="T17" fmla="*/ 2153 h 2402"/>
                  <a:gd name="T18" fmla="*/ 1280 w 1798"/>
                  <a:gd name="T19" fmla="*/ 2303 h 2402"/>
                  <a:gd name="T20" fmla="*/ 1141 w 1798"/>
                  <a:gd name="T21" fmla="*/ 2380 h 2402"/>
                  <a:gd name="T22" fmla="*/ 1085 w 1798"/>
                  <a:gd name="T23" fmla="*/ 2402 h 2402"/>
                  <a:gd name="T24" fmla="*/ 1110 w 1798"/>
                  <a:gd name="T25" fmla="*/ 2327 h 2402"/>
                  <a:gd name="T26" fmla="*/ 1158 w 1798"/>
                  <a:gd name="T27" fmla="*/ 2162 h 2402"/>
                  <a:gd name="T28" fmla="*/ 1194 w 1798"/>
                  <a:gd name="T29" fmla="*/ 2001 h 2402"/>
                  <a:gd name="T30" fmla="*/ 1174 w 1798"/>
                  <a:gd name="T31" fmla="*/ 1933 h 2402"/>
                  <a:gd name="T32" fmla="*/ 1136 w 1798"/>
                  <a:gd name="T33" fmla="*/ 1944 h 2402"/>
                  <a:gd name="T34" fmla="*/ 1132 w 1798"/>
                  <a:gd name="T35" fmla="*/ 1988 h 2402"/>
                  <a:gd name="T36" fmla="*/ 1090 w 1798"/>
                  <a:gd name="T37" fmla="*/ 2125 h 2402"/>
                  <a:gd name="T38" fmla="*/ 964 w 1798"/>
                  <a:gd name="T39" fmla="*/ 2294 h 2402"/>
                  <a:gd name="T40" fmla="*/ 840 w 1798"/>
                  <a:gd name="T41" fmla="*/ 2350 h 2402"/>
                  <a:gd name="T42" fmla="*/ 768 w 1798"/>
                  <a:gd name="T43" fmla="*/ 2339 h 2402"/>
                  <a:gd name="T44" fmla="*/ 679 w 1798"/>
                  <a:gd name="T45" fmla="*/ 2248 h 2402"/>
                  <a:gd name="T46" fmla="*/ 602 w 1798"/>
                  <a:gd name="T47" fmla="*/ 2039 h 2402"/>
                  <a:gd name="T48" fmla="*/ 582 w 1798"/>
                  <a:gd name="T49" fmla="*/ 1723 h 2402"/>
                  <a:gd name="T50" fmla="*/ 569 w 1798"/>
                  <a:gd name="T51" fmla="*/ 1600 h 2402"/>
                  <a:gd name="T52" fmla="*/ 538 w 1798"/>
                  <a:gd name="T53" fmla="*/ 1628 h 2402"/>
                  <a:gd name="T54" fmla="*/ 507 w 1798"/>
                  <a:gd name="T55" fmla="*/ 1747 h 2402"/>
                  <a:gd name="T56" fmla="*/ 485 w 1798"/>
                  <a:gd name="T57" fmla="*/ 1891 h 2402"/>
                  <a:gd name="T58" fmla="*/ 483 w 1798"/>
                  <a:gd name="T59" fmla="*/ 2054 h 2402"/>
                  <a:gd name="T60" fmla="*/ 481 w 1798"/>
                  <a:gd name="T61" fmla="*/ 2222 h 2402"/>
                  <a:gd name="T62" fmla="*/ 430 w 1798"/>
                  <a:gd name="T63" fmla="*/ 2292 h 2402"/>
                  <a:gd name="T64" fmla="*/ 326 w 1798"/>
                  <a:gd name="T65" fmla="*/ 2222 h 2402"/>
                  <a:gd name="T66" fmla="*/ 172 w 1798"/>
                  <a:gd name="T67" fmla="*/ 2016 h 2402"/>
                  <a:gd name="T68" fmla="*/ 39 w 1798"/>
                  <a:gd name="T69" fmla="*/ 1686 h 2402"/>
                  <a:gd name="T70" fmla="*/ 2 w 1798"/>
                  <a:gd name="T71" fmla="*/ 1255 h 2402"/>
                  <a:gd name="T72" fmla="*/ 77 w 1798"/>
                  <a:gd name="T73" fmla="*/ 830 h 2402"/>
                  <a:gd name="T74" fmla="*/ 240 w 1798"/>
                  <a:gd name="T75" fmla="*/ 444 h 2402"/>
                  <a:gd name="T76" fmla="*/ 476 w 1798"/>
                  <a:gd name="T77" fmla="*/ 157 h 2402"/>
                  <a:gd name="T78" fmla="*/ 761 w 1798"/>
                  <a:gd name="T79" fmla="*/ 31 h 2402"/>
                  <a:gd name="T80" fmla="*/ 776 w 1798"/>
                  <a:gd name="T81" fmla="*/ 53 h 2402"/>
                  <a:gd name="T82" fmla="*/ 726 w 1798"/>
                  <a:gd name="T83" fmla="*/ 128 h 2402"/>
                  <a:gd name="T84" fmla="*/ 657 w 1798"/>
                  <a:gd name="T85" fmla="*/ 276 h 2402"/>
                  <a:gd name="T86" fmla="*/ 607 w 1798"/>
                  <a:gd name="T87" fmla="*/ 516 h 2402"/>
                  <a:gd name="T88" fmla="*/ 584 w 1798"/>
                  <a:gd name="T89" fmla="*/ 730 h 2402"/>
                  <a:gd name="T90" fmla="*/ 593 w 1798"/>
                  <a:gd name="T91" fmla="*/ 788 h 2402"/>
                  <a:gd name="T92" fmla="*/ 631 w 1798"/>
                  <a:gd name="T93" fmla="*/ 741 h 2402"/>
                  <a:gd name="T94" fmla="*/ 708 w 1798"/>
                  <a:gd name="T95" fmla="*/ 567 h 2402"/>
                  <a:gd name="T96" fmla="*/ 827 w 1798"/>
                  <a:gd name="T97" fmla="*/ 241 h 2402"/>
                  <a:gd name="T98" fmla="*/ 935 w 1798"/>
                  <a:gd name="T99" fmla="*/ 58 h 2402"/>
                  <a:gd name="T100" fmla="*/ 1028 w 1798"/>
                  <a:gd name="T101" fmla="*/ 89 h 2402"/>
                  <a:gd name="T102" fmla="*/ 1112 w 1798"/>
                  <a:gd name="T103" fmla="*/ 307 h 2402"/>
                  <a:gd name="T104" fmla="*/ 1163 w 1798"/>
                  <a:gd name="T105" fmla="*/ 616 h 2402"/>
                  <a:gd name="T106" fmla="*/ 1180 w 1798"/>
                  <a:gd name="T107" fmla="*/ 664 h 2402"/>
                  <a:gd name="T108" fmla="*/ 1220 w 1798"/>
                  <a:gd name="T109" fmla="*/ 528 h 2402"/>
                  <a:gd name="T110" fmla="*/ 1233 w 1798"/>
                  <a:gd name="T111" fmla="*/ 274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8" h="2402">
                    <a:moveTo>
                      <a:pt x="1194" y="0"/>
                    </a:moveTo>
                    <a:lnTo>
                      <a:pt x="1198" y="0"/>
                    </a:lnTo>
                    <a:lnTo>
                      <a:pt x="1207" y="3"/>
                    </a:lnTo>
                    <a:lnTo>
                      <a:pt x="1220" y="5"/>
                    </a:lnTo>
                    <a:lnTo>
                      <a:pt x="1240" y="9"/>
                    </a:lnTo>
                    <a:lnTo>
                      <a:pt x="1264" y="18"/>
                    </a:lnTo>
                    <a:lnTo>
                      <a:pt x="1291" y="27"/>
                    </a:lnTo>
                    <a:lnTo>
                      <a:pt x="1322" y="42"/>
                    </a:lnTo>
                    <a:lnTo>
                      <a:pt x="1355" y="60"/>
                    </a:lnTo>
                    <a:lnTo>
                      <a:pt x="1390" y="82"/>
                    </a:lnTo>
                    <a:lnTo>
                      <a:pt x="1425" y="108"/>
                    </a:lnTo>
                    <a:lnTo>
                      <a:pt x="1463" y="139"/>
                    </a:lnTo>
                    <a:lnTo>
                      <a:pt x="1503" y="179"/>
                    </a:lnTo>
                    <a:lnTo>
                      <a:pt x="1540" y="223"/>
                    </a:lnTo>
                    <a:lnTo>
                      <a:pt x="1578" y="274"/>
                    </a:lnTo>
                    <a:lnTo>
                      <a:pt x="1613" y="331"/>
                    </a:lnTo>
                    <a:lnTo>
                      <a:pt x="1648" y="397"/>
                    </a:lnTo>
                    <a:lnTo>
                      <a:pt x="1681" y="470"/>
                    </a:lnTo>
                    <a:lnTo>
                      <a:pt x="1710" y="554"/>
                    </a:lnTo>
                    <a:lnTo>
                      <a:pt x="1737" y="644"/>
                    </a:lnTo>
                    <a:lnTo>
                      <a:pt x="1759" y="746"/>
                    </a:lnTo>
                    <a:lnTo>
                      <a:pt x="1778" y="856"/>
                    </a:lnTo>
                    <a:lnTo>
                      <a:pt x="1792" y="978"/>
                    </a:lnTo>
                    <a:lnTo>
                      <a:pt x="1798" y="1110"/>
                    </a:lnTo>
                    <a:lnTo>
                      <a:pt x="1798" y="1240"/>
                    </a:lnTo>
                    <a:lnTo>
                      <a:pt x="1792" y="1359"/>
                    </a:lnTo>
                    <a:lnTo>
                      <a:pt x="1778" y="1472"/>
                    </a:lnTo>
                    <a:lnTo>
                      <a:pt x="1759" y="1575"/>
                    </a:lnTo>
                    <a:lnTo>
                      <a:pt x="1732" y="1670"/>
                    </a:lnTo>
                    <a:lnTo>
                      <a:pt x="1703" y="1761"/>
                    </a:lnTo>
                    <a:lnTo>
                      <a:pt x="1668" y="1842"/>
                    </a:lnTo>
                    <a:lnTo>
                      <a:pt x="1631" y="1917"/>
                    </a:lnTo>
                    <a:lnTo>
                      <a:pt x="1589" y="1986"/>
                    </a:lnTo>
                    <a:lnTo>
                      <a:pt x="1547" y="2047"/>
                    </a:lnTo>
                    <a:lnTo>
                      <a:pt x="1500" y="2102"/>
                    </a:lnTo>
                    <a:lnTo>
                      <a:pt x="1456" y="2153"/>
                    </a:lnTo>
                    <a:lnTo>
                      <a:pt x="1410" y="2197"/>
                    </a:lnTo>
                    <a:lnTo>
                      <a:pt x="1366" y="2237"/>
                    </a:lnTo>
                    <a:lnTo>
                      <a:pt x="1322" y="2272"/>
                    </a:lnTo>
                    <a:lnTo>
                      <a:pt x="1280" y="2303"/>
                    </a:lnTo>
                    <a:lnTo>
                      <a:pt x="1240" y="2327"/>
                    </a:lnTo>
                    <a:lnTo>
                      <a:pt x="1202" y="2350"/>
                    </a:lnTo>
                    <a:lnTo>
                      <a:pt x="1169" y="2365"/>
                    </a:lnTo>
                    <a:lnTo>
                      <a:pt x="1141" y="2380"/>
                    </a:lnTo>
                    <a:lnTo>
                      <a:pt x="1119" y="2389"/>
                    </a:lnTo>
                    <a:lnTo>
                      <a:pt x="1101" y="2396"/>
                    </a:lnTo>
                    <a:lnTo>
                      <a:pt x="1090" y="2400"/>
                    </a:lnTo>
                    <a:lnTo>
                      <a:pt x="1085" y="2402"/>
                    </a:lnTo>
                    <a:lnTo>
                      <a:pt x="1088" y="2396"/>
                    </a:lnTo>
                    <a:lnTo>
                      <a:pt x="1092" y="2380"/>
                    </a:lnTo>
                    <a:lnTo>
                      <a:pt x="1101" y="2356"/>
                    </a:lnTo>
                    <a:lnTo>
                      <a:pt x="1110" y="2327"/>
                    </a:lnTo>
                    <a:lnTo>
                      <a:pt x="1123" y="2290"/>
                    </a:lnTo>
                    <a:lnTo>
                      <a:pt x="1134" y="2250"/>
                    </a:lnTo>
                    <a:lnTo>
                      <a:pt x="1147" y="2206"/>
                    </a:lnTo>
                    <a:lnTo>
                      <a:pt x="1158" y="2162"/>
                    </a:lnTo>
                    <a:lnTo>
                      <a:pt x="1169" y="2118"/>
                    </a:lnTo>
                    <a:lnTo>
                      <a:pt x="1180" y="2076"/>
                    </a:lnTo>
                    <a:lnTo>
                      <a:pt x="1187" y="2036"/>
                    </a:lnTo>
                    <a:lnTo>
                      <a:pt x="1194" y="2001"/>
                    </a:lnTo>
                    <a:lnTo>
                      <a:pt x="1194" y="1970"/>
                    </a:lnTo>
                    <a:lnTo>
                      <a:pt x="1191" y="1948"/>
                    </a:lnTo>
                    <a:lnTo>
                      <a:pt x="1185" y="1935"/>
                    </a:lnTo>
                    <a:lnTo>
                      <a:pt x="1174" y="1933"/>
                    </a:lnTo>
                    <a:lnTo>
                      <a:pt x="1156" y="1935"/>
                    </a:lnTo>
                    <a:lnTo>
                      <a:pt x="1145" y="1937"/>
                    </a:lnTo>
                    <a:lnTo>
                      <a:pt x="1138" y="1939"/>
                    </a:lnTo>
                    <a:lnTo>
                      <a:pt x="1136" y="1944"/>
                    </a:lnTo>
                    <a:lnTo>
                      <a:pt x="1134" y="1948"/>
                    </a:lnTo>
                    <a:lnTo>
                      <a:pt x="1134" y="1957"/>
                    </a:lnTo>
                    <a:lnTo>
                      <a:pt x="1134" y="1970"/>
                    </a:lnTo>
                    <a:lnTo>
                      <a:pt x="1132" y="1988"/>
                    </a:lnTo>
                    <a:lnTo>
                      <a:pt x="1127" y="2010"/>
                    </a:lnTo>
                    <a:lnTo>
                      <a:pt x="1121" y="2041"/>
                    </a:lnTo>
                    <a:lnTo>
                      <a:pt x="1107" y="2078"/>
                    </a:lnTo>
                    <a:lnTo>
                      <a:pt x="1090" y="2125"/>
                    </a:lnTo>
                    <a:lnTo>
                      <a:pt x="1061" y="2182"/>
                    </a:lnTo>
                    <a:lnTo>
                      <a:pt x="1030" y="2228"/>
                    </a:lnTo>
                    <a:lnTo>
                      <a:pt x="997" y="2266"/>
                    </a:lnTo>
                    <a:lnTo>
                      <a:pt x="964" y="2294"/>
                    </a:lnTo>
                    <a:lnTo>
                      <a:pt x="931" y="2316"/>
                    </a:lnTo>
                    <a:lnTo>
                      <a:pt x="898" y="2332"/>
                    </a:lnTo>
                    <a:lnTo>
                      <a:pt x="867" y="2343"/>
                    </a:lnTo>
                    <a:lnTo>
                      <a:pt x="840" y="2350"/>
                    </a:lnTo>
                    <a:lnTo>
                      <a:pt x="816" y="2352"/>
                    </a:lnTo>
                    <a:lnTo>
                      <a:pt x="799" y="2350"/>
                    </a:lnTo>
                    <a:lnTo>
                      <a:pt x="785" y="2347"/>
                    </a:lnTo>
                    <a:lnTo>
                      <a:pt x="768" y="2339"/>
                    </a:lnTo>
                    <a:lnTo>
                      <a:pt x="748" y="2325"/>
                    </a:lnTo>
                    <a:lnTo>
                      <a:pt x="726" y="2305"/>
                    </a:lnTo>
                    <a:lnTo>
                      <a:pt x="704" y="2281"/>
                    </a:lnTo>
                    <a:lnTo>
                      <a:pt x="679" y="2248"/>
                    </a:lnTo>
                    <a:lnTo>
                      <a:pt x="657" y="2208"/>
                    </a:lnTo>
                    <a:lnTo>
                      <a:pt x="637" y="2160"/>
                    </a:lnTo>
                    <a:lnTo>
                      <a:pt x="618" y="2105"/>
                    </a:lnTo>
                    <a:lnTo>
                      <a:pt x="602" y="2039"/>
                    </a:lnTo>
                    <a:lnTo>
                      <a:pt x="591" y="1966"/>
                    </a:lnTo>
                    <a:lnTo>
                      <a:pt x="584" y="1880"/>
                    </a:lnTo>
                    <a:lnTo>
                      <a:pt x="582" y="1785"/>
                    </a:lnTo>
                    <a:lnTo>
                      <a:pt x="582" y="1723"/>
                    </a:lnTo>
                    <a:lnTo>
                      <a:pt x="580" y="1675"/>
                    </a:lnTo>
                    <a:lnTo>
                      <a:pt x="578" y="1639"/>
                    </a:lnTo>
                    <a:lnTo>
                      <a:pt x="573" y="1615"/>
                    </a:lnTo>
                    <a:lnTo>
                      <a:pt x="569" y="1600"/>
                    </a:lnTo>
                    <a:lnTo>
                      <a:pt x="562" y="1595"/>
                    </a:lnTo>
                    <a:lnTo>
                      <a:pt x="554" y="1600"/>
                    </a:lnTo>
                    <a:lnTo>
                      <a:pt x="547" y="1611"/>
                    </a:lnTo>
                    <a:lnTo>
                      <a:pt x="538" y="1628"/>
                    </a:lnTo>
                    <a:lnTo>
                      <a:pt x="529" y="1652"/>
                    </a:lnTo>
                    <a:lnTo>
                      <a:pt x="523" y="1681"/>
                    </a:lnTo>
                    <a:lnTo>
                      <a:pt x="514" y="1712"/>
                    </a:lnTo>
                    <a:lnTo>
                      <a:pt x="507" y="1747"/>
                    </a:lnTo>
                    <a:lnTo>
                      <a:pt x="501" y="1783"/>
                    </a:lnTo>
                    <a:lnTo>
                      <a:pt x="494" y="1818"/>
                    </a:lnTo>
                    <a:lnTo>
                      <a:pt x="490" y="1855"/>
                    </a:lnTo>
                    <a:lnTo>
                      <a:pt x="485" y="1891"/>
                    </a:lnTo>
                    <a:lnTo>
                      <a:pt x="483" y="1922"/>
                    </a:lnTo>
                    <a:lnTo>
                      <a:pt x="481" y="1952"/>
                    </a:lnTo>
                    <a:lnTo>
                      <a:pt x="483" y="2003"/>
                    </a:lnTo>
                    <a:lnTo>
                      <a:pt x="483" y="2054"/>
                    </a:lnTo>
                    <a:lnTo>
                      <a:pt x="485" y="2102"/>
                    </a:lnTo>
                    <a:lnTo>
                      <a:pt x="485" y="2147"/>
                    </a:lnTo>
                    <a:lnTo>
                      <a:pt x="483" y="2186"/>
                    </a:lnTo>
                    <a:lnTo>
                      <a:pt x="481" y="2222"/>
                    </a:lnTo>
                    <a:lnTo>
                      <a:pt x="474" y="2252"/>
                    </a:lnTo>
                    <a:lnTo>
                      <a:pt x="463" y="2275"/>
                    </a:lnTo>
                    <a:lnTo>
                      <a:pt x="450" y="2288"/>
                    </a:lnTo>
                    <a:lnTo>
                      <a:pt x="430" y="2292"/>
                    </a:lnTo>
                    <a:lnTo>
                      <a:pt x="412" y="2288"/>
                    </a:lnTo>
                    <a:lnTo>
                      <a:pt x="388" y="2275"/>
                    </a:lnTo>
                    <a:lnTo>
                      <a:pt x="359" y="2252"/>
                    </a:lnTo>
                    <a:lnTo>
                      <a:pt x="326" y="2222"/>
                    </a:lnTo>
                    <a:lnTo>
                      <a:pt x="289" y="2182"/>
                    </a:lnTo>
                    <a:lnTo>
                      <a:pt x="249" y="2136"/>
                    </a:lnTo>
                    <a:lnTo>
                      <a:pt x="211" y="2078"/>
                    </a:lnTo>
                    <a:lnTo>
                      <a:pt x="172" y="2016"/>
                    </a:lnTo>
                    <a:lnTo>
                      <a:pt x="134" y="1944"/>
                    </a:lnTo>
                    <a:lnTo>
                      <a:pt x="99" y="1864"/>
                    </a:lnTo>
                    <a:lnTo>
                      <a:pt x="66" y="1778"/>
                    </a:lnTo>
                    <a:lnTo>
                      <a:pt x="39" y="1686"/>
                    </a:lnTo>
                    <a:lnTo>
                      <a:pt x="19" y="1584"/>
                    </a:lnTo>
                    <a:lnTo>
                      <a:pt x="4" y="1476"/>
                    </a:lnTo>
                    <a:lnTo>
                      <a:pt x="0" y="1361"/>
                    </a:lnTo>
                    <a:lnTo>
                      <a:pt x="2" y="1255"/>
                    </a:lnTo>
                    <a:lnTo>
                      <a:pt x="11" y="1150"/>
                    </a:lnTo>
                    <a:lnTo>
                      <a:pt x="26" y="1041"/>
                    </a:lnTo>
                    <a:lnTo>
                      <a:pt x="48" y="936"/>
                    </a:lnTo>
                    <a:lnTo>
                      <a:pt x="77" y="830"/>
                    </a:lnTo>
                    <a:lnTo>
                      <a:pt x="110" y="728"/>
                    </a:lnTo>
                    <a:lnTo>
                      <a:pt x="147" y="629"/>
                    </a:lnTo>
                    <a:lnTo>
                      <a:pt x="192" y="532"/>
                    </a:lnTo>
                    <a:lnTo>
                      <a:pt x="240" y="444"/>
                    </a:lnTo>
                    <a:lnTo>
                      <a:pt x="293" y="360"/>
                    </a:lnTo>
                    <a:lnTo>
                      <a:pt x="350" y="283"/>
                    </a:lnTo>
                    <a:lnTo>
                      <a:pt x="412" y="216"/>
                    </a:lnTo>
                    <a:lnTo>
                      <a:pt x="476" y="157"/>
                    </a:lnTo>
                    <a:lnTo>
                      <a:pt x="542" y="108"/>
                    </a:lnTo>
                    <a:lnTo>
                      <a:pt x="613" y="71"/>
                    </a:lnTo>
                    <a:lnTo>
                      <a:pt x="686" y="44"/>
                    </a:lnTo>
                    <a:lnTo>
                      <a:pt x="761" y="31"/>
                    </a:lnTo>
                    <a:lnTo>
                      <a:pt x="763" y="33"/>
                    </a:lnTo>
                    <a:lnTo>
                      <a:pt x="768" y="38"/>
                    </a:lnTo>
                    <a:lnTo>
                      <a:pt x="774" y="44"/>
                    </a:lnTo>
                    <a:lnTo>
                      <a:pt x="776" y="53"/>
                    </a:lnTo>
                    <a:lnTo>
                      <a:pt x="776" y="66"/>
                    </a:lnTo>
                    <a:lnTo>
                      <a:pt x="768" y="84"/>
                    </a:lnTo>
                    <a:lnTo>
                      <a:pt x="752" y="104"/>
                    </a:lnTo>
                    <a:lnTo>
                      <a:pt x="726" y="128"/>
                    </a:lnTo>
                    <a:lnTo>
                      <a:pt x="708" y="150"/>
                    </a:lnTo>
                    <a:lnTo>
                      <a:pt x="690" y="183"/>
                    </a:lnTo>
                    <a:lnTo>
                      <a:pt x="673" y="225"/>
                    </a:lnTo>
                    <a:lnTo>
                      <a:pt x="657" y="276"/>
                    </a:lnTo>
                    <a:lnTo>
                      <a:pt x="642" y="331"/>
                    </a:lnTo>
                    <a:lnTo>
                      <a:pt x="629" y="393"/>
                    </a:lnTo>
                    <a:lnTo>
                      <a:pt x="618" y="455"/>
                    </a:lnTo>
                    <a:lnTo>
                      <a:pt x="607" y="516"/>
                    </a:lnTo>
                    <a:lnTo>
                      <a:pt x="598" y="578"/>
                    </a:lnTo>
                    <a:lnTo>
                      <a:pt x="591" y="636"/>
                    </a:lnTo>
                    <a:lnTo>
                      <a:pt x="587" y="686"/>
                    </a:lnTo>
                    <a:lnTo>
                      <a:pt x="584" y="730"/>
                    </a:lnTo>
                    <a:lnTo>
                      <a:pt x="587" y="766"/>
                    </a:lnTo>
                    <a:lnTo>
                      <a:pt x="589" y="790"/>
                    </a:lnTo>
                    <a:lnTo>
                      <a:pt x="591" y="790"/>
                    </a:lnTo>
                    <a:lnTo>
                      <a:pt x="593" y="788"/>
                    </a:lnTo>
                    <a:lnTo>
                      <a:pt x="600" y="783"/>
                    </a:lnTo>
                    <a:lnTo>
                      <a:pt x="607" y="777"/>
                    </a:lnTo>
                    <a:lnTo>
                      <a:pt x="618" y="761"/>
                    </a:lnTo>
                    <a:lnTo>
                      <a:pt x="631" y="741"/>
                    </a:lnTo>
                    <a:lnTo>
                      <a:pt x="646" y="713"/>
                    </a:lnTo>
                    <a:lnTo>
                      <a:pt x="664" y="675"/>
                    </a:lnTo>
                    <a:lnTo>
                      <a:pt x="684" y="629"/>
                    </a:lnTo>
                    <a:lnTo>
                      <a:pt x="708" y="567"/>
                    </a:lnTo>
                    <a:lnTo>
                      <a:pt x="732" y="494"/>
                    </a:lnTo>
                    <a:lnTo>
                      <a:pt x="765" y="400"/>
                    </a:lnTo>
                    <a:lnTo>
                      <a:pt x="796" y="316"/>
                    </a:lnTo>
                    <a:lnTo>
                      <a:pt x="827" y="241"/>
                    </a:lnTo>
                    <a:lnTo>
                      <a:pt x="856" y="177"/>
                    </a:lnTo>
                    <a:lnTo>
                      <a:pt x="885" y="124"/>
                    </a:lnTo>
                    <a:lnTo>
                      <a:pt x="911" y="84"/>
                    </a:lnTo>
                    <a:lnTo>
                      <a:pt x="935" y="58"/>
                    </a:lnTo>
                    <a:lnTo>
                      <a:pt x="962" y="44"/>
                    </a:lnTo>
                    <a:lnTo>
                      <a:pt x="986" y="44"/>
                    </a:lnTo>
                    <a:lnTo>
                      <a:pt x="1006" y="60"/>
                    </a:lnTo>
                    <a:lnTo>
                      <a:pt x="1028" y="89"/>
                    </a:lnTo>
                    <a:lnTo>
                      <a:pt x="1050" y="128"/>
                    </a:lnTo>
                    <a:lnTo>
                      <a:pt x="1070" y="179"/>
                    </a:lnTo>
                    <a:lnTo>
                      <a:pt x="1092" y="241"/>
                    </a:lnTo>
                    <a:lnTo>
                      <a:pt x="1112" y="307"/>
                    </a:lnTo>
                    <a:lnTo>
                      <a:pt x="1130" y="380"/>
                    </a:lnTo>
                    <a:lnTo>
                      <a:pt x="1143" y="457"/>
                    </a:lnTo>
                    <a:lnTo>
                      <a:pt x="1156" y="536"/>
                    </a:lnTo>
                    <a:lnTo>
                      <a:pt x="1163" y="616"/>
                    </a:lnTo>
                    <a:lnTo>
                      <a:pt x="1165" y="693"/>
                    </a:lnTo>
                    <a:lnTo>
                      <a:pt x="1167" y="691"/>
                    </a:lnTo>
                    <a:lnTo>
                      <a:pt x="1172" y="680"/>
                    </a:lnTo>
                    <a:lnTo>
                      <a:pt x="1180" y="664"/>
                    </a:lnTo>
                    <a:lnTo>
                      <a:pt x="1189" y="640"/>
                    </a:lnTo>
                    <a:lnTo>
                      <a:pt x="1200" y="609"/>
                    </a:lnTo>
                    <a:lnTo>
                      <a:pt x="1211" y="572"/>
                    </a:lnTo>
                    <a:lnTo>
                      <a:pt x="1220" y="528"/>
                    </a:lnTo>
                    <a:lnTo>
                      <a:pt x="1229" y="475"/>
                    </a:lnTo>
                    <a:lnTo>
                      <a:pt x="1233" y="415"/>
                    </a:lnTo>
                    <a:lnTo>
                      <a:pt x="1236" y="349"/>
                    </a:lnTo>
                    <a:lnTo>
                      <a:pt x="1233" y="274"/>
                    </a:lnTo>
                    <a:lnTo>
                      <a:pt x="1227" y="190"/>
                    </a:lnTo>
                    <a:lnTo>
                      <a:pt x="1213" y="100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Freeform 160"/>
              <p:cNvSpPr>
                <a:spLocks/>
              </p:cNvSpPr>
              <p:nvPr/>
            </p:nvSpPr>
            <p:spPr bwMode="auto">
              <a:xfrm>
                <a:off x="2643436" y="2214563"/>
                <a:ext cx="1211263" cy="3438525"/>
              </a:xfrm>
              <a:custGeom>
                <a:avLst/>
                <a:gdLst>
                  <a:gd name="T0" fmla="*/ 763 w 763"/>
                  <a:gd name="T1" fmla="*/ 9 h 2166"/>
                  <a:gd name="T2" fmla="*/ 737 w 763"/>
                  <a:gd name="T3" fmla="*/ 44 h 2166"/>
                  <a:gd name="T4" fmla="*/ 682 w 763"/>
                  <a:gd name="T5" fmla="*/ 104 h 2166"/>
                  <a:gd name="T6" fmla="*/ 604 w 763"/>
                  <a:gd name="T7" fmla="*/ 190 h 2166"/>
                  <a:gd name="T8" fmla="*/ 518 w 763"/>
                  <a:gd name="T9" fmla="*/ 304 h 2166"/>
                  <a:gd name="T10" fmla="*/ 426 w 763"/>
                  <a:gd name="T11" fmla="*/ 450 h 2166"/>
                  <a:gd name="T12" fmla="*/ 340 w 763"/>
                  <a:gd name="T13" fmla="*/ 629 h 2166"/>
                  <a:gd name="T14" fmla="*/ 269 w 763"/>
                  <a:gd name="T15" fmla="*/ 843 h 2166"/>
                  <a:gd name="T16" fmla="*/ 225 w 763"/>
                  <a:gd name="T17" fmla="*/ 1059 h 2166"/>
                  <a:gd name="T18" fmla="*/ 216 w 763"/>
                  <a:gd name="T19" fmla="*/ 1244 h 2166"/>
                  <a:gd name="T20" fmla="*/ 231 w 763"/>
                  <a:gd name="T21" fmla="*/ 1423 h 2166"/>
                  <a:gd name="T22" fmla="*/ 264 w 763"/>
                  <a:gd name="T23" fmla="*/ 1588 h 2166"/>
                  <a:gd name="T24" fmla="*/ 309 w 763"/>
                  <a:gd name="T25" fmla="*/ 1740 h 2166"/>
                  <a:gd name="T26" fmla="*/ 359 w 763"/>
                  <a:gd name="T27" fmla="*/ 1875 h 2166"/>
                  <a:gd name="T28" fmla="*/ 408 w 763"/>
                  <a:gd name="T29" fmla="*/ 1988 h 2166"/>
                  <a:gd name="T30" fmla="*/ 448 w 763"/>
                  <a:gd name="T31" fmla="*/ 2074 h 2166"/>
                  <a:gd name="T32" fmla="*/ 476 w 763"/>
                  <a:gd name="T33" fmla="*/ 2135 h 2166"/>
                  <a:gd name="T34" fmla="*/ 483 w 763"/>
                  <a:gd name="T35" fmla="*/ 2164 h 2166"/>
                  <a:gd name="T36" fmla="*/ 465 w 763"/>
                  <a:gd name="T37" fmla="*/ 2157 h 2166"/>
                  <a:gd name="T38" fmla="*/ 353 w 763"/>
                  <a:gd name="T39" fmla="*/ 2078 h 2166"/>
                  <a:gd name="T40" fmla="*/ 258 w 763"/>
                  <a:gd name="T41" fmla="*/ 2003 h 2166"/>
                  <a:gd name="T42" fmla="*/ 178 w 763"/>
                  <a:gd name="T43" fmla="*/ 1924 h 2166"/>
                  <a:gd name="T44" fmla="*/ 114 w 763"/>
                  <a:gd name="T45" fmla="*/ 1835 h 2166"/>
                  <a:gd name="T46" fmla="*/ 66 w 763"/>
                  <a:gd name="T47" fmla="*/ 1725 h 2166"/>
                  <a:gd name="T48" fmla="*/ 31 w 763"/>
                  <a:gd name="T49" fmla="*/ 1588 h 2166"/>
                  <a:gd name="T50" fmla="*/ 8 w 763"/>
                  <a:gd name="T51" fmla="*/ 1416 h 2166"/>
                  <a:gd name="T52" fmla="*/ 0 w 763"/>
                  <a:gd name="T53" fmla="*/ 1200 h 2166"/>
                  <a:gd name="T54" fmla="*/ 4 w 763"/>
                  <a:gd name="T55" fmla="*/ 964 h 2166"/>
                  <a:gd name="T56" fmla="*/ 39 w 763"/>
                  <a:gd name="T57" fmla="*/ 770 h 2166"/>
                  <a:gd name="T58" fmla="*/ 103 w 763"/>
                  <a:gd name="T59" fmla="*/ 600 h 2166"/>
                  <a:gd name="T60" fmla="*/ 185 w 763"/>
                  <a:gd name="T61" fmla="*/ 454 h 2166"/>
                  <a:gd name="T62" fmla="*/ 280 w 763"/>
                  <a:gd name="T63" fmla="*/ 333 h 2166"/>
                  <a:gd name="T64" fmla="*/ 384 w 763"/>
                  <a:gd name="T65" fmla="*/ 232 h 2166"/>
                  <a:gd name="T66" fmla="*/ 485 w 763"/>
                  <a:gd name="T67" fmla="*/ 150 h 2166"/>
                  <a:gd name="T68" fmla="*/ 582 w 763"/>
                  <a:gd name="T69" fmla="*/ 88 h 2166"/>
                  <a:gd name="T70" fmla="*/ 664 w 763"/>
                  <a:gd name="T71" fmla="*/ 44 h 2166"/>
                  <a:gd name="T72" fmla="*/ 724 w 763"/>
                  <a:gd name="T73" fmla="*/ 15 h 2166"/>
                  <a:gd name="T74" fmla="*/ 759 w 763"/>
                  <a:gd name="T75" fmla="*/ 2 h 2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63" h="2166">
                    <a:moveTo>
                      <a:pt x="763" y="0"/>
                    </a:moveTo>
                    <a:lnTo>
                      <a:pt x="763" y="9"/>
                    </a:lnTo>
                    <a:lnTo>
                      <a:pt x="754" y="22"/>
                    </a:lnTo>
                    <a:lnTo>
                      <a:pt x="737" y="44"/>
                    </a:lnTo>
                    <a:lnTo>
                      <a:pt x="713" y="71"/>
                    </a:lnTo>
                    <a:lnTo>
                      <a:pt x="682" y="104"/>
                    </a:lnTo>
                    <a:lnTo>
                      <a:pt x="646" y="143"/>
                    </a:lnTo>
                    <a:lnTo>
                      <a:pt x="604" y="190"/>
                    </a:lnTo>
                    <a:lnTo>
                      <a:pt x="562" y="243"/>
                    </a:lnTo>
                    <a:lnTo>
                      <a:pt x="518" y="304"/>
                    </a:lnTo>
                    <a:lnTo>
                      <a:pt x="472" y="373"/>
                    </a:lnTo>
                    <a:lnTo>
                      <a:pt x="426" y="450"/>
                    </a:lnTo>
                    <a:lnTo>
                      <a:pt x="381" y="536"/>
                    </a:lnTo>
                    <a:lnTo>
                      <a:pt x="340" y="629"/>
                    </a:lnTo>
                    <a:lnTo>
                      <a:pt x="302" y="732"/>
                    </a:lnTo>
                    <a:lnTo>
                      <a:pt x="269" y="843"/>
                    </a:lnTo>
                    <a:lnTo>
                      <a:pt x="240" y="964"/>
                    </a:lnTo>
                    <a:lnTo>
                      <a:pt x="225" y="1059"/>
                    </a:lnTo>
                    <a:lnTo>
                      <a:pt x="216" y="1152"/>
                    </a:lnTo>
                    <a:lnTo>
                      <a:pt x="216" y="1244"/>
                    </a:lnTo>
                    <a:lnTo>
                      <a:pt x="220" y="1335"/>
                    </a:lnTo>
                    <a:lnTo>
                      <a:pt x="231" y="1423"/>
                    </a:lnTo>
                    <a:lnTo>
                      <a:pt x="247" y="1507"/>
                    </a:lnTo>
                    <a:lnTo>
                      <a:pt x="264" y="1588"/>
                    </a:lnTo>
                    <a:lnTo>
                      <a:pt x="287" y="1665"/>
                    </a:lnTo>
                    <a:lnTo>
                      <a:pt x="309" y="1740"/>
                    </a:lnTo>
                    <a:lnTo>
                      <a:pt x="333" y="1809"/>
                    </a:lnTo>
                    <a:lnTo>
                      <a:pt x="359" y="1875"/>
                    </a:lnTo>
                    <a:lnTo>
                      <a:pt x="384" y="1932"/>
                    </a:lnTo>
                    <a:lnTo>
                      <a:pt x="408" y="1988"/>
                    </a:lnTo>
                    <a:lnTo>
                      <a:pt x="430" y="2034"/>
                    </a:lnTo>
                    <a:lnTo>
                      <a:pt x="448" y="2074"/>
                    </a:lnTo>
                    <a:lnTo>
                      <a:pt x="465" y="2109"/>
                    </a:lnTo>
                    <a:lnTo>
                      <a:pt x="476" y="2135"/>
                    </a:lnTo>
                    <a:lnTo>
                      <a:pt x="483" y="2153"/>
                    </a:lnTo>
                    <a:lnTo>
                      <a:pt x="483" y="2164"/>
                    </a:lnTo>
                    <a:lnTo>
                      <a:pt x="479" y="2166"/>
                    </a:lnTo>
                    <a:lnTo>
                      <a:pt x="465" y="2157"/>
                    </a:lnTo>
                    <a:lnTo>
                      <a:pt x="408" y="2115"/>
                    </a:lnTo>
                    <a:lnTo>
                      <a:pt x="353" y="2078"/>
                    </a:lnTo>
                    <a:lnTo>
                      <a:pt x="304" y="2040"/>
                    </a:lnTo>
                    <a:lnTo>
                      <a:pt x="258" y="2003"/>
                    </a:lnTo>
                    <a:lnTo>
                      <a:pt x="216" y="1963"/>
                    </a:lnTo>
                    <a:lnTo>
                      <a:pt x="178" y="1924"/>
                    </a:lnTo>
                    <a:lnTo>
                      <a:pt x="145" y="1882"/>
                    </a:lnTo>
                    <a:lnTo>
                      <a:pt x="114" y="1835"/>
                    </a:lnTo>
                    <a:lnTo>
                      <a:pt x="90" y="1782"/>
                    </a:lnTo>
                    <a:lnTo>
                      <a:pt x="66" y="1725"/>
                    </a:lnTo>
                    <a:lnTo>
                      <a:pt x="48" y="1661"/>
                    </a:lnTo>
                    <a:lnTo>
                      <a:pt x="31" y="1588"/>
                    </a:lnTo>
                    <a:lnTo>
                      <a:pt x="20" y="1509"/>
                    </a:lnTo>
                    <a:lnTo>
                      <a:pt x="8" y="1416"/>
                    </a:lnTo>
                    <a:lnTo>
                      <a:pt x="4" y="1315"/>
                    </a:lnTo>
                    <a:lnTo>
                      <a:pt x="0" y="1200"/>
                    </a:lnTo>
                    <a:lnTo>
                      <a:pt x="0" y="1072"/>
                    </a:lnTo>
                    <a:lnTo>
                      <a:pt x="4" y="964"/>
                    </a:lnTo>
                    <a:lnTo>
                      <a:pt x="20" y="865"/>
                    </a:lnTo>
                    <a:lnTo>
                      <a:pt x="39" y="770"/>
                    </a:lnTo>
                    <a:lnTo>
                      <a:pt x="68" y="682"/>
                    </a:lnTo>
                    <a:lnTo>
                      <a:pt x="103" y="600"/>
                    </a:lnTo>
                    <a:lnTo>
                      <a:pt x="141" y="525"/>
                    </a:lnTo>
                    <a:lnTo>
                      <a:pt x="185" y="454"/>
                    </a:lnTo>
                    <a:lnTo>
                      <a:pt x="231" y="390"/>
                    </a:lnTo>
                    <a:lnTo>
                      <a:pt x="280" y="333"/>
                    </a:lnTo>
                    <a:lnTo>
                      <a:pt x="333" y="280"/>
                    </a:lnTo>
                    <a:lnTo>
                      <a:pt x="384" y="232"/>
                    </a:lnTo>
                    <a:lnTo>
                      <a:pt x="434" y="188"/>
                    </a:lnTo>
                    <a:lnTo>
                      <a:pt x="485" y="150"/>
                    </a:lnTo>
                    <a:lnTo>
                      <a:pt x="536" y="117"/>
                    </a:lnTo>
                    <a:lnTo>
                      <a:pt x="582" y="88"/>
                    </a:lnTo>
                    <a:lnTo>
                      <a:pt x="624" y="64"/>
                    </a:lnTo>
                    <a:lnTo>
                      <a:pt x="664" y="44"/>
                    </a:lnTo>
                    <a:lnTo>
                      <a:pt x="697" y="29"/>
                    </a:lnTo>
                    <a:lnTo>
                      <a:pt x="724" y="15"/>
                    </a:lnTo>
                    <a:lnTo>
                      <a:pt x="746" y="7"/>
                    </a:lnTo>
                    <a:lnTo>
                      <a:pt x="759" y="2"/>
                    </a:lnTo>
                    <a:lnTo>
                      <a:pt x="763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Freeform 161"/>
              <p:cNvSpPr>
                <a:spLocks/>
              </p:cNvSpPr>
              <p:nvPr/>
            </p:nvSpPr>
            <p:spPr bwMode="auto">
              <a:xfrm>
                <a:off x="2225923" y="2278063"/>
                <a:ext cx="1143000" cy="2628900"/>
              </a:xfrm>
              <a:custGeom>
                <a:avLst/>
                <a:gdLst>
                  <a:gd name="T0" fmla="*/ 717 w 720"/>
                  <a:gd name="T1" fmla="*/ 6 h 1656"/>
                  <a:gd name="T2" fmla="*/ 711 w 720"/>
                  <a:gd name="T3" fmla="*/ 28 h 1656"/>
                  <a:gd name="T4" fmla="*/ 662 w 720"/>
                  <a:gd name="T5" fmla="*/ 70 h 1656"/>
                  <a:gd name="T6" fmla="*/ 585 w 720"/>
                  <a:gd name="T7" fmla="*/ 130 h 1656"/>
                  <a:gd name="T8" fmla="*/ 488 w 720"/>
                  <a:gd name="T9" fmla="*/ 218 h 1656"/>
                  <a:gd name="T10" fmla="*/ 382 w 720"/>
                  <a:gd name="T11" fmla="*/ 333 h 1656"/>
                  <a:gd name="T12" fmla="*/ 274 w 720"/>
                  <a:gd name="T13" fmla="*/ 483 h 1656"/>
                  <a:gd name="T14" fmla="*/ 192 w 720"/>
                  <a:gd name="T15" fmla="*/ 648 h 1656"/>
                  <a:gd name="T16" fmla="*/ 148 w 720"/>
                  <a:gd name="T17" fmla="*/ 807 h 1656"/>
                  <a:gd name="T18" fmla="*/ 126 w 720"/>
                  <a:gd name="T19" fmla="*/ 973 h 1656"/>
                  <a:gd name="T20" fmla="*/ 126 w 720"/>
                  <a:gd name="T21" fmla="*/ 1136 h 1656"/>
                  <a:gd name="T22" fmla="*/ 139 w 720"/>
                  <a:gd name="T23" fmla="*/ 1288 h 1656"/>
                  <a:gd name="T24" fmla="*/ 159 w 720"/>
                  <a:gd name="T25" fmla="*/ 1425 h 1656"/>
                  <a:gd name="T26" fmla="*/ 179 w 720"/>
                  <a:gd name="T27" fmla="*/ 1535 h 1656"/>
                  <a:gd name="T28" fmla="*/ 199 w 720"/>
                  <a:gd name="T29" fmla="*/ 1614 h 1656"/>
                  <a:gd name="T30" fmla="*/ 205 w 720"/>
                  <a:gd name="T31" fmla="*/ 1654 h 1656"/>
                  <a:gd name="T32" fmla="*/ 199 w 720"/>
                  <a:gd name="T33" fmla="*/ 1648 h 1656"/>
                  <a:gd name="T34" fmla="*/ 172 w 720"/>
                  <a:gd name="T35" fmla="*/ 1617 h 1656"/>
                  <a:gd name="T36" fmla="*/ 132 w 720"/>
                  <a:gd name="T37" fmla="*/ 1559 h 1656"/>
                  <a:gd name="T38" fmla="*/ 88 w 720"/>
                  <a:gd name="T39" fmla="*/ 1480 h 1656"/>
                  <a:gd name="T40" fmla="*/ 46 w 720"/>
                  <a:gd name="T41" fmla="*/ 1378 h 1656"/>
                  <a:gd name="T42" fmla="*/ 13 w 720"/>
                  <a:gd name="T43" fmla="*/ 1250 h 1656"/>
                  <a:gd name="T44" fmla="*/ 0 w 720"/>
                  <a:gd name="T45" fmla="*/ 1098 h 1656"/>
                  <a:gd name="T46" fmla="*/ 11 w 720"/>
                  <a:gd name="T47" fmla="*/ 924 h 1656"/>
                  <a:gd name="T48" fmla="*/ 57 w 720"/>
                  <a:gd name="T49" fmla="*/ 723 h 1656"/>
                  <a:gd name="T50" fmla="*/ 132 w 720"/>
                  <a:gd name="T51" fmla="*/ 529 h 1656"/>
                  <a:gd name="T52" fmla="*/ 223 w 720"/>
                  <a:gd name="T53" fmla="*/ 373 h 1656"/>
                  <a:gd name="T54" fmla="*/ 322 w 720"/>
                  <a:gd name="T55" fmla="*/ 249 h 1656"/>
                  <a:gd name="T56" fmla="*/ 424 w 720"/>
                  <a:gd name="T57" fmla="*/ 154 h 1656"/>
                  <a:gd name="T58" fmla="*/ 521 w 720"/>
                  <a:gd name="T59" fmla="*/ 86 h 1656"/>
                  <a:gd name="T60" fmla="*/ 603 w 720"/>
                  <a:gd name="T61" fmla="*/ 39 h 1656"/>
                  <a:gd name="T62" fmla="*/ 664 w 720"/>
                  <a:gd name="T63" fmla="*/ 13 h 1656"/>
                  <a:gd name="T64" fmla="*/ 700 w 720"/>
                  <a:gd name="T65" fmla="*/ 0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20" h="1656">
                    <a:moveTo>
                      <a:pt x="704" y="0"/>
                    </a:moveTo>
                    <a:lnTo>
                      <a:pt x="717" y="6"/>
                    </a:lnTo>
                    <a:lnTo>
                      <a:pt x="720" y="15"/>
                    </a:lnTo>
                    <a:lnTo>
                      <a:pt x="711" y="28"/>
                    </a:lnTo>
                    <a:lnTo>
                      <a:pt x="691" y="48"/>
                    </a:lnTo>
                    <a:lnTo>
                      <a:pt x="662" y="70"/>
                    </a:lnTo>
                    <a:lnTo>
                      <a:pt x="627" y="97"/>
                    </a:lnTo>
                    <a:lnTo>
                      <a:pt x="585" y="130"/>
                    </a:lnTo>
                    <a:lnTo>
                      <a:pt x="539" y="172"/>
                    </a:lnTo>
                    <a:lnTo>
                      <a:pt x="488" y="218"/>
                    </a:lnTo>
                    <a:lnTo>
                      <a:pt x="435" y="271"/>
                    </a:lnTo>
                    <a:lnTo>
                      <a:pt x="382" y="333"/>
                    </a:lnTo>
                    <a:lnTo>
                      <a:pt x="327" y="403"/>
                    </a:lnTo>
                    <a:lnTo>
                      <a:pt x="274" y="483"/>
                    </a:lnTo>
                    <a:lnTo>
                      <a:pt x="225" y="573"/>
                    </a:lnTo>
                    <a:lnTo>
                      <a:pt x="192" y="648"/>
                    </a:lnTo>
                    <a:lnTo>
                      <a:pt x="166" y="725"/>
                    </a:lnTo>
                    <a:lnTo>
                      <a:pt x="148" y="807"/>
                    </a:lnTo>
                    <a:lnTo>
                      <a:pt x="135" y="889"/>
                    </a:lnTo>
                    <a:lnTo>
                      <a:pt x="126" y="973"/>
                    </a:lnTo>
                    <a:lnTo>
                      <a:pt x="124" y="1054"/>
                    </a:lnTo>
                    <a:lnTo>
                      <a:pt x="126" y="1136"/>
                    </a:lnTo>
                    <a:lnTo>
                      <a:pt x="130" y="1213"/>
                    </a:lnTo>
                    <a:lnTo>
                      <a:pt x="139" y="1288"/>
                    </a:lnTo>
                    <a:lnTo>
                      <a:pt x="148" y="1359"/>
                    </a:lnTo>
                    <a:lnTo>
                      <a:pt x="159" y="1425"/>
                    </a:lnTo>
                    <a:lnTo>
                      <a:pt x="170" y="1484"/>
                    </a:lnTo>
                    <a:lnTo>
                      <a:pt x="179" y="1535"/>
                    </a:lnTo>
                    <a:lnTo>
                      <a:pt x="190" y="1579"/>
                    </a:lnTo>
                    <a:lnTo>
                      <a:pt x="199" y="1614"/>
                    </a:lnTo>
                    <a:lnTo>
                      <a:pt x="203" y="1639"/>
                    </a:lnTo>
                    <a:lnTo>
                      <a:pt x="205" y="1654"/>
                    </a:lnTo>
                    <a:lnTo>
                      <a:pt x="205" y="1656"/>
                    </a:lnTo>
                    <a:lnTo>
                      <a:pt x="199" y="1648"/>
                    </a:lnTo>
                    <a:lnTo>
                      <a:pt x="188" y="1634"/>
                    </a:lnTo>
                    <a:lnTo>
                      <a:pt x="172" y="1617"/>
                    </a:lnTo>
                    <a:lnTo>
                      <a:pt x="152" y="1590"/>
                    </a:lnTo>
                    <a:lnTo>
                      <a:pt x="132" y="1559"/>
                    </a:lnTo>
                    <a:lnTo>
                      <a:pt x="110" y="1524"/>
                    </a:lnTo>
                    <a:lnTo>
                      <a:pt x="88" y="1480"/>
                    </a:lnTo>
                    <a:lnTo>
                      <a:pt x="66" y="1431"/>
                    </a:lnTo>
                    <a:lnTo>
                      <a:pt x="46" y="1378"/>
                    </a:lnTo>
                    <a:lnTo>
                      <a:pt x="29" y="1317"/>
                    </a:lnTo>
                    <a:lnTo>
                      <a:pt x="13" y="1250"/>
                    </a:lnTo>
                    <a:lnTo>
                      <a:pt x="4" y="1178"/>
                    </a:lnTo>
                    <a:lnTo>
                      <a:pt x="0" y="1098"/>
                    </a:lnTo>
                    <a:lnTo>
                      <a:pt x="2" y="1014"/>
                    </a:lnTo>
                    <a:lnTo>
                      <a:pt x="11" y="924"/>
                    </a:lnTo>
                    <a:lnTo>
                      <a:pt x="29" y="825"/>
                    </a:lnTo>
                    <a:lnTo>
                      <a:pt x="57" y="723"/>
                    </a:lnTo>
                    <a:lnTo>
                      <a:pt x="91" y="622"/>
                    </a:lnTo>
                    <a:lnTo>
                      <a:pt x="132" y="529"/>
                    </a:lnTo>
                    <a:lnTo>
                      <a:pt x="174" y="445"/>
                    </a:lnTo>
                    <a:lnTo>
                      <a:pt x="223" y="373"/>
                    </a:lnTo>
                    <a:lnTo>
                      <a:pt x="271" y="306"/>
                    </a:lnTo>
                    <a:lnTo>
                      <a:pt x="322" y="249"/>
                    </a:lnTo>
                    <a:lnTo>
                      <a:pt x="373" y="198"/>
                    </a:lnTo>
                    <a:lnTo>
                      <a:pt x="424" y="154"/>
                    </a:lnTo>
                    <a:lnTo>
                      <a:pt x="472" y="117"/>
                    </a:lnTo>
                    <a:lnTo>
                      <a:pt x="521" y="86"/>
                    </a:lnTo>
                    <a:lnTo>
                      <a:pt x="563" y="59"/>
                    </a:lnTo>
                    <a:lnTo>
                      <a:pt x="603" y="39"/>
                    </a:lnTo>
                    <a:lnTo>
                      <a:pt x="636" y="24"/>
                    </a:lnTo>
                    <a:lnTo>
                      <a:pt x="664" y="13"/>
                    </a:lnTo>
                    <a:lnTo>
                      <a:pt x="686" y="4"/>
                    </a:lnTo>
                    <a:lnTo>
                      <a:pt x="700" y="0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231" name="Group 230"/>
              <p:cNvGrpSpPr/>
              <p:nvPr/>
            </p:nvGrpSpPr>
            <p:grpSpPr>
              <a:xfrm>
                <a:off x="3053011" y="2725738"/>
                <a:ext cx="3121025" cy="2549526"/>
                <a:chOff x="3053011" y="2725738"/>
                <a:chExt cx="3121025" cy="2549526"/>
              </a:xfrm>
            </p:grpSpPr>
            <p:sp>
              <p:nvSpPr>
                <p:cNvPr id="208" name="Freeform 162"/>
                <p:cNvSpPr>
                  <a:spLocks/>
                </p:cNvSpPr>
                <p:nvPr/>
              </p:nvSpPr>
              <p:spPr bwMode="auto">
                <a:xfrm>
                  <a:off x="4977061" y="2894013"/>
                  <a:ext cx="949325" cy="571500"/>
                </a:xfrm>
                <a:custGeom>
                  <a:avLst/>
                  <a:gdLst>
                    <a:gd name="T0" fmla="*/ 121 w 598"/>
                    <a:gd name="T1" fmla="*/ 0 h 360"/>
                    <a:gd name="T2" fmla="*/ 167 w 598"/>
                    <a:gd name="T3" fmla="*/ 2 h 360"/>
                    <a:gd name="T4" fmla="*/ 220 w 598"/>
                    <a:gd name="T5" fmla="*/ 7 h 360"/>
                    <a:gd name="T6" fmla="*/ 282 w 598"/>
                    <a:gd name="T7" fmla="*/ 13 h 360"/>
                    <a:gd name="T8" fmla="*/ 348 w 598"/>
                    <a:gd name="T9" fmla="*/ 24 h 360"/>
                    <a:gd name="T10" fmla="*/ 401 w 598"/>
                    <a:gd name="T11" fmla="*/ 33 h 360"/>
                    <a:gd name="T12" fmla="*/ 445 w 598"/>
                    <a:gd name="T13" fmla="*/ 42 h 360"/>
                    <a:gd name="T14" fmla="*/ 481 w 598"/>
                    <a:gd name="T15" fmla="*/ 49 h 360"/>
                    <a:gd name="T16" fmla="*/ 509 w 598"/>
                    <a:gd name="T17" fmla="*/ 55 h 360"/>
                    <a:gd name="T18" fmla="*/ 536 w 598"/>
                    <a:gd name="T19" fmla="*/ 62 h 360"/>
                    <a:gd name="T20" fmla="*/ 560 w 598"/>
                    <a:gd name="T21" fmla="*/ 71 h 360"/>
                    <a:gd name="T22" fmla="*/ 582 w 598"/>
                    <a:gd name="T23" fmla="*/ 79 h 360"/>
                    <a:gd name="T24" fmla="*/ 593 w 598"/>
                    <a:gd name="T25" fmla="*/ 93 h 360"/>
                    <a:gd name="T26" fmla="*/ 598 w 598"/>
                    <a:gd name="T27" fmla="*/ 104 h 360"/>
                    <a:gd name="T28" fmla="*/ 598 w 598"/>
                    <a:gd name="T29" fmla="*/ 115 h 360"/>
                    <a:gd name="T30" fmla="*/ 598 w 598"/>
                    <a:gd name="T31" fmla="*/ 124 h 360"/>
                    <a:gd name="T32" fmla="*/ 595 w 598"/>
                    <a:gd name="T33" fmla="*/ 126 h 360"/>
                    <a:gd name="T34" fmla="*/ 573 w 598"/>
                    <a:gd name="T35" fmla="*/ 176 h 360"/>
                    <a:gd name="T36" fmla="*/ 545 w 598"/>
                    <a:gd name="T37" fmla="*/ 223 h 360"/>
                    <a:gd name="T38" fmla="*/ 514 w 598"/>
                    <a:gd name="T39" fmla="*/ 265 h 360"/>
                    <a:gd name="T40" fmla="*/ 476 w 598"/>
                    <a:gd name="T41" fmla="*/ 300 h 360"/>
                    <a:gd name="T42" fmla="*/ 434 w 598"/>
                    <a:gd name="T43" fmla="*/ 329 h 360"/>
                    <a:gd name="T44" fmla="*/ 388 w 598"/>
                    <a:gd name="T45" fmla="*/ 349 h 360"/>
                    <a:gd name="T46" fmla="*/ 337 w 598"/>
                    <a:gd name="T47" fmla="*/ 360 h 360"/>
                    <a:gd name="T48" fmla="*/ 284 w 598"/>
                    <a:gd name="T49" fmla="*/ 360 h 360"/>
                    <a:gd name="T50" fmla="*/ 229 w 598"/>
                    <a:gd name="T51" fmla="*/ 351 h 360"/>
                    <a:gd name="T52" fmla="*/ 174 w 598"/>
                    <a:gd name="T53" fmla="*/ 333 h 360"/>
                    <a:gd name="T54" fmla="*/ 130 w 598"/>
                    <a:gd name="T55" fmla="*/ 309 h 360"/>
                    <a:gd name="T56" fmla="*/ 90 w 598"/>
                    <a:gd name="T57" fmla="*/ 282 h 360"/>
                    <a:gd name="T58" fmla="*/ 59 w 598"/>
                    <a:gd name="T59" fmla="*/ 251 h 360"/>
                    <a:gd name="T60" fmla="*/ 35 w 598"/>
                    <a:gd name="T61" fmla="*/ 218 h 360"/>
                    <a:gd name="T62" fmla="*/ 17 w 598"/>
                    <a:gd name="T63" fmla="*/ 183 h 360"/>
                    <a:gd name="T64" fmla="*/ 6 w 598"/>
                    <a:gd name="T65" fmla="*/ 150 h 360"/>
                    <a:gd name="T66" fmla="*/ 0 w 598"/>
                    <a:gd name="T67" fmla="*/ 117 h 360"/>
                    <a:gd name="T68" fmla="*/ 2 w 598"/>
                    <a:gd name="T69" fmla="*/ 84 h 360"/>
                    <a:gd name="T70" fmla="*/ 11 w 598"/>
                    <a:gd name="T71" fmla="*/ 55 h 360"/>
                    <a:gd name="T72" fmla="*/ 26 w 598"/>
                    <a:gd name="T73" fmla="*/ 31 h 360"/>
                    <a:gd name="T74" fmla="*/ 50 w 598"/>
                    <a:gd name="T75" fmla="*/ 15 h 360"/>
                    <a:gd name="T76" fmla="*/ 81 w 598"/>
                    <a:gd name="T77" fmla="*/ 7 h 360"/>
                    <a:gd name="T78" fmla="*/ 121 w 598"/>
                    <a:gd name="T79" fmla="*/ 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98" h="360">
                      <a:moveTo>
                        <a:pt x="121" y="0"/>
                      </a:moveTo>
                      <a:lnTo>
                        <a:pt x="167" y="2"/>
                      </a:lnTo>
                      <a:lnTo>
                        <a:pt x="220" y="7"/>
                      </a:lnTo>
                      <a:lnTo>
                        <a:pt x="282" y="13"/>
                      </a:lnTo>
                      <a:lnTo>
                        <a:pt x="348" y="24"/>
                      </a:lnTo>
                      <a:lnTo>
                        <a:pt x="401" y="33"/>
                      </a:lnTo>
                      <a:lnTo>
                        <a:pt x="445" y="42"/>
                      </a:lnTo>
                      <a:lnTo>
                        <a:pt x="481" y="49"/>
                      </a:lnTo>
                      <a:lnTo>
                        <a:pt x="509" y="55"/>
                      </a:lnTo>
                      <a:lnTo>
                        <a:pt x="536" y="62"/>
                      </a:lnTo>
                      <a:lnTo>
                        <a:pt x="560" y="71"/>
                      </a:lnTo>
                      <a:lnTo>
                        <a:pt x="582" y="79"/>
                      </a:lnTo>
                      <a:lnTo>
                        <a:pt x="593" y="93"/>
                      </a:lnTo>
                      <a:lnTo>
                        <a:pt x="598" y="104"/>
                      </a:lnTo>
                      <a:lnTo>
                        <a:pt x="598" y="115"/>
                      </a:lnTo>
                      <a:lnTo>
                        <a:pt x="598" y="124"/>
                      </a:lnTo>
                      <a:lnTo>
                        <a:pt x="595" y="126"/>
                      </a:lnTo>
                      <a:lnTo>
                        <a:pt x="573" y="176"/>
                      </a:lnTo>
                      <a:lnTo>
                        <a:pt x="545" y="223"/>
                      </a:lnTo>
                      <a:lnTo>
                        <a:pt x="514" y="265"/>
                      </a:lnTo>
                      <a:lnTo>
                        <a:pt x="476" y="300"/>
                      </a:lnTo>
                      <a:lnTo>
                        <a:pt x="434" y="329"/>
                      </a:lnTo>
                      <a:lnTo>
                        <a:pt x="388" y="349"/>
                      </a:lnTo>
                      <a:lnTo>
                        <a:pt x="337" y="360"/>
                      </a:lnTo>
                      <a:lnTo>
                        <a:pt x="284" y="360"/>
                      </a:lnTo>
                      <a:lnTo>
                        <a:pt x="229" y="351"/>
                      </a:lnTo>
                      <a:lnTo>
                        <a:pt x="174" y="333"/>
                      </a:lnTo>
                      <a:lnTo>
                        <a:pt x="130" y="309"/>
                      </a:lnTo>
                      <a:lnTo>
                        <a:pt x="90" y="282"/>
                      </a:lnTo>
                      <a:lnTo>
                        <a:pt x="59" y="251"/>
                      </a:lnTo>
                      <a:lnTo>
                        <a:pt x="35" y="218"/>
                      </a:lnTo>
                      <a:lnTo>
                        <a:pt x="17" y="183"/>
                      </a:lnTo>
                      <a:lnTo>
                        <a:pt x="6" y="150"/>
                      </a:lnTo>
                      <a:lnTo>
                        <a:pt x="0" y="117"/>
                      </a:lnTo>
                      <a:lnTo>
                        <a:pt x="2" y="84"/>
                      </a:lnTo>
                      <a:lnTo>
                        <a:pt x="11" y="55"/>
                      </a:lnTo>
                      <a:lnTo>
                        <a:pt x="26" y="31"/>
                      </a:lnTo>
                      <a:lnTo>
                        <a:pt x="50" y="15"/>
                      </a:lnTo>
                      <a:lnTo>
                        <a:pt x="81" y="7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9" name="Freeform 163"/>
                <p:cNvSpPr>
                  <a:spLocks/>
                </p:cNvSpPr>
                <p:nvPr/>
              </p:nvSpPr>
              <p:spPr bwMode="auto">
                <a:xfrm>
                  <a:off x="3343523" y="2725738"/>
                  <a:ext cx="987425" cy="615950"/>
                </a:xfrm>
                <a:custGeom>
                  <a:avLst/>
                  <a:gdLst>
                    <a:gd name="T0" fmla="*/ 309 w 622"/>
                    <a:gd name="T1" fmla="*/ 0 h 388"/>
                    <a:gd name="T2" fmla="*/ 384 w 622"/>
                    <a:gd name="T3" fmla="*/ 2 h 388"/>
                    <a:gd name="T4" fmla="*/ 468 w 622"/>
                    <a:gd name="T5" fmla="*/ 11 h 388"/>
                    <a:gd name="T6" fmla="*/ 558 w 622"/>
                    <a:gd name="T7" fmla="*/ 24 h 388"/>
                    <a:gd name="T8" fmla="*/ 561 w 622"/>
                    <a:gd name="T9" fmla="*/ 24 h 388"/>
                    <a:gd name="T10" fmla="*/ 569 w 622"/>
                    <a:gd name="T11" fmla="*/ 27 h 388"/>
                    <a:gd name="T12" fmla="*/ 581 w 622"/>
                    <a:gd name="T13" fmla="*/ 31 h 388"/>
                    <a:gd name="T14" fmla="*/ 594 w 622"/>
                    <a:gd name="T15" fmla="*/ 38 h 388"/>
                    <a:gd name="T16" fmla="*/ 605 w 622"/>
                    <a:gd name="T17" fmla="*/ 49 h 388"/>
                    <a:gd name="T18" fmla="*/ 616 w 622"/>
                    <a:gd name="T19" fmla="*/ 64 h 388"/>
                    <a:gd name="T20" fmla="*/ 622 w 622"/>
                    <a:gd name="T21" fmla="*/ 84 h 388"/>
                    <a:gd name="T22" fmla="*/ 622 w 622"/>
                    <a:gd name="T23" fmla="*/ 108 h 388"/>
                    <a:gd name="T24" fmla="*/ 614 w 622"/>
                    <a:gd name="T25" fmla="*/ 141 h 388"/>
                    <a:gd name="T26" fmla="*/ 605 w 622"/>
                    <a:gd name="T27" fmla="*/ 166 h 388"/>
                    <a:gd name="T28" fmla="*/ 594 w 622"/>
                    <a:gd name="T29" fmla="*/ 194 h 388"/>
                    <a:gd name="T30" fmla="*/ 578 w 622"/>
                    <a:gd name="T31" fmla="*/ 223 h 388"/>
                    <a:gd name="T32" fmla="*/ 561 w 622"/>
                    <a:gd name="T33" fmla="*/ 256 h 388"/>
                    <a:gd name="T34" fmla="*/ 541 w 622"/>
                    <a:gd name="T35" fmla="*/ 287 h 388"/>
                    <a:gd name="T36" fmla="*/ 514 w 622"/>
                    <a:gd name="T37" fmla="*/ 316 h 388"/>
                    <a:gd name="T38" fmla="*/ 483 w 622"/>
                    <a:gd name="T39" fmla="*/ 340 h 388"/>
                    <a:gd name="T40" fmla="*/ 448 w 622"/>
                    <a:gd name="T41" fmla="*/ 362 h 388"/>
                    <a:gd name="T42" fmla="*/ 408 w 622"/>
                    <a:gd name="T43" fmla="*/ 380 h 388"/>
                    <a:gd name="T44" fmla="*/ 362 w 622"/>
                    <a:gd name="T45" fmla="*/ 388 h 388"/>
                    <a:gd name="T46" fmla="*/ 309 w 622"/>
                    <a:gd name="T47" fmla="*/ 388 h 388"/>
                    <a:gd name="T48" fmla="*/ 265 w 622"/>
                    <a:gd name="T49" fmla="*/ 382 h 388"/>
                    <a:gd name="T50" fmla="*/ 223 w 622"/>
                    <a:gd name="T51" fmla="*/ 368 h 388"/>
                    <a:gd name="T52" fmla="*/ 183 w 622"/>
                    <a:gd name="T53" fmla="*/ 349 h 388"/>
                    <a:gd name="T54" fmla="*/ 148 w 622"/>
                    <a:gd name="T55" fmla="*/ 322 h 388"/>
                    <a:gd name="T56" fmla="*/ 113 w 622"/>
                    <a:gd name="T57" fmla="*/ 291 h 388"/>
                    <a:gd name="T58" fmla="*/ 84 w 622"/>
                    <a:gd name="T59" fmla="*/ 258 h 388"/>
                    <a:gd name="T60" fmla="*/ 57 w 622"/>
                    <a:gd name="T61" fmla="*/ 225 h 388"/>
                    <a:gd name="T62" fmla="*/ 35 w 622"/>
                    <a:gd name="T63" fmla="*/ 190 h 388"/>
                    <a:gd name="T64" fmla="*/ 18 w 622"/>
                    <a:gd name="T65" fmla="*/ 157 h 388"/>
                    <a:gd name="T66" fmla="*/ 7 w 622"/>
                    <a:gd name="T67" fmla="*/ 126 h 388"/>
                    <a:gd name="T68" fmla="*/ 0 w 622"/>
                    <a:gd name="T69" fmla="*/ 99 h 388"/>
                    <a:gd name="T70" fmla="*/ 0 w 622"/>
                    <a:gd name="T71" fmla="*/ 75 h 388"/>
                    <a:gd name="T72" fmla="*/ 4 w 622"/>
                    <a:gd name="T73" fmla="*/ 57 h 388"/>
                    <a:gd name="T74" fmla="*/ 18 w 622"/>
                    <a:gd name="T75" fmla="*/ 49 h 388"/>
                    <a:gd name="T76" fmla="*/ 46 w 622"/>
                    <a:gd name="T77" fmla="*/ 38 h 388"/>
                    <a:gd name="T78" fmla="*/ 84 w 622"/>
                    <a:gd name="T79" fmla="*/ 27 h 388"/>
                    <a:gd name="T80" fmla="*/ 128 w 622"/>
                    <a:gd name="T81" fmla="*/ 18 h 388"/>
                    <a:gd name="T82" fmla="*/ 181 w 622"/>
                    <a:gd name="T83" fmla="*/ 9 h 388"/>
                    <a:gd name="T84" fmla="*/ 241 w 622"/>
                    <a:gd name="T85" fmla="*/ 2 h 388"/>
                    <a:gd name="T86" fmla="*/ 309 w 622"/>
                    <a:gd name="T87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22" h="388">
                      <a:moveTo>
                        <a:pt x="309" y="0"/>
                      </a:moveTo>
                      <a:lnTo>
                        <a:pt x="384" y="2"/>
                      </a:lnTo>
                      <a:lnTo>
                        <a:pt x="468" y="11"/>
                      </a:lnTo>
                      <a:lnTo>
                        <a:pt x="558" y="24"/>
                      </a:lnTo>
                      <a:lnTo>
                        <a:pt x="561" y="24"/>
                      </a:lnTo>
                      <a:lnTo>
                        <a:pt x="569" y="27"/>
                      </a:lnTo>
                      <a:lnTo>
                        <a:pt x="581" y="31"/>
                      </a:lnTo>
                      <a:lnTo>
                        <a:pt x="594" y="38"/>
                      </a:lnTo>
                      <a:lnTo>
                        <a:pt x="605" y="49"/>
                      </a:lnTo>
                      <a:lnTo>
                        <a:pt x="616" y="64"/>
                      </a:lnTo>
                      <a:lnTo>
                        <a:pt x="622" y="84"/>
                      </a:lnTo>
                      <a:lnTo>
                        <a:pt x="622" y="108"/>
                      </a:lnTo>
                      <a:lnTo>
                        <a:pt x="614" y="141"/>
                      </a:lnTo>
                      <a:lnTo>
                        <a:pt x="605" y="166"/>
                      </a:lnTo>
                      <a:lnTo>
                        <a:pt x="594" y="194"/>
                      </a:lnTo>
                      <a:lnTo>
                        <a:pt x="578" y="223"/>
                      </a:lnTo>
                      <a:lnTo>
                        <a:pt x="561" y="256"/>
                      </a:lnTo>
                      <a:lnTo>
                        <a:pt x="541" y="287"/>
                      </a:lnTo>
                      <a:lnTo>
                        <a:pt x="514" y="316"/>
                      </a:lnTo>
                      <a:lnTo>
                        <a:pt x="483" y="340"/>
                      </a:lnTo>
                      <a:lnTo>
                        <a:pt x="448" y="362"/>
                      </a:lnTo>
                      <a:lnTo>
                        <a:pt x="408" y="380"/>
                      </a:lnTo>
                      <a:lnTo>
                        <a:pt x="362" y="388"/>
                      </a:lnTo>
                      <a:lnTo>
                        <a:pt x="309" y="388"/>
                      </a:lnTo>
                      <a:lnTo>
                        <a:pt x="265" y="382"/>
                      </a:lnTo>
                      <a:lnTo>
                        <a:pt x="223" y="368"/>
                      </a:lnTo>
                      <a:lnTo>
                        <a:pt x="183" y="349"/>
                      </a:lnTo>
                      <a:lnTo>
                        <a:pt x="148" y="322"/>
                      </a:lnTo>
                      <a:lnTo>
                        <a:pt x="113" y="291"/>
                      </a:lnTo>
                      <a:lnTo>
                        <a:pt x="84" y="258"/>
                      </a:lnTo>
                      <a:lnTo>
                        <a:pt x="57" y="225"/>
                      </a:lnTo>
                      <a:lnTo>
                        <a:pt x="35" y="190"/>
                      </a:lnTo>
                      <a:lnTo>
                        <a:pt x="18" y="157"/>
                      </a:lnTo>
                      <a:lnTo>
                        <a:pt x="7" y="126"/>
                      </a:lnTo>
                      <a:lnTo>
                        <a:pt x="0" y="99"/>
                      </a:lnTo>
                      <a:lnTo>
                        <a:pt x="0" y="75"/>
                      </a:lnTo>
                      <a:lnTo>
                        <a:pt x="4" y="57"/>
                      </a:lnTo>
                      <a:lnTo>
                        <a:pt x="18" y="49"/>
                      </a:lnTo>
                      <a:lnTo>
                        <a:pt x="46" y="38"/>
                      </a:lnTo>
                      <a:lnTo>
                        <a:pt x="84" y="27"/>
                      </a:lnTo>
                      <a:lnTo>
                        <a:pt x="128" y="18"/>
                      </a:lnTo>
                      <a:lnTo>
                        <a:pt x="181" y="9"/>
                      </a:lnTo>
                      <a:lnTo>
                        <a:pt x="241" y="2"/>
                      </a:lnTo>
                      <a:lnTo>
                        <a:pt x="30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0" name="Freeform 164"/>
                <p:cNvSpPr>
                  <a:spLocks/>
                </p:cNvSpPr>
                <p:nvPr/>
              </p:nvSpPr>
              <p:spPr bwMode="auto">
                <a:xfrm>
                  <a:off x="3053011" y="3643313"/>
                  <a:ext cx="3121025" cy="1631950"/>
                </a:xfrm>
                <a:custGeom>
                  <a:avLst/>
                  <a:gdLst>
                    <a:gd name="T0" fmla="*/ 583 w 1966"/>
                    <a:gd name="T1" fmla="*/ 2 h 1028"/>
                    <a:gd name="T2" fmla="*/ 688 w 1966"/>
                    <a:gd name="T3" fmla="*/ 13 h 1028"/>
                    <a:gd name="T4" fmla="*/ 750 w 1966"/>
                    <a:gd name="T5" fmla="*/ 53 h 1028"/>
                    <a:gd name="T6" fmla="*/ 761 w 1966"/>
                    <a:gd name="T7" fmla="*/ 154 h 1028"/>
                    <a:gd name="T8" fmla="*/ 867 w 1966"/>
                    <a:gd name="T9" fmla="*/ 170 h 1028"/>
                    <a:gd name="T10" fmla="*/ 916 w 1966"/>
                    <a:gd name="T11" fmla="*/ 110 h 1028"/>
                    <a:gd name="T12" fmla="*/ 944 w 1966"/>
                    <a:gd name="T13" fmla="*/ 27 h 1028"/>
                    <a:gd name="T14" fmla="*/ 1068 w 1966"/>
                    <a:gd name="T15" fmla="*/ 33 h 1028"/>
                    <a:gd name="T16" fmla="*/ 1101 w 1966"/>
                    <a:gd name="T17" fmla="*/ 106 h 1028"/>
                    <a:gd name="T18" fmla="*/ 1121 w 1966"/>
                    <a:gd name="T19" fmla="*/ 194 h 1028"/>
                    <a:gd name="T20" fmla="*/ 1218 w 1966"/>
                    <a:gd name="T21" fmla="*/ 192 h 1028"/>
                    <a:gd name="T22" fmla="*/ 1269 w 1966"/>
                    <a:gd name="T23" fmla="*/ 150 h 1028"/>
                    <a:gd name="T24" fmla="*/ 1280 w 1966"/>
                    <a:gd name="T25" fmla="*/ 57 h 1028"/>
                    <a:gd name="T26" fmla="*/ 1377 w 1966"/>
                    <a:gd name="T27" fmla="*/ 68 h 1028"/>
                    <a:gd name="T28" fmla="*/ 1430 w 1966"/>
                    <a:gd name="T29" fmla="*/ 115 h 1028"/>
                    <a:gd name="T30" fmla="*/ 1457 w 1966"/>
                    <a:gd name="T31" fmla="*/ 201 h 1028"/>
                    <a:gd name="T32" fmla="*/ 1554 w 1966"/>
                    <a:gd name="T33" fmla="*/ 201 h 1028"/>
                    <a:gd name="T34" fmla="*/ 1596 w 1966"/>
                    <a:gd name="T35" fmla="*/ 119 h 1028"/>
                    <a:gd name="T36" fmla="*/ 1715 w 1966"/>
                    <a:gd name="T37" fmla="*/ 113 h 1028"/>
                    <a:gd name="T38" fmla="*/ 1900 w 1966"/>
                    <a:gd name="T39" fmla="*/ 159 h 1028"/>
                    <a:gd name="T40" fmla="*/ 1966 w 1966"/>
                    <a:gd name="T41" fmla="*/ 243 h 1028"/>
                    <a:gd name="T42" fmla="*/ 1889 w 1966"/>
                    <a:gd name="T43" fmla="*/ 461 h 1028"/>
                    <a:gd name="T44" fmla="*/ 1719 w 1966"/>
                    <a:gd name="T45" fmla="*/ 728 h 1028"/>
                    <a:gd name="T46" fmla="*/ 1503 w 1966"/>
                    <a:gd name="T47" fmla="*/ 900 h 1028"/>
                    <a:gd name="T48" fmla="*/ 1370 w 1966"/>
                    <a:gd name="T49" fmla="*/ 944 h 1028"/>
                    <a:gd name="T50" fmla="*/ 1366 w 1966"/>
                    <a:gd name="T51" fmla="*/ 858 h 1028"/>
                    <a:gd name="T52" fmla="*/ 1329 w 1966"/>
                    <a:gd name="T53" fmla="*/ 818 h 1028"/>
                    <a:gd name="T54" fmla="*/ 1218 w 1966"/>
                    <a:gd name="T55" fmla="*/ 845 h 1028"/>
                    <a:gd name="T56" fmla="*/ 1216 w 1966"/>
                    <a:gd name="T57" fmla="*/ 964 h 1028"/>
                    <a:gd name="T58" fmla="*/ 1148 w 1966"/>
                    <a:gd name="T59" fmla="*/ 1004 h 1028"/>
                    <a:gd name="T60" fmla="*/ 1081 w 1966"/>
                    <a:gd name="T61" fmla="*/ 979 h 1028"/>
                    <a:gd name="T62" fmla="*/ 1097 w 1966"/>
                    <a:gd name="T63" fmla="*/ 849 h 1028"/>
                    <a:gd name="T64" fmla="*/ 1037 w 1966"/>
                    <a:gd name="T65" fmla="*/ 821 h 1028"/>
                    <a:gd name="T66" fmla="*/ 933 w 1966"/>
                    <a:gd name="T67" fmla="*/ 876 h 1028"/>
                    <a:gd name="T68" fmla="*/ 922 w 1966"/>
                    <a:gd name="T69" fmla="*/ 1010 h 1028"/>
                    <a:gd name="T70" fmla="*/ 847 w 1966"/>
                    <a:gd name="T71" fmla="*/ 1015 h 1028"/>
                    <a:gd name="T72" fmla="*/ 719 w 1966"/>
                    <a:gd name="T73" fmla="*/ 990 h 1028"/>
                    <a:gd name="T74" fmla="*/ 724 w 1966"/>
                    <a:gd name="T75" fmla="*/ 874 h 1028"/>
                    <a:gd name="T76" fmla="*/ 711 w 1966"/>
                    <a:gd name="T77" fmla="*/ 774 h 1028"/>
                    <a:gd name="T78" fmla="*/ 565 w 1966"/>
                    <a:gd name="T79" fmla="*/ 770 h 1028"/>
                    <a:gd name="T80" fmla="*/ 532 w 1966"/>
                    <a:gd name="T81" fmla="*/ 845 h 1028"/>
                    <a:gd name="T82" fmla="*/ 468 w 1966"/>
                    <a:gd name="T83" fmla="*/ 865 h 1028"/>
                    <a:gd name="T84" fmla="*/ 320 w 1966"/>
                    <a:gd name="T85" fmla="*/ 721 h 1028"/>
                    <a:gd name="T86" fmla="*/ 165 w 1966"/>
                    <a:gd name="T87" fmla="*/ 527 h 1028"/>
                    <a:gd name="T88" fmla="*/ 55 w 1966"/>
                    <a:gd name="T89" fmla="*/ 320 h 1028"/>
                    <a:gd name="T90" fmla="*/ 0 w 1966"/>
                    <a:gd name="T91" fmla="*/ 117 h 1028"/>
                    <a:gd name="T92" fmla="*/ 88 w 1966"/>
                    <a:gd name="T93" fmla="*/ 44 h 1028"/>
                    <a:gd name="T94" fmla="*/ 313 w 1966"/>
                    <a:gd name="T95" fmla="*/ 29 h 1028"/>
                    <a:gd name="T96" fmla="*/ 410 w 1966"/>
                    <a:gd name="T97" fmla="*/ 33 h 1028"/>
                    <a:gd name="T98" fmla="*/ 410 w 1966"/>
                    <a:gd name="T99" fmla="*/ 66 h 1028"/>
                    <a:gd name="T100" fmla="*/ 417 w 1966"/>
                    <a:gd name="T101" fmla="*/ 152 h 1028"/>
                    <a:gd name="T102" fmla="*/ 459 w 1966"/>
                    <a:gd name="T103" fmla="*/ 163 h 1028"/>
                    <a:gd name="T104" fmla="*/ 536 w 1966"/>
                    <a:gd name="T105" fmla="*/ 146 h 1028"/>
                    <a:gd name="T106" fmla="*/ 541 w 1966"/>
                    <a:gd name="T107" fmla="*/ 93 h 1028"/>
                    <a:gd name="T108" fmla="*/ 565 w 1966"/>
                    <a:gd name="T109" fmla="*/ 7 h 10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966" h="1028">
                      <a:moveTo>
                        <a:pt x="576" y="0"/>
                      </a:moveTo>
                      <a:lnTo>
                        <a:pt x="578" y="0"/>
                      </a:lnTo>
                      <a:lnTo>
                        <a:pt x="580" y="2"/>
                      </a:lnTo>
                      <a:lnTo>
                        <a:pt x="580" y="2"/>
                      </a:lnTo>
                      <a:lnTo>
                        <a:pt x="583" y="2"/>
                      </a:lnTo>
                      <a:lnTo>
                        <a:pt x="589" y="4"/>
                      </a:lnTo>
                      <a:lnTo>
                        <a:pt x="605" y="4"/>
                      </a:lnTo>
                      <a:lnTo>
                        <a:pt x="631" y="9"/>
                      </a:lnTo>
                      <a:lnTo>
                        <a:pt x="660" y="11"/>
                      </a:lnTo>
                      <a:lnTo>
                        <a:pt x="688" y="13"/>
                      </a:lnTo>
                      <a:lnTo>
                        <a:pt x="713" y="18"/>
                      </a:lnTo>
                      <a:lnTo>
                        <a:pt x="733" y="20"/>
                      </a:lnTo>
                      <a:lnTo>
                        <a:pt x="744" y="27"/>
                      </a:lnTo>
                      <a:lnTo>
                        <a:pt x="748" y="38"/>
                      </a:lnTo>
                      <a:lnTo>
                        <a:pt x="750" y="53"/>
                      </a:lnTo>
                      <a:lnTo>
                        <a:pt x="748" y="75"/>
                      </a:lnTo>
                      <a:lnTo>
                        <a:pt x="746" y="97"/>
                      </a:lnTo>
                      <a:lnTo>
                        <a:pt x="744" y="126"/>
                      </a:lnTo>
                      <a:lnTo>
                        <a:pt x="748" y="143"/>
                      </a:lnTo>
                      <a:lnTo>
                        <a:pt x="761" y="154"/>
                      </a:lnTo>
                      <a:lnTo>
                        <a:pt x="779" y="163"/>
                      </a:lnTo>
                      <a:lnTo>
                        <a:pt x="801" y="168"/>
                      </a:lnTo>
                      <a:lnTo>
                        <a:pt x="823" y="170"/>
                      </a:lnTo>
                      <a:lnTo>
                        <a:pt x="847" y="170"/>
                      </a:lnTo>
                      <a:lnTo>
                        <a:pt x="867" y="170"/>
                      </a:lnTo>
                      <a:lnTo>
                        <a:pt x="885" y="168"/>
                      </a:lnTo>
                      <a:lnTo>
                        <a:pt x="898" y="163"/>
                      </a:lnTo>
                      <a:lnTo>
                        <a:pt x="907" y="150"/>
                      </a:lnTo>
                      <a:lnTo>
                        <a:pt x="914" y="132"/>
                      </a:lnTo>
                      <a:lnTo>
                        <a:pt x="916" y="110"/>
                      </a:lnTo>
                      <a:lnTo>
                        <a:pt x="918" y="88"/>
                      </a:lnTo>
                      <a:lnTo>
                        <a:pt x="920" y="64"/>
                      </a:lnTo>
                      <a:lnTo>
                        <a:pt x="920" y="46"/>
                      </a:lnTo>
                      <a:lnTo>
                        <a:pt x="927" y="33"/>
                      </a:lnTo>
                      <a:lnTo>
                        <a:pt x="944" y="27"/>
                      </a:lnTo>
                      <a:lnTo>
                        <a:pt x="967" y="22"/>
                      </a:lnTo>
                      <a:lnTo>
                        <a:pt x="993" y="22"/>
                      </a:lnTo>
                      <a:lnTo>
                        <a:pt x="1022" y="24"/>
                      </a:lnTo>
                      <a:lnTo>
                        <a:pt x="1046" y="29"/>
                      </a:lnTo>
                      <a:lnTo>
                        <a:pt x="1068" y="33"/>
                      </a:lnTo>
                      <a:lnTo>
                        <a:pt x="1086" y="40"/>
                      </a:lnTo>
                      <a:lnTo>
                        <a:pt x="1095" y="49"/>
                      </a:lnTo>
                      <a:lnTo>
                        <a:pt x="1099" y="66"/>
                      </a:lnTo>
                      <a:lnTo>
                        <a:pt x="1101" y="84"/>
                      </a:lnTo>
                      <a:lnTo>
                        <a:pt x="1101" y="106"/>
                      </a:lnTo>
                      <a:lnTo>
                        <a:pt x="1099" y="130"/>
                      </a:lnTo>
                      <a:lnTo>
                        <a:pt x="1099" y="152"/>
                      </a:lnTo>
                      <a:lnTo>
                        <a:pt x="1101" y="172"/>
                      </a:lnTo>
                      <a:lnTo>
                        <a:pt x="1108" y="185"/>
                      </a:lnTo>
                      <a:lnTo>
                        <a:pt x="1121" y="194"/>
                      </a:lnTo>
                      <a:lnTo>
                        <a:pt x="1136" y="199"/>
                      </a:lnTo>
                      <a:lnTo>
                        <a:pt x="1159" y="199"/>
                      </a:lnTo>
                      <a:lnTo>
                        <a:pt x="1178" y="199"/>
                      </a:lnTo>
                      <a:lnTo>
                        <a:pt x="1200" y="196"/>
                      </a:lnTo>
                      <a:lnTo>
                        <a:pt x="1218" y="192"/>
                      </a:lnTo>
                      <a:lnTo>
                        <a:pt x="1234" y="190"/>
                      </a:lnTo>
                      <a:lnTo>
                        <a:pt x="1251" y="188"/>
                      </a:lnTo>
                      <a:lnTo>
                        <a:pt x="1260" y="177"/>
                      </a:lnTo>
                      <a:lnTo>
                        <a:pt x="1267" y="165"/>
                      </a:lnTo>
                      <a:lnTo>
                        <a:pt x="1269" y="150"/>
                      </a:lnTo>
                      <a:lnTo>
                        <a:pt x="1271" y="132"/>
                      </a:lnTo>
                      <a:lnTo>
                        <a:pt x="1273" y="108"/>
                      </a:lnTo>
                      <a:lnTo>
                        <a:pt x="1273" y="88"/>
                      </a:lnTo>
                      <a:lnTo>
                        <a:pt x="1276" y="71"/>
                      </a:lnTo>
                      <a:lnTo>
                        <a:pt x="1280" y="57"/>
                      </a:lnTo>
                      <a:lnTo>
                        <a:pt x="1289" y="55"/>
                      </a:lnTo>
                      <a:lnTo>
                        <a:pt x="1306" y="55"/>
                      </a:lnTo>
                      <a:lnTo>
                        <a:pt x="1329" y="60"/>
                      </a:lnTo>
                      <a:lnTo>
                        <a:pt x="1353" y="64"/>
                      </a:lnTo>
                      <a:lnTo>
                        <a:pt x="1377" y="68"/>
                      </a:lnTo>
                      <a:lnTo>
                        <a:pt x="1397" y="73"/>
                      </a:lnTo>
                      <a:lnTo>
                        <a:pt x="1415" y="77"/>
                      </a:lnTo>
                      <a:lnTo>
                        <a:pt x="1426" y="84"/>
                      </a:lnTo>
                      <a:lnTo>
                        <a:pt x="1430" y="95"/>
                      </a:lnTo>
                      <a:lnTo>
                        <a:pt x="1430" y="115"/>
                      </a:lnTo>
                      <a:lnTo>
                        <a:pt x="1426" y="146"/>
                      </a:lnTo>
                      <a:lnTo>
                        <a:pt x="1423" y="168"/>
                      </a:lnTo>
                      <a:lnTo>
                        <a:pt x="1430" y="183"/>
                      </a:lnTo>
                      <a:lnTo>
                        <a:pt x="1441" y="194"/>
                      </a:lnTo>
                      <a:lnTo>
                        <a:pt x="1457" y="201"/>
                      </a:lnTo>
                      <a:lnTo>
                        <a:pt x="1476" y="205"/>
                      </a:lnTo>
                      <a:lnTo>
                        <a:pt x="1496" y="207"/>
                      </a:lnTo>
                      <a:lnTo>
                        <a:pt x="1518" y="210"/>
                      </a:lnTo>
                      <a:lnTo>
                        <a:pt x="1538" y="210"/>
                      </a:lnTo>
                      <a:lnTo>
                        <a:pt x="1554" y="201"/>
                      </a:lnTo>
                      <a:lnTo>
                        <a:pt x="1567" y="190"/>
                      </a:lnTo>
                      <a:lnTo>
                        <a:pt x="1576" y="172"/>
                      </a:lnTo>
                      <a:lnTo>
                        <a:pt x="1582" y="154"/>
                      </a:lnTo>
                      <a:lnTo>
                        <a:pt x="1589" y="137"/>
                      </a:lnTo>
                      <a:lnTo>
                        <a:pt x="1596" y="119"/>
                      </a:lnTo>
                      <a:lnTo>
                        <a:pt x="1604" y="110"/>
                      </a:lnTo>
                      <a:lnTo>
                        <a:pt x="1622" y="108"/>
                      </a:lnTo>
                      <a:lnTo>
                        <a:pt x="1649" y="106"/>
                      </a:lnTo>
                      <a:lnTo>
                        <a:pt x="1679" y="108"/>
                      </a:lnTo>
                      <a:lnTo>
                        <a:pt x="1715" y="113"/>
                      </a:lnTo>
                      <a:lnTo>
                        <a:pt x="1754" y="119"/>
                      </a:lnTo>
                      <a:lnTo>
                        <a:pt x="1792" y="128"/>
                      </a:lnTo>
                      <a:lnTo>
                        <a:pt x="1832" y="137"/>
                      </a:lnTo>
                      <a:lnTo>
                        <a:pt x="1869" y="148"/>
                      </a:lnTo>
                      <a:lnTo>
                        <a:pt x="1900" y="159"/>
                      </a:lnTo>
                      <a:lnTo>
                        <a:pt x="1927" y="168"/>
                      </a:lnTo>
                      <a:lnTo>
                        <a:pt x="1946" y="179"/>
                      </a:lnTo>
                      <a:lnTo>
                        <a:pt x="1960" y="192"/>
                      </a:lnTo>
                      <a:lnTo>
                        <a:pt x="1966" y="214"/>
                      </a:lnTo>
                      <a:lnTo>
                        <a:pt x="1966" y="243"/>
                      </a:lnTo>
                      <a:lnTo>
                        <a:pt x="1962" y="276"/>
                      </a:lnTo>
                      <a:lnTo>
                        <a:pt x="1949" y="315"/>
                      </a:lnTo>
                      <a:lnTo>
                        <a:pt x="1933" y="362"/>
                      </a:lnTo>
                      <a:lnTo>
                        <a:pt x="1913" y="410"/>
                      </a:lnTo>
                      <a:lnTo>
                        <a:pt x="1889" y="461"/>
                      </a:lnTo>
                      <a:lnTo>
                        <a:pt x="1860" y="516"/>
                      </a:lnTo>
                      <a:lnTo>
                        <a:pt x="1827" y="571"/>
                      </a:lnTo>
                      <a:lnTo>
                        <a:pt x="1794" y="629"/>
                      </a:lnTo>
                      <a:lnTo>
                        <a:pt x="1759" y="682"/>
                      </a:lnTo>
                      <a:lnTo>
                        <a:pt x="1719" y="728"/>
                      </a:lnTo>
                      <a:lnTo>
                        <a:pt x="1675" y="772"/>
                      </a:lnTo>
                      <a:lnTo>
                        <a:pt x="1633" y="810"/>
                      </a:lnTo>
                      <a:lnTo>
                        <a:pt x="1589" y="845"/>
                      </a:lnTo>
                      <a:lnTo>
                        <a:pt x="1545" y="874"/>
                      </a:lnTo>
                      <a:lnTo>
                        <a:pt x="1503" y="900"/>
                      </a:lnTo>
                      <a:lnTo>
                        <a:pt x="1465" y="920"/>
                      </a:lnTo>
                      <a:lnTo>
                        <a:pt x="1432" y="933"/>
                      </a:lnTo>
                      <a:lnTo>
                        <a:pt x="1404" y="944"/>
                      </a:lnTo>
                      <a:lnTo>
                        <a:pt x="1384" y="946"/>
                      </a:lnTo>
                      <a:lnTo>
                        <a:pt x="1370" y="944"/>
                      </a:lnTo>
                      <a:lnTo>
                        <a:pt x="1362" y="933"/>
                      </a:lnTo>
                      <a:lnTo>
                        <a:pt x="1359" y="918"/>
                      </a:lnTo>
                      <a:lnTo>
                        <a:pt x="1359" y="898"/>
                      </a:lnTo>
                      <a:lnTo>
                        <a:pt x="1364" y="878"/>
                      </a:lnTo>
                      <a:lnTo>
                        <a:pt x="1366" y="858"/>
                      </a:lnTo>
                      <a:lnTo>
                        <a:pt x="1368" y="840"/>
                      </a:lnTo>
                      <a:lnTo>
                        <a:pt x="1368" y="827"/>
                      </a:lnTo>
                      <a:lnTo>
                        <a:pt x="1364" y="821"/>
                      </a:lnTo>
                      <a:lnTo>
                        <a:pt x="1351" y="816"/>
                      </a:lnTo>
                      <a:lnTo>
                        <a:pt x="1329" y="818"/>
                      </a:lnTo>
                      <a:lnTo>
                        <a:pt x="1302" y="823"/>
                      </a:lnTo>
                      <a:lnTo>
                        <a:pt x="1273" y="827"/>
                      </a:lnTo>
                      <a:lnTo>
                        <a:pt x="1245" y="832"/>
                      </a:lnTo>
                      <a:lnTo>
                        <a:pt x="1227" y="836"/>
                      </a:lnTo>
                      <a:lnTo>
                        <a:pt x="1218" y="845"/>
                      </a:lnTo>
                      <a:lnTo>
                        <a:pt x="1216" y="856"/>
                      </a:lnTo>
                      <a:lnTo>
                        <a:pt x="1218" y="876"/>
                      </a:lnTo>
                      <a:lnTo>
                        <a:pt x="1218" y="902"/>
                      </a:lnTo>
                      <a:lnTo>
                        <a:pt x="1218" y="938"/>
                      </a:lnTo>
                      <a:lnTo>
                        <a:pt x="1216" y="964"/>
                      </a:lnTo>
                      <a:lnTo>
                        <a:pt x="1207" y="982"/>
                      </a:lnTo>
                      <a:lnTo>
                        <a:pt x="1196" y="995"/>
                      </a:lnTo>
                      <a:lnTo>
                        <a:pt x="1181" y="1001"/>
                      </a:lnTo>
                      <a:lnTo>
                        <a:pt x="1165" y="1004"/>
                      </a:lnTo>
                      <a:lnTo>
                        <a:pt x="1148" y="1004"/>
                      </a:lnTo>
                      <a:lnTo>
                        <a:pt x="1130" y="1004"/>
                      </a:lnTo>
                      <a:lnTo>
                        <a:pt x="1112" y="1001"/>
                      </a:lnTo>
                      <a:lnTo>
                        <a:pt x="1095" y="999"/>
                      </a:lnTo>
                      <a:lnTo>
                        <a:pt x="1084" y="993"/>
                      </a:lnTo>
                      <a:lnTo>
                        <a:pt x="1081" y="979"/>
                      </a:lnTo>
                      <a:lnTo>
                        <a:pt x="1084" y="955"/>
                      </a:lnTo>
                      <a:lnTo>
                        <a:pt x="1090" y="918"/>
                      </a:lnTo>
                      <a:lnTo>
                        <a:pt x="1097" y="887"/>
                      </a:lnTo>
                      <a:lnTo>
                        <a:pt x="1097" y="865"/>
                      </a:lnTo>
                      <a:lnTo>
                        <a:pt x="1097" y="849"/>
                      </a:lnTo>
                      <a:lnTo>
                        <a:pt x="1095" y="838"/>
                      </a:lnTo>
                      <a:lnTo>
                        <a:pt x="1088" y="832"/>
                      </a:lnTo>
                      <a:lnTo>
                        <a:pt x="1084" y="827"/>
                      </a:lnTo>
                      <a:lnTo>
                        <a:pt x="1066" y="823"/>
                      </a:lnTo>
                      <a:lnTo>
                        <a:pt x="1037" y="821"/>
                      </a:lnTo>
                      <a:lnTo>
                        <a:pt x="1002" y="823"/>
                      </a:lnTo>
                      <a:lnTo>
                        <a:pt x="962" y="832"/>
                      </a:lnTo>
                      <a:lnTo>
                        <a:pt x="944" y="840"/>
                      </a:lnTo>
                      <a:lnTo>
                        <a:pt x="936" y="856"/>
                      </a:lnTo>
                      <a:lnTo>
                        <a:pt x="933" y="876"/>
                      </a:lnTo>
                      <a:lnTo>
                        <a:pt x="936" y="900"/>
                      </a:lnTo>
                      <a:lnTo>
                        <a:pt x="936" y="926"/>
                      </a:lnTo>
                      <a:lnTo>
                        <a:pt x="936" y="955"/>
                      </a:lnTo>
                      <a:lnTo>
                        <a:pt x="929" y="986"/>
                      </a:lnTo>
                      <a:lnTo>
                        <a:pt x="922" y="1010"/>
                      </a:lnTo>
                      <a:lnTo>
                        <a:pt x="911" y="1024"/>
                      </a:lnTo>
                      <a:lnTo>
                        <a:pt x="900" y="1028"/>
                      </a:lnTo>
                      <a:lnTo>
                        <a:pt x="887" y="1028"/>
                      </a:lnTo>
                      <a:lnTo>
                        <a:pt x="869" y="1021"/>
                      </a:lnTo>
                      <a:lnTo>
                        <a:pt x="847" y="1015"/>
                      </a:lnTo>
                      <a:lnTo>
                        <a:pt x="821" y="1010"/>
                      </a:lnTo>
                      <a:lnTo>
                        <a:pt x="788" y="1006"/>
                      </a:lnTo>
                      <a:lnTo>
                        <a:pt x="759" y="1001"/>
                      </a:lnTo>
                      <a:lnTo>
                        <a:pt x="737" y="997"/>
                      </a:lnTo>
                      <a:lnTo>
                        <a:pt x="719" y="990"/>
                      </a:lnTo>
                      <a:lnTo>
                        <a:pt x="711" y="977"/>
                      </a:lnTo>
                      <a:lnTo>
                        <a:pt x="706" y="962"/>
                      </a:lnTo>
                      <a:lnTo>
                        <a:pt x="708" y="938"/>
                      </a:lnTo>
                      <a:lnTo>
                        <a:pt x="715" y="907"/>
                      </a:lnTo>
                      <a:lnTo>
                        <a:pt x="724" y="874"/>
                      </a:lnTo>
                      <a:lnTo>
                        <a:pt x="730" y="843"/>
                      </a:lnTo>
                      <a:lnTo>
                        <a:pt x="735" y="814"/>
                      </a:lnTo>
                      <a:lnTo>
                        <a:pt x="737" y="794"/>
                      </a:lnTo>
                      <a:lnTo>
                        <a:pt x="730" y="783"/>
                      </a:lnTo>
                      <a:lnTo>
                        <a:pt x="711" y="774"/>
                      </a:lnTo>
                      <a:lnTo>
                        <a:pt x="686" y="770"/>
                      </a:lnTo>
                      <a:lnTo>
                        <a:pt x="655" y="765"/>
                      </a:lnTo>
                      <a:lnTo>
                        <a:pt x="622" y="765"/>
                      </a:lnTo>
                      <a:lnTo>
                        <a:pt x="591" y="765"/>
                      </a:lnTo>
                      <a:lnTo>
                        <a:pt x="565" y="770"/>
                      </a:lnTo>
                      <a:lnTo>
                        <a:pt x="549" y="776"/>
                      </a:lnTo>
                      <a:lnTo>
                        <a:pt x="541" y="790"/>
                      </a:lnTo>
                      <a:lnTo>
                        <a:pt x="536" y="807"/>
                      </a:lnTo>
                      <a:lnTo>
                        <a:pt x="534" y="825"/>
                      </a:lnTo>
                      <a:lnTo>
                        <a:pt x="532" y="845"/>
                      </a:lnTo>
                      <a:lnTo>
                        <a:pt x="527" y="860"/>
                      </a:lnTo>
                      <a:lnTo>
                        <a:pt x="519" y="874"/>
                      </a:lnTo>
                      <a:lnTo>
                        <a:pt x="503" y="880"/>
                      </a:lnTo>
                      <a:lnTo>
                        <a:pt x="488" y="876"/>
                      </a:lnTo>
                      <a:lnTo>
                        <a:pt x="468" y="865"/>
                      </a:lnTo>
                      <a:lnTo>
                        <a:pt x="443" y="847"/>
                      </a:lnTo>
                      <a:lnTo>
                        <a:pt x="417" y="821"/>
                      </a:lnTo>
                      <a:lnTo>
                        <a:pt x="386" y="792"/>
                      </a:lnTo>
                      <a:lnTo>
                        <a:pt x="353" y="759"/>
                      </a:lnTo>
                      <a:lnTo>
                        <a:pt x="320" y="721"/>
                      </a:lnTo>
                      <a:lnTo>
                        <a:pt x="287" y="682"/>
                      </a:lnTo>
                      <a:lnTo>
                        <a:pt x="254" y="642"/>
                      </a:lnTo>
                      <a:lnTo>
                        <a:pt x="223" y="602"/>
                      </a:lnTo>
                      <a:lnTo>
                        <a:pt x="192" y="563"/>
                      </a:lnTo>
                      <a:lnTo>
                        <a:pt x="165" y="527"/>
                      </a:lnTo>
                      <a:lnTo>
                        <a:pt x="143" y="492"/>
                      </a:lnTo>
                      <a:lnTo>
                        <a:pt x="119" y="454"/>
                      </a:lnTo>
                      <a:lnTo>
                        <a:pt x="97" y="410"/>
                      </a:lnTo>
                      <a:lnTo>
                        <a:pt x="75" y="366"/>
                      </a:lnTo>
                      <a:lnTo>
                        <a:pt x="55" y="320"/>
                      </a:lnTo>
                      <a:lnTo>
                        <a:pt x="37" y="274"/>
                      </a:lnTo>
                      <a:lnTo>
                        <a:pt x="22" y="229"/>
                      </a:lnTo>
                      <a:lnTo>
                        <a:pt x="11" y="188"/>
                      </a:lnTo>
                      <a:lnTo>
                        <a:pt x="2" y="150"/>
                      </a:lnTo>
                      <a:lnTo>
                        <a:pt x="0" y="117"/>
                      </a:lnTo>
                      <a:lnTo>
                        <a:pt x="0" y="93"/>
                      </a:lnTo>
                      <a:lnTo>
                        <a:pt x="6" y="75"/>
                      </a:lnTo>
                      <a:lnTo>
                        <a:pt x="24" y="62"/>
                      </a:lnTo>
                      <a:lnTo>
                        <a:pt x="51" y="53"/>
                      </a:lnTo>
                      <a:lnTo>
                        <a:pt x="88" y="44"/>
                      </a:lnTo>
                      <a:lnTo>
                        <a:pt x="132" y="40"/>
                      </a:lnTo>
                      <a:lnTo>
                        <a:pt x="179" y="35"/>
                      </a:lnTo>
                      <a:lnTo>
                        <a:pt x="225" y="31"/>
                      </a:lnTo>
                      <a:lnTo>
                        <a:pt x="271" y="31"/>
                      </a:lnTo>
                      <a:lnTo>
                        <a:pt x="313" y="29"/>
                      </a:lnTo>
                      <a:lnTo>
                        <a:pt x="346" y="27"/>
                      </a:lnTo>
                      <a:lnTo>
                        <a:pt x="371" y="24"/>
                      </a:lnTo>
                      <a:lnTo>
                        <a:pt x="391" y="22"/>
                      </a:lnTo>
                      <a:lnTo>
                        <a:pt x="402" y="27"/>
                      </a:lnTo>
                      <a:lnTo>
                        <a:pt x="410" y="33"/>
                      </a:lnTo>
                      <a:lnTo>
                        <a:pt x="413" y="42"/>
                      </a:lnTo>
                      <a:lnTo>
                        <a:pt x="415" y="51"/>
                      </a:lnTo>
                      <a:lnTo>
                        <a:pt x="413" y="57"/>
                      </a:lnTo>
                      <a:lnTo>
                        <a:pt x="410" y="64"/>
                      </a:lnTo>
                      <a:lnTo>
                        <a:pt x="410" y="66"/>
                      </a:lnTo>
                      <a:lnTo>
                        <a:pt x="406" y="99"/>
                      </a:lnTo>
                      <a:lnTo>
                        <a:pt x="406" y="124"/>
                      </a:lnTo>
                      <a:lnTo>
                        <a:pt x="408" y="139"/>
                      </a:lnTo>
                      <a:lnTo>
                        <a:pt x="413" y="148"/>
                      </a:lnTo>
                      <a:lnTo>
                        <a:pt x="417" y="152"/>
                      </a:lnTo>
                      <a:lnTo>
                        <a:pt x="419" y="152"/>
                      </a:lnTo>
                      <a:lnTo>
                        <a:pt x="421" y="152"/>
                      </a:lnTo>
                      <a:lnTo>
                        <a:pt x="426" y="154"/>
                      </a:lnTo>
                      <a:lnTo>
                        <a:pt x="437" y="159"/>
                      </a:lnTo>
                      <a:lnTo>
                        <a:pt x="459" y="163"/>
                      </a:lnTo>
                      <a:lnTo>
                        <a:pt x="492" y="165"/>
                      </a:lnTo>
                      <a:lnTo>
                        <a:pt x="512" y="165"/>
                      </a:lnTo>
                      <a:lnTo>
                        <a:pt x="525" y="159"/>
                      </a:lnTo>
                      <a:lnTo>
                        <a:pt x="532" y="152"/>
                      </a:lnTo>
                      <a:lnTo>
                        <a:pt x="536" y="146"/>
                      </a:lnTo>
                      <a:lnTo>
                        <a:pt x="536" y="141"/>
                      </a:lnTo>
                      <a:lnTo>
                        <a:pt x="536" y="139"/>
                      </a:lnTo>
                      <a:lnTo>
                        <a:pt x="536" y="132"/>
                      </a:lnTo>
                      <a:lnTo>
                        <a:pt x="538" y="115"/>
                      </a:lnTo>
                      <a:lnTo>
                        <a:pt x="541" y="93"/>
                      </a:lnTo>
                      <a:lnTo>
                        <a:pt x="545" y="64"/>
                      </a:lnTo>
                      <a:lnTo>
                        <a:pt x="552" y="35"/>
                      </a:lnTo>
                      <a:lnTo>
                        <a:pt x="556" y="22"/>
                      </a:lnTo>
                      <a:lnTo>
                        <a:pt x="560" y="13"/>
                      </a:lnTo>
                      <a:lnTo>
                        <a:pt x="565" y="7"/>
                      </a:lnTo>
                      <a:lnTo>
                        <a:pt x="567" y="4"/>
                      </a:lnTo>
                      <a:lnTo>
                        <a:pt x="571" y="2"/>
                      </a:lnTo>
                      <a:lnTo>
                        <a:pt x="57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1" name="Freeform 165"/>
                <p:cNvSpPr>
                  <a:spLocks/>
                </p:cNvSpPr>
                <p:nvPr/>
              </p:nvSpPr>
              <p:spPr bwMode="auto">
                <a:xfrm>
                  <a:off x="4980236" y="3006726"/>
                  <a:ext cx="946150" cy="458788"/>
                </a:xfrm>
                <a:custGeom>
                  <a:avLst/>
                  <a:gdLst>
                    <a:gd name="T0" fmla="*/ 558 w 596"/>
                    <a:gd name="T1" fmla="*/ 0 h 289"/>
                    <a:gd name="T2" fmla="*/ 580 w 596"/>
                    <a:gd name="T3" fmla="*/ 8 h 289"/>
                    <a:gd name="T4" fmla="*/ 591 w 596"/>
                    <a:gd name="T5" fmla="*/ 22 h 289"/>
                    <a:gd name="T6" fmla="*/ 596 w 596"/>
                    <a:gd name="T7" fmla="*/ 35 h 289"/>
                    <a:gd name="T8" fmla="*/ 596 w 596"/>
                    <a:gd name="T9" fmla="*/ 44 h 289"/>
                    <a:gd name="T10" fmla="*/ 596 w 596"/>
                    <a:gd name="T11" fmla="*/ 53 h 289"/>
                    <a:gd name="T12" fmla="*/ 593 w 596"/>
                    <a:gd name="T13" fmla="*/ 55 h 289"/>
                    <a:gd name="T14" fmla="*/ 571 w 596"/>
                    <a:gd name="T15" fmla="*/ 105 h 289"/>
                    <a:gd name="T16" fmla="*/ 543 w 596"/>
                    <a:gd name="T17" fmla="*/ 152 h 289"/>
                    <a:gd name="T18" fmla="*/ 512 w 596"/>
                    <a:gd name="T19" fmla="*/ 194 h 289"/>
                    <a:gd name="T20" fmla="*/ 474 w 596"/>
                    <a:gd name="T21" fmla="*/ 229 h 289"/>
                    <a:gd name="T22" fmla="*/ 432 w 596"/>
                    <a:gd name="T23" fmla="*/ 258 h 289"/>
                    <a:gd name="T24" fmla="*/ 386 w 596"/>
                    <a:gd name="T25" fmla="*/ 278 h 289"/>
                    <a:gd name="T26" fmla="*/ 335 w 596"/>
                    <a:gd name="T27" fmla="*/ 289 h 289"/>
                    <a:gd name="T28" fmla="*/ 282 w 596"/>
                    <a:gd name="T29" fmla="*/ 289 h 289"/>
                    <a:gd name="T30" fmla="*/ 227 w 596"/>
                    <a:gd name="T31" fmla="*/ 280 h 289"/>
                    <a:gd name="T32" fmla="*/ 167 w 596"/>
                    <a:gd name="T33" fmla="*/ 260 h 289"/>
                    <a:gd name="T34" fmla="*/ 119 w 596"/>
                    <a:gd name="T35" fmla="*/ 233 h 289"/>
                    <a:gd name="T36" fmla="*/ 77 w 596"/>
                    <a:gd name="T37" fmla="*/ 200 h 289"/>
                    <a:gd name="T38" fmla="*/ 46 w 596"/>
                    <a:gd name="T39" fmla="*/ 167 h 289"/>
                    <a:gd name="T40" fmla="*/ 22 w 596"/>
                    <a:gd name="T41" fmla="*/ 130 h 289"/>
                    <a:gd name="T42" fmla="*/ 6 w 596"/>
                    <a:gd name="T43" fmla="*/ 92 h 289"/>
                    <a:gd name="T44" fmla="*/ 0 w 596"/>
                    <a:gd name="T45" fmla="*/ 55 h 289"/>
                    <a:gd name="T46" fmla="*/ 0 w 596"/>
                    <a:gd name="T47" fmla="*/ 19 h 289"/>
                    <a:gd name="T48" fmla="*/ 9 w 596"/>
                    <a:gd name="T49" fmla="*/ 46 h 289"/>
                    <a:gd name="T50" fmla="*/ 24 w 596"/>
                    <a:gd name="T51" fmla="*/ 72 h 289"/>
                    <a:gd name="T52" fmla="*/ 42 w 596"/>
                    <a:gd name="T53" fmla="*/ 101 h 289"/>
                    <a:gd name="T54" fmla="*/ 66 w 596"/>
                    <a:gd name="T55" fmla="*/ 130 h 289"/>
                    <a:gd name="T56" fmla="*/ 95 w 596"/>
                    <a:gd name="T57" fmla="*/ 156 h 289"/>
                    <a:gd name="T58" fmla="*/ 128 w 596"/>
                    <a:gd name="T59" fmla="*/ 180 h 289"/>
                    <a:gd name="T60" fmla="*/ 170 w 596"/>
                    <a:gd name="T61" fmla="*/ 203 h 289"/>
                    <a:gd name="T62" fmla="*/ 218 w 596"/>
                    <a:gd name="T63" fmla="*/ 218 h 289"/>
                    <a:gd name="T64" fmla="*/ 273 w 596"/>
                    <a:gd name="T65" fmla="*/ 229 h 289"/>
                    <a:gd name="T66" fmla="*/ 318 w 596"/>
                    <a:gd name="T67" fmla="*/ 229 h 289"/>
                    <a:gd name="T68" fmla="*/ 359 w 596"/>
                    <a:gd name="T69" fmla="*/ 218 h 289"/>
                    <a:gd name="T70" fmla="*/ 399 w 596"/>
                    <a:gd name="T71" fmla="*/ 200 h 289"/>
                    <a:gd name="T72" fmla="*/ 432 w 596"/>
                    <a:gd name="T73" fmla="*/ 174 h 289"/>
                    <a:gd name="T74" fmla="*/ 465 w 596"/>
                    <a:gd name="T75" fmla="*/ 143 h 289"/>
                    <a:gd name="T76" fmla="*/ 494 w 596"/>
                    <a:gd name="T77" fmla="*/ 108 h 289"/>
                    <a:gd name="T78" fmla="*/ 518 w 596"/>
                    <a:gd name="T79" fmla="*/ 70 h 289"/>
                    <a:gd name="T80" fmla="*/ 540 w 596"/>
                    <a:gd name="T81" fmla="*/ 35 h 289"/>
                    <a:gd name="T82" fmla="*/ 558 w 596"/>
                    <a:gd name="T83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96" h="289">
                      <a:moveTo>
                        <a:pt x="558" y="0"/>
                      </a:moveTo>
                      <a:lnTo>
                        <a:pt x="580" y="8"/>
                      </a:lnTo>
                      <a:lnTo>
                        <a:pt x="591" y="22"/>
                      </a:lnTo>
                      <a:lnTo>
                        <a:pt x="596" y="35"/>
                      </a:lnTo>
                      <a:lnTo>
                        <a:pt x="596" y="44"/>
                      </a:lnTo>
                      <a:lnTo>
                        <a:pt x="596" y="53"/>
                      </a:lnTo>
                      <a:lnTo>
                        <a:pt x="593" y="55"/>
                      </a:lnTo>
                      <a:lnTo>
                        <a:pt x="571" y="105"/>
                      </a:lnTo>
                      <a:lnTo>
                        <a:pt x="543" y="152"/>
                      </a:lnTo>
                      <a:lnTo>
                        <a:pt x="512" y="194"/>
                      </a:lnTo>
                      <a:lnTo>
                        <a:pt x="474" y="229"/>
                      </a:lnTo>
                      <a:lnTo>
                        <a:pt x="432" y="258"/>
                      </a:lnTo>
                      <a:lnTo>
                        <a:pt x="386" y="278"/>
                      </a:lnTo>
                      <a:lnTo>
                        <a:pt x="335" y="289"/>
                      </a:lnTo>
                      <a:lnTo>
                        <a:pt x="282" y="289"/>
                      </a:lnTo>
                      <a:lnTo>
                        <a:pt x="227" y="280"/>
                      </a:lnTo>
                      <a:lnTo>
                        <a:pt x="167" y="260"/>
                      </a:lnTo>
                      <a:lnTo>
                        <a:pt x="119" y="233"/>
                      </a:lnTo>
                      <a:lnTo>
                        <a:pt x="77" y="200"/>
                      </a:lnTo>
                      <a:lnTo>
                        <a:pt x="46" y="167"/>
                      </a:lnTo>
                      <a:lnTo>
                        <a:pt x="22" y="130"/>
                      </a:lnTo>
                      <a:lnTo>
                        <a:pt x="6" y="92"/>
                      </a:lnTo>
                      <a:lnTo>
                        <a:pt x="0" y="55"/>
                      </a:lnTo>
                      <a:lnTo>
                        <a:pt x="0" y="19"/>
                      </a:lnTo>
                      <a:lnTo>
                        <a:pt x="9" y="46"/>
                      </a:lnTo>
                      <a:lnTo>
                        <a:pt x="24" y="72"/>
                      </a:lnTo>
                      <a:lnTo>
                        <a:pt x="42" y="101"/>
                      </a:lnTo>
                      <a:lnTo>
                        <a:pt x="66" y="130"/>
                      </a:lnTo>
                      <a:lnTo>
                        <a:pt x="95" y="156"/>
                      </a:lnTo>
                      <a:lnTo>
                        <a:pt x="128" y="180"/>
                      </a:lnTo>
                      <a:lnTo>
                        <a:pt x="170" y="203"/>
                      </a:lnTo>
                      <a:lnTo>
                        <a:pt x="218" y="218"/>
                      </a:lnTo>
                      <a:lnTo>
                        <a:pt x="273" y="229"/>
                      </a:lnTo>
                      <a:lnTo>
                        <a:pt x="318" y="229"/>
                      </a:lnTo>
                      <a:lnTo>
                        <a:pt x="359" y="218"/>
                      </a:lnTo>
                      <a:lnTo>
                        <a:pt x="399" y="200"/>
                      </a:lnTo>
                      <a:lnTo>
                        <a:pt x="432" y="174"/>
                      </a:lnTo>
                      <a:lnTo>
                        <a:pt x="465" y="143"/>
                      </a:lnTo>
                      <a:lnTo>
                        <a:pt x="494" y="108"/>
                      </a:lnTo>
                      <a:lnTo>
                        <a:pt x="518" y="70"/>
                      </a:lnTo>
                      <a:lnTo>
                        <a:pt x="540" y="35"/>
                      </a:lnTo>
                      <a:lnTo>
                        <a:pt x="55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2" name="Freeform 166"/>
                <p:cNvSpPr>
                  <a:spLocks/>
                </p:cNvSpPr>
                <p:nvPr/>
              </p:nvSpPr>
              <p:spPr bwMode="auto">
                <a:xfrm>
                  <a:off x="3343523" y="2774951"/>
                  <a:ext cx="963613" cy="566738"/>
                </a:xfrm>
                <a:custGeom>
                  <a:avLst/>
                  <a:gdLst>
                    <a:gd name="T0" fmla="*/ 73 w 607"/>
                    <a:gd name="T1" fmla="*/ 0 h 357"/>
                    <a:gd name="T2" fmla="*/ 75 w 607"/>
                    <a:gd name="T3" fmla="*/ 22 h 357"/>
                    <a:gd name="T4" fmla="*/ 80 w 607"/>
                    <a:gd name="T5" fmla="*/ 51 h 357"/>
                    <a:gd name="T6" fmla="*/ 86 w 607"/>
                    <a:gd name="T7" fmla="*/ 82 h 357"/>
                    <a:gd name="T8" fmla="*/ 97 w 607"/>
                    <a:gd name="T9" fmla="*/ 115 h 357"/>
                    <a:gd name="T10" fmla="*/ 113 w 607"/>
                    <a:gd name="T11" fmla="*/ 150 h 357"/>
                    <a:gd name="T12" fmla="*/ 135 w 607"/>
                    <a:gd name="T13" fmla="*/ 181 h 357"/>
                    <a:gd name="T14" fmla="*/ 163 w 607"/>
                    <a:gd name="T15" fmla="*/ 212 h 357"/>
                    <a:gd name="T16" fmla="*/ 199 w 607"/>
                    <a:gd name="T17" fmla="*/ 240 h 357"/>
                    <a:gd name="T18" fmla="*/ 241 w 607"/>
                    <a:gd name="T19" fmla="*/ 262 h 357"/>
                    <a:gd name="T20" fmla="*/ 298 w 607"/>
                    <a:gd name="T21" fmla="*/ 280 h 357"/>
                    <a:gd name="T22" fmla="*/ 351 w 607"/>
                    <a:gd name="T23" fmla="*/ 285 h 357"/>
                    <a:gd name="T24" fmla="*/ 402 w 607"/>
                    <a:gd name="T25" fmla="*/ 278 h 357"/>
                    <a:gd name="T26" fmla="*/ 450 w 607"/>
                    <a:gd name="T27" fmla="*/ 262 h 357"/>
                    <a:gd name="T28" fmla="*/ 494 w 607"/>
                    <a:gd name="T29" fmla="*/ 238 h 357"/>
                    <a:gd name="T30" fmla="*/ 536 w 607"/>
                    <a:gd name="T31" fmla="*/ 205 h 357"/>
                    <a:gd name="T32" fmla="*/ 574 w 607"/>
                    <a:gd name="T33" fmla="*/ 168 h 357"/>
                    <a:gd name="T34" fmla="*/ 607 w 607"/>
                    <a:gd name="T35" fmla="*/ 128 h 357"/>
                    <a:gd name="T36" fmla="*/ 596 w 607"/>
                    <a:gd name="T37" fmla="*/ 154 h 357"/>
                    <a:gd name="T38" fmla="*/ 583 w 607"/>
                    <a:gd name="T39" fmla="*/ 185 h 357"/>
                    <a:gd name="T40" fmla="*/ 565 w 607"/>
                    <a:gd name="T41" fmla="*/ 218 h 357"/>
                    <a:gd name="T42" fmla="*/ 543 w 607"/>
                    <a:gd name="T43" fmla="*/ 249 h 357"/>
                    <a:gd name="T44" fmla="*/ 519 w 607"/>
                    <a:gd name="T45" fmla="*/ 280 h 357"/>
                    <a:gd name="T46" fmla="*/ 488 w 607"/>
                    <a:gd name="T47" fmla="*/ 307 h 357"/>
                    <a:gd name="T48" fmla="*/ 452 w 607"/>
                    <a:gd name="T49" fmla="*/ 331 h 357"/>
                    <a:gd name="T50" fmla="*/ 411 w 607"/>
                    <a:gd name="T51" fmla="*/ 346 h 357"/>
                    <a:gd name="T52" fmla="*/ 362 w 607"/>
                    <a:gd name="T53" fmla="*/ 357 h 357"/>
                    <a:gd name="T54" fmla="*/ 309 w 607"/>
                    <a:gd name="T55" fmla="*/ 357 h 357"/>
                    <a:gd name="T56" fmla="*/ 265 w 607"/>
                    <a:gd name="T57" fmla="*/ 351 h 357"/>
                    <a:gd name="T58" fmla="*/ 223 w 607"/>
                    <a:gd name="T59" fmla="*/ 337 h 357"/>
                    <a:gd name="T60" fmla="*/ 183 w 607"/>
                    <a:gd name="T61" fmla="*/ 318 h 357"/>
                    <a:gd name="T62" fmla="*/ 148 w 607"/>
                    <a:gd name="T63" fmla="*/ 291 h 357"/>
                    <a:gd name="T64" fmla="*/ 113 w 607"/>
                    <a:gd name="T65" fmla="*/ 260 h 357"/>
                    <a:gd name="T66" fmla="*/ 84 w 607"/>
                    <a:gd name="T67" fmla="*/ 227 h 357"/>
                    <a:gd name="T68" fmla="*/ 57 w 607"/>
                    <a:gd name="T69" fmla="*/ 194 h 357"/>
                    <a:gd name="T70" fmla="*/ 35 w 607"/>
                    <a:gd name="T71" fmla="*/ 159 h 357"/>
                    <a:gd name="T72" fmla="*/ 18 w 607"/>
                    <a:gd name="T73" fmla="*/ 126 h 357"/>
                    <a:gd name="T74" fmla="*/ 7 w 607"/>
                    <a:gd name="T75" fmla="*/ 95 h 357"/>
                    <a:gd name="T76" fmla="*/ 0 w 607"/>
                    <a:gd name="T77" fmla="*/ 68 h 357"/>
                    <a:gd name="T78" fmla="*/ 0 w 607"/>
                    <a:gd name="T79" fmla="*/ 44 h 357"/>
                    <a:gd name="T80" fmla="*/ 4 w 607"/>
                    <a:gd name="T81" fmla="*/ 26 h 357"/>
                    <a:gd name="T82" fmla="*/ 18 w 607"/>
                    <a:gd name="T83" fmla="*/ 18 h 357"/>
                    <a:gd name="T84" fmla="*/ 42 w 607"/>
                    <a:gd name="T85" fmla="*/ 9 h 357"/>
                    <a:gd name="T86" fmla="*/ 73 w 607"/>
                    <a:gd name="T87" fmla="*/ 0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07" h="357">
                      <a:moveTo>
                        <a:pt x="73" y="0"/>
                      </a:moveTo>
                      <a:lnTo>
                        <a:pt x="75" y="22"/>
                      </a:lnTo>
                      <a:lnTo>
                        <a:pt x="80" y="51"/>
                      </a:lnTo>
                      <a:lnTo>
                        <a:pt x="86" y="82"/>
                      </a:lnTo>
                      <a:lnTo>
                        <a:pt x="97" y="115"/>
                      </a:lnTo>
                      <a:lnTo>
                        <a:pt x="113" y="150"/>
                      </a:lnTo>
                      <a:lnTo>
                        <a:pt x="135" y="181"/>
                      </a:lnTo>
                      <a:lnTo>
                        <a:pt x="163" y="212"/>
                      </a:lnTo>
                      <a:lnTo>
                        <a:pt x="199" y="240"/>
                      </a:lnTo>
                      <a:lnTo>
                        <a:pt x="241" y="262"/>
                      </a:lnTo>
                      <a:lnTo>
                        <a:pt x="298" y="280"/>
                      </a:lnTo>
                      <a:lnTo>
                        <a:pt x="351" y="285"/>
                      </a:lnTo>
                      <a:lnTo>
                        <a:pt x="402" y="278"/>
                      </a:lnTo>
                      <a:lnTo>
                        <a:pt x="450" y="262"/>
                      </a:lnTo>
                      <a:lnTo>
                        <a:pt x="494" y="238"/>
                      </a:lnTo>
                      <a:lnTo>
                        <a:pt x="536" y="205"/>
                      </a:lnTo>
                      <a:lnTo>
                        <a:pt x="574" y="168"/>
                      </a:lnTo>
                      <a:lnTo>
                        <a:pt x="607" y="128"/>
                      </a:lnTo>
                      <a:lnTo>
                        <a:pt x="596" y="154"/>
                      </a:lnTo>
                      <a:lnTo>
                        <a:pt x="583" y="185"/>
                      </a:lnTo>
                      <a:lnTo>
                        <a:pt x="565" y="218"/>
                      </a:lnTo>
                      <a:lnTo>
                        <a:pt x="543" y="249"/>
                      </a:lnTo>
                      <a:lnTo>
                        <a:pt x="519" y="280"/>
                      </a:lnTo>
                      <a:lnTo>
                        <a:pt x="488" y="307"/>
                      </a:lnTo>
                      <a:lnTo>
                        <a:pt x="452" y="331"/>
                      </a:lnTo>
                      <a:lnTo>
                        <a:pt x="411" y="346"/>
                      </a:lnTo>
                      <a:lnTo>
                        <a:pt x="362" y="357"/>
                      </a:lnTo>
                      <a:lnTo>
                        <a:pt x="309" y="357"/>
                      </a:lnTo>
                      <a:lnTo>
                        <a:pt x="265" y="351"/>
                      </a:lnTo>
                      <a:lnTo>
                        <a:pt x="223" y="337"/>
                      </a:lnTo>
                      <a:lnTo>
                        <a:pt x="183" y="318"/>
                      </a:lnTo>
                      <a:lnTo>
                        <a:pt x="148" y="291"/>
                      </a:lnTo>
                      <a:lnTo>
                        <a:pt x="113" y="260"/>
                      </a:lnTo>
                      <a:lnTo>
                        <a:pt x="84" y="227"/>
                      </a:lnTo>
                      <a:lnTo>
                        <a:pt x="57" y="194"/>
                      </a:lnTo>
                      <a:lnTo>
                        <a:pt x="35" y="159"/>
                      </a:lnTo>
                      <a:lnTo>
                        <a:pt x="18" y="126"/>
                      </a:lnTo>
                      <a:lnTo>
                        <a:pt x="7" y="95"/>
                      </a:lnTo>
                      <a:lnTo>
                        <a:pt x="0" y="68"/>
                      </a:lnTo>
                      <a:lnTo>
                        <a:pt x="0" y="44"/>
                      </a:lnTo>
                      <a:lnTo>
                        <a:pt x="4" y="26"/>
                      </a:lnTo>
                      <a:lnTo>
                        <a:pt x="18" y="18"/>
                      </a:lnTo>
                      <a:lnTo>
                        <a:pt x="42" y="9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3" name="Freeform 167"/>
                <p:cNvSpPr>
                  <a:spLocks/>
                </p:cNvSpPr>
                <p:nvPr/>
              </p:nvSpPr>
              <p:spPr bwMode="auto">
                <a:xfrm>
                  <a:off x="3053011" y="3762376"/>
                  <a:ext cx="1744663" cy="1512888"/>
                </a:xfrm>
                <a:custGeom>
                  <a:avLst/>
                  <a:gdLst>
                    <a:gd name="T0" fmla="*/ 22 w 1099"/>
                    <a:gd name="T1" fmla="*/ 88 h 953"/>
                    <a:gd name="T2" fmla="*/ 101 w 1099"/>
                    <a:gd name="T3" fmla="*/ 256 h 953"/>
                    <a:gd name="T4" fmla="*/ 260 w 1099"/>
                    <a:gd name="T5" fmla="*/ 457 h 953"/>
                    <a:gd name="T6" fmla="*/ 395 w 1099"/>
                    <a:gd name="T7" fmla="*/ 598 h 953"/>
                    <a:gd name="T8" fmla="*/ 481 w 1099"/>
                    <a:gd name="T9" fmla="*/ 677 h 953"/>
                    <a:gd name="T10" fmla="*/ 527 w 1099"/>
                    <a:gd name="T11" fmla="*/ 710 h 953"/>
                    <a:gd name="T12" fmla="*/ 541 w 1099"/>
                    <a:gd name="T13" fmla="*/ 717 h 953"/>
                    <a:gd name="T14" fmla="*/ 538 w 1099"/>
                    <a:gd name="T15" fmla="*/ 693 h 953"/>
                    <a:gd name="T16" fmla="*/ 556 w 1099"/>
                    <a:gd name="T17" fmla="*/ 655 h 953"/>
                    <a:gd name="T18" fmla="*/ 631 w 1099"/>
                    <a:gd name="T19" fmla="*/ 644 h 953"/>
                    <a:gd name="T20" fmla="*/ 733 w 1099"/>
                    <a:gd name="T21" fmla="*/ 655 h 953"/>
                    <a:gd name="T22" fmla="*/ 768 w 1099"/>
                    <a:gd name="T23" fmla="*/ 682 h 953"/>
                    <a:gd name="T24" fmla="*/ 761 w 1099"/>
                    <a:gd name="T25" fmla="*/ 776 h 953"/>
                    <a:gd name="T26" fmla="*/ 744 w 1099"/>
                    <a:gd name="T27" fmla="*/ 832 h 953"/>
                    <a:gd name="T28" fmla="*/ 746 w 1099"/>
                    <a:gd name="T29" fmla="*/ 838 h 953"/>
                    <a:gd name="T30" fmla="*/ 810 w 1099"/>
                    <a:gd name="T31" fmla="*/ 845 h 953"/>
                    <a:gd name="T32" fmla="*/ 878 w 1099"/>
                    <a:gd name="T33" fmla="*/ 854 h 953"/>
                    <a:gd name="T34" fmla="*/ 889 w 1099"/>
                    <a:gd name="T35" fmla="*/ 843 h 953"/>
                    <a:gd name="T36" fmla="*/ 889 w 1099"/>
                    <a:gd name="T37" fmla="*/ 770 h 953"/>
                    <a:gd name="T38" fmla="*/ 905 w 1099"/>
                    <a:gd name="T39" fmla="*/ 715 h 953"/>
                    <a:gd name="T40" fmla="*/ 971 w 1099"/>
                    <a:gd name="T41" fmla="*/ 693 h 953"/>
                    <a:gd name="T42" fmla="*/ 1050 w 1099"/>
                    <a:gd name="T43" fmla="*/ 686 h 953"/>
                    <a:gd name="T44" fmla="*/ 1092 w 1099"/>
                    <a:gd name="T45" fmla="*/ 724 h 953"/>
                    <a:gd name="T46" fmla="*/ 1095 w 1099"/>
                    <a:gd name="T47" fmla="*/ 818 h 953"/>
                    <a:gd name="T48" fmla="*/ 1095 w 1099"/>
                    <a:gd name="T49" fmla="*/ 765 h 953"/>
                    <a:gd name="T50" fmla="*/ 1066 w 1099"/>
                    <a:gd name="T51" fmla="*/ 748 h 953"/>
                    <a:gd name="T52" fmla="*/ 962 w 1099"/>
                    <a:gd name="T53" fmla="*/ 757 h 953"/>
                    <a:gd name="T54" fmla="*/ 933 w 1099"/>
                    <a:gd name="T55" fmla="*/ 801 h 953"/>
                    <a:gd name="T56" fmla="*/ 936 w 1099"/>
                    <a:gd name="T57" fmla="*/ 880 h 953"/>
                    <a:gd name="T58" fmla="*/ 911 w 1099"/>
                    <a:gd name="T59" fmla="*/ 949 h 953"/>
                    <a:gd name="T60" fmla="*/ 869 w 1099"/>
                    <a:gd name="T61" fmla="*/ 946 h 953"/>
                    <a:gd name="T62" fmla="*/ 788 w 1099"/>
                    <a:gd name="T63" fmla="*/ 931 h 953"/>
                    <a:gd name="T64" fmla="*/ 719 w 1099"/>
                    <a:gd name="T65" fmla="*/ 915 h 953"/>
                    <a:gd name="T66" fmla="*/ 708 w 1099"/>
                    <a:gd name="T67" fmla="*/ 863 h 953"/>
                    <a:gd name="T68" fmla="*/ 730 w 1099"/>
                    <a:gd name="T69" fmla="*/ 768 h 953"/>
                    <a:gd name="T70" fmla="*/ 730 w 1099"/>
                    <a:gd name="T71" fmla="*/ 708 h 953"/>
                    <a:gd name="T72" fmla="*/ 655 w 1099"/>
                    <a:gd name="T73" fmla="*/ 690 h 953"/>
                    <a:gd name="T74" fmla="*/ 565 w 1099"/>
                    <a:gd name="T75" fmla="*/ 695 h 953"/>
                    <a:gd name="T76" fmla="*/ 536 w 1099"/>
                    <a:gd name="T77" fmla="*/ 732 h 953"/>
                    <a:gd name="T78" fmla="*/ 527 w 1099"/>
                    <a:gd name="T79" fmla="*/ 785 h 953"/>
                    <a:gd name="T80" fmla="*/ 488 w 1099"/>
                    <a:gd name="T81" fmla="*/ 801 h 953"/>
                    <a:gd name="T82" fmla="*/ 417 w 1099"/>
                    <a:gd name="T83" fmla="*/ 746 h 953"/>
                    <a:gd name="T84" fmla="*/ 320 w 1099"/>
                    <a:gd name="T85" fmla="*/ 646 h 953"/>
                    <a:gd name="T86" fmla="*/ 223 w 1099"/>
                    <a:gd name="T87" fmla="*/ 527 h 953"/>
                    <a:gd name="T88" fmla="*/ 143 w 1099"/>
                    <a:gd name="T89" fmla="*/ 417 h 953"/>
                    <a:gd name="T90" fmla="*/ 75 w 1099"/>
                    <a:gd name="T91" fmla="*/ 291 h 953"/>
                    <a:gd name="T92" fmla="*/ 22 w 1099"/>
                    <a:gd name="T93" fmla="*/ 154 h 953"/>
                    <a:gd name="T94" fmla="*/ 0 w 1099"/>
                    <a:gd name="T95" fmla="*/ 42 h 953"/>
                    <a:gd name="T96" fmla="*/ 6 w 1099"/>
                    <a:gd name="T97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99" h="953">
                      <a:moveTo>
                        <a:pt x="6" y="0"/>
                      </a:moveTo>
                      <a:lnTo>
                        <a:pt x="13" y="42"/>
                      </a:lnTo>
                      <a:lnTo>
                        <a:pt x="22" y="88"/>
                      </a:lnTo>
                      <a:lnTo>
                        <a:pt x="40" y="139"/>
                      </a:lnTo>
                      <a:lnTo>
                        <a:pt x="66" y="196"/>
                      </a:lnTo>
                      <a:lnTo>
                        <a:pt x="101" y="256"/>
                      </a:lnTo>
                      <a:lnTo>
                        <a:pt x="146" y="322"/>
                      </a:lnTo>
                      <a:lnTo>
                        <a:pt x="201" y="390"/>
                      </a:lnTo>
                      <a:lnTo>
                        <a:pt x="260" y="457"/>
                      </a:lnTo>
                      <a:lnTo>
                        <a:pt x="311" y="512"/>
                      </a:lnTo>
                      <a:lnTo>
                        <a:pt x="357" y="558"/>
                      </a:lnTo>
                      <a:lnTo>
                        <a:pt x="395" y="598"/>
                      </a:lnTo>
                      <a:lnTo>
                        <a:pt x="430" y="631"/>
                      </a:lnTo>
                      <a:lnTo>
                        <a:pt x="459" y="655"/>
                      </a:lnTo>
                      <a:lnTo>
                        <a:pt x="481" y="677"/>
                      </a:lnTo>
                      <a:lnTo>
                        <a:pt x="501" y="690"/>
                      </a:lnTo>
                      <a:lnTo>
                        <a:pt x="516" y="701"/>
                      </a:lnTo>
                      <a:lnTo>
                        <a:pt x="527" y="710"/>
                      </a:lnTo>
                      <a:lnTo>
                        <a:pt x="534" y="713"/>
                      </a:lnTo>
                      <a:lnTo>
                        <a:pt x="538" y="715"/>
                      </a:lnTo>
                      <a:lnTo>
                        <a:pt x="541" y="717"/>
                      </a:lnTo>
                      <a:lnTo>
                        <a:pt x="538" y="713"/>
                      </a:lnTo>
                      <a:lnTo>
                        <a:pt x="538" y="704"/>
                      </a:lnTo>
                      <a:lnTo>
                        <a:pt x="538" y="693"/>
                      </a:lnTo>
                      <a:lnTo>
                        <a:pt x="541" y="679"/>
                      </a:lnTo>
                      <a:lnTo>
                        <a:pt x="547" y="666"/>
                      </a:lnTo>
                      <a:lnTo>
                        <a:pt x="556" y="655"/>
                      </a:lnTo>
                      <a:lnTo>
                        <a:pt x="571" y="646"/>
                      </a:lnTo>
                      <a:lnTo>
                        <a:pt x="594" y="644"/>
                      </a:lnTo>
                      <a:lnTo>
                        <a:pt x="631" y="644"/>
                      </a:lnTo>
                      <a:lnTo>
                        <a:pt x="669" y="649"/>
                      </a:lnTo>
                      <a:lnTo>
                        <a:pt x="702" y="651"/>
                      </a:lnTo>
                      <a:lnTo>
                        <a:pt x="733" y="655"/>
                      </a:lnTo>
                      <a:lnTo>
                        <a:pt x="752" y="662"/>
                      </a:lnTo>
                      <a:lnTo>
                        <a:pt x="764" y="668"/>
                      </a:lnTo>
                      <a:lnTo>
                        <a:pt x="768" y="682"/>
                      </a:lnTo>
                      <a:lnTo>
                        <a:pt x="770" y="708"/>
                      </a:lnTo>
                      <a:lnTo>
                        <a:pt x="770" y="739"/>
                      </a:lnTo>
                      <a:lnTo>
                        <a:pt x="761" y="776"/>
                      </a:lnTo>
                      <a:lnTo>
                        <a:pt x="752" y="803"/>
                      </a:lnTo>
                      <a:lnTo>
                        <a:pt x="746" y="821"/>
                      </a:lnTo>
                      <a:lnTo>
                        <a:pt x="744" y="832"/>
                      </a:lnTo>
                      <a:lnTo>
                        <a:pt x="741" y="836"/>
                      </a:lnTo>
                      <a:lnTo>
                        <a:pt x="741" y="838"/>
                      </a:lnTo>
                      <a:lnTo>
                        <a:pt x="746" y="838"/>
                      </a:lnTo>
                      <a:lnTo>
                        <a:pt x="764" y="840"/>
                      </a:lnTo>
                      <a:lnTo>
                        <a:pt x="786" y="843"/>
                      </a:lnTo>
                      <a:lnTo>
                        <a:pt x="810" y="845"/>
                      </a:lnTo>
                      <a:lnTo>
                        <a:pt x="836" y="847"/>
                      </a:lnTo>
                      <a:lnTo>
                        <a:pt x="861" y="849"/>
                      </a:lnTo>
                      <a:lnTo>
                        <a:pt x="878" y="854"/>
                      </a:lnTo>
                      <a:lnTo>
                        <a:pt x="887" y="858"/>
                      </a:lnTo>
                      <a:lnTo>
                        <a:pt x="889" y="854"/>
                      </a:lnTo>
                      <a:lnTo>
                        <a:pt x="889" y="843"/>
                      </a:lnTo>
                      <a:lnTo>
                        <a:pt x="887" y="821"/>
                      </a:lnTo>
                      <a:lnTo>
                        <a:pt x="887" y="796"/>
                      </a:lnTo>
                      <a:lnTo>
                        <a:pt x="889" y="770"/>
                      </a:lnTo>
                      <a:lnTo>
                        <a:pt x="892" y="746"/>
                      </a:lnTo>
                      <a:lnTo>
                        <a:pt x="896" y="726"/>
                      </a:lnTo>
                      <a:lnTo>
                        <a:pt x="905" y="715"/>
                      </a:lnTo>
                      <a:lnTo>
                        <a:pt x="920" y="708"/>
                      </a:lnTo>
                      <a:lnTo>
                        <a:pt x="944" y="699"/>
                      </a:lnTo>
                      <a:lnTo>
                        <a:pt x="971" y="693"/>
                      </a:lnTo>
                      <a:lnTo>
                        <a:pt x="1000" y="688"/>
                      </a:lnTo>
                      <a:lnTo>
                        <a:pt x="1026" y="686"/>
                      </a:lnTo>
                      <a:lnTo>
                        <a:pt x="1050" y="686"/>
                      </a:lnTo>
                      <a:lnTo>
                        <a:pt x="1066" y="690"/>
                      </a:lnTo>
                      <a:lnTo>
                        <a:pt x="1081" y="706"/>
                      </a:lnTo>
                      <a:lnTo>
                        <a:pt x="1092" y="724"/>
                      </a:lnTo>
                      <a:lnTo>
                        <a:pt x="1099" y="750"/>
                      </a:lnTo>
                      <a:lnTo>
                        <a:pt x="1099" y="781"/>
                      </a:lnTo>
                      <a:lnTo>
                        <a:pt x="1095" y="818"/>
                      </a:lnTo>
                      <a:lnTo>
                        <a:pt x="1097" y="792"/>
                      </a:lnTo>
                      <a:lnTo>
                        <a:pt x="1097" y="776"/>
                      </a:lnTo>
                      <a:lnTo>
                        <a:pt x="1095" y="765"/>
                      </a:lnTo>
                      <a:lnTo>
                        <a:pt x="1090" y="757"/>
                      </a:lnTo>
                      <a:lnTo>
                        <a:pt x="1084" y="752"/>
                      </a:lnTo>
                      <a:lnTo>
                        <a:pt x="1066" y="748"/>
                      </a:lnTo>
                      <a:lnTo>
                        <a:pt x="1037" y="746"/>
                      </a:lnTo>
                      <a:lnTo>
                        <a:pt x="1002" y="748"/>
                      </a:lnTo>
                      <a:lnTo>
                        <a:pt x="962" y="757"/>
                      </a:lnTo>
                      <a:lnTo>
                        <a:pt x="944" y="765"/>
                      </a:lnTo>
                      <a:lnTo>
                        <a:pt x="936" y="781"/>
                      </a:lnTo>
                      <a:lnTo>
                        <a:pt x="933" y="801"/>
                      </a:lnTo>
                      <a:lnTo>
                        <a:pt x="936" y="825"/>
                      </a:lnTo>
                      <a:lnTo>
                        <a:pt x="936" y="851"/>
                      </a:lnTo>
                      <a:lnTo>
                        <a:pt x="936" y="880"/>
                      </a:lnTo>
                      <a:lnTo>
                        <a:pt x="929" y="911"/>
                      </a:lnTo>
                      <a:lnTo>
                        <a:pt x="922" y="935"/>
                      </a:lnTo>
                      <a:lnTo>
                        <a:pt x="911" y="949"/>
                      </a:lnTo>
                      <a:lnTo>
                        <a:pt x="900" y="953"/>
                      </a:lnTo>
                      <a:lnTo>
                        <a:pt x="887" y="953"/>
                      </a:lnTo>
                      <a:lnTo>
                        <a:pt x="869" y="946"/>
                      </a:lnTo>
                      <a:lnTo>
                        <a:pt x="847" y="940"/>
                      </a:lnTo>
                      <a:lnTo>
                        <a:pt x="821" y="935"/>
                      </a:lnTo>
                      <a:lnTo>
                        <a:pt x="788" y="931"/>
                      </a:lnTo>
                      <a:lnTo>
                        <a:pt x="759" y="926"/>
                      </a:lnTo>
                      <a:lnTo>
                        <a:pt x="737" y="922"/>
                      </a:lnTo>
                      <a:lnTo>
                        <a:pt x="719" y="915"/>
                      </a:lnTo>
                      <a:lnTo>
                        <a:pt x="711" y="902"/>
                      </a:lnTo>
                      <a:lnTo>
                        <a:pt x="706" y="887"/>
                      </a:lnTo>
                      <a:lnTo>
                        <a:pt x="708" y="863"/>
                      </a:lnTo>
                      <a:lnTo>
                        <a:pt x="715" y="832"/>
                      </a:lnTo>
                      <a:lnTo>
                        <a:pt x="724" y="799"/>
                      </a:lnTo>
                      <a:lnTo>
                        <a:pt x="730" y="768"/>
                      </a:lnTo>
                      <a:lnTo>
                        <a:pt x="735" y="739"/>
                      </a:lnTo>
                      <a:lnTo>
                        <a:pt x="737" y="719"/>
                      </a:lnTo>
                      <a:lnTo>
                        <a:pt x="730" y="708"/>
                      </a:lnTo>
                      <a:lnTo>
                        <a:pt x="711" y="699"/>
                      </a:lnTo>
                      <a:lnTo>
                        <a:pt x="686" y="695"/>
                      </a:lnTo>
                      <a:lnTo>
                        <a:pt x="655" y="690"/>
                      </a:lnTo>
                      <a:lnTo>
                        <a:pt x="622" y="690"/>
                      </a:lnTo>
                      <a:lnTo>
                        <a:pt x="591" y="690"/>
                      </a:lnTo>
                      <a:lnTo>
                        <a:pt x="565" y="695"/>
                      </a:lnTo>
                      <a:lnTo>
                        <a:pt x="549" y="701"/>
                      </a:lnTo>
                      <a:lnTo>
                        <a:pt x="541" y="715"/>
                      </a:lnTo>
                      <a:lnTo>
                        <a:pt x="536" y="732"/>
                      </a:lnTo>
                      <a:lnTo>
                        <a:pt x="534" y="750"/>
                      </a:lnTo>
                      <a:lnTo>
                        <a:pt x="532" y="770"/>
                      </a:lnTo>
                      <a:lnTo>
                        <a:pt x="527" y="785"/>
                      </a:lnTo>
                      <a:lnTo>
                        <a:pt x="519" y="799"/>
                      </a:lnTo>
                      <a:lnTo>
                        <a:pt x="503" y="805"/>
                      </a:lnTo>
                      <a:lnTo>
                        <a:pt x="488" y="801"/>
                      </a:lnTo>
                      <a:lnTo>
                        <a:pt x="468" y="790"/>
                      </a:lnTo>
                      <a:lnTo>
                        <a:pt x="443" y="772"/>
                      </a:lnTo>
                      <a:lnTo>
                        <a:pt x="417" y="746"/>
                      </a:lnTo>
                      <a:lnTo>
                        <a:pt x="386" y="717"/>
                      </a:lnTo>
                      <a:lnTo>
                        <a:pt x="353" y="684"/>
                      </a:lnTo>
                      <a:lnTo>
                        <a:pt x="320" y="646"/>
                      </a:lnTo>
                      <a:lnTo>
                        <a:pt x="287" y="607"/>
                      </a:lnTo>
                      <a:lnTo>
                        <a:pt x="254" y="567"/>
                      </a:lnTo>
                      <a:lnTo>
                        <a:pt x="223" y="527"/>
                      </a:lnTo>
                      <a:lnTo>
                        <a:pt x="192" y="488"/>
                      </a:lnTo>
                      <a:lnTo>
                        <a:pt x="165" y="452"/>
                      </a:lnTo>
                      <a:lnTo>
                        <a:pt x="143" y="417"/>
                      </a:lnTo>
                      <a:lnTo>
                        <a:pt x="119" y="379"/>
                      </a:lnTo>
                      <a:lnTo>
                        <a:pt x="97" y="335"/>
                      </a:lnTo>
                      <a:lnTo>
                        <a:pt x="75" y="291"/>
                      </a:lnTo>
                      <a:lnTo>
                        <a:pt x="55" y="245"/>
                      </a:lnTo>
                      <a:lnTo>
                        <a:pt x="37" y="199"/>
                      </a:lnTo>
                      <a:lnTo>
                        <a:pt x="22" y="154"/>
                      </a:lnTo>
                      <a:lnTo>
                        <a:pt x="11" y="113"/>
                      </a:lnTo>
                      <a:lnTo>
                        <a:pt x="2" y="75"/>
                      </a:lnTo>
                      <a:lnTo>
                        <a:pt x="0" y="42"/>
                      </a:lnTo>
                      <a:lnTo>
                        <a:pt x="0" y="18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4" name="Freeform 168"/>
                <p:cNvSpPr>
                  <a:spLocks/>
                </p:cNvSpPr>
                <p:nvPr/>
              </p:nvSpPr>
              <p:spPr bwMode="auto">
                <a:xfrm>
                  <a:off x="4769098" y="4011613"/>
                  <a:ext cx="1404938" cy="1225550"/>
                </a:xfrm>
                <a:custGeom>
                  <a:avLst/>
                  <a:gdLst>
                    <a:gd name="T0" fmla="*/ 881 w 885"/>
                    <a:gd name="T1" fmla="*/ 39 h 772"/>
                    <a:gd name="T2" fmla="*/ 848 w 885"/>
                    <a:gd name="T3" fmla="*/ 141 h 772"/>
                    <a:gd name="T4" fmla="*/ 790 w 885"/>
                    <a:gd name="T5" fmla="*/ 262 h 772"/>
                    <a:gd name="T6" fmla="*/ 713 w 885"/>
                    <a:gd name="T7" fmla="*/ 397 h 772"/>
                    <a:gd name="T8" fmla="*/ 638 w 885"/>
                    <a:gd name="T9" fmla="*/ 496 h 772"/>
                    <a:gd name="T10" fmla="*/ 552 w 885"/>
                    <a:gd name="T11" fmla="*/ 578 h 772"/>
                    <a:gd name="T12" fmla="*/ 464 w 885"/>
                    <a:gd name="T13" fmla="*/ 642 h 772"/>
                    <a:gd name="T14" fmla="*/ 384 w 885"/>
                    <a:gd name="T15" fmla="*/ 688 h 772"/>
                    <a:gd name="T16" fmla="*/ 323 w 885"/>
                    <a:gd name="T17" fmla="*/ 712 h 772"/>
                    <a:gd name="T18" fmla="*/ 289 w 885"/>
                    <a:gd name="T19" fmla="*/ 712 h 772"/>
                    <a:gd name="T20" fmla="*/ 278 w 885"/>
                    <a:gd name="T21" fmla="*/ 686 h 772"/>
                    <a:gd name="T22" fmla="*/ 283 w 885"/>
                    <a:gd name="T23" fmla="*/ 646 h 772"/>
                    <a:gd name="T24" fmla="*/ 287 w 885"/>
                    <a:gd name="T25" fmla="*/ 608 h 772"/>
                    <a:gd name="T26" fmla="*/ 283 w 885"/>
                    <a:gd name="T27" fmla="*/ 589 h 772"/>
                    <a:gd name="T28" fmla="*/ 248 w 885"/>
                    <a:gd name="T29" fmla="*/ 586 h 772"/>
                    <a:gd name="T30" fmla="*/ 192 w 885"/>
                    <a:gd name="T31" fmla="*/ 595 h 772"/>
                    <a:gd name="T32" fmla="*/ 146 w 885"/>
                    <a:gd name="T33" fmla="*/ 604 h 772"/>
                    <a:gd name="T34" fmla="*/ 135 w 885"/>
                    <a:gd name="T35" fmla="*/ 624 h 772"/>
                    <a:gd name="T36" fmla="*/ 137 w 885"/>
                    <a:gd name="T37" fmla="*/ 670 h 772"/>
                    <a:gd name="T38" fmla="*/ 135 w 885"/>
                    <a:gd name="T39" fmla="*/ 732 h 772"/>
                    <a:gd name="T40" fmla="*/ 115 w 885"/>
                    <a:gd name="T41" fmla="*/ 763 h 772"/>
                    <a:gd name="T42" fmla="*/ 84 w 885"/>
                    <a:gd name="T43" fmla="*/ 772 h 772"/>
                    <a:gd name="T44" fmla="*/ 49 w 885"/>
                    <a:gd name="T45" fmla="*/ 772 h 772"/>
                    <a:gd name="T46" fmla="*/ 14 w 885"/>
                    <a:gd name="T47" fmla="*/ 767 h 772"/>
                    <a:gd name="T48" fmla="*/ 0 w 885"/>
                    <a:gd name="T49" fmla="*/ 747 h 772"/>
                    <a:gd name="T50" fmla="*/ 9 w 885"/>
                    <a:gd name="T51" fmla="*/ 686 h 772"/>
                    <a:gd name="T52" fmla="*/ 11 w 885"/>
                    <a:gd name="T53" fmla="*/ 692 h 772"/>
                    <a:gd name="T54" fmla="*/ 22 w 885"/>
                    <a:gd name="T55" fmla="*/ 708 h 772"/>
                    <a:gd name="T56" fmla="*/ 53 w 885"/>
                    <a:gd name="T57" fmla="*/ 701 h 772"/>
                    <a:gd name="T58" fmla="*/ 100 w 885"/>
                    <a:gd name="T59" fmla="*/ 686 h 772"/>
                    <a:gd name="T60" fmla="*/ 97 w 885"/>
                    <a:gd name="T61" fmla="*/ 666 h 772"/>
                    <a:gd name="T62" fmla="*/ 89 w 885"/>
                    <a:gd name="T63" fmla="*/ 624 h 772"/>
                    <a:gd name="T64" fmla="*/ 73 w 885"/>
                    <a:gd name="T65" fmla="*/ 589 h 772"/>
                    <a:gd name="T66" fmla="*/ 78 w 885"/>
                    <a:gd name="T67" fmla="*/ 567 h 772"/>
                    <a:gd name="T68" fmla="*/ 117 w 885"/>
                    <a:gd name="T69" fmla="*/ 549 h 772"/>
                    <a:gd name="T70" fmla="*/ 184 w 885"/>
                    <a:gd name="T71" fmla="*/ 538 h 772"/>
                    <a:gd name="T72" fmla="*/ 236 w 885"/>
                    <a:gd name="T73" fmla="*/ 527 h 772"/>
                    <a:gd name="T74" fmla="*/ 267 w 885"/>
                    <a:gd name="T75" fmla="*/ 531 h 772"/>
                    <a:gd name="T76" fmla="*/ 281 w 885"/>
                    <a:gd name="T77" fmla="*/ 571 h 772"/>
                    <a:gd name="T78" fmla="*/ 294 w 885"/>
                    <a:gd name="T79" fmla="*/ 606 h 772"/>
                    <a:gd name="T80" fmla="*/ 300 w 885"/>
                    <a:gd name="T81" fmla="*/ 619 h 772"/>
                    <a:gd name="T82" fmla="*/ 323 w 885"/>
                    <a:gd name="T83" fmla="*/ 617 h 772"/>
                    <a:gd name="T84" fmla="*/ 380 w 885"/>
                    <a:gd name="T85" fmla="*/ 604 h 772"/>
                    <a:gd name="T86" fmla="*/ 462 w 885"/>
                    <a:gd name="T87" fmla="*/ 571 h 772"/>
                    <a:gd name="T88" fmla="*/ 554 w 885"/>
                    <a:gd name="T89" fmla="*/ 509 h 772"/>
                    <a:gd name="T90" fmla="*/ 647 w 885"/>
                    <a:gd name="T91" fmla="*/ 414 h 772"/>
                    <a:gd name="T92" fmla="*/ 740 w 885"/>
                    <a:gd name="T93" fmla="*/ 269 h 772"/>
                    <a:gd name="T94" fmla="*/ 815 w 885"/>
                    <a:gd name="T95" fmla="*/ 134 h 772"/>
                    <a:gd name="T96" fmla="*/ 868 w 885"/>
                    <a:gd name="T97" fmla="*/ 35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85" h="772">
                      <a:moveTo>
                        <a:pt x="885" y="0"/>
                      </a:moveTo>
                      <a:lnTo>
                        <a:pt x="881" y="39"/>
                      </a:lnTo>
                      <a:lnTo>
                        <a:pt x="868" y="86"/>
                      </a:lnTo>
                      <a:lnTo>
                        <a:pt x="848" y="141"/>
                      </a:lnTo>
                      <a:lnTo>
                        <a:pt x="821" y="200"/>
                      </a:lnTo>
                      <a:lnTo>
                        <a:pt x="790" y="262"/>
                      </a:lnTo>
                      <a:lnTo>
                        <a:pt x="753" y="328"/>
                      </a:lnTo>
                      <a:lnTo>
                        <a:pt x="713" y="397"/>
                      </a:lnTo>
                      <a:lnTo>
                        <a:pt x="678" y="450"/>
                      </a:lnTo>
                      <a:lnTo>
                        <a:pt x="638" y="496"/>
                      </a:lnTo>
                      <a:lnTo>
                        <a:pt x="594" y="540"/>
                      </a:lnTo>
                      <a:lnTo>
                        <a:pt x="552" y="578"/>
                      </a:lnTo>
                      <a:lnTo>
                        <a:pt x="508" y="613"/>
                      </a:lnTo>
                      <a:lnTo>
                        <a:pt x="464" y="642"/>
                      </a:lnTo>
                      <a:lnTo>
                        <a:pt x="422" y="668"/>
                      </a:lnTo>
                      <a:lnTo>
                        <a:pt x="384" y="688"/>
                      </a:lnTo>
                      <a:lnTo>
                        <a:pt x="351" y="701"/>
                      </a:lnTo>
                      <a:lnTo>
                        <a:pt x="323" y="712"/>
                      </a:lnTo>
                      <a:lnTo>
                        <a:pt x="303" y="714"/>
                      </a:lnTo>
                      <a:lnTo>
                        <a:pt x="289" y="712"/>
                      </a:lnTo>
                      <a:lnTo>
                        <a:pt x="281" y="701"/>
                      </a:lnTo>
                      <a:lnTo>
                        <a:pt x="278" y="686"/>
                      </a:lnTo>
                      <a:lnTo>
                        <a:pt x="278" y="666"/>
                      </a:lnTo>
                      <a:lnTo>
                        <a:pt x="283" y="646"/>
                      </a:lnTo>
                      <a:lnTo>
                        <a:pt x="285" y="626"/>
                      </a:lnTo>
                      <a:lnTo>
                        <a:pt x="287" y="608"/>
                      </a:lnTo>
                      <a:lnTo>
                        <a:pt x="287" y="595"/>
                      </a:lnTo>
                      <a:lnTo>
                        <a:pt x="283" y="589"/>
                      </a:lnTo>
                      <a:lnTo>
                        <a:pt x="270" y="584"/>
                      </a:lnTo>
                      <a:lnTo>
                        <a:pt x="248" y="586"/>
                      </a:lnTo>
                      <a:lnTo>
                        <a:pt x="221" y="591"/>
                      </a:lnTo>
                      <a:lnTo>
                        <a:pt x="192" y="595"/>
                      </a:lnTo>
                      <a:lnTo>
                        <a:pt x="164" y="600"/>
                      </a:lnTo>
                      <a:lnTo>
                        <a:pt x="146" y="604"/>
                      </a:lnTo>
                      <a:lnTo>
                        <a:pt x="137" y="613"/>
                      </a:lnTo>
                      <a:lnTo>
                        <a:pt x="135" y="624"/>
                      </a:lnTo>
                      <a:lnTo>
                        <a:pt x="137" y="644"/>
                      </a:lnTo>
                      <a:lnTo>
                        <a:pt x="137" y="670"/>
                      </a:lnTo>
                      <a:lnTo>
                        <a:pt x="137" y="706"/>
                      </a:lnTo>
                      <a:lnTo>
                        <a:pt x="135" y="732"/>
                      </a:lnTo>
                      <a:lnTo>
                        <a:pt x="126" y="750"/>
                      </a:lnTo>
                      <a:lnTo>
                        <a:pt x="115" y="763"/>
                      </a:lnTo>
                      <a:lnTo>
                        <a:pt x="100" y="769"/>
                      </a:lnTo>
                      <a:lnTo>
                        <a:pt x="84" y="772"/>
                      </a:lnTo>
                      <a:lnTo>
                        <a:pt x="67" y="772"/>
                      </a:lnTo>
                      <a:lnTo>
                        <a:pt x="49" y="772"/>
                      </a:lnTo>
                      <a:lnTo>
                        <a:pt x="31" y="769"/>
                      </a:lnTo>
                      <a:lnTo>
                        <a:pt x="14" y="767"/>
                      </a:lnTo>
                      <a:lnTo>
                        <a:pt x="3" y="761"/>
                      </a:lnTo>
                      <a:lnTo>
                        <a:pt x="0" y="747"/>
                      </a:lnTo>
                      <a:lnTo>
                        <a:pt x="3" y="723"/>
                      </a:lnTo>
                      <a:lnTo>
                        <a:pt x="9" y="686"/>
                      </a:lnTo>
                      <a:lnTo>
                        <a:pt x="11" y="672"/>
                      </a:lnTo>
                      <a:lnTo>
                        <a:pt x="11" y="692"/>
                      </a:lnTo>
                      <a:lnTo>
                        <a:pt x="16" y="703"/>
                      </a:lnTo>
                      <a:lnTo>
                        <a:pt x="22" y="708"/>
                      </a:lnTo>
                      <a:lnTo>
                        <a:pt x="36" y="706"/>
                      </a:lnTo>
                      <a:lnTo>
                        <a:pt x="53" y="701"/>
                      </a:lnTo>
                      <a:lnTo>
                        <a:pt x="73" y="694"/>
                      </a:lnTo>
                      <a:lnTo>
                        <a:pt x="100" y="686"/>
                      </a:lnTo>
                      <a:lnTo>
                        <a:pt x="100" y="681"/>
                      </a:lnTo>
                      <a:lnTo>
                        <a:pt x="97" y="666"/>
                      </a:lnTo>
                      <a:lnTo>
                        <a:pt x="93" y="646"/>
                      </a:lnTo>
                      <a:lnTo>
                        <a:pt x="89" y="624"/>
                      </a:lnTo>
                      <a:lnTo>
                        <a:pt x="78" y="604"/>
                      </a:lnTo>
                      <a:lnTo>
                        <a:pt x="73" y="589"/>
                      </a:lnTo>
                      <a:lnTo>
                        <a:pt x="71" y="578"/>
                      </a:lnTo>
                      <a:lnTo>
                        <a:pt x="78" y="567"/>
                      </a:lnTo>
                      <a:lnTo>
                        <a:pt x="93" y="556"/>
                      </a:lnTo>
                      <a:lnTo>
                        <a:pt x="117" y="549"/>
                      </a:lnTo>
                      <a:lnTo>
                        <a:pt x="148" y="542"/>
                      </a:lnTo>
                      <a:lnTo>
                        <a:pt x="184" y="538"/>
                      </a:lnTo>
                      <a:lnTo>
                        <a:pt x="214" y="531"/>
                      </a:lnTo>
                      <a:lnTo>
                        <a:pt x="236" y="527"/>
                      </a:lnTo>
                      <a:lnTo>
                        <a:pt x="254" y="525"/>
                      </a:lnTo>
                      <a:lnTo>
                        <a:pt x="267" y="531"/>
                      </a:lnTo>
                      <a:lnTo>
                        <a:pt x="274" y="547"/>
                      </a:lnTo>
                      <a:lnTo>
                        <a:pt x="281" y="571"/>
                      </a:lnTo>
                      <a:lnTo>
                        <a:pt x="287" y="591"/>
                      </a:lnTo>
                      <a:lnTo>
                        <a:pt x="294" y="606"/>
                      </a:lnTo>
                      <a:lnTo>
                        <a:pt x="300" y="617"/>
                      </a:lnTo>
                      <a:lnTo>
                        <a:pt x="300" y="619"/>
                      </a:lnTo>
                      <a:lnTo>
                        <a:pt x="307" y="619"/>
                      </a:lnTo>
                      <a:lnTo>
                        <a:pt x="323" y="617"/>
                      </a:lnTo>
                      <a:lnTo>
                        <a:pt x="347" y="613"/>
                      </a:lnTo>
                      <a:lnTo>
                        <a:pt x="380" y="604"/>
                      </a:lnTo>
                      <a:lnTo>
                        <a:pt x="417" y="591"/>
                      </a:lnTo>
                      <a:lnTo>
                        <a:pt x="462" y="571"/>
                      </a:lnTo>
                      <a:lnTo>
                        <a:pt x="506" y="544"/>
                      </a:lnTo>
                      <a:lnTo>
                        <a:pt x="554" y="509"/>
                      </a:lnTo>
                      <a:lnTo>
                        <a:pt x="601" y="467"/>
                      </a:lnTo>
                      <a:lnTo>
                        <a:pt x="647" y="414"/>
                      </a:lnTo>
                      <a:lnTo>
                        <a:pt x="691" y="350"/>
                      </a:lnTo>
                      <a:lnTo>
                        <a:pt x="740" y="269"/>
                      </a:lnTo>
                      <a:lnTo>
                        <a:pt x="782" y="196"/>
                      </a:lnTo>
                      <a:lnTo>
                        <a:pt x="815" y="134"/>
                      </a:lnTo>
                      <a:lnTo>
                        <a:pt x="843" y="79"/>
                      </a:lnTo>
                      <a:lnTo>
                        <a:pt x="868" y="35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233" name="Group 232"/>
            <p:cNvGrpSpPr/>
            <p:nvPr/>
          </p:nvGrpSpPr>
          <p:grpSpPr>
            <a:xfrm>
              <a:off x="3222761" y="2663669"/>
              <a:ext cx="1518647" cy="1216123"/>
              <a:chOff x="-392112" y="2262188"/>
              <a:chExt cx="5546725" cy="4622800"/>
            </a:xfrm>
          </p:grpSpPr>
          <p:sp>
            <p:nvSpPr>
              <p:cNvPr id="235" name="Freeform 142"/>
              <p:cNvSpPr>
                <a:spLocks/>
              </p:cNvSpPr>
              <p:nvPr/>
            </p:nvSpPr>
            <p:spPr bwMode="auto">
              <a:xfrm>
                <a:off x="-392112" y="2262188"/>
                <a:ext cx="5546725" cy="4622800"/>
              </a:xfrm>
              <a:custGeom>
                <a:avLst/>
                <a:gdLst>
                  <a:gd name="T0" fmla="*/ 2337 w 3494"/>
                  <a:gd name="T1" fmla="*/ 11 h 2912"/>
                  <a:gd name="T2" fmla="*/ 2584 w 3494"/>
                  <a:gd name="T3" fmla="*/ 69 h 2912"/>
                  <a:gd name="T4" fmla="*/ 2810 w 3494"/>
                  <a:gd name="T5" fmla="*/ 172 h 2912"/>
                  <a:gd name="T6" fmla="*/ 3010 w 3494"/>
                  <a:gd name="T7" fmla="*/ 314 h 2912"/>
                  <a:gd name="T8" fmla="*/ 3183 w 3494"/>
                  <a:gd name="T9" fmla="*/ 490 h 2912"/>
                  <a:gd name="T10" fmla="*/ 3319 w 3494"/>
                  <a:gd name="T11" fmla="*/ 695 h 2912"/>
                  <a:gd name="T12" fmla="*/ 3421 w 3494"/>
                  <a:gd name="T13" fmla="*/ 925 h 2912"/>
                  <a:gd name="T14" fmla="*/ 3481 w 3494"/>
                  <a:gd name="T15" fmla="*/ 1174 h 2912"/>
                  <a:gd name="T16" fmla="*/ 3494 w 3494"/>
                  <a:gd name="T17" fmla="*/ 1436 h 2912"/>
                  <a:gd name="T18" fmla="*/ 3456 w 3494"/>
                  <a:gd name="T19" fmla="*/ 1705 h 2912"/>
                  <a:gd name="T20" fmla="*/ 3372 w 3494"/>
                  <a:gd name="T21" fmla="*/ 1970 h 2912"/>
                  <a:gd name="T22" fmla="*/ 3266 w 3494"/>
                  <a:gd name="T23" fmla="*/ 2188 h 2912"/>
                  <a:gd name="T24" fmla="*/ 3143 w 3494"/>
                  <a:gd name="T25" fmla="*/ 2369 h 2912"/>
                  <a:gd name="T26" fmla="*/ 3006 w 3494"/>
                  <a:gd name="T27" fmla="*/ 2513 h 2912"/>
                  <a:gd name="T28" fmla="*/ 2865 w 3494"/>
                  <a:gd name="T29" fmla="*/ 2625 h 2912"/>
                  <a:gd name="T30" fmla="*/ 2724 w 3494"/>
                  <a:gd name="T31" fmla="*/ 2709 h 2912"/>
                  <a:gd name="T32" fmla="*/ 2582 w 3494"/>
                  <a:gd name="T33" fmla="*/ 2769 h 2912"/>
                  <a:gd name="T34" fmla="*/ 2450 w 3494"/>
                  <a:gd name="T35" fmla="*/ 2808 h 2912"/>
                  <a:gd name="T36" fmla="*/ 2333 w 3494"/>
                  <a:gd name="T37" fmla="*/ 2833 h 2912"/>
                  <a:gd name="T38" fmla="*/ 2231 w 3494"/>
                  <a:gd name="T39" fmla="*/ 2844 h 2912"/>
                  <a:gd name="T40" fmla="*/ 2154 w 3494"/>
                  <a:gd name="T41" fmla="*/ 2848 h 2912"/>
                  <a:gd name="T42" fmla="*/ 2103 w 3494"/>
                  <a:gd name="T43" fmla="*/ 2846 h 2912"/>
                  <a:gd name="T44" fmla="*/ 2086 w 3494"/>
                  <a:gd name="T45" fmla="*/ 2846 h 2912"/>
                  <a:gd name="T46" fmla="*/ 2002 w 3494"/>
                  <a:gd name="T47" fmla="*/ 2899 h 2912"/>
                  <a:gd name="T48" fmla="*/ 1920 w 3494"/>
                  <a:gd name="T49" fmla="*/ 2912 h 2912"/>
                  <a:gd name="T50" fmla="*/ 1854 w 3494"/>
                  <a:gd name="T51" fmla="*/ 2901 h 2912"/>
                  <a:gd name="T52" fmla="*/ 1808 w 3494"/>
                  <a:gd name="T53" fmla="*/ 2883 h 2912"/>
                  <a:gd name="T54" fmla="*/ 1790 w 3494"/>
                  <a:gd name="T55" fmla="*/ 2875 h 2912"/>
                  <a:gd name="T56" fmla="*/ 1722 w 3494"/>
                  <a:gd name="T57" fmla="*/ 2903 h 2912"/>
                  <a:gd name="T58" fmla="*/ 1660 w 3494"/>
                  <a:gd name="T59" fmla="*/ 2905 h 2912"/>
                  <a:gd name="T60" fmla="*/ 1613 w 3494"/>
                  <a:gd name="T61" fmla="*/ 2894 h 2912"/>
                  <a:gd name="T62" fmla="*/ 1596 w 3494"/>
                  <a:gd name="T63" fmla="*/ 2890 h 2912"/>
                  <a:gd name="T64" fmla="*/ 1410 w 3494"/>
                  <a:gd name="T65" fmla="*/ 2903 h 2912"/>
                  <a:gd name="T66" fmla="*/ 1245 w 3494"/>
                  <a:gd name="T67" fmla="*/ 2883 h 2912"/>
                  <a:gd name="T68" fmla="*/ 1090 w 3494"/>
                  <a:gd name="T69" fmla="*/ 2835 h 2912"/>
                  <a:gd name="T70" fmla="*/ 936 w 3494"/>
                  <a:gd name="T71" fmla="*/ 2762 h 2912"/>
                  <a:gd name="T72" fmla="*/ 775 w 3494"/>
                  <a:gd name="T73" fmla="*/ 2665 h 2912"/>
                  <a:gd name="T74" fmla="*/ 596 w 3494"/>
                  <a:gd name="T75" fmla="*/ 2550 h 2912"/>
                  <a:gd name="T76" fmla="*/ 422 w 3494"/>
                  <a:gd name="T77" fmla="*/ 2431 h 2912"/>
                  <a:gd name="T78" fmla="*/ 287 w 3494"/>
                  <a:gd name="T79" fmla="*/ 2294 h 2912"/>
                  <a:gd name="T80" fmla="*/ 174 w 3494"/>
                  <a:gd name="T81" fmla="*/ 2125 h 2912"/>
                  <a:gd name="T82" fmla="*/ 91 w 3494"/>
                  <a:gd name="T83" fmla="*/ 1930 h 2912"/>
                  <a:gd name="T84" fmla="*/ 33 w 3494"/>
                  <a:gd name="T85" fmla="*/ 1721 h 2912"/>
                  <a:gd name="T86" fmla="*/ 4 w 3494"/>
                  <a:gd name="T87" fmla="*/ 1498 h 2912"/>
                  <a:gd name="T88" fmla="*/ 4 w 3494"/>
                  <a:gd name="T89" fmla="*/ 1273 h 2912"/>
                  <a:gd name="T90" fmla="*/ 38 w 3494"/>
                  <a:gd name="T91" fmla="*/ 1050 h 2912"/>
                  <a:gd name="T92" fmla="*/ 104 w 3494"/>
                  <a:gd name="T93" fmla="*/ 836 h 2912"/>
                  <a:gd name="T94" fmla="*/ 201 w 3494"/>
                  <a:gd name="T95" fmla="*/ 638 h 2912"/>
                  <a:gd name="T96" fmla="*/ 318 w 3494"/>
                  <a:gd name="T97" fmla="*/ 475 h 2912"/>
                  <a:gd name="T98" fmla="*/ 446 w 3494"/>
                  <a:gd name="T99" fmla="*/ 347 h 2912"/>
                  <a:gd name="T100" fmla="*/ 583 w 3494"/>
                  <a:gd name="T101" fmla="*/ 245 h 2912"/>
                  <a:gd name="T102" fmla="*/ 722 w 3494"/>
                  <a:gd name="T103" fmla="*/ 168 h 2912"/>
                  <a:gd name="T104" fmla="*/ 859 w 3494"/>
                  <a:gd name="T105" fmla="*/ 111 h 2912"/>
                  <a:gd name="T106" fmla="*/ 991 w 3494"/>
                  <a:gd name="T107" fmla="*/ 71 h 2912"/>
                  <a:gd name="T108" fmla="*/ 1110 w 3494"/>
                  <a:gd name="T109" fmla="*/ 40 h 2912"/>
                  <a:gd name="T110" fmla="*/ 1256 w 3494"/>
                  <a:gd name="T111" fmla="*/ 20 h 2912"/>
                  <a:gd name="T112" fmla="*/ 1386 w 3494"/>
                  <a:gd name="T113" fmla="*/ 25 h 2912"/>
                  <a:gd name="T114" fmla="*/ 1499 w 3494"/>
                  <a:gd name="T115" fmla="*/ 42 h 2912"/>
                  <a:gd name="T116" fmla="*/ 1583 w 3494"/>
                  <a:gd name="T117" fmla="*/ 64 h 2912"/>
                  <a:gd name="T118" fmla="*/ 1638 w 3494"/>
                  <a:gd name="T119" fmla="*/ 84 h 2912"/>
                  <a:gd name="T120" fmla="*/ 1658 w 3494"/>
                  <a:gd name="T121" fmla="*/ 93 h 2912"/>
                  <a:gd name="T122" fmla="*/ 1938 w 3494"/>
                  <a:gd name="T123" fmla="*/ 18 h 2912"/>
                  <a:gd name="T124" fmla="*/ 2209 w 3494"/>
                  <a:gd name="T125" fmla="*/ 0 h 2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94" h="2912">
                    <a:moveTo>
                      <a:pt x="2209" y="0"/>
                    </a:moveTo>
                    <a:lnTo>
                      <a:pt x="2337" y="11"/>
                    </a:lnTo>
                    <a:lnTo>
                      <a:pt x="2463" y="33"/>
                    </a:lnTo>
                    <a:lnTo>
                      <a:pt x="2584" y="69"/>
                    </a:lnTo>
                    <a:lnTo>
                      <a:pt x="2699" y="115"/>
                    </a:lnTo>
                    <a:lnTo>
                      <a:pt x="2810" y="172"/>
                    </a:lnTo>
                    <a:lnTo>
                      <a:pt x="2913" y="239"/>
                    </a:lnTo>
                    <a:lnTo>
                      <a:pt x="3010" y="314"/>
                    </a:lnTo>
                    <a:lnTo>
                      <a:pt x="3099" y="397"/>
                    </a:lnTo>
                    <a:lnTo>
                      <a:pt x="3183" y="490"/>
                    </a:lnTo>
                    <a:lnTo>
                      <a:pt x="3255" y="589"/>
                    </a:lnTo>
                    <a:lnTo>
                      <a:pt x="3319" y="695"/>
                    </a:lnTo>
                    <a:lnTo>
                      <a:pt x="3375" y="808"/>
                    </a:lnTo>
                    <a:lnTo>
                      <a:pt x="3421" y="925"/>
                    </a:lnTo>
                    <a:lnTo>
                      <a:pt x="3456" y="1048"/>
                    </a:lnTo>
                    <a:lnTo>
                      <a:pt x="3481" y="1174"/>
                    </a:lnTo>
                    <a:lnTo>
                      <a:pt x="3492" y="1304"/>
                    </a:lnTo>
                    <a:lnTo>
                      <a:pt x="3494" y="1436"/>
                    </a:lnTo>
                    <a:lnTo>
                      <a:pt x="3481" y="1571"/>
                    </a:lnTo>
                    <a:lnTo>
                      <a:pt x="3456" y="1705"/>
                    </a:lnTo>
                    <a:lnTo>
                      <a:pt x="3419" y="1844"/>
                    </a:lnTo>
                    <a:lnTo>
                      <a:pt x="3372" y="1970"/>
                    </a:lnTo>
                    <a:lnTo>
                      <a:pt x="3322" y="2085"/>
                    </a:lnTo>
                    <a:lnTo>
                      <a:pt x="3266" y="2188"/>
                    </a:lnTo>
                    <a:lnTo>
                      <a:pt x="3205" y="2283"/>
                    </a:lnTo>
                    <a:lnTo>
                      <a:pt x="3143" y="2369"/>
                    </a:lnTo>
                    <a:lnTo>
                      <a:pt x="3077" y="2447"/>
                    </a:lnTo>
                    <a:lnTo>
                      <a:pt x="3006" y="2513"/>
                    </a:lnTo>
                    <a:lnTo>
                      <a:pt x="2938" y="2572"/>
                    </a:lnTo>
                    <a:lnTo>
                      <a:pt x="2865" y="2625"/>
                    </a:lnTo>
                    <a:lnTo>
                      <a:pt x="2794" y="2672"/>
                    </a:lnTo>
                    <a:lnTo>
                      <a:pt x="2724" y="2709"/>
                    </a:lnTo>
                    <a:lnTo>
                      <a:pt x="2653" y="2742"/>
                    </a:lnTo>
                    <a:lnTo>
                      <a:pt x="2582" y="2769"/>
                    </a:lnTo>
                    <a:lnTo>
                      <a:pt x="2516" y="2791"/>
                    </a:lnTo>
                    <a:lnTo>
                      <a:pt x="2450" y="2808"/>
                    </a:lnTo>
                    <a:lnTo>
                      <a:pt x="2390" y="2824"/>
                    </a:lnTo>
                    <a:lnTo>
                      <a:pt x="2333" y="2833"/>
                    </a:lnTo>
                    <a:lnTo>
                      <a:pt x="2280" y="2839"/>
                    </a:lnTo>
                    <a:lnTo>
                      <a:pt x="2231" y="2844"/>
                    </a:lnTo>
                    <a:lnTo>
                      <a:pt x="2189" y="2846"/>
                    </a:lnTo>
                    <a:lnTo>
                      <a:pt x="2154" y="2848"/>
                    </a:lnTo>
                    <a:lnTo>
                      <a:pt x="2125" y="2848"/>
                    </a:lnTo>
                    <a:lnTo>
                      <a:pt x="2103" y="2846"/>
                    </a:lnTo>
                    <a:lnTo>
                      <a:pt x="2090" y="2846"/>
                    </a:lnTo>
                    <a:lnTo>
                      <a:pt x="2086" y="2846"/>
                    </a:lnTo>
                    <a:lnTo>
                      <a:pt x="2044" y="2879"/>
                    </a:lnTo>
                    <a:lnTo>
                      <a:pt x="2002" y="2899"/>
                    </a:lnTo>
                    <a:lnTo>
                      <a:pt x="1960" y="2910"/>
                    </a:lnTo>
                    <a:lnTo>
                      <a:pt x="1920" y="2912"/>
                    </a:lnTo>
                    <a:lnTo>
                      <a:pt x="1885" y="2908"/>
                    </a:lnTo>
                    <a:lnTo>
                      <a:pt x="1854" y="2901"/>
                    </a:lnTo>
                    <a:lnTo>
                      <a:pt x="1827" y="2892"/>
                    </a:lnTo>
                    <a:lnTo>
                      <a:pt x="1808" y="2883"/>
                    </a:lnTo>
                    <a:lnTo>
                      <a:pt x="1794" y="2877"/>
                    </a:lnTo>
                    <a:lnTo>
                      <a:pt x="1790" y="2875"/>
                    </a:lnTo>
                    <a:lnTo>
                      <a:pt x="1755" y="2892"/>
                    </a:lnTo>
                    <a:lnTo>
                      <a:pt x="1722" y="2903"/>
                    </a:lnTo>
                    <a:lnTo>
                      <a:pt x="1688" y="2905"/>
                    </a:lnTo>
                    <a:lnTo>
                      <a:pt x="1660" y="2905"/>
                    </a:lnTo>
                    <a:lnTo>
                      <a:pt x="1633" y="2901"/>
                    </a:lnTo>
                    <a:lnTo>
                      <a:pt x="1613" y="2894"/>
                    </a:lnTo>
                    <a:lnTo>
                      <a:pt x="1600" y="2890"/>
                    </a:lnTo>
                    <a:lnTo>
                      <a:pt x="1596" y="2890"/>
                    </a:lnTo>
                    <a:lnTo>
                      <a:pt x="1499" y="2901"/>
                    </a:lnTo>
                    <a:lnTo>
                      <a:pt x="1410" y="2903"/>
                    </a:lnTo>
                    <a:lnTo>
                      <a:pt x="1324" y="2897"/>
                    </a:lnTo>
                    <a:lnTo>
                      <a:pt x="1245" y="2883"/>
                    </a:lnTo>
                    <a:lnTo>
                      <a:pt x="1165" y="2863"/>
                    </a:lnTo>
                    <a:lnTo>
                      <a:pt x="1090" y="2835"/>
                    </a:lnTo>
                    <a:lnTo>
                      <a:pt x="1013" y="2802"/>
                    </a:lnTo>
                    <a:lnTo>
                      <a:pt x="936" y="2762"/>
                    </a:lnTo>
                    <a:lnTo>
                      <a:pt x="856" y="2716"/>
                    </a:lnTo>
                    <a:lnTo>
                      <a:pt x="775" y="2665"/>
                    </a:lnTo>
                    <a:lnTo>
                      <a:pt x="689" y="2610"/>
                    </a:lnTo>
                    <a:lnTo>
                      <a:pt x="596" y="2550"/>
                    </a:lnTo>
                    <a:lnTo>
                      <a:pt x="497" y="2486"/>
                    </a:lnTo>
                    <a:lnTo>
                      <a:pt x="422" y="2431"/>
                    </a:lnTo>
                    <a:lnTo>
                      <a:pt x="351" y="2367"/>
                    </a:lnTo>
                    <a:lnTo>
                      <a:pt x="287" y="2294"/>
                    </a:lnTo>
                    <a:lnTo>
                      <a:pt x="227" y="2213"/>
                    </a:lnTo>
                    <a:lnTo>
                      <a:pt x="174" y="2125"/>
                    </a:lnTo>
                    <a:lnTo>
                      <a:pt x="130" y="2030"/>
                    </a:lnTo>
                    <a:lnTo>
                      <a:pt x="91" y="1930"/>
                    </a:lnTo>
                    <a:lnTo>
                      <a:pt x="57" y="1827"/>
                    </a:lnTo>
                    <a:lnTo>
                      <a:pt x="33" y="1721"/>
                    </a:lnTo>
                    <a:lnTo>
                      <a:pt x="16" y="1611"/>
                    </a:lnTo>
                    <a:lnTo>
                      <a:pt x="4" y="1498"/>
                    </a:lnTo>
                    <a:lnTo>
                      <a:pt x="0" y="1386"/>
                    </a:lnTo>
                    <a:lnTo>
                      <a:pt x="4" y="1273"/>
                    </a:lnTo>
                    <a:lnTo>
                      <a:pt x="18" y="1161"/>
                    </a:lnTo>
                    <a:lnTo>
                      <a:pt x="38" y="1050"/>
                    </a:lnTo>
                    <a:lnTo>
                      <a:pt x="66" y="942"/>
                    </a:lnTo>
                    <a:lnTo>
                      <a:pt x="104" y="836"/>
                    </a:lnTo>
                    <a:lnTo>
                      <a:pt x="150" y="733"/>
                    </a:lnTo>
                    <a:lnTo>
                      <a:pt x="201" y="638"/>
                    </a:lnTo>
                    <a:lnTo>
                      <a:pt x="258" y="552"/>
                    </a:lnTo>
                    <a:lnTo>
                      <a:pt x="318" y="475"/>
                    </a:lnTo>
                    <a:lnTo>
                      <a:pt x="380" y="406"/>
                    </a:lnTo>
                    <a:lnTo>
                      <a:pt x="446" y="347"/>
                    </a:lnTo>
                    <a:lnTo>
                      <a:pt x="512" y="291"/>
                    </a:lnTo>
                    <a:lnTo>
                      <a:pt x="583" y="245"/>
                    </a:lnTo>
                    <a:lnTo>
                      <a:pt x="651" y="203"/>
                    </a:lnTo>
                    <a:lnTo>
                      <a:pt x="722" y="168"/>
                    </a:lnTo>
                    <a:lnTo>
                      <a:pt x="790" y="137"/>
                    </a:lnTo>
                    <a:lnTo>
                      <a:pt x="859" y="111"/>
                    </a:lnTo>
                    <a:lnTo>
                      <a:pt x="925" y="89"/>
                    </a:lnTo>
                    <a:lnTo>
                      <a:pt x="991" y="71"/>
                    </a:lnTo>
                    <a:lnTo>
                      <a:pt x="1053" y="53"/>
                    </a:lnTo>
                    <a:lnTo>
                      <a:pt x="1110" y="40"/>
                    </a:lnTo>
                    <a:lnTo>
                      <a:pt x="1185" y="27"/>
                    </a:lnTo>
                    <a:lnTo>
                      <a:pt x="1256" y="20"/>
                    </a:lnTo>
                    <a:lnTo>
                      <a:pt x="1324" y="20"/>
                    </a:lnTo>
                    <a:lnTo>
                      <a:pt x="1386" y="25"/>
                    </a:lnTo>
                    <a:lnTo>
                      <a:pt x="1446" y="31"/>
                    </a:lnTo>
                    <a:lnTo>
                      <a:pt x="1499" y="42"/>
                    </a:lnTo>
                    <a:lnTo>
                      <a:pt x="1545" y="53"/>
                    </a:lnTo>
                    <a:lnTo>
                      <a:pt x="1583" y="64"/>
                    </a:lnTo>
                    <a:lnTo>
                      <a:pt x="1616" y="75"/>
                    </a:lnTo>
                    <a:lnTo>
                      <a:pt x="1638" y="84"/>
                    </a:lnTo>
                    <a:lnTo>
                      <a:pt x="1653" y="91"/>
                    </a:lnTo>
                    <a:lnTo>
                      <a:pt x="1658" y="93"/>
                    </a:lnTo>
                    <a:lnTo>
                      <a:pt x="1799" y="49"/>
                    </a:lnTo>
                    <a:lnTo>
                      <a:pt x="1938" y="18"/>
                    </a:lnTo>
                    <a:lnTo>
                      <a:pt x="2075" y="2"/>
                    </a:lnTo>
                    <a:lnTo>
                      <a:pt x="220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6" name="Freeform 143"/>
              <p:cNvSpPr>
                <a:spLocks noEditPoints="1"/>
              </p:cNvSpPr>
              <p:nvPr/>
            </p:nvSpPr>
            <p:spPr bwMode="auto">
              <a:xfrm>
                <a:off x="-90487" y="2735263"/>
                <a:ext cx="896938" cy="3473450"/>
              </a:xfrm>
              <a:custGeom>
                <a:avLst/>
                <a:gdLst>
                  <a:gd name="T0" fmla="*/ 538 w 565"/>
                  <a:gd name="T1" fmla="*/ 24 h 2188"/>
                  <a:gd name="T2" fmla="*/ 521 w 565"/>
                  <a:gd name="T3" fmla="*/ 42 h 2188"/>
                  <a:gd name="T4" fmla="*/ 499 w 565"/>
                  <a:gd name="T5" fmla="*/ 66 h 2188"/>
                  <a:gd name="T6" fmla="*/ 474 w 565"/>
                  <a:gd name="T7" fmla="*/ 93 h 2188"/>
                  <a:gd name="T8" fmla="*/ 448 w 565"/>
                  <a:gd name="T9" fmla="*/ 128 h 2188"/>
                  <a:gd name="T10" fmla="*/ 419 w 565"/>
                  <a:gd name="T11" fmla="*/ 166 h 2188"/>
                  <a:gd name="T12" fmla="*/ 388 w 565"/>
                  <a:gd name="T13" fmla="*/ 210 h 2188"/>
                  <a:gd name="T14" fmla="*/ 357 w 565"/>
                  <a:gd name="T15" fmla="*/ 260 h 2188"/>
                  <a:gd name="T16" fmla="*/ 327 w 565"/>
                  <a:gd name="T17" fmla="*/ 316 h 2188"/>
                  <a:gd name="T18" fmla="*/ 296 w 565"/>
                  <a:gd name="T19" fmla="*/ 375 h 2188"/>
                  <a:gd name="T20" fmla="*/ 267 w 565"/>
                  <a:gd name="T21" fmla="*/ 439 h 2188"/>
                  <a:gd name="T22" fmla="*/ 240 w 565"/>
                  <a:gd name="T23" fmla="*/ 510 h 2188"/>
                  <a:gd name="T24" fmla="*/ 216 w 565"/>
                  <a:gd name="T25" fmla="*/ 585 h 2188"/>
                  <a:gd name="T26" fmla="*/ 194 w 565"/>
                  <a:gd name="T27" fmla="*/ 664 h 2188"/>
                  <a:gd name="T28" fmla="*/ 176 w 565"/>
                  <a:gd name="T29" fmla="*/ 750 h 2188"/>
                  <a:gd name="T30" fmla="*/ 163 w 565"/>
                  <a:gd name="T31" fmla="*/ 843 h 2188"/>
                  <a:gd name="T32" fmla="*/ 157 w 565"/>
                  <a:gd name="T33" fmla="*/ 938 h 2188"/>
                  <a:gd name="T34" fmla="*/ 154 w 565"/>
                  <a:gd name="T35" fmla="*/ 1039 h 2188"/>
                  <a:gd name="T36" fmla="*/ 159 w 565"/>
                  <a:gd name="T37" fmla="*/ 1147 h 2188"/>
                  <a:gd name="T38" fmla="*/ 170 w 565"/>
                  <a:gd name="T39" fmla="*/ 1257 h 2188"/>
                  <a:gd name="T40" fmla="*/ 190 w 565"/>
                  <a:gd name="T41" fmla="*/ 1374 h 2188"/>
                  <a:gd name="T42" fmla="*/ 216 w 565"/>
                  <a:gd name="T43" fmla="*/ 1498 h 2188"/>
                  <a:gd name="T44" fmla="*/ 254 w 565"/>
                  <a:gd name="T45" fmla="*/ 1626 h 2188"/>
                  <a:gd name="T46" fmla="*/ 298 w 565"/>
                  <a:gd name="T47" fmla="*/ 1758 h 2188"/>
                  <a:gd name="T48" fmla="*/ 355 w 565"/>
                  <a:gd name="T49" fmla="*/ 1895 h 2188"/>
                  <a:gd name="T50" fmla="*/ 421 w 565"/>
                  <a:gd name="T51" fmla="*/ 2038 h 2188"/>
                  <a:gd name="T52" fmla="*/ 501 w 565"/>
                  <a:gd name="T53" fmla="*/ 2188 h 2188"/>
                  <a:gd name="T54" fmla="*/ 496 w 565"/>
                  <a:gd name="T55" fmla="*/ 2184 h 2188"/>
                  <a:gd name="T56" fmla="*/ 485 w 565"/>
                  <a:gd name="T57" fmla="*/ 2171 h 2188"/>
                  <a:gd name="T58" fmla="*/ 466 w 565"/>
                  <a:gd name="T59" fmla="*/ 2153 h 2188"/>
                  <a:gd name="T60" fmla="*/ 443 w 565"/>
                  <a:gd name="T61" fmla="*/ 2127 h 2188"/>
                  <a:gd name="T62" fmla="*/ 415 w 565"/>
                  <a:gd name="T63" fmla="*/ 2093 h 2188"/>
                  <a:gd name="T64" fmla="*/ 382 w 565"/>
                  <a:gd name="T65" fmla="*/ 2054 h 2188"/>
                  <a:gd name="T66" fmla="*/ 346 w 565"/>
                  <a:gd name="T67" fmla="*/ 2007 h 2188"/>
                  <a:gd name="T68" fmla="*/ 309 w 565"/>
                  <a:gd name="T69" fmla="*/ 1954 h 2188"/>
                  <a:gd name="T70" fmla="*/ 269 w 565"/>
                  <a:gd name="T71" fmla="*/ 1897 h 2188"/>
                  <a:gd name="T72" fmla="*/ 229 w 565"/>
                  <a:gd name="T73" fmla="*/ 1833 h 2188"/>
                  <a:gd name="T74" fmla="*/ 192 w 565"/>
                  <a:gd name="T75" fmla="*/ 1765 h 2188"/>
                  <a:gd name="T76" fmla="*/ 154 w 565"/>
                  <a:gd name="T77" fmla="*/ 1692 h 2188"/>
                  <a:gd name="T78" fmla="*/ 117 w 565"/>
                  <a:gd name="T79" fmla="*/ 1615 h 2188"/>
                  <a:gd name="T80" fmla="*/ 86 w 565"/>
                  <a:gd name="T81" fmla="*/ 1533 h 2188"/>
                  <a:gd name="T82" fmla="*/ 57 w 565"/>
                  <a:gd name="T83" fmla="*/ 1447 h 2188"/>
                  <a:gd name="T84" fmla="*/ 33 w 565"/>
                  <a:gd name="T85" fmla="*/ 1357 h 2188"/>
                  <a:gd name="T86" fmla="*/ 15 w 565"/>
                  <a:gd name="T87" fmla="*/ 1264 h 2188"/>
                  <a:gd name="T88" fmla="*/ 4 w 565"/>
                  <a:gd name="T89" fmla="*/ 1169 h 2188"/>
                  <a:gd name="T90" fmla="*/ 0 w 565"/>
                  <a:gd name="T91" fmla="*/ 1070 h 2188"/>
                  <a:gd name="T92" fmla="*/ 4 w 565"/>
                  <a:gd name="T93" fmla="*/ 971 h 2188"/>
                  <a:gd name="T94" fmla="*/ 18 w 565"/>
                  <a:gd name="T95" fmla="*/ 867 h 2188"/>
                  <a:gd name="T96" fmla="*/ 42 w 565"/>
                  <a:gd name="T97" fmla="*/ 761 h 2188"/>
                  <a:gd name="T98" fmla="*/ 77 w 565"/>
                  <a:gd name="T99" fmla="*/ 655 h 2188"/>
                  <a:gd name="T100" fmla="*/ 123 w 565"/>
                  <a:gd name="T101" fmla="*/ 547 h 2188"/>
                  <a:gd name="T102" fmla="*/ 183 w 565"/>
                  <a:gd name="T103" fmla="*/ 439 h 2188"/>
                  <a:gd name="T104" fmla="*/ 256 w 565"/>
                  <a:gd name="T105" fmla="*/ 329 h 2188"/>
                  <a:gd name="T106" fmla="*/ 342 w 565"/>
                  <a:gd name="T107" fmla="*/ 221 h 2188"/>
                  <a:gd name="T108" fmla="*/ 446 w 565"/>
                  <a:gd name="T109" fmla="*/ 110 h 2188"/>
                  <a:gd name="T110" fmla="*/ 538 w 565"/>
                  <a:gd name="T111" fmla="*/ 24 h 2188"/>
                  <a:gd name="T112" fmla="*/ 565 w 565"/>
                  <a:gd name="T113" fmla="*/ 0 h 2188"/>
                  <a:gd name="T114" fmla="*/ 538 w 565"/>
                  <a:gd name="T115" fmla="*/ 24 h 2188"/>
                  <a:gd name="T116" fmla="*/ 538 w 565"/>
                  <a:gd name="T117" fmla="*/ 24 h 2188"/>
                  <a:gd name="T118" fmla="*/ 554 w 565"/>
                  <a:gd name="T119" fmla="*/ 11 h 2188"/>
                  <a:gd name="T120" fmla="*/ 563 w 565"/>
                  <a:gd name="T121" fmla="*/ 2 h 2188"/>
                  <a:gd name="T122" fmla="*/ 565 w 565"/>
                  <a:gd name="T123" fmla="*/ 0 h 2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65" h="2188">
                    <a:moveTo>
                      <a:pt x="538" y="24"/>
                    </a:moveTo>
                    <a:lnTo>
                      <a:pt x="521" y="42"/>
                    </a:lnTo>
                    <a:lnTo>
                      <a:pt x="499" y="66"/>
                    </a:lnTo>
                    <a:lnTo>
                      <a:pt x="474" y="93"/>
                    </a:lnTo>
                    <a:lnTo>
                      <a:pt x="448" y="128"/>
                    </a:lnTo>
                    <a:lnTo>
                      <a:pt x="419" y="166"/>
                    </a:lnTo>
                    <a:lnTo>
                      <a:pt x="388" y="210"/>
                    </a:lnTo>
                    <a:lnTo>
                      <a:pt x="357" y="260"/>
                    </a:lnTo>
                    <a:lnTo>
                      <a:pt x="327" y="316"/>
                    </a:lnTo>
                    <a:lnTo>
                      <a:pt x="296" y="375"/>
                    </a:lnTo>
                    <a:lnTo>
                      <a:pt x="267" y="439"/>
                    </a:lnTo>
                    <a:lnTo>
                      <a:pt x="240" y="510"/>
                    </a:lnTo>
                    <a:lnTo>
                      <a:pt x="216" y="585"/>
                    </a:lnTo>
                    <a:lnTo>
                      <a:pt x="194" y="664"/>
                    </a:lnTo>
                    <a:lnTo>
                      <a:pt x="176" y="750"/>
                    </a:lnTo>
                    <a:lnTo>
                      <a:pt x="163" y="843"/>
                    </a:lnTo>
                    <a:lnTo>
                      <a:pt x="157" y="938"/>
                    </a:lnTo>
                    <a:lnTo>
                      <a:pt x="154" y="1039"/>
                    </a:lnTo>
                    <a:lnTo>
                      <a:pt x="159" y="1147"/>
                    </a:lnTo>
                    <a:lnTo>
                      <a:pt x="170" y="1257"/>
                    </a:lnTo>
                    <a:lnTo>
                      <a:pt x="190" y="1374"/>
                    </a:lnTo>
                    <a:lnTo>
                      <a:pt x="216" y="1498"/>
                    </a:lnTo>
                    <a:lnTo>
                      <a:pt x="254" y="1626"/>
                    </a:lnTo>
                    <a:lnTo>
                      <a:pt x="298" y="1758"/>
                    </a:lnTo>
                    <a:lnTo>
                      <a:pt x="355" y="1895"/>
                    </a:lnTo>
                    <a:lnTo>
                      <a:pt x="421" y="2038"/>
                    </a:lnTo>
                    <a:lnTo>
                      <a:pt x="501" y="2188"/>
                    </a:lnTo>
                    <a:lnTo>
                      <a:pt x="496" y="2184"/>
                    </a:lnTo>
                    <a:lnTo>
                      <a:pt x="485" y="2171"/>
                    </a:lnTo>
                    <a:lnTo>
                      <a:pt x="466" y="2153"/>
                    </a:lnTo>
                    <a:lnTo>
                      <a:pt x="443" y="2127"/>
                    </a:lnTo>
                    <a:lnTo>
                      <a:pt x="415" y="2093"/>
                    </a:lnTo>
                    <a:lnTo>
                      <a:pt x="382" y="2054"/>
                    </a:lnTo>
                    <a:lnTo>
                      <a:pt x="346" y="2007"/>
                    </a:lnTo>
                    <a:lnTo>
                      <a:pt x="309" y="1954"/>
                    </a:lnTo>
                    <a:lnTo>
                      <a:pt x="269" y="1897"/>
                    </a:lnTo>
                    <a:lnTo>
                      <a:pt x="229" y="1833"/>
                    </a:lnTo>
                    <a:lnTo>
                      <a:pt x="192" y="1765"/>
                    </a:lnTo>
                    <a:lnTo>
                      <a:pt x="154" y="1692"/>
                    </a:lnTo>
                    <a:lnTo>
                      <a:pt x="117" y="1615"/>
                    </a:lnTo>
                    <a:lnTo>
                      <a:pt x="86" y="1533"/>
                    </a:lnTo>
                    <a:lnTo>
                      <a:pt x="57" y="1447"/>
                    </a:lnTo>
                    <a:lnTo>
                      <a:pt x="33" y="1357"/>
                    </a:lnTo>
                    <a:lnTo>
                      <a:pt x="15" y="1264"/>
                    </a:lnTo>
                    <a:lnTo>
                      <a:pt x="4" y="1169"/>
                    </a:lnTo>
                    <a:lnTo>
                      <a:pt x="0" y="1070"/>
                    </a:lnTo>
                    <a:lnTo>
                      <a:pt x="4" y="971"/>
                    </a:lnTo>
                    <a:lnTo>
                      <a:pt x="18" y="867"/>
                    </a:lnTo>
                    <a:lnTo>
                      <a:pt x="42" y="761"/>
                    </a:lnTo>
                    <a:lnTo>
                      <a:pt x="77" y="655"/>
                    </a:lnTo>
                    <a:lnTo>
                      <a:pt x="123" y="547"/>
                    </a:lnTo>
                    <a:lnTo>
                      <a:pt x="183" y="439"/>
                    </a:lnTo>
                    <a:lnTo>
                      <a:pt x="256" y="329"/>
                    </a:lnTo>
                    <a:lnTo>
                      <a:pt x="342" y="221"/>
                    </a:lnTo>
                    <a:lnTo>
                      <a:pt x="446" y="110"/>
                    </a:lnTo>
                    <a:lnTo>
                      <a:pt x="538" y="24"/>
                    </a:lnTo>
                    <a:close/>
                    <a:moveTo>
                      <a:pt x="565" y="0"/>
                    </a:moveTo>
                    <a:lnTo>
                      <a:pt x="538" y="24"/>
                    </a:lnTo>
                    <a:lnTo>
                      <a:pt x="538" y="24"/>
                    </a:lnTo>
                    <a:lnTo>
                      <a:pt x="554" y="11"/>
                    </a:lnTo>
                    <a:lnTo>
                      <a:pt x="563" y="2"/>
                    </a:lnTo>
                    <a:lnTo>
                      <a:pt x="565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7" name="Freeform 144"/>
              <p:cNvSpPr>
                <a:spLocks/>
              </p:cNvSpPr>
              <p:nvPr/>
            </p:nvSpPr>
            <p:spPr bwMode="auto">
              <a:xfrm>
                <a:off x="347663" y="2587625"/>
                <a:ext cx="1236663" cy="4021138"/>
              </a:xfrm>
              <a:custGeom>
                <a:avLst/>
                <a:gdLst>
                  <a:gd name="T0" fmla="*/ 682 w 779"/>
                  <a:gd name="T1" fmla="*/ 5 h 2533"/>
                  <a:gd name="T2" fmla="*/ 653 w 779"/>
                  <a:gd name="T3" fmla="*/ 40 h 2533"/>
                  <a:gd name="T4" fmla="*/ 604 w 779"/>
                  <a:gd name="T5" fmla="*/ 113 h 2533"/>
                  <a:gd name="T6" fmla="*/ 543 w 779"/>
                  <a:gd name="T7" fmla="*/ 219 h 2533"/>
                  <a:gd name="T8" fmla="*/ 474 w 779"/>
                  <a:gd name="T9" fmla="*/ 358 h 2533"/>
                  <a:gd name="T10" fmla="*/ 408 w 779"/>
                  <a:gd name="T11" fmla="*/ 530 h 2533"/>
                  <a:gd name="T12" fmla="*/ 351 w 779"/>
                  <a:gd name="T13" fmla="*/ 731 h 2533"/>
                  <a:gd name="T14" fmla="*/ 309 w 779"/>
                  <a:gd name="T15" fmla="*/ 962 h 2533"/>
                  <a:gd name="T16" fmla="*/ 289 w 779"/>
                  <a:gd name="T17" fmla="*/ 1222 h 2533"/>
                  <a:gd name="T18" fmla="*/ 300 w 779"/>
                  <a:gd name="T19" fmla="*/ 1461 h 2533"/>
                  <a:gd name="T20" fmla="*/ 340 w 779"/>
                  <a:gd name="T21" fmla="*/ 1679 h 2533"/>
                  <a:gd name="T22" fmla="*/ 397 w 779"/>
                  <a:gd name="T23" fmla="*/ 1878 h 2533"/>
                  <a:gd name="T24" fmla="*/ 470 w 779"/>
                  <a:gd name="T25" fmla="*/ 2052 h 2533"/>
                  <a:gd name="T26" fmla="*/ 547 w 779"/>
                  <a:gd name="T27" fmla="*/ 2204 h 2533"/>
                  <a:gd name="T28" fmla="*/ 624 w 779"/>
                  <a:gd name="T29" fmla="*/ 2330 h 2533"/>
                  <a:gd name="T30" fmla="*/ 693 w 779"/>
                  <a:gd name="T31" fmla="*/ 2427 h 2533"/>
                  <a:gd name="T32" fmla="*/ 744 w 779"/>
                  <a:gd name="T33" fmla="*/ 2493 h 2533"/>
                  <a:gd name="T34" fmla="*/ 774 w 779"/>
                  <a:gd name="T35" fmla="*/ 2528 h 2533"/>
                  <a:gd name="T36" fmla="*/ 730 w 779"/>
                  <a:gd name="T37" fmla="*/ 2515 h 2533"/>
                  <a:gd name="T38" fmla="*/ 631 w 779"/>
                  <a:gd name="T39" fmla="*/ 2464 h 2533"/>
                  <a:gd name="T40" fmla="*/ 527 w 779"/>
                  <a:gd name="T41" fmla="*/ 2396 h 2533"/>
                  <a:gd name="T42" fmla="*/ 421 w 779"/>
                  <a:gd name="T43" fmla="*/ 2301 h 2533"/>
                  <a:gd name="T44" fmla="*/ 320 w 779"/>
                  <a:gd name="T45" fmla="*/ 2182 h 2533"/>
                  <a:gd name="T46" fmla="*/ 225 w 779"/>
                  <a:gd name="T47" fmla="*/ 2032 h 2533"/>
                  <a:gd name="T48" fmla="*/ 141 w 779"/>
                  <a:gd name="T49" fmla="*/ 1851 h 2533"/>
                  <a:gd name="T50" fmla="*/ 73 w 779"/>
                  <a:gd name="T51" fmla="*/ 1635 h 2533"/>
                  <a:gd name="T52" fmla="*/ 24 w 779"/>
                  <a:gd name="T53" fmla="*/ 1379 h 2533"/>
                  <a:gd name="T54" fmla="*/ 0 w 779"/>
                  <a:gd name="T55" fmla="*/ 1119 h 2533"/>
                  <a:gd name="T56" fmla="*/ 15 w 779"/>
                  <a:gd name="T57" fmla="*/ 905 h 2533"/>
                  <a:gd name="T58" fmla="*/ 64 w 779"/>
                  <a:gd name="T59" fmla="*/ 715 h 2533"/>
                  <a:gd name="T60" fmla="*/ 132 w 779"/>
                  <a:gd name="T61" fmla="*/ 547 h 2533"/>
                  <a:gd name="T62" fmla="*/ 220 w 779"/>
                  <a:gd name="T63" fmla="*/ 406 h 2533"/>
                  <a:gd name="T64" fmla="*/ 315 w 779"/>
                  <a:gd name="T65" fmla="*/ 287 h 2533"/>
                  <a:gd name="T66" fmla="*/ 412 w 779"/>
                  <a:gd name="T67" fmla="*/ 190 h 2533"/>
                  <a:gd name="T68" fmla="*/ 505 w 779"/>
                  <a:gd name="T69" fmla="*/ 113 h 2533"/>
                  <a:gd name="T70" fmla="*/ 585 w 779"/>
                  <a:gd name="T71" fmla="*/ 56 h 2533"/>
                  <a:gd name="T72" fmla="*/ 646 w 779"/>
                  <a:gd name="T73" fmla="*/ 20 h 2533"/>
                  <a:gd name="T74" fmla="*/ 680 w 779"/>
                  <a:gd name="T75" fmla="*/ 3 h 2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9" h="2533">
                    <a:moveTo>
                      <a:pt x="684" y="0"/>
                    </a:moveTo>
                    <a:lnTo>
                      <a:pt x="682" y="5"/>
                    </a:lnTo>
                    <a:lnTo>
                      <a:pt x="671" y="18"/>
                    </a:lnTo>
                    <a:lnTo>
                      <a:pt x="653" y="40"/>
                    </a:lnTo>
                    <a:lnTo>
                      <a:pt x="631" y="73"/>
                    </a:lnTo>
                    <a:lnTo>
                      <a:pt x="604" y="113"/>
                    </a:lnTo>
                    <a:lnTo>
                      <a:pt x="576" y="161"/>
                    </a:lnTo>
                    <a:lnTo>
                      <a:pt x="543" y="219"/>
                    </a:lnTo>
                    <a:lnTo>
                      <a:pt x="510" y="285"/>
                    </a:lnTo>
                    <a:lnTo>
                      <a:pt x="474" y="358"/>
                    </a:lnTo>
                    <a:lnTo>
                      <a:pt x="441" y="439"/>
                    </a:lnTo>
                    <a:lnTo>
                      <a:pt x="408" y="530"/>
                    </a:lnTo>
                    <a:lnTo>
                      <a:pt x="377" y="627"/>
                    </a:lnTo>
                    <a:lnTo>
                      <a:pt x="351" y="731"/>
                    </a:lnTo>
                    <a:lnTo>
                      <a:pt x="326" y="843"/>
                    </a:lnTo>
                    <a:lnTo>
                      <a:pt x="309" y="962"/>
                    </a:lnTo>
                    <a:lnTo>
                      <a:pt x="295" y="1090"/>
                    </a:lnTo>
                    <a:lnTo>
                      <a:pt x="289" y="1222"/>
                    </a:lnTo>
                    <a:lnTo>
                      <a:pt x="291" y="1344"/>
                    </a:lnTo>
                    <a:lnTo>
                      <a:pt x="300" y="1461"/>
                    </a:lnTo>
                    <a:lnTo>
                      <a:pt x="318" y="1571"/>
                    </a:lnTo>
                    <a:lnTo>
                      <a:pt x="340" y="1679"/>
                    </a:lnTo>
                    <a:lnTo>
                      <a:pt x="366" y="1781"/>
                    </a:lnTo>
                    <a:lnTo>
                      <a:pt x="397" y="1878"/>
                    </a:lnTo>
                    <a:lnTo>
                      <a:pt x="432" y="1968"/>
                    </a:lnTo>
                    <a:lnTo>
                      <a:pt x="470" y="2052"/>
                    </a:lnTo>
                    <a:lnTo>
                      <a:pt x="507" y="2131"/>
                    </a:lnTo>
                    <a:lnTo>
                      <a:pt x="547" y="2204"/>
                    </a:lnTo>
                    <a:lnTo>
                      <a:pt x="587" y="2270"/>
                    </a:lnTo>
                    <a:lnTo>
                      <a:pt x="624" y="2330"/>
                    </a:lnTo>
                    <a:lnTo>
                      <a:pt x="660" y="2383"/>
                    </a:lnTo>
                    <a:lnTo>
                      <a:pt x="693" y="2427"/>
                    </a:lnTo>
                    <a:lnTo>
                      <a:pt x="721" y="2464"/>
                    </a:lnTo>
                    <a:lnTo>
                      <a:pt x="744" y="2493"/>
                    </a:lnTo>
                    <a:lnTo>
                      <a:pt x="763" y="2515"/>
                    </a:lnTo>
                    <a:lnTo>
                      <a:pt x="774" y="2528"/>
                    </a:lnTo>
                    <a:lnTo>
                      <a:pt x="779" y="2533"/>
                    </a:lnTo>
                    <a:lnTo>
                      <a:pt x="730" y="2515"/>
                    </a:lnTo>
                    <a:lnTo>
                      <a:pt x="682" y="2493"/>
                    </a:lnTo>
                    <a:lnTo>
                      <a:pt x="631" y="2464"/>
                    </a:lnTo>
                    <a:lnTo>
                      <a:pt x="580" y="2433"/>
                    </a:lnTo>
                    <a:lnTo>
                      <a:pt x="527" y="2396"/>
                    </a:lnTo>
                    <a:lnTo>
                      <a:pt x="474" y="2352"/>
                    </a:lnTo>
                    <a:lnTo>
                      <a:pt x="421" y="2301"/>
                    </a:lnTo>
                    <a:lnTo>
                      <a:pt x="371" y="2246"/>
                    </a:lnTo>
                    <a:lnTo>
                      <a:pt x="320" y="2182"/>
                    </a:lnTo>
                    <a:lnTo>
                      <a:pt x="271" y="2111"/>
                    </a:lnTo>
                    <a:lnTo>
                      <a:pt x="225" y="2032"/>
                    </a:lnTo>
                    <a:lnTo>
                      <a:pt x="181" y="1946"/>
                    </a:lnTo>
                    <a:lnTo>
                      <a:pt x="141" y="1851"/>
                    </a:lnTo>
                    <a:lnTo>
                      <a:pt x="106" y="1747"/>
                    </a:lnTo>
                    <a:lnTo>
                      <a:pt x="73" y="1635"/>
                    </a:lnTo>
                    <a:lnTo>
                      <a:pt x="46" y="1511"/>
                    </a:lnTo>
                    <a:lnTo>
                      <a:pt x="24" y="1379"/>
                    </a:lnTo>
                    <a:lnTo>
                      <a:pt x="6" y="1238"/>
                    </a:lnTo>
                    <a:lnTo>
                      <a:pt x="0" y="1119"/>
                    </a:lnTo>
                    <a:lnTo>
                      <a:pt x="4" y="1009"/>
                    </a:lnTo>
                    <a:lnTo>
                      <a:pt x="15" y="905"/>
                    </a:lnTo>
                    <a:lnTo>
                      <a:pt x="35" y="806"/>
                    </a:lnTo>
                    <a:lnTo>
                      <a:pt x="64" y="715"/>
                    </a:lnTo>
                    <a:lnTo>
                      <a:pt x="95" y="629"/>
                    </a:lnTo>
                    <a:lnTo>
                      <a:pt x="132" y="547"/>
                    </a:lnTo>
                    <a:lnTo>
                      <a:pt x="174" y="475"/>
                    </a:lnTo>
                    <a:lnTo>
                      <a:pt x="220" y="406"/>
                    </a:lnTo>
                    <a:lnTo>
                      <a:pt x="267" y="345"/>
                    </a:lnTo>
                    <a:lnTo>
                      <a:pt x="315" y="287"/>
                    </a:lnTo>
                    <a:lnTo>
                      <a:pt x="364" y="234"/>
                    </a:lnTo>
                    <a:lnTo>
                      <a:pt x="412" y="190"/>
                    </a:lnTo>
                    <a:lnTo>
                      <a:pt x="461" y="148"/>
                    </a:lnTo>
                    <a:lnTo>
                      <a:pt x="505" y="113"/>
                    </a:lnTo>
                    <a:lnTo>
                      <a:pt x="547" y="82"/>
                    </a:lnTo>
                    <a:lnTo>
                      <a:pt x="585" y="56"/>
                    </a:lnTo>
                    <a:lnTo>
                      <a:pt x="620" y="36"/>
                    </a:lnTo>
                    <a:lnTo>
                      <a:pt x="646" y="20"/>
                    </a:lnTo>
                    <a:lnTo>
                      <a:pt x="666" y="9"/>
                    </a:lnTo>
                    <a:lnTo>
                      <a:pt x="680" y="3"/>
                    </a:lnTo>
                    <a:lnTo>
                      <a:pt x="684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Freeform 145"/>
              <p:cNvSpPr>
                <a:spLocks/>
              </p:cNvSpPr>
              <p:nvPr/>
            </p:nvSpPr>
            <p:spPr bwMode="auto">
              <a:xfrm>
                <a:off x="1023938" y="2427288"/>
                <a:ext cx="2854325" cy="4271963"/>
              </a:xfrm>
              <a:custGeom>
                <a:avLst/>
                <a:gdLst>
                  <a:gd name="T0" fmla="*/ 565 w 1798"/>
                  <a:gd name="T1" fmla="*/ 307 h 2691"/>
                  <a:gd name="T2" fmla="*/ 578 w 1798"/>
                  <a:gd name="T3" fmla="*/ 591 h 2691"/>
                  <a:gd name="T4" fmla="*/ 618 w 1798"/>
                  <a:gd name="T5" fmla="*/ 743 h 2691"/>
                  <a:gd name="T6" fmla="*/ 635 w 1798"/>
                  <a:gd name="T7" fmla="*/ 697 h 2691"/>
                  <a:gd name="T8" fmla="*/ 679 w 1798"/>
                  <a:gd name="T9" fmla="*/ 377 h 2691"/>
                  <a:gd name="T10" fmla="*/ 755 w 1798"/>
                  <a:gd name="T11" fmla="*/ 132 h 2691"/>
                  <a:gd name="T12" fmla="*/ 836 w 1798"/>
                  <a:gd name="T13" fmla="*/ 48 h 2691"/>
                  <a:gd name="T14" fmla="*/ 942 w 1798"/>
                  <a:gd name="T15" fmla="*/ 198 h 2691"/>
                  <a:gd name="T16" fmla="*/ 1063 w 1798"/>
                  <a:gd name="T17" fmla="*/ 554 h 2691"/>
                  <a:gd name="T18" fmla="*/ 1147 w 1798"/>
                  <a:gd name="T19" fmla="*/ 787 h 2691"/>
                  <a:gd name="T20" fmla="*/ 1194 w 1798"/>
                  <a:gd name="T21" fmla="*/ 873 h 2691"/>
                  <a:gd name="T22" fmla="*/ 1209 w 1798"/>
                  <a:gd name="T23" fmla="*/ 885 h 2691"/>
                  <a:gd name="T24" fmla="*/ 1207 w 1798"/>
                  <a:gd name="T25" fmla="*/ 710 h 2691"/>
                  <a:gd name="T26" fmla="*/ 1169 w 1798"/>
                  <a:gd name="T27" fmla="*/ 439 h 2691"/>
                  <a:gd name="T28" fmla="*/ 1108 w 1798"/>
                  <a:gd name="T29" fmla="*/ 205 h 2691"/>
                  <a:gd name="T30" fmla="*/ 1030 w 1798"/>
                  <a:gd name="T31" fmla="*/ 95 h 2691"/>
                  <a:gd name="T32" fmla="*/ 1028 w 1798"/>
                  <a:gd name="T33" fmla="*/ 42 h 2691"/>
                  <a:gd name="T34" fmla="*/ 1185 w 1798"/>
                  <a:gd name="T35" fmla="*/ 79 h 2691"/>
                  <a:gd name="T36" fmla="*/ 1448 w 1798"/>
                  <a:gd name="T37" fmla="*/ 318 h 2691"/>
                  <a:gd name="T38" fmla="*/ 1651 w 1798"/>
                  <a:gd name="T39" fmla="*/ 704 h 2691"/>
                  <a:gd name="T40" fmla="*/ 1772 w 1798"/>
                  <a:gd name="T41" fmla="*/ 1167 h 2691"/>
                  <a:gd name="T42" fmla="*/ 1794 w 1798"/>
                  <a:gd name="T43" fmla="*/ 1646 h 2691"/>
                  <a:gd name="T44" fmla="*/ 1710 w 1798"/>
                  <a:gd name="T45" fmla="*/ 2060 h 2691"/>
                  <a:gd name="T46" fmla="*/ 1571 w 1798"/>
                  <a:gd name="T47" fmla="*/ 2358 h 2691"/>
                  <a:gd name="T48" fmla="*/ 1432 w 1798"/>
                  <a:gd name="T49" fmla="*/ 2528 h 2691"/>
                  <a:gd name="T50" fmla="*/ 1348 w 1798"/>
                  <a:gd name="T51" fmla="*/ 2563 h 2691"/>
                  <a:gd name="T52" fmla="*/ 1315 w 1798"/>
                  <a:gd name="T53" fmla="*/ 2451 h 2691"/>
                  <a:gd name="T54" fmla="*/ 1315 w 1798"/>
                  <a:gd name="T55" fmla="*/ 2246 h 2691"/>
                  <a:gd name="T56" fmla="*/ 1311 w 1798"/>
                  <a:gd name="T57" fmla="*/ 2084 h 2691"/>
                  <a:gd name="T58" fmla="*/ 1286 w 1798"/>
                  <a:gd name="T59" fmla="*/ 1932 h 2691"/>
                  <a:gd name="T60" fmla="*/ 1256 w 1798"/>
                  <a:gd name="T61" fmla="*/ 1815 h 2691"/>
                  <a:gd name="T62" fmla="*/ 1229 w 1798"/>
                  <a:gd name="T63" fmla="*/ 1796 h 2691"/>
                  <a:gd name="T64" fmla="*/ 1216 w 1798"/>
                  <a:gd name="T65" fmla="*/ 1934 h 2691"/>
                  <a:gd name="T66" fmla="*/ 1198 w 1798"/>
                  <a:gd name="T67" fmla="*/ 2268 h 2691"/>
                  <a:gd name="T68" fmla="*/ 1130 w 1798"/>
                  <a:gd name="T69" fmla="*/ 2497 h 2691"/>
                  <a:gd name="T70" fmla="*/ 1046 w 1798"/>
                  <a:gd name="T71" fmla="*/ 2607 h 2691"/>
                  <a:gd name="T72" fmla="*/ 977 w 1798"/>
                  <a:gd name="T73" fmla="*/ 2629 h 2691"/>
                  <a:gd name="T74" fmla="*/ 852 w 1798"/>
                  <a:gd name="T75" fmla="*/ 2506 h 2691"/>
                  <a:gd name="T76" fmla="*/ 728 w 1798"/>
                  <a:gd name="T77" fmla="*/ 2232 h 2691"/>
                  <a:gd name="T78" fmla="*/ 686 w 1798"/>
                  <a:gd name="T79" fmla="*/ 2014 h 2691"/>
                  <a:gd name="T80" fmla="*/ 657 w 1798"/>
                  <a:gd name="T81" fmla="*/ 1875 h 2691"/>
                  <a:gd name="T82" fmla="*/ 609 w 1798"/>
                  <a:gd name="T83" fmla="*/ 1868 h 2691"/>
                  <a:gd name="T84" fmla="*/ 609 w 1798"/>
                  <a:gd name="T85" fmla="*/ 2025 h 2691"/>
                  <a:gd name="T86" fmla="*/ 640 w 1798"/>
                  <a:gd name="T87" fmla="*/ 2265 h 2691"/>
                  <a:gd name="T88" fmla="*/ 677 w 1798"/>
                  <a:gd name="T89" fmla="*/ 2506 h 2691"/>
                  <a:gd name="T90" fmla="*/ 708 w 1798"/>
                  <a:gd name="T91" fmla="*/ 2667 h 2691"/>
                  <a:gd name="T92" fmla="*/ 699 w 1798"/>
                  <a:gd name="T93" fmla="*/ 2684 h 2691"/>
                  <a:gd name="T94" fmla="*/ 604 w 1798"/>
                  <a:gd name="T95" fmla="*/ 2636 h 2691"/>
                  <a:gd name="T96" fmla="*/ 450 w 1798"/>
                  <a:gd name="T97" fmla="*/ 2523 h 2691"/>
                  <a:gd name="T98" fmla="*/ 278 w 1798"/>
                  <a:gd name="T99" fmla="*/ 2329 h 2691"/>
                  <a:gd name="T100" fmla="*/ 121 w 1798"/>
                  <a:gd name="T101" fmla="*/ 2038 h 2691"/>
                  <a:gd name="T102" fmla="*/ 17 w 1798"/>
                  <a:gd name="T103" fmla="*/ 1632 h 2691"/>
                  <a:gd name="T104" fmla="*/ 6 w 1798"/>
                  <a:gd name="T105" fmla="*/ 1103 h 2691"/>
                  <a:gd name="T106" fmla="*/ 81 w 1798"/>
                  <a:gd name="T107" fmla="*/ 640 h 2691"/>
                  <a:gd name="T108" fmla="*/ 207 w 1798"/>
                  <a:gd name="T109" fmla="*/ 329 h 2691"/>
                  <a:gd name="T110" fmla="*/ 351 w 1798"/>
                  <a:gd name="T111" fmla="*/ 139 h 2691"/>
                  <a:gd name="T112" fmla="*/ 485 w 1798"/>
                  <a:gd name="T113" fmla="*/ 42 h 2691"/>
                  <a:gd name="T114" fmla="*/ 580 w 1798"/>
                  <a:gd name="T115" fmla="*/ 4 h 2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8" h="2691">
                    <a:moveTo>
                      <a:pt x="604" y="0"/>
                    </a:moveTo>
                    <a:lnTo>
                      <a:pt x="585" y="110"/>
                    </a:lnTo>
                    <a:lnTo>
                      <a:pt x="571" y="214"/>
                    </a:lnTo>
                    <a:lnTo>
                      <a:pt x="565" y="307"/>
                    </a:lnTo>
                    <a:lnTo>
                      <a:pt x="562" y="390"/>
                    </a:lnTo>
                    <a:lnTo>
                      <a:pt x="565" y="465"/>
                    </a:lnTo>
                    <a:lnTo>
                      <a:pt x="569" y="532"/>
                    </a:lnTo>
                    <a:lnTo>
                      <a:pt x="578" y="591"/>
                    </a:lnTo>
                    <a:lnTo>
                      <a:pt x="587" y="642"/>
                    </a:lnTo>
                    <a:lnTo>
                      <a:pt x="598" y="684"/>
                    </a:lnTo>
                    <a:lnTo>
                      <a:pt x="609" y="717"/>
                    </a:lnTo>
                    <a:lnTo>
                      <a:pt x="618" y="743"/>
                    </a:lnTo>
                    <a:lnTo>
                      <a:pt x="626" y="763"/>
                    </a:lnTo>
                    <a:lnTo>
                      <a:pt x="631" y="774"/>
                    </a:lnTo>
                    <a:lnTo>
                      <a:pt x="633" y="776"/>
                    </a:lnTo>
                    <a:lnTo>
                      <a:pt x="635" y="697"/>
                    </a:lnTo>
                    <a:lnTo>
                      <a:pt x="642" y="615"/>
                    </a:lnTo>
                    <a:lnTo>
                      <a:pt x="651" y="534"/>
                    </a:lnTo>
                    <a:lnTo>
                      <a:pt x="664" y="454"/>
                    </a:lnTo>
                    <a:lnTo>
                      <a:pt x="679" y="377"/>
                    </a:lnTo>
                    <a:lnTo>
                      <a:pt x="695" y="307"/>
                    </a:lnTo>
                    <a:lnTo>
                      <a:pt x="715" y="240"/>
                    </a:lnTo>
                    <a:lnTo>
                      <a:pt x="735" y="181"/>
                    </a:lnTo>
                    <a:lnTo>
                      <a:pt x="755" y="132"/>
                    </a:lnTo>
                    <a:lnTo>
                      <a:pt x="774" y="93"/>
                    </a:lnTo>
                    <a:lnTo>
                      <a:pt x="794" y="64"/>
                    </a:lnTo>
                    <a:lnTo>
                      <a:pt x="812" y="51"/>
                    </a:lnTo>
                    <a:lnTo>
                      <a:pt x="836" y="48"/>
                    </a:lnTo>
                    <a:lnTo>
                      <a:pt x="863" y="64"/>
                    </a:lnTo>
                    <a:lnTo>
                      <a:pt x="887" y="95"/>
                    </a:lnTo>
                    <a:lnTo>
                      <a:pt x="913" y="139"/>
                    </a:lnTo>
                    <a:lnTo>
                      <a:pt x="942" y="198"/>
                    </a:lnTo>
                    <a:lnTo>
                      <a:pt x="971" y="269"/>
                    </a:lnTo>
                    <a:lnTo>
                      <a:pt x="999" y="353"/>
                    </a:lnTo>
                    <a:lnTo>
                      <a:pt x="1033" y="448"/>
                    </a:lnTo>
                    <a:lnTo>
                      <a:pt x="1063" y="554"/>
                    </a:lnTo>
                    <a:lnTo>
                      <a:pt x="1088" y="631"/>
                    </a:lnTo>
                    <a:lnTo>
                      <a:pt x="1110" y="693"/>
                    </a:lnTo>
                    <a:lnTo>
                      <a:pt x="1130" y="746"/>
                    </a:lnTo>
                    <a:lnTo>
                      <a:pt x="1147" y="787"/>
                    </a:lnTo>
                    <a:lnTo>
                      <a:pt x="1161" y="818"/>
                    </a:lnTo>
                    <a:lnTo>
                      <a:pt x="1174" y="843"/>
                    </a:lnTo>
                    <a:lnTo>
                      <a:pt x="1185" y="860"/>
                    </a:lnTo>
                    <a:lnTo>
                      <a:pt x="1194" y="873"/>
                    </a:lnTo>
                    <a:lnTo>
                      <a:pt x="1200" y="880"/>
                    </a:lnTo>
                    <a:lnTo>
                      <a:pt x="1205" y="885"/>
                    </a:lnTo>
                    <a:lnTo>
                      <a:pt x="1207" y="885"/>
                    </a:lnTo>
                    <a:lnTo>
                      <a:pt x="1209" y="885"/>
                    </a:lnTo>
                    <a:lnTo>
                      <a:pt x="1211" y="858"/>
                    </a:lnTo>
                    <a:lnTo>
                      <a:pt x="1211" y="818"/>
                    </a:lnTo>
                    <a:lnTo>
                      <a:pt x="1211" y="770"/>
                    </a:lnTo>
                    <a:lnTo>
                      <a:pt x="1207" y="710"/>
                    </a:lnTo>
                    <a:lnTo>
                      <a:pt x="1200" y="646"/>
                    </a:lnTo>
                    <a:lnTo>
                      <a:pt x="1191" y="580"/>
                    </a:lnTo>
                    <a:lnTo>
                      <a:pt x="1180" y="510"/>
                    </a:lnTo>
                    <a:lnTo>
                      <a:pt x="1169" y="439"/>
                    </a:lnTo>
                    <a:lnTo>
                      <a:pt x="1156" y="373"/>
                    </a:lnTo>
                    <a:lnTo>
                      <a:pt x="1141" y="309"/>
                    </a:lnTo>
                    <a:lnTo>
                      <a:pt x="1125" y="254"/>
                    </a:lnTo>
                    <a:lnTo>
                      <a:pt x="1108" y="205"/>
                    </a:lnTo>
                    <a:lnTo>
                      <a:pt x="1090" y="168"/>
                    </a:lnTo>
                    <a:lnTo>
                      <a:pt x="1072" y="143"/>
                    </a:lnTo>
                    <a:lnTo>
                      <a:pt x="1046" y="117"/>
                    </a:lnTo>
                    <a:lnTo>
                      <a:pt x="1030" y="95"/>
                    </a:lnTo>
                    <a:lnTo>
                      <a:pt x="1022" y="75"/>
                    </a:lnTo>
                    <a:lnTo>
                      <a:pt x="1022" y="60"/>
                    </a:lnTo>
                    <a:lnTo>
                      <a:pt x="1024" y="48"/>
                    </a:lnTo>
                    <a:lnTo>
                      <a:pt x="1028" y="42"/>
                    </a:lnTo>
                    <a:lnTo>
                      <a:pt x="1035" y="37"/>
                    </a:lnTo>
                    <a:lnTo>
                      <a:pt x="1035" y="35"/>
                    </a:lnTo>
                    <a:lnTo>
                      <a:pt x="1112" y="51"/>
                    </a:lnTo>
                    <a:lnTo>
                      <a:pt x="1185" y="79"/>
                    </a:lnTo>
                    <a:lnTo>
                      <a:pt x="1253" y="121"/>
                    </a:lnTo>
                    <a:lnTo>
                      <a:pt x="1322" y="176"/>
                    </a:lnTo>
                    <a:lnTo>
                      <a:pt x="1386" y="240"/>
                    </a:lnTo>
                    <a:lnTo>
                      <a:pt x="1448" y="318"/>
                    </a:lnTo>
                    <a:lnTo>
                      <a:pt x="1505" y="404"/>
                    </a:lnTo>
                    <a:lnTo>
                      <a:pt x="1558" y="496"/>
                    </a:lnTo>
                    <a:lnTo>
                      <a:pt x="1606" y="598"/>
                    </a:lnTo>
                    <a:lnTo>
                      <a:pt x="1651" y="704"/>
                    </a:lnTo>
                    <a:lnTo>
                      <a:pt x="1688" y="814"/>
                    </a:lnTo>
                    <a:lnTo>
                      <a:pt x="1721" y="931"/>
                    </a:lnTo>
                    <a:lnTo>
                      <a:pt x="1750" y="1048"/>
                    </a:lnTo>
                    <a:lnTo>
                      <a:pt x="1772" y="1167"/>
                    </a:lnTo>
                    <a:lnTo>
                      <a:pt x="1787" y="1288"/>
                    </a:lnTo>
                    <a:lnTo>
                      <a:pt x="1796" y="1407"/>
                    </a:lnTo>
                    <a:lnTo>
                      <a:pt x="1798" y="1524"/>
                    </a:lnTo>
                    <a:lnTo>
                      <a:pt x="1794" y="1646"/>
                    </a:lnTo>
                    <a:lnTo>
                      <a:pt x="1781" y="1760"/>
                    </a:lnTo>
                    <a:lnTo>
                      <a:pt x="1763" y="1868"/>
                    </a:lnTo>
                    <a:lnTo>
                      <a:pt x="1739" y="1968"/>
                    </a:lnTo>
                    <a:lnTo>
                      <a:pt x="1710" y="2060"/>
                    </a:lnTo>
                    <a:lnTo>
                      <a:pt x="1677" y="2146"/>
                    </a:lnTo>
                    <a:lnTo>
                      <a:pt x="1644" y="2223"/>
                    </a:lnTo>
                    <a:lnTo>
                      <a:pt x="1606" y="2294"/>
                    </a:lnTo>
                    <a:lnTo>
                      <a:pt x="1571" y="2358"/>
                    </a:lnTo>
                    <a:lnTo>
                      <a:pt x="1534" y="2413"/>
                    </a:lnTo>
                    <a:lnTo>
                      <a:pt x="1498" y="2459"/>
                    </a:lnTo>
                    <a:lnTo>
                      <a:pt x="1463" y="2499"/>
                    </a:lnTo>
                    <a:lnTo>
                      <a:pt x="1432" y="2528"/>
                    </a:lnTo>
                    <a:lnTo>
                      <a:pt x="1406" y="2550"/>
                    </a:lnTo>
                    <a:lnTo>
                      <a:pt x="1384" y="2563"/>
                    </a:lnTo>
                    <a:lnTo>
                      <a:pt x="1366" y="2568"/>
                    </a:lnTo>
                    <a:lnTo>
                      <a:pt x="1348" y="2563"/>
                    </a:lnTo>
                    <a:lnTo>
                      <a:pt x="1335" y="2548"/>
                    </a:lnTo>
                    <a:lnTo>
                      <a:pt x="1324" y="2523"/>
                    </a:lnTo>
                    <a:lnTo>
                      <a:pt x="1317" y="2490"/>
                    </a:lnTo>
                    <a:lnTo>
                      <a:pt x="1315" y="2451"/>
                    </a:lnTo>
                    <a:lnTo>
                      <a:pt x="1313" y="2404"/>
                    </a:lnTo>
                    <a:lnTo>
                      <a:pt x="1313" y="2356"/>
                    </a:lnTo>
                    <a:lnTo>
                      <a:pt x="1315" y="2301"/>
                    </a:lnTo>
                    <a:lnTo>
                      <a:pt x="1315" y="2246"/>
                    </a:lnTo>
                    <a:lnTo>
                      <a:pt x="1317" y="2186"/>
                    </a:lnTo>
                    <a:lnTo>
                      <a:pt x="1315" y="2155"/>
                    </a:lnTo>
                    <a:lnTo>
                      <a:pt x="1313" y="2122"/>
                    </a:lnTo>
                    <a:lnTo>
                      <a:pt x="1311" y="2084"/>
                    </a:lnTo>
                    <a:lnTo>
                      <a:pt x="1306" y="2047"/>
                    </a:lnTo>
                    <a:lnTo>
                      <a:pt x="1300" y="2007"/>
                    </a:lnTo>
                    <a:lnTo>
                      <a:pt x="1293" y="1968"/>
                    </a:lnTo>
                    <a:lnTo>
                      <a:pt x="1286" y="1932"/>
                    </a:lnTo>
                    <a:lnTo>
                      <a:pt x="1280" y="1897"/>
                    </a:lnTo>
                    <a:lnTo>
                      <a:pt x="1271" y="1864"/>
                    </a:lnTo>
                    <a:lnTo>
                      <a:pt x="1264" y="1837"/>
                    </a:lnTo>
                    <a:lnTo>
                      <a:pt x="1256" y="1815"/>
                    </a:lnTo>
                    <a:lnTo>
                      <a:pt x="1249" y="1798"/>
                    </a:lnTo>
                    <a:lnTo>
                      <a:pt x="1240" y="1789"/>
                    </a:lnTo>
                    <a:lnTo>
                      <a:pt x="1233" y="1789"/>
                    </a:lnTo>
                    <a:lnTo>
                      <a:pt x="1229" y="1796"/>
                    </a:lnTo>
                    <a:lnTo>
                      <a:pt x="1222" y="1813"/>
                    </a:lnTo>
                    <a:lnTo>
                      <a:pt x="1220" y="1842"/>
                    </a:lnTo>
                    <a:lnTo>
                      <a:pt x="1216" y="1882"/>
                    </a:lnTo>
                    <a:lnTo>
                      <a:pt x="1216" y="1934"/>
                    </a:lnTo>
                    <a:lnTo>
                      <a:pt x="1216" y="2001"/>
                    </a:lnTo>
                    <a:lnTo>
                      <a:pt x="1214" y="2100"/>
                    </a:lnTo>
                    <a:lnTo>
                      <a:pt x="1209" y="2188"/>
                    </a:lnTo>
                    <a:lnTo>
                      <a:pt x="1198" y="2268"/>
                    </a:lnTo>
                    <a:lnTo>
                      <a:pt x="1185" y="2338"/>
                    </a:lnTo>
                    <a:lnTo>
                      <a:pt x="1169" y="2400"/>
                    </a:lnTo>
                    <a:lnTo>
                      <a:pt x="1150" y="2453"/>
                    </a:lnTo>
                    <a:lnTo>
                      <a:pt x="1130" y="2497"/>
                    </a:lnTo>
                    <a:lnTo>
                      <a:pt x="1108" y="2534"/>
                    </a:lnTo>
                    <a:lnTo>
                      <a:pt x="1088" y="2565"/>
                    </a:lnTo>
                    <a:lnTo>
                      <a:pt x="1066" y="2590"/>
                    </a:lnTo>
                    <a:lnTo>
                      <a:pt x="1046" y="2607"/>
                    </a:lnTo>
                    <a:lnTo>
                      <a:pt x="1028" y="2621"/>
                    </a:lnTo>
                    <a:lnTo>
                      <a:pt x="1013" y="2629"/>
                    </a:lnTo>
                    <a:lnTo>
                      <a:pt x="999" y="2634"/>
                    </a:lnTo>
                    <a:lnTo>
                      <a:pt x="977" y="2629"/>
                    </a:lnTo>
                    <a:lnTo>
                      <a:pt x="951" y="2616"/>
                    </a:lnTo>
                    <a:lnTo>
                      <a:pt x="920" y="2590"/>
                    </a:lnTo>
                    <a:lnTo>
                      <a:pt x="887" y="2552"/>
                    </a:lnTo>
                    <a:lnTo>
                      <a:pt x="852" y="2506"/>
                    </a:lnTo>
                    <a:lnTo>
                      <a:pt x="816" y="2446"/>
                    </a:lnTo>
                    <a:lnTo>
                      <a:pt x="781" y="2376"/>
                    </a:lnTo>
                    <a:lnTo>
                      <a:pt x="748" y="2294"/>
                    </a:lnTo>
                    <a:lnTo>
                      <a:pt x="728" y="2232"/>
                    </a:lnTo>
                    <a:lnTo>
                      <a:pt x="713" y="2173"/>
                    </a:lnTo>
                    <a:lnTo>
                      <a:pt x="702" y="2115"/>
                    </a:lnTo>
                    <a:lnTo>
                      <a:pt x="693" y="2062"/>
                    </a:lnTo>
                    <a:lnTo>
                      <a:pt x="686" y="2014"/>
                    </a:lnTo>
                    <a:lnTo>
                      <a:pt x="682" y="1970"/>
                    </a:lnTo>
                    <a:lnTo>
                      <a:pt x="675" y="1932"/>
                    </a:lnTo>
                    <a:lnTo>
                      <a:pt x="668" y="1899"/>
                    </a:lnTo>
                    <a:lnTo>
                      <a:pt x="657" y="1875"/>
                    </a:lnTo>
                    <a:lnTo>
                      <a:pt x="644" y="1857"/>
                    </a:lnTo>
                    <a:lnTo>
                      <a:pt x="626" y="1848"/>
                    </a:lnTo>
                    <a:lnTo>
                      <a:pt x="615" y="1853"/>
                    </a:lnTo>
                    <a:lnTo>
                      <a:pt x="609" y="1868"/>
                    </a:lnTo>
                    <a:lnTo>
                      <a:pt x="604" y="1895"/>
                    </a:lnTo>
                    <a:lnTo>
                      <a:pt x="604" y="1930"/>
                    </a:lnTo>
                    <a:lnTo>
                      <a:pt x="607" y="1974"/>
                    </a:lnTo>
                    <a:lnTo>
                      <a:pt x="609" y="2025"/>
                    </a:lnTo>
                    <a:lnTo>
                      <a:pt x="615" y="2080"/>
                    </a:lnTo>
                    <a:lnTo>
                      <a:pt x="622" y="2140"/>
                    </a:lnTo>
                    <a:lnTo>
                      <a:pt x="631" y="2201"/>
                    </a:lnTo>
                    <a:lnTo>
                      <a:pt x="640" y="2265"/>
                    </a:lnTo>
                    <a:lnTo>
                      <a:pt x="649" y="2327"/>
                    </a:lnTo>
                    <a:lnTo>
                      <a:pt x="660" y="2391"/>
                    </a:lnTo>
                    <a:lnTo>
                      <a:pt x="668" y="2451"/>
                    </a:lnTo>
                    <a:lnTo>
                      <a:pt x="677" y="2506"/>
                    </a:lnTo>
                    <a:lnTo>
                      <a:pt x="688" y="2557"/>
                    </a:lnTo>
                    <a:lnTo>
                      <a:pt x="695" y="2601"/>
                    </a:lnTo>
                    <a:lnTo>
                      <a:pt x="702" y="2638"/>
                    </a:lnTo>
                    <a:lnTo>
                      <a:pt x="708" y="2667"/>
                    </a:lnTo>
                    <a:lnTo>
                      <a:pt x="710" y="2684"/>
                    </a:lnTo>
                    <a:lnTo>
                      <a:pt x="713" y="2691"/>
                    </a:lnTo>
                    <a:lnTo>
                      <a:pt x="708" y="2689"/>
                    </a:lnTo>
                    <a:lnTo>
                      <a:pt x="699" y="2684"/>
                    </a:lnTo>
                    <a:lnTo>
                      <a:pt x="682" y="2678"/>
                    </a:lnTo>
                    <a:lnTo>
                      <a:pt x="660" y="2669"/>
                    </a:lnTo>
                    <a:lnTo>
                      <a:pt x="635" y="2654"/>
                    </a:lnTo>
                    <a:lnTo>
                      <a:pt x="604" y="2636"/>
                    </a:lnTo>
                    <a:lnTo>
                      <a:pt x="569" y="2614"/>
                    </a:lnTo>
                    <a:lnTo>
                      <a:pt x="532" y="2590"/>
                    </a:lnTo>
                    <a:lnTo>
                      <a:pt x="492" y="2559"/>
                    </a:lnTo>
                    <a:lnTo>
                      <a:pt x="450" y="2523"/>
                    </a:lnTo>
                    <a:lnTo>
                      <a:pt x="408" y="2484"/>
                    </a:lnTo>
                    <a:lnTo>
                      <a:pt x="364" y="2437"/>
                    </a:lnTo>
                    <a:lnTo>
                      <a:pt x="320" y="2387"/>
                    </a:lnTo>
                    <a:lnTo>
                      <a:pt x="278" y="2329"/>
                    </a:lnTo>
                    <a:lnTo>
                      <a:pt x="234" y="2265"/>
                    </a:lnTo>
                    <a:lnTo>
                      <a:pt x="194" y="2197"/>
                    </a:lnTo>
                    <a:lnTo>
                      <a:pt x="156" y="2122"/>
                    </a:lnTo>
                    <a:lnTo>
                      <a:pt x="121" y="2038"/>
                    </a:lnTo>
                    <a:lnTo>
                      <a:pt x="88" y="1948"/>
                    </a:lnTo>
                    <a:lnTo>
                      <a:pt x="59" y="1851"/>
                    </a:lnTo>
                    <a:lnTo>
                      <a:pt x="35" y="1745"/>
                    </a:lnTo>
                    <a:lnTo>
                      <a:pt x="17" y="1632"/>
                    </a:lnTo>
                    <a:lnTo>
                      <a:pt x="4" y="1513"/>
                    </a:lnTo>
                    <a:lnTo>
                      <a:pt x="0" y="1383"/>
                    </a:lnTo>
                    <a:lnTo>
                      <a:pt x="0" y="1244"/>
                    </a:lnTo>
                    <a:lnTo>
                      <a:pt x="6" y="1103"/>
                    </a:lnTo>
                    <a:lnTo>
                      <a:pt x="20" y="971"/>
                    </a:lnTo>
                    <a:lnTo>
                      <a:pt x="35" y="851"/>
                    </a:lnTo>
                    <a:lnTo>
                      <a:pt x="57" y="741"/>
                    </a:lnTo>
                    <a:lnTo>
                      <a:pt x="81" y="640"/>
                    </a:lnTo>
                    <a:lnTo>
                      <a:pt x="110" y="549"/>
                    </a:lnTo>
                    <a:lnTo>
                      <a:pt x="139" y="468"/>
                    </a:lnTo>
                    <a:lnTo>
                      <a:pt x="172" y="395"/>
                    </a:lnTo>
                    <a:lnTo>
                      <a:pt x="207" y="329"/>
                    </a:lnTo>
                    <a:lnTo>
                      <a:pt x="242" y="271"/>
                    </a:lnTo>
                    <a:lnTo>
                      <a:pt x="278" y="221"/>
                    </a:lnTo>
                    <a:lnTo>
                      <a:pt x="315" y="176"/>
                    </a:lnTo>
                    <a:lnTo>
                      <a:pt x="351" y="139"/>
                    </a:lnTo>
                    <a:lnTo>
                      <a:pt x="388" y="108"/>
                    </a:lnTo>
                    <a:lnTo>
                      <a:pt x="421" y="82"/>
                    </a:lnTo>
                    <a:lnTo>
                      <a:pt x="454" y="60"/>
                    </a:lnTo>
                    <a:lnTo>
                      <a:pt x="485" y="42"/>
                    </a:lnTo>
                    <a:lnTo>
                      <a:pt x="514" y="29"/>
                    </a:lnTo>
                    <a:lnTo>
                      <a:pt x="540" y="18"/>
                    </a:lnTo>
                    <a:lnTo>
                      <a:pt x="562" y="11"/>
                    </a:lnTo>
                    <a:lnTo>
                      <a:pt x="580" y="4"/>
                    </a:lnTo>
                    <a:lnTo>
                      <a:pt x="593" y="2"/>
                    </a:lnTo>
                    <a:lnTo>
                      <a:pt x="600" y="0"/>
                    </a:lnTo>
                    <a:lnTo>
                      <a:pt x="604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Freeform 146"/>
              <p:cNvSpPr>
                <a:spLocks/>
              </p:cNvSpPr>
              <p:nvPr/>
            </p:nvSpPr>
            <p:spPr bwMode="auto">
              <a:xfrm>
                <a:off x="3224213" y="2517775"/>
                <a:ext cx="1271588" cy="3849688"/>
              </a:xfrm>
              <a:custGeom>
                <a:avLst/>
                <a:gdLst>
                  <a:gd name="T0" fmla="*/ 4 w 801"/>
                  <a:gd name="T1" fmla="*/ 3 h 2425"/>
                  <a:gd name="T2" fmla="*/ 35 w 801"/>
                  <a:gd name="T3" fmla="*/ 14 h 2425"/>
                  <a:gd name="T4" fmla="*/ 95 w 801"/>
                  <a:gd name="T5" fmla="*/ 38 h 2425"/>
                  <a:gd name="T6" fmla="*/ 172 w 801"/>
                  <a:gd name="T7" fmla="*/ 82 h 2425"/>
                  <a:gd name="T8" fmla="*/ 265 w 801"/>
                  <a:gd name="T9" fmla="*/ 148 h 2425"/>
                  <a:gd name="T10" fmla="*/ 364 w 801"/>
                  <a:gd name="T11" fmla="*/ 236 h 2425"/>
                  <a:gd name="T12" fmla="*/ 468 w 801"/>
                  <a:gd name="T13" fmla="*/ 355 h 2425"/>
                  <a:gd name="T14" fmla="*/ 567 w 801"/>
                  <a:gd name="T15" fmla="*/ 505 h 2425"/>
                  <a:gd name="T16" fmla="*/ 657 w 801"/>
                  <a:gd name="T17" fmla="*/ 693 h 2425"/>
                  <a:gd name="T18" fmla="*/ 732 w 801"/>
                  <a:gd name="T19" fmla="*/ 918 h 2425"/>
                  <a:gd name="T20" fmla="*/ 785 w 801"/>
                  <a:gd name="T21" fmla="*/ 1169 h 2425"/>
                  <a:gd name="T22" fmla="*/ 801 w 801"/>
                  <a:gd name="T23" fmla="*/ 1399 h 2425"/>
                  <a:gd name="T24" fmla="*/ 788 w 801"/>
                  <a:gd name="T25" fmla="*/ 1600 h 2425"/>
                  <a:gd name="T26" fmla="*/ 750 w 801"/>
                  <a:gd name="T27" fmla="*/ 1778 h 2425"/>
                  <a:gd name="T28" fmla="*/ 695 w 801"/>
                  <a:gd name="T29" fmla="*/ 1933 h 2425"/>
                  <a:gd name="T30" fmla="*/ 627 w 801"/>
                  <a:gd name="T31" fmla="*/ 2063 h 2425"/>
                  <a:gd name="T32" fmla="*/ 551 w 801"/>
                  <a:gd name="T33" fmla="*/ 2173 h 2425"/>
                  <a:gd name="T34" fmla="*/ 474 w 801"/>
                  <a:gd name="T35" fmla="*/ 2261 h 2425"/>
                  <a:gd name="T36" fmla="*/ 404 w 801"/>
                  <a:gd name="T37" fmla="*/ 2332 h 2425"/>
                  <a:gd name="T38" fmla="*/ 342 w 801"/>
                  <a:gd name="T39" fmla="*/ 2383 h 2425"/>
                  <a:gd name="T40" fmla="*/ 298 w 801"/>
                  <a:gd name="T41" fmla="*/ 2418 h 2425"/>
                  <a:gd name="T42" fmla="*/ 278 w 801"/>
                  <a:gd name="T43" fmla="*/ 2425 h 2425"/>
                  <a:gd name="T44" fmla="*/ 284 w 801"/>
                  <a:gd name="T45" fmla="*/ 2396 h 2425"/>
                  <a:gd name="T46" fmla="*/ 309 w 801"/>
                  <a:gd name="T47" fmla="*/ 2334 h 2425"/>
                  <a:gd name="T48" fmla="*/ 346 w 801"/>
                  <a:gd name="T49" fmla="*/ 2246 h 2425"/>
                  <a:gd name="T50" fmla="*/ 393 w 801"/>
                  <a:gd name="T51" fmla="*/ 2129 h 2425"/>
                  <a:gd name="T52" fmla="*/ 439 w 801"/>
                  <a:gd name="T53" fmla="*/ 1992 h 2425"/>
                  <a:gd name="T54" fmla="*/ 485 w 801"/>
                  <a:gd name="T55" fmla="*/ 1836 h 2425"/>
                  <a:gd name="T56" fmla="*/ 521 w 801"/>
                  <a:gd name="T57" fmla="*/ 1664 h 2425"/>
                  <a:gd name="T58" fmla="*/ 543 w 801"/>
                  <a:gd name="T59" fmla="*/ 1476 h 2425"/>
                  <a:gd name="T60" fmla="*/ 545 w 801"/>
                  <a:gd name="T61" fmla="*/ 1282 h 2425"/>
                  <a:gd name="T62" fmla="*/ 523 w 801"/>
                  <a:gd name="T63" fmla="*/ 1079 h 2425"/>
                  <a:gd name="T64" fmla="*/ 461 w 801"/>
                  <a:gd name="T65" fmla="*/ 821 h 2425"/>
                  <a:gd name="T66" fmla="*/ 382 w 801"/>
                  <a:gd name="T67" fmla="*/ 600 h 2425"/>
                  <a:gd name="T68" fmla="*/ 291 w 801"/>
                  <a:gd name="T69" fmla="*/ 419 h 2425"/>
                  <a:gd name="T70" fmla="*/ 201 w 801"/>
                  <a:gd name="T71" fmla="*/ 272 h 2425"/>
                  <a:gd name="T72" fmla="*/ 117 w 801"/>
                  <a:gd name="T73" fmla="*/ 159 h 2425"/>
                  <a:gd name="T74" fmla="*/ 50 w 801"/>
                  <a:gd name="T75" fmla="*/ 78 h 2425"/>
                  <a:gd name="T76" fmla="*/ 9 w 801"/>
                  <a:gd name="T77" fmla="*/ 27 h 2425"/>
                  <a:gd name="T78" fmla="*/ 0 w 801"/>
                  <a:gd name="T79" fmla="*/ 0 h 2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1" h="2425">
                    <a:moveTo>
                      <a:pt x="0" y="0"/>
                    </a:moveTo>
                    <a:lnTo>
                      <a:pt x="4" y="3"/>
                    </a:lnTo>
                    <a:lnTo>
                      <a:pt x="17" y="7"/>
                    </a:lnTo>
                    <a:lnTo>
                      <a:pt x="35" y="14"/>
                    </a:lnTo>
                    <a:lnTo>
                      <a:pt x="62" y="25"/>
                    </a:lnTo>
                    <a:lnTo>
                      <a:pt x="95" y="38"/>
                    </a:lnTo>
                    <a:lnTo>
                      <a:pt x="130" y="58"/>
                    </a:lnTo>
                    <a:lnTo>
                      <a:pt x="172" y="82"/>
                    </a:lnTo>
                    <a:lnTo>
                      <a:pt x="216" y="113"/>
                    </a:lnTo>
                    <a:lnTo>
                      <a:pt x="265" y="148"/>
                    </a:lnTo>
                    <a:lnTo>
                      <a:pt x="313" y="190"/>
                    </a:lnTo>
                    <a:lnTo>
                      <a:pt x="364" y="236"/>
                    </a:lnTo>
                    <a:lnTo>
                      <a:pt x="415" y="294"/>
                    </a:lnTo>
                    <a:lnTo>
                      <a:pt x="468" y="355"/>
                    </a:lnTo>
                    <a:lnTo>
                      <a:pt x="518" y="426"/>
                    </a:lnTo>
                    <a:lnTo>
                      <a:pt x="567" y="505"/>
                    </a:lnTo>
                    <a:lnTo>
                      <a:pt x="613" y="596"/>
                    </a:lnTo>
                    <a:lnTo>
                      <a:pt x="657" y="693"/>
                    </a:lnTo>
                    <a:lnTo>
                      <a:pt x="697" y="801"/>
                    </a:lnTo>
                    <a:lnTo>
                      <a:pt x="732" y="918"/>
                    </a:lnTo>
                    <a:lnTo>
                      <a:pt x="763" y="1046"/>
                    </a:lnTo>
                    <a:lnTo>
                      <a:pt x="785" y="1169"/>
                    </a:lnTo>
                    <a:lnTo>
                      <a:pt x="796" y="1289"/>
                    </a:lnTo>
                    <a:lnTo>
                      <a:pt x="801" y="1399"/>
                    </a:lnTo>
                    <a:lnTo>
                      <a:pt x="799" y="1502"/>
                    </a:lnTo>
                    <a:lnTo>
                      <a:pt x="788" y="1600"/>
                    </a:lnTo>
                    <a:lnTo>
                      <a:pt x="772" y="1692"/>
                    </a:lnTo>
                    <a:lnTo>
                      <a:pt x="750" y="1778"/>
                    </a:lnTo>
                    <a:lnTo>
                      <a:pt x="724" y="1858"/>
                    </a:lnTo>
                    <a:lnTo>
                      <a:pt x="695" y="1933"/>
                    </a:lnTo>
                    <a:lnTo>
                      <a:pt x="662" y="2001"/>
                    </a:lnTo>
                    <a:lnTo>
                      <a:pt x="627" y="2063"/>
                    </a:lnTo>
                    <a:lnTo>
                      <a:pt x="589" y="2120"/>
                    </a:lnTo>
                    <a:lnTo>
                      <a:pt x="551" y="2173"/>
                    </a:lnTo>
                    <a:lnTo>
                      <a:pt x="512" y="2219"/>
                    </a:lnTo>
                    <a:lnTo>
                      <a:pt x="474" y="2261"/>
                    </a:lnTo>
                    <a:lnTo>
                      <a:pt x="437" y="2299"/>
                    </a:lnTo>
                    <a:lnTo>
                      <a:pt x="404" y="2332"/>
                    </a:lnTo>
                    <a:lnTo>
                      <a:pt x="370" y="2361"/>
                    </a:lnTo>
                    <a:lnTo>
                      <a:pt x="342" y="2383"/>
                    </a:lnTo>
                    <a:lnTo>
                      <a:pt x="318" y="2402"/>
                    </a:lnTo>
                    <a:lnTo>
                      <a:pt x="298" y="2418"/>
                    </a:lnTo>
                    <a:lnTo>
                      <a:pt x="284" y="2425"/>
                    </a:lnTo>
                    <a:lnTo>
                      <a:pt x="278" y="2425"/>
                    </a:lnTo>
                    <a:lnTo>
                      <a:pt x="278" y="2414"/>
                    </a:lnTo>
                    <a:lnTo>
                      <a:pt x="284" y="2396"/>
                    </a:lnTo>
                    <a:lnTo>
                      <a:pt x="295" y="2369"/>
                    </a:lnTo>
                    <a:lnTo>
                      <a:pt x="309" y="2334"/>
                    </a:lnTo>
                    <a:lnTo>
                      <a:pt x="326" y="2292"/>
                    </a:lnTo>
                    <a:lnTo>
                      <a:pt x="346" y="2246"/>
                    </a:lnTo>
                    <a:lnTo>
                      <a:pt x="368" y="2191"/>
                    </a:lnTo>
                    <a:lnTo>
                      <a:pt x="393" y="2129"/>
                    </a:lnTo>
                    <a:lnTo>
                      <a:pt x="415" y="2063"/>
                    </a:lnTo>
                    <a:lnTo>
                      <a:pt x="439" y="1992"/>
                    </a:lnTo>
                    <a:lnTo>
                      <a:pt x="463" y="1915"/>
                    </a:lnTo>
                    <a:lnTo>
                      <a:pt x="485" y="1836"/>
                    </a:lnTo>
                    <a:lnTo>
                      <a:pt x="503" y="1752"/>
                    </a:lnTo>
                    <a:lnTo>
                      <a:pt x="521" y="1664"/>
                    </a:lnTo>
                    <a:lnTo>
                      <a:pt x="534" y="1571"/>
                    </a:lnTo>
                    <a:lnTo>
                      <a:pt x="543" y="1476"/>
                    </a:lnTo>
                    <a:lnTo>
                      <a:pt x="547" y="1381"/>
                    </a:lnTo>
                    <a:lnTo>
                      <a:pt x="545" y="1282"/>
                    </a:lnTo>
                    <a:lnTo>
                      <a:pt x="538" y="1180"/>
                    </a:lnTo>
                    <a:lnTo>
                      <a:pt x="523" y="1079"/>
                    </a:lnTo>
                    <a:lnTo>
                      <a:pt x="494" y="944"/>
                    </a:lnTo>
                    <a:lnTo>
                      <a:pt x="461" y="821"/>
                    </a:lnTo>
                    <a:lnTo>
                      <a:pt x="423" y="706"/>
                    </a:lnTo>
                    <a:lnTo>
                      <a:pt x="382" y="600"/>
                    </a:lnTo>
                    <a:lnTo>
                      <a:pt x="337" y="505"/>
                    </a:lnTo>
                    <a:lnTo>
                      <a:pt x="291" y="419"/>
                    </a:lnTo>
                    <a:lnTo>
                      <a:pt x="245" y="340"/>
                    </a:lnTo>
                    <a:lnTo>
                      <a:pt x="201" y="272"/>
                    </a:lnTo>
                    <a:lnTo>
                      <a:pt x="156" y="212"/>
                    </a:lnTo>
                    <a:lnTo>
                      <a:pt x="117" y="159"/>
                    </a:lnTo>
                    <a:lnTo>
                      <a:pt x="81" y="115"/>
                    </a:lnTo>
                    <a:lnTo>
                      <a:pt x="50" y="78"/>
                    </a:lnTo>
                    <a:lnTo>
                      <a:pt x="26" y="49"/>
                    </a:lnTo>
                    <a:lnTo>
                      <a:pt x="9" y="27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0" name="Freeform 147"/>
              <p:cNvSpPr>
                <a:spLocks/>
              </p:cNvSpPr>
              <p:nvPr/>
            </p:nvSpPr>
            <p:spPr bwMode="auto">
              <a:xfrm>
                <a:off x="3709988" y="2587625"/>
                <a:ext cx="1143000" cy="2946400"/>
              </a:xfrm>
              <a:custGeom>
                <a:avLst/>
                <a:gdLst>
                  <a:gd name="T0" fmla="*/ 20 w 720"/>
                  <a:gd name="T1" fmla="*/ 0 h 1856"/>
                  <a:gd name="T2" fmla="*/ 56 w 720"/>
                  <a:gd name="T3" fmla="*/ 14 h 1856"/>
                  <a:gd name="T4" fmla="*/ 117 w 720"/>
                  <a:gd name="T5" fmla="*/ 45 h 1856"/>
                  <a:gd name="T6" fmla="*/ 199 w 720"/>
                  <a:gd name="T7" fmla="*/ 97 h 1856"/>
                  <a:gd name="T8" fmla="*/ 296 w 720"/>
                  <a:gd name="T9" fmla="*/ 172 h 1856"/>
                  <a:gd name="T10" fmla="*/ 398 w 720"/>
                  <a:gd name="T11" fmla="*/ 278 h 1856"/>
                  <a:gd name="T12" fmla="*/ 497 w 720"/>
                  <a:gd name="T13" fmla="*/ 417 h 1856"/>
                  <a:gd name="T14" fmla="*/ 588 w 720"/>
                  <a:gd name="T15" fmla="*/ 594 h 1856"/>
                  <a:gd name="T16" fmla="*/ 663 w 720"/>
                  <a:gd name="T17" fmla="*/ 810 h 1856"/>
                  <a:gd name="T18" fmla="*/ 709 w 720"/>
                  <a:gd name="T19" fmla="*/ 1035 h 1856"/>
                  <a:gd name="T20" fmla="*/ 720 w 720"/>
                  <a:gd name="T21" fmla="*/ 1231 h 1856"/>
                  <a:gd name="T22" fmla="*/ 707 w 720"/>
                  <a:gd name="T23" fmla="*/ 1401 h 1856"/>
                  <a:gd name="T24" fmla="*/ 674 w 720"/>
                  <a:gd name="T25" fmla="*/ 1545 h 1856"/>
                  <a:gd name="T26" fmla="*/ 632 w 720"/>
                  <a:gd name="T27" fmla="*/ 1659 h 1856"/>
                  <a:gd name="T28" fmla="*/ 588 w 720"/>
                  <a:gd name="T29" fmla="*/ 1750 h 1856"/>
                  <a:gd name="T30" fmla="*/ 548 w 720"/>
                  <a:gd name="T31" fmla="*/ 1811 h 1856"/>
                  <a:gd name="T32" fmla="*/ 521 w 720"/>
                  <a:gd name="T33" fmla="*/ 1847 h 1856"/>
                  <a:gd name="T34" fmla="*/ 513 w 720"/>
                  <a:gd name="T35" fmla="*/ 1853 h 1856"/>
                  <a:gd name="T36" fmla="*/ 521 w 720"/>
                  <a:gd name="T37" fmla="*/ 1816 h 1856"/>
                  <a:gd name="T38" fmla="*/ 537 w 720"/>
                  <a:gd name="T39" fmla="*/ 1736 h 1856"/>
                  <a:gd name="T40" fmla="*/ 559 w 720"/>
                  <a:gd name="T41" fmla="*/ 1622 h 1856"/>
                  <a:gd name="T42" fmla="*/ 577 w 720"/>
                  <a:gd name="T43" fmla="*/ 1483 h 1856"/>
                  <a:gd name="T44" fmla="*/ 592 w 720"/>
                  <a:gd name="T45" fmla="*/ 1324 h 1856"/>
                  <a:gd name="T46" fmla="*/ 594 w 720"/>
                  <a:gd name="T47" fmla="*/ 1154 h 1856"/>
                  <a:gd name="T48" fmla="*/ 583 w 720"/>
                  <a:gd name="T49" fmla="*/ 978 h 1856"/>
                  <a:gd name="T50" fmla="*/ 552 w 720"/>
                  <a:gd name="T51" fmla="*/ 806 h 1856"/>
                  <a:gd name="T52" fmla="*/ 495 w 720"/>
                  <a:gd name="T53" fmla="*/ 642 h 1856"/>
                  <a:gd name="T54" fmla="*/ 393 w 720"/>
                  <a:gd name="T55" fmla="*/ 453 h 1856"/>
                  <a:gd name="T56" fmla="*/ 285 w 720"/>
                  <a:gd name="T57" fmla="*/ 305 h 1856"/>
                  <a:gd name="T58" fmla="*/ 181 w 720"/>
                  <a:gd name="T59" fmla="*/ 192 h 1856"/>
                  <a:gd name="T60" fmla="*/ 93 w 720"/>
                  <a:gd name="T61" fmla="*/ 111 h 1856"/>
                  <a:gd name="T62" fmla="*/ 29 w 720"/>
                  <a:gd name="T63" fmla="*/ 53 h 1856"/>
                  <a:gd name="T64" fmla="*/ 0 w 720"/>
                  <a:gd name="T65" fmla="*/ 18 h 1856"/>
                  <a:gd name="T66" fmla="*/ 16 w 720"/>
                  <a:gd name="T67" fmla="*/ 0 h 1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0" h="1856">
                    <a:moveTo>
                      <a:pt x="16" y="0"/>
                    </a:moveTo>
                    <a:lnTo>
                      <a:pt x="20" y="0"/>
                    </a:lnTo>
                    <a:lnTo>
                      <a:pt x="34" y="7"/>
                    </a:lnTo>
                    <a:lnTo>
                      <a:pt x="56" y="14"/>
                    </a:lnTo>
                    <a:lnTo>
                      <a:pt x="82" y="27"/>
                    </a:lnTo>
                    <a:lnTo>
                      <a:pt x="117" y="45"/>
                    </a:lnTo>
                    <a:lnTo>
                      <a:pt x="157" y="69"/>
                    </a:lnTo>
                    <a:lnTo>
                      <a:pt x="199" y="97"/>
                    </a:lnTo>
                    <a:lnTo>
                      <a:pt x="248" y="131"/>
                    </a:lnTo>
                    <a:lnTo>
                      <a:pt x="296" y="172"/>
                    </a:lnTo>
                    <a:lnTo>
                      <a:pt x="347" y="223"/>
                    </a:lnTo>
                    <a:lnTo>
                      <a:pt x="398" y="278"/>
                    </a:lnTo>
                    <a:lnTo>
                      <a:pt x="449" y="345"/>
                    </a:lnTo>
                    <a:lnTo>
                      <a:pt x="497" y="417"/>
                    </a:lnTo>
                    <a:lnTo>
                      <a:pt x="543" y="501"/>
                    </a:lnTo>
                    <a:lnTo>
                      <a:pt x="588" y="594"/>
                    </a:lnTo>
                    <a:lnTo>
                      <a:pt x="627" y="697"/>
                    </a:lnTo>
                    <a:lnTo>
                      <a:pt x="663" y="810"/>
                    </a:lnTo>
                    <a:lnTo>
                      <a:pt x="691" y="927"/>
                    </a:lnTo>
                    <a:lnTo>
                      <a:pt x="709" y="1035"/>
                    </a:lnTo>
                    <a:lnTo>
                      <a:pt x="718" y="1136"/>
                    </a:lnTo>
                    <a:lnTo>
                      <a:pt x="720" y="1231"/>
                    </a:lnTo>
                    <a:lnTo>
                      <a:pt x="716" y="1320"/>
                    </a:lnTo>
                    <a:lnTo>
                      <a:pt x="707" y="1401"/>
                    </a:lnTo>
                    <a:lnTo>
                      <a:pt x="691" y="1476"/>
                    </a:lnTo>
                    <a:lnTo>
                      <a:pt x="674" y="1545"/>
                    </a:lnTo>
                    <a:lnTo>
                      <a:pt x="654" y="1606"/>
                    </a:lnTo>
                    <a:lnTo>
                      <a:pt x="632" y="1659"/>
                    </a:lnTo>
                    <a:lnTo>
                      <a:pt x="610" y="1708"/>
                    </a:lnTo>
                    <a:lnTo>
                      <a:pt x="588" y="1750"/>
                    </a:lnTo>
                    <a:lnTo>
                      <a:pt x="565" y="1783"/>
                    </a:lnTo>
                    <a:lnTo>
                      <a:pt x="548" y="1811"/>
                    </a:lnTo>
                    <a:lnTo>
                      <a:pt x="532" y="1833"/>
                    </a:lnTo>
                    <a:lnTo>
                      <a:pt x="521" y="1847"/>
                    </a:lnTo>
                    <a:lnTo>
                      <a:pt x="515" y="1856"/>
                    </a:lnTo>
                    <a:lnTo>
                      <a:pt x="513" y="1853"/>
                    </a:lnTo>
                    <a:lnTo>
                      <a:pt x="515" y="1840"/>
                    </a:lnTo>
                    <a:lnTo>
                      <a:pt x="521" y="1816"/>
                    </a:lnTo>
                    <a:lnTo>
                      <a:pt x="528" y="1781"/>
                    </a:lnTo>
                    <a:lnTo>
                      <a:pt x="537" y="1736"/>
                    </a:lnTo>
                    <a:lnTo>
                      <a:pt x="548" y="1683"/>
                    </a:lnTo>
                    <a:lnTo>
                      <a:pt x="559" y="1622"/>
                    </a:lnTo>
                    <a:lnTo>
                      <a:pt x="568" y="1556"/>
                    </a:lnTo>
                    <a:lnTo>
                      <a:pt x="577" y="1483"/>
                    </a:lnTo>
                    <a:lnTo>
                      <a:pt x="585" y="1406"/>
                    </a:lnTo>
                    <a:lnTo>
                      <a:pt x="592" y="1324"/>
                    </a:lnTo>
                    <a:lnTo>
                      <a:pt x="594" y="1240"/>
                    </a:lnTo>
                    <a:lnTo>
                      <a:pt x="594" y="1154"/>
                    </a:lnTo>
                    <a:lnTo>
                      <a:pt x="592" y="1066"/>
                    </a:lnTo>
                    <a:lnTo>
                      <a:pt x="583" y="978"/>
                    </a:lnTo>
                    <a:lnTo>
                      <a:pt x="570" y="892"/>
                    </a:lnTo>
                    <a:lnTo>
                      <a:pt x="552" y="806"/>
                    </a:lnTo>
                    <a:lnTo>
                      <a:pt x="526" y="722"/>
                    </a:lnTo>
                    <a:lnTo>
                      <a:pt x="495" y="642"/>
                    </a:lnTo>
                    <a:lnTo>
                      <a:pt x="444" y="543"/>
                    </a:lnTo>
                    <a:lnTo>
                      <a:pt x="393" y="453"/>
                    </a:lnTo>
                    <a:lnTo>
                      <a:pt x="338" y="375"/>
                    </a:lnTo>
                    <a:lnTo>
                      <a:pt x="285" y="305"/>
                    </a:lnTo>
                    <a:lnTo>
                      <a:pt x="232" y="245"/>
                    </a:lnTo>
                    <a:lnTo>
                      <a:pt x="181" y="192"/>
                    </a:lnTo>
                    <a:lnTo>
                      <a:pt x="135" y="148"/>
                    </a:lnTo>
                    <a:lnTo>
                      <a:pt x="93" y="111"/>
                    </a:lnTo>
                    <a:lnTo>
                      <a:pt x="58" y="80"/>
                    </a:lnTo>
                    <a:lnTo>
                      <a:pt x="29" y="53"/>
                    </a:lnTo>
                    <a:lnTo>
                      <a:pt x="9" y="34"/>
                    </a:lnTo>
                    <a:lnTo>
                      <a:pt x="0" y="18"/>
                    </a:lnTo>
                    <a:lnTo>
                      <a:pt x="3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1" name="Freeform 148"/>
              <p:cNvSpPr>
                <a:spLocks/>
              </p:cNvSpPr>
              <p:nvPr/>
            </p:nvSpPr>
            <p:spPr bwMode="auto">
              <a:xfrm>
                <a:off x="631825" y="4594225"/>
                <a:ext cx="3635375" cy="1314450"/>
              </a:xfrm>
              <a:custGeom>
                <a:avLst/>
                <a:gdLst>
                  <a:gd name="T0" fmla="*/ 2220 w 2290"/>
                  <a:gd name="T1" fmla="*/ 51 h 828"/>
                  <a:gd name="T2" fmla="*/ 2290 w 2290"/>
                  <a:gd name="T3" fmla="*/ 230 h 828"/>
                  <a:gd name="T4" fmla="*/ 2180 w 2290"/>
                  <a:gd name="T5" fmla="*/ 468 h 828"/>
                  <a:gd name="T6" fmla="*/ 1988 w 2290"/>
                  <a:gd name="T7" fmla="*/ 629 h 828"/>
                  <a:gd name="T8" fmla="*/ 1887 w 2290"/>
                  <a:gd name="T9" fmla="*/ 656 h 828"/>
                  <a:gd name="T10" fmla="*/ 1858 w 2290"/>
                  <a:gd name="T11" fmla="*/ 574 h 828"/>
                  <a:gd name="T12" fmla="*/ 1798 w 2290"/>
                  <a:gd name="T13" fmla="*/ 567 h 828"/>
                  <a:gd name="T14" fmla="*/ 1734 w 2290"/>
                  <a:gd name="T15" fmla="*/ 618 h 828"/>
                  <a:gd name="T16" fmla="*/ 1747 w 2290"/>
                  <a:gd name="T17" fmla="*/ 708 h 828"/>
                  <a:gd name="T18" fmla="*/ 1624 w 2290"/>
                  <a:gd name="T19" fmla="*/ 764 h 828"/>
                  <a:gd name="T20" fmla="*/ 1350 w 2290"/>
                  <a:gd name="T21" fmla="*/ 821 h 828"/>
                  <a:gd name="T22" fmla="*/ 1238 w 2290"/>
                  <a:gd name="T23" fmla="*/ 828 h 828"/>
                  <a:gd name="T24" fmla="*/ 1216 w 2290"/>
                  <a:gd name="T25" fmla="*/ 819 h 828"/>
                  <a:gd name="T26" fmla="*/ 1211 w 2290"/>
                  <a:gd name="T27" fmla="*/ 761 h 828"/>
                  <a:gd name="T28" fmla="*/ 1156 w 2290"/>
                  <a:gd name="T29" fmla="*/ 717 h 828"/>
                  <a:gd name="T30" fmla="*/ 1088 w 2290"/>
                  <a:gd name="T31" fmla="*/ 722 h 828"/>
                  <a:gd name="T32" fmla="*/ 1077 w 2290"/>
                  <a:gd name="T33" fmla="*/ 792 h 828"/>
                  <a:gd name="T34" fmla="*/ 1028 w 2290"/>
                  <a:gd name="T35" fmla="*/ 828 h 828"/>
                  <a:gd name="T36" fmla="*/ 845 w 2290"/>
                  <a:gd name="T37" fmla="*/ 808 h 828"/>
                  <a:gd name="T38" fmla="*/ 715 w 2290"/>
                  <a:gd name="T39" fmla="*/ 794 h 828"/>
                  <a:gd name="T40" fmla="*/ 697 w 2290"/>
                  <a:gd name="T41" fmla="*/ 768 h 828"/>
                  <a:gd name="T42" fmla="*/ 701 w 2290"/>
                  <a:gd name="T43" fmla="*/ 673 h 828"/>
                  <a:gd name="T44" fmla="*/ 617 w 2290"/>
                  <a:gd name="T45" fmla="*/ 664 h 828"/>
                  <a:gd name="T46" fmla="*/ 595 w 2290"/>
                  <a:gd name="T47" fmla="*/ 662 h 828"/>
                  <a:gd name="T48" fmla="*/ 576 w 2290"/>
                  <a:gd name="T49" fmla="*/ 678 h 828"/>
                  <a:gd name="T50" fmla="*/ 553 w 2290"/>
                  <a:gd name="T51" fmla="*/ 742 h 828"/>
                  <a:gd name="T52" fmla="*/ 450 w 2290"/>
                  <a:gd name="T53" fmla="*/ 719 h 828"/>
                  <a:gd name="T54" fmla="*/ 220 w 2290"/>
                  <a:gd name="T55" fmla="*/ 605 h 828"/>
                  <a:gd name="T56" fmla="*/ 41 w 2290"/>
                  <a:gd name="T57" fmla="*/ 446 h 828"/>
                  <a:gd name="T58" fmla="*/ 11 w 2290"/>
                  <a:gd name="T59" fmla="*/ 223 h 828"/>
                  <a:gd name="T60" fmla="*/ 116 w 2290"/>
                  <a:gd name="T61" fmla="*/ 82 h 828"/>
                  <a:gd name="T62" fmla="*/ 209 w 2290"/>
                  <a:gd name="T63" fmla="*/ 89 h 828"/>
                  <a:gd name="T64" fmla="*/ 180 w 2290"/>
                  <a:gd name="T65" fmla="*/ 150 h 828"/>
                  <a:gd name="T66" fmla="*/ 236 w 2290"/>
                  <a:gd name="T67" fmla="*/ 236 h 828"/>
                  <a:gd name="T68" fmla="*/ 375 w 2290"/>
                  <a:gd name="T69" fmla="*/ 281 h 828"/>
                  <a:gd name="T70" fmla="*/ 377 w 2290"/>
                  <a:gd name="T71" fmla="*/ 333 h 828"/>
                  <a:gd name="T72" fmla="*/ 419 w 2290"/>
                  <a:gd name="T73" fmla="*/ 384 h 828"/>
                  <a:gd name="T74" fmla="*/ 547 w 2290"/>
                  <a:gd name="T75" fmla="*/ 411 h 828"/>
                  <a:gd name="T76" fmla="*/ 558 w 2290"/>
                  <a:gd name="T77" fmla="*/ 351 h 828"/>
                  <a:gd name="T78" fmla="*/ 620 w 2290"/>
                  <a:gd name="T79" fmla="*/ 307 h 828"/>
                  <a:gd name="T80" fmla="*/ 794 w 2290"/>
                  <a:gd name="T81" fmla="*/ 325 h 828"/>
                  <a:gd name="T82" fmla="*/ 840 w 2290"/>
                  <a:gd name="T83" fmla="*/ 351 h 828"/>
                  <a:gd name="T84" fmla="*/ 843 w 2290"/>
                  <a:gd name="T85" fmla="*/ 464 h 828"/>
                  <a:gd name="T86" fmla="*/ 955 w 2290"/>
                  <a:gd name="T87" fmla="*/ 479 h 828"/>
                  <a:gd name="T88" fmla="*/ 995 w 2290"/>
                  <a:gd name="T89" fmla="*/ 453 h 828"/>
                  <a:gd name="T90" fmla="*/ 984 w 2290"/>
                  <a:gd name="T91" fmla="*/ 349 h 828"/>
                  <a:gd name="T92" fmla="*/ 1081 w 2290"/>
                  <a:gd name="T93" fmla="*/ 331 h 828"/>
                  <a:gd name="T94" fmla="*/ 1275 w 2290"/>
                  <a:gd name="T95" fmla="*/ 327 h 828"/>
                  <a:gd name="T96" fmla="*/ 1304 w 2290"/>
                  <a:gd name="T97" fmla="*/ 378 h 828"/>
                  <a:gd name="T98" fmla="*/ 1350 w 2290"/>
                  <a:gd name="T99" fmla="*/ 444 h 828"/>
                  <a:gd name="T100" fmla="*/ 1467 w 2290"/>
                  <a:gd name="T101" fmla="*/ 415 h 828"/>
                  <a:gd name="T102" fmla="*/ 1463 w 2290"/>
                  <a:gd name="T103" fmla="*/ 360 h 828"/>
                  <a:gd name="T104" fmla="*/ 1527 w 2290"/>
                  <a:gd name="T105" fmla="*/ 296 h 828"/>
                  <a:gd name="T106" fmla="*/ 1683 w 2290"/>
                  <a:gd name="T107" fmla="*/ 261 h 828"/>
                  <a:gd name="T108" fmla="*/ 1719 w 2290"/>
                  <a:gd name="T109" fmla="*/ 309 h 828"/>
                  <a:gd name="T110" fmla="*/ 1761 w 2290"/>
                  <a:gd name="T111" fmla="*/ 364 h 828"/>
                  <a:gd name="T112" fmla="*/ 1862 w 2290"/>
                  <a:gd name="T113" fmla="*/ 338 h 828"/>
                  <a:gd name="T114" fmla="*/ 1842 w 2290"/>
                  <a:gd name="T115" fmla="*/ 298 h 828"/>
                  <a:gd name="T116" fmla="*/ 1867 w 2290"/>
                  <a:gd name="T117" fmla="*/ 225 h 828"/>
                  <a:gd name="T118" fmla="*/ 1997 w 2290"/>
                  <a:gd name="T119" fmla="*/ 181 h 828"/>
                  <a:gd name="T120" fmla="*/ 2076 w 2290"/>
                  <a:gd name="T121" fmla="*/ 64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90" h="828">
                    <a:moveTo>
                      <a:pt x="2169" y="0"/>
                    </a:moveTo>
                    <a:lnTo>
                      <a:pt x="2173" y="3"/>
                    </a:lnTo>
                    <a:lnTo>
                      <a:pt x="2184" y="14"/>
                    </a:lnTo>
                    <a:lnTo>
                      <a:pt x="2200" y="29"/>
                    </a:lnTo>
                    <a:lnTo>
                      <a:pt x="2220" y="51"/>
                    </a:lnTo>
                    <a:lnTo>
                      <a:pt x="2240" y="78"/>
                    </a:lnTo>
                    <a:lnTo>
                      <a:pt x="2260" y="108"/>
                    </a:lnTo>
                    <a:lnTo>
                      <a:pt x="2275" y="146"/>
                    </a:lnTo>
                    <a:lnTo>
                      <a:pt x="2286" y="186"/>
                    </a:lnTo>
                    <a:lnTo>
                      <a:pt x="2290" y="230"/>
                    </a:lnTo>
                    <a:lnTo>
                      <a:pt x="2286" y="278"/>
                    </a:lnTo>
                    <a:lnTo>
                      <a:pt x="2271" y="331"/>
                    </a:lnTo>
                    <a:lnTo>
                      <a:pt x="2246" y="380"/>
                    </a:lnTo>
                    <a:lnTo>
                      <a:pt x="2215" y="426"/>
                    </a:lnTo>
                    <a:lnTo>
                      <a:pt x="2180" y="468"/>
                    </a:lnTo>
                    <a:lnTo>
                      <a:pt x="2143" y="508"/>
                    </a:lnTo>
                    <a:lnTo>
                      <a:pt x="2103" y="545"/>
                    </a:lnTo>
                    <a:lnTo>
                      <a:pt x="2063" y="578"/>
                    </a:lnTo>
                    <a:lnTo>
                      <a:pt x="2023" y="605"/>
                    </a:lnTo>
                    <a:lnTo>
                      <a:pt x="1988" y="629"/>
                    </a:lnTo>
                    <a:lnTo>
                      <a:pt x="1955" y="647"/>
                    </a:lnTo>
                    <a:lnTo>
                      <a:pt x="1931" y="660"/>
                    </a:lnTo>
                    <a:lnTo>
                      <a:pt x="1911" y="667"/>
                    </a:lnTo>
                    <a:lnTo>
                      <a:pt x="1900" y="667"/>
                    </a:lnTo>
                    <a:lnTo>
                      <a:pt x="1887" y="656"/>
                    </a:lnTo>
                    <a:lnTo>
                      <a:pt x="1878" y="640"/>
                    </a:lnTo>
                    <a:lnTo>
                      <a:pt x="1871" y="620"/>
                    </a:lnTo>
                    <a:lnTo>
                      <a:pt x="1864" y="600"/>
                    </a:lnTo>
                    <a:lnTo>
                      <a:pt x="1860" y="585"/>
                    </a:lnTo>
                    <a:lnTo>
                      <a:pt x="1858" y="574"/>
                    </a:lnTo>
                    <a:lnTo>
                      <a:pt x="1853" y="565"/>
                    </a:lnTo>
                    <a:lnTo>
                      <a:pt x="1845" y="561"/>
                    </a:lnTo>
                    <a:lnTo>
                      <a:pt x="1831" y="561"/>
                    </a:lnTo>
                    <a:lnTo>
                      <a:pt x="1816" y="563"/>
                    </a:lnTo>
                    <a:lnTo>
                      <a:pt x="1798" y="567"/>
                    </a:lnTo>
                    <a:lnTo>
                      <a:pt x="1778" y="574"/>
                    </a:lnTo>
                    <a:lnTo>
                      <a:pt x="1759" y="583"/>
                    </a:lnTo>
                    <a:lnTo>
                      <a:pt x="1743" y="592"/>
                    </a:lnTo>
                    <a:lnTo>
                      <a:pt x="1734" y="605"/>
                    </a:lnTo>
                    <a:lnTo>
                      <a:pt x="1734" y="618"/>
                    </a:lnTo>
                    <a:lnTo>
                      <a:pt x="1741" y="636"/>
                    </a:lnTo>
                    <a:lnTo>
                      <a:pt x="1745" y="653"/>
                    </a:lnTo>
                    <a:lnTo>
                      <a:pt x="1750" y="673"/>
                    </a:lnTo>
                    <a:lnTo>
                      <a:pt x="1750" y="691"/>
                    </a:lnTo>
                    <a:lnTo>
                      <a:pt x="1747" y="708"/>
                    </a:lnTo>
                    <a:lnTo>
                      <a:pt x="1736" y="724"/>
                    </a:lnTo>
                    <a:lnTo>
                      <a:pt x="1719" y="735"/>
                    </a:lnTo>
                    <a:lnTo>
                      <a:pt x="1697" y="742"/>
                    </a:lnTo>
                    <a:lnTo>
                      <a:pt x="1666" y="753"/>
                    </a:lnTo>
                    <a:lnTo>
                      <a:pt x="1624" y="764"/>
                    </a:lnTo>
                    <a:lnTo>
                      <a:pt x="1575" y="777"/>
                    </a:lnTo>
                    <a:lnTo>
                      <a:pt x="1522" y="790"/>
                    </a:lnTo>
                    <a:lnTo>
                      <a:pt x="1465" y="801"/>
                    </a:lnTo>
                    <a:lnTo>
                      <a:pt x="1408" y="812"/>
                    </a:lnTo>
                    <a:lnTo>
                      <a:pt x="1350" y="821"/>
                    </a:lnTo>
                    <a:lnTo>
                      <a:pt x="1295" y="825"/>
                    </a:lnTo>
                    <a:lnTo>
                      <a:pt x="1244" y="828"/>
                    </a:lnTo>
                    <a:lnTo>
                      <a:pt x="1242" y="828"/>
                    </a:lnTo>
                    <a:lnTo>
                      <a:pt x="1240" y="828"/>
                    </a:lnTo>
                    <a:lnTo>
                      <a:pt x="1238" y="828"/>
                    </a:lnTo>
                    <a:lnTo>
                      <a:pt x="1233" y="828"/>
                    </a:lnTo>
                    <a:lnTo>
                      <a:pt x="1229" y="828"/>
                    </a:lnTo>
                    <a:lnTo>
                      <a:pt x="1224" y="825"/>
                    </a:lnTo>
                    <a:lnTo>
                      <a:pt x="1220" y="823"/>
                    </a:lnTo>
                    <a:lnTo>
                      <a:pt x="1216" y="819"/>
                    </a:lnTo>
                    <a:lnTo>
                      <a:pt x="1213" y="814"/>
                    </a:lnTo>
                    <a:lnTo>
                      <a:pt x="1211" y="808"/>
                    </a:lnTo>
                    <a:lnTo>
                      <a:pt x="1209" y="799"/>
                    </a:lnTo>
                    <a:lnTo>
                      <a:pt x="1211" y="781"/>
                    </a:lnTo>
                    <a:lnTo>
                      <a:pt x="1211" y="761"/>
                    </a:lnTo>
                    <a:lnTo>
                      <a:pt x="1209" y="744"/>
                    </a:lnTo>
                    <a:lnTo>
                      <a:pt x="1205" y="731"/>
                    </a:lnTo>
                    <a:lnTo>
                      <a:pt x="1196" y="722"/>
                    </a:lnTo>
                    <a:lnTo>
                      <a:pt x="1180" y="717"/>
                    </a:lnTo>
                    <a:lnTo>
                      <a:pt x="1156" y="717"/>
                    </a:lnTo>
                    <a:lnTo>
                      <a:pt x="1132" y="717"/>
                    </a:lnTo>
                    <a:lnTo>
                      <a:pt x="1110" y="719"/>
                    </a:lnTo>
                    <a:lnTo>
                      <a:pt x="1096" y="719"/>
                    </a:lnTo>
                    <a:lnTo>
                      <a:pt x="1090" y="719"/>
                    </a:lnTo>
                    <a:lnTo>
                      <a:pt x="1088" y="722"/>
                    </a:lnTo>
                    <a:lnTo>
                      <a:pt x="1083" y="726"/>
                    </a:lnTo>
                    <a:lnTo>
                      <a:pt x="1077" y="737"/>
                    </a:lnTo>
                    <a:lnTo>
                      <a:pt x="1074" y="757"/>
                    </a:lnTo>
                    <a:lnTo>
                      <a:pt x="1077" y="775"/>
                    </a:lnTo>
                    <a:lnTo>
                      <a:pt x="1077" y="792"/>
                    </a:lnTo>
                    <a:lnTo>
                      <a:pt x="1077" y="808"/>
                    </a:lnTo>
                    <a:lnTo>
                      <a:pt x="1072" y="819"/>
                    </a:lnTo>
                    <a:lnTo>
                      <a:pt x="1063" y="825"/>
                    </a:lnTo>
                    <a:lnTo>
                      <a:pt x="1046" y="828"/>
                    </a:lnTo>
                    <a:lnTo>
                      <a:pt x="1028" y="828"/>
                    </a:lnTo>
                    <a:lnTo>
                      <a:pt x="1002" y="823"/>
                    </a:lnTo>
                    <a:lnTo>
                      <a:pt x="968" y="821"/>
                    </a:lnTo>
                    <a:lnTo>
                      <a:pt x="929" y="817"/>
                    </a:lnTo>
                    <a:lnTo>
                      <a:pt x="887" y="812"/>
                    </a:lnTo>
                    <a:lnTo>
                      <a:pt x="845" y="808"/>
                    </a:lnTo>
                    <a:lnTo>
                      <a:pt x="805" y="803"/>
                    </a:lnTo>
                    <a:lnTo>
                      <a:pt x="770" y="799"/>
                    </a:lnTo>
                    <a:lnTo>
                      <a:pt x="741" y="797"/>
                    </a:lnTo>
                    <a:lnTo>
                      <a:pt x="721" y="794"/>
                    </a:lnTo>
                    <a:lnTo>
                      <a:pt x="715" y="794"/>
                    </a:lnTo>
                    <a:lnTo>
                      <a:pt x="712" y="794"/>
                    </a:lnTo>
                    <a:lnTo>
                      <a:pt x="708" y="794"/>
                    </a:lnTo>
                    <a:lnTo>
                      <a:pt x="704" y="790"/>
                    </a:lnTo>
                    <a:lnTo>
                      <a:pt x="699" y="783"/>
                    </a:lnTo>
                    <a:lnTo>
                      <a:pt x="697" y="768"/>
                    </a:lnTo>
                    <a:lnTo>
                      <a:pt x="701" y="746"/>
                    </a:lnTo>
                    <a:lnTo>
                      <a:pt x="708" y="717"/>
                    </a:lnTo>
                    <a:lnTo>
                      <a:pt x="710" y="695"/>
                    </a:lnTo>
                    <a:lnTo>
                      <a:pt x="708" y="682"/>
                    </a:lnTo>
                    <a:lnTo>
                      <a:pt x="701" y="673"/>
                    </a:lnTo>
                    <a:lnTo>
                      <a:pt x="688" y="671"/>
                    </a:lnTo>
                    <a:lnTo>
                      <a:pt x="675" y="671"/>
                    </a:lnTo>
                    <a:lnTo>
                      <a:pt x="655" y="669"/>
                    </a:lnTo>
                    <a:lnTo>
                      <a:pt x="635" y="667"/>
                    </a:lnTo>
                    <a:lnTo>
                      <a:pt x="617" y="664"/>
                    </a:lnTo>
                    <a:lnTo>
                      <a:pt x="604" y="662"/>
                    </a:lnTo>
                    <a:lnTo>
                      <a:pt x="600" y="662"/>
                    </a:lnTo>
                    <a:lnTo>
                      <a:pt x="600" y="662"/>
                    </a:lnTo>
                    <a:lnTo>
                      <a:pt x="598" y="662"/>
                    </a:lnTo>
                    <a:lnTo>
                      <a:pt x="595" y="662"/>
                    </a:lnTo>
                    <a:lnTo>
                      <a:pt x="591" y="662"/>
                    </a:lnTo>
                    <a:lnTo>
                      <a:pt x="589" y="664"/>
                    </a:lnTo>
                    <a:lnTo>
                      <a:pt x="584" y="667"/>
                    </a:lnTo>
                    <a:lnTo>
                      <a:pt x="580" y="671"/>
                    </a:lnTo>
                    <a:lnTo>
                      <a:pt x="576" y="678"/>
                    </a:lnTo>
                    <a:lnTo>
                      <a:pt x="573" y="686"/>
                    </a:lnTo>
                    <a:lnTo>
                      <a:pt x="571" y="695"/>
                    </a:lnTo>
                    <a:lnTo>
                      <a:pt x="569" y="717"/>
                    </a:lnTo>
                    <a:lnTo>
                      <a:pt x="562" y="733"/>
                    </a:lnTo>
                    <a:lnTo>
                      <a:pt x="553" y="742"/>
                    </a:lnTo>
                    <a:lnTo>
                      <a:pt x="540" y="748"/>
                    </a:lnTo>
                    <a:lnTo>
                      <a:pt x="520" y="746"/>
                    </a:lnTo>
                    <a:lnTo>
                      <a:pt x="507" y="742"/>
                    </a:lnTo>
                    <a:lnTo>
                      <a:pt x="483" y="733"/>
                    </a:lnTo>
                    <a:lnTo>
                      <a:pt x="450" y="719"/>
                    </a:lnTo>
                    <a:lnTo>
                      <a:pt x="410" y="704"/>
                    </a:lnTo>
                    <a:lnTo>
                      <a:pt x="366" y="682"/>
                    </a:lnTo>
                    <a:lnTo>
                      <a:pt x="317" y="660"/>
                    </a:lnTo>
                    <a:lnTo>
                      <a:pt x="269" y="633"/>
                    </a:lnTo>
                    <a:lnTo>
                      <a:pt x="220" y="605"/>
                    </a:lnTo>
                    <a:lnTo>
                      <a:pt x="174" y="576"/>
                    </a:lnTo>
                    <a:lnTo>
                      <a:pt x="130" y="543"/>
                    </a:lnTo>
                    <a:lnTo>
                      <a:pt x="92" y="512"/>
                    </a:lnTo>
                    <a:lnTo>
                      <a:pt x="64" y="479"/>
                    </a:lnTo>
                    <a:lnTo>
                      <a:pt x="41" y="446"/>
                    </a:lnTo>
                    <a:lnTo>
                      <a:pt x="19" y="395"/>
                    </a:lnTo>
                    <a:lnTo>
                      <a:pt x="4" y="349"/>
                    </a:lnTo>
                    <a:lnTo>
                      <a:pt x="0" y="307"/>
                    </a:lnTo>
                    <a:lnTo>
                      <a:pt x="0" y="265"/>
                    </a:lnTo>
                    <a:lnTo>
                      <a:pt x="11" y="223"/>
                    </a:lnTo>
                    <a:lnTo>
                      <a:pt x="30" y="179"/>
                    </a:lnTo>
                    <a:lnTo>
                      <a:pt x="59" y="133"/>
                    </a:lnTo>
                    <a:lnTo>
                      <a:pt x="97" y="82"/>
                    </a:lnTo>
                    <a:lnTo>
                      <a:pt x="101" y="82"/>
                    </a:lnTo>
                    <a:lnTo>
                      <a:pt x="116" y="82"/>
                    </a:lnTo>
                    <a:lnTo>
                      <a:pt x="134" y="80"/>
                    </a:lnTo>
                    <a:lnTo>
                      <a:pt x="156" y="80"/>
                    </a:lnTo>
                    <a:lnTo>
                      <a:pt x="178" y="82"/>
                    </a:lnTo>
                    <a:lnTo>
                      <a:pt x="198" y="84"/>
                    </a:lnTo>
                    <a:lnTo>
                      <a:pt x="209" y="89"/>
                    </a:lnTo>
                    <a:lnTo>
                      <a:pt x="214" y="95"/>
                    </a:lnTo>
                    <a:lnTo>
                      <a:pt x="207" y="106"/>
                    </a:lnTo>
                    <a:lnTo>
                      <a:pt x="198" y="119"/>
                    </a:lnTo>
                    <a:lnTo>
                      <a:pt x="189" y="135"/>
                    </a:lnTo>
                    <a:lnTo>
                      <a:pt x="180" y="150"/>
                    </a:lnTo>
                    <a:lnTo>
                      <a:pt x="176" y="168"/>
                    </a:lnTo>
                    <a:lnTo>
                      <a:pt x="176" y="186"/>
                    </a:lnTo>
                    <a:lnTo>
                      <a:pt x="185" y="201"/>
                    </a:lnTo>
                    <a:lnTo>
                      <a:pt x="205" y="219"/>
                    </a:lnTo>
                    <a:lnTo>
                      <a:pt x="236" y="236"/>
                    </a:lnTo>
                    <a:lnTo>
                      <a:pt x="280" y="252"/>
                    </a:lnTo>
                    <a:lnTo>
                      <a:pt x="315" y="265"/>
                    </a:lnTo>
                    <a:lnTo>
                      <a:pt x="342" y="272"/>
                    </a:lnTo>
                    <a:lnTo>
                      <a:pt x="361" y="276"/>
                    </a:lnTo>
                    <a:lnTo>
                      <a:pt x="375" y="281"/>
                    </a:lnTo>
                    <a:lnTo>
                      <a:pt x="381" y="283"/>
                    </a:lnTo>
                    <a:lnTo>
                      <a:pt x="384" y="287"/>
                    </a:lnTo>
                    <a:lnTo>
                      <a:pt x="384" y="298"/>
                    </a:lnTo>
                    <a:lnTo>
                      <a:pt x="379" y="316"/>
                    </a:lnTo>
                    <a:lnTo>
                      <a:pt x="377" y="333"/>
                    </a:lnTo>
                    <a:lnTo>
                      <a:pt x="377" y="351"/>
                    </a:lnTo>
                    <a:lnTo>
                      <a:pt x="377" y="367"/>
                    </a:lnTo>
                    <a:lnTo>
                      <a:pt x="384" y="375"/>
                    </a:lnTo>
                    <a:lnTo>
                      <a:pt x="397" y="380"/>
                    </a:lnTo>
                    <a:lnTo>
                      <a:pt x="419" y="384"/>
                    </a:lnTo>
                    <a:lnTo>
                      <a:pt x="445" y="391"/>
                    </a:lnTo>
                    <a:lnTo>
                      <a:pt x="476" y="397"/>
                    </a:lnTo>
                    <a:lnTo>
                      <a:pt x="505" y="404"/>
                    </a:lnTo>
                    <a:lnTo>
                      <a:pt x="529" y="408"/>
                    </a:lnTo>
                    <a:lnTo>
                      <a:pt x="547" y="411"/>
                    </a:lnTo>
                    <a:lnTo>
                      <a:pt x="553" y="413"/>
                    </a:lnTo>
                    <a:lnTo>
                      <a:pt x="553" y="406"/>
                    </a:lnTo>
                    <a:lnTo>
                      <a:pt x="553" y="393"/>
                    </a:lnTo>
                    <a:lnTo>
                      <a:pt x="556" y="373"/>
                    </a:lnTo>
                    <a:lnTo>
                      <a:pt x="558" y="351"/>
                    </a:lnTo>
                    <a:lnTo>
                      <a:pt x="562" y="331"/>
                    </a:lnTo>
                    <a:lnTo>
                      <a:pt x="571" y="314"/>
                    </a:lnTo>
                    <a:lnTo>
                      <a:pt x="582" y="307"/>
                    </a:lnTo>
                    <a:lnTo>
                      <a:pt x="595" y="307"/>
                    </a:lnTo>
                    <a:lnTo>
                      <a:pt x="620" y="307"/>
                    </a:lnTo>
                    <a:lnTo>
                      <a:pt x="651" y="311"/>
                    </a:lnTo>
                    <a:lnTo>
                      <a:pt x="686" y="314"/>
                    </a:lnTo>
                    <a:lnTo>
                      <a:pt x="723" y="318"/>
                    </a:lnTo>
                    <a:lnTo>
                      <a:pt x="761" y="322"/>
                    </a:lnTo>
                    <a:lnTo>
                      <a:pt x="794" y="325"/>
                    </a:lnTo>
                    <a:lnTo>
                      <a:pt x="821" y="329"/>
                    </a:lnTo>
                    <a:lnTo>
                      <a:pt x="838" y="331"/>
                    </a:lnTo>
                    <a:lnTo>
                      <a:pt x="845" y="331"/>
                    </a:lnTo>
                    <a:lnTo>
                      <a:pt x="843" y="336"/>
                    </a:lnTo>
                    <a:lnTo>
                      <a:pt x="840" y="351"/>
                    </a:lnTo>
                    <a:lnTo>
                      <a:pt x="836" y="371"/>
                    </a:lnTo>
                    <a:lnTo>
                      <a:pt x="834" y="395"/>
                    </a:lnTo>
                    <a:lnTo>
                      <a:pt x="832" y="419"/>
                    </a:lnTo>
                    <a:lnTo>
                      <a:pt x="836" y="444"/>
                    </a:lnTo>
                    <a:lnTo>
                      <a:pt x="843" y="464"/>
                    </a:lnTo>
                    <a:lnTo>
                      <a:pt x="856" y="475"/>
                    </a:lnTo>
                    <a:lnTo>
                      <a:pt x="878" y="481"/>
                    </a:lnTo>
                    <a:lnTo>
                      <a:pt x="902" y="481"/>
                    </a:lnTo>
                    <a:lnTo>
                      <a:pt x="929" y="481"/>
                    </a:lnTo>
                    <a:lnTo>
                      <a:pt x="955" y="479"/>
                    </a:lnTo>
                    <a:lnTo>
                      <a:pt x="977" y="475"/>
                    </a:lnTo>
                    <a:lnTo>
                      <a:pt x="993" y="472"/>
                    </a:lnTo>
                    <a:lnTo>
                      <a:pt x="999" y="470"/>
                    </a:lnTo>
                    <a:lnTo>
                      <a:pt x="997" y="466"/>
                    </a:lnTo>
                    <a:lnTo>
                      <a:pt x="995" y="453"/>
                    </a:lnTo>
                    <a:lnTo>
                      <a:pt x="990" y="435"/>
                    </a:lnTo>
                    <a:lnTo>
                      <a:pt x="986" y="413"/>
                    </a:lnTo>
                    <a:lnTo>
                      <a:pt x="984" y="389"/>
                    </a:lnTo>
                    <a:lnTo>
                      <a:pt x="982" y="367"/>
                    </a:lnTo>
                    <a:lnTo>
                      <a:pt x="984" y="349"/>
                    </a:lnTo>
                    <a:lnTo>
                      <a:pt x="988" y="336"/>
                    </a:lnTo>
                    <a:lnTo>
                      <a:pt x="999" y="331"/>
                    </a:lnTo>
                    <a:lnTo>
                      <a:pt x="1017" y="331"/>
                    </a:lnTo>
                    <a:lnTo>
                      <a:pt x="1046" y="331"/>
                    </a:lnTo>
                    <a:lnTo>
                      <a:pt x="1081" y="331"/>
                    </a:lnTo>
                    <a:lnTo>
                      <a:pt x="1123" y="329"/>
                    </a:lnTo>
                    <a:lnTo>
                      <a:pt x="1165" y="329"/>
                    </a:lnTo>
                    <a:lnTo>
                      <a:pt x="1207" y="329"/>
                    </a:lnTo>
                    <a:lnTo>
                      <a:pt x="1244" y="327"/>
                    </a:lnTo>
                    <a:lnTo>
                      <a:pt x="1275" y="327"/>
                    </a:lnTo>
                    <a:lnTo>
                      <a:pt x="1295" y="327"/>
                    </a:lnTo>
                    <a:lnTo>
                      <a:pt x="1304" y="327"/>
                    </a:lnTo>
                    <a:lnTo>
                      <a:pt x="1304" y="333"/>
                    </a:lnTo>
                    <a:lnTo>
                      <a:pt x="1304" y="353"/>
                    </a:lnTo>
                    <a:lnTo>
                      <a:pt x="1304" y="378"/>
                    </a:lnTo>
                    <a:lnTo>
                      <a:pt x="1308" y="406"/>
                    </a:lnTo>
                    <a:lnTo>
                      <a:pt x="1310" y="428"/>
                    </a:lnTo>
                    <a:lnTo>
                      <a:pt x="1317" y="442"/>
                    </a:lnTo>
                    <a:lnTo>
                      <a:pt x="1330" y="446"/>
                    </a:lnTo>
                    <a:lnTo>
                      <a:pt x="1350" y="444"/>
                    </a:lnTo>
                    <a:lnTo>
                      <a:pt x="1374" y="439"/>
                    </a:lnTo>
                    <a:lnTo>
                      <a:pt x="1403" y="433"/>
                    </a:lnTo>
                    <a:lnTo>
                      <a:pt x="1430" y="426"/>
                    </a:lnTo>
                    <a:lnTo>
                      <a:pt x="1452" y="419"/>
                    </a:lnTo>
                    <a:lnTo>
                      <a:pt x="1467" y="415"/>
                    </a:lnTo>
                    <a:lnTo>
                      <a:pt x="1474" y="413"/>
                    </a:lnTo>
                    <a:lnTo>
                      <a:pt x="1472" y="408"/>
                    </a:lnTo>
                    <a:lnTo>
                      <a:pt x="1469" y="395"/>
                    </a:lnTo>
                    <a:lnTo>
                      <a:pt x="1465" y="380"/>
                    </a:lnTo>
                    <a:lnTo>
                      <a:pt x="1463" y="360"/>
                    </a:lnTo>
                    <a:lnTo>
                      <a:pt x="1465" y="340"/>
                    </a:lnTo>
                    <a:lnTo>
                      <a:pt x="1467" y="320"/>
                    </a:lnTo>
                    <a:lnTo>
                      <a:pt x="1478" y="307"/>
                    </a:lnTo>
                    <a:lnTo>
                      <a:pt x="1494" y="300"/>
                    </a:lnTo>
                    <a:lnTo>
                      <a:pt x="1527" y="296"/>
                    </a:lnTo>
                    <a:lnTo>
                      <a:pt x="1562" y="289"/>
                    </a:lnTo>
                    <a:lnTo>
                      <a:pt x="1595" y="281"/>
                    </a:lnTo>
                    <a:lnTo>
                      <a:pt x="1628" y="272"/>
                    </a:lnTo>
                    <a:lnTo>
                      <a:pt x="1657" y="265"/>
                    </a:lnTo>
                    <a:lnTo>
                      <a:pt x="1683" y="261"/>
                    </a:lnTo>
                    <a:lnTo>
                      <a:pt x="1703" y="258"/>
                    </a:lnTo>
                    <a:lnTo>
                      <a:pt x="1714" y="261"/>
                    </a:lnTo>
                    <a:lnTo>
                      <a:pt x="1719" y="269"/>
                    </a:lnTo>
                    <a:lnTo>
                      <a:pt x="1717" y="287"/>
                    </a:lnTo>
                    <a:lnTo>
                      <a:pt x="1719" y="309"/>
                    </a:lnTo>
                    <a:lnTo>
                      <a:pt x="1721" y="329"/>
                    </a:lnTo>
                    <a:lnTo>
                      <a:pt x="1728" y="347"/>
                    </a:lnTo>
                    <a:lnTo>
                      <a:pt x="1736" y="360"/>
                    </a:lnTo>
                    <a:lnTo>
                      <a:pt x="1747" y="364"/>
                    </a:lnTo>
                    <a:lnTo>
                      <a:pt x="1761" y="364"/>
                    </a:lnTo>
                    <a:lnTo>
                      <a:pt x="1781" y="360"/>
                    </a:lnTo>
                    <a:lnTo>
                      <a:pt x="1805" y="353"/>
                    </a:lnTo>
                    <a:lnTo>
                      <a:pt x="1827" y="347"/>
                    </a:lnTo>
                    <a:lnTo>
                      <a:pt x="1847" y="342"/>
                    </a:lnTo>
                    <a:lnTo>
                      <a:pt x="1862" y="338"/>
                    </a:lnTo>
                    <a:lnTo>
                      <a:pt x="1867" y="336"/>
                    </a:lnTo>
                    <a:lnTo>
                      <a:pt x="1864" y="333"/>
                    </a:lnTo>
                    <a:lnTo>
                      <a:pt x="1858" y="325"/>
                    </a:lnTo>
                    <a:lnTo>
                      <a:pt x="1851" y="314"/>
                    </a:lnTo>
                    <a:lnTo>
                      <a:pt x="1842" y="298"/>
                    </a:lnTo>
                    <a:lnTo>
                      <a:pt x="1838" y="283"/>
                    </a:lnTo>
                    <a:lnTo>
                      <a:pt x="1836" y="265"/>
                    </a:lnTo>
                    <a:lnTo>
                      <a:pt x="1838" y="250"/>
                    </a:lnTo>
                    <a:lnTo>
                      <a:pt x="1849" y="236"/>
                    </a:lnTo>
                    <a:lnTo>
                      <a:pt x="1867" y="225"/>
                    </a:lnTo>
                    <a:lnTo>
                      <a:pt x="1889" y="219"/>
                    </a:lnTo>
                    <a:lnTo>
                      <a:pt x="1913" y="212"/>
                    </a:lnTo>
                    <a:lnTo>
                      <a:pt x="1942" y="203"/>
                    </a:lnTo>
                    <a:lnTo>
                      <a:pt x="1968" y="194"/>
                    </a:lnTo>
                    <a:lnTo>
                      <a:pt x="1997" y="181"/>
                    </a:lnTo>
                    <a:lnTo>
                      <a:pt x="2021" y="166"/>
                    </a:lnTo>
                    <a:lnTo>
                      <a:pt x="2043" y="148"/>
                    </a:lnTo>
                    <a:lnTo>
                      <a:pt x="2061" y="126"/>
                    </a:lnTo>
                    <a:lnTo>
                      <a:pt x="2072" y="97"/>
                    </a:lnTo>
                    <a:lnTo>
                      <a:pt x="2076" y="64"/>
                    </a:lnTo>
                    <a:lnTo>
                      <a:pt x="2072" y="27"/>
                    </a:lnTo>
                    <a:lnTo>
                      <a:pt x="216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2" name="Freeform 149"/>
              <p:cNvSpPr>
                <a:spLocks/>
              </p:cNvSpPr>
              <p:nvPr/>
            </p:nvSpPr>
            <p:spPr bwMode="auto">
              <a:xfrm>
                <a:off x="1198563" y="3095625"/>
                <a:ext cx="623888" cy="1225550"/>
              </a:xfrm>
              <a:custGeom>
                <a:avLst/>
                <a:gdLst>
                  <a:gd name="T0" fmla="*/ 254 w 393"/>
                  <a:gd name="T1" fmla="*/ 0 h 772"/>
                  <a:gd name="T2" fmla="*/ 254 w 393"/>
                  <a:gd name="T3" fmla="*/ 7 h 772"/>
                  <a:gd name="T4" fmla="*/ 260 w 393"/>
                  <a:gd name="T5" fmla="*/ 25 h 772"/>
                  <a:gd name="T6" fmla="*/ 269 w 393"/>
                  <a:gd name="T7" fmla="*/ 55 h 772"/>
                  <a:gd name="T8" fmla="*/ 278 w 393"/>
                  <a:gd name="T9" fmla="*/ 95 h 772"/>
                  <a:gd name="T10" fmla="*/ 291 w 393"/>
                  <a:gd name="T11" fmla="*/ 144 h 772"/>
                  <a:gd name="T12" fmla="*/ 305 w 393"/>
                  <a:gd name="T13" fmla="*/ 201 h 772"/>
                  <a:gd name="T14" fmla="*/ 318 w 393"/>
                  <a:gd name="T15" fmla="*/ 263 h 772"/>
                  <a:gd name="T16" fmla="*/ 333 w 393"/>
                  <a:gd name="T17" fmla="*/ 329 h 772"/>
                  <a:gd name="T18" fmla="*/ 347 w 393"/>
                  <a:gd name="T19" fmla="*/ 400 h 772"/>
                  <a:gd name="T20" fmla="*/ 360 w 393"/>
                  <a:gd name="T21" fmla="*/ 472 h 772"/>
                  <a:gd name="T22" fmla="*/ 371 w 393"/>
                  <a:gd name="T23" fmla="*/ 547 h 772"/>
                  <a:gd name="T24" fmla="*/ 382 w 393"/>
                  <a:gd name="T25" fmla="*/ 620 h 772"/>
                  <a:gd name="T26" fmla="*/ 388 w 393"/>
                  <a:gd name="T27" fmla="*/ 693 h 772"/>
                  <a:gd name="T28" fmla="*/ 393 w 393"/>
                  <a:gd name="T29" fmla="*/ 761 h 772"/>
                  <a:gd name="T30" fmla="*/ 386 w 393"/>
                  <a:gd name="T31" fmla="*/ 764 h 772"/>
                  <a:gd name="T32" fmla="*/ 366 w 393"/>
                  <a:gd name="T33" fmla="*/ 768 h 772"/>
                  <a:gd name="T34" fmla="*/ 338 w 393"/>
                  <a:gd name="T35" fmla="*/ 770 h 772"/>
                  <a:gd name="T36" fmla="*/ 298 w 393"/>
                  <a:gd name="T37" fmla="*/ 772 h 772"/>
                  <a:gd name="T38" fmla="*/ 249 w 393"/>
                  <a:gd name="T39" fmla="*/ 770 h 772"/>
                  <a:gd name="T40" fmla="*/ 196 w 393"/>
                  <a:gd name="T41" fmla="*/ 766 h 772"/>
                  <a:gd name="T42" fmla="*/ 135 w 393"/>
                  <a:gd name="T43" fmla="*/ 752 h 772"/>
                  <a:gd name="T44" fmla="*/ 71 w 393"/>
                  <a:gd name="T45" fmla="*/ 730 h 772"/>
                  <a:gd name="T46" fmla="*/ 4 w 393"/>
                  <a:gd name="T47" fmla="*/ 700 h 772"/>
                  <a:gd name="T48" fmla="*/ 2 w 393"/>
                  <a:gd name="T49" fmla="*/ 693 h 772"/>
                  <a:gd name="T50" fmla="*/ 0 w 393"/>
                  <a:gd name="T51" fmla="*/ 677 h 772"/>
                  <a:gd name="T52" fmla="*/ 0 w 393"/>
                  <a:gd name="T53" fmla="*/ 649 h 772"/>
                  <a:gd name="T54" fmla="*/ 2 w 393"/>
                  <a:gd name="T55" fmla="*/ 609 h 772"/>
                  <a:gd name="T56" fmla="*/ 9 w 393"/>
                  <a:gd name="T57" fmla="*/ 561 h 772"/>
                  <a:gd name="T58" fmla="*/ 22 w 393"/>
                  <a:gd name="T59" fmla="*/ 503 h 772"/>
                  <a:gd name="T60" fmla="*/ 33 w 393"/>
                  <a:gd name="T61" fmla="*/ 468 h 772"/>
                  <a:gd name="T62" fmla="*/ 46 w 393"/>
                  <a:gd name="T63" fmla="*/ 424 h 772"/>
                  <a:gd name="T64" fmla="*/ 64 w 393"/>
                  <a:gd name="T65" fmla="*/ 375 h 772"/>
                  <a:gd name="T66" fmla="*/ 82 w 393"/>
                  <a:gd name="T67" fmla="*/ 325 h 772"/>
                  <a:gd name="T68" fmla="*/ 104 w 393"/>
                  <a:gd name="T69" fmla="*/ 269 h 772"/>
                  <a:gd name="T70" fmla="*/ 126 w 393"/>
                  <a:gd name="T71" fmla="*/ 216 h 772"/>
                  <a:gd name="T72" fmla="*/ 148 w 393"/>
                  <a:gd name="T73" fmla="*/ 164 h 772"/>
                  <a:gd name="T74" fmla="*/ 170 w 393"/>
                  <a:gd name="T75" fmla="*/ 115 h 772"/>
                  <a:gd name="T76" fmla="*/ 194 w 393"/>
                  <a:gd name="T77" fmla="*/ 73 h 772"/>
                  <a:gd name="T78" fmla="*/ 214 w 393"/>
                  <a:gd name="T79" fmla="*/ 38 h 772"/>
                  <a:gd name="T80" fmla="*/ 234 w 393"/>
                  <a:gd name="T81" fmla="*/ 14 h 772"/>
                  <a:gd name="T82" fmla="*/ 254 w 393"/>
                  <a:gd name="T83" fmla="*/ 0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3" h="772">
                    <a:moveTo>
                      <a:pt x="254" y="0"/>
                    </a:moveTo>
                    <a:lnTo>
                      <a:pt x="254" y="7"/>
                    </a:lnTo>
                    <a:lnTo>
                      <a:pt x="260" y="25"/>
                    </a:lnTo>
                    <a:lnTo>
                      <a:pt x="269" y="55"/>
                    </a:lnTo>
                    <a:lnTo>
                      <a:pt x="278" y="95"/>
                    </a:lnTo>
                    <a:lnTo>
                      <a:pt x="291" y="144"/>
                    </a:lnTo>
                    <a:lnTo>
                      <a:pt x="305" y="201"/>
                    </a:lnTo>
                    <a:lnTo>
                      <a:pt x="318" y="263"/>
                    </a:lnTo>
                    <a:lnTo>
                      <a:pt x="333" y="329"/>
                    </a:lnTo>
                    <a:lnTo>
                      <a:pt x="347" y="400"/>
                    </a:lnTo>
                    <a:lnTo>
                      <a:pt x="360" y="472"/>
                    </a:lnTo>
                    <a:lnTo>
                      <a:pt x="371" y="547"/>
                    </a:lnTo>
                    <a:lnTo>
                      <a:pt x="382" y="620"/>
                    </a:lnTo>
                    <a:lnTo>
                      <a:pt x="388" y="693"/>
                    </a:lnTo>
                    <a:lnTo>
                      <a:pt x="393" y="761"/>
                    </a:lnTo>
                    <a:lnTo>
                      <a:pt x="386" y="764"/>
                    </a:lnTo>
                    <a:lnTo>
                      <a:pt x="366" y="768"/>
                    </a:lnTo>
                    <a:lnTo>
                      <a:pt x="338" y="770"/>
                    </a:lnTo>
                    <a:lnTo>
                      <a:pt x="298" y="772"/>
                    </a:lnTo>
                    <a:lnTo>
                      <a:pt x="249" y="770"/>
                    </a:lnTo>
                    <a:lnTo>
                      <a:pt x="196" y="766"/>
                    </a:lnTo>
                    <a:lnTo>
                      <a:pt x="135" y="752"/>
                    </a:lnTo>
                    <a:lnTo>
                      <a:pt x="71" y="730"/>
                    </a:lnTo>
                    <a:lnTo>
                      <a:pt x="4" y="700"/>
                    </a:lnTo>
                    <a:lnTo>
                      <a:pt x="2" y="693"/>
                    </a:lnTo>
                    <a:lnTo>
                      <a:pt x="0" y="677"/>
                    </a:lnTo>
                    <a:lnTo>
                      <a:pt x="0" y="649"/>
                    </a:lnTo>
                    <a:lnTo>
                      <a:pt x="2" y="609"/>
                    </a:lnTo>
                    <a:lnTo>
                      <a:pt x="9" y="561"/>
                    </a:lnTo>
                    <a:lnTo>
                      <a:pt x="22" y="503"/>
                    </a:lnTo>
                    <a:lnTo>
                      <a:pt x="33" y="468"/>
                    </a:lnTo>
                    <a:lnTo>
                      <a:pt x="46" y="424"/>
                    </a:lnTo>
                    <a:lnTo>
                      <a:pt x="64" y="375"/>
                    </a:lnTo>
                    <a:lnTo>
                      <a:pt x="82" y="325"/>
                    </a:lnTo>
                    <a:lnTo>
                      <a:pt x="104" y="269"/>
                    </a:lnTo>
                    <a:lnTo>
                      <a:pt x="126" y="216"/>
                    </a:lnTo>
                    <a:lnTo>
                      <a:pt x="148" y="164"/>
                    </a:lnTo>
                    <a:lnTo>
                      <a:pt x="170" y="115"/>
                    </a:lnTo>
                    <a:lnTo>
                      <a:pt x="194" y="73"/>
                    </a:lnTo>
                    <a:lnTo>
                      <a:pt x="214" y="38"/>
                    </a:lnTo>
                    <a:lnTo>
                      <a:pt x="234" y="14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3" name="Freeform 150"/>
              <p:cNvSpPr>
                <a:spLocks/>
              </p:cNvSpPr>
              <p:nvPr/>
            </p:nvSpPr>
            <p:spPr bwMode="auto">
              <a:xfrm>
                <a:off x="3041650" y="3040063"/>
                <a:ext cx="633413" cy="1263650"/>
              </a:xfrm>
              <a:custGeom>
                <a:avLst/>
                <a:gdLst>
                  <a:gd name="T0" fmla="*/ 18 w 399"/>
                  <a:gd name="T1" fmla="*/ 0 h 796"/>
                  <a:gd name="T2" fmla="*/ 68 w 399"/>
                  <a:gd name="T3" fmla="*/ 31 h 796"/>
                  <a:gd name="T4" fmla="*/ 115 w 399"/>
                  <a:gd name="T5" fmla="*/ 68 h 796"/>
                  <a:gd name="T6" fmla="*/ 161 w 399"/>
                  <a:gd name="T7" fmla="*/ 110 h 796"/>
                  <a:gd name="T8" fmla="*/ 201 w 399"/>
                  <a:gd name="T9" fmla="*/ 159 h 796"/>
                  <a:gd name="T10" fmla="*/ 238 w 399"/>
                  <a:gd name="T11" fmla="*/ 210 h 796"/>
                  <a:gd name="T12" fmla="*/ 274 w 399"/>
                  <a:gd name="T13" fmla="*/ 260 h 796"/>
                  <a:gd name="T14" fmla="*/ 305 w 399"/>
                  <a:gd name="T15" fmla="*/ 315 h 796"/>
                  <a:gd name="T16" fmla="*/ 331 w 399"/>
                  <a:gd name="T17" fmla="*/ 366 h 796"/>
                  <a:gd name="T18" fmla="*/ 353 w 399"/>
                  <a:gd name="T19" fmla="*/ 417 h 796"/>
                  <a:gd name="T20" fmla="*/ 373 w 399"/>
                  <a:gd name="T21" fmla="*/ 465 h 796"/>
                  <a:gd name="T22" fmla="*/ 386 w 399"/>
                  <a:gd name="T23" fmla="*/ 507 h 796"/>
                  <a:gd name="T24" fmla="*/ 395 w 399"/>
                  <a:gd name="T25" fmla="*/ 545 h 796"/>
                  <a:gd name="T26" fmla="*/ 399 w 399"/>
                  <a:gd name="T27" fmla="*/ 574 h 796"/>
                  <a:gd name="T28" fmla="*/ 397 w 399"/>
                  <a:gd name="T29" fmla="*/ 596 h 796"/>
                  <a:gd name="T30" fmla="*/ 388 w 399"/>
                  <a:gd name="T31" fmla="*/ 613 h 796"/>
                  <a:gd name="T32" fmla="*/ 373 w 399"/>
                  <a:gd name="T33" fmla="*/ 633 h 796"/>
                  <a:gd name="T34" fmla="*/ 349 w 399"/>
                  <a:gd name="T35" fmla="*/ 655 h 796"/>
                  <a:gd name="T36" fmla="*/ 320 w 399"/>
                  <a:gd name="T37" fmla="*/ 677 h 796"/>
                  <a:gd name="T38" fmla="*/ 287 w 399"/>
                  <a:gd name="T39" fmla="*/ 699 h 796"/>
                  <a:gd name="T40" fmla="*/ 252 w 399"/>
                  <a:gd name="T41" fmla="*/ 721 h 796"/>
                  <a:gd name="T42" fmla="*/ 214 w 399"/>
                  <a:gd name="T43" fmla="*/ 741 h 796"/>
                  <a:gd name="T44" fmla="*/ 177 w 399"/>
                  <a:gd name="T45" fmla="*/ 759 h 796"/>
                  <a:gd name="T46" fmla="*/ 141 w 399"/>
                  <a:gd name="T47" fmla="*/ 774 h 796"/>
                  <a:gd name="T48" fmla="*/ 106 w 399"/>
                  <a:gd name="T49" fmla="*/ 785 h 796"/>
                  <a:gd name="T50" fmla="*/ 75 w 399"/>
                  <a:gd name="T51" fmla="*/ 794 h 796"/>
                  <a:gd name="T52" fmla="*/ 51 w 399"/>
                  <a:gd name="T53" fmla="*/ 796 h 796"/>
                  <a:gd name="T54" fmla="*/ 31 w 399"/>
                  <a:gd name="T55" fmla="*/ 792 h 796"/>
                  <a:gd name="T56" fmla="*/ 18 w 399"/>
                  <a:gd name="T57" fmla="*/ 783 h 796"/>
                  <a:gd name="T58" fmla="*/ 11 w 399"/>
                  <a:gd name="T59" fmla="*/ 765 h 796"/>
                  <a:gd name="T60" fmla="*/ 7 w 399"/>
                  <a:gd name="T61" fmla="*/ 737 h 796"/>
                  <a:gd name="T62" fmla="*/ 4 w 399"/>
                  <a:gd name="T63" fmla="*/ 695 h 796"/>
                  <a:gd name="T64" fmla="*/ 2 w 399"/>
                  <a:gd name="T65" fmla="*/ 649 h 796"/>
                  <a:gd name="T66" fmla="*/ 2 w 399"/>
                  <a:gd name="T67" fmla="*/ 591 h 796"/>
                  <a:gd name="T68" fmla="*/ 0 w 399"/>
                  <a:gd name="T69" fmla="*/ 532 h 796"/>
                  <a:gd name="T70" fmla="*/ 2 w 399"/>
                  <a:gd name="T71" fmla="*/ 468 h 796"/>
                  <a:gd name="T72" fmla="*/ 2 w 399"/>
                  <a:gd name="T73" fmla="*/ 401 h 796"/>
                  <a:gd name="T74" fmla="*/ 4 w 399"/>
                  <a:gd name="T75" fmla="*/ 335 h 796"/>
                  <a:gd name="T76" fmla="*/ 7 w 399"/>
                  <a:gd name="T77" fmla="*/ 271 h 796"/>
                  <a:gd name="T78" fmla="*/ 9 w 399"/>
                  <a:gd name="T79" fmla="*/ 210 h 796"/>
                  <a:gd name="T80" fmla="*/ 11 w 399"/>
                  <a:gd name="T81" fmla="*/ 152 h 796"/>
                  <a:gd name="T82" fmla="*/ 13 w 399"/>
                  <a:gd name="T83" fmla="*/ 104 h 796"/>
                  <a:gd name="T84" fmla="*/ 15 w 399"/>
                  <a:gd name="T85" fmla="*/ 62 h 796"/>
                  <a:gd name="T86" fmla="*/ 18 w 399"/>
                  <a:gd name="T87" fmla="*/ 29 h 796"/>
                  <a:gd name="T88" fmla="*/ 18 w 399"/>
                  <a:gd name="T89" fmla="*/ 9 h 796"/>
                  <a:gd name="T90" fmla="*/ 18 w 399"/>
                  <a:gd name="T91" fmla="*/ 0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99" h="796">
                    <a:moveTo>
                      <a:pt x="18" y="0"/>
                    </a:moveTo>
                    <a:lnTo>
                      <a:pt x="68" y="31"/>
                    </a:lnTo>
                    <a:lnTo>
                      <a:pt x="115" y="68"/>
                    </a:lnTo>
                    <a:lnTo>
                      <a:pt x="161" y="110"/>
                    </a:lnTo>
                    <a:lnTo>
                      <a:pt x="201" y="159"/>
                    </a:lnTo>
                    <a:lnTo>
                      <a:pt x="238" y="210"/>
                    </a:lnTo>
                    <a:lnTo>
                      <a:pt x="274" y="260"/>
                    </a:lnTo>
                    <a:lnTo>
                      <a:pt x="305" y="315"/>
                    </a:lnTo>
                    <a:lnTo>
                      <a:pt x="331" y="366"/>
                    </a:lnTo>
                    <a:lnTo>
                      <a:pt x="353" y="417"/>
                    </a:lnTo>
                    <a:lnTo>
                      <a:pt x="373" y="465"/>
                    </a:lnTo>
                    <a:lnTo>
                      <a:pt x="386" y="507"/>
                    </a:lnTo>
                    <a:lnTo>
                      <a:pt x="395" y="545"/>
                    </a:lnTo>
                    <a:lnTo>
                      <a:pt x="399" y="574"/>
                    </a:lnTo>
                    <a:lnTo>
                      <a:pt x="397" y="596"/>
                    </a:lnTo>
                    <a:lnTo>
                      <a:pt x="388" y="613"/>
                    </a:lnTo>
                    <a:lnTo>
                      <a:pt x="373" y="633"/>
                    </a:lnTo>
                    <a:lnTo>
                      <a:pt x="349" y="655"/>
                    </a:lnTo>
                    <a:lnTo>
                      <a:pt x="320" y="677"/>
                    </a:lnTo>
                    <a:lnTo>
                      <a:pt x="287" y="699"/>
                    </a:lnTo>
                    <a:lnTo>
                      <a:pt x="252" y="721"/>
                    </a:lnTo>
                    <a:lnTo>
                      <a:pt x="214" y="741"/>
                    </a:lnTo>
                    <a:lnTo>
                      <a:pt x="177" y="759"/>
                    </a:lnTo>
                    <a:lnTo>
                      <a:pt x="141" y="774"/>
                    </a:lnTo>
                    <a:lnTo>
                      <a:pt x="106" y="785"/>
                    </a:lnTo>
                    <a:lnTo>
                      <a:pt x="75" y="794"/>
                    </a:lnTo>
                    <a:lnTo>
                      <a:pt x="51" y="796"/>
                    </a:lnTo>
                    <a:lnTo>
                      <a:pt x="31" y="792"/>
                    </a:lnTo>
                    <a:lnTo>
                      <a:pt x="18" y="783"/>
                    </a:lnTo>
                    <a:lnTo>
                      <a:pt x="11" y="765"/>
                    </a:lnTo>
                    <a:lnTo>
                      <a:pt x="7" y="737"/>
                    </a:lnTo>
                    <a:lnTo>
                      <a:pt x="4" y="695"/>
                    </a:lnTo>
                    <a:lnTo>
                      <a:pt x="2" y="649"/>
                    </a:lnTo>
                    <a:lnTo>
                      <a:pt x="2" y="591"/>
                    </a:lnTo>
                    <a:lnTo>
                      <a:pt x="0" y="532"/>
                    </a:lnTo>
                    <a:lnTo>
                      <a:pt x="2" y="468"/>
                    </a:lnTo>
                    <a:lnTo>
                      <a:pt x="2" y="401"/>
                    </a:lnTo>
                    <a:lnTo>
                      <a:pt x="4" y="335"/>
                    </a:lnTo>
                    <a:lnTo>
                      <a:pt x="7" y="271"/>
                    </a:lnTo>
                    <a:lnTo>
                      <a:pt x="9" y="210"/>
                    </a:lnTo>
                    <a:lnTo>
                      <a:pt x="11" y="152"/>
                    </a:lnTo>
                    <a:lnTo>
                      <a:pt x="13" y="104"/>
                    </a:lnTo>
                    <a:lnTo>
                      <a:pt x="15" y="62"/>
                    </a:lnTo>
                    <a:lnTo>
                      <a:pt x="18" y="29"/>
                    </a:lnTo>
                    <a:lnTo>
                      <a:pt x="18" y="9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Freeform 151"/>
              <p:cNvSpPr>
                <a:spLocks/>
              </p:cNvSpPr>
              <p:nvPr/>
            </p:nvSpPr>
            <p:spPr bwMode="auto">
              <a:xfrm>
                <a:off x="1198563" y="3589338"/>
                <a:ext cx="623888" cy="731838"/>
              </a:xfrm>
              <a:custGeom>
                <a:avLst/>
                <a:gdLst>
                  <a:gd name="T0" fmla="*/ 86 w 393"/>
                  <a:gd name="T1" fmla="*/ 0 h 461"/>
                  <a:gd name="T2" fmla="*/ 77 w 393"/>
                  <a:gd name="T3" fmla="*/ 49 h 461"/>
                  <a:gd name="T4" fmla="*/ 71 w 393"/>
                  <a:gd name="T5" fmla="*/ 97 h 461"/>
                  <a:gd name="T6" fmla="*/ 64 w 393"/>
                  <a:gd name="T7" fmla="*/ 141 h 461"/>
                  <a:gd name="T8" fmla="*/ 60 w 393"/>
                  <a:gd name="T9" fmla="*/ 186 h 461"/>
                  <a:gd name="T10" fmla="*/ 60 w 393"/>
                  <a:gd name="T11" fmla="*/ 223 h 461"/>
                  <a:gd name="T12" fmla="*/ 62 w 393"/>
                  <a:gd name="T13" fmla="*/ 254 h 461"/>
                  <a:gd name="T14" fmla="*/ 66 w 393"/>
                  <a:gd name="T15" fmla="*/ 278 h 461"/>
                  <a:gd name="T16" fmla="*/ 75 w 393"/>
                  <a:gd name="T17" fmla="*/ 294 h 461"/>
                  <a:gd name="T18" fmla="*/ 95 w 393"/>
                  <a:gd name="T19" fmla="*/ 305 h 461"/>
                  <a:gd name="T20" fmla="*/ 126 w 393"/>
                  <a:gd name="T21" fmla="*/ 314 h 461"/>
                  <a:gd name="T22" fmla="*/ 163 w 393"/>
                  <a:gd name="T23" fmla="*/ 320 h 461"/>
                  <a:gd name="T24" fmla="*/ 208 w 393"/>
                  <a:gd name="T25" fmla="*/ 327 h 461"/>
                  <a:gd name="T26" fmla="*/ 254 w 393"/>
                  <a:gd name="T27" fmla="*/ 331 h 461"/>
                  <a:gd name="T28" fmla="*/ 300 w 393"/>
                  <a:gd name="T29" fmla="*/ 333 h 461"/>
                  <a:gd name="T30" fmla="*/ 344 w 393"/>
                  <a:gd name="T31" fmla="*/ 336 h 461"/>
                  <a:gd name="T32" fmla="*/ 384 w 393"/>
                  <a:gd name="T33" fmla="*/ 336 h 461"/>
                  <a:gd name="T34" fmla="*/ 388 w 393"/>
                  <a:gd name="T35" fmla="*/ 395 h 461"/>
                  <a:gd name="T36" fmla="*/ 393 w 393"/>
                  <a:gd name="T37" fmla="*/ 450 h 461"/>
                  <a:gd name="T38" fmla="*/ 386 w 393"/>
                  <a:gd name="T39" fmla="*/ 453 h 461"/>
                  <a:gd name="T40" fmla="*/ 366 w 393"/>
                  <a:gd name="T41" fmla="*/ 457 h 461"/>
                  <a:gd name="T42" fmla="*/ 338 w 393"/>
                  <a:gd name="T43" fmla="*/ 459 h 461"/>
                  <a:gd name="T44" fmla="*/ 298 w 393"/>
                  <a:gd name="T45" fmla="*/ 461 h 461"/>
                  <a:gd name="T46" fmla="*/ 249 w 393"/>
                  <a:gd name="T47" fmla="*/ 459 h 461"/>
                  <a:gd name="T48" fmla="*/ 196 w 393"/>
                  <a:gd name="T49" fmla="*/ 455 h 461"/>
                  <a:gd name="T50" fmla="*/ 135 w 393"/>
                  <a:gd name="T51" fmla="*/ 441 h 461"/>
                  <a:gd name="T52" fmla="*/ 71 w 393"/>
                  <a:gd name="T53" fmla="*/ 419 h 461"/>
                  <a:gd name="T54" fmla="*/ 4 w 393"/>
                  <a:gd name="T55" fmla="*/ 389 h 461"/>
                  <a:gd name="T56" fmla="*/ 2 w 393"/>
                  <a:gd name="T57" fmla="*/ 382 h 461"/>
                  <a:gd name="T58" fmla="*/ 0 w 393"/>
                  <a:gd name="T59" fmla="*/ 366 h 461"/>
                  <a:gd name="T60" fmla="*/ 0 w 393"/>
                  <a:gd name="T61" fmla="*/ 338 h 461"/>
                  <a:gd name="T62" fmla="*/ 2 w 393"/>
                  <a:gd name="T63" fmla="*/ 298 h 461"/>
                  <a:gd name="T64" fmla="*/ 9 w 393"/>
                  <a:gd name="T65" fmla="*/ 250 h 461"/>
                  <a:gd name="T66" fmla="*/ 22 w 393"/>
                  <a:gd name="T67" fmla="*/ 192 h 461"/>
                  <a:gd name="T68" fmla="*/ 33 w 393"/>
                  <a:gd name="T69" fmla="*/ 155 h 461"/>
                  <a:gd name="T70" fmla="*/ 49 w 393"/>
                  <a:gd name="T71" fmla="*/ 108 h 461"/>
                  <a:gd name="T72" fmla="*/ 66 w 393"/>
                  <a:gd name="T73" fmla="*/ 58 h 461"/>
                  <a:gd name="T74" fmla="*/ 86 w 393"/>
                  <a:gd name="T7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3" h="461">
                    <a:moveTo>
                      <a:pt x="86" y="0"/>
                    </a:moveTo>
                    <a:lnTo>
                      <a:pt x="77" y="49"/>
                    </a:lnTo>
                    <a:lnTo>
                      <a:pt x="71" y="97"/>
                    </a:lnTo>
                    <a:lnTo>
                      <a:pt x="64" y="141"/>
                    </a:lnTo>
                    <a:lnTo>
                      <a:pt x="60" y="186"/>
                    </a:lnTo>
                    <a:lnTo>
                      <a:pt x="60" y="223"/>
                    </a:lnTo>
                    <a:lnTo>
                      <a:pt x="62" y="254"/>
                    </a:lnTo>
                    <a:lnTo>
                      <a:pt x="66" y="278"/>
                    </a:lnTo>
                    <a:lnTo>
                      <a:pt x="75" y="294"/>
                    </a:lnTo>
                    <a:lnTo>
                      <a:pt x="95" y="305"/>
                    </a:lnTo>
                    <a:lnTo>
                      <a:pt x="126" y="314"/>
                    </a:lnTo>
                    <a:lnTo>
                      <a:pt x="163" y="320"/>
                    </a:lnTo>
                    <a:lnTo>
                      <a:pt x="208" y="327"/>
                    </a:lnTo>
                    <a:lnTo>
                      <a:pt x="254" y="331"/>
                    </a:lnTo>
                    <a:lnTo>
                      <a:pt x="300" y="333"/>
                    </a:lnTo>
                    <a:lnTo>
                      <a:pt x="344" y="336"/>
                    </a:lnTo>
                    <a:lnTo>
                      <a:pt x="384" y="336"/>
                    </a:lnTo>
                    <a:lnTo>
                      <a:pt x="388" y="395"/>
                    </a:lnTo>
                    <a:lnTo>
                      <a:pt x="393" y="450"/>
                    </a:lnTo>
                    <a:lnTo>
                      <a:pt x="386" y="453"/>
                    </a:lnTo>
                    <a:lnTo>
                      <a:pt x="366" y="457"/>
                    </a:lnTo>
                    <a:lnTo>
                      <a:pt x="338" y="459"/>
                    </a:lnTo>
                    <a:lnTo>
                      <a:pt x="298" y="461"/>
                    </a:lnTo>
                    <a:lnTo>
                      <a:pt x="249" y="459"/>
                    </a:lnTo>
                    <a:lnTo>
                      <a:pt x="196" y="455"/>
                    </a:lnTo>
                    <a:lnTo>
                      <a:pt x="135" y="441"/>
                    </a:lnTo>
                    <a:lnTo>
                      <a:pt x="71" y="419"/>
                    </a:lnTo>
                    <a:lnTo>
                      <a:pt x="4" y="389"/>
                    </a:lnTo>
                    <a:lnTo>
                      <a:pt x="2" y="382"/>
                    </a:lnTo>
                    <a:lnTo>
                      <a:pt x="0" y="366"/>
                    </a:lnTo>
                    <a:lnTo>
                      <a:pt x="0" y="338"/>
                    </a:lnTo>
                    <a:lnTo>
                      <a:pt x="2" y="298"/>
                    </a:lnTo>
                    <a:lnTo>
                      <a:pt x="9" y="250"/>
                    </a:lnTo>
                    <a:lnTo>
                      <a:pt x="22" y="192"/>
                    </a:lnTo>
                    <a:lnTo>
                      <a:pt x="33" y="155"/>
                    </a:lnTo>
                    <a:lnTo>
                      <a:pt x="49" y="108"/>
                    </a:lnTo>
                    <a:lnTo>
                      <a:pt x="66" y="58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Freeform 152"/>
              <p:cNvSpPr>
                <a:spLocks/>
              </p:cNvSpPr>
              <p:nvPr/>
            </p:nvSpPr>
            <p:spPr bwMode="auto">
              <a:xfrm>
                <a:off x="3048000" y="3292475"/>
                <a:ext cx="627063" cy="1011238"/>
              </a:xfrm>
              <a:custGeom>
                <a:avLst/>
                <a:gdLst>
                  <a:gd name="T0" fmla="*/ 197 w 395"/>
                  <a:gd name="T1" fmla="*/ 0 h 637"/>
                  <a:gd name="T2" fmla="*/ 234 w 395"/>
                  <a:gd name="T3" fmla="*/ 48 h 637"/>
                  <a:gd name="T4" fmla="*/ 270 w 395"/>
                  <a:gd name="T5" fmla="*/ 101 h 637"/>
                  <a:gd name="T6" fmla="*/ 301 w 395"/>
                  <a:gd name="T7" fmla="*/ 156 h 637"/>
                  <a:gd name="T8" fmla="*/ 327 w 395"/>
                  <a:gd name="T9" fmla="*/ 207 h 637"/>
                  <a:gd name="T10" fmla="*/ 349 w 395"/>
                  <a:gd name="T11" fmla="*/ 258 h 637"/>
                  <a:gd name="T12" fmla="*/ 369 w 395"/>
                  <a:gd name="T13" fmla="*/ 306 h 637"/>
                  <a:gd name="T14" fmla="*/ 382 w 395"/>
                  <a:gd name="T15" fmla="*/ 348 h 637"/>
                  <a:gd name="T16" fmla="*/ 391 w 395"/>
                  <a:gd name="T17" fmla="*/ 386 h 637"/>
                  <a:gd name="T18" fmla="*/ 395 w 395"/>
                  <a:gd name="T19" fmla="*/ 415 h 637"/>
                  <a:gd name="T20" fmla="*/ 393 w 395"/>
                  <a:gd name="T21" fmla="*/ 437 h 637"/>
                  <a:gd name="T22" fmla="*/ 384 w 395"/>
                  <a:gd name="T23" fmla="*/ 454 h 637"/>
                  <a:gd name="T24" fmla="*/ 369 w 395"/>
                  <a:gd name="T25" fmla="*/ 474 h 637"/>
                  <a:gd name="T26" fmla="*/ 345 w 395"/>
                  <a:gd name="T27" fmla="*/ 496 h 637"/>
                  <a:gd name="T28" fmla="*/ 316 w 395"/>
                  <a:gd name="T29" fmla="*/ 518 h 637"/>
                  <a:gd name="T30" fmla="*/ 283 w 395"/>
                  <a:gd name="T31" fmla="*/ 540 h 637"/>
                  <a:gd name="T32" fmla="*/ 248 w 395"/>
                  <a:gd name="T33" fmla="*/ 562 h 637"/>
                  <a:gd name="T34" fmla="*/ 210 w 395"/>
                  <a:gd name="T35" fmla="*/ 582 h 637"/>
                  <a:gd name="T36" fmla="*/ 173 w 395"/>
                  <a:gd name="T37" fmla="*/ 600 h 637"/>
                  <a:gd name="T38" fmla="*/ 137 w 395"/>
                  <a:gd name="T39" fmla="*/ 615 h 637"/>
                  <a:gd name="T40" fmla="*/ 102 w 395"/>
                  <a:gd name="T41" fmla="*/ 626 h 637"/>
                  <a:gd name="T42" fmla="*/ 71 w 395"/>
                  <a:gd name="T43" fmla="*/ 635 h 637"/>
                  <a:gd name="T44" fmla="*/ 47 w 395"/>
                  <a:gd name="T45" fmla="*/ 637 h 637"/>
                  <a:gd name="T46" fmla="*/ 27 w 395"/>
                  <a:gd name="T47" fmla="*/ 633 h 637"/>
                  <a:gd name="T48" fmla="*/ 14 w 395"/>
                  <a:gd name="T49" fmla="*/ 624 h 637"/>
                  <a:gd name="T50" fmla="*/ 9 w 395"/>
                  <a:gd name="T51" fmla="*/ 611 h 637"/>
                  <a:gd name="T52" fmla="*/ 5 w 395"/>
                  <a:gd name="T53" fmla="*/ 587 h 637"/>
                  <a:gd name="T54" fmla="*/ 3 w 395"/>
                  <a:gd name="T55" fmla="*/ 558 h 637"/>
                  <a:gd name="T56" fmla="*/ 0 w 395"/>
                  <a:gd name="T57" fmla="*/ 520 h 637"/>
                  <a:gd name="T58" fmla="*/ 45 w 395"/>
                  <a:gd name="T59" fmla="*/ 512 h 637"/>
                  <a:gd name="T60" fmla="*/ 91 w 395"/>
                  <a:gd name="T61" fmla="*/ 501 h 637"/>
                  <a:gd name="T62" fmla="*/ 139 w 395"/>
                  <a:gd name="T63" fmla="*/ 485 h 637"/>
                  <a:gd name="T64" fmla="*/ 188 w 395"/>
                  <a:gd name="T65" fmla="*/ 465 h 637"/>
                  <a:gd name="T66" fmla="*/ 228 w 395"/>
                  <a:gd name="T67" fmla="*/ 445 h 637"/>
                  <a:gd name="T68" fmla="*/ 263 w 395"/>
                  <a:gd name="T69" fmla="*/ 421 h 637"/>
                  <a:gd name="T70" fmla="*/ 287 w 395"/>
                  <a:gd name="T71" fmla="*/ 397 h 637"/>
                  <a:gd name="T72" fmla="*/ 296 w 395"/>
                  <a:gd name="T73" fmla="*/ 370 h 637"/>
                  <a:gd name="T74" fmla="*/ 296 w 395"/>
                  <a:gd name="T75" fmla="*/ 348 h 637"/>
                  <a:gd name="T76" fmla="*/ 292 w 395"/>
                  <a:gd name="T77" fmla="*/ 317 h 637"/>
                  <a:gd name="T78" fmla="*/ 283 w 395"/>
                  <a:gd name="T79" fmla="*/ 278 h 637"/>
                  <a:gd name="T80" fmla="*/ 272 w 395"/>
                  <a:gd name="T81" fmla="*/ 236 h 637"/>
                  <a:gd name="T82" fmla="*/ 259 w 395"/>
                  <a:gd name="T83" fmla="*/ 190 h 637"/>
                  <a:gd name="T84" fmla="*/ 243 w 395"/>
                  <a:gd name="T85" fmla="*/ 141 h 637"/>
                  <a:gd name="T86" fmla="*/ 228 w 395"/>
                  <a:gd name="T87" fmla="*/ 90 h 637"/>
                  <a:gd name="T88" fmla="*/ 212 w 395"/>
                  <a:gd name="T89" fmla="*/ 44 h 637"/>
                  <a:gd name="T90" fmla="*/ 197 w 395"/>
                  <a:gd name="T9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95" h="637">
                    <a:moveTo>
                      <a:pt x="197" y="0"/>
                    </a:moveTo>
                    <a:lnTo>
                      <a:pt x="234" y="48"/>
                    </a:lnTo>
                    <a:lnTo>
                      <a:pt x="270" y="101"/>
                    </a:lnTo>
                    <a:lnTo>
                      <a:pt x="301" y="156"/>
                    </a:lnTo>
                    <a:lnTo>
                      <a:pt x="327" y="207"/>
                    </a:lnTo>
                    <a:lnTo>
                      <a:pt x="349" y="258"/>
                    </a:lnTo>
                    <a:lnTo>
                      <a:pt x="369" y="306"/>
                    </a:lnTo>
                    <a:lnTo>
                      <a:pt x="382" y="348"/>
                    </a:lnTo>
                    <a:lnTo>
                      <a:pt x="391" y="386"/>
                    </a:lnTo>
                    <a:lnTo>
                      <a:pt x="395" y="415"/>
                    </a:lnTo>
                    <a:lnTo>
                      <a:pt x="393" y="437"/>
                    </a:lnTo>
                    <a:lnTo>
                      <a:pt x="384" y="454"/>
                    </a:lnTo>
                    <a:lnTo>
                      <a:pt x="369" y="474"/>
                    </a:lnTo>
                    <a:lnTo>
                      <a:pt x="345" y="496"/>
                    </a:lnTo>
                    <a:lnTo>
                      <a:pt x="316" y="518"/>
                    </a:lnTo>
                    <a:lnTo>
                      <a:pt x="283" y="540"/>
                    </a:lnTo>
                    <a:lnTo>
                      <a:pt x="248" y="562"/>
                    </a:lnTo>
                    <a:lnTo>
                      <a:pt x="210" y="582"/>
                    </a:lnTo>
                    <a:lnTo>
                      <a:pt x="173" y="600"/>
                    </a:lnTo>
                    <a:lnTo>
                      <a:pt x="137" y="615"/>
                    </a:lnTo>
                    <a:lnTo>
                      <a:pt x="102" y="626"/>
                    </a:lnTo>
                    <a:lnTo>
                      <a:pt x="71" y="635"/>
                    </a:lnTo>
                    <a:lnTo>
                      <a:pt x="47" y="637"/>
                    </a:lnTo>
                    <a:lnTo>
                      <a:pt x="27" y="633"/>
                    </a:lnTo>
                    <a:lnTo>
                      <a:pt x="14" y="624"/>
                    </a:lnTo>
                    <a:lnTo>
                      <a:pt x="9" y="611"/>
                    </a:lnTo>
                    <a:lnTo>
                      <a:pt x="5" y="587"/>
                    </a:lnTo>
                    <a:lnTo>
                      <a:pt x="3" y="558"/>
                    </a:lnTo>
                    <a:lnTo>
                      <a:pt x="0" y="520"/>
                    </a:lnTo>
                    <a:lnTo>
                      <a:pt x="45" y="512"/>
                    </a:lnTo>
                    <a:lnTo>
                      <a:pt x="91" y="501"/>
                    </a:lnTo>
                    <a:lnTo>
                      <a:pt x="139" y="485"/>
                    </a:lnTo>
                    <a:lnTo>
                      <a:pt x="188" y="465"/>
                    </a:lnTo>
                    <a:lnTo>
                      <a:pt x="228" y="445"/>
                    </a:lnTo>
                    <a:lnTo>
                      <a:pt x="263" y="421"/>
                    </a:lnTo>
                    <a:lnTo>
                      <a:pt x="287" y="397"/>
                    </a:lnTo>
                    <a:lnTo>
                      <a:pt x="296" y="370"/>
                    </a:lnTo>
                    <a:lnTo>
                      <a:pt x="296" y="348"/>
                    </a:lnTo>
                    <a:lnTo>
                      <a:pt x="292" y="317"/>
                    </a:lnTo>
                    <a:lnTo>
                      <a:pt x="283" y="278"/>
                    </a:lnTo>
                    <a:lnTo>
                      <a:pt x="272" y="236"/>
                    </a:lnTo>
                    <a:lnTo>
                      <a:pt x="259" y="190"/>
                    </a:lnTo>
                    <a:lnTo>
                      <a:pt x="243" y="141"/>
                    </a:lnTo>
                    <a:lnTo>
                      <a:pt x="228" y="90"/>
                    </a:lnTo>
                    <a:lnTo>
                      <a:pt x="212" y="44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6" name="Freeform 153"/>
              <p:cNvSpPr>
                <a:spLocks/>
              </p:cNvSpPr>
              <p:nvPr/>
            </p:nvSpPr>
            <p:spPr bwMode="auto">
              <a:xfrm>
                <a:off x="2095500" y="4167188"/>
                <a:ext cx="823913" cy="511175"/>
              </a:xfrm>
              <a:custGeom>
                <a:avLst/>
                <a:gdLst>
                  <a:gd name="T0" fmla="*/ 254 w 519"/>
                  <a:gd name="T1" fmla="*/ 0 h 322"/>
                  <a:gd name="T2" fmla="*/ 258 w 519"/>
                  <a:gd name="T3" fmla="*/ 5 h 322"/>
                  <a:gd name="T4" fmla="*/ 272 w 519"/>
                  <a:gd name="T5" fmla="*/ 14 h 322"/>
                  <a:gd name="T6" fmla="*/ 289 w 519"/>
                  <a:gd name="T7" fmla="*/ 29 h 322"/>
                  <a:gd name="T8" fmla="*/ 313 w 519"/>
                  <a:gd name="T9" fmla="*/ 49 h 322"/>
                  <a:gd name="T10" fmla="*/ 340 w 519"/>
                  <a:gd name="T11" fmla="*/ 71 h 322"/>
                  <a:gd name="T12" fmla="*/ 369 w 519"/>
                  <a:gd name="T13" fmla="*/ 97 h 322"/>
                  <a:gd name="T14" fmla="*/ 400 w 519"/>
                  <a:gd name="T15" fmla="*/ 124 h 322"/>
                  <a:gd name="T16" fmla="*/ 428 w 519"/>
                  <a:gd name="T17" fmla="*/ 150 h 322"/>
                  <a:gd name="T18" fmla="*/ 457 w 519"/>
                  <a:gd name="T19" fmla="*/ 179 h 322"/>
                  <a:gd name="T20" fmla="*/ 481 w 519"/>
                  <a:gd name="T21" fmla="*/ 203 h 322"/>
                  <a:gd name="T22" fmla="*/ 499 w 519"/>
                  <a:gd name="T23" fmla="*/ 225 h 322"/>
                  <a:gd name="T24" fmla="*/ 512 w 519"/>
                  <a:gd name="T25" fmla="*/ 245 h 322"/>
                  <a:gd name="T26" fmla="*/ 519 w 519"/>
                  <a:gd name="T27" fmla="*/ 261 h 322"/>
                  <a:gd name="T28" fmla="*/ 512 w 519"/>
                  <a:gd name="T29" fmla="*/ 272 h 322"/>
                  <a:gd name="T30" fmla="*/ 492 w 519"/>
                  <a:gd name="T31" fmla="*/ 285 h 322"/>
                  <a:gd name="T32" fmla="*/ 459 w 519"/>
                  <a:gd name="T33" fmla="*/ 296 h 322"/>
                  <a:gd name="T34" fmla="*/ 419 w 519"/>
                  <a:gd name="T35" fmla="*/ 305 h 322"/>
                  <a:gd name="T36" fmla="*/ 371 w 519"/>
                  <a:gd name="T37" fmla="*/ 313 h 322"/>
                  <a:gd name="T38" fmla="*/ 318 w 519"/>
                  <a:gd name="T39" fmla="*/ 318 h 322"/>
                  <a:gd name="T40" fmla="*/ 263 w 519"/>
                  <a:gd name="T41" fmla="*/ 322 h 322"/>
                  <a:gd name="T42" fmla="*/ 205 w 519"/>
                  <a:gd name="T43" fmla="*/ 322 h 322"/>
                  <a:gd name="T44" fmla="*/ 152 w 519"/>
                  <a:gd name="T45" fmla="*/ 322 h 322"/>
                  <a:gd name="T46" fmla="*/ 102 w 519"/>
                  <a:gd name="T47" fmla="*/ 318 h 322"/>
                  <a:gd name="T48" fmla="*/ 60 w 519"/>
                  <a:gd name="T49" fmla="*/ 309 h 322"/>
                  <a:gd name="T50" fmla="*/ 24 w 519"/>
                  <a:gd name="T51" fmla="*/ 298 h 322"/>
                  <a:gd name="T52" fmla="*/ 7 w 519"/>
                  <a:gd name="T53" fmla="*/ 287 h 322"/>
                  <a:gd name="T54" fmla="*/ 0 w 519"/>
                  <a:gd name="T55" fmla="*/ 269 h 322"/>
                  <a:gd name="T56" fmla="*/ 0 w 519"/>
                  <a:gd name="T57" fmla="*/ 252 h 322"/>
                  <a:gd name="T58" fmla="*/ 9 w 519"/>
                  <a:gd name="T59" fmla="*/ 230 h 322"/>
                  <a:gd name="T60" fmla="*/ 24 w 519"/>
                  <a:gd name="T61" fmla="*/ 205 h 322"/>
                  <a:gd name="T62" fmla="*/ 44 w 519"/>
                  <a:gd name="T63" fmla="*/ 181 h 322"/>
                  <a:gd name="T64" fmla="*/ 68 w 519"/>
                  <a:gd name="T65" fmla="*/ 155 h 322"/>
                  <a:gd name="T66" fmla="*/ 95 w 519"/>
                  <a:gd name="T67" fmla="*/ 130 h 322"/>
                  <a:gd name="T68" fmla="*/ 121 w 519"/>
                  <a:gd name="T69" fmla="*/ 104 h 322"/>
                  <a:gd name="T70" fmla="*/ 150 w 519"/>
                  <a:gd name="T71" fmla="*/ 82 h 322"/>
                  <a:gd name="T72" fmla="*/ 177 w 519"/>
                  <a:gd name="T73" fmla="*/ 60 h 322"/>
                  <a:gd name="T74" fmla="*/ 201 w 519"/>
                  <a:gd name="T75" fmla="*/ 40 h 322"/>
                  <a:gd name="T76" fmla="*/ 223 w 519"/>
                  <a:gd name="T77" fmla="*/ 25 h 322"/>
                  <a:gd name="T78" fmla="*/ 238 w 519"/>
                  <a:gd name="T79" fmla="*/ 11 h 322"/>
                  <a:gd name="T80" fmla="*/ 249 w 519"/>
                  <a:gd name="T81" fmla="*/ 2 h 322"/>
                  <a:gd name="T82" fmla="*/ 254 w 519"/>
                  <a:gd name="T83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9" h="322">
                    <a:moveTo>
                      <a:pt x="254" y="0"/>
                    </a:moveTo>
                    <a:lnTo>
                      <a:pt x="258" y="5"/>
                    </a:lnTo>
                    <a:lnTo>
                      <a:pt x="272" y="14"/>
                    </a:lnTo>
                    <a:lnTo>
                      <a:pt x="289" y="29"/>
                    </a:lnTo>
                    <a:lnTo>
                      <a:pt x="313" y="49"/>
                    </a:lnTo>
                    <a:lnTo>
                      <a:pt x="340" y="71"/>
                    </a:lnTo>
                    <a:lnTo>
                      <a:pt x="369" y="97"/>
                    </a:lnTo>
                    <a:lnTo>
                      <a:pt x="400" y="124"/>
                    </a:lnTo>
                    <a:lnTo>
                      <a:pt x="428" y="150"/>
                    </a:lnTo>
                    <a:lnTo>
                      <a:pt x="457" y="179"/>
                    </a:lnTo>
                    <a:lnTo>
                      <a:pt x="481" y="203"/>
                    </a:lnTo>
                    <a:lnTo>
                      <a:pt x="499" y="225"/>
                    </a:lnTo>
                    <a:lnTo>
                      <a:pt x="512" y="245"/>
                    </a:lnTo>
                    <a:lnTo>
                      <a:pt x="519" y="261"/>
                    </a:lnTo>
                    <a:lnTo>
                      <a:pt x="512" y="272"/>
                    </a:lnTo>
                    <a:lnTo>
                      <a:pt x="492" y="285"/>
                    </a:lnTo>
                    <a:lnTo>
                      <a:pt x="459" y="296"/>
                    </a:lnTo>
                    <a:lnTo>
                      <a:pt x="419" y="305"/>
                    </a:lnTo>
                    <a:lnTo>
                      <a:pt x="371" y="313"/>
                    </a:lnTo>
                    <a:lnTo>
                      <a:pt x="318" y="318"/>
                    </a:lnTo>
                    <a:lnTo>
                      <a:pt x="263" y="322"/>
                    </a:lnTo>
                    <a:lnTo>
                      <a:pt x="205" y="322"/>
                    </a:lnTo>
                    <a:lnTo>
                      <a:pt x="152" y="322"/>
                    </a:lnTo>
                    <a:lnTo>
                      <a:pt x="102" y="318"/>
                    </a:lnTo>
                    <a:lnTo>
                      <a:pt x="60" y="309"/>
                    </a:lnTo>
                    <a:lnTo>
                      <a:pt x="24" y="298"/>
                    </a:lnTo>
                    <a:lnTo>
                      <a:pt x="7" y="287"/>
                    </a:lnTo>
                    <a:lnTo>
                      <a:pt x="0" y="269"/>
                    </a:lnTo>
                    <a:lnTo>
                      <a:pt x="0" y="252"/>
                    </a:lnTo>
                    <a:lnTo>
                      <a:pt x="9" y="230"/>
                    </a:lnTo>
                    <a:lnTo>
                      <a:pt x="24" y="205"/>
                    </a:lnTo>
                    <a:lnTo>
                      <a:pt x="44" y="181"/>
                    </a:lnTo>
                    <a:lnTo>
                      <a:pt x="68" y="155"/>
                    </a:lnTo>
                    <a:lnTo>
                      <a:pt x="95" y="130"/>
                    </a:lnTo>
                    <a:lnTo>
                      <a:pt x="121" y="104"/>
                    </a:lnTo>
                    <a:lnTo>
                      <a:pt x="150" y="82"/>
                    </a:lnTo>
                    <a:lnTo>
                      <a:pt x="177" y="60"/>
                    </a:lnTo>
                    <a:lnTo>
                      <a:pt x="201" y="40"/>
                    </a:lnTo>
                    <a:lnTo>
                      <a:pt x="223" y="25"/>
                    </a:lnTo>
                    <a:lnTo>
                      <a:pt x="238" y="11"/>
                    </a:lnTo>
                    <a:lnTo>
                      <a:pt x="249" y="2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7" name="Freeform 154"/>
              <p:cNvSpPr>
                <a:spLocks/>
              </p:cNvSpPr>
              <p:nvPr/>
            </p:nvSpPr>
            <p:spPr bwMode="auto">
              <a:xfrm>
                <a:off x="2095500" y="4445000"/>
                <a:ext cx="823913" cy="233363"/>
              </a:xfrm>
              <a:custGeom>
                <a:avLst/>
                <a:gdLst>
                  <a:gd name="T0" fmla="*/ 455 w 519"/>
                  <a:gd name="T1" fmla="*/ 0 h 147"/>
                  <a:gd name="T2" fmla="*/ 479 w 519"/>
                  <a:gd name="T3" fmla="*/ 26 h 147"/>
                  <a:gd name="T4" fmla="*/ 499 w 519"/>
                  <a:gd name="T5" fmla="*/ 50 h 147"/>
                  <a:gd name="T6" fmla="*/ 512 w 519"/>
                  <a:gd name="T7" fmla="*/ 70 h 147"/>
                  <a:gd name="T8" fmla="*/ 519 w 519"/>
                  <a:gd name="T9" fmla="*/ 86 h 147"/>
                  <a:gd name="T10" fmla="*/ 512 w 519"/>
                  <a:gd name="T11" fmla="*/ 97 h 147"/>
                  <a:gd name="T12" fmla="*/ 492 w 519"/>
                  <a:gd name="T13" fmla="*/ 110 h 147"/>
                  <a:gd name="T14" fmla="*/ 459 w 519"/>
                  <a:gd name="T15" fmla="*/ 121 h 147"/>
                  <a:gd name="T16" fmla="*/ 419 w 519"/>
                  <a:gd name="T17" fmla="*/ 130 h 147"/>
                  <a:gd name="T18" fmla="*/ 371 w 519"/>
                  <a:gd name="T19" fmla="*/ 138 h 147"/>
                  <a:gd name="T20" fmla="*/ 318 w 519"/>
                  <a:gd name="T21" fmla="*/ 143 h 147"/>
                  <a:gd name="T22" fmla="*/ 263 w 519"/>
                  <a:gd name="T23" fmla="*/ 147 h 147"/>
                  <a:gd name="T24" fmla="*/ 205 w 519"/>
                  <a:gd name="T25" fmla="*/ 147 h 147"/>
                  <a:gd name="T26" fmla="*/ 152 w 519"/>
                  <a:gd name="T27" fmla="*/ 147 h 147"/>
                  <a:gd name="T28" fmla="*/ 102 w 519"/>
                  <a:gd name="T29" fmla="*/ 143 h 147"/>
                  <a:gd name="T30" fmla="*/ 60 w 519"/>
                  <a:gd name="T31" fmla="*/ 134 h 147"/>
                  <a:gd name="T32" fmla="*/ 24 w 519"/>
                  <a:gd name="T33" fmla="*/ 123 h 147"/>
                  <a:gd name="T34" fmla="*/ 7 w 519"/>
                  <a:gd name="T35" fmla="*/ 112 h 147"/>
                  <a:gd name="T36" fmla="*/ 0 w 519"/>
                  <a:gd name="T37" fmla="*/ 94 h 147"/>
                  <a:gd name="T38" fmla="*/ 0 w 519"/>
                  <a:gd name="T39" fmla="*/ 77 h 147"/>
                  <a:gd name="T40" fmla="*/ 9 w 519"/>
                  <a:gd name="T41" fmla="*/ 55 h 147"/>
                  <a:gd name="T42" fmla="*/ 24 w 519"/>
                  <a:gd name="T43" fmla="*/ 30 h 147"/>
                  <a:gd name="T44" fmla="*/ 44 w 519"/>
                  <a:gd name="T45" fmla="*/ 6 h 147"/>
                  <a:gd name="T46" fmla="*/ 68 w 519"/>
                  <a:gd name="T47" fmla="*/ 13 h 147"/>
                  <a:gd name="T48" fmla="*/ 102 w 519"/>
                  <a:gd name="T49" fmla="*/ 19 h 147"/>
                  <a:gd name="T50" fmla="*/ 139 w 519"/>
                  <a:gd name="T51" fmla="*/ 24 h 147"/>
                  <a:gd name="T52" fmla="*/ 185 w 519"/>
                  <a:gd name="T53" fmla="*/ 26 h 147"/>
                  <a:gd name="T54" fmla="*/ 241 w 519"/>
                  <a:gd name="T55" fmla="*/ 26 h 147"/>
                  <a:gd name="T56" fmla="*/ 302 w 519"/>
                  <a:gd name="T57" fmla="*/ 22 h 147"/>
                  <a:gd name="T58" fmla="*/ 373 w 519"/>
                  <a:gd name="T59" fmla="*/ 13 h 147"/>
                  <a:gd name="T60" fmla="*/ 455 w 519"/>
                  <a:gd name="T6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9" h="147">
                    <a:moveTo>
                      <a:pt x="455" y="0"/>
                    </a:moveTo>
                    <a:lnTo>
                      <a:pt x="479" y="26"/>
                    </a:lnTo>
                    <a:lnTo>
                      <a:pt x="499" y="50"/>
                    </a:lnTo>
                    <a:lnTo>
                      <a:pt x="512" y="70"/>
                    </a:lnTo>
                    <a:lnTo>
                      <a:pt x="519" y="86"/>
                    </a:lnTo>
                    <a:lnTo>
                      <a:pt x="512" y="97"/>
                    </a:lnTo>
                    <a:lnTo>
                      <a:pt x="492" y="110"/>
                    </a:lnTo>
                    <a:lnTo>
                      <a:pt x="459" y="121"/>
                    </a:lnTo>
                    <a:lnTo>
                      <a:pt x="419" y="130"/>
                    </a:lnTo>
                    <a:lnTo>
                      <a:pt x="371" y="138"/>
                    </a:lnTo>
                    <a:lnTo>
                      <a:pt x="318" y="143"/>
                    </a:lnTo>
                    <a:lnTo>
                      <a:pt x="263" y="147"/>
                    </a:lnTo>
                    <a:lnTo>
                      <a:pt x="205" y="147"/>
                    </a:lnTo>
                    <a:lnTo>
                      <a:pt x="152" y="147"/>
                    </a:lnTo>
                    <a:lnTo>
                      <a:pt x="102" y="143"/>
                    </a:lnTo>
                    <a:lnTo>
                      <a:pt x="60" y="134"/>
                    </a:lnTo>
                    <a:lnTo>
                      <a:pt x="24" y="123"/>
                    </a:lnTo>
                    <a:lnTo>
                      <a:pt x="7" y="112"/>
                    </a:lnTo>
                    <a:lnTo>
                      <a:pt x="0" y="94"/>
                    </a:lnTo>
                    <a:lnTo>
                      <a:pt x="0" y="77"/>
                    </a:lnTo>
                    <a:lnTo>
                      <a:pt x="9" y="55"/>
                    </a:lnTo>
                    <a:lnTo>
                      <a:pt x="24" y="30"/>
                    </a:lnTo>
                    <a:lnTo>
                      <a:pt x="44" y="6"/>
                    </a:lnTo>
                    <a:lnTo>
                      <a:pt x="68" y="13"/>
                    </a:lnTo>
                    <a:lnTo>
                      <a:pt x="102" y="19"/>
                    </a:lnTo>
                    <a:lnTo>
                      <a:pt x="139" y="24"/>
                    </a:lnTo>
                    <a:lnTo>
                      <a:pt x="185" y="26"/>
                    </a:lnTo>
                    <a:lnTo>
                      <a:pt x="241" y="26"/>
                    </a:lnTo>
                    <a:lnTo>
                      <a:pt x="302" y="22"/>
                    </a:lnTo>
                    <a:lnTo>
                      <a:pt x="373" y="13"/>
                    </a:lnTo>
                    <a:lnTo>
                      <a:pt x="455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8" name="Freeform 155"/>
              <p:cNvSpPr>
                <a:spLocks/>
              </p:cNvSpPr>
              <p:nvPr/>
            </p:nvSpPr>
            <p:spPr bwMode="auto">
              <a:xfrm>
                <a:off x="631825" y="4727575"/>
                <a:ext cx="3635375" cy="1181100"/>
              </a:xfrm>
              <a:custGeom>
                <a:avLst/>
                <a:gdLst>
                  <a:gd name="T0" fmla="*/ 2290 w 2290"/>
                  <a:gd name="T1" fmla="*/ 150 h 744"/>
                  <a:gd name="T2" fmla="*/ 2180 w 2290"/>
                  <a:gd name="T3" fmla="*/ 384 h 744"/>
                  <a:gd name="T4" fmla="*/ 1988 w 2290"/>
                  <a:gd name="T5" fmla="*/ 545 h 744"/>
                  <a:gd name="T6" fmla="*/ 1887 w 2290"/>
                  <a:gd name="T7" fmla="*/ 572 h 744"/>
                  <a:gd name="T8" fmla="*/ 1858 w 2290"/>
                  <a:gd name="T9" fmla="*/ 490 h 744"/>
                  <a:gd name="T10" fmla="*/ 1798 w 2290"/>
                  <a:gd name="T11" fmla="*/ 483 h 744"/>
                  <a:gd name="T12" fmla="*/ 1734 w 2290"/>
                  <a:gd name="T13" fmla="*/ 534 h 744"/>
                  <a:gd name="T14" fmla="*/ 1747 w 2290"/>
                  <a:gd name="T15" fmla="*/ 624 h 744"/>
                  <a:gd name="T16" fmla="*/ 1624 w 2290"/>
                  <a:gd name="T17" fmla="*/ 680 h 744"/>
                  <a:gd name="T18" fmla="*/ 1350 w 2290"/>
                  <a:gd name="T19" fmla="*/ 737 h 744"/>
                  <a:gd name="T20" fmla="*/ 1238 w 2290"/>
                  <a:gd name="T21" fmla="*/ 744 h 744"/>
                  <a:gd name="T22" fmla="*/ 1216 w 2290"/>
                  <a:gd name="T23" fmla="*/ 735 h 744"/>
                  <a:gd name="T24" fmla="*/ 1211 w 2290"/>
                  <a:gd name="T25" fmla="*/ 677 h 744"/>
                  <a:gd name="T26" fmla="*/ 1156 w 2290"/>
                  <a:gd name="T27" fmla="*/ 633 h 744"/>
                  <a:gd name="T28" fmla="*/ 1088 w 2290"/>
                  <a:gd name="T29" fmla="*/ 638 h 744"/>
                  <a:gd name="T30" fmla="*/ 1077 w 2290"/>
                  <a:gd name="T31" fmla="*/ 708 h 744"/>
                  <a:gd name="T32" fmla="*/ 1028 w 2290"/>
                  <a:gd name="T33" fmla="*/ 744 h 744"/>
                  <a:gd name="T34" fmla="*/ 845 w 2290"/>
                  <a:gd name="T35" fmla="*/ 724 h 744"/>
                  <a:gd name="T36" fmla="*/ 715 w 2290"/>
                  <a:gd name="T37" fmla="*/ 710 h 744"/>
                  <a:gd name="T38" fmla="*/ 697 w 2290"/>
                  <a:gd name="T39" fmla="*/ 684 h 744"/>
                  <a:gd name="T40" fmla="*/ 701 w 2290"/>
                  <a:gd name="T41" fmla="*/ 589 h 744"/>
                  <a:gd name="T42" fmla="*/ 617 w 2290"/>
                  <a:gd name="T43" fmla="*/ 580 h 744"/>
                  <a:gd name="T44" fmla="*/ 595 w 2290"/>
                  <a:gd name="T45" fmla="*/ 578 h 744"/>
                  <a:gd name="T46" fmla="*/ 576 w 2290"/>
                  <a:gd name="T47" fmla="*/ 594 h 744"/>
                  <a:gd name="T48" fmla="*/ 553 w 2290"/>
                  <a:gd name="T49" fmla="*/ 658 h 744"/>
                  <a:gd name="T50" fmla="*/ 450 w 2290"/>
                  <a:gd name="T51" fmla="*/ 635 h 744"/>
                  <a:gd name="T52" fmla="*/ 220 w 2290"/>
                  <a:gd name="T53" fmla="*/ 521 h 744"/>
                  <a:gd name="T54" fmla="*/ 41 w 2290"/>
                  <a:gd name="T55" fmla="*/ 362 h 744"/>
                  <a:gd name="T56" fmla="*/ 11 w 2290"/>
                  <a:gd name="T57" fmla="*/ 139 h 744"/>
                  <a:gd name="T58" fmla="*/ 48 w 2290"/>
                  <a:gd name="T59" fmla="*/ 192 h 744"/>
                  <a:gd name="T60" fmla="*/ 132 w 2290"/>
                  <a:gd name="T61" fmla="*/ 360 h 744"/>
                  <a:gd name="T62" fmla="*/ 403 w 2290"/>
                  <a:gd name="T63" fmla="*/ 505 h 744"/>
                  <a:gd name="T64" fmla="*/ 553 w 2290"/>
                  <a:gd name="T65" fmla="*/ 558 h 744"/>
                  <a:gd name="T66" fmla="*/ 576 w 2290"/>
                  <a:gd name="T67" fmla="*/ 514 h 744"/>
                  <a:gd name="T68" fmla="*/ 600 w 2290"/>
                  <a:gd name="T69" fmla="*/ 452 h 744"/>
                  <a:gd name="T70" fmla="*/ 750 w 2290"/>
                  <a:gd name="T71" fmla="*/ 477 h 744"/>
                  <a:gd name="T72" fmla="*/ 770 w 2290"/>
                  <a:gd name="T73" fmla="*/ 527 h 744"/>
                  <a:gd name="T74" fmla="*/ 772 w 2290"/>
                  <a:gd name="T75" fmla="*/ 607 h 744"/>
                  <a:gd name="T76" fmla="*/ 898 w 2290"/>
                  <a:gd name="T77" fmla="*/ 644 h 744"/>
                  <a:gd name="T78" fmla="*/ 1030 w 2290"/>
                  <a:gd name="T79" fmla="*/ 638 h 744"/>
                  <a:gd name="T80" fmla="*/ 1059 w 2290"/>
                  <a:gd name="T81" fmla="*/ 552 h 744"/>
                  <a:gd name="T82" fmla="*/ 1165 w 2290"/>
                  <a:gd name="T83" fmla="*/ 516 h 744"/>
                  <a:gd name="T84" fmla="*/ 1233 w 2290"/>
                  <a:gd name="T85" fmla="*/ 549 h 744"/>
                  <a:gd name="T86" fmla="*/ 1246 w 2290"/>
                  <a:gd name="T87" fmla="*/ 644 h 744"/>
                  <a:gd name="T88" fmla="*/ 1390 w 2290"/>
                  <a:gd name="T89" fmla="*/ 640 h 744"/>
                  <a:gd name="T90" fmla="*/ 1639 w 2290"/>
                  <a:gd name="T91" fmla="*/ 580 h 744"/>
                  <a:gd name="T92" fmla="*/ 1686 w 2290"/>
                  <a:gd name="T93" fmla="*/ 543 h 744"/>
                  <a:gd name="T94" fmla="*/ 1690 w 2290"/>
                  <a:gd name="T95" fmla="*/ 455 h 744"/>
                  <a:gd name="T96" fmla="*/ 1807 w 2290"/>
                  <a:gd name="T97" fmla="*/ 402 h 744"/>
                  <a:gd name="T98" fmla="*/ 1862 w 2290"/>
                  <a:gd name="T99" fmla="*/ 450 h 744"/>
                  <a:gd name="T100" fmla="*/ 1917 w 2290"/>
                  <a:gd name="T101" fmla="*/ 463 h 744"/>
                  <a:gd name="T102" fmla="*/ 2019 w 2290"/>
                  <a:gd name="T103" fmla="*/ 424 h 744"/>
                  <a:gd name="T104" fmla="*/ 2176 w 2290"/>
                  <a:gd name="T105" fmla="*/ 309 h 744"/>
                  <a:gd name="T106" fmla="*/ 2251 w 2290"/>
                  <a:gd name="T107" fmla="*/ 66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90" h="744">
                    <a:moveTo>
                      <a:pt x="2244" y="0"/>
                    </a:moveTo>
                    <a:lnTo>
                      <a:pt x="2264" y="31"/>
                    </a:lnTo>
                    <a:lnTo>
                      <a:pt x="2277" y="66"/>
                    </a:lnTo>
                    <a:lnTo>
                      <a:pt x="2288" y="106"/>
                    </a:lnTo>
                    <a:lnTo>
                      <a:pt x="2290" y="150"/>
                    </a:lnTo>
                    <a:lnTo>
                      <a:pt x="2286" y="197"/>
                    </a:lnTo>
                    <a:lnTo>
                      <a:pt x="2271" y="247"/>
                    </a:lnTo>
                    <a:lnTo>
                      <a:pt x="2246" y="296"/>
                    </a:lnTo>
                    <a:lnTo>
                      <a:pt x="2215" y="342"/>
                    </a:lnTo>
                    <a:lnTo>
                      <a:pt x="2180" y="384"/>
                    </a:lnTo>
                    <a:lnTo>
                      <a:pt x="2143" y="424"/>
                    </a:lnTo>
                    <a:lnTo>
                      <a:pt x="2103" y="461"/>
                    </a:lnTo>
                    <a:lnTo>
                      <a:pt x="2063" y="494"/>
                    </a:lnTo>
                    <a:lnTo>
                      <a:pt x="2023" y="521"/>
                    </a:lnTo>
                    <a:lnTo>
                      <a:pt x="1988" y="545"/>
                    </a:lnTo>
                    <a:lnTo>
                      <a:pt x="1955" y="563"/>
                    </a:lnTo>
                    <a:lnTo>
                      <a:pt x="1931" y="576"/>
                    </a:lnTo>
                    <a:lnTo>
                      <a:pt x="1911" y="583"/>
                    </a:lnTo>
                    <a:lnTo>
                      <a:pt x="1900" y="583"/>
                    </a:lnTo>
                    <a:lnTo>
                      <a:pt x="1887" y="572"/>
                    </a:lnTo>
                    <a:lnTo>
                      <a:pt x="1878" y="556"/>
                    </a:lnTo>
                    <a:lnTo>
                      <a:pt x="1871" y="536"/>
                    </a:lnTo>
                    <a:lnTo>
                      <a:pt x="1864" y="516"/>
                    </a:lnTo>
                    <a:lnTo>
                      <a:pt x="1860" y="501"/>
                    </a:lnTo>
                    <a:lnTo>
                      <a:pt x="1858" y="490"/>
                    </a:lnTo>
                    <a:lnTo>
                      <a:pt x="1853" y="481"/>
                    </a:lnTo>
                    <a:lnTo>
                      <a:pt x="1845" y="477"/>
                    </a:lnTo>
                    <a:lnTo>
                      <a:pt x="1831" y="477"/>
                    </a:lnTo>
                    <a:lnTo>
                      <a:pt x="1816" y="479"/>
                    </a:lnTo>
                    <a:lnTo>
                      <a:pt x="1798" y="483"/>
                    </a:lnTo>
                    <a:lnTo>
                      <a:pt x="1778" y="490"/>
                    </a:lnTo>
                    <a:lnTo>
                      <a:pt x="1759" y="499"/>
                    </a:lnTo>
                    <a:lnTo>
                      <a:pt x="1743" y="508"/>
                    </a:lnTo>
                    <a:lnTo>
                      <a:pt x="1734" y="521"/>
                    </a:lnTo>
                    <a:lnTo>
                      <a:pt x="1734" y="534"/>
                    </a:lnTo>
                    <a:lnTo>
                      <a:pt x="1741" y="552"/>
                    </a:lnTo>
                    <a:lnTo>
                      <a:pt x="1745" y="569"/>
                    </a:lnTo>
                    <a:lnTo>
                      <a:pt x="1750" y="589"/>
                    </a:lnTo>
                    <a:lnTo>
                      <a:pt x="1750" y="607"/>
                    </a:lnTo>
                    <a:lnTo>
                      <a:pt x="1747" y="624"/>
                    </a:lnTo>
                    <a:lnTo>
                      <a:pt x="1736" y="640"/>
                    </a:lnTo>
                    <a:lnTo>
                      <a:pt x="1719" y="651"/>
                    </a:lnTo>
                    <a:lnTo>
                      <a:pt x="1697" y="658"/>
                    </a:lnTo>
                    <a:lnTo>
                      <a:pt x="1666" y="669"/>
                    </a:lnTo>
                    <a:lnTo>
                      <a:pt x="1624" y="680"/>
                    </a:lnTo>
                    <a:lnTo>
                      <a:pt x="1575" y="693"/>
                    </a:lnTo>
                    <a:lnTo>
                      <a:pt x="1522" y="706"/>
                    </a:lnTo>
                    <a:lnTo>
                      <a:pt x="1465" y="717"/>
                    </a:lnTo>
                    <a:lnTo>
                      <a:pt x="1408" y="728"/>
                    </a:lnTo>
                    <a:lnTo>
                      <a:pt x="1350" y="737"/>
                    </a:lnTo>
                    <a:lnTo>
                      <a:pt x="1295" y="741"/>
                    </a:lnTo>
                    <a:lnTo>
                      <a:pt x="1244" y="744"/>
                    </a:lnTo>
                    <a:lnTo>
                      <a:pt x="1242" y="744"/>
                    </a:lnTo>
                    <a:lnTo>
                      <a:pt x="1240" y="744"/>
                    </a:lnTo>
                    <a:lnTo>
                      <a:pt x="1238" y="744"/>
                    </a:lnTo>
                    <a:lnTo>
                      <a:pt x="1233" y="744"/>
                    </a:lnTo>
                    <a:lnTo>
                      <a:pt x="1229" y="744"/>
                    </a:lnTo>
                    <a:lnTo>
                      <a:pt x="1224" y="741"/>
                    </a:lnTo>
                    <a:lnTo>
                      <a:pt x="1220" y="739"/>
                    </a:lnTo>
                    <a:lnTo>
                      <a:pt x="1216" y="735"/>
                    </a:lnTo>
                    <a:lnTo>
                      <a:pt x="1213" y="730"/>
                    </a:lnTo>
                    <a:lnTo>
                      <a:pt x="1211" y="724"/>
                    </a:lnTo>
                    <a:lnTo>
                      <a:pt x="1209" y="715"/>
                    </a:lnTo>
                    <a:lnTo>
                      <a:pt x="1211" y="697"/>
                    </a:lnTo>
                    <a:lnTo>
                      <a:pt x="1211" y="677"/>
                    </a:lnTo>
                    <a:lnTo>
                      <a:pt x="1209" y="660"/>
                    </a:lnTo>
                    <a:lnTo>
                      <a:pt x="1205" y="647"/>
                    </a:lnTo>
                    <a:lnTo>
                      <a:pt x="1196" y="638"/>
                    </a:lnTo>
                    <a:lnTo>
                      <a:pt x="1180" y="633"/>
                    </a:lnTo>
                    <a:lnTo>
                      <a:pt x="1156" y="633"/>
                    </a:lnTo>
                    <a:lnTo>
                      <a:pt x="1132" y="633"/>
                    </a:lnTo>
                    <a:lnTo>
                      <a:pt x="1110" y="635"/>
                    </a:lnTo>
                    <a:lnTo>
                      <a:pt x="1096" y="635"/>
                    </a:lnTo>
                    <a:lnTo>
                      <a:pt x="1090" y="635"/>
                    </a:lnTo>
                    <a:lnTo>
                      <a:pt x="1088" y="638"/>
                    </a:lnTo>
                    <a:lnTo>
                      <a:pt x="1083" y="642"/>
                    </a:lnTo>
                    <a:lnTo>
                      <a:pt x="1077" y="653"/>
                    </a:lnTo>
                    <a:lnTo>
                      <a:pt x="1074" y="673"/>
                    </a:lnTo>
                    <a:lnTo>
                      <a:pt x="1077" y="691"/>
                    </a:lnTo>
                    <a:lnTo>
                      <a:pt x="1077" y="708"/>
                    </a:lnTo>
                    <a:lnTo>
                      <a:pt x="1077" y="724"/>
                    </a:lnTo>
                    <a:lnTo>
                      <a:pt x="1072" y="735"/>
                    </a:lnTo>
                    <a:lnTo>
                      <a:pt x="1063" y="741"/>
                    </a:lnTo>
                    <a:lnTo>
                      <a:pt x="1046" y="744"/>
                    </a:lnTo>
                    <a:lnTo>
                      <a:pt x="1028" y="744"/>
                    </a:lnTo>
                    <a:lnTo>
                      <a:pt x="1002" y="739"/>
                    </a:lnTo>
                    <a:lnTo>
                      <a:pt x="968" y="737"/>
                    </a:lnTo>
                    <a:lnTo>
                      <a:pt x="929" y="733"/>
                    </a:lnTo>
                    <a:lnTo>
                      <a:pt x="887" y="728"/>
                    </a:lnTo>
                    <a:lnTo>
                      <a:pt x="845" y="724"/>
                    </a:lnTo>
                    <a:lnTo>
                      <a:pt x="805" y="719"/>
                    </a:lnTo>
                    <a:lnTo>
                      <a:pt x="770" y="715"/>
                    </a:lnTo>
                    <a:lnTo>
                      <a:pt x="741" y="713"/>
                    </a:lnTo>
                    <a:lnTo>
                      <a:pt x="721" y="710"/>
                    </a:lnTo>
                    <a:lnTo>
                      <a:pt x="715" y="710"/>
                    </a:lnTo>
                    <a:lnTo>
                      <a:pt x="712" y="710"/>
                    </a:lnTo>
                    <a:lnTo>
                      <a:pt x="708" y="710"/>
                    </a:lnTo>
                    <a:lnTo>
                      <a:pt x="704" y="706"/>
                    </a:lnTo>
                    <a:lnTo>
                      <a:pt x="699" y="699"/>
                    </a:lnTo>
                    <a:lnTo>
                      <a:pt x="697" y="684"/>
                    </a:lnTo>
                    <a:lnTo>
                      <a:pt x="701" y="662"/>
                    </a:lnTo>
                    <a:lnTo>
                      <a:pt x="708" y="633"/>
                    </a:lnTo>
                    <a:lnTo>
                      <a:pt x="710" y="611"/>
                    </a:lnTo>
                    <a:lnTo>
                      <a:pt x="708" y="598"/>
                    </a:lnTo>
                    <a:lnTo>
                      <a:pt x="701" y="589"/>
                    </a:lnTo>
                    <a:lnTo>
                      <a:pt x="688" y="587"/>
                    </a:lnTo>
                    <a:lnTo>
                      <a:pt x="675" y="587"/>
                    </a:lnTo>
                    <a:lnTo>
                      <a:pt x="655" y="585"/>
                    </a:lnTo>
                    <a:lnTo>
                      <a:pt x="635" y="583"/>
                    </a:lnTo>
                    <a:lnTo>
                      <a:pt x="617" y="580"/>
                    </a:lnTo>
                    <a:lnTo>
                      <a:pt x="604" y="578"/>
                    </a:lnTo>
                    <a:lnTo>
                      <a:pt x="600" y="578"/>
                    </a:lnTo>
                    <a:lnTo>
                      <a:pt x="600" y="578"/>
                    </a:lnTo>
                    <a:lnTo>
                      <a:pt x="598" y="578"/>
                    </a:lnTo>
                    <a:lnTo>
                      <a:pt x="595" y="578"/>
                    </a:lnTo>
                    <a:lnTo>
                      <a:pt x="591" y="578"/>
                    </a:lnTo>
                    <a:lnTo>
                      <a:pt x="589" y="580"/>
                    </a:lnTo>
                    <a:lnTo>
                      <a:pt x="584" y="583"/>
                    </a:lnTo>
                    <a:lnTo>
                      <a:pt x="580" y="587"/>
                    </a:lnTo>
                    <a:lnTo>
                      <a:pt x="576" y="594"/>
                    </a:lnTo>
                    <a:lnTo>
                      <a:pt x="573" y="602"/>
                    </a:lnTo>
                    <a:lnTo>
                      <a:pt x="571" y="611"/>
                    </a:lnTo>
                    <a:lnTo>
                      <a:pt x="569" y="633"/>
                    </a:lnTo>
                    <a:lnTo>
                      <a:pt x="562" y="649"/>
                    </a:lnTo>
                    <a:lnTo>
                      <a:pt x="553" y="658"/>
                    </a:lnTo>
                    <a:lnTo>
                      <a:pt x="540" y="664"/>
                    </a:lnTo>
                    <a:lnTo>
                      <a:pt x="520" y="662"/>
                    </a:lnTo>
                    <a:lnTo>
                      <a:pt x="507" y="658"/>
                    </a:lnTo>
                    <a:lnTo>
                      <a:pt x="483" y="649"/>
                    </a:lnTo>
                    <a:lnTo>
                      <a:pt x="450" y="635"/>
                    </a:lnTo>
                    <a:lnTo>
                      <a:pt x="410" y="620"/>
                    </a:lnTo>
                    <a:lnTo>
                      <a:pt x="366" y="598"/>
                    </a:lnTo>
                    <a:lnTo>
                      <a:pt x="317" y="576"/>
                    </a:lnTo>
                    <a:lnTo>
                      <a:pt x="269" y="549"/>
                    </a:lnTo>
                    <a:lnTo>
                      <a:pt x="220" y="521"/>
                    </a:lnTo>
                    <a:lnTo>
                      <a:pt x="174" y="492"/>
                    </a:lnTo>
                    <a:lnTo>
                      <a:pt x="130" y="459"/>
                    </a:lnTo>
                    <a:lnTo>
                      <a:pt x="92" y="428"/>
                    </a:lnTo>
                    <a:lnTo>
                      <a:pt x="64" y="395"/>
                    </a:lnTo>
                    <a:lnTo>
                      <a:pt x="41" y="362"/>
                    </a:lnTo>
                    <a:lnTo>
                      <a:pt x="19" y="311"/>
                    </a:lnTo>
                    <a:lnTo>
                      <a:pt x="4" y="267"/>
                    </a:lnTo>
                    <a:lnTo>
                      <a:pt x="0" y="223"/>
                    </a:lnTo>
                    <a:lnTo>
                      <a:pt x="0" y="181"/>
                    </a:lnTo>
                    <a:lnTo>
                      <a:pt x="11" y="139"/>
                    </a:lnTo>
                    <a:lnTo>
                      <a:pt x="30" y="95"/>
                    </a:lnTo>
                    <a:lnTo>
                      <a:pt x="57" y="51"/>
                    </a:lnTo>
                    <a:lnTo>
                      <a:pt x="52" y="95"/>
                    </a:lnTo>
                    <a:lnTo>
                      <a:pt x="48" y="144"/>
                    </a:lnTo>
                    <a:lnTo>
                      <a:pt x="48" y="192"/>
                    </a:lnTo>
                    <a:lnTo>
                      <a:pt x="52" y="221"/>
                    </a:lnTo>
                    <a:lnTo>
                      <a:pt x="64" y="254"/>
                    </a:lnTo>
                    <a:lnTo>
                      <a:pt x="79" y="289"/>
                    </a:lnTo>
                    <a:lnTo>
                      <a:pt x="101" y="324"/>
                    </a:lnTo>
                    <a:lnTo>
                      <a:pt x="132" y="360"/>
                    </a:lnTo>
                    <a:lnTo>
                      <a:pt x="172" y="393"/>
                    </a:lnTo>
                    <a:lnTo>
                      <a:pt x="218" y="426"/>
                    </a:lnTo>
                    <a:lnTo>
                      <a:pt x="275" y="457"/>
                    </a:lnTo>
                    <a:lnTo>
                      <a:pt x="344" y="485"/>
                    </a:lnTo>
                    <a:lnTo>
                      <a:pt x="403" y="505"/>
                    </a:lnTo>
                    <a:lnTo>
                      <a:pt x="450" y="523"/>
                    </a:lnTo>
                    <a:lnTo>
                      <a:pt x="487" y="538"/>
                    </a:lnTo>
                    <a:lnTo>
                      <a:pt x="516" y="547"/>
                    </a:lnTo>
                    <a:lnTo>
                      <a:pt x="538" y="554"/>
                    </a:lnTo>
                    <a:lnTo>
                      <a:pt x="553" y="558"/>
                    </a:lnTo>
                    <a:lnTo>
                      <a:pt x="562" y="556"/>
                    </a:lnTo>
                    <a:lnTo>
                      <a:pt x="569" y="552"/>
                    </a:lnTo>
                    <a:lnTo>
                      <a:pt x="571" y="545"/>
                    </a:lnTo>
                    <a:lnTo>
                      <a:pt x="573" y="532"/>
                    </a:lnTo>
                    <a:lnTo>
                      <a:pt x="576" y="514"/>
                    </a:lnTo>
                    <a:lnTo>
                      <a:pt x="578" y="494"/>
                    </a:lnTo>
                    <a:lnTo>
                      <a:pt x="578" y="479"/>
                    </a:lnTo>
                    <a:lnTo>
                      <a:pt x="582" y="466"/>
                    </a:lnTo>
                    <a:lnTo>
                      <a:pt x="589" y="457"/>
                    </a:lnTo>
                    <a:lnTo>
                      <a:pt x="600" y="452"/>
                    </a:lnTo>
                    <a:lnTo>
                      <a:pt x="617" y="452"/>
                    </a:lnTo>
                    <a:lnTo>
                      <a:pt x="657" y="461"/>
                    </a:lnTo>
                    <a:lnTo>
                      <a:pt x="695" y="466"/>
                    </a:lnTo>
                    <a:lnTo>
                      <a:pt x="728" y="472"/>
                    </a:lnTo>
                    <a:lnTo>
                      <a:pt x="750" y="477"/>
                    </a:lnTo>
                    <a:lnTo>
                      <a:pt x="759" y="481"/>
                    </a:lnTo>
                    <a:lnTo>
                      <a:pt x="765" y="485"/>
                    </a:lnTo>
                    <a:lnTo>
                      <a:pt x="770" y="492"/>
                    </a:lnTo>
                    <a:lnTo>
                      <a:pt x="772" y="505"/>
                    </a:lnTo>
                    <a:lnTo>
                      <a:pt x="770" y="527"/>
                    </a:lnTo>
                    <a:lnTo>
                      <a:pt x="768" y="547"/>
                    </a:lnTo>
                    <a:lnTo>
                      <a:pt x="765" y="565"/>
                    </a:lnTo>
                    <a:lnTo>
                      <a:pt x="763" y="580"/>
                    </a:lnTo>
                    <a:lnTo>
                      <a:pt x="765" y="596"/>
                    </a:lnTo>
                    <a:lnTo>
                      <a:pt x="772" y="607"/>
                    </a:lnTo>
                    <a:lnTo>
                      <a:pt x="787" y="618"/>
                    </a:lnTo>
                    <a:lnTo>
                      <a:pt x="812" y="627"/>
                    </a:lnTo>
                    <a:lnTo>
                      <a:pt x="836" y="631"/>
                    </a:lnTo>
                    <a:lnTo>
                      <a:pt x="867" y="638"/>
                    </a:lnTo>
                    <a:lnTo>
                      <a:pt x="898" y="644"/>
                    </a:lnTo>
                    <a:lnTo>
                      <a:pt x="929" y="649"/>
                    </a:lnTo>
                    <a:lnTo>
                      <a:pt x="960" y="651"/>
                    </a:lnTo>
                    <a:lnTo>
                      <a:pt x="988" y="651"/>
                    </a:lnTo>
                    <a:lnTo>
                      <a:pt x="1013" y="647"/>
                    </a:lnTo>
                    <a:lnTo>
                      <a:pt x="1030" y="638"/>
                    </a:lnTo>
                    <a:lnTo>
                      <a:pt x="1041" y="627"/>
                    </a:lnTo>
                    <a:lnTo>
                      <a:pt x="1048" y="607"/>
                    </a:lnTo>
                    <a:lnTo>
                      <a:pt x="1052" y="587"/>
                    </a:lnTo>
                    <a:lnTo>
                      <a:pt x="1054" y="569"/>
                    </a:lnTo>
                    <a:lnTo>
                      <a:pt x="1059" y="552"/>
                    </a:lnTo>
                    <a:lnTo>
                      <a:pt x="1063" y="538"/>
                    </a:lnTo>
                    <a:lnTo>
                      <a:pt x="1074" y="527"/>
                    </a:lnTo>
                    <a:lnTo>
                      <a:pt x="1092" y="521"/>
                    </a:lnTo>
                    <a:lnTo>
                      <a:pt x="1130" y="516"/>
                    </a:lnTo>
                    <a:lnTo>
                      <a:pt x="1165" y="516"/>
                    </a:lnTo>
                    <a:lnTo>
                      <a:pt x="1194" y="519"/>
                    </a:lnTo>
                    <a:lnTo>
                      <a:pt x="1211" y="521"/>
                    </a:lnTo>
                    <a:lnTo>
                      <a:pt x="1222" y="523"/>
                    </a:lnTo>
                    <a:lnTo>
                      <a:pt x="1229" y="532"/>
                    </a:lnTo>
                    <a:lnTo>
                      <a:pt x="1233" y="549"/>
                    </a:lnTo>
                    <a:lnTo>
                      <a:pt x="1235" y="580"/>
                    </a:lnTo>
                    <a:lnTo>
                      <a:pt x="1238" y="602"/>
                    </a:lnTo>
                    <a:lnTo>
                      <a:pt x="1238" y="622"/>
                    </a:lnTo>
                    <a:lnTo>
                      <a:pt x="1240" y="635"/>
                    </a:lnTo>
                    <a:lnTo>
                      <a:pt x="1246" y="644"/>
                    </a:lnTo>
                    <a:lnTo>
                      <a:pt x="1260" y="651"/>
                    </a:lnTo>
                    <a:lnTo>
                      <a:pt x="1280" y="651"/>
                    </a:lnTo>
                    <a:lnTo>
                      <a:pt x="1304" y="649"/>
                    </a:lnTo>
                    <a:lnTo>
                      <a:pt x="1341" y="644"/>
                    </a:lnTo>
                    <a:lnTo>
                      <a:pt x="1390" y="640"/>
                    </a:lnTo>
                    <a:lnTo>
                      <a:pt x="1441" y="631"/>
                    </a:lnTo>
                    <a:lnTo>
                      <a:pt x="1496" y="622"/>
                    </a:lnTo>
                    <a:lnTo>
                      <a:pt x="1549" y="611"/>
                    </a:lnTo>
                    <a:lnTo>
                      <a:pt x="1597" y="596"/>
                    </a:lnTo>
                    <a:lnTo>
                      <a:pt x="1639" y="580"/>
                    </a:lnTo>
                    <a:lnTo>
                      <a:pt x="1642" y="580"/>
                    </a:lnTo>
                    <a:lnTo>
                      <a:pt x="1650" y="578"/>
                    </a:lnTo>
                    <a:lnTo>
                      <a:pt x="1661" y="572"/>
                    </a:lnTo>
                    <a:lnTo>
                      <a:pt x="1675" y="560"/>
                    </a:lnTo>
                    <a:lnTo>
                      <a:pt x="1686" y="543"/>
                    </a:lnTo>
                    <a:lnTo>
                      <a:pt x="1688" y="523"/>
                    </a:lnTo>
                    <a:lnTo>
                      <a:pt x="1688" y="505"/>
                    </a:lnTo>
                    <a:lnTo>
                      <a:pt x="1686" y="488"/>
                    </a:lnTo>
                    <a:lnTo>
                      <a:pt x="1686" y="470"/>
                    </a:lnTo>
                    <a:lnTo>
                      <a:pt x="1690" y="455"/>
                    </a:lnTo>
                    <a:lnTo>
                      <a:pt x="1701" y="444"/>
                    </a:lnTo>
                    <a:lnTo>
                      <a:pt x="1725" y="433"/>
                    </a:lnTo>
                    <a:lnTo>
                      <a:pt x="1754" y="419"/>
                    </a:lnTo>
                    <a:lnTo>
                      <a:pt x="1781" y="408"/>
                    </a:lnTo>
                    <a:lnTo>
                      <a:pt x="1807" y="402"/>
                    </a:lnTo>
                    <a:lnTo>
                      <a:pt x="1827" y="397"/>
                    </a:lnTo>
                    <a:lnTo>
                      <a:pt x="1840" y="402"/>
                    </a:lnTo>
                    <a:lnTo>
                      <a:pt x="1847" y="410"/>
                    </a:lnTo>
                    <a:lnTo>
                      <a:pt x="1853" y="426"/>
                    </a:lnTo>
                    <a:lnTo>
                      <a:pt x="1862" y="450"/>
                    </a:lnTo>
                    <a:lnTo>
                      <a:pt x="1871" y="470"/>
                    </a:lnTo>
                    <a:lnTo>
                      <a:pt x="1878" y="479"/>
                    </a:lnTo>
                    <a:lnTo>
                      <a:pt x="1887" y="479"/>
                    </a:lnTo>
                    <a:lnTo>
                      <a:pt x="1900" y="472"/>
                    </a:lnTo>
                    <a:lnTo>
                      <a:pt x="1917" y="463"/>
                    </a:lnTo>
                    <a:lnTo>
                      <a:pt x="1926" y="459"/>
                    </a:lnTo>
                    <a:lnTo>
                      <a:pt x="1942" y="452"/>
                    </a:lnTo>
                    <a:lnTo>
                      <a:pt x="1964" y="446"/>
                    </a:lnTo>
                    <a:lnTo>
                      <a:pt x="1990" y="437"/>
                    </a:lnTo>
                    <a:lnTo>
                      <a:pt x="2019" y="424"/>
                    </a:lnTo>
                    <a:lnTo>
                      <a:pt x="2050" y="408"/>
                    </a:lnTo>
                    <a:lnTo>
                      <a:pt x="2083" y="388"/>
                    </a:lnTo>
                    <a:lnTo>
                      <a:pt x="2114" y="366"/>
                    </a:lnTo>
                    <a:lnTo>
                      <a:pt x="2147" y="340"/>
                    </a:lnTo>
                    <a:lnTo>
                      <a:pt x="2176" y="309"/>
                    </a:lnTo>
                    <a:lnTo>
                      <a:pt x="2200" y="272"/>
                    </a:lnTo>
                    <a:lnTo>
                      <a:pt x="2222" y="230"/>
                    </a:lnTo>
                    <a:lnTo>
                      <a:pt x="2240" y="181"/>
                    </a:lnTo>
                    <a:lnTo>
                      <a:pt x="2248" y="128"/>
                    </a:lnTo>
                    <a:lnTo>
                      <a:pt x="2251" y="66"/>
                    </a:lnTo>
                    <a:lnTo>
                      <a:pt x="224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66" name="Group 265"/>
            <p:cNvGrpSpPr/>
            <p:nvPr/>
          </p:nvGrpSpPr>
          <p:grpSpPr>
            <a:xfrm>
              <a:off x="3379807" y="1848801"/>
              <a:ext cx="1204554" cy="881061"/>
              <a:chOff x="3379808" y="1848801"/>
              <a:chExt cx="1204554" cy="881061"/>
            </a:xfrm>
          </p:grpSpPr>
          <p:sp>
            <p:nvSpPr>
              <p:cNvPr id="250" name="Freeform 156"/>
              <p:cNvSpPr>
                <a:spLocks/>
              </p:cNvSpPr>
              <p:nvPr/>
            </p:nvSpPr>
            <p:spPr bwMode="auto">
              <a:xfrm>
                <a:off x="3379808" y="1848801"/>
                <a:ext cx="1204554" cy="881061"/>
              </a:xfrm>
              <a:custGeom>
                <a:avLst/>
                <a:gdLst>
                  <a:gd name="T0" fmla="*/ 1573 w 3489"/>
                  <a:gd name="T1" fmla="*/ 5 h 2656"/>
                  <a:gd name="T2" fmla="*/ 1880 w 3489"/>
                  <a:gd name="T3" fmla="*/ 47 h 2656"/>
                  <a:gd name="T4" fmla="*/ 2044 w 3489"/>
                  <a:gd name="T5" fmla="*/ 86 h 2656"/>
                  <a:gd name="T6" fmla="*/ 2052 w 3489"/>
                  <a:gd name="T7" fmla="*/ 80 h 2656"/>
                  <a:gd name="T8" fmla="*/ 2079 w 3489"/>
                  <a:gd name="T9" fmla="*/ 71 h 2656"/>
                  <a:gd name="T10" fmla="*/ 2130 w 3489"/>
                  <a:gd name="T11" fmla="*/ 64 h 2656"/>
                  <a:gd name="T12" fmla="*/ 2205 w 3489"/>
                  <a:gd name="T13" fmla="*/ 66 h 2656"/>
                  <a:gd name="T14" fmla="*/ 2317 w 3489"/>
                  <a:gd name="T15" fmla="*/ 80 h 2656"/>
                  <a:gd name="T16" fmla="*/ 2450 w 3489"/>
                  <a:gd name="T17" fmla="*/ 106 h 2656"/>
                  <a:gd name="T18" fmla="*/ 2584 w 3489"/>
                  <a:gd name="T19" fmla="*/ 139 h 2656"/>
                  <a:gd name="T20" fmla="*/ 2730 w 3489"/>
                  <a:gd name="T21" fmla="*/ 188 h 2656"/>
                  <a:gd name="T22" fmla="*/ 2878 w 3489"/>
                  <a:gd name="T23" fmla="*/ 256 h 2656"/>
                  <a:gd name="T24" fmla="*/ 3026 w 3489"/>
                  <a:gd name="T25" fmla="*/ 347 h 2656"/>
                  <a:gd name="T26" fmla="*/ 3165 w 3489"/>
                  <a:gd name="T27" fmla="*/ 464 h 2656"/>
                  <a:gd name="T28" fmla="*/ 3288 w 3489"/>
                  <a:gd name="T29" fmla="*/ 616 h 2656"/>
                  <a:gd name="T30" fmla="*/ 3394 w 3489"/>
                  <a:gd name="T31" fmla="*/ 803 h 2656"/>
                  <a:gd name="T32" fmla="*/ 3465 w 3489"/>
                  <a:gd name="T33" fmla="*/ 1019 h 2656"/>
                  <a:gd name="T34" fmla="*/ 3489 w 3489"/>
                  <a:gd name="T35" fmla="*/ 1238 h 2656"/>
                  <a:gd name="T36" fmla="*/ 3474 w 3489"/>
                  <a:gd name="T37" fmla="*/ 1458 h 2656"/>
                  <a:gd name="T38" fmla="*/ 3421 w 3489"/>
                  <a:gd name="T39" fmla="*/ 1672 h 2656"/>
                  <a:gd name="T40" fmla="*/ 3335 w 3489"/>
                  <a:gd name="T41" fmla="*/ 1873 h 2656"/>
                  <a:gd name="T42" fmla="*/ 3218 w 3489"/>
                  <a:gd name="T43" fmla="*/ 2056 h 2656"/>
                  <a:gd name="T44" fmla="*/ 3079 w 3489"/>
                  <a:gd name="T45" fmla="*/ 2211 h 2656"/>
                  <a:gd name="T46" fmla="*/ 2937 w 3489"/>
                  <a:gd name="T47" fmla="*/ 2325 h 2656"/>
                  <a:gd name="T48" fmla="*/ 2803 w 3489"/>
                  <a:gd name="T49" fmla="*/ 2418 h 2656"/>
                  <a:gd name="T50" fmla="*/ 2661 w 3489"/>
                  <a:gd name="T51" fmla="*/ 2502 h 2656"/>
                  <a:gd name="T52" fmla="*/ 2503 w 3489"/>
                  <a:gd name="T53" fmla="*/ 2570 h 2656"/>
                  <a:gd name="T54" fmla="*/ 2322 w 3489"/>
                  <a:gd name="T55" fmla="*/ 2619 h 2656"/>
                  <a:gd name="T56" fmla="*/ 2114 w 3489"/>
                  <a:gd name="T57" fmla="*/ 2643 h 2656"/>
                  <a:gd name="T58" fmla="*/ 1991 w 3489"/>
                  <a:gd name="T59" fmla="*/ 2645 h 2656"/>
                  <a:gd name="T60" fmla="*/ 1942 w 3489"/>
                  <a:gd name="T61" fmla="*/ 2652 h 2656"/>
                  <a:gd name="T62" fmla="*/ 1865 w 3489"/>
                  <a:gd name="T63" fmla="*/ 2654 h 2656"/>
                  <a:gd name="T64" fmla="*/ 1781 w 3489"/>
                  <a:gd name="T65" fmla="*/ 2647 h 2656"/>
                  <a:gd name="T66" fmla="*/ 1708 w 3489"/>
                  <a:gd name="T67" fmla="*/ 2623 h 2656"/>
                  <a:gd name="T68" fmla="*/ 1686 w 3489"/>
                  <a:gd name="T69" fmla="*/ 2630 h 2656"/>
                  <a:gd name="T70" fmla="*/ 1629 w 3489"/>
                  <a:gd name="T71" fmla="*/ 2641 h 2656"/>
                  <a:gd name="T72" fmla="*/ 1545 w 3489"/>
                  <a:gd name="T73" fmla="*/ 2654 h 2656"/>
                  <a:gd name="T74" fmla="*/ 1452 w 3489"/>
                  <a:gd name="T75" fmla="*/ 2654 h 2656"/>
                  <a:gd name="T76" fmla="*/ 1359 w 3489"/>
                  <a:gd name="T77" fmla="*/ 2639 h 2656"/>
                  <a:gd name="T78" fmla="*/ 1278 w 3489"/>
                  <a:gd name="T79" fmla="*/ 2597 h 2656"/>
                  <a:gd name="T80" fmla="*/ 1260 w 3489"/>
                  <a:gd name="T81" fmla="*/ 2599 h 2656"/>
                  <a:gd name="T82" fmla="*/ 1209 w 3489"/>
                  <a:gd name="T83" fmla="*/ 2599 h 2656"/>
                  <a:gd name="T84" fmla="*/ 1130 w 3489"/>
                  <a:gd name="T85" fmla="*/ 2594 h 2656"/>
                  <a:gd name="T86" fmla="*/ 1028 w 3489"/>
                  <a:gd name="T87" fmla="*/ 2579 h 2656"/>
                  <a:gd name="T88" fmla="*/ 911 w 3489"/>
                  <a:gd name="T89" fmla="*/ 2550 h 2656"/>
                  <a:gd name="T90" fmla="*/ 781 w 3489"/>
                  <a:gd name="T91" fmla="*/ 2504 h 2656"/>
                  <a:gd name="T92" fmla="*/ 642 w 3489"/>
                  <a:gd name="T93" fmla="*/ 2433 h 2656"/>
                  <a:gd name="T94" fmla="*/ 503 w 3489"/>
                  <a:gd name="T95" fmla="*/ 2334 h 2656"/>
                  <a:gd name="T96" fmla="*/ 368 w 3489"/>
                  <a:gd name="T97" fmla="*/ 2202 h 2656"/>
                  <a:gd name="T98" fmla="*/ 240 w 3489"/>
                  <a:gd name="T99" fmla="*/ 2034 h 2656"/>
                  <a:gd name="T100" fmla="*/ 128 w 3489"/>
                  <a:gd name="T101" fmla="*/ 1825 h 2656"/>
                  <a:gd name="T102" fmla="*/ 44 w 3489"/>
                  <a:gd name="T103" fmla="*/ 1589 h 2656"/>
                  <a:gd name="T104" fmla="*/ 4 w 3489"/>
                  <a:gd name="T105" fmla="*/ 1364 h 2656"/>
                  <a:gd name="T106" fmla="*/ 6 w 3489"/>
                  <a:gd name="T107" fmla="*/ 1141 h 2656"/>
                  <a:gd name="T108" fmla="*/ 48 w 3489"/>
                  <a:gd name="T109" fmla="*/ 929 h 2656"/>
                  <a:gd name="T110" fmla="*/ 128 w 3489"/>
                  <a:gd name="T111" fmla="*/ 728 h 2656"/>
                  <a:gd name="T112" fmla="*/ 245 w 3489"/>
                  <a:gd name="T113" fmla="*/ 543 h 2656"/>
                  <a:gd name="T114" fmla="*/ 393 w 3489"/>
                  <a:gd name="T115" fmla="*/ 378 h 2656"/>
                  <a:gd name="T116" fmla="*/ 574 w 3489"/>
                  <a:gd name="T117" fmla="*/ 239 h 2656"/>
                  <a:gd name="T118" fmla="*/ 785 w 3489"/>
                  <a:gd name="T119" fmla="*/ 128 h 2656"/>
                  <a:gd name="T120" fmla="*/ 1022 w 3489"/>
                  <a:gd name="T121" fmla="*/ 49 h 2656"/>
                  <a:gd name="T122" fmla="*/ 1286 w 3489"/>
                  <a:gd name="T123" fmla="*/ 7 h 2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489" h="2656">
                    <a:moveTo>
                      <a:pt x="1426" y="0"/>
                    </a:moveTo>
                    <a:lnTo>
                      <a:pt x="1573" y="5"/>
                    </a:lnTo>
                    <a:lnTo>
                      <a:pt x="1723" y="20"/>
                    </a:lnTo>
                    <a:lnTo>
                      <a:pt x="1880" y="47"/>
                    </a:lnTo>
                    <a:lnTo>
                      <a:pt x="2041" y="86"/>
                    </a:lnTo>
                    <a:lnTo>
                      <a:pt x="2044" y="86"/>
                    </a:lnTo>
                    <a:lnTo>
                      <a:pt x="2046" y="84"/>
                    </a:lnTo>
                    <a:lnTo>
                      <a:pt x="2052" y="80"/>
                    </a:lnTo>
                    <a:lnTo>
                      <a:pt x="2063" y="75"/>
                    </a:lnTo>
                    <a:lnTo>
                      <a:pt x="2079" y="71"/>
                    </a:lnTo>
                    <a:lnTo>
                      <a:pt x="2101" y="66"/>
                    </a:lnTo>
                    <a:lnTo>
                      <a:pt x="2130" y="64"/>
                    </a:lnTo>
                    <a:lnTo>
                      <a:pt x="2163" y="64"/>
                    </a:lnTo>
                    <a:lnTo>
                      <a:pt x="2205" y="66"/>
                    </a:lnTo>
                    <a:lnTo>
                      <a:pt x="2255" y="71"/>
                    </a:lnTo>
                    <a:lnTo>
                      <a:pt x="2317" y="80"/>
                    </a:lnTo>
                    <a:lnTo>
                      <a:pt x="2388" y="93"/>
                    </a:lnTo>
                    <a:lnTo>
                      <a:pt x="2450" y="106"/>
                    </a:lnTo>
                    <a:lnTo>
                      <a:pt x="2516" y="122"/>
                    </a:lnTo>
                    <a:lnTo>
                      <a:pt x="2584" y="139"/>
                    </a:lnTo>
                    <a:lnTo>
                      <a:pt x="2657" y="161"/>
                    </a:lnTo>
                    <a:lnTo>
                      <a:pt x="2730" y="188"/>
                    </a:lnTo>
                    <a:lnTo>
                      <a:pt x="2805" y="219"/>
                    </a:lnTo>
                    <a:lnTo>
                      <a:pt x="2878" y="256"/>
                    </a:lnTo>
                    <a:lnTo>
                      <a:pt x="2953" y="298"/>
                    </a:lnTo>
                    <a:lnTo>
                      <a:pt x="3026" y="347"/>
                    </a:lnTo>
                    <a:lnTo>
                      <a:pt x="3096" y="402"/>
                    </a:lnTo>
                    <a:lnTo>
                      <a:pt x="3165" y="464"/>
                    </a:lnTo>
                    <a:lnTo>
                      <a:pt x="3229" y="536"/>
                    </a:lnTo>
                    <a:lnTo>
                      <a:pt x="3288" y="616"/>
                    </a:lnTo>
                    <a:lnTo>
                      <a:pt x="3343" y="706"/>
                    </a:lnTo>
                    <a:lnTo>
                      <a:pt x="3394" y="803"/>
                    </a:lnTo>
                    <a:lnTo>
                      <a:pt x="3436" y="909"/>
                    </a:lnTo>
                    <a:lnTo>
                      <a:pt x="3465" y="1019"/>
                    </a:lnTo>
                    <a:lnTo>
                      <a:pt x="3482" y="1128"/>
                    </a:lnTo>
                    <a:lnTo>
                      <a:pt x="3489" y="1238"/>
                    </a:lnTo>
                    <a:lnTo>
                      <a:pt x="3487" y="1350"/>
                    </a:lnTo>
                    <a:lnTo>
                      <a:pt x="3474" y="1458"/>
                    </a:lnTo>
                    <a:lnTo>
                      <a:pt x="3452" y="1569"/>
                    </a:lnTo>
                    <a:lnTo>
                      <a:pt x="3421" y="1672"/>
                    </a:lnTo>
                    <a:lnTo>
                      <a:pt x="3381" y="1776"/>
                    </a:lnTo>
                    <a:lnTo>
                      <a:pt x="3335" y="1873"/>
                    </a:lnTo>
                    <a:lnTo>
                      <a:pt x="3279" y="1968"/>
                    </a:lnTo>
                    <a:lnTo>
                      <a:pt x="3218" y="2056"/>
                    </a:lnTo>
                    <a:lnTo>
                      <a:pt x="3151" y="2136"/>
                    </a:lnTo>
                    <a:lnTo>
                      <a:pt x="3079" y="2211"/>
                    </a:lnTo>
                    <a:lnTo>
                      <a:pt x="3001" y="2277"/>
                    </a:lnTo>
                    <a:lnTo>
                      <a:pt x="2937" y="2325"/>
                    </a:lnTo>
                    <a:lnTo>
                      <a:pt x="2871" y="2372"/>
                    </a:lnTo>
                    <a:lnTo>
                      <a:pt x="2803" y="2418"/>
                    </a:lnTo>
                    <a:lnTo>
                      <a:pt x="2734" y="2462"/>
                    </a:lnTo>
                    <a:lnTo>
                      <a:pt x="2661" y="2502"/>
                    </a:lnTo>
                    <a:lnTo>
                      <a:pt x="2584" y="2539"/>
                    </a:lnTo>
                    <a:lnTo>
                      <a:pt x="2503" y="2570"/>
                    </a:lnTo>
                    <a:lnTo>
                      <a:pt x="2414" y="2599"/>
                    </a:lnTo>
                    <a:lnTo>
                      <a:pt x="2322" y="2619"/>
                    </a:lnTo>
                    <a:lnTo>
                      <a:pt x="2222" y="2634"/>
                    </a:lnTo>
                    <a:lnTo>
                      <a:pt x="2114" y="2643"/>
                    </a:lnTo>
                    <a:lnTo>
                      <a:pt x="1999" y="2645"/>
                    </a:lnTo>
                    <a:lnTo>
                      <a:pt x="1991" y="2645"/>
                    </a:lnTo>
                    <a:lnTo>
                      <a:pt x="1973" y="2647"/>
                    </a:lnTo>
                    <a:lnTo>
                      <a:pt x="1942" y="2652"/>
                    </a:lnTo>
                    <a:lnTo>
                      <a:pt x="1907" y="2654"/>
                    </a:lnTo>
                    <a:lnTo>
                      <a:pt x="1865" y="2654"/>
                    </a:lnTo>
                    <a:lnTo>
                      <a:pt x="1823" y="2654"/>
                    </a:lnTo>
                    <a:lnTo>
                      <a:pt x="1781" y="2647"/>
                    </a:lnTo>
                    <a:lnTo>
                      <a:pt x="1741" y="2639"/>
                    </a:lnTo>
                    <a:lnTo>
                      <a:pt x="1708" y="2623"/>
                    </a:lnTo>
                    <a:lnTo>
                      <a:pt x="1701" y="2625"/>
                    </a:lnTo>
                    <a:lnTo>
                      <a:pt x="1686" y="2630"/>
                    </a:lnTo>
                    <a:lnTo>
                      <a:pt x="1662" y="2634"/>
                    </a:lnTo>
                    <a:lnTo>
                      <a:pt x="1629" y="2641"/>
                    </a:lnTo>
                    <a:lnTo>
                      <a:pt x="1589" y="2647"/>
                    </a:lnTo>
                    <a:lnTo>
                      <a:pt x="1545" y="2654"/>
                    </a:lnTo>
                    <a:lnTo>
                      <a:pt x="1498" y="2656"/>
                    </a:lnTo>
                    <a:lnTo>
                      <a:pt x="1452" y="2654"/>
                    </a:lnTo>
                    <a:lnTo>
                      <a:pt x="1403" y="2650"/>
                    </a:lnTo>
                    <a:lnTo>
                      <a:pt x="1359" y="2639"/>
                    </a:lnTo>
                    <a:lnTo>
                      <a:pt x="1315" y="2621"/>
                    </a:lnTo>
                    <a:lnTo>
                      <a:pt x="1278" y="2597"/>
                    </a:lnTo>
                    <a:lnTo>
                      <a:pt x="1273" y="2597"/>
                    </a:lnTo>
                    <a:lnTo>
                      <a:pt x="1260" y="2599"/>
                    </a:lnTo>
                    <a:lnTo>
                      <a:pt x="1238" y="2599"/>
                    </a:lnTo>
                    <a:lnTo>
                      <a:pt x="1209" y="2599"/>
                    </a:lnTo>
                    <a:lnTo>
                      <a:pt x="1174" y="2597"/>
                    </a:lnTo>
                    <a:lnTo>
                      <a:pt x="1130" y="2594"/>
                    </a:lnTo>
                    <a:lnTo>
                      <a:pt x="1081" y="2588"/>
                    </a:lnTo>
                    <a:lnTo>
                      <a:pt x="1028" y="2579"/>
                    </a:lnTo>
                    <a:lnTo>
                      <a:pt x="971" y="2568"/>
                    </a:lnTo>
                    <a:lnTo>
                      <a:pt x="911" y="2550"/>
                    </a:lnTo>
                    <a:lnTo>
                      <a:pt x="847" y="2530"/>
                    </a:lnTo>
                    <a:lnTo>
                      <a:pt x="781" y="2504"/>
                    </a:lnTo>
                    <a:lnTo>
                      <a:pt x="713" y="2471"/>
                    </a:lnTo>
                    <a:lnTo>
                      <a:pt x="642" y="2433"/>
                    </a:lnTo>
                    <a:lnTo>
                      <a:pt x="574" y="2387"/>
                    </a:lnTo>
                    <a:lnTo>
                      <a:pt x="503" y="2334"/>
                    </a:lnTo>
                    <a:lnTo>
                      <a:pt x="435" y="2272"/>
                    </a:lnTo>
                    <a:lnTo>
                      <a:pt x="368" y="2202"/>
                    </a:lnTo>
                    <a:lnTo>
                      <a:pt x="304" y="2122"/>
                    </a:lnTo>
                    <a:lnTo>
                      <a:pt x="240" y="2034"/>
                    </a:lnTo>
                    <a:lnTo>
                      <a:pt x="183" y="1935"/>
                    </a:lnTo>
                    <a:lnTo>
                      <a:pt x="128" y="1825"/>
                    </a:lnTo>
                    <a:lnTo>
                      <a:pt x="79" y="1703"/>
                    </a:lnTo>
                    <a:lnTo>
                      <a:pt x="44" y="1589"/>
                    </a:lnTo>
                    <a:lnTo>
                      <a:pt x="17" y="1476"/>
                    </a:lnTo>
                    <a:lnTo>
                      <a:pt x="4" y="1364"/>
                    </a:lnTo>
                    <a:lnTo>
                      <a:pt x="0" y="1251"/>
                    </a:lnTo>
                    <a:lnTo>
                      <a:pt x="6" y="1141"/>
                    </a:lnTo>
                    <a:lnTo>
                      <a:pt x="22" y="1035"/>
                    </a:lnTo>
                    <a:lnTo>
                      <a:pt x="48" y="929"/>
                    </a:lnTo>
                    <a:lnTo>
                      <a:pt x="84" y="825"/>
                    </a:lnTo>
                    <a:lnTo>
                      <a:pt x="128" y="728"/>
                    </a:lnTo>
                    <a:lnTo>
                      <a:pt x="183" y="633"/>
                    </a:lnTo>
                    <a:lnTo>
                      <a:pt x="245" y="543"/>
                    </a:lnTo>
                    <a:lnTo>
                      <a:pt x="315" y="457"/>
                    </a:lnTo>
                    <a:lnTo>
                      <a:pt x="393" y="378"/>
                    </a:lnTo>
                    <a:lnTo>
                      <a:pt x="481" y="305"/>
                    </a:lnTo>
                    <a:lnTo>
                      <a:pt x="574" y="239"/>
                    </a:lnTo>
                    <a:lnTo>
                      <a:pt x="675" y="179"/>
                    </a:lnTo>
                    <a:lnTo>
                      <a:pt x="785" y="128"/>
                    </a:lnTo>
                    <a:lnTo>
                      <a:pt x="900" y="84"/>
                    </a:lnTo>
                    <a:lnTo>
                      <a:pt x="1022" y="49"/>
                    </a:lnTo>
                    <a:lnTo>
                      <a:pt x="1152" y="22"/>
                    </a:lnTo>
                    <a:lnTo>
                      <a:pt x="1286" y="7"/>
                    </a:lnTo>
                    <a:lnTo>
                      <a:pt x="142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1" name="Freeform 157"/>
              <p:cNvSpPr>
                <a:spLocks noEditPoints="1"/>
              </p:cNvSpPr>
              <p:nvPr/>
            </p:nvSpPr>
            <p:spPr bwMode="auto">
              <a:xfrm>
                <a:off x="4326810" y="1956611"/>
                <a:ext cx="195063" cy="646863"/>
              </a:xfrm>
              <a:custGeom>
                <a:avLst/>
                <a:gdLst>
                  <a:gd name="T0" fmla="*/ 27 w 565"/>
                  <a:gd name="T1" fmla="*/ 19 h 1950"/>
                  <a:gd name="T2" fmla="*/ 119 w 565"/>
                  <a:gd name="T3" fmla="*/ 97 h 1950"/>
                  <a:gd name="T4" fmla="*/ 221 w 565"/>
                  <a:gd name="T5" fmla="*/ 194 h 1950"/>
                  <a:gd name="T6" fmla="*/ 309 w 565"/>
                  <a:gd name="T7" fmla="*/ 293 h 1950"/>
                  <a:gd name="T8" fmla="*/ 382 w 565"/>
                  <a:gd name="T9" fmla="*/ 390 h 1950"/>
                  <a:gd name="T10" fmla="*/ 442 w 565"/>
                  <a:gd name="T11" fmla="*/ 487 h 1950"/>
                  <a:gd name="T12" fmla="*/ 488 w 565"/>
                  <a:gd name="T13" fmla="*/ 584 h 1950"/>
                  <a:gd name="T14" fmla="*/ 523 w 565"/>
                  <a:gd name="T15" fmla="*/ 679 h 1950"/>
                  <a:gd name="T16" fmla="*/ 545 w 565"/>
                  <a:gd name="T17" fmla="*/ 772 h 1950"/>
                  <a:gd name="T18" fmla="*/ 561 w 565"/>
                  <a:gd name="T19" fmla="*/ 864 h 1950"/>
                  <a:gd name="T20" fmla="*/ 565 w 565"/>
                  <a:gd name="T21" fmla="*/ 955 h 1950"/>
                  <a:gd name="T22" fmla="*/ 561 w 565"/>
                  <a:gd name="T23" fmla="*/ 1041 h 1950"/>
                  <a:gd name="T24" fmla="*/ 550 w 565"/>
                  <a:gd name="T25" fmla="*/ 1127 h 1950"/>
                  <a:gd name="T26" fmla="*/ 532 w 565"/>
                  <a:gd name="T27" fmla="*/ 1211 h 1950"/>
                  <a:gd name="T28" fmla="*/ 508 w 565"/>
                  <a:gd name="T29" fmla="*/ 1290 h 1950"/>
                  <a:gd name="T30" fmla="*/ 479 w 565"/>
                  <a:gd name="T31" fmla="*/ 1367 h 1950"/>
                  <a:gd name="T32" fmla="*/ 446 w 565"/>
                  <a:gd name="T33" fmla="*/ 1440 h 1950"/>
                  <a:gd name="T34" fmla="*/ 411 w 565"/>
                  <a:gd name="T35" fmla="*/ 1508 h 1950"/>
                  <a:gd name="T36" fmla="*/ 373 w 565"/>
                  <a:gd name="T37" fmla="*/ 1575 h 1950"/>
                  <a:gd name="T38" fmla="*/ 336 w 565"/>
                  <a:gd name="T39" fmla="*/ 1634 h 1950"/>
                  <a:gd name="T40" fmla="*/ 296 w 565"/>
                  <a:gd name="T41" fmla="*/ 1691 h 1950"/>
                  <a:gd name="T42" fmla="*/ 256 w 565"/>
                  <a:gd name="T43" fmla="*/ 1742 h 1950"/>
                  <a:gd name="T44" fmla="*/ 219 w 565"/>
                  <a:gd name="T45" fmla="*/ 1789 h 1950"/>
                  <a:gd name="T46" fmla="*/ 183 w 565"/>
                  <a:gd name="T47" fmla="*/ 1830 h 1950"/>
                  <a:gd name="T48" fmla="*/ 150 w 565"/>
                  <a:gd name="T49" fmla="*/ 1866 h 1950"/>
                  <a:gd name="T50" fmla="*/ 122 w 565"/>
                  <a:gd name="T51" fmla="*/ 1897 h 1950"/>
                  <a:gd name="T52" fmla="*/ 99 w 565"/>
                  <a:gd name="T53" fmla="*/ 1919 h 1950"/>
                  <a:gd name="T54" fmla="*/ 80 w 565"/>
                  <a:gd name="T55" fmla="*/ 1936 h 1950"/>
                  <a:gd name="T56" fmla="*/ 69 w 565"/>
                  <a:gd name="T57" fmla="*/ 1947 h 1950"/>
                  <a:gd name="T58" fmla="*/ 64 w 565"/>
                  <a:gd name="T59" fmla="*/ 1950 h 1950"/>
                  <a:gd name="T60" fmla="*/ 144 w 565"/>
                  <a:gd name="T61" fmla="*/ 1817 h 1950"/>
                  <a:gd name="T62" fmla="*/ 210 w 565"/>
                  <a:gd name="T63" fmla="*/ 1689 h 1950"/>
                  <a:gd name="T64" fmla="*/ 265 w 565"/>
                  <a:gd name="T65" fmla="*/ 1568 h 1950"/>
                  <a:gd name="T66" fmla="*/ 311 w 565"/>
                  <a:gd name="T67" fmla="*/ 1449 h 1950"/>
                  <a:gd name="T68" fmla="*/ 349 w 565"/>
                  <a:gd name="T69" fmla="*/ 1334 h 1950"/>
                  <a:gd name="T70" fmla="*/ 375 w 565"/>
                  <a:gd name="T71" fmla="*/ 1226 h 1950"/>
                  <a:gd name="T72" fmla="*/ 395 w 565"/>
                  <a:gd name="T73" fmla="*/ 1120 h 1950"/>
                  <a:gd name="T74" fmla="*/ 406 w 565"/>
                  <a:gd name="T75" fmla="*/ 1021 h 1950"/>
                  <a:gd name="T76" fmla="*/ 411 w 565"/>
                  <a:gd name="T77" fmla="*/ 926 h 1950"/>
                  <a:gd name="T78" fmla="*/ 408 w 565"/>
                  <a:gd name="T79" fmla="*/ 836 h 1950"/>
                  <a:gd name="T80" fmla="*/ 400 w 565"/>
                  <a:gd name="T81" fmla="*/ 750 h 1950"/>
                  <a:gd name="T82" fmla="*/ 389 w 565"/>
                  <a:gd name="T83" fmla="*/ 668 h 1950"/>
                  <a:gd name="T84" fmla="*/ 371 w 565"/>
                  <a:gd name="T85" fmla="*/ 591 h 1950"/>
                  <a:gd name="T86" fmla="*/ 349 w 565"/>
                  <a:gd name="T87" fmla="*/ 520 h 1950"/>
                  <a:gd name="T88" fmla="*/ 325 w 565"/>
                  <a:gd name="T89" fmla="*/ 452 h 1950"/>
                  <a:gd name="T90" fmla="*/ 298 w 565"/>
                  <a:gd name="T91" fmla="*/ 390 h 1950"/>
                  <a:gd name="T92" fmla="*/ 269 w 565"/>
                  <a:gd name="T93" fmla="*/ 333 h 1950"/>
                  <a:gd name="T94" fmla="*/ 238 w 565"/>
                  <a:gd name="T95" fmla="*/ 280 h 1950"/>
                  <a:gd name="T96" fmla="*/ 208 w 565"/>
                  <a:gd name="T97" fmla="*/ 231 h 1950"/>
                  <a:gd name="T98" fmla="*/ 177 w 565"/>
                  <a:gd name="T99" fmla="*/ 187 h 1950"/>
                  <a:gd name="T100" fmla="*/ 146 w 565"/>
                  <a:gd name="T101" fmla="*/ 147 h 1950"/>
                  <a:gd name="T102" fmla="*/ 117 w 565"/>
                  <a:gd name="T103" fmla="*/ 112 h 1950"/>
                  <a:gd name="T104" fmla="*/ 91 w 565"/>
                  <a:gd name="T105" fmla="*/ 81 h 1950"/>
                  <a:gd name="T106" fmla="*/ 66 w 565"/>
                  <a:gd name="T107" fmla="*/ 57 h 1950"/>
                  <a:gd name="T108" fmla="*/ 44 w 565"/>
                  <a:gd name="T109" fmla="*/ 35 h 1950"/>
                  <a:gd name="T110" fmla="*/ 27 w 565"/>
                  <a:gd name="T111" fmla="*/ 19 h 1950"/>
                  <a:gd name="T112" fmla="*/ 0 w 565"/>
                  <a:gd name="T113" fmla="*/ 0 h 1950"/>
                  <a:gd name="T114" fmla="*/ 2 w 565"/>
                  <a:gd name="T115" fmla="*/ 2 h 1950"/>
                  <a:gd name="T116" fmla="*/ 11 w 565"/>
                  <a:gd name="T117" fmla="*/ 8 h 1950"/>
                  <a:gd name="T118" fmla="*/ 27 w 565"/>
                  <a:gd name="T119" fmla="*/ 19 h 1950"/>
                  <a:gd name="T120" fmla="*/ 27 w 565"/>
                  <a:gd name="T121" fmla="*/ 19 h 1950"/>
                  <a:gd name="T122" fmla="*/ 0 w 565"/>
                  <a:gd name="T123" fmla="*/ 0 h 1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65" h="1950">
                    <a:moveTo>
                      <a:pt x="27" y="19"/>
                    </a:moveTo>
                    <a:lnTo>
                      <a:pt x="119" y="97"/>
                    </a:lnTo>
                    <a:lnTo>
                      <a:pt x="221" y="194"/>
                    </a:lnTo>
                    <a:lnTo>
                      <a:pt x="309" y="293"/>
                    </a:lnTo>
                    <a:lnTo>
                      <a:pt x="382" y="390"/>
                    </a:lnTo>
                    <a:lnTo>
                      <a:pt x="442" y="487"/>
                    </a:lnTo>
                    <a:lnTo>
                      <a:pt x="488" y="584"/>
                    </a:lnTo>
                    <a:lnTo>
                      <a:pt x="523" y="679"/>
                    </a:lnTo>
                    <a:lnTo>
                      <a:pt x="545" y="772"/>
                    </a:lnTo>
                    <a:lnTo>
                      <a:pt x="561" y="864"/>
                    </a:lnTo>
                    <a:lnTo>
                      <a:pt x="565" y="955"/>
                    </a:lnTo>
                    <a:lnTo>
                      <a:pt x="561" y="1041"/>
                    </a:lnTo>
                    <a:lnTo>
                      <a:pt x="550" y="1127"/>
                    </a:lnTo>
                    <a:lnTo>
                      <a:pt x="532" y="1211"/>
                    </a:lnTo>
                    <a:lnTo>
                      <a:pt x="508" y="1290"/>
                    </a:lnTo>
                    <a:lnTo>
                      <a:pt x="479" y="1367"/>
                    </a:lnTo>
                    <a:lnTo>
                      <a:pt x="446" y="1440"/>
                    </a:lnTo>
                    <a:lnTo>
                      <a:pt x="411" y="1508"/>
                    </a:lnTo>
                    <a:lnTo>
                      <a:pt x="373" y="1575"/>
                    </a:lnTo>
                    <a:lnTo>
                      <a:pt x="336" y="1634"/>
                    </a:lnTo>
                    <a:lnTo>
                      <a:pt x="296" y="1691"/>
                    </a:lnTo>
                    <a:lnTo>
                      <a:pt x="256" y="1742"/>
                    </a:lnTo>
                    <a:lnTo>
                      <a:pt x="219" y="1789"/>
                    </a:lnTo>
                    <a:lnTo>
                      <a:pt x="183" y="1830"/>
                    </a:lnTo>
                    <a:lnTo>
                      <a:pt x="150" y="1866"/>
                    </a:lnTo>
                    <a:lnTo>
                      <a:pt x="122" y="1897"/>
                    </a:lnTo>
                    <a:lnTo>
                      <a:pt x="99" y="1919"/>
                    </a:lnTo>
                    <a:lnTo>
                      <a:pt x="80" y="1936"/>
                    </a:lnTo>
                    <a:lnTo>
                      <a:pt x="69" y="1947"/>
                    </a:lnTo>
                    <a:lnTo>
                      <a:pt x="64" y="1950"/>
                    </a:lnTo>
                    <a:lnTo>
                      <a:pt x="144" y="1817"/>
                    </a:lnTo>
                    <a:lnTo>
                      <a:pt x="210" y="1689"/>
                    </a:lnTo>
                    <a:lnTo>
                      <a:pt x="265" y="1568"/>
                    </a:lnTo>
                    <a:lnTo>
                      <a:pt x="311" y="1449"/>
                    </a:lnTo>
                    <a:lnTo>
                      <a:pt x="349" y="1334"/>
                    </a:lnTo>
                    <a:lnTo>
                      <a:pt x="375" y="1226"/>
                    </a:lnTo>
                    <a:lnTo>
                      <a:pt x="395" y="1120"/>
                    </a:lnTo>
                    <a:lnTo>
                      <a:pt x="406" y="1021"/>
                    </a:lnTo>
                    <a:lnTo>
                      <a:pt x="411" y="926"/>
                    </a:lnTo>
                    <a:lnTo>
                      <a:pt x="408" y="836"/>
                    </a:lnTo>
                    <a:lnTo>
                      <a:pt x="400" y="750"/>
                    </a:lnTo>
                    <a:lnTo>
                      <a:pt x="389" y="668"/>
                    </a:lnTo>
                    <a:lnTo>
                      <a:pt x="371" y="591"/>
                    </a:lnTo>
                    <a:lnTo>
                      <a:pt x="349" y="520"/>
                    </a:lnTo>
                    <a:lnTo>
                      <a:pt x="325" y="452"/>
                    </a:lnTo>
                    <a:lnTo>
                      <a:pt x="298" y="390"/>
                    </a:lnTo>
                    <a:lnTo>
                      <a:pt x="269" y="333"/>
                    </a:lnTo>
                    <a:lnTo>
                      <a:pt x="238" y="280"/>
                    </a:lnTo>
                    <a:lnTo>
                      <a:pt x="208" y="231"/>
                    </a:lnTo>
                    <a:lnTo>
                      <a:pt x="177" y="187"/>
                    </a:lnTo>
                    <a:lnTo>
                      <a:pt x="146" y="147"/>
                    </a:lnTo>
                    <a:lnTo>
                      <a:pt x="117" y="112"/>
                    </a:lnTo>
                    <a:lnTo>
                      <a:pt x="91" y="81"/>
                    </a:lnTo>
                    <a:lnTo>
                      <a:pt x="66" y="57"/>
                    </a:lnTo>
                    <a:lnTo>
                      <a:pt x="44" y="35"/>
                    </a:lnTo>
                    <a:lnTo>
                      <a:pt x="27" y="19"/>
                    </a:lnTo>
                    <a:close/>
                    <a:moveTo>
                      <a:pt x="0" y="0"/>
                    </a:moveTo>
                    <a:lnTo>
                      <a:pt x="2" y="2"/>
                    </a:lnTo>
                    <a:lnTo>
                      <a:pt x="11" y="8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2" name="Freeform 158"/>
              <p:cNvSpPr>
                <a:spLocks/>
              </p:cNvSpPr>
              <p:nvPr/>
            </p:nvSpPr>
            <p:spPr bwMode="auto">
              <a:xfrm>
                <a:off x="4157641" y="1928747"/>
                <a:ext cx="268945" cy="749366"/>
              </a:xfrm>
              <a:custGeom>
                <a:avLst/>
                <a:gdLst>
                  <a:gd name="T0" fmla="*/ 99 w 779"/>
                  <a:gd name="T1" fmla="*/ 2 h 2259"/>
                  <a:gd name="T2" fmla="*/ 133 w 779"/>
                  <a:gd name="T3" fmla="*/ 17 h 2259"/>
                  <a:gd name="T4" fmla="*/ 192 w 779"/>
                  <a:gd name="T5" fmla="*/ 50 h 2259"/>
                  <a:gd name="T6" fmla="*/ 274 w 779"/>
                  <a:gd name="T7" fmla="*/ 99 h 2259"/>
                  <a:gd name="T8" fmla="*/ 367 w 779"/>
                  <a:gd name="T9" fmla="*/ 167 h 2259"/>
                  <a:gd name="T10" fmla="*/ 464 w 779"/>
                  <a:gd name="T11" fmla="*/ 256 h 2259"/>
                  <a:gd name="T12" fmla="*/ 559 w 779"/>
                  <a:gd name="T13" fmla="*/ 362 h 2259"/>
                  <a:gd name="T14" fmla="*/ 647 w 779"/>
                  <a:gd name="T15" fmla="*/ 489 h 2259"/>
                  <a:gd name="T16" fmla="*/ 715 w 779"/>
                  <a:gd name="T17" fmla="*/ 637 h 2259"/>
                  <a:gd name="T18" fmla="*/ 762 w 779"/>
                  <a:gd name="T19" fmla="*/ 807 h 2259"/>
                  <a:gd name="T20" fmla="*/ 779 w 779"/>
                  <a:gd name="T21" fmla="*/ 999 h 2259"/>
                  <a:gd name="T22" fmla="*/ 755 w 779"/>
                  <a:gd name="T23" fmla="*/ 1237 h 2259"/>
                  <a:gd name="T24" fmla="*/ 700 w 779"/>
                  <a:gd name="T25" fmla="*/ 1475 h 2259"/>
                  <a:gd name="T26" fmla="*/ 627 w 779"/>
                  <a:gd name="T27" fmla="*/ 1676 h 2259"/>
                  <a:gd name="T28" fmla="*/ 534 w 779"/>
                  <a:gd name="T29" fmla="*/ 1842 h 2259"/>
                  <a:gd name="T30" fmla="*/ 433 w 779"/>
                  <a:gd name="T31" fmla="*/ 1976 h 2259"/>
                  <a:gd name="T32" fmla="*/ 322 w 779"/>
                  <a:gd name="T33" fmla="*/ 2082 h 2259"/>
                  <a:gd name="T34" fmla="*/ 212 w 779"/>
                  <a:gd name="T35" fmla="*/ 2164 h 2259"/>
                  <a:gd name="T36" fmla="*/ 102 w 779"/>
                  <a:gd name="T37" fmla="*/ 2221 h 2259"/>
                  <a:gd name="T38" fmla="*/ 0 w 779"/>
                  <a:gd name="T39" fmla="*/ 2259 h 2259"/>
                  <a:gd name="T40" fmla="*/ 16 w 779"/>
                  <a:gd name="T41" fmla="*/ 2243 h 2259"/>
                  <a:gd name="T42" fmla="*/ 58 w 779"/>
                  <a:gd name="T43" fmla="*/ 2199 h 2259"/>
                  <a:gd name="T44" fmla="*/ 119 w 779"/>
                  <a:gd name="T45" fmla="*/ 2124 h 2259"/>
                  <a:gd name="T46" fmla="*/ 192 w 779"/>
                  <a:gd name="T47" fmla="*/ 2025 h 2259"/>
                  <a:gd name="T48" fmla="*/ 269 w 779"/>
                  <a:gd name="T49" fmla="*/ 1901 h 2259"/>
                  <a:gd name="T50" fmla="*/ 347 w 779"/>
                  <a:gd name="T51" fmla="*/ 1756 h 2259"/>
                  <a:gd name="T52" fmla="*/ 413 w 779"/>
                  <a:gd name="T53" fmla="*/ 1588 h 2259"/>
                  <a:gd name="T54" fmla="*/ 461 w 779"/>
                  <a:gd name="T55" fmla="*/ 1403 h 2259"/>
                  <a:gd name="T56" fmla="*/ 488 w 779"/>
                  <a:gd name="T57" fmla="*/ 1198 h 2259"/>
                  <a:gd name="T58" fmla="*/ 484 w 779"/>
                  <a:gd name="T59" fmla="*/ 970 h 2259"/>
                  <a:gd name="T60" fmla="*/ 453 w 779"/>
                  <a:gd name="T61" fmla="*/ 752 h 2259"/>
                  <a:gd name="T62" fmla="*/ 402 w 779"/>
                  <a:gd name="T63" fmla="*/ 558 h 2259"/>
                  <a:gd name="T64" fmla="*/ 338 w 779"/>
                  <a:gd name="T65" fmla="*/ 392 h 2259"/>
                  <a:gd name="T66" fmla="*/ 269 w 779"/>
                  <a:gd name="T67" fmla="*/ 253 h 2259"/>
                  <a:gd name="T68" fmla="*/ 203 w 779"/>
                  <a:gd name="T69" fmla="*/ 143 h 2259"/>
                  <a:gd name="T70" fmla="*/ 148 w 779"/>
                  <a:gd name="T71" fmla="*/ 64 h 2259"/>
                  <a:gd name="T72" fmla="*/ 108 w 779"/>
                  <a:gd name="T73" fmla="*/ 15 h 2259"/>
                  <a:gd name="T74" fmla="*/ 95 w 779"/>
                  <a:gd name="T75" fmla="*/ 0 h 2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9" h="2259">
                    <a:moveTo>
                      <a:pt x="95" y="0"/>
                    </a:moveTo>
                    <a:lnTo>
                      <a:pt x="99" y="2"/>
                    </a:lnTo>
                    <a:lnTo>
                      <a:pt x="113" y="6"/>
                    </a:lnTo>
                    <a:lnTo>
                      <a:pt x="133" y="17"/>
                    </a:lnTo>
                    <a:lnTo>
                      <a:pt x="159" y="31"/>
                    </a:lnTo>
                    <a:lnTo>
                      <a:pt x="192" y="50"/>
                    </a:lnTo>
                    <a:lnTo>
                      <a:pt x="232" y="73"/>
                    </a:lnTo>
                    <a:lnTo>
                      <a:pt x="274" y="99"/>
                    </a:lnTo>
                    <a:lnTo>
                      <a:pt x="318" y="132"/>
                    </a:lnTo>
                    <a:lnTo>
                      <a:pt x="367" y="167"/>
                    </a:lnTo>
                    <a:lnTo>
                      <a:pt x="415" y="209"/>
                    </a:lnTo>
                    <a:lnTo>
                      <a:pt x="464" y="256"/>
                    </a:lnTo>
                    <a:lnTo>
                      <a:pt x="512" y="306"/>
                    </a:lnTo>
                    <a:lnTo>
                      <a:pt x="559" y="362"/>
                    </a:lnTo>
                    <a:lnTo>
                      <a:pt x="605" y="423"/>
                    </a:lnTo>
                    <a:lnTo>
                      <a:pt x="647" y="489"/>
                    </a:lnTo>
                    <a:lnTo>
                      <a:pt x="684" y="560"/>
                    </a:lnTo>
                    <a:lnTo>
                      <a:pt x="715" y="637"/>
                    </a:lnTo>
                    <a:lnTo>
                      <a:pt x="742" y="719"/>
                    </a:lnTo>
                    <a:lnTo>
                      <a:pt x="762" y="807"/>
                    </a:lnTo>
                    <a:lnTo>
                      <a:pt x="775" y="900"/>
                    </a:lnTo>
                    <a:lnTo>
                      <a:pt x="779" y="999"/>
                    </a:lnTo>
                    <a:lnTo>
                      <a:pt x="773" y="1103"/>
                    </a:lnTo>
                    <a:lnTo>
                      <a:pt x="755" y="1237"/>
                    </a:lnTo>
                    <a:lnTo>
                      <a:pt x="731" y="1361"/>
                    </a:lnTo>
                    <a:lnTo>
                      <a:pt x="700" y="1475"/>
                    </a:lnTo>
                    <a:lnTo>
                      <a:pt x="667" y="1581"/>
                    </a:lnTo>
                    <a:lnTo>
                      <a:pt x="627" y="1676"/>
                    </a:lnTo>
                    <a:lnTo>
                      <a:pt x="583" y="1764"/>
                    </a:lnTo>
                    <a:lnTo>
                      <a:pt x="534" y="1842"/>
                    </a:lnTo>
                    <a:lnTo>
                      <a:pt x="486" y="1914"/>
                    </a:lnTo>
                    <a:lnTo>
                      <a:pt x="433" y="1976"/>
                    </a:lnTo>
                    <a:lnTo>
                      <a:pt x="378" y="2034"/>
                    </a:lnTo>
                    <a:lnTo>
                      <a:pt x="322" y="2082"/>
                    </a:lnTo>
                    <a:lnTo>
                      <a:pt x="267" y="2126"/>
                    </a:lnTo>
                    <a:lnTo>
                      <a:pt x="212" y="2164"/>
                    </a:lnTo>
                    <a:lnTo>
                      <a:pt x="157" y="2195"/>
                    </a:lnTo>
                    <a:lnTo>
                      <a:pt x="102" y="2221"/>
                    </a:lnTo>
                    <a:lnTo>
                      <a:pt x="51" y="2243"/>
                    </a:lnTo>
                    <a:lnTo>
                      <a:pt x="0" y="2259"/>
                    </a:lnTo>
                    <a:lnTo>
                      <a:pt x="5" y="2254"/>
                    </a:lnTo>
                    <a:lnTo>
                      <a:pt x="16" y="2243"/>
                    </a:lnTo>
                    <a:lnTo>
                      <a:pt x="35" y="2225"/>
                    </a:lnTo>
                    <a:lnTo>
                      <a:pt x="58" y="2199"/>
                    </a:lnTo>
                    <a:lnTo>
                      <a:pt x="86" y="2166"/>
                    </a:lnTo>
                    <a:lnTo>
                      <a:pt x="119" y="2124"/>
                    </a:lnTo>
                    <a:lnTo>
                      <a:pt x="155" y="2078"/>
                    </a:lnTo>
                    <a:lnTo>
                      <a:pt x="192" y="2025"/>
                    </a:lnTo>
                    <a:lnTo>
                      <a:pt x="232" y="1967"/>
                    </a:lnTo>
                    <a:lnTo>
                      <a:pt x="269" y="1901"/>
                    </a:lnTo>
                    <a:lnTo>
                      <a:pt x="309" y="1831"/>
                    </a:lnTo>
                    <a:lnTo>
                      <a:pt x="347" y="1756"/>
                    </a:lnTo>
                    <a:lnTo>
                      <a:pt x="382" y="1674"/>
                    </a:lnTo>
                    <a:lnTo>
                      <a:pt x="413" y="1588"/>
                    </a:lnTo>
                    <a:lnTo>
                      <a:pt x="439" y="1498"/>
                    </a:lnTo>
                    <a:lnTo>
                      <a:pt x="461" y="1403"/>
                    </a:lnTo>
                    <a:lnTo>
                      <a:pt x="479" y="1301"/>
                    </a:lnTo>
                    <a:lnTo>
                      <a:pt x="488" y="1198"/>
                    </a:lnTo>
                    <a:lnTo>
                      <a:pt x="490" y="1092"/>
                    </a:lnTo>
                    <a:lnTo>
                      <a:pt x="484" y="970"/>
                    </a:lnTo>
                    <a:lnTo>
                      <a:pt x="470" y="858"/>
                    </a:lnTo>
                    <a:lnTo>
                      <a:pt x="453" y="752"/>
                    </a:lnTo>
                    <a:lnTo>
                      <a:pt x="428" y="650"/>
                    </a:lnTo>
                    <a:lnTo>
                      <a:pt x="402" y="558"/>
                    </a:lnTo>
                    <a:lnTo>
                      <a:pt x="371" y="472"/>
                    </a:lnTo>
                    <a:lnTo>
                      <a:pt x="338" y="392"/>
                    </a:lnTo>
                    <a:lnTo>
                      <a:pt x="305" y="320"/>
                    </a:lnTo>
                    <a:lnTo>
                      <a:pt x="269" y="253"/>
                    </a:lnTo>
                    <a:lnTo>
                      <a:pt x="236" y="194"/>
                    </a:lnTo>
                    <a:lnTo>
                      <a:pt x="203" y="143"/>
                    </a:lnTo>
                    <a:lnTo>
                      <a:pt x="175" y="99"/>
                    </a:lnTo>
                    <a:lnTo>
                      <a:pt x="148" y="64"/>
                    </a:lnTo>
                    <a:lnTo>
                      <a:pt x="126" y="35"/>
                    </a:lnTo>
                    <a:lnTo>
                      <a:pt x="108" y="15"/>
                    </a:lnTo>
                    <a:lnTo>
                      <a:pt x="97" y="4"/>
                    </a:lnTo>
                    <a:lnTo>
                      <a:pt x="9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3" name="Freeform 159"/>
              <p:cNvSpPr>
                <a:spLocks/>
              </p:cNvSpPr>
              <p:nvPr/>
            </p:nvSpPr>
            <p:spPr bwMode="auto">
              <a:xfrm>
                <a:off x="3658765" y="1898560"/>
                <a:ext cx="620747" cy="796803"/>
              </a:xfrm>
              <a:custGeom>
                <a:avLst/>
                <a:gdLst>
                  <a:gd name="T0" fmla="*/ 1220 w 1798"/>
                  <a:gd name="T1" fmla="*/ 5 h 2402"/>
                  <a:gd name="T2" fmla="*/ 1322 w 1798"/>
                  <a:gd name="T3" fmla="*/ 42 h 2402"/>
                  <a:gd name="T4" fmla="*/ 1463 w 1798"/>
                  <a:gd name="T5" fmla="*/ 139 h 2402"/>
                  <a:gd name="T6" fmla="*/ 1613 w 1798"/>
                  <a:gd name="T7" fmla="*/ 331 h 2402"/>
                  <a:gd name="T8" fmla="*/ 1737 w 1798"/>
                  <a:gd name="T9" fmla="*/ 644 h 2402"/>
                  <a:gd name="T10" fmla="*/ 1798 w 1798"/>
                  <a:gd name="T11" fmla="*/ 1110 h 2402"/>
                  <a:gd name="T12" fmla="*/ 1759 w 1798"/>
                  <a:gd name="T13" fmla="*/ 1575 h 2402"/>
                  <a:gd name="T14" fmla="*/ 1631 w 1798"/>
                  <a:gd name="T15" fmla="*/ 1917 h 2402"/>
                  <a:gd name="T16" fmla="*/ 1456 w 1798"/>
                  <a:gd name="T17" fmla="*/ 2153 h 2402"/>
                  <a:gd name="T18" fmla="*/ 1280 w 1798"/>
                  <a:gd name="T19" fmla="*/ 2303 h 2402"/>
                  <a:gd name="T20" fmla="*/ 1141 w 1798"/>
                  <a:gd name="T21" fmla="*/ 2380 h 2402"/>
                  <a:gd name="T22" fmla="*/ 1085 w 1798"/>
                  <a:gd name="T23" fmla="*/ 2402 h 2402"/>
                  <a:gd name="T24" fmla="*/ 1110 w 1798"/>
                  <a:gd name="T25" fmla="*/ 2327 h 2402"/>
                  <a:gd name="T26" fmla="*/ 1158 w 1798"/>
                  <a:gd name="T27" fmla="*/ 2162 h 2402"/>
                  <a:gd name="T28" fmla="*/ 1194 w 1798"/>
                  <a:gd name="T29" fmla="*/ 2001 h 2402"/>
                  <a:gd name="T30" fmla="*/ 1174 w 1798"/>
                  <a:gd name="T31" fmla="*/ 1933 h 2402"/>
                  <a:gd name="T32" fmla="*/ 1136 w 1798"/>
                  <a:gd name="T33" fmla="*/ 1944 h 2402"/>
                  <a:gd name="T34" fmla="*/ 1132 w 1798"/>
                  <a:gd name="T35" fmla="*/ 1988 h 2402"/>
                  <a:gd name="T36" fmla="*/ 1090 w 1798"/>
                  <a:gd name="T37" fmla="*/ 2125 h 2402"/>
                  <a:gd name="T38" fmla="*/ 964 w 1798"/>
                  <a:gd name="T39" fmla="*/ 2294 h 2402"/>
                  <a:gd name="T40" fmla="*/ 840 w 1798"/>
                  <a:gd name="T41" fmla="*/ 2350 h 2402"/>
                  <a:gd name="T42" fmla="*/ 768 w 1798"/>
                  <a:gd name="T43" fmla="*/ 2339 h 2402"/>
                  <a:gd name="T44" fmla="*/ 679 w 1798"/>
                  <a:gd name="T45" fmla="*/ 2248 h 2402"/>
                  <a:gd name="T46" fmla="*/ 602 w 1798"/>
                  <a:gd name="T47" fmla="*/ 2039 h 2402"/>
                  <a:gd name="T48" fmla="*/ 582 w 1798"/>
                  <a:gd name="T49" fmla="*/ 1723 h 2402"/>
                  <a:gd name="T50" fmla="*/ 569 w 1798"/>
                  <a:gd name="T51" fmla="*/ 1600 h 2402"/>
                  <a:gd name="T52" fmla="*/ 538 w 1798"/>
                  <a:gd name="T53" fmla="*/ 1628 h 2402"/>
                  <a:gd name="T54" fmla="*/ 507 w 1798"/>
                  <a:gd name="T55" fmla="*/ 1747 h 2402"/>
                  <a:gd name="T56" fmla="*/ 485 w 1798"/>
                  <a:gd name="T57" fmla="*/ 1891 h 2402"/>
                  <a:gd name="T58" fmla="*/ 483 w 1798"/>
                  <a:gd name="T59" fmla="*/ 2054 h 2402"/>
                  <a:gd name="T60" fmla="*/ 481 w 1798"/>
                  <a:gd name="T61" fmla="*/ 2222 h 2402"/>
                  <a:gd name="T62" fmla="*/ 430 w 1798"/>
                  <a:gd name="T63" fmla="*/ 2292 h 2402"/>
                  <a:gd name="T64" fmla="*/ 326 w 1798"/>
                  <a:gd name="T65" fmla="*/ 2222 h 2402"/>
                  <a:gd name="T66" fmla="*/ 172 w 1798"/>
                  <a:gd name="T67" fmla="*/ 2016 h 2402"/>
                  <a:gd name="T68" fmla="*/ 39 w 1798"/>
                  <a:gd name="T69" fmla="*/ 1686 h 2402"/>
                  <a:gd name="T70" fmla="*/ 2 w 1798"/>
                  <a:gd name="T71" fmla="*/ 1255 h 2402"/>
                  <a:gd name="T72" fmla="*/ 77 w 1798"/>
                  <a:gd name="T73" fmla="*/ 830 h 2402"/>
                  <a:gd name="T74" fmla="*/ 240 w 1798"/>
                  <a:gd name="T75" fmla="*/ 444 h 2402"/>
                  <a:gd name="T76" fmla="*/ 476 w 1798"/>
                  <a:gd name="T77" fmla="*/ 157 h 2402"/>
                  <a:gd name="T78" fmla="*/ 761 w 1798"/>
                  <a:gd name="T79" fmla="*/ 31 h 2402"/>
                  <a:gd name="T80" fmla="*/ 776 w 1798"/>
                  <a:gd name="T81" fmla="*/ 53 h 2402"/>
                  <a:gd name="T82" fmla="*/ 726 w 1798"/>
                  <a:gd name="T83" fmla="*/ 128 h 2402"/>
                  <a:gd name="T84" fmla="*/ 657 w 1798"/>
                  <a:gd name="T85" fmla="*/ 276 h 2402"/>
                  <a:gd name="T86" fmla="*/ 607 w 1798"/>
                  <a:gd name="T87" fmla="*/ 516 h 2402"/>
                  <a:gd name="T88" fmla="*/ 584 w 1798"/>
                  <a:gd name="T89" fmla="*/ 730 h 2402"/>
                  <a:gd name="T90" fmla="*/ 593 w 1798"/>
                  <a:gd name="T91" fmla="*/ 788 h 2402"/>
                  <a:gd name="T92" fmla="*/ 631 w 1798"/>
                  <a:gd name="T93" fmla="*/ 741 h 2402"/>
                  <a:gd name="T94" fmla="*/ 708 w 1798"/>
                  <a:gd name="T95" fmla="*/ 567 h 2402"/>
                  <a:gd name="T96" fmla="*/ 827 w 1798"/>
                  <a:gd name="T97" fmla="*/ 241 h 2402"/>
                  <a:gd name="T98" fmla="*/ 935 w 1798"/>
                  <a:gd name="T99" fmla="*/ 58 h 2402"/>
                  <a:gd name="T100" fmla="*/ 1028 w 1798"/>
                  <a:gd name="T101" fmla="*/ 89 h 2402"/>
                  <a:gd name="T102" fmla="*/ 1112 w 1798"/>
                  <a:gd name="T103" fmla="*/ 307 h 2402"/>
                  <a:gd name="T104" fmla="*/ 1163 w 1798"/>
                  <a:gd name="T105" fmla="*/ 616 h 2402"/>
                  <a:gd name="T106" fmla="*/ 1180 w 1798"/>
                  <a:gd name="T107" fmla="*/ 664 h 2402"/>
                  <a:gd name="T108" fmla="*/ 1220 w 1798"/>
                  <a:gd name="T109" fmla="*/ 528 h 2402"/>
                  <a:gd name="T110" fmla="*/ 1233 w 1798"/>
                  <a:gd name="T111" fmla="*/ 274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8" h="2402">
                    <a:moveTo>
                      <a:pt x="1194" y="0"/>
                    </a:moveTo>
                    <a:lnTo>
                      <a:pt x="1198" y="0"/>
                    </a:lnTo>
                    <a:lnTo>
                      <a:pt x="1207" y="3"/>
                    </a:lnTo>
                    <a:lnTo>
                      <a:pt x="1220" y="5"/>
                    </a:lnTo>
                    <a:lnTo>
                      <a:pt x="1240" y="9"/>
                    </a:lnTo>
                    <a:lnTo>
                      <a:pt x="1264" y="18"/>
                    </a:lnTo>
                    <a:lnTo>
                      <a:pt x="1291" y="27"/>
                    </a:lnTo>
                    <a:lnTo>
                      <a:pt x="1322" y="42"/>
                    </a:lnTo>
                    <a:lnTo>
                      <a:pt x="1355" y="60"/>
                    </a:lnTo>
                    <a:lnTo>
                      <a:pt x="1390" y="82"/>
                    </a:lnTo>
                    <a:lnTo>
                      <a:pt x="1425" y="108"/>
                    </a:lnTo>
                    <a:lnTo>
                      <a:pt x="1463" y="139"/>
                    </a:lnTo>
                    <a:lnTo>
                      <a:pt x="1503" y="179"/>
                    </a:lnTo>
                    <a:lnTo>
                      <a:pt x="1540" y="223"/>
                    </a:lnTo>
                    <a:lnTo>
                      <a:pt x="1578" y="274"/>
                    </a:lnTo>
                    <a:lnTo>
                      <a:pt x="1613" y="331"/>
                    </a:lnTo>
                    <a:lnTo>
                      <a:pt x="1648" y="397"/>
                    </a:lnTo>
                    <a:lnTo>
                      <a:pt x="1681" y="470"/>
                    </a:lnTo>
                    <a:lnTo>
                      <a:pt x="1710" y="554"/>
                    </a:lnTo>
                    <a:lnTo>
                      <a:pt x="1737" y="644"/>
                    </a:lnTo>
                    <a:lnTo>
                      <a:pt x="1759" y="746"/>
                    </a:lnTo>
                    <a:lnTo>
                      <a:pt x="1778" y="856"/>
                    </a:lnTo>
                    <a:lnTo>
                      <a:pt x="1792" y="978"/>
                    </a:lnTo>
                    <a:lnTo>
                      <a:pt x="1798" y="1110"/>
                    </a:lnTo>
                    <a:lnTo>
                      <a:pt x="1798" y="1240"/>
                    </a:lnTo>
                    <a:lnTo>
                      <a:pt x="1792" y="1359"/>
                    </a:lnTo>
                    <a:lnTo>
                      <a:pt x="1778" y="1472"/>
                    </a:lnTo>
                    <a:lnTo>
                      <a:pt x="1759" y="1575"/>
                    </a:lnTo>
                    <a:lnTo>
                      <a:pt x="1732" y="1670"/>
                    </a:lnTo>
                    <a:lnTo>
                      <a:pt x="1703" y="1761"/>
                    </a:lnTo>
                    <a:lnTo>
                      <a:pt x="1668" y="1842"/>
                    </a:lnTo>
                    <a:lnTo>
                      <a:pt x="1631" y="1917"/>
                    </a:lnTo>
                    <a:lnTo>
                      <a:pt x="1589" y="1986"/>
                    </a:lnTo>
                    <a:lnTo>
                      <a:pt x="1547" y="2047"/>
                    </a:lnTo>
                    <a:lnTo>
                      <a:pt x="1500" y="2102"/>
                    </a:lnTo>
                    <a:lnTo>
                      <a:pt x="1456" y="2153"/>
                    </a:lnTo>
                    <a:lnTo>
                      <a:pt x="1410" y="2197"/>
                    </a:lnTo>
                    <a:lnTo>
                      <a:pt x="1366" y="2237"/>
                    </a:lnTo>
                    <a:lnTo>
                      <a:pt x="1322" y="2272"/>
                    </a:lnTo>
                    <a:lnTo>
                      <a:pt x="1280" y="2303"/>
                    </a:lnTo>
                    <a:lnTo>
                      <a:pt x="1240" y="2327"/>
                    </a:lnTo>
                    <a:lnTo>
                      <a:pt x="1202" y="2350"/>
                    </a:lnTo>
                    <a:lnTo>
                      <a:pt x="1169" y="2365"/>
                    </a:lnTo>
                    <a:lnTo>
                      <a:pt x="1141" y="2380"/>
                    </a:lnTo>
                    <a:lnTo>
                      <a:pt x="1119" y="2389"/>
                    </a:lnTo>
                    <a:lnTo>
                      <a:pt x="1101" y="2396"/>
                    </a:lnTo>
                    <a:lnTo>
                      <a:pt x="1090" y="2400"/>
                    </a:lnTo>
                    <a:lnTo>
                      <a:pt x="1085" y="2402"/>
                    </a:lnTo>
                    <a:lnTo>
                      <a:pt x="1088" y="2396"/>
                    </a:lnTo>
                    <a:lnTo>
                      <a:pt x="1092" y="2380"/>
                    </a:lnTo>
                    <a:lnTo>
                      <a:pt x="1101" y="2356"/>
                    </a:lnTo>
                    <a:lnTo>
                      <a:pt x="1110" y="2327"/>
                    </a:lnTo>
                    <a:lnTo>
                      <a:pt x="1123" y="2290"/>
                    </a:lnTo>
                    <a:lnTo>
                      <a:pt x="1134" y="2250"/>
                    </a:lnTo>
                    <a:lnTo>
                      <a:pt x="1147" y="2206"/>
                    </a:lnTo>
                    <a:lnTo>
                      <a:pt x="1158" y="2162"/>
                    </a:lnTo>
                    <a:lnTo>
                      <a:pt x="1169" y="2118"/>
                    </a:lnTo>
                    <a:lnTo>
                      <a:pt x="1180" y="2076"/>
                    </a:lnTo>
                    <a:lnTo>
                      <a:pt x="1187" y="2036"/>
                    </a:lnTo>
                    <a:lnTo>
                      <a:pt x="1194" y="2001"/>
                    </a:lnTo>
                    <a:lnTo>
                      <a:pt x="1194" y="1970"/>
                    </a:lnTo>
                    <a:lnTo>
                      <a:pt x="1191" y="1948"/>
                    </a:lnTo>
                    <a:lnTo>
                      <a:pt x="1185" y="1935"/>
                    </a:lnTo>
                    <a:lnTo>
                      <a:pt x="1174" y="1933"/>
                    </a:lnTo>
                    <a:lnTo>
                      <a:pt x="1156" y="1935"/>
                    </a:lnTo>
                    <a:lnTo>
                      <a:pt x="1145" y="1937"/>
                    </a:lnTo>
                    <a:lnTo>
                      <a:pt x="1138" y="1939"/>
                    </a:lnTo>
                    <a:lnTo>
                      <a:pt x="1136" y="1944"/>
                    </a:lnTo>
                    <a:lnTo>
                      <a:pt x="1134" y="1948"/>
                    </a:lnTo>
                    <a:lnTo>
                      <a:pt x="1134" y="1957"/>
                    </a:lnTo>
                    <a:lnTo>
                      <a:pt x="1134" y="1970"/>
                    </a:lnTo>
                    <a:lnTo>
                      <a:pt x="1132" y="1988"/>
                    </a:lnTo>
                    <a:lnTo>
                      <a:pt x="1127" y="2010"/>
                    </a:lnTo>
                    <a:lnTo>
                      <a:pt x="1121" y="2041"/>
                    </a:lnTo>
                    <a:lnTo>
                      <a:pt x="1107" y="2078"/>
                    </a:lnTo>
                    <a:lnTo>
                      <a:pt x="1090" y="2125"/>
                    </a:lnTo>
                    <a:lnTo>
                      <a:pt x="1061" y="2182"/>
                    </a:lnTo>
                    <a:lnTo>
                      <a:pt x="1030" y="2228"/>
                    </a:lnTo>
                    <a:lnTo>
                      <a:pt x="997" y="2266"/>
                    </a:lnTo>
                    <a:lnTo>
                      <a:pt x="964" y="2294"/>
                    </a:lnTo>
                    <a:lnTo>
                      <a:pt x="931" y="2316"/>
                    </a:lnTo>
                    <a:lnTo>
                      <a:pt x="898" y="2332"/>
                    </a:lnTo>
                    <a:lnTo>
                      <a:pt x="867" y="2343"/>
                    </a:lnTo>
                    <a:lnTo>
                      <a:pt x="840" y="2350"/>
                    </a:lnTo>
                    <a:lnTo>
                      <a:pt x="816" y="2352"/>
                    </a:lnTo>
                    <a:lnTo>
                      <a:pt x="799" y="2350"/>
                    </a:lnTo>
                    <a:lnTo>
                      <a:pt x="785" y="2347"/>
                    </a:lnTo>
                    <a:lnTo>
                      <a:pt x="768" y="2339"/>
                    </a:lnTo>
                    <a:lnTo>
                      <a:pt x="748" y="2325"/>
                    </a:lnTo>
                    <a:lnTo>
                      <a:pt x="726" y="2305"/>
                    </a:lnTo>
                    <a:lnTo>
                      <a:pt x="704" y="2281"/>
                    </a:lnTo>
                    <a:lnTo>
                      <a:pt x="679" y="2248"/>
                    </a:lnTo>
                    <a:lnTo>
                      <a:pt x="657" y="2208"/>
                    </a:lnTo>
                    <a:lnTo>
                      <a:pt x="637" y="2160"/>
                    </a:lnTo>
                    <a:lnTo>
                      <a:pt x="618" y="2105"/>
                    </a:lnTo>
                    <a:lnTo>
                      <a:pt x="602" y="2039"/>
                    </a:lnTo>
                    <a:lnTo>
                      <a:pt x="591" y="1966"/>
                    </a:lnTo>
                    <a:lnTo>
                      <a:pt x="584" y="1880"/>
                    </a:lnTo>
                    <a:lnTo>
                      <a:pt x="582" y="1785"/>
                    </a:lnTo>
                    <a:lnTo>
                      <a:pt x="582" y="1723"/>
                    </a:lnTo>
                    <a:lnTo>
                      <a:pt x="580" y="1675"/>
                    </a:lnTo>
                    <a:lnTo>
                      <a:pt x="578" y="1639"/>
                    </a:lnTo>
                    <a:lnTo>
                      <a:pt x="573" y="1615"/>
                    </a:lnTo>
                    <a:lnTo>
                      <a:pt x="569" y="1600"/>
                    </a:lnTo>
                    <a:lnTo>
                      <a:pt x="562" y="1595"/>
                    </a:lnTo>
                    <a:lnTo>
                      <a:pt x="554" y="1600"/>
                    </a:lnTo>
                    <a:lnTo>
                      <a:pt x="547" y="1611"/>
                    </a:lnTo>
                    <a:lnTo>
                      <a:pt x="538" y="1628"/>
                    </a:lnTo>
                    <a:lnTo>
                      <a:pt x="529" y="1652"/>
                    </a:lnTo>
                    <a:lnTo>
                      <a:pt x="523" y="1681"/>
                    </a:lnTo>
                    <a:lnTo>
                      <a:pt x="514" y="1712"/>
                    </a:lnTo>
                    <a:lnTo>
                      <a:pt x="507" y="1747"/>
                    </a:lnTo>
                    <a:lnTo>
                      <a:pt x="501" y="1783"/>
                    </a:lnTo>
                    <a:lnTo>
                      <a:pt x="494" y="1818"/>
                    </a:lnTo>
                    <a:lnTo>
                      <a:pt x="490" y="1855"/>
                    </a:lnTo>
                    <a:lnTo>
                      <a:pt x="485" y="1891"/>
                    </a:lnTo>
                    <a:lnTo>
                      <a:pt x="483" y="1922"/>
                    </a:lnTo>
                    <a:lnTo>
                      <a:pt x="481" y="1952"/>
                    </a:lnTo>
                    <a:lnTo>
                      <a:pt x="483" y="2003"/>
                    </a:lnTo>
                    <a:lnTo>
                      <a:pt x="483" y="2054"/>
                    </a:lnTo>
                    <a:lnTo>
                      <a:pt x="485" y="2102"/>
                    </a:lnTo>
                    <a:lnTo>
                      <a:pt x="485" y="2147"/>
                    </a:lnTo>
                    <a:lnTo>
                      <a:pt x="483" y="2186"/>
                    </a:lnTo>
                    <a:lnTo>
                      <a:pt x="481" y="2222"/>
                    </a:lnTo>
                    <a:lnTo>
                      <a:pt x="474" y="2252"/>
                    </a:lnTo>
                    <a:lnTo>
                      <a:pt x="463" y="2275"/>
                    </a:lnTo>
                    <a:lnTo>
                      <a:pt x="450" y="2288"/>
                    </a:lnTo>
                    <a:lnTo>
                      <a:pt x="430" y="2292"/>
                    </a:lnTo>
                    <a:lnTo>
                      <a:pt x="412" y="2288"/>
                    </a:lnTo>
                    <a:lnTo>
                      <a:pt x="388" y="2275"/>
                    </a:lnTo>
                    <a:lnTo>
                      <a:pt x="359" y="2252"/>
                    </a:lnTo>
                    <a:lnTo>
                      <a:pt x="326" y="2222"/>
                    </a:lnTo>
                    <a:lnTo>
                      <a:pt x="289" y="2182"/>
                    </a:lnTo>
                    <a:lnTo>
                      <a:pt x="249" y="2136"/>
                    </a:lnTo>
                    <a:lnTo>
                      <a:pt x="211" y="2078"/>
                    </a:lnTo>
                    <a:lnTo>
                      <a:pt x="172" y="2016"/>
                    </a:lnTo>
                    <a:lnTo>
                      <a:pt x="134" y="1944"/>
                    </a:lnTo>
                    <a:lnTo>
                      <a:pt x="99" y="1864"/>
                    </a:lnTo>
                    <a:lnTo>
                      <a:pt x="66" y="1778"/>
                    </a:lnTo>
                    <a:lnTo>
                      <a:pt x="39" y="1686"/>
                    </a:lnTo>
                    <a:lnTo>
                      <a:pt x="19" y="1584"/>
                    </a:lnTo>
                    <a:lnTo>
                      <a:pt x="4" y="1476"/>
                    </a:lnTo>
                    <a:lnTo>
                      <a:pt x="0" y="1361"/>
                    </a:lnTo>
                    <a:lnTo>
                      <a:pt x="2" y="1255"/>
                    </a:lnTo>
                    <a:lnTo>
                      <a:pt x="11" y="1150"/>
                    </a:lnTo>
                    <a:lnTo>
                      <a:pt x="26" y="1041"/>
                    </a:lnTo>
                    <a:lnTo>
                      <a:pt x="48" y="936"/>
                    </a:lnTo>
                    <a:lnTo>
                      <a:pt x="77" y="830"/>
                    </a:lnTo>
                    <a:lnTo>
                      <a:pt x="110" y="728"/>
                    </a:lnTo>
                    <a:lnTo>
                      <a:pt x="147" y="629"/>
                    </a:lnTo>
                    <a:lnTo>
                      <a:pt x="192" y="532"/>
                    </a:lnTo>
                    <a:lnTo>
                      <a:pt x="240" y="444"/>
                    </a:lnTo>
                    <a:lnTo>
                      <a:pt x="293" y="360"/>
                    </a:lnTo>
                    <a:lnTo>
                      <a:pt x="350" y="283"/>
                    </a:lnTo>
                    <a:lnTo>
                      <a:pt x="412" y="216"/>
                    </a:lnTo>
                    <a:lnTo>
                      <a:pt x="476" y="157"/>
                    </a:lnTo>
                    <a:lnTo>
                      <a:pt x="542" y="108"/>
                    </a:lnTo>
                    <a:lnTo>
                      <a:pt x="613" y="71"/>
                    </a:lnTo>
                    <a:lnTo>
                      <a:pt x="686" y="44"/>
                    </a:lnTo>
                    <a:lnTo>
                      <a:pt x="761" y="31"/>
                    </a:lnTo>
                    <a:lnTo>
                      <a:pt x="763" y="33"/>
                    </a:lnTo>
                    <a:lnTo>
                      <a:pt x="768" y="38"/>
                    </a:lnTo>
                    <a:lnTo>
                      <a:pt x="774" y="44"/>
                    </a:lnTo>
                    <a:lnTo>
                      <a:pt x="776" y="53"/>
                    </a:lnTo>
                    <a:lnTo>
                      <a:pt x="776" y="66"/>
                    </a:lnTo>
                    <a:lnTo>
                      <a:pt x="768" y="84"/>
                    </a:lnTo>
                    <a:lnTo>
                      <a:pt x="752" y="104"/>
                    </a:lnTo>
                    <a:lnTo>
                      <a:pt x="726" y="128"/>
                    </a:lnTo>
                    <a:lnTo>
                      <a:pt x="708" y="150"/>
                    </a:lnTo>
                    <a:lnTo>
                      <a:pt x="690" y="183"/>
                    </a:lnTo>
                    <a:lnTo>
                      <a:pt x="673" y="225"/>
                    </a:lnTo>
                    <a:lnTo>
                      <a:pt x="657" y="276"/>
                    </a:lnTo>
                    <a:lnTo>
                      <a:pt x="642" y="331"/>
                    </a:lnTo>
                    <a:lnTo>
                      <a:pt x="629" y="393"/>
                    </a:lnTo>
                    <a:lnTo>
                      <a:pt x="618" y="455"/>
                    </a:lnTo>
                    <a:lnTo>
                      <a:pt x="607" y="516"/>
                    </a:lnTo>
                    <a:lnTo>
                      <a:pt x="598" y="578"/>
                    </a:lnTo>
                    <a:lnTo>
                      <a:pt x="591" y="636"/>
                    </a:lnTo>
                    <a:lnTo>
                      <a:pt x="587" y="686"/>
                    </a:lnTo>
                    <a:lnTo>
                      <a:pt x="584" y="730"/>
                    </a:lnTo>
                    <a:lnTo>
                      <a:pt x="587" y="766"/>
                    </a:lnTo>
                    <a:lnTo>
                      <a:pt x="589" y="790"/>
                    </a:lnTo>
                    <a:lnTo>
                      <a:pt x="591" y="790"/>
                    </a:lnTo>
                    <a:lnTo>
                      <a:pt x="593" y="788"/>
                    </a:lnTo>
                    <a:lnTo>
                      <a:pt x="600" y="783"/>
                    </a:lnTo>
                    <a:lnTo>
                      <a:pt x="607" y="777"/>
                    </a:lnTo>
                    <a:lnTo>
                      <a:pt x="618" y="761"/>
                    </a:lnTo>
                    <a:lnTo>
                      <a:pt x="631" y="741"/>
                    </a:lnTo>
                    <a:lnTo>
                      <a:pt x="646" y="713"/>
                    </a:lnTo>
                    <a:lnTo>
                      <a:pt x="664" y="675"/>
                    </a:lnTo>
                    <a:lnTo>
                      <a:pt x="684" y="629"/>
                    </a:lnTo>
                    <a:lnTo>
                      <a:pt x="708" y="567"/>
                    </a:lnTo>
                    <a:lnTo>
                      <a:pt x="732" y="494"/>
                    </a:lnTo>
                    <a:lnTo>
                      <a:pt x="765" y="400"/>
                    </a:lnTo>
                    <a:lnTo>
                      <a:pt x="796" y="316"/>
                    </a:lnTo>
                    <a:lnTo>
                      <a:pt x="827" y="241"/>
                    </a:lnTo>
                    <a:lnTo>
                      <a:pt x="856" y="177"/>
                    </a:lnTo>
                    <a:lnTo>
                      <a:pt x="885" y="124"/>
                    </a:lnTo>
                    <a:lnTo>
                      <a:pt x="911" y="84"/>
                    </a:lnTo>
                    <a:lnTo>
                      <a:pt x="935" y="58"/>
                    </a:lnTo>
                    <a:lnTo>
                      <a:pt x="962" y="44"/>
                    </a:lnTo>
                    <a:lnTo>
                      <a:pt x="986" y="44"/>
                    </a:lnTo>
                    <a:lnTo>
                      <a:pt x="1006" y="60"/>
                    </a:lnTo>
                    <a:lnTo>
                      <a:pt x="1028" y="89"/>
                    </a:lnTo>
                    <a:lnTo>
                      <a:pt x="1050" y="128"/>
                    </a:lnTo>
                    <a:lnTo>
                      <a:pt x="1070" y="179"/>
                    </a:lnTo>
                    <a:lnTo>
                      <a:pt x="1092" y="241"/>
                    </a:lnTo>
                    <a:lnTo>
                      <a:pt x="1112" y="307"/>
                    </a:lnTo>
                    <a:lnTo>
                      <a:pt x="1130" y="380"/>
                    </a:lnTo>
                    <a:lnTo>
                      <a:pt x="1143" y="457"/>
                    </a:lnTo>
                    <a:lnTo>
                      <a:pt x="1156" y="536"/>
                    </a:lnTo>
                    <a:lnTo>
                      <a:pt x="1163" y="616"/>
                    </a:lnTo>
                    <a:lnTo>
                      <a:pt x="1165" y="693"/>
                    </a:lnTo>
                    <a:lnTo>
                      <a:pt x="1167" y="691"/>
                    </a:lnTo>
                    <a:lnTo>
                      <a:pt x="1172" y="680"/>
                    </a:lnTo>
                    <a:lnTo>
                      <a:pt x="1180" y="664"/>
                    </a:lnTo>
                    <a:lnTo>
                      <a:pt x="1189" y="640"/>
                    </a:lnTo>
                    <a:lnTo>
                      <a:pt x="1200" y="609"/>
                    </a:lnTo>
                    <a:lnTo>
                      <a:pt x="1211" y="572"/>
                    </a:lnTo>
                    <a:lnTo>
                      <a:pt x="1220" y="528"/>
                    </a:lnTo>
                    <a:lnTo>
                      <a:pt x="1229" y="475"/>
                    </a:lnTo>
                    <a:lnTo>
                      <a:pt x="1233" y="415"/>
                    </a:lnTo>
                    <a:lnTo>
                      <a:pt x="1236" y="349"/>
                    </a:lnTo>
                    <a:lnTo>
                      <a:pt x="1233" y="274"/>
                    </a:lnTo>
                    <a:lnTo>
                      <a:pt x="1227" y="190"/>
                    </a:lnTo>
                    <a:lnTo>
                      <a:pt x="1213" y="100"/>
                    </a:lnTo>
                    <a:lnTo>
                      <a:pt x="11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Freeform 160"/>
              <p:cNvSpPr>
                <a:spLocks/>
              </p:cNvSpPr>
              <p:nvPr/>
            </p:nvSpPr>
            <p:spPr bwMode="auto">
              <a:xfrm>
                <a:off x="3537584" y="1915478"/>
                <a:ext cx="263421" cy="718516"/>
              </a:xfrm>
              <a:custGeom>
                <a:avLst/>
                <a:gdLst>
                  <a:gd name="T0" fmla="*/ 763 w 763"/>
                  <a:gd name="T1" fmla="*/ 9 h 2166"/>
                  <a:gd name="T2" fmla="*/ 737 w 763"/>
                  <a:gd name="T3" fmla="*/ 44 h 2166"/>
                  <a:gd name="T4" fmla="*/ 682 w 763"/>
                  <a:gd name="T5" fmla="*/ 104 h 2166"/>
                  <a:gd name="T6" fmla="*/ 604 w 763"/>
                  <a:gd name="T7" fmla="*/ 190 h 2166"/>
                  <a:gd name="T8" fmla="*/ 518 w 763"/>
                  <a:gd name="T9" fmla="*/ 304 h 2166"/>
                  <a:gd name="T10" fmla="*/ 426 w 763"/>
                  <a:gd name="T11" fmla="*/ 450 h 2166"/>
                  <a:gd name="T12" fmla="*/ 340 w 763"/>
                  <a:gd name="T13" fmla="*/ 629 h 2166"/>
                  <a:gd name="T14" fmla="*/ 269 w 763"/>
                  <a:gd name="T15" fmla="*/ 843 h 2166"/>
                  <a:gd name="T16" fmla="*/ 225 w 763"/>
                  <a:gd name="T17" fmla="*/ 1059 h 2166"/>
                  <a:gd name="T18" fmla="*/ 216 w 763"/>
                  <a:gd name="T19" fmla="*/ 1244 h 2166"/>
                  <a:gd name="T20" fmla="*/ 231 w 763"/>
                  <a:gd name="T21" fmla="*/ 1423 h 2166"/>
                  <a:gd name="T22" fmla="*/ 264 w 763"/>
                  <a:gd name="T23" fmla="*/ 1588 h 2166"/>
                  <a:gd name="T24" fmla="*/ 309 w 763"/>
                  <a:gd name="T25" fmla="*/ 1740 h 2166"/>
                  <a:gd name="T26" fmla="*/ 359 w 763"/>
                  <a:gd name="T27" fmla="*/ 1875 h 2166"/>
                  <a:gd name="T28" fmla="*/ 408 w 763"/>
                  <a:gd name="T29" fmla="*/ 1988 h 2166"/>
                  <a:gd name="T30" fmla="*/ 448 w 763"/>
                  <a:gd name="T31" fmla="*/ 2074 h 2166"/>
                  <a:gd name="T32" fmla="*/ 476 w 763"/>
                  <a:gd name="T33" fmla="*/ 2135 h 2166"/>
                  <a:gd name="T34" fmla="*/ 483 w 763"/>
                  <a:gd name="T35" fmla="*/ 2164 h 2166"/>
                  <a:gd name="T36" fmla="*/ 465 w 763"/>
                  <a:gd name="T37" fmla="*/ 2157 h 2166"/>
                  <a:gd name="T38" fmla="*/ 353 w 763"/>
                  <a:gd name="T39" fmla="*/ 2078 h 2166"/>
                  <a:gd name="T40" fmla="*/ 258 w 763"/>
                  <a:gd name="T41" fmla="*/ 2003 h 2166"/>
                  <a:gd name="T42" fmla="*/ 178 w 763"/>
                  <a:gd name="T43" fmla="*/ 1924 h 2166"/>
                  <a:gd name="T44" fmla="*/ 114 w 763"/>
                  <a:gd name="T45" fmla="*/ 1835 h 2166"/>
                  <a:gd name="T46" fmla="*/ 66 w 763"/>
                  <a:gd name="T47" fmla="*/ 1725 h 2166"/>
                  <a:gd name="T48" fmla="*/ 31 w 763"/>
                  <a:gd name="T49" fmla="*/ 1588 h 2166"/>
                  <a:gd name="T50" fmla="*/ 8 w 763"/>
                  <a:gd name="T51" fmla="*/ 1416 h 2166"/>
                  <a:gd name="T52" fmla="*/ 0 w 763"/>
                  <a:gd name="T53" fmla="*/ 1200 h 2166"/>
                  <a:gd name="T54" fmla="*/ 4 w 763"/>
                  <a:gd name="T55" fmla="*/ 964 h 2166"/>
                  <a:gd name="T56" fmla="*/ 39 w 763"/>
                  <a:gd name="T57" fmla="*/ 770 h 2166"/>
                  <a:gd name="T58" fmla="*/ 103 w 763"/>
                  <a:gd name="T59" fmla="*/ 600 h 2166"/>
                  <a:gd name="T60" fmla="*/ 185 w 763"/>
                  <a:gd name="T61" fmla="*/ 454 h 2166"/>
                  <a:gd name="T62" fmla="*/ 280 w 763"/>
                  <a:gd name="T63" fmla="*/ 333 h 2166"/>
                  <a:gd name="T64" fmla="*/ 384 w 763"/>
                  <a:gd name="T65" fmla="*/ 232 h 2166"/>
                  <a:gd name="T66" fmla="*/ 485 w 763"/>
                  <a:gd name="T67" fmla="*/ 150 h 2166"/>
                  <a:gd name="T68" fmla="*/ 582 w 763"/>
                  <a:gd name="T69" fmla="*/ 88 h 2166"/>
                  <a:gd name="T70" fmla="*/ 664 w 763"/>
                  <a:gd name="T71" fmla="*/ 44 h 2166"/>
                  <a:gd name="T72" fmla="*/ 724 w 763"/>
                  <a:gd name="T73" fmla="*/ 15 h 2166"/>
                  <a:gd name="T74" fmla="*/ 759 w 763"/>
                  <a:gd name="T75" fmla="*/ 2 h 2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63" h="2166">
                    <a:moveTo>
                      <a:pt x="763" y="0"/>
                    </a:moveTo>
                    <a:lnTo>
                      <a:pt x="763" y="9"/>
                    </a:lnTo>
                    <a:lnTo>
                      <a:pt x="754" y="22"/>
                    </a:lnTo>
                    <a:lnTo>
                      <a:pt x="737" y="44"/>
                    </a:lnTo>
                    <a:lnTo>
                      <a:pt x="713" y="71"/>
                    </a:lnTo>
                    <a:lnTo>
                      <a:pt x="682" y="104"/>
                    </a:lnTo>
                    <a:lnTo>
                      <a:pt x="646" y="143"/>
                    </a:lnTo>
                    <a:lnTo>
                      <a:pt x="604" y="190"/>
                    </a:lnTo>
                    <a:lnTo>
                      <a:pt x="562" y="243"/>
                    </a:lnTo>
                    <a:lnTo>
                      <a:pt x="518" y="304"/>
                    </a:lnTo>
                    <a:lnTo>
                      <a:pt x="472" y="373"/>
                    </a:lnTo>
                    <a:lnTo>
                      <a:pt x="426" y="450"/>
                    </a:lnTo>
                    <a:lnTo>
                      <a:pt x="381" y="536"/>
                    </a:lnTo>
                    <a:lnTo>
                      <a:pt x="340" y="629"/>
                    </a:lnTo>
                    <a:lnTo>
                      <a:pt x="302" y="732"/>
                    </a:lnTo>
                    <a:lnTo>
                      <a:pt x="269" y="843"/>
                    </a:lnTo>
                    <a:lnTo>
                      <a:pt x="240" y="964"/>
                    </a:lnTo>
                    <a:lnTo>
                      <a:pt x="225" y="1059"/>
                    </a:lnTo>
                    <a:lnTo>
                      <a:pt x="216" y="1152"/>
                    </a:lnTo>
                    <a:lnTo>
                      <a:pt x="216" y="1244"/>
                    </a:lnTo>
                    <a:lnTo>
                      <a:pt x="220" y="1335"/>
                    </a:lnTo>
                    <a:lnTo>
                      <a:pt x="231" y="1423"/>
                    </a:lnTo>
                    <a:lnTo>
                      <a:pt x="247" y="1507"/>
                    </a:lnTo>
                    <a:lnTo>
                      <a:pt x="264" y="1588"/>
                    </a:lnTo>
                    <a:lnTo>
                      <a:pt x="287" y="1665"/>
                    </a:lnTo>
                    <a:lnTo>
                      <a:pt x="309" y="1740"/>
                    </a:lnTo>
                    <a:lnTo>
                      <a:pt x="333" y="1809"/>
                    </a:lnTo>
                    <a:lnTo>
                      <a:pt x="359" y="1875"/>
                    </a:lnTo>
                    <a:lnTo>
                      <a:pt x="384" y="1932"/>
                    </a:lnTo>
                    <a:lnTo>
                      <a:pt x="408" y="1988"/>
                    </a:lnTo>
                    <a:lnTo>
                      <a:pt x="430" y="2034"/>
                    </a:lnTo>
                    <a:lnTo>
                      <a:pt x="448" y="2074"/>
                    </a:lnTo>
                    <a:lnTo>
                      <a:pt x="465" y="2109"/>
                    </a:lnTo>
                    <a:lnTo>
                      <a:pt x="476" y="2135"/>
                    </a:lnTo>
                    <a:lnTo>
                      <a:pt x="483" y="2153"/>
                    </a:lnTo>
                    <a:lnTo>
                      <a:pt x="483" y="2164"/>
                    </a:lnTo>
                    <a:lnTo>
                      <a:pt x="479" y="2166"/>
                    </a:lnTo>
                    <a:lnTo>
                      <a:pt x="465" y="2157"/>
                    </a:lnTo>
                    <a:lnTo>
                      <a:pt x="408" y="2115"/>
                    </a:lnTo>
                    <a:lnTo>
                      <a:pt x="353" y="2078"/>
                    </a:lnTo>
                    <a:lnTo>
                      <a:pt x="304" y="2040"/>
                    </a:lnTo>
                    <a:lnTo>
                      <a:pt x="258" y="2003"/>
                    </a:lnTo>
                    <a:lnTo>
                      <a:pt x="216" y="1963"/>
                    </a:lnTo>
                    <a:lnTo>
                      <a:pt x="178" y="1924"/>
                    </a:lnTo>
                    <a:lnTo>
                      <a:pt x="145" y="1882"/>
                    </a:lnTo>
                    <a:lnTo>
                      <a:pt x="114" y="1835"/>
                    </a:lnTo>
                    <a:lnTo>
                      <a:pt x="90" y="1782"/>
                    </a:lnTo>
                    <a:lnTo>
                      <a:pt x="66" y="1725"/>
                    </a:lnTo>
                    <a:lnTo>
                      <a:pt x="48" y="1661"/>
                    </a:lnTo>
                    <a:lnTo>
                      <a:pt x="31" y="1588"/>
                    </a:lnTo>
                    <a:lnTo>
                      <a:pt x="20" y="1509"/>
                    </a:lnTo>
                    <a:lnTo>
                      <a:pt x="8" y="1416"/>
                    </a:lnTo>
                    <a:lnTo>
                      <a:pt x="4" y="1315"/>
                    </a:lnTo>
                    <a:lnTo>
                      <a:pt x="0" y="1200"/>
                    </a:lnTo>
                    <a:lnTo>
                      <a:pt x="0" y="1072"/>
                    </a:lnTo>
                    <a:lnTo>
                      <a:pt x="4" y="964"/>
                    </a:lnTo>
                    <a:lnTo>
                      <a:pt x="20" y="865"/>
                    </a:lnTo>
                    <a:lnTo>
                      <a:pt x="39" y="770"/>
                    </a:lnTo>
                    <a:lnTo>
                      <a:pt x="68" y="682"/>
                    </a:lnTo>
                    <a:lnTo>
                      <a:pt x="103" y="600"/>
                    </a:lnTo>
                    <a:lnTo>
                      <a:pt x="141" y="525"/>
                    </a:lnTo>
                    <a:lnTo>
                      <a:pt x="185" y="454"/>
                    </a:lnTo>
                    <a:lnTo>
                      <a:pt x="231" y="390"/>
                    </a:lnTo>
                    <a:lnTo>
                      <a:pt x="280" y="333"/>
                    </a:lnTo>
                    <a:lnTo>
                      <a:pt x="333" y="280"/>
                    </a:lnTo>
                    <a:lnTo>
                      <a:pt x="384" y="232"/>
                    </a:lnTo>
                    <a:lnTo>
                      <a:pt x="434" y="188"/>
                    </a:lnTo>
                    <a:lnTo>
                      <a:pt x="485" y="150"/>
                    </a:lnTo>
                    <a:lnTo>
                      <a:pt x="536" y="117"/>
                    </a:lnTo>
                    <a:lnTo>
                      <a:pt x="582" y="88"/>
                    </a:lnTo>
                    <a:lnTo>
                      <a:pt x="624" y="64"/>
                    </a:lnTo>
                    <a:lnTo>
                      <a:pt x="664" y="44"/>
                    </a:lnTo>
                    <a:lnTo>
                      <a:pt x="697" y="29"/>
                    </a:lnTo>
                    <a:lnTo>
                      <a:pt x="724" y="15"/>
                    </a:lnTo>
                    <a:lnTo>
                      <a:pt x="746" y="7"/>
                    </a:lnTo>
                    <a:lnTo>
                      <a:pt x="759" y="2"/>
                    </a:lnTo>
                    <a:lnTo>
                      <a:pt x="76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Freeform 161"/>
              <p:cNvSpPr>
                <a:spLocks/>
              </p:cNvSpPr>
              <p:nvPr/>
            </p:nvSpPr>
            <p:spPr bwMode="auto">
              <a:xfrm>
                <a:off x="3446785" y="1928747"/>
                <a:ext cx="248575" cy="549336"/>
              </a:xfrm>
              <a:custGeom>
                <a:avLst/>
                <a:gdLst>
                  <a:gd name="T0" fmla="*/ 717 w 720"/>
                  <a:gd name="T1" fmla="*/ 6 h 1656"/>
                  <a:gd name="T2" fmla="*/ 711 w 720"/>
                  <a:gd name="T3" fmla="*/ 28 h 1656"/>
                  <a:gd name="T4" fmla="*/ 662 w 720"/>
                  <a:gd name="T5" fmla="*/ 70 h 1656"/>
                  <a:gd name="T6" fmla="*/ 585 w 720"/>
                  <a:gd name="T7" fmla="*/ 130 h 1656"/>
                  <a:gd name="T8" fmla="*/ 488 w 720"/>
                  <a:gd name="T9" fmla="*/ 218 h 1656"/>
                  <a:gd name="T10" fmla="*/ 382 w 720"/>
                  <a:gd name="T11" fmla="*/ 333 h 1656"/>
                  <a:gd name="T12" fmla="*/ 274 w 720"/>
                  <a:gd name="T13" fmla="*/ 483 h 1656"/>
                  <a:gd name="T14" fmla="*/ 192 w 720"/>
                  <a:gd name="T15" fmla="*/ 648 h 1656"/>
                  <a:gd name="T16" fmla="*/ 148 w 720"/>
                  <a:gd name="T17" fmla="*/ 807 h 1656"/>
                  <a:gd name="T18" fmla="*/ 126 w 720"/>
                  <a:gd name="T19" fmla="*/ 973 h 1656"/>
                  <a:gd name="T20" fmla="*/ 126 w 720"/>
                  <a:gd name="T21" fmla="*/ 1136 h 1656"/>
                  <a:gd name="T22" fmla="*/ 139 w 720"/>
                  <a:gd name="T23" fmla="*/ 1288 h 1656"/>
                  <a:gd name="T24" fmla="*/ 159 w 720"/>
                  <a:gd name="T25" fmla="*/ 1425 h 1656"/>
                  <a:gd name="T26" fmla="*/ 179 w 720"/>
                  <a:gd name="T27" fmla="*/ 1535 h 1656"/>
                  <a:gd name="T28" fmla="*/ 199 w 720"/>
                  <a:gd name="T29" fmla="*/ 1614 h 1656"/>
                  <a:gd name="T30" fmla="*/ 205 w 720"/>
                  <a:gd name="T31" fmla="*/ 1654 h 1656"/>
                  <a:gd name="T32" fmla="*/ 199 w 720"/>
                  <a:gd name="T33" fmla="*/ 1648 h 1656"/>
                  <a:gd name="T34" fmla="*/ 172 w 720"/>
                  <a:gd name="T35" fmla="*/ 1617 h 1656"/>
                  <a:gd name="T36" fmla="*/ 132 w 720"/>
                  <a:gd name="T37" fmla="*/ 1559 h 1656"/>
                  <a:gd name="T38" fmla="*/ 88 w 720"/>
                  <a:gd name="T39" fmla="*/ 1480 h 1656"/>
                  <a:gd name="T40" fmla="*/ 46 w 720"/>
                  <a:gd name="T41" fmla="*/ 1378 h 1656"/>
                  <a:gd name="T42" fmla="*/ 13 w 720"/>
                  <a:gd name="T43" fmla="*/ 1250 h 1656"/>
                  <a:gd name="T44" fmla="*/ 0 w 720"/>
                  <a:gd name="T45" fmla="*/ 1098 h 1656"/>
                  <a:gd name="T46" fmla="*/ 11 w 720"/>
                  <a:gd name="T47" fmla="*/ 924 h 1656"/>
                  <a:gd name="T48" fmla="*/ 57 w 720"/>
                  <a:gd name="T49" fmla="*/ 723 h 1656"/>
                  <a:gd name="T50" fmla="*/ 132 w 720"/>
                  <a:gd name="T51" fmla="*/ 529 h 1656"/>
                  <a:gd name="T52" fmla="*/ 223 w 720"/>
                  <a:gd name="T53" fmla="*/ 373 h 1656"/>
                  <a:gd name="T54" fmla="*/ 322 w 720"/>
                  <a:gd name="T55" fmla="*/ 249 h 1656"/>
                  <a:gd name="T56" fmla="*/ 424 w 720"/>
                  <a:gd name="T57" fmla="*/ 154 h 1656"/>
                  <a:gd name="T58" fmla="*/ 521 w 720"/>
                  <a:gd name="T59" fmla="*/ 86 h 1656"/>
                  <a:gd name="T60" fmla="*/ 603 w 720"/>
                  <a:gd name="T61" fmla="*/ 39 h 1656"/>
                  <a:gd name="T62" fmla="*/ 664 w 720"/>
                  <a:gd name="T63" fmla="*/ 13 h 1656"/>
                  <a:gd name="T64" fmla="*/ 700 w 720"/>
                  <a:gd name="T65" fmla="*/ 0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20" h="1656">
                    <a:moveTo>
                      <a:pt x="704" y="0"/>
                    </a:moveTo>
                    <a:lnTo>
                      <a:pt x="717" y="6"/>
                    </a:lnTo>
                    <a:lnTo>
                      <a:pt x="720" y="15"/>
                    </a:lnTo>
                    <a:lnTo>
                      <a:pt x="711" y="28"/>
                    </a:lnTo>
                    <a:lnTo>
                      <a:pt x="691" y="48"/>
                    </a:lnTo>
                    <a:lnTo>
                      <a:pt x="662" y="70"/>
                    </a:lnTo>
                    <a:lnTo>
                      <a:pt x="627" y="97"/>
                    </a:lnTo>
                    <a:lnTo>
                      <a:pt x="585" y="130"/>
                    </a:lnTo>
                    <a:lnTo>
                      <a:pt x="539" y="172"/>
                    </a:lnTo>
                    <a:lnTo>
                      <a:pt x="488" y="218"/>
                    </a:lnTo>
                    <a:lnTo>
                      <a:pt x="435" y="271"/>
                    </a:lnTo>
                    <a:lnTo>
                      <a:pt x="382" y="333"/>
                    </a:lnTo>
                    <a:lnTo>
                      <a:pt x="327" y="403"/>
                    </a:lnTo>
                    <a:lnTo>
                      <a:pt x="274" y="483"/>
                    </a:lnTo>
                    <a:lnTo>
                      <a:pt x="225" y="573"/>
                    </a:lnTo>
                    <a:lnTo>
                      <a:pt x="192" y="648"/>
                    </a:lnTo>
                    <a:lnTo>
                      <a:pt x="166" y="725"/>
                    </a:lnTo>
                    <a:lnTo>
                      <a:pt x="148" y="807"/>
                    </a:lnTo>
                    <a:lnTo>
                      <a:pt x="135" y="889"/>
                    </a:lnTo>
                    <a:lnTo>
                      <a:pt x="126" y="973"/>
                    </a:lnTo>
                    <a:lnTo>
                      <a:pt x="124" y="1054"/>
                    </a:lnTo>
                    <a:lnTo>
                      <a:pt x="126" y="1136"/>
                    </a:lnTo>
                    <a:lnTo>
                      <a:pt x="130" y="1213"/>
                    </a:lnTo>
                    <a:lnTo>
                      <a:pt x="139" y="1288"/>
                    </a:lnTo>
                    <a:lnTo>
                      <a:pt x="148" y="1359"/>
                    </a:lnTo>
                    <a:lnTo>
                      <a:pt x="159" y="1425"/>
                    </a:lnTo>
                    <a:lnTo>
                      <a:pt x="170" y="1484"/>
                    </a:lnTo>
                    <a:lnTo>
                      <a:pt x="179" y="1535"/>
                    </a:lnTo>
                    <a:lnTo>
                      <a:pt x="190" y="1579"/>
                    </a:lnTo>
                    <a:lnTo>
                      <a:pt x="199" y="1614"/>
                    </a:lnTo>
                    <a:lnTo>
                      <a:pt x="203" y="1639"/>
                    </a:lnTo>
                    <a:lnTo>
                      <a:pt x="205" y="1654"/>
                    </a:lnTo>
                    <a:lnTo>
                      <a:pt x="205" y="1656"/>
                    </a:lnTo>
                    <a:lnTo>
                      <a:pt x="199" y="1648"/>
                    </a:lnTo>
                    <a:lnTo>
                      <a:pt x="188" y="1634"/>
                    </a:lnTo>
                    <a:lnTo>
                      <a:pt x="172" y="1617"/>
                    </a:lnTo>
                    <a:lnTo>
                      <a:pt x="152" y="1590"/>
                    </a:lnTo>
                    <a:lnTo>
                      <a:pt x="132" y="1559"/>
                    </a:lnTo>
                    <a:lnTo>
                      <a:pt x="110" y="1524"/>
                    </a:lnTo>
                    <a:lnTo>
                      <a:pt x="88" y="1480"/>
                    </a:lnTo>
                    <a:lnTo>
                      <a:pt x="66" y="1431"/>
                    </a:lnTo>
                    <a:lnTo>
                      <a:pt x="46" y="1378"/>
                    </a:lnTo>
                    <a:lnTo>
                      <a:pt x="29" y="1317"/>
                    </a:lnTo>
                    <a:lnTo>
                      <a:pt x="13" y="1250"/>
                    </a:lnTo>
                    <a:lnTo>
                      <a:pt x="4" y="1178"/>
                    </a:lnTo>
                    <a:lnTo>
                      <a:pt x="0" y="1098"/>
                    </a:lnTo>
                    <a:lnTo>
                      <a:pt x="2" y="1014"/>
                    </a:lnTo>
                    <a:lnTo>
                      <a:pt x="11" y="924"/>
                    </a:lnTo>
                    <a:lnTo>
                      <a:pt x="29" y="825"/>
                    </a:lnTo>
                    <a:lnTo>
                      <a:pt x="57" y="723"/>
                    </a:lnTo>
                    <a:lnTo>
                      <a:pt x="91" y="622"/>
                    </a:lnTo>
                    <a:lnTo>
                      <a:pt x="132" y="529"/>
                    </a:lnTo>
                    <a:lnTo>
                      <a:pt x="174" y="445"/>
                    </a:lnTo>
                    <a:lnTo>
                      <a:pt x="223" y="373"/>
                    </a:lnTo>
                    <a:lnTo>
                      <a:pt x="271" y="306"/>
                    </a:lnTo>
                    <a:lnTo>
                      <a:pt x="322" y="249"/>
                    </a:lnTo>
                    <a:lnTo>
                      <a:pt x="373" y="198"/>
                    </a:lnTo>
                    <a:lnTo>
                      <a:pt x="424" y="154"/>
                    </a:lnTo>
                    <a:lnTo>
                      <a:pt x="472" y="117"/>
                    </a:lnTo>
                    <a:lnTo>
                      <a:pt x="521" y="86"/>
                    </a:lnTo>
                    <a:lnTo>
                      <a:pt x="563" y="59"/>
                    </a:lnTo>
                    <a:lnTo>
                      <a:pt x="603" y="39"/>
                    </a:lnTo>
                    <a:lnTo>
                      <a:pt x="636" y="24"/>
                    </a:lnTo>
                    <a:lnTo>
                      <a:pt x="664" y="13"/>
                    </a:lnTo>
                    <a:lnTo>
                      <a:pt x="686" y="4"/>
                    </a:lnTo>
                    <a:lnTo>
                      <a:pt x="700" y="0"/>
                    </a:lnTo>
                    <a:lnTo>
                      <a:pt x="70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94" name="Group 193"/>
            <p:cNvGrpSpPr/>
            <p:nvPr/>
          </p:nvGrpSpPr>
          <p:grpSpPr>
            <a:xfrm rot="856550">
              <a:off x="3650127" y="1090267"/>
              <a:ext cx="1162688" cy="1118166"/>
              <a:chOff x="-4397251" y="-297446"/>
              <a:chExt cx="6176963" cy="5940425"/>
            </a:xfrm>
          </p:grpSpPr>
          <p:sp>
            <p:nvSpPr>
              <p:cNvPr id="195" name="Freeform 8"/>
              <p:cNvSpPr>
                <a:spLocks/>
              </p:cNvSpPr>
              <p:nvPr/>
            </p:nvSpPr>
            <p:spPr bwMode="auto">
              <a:xfrm>
                <a:off x="-4397251" y="-297446"/>
                <a:ext cx="6176963" cy="5940425"/>
              </a:xfrm>
              <a:custGeom>
                <a:avLst/>
                <a:gdLst>
                  <a:gd name="T0" fmla="*/ 2160 w 3891"/>
                  <a:gd name="T1" fmla="*/ 73 h 3742"/>
                  <a:gd name="T2" fmla="*/ 2368 w 3891"/>
                  <a:gd name="T3" fmla="*/ 236 h 3742"/>
                  <a:gd name="T4" fmla="*/ 2557 w 3891"/>
                  <a:gd name="T5" fmla="*/ 376 h 3742"/>
                  <a:gd name="T6" fmla="*/ 2603 w 3891"/>
                  <a:gd name="T7" fmla="*/ 529 h 3742"/>
                  <a:gd name="T8" fmla="*/ 2589 w 3891"/>
                  <a:gd name="T9" fmla="*/ 681 h 3742"/>
                  <a:gd name="T10" fmla="*/ 2597 w 3891"/>
                  <a:gd name="T11" fmla="*/ 856 h 3742"/>
                  <a:gd name="T12" fmla="*/ 2725 w 3891"/>
                  <a:gd name="T13" fmla="*/ 1056 h 3742"/>
                  <a:gd name="T14" fmla="*/ 2789 w 3891"/>
                  <a:gd name="T15" fmla="*/ 1193 h 3742"/>
                  <a:gd name="T16" fmla="*/ 2782 w 3891"/>
                  <a:gd name="T17" fmla="*/ 1361 h 3742"/>
                  <a:gd name="T18" fmla="*/ 2763 w 3891"/>
                  <a:gd name="T19" fmla="*/ 1528 h 3742"/>
                  <a:gd name="T20" fmla="*/ 2808 w 3891"/>
                  <a:gd name="T21" fmla="*/ 1692 h 3742"/>
                  <a:gd name="T22" fmla="*/ 3006 w 3891"/>
                  <a:gd name="T23" fmla="*/ 1886 h 3742"/>
                  <a:gd name="T24" fmla="*/ 3200 w 3891"/>
                  <a:gd name="T25" fmla="*/ 2081 h 3742"/>
                  <a:gd name="T26" fmla="*/ 3209 w 3891"/>
                  <a:gd name="T27" fmla="*/ 2286 h 3742"/>
                  <a:gd name="T28" fmla="*/ 3094 w 3891"/>
                  <a:gd name="T29" fmla="*/ 2582 h 3742"/>
                  <a:gd name="T30" fmla="*/ 3094 w 3891"/>
                  <a:gd name="T31" fmla="*/ 2800 h 3742"/>
                  <a:gd name="T32" fmla="*/ 3256 w 3891"/>
                  <a:gd name="T33" fmla="*/ 2969 h 3742"/>
                  <a:gd name="T34" fmla="*/ 3502 w 3891"/>
                  <a:gd name="T35" fmla="*/ 3124 h 3742"/>
                  <a:gd name="T36" fmla="*/ 3757 w 3891"/>
                  <a:gd name="T37" fmla="*/ 3297 h 3742"/>
                  <a:gd name="T38" fmla="*/ 3891 w 3891"/>
                  <a:gd name="T39" fmla="*/ 3470 h 3742"/>
                  <a:gd name="T40" fmla="*/ 3803 w 3891"/>
                  <a:gd name="T41" fmla="*/ 3593 h 3742"/>
                  <a:gd name="T42" fmla="*/ 3557 w 3891"/>
                  <a:gd name="T43" fmla="*/ 3680 h 3742"/>
                  <a:gd name="T44" fmla="*/ 3213 w 3891"/>
                  <a:gd name="T45" fmla="*/ 3729 h 3742"/>
                  <a:gd name="T46" fmla="*/ 2835 w 3891"/>
                  <a:gd name="T47" fmla="*/ 3742 h 3742"/>
                  <a:gd name="T48" fmla="*/ 2486 w 3891"/>
                  <a:gd name="T49" fmla="*/ 3720 h 3742"/>
                  <a:gd name="T50" fmla="*/ 1737 w 3891"/>
                  <a:gd name="T51" fmla="*/ 3600 h 3742"/>
                  <a:gd name="T52" fmla="*/ 1033 w 3891"/>
                  <a:gd name="T53" fmla="*/ 3406 h 3742"/>
                  <a:gd name="T54" fmla="*/ 539 w 3891"/>
                  <a:gd name="T55" fmla="*/ 3177 h 3742"/>
                  <a:gd name="T56" fmla="*/ 251 w 3891"/>
                  <a:gd name="T57" fmla="*/ 3001 h 3742"/>
                  <a:gd name="T58" fmla="*/ 80 w 3891"/>
                  <a:gd name="T59" fmla="*/ 2836 h 3742"/>
                  <a:gd name="T60" fmla="*/ 0 w 3891"/>
                  <a:gd name="T61" fmla="*/ 2678 h 3742"/>
                  <a:gd name="T62" fmla="*/ 54 w 3891"/>
                  <a:gd name="T63" fmla="*/ 2612 h 3742"/>
                  <a:gd name="T64" fmla="*/ 222 w 3891"/>
                  <a:gd name="T65" fmla="*/ 2619 h 3742"/>
                  <a:gd name="T66" fmla="*/ 369 w 3891"/>
                  <a:gd name="T67" fmla="*/ 2616 h 3742"/>
                  <a:gd name="T68" fmla="*/ 645 w 3891"/>
                  <a:gd name="T69" fmla="*/ 2577 h 3742"/>
                  <a:gd name="T70" fmla="*/ 913 w 3891"/>
                  <a:gd name="T71" fmla="*/ 2491 h 3742"/>
                  <a:gd name="T72" fmla="*/ 1030 w 3891"/>
                  <a:gd name="T73" fmla="*/ 2398 h 3742"/>
                  <a:gd name="T74" fmla="*/ 1054 w 3891"/>
                  <a:gd name="T75" fmla="*/ 2328 h 3742"/>
                  <a:gd name="T76" fmla="*/ 1056 w 3891"/>
                  <a:gd name="T77" fmla="*/ 2244 h 3742"/>
                  <a:gd name="T78" fmla="*/ 1131 w 3891"/>
                  <a:gd name="T79" fmla="*/ 2024 h 3742"/>
                  <a:gd name="T80" fmla="*/ 1278 w 3891"/>
                  <a:gd name="T81" fmla="*/ 1918 h 3742"/>
                  <a:gd name="T82" fmla="*/ 1459 w 3891"/>
                  <a:gd name="T83" fmla="*/ 1865 h 3742"/>
                  <a:gd name="T84" fmla="*/ 1643 w 3891"/>
                  <a:gd name="T85" fmla="*/ 1808 h 3742"/>
                  <a:gd name="T86" fmla="*/ 1707 w 3891"/>
                  <a:gd name="T87" fmla="*/ 1697 h 3742"/>
                  <a:gd name="T88" fmla="*/ 1659 w 3891"/>
                  <a:gd name="T89" fmla="*/ 1532 h 3742"/>
                  <a:gd name="T90" fmla="*/ 1600 w 3891"/>
                  <a:gd name="T91" fmla="*/ 1313 h 3742"/>
                  <a:gd name="T92" fmla="*/ 1638 w 3891"/>
                  <a:gd name="T93" fmla="*/ 1051 h 3742"/>
                  <a:gd name="T94" fmla="*/ 1795 w 3891"/>
                  <a:gd name="T95" fmla="*/ 865 h 3742"/>
                  <a:gd name="T96" fmla="*/ 1976 w 3891"/>
                  <a:gd name="T97" fmla="*/ 736 h 3742"/>
                  <a:gd name="T98" fmla="*/ 2093 w 3891"/>
                  <a:gd name="T99" fmla="*/ 592 h 3742"/>
                  <a:gd name="T100" fmla="*/ 2057 w 3891"/>
                  <a:gd name="T101" fmla="*/ 395 h 3742"/>
                  <a:gd name="T102" fmla="*/ 1921 w 3891"/>
                  <a:gd name="T103" fmla="*/ 220 h 3742"/>
                  <a:gd name="T104" fmla="*/ 1825 w 3891"/>
                  <a:gd name="T105" fmla="*/ 193 h 3742"/>
                  <a:gd name="T106" fmla="*/ 1741 w 3891"/>
                  <a:gd name="T107" fmla="*/ 220 h 3742"/>
                  <a:gd name="T108" fmla="*/ 1646 w 3891"/>
                  <a:gd name="T109" fmla="*/ 179 h 3742"/>
                  <a:gd name="T110" fmla="*/ 1702 w 3891"/>
                  <a:gd name="T111" fmla="*/ 91 h 3742"/>
                  <a:gd name="T112" fmla="*/ 1870 w 3891"/>
                  <a:gd name="T113" fmla="*/ 14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891" h="3742">
                    <a:moveTo>
                      <a:pt x="1990" y="0"/>
                    </a:moveTo>
                    <a:lnTo>
                      <a:pt x="2033" y="8"/>
                    </a:lnTo>
                    <a:lnTo>
                      <a:pt x="2077" y="24"/>
                    </a:lnTo>
                    <a:lnTo>
                      <a:pt x="2118" y="46"/>
                    </a:lnTo>
                    <a:lnTo>
                      <a:pt x="2160" y="73"/>
                    </a:lnTo>
                    <a:lnTo>
                      <a:pt x="2201" y="104"/>
                    </a:lnTo>
                    <a:lnTo>
                      <a:pt x="2243" y="137"/>
                    </a:lnTo>
                    <a:lnTo>
                      <a:pt x="2285" y="171"/>
                    </a:lnTo>
                    <a:lnTo>
                      <a:pt x="2326" y="204"/>
                    </a:lnTo>
                    <a:lnTo>
                      <a:pt x="2368" y="236"/>
                    </a:lnTo>
                    <a:lnTo>
                      <a:pt x="2408" y="267"/>
                    </a:lnTo>
                    <a:lnTo>
                      <a:pt x="2449" y="291"/>
                    </a:lnTo>
                    <a:lnTo>
                      <a:pt x="2494" y="318"/>
                    </a:lnTo>
                    <a:lnTo>
                      <a:pt x="2529" y="345"/>
                    </a:lnTo>
                    <a:lnTo>
                      <a:pt x="2557" y="376"/>
                    </a:lnTo>
                    <a:lnTo>
                      <a:pt x="2576" y="404"/>
                    </a:lnTo>
                    <a:lnTo>
                      <a:pt x="2590" y="435"/>
                    </a:lnTo>
                    <a:lnTo>
                      <a:pt x="2598" y="467"/>
                    </a:lnTo>
                    <a:lnTo>
                      <a:pt x="2601" y="497"/>
                    </a:lnTo>
                    <a:lnTo>
                      <a:pt x="2603" y="529"/>
                    </a:lnTo>
                    <a:lnTo>
                      <a:pt x="2601" y="561"/>
                    </a:lnTo>
                    <a:lnTo>
                      <a:pt x="2601" y="592"/>
                    </a:lnTo>
                    <a:lnTo>
                      <a:pt x="2598" y="620"/>
                    </a:lnTo>
                    <a:lnTo>
                      <a:pt x="2593" y="651"/>
                    </a:lnTo>
                    <a:lnTo>
                      <a:pt x="2589" y="681"/>
                    </a:lnTo>
                    <a:lnTo>
                      <a:pt x="2584" y="713"/>
                    </a:lnTo>
                    <a:lnTo>
                      <a:pt x="2582" y="747"/>
                    </a:lnTo>
                    <a:lnTo>
                      <a:pt x="2582" y="780"/>
                    </a:lnTo>
                    <a:lnTo>
                      <a:pt x="2587" y="817"/>
                    </a:lnTo>
                    <a:lnTo>
                      <a:pt x="2597" y="856"/>
                    </a:lnTo>
                    <a:lnTo>
                      <a:pt x="2613" y="896"/>
                    </a:lnTo>
                    <a:lnTo>
                      <a:pt x="2637" y="937"/>
                    </a:lnTo>
                    <a:lnTo>
                      <a:pt x="2669" y="982"/>
                    </a:lnTo>
                    <a:lnTo>
                      <a:pt x="2699" y="1020"/>
                    </a:lnTo>
                    <a:lnTo>
                      <a:pt x="2725" y="1056"/>
                    </a:lnTo>
                    <a:lnTo>
                      <a:pt x="2745" y="1086"/>
                    </a:lnTo>
                    <a:lnTo>
                      <a:pt x="2763" y="1115"/>
                    </a:lnTo>
                    <a:lnTo>
                      <a:pt x="2774" y="1142"/>
                    </a:lnTo>
                    <a:lnTo>
                      <a:pt x="2784" y="1168"/>
                    </a:lnTo>
                    <a:lnTo>
                      <a:pt x="2789" y="1193"/>
                    </a:lnTo>
                    <a:lnTo>
                      <a:pt x="2792" y="1220"/>
                    </a:lnTo>
                    <a:lnTo>
                      <a:pt x="2792" y="1251"/>
                    </a:lnTo>
                    <a:lnTo>
                      <a:pt x="2790" y="1283"/>
                    </a:lnTo>
                    <a:lnTo>
                      <a:pt x="2787" y="1320"/>
                    </a:lnTo>
                    <a:lnTo>
                      <a:pt x="2782" y="1361"/>
                    </a:lnTo>
                    <a:lnTo>
                      <a:pt x="2777" y="1396"/>
                    </a:lnTo>
                    <a:lnTo>
                      <a:pt x="2773" y="1430"/>
                    </a:lnTo>
                    <a:lnTo>
                      <a:pt x="2768" y="1462"/>
                    </a:lnTo>
                    <a:lnTo>
                      <a:pt x="2765" y="1496"/>
                    </a:lnTo>
                    <a:lnTo>
                      <a:pt x="2763" y="1528"/>
                    </a:lnTo>
                    <a:lnTo>
                      <a:pt x="2765" y="1560"/>
                    </a:lnTo>
                    <a:lnTo>
                      <a:pt x="2768" y="1592"/>
                    </a:lnTo>
                    <a:lnTo>
                      <a:pt x="2776" y="1624"/>
                    </a:lnTo>
                    <a:lnTo>
                      <a:pt x="2789" y="1657"/>
                    </a:lnTo>
                    <a:lnTo>
                      <a:pt x="2808" y="1692"/>
                    </a:lnTo>
                    <a:lnTo>
                      <a:pt x="2832" y="1728"/>
                    </a:lnTo>
                    <a:lnTo>
                      <a:pt x="2862" y="1764"/>
                    </a:lnTo>
                    <a:lnTo>
                      <a:pt x="2902" y="1803"/>
                    </a:lnTo>
                    <a:lnTo>
                      <a:pt x="2949" y="1843"/>
                    </a:lnTo>
                    <a:lnTo>
                      <a:pt x="3006" y="1886"/>
                    </a:lnTo>
                    <a:lnTo>
                      <a:pt x="3062" y="1928"/>
                    </a:lnTo>
                    <a:lnTo>
                      <a:pt x="3110" y="1968"/>
                    </a:lnTo>
                    <a:lnTo>
                      <a:pt x="3147" y="2006"/>
                    </a:lnTo>
                    <a:lnTo>
                      <a:pt x="3177" y="2044"/>
                    </a:lnTo>
                    <a:lnTo>
                      <a:pt x="3200" y="2081"/>
                    </a:lnTo>
                    <a:lnTo>
                      <a:pt x="3214" y="2120"/>
                    </a:lnTo>
                    <a:lnTo>
                      <a:pt x="3222" y="2158"/>
                    </a:lnTo>
                    <a:lnTo>
                      <a:pt x="3224" y="2198"/>
                    </a:lnTo>
                    <a:lnTo>
                      <a:pt x="3219" y="2240"/>
                    </a:lnTo>
                    <a:lnTo>
                      <a:pt x="3209" y="2286"/>
                    </a:lnTo>
                    <a:lnTo>
                      <a:pt x="3193" y="2336"/>
                    </a:lnTo>
                    <a:lnTo>
                      <a:pt x="3174" y="2388"/>
                    </a:lnTo>
                    <a:lnTo>
                      <a:pt x="3150" y="2448"/>
                    </a:lnTo>
                    <a:lnTo>
                      <a:pt x="3125" y="2512"/>
                    </a:lnTo>
                    <a:lnTo>
                      <a:pt x="3094" y="2582"/>
                    </a:lnTo>
                    <a:lnTo>
                      <a:pt x="3078" y="2630"/>
                    </a:lnTo>
                    <a:lnTo>
                      <a:pt x="3070" y="2676"/>
                    </a:lnTo>
                    <a:lnTo>
                      <a:pt x="3070" y="2720"/>
                    </a:lnTo>
                    <a:lnTo>
                      <a:pt x="3078" y="2761"/>
                    </a:lnTo>
                    <a:lnTo>
                      <a:pt x="3094" y="2800"/>
                    </a:lnTo>
                    <a:lnTo>
                      <a:pt x="3117" y="2836"/>
                    </a:lnTo>
                    <a:lnTo>
                      <a:pt x="3144" y="2872"/>
                    </a:lnTo>
                    <a:lnTo>
                      <a:pt x="3177" y="2905"/>
                    </a:lnTo>
                    <a:lnTo>
                      <a:pt x="3214" y="2937"/>
                    </a:lnTo>
                    <a:lnTo>
                      <a:pt x="3256" y="2969"/>
                    </a:lnTo>
                    <a:lnTo>
                      <a:pt x="3301" y="3001"/>
                    </a:lnTo>
                    <a:lnTo>
                      <a:pt x="3349" y="3032"/>
                    </a:lnTo>
                    <a:lnTo>
                      <a:pt x="3398" y="3062"/>
                    </a:lnTo>
                    <a:lnTo>
                      <a:pt x="3449" y="3094"/>
                    </a:lnTo>
                    <a:lnTo>
                      <a:pt x="3502" y="3124"/>
                    </a:lnTo>
                    <a:lnTo>
                      <a:pt x="3555" y="3156"/>
                    </a:lnTo>
                    <a:lnTo>
                      <a:pt x="3606" y="3190"/>
                    </a:lnTo>
                    <a:lnTo>
                      <a:pt x="3659" y="3224"/>
                    </a:lnTo>
                    <a:lnTo>
                      <a:pt x="3709" y="3259"/>
                    </a:lnTo>
                    <a:lnTo>
                      <a:pt x="3757" y="3297"/>
                    </a:lnTo>
                    <a:lnTo>
                      <a:pt x="3801" y="3336"/>
                    </a:lnTo>
                    <a:lnTo>
                      <a:pt x="3843" y="3377"/>
                    </a:lnTo>
                    <a:lnTo>
                      <a:pt x="3869" y="3409"/>
                    </a:lnTo>
                    <a:lnTo>
                      <a:pt x="3885" y="3441"/>
                    </a:lnTo>
                    <a:lnTo>
                      <a:pt x="3891" y="3470"/>
                    </a:lnTo>
                    <a:lnTo>
                      <a:pt x="3889" y="3497"/>
                    </a:lnTo>
                    <a:lnTo>
                      <a:pt x="3880" y="3524"/>
                    </a:lnTo>
                    <a:lnTo>
                      <a:pt x="3861" y="3548"/>
                    </a:lnTo>
                    <a:lnTo>
                      <a:pt x="3835" y="3572"/>
                    </a:lnTo>
                    <a:lnTo>
                      <a:pt x="3803" y="3593"/>
                    </a:lnTo>
                    <a:lnTo>
                      <a:pt x="3765" y="3614"/>
                    </a:lnTo>
                    <a:lnTo>
                      <a:pt x="3720" y="3633"/>
                    </a:lnTo>
                    <a:lnTo>
                      <a:pt x="3670" y="3649"/>
                    </a:lnTo>
                    <a:lnTo>
                      <a:pt x="3616" y="3665"/>
                    </a:lnTo>
                    <a:lnTo>
                      <a:pt x="3557" y="3680"/>
                    </a:lnTo>
                    <a:lnTo>
                      <a:pt x="3494" y="3692"/>
                    </a:lnTo>
                    <a:lnTo>
                      <a:pt x="3427" y="3704"/>
                    </a:lnTo>
                    <a:lnTo>
                      <a:pt x="3358" y="3713"/>
                    </a:lnTo>
                    <a:lnTo>
                      <a:pt x="3286" y="3721"/>
                    </a:lnTo>
                    <a:lnTo>
                      <a:pt x="3213" y="3729"/>
                    </a:lnTo>
                    <a:lnTo>
                      <a:pt x="3139" y="3734"/>
                    </a:lnTo>
                    <a:lnTo>
                      <a:pt x="3062" y="3739"/>
                    </a:lnTo>
                    <a:lnTo>
                      <a:pt x="2987" y="3740"/>
                    </a:lnTo>
                    <a:lnTo>
                      <a:pt x="2910" y="3742"/>
                    </a:lnTo>
                    <a:lnTo>
                      <a:pt x="2835" y="3742"/>
                    </a:lnTo>
                    <a:lnTo>
                      <a:pt x="2761" y="3740"/>
                    </a:lnTo>
                    <a:lnTo>
                      <a:pt x="2689" y="3737"/>
                    </a:lnTo>
                    <a:lnTo>
                      <a:pt x="2619" y="3732"/>
                    </a:lnTo>
                    <a:lnTo>
                      <a:pt x="2550" y="3728"/>
                    </a:lnTo>
                    <a:lnTo>
                      <a:pt x="2486" y="3720"/>
                    </a:lnTo>
                    <a:lnTo>
                      <a:pt x="2339" y="3700"/>
                    </a:lnTo>
                    <a:lnTo>
                      <a:pt x="2189" y="3680"/>
                    </a:lnTo>
                    <a:lnTo>
                      <a:pt x="2038" y="3656"/>
                    </a:lnTo>
                    <a:lnTo>
                      <a:pt x="1886" y="3628"/>
                    </a:lnTo>
                    <a:lnTo>
                      <a:pt x="1737" y="3600"/>
                    </a:lnTo>
                    <a:lnTo>
                      <a:pt x="1589" y="3566"/>
                    </a:lnTo>
                    <a:lnTo>
                      <a:pt x="1443" y="3531"/>
                    </a:lnTo>
                    <a:lnTo>
                      <a:pt x="1302" y="3492"/>
                    </a:lnTo>
                    <a:lnTo>
                      <a:pt x="1165" y="3451"/>
                    </a:lnTo>
                    <a:lnTo>
                      <a:pt x="1033" y="3406"/>
                    </a:lnTo>
                    <a:lnTo>
                      <a:pt x="910" y="3356"/>
                    </a:lnTo>
                    <a:lnTo>
                      <a:pt x="792" y="3304"/>
                    </a:lnTo>
                    <a:lnTo>
                      <a:pt x="701" y="3259"/>
                    </a:lnTo>
                    <a:lnTo>
                      <a:pt x="616" y="3217"/>
                    </a:lnTo>
                    <a:lnTo>
                      <a:pt x="539" y="3177"/>
                    </a:lnTo>
                    <a:lnTo>
                      <a:pt x="469" y="3139"/>
                    </a:lnTo>
                    <a:lnTo>
                      <a:pt x="406" y="3102"/>
                    </a:lnTo>
                    <a:lnTo>
                      <a:pt x="349" y="3068"/>
                    </a:lnTo>
                    <a:lnTo>
                      <a:pt x="297" y="3035"/>
                    </a:lnTo>
                    <a:lnTo>
                      <a:pt x="251" y="3001"/>
                    </a:lnTo>
                    <a:lnTo>
                      <a:pt x="209" y="2969"/>
                    </a:lnTo>
                    <a:lnTo>
                      <a:pt x="173" y="2937"/>
                    </a:lnTo>
                    <a:lnTo>
                      <a:pt x="139" y="2904"/>
                    </a:lnTo>
                    <a:lnTo>
                      <a:pt x="109" y="2870"/>
                    </a:lnTo>
                    <a:lnTo>
                      <a:pt x="80" y="2836"/>
                    </a:lnTo>
                    <a:lnTo>
                      <a:pt x="54" y="2800"/>
                    </a:lnTo>
                    <a:lnTo>
                      <a:pt x="32" y="2763"/>
                    </a:lnTo>
                    <a:lnTo>
                      <a:pt x="16" y="2731"/>
                    </a:lnTo>
                    <a:lnTo>
                      <a:pt x="5" y="2702"/>
                    </a:lnTo>
                    <a:lnTo>
                      <a:pt x="0" y="2678"/>
                    </a:lnTo>
                    <a:lnTo>
                      <a:pt x="1" y="2657"/>
                    </a:lnTo>
                    <a:lnTo>
                      <a:pt x="8" y="2641"/>
                    </a:lnTo>
                    <a:lnTo>
                      <a:pt x="19" y="2628"/>
                    </a:lnTo>
                    <a:lnTo>
                      <a:pt x="35" y="2619"/>
                    </a:lnTo>
                    <a:lnTo>
                      <a:pt x="54" y="2612"/>
                    </a:lnTo>
                    <a:lnTo>
                      <a:pt x="78" y="2609"/>
                    </a:lnTo>
                    <a:lnTo>
                      <a:pt x="105" y="2608"/>
                    </a:lnTo>
                    <a:lnTo>
                      <a:pt x="136" y="2609"/>
                    </a:lnTo>
                    <a:lnTo>
                      <a:pt x="169" y="2612"/>
                    </a:lnTo>
                    <a:lnTo>
                      <a:pt x="222" y="2619"/>
                    </a:lnTo>
                    <a:lnTo>
                      <a:pt x="265" y="2622"/>
                    </a:lnTo>
                    <a:lnTo>
                      <a:pt x="302" y="2622"/>
                    </a:lnTo>
                    <a:lnTo>
                      <a:pt x="333" y="2620"/>
                    </a:lnTo>
                    <a:lnTo>
                      <a:pt x="355" y="2619"/>
                    </a:lnTo>
                    <a:lnTo>
                      <a:pt x="369" y="2616"/>
                    </a:lnTo>
                    <a:lnTo>
                      <a:pt x="379" y="2614"/>
                    </a:lnTo>
                    <a:lnTo>
                      <a:pt x="382" y="2612"/>
                    </a:lnTo>
                    <a:lnTo>
                      <a:pt x="480" y="2603"/>
                    </a:lnTo>
                    <a:lnTo>
                      <a:pt x="566" y="2590"/>
                    </a:lnTo>
                    <a:lnTo>
                      <a:pt x="645" y="2577"/>
                    </a:lnTo>
                    <a:lnTo>
                      <a:pt x="713" y="2561"/>
                    </a:lnTo>
                    <a:lnTo>
                      <a:pt x="774" y="2545"/>
                    </a:lnTo>
                    <a:lnTo>
                      <a:pt x="829" y="2528"/>
                    </a:lnTo>
                    <a:lnTo>
                      <a:pt x="875" y="2510"/>
                    </a:lnTo>
                    <a:lnTo>
                      <a:pt x="913" y="2491"/>
                    </a:lnTo>
                    <a:lnTo>
                      <a:pt x="947" y="2472"/>
                    </a:lnTo>
                    <a:lnTo>
                      <a:pt x="976" y="2454"/>
                    </a:lnTo>
                    <a:lnTo>
                      <a:pt x="998" y="2435"/>
                    </a:lnTo>
                    <a:lnTo>
                      <a:pt x="1016" y="2416"/>
                    </a:lnTo>
                    <a:lnTo>
                      <a:pt x="1030" y="2398"/>
                    </a:lnTo>
                    <a:lnTo>
                      <a:pt x="1040" y="2382"/>
                    </a:lnTo>
                    <a:lnTo>
                      <a:pt x="1046" y="2366"/>
                    </a:lnTo>
                    <a:lnTo>
                      <a:pt x="1051" y="2352"/>
                    </a:lnTo>
                    <a:lnTo>
                      <a:pt x="1054" y="2339"/>
                    </a:lnTo>
                    <a:lnTo>
                      <a:pt x="1054" y="2328"/>
                    </a:lnTo>
                    <a:lnTo>
                      <a:pt x="1054" y="2320"/>
                    </a:lnTo>
                    <a:lnTo>
                      <a:pt x="1054" y="2312"/>
                    </a:lnTo>
                    <a:lnTo>
                      <a:pt x="1053" y="2308"/>
                    </a:lnTo>
                    <a:lnTo>
                      <a:pt x="1053" y="2307"/>
                    </a:lnTo>
                    <a:lnTo>
                      <a:pt x="1056" y="2244"/>
                    </a:lnTo>
                    <a:lnTo>
                      <a:pt x="1064" y="2188"/>
                    </a:lnTo>
                    <a:lnTo>
                      <a:pt x="1075" y="2139"/>
                    </a:lnTo>
                    <a:lnTo>
                      <a:pt x="1091" y="2096"/>
                    </a:lnTo>
                    <a:lnTo>
                      <a:pt x="1110" y="2057"/>
                    </a:lnTo>
                    <a:lnTo>
                      <a:pt x="1131" y="2024"/>
                    </a:lnTo>
                    <a:lnTo>
                      <a:pt x="1157" y="1996"/>
                    </a:lnTo>
                    <a:lnTo>
                      <a:pt x="1184" y="1971"/>
                    </a:lnTo>
                    <a:lnTo>
                      <a:pt x="1213" y="1950"/>
                    </a:lnTo>
                    <a:lnTo>
                      <a:pt x="1245" y="1932"/>
                    </a:lnTo>
                    <a:lnTo>
                      <a:pt x="1278" y="1918"/>
                    </a:lnTo>
                    <a:lnTo>
                      <a:pt x="1312" y="1905"/>
                    </a:lnTo>
                    <a:lnTo>
                      <a:pt x="1349" y="1894"/>
                    </a:lnTo>
                    <a:lnTo>
                      <a:pt x="1385" y="1883"/>
                    </a:lnTo>
                    <a:lnTo>
                      <a:pt x="1422" y="1875"/>
                    </a:lnTo>
                    <a:lnTo>
                      <a:pt x="1459" y="1865"/>
                    </a:lnTo>
                    <a:lnTo>
                      <a:pt x="1497" y="1856"/>
                    </a:lnTo>
                    <a:lnTo>
                      <a:pt x="1534" y="1846"/>
                    </a:lnTo>
                    <a:lnTo>
                      <a:pt x="1573" y="1836"/>
                    </a:lnTo>
                    <a:lnTo>
                      <a:pt x="1608" y="1824"/>
                    </a:lnTo>
                    <a:lnTo>
                      <a:pt x="1643" y="1808"/>
                    </a:lnTo>
                    <a:lnTo>
                      <a:pt x="1670" y="1790"/>
                    </a:lnTo>
                    <a:lnTo>
                      <a:pt x="1689" y="1769"/>
                    </a:lnTo>
                    <a:lnTo>
                      <a:pt x="1701" y="1747"/>
                    </a:lnTo>
                    <a:lnTo>
                      <a:pt x="1707" y="1723"/>
                    </a:lnTo>
                    <a:lnTo>
                      <a:pt x="1707" y="1697"/>
                    </a:lnTo>
                    <a:lnTo>
                      <a:pt x="1704" y="1668"/>
                    </a:lnTo>
                    <a:lnTo>
                      <a:pt x="1696" y="1638"/>
                    </a:lnTo>
                    <a:lnTo>
                      <a:pt x="1685" y="1604"/>
                    </a:lnTo>
                    <a:lnTo>
                      <a:pt x="1672" y="1569"/>
                    </a:lnTo>
                    <a:lnTo>
                      <a:pt x="1659" y="1532"/>
                    </a:lnTo>
                    <a:lnTo>
                      <a:pt x="1645" y="1492"/>
                    </a:lnTo>
                    <a:lnTo>
                      <a:pt x="1630" y="1451"/>
                    </a:lnTo>
                    <a:lnTo>
                      <a:pt x="1619" y="1408"/>
                    </a:lnTo>
                    <a:lnTo>
                      <a:pt x="1608" y="1361"/>
                    </a:lnTo>
                    <a:lnTo>
                      <a:pt x="1600" y="1313"/>
                    </a:lnTo>
                    <a:lnTo>
                      <a:pt x="1597" y="1264"/>
                    </a:lnTo>
                    <a:lnTo>
                      <a:pt x="1598" y="1211"/>
                    </a:lnTo>
                    <a:lnTo>
                      <a:pt x="1605" y="1153"/>
                    </a:lnTo>
                    <a:lnTo>
                      <a:pt x="1619" y="1100"/>
                    </a:lnTo>
                    <a:lnTo>
                      <a:pt x="1638" y="1051"/>
                    </a:lnTo>
                    <a:lnTo>
                      <a:pt x="1664" y="1008"/>
                    </a:lnTo>
                    <a:lnTo>
                      <a:pt x="1693" y="968"/>
                    </a:lnTo>
                    <a:lnTo>
                      <a:pt x="1725" y="931"/>
                    </a:lnTo>
                    <a:lnTo>
                      <a:pt x="1758" y="897"/>
                    </a:lnTo>
                    <a:lnTo>
                      <a:pt x="1795" y="865"/>
                    </a:lnTo>
                    <a:lnTo>
                      <a:pt x="1833" y="836"/>
                    </a:lnTo>
                    <a:lnTo>
                      <a:pt x="1870" y="809"/>
                    </a:lnTo>
                    <a:lnTo>
                      <a:pt x="1907" y="784"/>
                    </a:lnTo>
                    <a:lnTo>
                      <a:pt x="1942" y="760"/>
                    </a:lnTo>
                    <a:lnTo>
                      <a:pt x="1976" y="736"/>
                    </a:lnTo>
                    <a:lnTo>
                      <a:pt x="2006" y="712"/>
                    </a:lnTo>
                    <a:lnTo>
                      <a:pt x="2033" y="689"/>
                    </a:lnTo>
                    <a:lnTo>
                      <a:pt x="2056" y="665"/>
                    </a:lnTo>
                    <a:lnTo>
                      <a:pt x="2078" y="628"/>
                    </a:lnTo>
                    <a:lnTo>
                      <a:pt x="2093" y="592"/>
                    </a:lnTo>
                    <a:lnTo>
                      <a:pt x="2099" y="553"/>
                    </a:lnTo>
                    <a:lnTo>
                      <a:pt x="2099" y="513"/>
                    </a:lnTo>
                    <a:lnTo>
                      <a:pt x="2091" y="475"/>
                    </a:lnTo>
                    <a:lnTo>
                      <a:pt x="2077" y="435"/>
                    </a:lnTo>
                    <a:lnTo>
                      <a:pt x="2057" y="395"/>
                    </a:lnTo>
                    <a:lnTo>
                      <a:pt x="2035" y="356"/>
                    </a:lnTo>
                    <a:lnTo>
                      <a:pt x="2008" y="318"/>
                    </a:lnTo>
                    <a:lnTo>
                      <a:pt x="1977" y="280"/>
                    </a:lnTo>
                    <a:lnTo>
                      <a:pt x="1945" y="244"/>
                    </a:lnTo>
                    <a:lnTo>
                      <a:pt x="1921" y="220"/>
                    </a:lnTo>
                    <a:lnTo>
                      <a:pt x="1899" y="204"/>
                    </a:lnTo>
                    <a:lnTo>
                      <a:pt x="1880" y="195"/>
                    </a:lnTo>
                    <a:lnTo>
                      <a:pt x="1861" y="190"/>
                    </a:lnTo>
                    <a:lnTo>
                      <a:pt x="1843" y="190"/>
                    </a:lnTo>
                    <a:lnTo>
                      <a:pt x="1825" y="193"/>
                    </a:lnTo>
                    <a:lnTo>
                      <a:pt x="1809" y="198"/>
                    </a:lnTo>
                    <a:lnTo>
                      <a:pt x="1792" y="204"/>
                    </a:lnTo>
                    <a:lnTo>
                      <a:pt x="1776" y="211"/>
                    </a:lnTo>
                    <a:lnTo>
                      <a:pt x="1758" y="217"/>
                    </a:lnTo>
                    <a:lnTo>
                      <a:pt x="1741" y="220"/>
                    </a:lnTo>
                    <a:lnTo>
                      <a:pt x="1720" y="220"/>
                    </a:lnTo>
                    <a:lnTo>
                      <a:pt x="1699" y="217"/>
                    </a:lnTo>
                    <a:lnTo>
                      <a:pt x="1675" y="208"/>
                    </a:lnTo>
                    <a:lnTo>
                      <a:pt x="1656" y="195"/>
                    </a:lnTo>
                    <a:lnTo>
                      <a:pt x="1646" y="179"/>
                    </a:lnTo>
                    <a:lnTo>
                      <a:pt x="1643" y="163"/>
                    </a:lnTo>
                    <a:lnTo>
                      <a:pt x="1648" y="145"/>
                    </a:lnTo>
                    <a:lnTo>
                      <a:pt x="1661" y="126"/>
                    </a:lnTo>
                    <a:lnTo>
                      <a:pt x="1678" y="108"/>
                    </a:lnTo>
                    <a:lnTo>
                      <a:pt x="1702" y="91"/>
                    </a:lnTo>
                    <a:lnTo>
                      <a:pt x="1729" y="72"/>
                    </a:lnTo>
                    <a:lnTo>
                      <a:pt x="1761" y="56"/>
                    </a:lnTo>
                    <a:lnTo>
                      <a:pt x="1795" y="40"/>
                    </a:lnTo>
                    <a:lnTo>
                      <a:pt x="1832" y="27"/>
                    </a:lnTo>
                    <a:lnTo>
                      <a:pt x="1870" y="14"/>
                    </a:lnTo>
                    <a:lnTo>
                      <a:pt x="1907" y="6"/>
                    </a:lnTo>
                    <a:lnTo>
                      <a:pt x="1945" y="0"/>
                    </a:lnTo>
                    <a:lnTo>
                      <a:pt x="199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6" name="Freeform 9"/>
              <p:cNvSpPr>
                <a:spLocks/>
              </p:cNvSpPr>
              <p:nvPr/>
            </p:nvSpPr>
            <p:spPr bwMode="auto">
              <a:xfrm>
                <a:off x="-2711325" y="2560054"/>
                <a:ext cx="989013" cy="679450"/>
              </a:xfrm>
              <a:custGeom>
                <a:avLst/>
                <a:gdLst>
                  <a:gd name="T0" fmla="*/ 595 w 623"/>
                  <a:gd name="T1" fmla="*/ 0 h 428"/>
                  <a:gd name="T2" fmla="*/ 605 w 623"/>
                  <a:gd name="T3" fmla="*/ 24 h 428"/>
                  <a:gd name="T4" fmla="*/ 615 w 623"/>
                  <a:gd name="T5" fmla="*/ 52 h 428"/>
                  <a:gd name="T6" fmla="*/ 619 w 623"/>
                  <a:gd name="T7" fmla="*/ 83 h 428"/>
                  <a:gd name="T8" fmla="*/ 623 w 623"/>
                  <a:gd name="T9" fmla="*/ 116 h 428"/>
                  <a:gd name="T10" fmla="*/ 619 w 623"/>
                  <a:gd name="T11" fmla="*/ 152 h 428"/>
                  <a:gd name="T12" fmla="*/ 610 w 623"/>
                  <a:gd name="T13" fmla="*/ 188 h 428"/>
                  <a:gd name="T14" fmla="*/ 594 w 623"/>
                  <a:gd name="T15" fmla="*/ 225 h 428"/>
                  <a:gd name="T16" fmla="*/ 570 w 623"/>
                  <a:gd name="T17" fmla="*/ 264 h 428"/>
                  <a:gd name="T18" fmla="*/ 538 w 623"/>
                  <a:gd name="T19" fmla="*/ 302 h 428"/>
                  <a:gd name="T20" fmla="*/ 495 w 623"/>
                  <a:gd name="T21" fmla="*/ 340 h 428"/>
                  <a:gd name="T22" fmla="*/ 448 w 623"/>
                  <a:gd name="T23" fmla="*/ 372 h 428"/>
                  <a:gd name="T24" fmla="*/ 399 w 623"/>
                  <a:gd name="T25" fmla="*/ 395 h 428"/>
                  <a:gd name="T26" fmla="*/ 349 w 623"/>
                  <a:gd name="T27" fmla="*/ 412 h 428"/>
                  <a:gd name="T28" fmla="*/ 296 w 623"/>
                  <a:gd name="T29" fmla="*/ 422 h 428"/>
                  <a:gd name="T30" fmla="*/ 243 w 623"/>
                  <a:gd name="T31" fmla="*/ 427 h 428"/>
                  <a:gd name="T32" fmla="*/ 192 w 623"/>
                  <a:gd name="T33" fmla="*/ 428 h 428"/>
                  <a:gd name="T34" fmla="*/ 141 w 623"/>
                  <a:gd name="T35" fmla="*/ 424 h 428"/>
                  <a:gd name="T36" fmla="*/ 91 w 623"/>
                  <a:gd name="T37" fmla="*/ 417 h 428"/>
                  <a:gd name="T38" fmla="*/ 45 w 623"/>
                  <a:gd name="T39" fmla="*/ 409 h 428"/>
                  <a:gd name="T40" fmla="*/ 0 w 623"/>
                  <a:gd name="T41" fmla="*/ 398 h 428"/>
                  <a:gd name="T42" fmla="*/ 13 w 623"/>
                  <a:gd name="T43" fmla="*/ 344 h 428"/>
                  <a:gd name="T44" fmla="*/ 29 w 623"/>
                  <a:gd name="T45" fmla="*/ 297 h 428"/>
                  <a:gd name="T46" fmla="*/ 48 w 623"/>
                  <a:gd name="T47" fmla="*/ 256 h 428"/>
                  <a:gd name="T48" fmla="*/ 72 w 623"/>
                  <a:gd name="T49" fmla="*/ 222 h 428"/>
                  <a:gd name="T50" fmla="*/ 99 w 623"/>
                  <a:gd name="T51" fmla="*/ 192 h 428"/>
                  <a:gd name="T52" fmla="*/ 128 w 623"/>
                  <a:gd name="T53" fmla="*/ 166 h 428"/>
                  <a:gd name="T54" fmla="*/ 160 w 623"/>
                  <a:gd name="T55" fmla="*/ 145 h 428"/>
                  <a:gd name="T56" fmla="*/ 195 w 623"/>
                  <a:gd name="T57" fmla="*/ 126 h 428"/>
                  <a:gd name="T58" fmla="*/ 231 w 623"/>
                  <a:gd name="T59" fmla="*/ 112 h 428"/>
                  <a:gd name="T60" fmla="*/ 269 w 623"/>
                  <a:gd name="T61" fmla="*/ 99 h 428"/>
                  <a:gd name="T62" fmla="*/ 307 w 623"/>
                  <a:gd name="T63" fmla="*/ 88 h 428"/>
                  <a:gd name="T64" fmla="*/ 347 w 623"/>
                  <a:gd name="T65" fmla="*/ 78 h 428"/>
                  <a:gd name="T66" fmla="*/ 387 w 623"/>
                  <a:gd name="T67" fmla="*/ 68 h 428"/>
                  <a:gd name="T68" fmla="*/ 427 w 623"/>
                  <a:gd name="T69" fmla="*/ 59 h 428"/>
                  <a:gd name="T70" fmla="*/ 467 w 623"/>
                  <a:gd name="T71" fmla="*/ 48 h 428"/>
                  <a:gd name="T72" fmla="*/ 507 w 623"/>
                  <a:gd name="T73" fmla="*/ 36 h 428"/>
                  <a:gd name="T74" fmla="*/ 546 w 623"/>
                  <a:gd name="T75" fmla="*/ 24 h 428"/>
                  <a:gd name="T76" fmla="*/ 573 w 623"/>
                  <a:gd name="T77" fmla="*/ 12 h 428"/>
                  <a:gd name="T78" fmla="*/ 595 w 623"/>
                  <a:gd name="T79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23" h="428">
                    <a:moveTo>
                      <a:pt x="595" y="0"/>
                    </a:moveTo>
                    <a:lnTo>
                      <a:pt x="605" y="24"/>
                    </a:lnTo>
                    <a:lnTo>
                      <a:pt x="615" y="52"/>
                    </a:lnTo>
                    <a:lnTo>
                      <a:pt x="619" y="83"/>
                    </a:lnTo>
                    <a:lnTo>
                      <a:pt x="623" y="116"/>
                    </a:lnTo>
                    <a:lnTo>
                      <a:pt x="619" y="152"/>
                    </a:lnTo>
                    <a:lnTo>
                      <a:pt x="610" y="188"/>
                    </a:lnTo>
                    <a:lnTo>
                      <a:pt x="594" y="225"/>
                    </a:lnTo>
                    <a:lnTo>
                      <a:pt x="570" y="264"/>
                    </a:lnTo>
                    <a:lnTo>
                      <a:pt x="538" y="302"/>
                    </a:lnTo>
                    <a:lnTo>
                      <a:pt x="495" y="340"/>
                    </a:lnTo>
                    <a:lnTo>
                      <a:pt x="448" y="372"/>
                    </a:lnTo>
                    <a:lnTo>
                      <a:pt x="399" y="395"/>
                    </a:lnTo>
                    <a:lnTo>
                      <a:pt x="349" y="412"/>
                    </a:lnTo>
                    <a:lnTo>
                      <a:pt x="296" y="422"/>
                    </a:lnTo>
                    <a:lnTo>
                      <a:pt x="243" y="427"/>
                    </a:lnTo>
                    <a:lnTo>
                      <a:pt x="192" y="428"/>
                    </a:lnTo>
                    <a:lnTo>
                      <a:pt x="141" y="424"/>
                    </a:lnTo>
                    <a:lnTo>
                      <a:pt x="91" y="417"/>
                    </a:lnTo>
                    <a:lnTo>
                      <a:pt x="45" y="409"/>
                    </a:lnTo>
                    <a:lnTo>
                      <a:pt x="0" y="398"/>
                    </a:lnTo>
                    <a:lnTo>
                      <a:pt x="13" y="344"/>
                    </a:lnTo>
                    <a:lnTo>
                      <a:pt x="29" y="297"/>
                    </a:lnTo>
                    <a:lnTo>
                      <a:pt x="48" y="256"/>
                    </a:lnTo>
                    <a:lnTo>
                      <a:pt x="72" y="222"/>
                    </a:lnTo>
                    <a:lnTo>
                      <a:pt x="99" y="192"/>
                    </a:lnTo>
                    <a:lnTo>
                      <a:pt x="128" y="166"/>
                    </a:lnTo>
                    <a:lnTo>
                      <a:pt x="160" y="145"/>
                    </a:lnTo>
                    <a:lnTo>
                      <a:pt x="195" y="126"/>
                    </a:lnTo>
                    <a:lnTo>
                      <a:pt x="231" y="112"/>
                    </a:lnTo>
                    <a:lnTo>
                      <a:pt x="269" y="99"/>
                    </a:lnTo>
                    <a:lnTo>
                      <a:pt x="307" y="88"/>
                    </a:lnTo>
                    <a:lnTo>
                      <a:pt x="347" y="78"/>
                    </a:lnTo>
                    <a:lnTo>
                      <a:pt x="387" y="68"/>
                    </a:lnTo>
                    <a:lnTo>
                      <a:pt x="427" y="59"/>
                    </a:lnTo>
                    <a:lnTo>
                      <a:pt x="467" y="48"/>
                    </a:lnTo>
                    <a:lnTo>
                      <a:pt x="507" y="36"/>
                    </a:lnTo>
                    <a:lnTo>
                      <a:pt x="546" y="24"/>
                    </a:lnTo>
                    <a:lnTo>
                      <a:pt x="573" y="12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7" name="Freeform 10"/>
              <p:cNvSpPr>
                <a:spLocks/>
              </p:cNvSpPr>
              <p:nvPr/>
            </p:nvSpPr>
            <p:spPr bwMode="auto">
              <a:xfrm>
                <a:off x="-1862013" y="720142"/>
                <a:ext cx="1022350" cy="1346200"/>
              </a:xfrm>
              <a:custGeom>
                <a:avLst/>
                <a:gdLst>
                  <a:gd name="T0" fmla="*/ 473 w 644"/>
                  <a:gd name="T1" fmla="*/ 0 h 848"/>
                  <a:gd name="T2" fmla="*/ 502 w 644"/>
                  <a:gd name="T3" fmla="*/ 15 h 848"/>
                  <a:gd name="T4" fmla="*/ 531 w 644"/>
                  <a:gd name="T5" fmla="*/ 32 h 848"/>
                  <a:gd name="T6" fmla="*/ 556 w 644"/>
                  <a:gd name="T7" fmla="*/ 55 h 848"/>
                  <a:gd name="T8" fmla="*/ 580 w 644"/>
                  <a:gd name="T9" fmla="*/ 80 h 848"/>
                  <a:gd name="T10" fmla="*/ 601 w 644"/>
                  <a:gd name="T11" fmla="*/ 111 h 848"/>
                  <a:gd name="T12" fmla="*/ 619 w 644"/>
                  <a:gd name="T13" fmla="*/ 147 h 848"/>
                  <a:gd name="T14" fmla="*/ 633 w 644"/>
                  <a:gd name="T15" fmla="*/ 187 h 848"/>
                  <a:gd name="T16" fmla="*/ 641 w 644"/>
                  <a:gd name="T17" fmla="*/ 235 h 848"/>
                  <a:gd name="T18" fmla="*/ 644 w 644"/>
                  <a:gd name="T19" fmla="*/ 288 h 848"/>
                  <a:gd name="T20" fmla="*/ 641 w 644"/>
                  <a:gd name="T21" fmla="*/ 349 h 848"/>
                  <a:gd name="T22" fmla="*/ 630 w 644"/>
                  <a:gd name="T23" fmla="*/ 407 h 848"/>
                  <a:gd name="T24" fmla="*/ 611 w 644"/>
                  <a:gd name="T25" fmla="*/ 461 h 848"/>
                  <a:gd name="T26" fmla="*/ 585 w 644"/>
                  <a:gd name="T27" fmla="*/ 512 h 848"/>
                  <a:gd name="T28" fmla="*/ 553 w 644"/>
                  <a:gd name="T29" fmla="*/ 560 h 848"/>
                  <a:gd name="T30" fmla="*/ 516 w 644"/>
                  <a:gd name="T31" fmla="*/ 605 h 848"/>
                  <a:gd name="T32" fmla="*/ 475 w 644"/>
                  <a:gd name="T33" fmla="*/ 647 h 848"/>
                  <a:gd name="T34" fmla="*/ 430 w 644"/>
                  <a:gd name="T35" fmla="*/ 683 h 848"/>
                  <a:gd name="T36" fmla="*/ 384 w 644"/>
                  <a:gd name="T37" fmla="*/ 719 h 848"/>
                  <a:gd name="T38" fmla="*/ 334 w 644"/>
                  <a:gd name="T39" fmla="*/ 749 h 848"/>
                  <a:gd name="T40" fmla="*/ 284 w 644"/>
                  <a:gd name="T41" fmla="*/ 775 h 848"/>
                  <a:gd name="T42" fmla="*/ 235 w 644"/>
                  <a:gd name="T43" fmla="*/ 799 h 848"/>
                  <a:gd name="T44" fmla="*/ 184 w 644"/>
                  <a:gd name="T45" fmla="*/ 816 h 848"/>
                  <a:gd name="T46" fmla="*/ 136 w 644"/>
                  <a:gd name="T47" fmla="*/ 832 h 848"/>
                  <a:gd name="T48" fmla="*/ 89 w 644"/>
                  <a:gd name="T49" fmla="*/ 842 h 848"/>
                  <a:gd name="T50" fmla="*/ 46 w 644"/>
                  <a:gd name="T51" fmla="*/ 848 h 848"/>
                  <a:gd name="T52" fmla="*/ 30 w 644"/>
                  <a:gd name="T53" fmla="*/ 799 h 848"/>
                  <a:gd name="T54" fmla="*/ 17 w 644"/>
                  <a:gd name="T55" fmla="*/ 746 h 848"/>
                  <a:gd name="T56" fmla="*/ 6 w 644"/>
                  <a:gd name="T57" fmla="*/ 690 h 848"/>
                  <a:gd name="T58" fmla="*/ 0 w 644"/>
                  <a:gd name="T59" fmla="*/ 631 h 848"/>
                  <a:gd name="T60" fmla="*/ 1 w 644"/>
                  <a:gd name="T61" fmla="*/ 570 h 848"/>
                  <a:gd name="T62" fmla="*/ 8 w 644"/>
                  <a:gd name="T63" fmla="*/ 512 h 848"/>
                  <a:gd name="T64" fmla="*/ 22 w 644"/>
                  <a:gd name="T65" fmla="*/ 459 h 848"/>
                  <a:gd name="T66" fmla="*/ 41 w 644"/>
                  <a:gd name="T67" fmla="*/ 410 h 848"/>
                  <a:gd name="T68" fmla="*/ 67 w 644"/>
                  <a:gd name="T69" fmla="*/ 367 h 848"/>
                  <a:gd name="T70" fmla="*/ 96 w 644"/>
                  <a:gd name="T71" fmla="*/ 327 h 848"/>
                  <a:gd name="T72" fmla="*/ 128 w 644"/>
                  <a:gd name="T73" fmla="*/ 290 h 848"/>
                  <a:gd name="T74" fmla="*/ 161 w 644"/>
                  <a:gd name="T75" fmla="*/ 256 h 848"/>
                  <a:gd name="T76" fmla="*/ 198 w 644"/>
                  <a:gd name="T77" fmla="*/ 224 h 848"/>
                  <a:gd name="T78" fmla="*/ 236 w 644"/>
                  <a:gd name="T79" fmla="*/ 195 h 848"/>
                  <a:gd name="T80" fmla="*/ 273 w 644"/>
                  <a:gd name="T81" fmla="*/ 168 h 848"/>
                  <a:gd name="T82" fmla="*/ 310 w 644"/>
                  <a:gd name="T83" fmla="*/ 143 h 848"/>
                  <a:gd name="T84" fmla="*/ 345 w 644"/>
                  <a:gd name="T85" fmla="*/ 119 h 848"/>
                  <a:gd name="T86" fmla="*/ 379 w 644"/>
                  <a:gd name="T87" fmla="*/ 95 h 848"/>
                  <a:gd name="T88" fmla="*/ 409 w 644"/>
                  <a:gd name="T89" fmla="*/ 71 h 848"/>
                  <a:gd name="T90" fmla="*/ 436 w 644"/>
                  <a:gd name="T91" fmla="*/ 48 h 848"/>
                  <a:gd name="T92" fmla="*/ 459 w 644"/>
                  <a:gd name="T93" fmla="*/ 24 h 848"/>
                  <a:gd name="T94" fmla="*/ 467 w 644"/>
                  <a:gd name="T95" fmla="*/ 13 h 848"/>
                  <a:gd name="T96" fmla="*/ 473 w 644"/>
                  <a:gd name="T97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44" h="848">
                    <a:moveTo>
                      <a:pt x="473" y="0"/>
                    </a:moveTo>
                    <a:lnTo>
                      <a:pt x="502" y="15"/>
                    </a:lnTo>
                    <a:lnTo>
                      <a:pt x="531" y="32"/>
                    </a:lnTo>
                    <a:lnTo>
                      <a:pt x="556" y="55"/>
                    </a:lnTo>
                    <a:lnTo>
                      <a:pt x="580" y="80"/>
                    </a:lnTo>
                    <a:lnTo>
                      <a:pt x="601" y="111"/>
                    </a:lnTo>
                    <a:lnTo>
                      <a:pt x="619" y="147"/>
                    </a:lnTo>
                    <a:lnTo>
                      <a:pt x="633" y="187"/>
                    </a:lnTo>
                    <a:lnTo>
                      <a:pt x="641" y="235"/>
                    </a:lnTo>
                    <a:lnTo>
                      <a:pt x="644" y="288"/>
                    </a:lnTo>
                    <a:lnTo>
                      <a:pt x="641" y="349"/>
                    </a:lnTo>
                    <a:lnTo>
                      <a:pt x="630" y="407"/>
                    </a:lnTo>
                    <a:lnTo>
                      <a:pt x="611" y="461"/>
                    </a:lnTo>
                    <a:lnTo>
                      <a:pt x="585" y="512"/>
                    </a:lnTo>
                    <a:lnTo>
                      <a:pt x="553" y="560"/>
                    </a:lnTo>
                    <a:lnTo>
                      <a:pt x="516" y="605"/>
                    </a:lnTo>
                    <a:lnTo>
                      <a:pt x="475" y="647"/>
                    </a:lnTo>
                    <a:lnTo>
                      <a:pt x="430" y="683"/>
                    </a:lnTo>
                    <a:lnTo>
                      <a:pt x="384" y="719"/>
                    </a:lnTo>
                    <a:lnTo>
                      <a:pt x="334" y="749"/>
                    </a:lnTo>
                    <a:lnTo>
                      <a:pt x="284" y="775"/>
                    </a:lnTo>
                    <a:lnTo>
                      <a:pt x="235" y="799"/>
                    </a:lnTo>
                    <a:lnTo>
                      <a:pt x="184" y="816"/>
                    </a:lnTo>
                    <a:lnTo>
                      <a:pt x="136" y="832"/>
                    </a:lnTo>
                    <a:lnTo>
                      <a:pt x="89" y="842"/>
                    </a:lnTo>
                    <a:lnTo>
                      <a:pt x="46" y="848"/>
                    </a:lnTo>
                    <a:lnTo>
                      <a:pt x="30" y="799"/>
                    </a:lnTo>
                    <a:lnTo>
                      <a:pt x="17" y="746"/>
                    </a:lnTo>
                    <a:lnTo>
                      <a:pt x="6" y="690"/>
                    </a:lnTo>
                    <a:lnTo>
                      <a:pt x="0" y="631"/>
                    </a:lnTo>
                    <a:lnTo>
                      <a:pt x="1" y="570"/>
                    </a:lnTo>
                    <a:lnTo>
                      <a:pt x="8" y="512"/>
                    </a:lnTo>
                    <a:lnTo>
                      <a:pt x="22" y="459"/>
                    </a:lnTo>
                    <a:lnTo>
                      <a:pt x="41" y="410"/>
                    </a:lnTo>
                    <a:lnTo>
                      <a:pt x="67" y="367"/>
                    </a:lnTo>
                    <a:lnTo>
                      <a:pt x="96" y="327"/>
                    </a:lnTo>
                    <a:lnTo>
                      <a:pt x="128" y="290"/>
                    </a:lnTo>
                    <a:lnTo>
                      <a:pt x="161" y="256"/>
                    </a:lnTo>
                    <a:lnTo>
                      <a:pt x="198" y="224"/>
                    </a:lnTo>
                    <a:lnTo>
                      <a:pt x="236" y="195"/>
                    </a:lnTo>
                    <a:lnTo>
                      <a:pt x="273" y="168"/>
                    </a:lnTo>
                    <a:lnTo>
                      <a:pt x="310" y="143"/>
                    </a:lnTo>
                    <a:lnTo>
                      <a:pt x="345" y="119"/>
                    </a:lnTo>
                    <a:lnTo>
                      <a:pt x="379" y="95"/>
                    </a:lnTo>
                    <a:lnTo>
                      <a:pt x="409" y="71"/>
                    </a:lnTo>
                    <a:lnTo>
                      <a:pt x="436" y="48"/>
                    </a:lnTo>
                    <a:lnTo>
                      <a:pt x="459" y="24"/>
                    </a:lnTo>
                    <a:lnTo>
                      <a:pt x="467" y="13"/>
                    </a:lnTo>
                    <a:lnTo>
                      <a:pt x="47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Freeform 11"/>
              <p:cNvSpPr>
                <a:spLocks/>
              </p:cNvSpPr>
              <p:nvPr/>
            </p:nvSpPr>
            <p:spPr bwMode="auto">
              <a:xfrm>
                <a:off x="-4397251" y="3466517"/>
                <a:ext cx="3035300" cy="939800"/>
              </a:xfrm>
              <a:custGeom>
                <a:avLst/>
                <a:gdLst>
                  <a:gd name="T0" fmla="*/ 1912 w 1912"/>
                  <a:gd name="T1" fmla="*/ 278 h 592"/>
                  <a:gd name="T2" fmla="*/ 1910 w 1912"/>
                  <a:gd name="T3" fmla="*/ 288 h 592"/>
                  <a:gd name="T4" fmla="*/ 1901 w 1912"/>
                  <a:gd name="T5" fmla="*/ 313 h 592"/>
                  <a:gd name="T6" fmla="*/ 1880 w 1912"/>
                  <a:gd name="T7" fmla="*/ 352 h 592"/>
                  <a:gd name="T8" fmla="*/ 1846 w 1912"/>
                  <a:gd name="T9" fmla="*/ 395 h 592"/>
                  <a:gd name="T10" fmla="*/ 1795 w 1912"/>
                  <a:gd name="T11" fmla="*/ 441 h 592"/>
                  <a:gd name="T12" fmla="*/ 1723 w 1912"/>
                  <a:gd name="T13" fmla="*/ 485 h 592"/>
                  <a:gd name="T14" fmla="*/ 1627 w 1912"/>
                  <a:gd name="T15" fmla="*/ 520 h 592"/>
                  <a:gd name="T16" fmla="*/ 1504 w 1912"/>
                  <a:gd name="T17" fmla="*/ 544 h 592"/>
                  <a:gd name="T18" fmla="*/ 1321 w 1912"/>
                  <a:gd name="T19" fmla="*/ 561 h 592"/>
                  <a:gd name="T20" fmla="*/ 1107 w 1912"/>
                  <a:gd name="T21" fmla="*/ 579 h 592"/>
                  <a:gd name="T22" fmla="*/ 872 w 1912"/>
                  <a:gd name="T23" fmla="*/ 589 h 592"/>
                  <a:gd name="T24" fmla="*/ 629 w 1912"/>
                  <a:gd name="T25" fmla="*/ 592 h 592"/>
                  <a:gd name="T26" fmla="*/ 387 w 1912"/>
                  <a:gd name="T27" fmla="*/ 582 h 592"/>
                  <a:gd name="T28" fmla="*/ 161 w 1912"/>
                  <a:gd name="T29" fmla="*/ 557 h 592"/>
                  <a:gd name="T30" fmla="*/ 86 w 1912"/>
                  <a:gd name="T31" fmla="*/ 473 h 592"/>
                  <a:gd name="T32" fmla="*/ 32 w 1912"/>
                  <a:gd name="T33" fmla="*/ 392 h 592"/>
                  <a:gd name="T34" fmla="*/ 5 w 1912"/>
                  <a:gd name="T35" fmla="*/ 331 h 592"/>
                  <a:gd name="T36" fmla="*/ 1 w 1912"/>
                  <a:gd name="T37" fmla="*/ 286 h 592"/>
                  <a:gd name="T38" fmla="*/ 19 w 1912"/>
                  <a:gd name="T39" fmla="*/ 257 h 592"/>
                  <a:gd name="T40" fmla="*/ 54 w 1912"/>
                  <a:gd name="T41" fmla="*/ 241 h 592"/>
                  <a:gd name="T42" fmla="*/ 105 w 1912"/>
                  <a:gd name="T43" fmla="*/ 237 h 592"/>
                  <a:gd name="T44" fmla="*/ 169 w 1912"/>
                  <a:gd name="T45" fmla="*/ 241 h 592"/>
                  <a:gd name="T46" fmla="*/ 265 w 1912"/>
                  <a:gd name="T47" fmla="*/ 251 h 592"/>
                  <a:gd name="T48" fmla="*/ 333 w 1912"/>
                  <a:gd name="T49" fmla="*/ 249 h 592"/>
                  <a:gd name="T50" fmla="*/ 369 w 1912"/>
                  <a:gd name="T51" fmla="*/ 245 h 592"/>
                  <a:gd name="T52" fmla="*/ 382 w 1912"/>
                  <a:gd name="T53" fmla="*/ 241 h 592"/>
                  <a:gd name="T54" fmla="*/ 563 w 1912"/>
                  <a:gd name="T55" fmla="*/ 221 h 592"/>
                  <a:gd name="T56" fmla="*/ 707 w 1912"/>
                  <a:gd name="T57" fmla="*/ 192 h 592"/>
                  <a:gd name="T58" fmla="*/ 821 w 1912"/>
                  <a:gd name="T59" fmla="*/ 160 h 592"/>
                  <a:gd name="T60" fmla="*/ 907 w 1912"/>
                  <a:gd name="T61" fmla="*/ 125 h 592"/>
                  <a:gd name="T62" fmla="*/ 969 w 1912"/>
                  <a:gd name="T63" fmla="*/ 86 h 592"/>
                  <a:gd name="T64" fmla="*/ 1011 w 1912"/>
                  <a:gd name="T65" fmla="*/ 51 h 592"/>
                  <a:gd name="T66" fmla="*/ 1037 w 1912"/>
                  <a:gd name="T67" fmla="*/ 16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12" h="592">
                    <a:moveTo>
                      <a:pt x="1045" y="0"/>
                    </a:moveTo>
                    <a:lnTo>
                      <a:pt x="1912" y="278"/>
                    </a:lnTo>
                    <a:lnTo>
                      <a:pt x="1912" y="281"/>
                    </a:lnTo>
                    <a:lnTo>
                      <a:pt x="1910" y="288"/>
                    </a:lnTo>
                    <a:lnTo>
                      <a:pt x="1905" y="299"/>
                    </a:lnTo>
                    <a:lnTo>
                      <a:pt x="1901" y="313"/>
                    </a:lnTo>
                    <a:lnTo>
                      <a:pt x="1893" y="331"/>
                    </a:lnTo>
                    <a:lnTo>
                      <a:pt x="1880" y="352"/>
                    </a:lnTo>
                    <a:lnTo>
                      <a:pt x="1865" y="373"/>
                    </a:lnTo>
                    <a:lnTo>
                      <a:pt x="1846" y="395"/>
                    </a:lnTo>
                    <a:lnTo>
                      <a:pt x="1824" y="419"/>
                    </a:lnTo>
                    <a:lnTo>
                      <a:pt x="1795" y="441"/>
                    </a:lnTo>
                    <a:lnTo>
                      <a:pt x="1763" y="464"/>
                    </a:lnTo>
                    <a:lnTo>
                      <a:pt x="1723" y="485"/>
                    </a:lnTo>
                    <a:lnTo>
                      <a:pt x="1678" y="504"/>
                    </a:lnTo>
                    <a:lnTo>
                      <a:pt x="1627" y="520"/>
                    </a:lnTo>
                    <a:lnTo>
                      <a:pt x="1569" y="534"/>
                    </a:lnTo>
                    <a:lnTo>
                      <a:pt x="1504" y="544"/>
                    </a:lnTo>
                    <a:lnTo>
                      <a:pt x="1417" y="553"/>
                    </a:lnTo>
                    <a:lnTo>
                      <a:pt x="1321" y="561"/>
                    </a:lnTo>
                    <a:lnTo>
                      <a:pt x="1217" y="571"/>
                    </a:lnTo>
                    <a:lnTo>
                      <a:pt x="1107" y="579"/>
                    </a:lnTo>
                    <a:lnTo>
                      <a:pt x="992" y="585"/>
                    </a:lnTo>
                    <a:lnTo>
                      <a:pt x="872" y="589"/>
                    </a:lnTo>
                    <a:lnTo>
                      <a:pt x="750" y="592"/>
                    </a:lnTo>
                    <a:lnTo>
                      <a:pt x="629" y="592"/>
                    </a:lnTo>
                    <a:lnTo>
                      <a:pt x="507" y="589"/>
                    </a:lnTo>
                    <a:lnTo>
                      <a:pt x="387" y="582"/>
                    </a:lnTo>
                    <a:lnTo>
                      <a:pt x="272" y="571"/>
                    </a:lnTo>
                    <a:lnTo>
                      <a:pt x="161" y="557"/>
                    </a:lnTo>
                    <a:lnTo>
                      <a:pt x="121" y="515"/>
                    </a:lnTo>
                    <a:lnTo>
                      <a:pt x="86" y="473"/>
                    </a:lnTo>
                    <a:lnTo>
                      <a:pt x="54" y="429"/>
                    </a:lnTo>
                    <a:lnTo>
                      <a:pt x="32" y="392"/>
                    </a:lnTo>
                    <a:lnTo>
                      <a:pt x="16" y="360"/>
                    </a:lnTo>
                    <a:lnTo>
                      <a:pt x="5" y="331"/>
                    </a:lnTo>
                    <a:lnTo>
                      <a:pt x="0" y="307"/>
                    </a:lnTo>
                    <a:lnTo>
                      <a:pt x="1" y="286"/>
                    </a:lnTo>
                    <a:lnTo>
                      <a:pt x="8" y="270"/>
                    </a:lnTo>
                    <a:lnTo>
                      <a:pt x="19" y="257"/>
                    </a:lnTo>
                    <a:lnTo>
                      <a:pt x="35" y="248"/>
                    </a:lnTo>
                    <a:lnTo>
                      <a:pt x="54" y="241"/>
                    </a:lnTo>
                    <a:lnTo>
                      <a:pt x="78" y="238"/>
                    </a:lnTo>
                    <a:lnTo>
                      <a:pt x="105" y="237"/>
                    </a:lnTo>
                    <a:lnTo>
                      <a:pt x="136" y="238"/>
                    </a:lnTo>
                    <a:lnTo>
                      <a:pt x="169" y="241"/>
                    </a:lnTo>
                    <a:lnTo>
                      <a:pt x="222" y="248"/>
                    </a:lnTo>
                    <a:lnTo>
                      <a:pt x="265" y="251"/>
                    </a:lnTo>
                    <a:lnTo>
                      <a:pt x="302" y="251"/>
                    </a:lnTo>
                    <a:lnTo>
                      <a:pt x="333" y="249"/>
                    </a:lnTo>
                    <a:lnTo>
                      <a:pt x="355" y="248"/>
                    </a:lnTo>
                    <a:lnTo>
                      <a:pt x="369" y="245"/>
                    </a:lnTo>
                    <a:lnTo>
                      <a:pt x="379" y="243"/>
                    </a:lnTo>
                    <a:lnTo>
                      <a:pt x="382" y="241"/>
                    </a:lnTo>
                    <a:lnTo>
                      <a:pt x="477" y="232"/>
                    </a:lnTo>
                    <a:lnTo>
                      <a:pt x="563" y="221"/>
                    </a:lnTo>
                    <a:lnTo>
                      <a:pt x="640" y="208"/>
                    </a:lnTo>
                    <a:lnTo>
                      <a:pt x="707" y="192"/>
                    </a:lnTo>
                    <a:lnTo>
                      <a:pt x="768" y="176"/>
                    </a:lnTo>
                    <a:lnTo>
                      <a:pt x="821" y="160"/>
                    </a:lnTo>
                    <a:lnTo>
                      <a:pt x="867" y="142"/>
                    </a:lnTo>
                    <a:lnTo>
                      <a:pt x="907" y="125"/>
                    </a:lnTo>
                    <a:lnTo>
                      <a:pt x="941" y="105"/>
                    </a:lnTo>
                    <a:lnTo>
                      <a:pt x="969" y="86"/>
                    </a:lnTo>
                    <a:lnTo>
                      <a:pt x="992" y="69"/>
                    </a:lnTo>
                    <a:lnTo>
                      <a:pt x="1011" y="51"/>
                    </a:lnTo>
                    <a:lnTo>
                      <a:pt x="1025" y="33"/>
                    </a:lnTo>
                    <a:lnTo>
                      <a:pt x="1037" y="16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Freeform 12"/>
              <p:cNvSpPr>
                <a:spLocks/>
              </p:cNvSpPr>
              <p:nvPr/>
            </p:nvSpPr>
            <p:spPr bwMode="auto">
              <a:xfrm>
                <a:off x="-2906588" y="3328404"/>
                <a:ext cx="3548063" cy="960438"/>
              </a:xfrm>
              <a:custGeom>
                <a:avLst/>
                <a:gdLst>
                  <a:gd name="T0" fmla="*/ 128 w 2235"/>
                  <a:gd name="T1" fmla="*/ 0 h 605"/>
                  <a:gd name="T2" fmla="*/ 139 w 2235"/>
                  <a:gd name="T3" fmla="*/ 2 h 605"/>
                  <a:gd name="T4" fmla="*/ 157 w 2235"/>
                  <a:gd name="T5" fmla="*/ 8 h 605"/>
                  <a:gd name="T6" fmla="*/ 206 w 2235"/>
                  <a:gd name="T7" fmla="*/ 28 h 605"/>
                  <a:gd name="T8" fmla="*/ 285 w 2235"/>
                  <a:gd name="T9" fmla="*/ 56 h 605"/>
                  <a:gd name="T10" fmla="*/ 387 w 2235"/>
                  <a:gd name="T11" fmla="*/ 93 h 605"/>
                  <a:gd name="T12" fmla="*/ 510 w 2235"/>
                  <a:gd name="T13" fmla="*/ 135 h 605"/>
                  <a:gd name="T14" fmla="*/ 650 w 2235"/>
                  <a:gd name="T15" fmla="*/ 180 h 605"/>
                  <a:gd name="T16" fmla="*/ 803 w 2235"/>
                  <a:gd name="T17" fmla="*/ 223 h 605"/>
                  <a:gd name="T18" fmla="*/ 965 w 2235"/>
                  <a:gd name="T19" fmla="*/ 266 h 605"/>
                  <a:gd name="T20" fmla="*/ 1130 w 2235"/>
                  <a:gd name="T21" fmla="*/ 301 h 605"/>
                  <a:gd name="T22" fmla="*/ 1294 w 2235"/>
                  <a:gd name="T23" fmla="*/ 330 h 605"/>
                  <a:gd name="T24" fmla="*/ 1459 w 2235"/>
                  <a:gd name="T25" fmla="*/ 349 h 605"/>
                  <a:gd name="T26" fmla="*/ 1619 w 2235"/>
                  <a:gd name="T27" fmla="*/ 364 h 605"/>
                  <a:gd name="T28" fmla="*/ 1768 w 2235"/>
                  <a:gd name="T29" fmla="*/ 373 h 605"/>
                  <a:gd name="T30" fmla="*/ 1899 w 2235"/>
                  <a:gd name="T31" fmla="*/ 380 h 605"/>
                  <a:gd name="T32" fmla="*/ 2006 w 2235"/>
                  <a:gd name="T33" fmla="*/ 383 h 605"/>
                  <a:gd name="T34" fmla="*/ 2085 w 2235"/>
                  <a:gd name="T35" fmla="*/ 383 h 605"/>
                  <a:gd name="T36" fmla="*/ 2126 w 2235"/>
                  <a:gd name="T37" fmla="*/ 383 h 605"/>
                  <a:gd name="T38" fmla="*/ 2165 w 2235"/>
                  <a:gd name="T39" fmla="*/ 392 h 605"/>
                  <a:gd name="T40" fmla="*/ 2213 w 2235"/>
                  <a:gd name="T41" fmla="*/ 428 h 605"/>
                  <a:gd name="T42" fmla="*/ 2235 w 2235"/>
                  <a:gd name="T43" fmla="*/ 476 h 605"/>
                  <a:gd name="T44" fmla="*/ 2229 w 2235"/>
                  <a:gd name="T45" fmla="*/ 532 h 605"/>
                  <a:gd name="T46" fmla="*/ 2198 w 2235"/>
                  <a:gd name="T47" fmla="*/ 573 h 605"/>
                  <a:gd name="T48" fmla="*/ 2142 w 2235"/>
                  <a:gd name="T49" fmla="*/ 591 h 605"/>
                  <a:gd name="T50" fmla="*/ 2056 w 2235"/>
                  <a:gd name="T51" fmla="*/ 602 h 605"/>
                  <a:gd name="T52" fmla="*/ 1942 w 2235"/>
                  <a:gd name="T53" fmla="*/ 605 h 605"/>
                  <a:gd name="T54" fmla="*/ 1806 w 2235"/>
                  <a:gd name="T55" fmla="*/ 602 h 605"/>
                  <a:gd name="T56" fmla="*/ 1651 w 2235"/>
                  <a:gd name="T57" fmla="*/ 591 h 605"/>
                  <a:gd name="T58" fmla="*/ 1483 w 2235"/>
                  <a:gd name="T59" fmla="*/ 573 h 605"/>
                  <a:gd name="T60" fmla="*/ 1304 w 2235"/>
                  <a:gd name="T61" fmla="*/ 549 h 605"/>
                  <a:gd name="T62" fmla="*/ 1122 w 2235"/>
                  <a:gd name="T63" fmla="*/ 519 h 605"/>
                  <a:gd name="T64" fmla="*/ 947 w 2235"/>
                  <a:gd name="T65" fmla="*/ 484 h 605"/>
                  <a:gd name="T66" fmla="*/ 779 w 2235"/>
                  <a:gd name="T67" fmla="*/ 442 h 605"/>
                  <a:gd name="T68" fmla="*/ 618 w 2235"/>
                  <a:gd name="T69" fmla="*/ 399 h 605"/>
                  <a:gd name="T70" fmla="*/ 470 w 2235"/>
                  <a:gd name="T71" fmla="*/ 354 h 605"/>
                  <a:gd name="T72" fmla="*/ 338 w 2235"/>
                  <a:gd name="T73" fmla="*/ 311 h 605"/>
                  <a:gd name="T74" fmla="*/ 226 w 2235"/>
                  <a:gd name="T75" fmla="*/ 272 h 605"/>
                  <a:gd name="T76" fmla="*/ 139 w 2235"/>
                  <a:gd name="T77" fmla="*/ 239 h 605"/>
                  <a:gd name="T78" fmla="*/ 80 w 2235"/>
                  <a:gd name="T79" fmla="*/ 215 h 605"/>
                  <a:gd name="T80" fmla="*/ 53 w 2235"/>
                  <a:gd name="T81" fmla="*/ 202 h 605"/>
                  <a:gd name="T82" fmla="*/ 34 w 2235"/>
                  <a:gd name="T83" fmla="*/ 186 h 605"/>
                  <a:gd name="T84" fmla="*/ 14 w 2235"/>
                  <a:gd name="T85" fmla="*/ 164 h 605"/>
                  <a:gd name="T86" fmla="*/ 2 w 2235"/>
                  <a:gd name="T87" fmla="*/ 128 h 605"/>
                  <a:gd name="T88" fmla="*/ 2 w 2235"/>
                  <a:gd name="T89" fmla="*/ 74 h 605"/>
                  <a:gd name="T90" fmla="*/ 18 w 2235"/>
                  <a:gd name="T91" fmla="*/ 36 h 605"/>
                  <a:gd name="T92" fmla="*/ 48 w 2235"/>
                  <a:gd name="T93" fmla="*/ 13 h 605"/>
                  <a:gd name="T94" fmla="*/ 83 w 2235"/>
                  <a:gd name="T95" fmla="*/ 4 h 605"/>
                  <a:gd name="T96" fmla="*/ 115 w 2235"/>
                  <a:gd name="T97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35" h="605">
                    <a:moveTo>
                      <a:pt x="115" y="0"/>
                    </a:moveTo>
                    <a:lnTo>
                      <a:pt x="128" y="0"/>
                    </a:lnTo>
                    <a:lnTo>
                      <a:pt x="136" y="2"/>
                    </a:lnTo>
                    <a:lnTo>
                      <a:pt x="139" y="2"/>
                    </a:lnTo>
                    <a:lnTo>
                      <a:pt x="144" y="4"/>
                    </a:lnTo>
                    <a:lnTo>
                      <a:pt x="157" y="8"/>
                    </a:lnTo>
                    <a:lnTo>
                      <a:pt x="178" y="16"/>
                    </a:lnTo>
                    <a:lnTo>
                      <a:pt x="206" y="28"/>
                    </a:lnTo>
                    <a:lnTo>
                      <a:pt x="242" y="42"/>
                    </a:lnTo>
                    <a:lnTo>
                      <a:pt x="285" y="56"/>
                    </a:lnTo>
                    <a:lnTo>
                      <a:pt x="333" y="74"/>
                    </a:lnTo>
                    <a:lnTo>
                      <a:pt x="387" y="93"/>
                    </a:lnTo>
                    <a:lnTo>
                      <a:pt x="446" y="114"/>
                    </a:lnTo>
                    <a:lnTo>
                      <a:pt x="510" y="135"/>
                    </a:lnTo>
                    <a:lnTo>
                      <a:pt x="578" y="157"/>
                    </a:lnTo>
                    <a:lnTo>
                      <a:pt x="650" y="180"/>
                    </a:lnTo>
                    <a:lnTo>
                      <a:pt x="725" y="202"/>
                    </a:lnTo>
                    <a:lnTo>
                      <a:pt x="803" y="223"/>
                    </a:lnTo>
                    <a:lnTo>
                      <a:pt x="883" y="245"/>
                    </a:lnTo>
                    <a:lnTo>
                      <a:pt x="965" y="266"/>
                    </a:lnTo>
                    <a:lnTo>
                      <a:pt x="1048" y="285"/>
                    </a:lnTo>
                    <a:lnTo>
                      <a:pt x="1130" y="301"/>
                    </a:lnTo>
                    <a:lnTo>
                      <a:pt x="1211" y="316"/>
                    </a:lnTo>
                    <a:lnTo>
                      <a:pt x="1294" y="330"/>
                    </a:lnTo>
                    <a:lnTo>
                      <a:pt x="1378" y="340"/>
                    </a:lnTo>
                    <a:lnTo>
                      <a:pt x="1459" y="349"/>
                    </a:lnTo>
                    <a:lnTo>
                      <a:pt x="1541" y="357"/>
                    </a:lnTo>
                    <a:lnTo>
                      <a:pt x="1619" y="364"/>
                    </a:lnTo>
                    <a:lnTo>
                      <a:pt x="1696" y="370"/>
                    </a:lnTo>
                    <a:lnTo>
                      <a:pt x="1768" y="373"/>
                    </a:lnTo>
                    <a:lnTo>
                      <a:pt x="1837" y="376"/>
                    </a:lnTo>
                    <a:lnTo>
                      <a:pt x="1899" y="380"/>
                    </a:lnTo>
                    <a:lnTo>
                      <a:pt x="1957" y="381"/>
                    </a:lnTo>
                    <a:lnTo>
                      <a:pt x="2006" y="383"/>
                    </a:lnTo>
                    <a:lnTo>
                      <a:pt x="2050" y="383"/>
                    </a:lnTo>
                    <a:lnTo>
                      <a:pt x="2085" y="383"/>
                    </a:lnTo>
                    <a:lnTo>
                      <a:pt x="2110" y="383"/>
                    </a:lnTo>
                    <a:lnTo>
                      <a:pt x="2126" y="383"/>
                    </a:lnTo>
                    <a:lnTo>
                      <a:pt x="2133" y="383"/>
                    </a:lnTo>
                    <a:lnTo>
                      <a:pt x="2165" y="392"/>
                    </a:lnTo>
                    <a:lnTo>
                      <a:pt x="2192" y="408"/>
                    </a:lnTo>
                    <a:lnTo>
                      <a:pt x="2213" y="428"/>
                    </a:lnTo>
                    <a:lnTo>
                      <a:pt x="2227" y="452"/>
                    </a:lnTo>
                    <a:lnTo>
                      <a:pt x="2235" y="476"/>
                    </a:lnTo>
                    <a:lnTo>
                      <a:pt x="2235" y="504"/>
                    </a:lnTo>
                    <a:lnTo>
                      <a:pt x="2229" y="532"/>
                    </a:lnTo>
                    <a:lnTo>
                      <a:pt x="2213" y="560"/>
                    </a:lnTo>
                    <a:lnTo>
                      <a:pt x="2198" y="573"/>
                    </a:lnTo>
                    <a:lnTo>
                      <a:pt x="2174" y="583"/>
                    </a:lnTo>
                    <a:lnTo>
                      <a:pt x="2142" y="591"/>
                    </a:lnTo>
                    <a:lnTo>
                      <a:pt x="2104" y="597"/>
                    </a:lnTo>
                    <a:lnTo>
                      <a:pt x="2056" y="602"/>
                    </a:lnTo>
                    <a:lnTo>
                      <a:pt x="2003" y="605"/>
                    </a:lnTo>
                    <a:lnTo>
                      <a:pt x="1942" y="605"/>
                    </a:lnTo>
                    <a:lnTo>
                      <a:pt x="1877" y="605"/>
                    </a:lnTo>
                    <a:lnTo>
                      <a:pt x="1806" y="602"/>
                    </a:lnTo>
                    <a:lnTo>
                      <a:pt x="1731" y="597"/>
                    </a:lnTo>
                    <a:lnTo>
                      <a:pt x="1651" y="591"/>
                    </a:lnTo>
                    <a:lnTo>
                      <a:pt x="1568" y="583"/>
                    </a:lnTo>
                    <a:lnTo>
                      <a:pt x="1483" y="573"/>
                    </a:lnTo>
                    <a:lnTo>
                      <a:pt x="1395" y="562"/>
                    </a:lnTo>
                    <a:lnTo>
                      <a:pt x="1304" y="549"/>
                    </a:lnTo>
                    <a:lnTo>
                      <a:pt x="1213" y="535"/>
                    </a:lnTo>
                    <a:lnTo>
                      <a:pt x="1122" y="519"/>
                    </a:lnTo>
                    <a:lnTo>
                      <a:pt x="1034" y="501"/>
                    </a:lnTo>
                    <a:lnTo>
                      <a:pt x="947" y="484"/>
                    </a:lnTo>
                    <a:lnTo>
                      <a:pt x="862" y="463"/>
                    </a:lnTo>
                    <a:lnTo>
                      <a:pt x="779" y="442"/>
                    </a:lnTo>
                    <a:lnTo>
                      <a:pt x="698" y="421"/>
                    </a:lnTo>
                    <a:lnTo>
                      <a:pt x="618" y="399"/>
                    </a:lnTo>
                    <a:lnTo>
                      <a:pt x="542" y="376"/>
                    </a:lnTo>
                    <a:lnTo>
                      <a:pt x="470" y="354"/>
                    </a:lnTo>
                    <a:lnTo>
                      <a:pt x="402" y="332"/>
                    </a:lnTo>
                    <a:lnTo>
                      <a:pt x="338" y="311"/>
                    </a:lnTo>
                    <a:lnTo>
                      <a:pt x="278" y="290"/>
                    </a:lnTo>
                    <a:lnTo>
                      <a:pt x="226" y="272"/>
                    </a:lnTo>
                    <a:lnTo>
                      <a:pt x="179" y="255"/>
                    </a:lnTo>
                    <a:lnTo>
                      <a:pt x="139" y="239"/>
                    </a:lnTo>
                    <a:lnTo>
                      <a:pt x="106" y="226"/>
                    </a:lnTo>
                    <a:lnTo>
                      <a:pt x="80" y="215"/>
                    </a:lnTo>
                    <a:lnTo>
                      <a:pt x="62" y="207"/>
                    </a:lnTo>
                    <a:lnTo>
                      <a:pt x="53" y="202"/>
                    </a:lnTo>
                    <a:lnTo>
                      <a:pt x="43" y="194"/>
                    </a:lnTo>
                    <a:lnTo>
                      <a:pt x="34" y="186"/>
                    </a:lnTo>
                    <a:lnTo>
                      <a:pt x="22" y="176"/>
                    </a:lnTo>
                    <a:lnTo>
                      <a:pt x="14" y="164"/>
                    </a:lnTo>
                    <a:lnTo>
                      <a:pt x="6" y="148"/>
                    </a:lnTo>
                    <a:lnTo>
                      <a:pt x="2" y="128"/>
                    </a:lnTo>
                    <a:lnTo>
                      <a:pt x="0" y="104"/>
                    </a:lnTo>
                    <a:lnTo>
                      <a:pt x="2" y="74"/>
                    </a:lnTo>
                    <a:lnTo>
                      <a:pt x="6" y="53"/>
                    </a:lnTo>
                    <a:lnTo>
                      <a:pt x="18" y="36"/>
                    </a:lnTo>
                    <a:lnTo>
                      <a:pt x="32" y="23"/>
                    </a:lnTo>
                    <a:lnTo>
                      <a:pt x="48" y="13"/>
                    </a:lnTo>
                    <a:lnTo>
                      <a:pt x="66" y="7"/>
                    </a:lnTo>
                    <a:lnTo>
                      <a:pt x="83" y="4"/>
                    </a:lnTo>
                    <a:lnTo>
                      <a:pt x="101" y="2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83" name="Group 282"/>
          <p:cNvGrpSpPr/>
          <p:nvPr/>
        </p:nvGrpSpPr>
        <p:grpSpPr>
          <a:xfrm flipH="1">
            <a:off x="5026271" y="4494762"/>
            <a:ext cx="1436418" cy="1633134"/>
            <a:chOff x="2408968" y="-53400"/>
            <a:chExt cx="2375917" cy="2701297"/>
          </a:xfrm>
        </p:grpSpPr>
        <p:sp>
          <p:nvSpPr>
            <p:cNvPr id="284" name="Freeform 139"/>
            <p:cNvSpPr>
              <a:spLocks/>
            </p:cNvSpPr>
            <p:nvPr/>
          </p:nvSpPr>
          <p:spPr bwMode="auto">
            <a:xfrm>
              <a:off x="3291111" y="-53400"/>
              <a:ext cx="425220" cy="844474"/>
            </a:xfrm>
            <a:custGeom>
              <a:avLst/>
              <a:gdLst>
                <a:gd name="T0" fmla="*/ 400 w 784"/>
                <a:gd name="T1" fmla="*/ 20 h 1557"/>
                <a:gd name="T2" fmla="*/ 559 w 784"/>
                <a:gd name="T3" fmla="*/ 115 h 1557"/>
                <a:gd name="T4" fmla="*/ 667 w 784"/>
                <a:gd name="T5" fmla="*/ 227 h 1557"/>
                <a:gd name="T6" fmla="*/ 742 w 784"/>
                <a:gd name="T7" fmla="*/ 375 h 1557"/>
                <a:gd name="T8" fmla="*/ 780 w 784"/>
                <a:gd name="T9" fmla="*/ 574 h 1557"/>
                <a:gd name="T10" fmla="*/ 773 w 784"/>
                <a:gd name="T11" fmla="*/ 845 h 1557"/>
                <a:gd name="T12" fmla="*/ 738 w 784"/>
                <a:gd name="T13" fmla="*/ 1121 h 1557"/>
                <a:gd name="T14" fmla="*/ 709 w 784"/>
                <a:gd name="T15" fmla="*/ 1304 h 1557"/>
                <a:gd name="T16" fmla="*/ 716 w 784"/>
                <a:gd name="T17" fmla="*/ 1436 h 1557"/>
                <a:gd name="T18" fmla="*/ 784 w 784"/>
                <a:gd name="T19" fmla="*/ 1557 h 1557"/>
                <a:gd name="T20" fmla="*/ 190 w 784"/>
                <a:gd name="T21" fmla="*/ 1533 h 1557"/>
                <a:gd name="T22" fmla="*/ 234 w 784"/>
                <a:gd name="T23" fmla="*/ 1467 h 1557"/>
                <a:gd name="T24" fmla="*/ 312 w 784"/>
                <a:gd name="T25" fmla="*/ 1326 h 1557"/>
                <a:gd name="T26" fmla="*/ 415 w 784"/>
                <a:gd name="T27" fmla="*/ 1085 h 1557"/>
                <a:gd name="T28" fmla="*/ 528 w 784"/>
                <a:gd name="T29" fmla="*/ 765 h 1557"/>
                <a:gd name="T30" fmla="*/ 572 w 784"/>
                <a:gd name="T31" fmla="*/ 516 h 1557"/>
                <a:gd name="T32" fmla="*/ 550 w 784"/>
                <a:gd name="T33" fmla="*/ 331 h 1557"/>
                <a:gd name="T34" fmla="*/ 479 w 784"/>
                <a:gd name="T35" fmla="*/ 207 h 1557"/>
                <a:gd name="T36" fmla="*/ 373 w 784"/>
                <a:gd name="T37" fmla="*/ 139 h 1557"/>
                <a:gd name="T38" fmla="*/ 241 w 784"/>
                <a:gd name="T39" fmla="*/ 124 h 1557"/>
                <a:gd name="T40" fmla="*/ 124 w 784"/>
                <a:gd name="T41" fmla="*/ 163 h 1557"/>
                <a:gd name="T42" fmla="*/ 78 w 784"/>
                <a:gd name="T43" fmla="*/ 236 h 1557"/>
                <a:gd name="T44" fmla="*/ 87 w 784"/>
                <a:gd name="T45" fmla="*/ 318 h 1557"/>
                <a:gd name="T46" fmla="*/ 135 w 784"/>
                <a:gd name="T47" fmla="*/ 377 h 1557"/>
                <a:gd name="T48" fmla="*/ 217 w 784"/>
                <a:gd name="T49" fmla="*/ 388 h 1557"/>
                <a:gd name="T50" fmla="*/ 279 w 784"/>
                <a:gd name="T51" fmla="*/ 353 h 1557"/>
                <a:gd name="T52" fmla="*/ 274 w 784"/>
                <a:gd name="T53" fmla="*/ 313 h 1557"/>
                <a:gd name="T54" fmla="*/ 212 w 784"/>
                <a:gd name="T55" fmla="*/ 300 h 1557"/>
                <a:gd name="T56" fmla="*/ 181 w 784"/>
                <a:gd name="T57" fmla="*/ 289 h 1557"/>
                <a:gd name="T58" fmla="*/ 184 w 784"/>
                <a:gd name="T59" fmla="*/ 280 h 1557"/>
                <a:gd name="T60" fmla="*/ 212 w 784"/>
                <a:gd name="T61" fmla="*/ 229 h 1557"/>
                <a:gd name="T62" fmla="*/ 261 w 784"/>
                <a:gd name="T63" fmla="*/ 194 h 1557"/>
                <a:gd name="T64" fmla="*/ 323 w 784"/>
                <a:gd name="T65" fmla="*/ 216 h 1557"/>
                <a:gd name="T66" fmla="*/ 360 w 784"/>
                <a:gd name="T67" fmla="*/ 278 h 1557"/>
                <a:gd name="T68" fmla="*/ 345 w 784"/>
                <a:gd name="T69" fmla="*/ 362 h 1557"/>
                <a:gd name="T70" fmla="*/ 292 w 784"/>
                <a:gd name="T71" fmla="*/ 448 h 1557"/>
                <a:gd name="T72" fmla="*/ 197 w 784"/>
                <a:gd name="T73" fmla="*/ 499 h 1557"/>
                <a:gd name="T74" fmla="*/ 84 w 784"/>
                <a:gd name="T75" fmla="*/ 472 h 1557"/>
                <a:gd name="T76" fmla="*/ 16 w 784"/>
                <a:gd name="T77" fmla="*/ 373 h 1557"/>
                <a:gd name="T78" fmla="*/ 3 w 784"/>
                <a:gd name="T79" fmla="*/ 238 h 1557"/>
                <a:gd name="T80" fmla="*/ 56 w 784"/>
                <a:gd name="T81" fmla="*/ 106 h 1557"/>
                <a:gd name="T82" fmla="*/ 179 w 784"/>
                <a:gd name="T83" fmla="*/ 2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4" h="1557">
                  <a:moveTo>
                    <a:pt x="285" y="0"/>
                  </a:moveTo>
                  <a:lnTo>
                    <a:pt x="343" y="4"/>
                  </a:lnTo>
                  <a:lnTo>
                    <a:pt x="400" y="20"/>
                  </a:lnTo>
                  <a:lnTo>
                    <a:pt x="460" y="44"/>
                  </a:lnTo>
                  <a:lnTo>
                    <a:pt x="517" y="82"/>
                  </a:lnTo>
                  <a:lnTo>
                    <a:pt x="559" y="115"/>
                  </a:lnTo>
                  <a:lnTo>
                    <a:pt x="599" y="150"/>
                  </a:lnTo>
                  <a:lnTo>
                    <a:pt x="636" y="187"/>
                  </a:lnTo>
                  <a:lnTo>
                    <a:pt x="667" y="227"/>
                  </a:lnTo>
                  <a:lnTo>
                    <a:pt x="698" y="271"/>
                  </a:lnTo>
                  <a:lnTo>
                    <a:pt x="722" y="320"/>
                  </a:lnTo>
                  <a:lnTo>
                    <a:pt x="742" y="375"/>
                  </a:lnTo>
                  <a:lnTo>
                    <a:pt x="760" y="435"/>
                  </a:lnTo>
                  <a:lnTo>
                    <a:pt x="773" y="501"/>
                  </a:lnTo>
                  <a:lnTo>
                    <a:pt x="780" y="574"/>
                  </a:lnTo>
                  <a:lnTo>
                    <a:pt x="784" y="655"/>
                  </a:lnTo>
                  <a:lnTo>
                    <a:pt x="782" y="746"/>
                  </a:lnTo>
                  <a:lnTo>
                    <a:pt x="773" y="845"/>
                  </a:lnTo>
                  <a:lnTo>
                    <a:pt x="762" y="949"/>
                  </a:lnTo>
                  <a:lnTo>
                    <a:pt x="751" y="1041"/>
                  </a:lnTo>
                  <a:lnTo>
                    <a:pt x="738" y="1121"/>
                  </a:lnTo>
                  <a:lnTo>
                    <a:pt x="727" y="1191"/>
                  </a:lnTo>
                  <a:lnTo>
                    <a:pt x="716" y="1251"/>
                  </a:lnTo>
                  <a:lnTo>
                    <a:pt x="709" y="1304"/>
                  </a:lnTo>
                  <a:lnTo>
                    <a:pt x="707" y="1352"/>
                  </a:lnTo>
                  <a:lnTo>
                    <a:pt x="709" y="1394"/>
                  </a:lnTo>
                  <a:lnTo>
                    <a:pt x="716" y="1436"/>
                  </a:lnTo>
                  <a:lnTo>
                    <a:pt x="731" y="1476"/>
                  </a:lnTo>
                  <a:lnTo>
                    <a:pt x="753" y="1515"/>
                  </a:lnTo>
                  <a:lnTo>
                    <a:pt x="784" y="1557"/>
                  </a:lnTo>
                  <a:lnTo>
                    <a:pt x="181" y="1544"/>
                  </a:lnTo>
                  <a:lnTo>
                    <a:pt x="184" y="1542"/>
                  </a:lnTo>
                  <a:lnTo>
                    <a:pt x="190" y="1533"/>
                  </a:lnTo>
                  <a:lnTo>
                    <a:pt x="201" y="1518"/>
                  </a:lnTo>
                  <a:lnTo>
                    <a:pt x="217" y="1498"/>
                  </a:lnTo>
                  <a:lnTo>
                    <a:pt x="234" y="1467"/>
                  </a:lnTo>
                  <a:lnTo>
                    <a:pt x="256" y="1429"/>
                  </a:lnTo>
                  <a:lnTo>
                    <a:pt x="283" y="1383"/>
                  </a:lnTo>
                  <a:lnTo>
                    <a:pt x="312" y="1326"/>
                  </a:lnTo>
                  <a:lnTo>
                    <a:pt x="343" y="1257"/>
                  </a:lnTo>
                  <a:lnTo>
                    <a:pt x="378" y="1178"/>
                  </a:lnTo>
                  <a:lnTo>
                    <a:pt x="415" y="1085"/>
                  </a:lnTo>
                  <a:lnTo>
                    <a:pt x="455" y="982"/>
                  </a:lnTo>
                  <a:lnTo>
                    <a:pt x="497" y="862"/>
                  </a:lnTo>
                  <a:lnTo>
                    <a:pt x="528" y="765"/>
                  </a:lnTo>
                  <a:lnTo>
                    <a:pt x="550" y="675"/>
                  </a:lnTo>
                  <a:lnTo>
                    <a:pt x="565" y="591"/>
                  </a:lnTo>
                  <a:lnTo>
                    <a:pt x="572" y="516"/>
                  </a:lnTo>
                  <a:lnTo>
                    <a:pt x="570" y="448"/>
                  </a:lnTo>
                  <a:lnTo>
                    <a:pt x="563" y="386"/>
                  </a:lnTo>
                  <a:lnTo>
                    <a:pt x="550" y="331"/>
                  </a:lnTo>
                  <a:lnTo>
                    <a:pt x="532" y="282"/>
                  </a:lnTo>
                  <a:lnTo>
                    <a:pt x="508" y="240"/>
                  </a:lnTo>
                  <a:lnTo>
                    <a:pt x="479" y="207"/>
                  </a:lnTo>
                  <a:lnTo>
                    <a:pt x="448" y="179"/>
                  </a:lnTo>
                  <a:lnTo>
                    <a:pt x="411" y="154"/>
                  </a:lnTo>
                  <a:lnTo>
                    <a:pt x="373" y="139"/>
                  </a:lnTo>
                  <a:lnTo>
                    <a:pt x="332" y="128"/>
                  </a:lnTo>
                  <a:lnTo>
                    <a:pt x="287" y="124"/>
                  </a:lnTo>
                  <a:lnTo>
                    <a:pt x="241" y="124"/>
                  </a:lnTo>
                  <a:lnTo>
                    <a:pt x="192" y="132"/>
                  </a:lnTo>
                  <a:lnTo>
                    <a:pt x="155" y="146"/>
                  </a:lnTo>
                  <a:lnTo>
                    <a:pt x="124" y="163"/>
                  </a:lnTo>
                  <a:lnTo>
                    <a:pt x="100" y="185"/>
                  </a:lnTo>
                  <a:lnTo>
                    <a:pt x="87" y="210"/>
                  </a:lnTo>
                  <a:lnTo>
                    <a:pt x="78" y="236"/>
                  </a:lnTo>
                  <a:lnTo>
                    <a:pt x="76" y="265"/>
                  </a:lnTo>
                  <a:lnTo>
                    <a:pt x="78" y="291"/>
                  </a:lnTo>
                  <a:lnTo>
                    <a:pt x="87" y="318"/>
                  </a:lnTo>
                  <a:lnTo>
                    <a:pt x="100" y="342"/>
                  </a:lnTo>
                  <a:lnTo>
                    <a:pt x="115" y="362"/>
                  </a:lnTo>
                  <a:lnTo>
                    <a:pt x="135" y="377"/>
                  </a:lnTo>
                  <a:lnTo>
                    <a:pt x="157" y="386"/>
                  </a:lnTo>
                  <a:lnTo>
                    <a:pt x="181" y="390"/>
                  </a:lnTo>
                  <a:lnTo>
                    <a:pt x="217" y="388"/>
                  </a:lnTo>
                  <a:lnTo>
                    <a:pt x="245" y="379"/>
                  </a:lnTo>
                  <a:lnTo>
                    <a:pt x="265" y="366"/>
                  </a:lnTo>
                  <a:lnTo>
                    <a:pt x="279" y="353"/>
                  </a:lnTo>
                  <a:lnTo>
                    <a:pt x="283" y="337"/>
                  </a:lnTo>
                  <a:lnTo>
                    <a:pt x="283" y="324"/>
                  </a:lnTo>
                  <a:lnTo>
                    <a:pt x="274" y="313"/>
                  </a:lnTo>
                  <a:lnTo>
                    <a:pt x="261" y="304"/>
                  </a:lnTo>
                  <a:lnTo>
                    <a:pt x="241" y="302"/>
                  </a:lnTo>
                  <a:lnTo>
                    <a:pt x="212" y="300"/>
                  </a:lnTo>
                  <a:lnTo>
                    <a:pt x="195" y="298"/>
                  </a:lnTo>
                  <a:lnTo>
                    <a:pt x="186" y="293"/>
                  </a:lnTo>
                  <a:lnTo>
                    <a:pt x="181" y="289"/>
                  </a:lnTo>
                  <a:lnTo>
                    <a:pt x="181" y="287"/>
                  </a:lnTo>
                  <a:lnTo>
                    <a:pt x="181" y="285"/>
                  </a:lnTo>
                  <a:lnTo>
                    <a:pt x="184" y="280"/>
                  </a:lnTo>
                  <a:lnTo>
                    <a:pt x="190" y="267"/>
                  </a:lnTo>
                  <a:lnTo>
                    <a:pt x="199" y="249"/>
                  </a:lnTo>
                  <a:lnTo>
                    <a:pt x="212" y="229"/>
                  </a:lnTo>
                  <a:lnTo>
                    <a:pt x="226" y="212"/>
                  </a:lnTo>
                  <a:lnTo>
                    <a:pt x="243" y="199"/>
                  </a:lnTo>
                  <a:lnTo>
                    <a:pt x="261" y="194"/>
                  </a:lnTo>
                  <a:lnTo>
                    <a:pt x="281" y="196"/>
                  </a:lnTo>
                  <a:lnTo>
                    <a:pt x="301" y="203"/>
                  </a:lnTo>
                  <a:lnTo>
                    <a:pt x="323" y="216"/>
                  </a:lnTo>
                  <a:lnTo>
                    <a:pt x="340" y="232"/>
                  </a:lnTo>
                  <a:lnTo>
                    <a:pt x="354" y="254"/>
                  </a:lnTo>
                  <a:lnTo>
                    <a:pt x="360" y="278"/>
                  </a:lnTo>
                  <a:lnTo>
                    <a:pt x="360" y="309"/>
                  </a:lnTo>
                  <a:lnTo>
                    <a:pt x="354" y="333"/>
                  </a:lnTo>
                  <a:lnTo>
                    <a:pt x="345" y="362"/>
                  </a:lnTo>
                  <a:lnTo>
                    <a:pt x="332" y="393"/>
                  </a:lnTo>
                  <a:lnTo>
                    <a:pt x="314" y="421"/>
                  </a:lnTo>
                  <a:lnTo>
                    <a:pt x="292" y="448"/>
                  </a:lnTo>
                  <a:lnTo>
                    <a:pt x="265" y="472"/>
                  </a:lnTo>
                  <a:lnTo>
                    <a:pt x="234" y="487"/>
                  </a:lnTo>
                  <a:lnTo>
                    <a:pt x="197" y="499"/>
                  </a:lnTo>
                  <a:lnTo>
                    <a:pt x="155" y="499"/>
                  </a:lnTo>
                  <a:lnTo>
                    <a:pt x="117" y="490"/>
                  </a:lnTo>
                  <a:lnTo>
                    <a:pt x="84" y="472"/>
                  </a:lnTo>
                  <a:lnTo>
                    <a:pt x="56" y="446"/>
                  </a:lnTo>
                  <a:lnTo>
                    <a:pt x="34" y="412"/>
                  </a:lnTo>
                  <a:lnTo>
                    <a:pt x="16" y="373"/>
                  </a:lnTo>
                  <a:lnTo>
                    <a:pt x="5" y="331"/>
                  </a:lnTo>
                  <a:lnTo>
                    <a:pt x="0" y="287"/>
                  </a:lnTo>
                  <a:lnTo>
                    <a:pt x="3" y="238"/>
                  </a:lnTo>
                  <a:lnTo>
                    <a:pt x="14" y="192"/>
                  </a:lnTo>
                  <a:lnTo>
                    <a:pt x="31" y="148"/>
                  </a:lnTo>
                  <a:lnTo>
                    <a:pt x="56" y="106"/>
                  </a:lnTo>
                  <a:lnTo>
                    <a:pt x="91" y="71"/>
                  </a:lnTo>
                  <a:lnTo>
                    <a:pt x="131" y="42"/>
                  </a:lnTo>
                  <a:lnTo>
                    <a:pt x="179" y="20"/>
                  </a:lnTo>
                  <a:lnTo>
                    <a:pt x="230" y="7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142"/>
            <p:cNvSpPr>
              <a:spLocks/>
            </p:cNvSpPr>
            <p:nvPr/>
          </p:nvSpPr>
          <p:spPr bwMode="auto">
            <a:xfrm>
              <a:off x="2408968" y="667740"/>
              <a:ext cx="2375917" cy="1980157"/>
            </a:xfrm>
            <a:custGeom>
              <a:avLst/>
              <a:gdLst>
                <a:gd name="T0" fmla="*/ 2337 w 3494"/>
                <a:gd name="T1" fmla="*/ 11 h 2912"/>
                <a:gd name="T2" fmla="*/ 2584 w 3494"/>
                <a:gd name="T3" fmla="*/ 69 h 2912"/>
                <a:gd name="T4" fmla="*/ 2810 w 3494"/>
                <a:gd name="T5" fmla="*/ 172 h 2912"/>
                <a:gd name="T6" fmla="*/ 3010 w 3494"/>
                <a:gd name="T7" fmla="*/ 314 h 2912"/>
                <a:gd name="T8" fmla="*/ 3183 w 3494"/>
                <a:gd name="T9" fmla="*/ 490 h 2912"/>
                <a:gd name="T10" fmla="*/ 3319 w 3494"/>
                <a:gd name="T11" fmla="*/ 695 h 2912"/>
                <a:gd name="T12" fmla="*/ 3421 w 3494"/>
                <a:gd name="T13" fmla="*/ 925 h 2912"/>
                <a:gd name="T14" fmla="*/ 3481 w 3494"/>
                <a:gd name="T15" fmla="*/ 1174 h 2912"/>
                <a:gd name="T16" fmla="*/ 3494 w 3494"/>
                <a:gd name="T17" fmla="*/ 1436 h 2912"/>
                <a:gd name="T18" fmla="*/ 3456 w 3494"/>
                <a:gd name="T19" fmla="*/ 1705 h 2912"/>
                <a:gd name="T20" fmla="*/ 3372 w 3494"/>
                <a:gd name="T21" fmla="*/ 1970 h 2912"/>
                <a:gd name="T22" fmla="*/ 3266 w 3494"/>
                <a:gd name="T23" fmla="*/ 2188 h 2912"/>
                <a:gd name="T24" fmla="*/ 3143 w 3494"/>
                <a:gd name="T25" fmla="*/ 2369 h 2912"/>
                <a:gd name="T26" fmla="*/ 3006 w 3494"/>
                <a:gd name="T27" fmla="*/ 2513 h 2912"/>
                <a:gd name="T28" fmla="*/ 2865 w 3494"/>
                <a:gd name="T29" fmla="*/ 2625 h 2912"/>
                <a:gd name="T30" fmla="*/ 2724 w 3494"/>
                <a:gd name="T31" fmla="*/ 2709 h 2912"/>
                <a:gd name="T32" fmla="*/ 2582 w 3494"/>
                <a:gd name="T33" fmla="*/ 2769 h 2912"/>
                <a:gd name="T34" fmla="*/ 2450 w 3494"/>
                <a:gd name="T35" fmla="*/ 2808 h 2912"/>
                <a:gd name="T36" fmla="*/ 2333 w 3494"/>
                <a:gd name="T37" fmla="*/ 2833 h 2912"/>
                <a:gd name="T38" fmla="*/ 2231 w 3494"/>
                <a:gd name="T39" fmla="*/ 2844 h 2912"/>
                <a:gd name="T40" fmla="*/ 2154 w 3494"/>
                <a:gd name="T41" fmla="*/ 2848 h 2912"/>
                <a:gd name="T42" fmla="*/ 2103 w 3494"/>
                <a:gd name="T43" fmla="*/ 2846 h 2912"/>
                <a:gd name="T44" fmla="*/ 2086 w 3494"/>
                <a:gd name="T45" fmla="*/ 2846 h 2912"/>
                <a:gd name="T46" fmla="*/ 2002 w 3494"/>
                <a:gd name="T47" fmla="*/ 2899 h 2912"/>
                <a:gd name="T48" fmla="*/ 1920 w 3494"/>
                <a:gd name="T49" fmla="*/ 2912 h 2912"/>
                <a:gd name="T50" fmla="*/ 1854 w 3494"/>
                <a:gd name="T51" fmla="*/ 2901 h 2912"/>
                <a:gd name="T52" fmla="*/ 1808 w 3494"/>
                <a:gd name="T53" fmla="*/ 2883 h 2912"/>
                <a:gd name="T54" fmla="*/ 1790 w 3494"/>
                <a:gd name="T55" fmla="*/ 2875 h 2912"/>
                <a:gd name="T56" fmla="*/ 1722 w 3494"/>
                <a:gd name="T57" fmla="*/ 2903 h 2912"/>
                <a:gd name="T58" fmla="*/ 1660 w 3494"/>
                <a:gd name="T59" fmla="*/ 2905 h 2912"/>
                <a:gd name="T60" fmla="*/ 1613 w 3494"/>
                <a:gd name="T61" fmla="*/ 2894 h 2912"/>
                <a:gd name="T62" fmla="*/ 1596 w 3494"/>
                <a:gd name="T63" fmla="*/ 2890 h 2912"/>
                <a:gd name="T64" fmla="*/ 1410 w 3494"/>
                <a:gd name="T65" fmla="*/ 2903 h 2912"/>
                <a:gd name="T66" fmla="*/ 1245 w 3494"/>
                <a:gd name="T67" fmla="*/ 2883 h 2912"/>
                <a:gd name="T68" fmla="*/ 1090 w 3494"/>
                <a:gd name="T69" fmla="*/ 2835 h 2912"/>
                <a:gd name="T70" fmla="*/ 936 w 3494"/>
                <a:gd name="T71" fmla="*/ 2762 h 2912"/>
                <a:gd name="T72" fmla="*/ 775 w 3494"/>
                <a:gd name="T73" fmla="*/ 2665 h 2912"/>
                <a:gd name="T74" fmla="*/ 596 w 3494"/>
                <a:gd name="T75" fmla="*/ 2550 h 2912"/>
                <a:gd name="T76" fmla="*/ 422 w 3494"/>
                <a:gd name="T77" fmla="*/ 2431 h 2912"/>
                <a:gd name="T78" fmla="*/ 287 w 3494"/>
                <a:gd name="T79" fmla="*/ 2294 h 2912"/>
                <a:gd name="T80" fmla="*/ 174 w 3494"/>
                <a:gd name="T81" fmla="*/ 2125 h 2912"/>
                <a:gd name="T82" fmla="*/ 91 w 3494"/>
                <a:gd name="T83" fmla="*/ 1930 h 2912"/>
                <a:gd name="T84" fmla="*/ 33 w 3494"/>
                <a:gd name="T85" fmla="*/ 1721 h 2912"/>
                <a:gd name="T86" fmla="*/ 4 w 3494"/>
                <a:gd name="T87" fmla="*/ 1498 h 2912"/>
                <a:gd name="T88" fmla="*/ 4 w 3494"/>
                <a:gd name="T89" fmla="*/ 1273 h 2912"/>
                <a:gd name="T90" fmla="*/ 38 w 3494"/>
                <a:gd name="T91" fmla="*/ 1050 h 2912"/>
                <a:gd name="T92" fmla="*/ 104 w 3494"/>
                <a:gd name="T93" fmla="*/ 836 h 2912"/>
                <a:gd name="T94" fmla="*/ 201 w 3494"/>
                <a:gd name="T95" fmla="*/ 638 h 2912"/>
                <a:gd name="T96" fmla="*/ 318 w 3494"/>
                <a:gd name="T97" fmla="*/ 475 h 2912"/>
                <a:gd name="T98" fmla="*/ 446 w 3494"/>
                <a:gd name="T99" fmla="*/ 347 h 2912"/>
                <a:gd name="T100" fmla="*/ 583 w 3494"/>
                <a:gd name="T101" fmla="*/ 245 h 2912"/>
                <a:gd name="T102" fmla="*/ 722 w 3494"/>
                <a:gd name="T103" fmla="*/ 168 h 2912"/>
                <a:gd name="T104" fmla="*/ 859 w 3494"/>
                <a:gd name="T105" fmla="*/ 111 h 2912"/>
                <a:gd name="T106" fmla="*/ 991 w 3494"/>
                <a:gd name="T107" fmla="*/ 71 h 2912"/>
                <a:gd name="T108" fmla="*/ 1110 w 3494"/>
                <a:gd name="T109" fmla="*/ 40 h 2912"/>
                <a:gd name="T110" fmla="*/ 1256 w 3494"/>
                <a:gd name="T111" fmla="*/ 20 h 2912"/>
                <a:gd name="T112" fmla="*/ 1386 w 3494"/>
                <a:gd name="T113" fmla="*/ 25 h 2912"/>
                <a:gd name="T114" fmla="*/ 1499 w 3494"/>
                <a:gd name="T115" fmla="*/ 42 h 2912"/>
                <a:gd name="T116" fmla="*/ 1583 w 3494"/>
                <a:gd name="T117" fmla="*/ 64 h 2912"/>
                <a:gd name="T118" fmla="*/ 1638 w 3494"/>
                <a:gd name="T119" fmla="*/ 84 h 2912"/>
                <a:gd name="T120" fmla="*/ 1658 w 3494"/>
                <a:gd name="T121" fmla="*/ 93 h 2912"/>
                <a:gd name="T122" fmla="*/ 1938 w 3494"/>
                <a:gd name="T123" fmla="*/ 18 h 2912"/>
                <a:gd name="T124" fmla="*/ 2209 w 3494"/>
                <a:gd name="T125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94" h="2912">
                  <a:moveTo>
                    <a:pt x="2209" y="0"/>
                  </a:moveTo>
                  <a:lnTo>
                    <a:pt x="2337" y="11"/>
                  </a:lnTo>
                  <a:lnTo>
                    <a:pt x="2463" y="33"/>
                  </a:lnTo>
                  <a:lnTo>
                    <a:pt x="2584" y="69"/>
                  </a:lnTo>
                  <a:lnTo>
                    <a:pt x="2699" y="115"/>
                  </a:lnTo>
                  <a:lnTo>
                    <a:pt x="2810" y="172"/>
                  </a:lnTo>
                  <a:lnTo>
                    <a:pt x="2913" y="239"/>
                  </a:lnTo>
                  <a:lnTo>
                    <a:pt x="3010" y="314"/>
                  </a:lnTo>
                  <a:lnTo>
                    <a:pt x="3099" y="397"/>
                  </a:lnTo>
                  <a:lnTo>
                    <a:pt x="3183" y="490"/>
                  </a:lnTo>
                  <a:lnTo>
                    <a:pt x="3255" y="589"/>
                  </a:lnTo>
                  <a:lnTo>
                    <a:pt x="3319" y="695"/>
                  </a:lnTo>
                  <a:lnTo>
                    <a:pt x="3375" y="808"/>
                  </a:lnTo>
                  <a:lnTo>
                    <a:pt x="3421" y="925"/>
                  </a:lnTo>
                  <a:lnTo>
                    <a:pt x="3456" y="1048"/>
                  </a:lnTo>
                  <a:lnTo>
                    <a:pt x="3481" y="1174"/>
                  </a:lnTo>
                  <a:lnTo>
                    <a:pt x="3492" y="1304"/>
                  </a:lnTo>
                  <a:lnTo>
                    <a:pt x="3494" y="1436"/>
                  </a:lnTo>
                  <a:lnTo>
                    <a:pt x="3481" y="1571"/>
                  </a:lnTo>
                  <a:lnTo>
                    <a:pt x="3456" y="1705"/>
                  </a:lnTo>
                  <a:lnTo>
                    <a:pt x="3419" y="1844"/>
                  </a:lnTo>
                  <a:lnTo>
                    <a:pt x="3372" y="1970"/>
                  </a:lnTo>
                  <a:lnTo>
                    <a:pt x="3322" y="2085"/>
                  </a:lnTo>
                  <a:lnTo>
                    <a:pt x="3266" y="2188"/>
                  </a:lnTo>
                  <a:lnTo>
                    <a:pt x="3205" y="2283"/>
                  </a:lnTo>
                  <a:lnTo>
                    <a:pt x="3143" y="2369"/>
                  </a:lnTo>
                  <a:lnTo>
                    <a:pt x="3077" y="2447"/>
                  </a:lnTo>
                  <a:lnTo>
                    <a:pt x="3006" y="2513"/>
                  </a:lnTo>
                  <a:lnTo>
                    <a:pt x="2938" y="2572"/>
                  </a:lnTo>
                  <a:lnTo>
                    <a:pt x="2865" y="2625"/>
                  </a:lnTo>
                  <a:lnTo>
                    <a:pt x="2794" y="2672"/>
                  </a:lnTo>
                  <a:lnTo>
                    <a:pt x="2724" y="2709"/>
                  </a:lnTo>
                  <a:lnTo>
                    <a:pt x="2653" y="2742"/>
                  </a:lnTo>
                  <a:lnTo>
                    <a:pt x="2582" y="2769"/>
                  </a:lnTo>
                  <a:lnTo>
                    <a:pt x="2516" y="2791"/>
                  </a:lnTo>
                  <a:lnTo>
                    <a:pt x="2450" y="2808"/>
                  </a:lnTo>
                  <a:lnTo>
                    <a:pt x="2390" y="2824"/>
                  </a:lnTo>
                  <a:lnTo>
                    <a:pt x="2333" y="2833"/>
                  </a:lnTo>
                  <a:lnTo>
                    <a:pt x="2280" y="2839"/>
                  </a:lnTo>
                  <a:lnTo>
                    <a:pt x="2231" y="2844"/>
                  </a:lnTo>
                  <a:lnTo>
                    <a:pt x="2189" y="2846"/>
                  </a:lnTo>
                  <a:lnTo>
                    <a:pt x="2154" y="2848"/>
                  </a:lnTo>
                  <a:lnTo>
                    <a:pt x="2125" y="2848"/>
                  </a:lnTo>
                  <a:lnTo>
                    <a:pt x="2103" y="2846"/>
                  </a:lnTo>
                  <a:lnTo>
                    <a:pt x="2090" y="2846"/>
                  </a:lnTo>
                  <a:lnTo>
                    <a:pt x="2086" y="2846"/>
                  </a:lnTo>
                  <a:lnTo>
                    <a:pt x="2044" y="2879"/>
                  </a:lnTo>
                  <a:lnTo>
                    <a:pt x="2002" y="2899"/>
                  </a:lnTo>
                  <a:lnTo>
                    <a:pt x="1960" y="2910"/>
                  </a:lnTo>
                  <a:lnTo>
                    <a:pt x="1920" y="2912"/>
                  </a:lnTo>
                  <a:lnTo>
                    <a:pt x="1885" y="2908"/>
                  </a:lnTo>
                  <a:lnTo>
                    <a:pt x="1854" y="2901"/>
                  </a:lnTo>
                  <a:lnTo>
                    <a:pt x="1827" y="2892"/>
                  </a:lnTo>
                  <a:lnTo>
                    <a:pt x="1808" y="2883"/>
                  </a:lnTo>
                  <a:lnTo>
                    <a:pt x="1794" y="2877"/>
                  </a:lnTo>
                  <a:lnTo>
                    <a:pt x="1790" y="2875"/>
                  </a:lnTo>
                  <a:lnTo>
                    <a:pt x="1755" y="2892"/>
                  </a:lnTo>
                  <a:lnTo>
                    <a:pt x="1722" y="2903"/>
                  </a:lnTo>
                  <a:lnTo>
                    <a:pt x="1688" y="2905"/>
                  </a:lnTo>
                  <a:lnTo>
                    <a:pt x="1660" y="2905"/>
                  </a:lnTo>
                  <a:lnTo>
                    <a:pt x="1633" y="2901"/>
                  </a:lnTo>
                  <a:lnTo>
                    <a:pt x="1613" y="2894"/>
                  </a:lnTo>
                  <a:lnTo>
                    <a:pt x="1600" y="2890"/>
                  </a:lnTo>
                  <a:lnTo>
                    <a:pt x="1596" y="2890"/>
                  </a:lnTo>
                  <a:lnTo>
                    <a:pt x="1499" y="2901"/>
                  </a:lnTo>
                  <a:lnTo>
                    <a:pt x="1410" y="2903"/>
                  </a:lnTo>
                  <a:lnTo>
                    <a:pt x="1324" y="2897"/>
                  </a:lnTo>
                  <a:lnTo>
                    <a:pt x="1245" y="2883"/>
                  </a:lnTo>
                  <a:lnTo>
                    <a:pt x="1165" y="2863"/>
                  </a:lnTo>
                  <a:lnTo>
                    <a:pt x="1090" y="2835"/>
                  </a:lnTo>
                  <a:lnTo>
                    <a:pt x="1013" y="2802"/>
                  </a:lnTo>
                  <a:lnTo>
                    <a:pt x="936" y="2762"/>
                  </a:lnTo>
                  <a:lnTo>
                    <a:pt x="856" y="2716"/>
                  </a:lnTo>
                  <a:lnTo>
                    <a:pt x="775" y="2665"/>
                  </a:lnTo>
                  <a:lnTo>
                    <a:pt x="689" y="2610"/>
                  </a:lnTo>
                  <a:lnTo>
                    <a:pt x="596" y="2550"/>
                  </a:lnTo>
                  <a:lnTo>
                    <a:pt x="497" y="2486"/>
                  </a:lnTo>
                  <a:lnTo>
                    <a:pt x="422" y="2431"/>
                  </a:lnTo>
                  <a:lnTo>
                    <a:pt x="351" y="2367"/>
                  </a:lnTo>
                  <a:lnTo>
                    <a:pt x="287" y="2294"/>
                  </a:lnTo>
                  <a:lnTo>
                    <a:pt x="227" y="2213"/>
                  </a:lnTo>
                  <a:lnTo>
                    <a:pt x="174" y="2125"/>
                  </a:lnTo>
                  <a:lnTo>
                    <a:pt x="130" y="2030"/>
                  </a:lnTo>
                  <a:lnTo>
                    <a:pt x="91" y="1930"/>
                  </a:lnTo>
                  <a:lnTo>
                    <a:pt x="57" y="1827"/>
                  </a:lnTo>
                  <a:lnTo>
                    <a:pt x="33" y="1721"/>
                  </a:lnTo>
                  <a:lnTo>
                    <a:pt x="16" y="1611"/>
                  </a:lnTo>
                  <a:lnTo>
                    <a:pt x="4" y="1498"/>
                  </a:lnTo>
                  <a:lnTo>
                    <a:pt x="0" y="1386"/>
                  </a:lnTo>
                  <a:lnTo>
                    <a:pt x="4" y="1273"/>
                  </a:lnTo>
                  <a:lnTo>
                    <a:pt x="18" y="1161"/>
                  </a:lnTo>
                  <a:lnTo>
                    <a:pt x="38" y="1050"/>
                  </a:lnTo>
                  <a:lnTo>
                    <a:pt x="66" y="942"/>
                  </a:lnTo>
                  <a:lnTo>
                    <a:pt x="104" y="836"/>
                  </a:lnTo>
                  <a:lnTo>
                    <a:pt x="150" y="733"/>
                  </a:lnTo>
                  <a:lnTo>
                    <a:pt x="201" y="638"/>
                  </a:lnTo>
                  <a:lnTo>
                    <a:pt x="258" y="552"/>
                  </a:lnTo>
                  <a:lnTo>
                    <a:pt x="318" y="475"/>
                  </a:lnTo>
                  <a:lnTo>
                    <a:pt x="380" y="406"/>
                  </a:lnTo>
                  <a:lnTo>
                    <a:pt x="446" y="347"/>
                  </a:lnTo>
                  <a:lnTo>
                    <a:pt x="512" y="291"/>
                  </a:lnTo>
                  <a:lnTo>
                    <a:pt x="583" y="245"/>
                  </a:lnTo>
                  <a:lnTo>
                    <a:pt x="651" y="203"/>
                  </a:lnTo>
                  <a:lnTo>
                    <a:pt x="722" y="168"/>
                  </a:lnTo>
                  <a:lnTo>
                    <a:pt x="790" y="137"/>
                  </a:lnTo>
                  <a:lnTo>
                    <a:pt x="859" y="111"/>
                  </a:lnTo>
                  <a:lnTo>
                    <a:pt x="925" y="89"/>
                  </a:lnTo>
                  <a:lnTo>
                    <a:pt x="991" y="71"/>
                  </a:lnTo>
                  <a:lnTo>
                    <a:pt x="1053" y="53"/>
                  </a:lnTo>
                  <a:lnTo>
                    <a:pt x="1110" y="40"/>
                  </a:lnTo>
                  <a:lnTo>
                    <a:pt x="1185" y="27"/>
                  </a:lnTo>
                  <a:lnTo>
                    <a:pt x="1256" y="20"/>
                  </a:lnTo>
                  <a:lnTo>
                    <a:pt x="1324" y="20"/>
                  </a:lnTo>
                  <a:lnTo>
                    <a:pt x="1386" y="25"/>
                  </a:lnTo>
                  <a:lnTo>
                    <a:pt x="1446" y="31"/>
                  </a:lnTo>
                  <a:lnTo>
                    <a:pt x="1499" y="42"/>
                  </a:lnTo>
                  <a:lnTo>
                    <a:pt x="1545" y="53"/>
                  </a:lnTo>
                  <a:lnTo>
                    <a:pt x="1583" y="64"/>
                  </a:lnTo>
                  <a:lnTo>
                    <a:pt x="1616" y="75"/>
                  </a:lnTo>
                  <a:lnTo>
                    <a:pt x="1638" y="84"/>
                  </a:lnTo>
                  <a:lnTo>
                    <a:pt x="1653" y="91"/>
                  </a:lnTo>
                  <a:lnTo>
                    <a:pt x="1658" y="93"/>
                  </a:lnTo>
                  <a:lnTo>
                    <a:pt x="1799" y="49"/>
                  </a:lnTo>
                  <a:lnTo>
                    <a:pt x="1938" y="18"/>
                  </a:lnTo>
                  <a:lnTo>
                    <a:pt x="2075" y="2"/>
                  </a:lnTo>
                  <a:lnTo>
                    <a:pt x="220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143"/>
            <p:cNvSpPr>
              <a:spLocks noEditPoints="1"/>
            </p:cNvSpPr>
            <p:nvPr/>
          </p:nvSpPr>
          <p:spPr bwMode="auto">
            <a:xfrm>
              <a:off x="2538168" y="870379"/>
              <a:ext cx="384200" cy="1487838"/>
            </a:xfrm>
            <a:custGeom>
              <a:avLst/>
              <a:gdLst>
                <a:gd name="T0" fmla="*/ 538 w 565"/>
                <a:gd name="T1" fmla="*/ 24 h 2188"/>
                <a:gd name="T2" fmla="*/ 521 w 565"/>
                <a:gd name="T3" fmla="*/ 42 h 2188"/>
                <a:gd name="T4" fmla="*/ 499 w 565"/>
                <a:gd name="T5" fmla="*/ 66 h 2188"/>
                <a:gd name="T6" fmla="*/ 474 w 565"/>
                <a:gd name="T7" fmla="*/ 93 h 2188"/>
                <a:gd name="T8" fmla="*/ 448 w 565"/>
                <a:gd name="T9" fmla="*/ 128 h 2188"/>
                <a:gd name="T10" fmla="*/ 419 w 565"/>
                <a:gd name="T11" fmla="*/ 166 h 2188"/>
                <a:gd name="T12" fmla="*/ 388 w 565"/>
                <a:gd name="T13" fmla="*/ 210 h 2188"/>
                <a:gd name="T14" fmla="*/ 357 w 565"/>
                <a:gd name="T15" fmla="*/ 260 h 2188"/>
                <a:gd name="T16" fmla="*/ 327 w 565"/>
                <a:gd name="T17" fmla="*/ 316 h 2188"/>
                <a:gd name="T18" fmla="*/ 296 w 565"/>
                <a:gd name="T19" fmla="*/ 375 h 2188"/>
                <a:gd name="T20" fmla="*/ 267 w 565"/>
                <a:gd name="T21" fmla="*/ 439 h 2188"/>
                <a:gd name="T22" fmla="*/ 240 w 565"/>
                <a:gd name="T23" fmla="*/ 510 h 2188"/>
                <a:gd name="T24" fmla="*/ 216 w 565"/>
                <a:gd name="T25" fmla="*/ 585 h 2188"/>
                <a:gd name="T26" fmla="*/ 194 w 565"/>
                <a:gd name="T27" fmla="*/ 664 h 2188"/>
                <a:gd name="T28" fmla="*/ 176 w 565"/>
                <a:gd name="T29" fmla="*/ 750 h 2188"/>
                <a:gd name="T30" fmla="*/ 163 w 565"/>
                <a:gd name="T31" fmla="*/ 843 h 2188"/>
                <a:gd name="T32" fmla="*/ 157 w 565"/>
                <a:gd name="T33" fmla="*/ 938 h 2188"/>
                <a:gd name="T34" fmla="*/ 154 w 565"/>
                <a:gd name="T35" fmla="*/ 1039 h 2188"/>
                <a:gd name="T36" fmla="*/ 159 w 565"/>
                <a:gd name="T37" fmla="*/ 1147 h 2188"/>
                <a:gd name="T38" fmla="*/ 170 w 565"/>
                <a:gd name="T39" fmla="*/ 1257 h 2188"/>
                <a:gd name="T40" fmla="*/ 190 w 565"/>
                <a:gd name="T41" fmla="*/ 1374 h 2188"/>
                <a:gd name="T42" fmla="*/ 216 w 565"/>
                <a:gd name="T43" fmla="*/ 1498 h 2188"/>
                <a:gd name="T44" fmla="*/ 254 w 565"/>
                <a:gd name="T45" fmla="*/ 1626 h 2188"/>
                <a:gd name="T46" fmla="*/ 298 w 565"/>
                <a:gd name="T47" fmla="*/ 1758 h 2188"/>
                <a:gd name="T48" fmla="*/ 355 w 565"/>
                <a:gd name="T49" fmla="*/ 1895 h 2188"/>
                <a:gd name="T50" fmla="*/ 421 w 565"/>
                <a:gd name="T51" fmla="*/ 2038 h 2188"/>
                <a:gd name="T52" fmla="*/ 501 w 565"/>
                <a:gd name="T53" fmla="*/ 2188 h 2188"/>
                <a:gd name="T54" fmla="*/ 496 w 565"/>
                <a:gd name="T55" fmla="*/ 2184 h 2188"/>
                <a:gd name="T56" fmla="*/ 485 w 565"/>
                <a:gd name="T57" fmla="*/ 2171 h 2188"/>
                <a:gd name="T58" fmla="*/ 466 w 565"/>
                <a:gd name="T59" fmla="*/ 2153 h 2188"/>
                <a:gd name="T60" fmla="*/ 443 w 565"/>
                <a:gd name="T61" fmla="*/ 2127 h 2188"/>
                <a:gd name="T62" fmla="*/ 415 w 565"/>
                <a:gd name="T63" fmla="*/ 2093 h 2188"/>
                <a:gd name="T64" fmla="*/ 382 w 565"/>
                <a:gd name="T65" fmla="*/ 2054 h 2188"/>
                <a:gd name="T66" fmla="*/ 346 w 565"/>
                <a:gd name="T67" fmla="*/ 2007 h 2188"/>
                <a:gd name="T68" fmla="*/ 309 w 565"/>
                <a:gd name="T69" fmla="*/ 1954 h 2188"/>
                <a:gd name="T70" fmla="*/ 269 w 565"/>
                <a:gd name="T71" fmla="*/ 1897 h 2188"/>
                <a:gd name="T72" fmla="*/ 229 w 565"/>
                <a:gd name="T73" fmla="*/ 1833 h 2188"/>
                <a:gd name="T74" fmla="*/ 192 w 565"/>
                <a:gd name="T75" fmla="*/ 1765 h 2188"/>
                <a:gd name="T76" fmla="*/ 154 w 565"/>
                <a:gd name="T77" fmla="*/ 1692 h 2188"/>
                <a:gd name="T78" fmla="*/ 117 w 565"/>
                <a:gd name="T79" fmla="*/ 1615 h 2188"/>
                <a:gd name="T80" fmla="*/ 86 w 565"/>
                <a:gd name="T81" fmla="*/ 1533 h 2188"/>
                <a:gd name="T82" fmla="*/ 57 w 565"/>
                <a:gd name="T83" fmla="*/ 1447 h 2188"/>
                <a:gd name="T84" fmla="*/ 33 w 565"/>
                <a:gd name="T85" fmla="*/ 1357 h 2188"/>
                <a:gd name="T86" fmla="*/ 15 w 565"/>
                <a:gd name="T87" fmla="*/ 1264 h 2188"/>
                <a:gd name="T88" fmla="*/ 4 w 565"/>
                <a:gd name="T89" fmla="*/ 1169 h 2188"/>
                <a:gd name="T90" fmla="*/ 0 w 565"/>
                <a:gd name="T91" fmla="*/ 1070 h 2188"/>
                <a:gd name="T92" fmla="*/ 4 w 565"/>
                <a:gd name="T93" fmla="*/ 971 h 2188"/>
                <a:gd name="T94" fmla="*/ 18 w 565"/>
                <a:gd name="T95" fmla="*/ 867 h 2188"/>
                <a:gd name="T96" fmla="*/ 42 w 565"/>
                <a:gd name="T97" fmla="*/ 761 h 2188"/>
                <a:gd name="T98" fmla="*/ 77 w 565"/>
                <a:gd name="T99" fmla="*/ 655 h 2188"/>
                <a:gd name="T100" fmla="*/ 123 w 565"/>
                <a:gd name="T101" fmla="*/ 547 h 2188"/>
                <a:gd name="T102" fmla="*/ 183 w 565"/>
                <a:gd name="T103" fmla="*/ 439 h 2188"/>
                <a:gd name="T104" fmla="*/ 256 w 565"/>
                <a:gd name="T105" fmla="*/ 329 h 2188"/>
                <a:gd name="T106" fmla="*/ 342 w 565"/>
                <a:gd name="T107" fmla="*/ 221 h 2188"/>
                <a:gd name="T108" fmla="*/ 446 w 565"/>
                <a:gd name="T109" fmla="*/ 110 h 2188"/>
                <a:gd name="T110" fmla="*/ 538 w 565"/>
                <a:gd name="T111" fmla="*/ 24 h 2188"/>
                <a:gd name="T112" fmla="*/ 565 w 565"/>
                <a:gd name="T113" fmla="*/ 0 h 2188"/>
                <a:gd name="T114" fmla="*/ 538 w 565"/>
                <a:gd name="T115" fmla="*/ 24 h 2188"/>
                <a:gd name="T116" fmla="*/ 538 w 565"/>
                <a:gd name="T117" fmla="*/ 24 h 2188"/>
                <a:gd name="T118" fmla="*/ 554 w 565"/>
                <a:gd name="T119" fmla="*/ 11 h 2188"/>
                <a:gd name="T120" fmla="*/ 563 w 565"/>
                <a:gd name="T121" fmla="*/ 2 h 2188"/>
                <a:gd name="T122" fmla="*/ 565 w 565"/>
                <a:gd name="T123" fmla="*/ 0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2188">
                  <a:moveTo>
                    <a:pt x="538" y="24"/>
                  </a:moveTo>
                  <a:lnTo>
                    <a:pt x="521" y="42"/>
                  </a:lnTo>
                  <a:lnTo>
                    <a:pt x="499" y="66"/>
                  </a:lnTo>
                  <a:lnTo>
                    <a:pt x="474" y="93"/>
                  </a:lnTo>
                  <a:lnTo>
                    <a:pt x="448" y="128"/>
                  </a:lnTo>
                  <a:lnTo>
                    <a:pt x="419" y="166"/>
                  </a:lnTo>
                  <a:lnTo>
                    <a:pt x="388" y="210"/>
                  </a:lnTo>
                  <a:lnTo>
                    <a:pt x="357" y="260"/>
                  </a:lnTo>
                  <a:lnTo>
                    <a:pt x="327" y="316"/>
                  </a:lnTo>
                  <a:lnTo>
                    <a:pt x="296" y="375"/>
                  </a:lnTo>
                  <a:lnTo>
                    <a:pt x="267" y="439"/>
                  </a:lnTo>
                  <a:lnTo>
                    <a:pt x="240" y="510"/>
                  </a:lnTo>
                  <a:lnTo>
                    <a:pt x="216" y="585"/>
                  </a:lnTo>
                  <a:lnTo>
                    <a:pt x="194" y="664"/>
                  </a:lnTo>
                  <a:lnTo>
                    <a:pt x="176" y="750"/>
                  </a:lnTo>
                  <a:lnTo>
                    <a:pt x="163" y="843"/>
                  </a:lnTo>
                  <a:lnTo>
                    <a:pt x="157" y="938"/>
                  </a:lnTo>
                  <a:lnTo>
                    <a:pt x="154" y="1039"/>
                  </a:lnTo>
                  <a:lnTo>
                    <a:pt x="159" y="1147"/>
                  </a:lnTo>
                  <a:lnTo>
                    <a:pt x="170" y="1257"/>
                  </a:lnTo>
                  <a:lnTo>
                    <a:pt x="190" y="1374"/>
                  </a:lnTo>
                  <a:lnTo>
                    <a:pt x="216" y="1498"/>
                  </a:lnTo>
                  <a:lnTo>
                    <a:pt x="254" y="1626"/>
                  </a:lnTo>
                  <a:lnTo>
                    <a:pt x="298" y="1758"/>
                  </a:lnTo>
                  <a:lnTo>
                    <a:pt x="355" y="1895"/>
                  </a:lnTo>
                  <a:lnTo>
                    <a:pt x="421" y="2038"/>
                  </a:lnTo>
                  <a:lnTo>
                    <a:pt x="501" y="2188"/>
                  </a:lnTo>
                  <a:lnTo>
                    <a:pt x="496" y="2184"/>
                  </a:lnTo>
                  <a:lnTo>
                    <a:pt x="485" y="2171"/>
                  </a:lnTo>
                  <a:lnTo>
                    <a:pt x="466" y="2153"/>
                  </a:lnTo>
                  <a:lnTo>
                    <a:pt x="443" y="2127"/>
                  </a:lnTo>
                  <a:lnTo>
                    <a:pt x="415" y="2093"/>
                  </a:lnTo>
                  <a:lnTo>
                    <a:pt x="382" y="2054"/>
                  </a:lnTo>
                  <a:lnTo>
                    <a:pt x="346" y="2007"/>
                  </a:lnTo>
                  <a:lnTo>
                    <a:pt x="309" y="1954"/>
                  </a:lnTo>
                  <a:lnTo>
                    <a:pt x="269" y="1897"/>
                  </a:lnTo>
                  <a:lnTo>
                    <a:pt x="229" y="1833"/>
                  </a:lnTo>
                  <a:lnTo>
                    <a:pt x="192" y="1765"/>
                  </a:lnTo>
                  <a:lnTo>
                    <a:pt x="154" y="1692"/>
                  </a:lnTo>
                  <a:lnTo>
                    <a:pt x="117" y="1615"/>
                  </a:lnTo>
                  <a:lnTo>
                    <a:pt x="86" y="1533"/>
                  </a:lnTo>
                  <a:lnTo>
                    <a:pt x="57" y="1447"/>
                  </a:lnTo>
                  <a:lnTo>
                    <a:pt x="33" y="1357"/>
                  </a:lnTo>
                  <a:lnTo>
                    <a:pt x="15" y="1264"/>
                  </a:lnTo>
                  <a:lnTo>
                    <a:pt x="4" y="1169"/>
                  </a:lnTo>
                  <a:lnTo>
                    <a:pt x="0" y="1070"/>
                  </a:lnTo>
                  <a:lnTo>
                    <a:pt x="4" y="971"/>
                  </a:lnTo>
                  <a:lnTo>
                    <a:pt x="18" y="867"/>
                  </a:lnTo>
                  <a:lnTo>
                    <a:pt x="42" y="761"/>
                  </a:lnTo>
                  <a:lnTo>
                    <a:pt x="77" y="655"/>
                  </a:lnTo>
                  <a:lnTo>
                    <a:pt x="123" y="547"/>
                  </a:lnTo>
                  <a:lnTo>
                    <a:pt x="183" y="439"/>
                  </a:lnTo>
                  <a:lnTo>
                    <a:pt x="256" y="329"/>
                  </a:lnTo>
                  <a:lnTo>
                    <a:pt x="342" y="221"/>
                  </a:lnTo>
                  <a:lnTo>
                    <a:pt x="446" y="110"/>
                  </a:lnTo>
                  <a:lnTo>
                    <a:pt x="538" y="24"/>
                  </a:lnTo>
                  <a:close/>
                  <a:moveTo>
                    <a:pt x="565" y="0"/>
                  </a:moveTo>
                  <a:lnTo>
                    <a:pt x="538" y="24"/>
                  </a:lnTo>
                  <a:lnTo>
                    <a:pt x="538" y="24"/>
                  </a:lnTo>
                  <a:lnTo>
                    <a:pt x="554" y="11"/>
                  </a:lnTo>
                  <a:lnTo>
                    <a:pt x="563" y="2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144"/>
            <p:cNvSpPr>
              <a:spLocks/>
            </p:cNvSpPr>
            <p:nvPr/>
          </p:nvSpPr>
          <p:spPr bwMode="auto">
            <a:xfrm>
              <a:off x="2725848" y="807139"/>
              <a:ext cx="529720" cy="1722438"/>
            </a:xfrm>
            <a:custGeom>
              <a:avLst/>
              <a:gdLst>
                <a:gd name="T0" fmla="*/ 682 w 779"/>
                <a:gd name="T1" fmla="*/ 5 h 2533"/>
                <a:gd name="T2" fmla="*/ 653 w 779"/>
                <a:gd name="T3" fmla="*/ 40 h 2533"/>
                <a:gd name="T4" fmla="*/ 604 w 779"/>
                <a:gd name="T5" fmla="*/ 113 h 2533"/>
                <a:gd name="T6" fmla="*/ 543 w 779"/>
                <a:gd name="T7" fmla="*/ 219 h 2533"/>
                <a:gd name="T8" fmla="*/ 474 w 779"/>
                <a:gd name="T9" fmla="*/ 358 h 2533"/>
                <a:gd name="T10" fmla="*/ 408 w 779"/>
                <a:gd name="T11" fmla="*/ 530 h 2533"/>
                <a:gd name="T12" fmla="*/ 351 w 779"/>
                <a:gd name="T13" fmla="*/ 731 h 2533"/>
                <a:gd name="T14" fmla="*/ 309 w 779"/>
                <a:gd name="T15" fmla="*/ 962 h 2533"/>
                <a:gd name="T16" fmla="*/ 289 w 779"/>
                <a:gd name="T17" fmla="*/ 1222 h 2533"/>
                <a:gd name="T18" fmla="*/ 300 w 779"/>
                <a:gd name="T19" fmla="*/ 1461 h 2533"/>
                <a:gd name="T20" fmla="*/ 340 w 779"/>
                <a:gd name="T21" fmla="*/ 1679 h 2533"/>
                <a:gd name="T22" fmla="*/ 397 w 779"/>
                <a:gd name="T23" fmla="*/ 1878 h 2533"/>
                <a:gd name="T24" fmla="*/ 470 w 779"/>
                <a:gd name="T25" fmla="*/ 2052 h 2533"/>
                <a:gd name="T26" fmla="*/ 547 w 779"/>
                <a:gd name="T27" fmla="*/ 2204 h 2533"/>
                <a:gd name="T28" fmla="*/ 624 w 779"/>
                <a:gd name="T29" fmla="*/ 2330 h 2533"/>
                <a:gd name="T30" fmla="*/ 693 w 779"/>
                <a:gd name="T31" fmla="*/ 2427 h 2533"/>
                <a:gd name="T32" fmla="*/ 744 w 779"/>
                <a:gd name="T33" fmla="*/ 2493 h 2533"/>
                <a:gd name="T34" fmla="*/ 774 w 779"/>
                <a:gd name="T35" fmla="*/ 2528 h 2533"/>
                <a:gd name="T36" fmla="*/ 730 w 779"/>
                <a:gd name="T37" fmla="*/ 2515 h 2533"/>
                <a:gd name="T38" fmla="*/ 631 w 779"/>
                <a:gd name="T39" fmla="*/ 2464 h 2533"/>
                <a:gd name="T40" fmla="*/ 527 w 779"/>
                <a:gd name="T41" fmla="*/ 2396 h 2533"/>
                <a:gd name="T42" fmla="*/ 421 w 779"/>
                <a:gd name="T43" fmla="*/ 2301 h 2533"/>
                <a:gd name="T44" fmla="*/ 320 w 779"/>
                <a:gd name="T45" fmla="*/ 2182 h 2533"/>
                <a:gd name="T46" fmla="*/ 225 w 779"/>
                <a:gd name="T47" fmla="*/ 2032 h 2533"/>
                <a:gd name="T48" fmla="*/ 141 w 779"/>
                <a:gd name="T49" fmla="*/ 1851 h 2533"/>
                <a:gd name="T50" fmla="*/ 73 w 779"/>
                <a:gd name="T51" fmla="*/ 1635 h 2533"/>
                <a:gd name="T52" fmla="*/ 24 w 779"/>
                <a:gd name="T53" fmla="*/ 1379 h 2533"/>
                <a:gd name="T54" fmla="*/ 0 w 779"/>
                <a:gd name="T55" fmla="*/ 1119 h 2533"/>
                <a:gd name="T56" fmla="*/ 15 w 779"/>
                <a:gd name="T57" fmla="*/ 905 h 2533"/>
                <a:gd name="T58" fmla="*/ 64 w 779"/>
                <a:gd name="T59" fmla="*/ 715 h 2533"/>
                <a:gd name="T60" fmla="*/ 132 w 779"/>
                <a:gd name="T61" fmla="*/ 547 h 2533"/>
                <a:gd name="T62" fmla="*/ 220 w 779"/>
                <a:gd name="T63" fmla="*/ 406 h 2533"/>
                <a:gd name="T64" fmla="*/ 315 w 779"/>
                <a:gd name="T65" fmla="*/ 287 h 2533"/>
                <a:gd name="T66" fmla="*/ 412 w 779"/>
                <a:gd name="T67" fmla="*/ 190 h 2533"/>
                <a:gd name="T68" fmla="*/ 505 w 779"/>
                <a:gd name="T69" fmla="*/ 113 h 2533"/>
                <a:gd name="T70" fmla="*/ 585 w 779"/>
                <a:gd name="T71" fmla="*/ 56 h 2533"/>
                <a:gd name="T72" fmla="*/ 646 w 779"/>
                <a:gd name="T73" fmla="*/ 20 h 2533"/>
                <a:gd name="T74" fmla="*/ 680 w 779"/>
                <a:gd name="T75" fmla="*/ 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533">
                  <a:moveTo>
                    <a:pt x="684" y="0"/>
                  </a:moveTo>
                  <a:lnTo>
                    <a:pt x="682" y="5"/>
                  </a:lnTo>
                  <a:lnTo>
                    <a:pt x="671" y="18"/>
                  </a:lnTo>
                  <a:lnTo>
                    <a:pt x="653" y="40"/>
                  </a:lnTo>
                  <a:lnTo>
                    <a:pt x="631" y="73"/>
                  </a:lnTo>
                  <a:lnTo>
                    <a:pt x="604" y="113"/>
                  </a:lnTo>
                  <a:lnTo>
                    <a:pt x="576" y="161"/>
                  </a:lnTo>
                  <a:lnTo>
                    <a:pt x="543" y="219"/>
                  </a:lnTo>
                  <a:lnTo>
                    <a:pt x="510" y="285"/>
                  </a:lnTo>
                  <a:lnTo>
                    <a:pt x="474" y="358"/>
                  </a:lnTo>
                  <a:lnTo>
                    <a:pt x="441" y="439"/>
                  </a:lnTo>
                  <a:lnTo>
                    <a:pt x="408" y="530"/>
                  </a:lnTo>
                  <a:lnTo>
                    <a:pt x="377" y="627"/>
                  </a:lnTo>
                  <a:lnTo>
                    <a:pt x="351" y="731"/>
                  </a:lnTo>
                  <a:lnTo>
                    <a:pt x="326" y="843"/>
                  </a:lnTo>
                  <a:lnTo>
                    <a:pt x="309" y="962"/>
                  </a:lnTo>
                  <a:lnTo>
                    <a:pt x="295" y="1090"/>
                  </a:lnTo>
                  <a:lnTo>
                    <a:pt x="289" y="1222"/>
                  </a:lnTo>
                  <a:lnTo>
                    <a:pt x="291" y="1344"/>
                  </a:lnTo>
                  <a:lnTo>
                    <a:pt x="300" y="1461"/>
                  </a:lnTo>
                  <a:lnTo>
                    <a:pt x="318" y="1571"/>
                  </a:lnTo>
                  <a:lnTo>
                    <a:pt x="340" y="1679"/>
                  </a:lnTo>
                  <a:lnTo>
                    <a:pt x="366" y="1781"/>
                  </a:lnTo>
                  <a:lnTo>
                    <a:pt x="397" y="1878"/>
                  </a:lnTo>
                  <a:lnTo>
                    <a:pt x="432" y="1968"/>
                  </a:lnTo>
                  <a:lnTo>
                    <a:pt x="470" y="2052"/>
                  </a:lnTo>
                  <a:lnTo>
                    <a:pt x="507" y="2131"/>
                  </a:lnTo>
                  <a:lnTo>
                    <a:pt x="547" y="2204"/>
                  </a:lnTo>
                  <a:lnTo>
                    <a:pt x="587" y="2270"/>
                  </a:lnTo>
                  <a:lnTo>
                    <a:pt x="624" y="2330"/>
                  </a:lnTo>
                  <a:lnTo>
                    <a:pt x="660" y="2383"/>
                  </a:lnTo>
                  <a:lnTo>
                    <a:pt x="693" y="2427"/>
                  </a:lnTo>
                  <a:lnTo>
                    <a:pt x="721" y="2464"/>
                  </a:lnTo>
                  <a:lnTo>
                    <a:pt x="744" y="2493"/>
                  </a:lnTo>
                  <a:lnTo>
                    <a:pt x="763" y="2515"/>
                  </a:lnTo>
                  <a:lnTo>
                    <a:pt x="774" y="2528"/>
                  </a:lnTo>
                  <a:lnTo>
                    <a:pt x="779" y="2533"/>
                  </a:lnTo>
                  <a:lnTo>
                    <a:pt x="730" y="2515"/>
                  </a:lnTo>
                  <a:lnTo>
                    <a:pt x="682" y="2493"/>
                  </a:lnTo>
                  <a:lnTo>
                    <a:pt x="631" y="2464"/>
                  </a:lnTo>
                  <a:lnTo>
                    <a:pt x="580" y="2433"/>
                  </a:lnTo>
                  <a:lnTo>
                    <a:pt x="527" y="2396"/>
                  </a:lnTo>
                  <a:lnTo>
                    <a:pt x="474" y="2352"/>
                  </a:lnTo>
                  <a:lnTo>
                    <a:pt x="421" y="2301"/>
                  </a:lnTo>
                  <a:lnTo>
                    <a:pt x="371" y="2246"/>
                  </a:lnTo>
                  <a:lnTo>
                    <a:pt x="320" y="2182"/>
                  </a:lnTo>
                  <a:lnTo>
                    <a:pt x="271" y="2111"/>
                  </a:lnTo>
                  <a:lnTo>
                    <a:pt x="225" y="2032"/>
                  </a:lnTo>
                  <a:lnTo>
                    <a:pt x="181" y="1946"/>
                  </a:lnTo>
                  <a:lnTo>
                    <a:pt x="141" y="1851"/>
                  </a:lnTo>
                  <a:lnTo>
                    <a:pt x="106" y="1747"/>
                  </a:lnTo>
                  <a:lnTo>
                    <a:pt x="73" y="1635"/>
                  </a:lnTo>
                  <a:lnTo>
                    <a:pt x="46" y="1511"/>
                  </a:lnTo>
                  <a:lnTo>
                    <a:pt x="24" y="1379"/>
                  </a:lnTo>
                  <a:lnTo>
                    <a:pt x="6" y="1238"/>
                  </a:lnTo>
                  <a:lnTo>
                    <a:pt x="0" y="1119"/>
                  </a:lnTo>
                  <a:lnTo>
                    <a:pt x="4" y="1009"/>
                  </a:lnTo>
                  <a:lnTo>
                    <a:pt x="15" y="905"/>
                  </a:lnTo>
                  <a:lnTo>
                    <a:pt x="35" y="806"/>
                  </a:lnTo>
                  <a:lnTo>
                    <a:pt x="64" y="715"/>
                  </a:lnTo>
                  <a:lnTo>
                    <a:pt x="95" y="629"/>
                  </a:lnTo>
                  <a:lnTo>
                    <a:pt x="132" y="547"/>
                  </a:lnTo>
                  <a:lnTo>
                    <a:pt x="174" y="475"/>
                  </a:lnTo>
                  <a:lnTo>
                    <a:pt x="220" y="406"/>
                  </a:lnTo>
                  <a:lnTo>
                    <a:pt x="267" y="345"/>
                  </a:lnTo>
                  <a:lnTo>
                    <a:pt x="315" y="287"/>
                  </a:lnTo>
                  <a:lnTo>
                    <a:pt x="364" y="234"/>
                  </a:lnTo>
                  <a:lnTo>
                    <a:pt x="412" y="190"/>
                  </a:lnTo>
                  <a:lnTo>
                    <a:pt x="461" y="148"/>
                  </a:lnTo>
                  <a:lnTo>
                    <a:pt x="505" y="113"/>
                  </a:lnTo>
                  <a:lnTo>
                    <a:pt x="547" y="82"/>
                  </a:lnTo>
                  <a:lnTo>
                    <a:pt x="585" y="56"/>
                  </a:lnTo>
                  <a:lnTo>
                    <a:pt x="620" y="36"/>
                  </a:lnTo>
                  <a:lnTo>
                    <a:pt x="646" y="20"/>
                  </a:lnTo>
                  <a:lnTo>
                    <a:pt x="666" y="9"/>
                  </a:lnTo>
                  <a:lnTo>
                    <a:pt x="680" y="3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145"/>
            <p:cNvSpPr>
              <a:spLocks/>
            </p:cNvSpPr>
            <p:nvPr/>
          </p:nvSpPr>
          <p:spPr bwMode="auto">
            <a:xfrm>
              <a:off x="3015527" y="738460"/>
              <a:ext cx="1222638" cy="1829878"/>
            </a:xfrm>
            <a:custGeom>
              <a:avLst/>
              <a:gdLst>
                <a:gd name="T0" fmla="*/ 565 w 1798"/>
                <a:gd name="T1" fmla="*/ 307 h 2691"/>
                <a:gd name="T2" fmla="*/ 578 w 1798"/>
                <a:gd name="T3" fmla="*/ 591 h 2691"/>
                <a:gd name="T4" fmla="*/ 618 w 1798"/>
                <a:gd name="T5" fmla="*/ 743 h 2691"/>
                <a:gd name="T6" fmla="*/ 635 w 1798"/>
                <a:gd name="T7" fmla="*/ 697 h 2691"/>
                <a:gd name="T8" fmla="*/ 679 w 1798"/>
                <a:gd name="T9" fmla="*/ 377 h 2691"/>
                <a:gd name="T10" fmla="*/ 755 w 1798"/>
                <a:gd name="T11" fmla="*/ 132 h 2691"/>
                <a:gd name="T12" fmla="*/ 836 w 1798"/>
                <a:gd name="T13" fmla="*/ 48 h 2691"/>
                <a:gd name="T14" fmla="*/ 942 w 1798"/>
                <a:gd name="T15" fmla="*/ 198 h 2691"/>
                <a:gd name="T16" fmla="*/ 1063 w 1798"/>
                <a:gd name="T17" fmla="*/ 554 h 2691"/>
                <a:gd name="T18" fmla="*/ 1147 w 1798"/>
                <a:gd name="T19" fmla="*/ 787 h 2691"/>
                <a:gd name="T20" fmla="*/ 1194 w 1798"/>
                <a:gd name="T21" fmla="*/ 873 h 2691"/>
                <a:gd name="T22" fmla="*/ 1209 w 1798"/>
                <a:gd name="T23" fmla="*/ 885 h 2691"/>
                <a:gd name="T24" fmla="*/ 1207 w 1798"/>
                <a:gd name="T25" fmla="*/ 710 h 2691"/>
                <a:gd name="T26" fmla="*/ 1169 w 1798"/>
                <a:gd name="T27" fmla="*/ 439 h 2691"/>
                <a:gd name="T28" fmla="*/ 1108 w 1798"/>
                <a:gd name="T29" fmla="*/ 205 h 2691"/>
                <a:gd name="T30" fmla="*/ 1030 w 1798"/>
                <a:gd name="T31" fmla="*/ 95 h 2691"/>
                <a:gd name="T32" fmla="*/ 1028 w 1798"/>
                <a:gd name="T33" fmla="*/ 42 h 2691"/>
                <a:gd name="T34" fmla="*/ 1185 w 1798"/>
                <a:gd name="T35" fmla="*/ 79 h 2691"/>
                <a:gd name="T36" fmla="*/ 1448 w 1798"/>
                <a:gd name="T37" fmla="*/ 318 h 2691"/>
                <a:gd name="T38" fmla="*/ 1651 w 1798"/>
                <a:gd name="T39" fmla="*/ 704 h 2691"/>
                <a:gd name="T40" fmla="*/ 1772 w 1798"/>
                <a:gd name="T41" fmla="*/ 1167 h 2691"/>
                <a:gd name="T42" fmla="*/ 1794 w 1798"/>
                <a:gd name="T43" fmla="*/ 1646 h 2691"/>
                <a:gd name="T44" fmla="*/ 1710 w 1798"/>
                <a:gd name="T45" fmla="*/ 2060 h 2691"/>
                <a:gd name="T46" fmla="*/ 1571 w 1798"/>
                <a:gd name="T47" fmla="*/ 2358 h 2691"/>
                <a:gd name="T48" fmla="*/ 1432 w 1798"/>
                <a:gd name="T49" fmla="*/ 2528 h 2691"/>
                <a:gd name="T50" fmla="*/ 1348 w 1798"/>
                <a:gd name="T51" fmla="*/ 2563 h 2691"/>
                <a:gd name="T52" fmla="*/ 1315 w 1798"/>
                <a:gd name="T53" fmla="*/ 2451 h 2691"/>
                <a:gd name="T54" fmla="*/ 1315 w 1798"/>
                <a:gd name="T55" fmla="*/ 2246 h 2691"/>
                <a:gd name="T56" fmla="*/ 1311 w 1798"/>
                <a:gd name="T57" fmla="*/ 2084 h 2691"/>
                <a:gd name="T58" fmla="*/ 1286 w 1798"/>
                <a:gd name="T59" fmla="*/ 1932 h 2691"/>
                <a:gd name="T60" fmla="*/ 1256 w 1798"/>
                <a:gd name="T61" fmla="*/ 1815 h 2691"/>
                <a:gd name="T62" fmla="*/ 1229 w 1798"/>
                <a:gd name="T63" fmla="*/ 1796 h 2691"/>
                <a:gd name="T64" fmla="*/ 1216 w 1798"/>
                <a:gd name="T65" fmla="*/ 1934 h 2691"/>
                <a:gd name="T66" fmla="*/ 1198 w 1798"/>
                <a:gd name="T67" fmla="*/ 2268 h 2691"/>
                <a:gd name="T68" fmla="*/ 1130 w 1798"/>
                <a:gd name="T69" fmla="*/ 2497 h 2691"/>
                <a:gd name="T70" fmla="*/ 1046 w 1798"/>
                <a:gd name="T71" fmla="*/ 2607 h 2691"/>
                <a:gd name="T72" fmla="*/ 977 w 1798"/>
                <a:gd name="T73" fmla="*/ 2629 h 2691"/>
                <a:gd name="T74" fmla="*/ 852 w 1798"/>
                <a:gd name="T75" fmla="*/ 2506 h 2691"/>
                <a:gd name="T76" fmla="*/ 728 w 1798"/>
                <a:gd name="T77" fmla="*/ 2232 h 2691"/>
                <a:gd name="T78" fmla="*/ 686 w 1798"/>
                <a:gd name="T79" fmla="*/ 2014 h 2691"/>
                <a:gd name="T80" fmla="*/ 657 w 1798"/>
                <a:gd name="T81" fmla="*/ 1875 h 2691"/>
                <a:gd name="T82" fmla="*/ 609 w 1798"/>
                <a:gd name="T83" fmla="*/ 1868 h 2691"/>
                <a:gd name="T84" fmla="*/ 609 w 1798"/>
                <a:gd name="T85" fmla="*/ 2025 h 2691"/>
                <a:gd name="T86" fmla="*/ 640 w 1798"/>
                <a:gd name="T87" fmla="*/ 2265 h 2691"/>
                <a:gd name="T88" fmla="*/ 677 w 1798"/>
                <a:gd name="T89" fmla="*/ 2506 h 2691"/>
                <a:gd name="T90" fmla="*/ 708 w 1798"/>
                <a:gd name="T91" fmla="*/ 2667 h 2691"/>
                <a:gd name="T92" fmla="*/ 699 w 1798"/>
                <a:gd name="T93" fmla="*/ 2684 h 2691"/>
                <a:gd name="T94" fmla="*/ 604 w 1798"/>
                <a:gd name="T95" fmla="*/ 2636 h 2691"/>
                <a:gd name="T96" fmla="*/ 450 w 1798"/>
                <a:gd name="T97" fmla="*/ 2523 h 2691"/>
                <a:gd name="T98" fmla="*/ 278 w 1798"/>
                <a:gd name="T99" fmla="*/ 2329 h 2691"/>
                <a:gd name="T100" fmla="*/ 121 w 1798"/>
                <a:gd name="T101" fmla="*/ 2038 h 2691"/>
                <a:gd name="T102" fmla="*/ 17 w 1798"/>
                <a:gd name="T103" fmla="*/ 1632 h 2691"/>
                <a:gd name="T104" fmla="*/ 6 w 1798"/>
                <a:gd name="T105" fmla="*/ 1103 h 2691"/>
                <a:gd name="T106" fmla="*/ 81 w 1798"/>
                <a:gd name="T107" fmla="*/ 640 h 2691"/>
                <a:gd name="T108" fmla="*/ 207 w 1798"/>
                <a:gd name="T109" fmla="*/ 329 h 2691"/>
                <a:gd name="T110" fmla="*/ 351 w 1798"/>
                <a:gd name="T111" fmla="*/ 139 h 2691"/>
                <a:gd name="T112" fmla="*/ 485 w 1798"/>
                <a:gd name="T113" fmla="*/ 42 h 2691"/>
                <a:gd name="T114" fmla="*/ 580 w 1798"/>
                <a:gd name="T115" fmla="*/ 4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8" h="2691">
                  <a:moveTo>
                    <a:pt x="604" y="0"/>
                  </a:moveTo>
                  <a:lnTo>
                    <a:pt x="585" y="110"/>
                  </a:lnTo>
                  <a:lnTo>
                    <a:pt x="571" y="214"/>
                  </a:lnTo>
                  <a:lnTo>
                    <a:pt x="565" y="307"/>
                  </a:lnTo>
                  <a:lnTo>
                    <a:pt x="562" y="390"/>
                  </a:lnTo>
                  <a:lnTo>
                    <a:pt x="565" y="465"/>
                  </a:lnTo>
                  <a:lnTo>
                    <a:pt x="569" y="532"/>
                  </a:lnTo>
                  <a:lnTo>
                    <a:pt x="578" y="591"/>
                  </a:lnTo>
                  <a:lnTo>
                    <a:pt x="587" y="642"/>
                  </a:lnTo>
                  <a:lnTo>
                    <a:pt x="598" y="684"/>
                  </a:lnTo>
                  <a:lnTo>
                    <a:pt x="609" y="717"/>
                  </a:lnTo>
                  <a:lnTo>
                    <a:pt x="618" y="743"/>
                  </a:lnTo>
                  <a:lnTo>
                    <a:pt x="626" y="763"/>
                  </a:lnTo>
                  <a:lnTo>
                    <a:pt x="631" y="774"/>
                  </a:lnTo>
                  <a:lnTo>
                    <a:pt x="633" y="776"/>
                  </a:lnTo>
                  <a:lnTo>
                    <a:pt x="635" y="697"/>
                  </a:lnTo>
                  <a:lnTo>
                    <a:pt x="642" y="615"/>
                  </a:lnTo>
                  <a:lnTo>
                    <a:pt x="651" y="534"/>
                  </a:lnTo>
                  <a:lnTo>
                    <a:pt x="664" y="454"/>
                  </a:lnTo>
                  <a:lnTo>
                    <a:pt x="679" y="377"/>
                  </a:lnTo>
                  <a:lnTo>
                    <a:pt x="695" y="307"/>
                  </a:lnTo>
                  <a:lnTo>
                    <a:pt x="715" y="240"/>
                  </a:lnTo>
                  <a:lnTo>
                    <a:pt x="735" y="181"/>
                  </a:lnTo>
                  <a:lnTo>
                    <a:pt x="755" y="132"/>
                  </a:lnTo>
                  <a:lnTo>
                    <a:pt x="774" y="93"/>
                  </a:lnTo>
                  <a:lnTo>
                    <a:pt x="794" y="64"/>
                  </a:lnTo>
                  <a:lnTo>
                    <a:pt x="812" y="51"/>
                  </a:lnTo>
                  <a:lnTo>
                    <a:pt x="836" y="48"/>
                  </a:lnTo>
                  <a:lnTo>
                    <a:pt x="863" y="64"/>
                  </a:lnTo>
                  <a:lnTo>
                    <a:pt x="887" y="95"/>
                  </a:lnTo>
                  <a:lnTo>
                    <a:pt x="913" y="139"/>
                  </a:lnTo>
                  <a:lnTo>
                    <a:pt x="942" y="198"/>
                  </a:lnTo>
                  <a:lnTo>
                    <a:pt x="971" y="269"/>
                  </a:lnTo>
                  <a:lnTo>
                    <a:pt x="999" y="353"/>
                  </a:lnTo>
                  <a:lnTo>
                    <a:pt x="1033" y="448"/>
                  </a:lnTo>
                  <a:lnTo>
                    <a:pt x="1063" y="554"/>
                  </a:lnTo>
                  <a:lnTo>
                    <a:pt x="1088" y="631"/>
                  </a:lnTo>
                  <a:lnTo>
                    <a:pt x="1110" y="693"/>
                  </a:lnTo>
                  <a:lnTo>
                    <a:pt x="1130" y="746"/>
                  </a:lnTo>
                  <a:lnTo>
                    <a:pt x="1147" y="787"/>
                  </a:lnTo>
                  <a:lnTo>
                    <a:pt x="1161" y="818"/>
                  </a:lnTo>
                  <a:lnTo>
                    <a:pt x="1174" y="843"/>
                  </a:lnTo>
                  <a:lnTo>
                    <a:pt x="1185" y="860"/>
                  </a:lnTo>
                  <a:lnTo>
                    <a:pt x="1194" y="873"/>
                  </a:lnTo>
                  <a:lnTo>
                    <a:pt x="1200" y="880"/>
                  </a:lnTo>
                  <a:lnTo>
                    <a:pt x="1205" y="885"/>
                  </a:lnTo>
                  <a:lnTo>
                    <a:pt x="1207" y="885"/>
                  </a:lnTo>
                  <a:lnTo>
                    <a:pt x="1209" y="885"/>
                  </a:lnTo>
                  <a:lnTo>
                    <a:pt x="1211" y="858"/>
                  </a:lnTo>
                  <a:lnTo>
                    <a:pt x="1211" y="818"/>
                  </a:lnTo>
                  <a:lnTo>
                    <a:pt x="1211" y="770"/>
                  </a:lnTo>
                  <a:lnTo>
                    <a:pt x="1207" y="710"/>
                  </a:lnTo>
                  <a:lnTo>
                    <a:pt x="1200" y="646"/>
                  </a:lnTo>
                  <a:lnTo>
                    <a:pt x="1191" y="580"/>
                  </a:lnTo>
                  <a:lnTo>
                    <a:pt x="1180" y="510"/>
                  </a:lnTo>
                  <a:lnTo>
                    <a:pt x="1169" y="439"/>
                  </a:lnTo>
                  <a:lnTo>
                    <a:pt x="1156" y="373"/>
                  </a:lnTo>
                  <a:lnTo>
                    <a:pt x="1141" y="309"/>
                  </a:lnTo>
                  <a:lnTo>
                    <a:pt x="1125" y="254"/>
                  </a:lnTo>
                  <a:lnTo>
                    <a:pt x="1108" y="205"/>
                  </a:lnTo>
                  <a:lnTo>
                    <a:pt x="1090" y="168"/>
                  </a:lnTo>
                  <a:lnTo>
                    <a:pt x="1072" y="143"/>
                  </a:lnTo>
                  <a:lnTo>
                    <a:pt x="1046" y="117"/>
                  </a:lnTo>
                  <a:lnTo>
                    <a:pt x="1030" y="95"/>
                  </a:lnTo>
                  <a:lnTo>
                    <a:pt x="1022" y="75"/>
                  </a:lnTo>
                  <a:lnTo>
                    <a:pt x="1022" y="60"/>
                  </a:lnTo>
                  <a:lnTo>
                    <a:pt x="1024" y="48"/>
                  </a:lnTo>
                  <a:lnTo>
                    <a:pt x="1028" y="42"/>
                  </a:lnTo>
                  <a:lnTo>
                    <a:pt x="1035" y="37"/>
                  </a:lnTo>
                  <a:lnTo>
                    <a:pt x="1035" y="35"/>
                  </a:lnTo>
                  <a:lnTo>
                    <a:pt x="1112" y="51"/>
                  </a:lnTo>
                  <a:lnTo>
                    <a:pt x="1185" y="79"/>
                  </a:lnTo>
                  <a:lnTo>
                    <a:pt x="1253" y="121"/>
                  </a:lnTo>
                  <a:lnTo>
                    <a:pt x="1322" y="176"/>
                  </a:lnTo>
                  <a:lnTo>
                    <a:pt x="1386" y="240"/>
                  </a:lnTo>
                  <a:lnTo>
                    <a:pt x="1448" y="318"/>
                  </a:lnTo>
                  <a:lnTo>
                    <a:pt x="1505" y="404"/>
                  </a:lnTo>
                  <a:lnTo>
                    <a:pt x="1558" y="496"/>
                  </a:lnTo>
                  <a:lnTo>
                    <a:pt x="1606" y="598"/>
                  </a:lnTo>
                  <a:lnTo>
                    <a:pt x="1651" y="704"/>
                  </a:lnTo>
                  <a:lnTo>
                    <a:pt x="1688" y="814"/>
                  </a:lnTo>
                  <a:lnTo>
                    <a:pt x="1721" y="931"/>
                  </a:lnTo>
                  <a:lnTo>
                    <a:pt x="1750" y="1048"/>
                  </a:lnTo>
                  <a:lnTo>
                    <a:pt x="1772" y="1167"/>
                  </a:lnTo>
                  <a:lnTo>
                    <a:pt x="1787" y="1288"/>
                  </a:lnTo>
                  <a:lnTo>
                    <a:pt x="1796" y="1407"/>
                  </a:lnTo>
                  <a:lnTo>
                    <a:pt x="1798" y="1524"/>
                  </a:lnTo>
                  <a:lnTo>
                    <a:pt x="1794" y="1646"/>
                  </a:lnTo>
                  <a:lnTo>
                    <a:pt x="1781" y="1760"/>
                  </a:lnTo>
                  <a:lnTo>
                    <a:pt x="1763" y="1868"/>
                  </a:lnTo>
                  <a:lnTo>
                    <a:pt x="1739" y="1968"/>
                  </a:lnTo>
                  <a:lnTo>
                    <a:pt x="1710" y="2060"/>
                  </a:lnTo>
                  <a:lnTo>
                    <a:pt x="1677" y="2146"/>
                  </a:lnTo>
                  <a:lnTo>
                    <a:pt x="1644" y="2223"/>
                  </a:lnTo>
                  <a:lnTo>
                    <a:pt x="1606" y="2294"/>
                  </a:lnTo>
                  <a:lnTo>
                    <a:pt x="1571" y="2358"/>
                  </a:lnTo>
                  <a:lnTo>
                    <a:pt x="1534" y="2413"/>
                  </a:lnTo>
                  <a:lnTo>
                    <a:pt x="1498" y="2459"/>
                  </a:lnTo>
                  <a:lnTo>
                    <a:pt x="1463" y="2499"/>
                  </a:lnTo>
                  <a:lnTo>
                    <a:pt x="1432" y="2528"/>
                  </a:lnTo>
                  <a:lnTo>
                    <a:pt x="1406" y="2550"/>
                  </a:lnTo>
                  <a:lnTo>
                    <a:pt x="1384" y="2563"/>
                  </a:lnTo>
                  <a:lnTo>
                    <a:pt x="1366" y="2568"/>
                  </a:lnTo>
                  <a:lnTo>
                    <a:pt x="1348" y="2563"/>
                  </a:lnTo>
                  <a:lnTo>
                    <a:pt x="1335" y="2548"/>
                  </a:lnTo>
                  <a:lnTo>
                    <a:pt x="1324" y="2523"/>
                  </a:lnTo>
                  <a:lnTo>
                    <a:pt x="1317" y="2490"/>
                  </a:lnTo>
                  <a:lnTo>
                    <a:pt x="1315" y="2451"/>
                  </a:lnTo>
                  <a:lnTo>
                    <a:pt x="1313" y="2404"/>
                  </a:lnTo>
                  <a:lnTo>
                    <a:pt x="1313" y="2356"/>
                  </a:lnTo>
                  <a:lnTo>
                    <a:pt x="1315" y="2301"/>
                  </a:lnTo>
                  <a:lnTo>
                    <a:pt x="1315" y="2246"/>
                  </a:lnTo>
                  <a:lnTo>
                    <a:pt x="1317" y="2186"/>
                  </a:lnTo>
                  <a:lnTo>
                    <a:pt x="1315" y="2155"/>
                  </a:lnTo>
                  <a:lnTo>
                    <a:pt x="1313" y="2122"/>
                  </a:lnTo>
                  <a:lnTo>
                    <a:pt x="1311" y="2084"/>
                  </a:lnTo>
                  <a:lnTo>
                    <a:pt x="1306" y="2047"/>
                  </a:lnTo>
                  <a:lnTo>
                    <a:pt x="1300" y="2007"/>
                  </a:lnTo>
                  <a:lnTo>
                    <a:pt x="1293" y="1968"/>
                  </a:lnTo>
                  <a:lnTo>
                    <a:pt x="1286" y="1932"/>
                  </a:lnTo>
                  <a:lnTo>
                    <a:pt x="1280" y="1897"/>
                  </a:lnTo>
                  <a:lnTo>
                    <a:pt x="1271" y="1864"/>
                  </a:lnTo>
                  <a:lnTo>
                    <a:pt x="1264" y="1837"/>
                  </a:lnTo>
                  <a:lnTo>
                    <a:pt x="1256" y="1815"/>
                  </a:lnTo>
                  <a:lnTo>
                    <a:pt x="1249" y="1798"/>
                  </a:lnTo>
                  <a:lnTo>
                    <a:pt x="1240" y="1789"/>
                  </a:lnTo>
                  <a:lnTo>
                    <a:pt x="1233" y="1789"/>
                  </a:lnTo>
                  <a:lnTo>
                    <a:pt x="1229" y="1796"/>
                  </a:lnTo>
                  <a:lnTo>
                    <a:pt x="1222" y="1813"/>
                  </a:lnTo>
                  <a:lnTo>
                    <a:pt x="1220" y="1842"/>
                  </a:lnTo>
                  <a:lnTo>
                    <a:pt x="1216" y="1882"/>
                  </a:lnTo>
                  <a:lnTo>
                    <a:pt x="1216" y="1934"/>
                  </a:lnTo>
                  <a:lnTo>
                    <a:pt x="1216" y="2001"/>
                  </a:lnTo>
                  <a:lnTo>
                    <a:pt x="1214" y="2100"/>
                  </a:lnTo>
                  <a:lnTo>
                    <a:pt x="1209" y="2188"/>
                  </a:lnTo>
                  <a:lnTo>
                    <a:pt x="1198" y="2268"/>
                  </a:lnTo>
                  <a:lnTo>
                    <a:pt x="1185" y="2338"/>
                  </a:lnTo>
                  <a:lnTo>
                    <a:pt x="1169" y="2400"/>
                  </a:lnTo>
                  <a:lnTo>
                    <a:pt x="1150" y="2453"/>
                  </a:lnTo>
                  <a:lnTo>
                    <a:pt x="1130" y="2497"/>
                  </a:lnTo>
                  <a:lnTo>
                    <a:pt x="1108" y="2534"/>
                  </a:lnTo>
                  <a:lnTo>
                    <a:pt x="1088" y="2565"/>
                  </a:lnTo>
                  <a:lnTo>
                    <a:pt x="1066" y="2590"/>
                  </a:lnTo>
                  <a:lnTo>
                    <a:pt x="1046" y="2607"/>
                  </a:lnTo>
                  <a:lnTo>
                    <a:pt x="1028" y="2621"/>
                  </a:lnTo>
                  <a:lnTo>
                    <a:pt x="1013" y="2629"/>
                  </a:lnTo>
                  <a:lnTo>
                    <a:pt x="999" y="2634"/>
                  </a:lnTo>
                  <a:lnTo>
                    <a:pt x="977" y="2629"/>
                  </a:lnTo>
                  <a:lnTo>
                    <a:pt x="951" y="2616"/>
                  </a:lnTo>
                  <a:lnTo>
                    <a:pt x="920" y="2590"/>
                  </a:lnTo>
                  <a:lnTo>
                    <a:pt x="887" y="2552"/>
                  </a:lnTo>
                  <a:lnTo>
                    <a:pt x="852" y="2506"/>
                  </a:lnTo>
                  <a:lnTo>
                    <a:pt x="816" y="2446"/>
                  </a:lnTo>
                  <a:lnTo>
                    <a:pt x="781" y="2376"/>
                  </a:lnTo>
                  <a:lnTo>
                    <a:pt x="748" y="2294"/>
                  </a:lnTo>
                  <a:lnTo>
                    <a:pt x="728" y="2232"/>
                  </a:lnTo>
                  <a:lnTo>
                    <a:pt x="713" y="2173"/>
                  </a:lnTo>
                  <a:lnTo>
                    <a:pt x="702" y="2115"/>
                  </a:lnTo>
                  <a:lnTo>
                    <a:pt x="693" y="2062"/>
                  </a:lnTo>
                  <a:lnTo>
                    <a:pt x="686" y="2014"/>
                  </a:lnTo>
                  <a:lnTo>
                    <a:pt x="682" y="1970"/>
                  </a:lnTo>
                  <a:lnTo>
                    <a:pt x="675" y="1932"/>
                  </a:lnTo>
                  <a:lnTo>
                    <a:pt x="668" y="1899"/>
                  </a:lnTo>
                  <a:lnTo>
                    <a:pt x="657" y="1875"/>
                  </a:lnTo>
                  <a:lnTo>
                    <a:pt x="644" y="1857"/>
                  </a:lnTo>
                  <a:lnTo>
                    <a:pt x="626" y="1848"/>
                  </a:lnTo>
                  <a:lnTo>
                    <a:pt x="615" y="1853"/>
                  </a:lnTo>
                  <a:lnTo>
                    <a:pt x="609" y="1868"/>
                  </a:lnTo>
                  <a:lnTo>
                    <a:pt x="604" y="1895"/>
                  </a:lnTo>
                  <a:lnTo>
                    <a:pt x="604" y="1930"/>
                  </a:lnTo>
                  <a:lnTo>
                    <a:pt x="607" y="1974"/>
                  </a:lnTo>
                  <a:lnTo>
                    <a:pt x="609" y="2025"/>
                  </a:lnTo>
                  <a:lnTo>
                    <a:pt x="615" y="2080"/>
                  </a:lnTo>
                  <a:lnTo>
                    <a:pt x="622" y="2140"/>
                  </a:lnTo>
                  <a:lnTo>
                    <a:pt x="631" y="2201"/>
                  </a:lnTo>
                  <a:lnTo>
                    <a:pt x="640" y="2265"/>
                  </a:lnTo>
                  <a:lnTo>
                    <a:pt x="649" y="2327"/>
                  </a:lnTo>
                  <a:lnTo>
                    <a:pt x="660" y="2391"/>
                  </a:lnTo>
                  <a:lnTo>
                    <a:pt x="668" y="2451"/>
                  </a:lnTo>
                  <a:lnTo>
                    <a:pt x="677" y="2506"/>
                  </a:lnTo>
                  <a:lnTo>
                    <a:pt x="688" y="2557"/>
                  </a:lnTo>
                  <a:lnTo>
                    <a:pt x="695" y="2601"/>
                  </a:lnTo>
                  <a:lnTo>
                    <a:pt x="702" y="2638"/>
                  </a:lnTo>
                  <a:lnTo>
                    <a:pt x="708" y="2667"/>
                  </a:lnTo>
                  <a:lnTo>
                    <a:pt x="710" y="2684"/>
                  </a:lnTo>
                  <a:lnTo>
                    <a:pt x="713" y="2691"/>
                  </a:lnTo>
                  <a:lnTo>
                    <a:pt x="708" y="2689"/>
                  </a:lnTo>
                  <a:lnTo>
                    <a:pt x="699" y="2684"/>
                  </a:lnTo>
                  <a:lnTo>
                    <a:pt x="682" y="2678"/>
                  </a:lnTo>
                  <a:lnTo>
                    <a:pt x="660" y="2669"/>
                  </a:lnTo>
                  <a:lnTo>
                    <a:pt x="635" y="2654"/>
                  </a:lnTo>
                  <a:lnTo>
                    <a:pt x="604" y="2636"/>
                  </a:lnTo>
                  <a:lnTo>
                    <a:pt x="569" y="2614"/>
                  </a:lnTo>
                  <a:lnTo>
                    <a:pt x="532" y="2590"/>
                  </a:lnTo>
                  <a:lnTo>
                    <a:pt x="492" y="2559"/>
                  </a:lnTo>
                  <a:lnTo>
                    <a:pt x="450" y="2523"/>
                  </a:lnTo>
                  <a:lnTo>
                    <a:pt x="408" y="2484"/>
                  </a:lnTo>
                  <a:lnTo>
                    <a:pt x="364" y="2437"/>
                  </a:lnTo>
                  <a:lnTo>
                    <a:pt x="320" y="2387"/>
                  </a:lnTo>
                  <a:lnTo>
                    <a:pt x="278" y="2329"/>
                  </a:lnTo>
                  <a:lnTo>
                    <a:pt x="234" y="2265"/>
                  </a:lnTo>
                  <a:lnTo>
                    <a:pt x="194" y="2197"/>
                  </a:lnTo>
                  <a:lnTo>
                    <a:pt x="156" y="2122"/>
                  </a:lnTo>
                  <a:lnTo>
                    <a:pt x="121" y="2038"/>
                  </a:lnTo>
                  <a:lnTo>
                    <a:pt x="88" y="1948"/>
                  </a:lnTo>
                  <a:lnTo>
                    <a:pt x="59" y="1851"/>
                  </a:lnTo>
                  <a:lnTo>
                    <a:pt x="35" y="1745"/>
                  </a:lnTo>
                  <a:lnTo>
                    <a:pt x="17" y="1632"/>
                  </a:lnTo>
                  <a:lnTo>
                    <a:pt x="4" y="1513"/>
                  </a:lnTo>
                  <a:lnTo>
                    <a:pt x="0" y="1383"/>
                  </a:lnTo>
                  <a:lnTo>
                    <a:pt x="0" y="1244"/>
                  </a:lnTo>
                  <a:lnTo>
                    <a:pt x="6" y="1103"/>
                  </a:lnTo>
                  <a:lnTo>
                    <a:pt x="20" y="971"/>
                  </a:lnTo>
                  <a:lnTo>
                    <a:pt x="35" y="851"/>
                  </a:lnTo>
                  <a:lnTo>
                    <a:pt x="57" y="741"/>
                  </a:lnTo>
                  <a:lnTo>
                    <a:pt x="81" y="640"/>
                  </a:lnTo>
                  <a:lnTo>
                    <a:pt x="110" y="549"/>
                  </a:lnTo>
                  <a:lnTo>
                    <a:pt x="139" y="468"/>
                  </a:lnTo>
                  <a:lnTo>
                    <a:pt x="172" y="395"/>
                  </a:lnTo>
                  <a:lnTo>
                    <a:pt x="207" y="329"/>
                  </a:lnTo>
                  <a:lnTo>
                    <a:pt x="242" y="271"/>
                  </a:lnTo>
                  <a:lnTo>
                    <a:pt x="278" y="221"/>
                  </a:lnTo>
                  <a:lnTo>
                    <a:pt x="315" y="176"/>
                  </a:lnTo>
                  <a:lnTo>
                    <a:pt x="351" y="139"/>
                  </a:lnTo>
                  <a:lnTo>
                    <a:pt x="388" y="108"/>
                  </a:lnTo>
                  <a:lnTo>
                    <a:pt x="421" y="82"/>
                  </a:lnTo>
                  <a:lnTo>
                    <a:pt x="454" y="60"/>
                  </a:lnTo>
                  <a:lnTo>
                    <a:pt x="485" y="42"/>
                  </a:lnTo>
                  <a:lnTo>
                    <a:pt x="514" y="29"/>
                  </a:lnTo>
                  <a:lnTo>
                    <a:pt x="540" y="18"/>
                  </a:lnTo>
                  <a:lnTo>
                    <a:pt x="562" y="11"/>
                  </a:lnTo>
                  <a:lnTo>
                    <a:pt x="580" y="4"/>
                  </a:lnTo>
                  <a:lnTo>
                    <a:pt x="593" y="2"/>
                  </a:lnTo>
                  <a:lnTo>
                    <a:pt x="60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146"/>
            <p:cNvSpPr>
              <a:spLocks/>
            </p:cNvSpPr>
            <p:nvPr/>
          </p:nvSpPr>
          <p:spPr bwMode="auto">
            <a:xfrm>
              <a:off x="3958006" y="777219"/>
              <a:ext cx="544680" cy="1648998"/>
            </a:xfrm>
            <a:custGeom>
              <a:avLst/>
              <a:gdLst>
                <a:gd name="T0" fmla="*/ 4 w 801"/>
                <a:gd name="T1" fmla="*/ 3 h 2425"/>
                <a:gd name="T2" fmla="*/ 35 w 801"/>
                <a:gd name="T3" fmla="*/ 14 h 2425"/>
                <a:gd name="T4" fmla="*/ 95 w 801"/>
                <a:gd name="T5" fmla="*/ 38 h 2425"/>
                <a:gd name="T6" fmla="*/ 172 w 801"/>
                <a:gd name="T7" fmla="*/ 82 h 2425"/>
                <a:gd name="T8" fmla="*/ 265 w 801"/>
                <a:gd name="T9" fmla="*/ 148 h 2425"/>
                <a:gd name="T10" fmla="*/ 364 w 801"/>
                <a:gd name="T11" fmla="*/ 236 h 2425"/>
                <a:gd name="T12" fmla="*/ 468 w 801"/>
                <a:gd name="T13" fmla="*/ 355 h 2425"/>
                <a:gd name="T14" fmla="*/ 567 w 801"/>
                <a:gd name="T15" fmla="*/ 505 h 2425"/>
                <a:gd name="T16" fmla="*/ 657 w 801"/>
                <a:gd name="T17" fmla="*/ 693 h 2425"/>
                <a:gd name="T18" fmla="*/ 732 w 801"/>
                <a:gd name="T19" fmla="*/ 918 h 2425"/>
                <a:gd name="T20" fmla="*/ 785 w 801"/>
                <a:gd name="T21" fmla="*/ 1169 h 2425"/>
                <a:gd name="T22" fmla="*/ 801 w 801"/>
                <a:gd name="T23" fmla="*/ 1399 h 2425"/>
                <a:gd name="T24" fmla="*/ 788 w 801"/>
                <a:gd name="T25" fmla="*/ 1600 h 2425"/>
                <a:gd name="T26" fmla="*/ 750 w 801"/>
                <a:gd name="T27" fmla="*/ 1778 h 2425"/>
                <a:gd name="T28" fmla="*/ 695 w 801"/>
                <a:gd name="T29" fmla="*/ 1933 h 2425"/>
                <a:gd name="T30" fmla="*/ 627 w 801"/>
                <a:gd name="T31" fmla="*/ 2063 h 2425"/>
                <a:gd name="T32" fmla="*/ 551 w 801"/>
                <a:gd name="T33" fmla="*/ 2173 h 2425"/>
                <a:gd name="T34" fmla="*/ 474 w 801"/>
                <a:gd name="T35" fmla="*/ 2261 h 2425"/>
                <a:gd name="T36" fmla="*/ 404 w 801"/>
                <a:gd name="T37" fmla="*/ 2332 h 2425"/>
                <a:gd name="T38" fmla="*/ 342 w 801"/>
                <a:gd name="T39" fmla="*/ 2383 h 2425"/>
                <a:gd name="T40" fmla="*/ 298 w 801"/>
                <a:gd name="T41" fmla="*/ 2418 h 2425"/>
                <a:gd name="T42" fmla="*/ 278 w 801"/>
                <a:gd name="T43" fmla="*/ 2425 h 2425"/>
                <a:gd name="T44" fmla="*/ 284 w 801"/>
                <a:gd name="T45" fmla="*/ 2396 h 2425"/>
                <a:gd name="T46" fmla="*/ 309 w 801"/>
                <a:gd name="T47" fmla="*/ 2334 h 2425"/>
                <a:gd name="T48" fmla="*/ 346 w 801"/>
                <a:gd name="T49" fmla="*/ 2246 h 2425"/>
                <a:gd name="T50" fmla="*/ 393 w 801"/>
                <a:gd name="T51" fmla="*/ 2129 h 2425"/>
                <a:gd name="T52" fmla="*/ 439 w 801"/>
                <a:gd name="T53" fmla="*/ 1992 h 2425"/>
                <a:gd name="T54" fmla="*/ 485 w 801"/>
                <a:gd name="T55" fmla="*/ 1836 h 2425"/>
                <a:gd name="T56" fmla="*/ 521 w 801"/>
                <a:gd name="T57" fmla="*/ 1664 h 2425"/>
                <a:gd name="T58" fmla="*/ 543 w 801"/>
                <a:gd name="T59" fmla="*/ 1476 h 2425"/>
                <a:gd name="T60" fmla="*/ 545 w 801"/>
                <a:gd name="T61" fmla="*/ 1282 h 2425"/>
                <a:gd name="T62" fmla="*/ 523 w 801"/>
                <a:gd name="T63" fmla="*/ 1079 h 2425"/>
                <a:gd name="T64" fmla="*/ 461 w 801"/>
                <a:gd name="T65" fmla="*/ 821 h 2425"/>
                <a:gd name="T66" fmla="*/ 382 w 801"/>
                <a:gd name="T67" fmla="*/ 600 h 2425"/>
                <a:gd name="T68" fmla="*/ 291 w 801"/>
                <a:gd name="T69" fmla="*/ 419 h 2425"/>
                <a:gd name="T70" fmla="*/ 201 w 801"/>
                <a:gd name="T71" fmla="*/ 272 h 2425"/>
                <a:gd name="T72" fmla="*/ 117 w 801"/>
                <a:gd name="T73" fmla="*/ 159 h 2425"/>
                <a:gd name="T74" fmla="*/ 50 w 801"/>
                <a:gd name="T75" fmla="*/ 78 h 2425"/>
                <a:gd name="T76" fmla="*/ 9 w 801"/>
                <a:gd name="T77" fmla="*/ 27 h 2425"/>
                <a:gd name="T78" fmla="*/ 0 w 801"/>
                <a:gd name="T79" fmla="*/ 0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1" h="2425">
                  <a:moveTo>
                    <a:pt x="0" y="0"/>
                  </a:moveTo>
                  <a:lnTo>
                    <a:pt x="4" y="3"/>
                  </a:lnTo>
                  <a:lnTo>
                    <a:pt x="17" y="7"/>
                  </a:lnTo>
                  <a:lnTo>
                    <a:pt x="35" y="14"/>
                  </a:lnTo>
                  <a:lnTo>
                    <a:pt x="62" y="25"/>
                  </a:lnTo>
                  <a:lnTo>
                    <a:pt x="95" y="38"/>
                  </a:lnTo>
                  <a:lnTo>
                    <a:pt x="130" y="58"/>
                  </a:lnTo>
                  <a:lnTo>
                    <a:pt x="172" y="82"/>
                  </a:lnTo>
                  <a:lnTo>
                    <a:pt x="216" y="113"/>
                  </a:lnTo>
                  <a:lnTo>
                    <a:pt x="265" y="148"/>
                  </a:lnTo>
                  <a:lnTo>
                    <a:pt x="313" y="190"/>
                  </a:lnTo>
                  <a:lnTo>
                    <a:pt x="364" y="236"/>
                  </a:lnTo>
                  <a:lnTo>
                    <a:pt x="415" y="294"/>
                  </a:lnTo>
                  <a:lnTo>
                    <a:pt x="468" y="355"/>
                  </a:lnTo>
                  <a:lnTo>
                    <a:pt x="518" y="426"/>
                  </a:lnTo>
                  <a:lnTo>
                    <a:pt x="567" y="505"/>
                  </a:lnTo>
                  <a:lnTo>
                    <a:pt x="613" y="596"/>
                  </a:lnTo>
                  <a:lnTo>
                    <a:pt x="657" y="693"/>
                  </a:lnTo>
                  <a:lnTo>
                    <a:pt x="697" y="801"/>
                  </a:lnTo>
                  <a:lnTo>
                    <a:pt x="732" y="918"/>
                  </a:lnTo>
                  <a:lnTo>
                    <a:pt x="763" y="1046"/>
                  </a:lnTo>
                  <a:lnTo>
                    <a:pt x="785" y="1169"/>
                  </a:lnTo>
                  <a:lnTo>
                    <a:pt x="796" y="1289"/>
                  </a:lnTo>
                  <a:lnTo>
                    <a:pt x="801" y="1399"/>
                  </a:lnTo>
                  <a:lnTo>
                    <a:pt x="799" y="1502"/>
                  </a:lnTo>
                  <a:lnTo>
                    <a:pt x="788" y="1600"/>
                  </a:lnTo>
                  <a:lnTo>
                    <a:pt x="772" y="1692"/>
                  </a:lnTo>
                  <a:lnTo>
                    <a:pt x="750" y="1778"/>
                  </a:lnTo>
                  <a:lnTo>
                    <a:pt x="724" y="1858"/>
                  </a:lnTo>
                  <a:lnTo>
                    <a:pt x="695" y="1933"/>
                  </a:lnTo>
                  <a:lnTo>
                    <a:pt x="662" y="2001"/>
                  </a:lnTo>
                  <a:lnTo>
                    <a:pt x="627" y="2063"/>
                  </a:lnTo>
                  <a:lnTo>
                    <a:pt x="589" y="2120"/>
                  </a:lnTo>
                  <a:lnTo>
                    <a:pt x="551" y="2173"/>
                  </a:lnTo>
                  <a:lnTo>
                    <a:pt x="512" y="2219"/>
                  </a:lnTo>
                  <a:lnTo>
                    <a:pt x="474" y="2261"/>
                  </a:lnTo>
                  <a:lnTo>
                    <a:pt x="437" y="2299"/>
                  </a:lnTo>
                  <a:lnTo>
                    <a:pt x="404" y="2332"/>
                  </a:lnTo>
                  <a:lnTo>
                    <a:pt x="370" y="2361"/>
                  </a:lnTo>
                  <a:lnTo>
                    <a:pt x="342" y="2383"/>
                  </a:lnTo>
                  <a:lnTo>
                    <a:pt x="318" y="2402"/>
                  </a:lnTo>
                  <a:lnTo>
                    <a:pt x="298" y="2418"/>
                  </a:lnTo>
                  <a:lnTo>
                    <a:pt x="284" y="2425"/>
                  </a:lnTo>
                  <a:lnTo>
                    <a:pt x="278" y="2425"/>
                  </a:lnTo>
                  <a:lnTo>
                    <a:pt x="278" y="2414"/>
                  </a:lnTo>
                  <a:lnTo>
                    <a:pt x="284" y="2396"/>
                  </a:lnTo>
                  <a:lnTo>
                    <a:pt x="295" y="2369"/>
                  </a:lnTo>
                  <a:lnTo>
                    <a:pt x="309" y="2334"/>
                  </a:lnTo>
                  <a:lnTo>
                    <a:pt x="326" y="2292"/>
                  </a:lnTo>
                  <a:lnTo>
                    <a:pt x="346" y="2246"/>
                  </a:lnTo>
                  <a:lnTo>
                    <a:pt x="368" y="2191"/>
                  </a:lnTo>
                  <a:lnTo>
                    <a:pt x="393" y="2129"/>
                  </a:lnTo>
                  <a:lnTo>
                    <a:pt x="415" y="2063"/>
                  </a:lnTo>
                  <a:lnTo>
                    <a:pt x="439" y="1992"/>
                  </a:lnTo>
                  <a:lnTo>
                    <a:pt x="463" y="1915"/>
                  </a:lnTo>
                  <a:lnTo>
                    <a:pt x="485" y="1836"/>
                  </a:lnTo>
                  <a:lnTo>
                    <a:pt x="503" y="1752"/>
                  </a:lnTo>
                  <a:lnTo>
                    <a:pt x="521" y="1664"/>
                  </a:lnTo>
                  <a:lnTo>
                    <a:pt x="534" y="1571"/>
                  </a:lnTo>
                  <a:lnTo>
                    <a:pt x="543" y="1476"/>
                  </a:lnTo>
                  <a:lnTo>
                    <a:pt x="547" y="1381"/>
                  </a:lnTo>
                  <a:lnTo>
                    <a:pt x="545" y="1282"/>
                  </a:lnTo>
                  <a:lnTo>
                    <a:pt x="538" y="1180"/>
                  </a:lnTo>
                  <a:lnTo>
                    <a:pt x="523" y="1079"/>
                  </a:lnTo>
                  <a:lnTo>
                    <a:pt x="494" y="944"/>
                  </a:lnTo>
                  <a:lnTo>
                    <a:pt x="461" y="821"/>
                  </a:lnTo>
                  <a:lnTo>
                    <a:pt x="423" y="706"/>
                  </a:lnTo>
                  <a:lnTo>
                    <a:pt x="382" y="600"/>
                  </a:lnTo>
                  <a:lnTo>
                    <a:pt x="337" y="505"/>
                  </a:lnTo>
                  <a:lnTo>
                    <a:pt x="291" y="419"/>
                  </a:lnTo>
                  <a:lnTo>
                    <a:pt x="245" y="340"/>
                  </a:lnTo>
                  <a:lnTo>
                    <a:pt x="201" y="272"/>
                  </a:lnTo>
                  <a:lnTo>
                    <a:pt x="156" y="212"/>
                  </a:lnTo>
                  <a:lnTo>
                    <a:pt x="117" y="159"/>
                  </a:lnTo>
                  <a:lnTo>
                    <a:pt x="81" y="115"/>
                  </a:lnTo>
                  <a:lnTo>
                    <a:pt x="50" y="78"/>
                  </a:lnTo>
                  <a:lnTo>
                    <a:pt x="26" y="49"/>
                  </a:lnTo>
                  <a:lnTo>
                    <a:pt x="9" y="27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147"/>
            <p:cNvSpPr>
              <a:spLocks/>
            </p:cNvSpPr>
            <p:nvPr/>
          </p:nvSpPr>
          <p:spPr bwMode="auto">
            <a:xfrm>
              <a:off x="4166086" y="807139"/>
              <a:ext cx="489599" cy="1262078"/>
            </a:xfrm>
            <a:custGeom>
              <a:avLst/>
              <a:gdLst>
                <a:gd name="T0" fmla="*/ 20 w 720"/>
                <a:gd name="T1" fmla="*/ 0 h 1856"/>
                <a:gd name="T2" fmla="*/ 56 w 720"/>
                <a:gd name="T3" fmla="*/ 14 h 1856"/>
                <a:gd name="T4" fmla="*/ 117 w 720"/>
                <a:gd name="T5" fmla="*/ 45 h 1856"/>
                <a:gd name="T6" fmla="*/ 199 w 720"/>
                <a:gd name="T7" fmla="*/ 97 h 1856"/>
                <a:gd name="T8" fmla="*/ 296 w 720"/>
                <a:gd name="T9" fmla="*/ 172 h 1856"/>
                <a:gd name="T10" fmla="*/ 398 w 720"/>
                <a:gd name="T11" fmla="*/ 278 h 1856"/>
                <a:gd name="T12" fmla="*/ 497 w 720"/>
                <a:gd name="T13" fmla="*/ 417 h 1856"/>
                <a:gd name="T14" fmla="*/ 588 w 720"/>
                <a:gd name="T15" fmla="*/ 594 h 1856"/>
                <a:gd name="T16" fmla="*/ 663 w 720"/>
                <a:gd name="T17" fmla="*/ 810 h 1856"/>
                <a:gd name="T18" fmla="*/ 709 w 720"/>
                <a:gd name="T19" fmla="*/ 1035 h 1856"/>
                <a:gd name="T20" fmla="*/ 720 w 720"/>
                <a:gd name="T21" fmla="*/ 1231 h 1856"/>
                <a:gd name="T22" fmla="*/ 707 w 720"/>
                <a:gd name="T23" fmla="*/ 1401 h 1856"/>
                <a:gd name="T24" fmla="*/ 674 w 720"/>
                <a:gd name="T25" fmla="*/ 1545 h 1856"/>
                <a:gd name="T26" fmla="*/ 632 w 720"/>
                <a:gd name="T27" fmla="*/ 1659 h 1856"/>
                <a:gd name="T28" fmla="*/ 588 w 720"/>
                <a:gd name="T29" fmla="*/ 1750 h 1856"/>
                <a:gd name="T30" fmla="*/ 548 w 720"/>
                <a:gd name="T31" fmla="*/ 1811 h 1856"/>
                <a:gd name="T32" fmla="*/ 521 w 720"/>
                <a:gd name="T33" fmla="*/ 1847 h 1856"/>
                <a:gd name="T34" fmla="*/ 513 w 720"/>
                <a:gd name="T35" fmla="*/ 1853 h 1856"/>
                <a:gd name="T36" fmla="*/ 521 w 720"/>
                <a:gd name="T37" fmla="*/ 1816 h 1856"/>
                <a:gd name="T38" fmla="*/ 537 w 720"/>
                <a:gd name="T39" fmla="*/ 1736 h 1856"/>
                <a:gd name="T40" fmla="*/ 559 w 720"/>
                <a:gd name="T41" fmla="*/ 1622 h 1856"/>
                <a:gd name="T42" fmla="*/ 577 w 720"/>
                <a:gd name="T43" fmla="*/ 1483 h 1856"/>
                <a:gd name="T44" fmla="*/ 592 w 720"/>
                <a:gd name="T45" fmla="*/ 1324 h 1856"/>
                <a:gd name="T46" fmla="*/ 594 w 720"/>
                <a:gd name="T47" fmla="*/ 1154 h 1856"/>
                <a:gd name="T48" fmla="*/ 583 w 720"/>
                <a:gd name="T49" fmla="*/ 978 h 1856"/>
                <a:gd name="T50" fmla="*/ 552 w 720"/>
                <a:gd name="T51" fmla="*/ 806 h 1856"/>
                <a:gd name="T52" fmla="*/ 495 w 720"/>
                <a:gd name="T53" fmla="*/ 642 h 1856"/>
                <a:gd name="T54" fmla="*/ 393 w 720"/>
                <a:gd name="T55" fmla="*/ 453 h 1856"/>
                <a:gd name="T56" fmla="*/ 285 w 720"/>
                <a:gd name="T57" fmla="*/ 305 h 1856"/>
                <a:gd name="T58" fmla="*/ 181 w 720"/>
                <a:gd name="T59" fmla="*/ 192 h 1856"/>
                <a:gd name="T60" fmla="*/ 93 w 720"/>
                <a:gd name="T61" fmla="*/ 111 h 1856"/>
                <a:gd name="T62" fmla="*/ 29 w 720"/>
                <a:gd name="T63" fmla="*/ 53 h 1856"/>
                <a:gd name="T64" fmla="*/ 0 w 720"/>
                <a:gd name="T65" fmla="*/ 18 h 1856"/>
                <a:gd name="T66" fmla="*/ 16 w 720"/>
                <a:gd name="T67" fmla="*/ 0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1856">
                  <a:moveTo>
                    <a:pt x="16" y="0"/>
                  </a:moveTo>
                  <a:lnTo>
                    <a:pt x="20" y="0"/>
                  </a:lnTo>
                  <a:lnTo>
                    <a:pt x="34" y="7"/>
                  </a:lnTo>
                  <a:lnTo>
                    <a:pt x="56" y="14"/>
                  </a:lnTo>
                  <a:lnTo>
                    <a:pt x="82" y="27"/>
                  </a:lnTo>
                  <a:lnTo>
                    <a:pt x="117" y="45"/>
                  </a:lnTo>
                  <a:lnTo>
                    <a:pt x="157" y="69"/>
                  </a:lnTo>
                  <a:lnTo>
                    <a:pt x="199" y="97"/>
                  </a:lnTo>
                  <a:lnTo>
                    <a:pt x="248" y="131"/>
                  </a:lnTo>
                  <a:lnTo>
                    <a:pt x="296" y="172"/>
                  </a:lnTo>
                  <a:lnTo>
                    <a:pt x="347" y="223"/>
                  </a:lnTo>
                  <a:lnTo>
                    <a:pt x="398" y="278"/>
                  </a:lnTo>
                  <a:lnTo>
                    <a:pt x="449" y="345"/>
                  </a:lnTo>
                  <a:lnTo>
                    <a:pt x="497" y="417"/>
                  </a:lnTo>
                  <a:lnTo>
                    <a:pt x="543" y="501"/>
                  </a:lnTo>
                  <a:lnTo>
                    <a:pt x="588" y="594"/>
                  </a:lnTo>
                  <a:lnTo>
                    <a:pt x="627" y="697"/>
                  </a:lnTo>
                  <a:lnTo>
                    <a:pt x="663" y="810"/>
                  </a:lnTo>
                  <a:lnTo>
                    <a:pt x="691" y="927"/>
                  </a:lnTo>
                  <a:lnTo>
                    <a:pt x="709" y="1035"/>
                  </a:lnTo>
                  <a:lnTo>
                    <a:pt x="718" y="1136"/>
                  </a:lnTo>
                  <a:lnTo>
                    <a:pt x="720" y="1231"/>
                  </a:lnTo>
                  <a:lnTo>
                    <a:pt x="716" y="1320"/>
                  </a:lnTo>
                  <a:lnTo>
                    <a:pt x="707" y="1401"/>
                  </a:lnTo>
                  <a:lnTo>
                    <a:pt x="691" y="1476"/>
                  </a:lnTo>
                  <a:lnTo>
                    <a:pt x="674" y="1545"/>
                  </a:lnTo>
                  <a:lnTo>
                    <a:pt x="654" y="1606"/>
                  </a:lnTo>
                  <a:lnTo>
                    <a:pt x="632" y="1659"/>
                  </a:lnTo>
                  <a:lnTo>
                    <a:pt x="610" y="1708"/>
                  </a:lnTo>
                  <a:lnTo>
                    <a:pt x="588" y="1750"/>
                  </a:lnTo>
                  <a:lnTo>
                    <a:pt x="565" y="1783"/>
                  </a:lnTo>
                  <a:lnTo>
                    <a:pt x="548" y="1811"/>
                  </a:lnTo>
                  <a:lnTo>
                    <a:pt x="532" y="1833"/>
                  </a:lnTo>
                  <a:lnTo>
                    <a:pt x="521" y="1847"/>
                  </a:lnTo>
                  <a:lnTo>
                    <a:pt x="515" y="1856"/>
                  </a:lnTo>
                  <a:lnTo>
                    <a:pt x="513" y="1853"/>
                  </a:lnTo>
                  <a:lnTo>
                    <a:pt x="515" y="1840"/>
                  </a:lnTo>
                  <a:lnTo>
                    <a:pt x="521" y="1816"/>
                  </a:lnTo>
                  <a:lnTo>
                    <a:pt x="528" y="1781"/>
                  </a:lnTo>
                  <a:lnTo>
                    <a:pt x="537" y="1736"/>
                  </a:lnTo>
                  <a:lnTo>
                    <a:pt x="548" y="1683"/>
                  </a:lnTo>
                  <a:lnTo>
                    <a:pt x="559" y="1622"/>
                  </a:lnTo>
                  <a:lnTo>
                    <a:pt x="568" y="1556"/>
                  </a:lnTo>
                  <a:lnTo>
                    <a:pt x="577" y="1483"/>
                  </a:lnTo>
                  <a:lnTo>
                    <a:pt x="585" y="1406"/>
                  </a:lnTo>
                  <a:lnTo>
                    <a:pt x="592" y="1324"/>
                  </a:lnTo>
                  <a:lnTo>
                    <a:pt x="594" y="1240"/>
                  </a:lnTo>
                  <a:lnTo>
                    <a:pt x="594" y="1154"/>
                  </a:lnTo>
                  <a:lnTo>
                    <a:pt x="592" y="1066"/>
                  </a:lnTo>
                  <a:lnTo>
                    <a:pt x="583" y="978"/>
                  </a:lnTo>
                  <a:lnTo>
                    <a:pt x="570" y="892"/>
                  </a:lnTo>
                  <a:lnTo>
                    <a:pt x="552" y="806"/>
                  </a:lnTo>
                  <a:lnTo>
                    <a:pt x="526" y="722"/>
                  </a:lnTo>
                  <a:lnTo>
                    <a:pt x="495" y="642"/>
                  </a:lnTo>
                  <a:lnTo>
                    <a:pt x="444" y="543"/>
                  </a:lnTo>
                  <a:lnTo>
                    <a:pt x="393" y="453"/>
                  </a:lnTo>
                  <a:lnTo>
                    <a:pt x="338" y="375"/>
                  </a:lnTo>
                  <a:lnTo>
                    <a:pt x="285" y="305"/>
                  </a:lnTo>
                  <a:lnTo>
                    <a:pt x="232" y="245"/>
                  </a:lnTo>
                  <a:lnTo>
                    <a:pt x="181" y="192"/>
                  </a:lnTo>
                  <a:lnTo>
                    <a:pt x="135" y="148"/>
                  </a:lnTo>
                  <a:lnTo>
                    <a:pt x="93" y="111"/>
                  </a:lnTo>
                  <a:lnTo>
                    <a:pt x="58" y="80"/>
                  </a:lnTo>
                  <a:lnTo>
                    <a:pt x="29" y="53"/>
                  </a:lnTo>
                  <a:lnTo>
                    <a:pt x="9" y="34"/>
                  </a:lnTo>
                  <a:lnTo>
                    <a:pt x="0" y="18"/>
                  </a:lnTo>
                  <a:lnTo>
                    <a:pt x="3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4381504" y="5100407"/>
            <a:ext cx="1436418" cy="1365707"/>
            <a:chOff x="-392112" y="1611313"/>
            <a:chExt cx="5546725" cy="5273675"/>
          </a:xfrm>
        </p:grpSpPr>
        <p:sp>
          <p:nvSpPr>
            <p:cNvPr id="292" name="Freeform 141"/>
            <p:cNvSpPr>
              <a:spLocks/>
            </p:cNvSpPr>
            <p:nvPr/>
          </p:nvSpPr>
          <p:spPr bwMode="auto">
            <a:xfrm>
              <a:off x="1674813" y="1611313"/>
              <a:ext cx="1373188" cy="993775"/>
            </a:xfrm>
            <a:custGeom>
              <a:avLst/>
              <a:gdLst>
                <a:gd name="T0" fmla="*/ 263 w 865"/>
                <a:gd name="T1" fmla="*/ 0 h 626"/>
                <a:gd name="T2" fmla="*/ 488 w 865"/>
                <a:gd name="T3" fmla="*/ 0 h 626"/>
                <a:gd name="T4" fmla="*/ 488 w 865"/>
                <a:gd name="T5" fmla="*/ 4 h 626"/>
                <a:gd name="T6" fmla="*/ 488 w 865"/>
                <a:gd name="T7" fmla="*/ 18 h 626"/>
                <a:gd name="T8" fmla="*/ 490 w 865"/>
                <a:gd name="T9" fmla="*/ 38 h 626"/>
                <a:gd name="T10" fmla="*/ 492 w 865"/>
                <a:gd name="T11" fmla="*/ 64 h 626"/>
                <a:gd name="T12" fmla="*/ 497 w 865"/>
                <a:gd name="T13" fmla="*/ 97 h 626"/>
                <a:gd name="T14" fmla="*/ 506 w 865"/>
                <a:gd name="T15" fmla="*/ 132 h 626"/>
                <a:gd name="T16" fmla="*/ 517 w 865"/>
                <a:gd name="T17" fmla="*/ 172 h 626"/>
                <a:gd name="T18" fmla="*/ 532 w 865"/>
                <a:gd name="T19" fmla="*/ 214 h 626"/>
                <a:gd name="T20" fmla="*/ 552 w 865"/>
                <a:gd name="T21" fmla="*/ 256 h 626"/>
                <a:gd name="T22" fmla="*/ 576 w 865"/>
                <a:gd name="T23" fmla="*/ 300 h 626"/>
                <a:gd name="T24" fmla="*/ 607 w 865"/>
                <a:gd name="T25" fmla="*/ 340 h 626"/>
                <a:gd name="T26" fmla="*/ 642 w 865"/>
                <a:gd name="T27" fmla="*/ 379 h 626"/>
                <a:gd name="T28" fmla="*/ 687 w 865"/>
                <a:gd name="T29" fmla="*/ 415 h 626"/>
                <a:gd name="T30" fmla="*/ 737 w 865"/>
                <a:gd name="T31" fmla="*/ 448 h 626"/>
                <a:gd name="T32" fmla="*/ 797 w 865"/>
                <a:gd name="T33" fmla="*/ 474 h 626"/>
                <a:gd name="T34" fmla="*/ 865 w 865"/>
                <a:gd name="T35" fmla="*/ 494 h 626"/>
                <a:gd name="T36" fmla="*/ 859 w 865"/>
                <a:gd name="T37" fmla="*/ 496 h 626"/>
                <a:gd name="T38" fmla="*/ 846 w 865"/>
                <a:gd name="T39" fmla="*/ 503 h 626"/>
                <a:gd name="T40" fmla="*/ 821 w 865"/>
                <a:gd name="T41" fmla="*/ 514 h 626"/>
                <a:gd name="T42" fmla="*/ 790 w 865"/>
                <a:gd name="T43" fmla="*/ 527 h 626"/>
                <a:gd name="T44" fmla="*/ 751 w 865"/>
                <a:gd name="T45" fmla="*/ 543 h 626"/>
                <a:gd name="T46" fmla="*/ 706 w 865"/>
                <a:gd name="T47" fmla="*/ 560 h 626"/>
                <a:gd name="T48" fmla="*/ 656 w 865"/>
                <a:gd name="T49" fmla="*/ 576 h 626"/>
                <a:gd name="T50" fmla="*/ 603 w 865"/>
                <a:gd name="T51" fmla="*/ 591 h 626"/>
                <a:gd name="T52" fmla="*/ 543 w 865"/>
                <a:gd name="T53" fmla="*/ 604 h 626"/>
                <a:gd name="T54" fmla="*/ 484 w 865"/>
                <a:gd name="T55" fmla="*/ 615 h 626"/>
                <a:gd name="T56" fmla="*/ 422 w 865"/>
                <a:gd name="T57" fmla="*/ 622 h 626"/>
                <a:gd name="T58" fmla="*/ 358 w 865"/>
                <a:gd name="T59" fmla="*/ 626 h 626"/>
                <a:gd name="T60" fmla="*/ 294 w 865"/>
                <a:gd name="T61" fmla="*/ 622 h 626"/>
                <a:gd name="T62" fmla="*/ 230 w 865"/>
                <a:gd name="T63" fmla="*/ 613 h 626"/>
                <a:gd name="T64" fmla="*/ 168 w 865"/>
                <a:gd name="T65" fmla="*/ 596 h 626"/>
                <a:gd name="T66" fmla="*/ 108 w 865"/>
                <a:gd name="T67" fmla="*/ 571 h 626"/>
                <a:gd name="T68" fmla="*/ 53 w 865"/>
                <a:gd name="T69" fmla="*/ 538 h 626"/>
                <a:gd name="T70" fmla="*/ 0 w 865"/>
                <a:gd name="T71" fmla="*/ 494 h 626"/>
                <a:gd name="T72" fmla="*/ 5 w 865"/>
                <a:gd name="T73" fmla="*/ 494 h 626"/>
                <a:gd name="T74" fmla="*/ 13 w 865"/>
                <a:gd name="T75" fmla="*/ 492 h 626"/>
                <a:gd name="T76" fmla="*/ 27 w 865"/>
                <a:gd name="T77" fmla="*/ 487 h 626"/>
                <a:gd name="T78" fmla="*/ 44 w 865"/>
                <a:gd name="T79" fmla="*/ 483 h 626"/>
                <a:gd name="T80" fmla="*/ 64 w 865"/>
                <a:gd name="T81" fmla="*/ 476 h 626"/>
                <a:gd name="T82" fmla="*/ 86 w 865"/>
                <a:gd name="T83" fmla="*/ 465 h 626"/>
                <a:gd name="T84" fmla="*/ 113 w 865"/>
                <a:gd name="T85" fmla="*/ 450 h 626"/>
                <a:gd name="T86" fmla="*/ 137 w 865"/>
                <a:gd name="T87" fmla="*/ 432 h 626"/>
                <a:gd name="T88" fmla="*/ 164 w 865"/>
                <a:gd name="T89" fmla="*/ 408 h 626"/>
                <a:gd name="T90" fmla="*/ 188 w 865"/>
                <a:gd name="T91" fmla="*/ 382 h 626"/>
                <a:gd name="T92" fmla="*/ 210 w 865"/>
                <a:gd name="T93" fmla="*/ 346 h 626"/>
                <a:gd name="T94" fmla="*/ 230 w 865"/>
                <a:gd name="T95" fmla="*/ 307 h 626"/>
                <a:gd name="T96" fmla="*/ 247 w 865"/>
                <a:gd name="T97" fmla="*/ 260 h 626"/>
                <a:gd name="T98" fmla="*/ 258 w 865"/>
                <a:gd name="T99" fmla="*/ 207 h 626"/>
                <a:gd name="T100" fmla="*/ 267 w 865"/>
                <a:gd name="T101" fmla="*/ 146 h 626"/>
                <a:gd name="T102" fmla="*/ 269 w 865"/>
                <a:gd name="T103" fmla="*/ 77 h 626"/>
                <a:gd name="T104" fmla="*/ 263 w 865"/>
                <a:gd name="T10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5" h="626">
                  <a:moveTo>
                    <a:pt x="263" y="0"/>
                  </a:moveTo>
                  <a:lnTo>
                    <a:pt x="488" y="0"/>
                  </a:lnTo>
                  <a:lnTo>
                    <a:pt x="488" y="4"/>
                  </a:lnTo>
                  <a:lnTo>
                    <a:pt x="488" y="18"/>
                  </a:lnTo>
                  <a:lnTo>
                    <a:pt x="490" y="38"/>
                  </a:lnTo>
                  <a:lnTo>
                    <a:pt x="492" y="64"/>
                  </a:lnTo>
                  <a:lnTo>
                    <a:pt x="497" y="97"/>
                  </a:lnTo>
                  <a:lnTo>
                    <a:pt x="506" y="132"/>
                  </a:lnTo>
                  <a:lnTo>
                    <a:pt x="517" y="172"/>
                  </a:lnTo>
                  <a:lnTo>
                    <a:pt x="532" y="214"/>
                  </a:lnTo>
                  <a:lnTo>
                    <a:pt x="552" y="256"/>
                  </a:lnTo>
                  <a:lnTo>
                    <a:pt x="576" y="300"/>
                  </a:lnTo>
                  <a:lnTo>
                    <a:pt x="607" y="340"/>
                  </a:lnTo>
                  <a:lnTo>
                    <a:pt x="642" y="379"/>
                  </a:lnTo>
                  <a:lnTo>
                    <a:pt x="687" y="415"/>
                  </a:lnTo>
                  <a:lnTo>
                    <a:pt x="737" y="448"/>
                  </a:lnTo>
                  <a:lnTo>
                    <a:pt x="797" y="474"/>
                  </a:lnTo>
                  <a:lnTo>
                    <a:pt x="865" y="494"/>
                  </a:lnTo>
                  <a:lnTo>
                    <a:pt x="859" y="496"/>
                  </a:lnTo>
                  <a:lnTo>
                    <a:pt x="846" y="503"/>
                  </a:lnTo>
                  <a:lnTo>
                    <a:pt x="821" y="514"/>
                  </a:lnTo>
                  <a:lnTo>
                    <a:pt x="790" y="527"/>
                  </a:lnTo>
                  <a:lnTo>
                    <a:pt x="751" y="543"/>
                  </a:lnTo>
                  <a:lnTo>
                    <a:pt x="706" y="560"/>
                  </a:lnTo>
                  <a:lnTo>
                    <a:pt x="656" y="576"/>
                  </a:lnTo>
                  <a:lnTo>
                    <a:pt x="603" y="591"/>
                  </a:lnTo>
                  <a:lnTo>
                    <a:pt x="543" y="604"/>
                  </a:lnTo>
                  <a:lnTo>
                    <a:pt x="484" y="615"/>
                  </a:lnTo>
                  <a:lnTo>
                    <a:pt x="422" y="622"/>
                  </a:lnTo>
                  <a:lnTo>
                    <a:pt x="358" y="626"/>
                  </a:lnTo>
                  <a:lnTo>
                    <a:pt x="294" y="622"/>
                  </a:lnTo>
                  <a:lnTo>
                    <a:pt x="230" y="613"/>
                  </a:lnTo>
                  <a:lnTo>
                    <a:pt x="168" y="596"/>
                  </a:lnTo>
                  <a:lnTo>
                    <a:pt x="108" y="571"/>
                  </a:lnTo>
                  <a:lnTo>
                    <a:pt x="53" y="538"/>
                  </a:lnTo>
                  <a:lnTo>
                    <a:pt x="0" y="494"/>
                  </a:lnTo>
                  <a:lnTo>
                    <a:pt x="5" y="494"/>
                  </a:lnTo>
                  <a:lnTo>
                    <a:pt x="13" y="492"/>
                  </a:lnTo>
                  <a:lnTo>
                    <a:pt x="27" y="487"/>
                  </a:lnTo>
                  <a:lnTo>
                    <a:pt x="44" y="483"/>
                  </a:lnTo>
                  <a:lnTo>
                    <a:pt x="64" y="476"/>
                  </a:lnTo>
                  <a:lnTo>
                    <a:pt x="86" y="465"/>
                  </a:lnTo>
                  <a:lnTo>
                    <a:pt x="113" y="450"/>
                  </a:lnTo>
                  <a:lnTo>
                    <a:pt x="137" y="432"/>
                  </a:lnTo>
                  <a:lnTo>
                    <a:pt x="164" y="408"/>
                  </a:lnTo>
                  <a:lnTo>
                    <a:pt x="188" y="382"/>
                  </a:lnTo>
                  <a:lnTo>
                    <a:pt x="210" y="346"/>
                  </a:lnTo>
                  <a:lnTo>
                    <a:pt x="230" y="307"/>
                  </a:lnTo>
                  <a:lnTo>
                    <a:pt x="247" y="260"/>
                  </a:lnTo>
                  <a:lnTo>
                    <a:pt x="258" y="207"/>
                  </a:lnTo>
                  <a:lnTo>
                    <a:pt x="267" y="146"/>
                  </a:lnTo>
                  <a:lnTo>
                    <a:pt x="269" y="77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142"/>
            <p:cNvSpPr>
              <a:spLocks/>
            </p:cNvSpPr>
            <p:nvPr/>
          </p:nvSpPr>
          <p:spPr bwMode="auto">
            <a:xfrm>
              <a:off x="-392112" y="2262188"/>
              <a:ext cx="5546725" cy="4622800"/>
            </a:xfrm>
            <a:custGeom>
              <a:avLst/>
              <a:gdLst>
                <a:gd name="T0" fmla="*/ 2337 w 3494"/>
                <a:gd name="T1" fmla="*/ 11 h 2912"/>
                <a:gd name="T2" fmla="*/ 2584 w 3494"/>
                <a:gd name="T3" fmla="*/ 69 h 2912"/>
                <a:gd name="T4" fmla="*/ 2810 w 3494"/>
                <a:gd name="T5" fmla="*/ 172 h 2912"/>
                <a:gd name="T6" fmla="*/ 3010 w 3494"/>
                <a:gd name="T7" fmla="*/ 314 h 2912"/>
                <a:gd name="T8" fmla="*/ 3183 w 3494"/>
                <a:gd name="T9" fmla="*/ 490 h 2912"/>
                <a:gd name="T10" fmla="*/ 3319 w 3494"/>
                <a:gd name="T11" fmla="*/ 695 h 2912"/>
                <a:gd name="T12" fmla="*/ 3421 w 3494"/>
                <a:gd name="T13" fmla="*/ 925 h 2912"/>
                <a:gd name="T14" fmla="*/ 3481 w 3494"/>
                <a:gd name="T15" fmla="*/ 1174 h 2912"/>
                <a:gd name="T16" fmla="*/ 3494 w 3494"/>
                <a:gd name="T17" fmla="*/ 1436 h 2912"/>
                <a:gd name="T18" fmla="*/ 3456 w 3494"/>
                <a:gd name="T19" fmla="*/ 1705 h 2912"/>
                <a:gd name="T20" fmla="*/ 3372 w 3494"/>
                <a:gd name="T21" fmla="*/ 1970 h 2912"/>
                <a:gd name="T22" fmla="*/ 3266 w 3494"/>
                <a:gd name="T23" fmla="*/ 2188 h 2912"/>
                <a:gd name="T24" fmla="*/ 3143 w 3494"/>
                <a:gd name="T25" fmla="*/ 2369 h 2912"/>
                <a:gd name="T26" fmla="*/ 3006 w 3494"/>
                <a:gd name="T27" fmla="*/ 2513 h 2912"/>
                <a:gd name="T28" fmla="*/ 2865 w 3494"/>
                <a:gd name="T29" fmla="*/ 2625 h 2912"/>
                <a:gd name="T30" fmla="*/ 2724 w 3494"/>
                <a:gd name="T31" fmla="*/ 2709 h 2912"/>
                <a:gd name="T32" fmla="*/ 2582 w 3494"/>
                <a:gd name="T33" fmla="*/ 2769 h 2912"/>
                <a:gd name="T34" fmla="*/ 2450 w 3494"/>
                <a:gd name="T35" fmla="*/ 2808 h 2912"/>
                <a:gd name="T36" fmla="*/ 2333 w 3494"/>
                <a:gd name="T37" fmla="*/ 2833 h 2912"/>
                <a:gd name="T38" fmla="*/ 2231 w 3494"/>
                <a:gd name="T39" fmla="*/ 2844 h 2912"/>
                <a:gd name="T40" fmla="*/ 2154 w 3494"/>
                <a:gd name="T41" fmla="*/ 2848 h 2912"/>
                <a:gd name="T42" fmla="*/ 2103 w 3494"/>
                <a:gd name="T43" fmla="*/ 2846 h 2912"/>
                <a:gd name="T44" fmla="*/ 2086 w 3494"/>
                <a:gd name="T45" fmla="*/ 2846 h 2912"/>
                <a:gd name="T46" fmla="*/ 2002 w 3494"/>
                <a:gd name="T47" fmla="*/ 2899 h 2912"/>
                <a:gd name="T48" fmla="*/ 1920 w 3494"/>
                <a:gd name="T49" fmla="*/ 2912 h 2912"/>
                <a:gd name="T50" fmla="*/ 1854 w 3494"/>
                <a:gd name="T51" fmla="*/ 2901 h 2912"/>
                <a:gd name="T52" fmla="*/ 1808 w 3494"/>
                <a:gd name="T53" fmla="*/ 2883 h 2912"/>
                <a:gd name="T54" fmla="*/ 1790 w 3494"/>
                <a:gd name="T55" fmla="*/ 2875 h 2912"/>
                <a:gd name="T56" fmla="*/ 1722 w 3494"/>
                <a:gd name="T57" fmla="*/ 2903 h 2912"/>
                <a:gd name="T58" fmla="*/ 1660 w 3494"/>
                <a:gd name="T59" fmla="*/ 2905 h 2912"/>
                <a:gd name="T60" fmla="*/ 1613 w 3494"/>
                <a:gd name="T61" fmla="*/ 2894 h 2912"/>
                <a:gd name="T62" fmla="*/ 1596 w 3494"/>
                <a:gd name="T63" fmla="*/ 2890 h 2912"/>
                <a:gd name="T64" fmla="*/ 1410 w 3494"/>
                <a:gd name="T65" fmla="*/ 2903 h 2912"/>
                <a:gd name="T66" fmla="*/ 1245 w 3494"/>
                <a:gd name="T67" fmla="*/ 2883 h 2912"/>
                <a:gd name="T68" fmla="*/ 1090 w 3494"/>
                <a:gd name="T69" fmla="*/ 2835 h 2912"/>
                <a:gd name="T70" fmla="*/ 936 w 3494"/>
                <a:gd name="T71" fmla="*/ 2762 h 2912"/>
                <a:gd name="T72" fmla="*/ 775 w 3494"/>
                <a:gd name="T73" fmla="*/ 2665 h 2912"/>
                <a:gd name="T74" fmla="*/ 596 w 3494"/>
                <a:gd name="T75" fmla="*/ 2550 h 2912"/>
                <a:gd name="T76" fmla="*/ 422 w 3494"/>
                <a:gd name="T77" fmla="*/ 2431 h 2912"/>
                <a:gd name="T78" fmla="*/ 287 w 3494"/>
                <a:gd name="T79" fmla="*/ 2294 h 2912"/>
                <a:gd name="T80" fmla="*/ 174 w 3494"/>
                <a:gd name="T81" fmla="*/ 2125 h 2912"/>
                <a:gd name="T82" fmla="*/ 91 w 3494"/>
                <a:gd name="T83" fmla="*/ 1930 h 2912"/>
                <a:gd name="T84" fmla="*/ 33 w 3494"/>
                <a:gd name="T85" fmla="*/ 1721 h 2912"/>
                <a:gd name="T86" fmla="*/ 4 w 3494"/>
                <a:gd name="T87" fmla="*/ 1498 h 2912"/>
                <a:gd name="T88" fmla="*/ 4 w 3494"/>
                <a:gd name="T89" fmla="*/ 1273 h 2912"/>
                <a:gd name="T90" fmla="*/ 38 w 3494"/>
                <a:gd name="T91" fmla="*/ 1050 h 2912"/>
                <a:gd name="T92" fmla="*/ 104 w 3494"/>
                <a:gd name="T93" fmla="*/ 836 h 2912"/>
                <a:gd name="T94" fmla="*/ 201 w 3494"/>
                <a:gd name="T95" fmla="*/ 638 h 2912"/>
                <a:gd name="T96" fmla="*/ 318 w 3494"/>
                <a:gd name="T97" fmla="*/ 475 h 2912"/>
                <a:gd name="T98" fmla="*/ 446 w 3494"/>
                <a:gd name="T99" fmla="*/ 347 h 2912"/>
                <a:gd name="T100" fmla="*/ 583 w 3494"/>
                <a:gd name="T101" fmla="*/ 245 h 2912"/>
                <a:gd name="T102" fmla="*/ 722 w 3494"/>
                <a:gd name="T103" fmla="*/ 168 h 2912"/>
                <a:gd name="T104" fmla="*/ 859 w 3494"/>
                <a:gd name="T105" fmla="*/ 111 h 2912"/>
                <a:gd name="T106" fmla="*/ 991 w 3494"/>
                <a:gd name="T107" fmla="*/ 71 h 2912"/>
                <a:gd name="T108" fmla="*/ 1110 w 3494"/>
                <a:gd name="T109" fmla="*/ 40 h 2912"/>
                <a:gd name="T110" fmla="*/ 1256 w 3494"/>
                <a:gd name="T111" fmla="*/ 20 h 2912"/>
                <a:gd name="T112" fmla="*/ 1386 w 3494"/>
                <a:gd name="T113" fmla="*/ 25 h 2912"/>
                <a:gd name="T114" fmla="*/ 1499 w 3494"/>
                <a:gd name="T115" fmla="*/ 42 h 2912"/>
                <a:gd name="T116" fmla="*/ 1583 w 3494"/>
                <a:gd name="T117" fmla="*/ 64 h 2912"/>
                <a:gd name="T118" fmla="*/ 1638 w 3494"/>
                <a:gd name="T119" fmla="*/ 84 h 2912"/>
                <a:gd name="T120" fmla="*/ 1658 w 3494"/>
                <a:gd name="T121" fmla="*/ 93 h 2912"/>
                <a:gd name="T122" fmla="*/ 1938 w 3494"/>
                <a:gd name="T123" fmla="*/ 18 h 2912"/>
                <a:gd name="T124" fmla="*/ 2209 w 3494"/>
                <a:gd name="T125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94" h="2912">
                  <a:moveTo>
                    <a:pt x="2209" y="0"/>
                  </a:moveTo>
                  <a:lnTo>
                    <a:pt x="2337" y="11"/>
                  </a:lnTo>
                  <a:lnTo>
                    <a:pt x="2463" y="33"/>
                  </a:lnTo>
                  <a:lnTo>
                    <a:pt x="2584" y="69"/>
                  </a:lnTo>
                  <a:lnTo>
                    <a:pt x="2699" y="115"/>
                  </a:lnTo>
                  <a:lnTo>
                    <a:pt x="2810" y="172"/>
                  </a:lnTo>
                  <a:lnTo>
                    <a:pt x="2913" y="239"/>
                  </a:lnTo>
                  <a:lnTo>
                    <a:pt x="3010" y="314"/>
                  </a:lnTo>
                  <a:lnTo>
                    <a:pt x="3099" y="397"/>
                  </a:lnTo>
                  <a:lnTo>
                    <a:pt x="3183" y="490"/>
                  </a:lnTo>
                  <a:lnTo>
                    <a:pt x="3255" y="589"/>
                  </a:lnTo>
                  <a:lnTo>
                    <a:pt x="3319" y="695"/>
                  </a:lnTo>
                  <a:lnTo>
                    <a:pt x="3375" y="808"/>
                  </a:lnTo>
                  <a:lnTo>
                    <a:pt x="3421" y="925"/>
                  </a:lnTo>
                  <a:lnTo>
                    <a:pt x="3456" y="1048"/>
                  </a:lnTo>
                  <a:lnTo>
                    <a:pt x="3481" y="1174"/>
                  </a:lnTo>
                  <a:lnTo>
                    <a:pt x="3492" y="1304"/>
                  </a:lnTo>
                  <a:lnTo>
                    <a:pt x="3494" y="1436"/>
                  </a:lnTo>
                  <a:lnTo>
                    <a:pt x="3481" y="1571"/>
                  </a:lnTo>
                  <a:lnTo>
                    <a:pt x="3456" y="1705"/>
                  </a:lnTo>
                  <a:lnTo>
                    <a:pt x="3419" y="1844"/>
                  </a:lnTo>
                  <a:lnTo>
                    <a:pt x="3372" y="1970"/>
                  </a:lnTo>
                  <a:lnTo>
                    <a:pt x="3322" y="2085"/>
                  </a:lnTo>
                  <a:lnTo>
                    <a:pt x="3266" y="2188"/>
                  </a:lnTo>
                  <a:lnTo>
                    <a:pt x="3205" y="2283"/>
                  </a:lnTo>
                  <a:lnTo>
                    <a:pt x="3143" y="2369"/>
                  </a:lnTo>
                  <a:lnTo>
                    <a:pt x="3077" y="2447"/>
                  </a:lnTo>
                  <a:lnTo>
                    <a:pt x="3006" y="2513"/>
                  </a:lnTo>
                  <a:lnTo>
                    <a:pt x="2938" y="2572"/>
                  </a:lnTo>
                  <a:lnTo>
                    <a:pt x="2865" y="2625"/>
                  </a:lnTo>
                  <a:lnTo>
                    <a:pt x="2794" y="2672"/>
                  </a:lnTo>
                  <a:lnTo>
                    <a:pt x="2724" y="2709"/>
                  </a:lnTo>
                  <a:lnTo>
                    <a:pt x="2653" y="2742"/>
                  </a:lnTo>
                  <a:lnTo>
                    <a:pt x="2582" y="2769"/>
                  </a:lnTo>
                  <a:lnTo>
                    <a:pt x="2516" y="2791"/>
                  </a:lnTo>
                  <a:lnTo>
                    <a:pt x="2450" y="2808"/>
                  </a:lnTo>
                  <a:lnTo>
                    <a:pt x="2390" y="2824"/>
                  </a:lnTo>
                  <a:lnTo>
                    <a:pt x="2333" y="2833"/>
                  </a:lnTo>
                  <a:lnTo>
                    <a:pt x="2280" y="2839"/>
                  </a:lnTo>
                  <a:lnTo>
                    <a:pt x="2231" y="2844"/>
                  </a:lnTo>
                  <a:lnTo>
                    <a:pt x="2189" y="2846"/>
                  </a:lnTo>
                  <a:lnTo>
                    <a:pt x="2154" y="2848"/>
                  </a:lnTo>
                  <a:lnTo>
                    <a:pt x="2125" y="2848"/>
                  </a:lnTo>
                  <a:lnTo>
                    <a:pt x="2103" y="2846"/>
                  </a:lnTo>
                  <a:lnTo>
                    <a:pt x="2090" y="2846"/>
                  </a:lnTo>
                  <a:lnTo>
                    <a:pt x="2086" y="2846"/>
                  </a:lnTo>
                  <a:lnTo>
                    <a:pt x="2044" y="2879"/>
                  </a:lnTo>
                  <a:lnTo>
                    <a:pt x="2002" y="2899"/>
                  </a:lnTo>
                  <a:lnTo>
                    <a:pt x="1960" y="2910"/>
                  </a:lnTo>
                  <a:lnTo>
                    <a:pt x="1920" y="2912"/>
                  </a:lnTo>
                  <a:lnTo>
                    <a:pt x="1885" y="2908"/>
                  </a:lnTo>
                  <a:lnTo>
                    <a:pt x="1854" y="2901"/>
                  </a:lnTo>
                  <a:lnTo>
                    <a:pt x="1827" y="2892"/>
                  </a:lnTo>
                  <a:lnTo>
                    <a:pt x="1808" y="2883"/>
                  </a:lnTo>
                  <a:lnTo>
                    <a:pt x="1794" y="2877"/>
                  </a:lnTo>
                  <a:lnTo>
                    <a:pt x="1790" y="2875"/>
                  </a:lnTo>
                  <a:lnTo>
                    <a:pt x="1755" y="2892"/>
                  </a:lnTo>
                  <a:lnTo>
                    <a:pt x="1722" y="2903"/>
                  </a:lnTo>
                  <a:lnTo>
                    <a:pt x="1688" y="2905"/>
                  </a:lnTo>
                  <a:lnTo>
                    <a:pt x="1660" y="2905"/>
                  </a:lnTo>
                  <a:lnTo>
                    <a:pt x="1633" y="2901"/>
                  </a:lnTo>
                  <a:lnTo>
                    <a:pt x="1613" y="2894"/>
                  </a:lnTo>
                  <a:lnTo>
                    <a:pt x="1600" y="2890"/>
                  </a:lnTo>
                  <a:lnTo>
                    <a:pt x="1596" y="2890"/>
                  </a:lnTo>
                  <a:lnTo>
                    <a:pt x="1499" y="2901"/>
                  </a:lnTo>
                  <a:lnTo>
                    <a:pt x="1410" y="2903"/>
                  </a:lnTo>
                  <a:lnTo>
                    <a:pt x="1324" y="2897"/>
                  </a:lnTo>
                  <a:lnTo>
                    <a:pt x="1245" y="2883"/>
                  </a:lnTo>
                  <a:lnTo>
                    <a:pt x="1165" y="2863"/>
                  </a:lnTo>
                  <a:lnTo>
                    <a:pt x="1090" y="2835"/>
                  </a:lnTo>
                  <a:lnTo>
                    <a:pt x="1013" y="2802"/>
                  </a:lnTo>
                  <a:lnTo>
                    <a:pt x="936" y="2762"/>
                  </a:lnTo>
                  <a:lnTo>
                    <a:pt x="856" y="2716"/>
                  </a:lnTo>
                  <a:lnTo>
                    <a:pt x="775" y="2665"/>
                  </a:lnTo>
                  <a:lnTo>
                    <a:pt x="689" y="2610"/>
                  </a:lnTo>
                  <a:lnTo>
                    <a:pt x="596" y="2550"/>
                  </a:lnTo>
                  <a:lnTo>
                    <a:pt x="497" y="2486"/>
                  </a:lnTo>
                  <a:lnTo>
                    <a:pt x="422" y="2431"/>
                  </a:lnTo>
                  <a:lnTo>
                    <a:pt x="351" y="2367"/>
                  </a:lnTo>
                  <a:lnTo>
                    <a:pt x="287" y="2294"/>
                  </a:lnTo>
                  <a:lnTo>
                    <a:pt x="227" y="2213"/>
                  </a:lnTo>
                  <a:lnTo>
                    <a:pt x="174" y="2125"/>
                  </a:lnTo>
                  <a:lnTo>
                    <a:pt x="130" y="2030"/>
                  </a:lnTo>
                  <a:lnTo>
                    <a:pt x="91" y="1930"/>
                  </a:lnTo>
                  <a:lnTo>
                    <a:pt x="57" y="1827"/>
                  </a:lnTo>
                  <a:lnTo>
                    <a:pt x="33" y="1721"/>
                  </a:lnTo>
                  <a:lnTo>
                    <a:pt x="16" y="1611"/>
                  </a:lnTo>
                  <a:lnTo>
                    <a:pt x="4" y="1498"/>
                  </a:lnTo>
                  <a:lnTo>
                    <a:pt x="0" y="1386"/>
                  </a:lnTo>
                  <a:lnTo>
                    <a:pt x="4" y="1273"/>
                  </a:lnTo>
                  <a:lnTo>
                    <a:pt x="18" y="1161"/>
                  </a:lnTo>
                  <a:lnTo>
                    <a:pt x="38" y="1050"/>
                  </a:lnTo>
                  <a:lnTo>
                    <a:pt x="66" y="942"/>
                  </a:lnTo>
                  <a:lnTo>
                    <a:pt x="104" y="836"/>
                  </a:lnTo>
                  <a:lnTo>
                    <a:pt x="150" y="733"/>
                  </a:lnTo>
                  <a:lnTo>
                    <a:pt x="201" y="638"/>
                  </a:lnTo>
                  <a:lnTo>
                    <a:pt x="258" y="552"/>
                  </a:lnTo>
                  <a:lnTo>
                    <a:pt x="318" y="475"/>
                  </a:lnTo>
                  <a:lnTo>
                    <a:pt x="380" y="406"/>
                  </a:lnTo>
                  <a:lnTo>
                    <a:pt x="446" y="347"/>
                  </a:lnTo>
                  <a:lnTo>
                    <a:pt x="512" y="291"/>
                  </a:lnTo>
                  <a:lnTo>
                    <a:pt x="583" y="245"/>
                  </a:lnTo>
                  <a:lnTo>
                    <a:pt x="651" y="203"/>
                  </a:lnTo>
                  <a:lnTo>
                    <a:pt x="722" y="168"/>
                  </a:lnTo>
                  <a:lnTo>
                    <a:pt x="790" y="137"/>
                  </a:lnTo>
                  <a:lnTo>
                    <a:pt x="859" y="111"/>
                  </a:lnTo>
                  <a:lnTo>
                    <a:pt x="925" y="89"/>
                  </a:lnTo>
                  <a:lnTo>
                    <a:pt x="991" y="71"/>
                  </a:lnTo>
                  <a:lnTo>
                    <a:pt x="1053" y="53"/>
                  </a:lnTo>
                  <a:lnTo>
                    <a:pt x="1110" y="40"/>
                  </a:lnTo>
                  <a:lnTo>
                    <a:pt x="1185" y="27"/>
                  </a:lnTo>
                  <a:lnTo>
                    <a:pt x="1256" y="20"/>
                  </a:lnTo>
                  <a:lnTo>
                    <a:pt x="1324" y="20"/>
                  </a:lnTo>
                  <a:lnTo>
                    <a:pt x="1386" y="25"/>
                  </a:lnTo>
                  <a:lnTo>
                    <a:pt x="1446" y="31"/>
                  </a:lnTo>
                  <a:lnTo>
                    <a:pt x="1499" y="42"/>
                  </a:lnTo>
                  <a:lnTo>
                    <a:pt x="1545" y="53"/>
                  </a:lnTo>
                  <a:lnTo>
                    <a:pt x="1583" y="64"/>
                  </a:lnTo>
                  <a:lnTo>
                    <a:pt x="1616" y="75"/>
                  </a:lnTo>
                  <a:lnTo>
                    <a:pt x="1638" y="84"/>
                  </a:lnTo>
                  <a:lnTo>
                    <a:pt x="1653" y="91"/>
                  </a:lnTo>
                  <a:lnTo>
                    <a:pt x="1658" y="93"/>
                  </a:lnTo>
                  <a:lnTo>
                    <a:pt x="1799" y="49"/>
                  </a:lnTo>
                  <a:lnTo>
                    <a:pt x="1938" y="18"/>
                  </a:lnTo>
                  <a:lnTo>
                    <a:pt x="2075" y="2"/>
                  </a:lnTo>
                  <a:lnTo>
                    <a:pt x="220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143"/>
            <p:cNvSpPr>
              <a:spLocks noEditPoints="1"/>
            </p:cNvSpPr>
            <p:nvPr/>
          </p:nvSpPr>
          <p:spPr bwMode="auto">
            <a:xfrm>
              <a:off x="-90487" y="2735263"/>
              <a:ext cx="896938" cy="3473450"/>
            </a:xfrm>
            <a:custGeom>
              <a:avLst/>
              <a:gdLst>
                <a:gd name="T0" fmla="*/ 538 w 565"/>
                <a:gd name="T1" fmla="*/ 24 h 2188"/>
                <a:gd name="T2" fmla="*/ 521 w 565"/>
                <a:gd name="T3" fmla="*/ 42 h 2188"/>
                <a:gd name="T4" fmla="*/ 499 w 565"/>
                <a:gd name="T5" fmla="*/ 66 h 2188"/>
                <a:gd name="T6" fmla="*/ 474 w 565"/>
                <a:gd name="T7" fmla="*/ 93 h 2188"/>
                <a:gd name="T8" fmla="*/ 448 w 565"/>
                <a:gd name="T9" fmla="*/ 128 h 2188"/>
                <a:gd name="T10" fmla="*/ 419 w 565"/>
                <a:gd name="T11" fmla="*/ 166 h 2188"/>
                <a:gd name="T12" fmla="*/ 388 w 565"/>
                <a:gd name="T13" fmla="*/ 210 h 2188"/>
                <a:gd name="T14" fmla="*/ 357 w 565"/>
                <a:gd name="T15" fmla="*/ 260 h 2188"/>
                <a:gd name="T16" fmla="*/ 327 w 565"/>
                <a:gd name="T17" fmla="*/ 316 h 2188"/>
                <a:gd name="T18" fmla="*/ 296 w 565"/>
                <a:gd name="T19" fmla="*/ 375 h 2188"/>
                <a:gd name="T20" fmla="*/ 267 w 565"/>
                <a:gd name="T21" fmla="*/ 439 h 2188"/>
                <a:gd name="T22" fmla="*/ 240 w 565"/>
                <a:gd name="T23" fmla="*/ 510 h 2188"/>
                <a:gd name="T24" fmla="*/ 216 w 565"/>
                <a:gd name="T25" fmla="*/ 585 h 2188"/>
                <a:gd name="T26" fmla="*/ 194 w 565"/>
                <a:gd name="T27" fmla="*/ 664 h 2188"/>
                <a:gd name="T28" fmla="*/ 176 w 565"/>
                <a:gd name="T29" fmla="*/ 750 h 2188"/>
                <a:gd name="T30" fmla="*/ 163 w 565"/>
                <a:gd name="T31" fmla="*/ 843 h 2188"/>
                <a:gd name="T32" fmla="*/ 157 w 565"/>
                <a:gd name="T33" fmla="*/ 938 h 2188"/>
                <a:gd name="T34" fmla="*/ 154 w 565"/>
                <a:gd name="T35" fmla="*/ 1039 h 2188"/>
                <a:gd name="T36" fmla="*/ 159 w 565"/>
                <a:gd name="T37" fmla="*/ 1147 h 2188"/>
                <a:gd name="T38" fmla="*/ 170 w 565"/>
                <a:gd name="T39" fmla="*/ 1257 h 2188"/>
                <a:gd name="T40" fmla="*/ 190 w 565"/>
                <a:gd name="T41" fmla="*/ 1374 h 2188"/>
                <a:gd name="T42" fmla="*/ 216 w 565"/>
                <a:gd name="T43" fmla="*/ 1498 h 2188"/>
                <a:gd name="T44" fmla="*/ 254 w 565"/>
                <a:gd name="T45" fmla="*/ 1626 h 2188"/>
                <a:gd name="T46" fmla="*/ 298 w 565"/>
                <a:gd name="T47" fmla="*/ 1758 h 2188"/>
                <a:gd name="T48" fmla="*/ 355 w 565"/>
                <a:gd name="T49" fmla="*/ 1895 h 2188"/>
                <a:gd name="T50" fmla="*/ 421 w 565"/>
                <a:gd name="T51" fmla="*/ 2038 h 2188"/>
                <a:gd name="T52" fmla="*/ 501 w 565"/>
                <a:gd name="T53" fmla="*/ 2188 h 2188"/>
                <a:gd name="T54" fmla="*/ 496 w 565"/>
                <a:gd name="T55" fmla="*/ 2184 h 2188"/>
                <a:gd name="T56" fmla="*/ 485 w 565"/>
                <a:gd name="T57" fmla="*/ 2171 h 2188"/>
                <a:gd name="T58" fmla="*/ 466 w 565"/>
                <a:gd name="T59" fmla="*/ 2153 h 2188"/>
                <a:gd name="T60" fmla="*/ 443 w 565"/>
                <a:gd name="T61" fmla="*/ 2127 h 2188"/>
                <a:gd name="T62" fmla="*/ 415 w 565"/>
                <a:gd name="T63" fmla="*/ 2093 h 2188"/>
                <a:gd name="T64" fmla="*/ 382 w 565"/>
                <a:gd name="T65" fmla="*/ 2054 h 2188"/>
                <a:gd name="T66" fmla="*/ 346 w 565"/>
                <a:gd name="T67" fmla="*/ 2007 h 2188"/>
                <a:gd name="T68" fmla="*/ 309 w 565"/>
                <a:gd name="T69" fmla="*/ 1954 h 2188"/>
                <a:gd name="T70" fmla="*/ 269 w 565"/>
                <a:gd name="T71" fmla="*/ 1897 h 2188"/>
                <a:gd name="T72" fmla="*/ 229 w 565"/>
                <a:gd name="T73" fmla="*/ 1833 h 2188"/>
                <a:gd name="T74" fmla="*/ 192 w 565"/>
                <a:gd name="T75" fmla="*/ 1765 h 2188"/>
                <a:gd name="T76" fmla="*/ 154 w 565"/>
                <a:gd name="T77" fmla="*/ 1692 h 2188"/>
                <a:gd name="T78" fmla="*/ 117 w 565"/>
                <a:gd name="T79" fmla="*/ 1615 h 2188"/>
                <a:gd name="T80" fmla="*/ 86 w 565"/>
                <a:gd name="T81" fmla="*/ 1533 h 2188"/>
                <a:gd name="T82" fmla="*/ 57 w 565"/>
                <a:gd name="T83" fmla="*/ 1447 h 2188"/>
                <a:gd name="T84" fmla="*/ 33 w 565"/>
                <a:gd name="T85" fmla="*/ 1357 h 2188"/>
                <a:gd name="T86" fmla="*/ 15 w 565"/>
                <a:gd name="T87" fmla="*/ 1264 h 2188"/>
                <a:gd name="T88" fmla="*/ 4 w 565"/>
                <a:gd name="T89" fmla="*/ 1169 h 2188"/>
                <a:gd name="T90" fmla="*/ 0 w 565"/>
                <a:gd name="T91" fmla="*/ 1070 h 2188"/>
                <a:gd name="T92" fmla="*/ 4 w 565"/>
                <a:gd name="T93" fmla="*/ 971 h 2188"/>
                <a:gd name="T94" fmla="*/ 18 w 565"/>
                <a:gd name="T95" fmla="*/ 867 h 2188"/>
                <a:gd name="T96" fmla="*/ 42 w 565"/>
                <a:gd name="T97" fmla="*/ 761 h 2188"/>
                <a:gd name="T98" fmla="*/ 77 w 565"/>
                <a:gd name="T99" fmla="*/ 655 h 2188"/>
                <a:gd name="T100" fmla="*/ 123 w 565"/>
                <a:gd name="T101" fmla="*/ 547 h 2188"/>
                <a:gd name="T102" fmla="*/ 183 w 565"/>
                <a:gd name="T103" fmla="*/ 439 h 2188"/>
                <a:gd name="T104" fmla="*/ 256 w 565"/>
                <a:gd name="T105" fmla="*/ 329 h 2188"/>
                <a:gd name="T106" fmla="*/ 342 w 565"/>
                <a:gd name="T107" fmla="*/ 221 h 2188"/>
                <a:gd name="T108" fmla="*/ 446 w 565"/>
                <a:gd name="T109" fmla="*/ 110 h 2188"/>
                <a:gd name="T110" fmla="*/ 538 w 565"/>
                <a:gd name="T111" fmla="*/ 24 h 2188"/>
                <a:gd name="T112" fmla="*/ 565 w 565"/>
                <a:gd name="T113" fmla="*/ 0 h 2188"/>
                <a:gd name="T114" fmla="*/ 538 w 565"/>
                <a:gd name="T115" fmla="*/ 24 h 2188"/>
                <a:gd name="T116" fmla="*/ 538 w 565"/>
                <a:gd name="T117" fmla="*/ 24 h 2188"/>
                <a:gd name="T118" fmla="*/ 554 w 565"/>
                <a:gd name="T119" fmla="*/ 11 h 2188"/>
                <a:gd name="T120" fmla="*/ 563 w 565"/>
                <a:gd name="T121" fmla="*/ 2 h 2188"/>
                <a:gd name="T122" fmla="*/ 565 w 565"/>
                <a:gd name="T123" fmla="*/ 0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2188">
                  <a:moveTo>
                    <a:pt x="538" y="24"/>
                  </a:moveTo>
                  <a:lnTo>
                    <a:pt x="521" y="42"/>
                  </a:lnTo>
                  <a:lnTo>
                    <a:pt x="499" y="66"/>
                  </a:lnTo>
                  <a:lnTo>
                    <a:pt x="474" y="93"/>
                  </a:lnTo>
                  <a:lnTo>
                    <a:pt x="448" y="128"/>
                  </a:lnTo>
                  <a:lnTo>
                    <a:pt x="419" y="166"/>
                  </a:lnTo>
                  <a:lnTo>
                    <a:pt x="388" y="210"/>
                  </a:lnTo>
                  <a:lnTo>
                    <a:pt x="357" y="260"/>
                  </a:lnTo>
                  <a:lnTo>
                    <a:pt x="327" y="316"/>
                  </a:lnTo>
                  <a:lnTo>
                    <a:pt x="296" y="375"/>
                  </a:lnTo>
                  <a:lnTo>
                    <a:pt x="267" y="439"/>
                  </a:lnTo>
                  <a:lnTo>
                    <a:pt x="240" y="510"/>
                  </a:lnTo>
                  <a:lnTo>
                    <a:pt x="216" y="585"/>
                  </a:lnTo>
                  <a:lnTo>
                    <a:pt x="194" y="664"/>
                  </a:lnTo>
                  <a:lnTo>
                    <a:pt x="176" y="750"/>
                  </a:lnTo>
                  <a:lnTo>
                    <a:pt x="163" y="843"/>
                  </a:lnTo>
                  <a:lnTo>
                    <a:pt x="157" y="938"/>
                  </a:lnTo>
                  <a:lnTo>
                    <a:pt x="154" y="1039"/>
                  </a:lnTo>
                  <a:lnTo>
                    <a:pt x="159" y="1147"/>
                  </a:lnTo>
                  <a:lnTo>
                    <a:pt x="170" y="1257"/>
                  </a:lnTo>
                  <a:lnTo>
                    <a:pt x="190" y="1374"/>
                  </a:lnTo>
                  <a:lnTo>
                    <a:pt x="216" y="1498"/>
                  </a:lnTo>
                  <a:lnTo>
                    <a:pt x="254" y="1626"/>
                  </a:lnTo>
                  <a:lnTo>
                    <a:pt x="298" y="1758"/>
                  </a:lnTo>
                  <a:lnTo>
                    <a:pt x="355" y="1895"/>
                  </a:lnTo>
                  <a:lnTo>
                    <a:pt x="421" y="2038"/>
                  </a:lnTo>
                  <a:lnTo>
                    <a:pt x="501" y="2188"/>
                  </a:lnTo>
                  <a:lnTo>
                    <a:pt x="496" y="2184"/>
                  </a:lnTo>
                  <a:lnTo>
                    <a:pt x="485" y="2171"/>
                  </a:lnTo>
                  <a:lnTo>
                    <a:pt x="466" y="2153"/>
                  </a:lnTo>
                  <a:lnTo>
                    <a:pt x="443" y="2127"/>
                  </a:lnTo>
                  <a:lnTo>
                    <a:pt x="415" y="2093"/>
                  </a:lnTo>
                  <a:lnTo>
                    <a:pt x="382" y="2054"/>
                  </a:lnTo>
                  <a:lnTo>
                    <a:pt x="346" y="2007"/>
                  </a:lnTo>
                  <a:lnTo>
                    <a:pt x="309" y="1954"/>
                  </a:lnTo>
                  <a:lnTo>
                    <a:pt x="269" y="1897"/>
                  </a:lnTo>
                  <a:lnTo>
                    <a:pt x="229" y="1833"/>
                  </a:lnTo>
                  <a:lnTo>
                    <a:pt x="192" y="1765"/>
                  </a:lnTo>
                  <a:lnTo>
                    <a:pt x="154" y="1692"/>
                  </a:lnTo>
                  <a:lnTo>
                    <a:pt x="117" y="1615"/>
                  </a:lnTo>
                  <a:lnTo>
                    <a:pt x="86" y="1533"/>
                  </a:lnTo>
                  <a:lnTo>
                    <a:pt x="57" y="1447"/>
                  </a:lnTo>
                  <a:lnTo>
                    <a:pt x="33" y="1357"/>
                  </a:lnTo>
                  <a:lnTo>
                    <a:pt x="15" y="1264"/>
                  </a:lnTo>
                  <a:lnTo>
                    <a:pt x="4" y="1169"/>
                  </a:lnTo>
                  <a:lnTo>
                    <a:pt x="0" y="1070"/>
                  </a:lnTo>
                  <a:lnTo>
                    <a:pt x="4" y="971"/>
                  </a:lnTo>
                  <a:lnTo>
                    <a:pt x="18" y="867"/>
                  </a:lnTo>
                  <a:lnTo>
                    <a:pt x="42" y="761"/>
                  </a:lnTo>
                  <a:lnTo>
                    <a:pt x="77" y="655"/>
                  </a:lnTo>
                  <a:lnTo>
                    <a:pt x="123" y="547"/>
                  </a:lnTo>
                  <a:lnTo>
                    <a:pt x="183" y="439"/>
                  </a:lnTo>
                  <a:lnTo>
                    <a:pt x="256" y="329"/>
                  </a:lnTo>
                  <a:lnTo>
                    <a:pt x="342" y="221"/>
                  </a:lnTo>
                  <a:lnTo>
                    <a:pt x="446" y="110"/>
                  </a:lnTo>
                  <a:lnTo>
                    <a:pt x="538" y="24"/>
                  </a:lnTo>
                  <a:close/>
                  <a:moveTo>
                    <a:pt x="565" y="0"/>
                  </a:moveTo>
                  <a:lnTo>
                    <a:pt x="538" y="24"/>
                  </a:lnTo>
                  <a:lnTo>
                    <a:pt x="538" y="24"/>
                  </a:lnTo>
                  <a:lnTo>
                    <a:pt x="554" y="11"/>
                  </a:lnTo>
                  <a:lnTo>
                    <a:pt x="563" y="2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144"/>
            <p:cNvSpPr>
              <a:spLocks/>
            </p:cNvSpPr>
            <p:nvPr/>
          </p:nvSpPr>
          <p:spPr bwMode="auto">
            <a:xfrm>
              <a:off x="347663" y="2587625"/>
              <a:ext cx="1236663" cy="4021138"/>
            </a:xfrm>
            <a:custGeom>
              <a:avLst/>
              <a:gdLst>
                <a:gd name="T0" fmla="*/ 682 w 779"/>
                <a:gd name="T1" fmla="*/ 5 h 2533"/>
                <a:gd name="T2" fmla="*/ 653 w 779"/>
                <a:gd name="T3" fmla="*/ 40 h 2533"/>
                <a:gd name="T4" fmla="*/ 604 w 779"/>
                <a:gd name="T5" fmla="*/ 113 h 2533"/>
                <a:gd name="T6" fmla="*/ 543 w 779"/>
                <a:gd name="T7" fmla="*/ 219 h 2533"/>
                <a:gd name="T8" fmla="*/ 474 w 779"/>
                <a:gd name="T9" fmla="*/ 358 h 2533"/>
                <a:gd name="T10" fmla="*/ 408 w 779"/>
                <a:gd name="T11" fmla="*/ 530 h 2533"/>
                <a:gd name="T12" fmla="*/ 351 w 779"/>
                <a:gd name="T13" fmla="*/ 731 h 2533"/>
                <a:gd name="T14" fmla="*/ 309 w 779"/>
                <a:gd name="T15" fmla="*/ 962 h 2533"/>
                <a:gd name="T16" fmla="*/ 289 w 779"/>
                <a:gd name="T17" fmla="*/ 1222 h 2533"/>
                <a:gd name="T18" fmla="*/ 300 w 779"/>
                <a:gd name="T19" fmla="*/ 1461 h 2533"/>
                <a:gd name="T20" fmla="*/ 340 w 779"/>
                <a:gd name="T21" fmla="*/ 1679 h 2533"/>
                <a:gd name="T22" fmla="*/ 397 w 779"/>
                <a:gd name="T23" fmla="*/ 1878 h 2533"/>
                <a:gd name="T24" fmla="*/ 470 w 779"/>
                <a:gd name="T25" fmla="*/ 2052 h 2533"/>
                <a:gd name="T26" fmla="*/ 547 w 779"/>
                <a:gd name="T27" fmla="*/ 2204 h 2533"/>
                <a:gd name="T28" fmla="*/ 624 w 779"/>
                <a:gd name="T29" fmla="*/ 2330 h 2533"/>
                <a:gd name="T30" fmla="*/ 693 w 779"/>
                <a:gd name="T31" fmla="*/ 2427 h 2533"/>
                <a:gd name="T32" fmla="*/ 744 w 779"/>
                <a:gd name="T33" fmla="*/ 2493 h 2533"/>
                <a:gd name="T34" fmla="*/ 774 w 779"/>
                <a:gd name="T35" fmla="*/ 2528 h 2533"/>
                <a:gd name="T36" fmla="*/ 730 w 779"/>
                <a:gd name="T37" fmla="*/ 2515 h 2533"/>
                <a:gd name="T38" fmla="*/ 631 w 779"/>
                <a:gd name="T39" fmla="*/ 2464 h 2533"/>
                <a:gd name="T40" fmla="*/ 527 w 779"/>
                <a:gd name="T41" fmla="*/ 2396 h 2533"/>
                <a:gd name="T42" fmla="*/ 421 w 779"/>
                <a:gd name="T43" fmla="*/ 2301 h 2533"/>
                <a:gd name="T44" fmla="*/ 320 w 779"/>
                <a:gd name="T45" fmla="*/ 2182 h 2533"/>
                <a:gd name="T46" fmla="*/ 225 w 779"/>
                <a:gd name="T47" fmla="*/ 2032 h 2533"/>
                <a:gd name="T48" fmla="*/ 141 w 779"/>
                <a:gd name="T49" fmla="*/ 1851 h 2533"/>
                <a:gd name="T50" fmla="*/ 73 w 779"/>
                <a:gd name="T51" fmla="*/ 1635 h 2533"/>
                <a:gd name="T52" fmla="*/ 24 w 779"/>
                <a:gd name="T53" fmla="*/ 1379 h 2533"/>
                <a:gd name="T54" fmla="*/ 0 w 779"/>
                <a:gd name="T55" fmla="*/ 1119 h 2533"/>
                <a:gd name="T56" fmla="*/ 15 w 779"/>
                <a:gd name="T57" fmla="*/ 905 h 2533"/>
                <a:gd name="T58" fmla="*/ 64 w 779"/>
                <a:gd name="T59" fmla="*/ 715 h 2533"/>
                <a:gd name="T60" fmla="*/ 132 w 779"/>
                <a:gd name="T61" fmla="*/ 547 h 2533"/>
                <a:gd name="T62" fmla="*/ 220 w 779"/>
                <a:gd name="T63" fmla="*/ 406 h 2533"/>
                <a:gd name="T64" fmla="*/ 315 w 779"/>
                <a:gd name="T65" fmla="*/ 287 h 2533"/>
                <a:gd name="T66" fmla="*/ 412 w 779"/>
                <a:gd name="T67" fmla="*/ 190 h 2533"/>
                <a:gd name="T68" fmla="*/ 505 w 779"/>
                <a:gd name="T69" fmla="*/ 113 h 2533"/>
                <a:gd name="T70" fmla="*/ 585 w 779"/>
                <a:gd name="T71" fmla="*/ 56 h 2533"/>
                <a:gd name="T72" fmla="*/ 646 w 779"/>
                <a:gd name="T73" fmla="*/ 20 h 2533"/>
                <a:gd name="T74" fmla="*/ 680 w 779"/>
                <a:gd name="T75" fmla="*/ 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533">
                  <a:moveTo>
                    <a:pt x="684" y="0"/>
                  </a:moveTo>
                  <a:lnTo>
                    <a:pt x="682" y="5"/>
                  </a:lnTo>
                  <a:lnTo>
                    <a:pt x="671" y="18"/>
                  </a:lnTo>
                  <a:lnTo>
                    <a:pt x="653" y="40"/>
                  </a:lnTo>
                  <a:lnTo>
                    <a:pt x="631" y="73"/>
                  </a:lnTo>
                  <a:lnTo>
                    <a:pt x="604" y="113"/>
                  </a:lnTo>
                  <a:lnTo>
                    <a:pt x="576" y="161"/>
                  </a:lnTo>
                  <a:lnTo>
                    <a:pt x="543" y="219"/>
                  </a:lnTo>
                  <a:lnTo>
                    <a:pt x="510" y="285"/>
                  </a:lnTo>
                  <a:lnTo>
                    <a:pt x="474" y="358"/>
                  </a:lnTo>
                  <a:lnTo>
                    <a:pt x="441" y="439"/>
                  </a:lnTo>
                  <a:lnTo>
                    <a:pt x="408" y="530"/>
                  </a:lnTo>
                  <a:lnTo>
                    <a:pt x="377" y="627"/>
                  </a:lnTo>
                  <a:lnTo>
                    <a:pt x="351" y="731"/>
                  </a:lnTo>
                  <a:lnTo>
                    <a:pt x="326" y="843"/>
                  </a:lnTo>
                  <a:lnTo>
                    <a:pt x="309" y="962"/>
                  </a:lnTo>
                  <a:lnTo>
                    <a:pt x="295" y="1090"/>
                  </a:lnTo>
                  <a:lnTo>
                    <a:pt x="289" y="1222"/>
                  </a:lnTo>
                  <a:lnTo>
                    <a:pt x="291" y="1344"/>
                  </a:lnTo>
                  <a:lnTo>
                    <a:pt x="300" y="1461"/>
                  </a:lnTo>
                  <a:lnTo>
                    <a:pt x="318" y="1571"/>
                  </a:lnTo>
                  <a:lnTo>
                    <a:pt x="340" y="1679"/>
                  </a:lnTo>
                  <a:lnTo>
                    <a:pt x="366" y="1781"/>
                  </a:lnTo>
                  <a:lnTo>
                    <a:pt x="397" y="1878"/>
                  </a:lnTo>
                  <a:lnTo>
                    <a:pt x="432" y="1968"/>
                  </a:lnTo>
                  <a:lnTo>
                    <a:pt x="470" y="2052"/>
                  </a:lnTo>
                  <a:lnTo>
                    <a:pt x="507" y="2131"/>
                  </a:lnTo>
                  <a:lnTo>
                    <a:pt x="547" y="2204"/>
                  </a:lnTo>
                  <a:lnTo>
                    <a:pt x="587" y="2270"/>
                  </a:lnTo>
                  <a:lnTo>
                    <a:pt x="624" y="2330"/>
                  </a:lnTo>
                  <a:lnTo>
                    <a:pt x="660" y="2383"/>
                  </a:lnTo>
                  <a:lnTo>
                    <a:pt x="693" y="2427"/>
                  </a:lnTo>
                  <a:lnTo>
                    <a:pt x="721" y="2464"/>
                  </a:lnTo>
                  <a:lnTo>
                    <a:pt x="744" y="2493"/>
                  </a:lnTo>
                  <a:lnTo>
                    <a:pt x="763" y="2515"/>
                  </a:lnTo>
                  <a:lnTo>
                    <a:pt x="774" y="2528"/>
                  </a:lnTo>
                  <a:lnTo>
                    <a:pt x="779" y="2533"/>
                  </a:lnTo>
                  <a:lnTo>
                    <a:pt x="730" y="2515"/>
                  </a:lnTo>
                  <a:lnTo>
                    <a:pt x="682" y="2493"/>
                  </a:lnTo>
                  <a:lnTo>
                    <a:pt x="631" y="2464"/>
                  </a:lnTo>
                  <a:lnTo>
                    <a:pt x="580" y="2433"/>
                  </a:lnTo>
                  <a:lnTo>
                    <a:pt x="527" y="2396"/>
                  </a:lnTo>
                  <a:lnTo>
                    <a:pt x="474" y="2352"/>
                  </a:lnTo>
                  <a:lnTo>
                    <a:pt x="421" y="2301"/>
                  </a:lnTo>
                  <a:lnTo>
                    <a:pt x="371" y="2246"/>
                  </a:lnTo>
                  <a:lnTo>
                    <a:pt x="320" y="2182"/>
                  </a:lnTo>
                  <a:lnTo>
                    <a:pt x="271" y="2111"/>
                  </a:lnTo>
                  <a:lnTo>
                    <a:pt x="225" y="2032"/>
                  </a:lnTo>
                  <a:lnTo>
                    <a:pt x="181" y="1946"/>
                  </a:lnTo>
                  <a:lnTo>
                    <a:pt x="141" y="1851"/>
                  </a:lnTo>
                  <a:lnTo>
                    <a:pt x="106" y="1747"/>
                  </a:lnTo>
                  <a:lnTo>
                    <a:pt x="73" y="1635"/>
                  </a:lnTo>
                  <a:lnTo>
                    <a:pt x="46" y="1511"/>
                  </a:lnTo>
                  <a:lnTo>
                    <a:pt x="24" y="1379"/>
                  </a:lnTo>
                  <a:lnTo>
                    <a:pt x="6" y="1238"/>
                  </a:lnTo>
                  <a:lnTo>
                    <a:pt x="0" y="1119"/>
                  </a:lnTo>
                  <a:lnTo>
                    <a:pt x="4" y="1009"/>
                  </a:lnTo>
                  <a:lnTo>
                    <a:pt x="15" y="905"/>
                  </a:lnTo>
                  <a:lnTo>
                    <a:pt x="35" y="806"/>
                  </a:lnTo>
                  <a:lnTo>
                    <a:pt x="64" y="715"/>
                  </a:lnTo>
                  <a:lnTo>
                    <a:pt x="95" y="629"/>
                  </a:lnTo>
                  <a:lnTo>
                    <a:pt x="132" y="547"/>
                  </a:lnTo>
                  <a:lnTo>
                    <a:pt x="174" y="475"/>
                  </a:lnTo>
                  <a:lnTo>
                    <a:pt x="220" y="406"/>
                  </a:lnTo>
                  <a:lnTo>
                    <a:pt x="267" y="345"/>
                  </a:lnTo>
                  <a:lnTo>
                    <a:pt x="315" y="287"/>
                  </a:lnTo>
                  <a:lnTo>
                    <a:pt x="364" y="234"/>
                  </a:lnTo>
                  <a:lnTo>
                    <a:pt x="412" y="190"/>
                  </a:lnTo>
                  <a:lnTo>
                    <a:pt x="461" y="148"/>
                  </a:lnTo>
                  <a:lnTo>
                    <a:pt x="505" y="113"/>
                  </a:lnTo>
                  <a:lnTo>
                    <a:pt x="547" y="82"/>
                  </a:lnTo>
                  <a:lnTo>
                    <a:pt x="585" y="56"/>
                  </a:lnTo>
                  <a:lnTo>
                    <a:pt x="620" y="36"/>
                  </a:lnTo>
                  <a:lnTo>
                    <a:pt x="646" y="20"/>
                  </a:lnTo>
                  <a:lnTo>
                    <a:pt x="666" y="9"/>
                  </a:lnTo>
                  <a:lnTo>
                    <a:pt x="680" y="3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145"/>
            <p:cNvSpPr>
              <a:spLocks/>
            </p:cNvSpPr>
            <p:nvPr/>
          </p:nvSpPr>
          <p:spPr bwMode="auto">
            <a:xfrm>
              <a:off x="1023938" y="2427288"/>
              <a:ext cx="2854325" cy="4271963"/>
            </a:xfrm>
            <a:custGeom>
              <a:avLst/>
              <a:gdLst>
                <a:gd name="T0" fmla="*/ 565 w 1798"/>
                <a:gd name="T1" fmla="*/ 307 h 2691"/>
                <a:gd name="T2" fmla="*/ 578 w 1798"/>
                <a:gd name="T3" fmla="*/ 591 h 2691"/>
                <a:gd name="T4" fmla="*/ 618 w 1798"/>
                <a:gd name="T5" fmla="*/ 743 h 2691"/>
                <a:gd name="T6" fmla="*/ 635 w 1798"/>
                <a:gd name="T7" fmla="*/ 697 h 2691"/>
                <a:gd name="T8" fmla="*/ 679 w 1798"/>
                <a:gd name="T9" fmla="*/ 377 h 2691"/>
                <a:gd name="T10" fmla="*/ 755 w 1798"/>
                <a:gd name="T11" fmla="*/ 132 h 2691"/>
                <a:gd name="T12" fmla="*/ 836 w 1798"/>
                <a:gd name="T13" fmla="*/ 48 h 2691"/>
                <a:gd name="T14" fmla="*/ 942 w 1798"/>
                <a:gd name="T15" fmla="*/ 198 h 2691"/>
                <a:gd name="T16" fmla="*/ 1063 w 1798"/>
                <a:gd name="T17" fmla="*/ 554 h 2691"/>
                <a:gd name="T18" fmla="*/ 1147 w 1798"/>
                <a:gd name="T19" fmla="*/ 787 h 2691"/>
                <a:gd name="T20" fmla="*/ 1194 w 1798"/>
                <a:gd name="T21" fmla="*/ 873 h 2691"/>
                <a:gd name="T22" fmla="*/ 1209 w 1798"/>
                <a:gd name="T23" fmla="*/ 885 h 2691"/>
                <a:gd name="T24" fmla="*/ 1207 w 1798"/>
                <a:gd name="T25" fmla="*/ 710 h 2691"/>
                <a:gd name="T26" fmla="*/ 1169 w 1798"/>
                <a:gd name="T27" fmla="*/ 439 h 2691"/>
                <a:gd name="T28" fmla="*/ 1108 w 1798"/>
                <a:gd name="T29" fmla="*/ 205 h 2691"/>
                <a:gd name="T30" fmla="*/ 1030 w 1798"/>
                <a:gd name="T31" fmla="*/ 95 h 2691"/>
                <a:gd name="T32" fmla="*/ 1028 w 1798"/>
                <a:gd name="T33" fmla="*/ 42 h 2691"/>
                <a:gd name="T34" fmla="*/ 1185 w 1798"/>
                <a:gd name="T35" fmla="*/ 79 h 2691"/>
                <a:gd name="T36" fmla="*/ 1448 w 1798"/>
                <a:gd name="T37" fmla="*/ 318 h 2691"/>
                <a:gd name="T38" fmla="*/ 1651 w 1798"/>
                <a:gd name="T39" fmla="*/ 704 h 2691"/>
                <a:gd name="T40" fmla="*/ 1772 w 1798"/>
                <a:gd name="T41" fmla="*/ 1167 h 2691"/>
                <a:gd name="T42" fmla="*/ 1794 w 1798"/>
                <a:gd name="T43" fmla="*/ 1646 h 2691"/>
                <a:gd name="T44" fmla="*/ 1710 w 1798"/>
                <a:gd name="T45" fmla="*/ 2060 h 2691"/>
                <a:gd name="T46" fmla="*/ 1571 w 1798"/>
                <a:gd name="T47" fmla="*/ 2358 h 2691"/>
                <a:gd name="T48" fmla="*/ 1432 w 1798"/>
                <a:gd name="T49" fmla="*/ 2528 h 2691"/>
                <a:gd name="T50" fmla="*/ 1348 w 1798"/>
                <a:gd name="T51" fmla="*/ 2563 h 2691"/>
                <a:gd name="T52" fmla="*/ 1315 w 1798"/>
                <a:gd name="T53" fmla="*/ 2451 h 2691"/>
                <a:gd name="T54" fmla="*/ 1315 w 1798"/>
                <a:gd name="T55" fmla="*/ 2246 h 2691"/>
                <a:gd name="T56" fmla="*/ 1311 w 1798"/>
                <a:gd name="T57" fmla="*/ 2084 h 2691"/>
                <a:gd name="T58" fmla="*/ 1286 w 1798"/>
                <a:gd name="T59" fmla="*/ 1932 h 2691"/>
                <a:gd name="T60" fmla="*/ 1256 w 1798"/>
                <a:gd name="T61" fmla="*/ 1815 h 2691"/>
                <a:gd name="T62" fmla="*/ 1229 w 1798"/>
                <a:gd name="T63" fmla="*/ 1796 h 2691"/>
                <a:gd name="T64" fmla="*/ 1216 w 1798"/>
                <a:gd name="T65" fmla="*/ 1934 h 2691"/>
                <a:gd name="T66" fmla="*/ 1198 w 1798"/>
                <a:gd name="T67" fmla="*/ 2268 h 2691"/>
                <a:gd name="T68" fmla="*/ 1130 w 1798"/>
                <a:gd name="T69" fmla="*/ 2497 h 2691"/>
                <a:gd name="T70" fmla="*/ 1046 w 1798"/>
                <a:gd name="T71" fmla="*/ 2607 h 2691"/>
                <a:gd name="T72" fmla="*/ 977 w 1798"/>
                <a:gd name="T73" fmla="*/ 2629 h 2691"/>
                <a:gd name="T74" fmla="*/ 852 w 1798"/>
                <a:gd name="T75" fmla="*/ 2506 h 2691"/>
                <a:gd name="T76" fmla="*/ 728 w 1798"/>
                <a:gd name="T77" fmla="*/ 2232 h 2691"/>
                <a:gd name="T78" fmla="*/ 686 w 1798"/>
                <a:gd name="T79" fmla="*/ 2014 h 2691"/>
                <a:gd name="T80" fmla="*/ 657 w 1798"/>
                <a:gd name="T81" fmla="*/ 1875 h 2691"/>
                <a:gd name="T82" fmla="*/ 609 w 1798"/>
                <a:gd name="T83" fmla="*/ 1868 h 2691"/>
                <a:gd name="T84" fmla="*/ 609 w 1798"/>
                <a:gd name="T85" fmla="*/ 2025 h 2691"/>
                <a:gd name="T86" fmla="*/ 640 w 1798"/>
                <a:gd name="T87" fmla="*/ 2265 h 2691"/>
                <a:gd name="T88" fmla="*/ 677 w 1798"/>
                <a:gd name="T89" fmla="*/ 2506 h 2691"/>
                <a:gd name="T90" fmla="*/ 708 w 1798"/>
                <a:gd name="T91" fmla="*/ 2667 h 2691"/>
                <a:gd name="T92" fmla="*/ 699 w 1798"/>
                <a:gd name="T93" fmla="*/ 2684 h 2691"/>
                <a:gd name="T94" fmla="*/ 604 w 1798"/>
                <a:gd name="T95" fmla="*/ 2636 h 2691"/>
                <a:gd name="T96" fmla="*/ 450 w 1798"/>
                <a:gd name="T97" fmla="*/ 2523 h 2691"/>
                <a:gd name="T98" fmla="*/ 278 w 1798"/>
                <a:gd name="T99" fmla="*/ 2329 h 2691"/>
                <a:gd name="T100" fmla="*/ 121 w 1798"/>
                <a:gd name="T101" fmla="*/ 2038 h 2691"/>
                <a:gd name="T102" fmla="*/ 17 w 1798"/>
                <a:gd name="T103" fmla="*/ 1632 h 2691"/>
                <a:gd name="T104" fmla="*/ 6 w 1798"/>
                <a:gd name="T105" fmla="*/ 1103 h 2691"/>
                <a:gd name="T106" fmla="*/ 81 w 1798"/>
                <a:gd name="T107" fmla="*/ 640 h 2691"/>
                <a:gd name="T108" fmla="*/ 207 w 1798"/>
                <a:gd name="T109" fmla="*/ 329 h 2691"/>
                <a:gd name="T110" fmla="*/ 351 w 1798"/>
                <a:gd name="T111" fmla="*/ 139 h 2691"/>
                <a:gd name="T112" fmla="*/ 485 w 1798"/>
                <a:gd name="T113" fmla="*/ 42 h 2691"/>
                <a:gd name="T114" fmla="*/ 580 w 1798"/>
                <a:gd name="T115" fmla="*/ 4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8" h="2691">
                  <a:moveTo>
                    <a:pt x="604" y="0"/>
                  </a:moveTo>
                  <a:lnTo>
                    <a:pt x="585" y="110"/>
                  </a:lnTo>
                  <a:lnTo>
                    <a:pt x="571" y="214"/>
                  </a:lnTo>
                  <a:lnTo>
                    <a:pt x="565" y="307"/>
                  </a:lnTo>
                  <a:lnTo>
                    <a:pt x="562" y="390"/>
                  </a:lnTo>
                  <a:lnTo>
                    <a:pt x="565" y="465"/>
                  </a:lnTo>
                  <a:lnTo>
                    <a:pt x="569" y="532"/>
                  </a:lnTo>
                  <a:lnTo>
                    <a:pt x="578" y="591"/>
                  </a:lnTo>
                  <a:lnTo>
                    <a:pt x="587" y="642"/>
                  </a:lnTo>
                  <a:lnTo>
                    <a:pt x="598" y="684"/>
                  </a:lnTo>
                  <a:lnTo>
                    <a:pt x="609" y="717"/>
                  </a:lnTo>
                  <a:lnTo>
                    <a:pt x="618" y="743"/>
                  </a:lnTo>
                  <a:lnTo>
                    <a:pt x="626" y="763"/>
                  </a:lnTo>
                  <a:lnTo>
                    <a:pt x="631" y="774"/>
                  </a:lnTo>
                  <a:lnTo>
                    <a:pt x="633" y="776"/>
                  </a:lnTo>
                  <a:lnTo>
                    <a:pt x="635" y="697"/>
                  </a:lnTo>
                  <a:lnTo>
                    <a:pt x="642" y="615"/>
                  </a:lnTo>
                  <a:lnTo>
                    <a:pt x="651" y="534"/>
                  </a:lnTo>
                  <a:lnTo>
                    <a:pt x="664" y="454"/>
                  </a:lnTo>
                  <a:lnTo>
                    <a:pt x="679" y="377"/>
                  </a:lnTo>
                  <a:lnTo>
                    <a:pt x="695" y="307"/>
                  </a:lnTo>
                  <a:lnTo>
                    <a:pt x="715" y="240"/>
                  </a:lnTo>
                  <a:lnTo>
                    <a:pt x="735" y="181"/>
                  </a:lnTo>
                  <a:lnTo>
                    <a:pt x="755" y="132"/>
                  </a:lnTo>
                  <a:lnTo>
                    <a:pt x="774" y="93"/>
                  </a:lnTo>
                  <a:lnTo>
                    <a:pt x="794" y="64"/>
                  </a:lnTo>
                  <a:lnTo>
                    <a:pt x="812" y="51"/>
                  </a:lnTo>
                  <a:lnTo>
                    <a:pt x="836" y="48"/>
                  </a:lnTo>
                  <a:lnTo>
                    <a:pt x="863" y="64"/>
                  </a:lnTo>
                  <a:lnTo>
                    <a:pt x="887" y="95"/>
                  </a:lnTo>
                  <a:lnTo>
                    <a:pt x="913" y="139"/>
                  </a:lnTo>
                  <a:lnTo>
                    <a:pt x="942" y="198"/>
                  </a:lnTo>
                  <a:lnTo>
                    <a:pt x="971" y="269"/>
                  </a:lnTo>
                  <a:lnTo>
                    <a:pt x="999" y="353"/>
                  </a:lnTo>
                  <a:lnTo>
                    <a:pt x="1033" y="448"/>
                  </a:lnTo>
                  <a:lnTo>
                    <a:pt x="1063" y="554"/>
                  </a:lnTo>
                  <a:lnTo>
                    <a:pt x="1088" y="631"/>
                  </a:lnTo>
                  <a:lnTo>
                    <a:pt x="1110" y="693"/>
                  </a:lnTo>
                  <a:lnTo>
                    <a:pt x="1130" y="746"/>
                  </a:lnTo>
                  <a:lnTo>
                    <a:pt x="1147" y="787"/>
                  </a:lnTo>
                  <a:lnTo>
                    <a:pt x="1161" y="818"/>
                  </a:lnTo>
                  <a:lnTo>
                    <a:pt x="1174" y="843"/>
                  </a:lnTo>
                  <a:lnTo>
                    <a:pt x="1185" y="860"/>
                  </a:lnTo>
                  <a:lnTo>
                    <a:pt x="1194" y="873"/>
                  </a:lnTo>
                  <a:lnTo>
                    <a:pt x="1200" y="880"/>
                  </a:lnTo>
                  <a:lnTo>
                    <a:pt x="1205" y="885"/>
                  </a:lnTo>
                  <a:lnTo>
                    <a:pt x="1207" y="885"/>
                  </a:lnTo>
                  <a:lnTo>
                    <a:pt x="1209" y="885"/>
                  </a:lnTo>
                  <a:lnTo>
                    <a:pt x="1211" y="858"/>
                  </a:lnTo>
                  <a:lnTo>
                    <a:pt x="1211" y="818"/>
                  </a:lnTo>
                  <a:lnTo>
                    <a:pt x="1211" y="770"/>
                  </a:lnTo>
                  <a:lnTo>
                    <a:pt x="1207" y="710"/>
                  </a:lnTo>
                  <a:lnTo>
                    <a:pt x="1200" y="646"/>
                  </a:lnTo>
                  <a:lnTo>
                    <a:pt x="1191" y="580"/>
                  </a:lnTo>
                  <a:lnTo>
                    <a:pt x="1180" y="510"/>
                  </a:lnTo>
                  <a:lnTo>
                    <a:pt x="1169" y="439"/>
                  </a:lnTo>
                  <a:lnTo>
                    <a:pt x="1156" y="373"/>
                  </a:lnTo>
                  <a:lnTo>
                    <a:pt x="1141" y="309"/>
                  </a:lnTo>
                  <a:lnTo>
                    <a:pt x="1125" y="254"/>
                  </a:lnTo>
                  <a:lnTo>
                    <a:pt x="1108" y="205"/>
                  </a:lnTo>
                  <a:lnTo>
                    <a:pt x="1090" y="168"/>
                  </a:lnTo>
                  <a:lnTo>
                    <a:pt x="1072" y="143"/>
                  </a:lnTo>
                  <a:lnTo>
                    <a:pt x="1046" y="117"/>
                  </a:lnTo>
                  <a:lnTo>
                    <a:pt x="1030" y="95"/>
                  </a:lnTo>
                  <a:lnTo>
                    <a:pt x="1022" y="75"/>
                  </a:lnTo>
                  <a:lnTo>
                    <a:pt x="1022" y="60"/>
                  </a:lnTo>
                  <a:lnTo>
                    <a:pt x="1024" y="48"/>
                  </a:lnTo>
                  <a:lnTo>
                    <a:pt x="1028" y="42"/>
                  </a:lnTo>
                  <a:lnTo>
                    <a:pt x="1035" y="37"/>
                  </a:lnTo>
                  <a:lnTo>
                    <a:pt x="1035" y="35"/>
                  </a:lnTo>
                  <a:lnTo>
                    <a:pt x="1112" y="51"/>
                  </a:lnTo>
                  <a:lnTo>
                    <a:pt x="1185" y="79"/>
                  </a:lnTo>
                  <a:lnTo>
                    <a:pt x="1253" y="121"/>
                  </a:lnTo>
                  <a:lnTo>
                    <a:pt x="1322" y="176"/>
                  </a:lnTo>
                  <a:lnTo>
                    <a:pt x="1386" y="240"/>
                  </a:lnTo>
                  <a:lnTo>
                    <a:pt x="1448" y="318"/>
                  </a:lnTo>
                  <a:lnTo>
                    <a:pt x="1505" y="404"/>
                  </a:lnTo>
                  <a:lnTo>
                    <a:pt x="1558" y="496"/>
                  </a:lnTo>
                  <a:lnTo>
                    <a:pt x="1606" y="598"/>
                  </a:lnTo>
                  <a:lnTo>
                    <a:pt x="1651" y="704"/>
                  </a:lnTo>
                  <a:lnTo>
                    <a:pt x="1688" y="814"/>
                  </a:lnTo>
                  <a:lnTo>
                    <a:pt x="1721" y="931"/>
                  </a:lnTo>
                  <a:lnTo>
                    <a:pt x="1750" y="1048"/>
                  </a:lnTo>
                  <a:lnTo>
                    <a:pt x="1772" y="1167"/>
                  </a:lnTo>
                  <a:lnTo>
                    <a:pt x="1787" y="1288"/>
                  </a:lnTo>
                  <a:lnTo>
                    <a:pt x="1796" y="1407"/>
                  </a:lnTo>
                  <a:lnTo>
                    <a:pt x="1798" y="1524"/>
                  </a:lnTo>
                  <a:lnTo>
                    <a:pt x="1794" y="1646"/>
                  </a:lnTo>
                  <a:lnTo>
                    <a:pt x="1781" y="1760"/>
                  </a:lnTo>
                  <a:lnTo>
                    <a:pt x="1763" y="1868"/>
                  </a:lnTo>
                  <a:lnTo>
                    <a:pt x="1739" y="1968"/>
                  </a:lnTo>
                  <a:lnTo>
                    <a:pt x="1710" y="2060"/>
                  </a:lnTo>
                  <a:lnTo>
                    <a:pt x="1677" y="2146"/>
                  </a:lnTo>
                  <a:lnTo>
                    <a:pt x="1644" y="2223"/>
                  </a:lnTo>
                  <a:lnTo>
                    <a:pt x="1606" y="2294"/>
                  </a:lnTo>
                  <a:lnTo>
                    <a:pt x="1571" y="2358"/>
                  </a:lnTo>
                  <a:lnTo>
                    <a:pt x="1534" y="2413"/>
                  </a:lnTo>
                  <a:lnTo>
                    <a:pt x="1498" y="2459"/>
                  </a:lnTo>
                  <a:lnTo>
                    <a:pt x="1463" y="2499"/>
                  </a:lnTo>
                  <a:lnTo>
                    <a:pt x="1432" y="2528"/>
                  </a:lnTo>
                  <a:lnTo>
                    <a:pt x="1406" y="2550"/>
                  </a:lnTo>
                  <a:lnTo>
                    <a:pt x="1384" y="2563"/>
                  </a:lnTo>
                  <a:lnTo>
                    <a:pt x="1366" y="2568"/>
                  </a:lnTo>
                  <a:lnTo>
                    <a:pt x="1348" y="2563"/>
                  </a:lnTo>
                  <a:lnTo>
                    <a:pt x="1335" y="2548"/>
                  </a:lnTo>
                  <a:lnTo>
                    <a:pt x="1324" y="2523"/>
                  </a:lnTo>
                  <a:lnTo>
                    <a:pt x="1317" y="2490"/>
                  </a:lnTo>
                  <a:lnTo>
                    <a:pt x="1315" y="2451"/>
                  </a:lnTo>
                  <a:lnTo>
                    <a:pt x="1313" y="2404"/>
                  </a:lnTo>
                  <a:lnTo>
                    <a:pt x="1313" y="2356"/>
                  </a:lnTo>
                  <a:lnTo>
                    <a:pt x="1315" y="2301"/>
                  </a:lnTo>
                  <a:lnTo>
                    <a:pt x="1315" y="2246"/>
                  </a:lnTo>
                  <a:lnTo>
                    <a:pt x="1317" y="2186"/>
                  </a:lnTo>
                  <a:lnTo>
                    <a:pt x="1315" y="2155"/>
                  </a:lnTo>
                  <a:lnTo>
                    <a:pt x="1313" y="2122"/>
                  </a:lnTo>
                  <a:lnTo>
                    <a:pt x="1311" y="2084"/>
                  </a:lnTo>
                  <a:lnTo>
                    <a:pt x="1306" y="2047"/>
                  </a:lnTo>
                  <a:lnTo>
                    <a:pt x="1300" y="2007"/>
                  </a:lnTo>
                  <a:lnTo>
                    <a:pt x="1293" y="1968"/>
                  </a:lnTo>
                  <a:lnTo>
                    <a:pt x="1286" y="1932"/>
                  </a:lnTo>
                  <a:lnTo>
                    <a:pt x="1280" y="1897"/>
                  </a:lnTo>
                  <a:lnTo>
                    <a:pt x="1271" y="1864"/>
                  </a:lnTo>
                  <a:lnTo>
                    <a:pt x="1264" y="1837"/>
                  </a:lnTo>
                  <a:lnTo>
                    <a:pt x="1256" y="1815"/>
                  </a:lnTo>
                  <a:lnTo>
                    <a:pt x="1249" y="1798"/>
                  </a:lnTo>
                  <a:lnTo>
                    <a:pt x="1240" y="1789"/>
                  </a:lnTo>
                  <a:lnTo>
                    <a:pt x="1233" y="1789"/>
                  </a:lnTo>
                  <a:lnTo>
                    <a:pt x="1229" y="1796"/>
                  </a:lnTo>
                  <a:lnTo>
                    <a:pt x="1222" y="1813"/>
                  </a:lnTo>
                  <a:lnTo>
                    <a:pt x="1220" y="1842"/>
                  </a:lnTo>
                  <a:lnTo>
                    <a:pt x="1216" y="1882"/>
                  </a:lnTo>
                  <a:lnTo>
                    <a:pt x="1216" y="1934"/>
                  </a:lnTo>
                  <a:lnTo>
                    <a:pt x="1216" y="2001"/>
                  </a:lnTo>
                  <a:lnTo>
                    <a:pt x="1214" y="2100"/>
                  </a:lnTo>
                  <a:lnTo>
                    <a:pt x="1209" y="2188"/>
                  </a:lnTo>
                  <a:lnTo>
                    <a:pt x="1198" y="2268"/>
                  </a:lnTo>
                  <a:lnTo>
                    <a:pt x="1185" y="2338"/>
                  </a:lnTo>
                  <a:lnTo>
                    <a:pt x="1169" y="2400"/>
                  </a:lnTo>
                  <a:lnTo>
                    <a:pt x="1150" y="2453"/>
                  </a:lnTo>
                  <a:lnTo>
                    <a:pt x="1130" y="2497"/>
                  </a:lnTo>
                  <a:lnTo>
                    <a:pt x="1108" y="2534"/>
                  </a:lnTo>
                  <a:lnTo>
                    <a:pt x="1088" y="2565"/>
                  </a:lnTo>
                  <a:lnTo>
                    <a:pt x="1066" y="2590"/>
                  </a:lnTo>
                  <a:lnTo>
                    <a:pt x="1046" y="2607"/>
                  </a:lnTo>
                  <a:lnTo>
                    <a:pt x="1028" y="2621"/>
                  </a:lnTo>
                  <a:lnTo>
                    <a:pt x="1013" y="2629"/>
                  </a:lnTo>
                  <a:lnTo>
                    <a:pt x="999" y="2634"/>
                  </a:lnTo>
                  <a:lnTo>
                    <a:pt x="977" y="2629"/>
                  </a:lnTo>
                  <a:lnTo>
                    <a:pt x="951" y="2616"/>
                  </a:lnTo>
                  <a:lnTo>
                    <a:pt x="920" y="2590"/>
                  </a:lnTo>
                  <a:lnTo>
                    <a:pt x="887" y="2552"/>
                  </a:lnTo>
                  <a:lnTo>
                    <a:pt x="852" y="2506"/>
                  </a:lnTo>
                  <a:lnTo>
                    <a:pt x="816" y="2446"/>
                  </a:lnTo>
                  <a:lnTo>
                    <a:pt x="781" y="2376"/>
                  </a:lnTo>
                  <a:lnTo>
                    <a:pt x="748" y="2294"/>
                  </a:lnTo>
                  <a:lnTo>
                    <a:pt x="728" y="2232"/>
                  </a:lnTo>
                  <a:lnTo>
                    <a:pt x="713" y="2173"/>
                  </a:lnTo>
                  <a:lnTo>
                    <a:pt x="702" y="2115"/>
                  </a:lnTo>
                  <a:lnTo>
                    <a:pt x="693" y="2062"/>
                  </a:lnTo>
                  <a:lnTo>
                    <a:pt x="686" y="2014"/>
                  </a:lnTo>
                  <a:lnTo>
                    <a:pt x="682" y="1970"/>
                  </a:lnTo>
                  <a:lnTo>
                    <a:pt x="675" y="1932"/>
                  </a:lnTo>
                  <a:lnTo>
                    <a:pt x="668" y="1899"/>
                  </a:lnTo>
                  <a:lnTo>
                    <a:pt x="657" y="1875"/>
                  </a:lnTo>
                  <a:lnTo>
                    <a:pt x="644" y="1857"/>
                  </a:lnTo>
                  <a:lnTo>
                    <a:pt x="626" y="1848"/>
                  </a:lnTo>
                  <a:lnTo>
                    <a:pt x="615" y="1853"/>
                  </a:lnTo>
                  <a:lnTo>
                    <a:pt x="609" y="1868"/>
                  </a:lnTo>
                  <a:lnTo>
                    <a:pt x="604" y="1895"/>
                  </a:lnTo>
                  <a:lnTo>
                    <a:pt x="604" y="1930"/>
                  </a:lnTo>
                  <a:lnTo>
                    <a:pt x="607" y="1974"/>
                  </a:lnTo>
                  <a:lnTo>
                    <a:pt x="609" y="2025"/>
                  </a:lnTo>
                  <a:lnTo>
                    <a:pt x="615" y="2080"/>
                  </a:lnTo>
                  <a:lnTo>
                    <a:pt x="622" y="2140"/>
                  </a:lnTo>
                  <a:lnTo>
                    <a:pt x="631" y="2201"/>
                  </a:lnTo>
                  <a:lnTo>
                    <a:pt x="640" y="2265"/>
                  </a:lnTo>
                  <a:lnTo>
                    <a:pt x="649" y="2327"/>
                  </a:lnTo>
                  <a:lnTo>
                    <a:pt x="660" y="2391"/>
                  </a:lnTo>
                  <a:lnTo>
                    <a:pt x="668" y="2451"/>
                  </a:lnTo>
                  <a:lnTo>
                    <a:pt x="677" y="2506"/>
                  </a:lnTo>
                  <a:lnTo>
                    <a:pt x="688" y="2557"/>
                  </a:lnTo>
                  <a:lnTo>
                    <a:pt x="695" y="2601"/>
                  </a:lnTo>
                  <a:lnTo>
                    <a:pt x="702" y="2638"/>
                  </a:lnTo>
                  <a:lnTo>
                    <a:pt x="708" y="2667"/>
                  </a:lnTo>
                  <a:lnTo>
                    <a:pt x="710" y="2684"/>
                  </a:lnTo>
                  <a:lnTo>
                    <a:pt x="713" y="2691"/>
                  </a:lnTo>
                  <a:lnTo>
                    <a:pt x="708" y="2689"/>
                  </a:lnTo>
                  <a:lnTo>
                    <a:pt x="699" y="2684"/>
                  </a:lnTo>
                  <a:lnTo>
                    <a:pt x="682" y="2678"/>
                  </a:lnTo>
                  <a:lnTo>
                    <a:pt x="660" y="2669"/>
                  </a:lnTo>
                  <a:lnTo>
                    <a:pt x="635" y="2654"/>
                  </a:lnTo>
                  <a:lnTo>
                    <a:pt x="604" y="2636"/>
                  </a:lnTo>
                  <a:lnTo>
                    <a:pt x="569" y="2614"/>
                  </a:lnTo>
                  <a:lnTo>
                    <a:pt x="532" y="2590"/>
                  </a:lnTo>
                  <a:lnTo>
                    <a:pt x="492" y="2559"/>
                  </a:lnTo>
                  <a:lnTo>
                    <a:pt x="450" y="2523"/>
                  </a:lnTo>
                  <a:lnTo>
                    <a:pt x="408" y="2484"/>
                  </a:lnTo>
                  <a:lnTo>
                    <a:pt x="364" y="2437"/>
                  </a:lnTo>
                  <a:lnTo>
                    <a:pt x="320" y="2387"/>
                  </a:lnTo>
                  <a:lnTo>
                    <a:pt x="278" y="2329"/>
                  </a:lnTo>
                  <a:lnTo>
                    <a:pt x="234" y="2265"/>
                  </a:lnTo>
                  <a:lnTo>
                    <a:pt x="194" y="2197"/>
                  </a:lnTo>
                  <a:lnTo>
                    <a:pt x="156" y="2122"/>
                  </a:lnTo>
                  <a:lnTo>
                    <a:pt x="121" y="2038"/>
                  </a:lnTo>
                  <a:lnTo>
                    <a:pt x="88" y="1948"/>
                  </a:lnTo>
                  <a:lnTo>
                    <a:pt x="59" y="1851"/>
                  </a:lnTo>
                  <a:lnTo>
                    <a:pt x="35" y="1745"/>
                  </a:lnTo>
                  <a:lnTo>
                    <a:pt x="17" y="1632"/>
                  </a:lnTo>
                  <a:lnTo>
                    <a:pt x="4" y="1513"/>
                  </a:lnTo>
                  <a:lnTo>
                    <a:pt x="0" y="1383"/>
                  </a:lnTo>
                  <a:lnTo>
                    <a:pt x="0" y="1244"/>
                  </a:lnTo>
                  <a:lnTo>
                    <a:pt x="6" y="1103"/>
                  </a:lnTo>
                  <a:lnTo>
                    <a:pt x="20" y="971"/>
                  </a:lnTo>
                  <a:lnTo>
                    <a:pt x="35" y="851"/>
                  </a:lnTo>
                  <a:lnTo>
                    <a:pt x="57" y="741"/>
                  </a:lnTo>
                  <a:lnTo>
                    <a:pt x="81" y="640"/>
                  </a:lnTo>
                  <a:lnTo>
                    <a:pt x="110" y="549"/>
                  </a:lnTo>
                  <a:lnTo>
                    <a:pt x="139" y="468"/>
                  </a:lnTo>
                  <a:lnTo>
                    <a:pt x="172" y="395"/>
                  </a:lnTo>
                  <a:lnTo>
                    <a:pt x="207" y="329"/>
                  </a:lnTo>
                  <a:lnTo>
                    <a:pt x="242" y="271"/>
                  </a:lnTo>
                  <a:lnTo>
                    <a:pt x="278" y="221"/>
                  </a:lnTo>
                  <a:lnTo>
                    <a:pt x="315" y="176"/>
                  </a:lnTo>
                  <a:lnTo>
                    <a:pt x="351" y="139"/>
                  </a:lnTo>
                  <a:lnTo>
                    <a:pt x="388" y="108"/>
                  </a:lnTo>
                  <a:lnTo>
                    <a:pt x="421" y="82"/>
                  </a:lnTo>
                  <a:lnTo>
                    <a:pt x="454" y="60"/>
                  </a:lnTo>
                  <a:lnTo>
                    <a:pt x="485" y="42"/>
                  </a:lnTo>
                  <a:lnTo>
                    <a:pt x="514" y="29"/>
                  </a:lnTo>
                  <a:lnTo>
                    <a:pt x="540" y="18"/>
                  </a:lnTo>
                  <a:lnTo>
                    <a:pt x="562" y="11"/>
                  </a:lnTo>
                  <a:lnTo>
                    <a:pt x="580" y="4"/>
                  </a:lnTo>
                  <a:lnTo>
                    <a:pt x="593" y="2"/>
                  </a:lnTo>
                  <a:lnTo>
                    <a:pt x="60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146"/>
            <p:cNvSpPr>
              <a:spLocks/>
            </p:cNvSpPr>
            <p:nvPr/>
          </p:nvSpPr>
          <p:spPr bwMode="auto">
            <a:xfrm>
              <a:off x="3224213" y="2517775"/>
              <a:ext cx="1271588" cy="3849688"/>
            </a:xfrm>
            <a:custGeom>
              <a:avLst/>
              <a:gdLst>
                <a:gd name="T0" fmla="*/ 4 w 801"/>
                <a:gd name="T1" fmla="*/ 3 h 2425"/>
                <a:gd name="T2" fmla="*/ 35 w 801"/>
                <a:gd name="T3" fmla="*/ 14 h 2425"/>
                <a:gd name="T4" fmla="*/ 95 w 801"/>
                <a:gd name="T5" fmla="*/ 38 h 2425"/>
                <a:gd name="T6" fmla="*/ 172 w 801"/>
                <a:gd name="T7" fmla="*/ 82 h 2425"/>
                <a:gd name="T8" fmla="*/ 265 w 801"/>
                <a:gd name="T9" fmla="*/ 148 h 2425"/>
                <a:gd name="T10" fmla="*/ 364 w 801"/>
                <a:gd name="T11" fmla="*/ 236 h 2425"/>
                <a:gd name="T12" fmla="*/ 468 w 801"/>
                <a:gd name="T13" fmla="*/ 355 h 2425"/>
                <a:gd name="T14" fmla="*/ 567 w 801"/>
                <a:gd name="T15" fmla="*/ 505 h 2425"/>
                <a:gd name="T16" fmla="*/ 657 w 801"/>
                <a:gd name="T17" fmla="*/ 693 h 2425"/>
                <a:gd name="T18" fmla="*/ 732 w 801"/>
                <a:gd name="T19" fmla="*/ 918 h 2425"/>
                <a:gd name="T20" fmla="*/ 785 w 801"/>
                <a:gd name="T21" fmla="*/ 1169 h 2425"/>
                <a:gd name="T22" fmla="*/ 801 w 801"/>
                <a:gd name="T23" fmla="*/ 1399 h 2425"/>
                <a:gd name="T24" fmla="*/ 788 w 801"/>
                <a:gd name="T25" fmla="*/ 1600 h 2425"/>
                <a:gd name="T26" fmla="*/ 750 w 801"/>
                <a:gd name="T27" fmla="*/ 1778 h 2425"/>
                <a:gd name="T28" fmla="*/ 695 w 801"/>
                <a:gd name="T29" fmla="*/ 1933 h 2425"/>
                <a:gd name="T30" fmla="*/ 627 w 801"/>
                <a:gd name="T31" fmla="*/ 2063 h 2425"/>
                <a:gd name="T32" fmla="*/ 551 w 801"/>
                <a:gd name="T33" fmla="*/ 2173 h 2425"/>
                <a:gd name="T34" fmla="*/ 474 w 801"/>
                <a:gd name="T35" fmla="*/ 2261 h 2425"/>
                <a:gd name="T36" fmla="*/ 404 w 801"/>
                <a:gd name="T37" fmla="*/ 2332 h 2425"/>
                <a:gd name="T38" fmla="*/ 342 w 801"/>
                <a:gd name="T39" fmla="*/ 2383 h 2425"/>
                <a:gd name="T40" fmla="*/ 298 w 801"/>
                <a:gd name="T41" fmla="*/ 2418 h 2425"/>
                <a:gd name="T42" fmla="*/ 278 w 801"/>
                <a:gd name="T43" fmla="*/ 2425 h 2425"/>
                <a:gd name="T44" fmla="*/ 284 w 801"/>
                <a:gd name="T45" fmla="*/ 2396 h 2425"/>
                <a:gd name="T46" fmla="*/ 309 w 801"/>
                <a:gd name="T47" fmla="*/ 2334 h 2425"/>
                <a:gd name="T48" fmla="*/ 346 w 801"/>
                <a:gd name="T49" fmla="*/ 2246 h 2425"/>
                <a:gd name="T50" fmla="*/ 393 w 801"/>
                <a:gd name="T51" fmla="*/ 2129 h 2425"/>
                <a:gd name="T52" fmla="*/ 439 w 801"/>
                <a:gd name="T53" fmla="*/ 1992 h 2425"/>
                <a:gd name="T54" fmla="*/ 485 w 801"/>
                <a:gd name="T55" fmla="*/ 1836 h 2425"/>
                <a:gd name="T56" fmla="*/ 521 w 801"/>
                <a:gd name="T57" fmla="*/ 1664 h 2425"/>
                <a:gd name="T58" fmla="*/ 543 w 801"/>
                <a:gd name="T59" fmla="*/ 1476 h 2425"/>
                <a:gd name="T60" fmla="*/ 545 w 801"/>
                <a:gd name="T61" fmla="*/ 1282 h 2425"/>
                <a:gd name="T62" fmla="*/ 523 w 801"/>
                <a:gd name="T63" fmla="*/ 1079 h 2425"/>
                <a:gd name="T64" fmla="*/ 461 w 801"/>
                <a:gd name="T65" fmla="*/ 821 h 2425"/>
                <a:gd name="T66" fmla="*/ 382 w 801"/>
                <a:gd name="T67" fmla="*/ 600 h 2425"/>
                <a:gd name="T68" fmla="*/ 291 w 801"/>
                <a:gd name="T69" fmla="*/ 419 h 2425"/>
                <a:gd name="T70" fmla="*/ 201 w 801"/>
                <a:gd name="T71" fmla="*/ 272 h 2425"/>
                <a:gd name="T72" fmla="*/ 117 w 801"/>
                <a:gd name="T73" fmla="*/ 159 h 2425"/>
                <a:gd name="T74" fmla="*/ 50 w 801"/>
                <a:gd name="T75" fmla="*/ 78 h 2425"/>
                <a:gd name="T76" fmla="*/ 9 w 801"/>
                <a:gd name="T77" fmla="*/ 27 h 2425"/>
                <a:gd name="T78" fmla="*/ 0 w 801"/>
                <a:gd name="T79" fmla="*/ 0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1" h="2425">
                  <a:moveTo>
                    <a:pt x="0" y="0"/>
                  </a:moveTo>
                  <a:lnTo>
                    <a:pt x="4" y="3"/>
                  </a:lnTo>
                  <a:lnTo>
                    <a:pt x="17" y="7"/>
                  </a:lnTo>
                  <a:lnTo>
                    <a:pt x="35" y="14"/>
                  </a:lnTo>
                  <a:lnTo>
                    <a:pt x="62" y="25"/>
                  </a:lnTo>
                  <a:lnTo>
                    <a:pt x="95" y="38"/>
                  </a:lnTo>
                  <a:lnTo>
                    <a:pt x="130" y="58"/>
                  </a:lnTo>
                  <a:lnTo>
                    <a:pt x="172" y="82"/>
                  </a:lnTo>
                  <a:lnTo>
                    <a:pt x="216" y="113"/>
                  </a:lnTo>
                  <a:lnTo>
                    <a:pt x="265" y="148"/>
                  </a:lnTo>
                  <a:lnTo>
                    <a:pt x="313" y="190"/>
                  </a:lnTo>
                  <a:lnTo>
                    <a:pt x="364" y="236"/>
                  </a:lnTo>
                  <a:lnTo>
                    <a:pt x="415" y="294"/>
                  </a:lnTo>
                  <a:lnTo>
                    <a:pt x="468" y="355"/>
                  </a:lnTo>
                  <a:lnTo>
                    <a:pt x="518" y="426"/>
                  </a:lnTo>
                  <a:lnTo>
                    <a:pt x="567" y="505"/>
                  </a:lnTo>
                  <a:lnTo>
                    <a:pt x="613" y="596"/>
                  </a:lnTo>
                  <a:lnTo>
                    <a:pt x="657" y="693"/>
                  </a:lnTo>
                  <a:lnTo>
                    <a:pt x="697" y="801"/>
                  </a:lnTo>
                  <a:lnTo>
                    <a:pt x="732" y="918"/>
                  </a:lnTo>
                  <a:lnTo>
                    <a:pt x="763" y="1046"/>
                  </a:lnTo>
                  <a:lnTo>
                    <a:pt x="785" y="1169"/>
                  </a:lnTo>
                  <a:lnTo>
                    <a:pt x="796" y="1289"/>
                  </a:lnTo>
                  <a:lnTo>
                    <a:pt x="801" y="1399"/>
                  </a:lnTo>
                  <a:lnTo>
                    <a:pt x="799" y="1502"/>
                  </a:lnTo>
                  <a:lnTo>
                    <a:pt x="788" y="1600"/>
                  </a:lnTo>
                  <a:lnTo>
                    <a:pt x="772" y="1692"/>
                  </a:lnTo>
                  <a:lnTo>
                    <a:pt x="750" y="1778"/>
                  </a:lnTo>
                  <a:lnTo>
                    <a:pt x="724" y="1858"/>
                  </a:lnTo>
                  <a:lnTo>
                    <a:pt x="695" y="1933"/>
                  </a:lnTo>
                  <a:lnTo>
                    <a:pt x="662" y="2001"/>
                  </a:lnTo>
                  <a:lnTo>
                    <a:pt x="627" y="2063"/>
                  </a:lnTo>
                  <a:lnTo>
                    <a:pt x="589" y="2120"/>
                  </a:lnTo>
                  <a:lnTo>
                    <a:pt x="551" y="2173"/>
                  </a:lnTo>
                  <a:lnTo>
                    <a:pt x="512" y="2219"/>
                  </a:lnTo>
                  <a:lnTo>
                    <a:pt x="474" y="2261"/>
                  </a:lnTo>
                  <a:lnTo>
                    <a:pt x="437" y="2299"/>
                  </a:lnTo>
                  <a:lnTo>
                    <a:pt x="404" y="2332"/>
                  </a:lnTo>
                  <a:lnTo>
                    <a:pt x="370" y="2361"/>
                  </a:lnTo>
                  <a:lnTo>
                    <a:pt x="342" y="2383"/>
                  </a:lnTo>
                  <a:lnTo>
                    <a:pt x="318" y="2402"/>
                  </a:lnTo>
                  <a:lnTo>
                    <a:pt x="298" y="2418"/>
                  </a:lnTo>
                  <a:lnTo>
                    <a:pt x="284" y="2425"/>
                  </a:lnTo>
                  <a:lnTo>
                    <a:pt x="278" y="2425"/>
                  </a:lnTo>
                  <a:lnTo>
                    <a:pt x="278" y="2414"/>
                  </a:lnTo>
                  <a:lnTo>
                    <a:pt x="284" y="2396"/>
                  </a:lnTo>
                  <a:lnTo>
                    <a:pt x="295" y="2369"/>
                  </a:lnTo>
                  <a:lnTo>
                    <a:pt x="309" y="2334"/>
                  </a:lnTo>
                  <a:lnTo>
                    <a:pt x="326" y="2292"/>
                  </a:lnTo>
                  <a:lnTo>
                    <a:pt x="346" y="2246"/>
                  </a:lnTo>
                  <a:lnTo>
                    <a:pt x="368" y="2191"/>
                  </a:lnTo>
                  <a:lnTo>
                    <a:pt x="393" y="2129"/>
                  </a:lnTo>
                  <a:lnTo>
                    <a:pt x="415" y="2063"/>
                  </a:lnTo>
                  <a:lnTo>
                    <a:pt x="439" y="1992"/>
                  </a:lnTo>
                  <a:lnTo>
                    <a:pt x="463" y="1915"/>
                  </a:lnTo>
                  <a:lnTo>
                    <a:pt x="485" y="1836"/>
                  </a:lnTo>
                  <a:lnTo>
                    <a:pt x="503" y="1752"/>
                  </a:lnTo>
                  <a:lnTo>
                    <a:pt x="521" y="1664"/>
                  </a:lnTo>
                  <a:lnTo>
                    <a:pt x="534" y="1571"/>
                  </a:lnTo>
                  <a:lnTo>
                    <a:pt x="543" y="1476"/>
                  </a:lnTo>
                  <a:lnTo>
                    <a:pt x="547" y="1381"/>
                  </a:lnTo>
                  <a:lnTo>
                    <a:pt x="545" y="1282"/>
                  </a:lnTo>
                  <a:lnTo>
                    <a:pt x="538" y="1180"/>
                  </a:lnTo>
                  <a:lnTo>
                    <a:pt x="523" y="1079"/>
                  </a:lnTo>
                  <a:lnTo>
                    <a:pt x="494" y="944"/>
                  </a:lnTo>
                  <a:lnTo>
                    <a:pt x="461" y="821"/>
                  </a:lnTo>
                  <a:lnTo>
                    <a:pt x="423" y="706"/>
                  </a:lnTo>
                  <a:lnTo>
                    <a:pt x="382" y="600"/>
                  </a:lnTo>
                  <a:lnTo>
                    <a:pt x="337" y="505"/>
                  </a:lnTo>
                  <a:lnTo>
                    <a:pt x="291" y="419"/>
                  </a:lnTo>
                  <a:lnTo>
                    <a:pt x="245" y="340"/>
                  </a:lnTo>
                  <a:lnTo>
                    <a:pt x="201" y="272"/>
                  </a:lnTo>
                  <a:lnTo>
                    <a:pt x="156" y="212"/>
                  </a:lnTo>
                  <a:lnTo>
                    <a:pt x="117" y="159"/>
                  </a:lnTo>
                  <a:lnTo>
                    <a:pt x="81" y="115"/>
                  </a:lnTo>
                  <a:lnTo>
                    <a:pt x="50" y="78"/>
                  </a:lnTo>
                  <a:lnTo>
                    <a:pt x="26" y="49"/>
                  </a:lnTo>
                  <a:lnTo>
                    <a:pt x="9" y="27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147"/>
            <p:cNvSpPr>
              <a:spLocks/>
            </p:cNvSpPr>
            <p:nvPr/>
          </p:nvSpPr>
          <p:spPr bwMode="auto">
            <a:xfrm>
              <a:off x="3709988" y="2587625"/>
              <a:ext cx="1143000" cy="2946400"/>
            </a:xfrm>
            <a:custGeom>
              <a:avLst/>
              <a:gdLst>
                <a:gd name="T0" fmla="*/ 20 w 720"/>
                <a:gd name="T1" fmla="*/ 0 h 1856"/>
                <a:gd name="T2" fmla="*/ 56 w 720"/>
                <a:gd name="T3" fmla="*/ 14 h 1856"/>
                <a:gd name="T4" fmla="*/ 117 w 720"/>
                <a:gd name="T5" fmla="*/ 45 h 1856"/>
                <a:gd name="T6" fmla="*/ 199 w 720"/>
                <a:gd name="T7" fmla="*/ 97 h 1856"/>
                <a:gd name="T8" fmla="*/ 296 w 720"/>
                <a:gd name="T9" fmla="*/ 172 h 1856"/>
                <a:gd name="T10" fmla="*/ 398 w 720"/>
                <a:gd name="T11" fmla="*/ 278 h 1856"/>
                <a:gd name="T12" fmla="*/ 497 w 720"/>
                <a:gd name="T13" fmla="*/ 417 h 1856"/>
                <a:gd name="T14" fmla="*/ 588 w 720"/>
                <a:gd name="T15" fmla="*/ 594 h 1856"/>
                <a:gd name="T16" fmla="*/ 663 w 720"/>
                <a:gd name="T17" fmla="*/ 810 h 1856"/>
                <a:gd name="T18" fmla="*/ 709 w 720"/>
                <a:gd name="T19" fmla="*/ 1035 h 1856"/>
                <a:gd name="T20" fmla="*/ 720 w 720"/>
                <a:gd name="T21" fmla="*/ 1231 h 1856"/>
                <a:gd name="T22" fmla="*/ 707 w 720"/>
                <a:gd name="T23" fmla="*/ 1401 h 1856"/>
                <a:gd name="T24" fmla="*/ 674 w 720"/>
                <a:gd name="T25" fmla="*/ 1545 h 1856"/>
                <a:gd name="T26" fmla="*/ 632 w 720"/>
                <a:gd name="T27" fmla="*/ 1659 h 1856"/>
                <a:gd name="T28" fmla="*/ 588 w 720"/>
                <a:gd name="T29" fmla="*/ 1750 h 1856"/>
                <a:gd name="T30" fmla="*/ 548 w 720"/>
                <a:gd name="T31" fmla="*/ 1811 h 1856"/>
                <a:gd name="T32" fmla="*/ 521 w 720"/>
                <a:gd name="T33" fmla="*/ 1847 h 1856"/>
                <a:gd name="T34" fmla="*/ 513 w 720"/>
                <a:gd name="T35" fmla="*/ 1853 h 1856"/>
                <a:gd name="T36" fmla="*/ 521 w 720"/>
                <a:gd name="T37" fmla="*/ 1816 h 1856"/>
                <a:gd name="T38" fmla="*/ 537 w 720"/>
                <a:gd name="T39" fmla="*/ 1736 h 1856"/>
                <a:gd name="T40" fmla="*/ 559 w 720"/>
                <a:gd name="T41" fmla="*/ 1622 h 1856"/>
                <a:gd name="T42" fmla="*/ 577 w 720"/>
                <a:gd name="T43" fmla="*/ 1483 h 1856"/>
                <a:gd name="T44" fmla="*/ 592 w 720"/>
                <a:gd name="T45" fmla="*/ 1324 h 1856"/>
                <a:gd name="T46" fmla="*/ 594 w 720"/>
                <a:gd name="T47" fmla="*/ 1154 h 1856"/>
                <a:gd name="T48" fmla="*/ 583 w 720"/>
                <a:gd name="T49" fmla="*/ 978 h 1856"/>
                <a:gd name="T50" fmla="*/ 552 w 720"/>
                <a:gd name="T51" fmla="*/ 806 h 1856"/>
                <a:gd name="T52" fmla="*/ 495 w 720"/>
                <a:gd name="T53" fmla="*/ 642 h 1856"/>
                <a:gd name="T54" fmla="*/ 393 w 720"/>
                <a:gd name="T55" fmla="*/ 453 h 1856"/>
                <a:gd name="T56" fmla="*/ 285 w 720"/>
                <a:gd name="T57" fmla="*/ 305 h 1856"/>
                <a:gd name="T58" fmla="*/ 181 w 720"/>
                <a:gd name="T59" fmla="*/ 192 h 1856"/>
                <a:gd name="T60" fmla="*/ 93 w 720"/>
                <a:gd name="T61" fmla="*/ 111 h 1856"/>
                <a:gd name="T62" fmla="*/ 29 w 720"/>
                <a:gd name="T63" fmla="*/ 53 h 1856"/>
                <a:gd name="T64" fmla="*/ 0 w 720"/>
                <a:gd name="T65" fmla="*/ 18 h 1856"/>
                <a:gd name="T66" fmla="*/ 16 w 720"/>
                <a:gd name="T67" fmla="*/ 0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1856">
                  <a:moveTo>
                    <a:pt x="16" y="0"/>
                  </a:moveTo>
                  <a:lnTo>
                    <a:pt x="20" y="0"/>
                  </a:lnTo>
                  <a:lnTo>
                    <a:pt x="34" y="7"/>
                  </a:lnTo>
                  <a:lnTo>
                    <a:pt x="56" y="14"/>
                  </a:lnTo>
                  <a:lnTo>
                    <a:pt x="82" y="27"/>
                  </a:lnTo>
                  <a:lnTo>
                    <a:pt x="117" y="45"/>
                  </a:lnTo>
                  <a:lnTo>
                    <a:pt x="157" y="69"/>
                  </a:lnTo>
                  <a:lnTo>
                    <a:pt x="199" y="97"/>
                  </a:lnTo>
                  <a:lnTo>
                    <a:pt x="248" y="131"/>
                  </a:lnTo>
                  <a:lnTo>
                    <a:pt x="296" y="172"/>
                  </a:lnTo>
                  <a:lnTo>
                    <a:pt x="347" y="223"/>
                  </a:lnTo>
                  <a:lnTo>
                    <a:pt x="398" y="278"/>
                  </a:lnTo>
                  <a:lnTo>
                    <a:pt x="449" y="345"/>
                  </a:lnTo>
                  <a:lnTo>
                    <a:pt x="497" y="417"/>
                  </a:lnTo>
                  <a:lnTo>
                    <a:pt x="543" y="501"/>
                  </a:lnTo>
                  <a:lnTo>
                    <a:pt x="588" y="594"/>
                  </a:lnTo>
                  <a:lnTo>
                    <a:pt x="627" y="697"/>
                  </a:lnTo>
                  <a:lnTo>
                    <a:pt x="663" y="810"/>
                  </a:lnTo>
                  <a:lnTo>
                    <a:pt x="691" y="927"/>
                  </a:lnTo>
                  <a:lnTo>
                    <a:pt x="709" y="1035"/>
                  </a:lnTo>
                  <a:lnTo>
                    <a:pt x="718" y="1136"/>
                  </a:lnTo>
                  <a:lnTo>
                    <a:pt x="720" y="1231"/>
                  </a:lnTo>
                  <a:lnTo>
                    <a:pt x="716" y="1320"/>
                  </a:lnTo>
                  <a:lnTo>
                    <a:pt x="707" y="1401"/>
                  </a:lnTo>
                  <a:lnTo>
                    <a:pt x="691" y="1476"/>
                  </a:lnTo>
                  <a:lnTo>
                    <a:pt x="674" y="1545"/>
                  </a:lnTo>
                  <a:lnTo>
                    <a:pt x="654" y="1606"/>
                  </a:lnTo>
                  <a:lnTo>
                    <a:pt x="632" y="1659"/>
                  </a:lnTo>
                  <a:lnTo>
                    <a:pt x="610" y="1708"/>
                  </a:lnTo>
                  <a:lnTo>
                    <a:pt x="588" y="1750"/>
                  </a:lnTo>
                  <a:lnTo>
                    <a:pt x="565" y="1783"/>
                  </a:lnTo>
                  <a:lnTo>
                    <a:pt x="548" y="1811"/>
                  </a:lnTo>
                  <a:lnTo>
                    <a:pt x="532" y="1833"/>
                  </a:lnTo>
                  <a:lnTo>
                    <a:pt x="521" y="1847"/>
                  </a:lnTo>
                  <a:lnTo>
                    <a:pt x="515" y="1856"/>
                  </a:lnTo>
                  <a:lnTo>
                    <a:pt x="513" y="1853"/>
                  </a:lnTo>
                  <a:lnTo>
                    <a:pt x="515" y="1840"/>
                  </a:lnTo>
                  <a:lnTo>
                    <a:pt x="521" y="1816"/>
                  </a:lnTo>
                  <a:lnTo>
                    <a:pt x="528" y="1781"/>
                  </a:lnTo>
                  <a:lnTo>
                    <a:pt x="537" y="1736"/>
                  </a:lnTo>
                  <a:lnTo>
                    <a:pt x="548" y="1683"/>
                  </a:lnTo>
                  <a:lnTo>
                    <a:pt x="559" y="1622"/>
                  </a:lnTo>
                  <a:lnTo>
                    <a:pt x="568" y="1556"/>
                  </a:lnTo>
                  <a:lnTo>
                    <a:pt x="577" y="1483"/>
                  </a:lnTo>
                  <a:lnTo>
                    <a:pt x="585" y="1406"/>
                  </a:lnTo>
                  <a:lnTo>
                    <a:pt x="592" y="1324"/>
                  </a:lnTo>
                  <a:lnTo>
                    <a:pt x="594" y="1240"/>
                  </a:lnTo>
                  <a:lnTo>
                    <a:pt x="594" y="1154"/>
                  </a:lnTo>
                  <a:lnTo>
                    <a:pt x="592" y="1066"/>
                  </a:lnTo>
                  <a:lnTo>
                    <a:pt x="583" y="978"/>
                  </a:lnTo>
                  <a:lnTo>
                    <a:pt x="570" y="892"/>
                  </a:lnTo>
                  <a:lnTo>
                    <a:pt x="552" y="806"/>
                  </a:lnTo>
                  <a:lnTo>
                    <a:pt x="526" y="722"/>
                  </a:lnTo>
                  <a:lnTo>
                    <a:pt x="495" y="642"/>
                  </a:lnTo>
                  <a:lnTo>
                    <a:pt x="444" y="543"/>
                  </a:lnTo>
                  <a:lnTo>
                    <a:pt x="393" y="453"/>
                  </a:lnTo>
                  <a:lnTo>
                    <a:pt x="338" y="375"/>
                  </a:lnTo>
                  <a:lnTo>
                    <a:pt x="285" y="305"/>
                  </a:lnTo>
                  <a:lnTo>
                    <a:pt x="232" y="245"/>
                  </a:lnTo>
                  <a:lnTo>
                    <a:pt x="181" y="192"/>
                  </a:lnTo>
                  <a:lnTo>
                    <a:pt x="135" y="148"/>
                  </a:lnTo>
                  <a:lnTo>
                    <a:pt x="93" y="111"/>
                  </a:lnTo>
                  <a:lnTo>
                    <a:pt x="58" y="80"/>
                  </a:lnTo>
                  <a:lnTo>
                    <a:pt x="29" y="53"/>
                  </a:lnTo>
                  <a:lnTo>
                    <a:pt x="9" y="34"/>
                  </a:lnTo>
                  <a:lnTo>
                    <a:pt x="0" y="18"/>
                  </a:lnTo>
                  <a:lnTo>
                    <a:pt x="3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148"/>
            <p:cNvSpPr>
              <a:spLocks/>
            </p:cNvSpPr>
            <p:nvPr/>
          </p:nvSpPr>
          <p:spPr bwMode="auto">
            <a:xfrm>
              <a:off x="631825" y="4594225"/>
              <a:ext cx="3635375" cy="1314450"/>
            </a:xfrm>
            <a:custGeom>
              <a:avLst/>
              <a:gdLst>
                <a:gd name="T0" fmla="*/ 2220 w 2290"/>
                <a:gd name="T1" fmla="*/ 51 h 828"/>
                <a:gd name="T2" fmla="*/ 2290 w 2290"/>
                <a:gd name="T3" fmla="*/ 230 h 828"/>
                <a:gd name="T4" fmla="*/ 2180 w 2290"/>
                <a:gd name="T5" fmla="*/ 468 h 828"/>
                <a:gd name="T6" fmla="*/ 1988 w 2290"/>
                <a:gd name="T7" fmla="*/ 629 h 828"/>
                <a:gd name="T8" fmla="*/ 1887 w 2290"/>
                <a:gd name="T9" fmla="*/ 656 h 828"/>
                <a:gd name="T10" fmla="*/ 1858 w 2290"/>
                <a:gd name="T11" fmla="*/ 574 h 828"/>
                <a:gd name="T12" fmla="*/ 1798 w 2290"/>
                <a:gd name="T13" fmla="*/ 567 h 828"/>
                <a:gd name="T14" fmla="*/ 1734 w 2290"/>
                <a:gd name="T15" fmla="*/ 618 h 828"/>
                <a:gd name="T16" fmla="*/ 1747 w 2290"/>
                <a:gd name="T17" fmla="*/ 708 h 828"/>
                <a:gd name="T18" fmla="*/ 1624 w 2290"/>
                <a:gd name="T19" fmla="*/ 764 h 828"/>
                <a:gd name="T20" fmla="*/ 1350 w 2290"/>
                <a:gd name="T21" fmla="*/ 821 h 828"/>
                <a:gd name="T22" fmla="*/ 1238 w 2290"/>
                <a:gd name="T23" fmla="*/ 828 h 828"/>
                <a:gd name="T24" fmla="*/ 1216 w 2290"/>
                <a:gd name="T25" fmla="*/ 819 h 828"/>
                <a:gd name="T26" fmla="*/ 1211 w 2290"/>
                <a:gd name="T27" fmla="*/ 761 h 828"/>
                <a:gd name="T28" fmla="*/ 1156 w 2290"/>
                <a:gd name="T29" fmla="*/ 717 h 828"/>
                <a:gd name="T30" fmla="*/ 1088 w 2290"/>
                <a:gd name="T31" fmla="*/ 722 h 828"/>
                <a:gd name="T32" fmla="*/ 1077 w 2290"/>
                <a:gd name="T33" fmla="*/ 792 h 828"/>
                <a:gd name="T34" fmla="*/ 1028 w 2290"/>
                <a:gd name="T35" fmla="*/ 828 h 828"/>
                <a:gd name="T36" fmla="*/ 845 w 2290"/>
                <a:gd name="T37" fmla="*/ 808 h 828"/>
                <a:gd name="T38" fmla="*/ 715 w 2290"/>
                <a:gd name="T39" fmla="*/ 794 h 828"/>
                <a:gd name="T40" fmla="*/ 697 w 2290"/>
                <a:gd name="T41" fmla="*/ 768 h 828"/>
                <a:gd name="T42" fmla="*/ 701 w 2290"/>
                <a:gd name="T43" fmla="*/ 673 h 828"/>
                <a:gd name="T44" fmla="*/ 617 w 2290"/>
                <a:gd name="T45" fmla="*/ 664 h 828"/>
                <a:gd name="T46" fmla="*/ 595 w 2290"/>
                <a:gd name="T47" fmla="*/ 662 h 828"/>
                <a:gd name="T48" fmla="*/ 576 w 2290"/>
                <a:gd name="T49" fmla="*/ 678 h 828"/>
                <a:gd name="T50" fmla="*/ 553 w 2290"/>
                <a:gd name="T51" fmla="*/ 742 h 828"/>
                <a:gd name="T52" fmla="*/ 450 w 2290"/>
                <a:gd name="T53" fmla="*/ 719 h 828"/>
                <a:gd name="T54" fmla="*/ 220 w 2290"/>
                <a:gd name="T55" fmla="*/ 605 h 828"/>
                <a:gd name="T56" fmla="*/ 41 w 2290"/>
                <a:gd name="T57" fmla="*/ 446 h 828"/>
                <a:gd name="T58" fmla="*/ 11 w 2290"/>
                <a:gd name="T59" fmla="*/ 223 h 828"/>
                <a:gd name="T60" fmla="*/ 116 w 2290"/>
                <a:gd name="T61" fmla="*/ 82 h 828"/>
                <a:gd name="T62" fmla="*/ 209 w 2290"/>
                <a:gd name="T63" fmla="*/ 89 h 828"/>
                <a:gd name="T64" fmla="*/ 180 w 2290"/>
                <a:gd name="T65" fmla="*/ 150 h 828"/>
                <a:gd name="T66" fmla="*/ 236 w 2290"/>
                <a:gd name="T67" fmla="*/ 236 h 828"/>
                <a:gd name="T68" fmla="*/ 375 w 2290"/>
                <a:gd name="T69" fmla="*/ 281 h 828"/>
                <a:gd name="T70" fmla="*/ 377 w 2290"/>
                <a:gd name="T71" fmla="*/ 333 h 828"/>
                <a:gd name="T72" fmla="*/ 419 w 2290"/>
                <a:gd name="T73" fmla="*/ 384 h 828"/>
                <a:gd name="T74" fmla="*/ 547 w 2290"/>
                <a:gd name="T75" fmla="*/ 411 h 828"/>
                <a:gd name="T76" fmla="*/ 558 w 2290"/>
                <a:gd name="T77" fmla="*/ 351 h 828"/>
                <a:gd name="T78" fmla="*/ 620 w 2290"/>
                <a:gd name="T79" fmla="*/ 307 h 828"/>
                <a:gd name="T80" fmla="*/ 794 w 2290"/>
                <a:gd name="T81" fmla="*/ 325 h 828"/>
                <a:gd name="T82" fmla="*/ 840 w 2290"/>
                <a:gd name="T83" fmla="*/ 351 h 828"/>
                <a:gd name="T84" fmla="*/ 843 w 2290"/>
                <a:gd name="T85" fmla="*/ 464 h 828"/>
                <a:gd name="T86" fmla="*/ 955 w 2290"/>
                <a:gd name="T87" fmla="*/ 479 h 828"/>
                <a:gd name="T88" fmla="*/ 995 w 2290"/>
                <a:gd name="T89" fmla="*/ 453 h 828"/>
                <a:gd name="T90" fmla="*/ 984 w 2290"/>
                <a:gd name="T91" fmla="*/ 349 h 828"/>
                <a:gd name="T92" fmla="*/ 1081 w 2290"/>
                <a:gd name="T93" fmla="*/ 331 h 828"/>
                <a:gd name="T94" fmla="*/ 1275 w 2290"/>
                <a:gd name="T95" fmla="*/ 327 h 828"/>
                <a:gd name="T96" fmla="*/ 1304 w 2290"/>
                <a:gd name="T97" fmla="*/ 378 h 828"/>
                <a:gd name="T98" fmla="*/ 1350 w 2290"/>
                <a:gd name="T99" fmla="*/ 444 h 828"/>
                <a:gd name="T100" fmla="*/ 1467 w 2290"/>
                <a:gd name="T101" fmla="*/ 415 h 828"/>
                <a:gd name="T102" fmla="*/ 1463 w 2290"/>
                <a:gd name="T103" fmla="*/ 360 h 828"/>
                <a:gd name="T104" fmla="*/ 1527 w 2290"/>
                <a:gd name="T105" fmla="*/ 296 h 828"/>
                <a:gd name="T106" fmla="*/ 1683 w 2290"/>
                <a:gd name="T107" fmla="*/ 261 h 828"/>
                <a:gd name="T108" fmla="*/ 1719 w 2290"/>
                <a:gd name="T109" fmla="*/ 309 h 828"/>
                <a:gd name="T110" fmla="*/ 1761 w 2290"/>
                <a:gd name="T111" fmla="*/ 364 h 828"/>
                <a:gd name="T112" fmla="*/ 1862 w 2290"/>
                <a:gd name="T113" fmla="*/ 338 h 828"/>
                <a:gd name="T114" fmla="*/ 1842 w 2290"/>
                <a:gd name="T115" fmla="*/ 298 h 828"/>
                <a:gd name="T116" fmla="*/ 1867 w 2290"/>
                <a:gd name="T117" fmla="*/ 225 h 828"/>
                <a:gd name="T118" fmla="*/ 1997 w 2290"/>
                <a:gd name="T119" fmla="*/ 181 h 828"/>
                <a:gd name="T120" fmla="*/ 2076 w 2290"/>
                <a:gd name="T121" fmla="*/ 6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90" h="828">
                  <a:moveTo>
                    <a:pt x="2169" y="0"/>
                  </a:moveTo>
                  <a:lnTo>
                    <a:pt x="2173" y="3"/>
                  </a:lnTo>
                  <a:lnTo>
                    <a:pt x="2184" y="14"/>
                  </a:lnTo>
                  <a:lnTo>
                    <a:pt x="2200" y="29"/>
                  </a:lnTo>
                  <a:lnTo>
                    <a:pt x="2220" y="51"/>
                  </a:lnTo>
                  <a:lnTo>
                    <a:pt x="2240" y="78"/>
                  </a:lnTo>
                  <a:lnTo>
                    <a:pt x="2260" y="108"/>
                  </a:lnTo>
                  <a:lnTo>
                    <a:pt x="2275" y="146"/>
                  </a:lnTo>
                  <a:lnTo>
                    <a:pt x="2286" y="186"/>
                  </a:lnTo>
                  <a:lnTo>
                    <a:pt x="2290" y="230"/>
                  </a:lnTo>
                  <a:lnTo>
                    <a:pt x="2286" y="278"/>
                  </a:lnTo>
                  <a:lnTo>
                    <a:pt x="2271" y="331"/>
                  </a:lnTo>
                  <a:lnTo>
                    <a:pt x="2246" y="380"/>
                  </a:lnTo>
                  <a:lnTo>
                    <a:pt x="2215" y="426"/>
                  </a:lnTo>
                  <a:lnTo>
                    <a:pt x="2180" y="468"/>
                  </a:lnTo>
                  <a:lnTo>
                    <a:pt x="2143" y="508"/>
                  </a:lnTo>
                  <a:lnTo>
                    <a:pt x="2103" y="545"/>
                  </a:lnTo>
                  <a:lnTo>
                    <a:pt x="2063" y="578"/>
                  </a:lnTo>
                  <a:lnTo>
                    <a:pt x="2023" y="605"/>
                  </a:lnTo>
                  <a:lnTo>
                    <a:pt x="1988" y="629"/>
                  </a:lnTo>
                  <a:lnTo>
                    <a:pt x="1955" y="647"/>
                  </a:lnTo>
                  <a:lnTo>
                    <a:pt x="1931" y="660"/>
                  </a:lnTo>
                  <a:lnTo>
                    <a:pt x="1911" y="667"/>
                  </a:lnTo>
                  <a:lnTo>
                    <a:pt x="1900" y="667"/>
                  </a:lnTo>
                  <a:lnTo>
                    <a:pt x="1887" y="656"/>
                  </a:lnTo>
                  <a:lnTo>
                    <a:pt x="1878" y="640"/>
                  </a:lnTo>
                  <a:lnTo>
                    <a:pt x="1871" y="620"/>
                  </a:lnTo>
                  <a:lnTo>
                    <a:pt x="1864" y="600"/>
                  </a:lnTo>
                  <a:lnTo>
                    <a:pt x="1860" y="585"/>
                  </a:lnTo>
                  <a:lnTo>
                    <a:pt x="1858" y="574"/>
                  </a:lnTo>
                  <a:lnTo>
                    <a:pt x="1853" y="565"/>
                  </a:lnTo>
                  <a:lnTo>
                    <a:pt x="1845" y="561"/>
                  </a:lnTo>
                  <a:lnTo>
                    <a:pt x="1831" y="561"/>
                  </a:lnTo>
                  <a:lnTo>
                    <a:pt x="1816" y="563"/>
                  </a:lnTo>
                  <a:lnTo>
                    <a:pt x="1798" y="567"/>
                  </a:lnTo>
                  <a:lnTo>
                    <a:pt x="1778" y="574"/>
                  </a:lnTo>
                  <a:lnTo>
                    <a:pt x="1759" y="583"/>
                  </a:lnTo>
                  <a:lnTo>
                    <a:pt x="1743" y="592"/>
                  </a:lnTo>
                  <a:lnTo>
                    <a:pt x="1734" y="605"/>
                  </a:lnTo>
                  <a:lnTo>
                    <a:pt x="1734" y="618"/>
                  </a:lnTo>
                  <a:lnTo>
                    <a:pt x="1741" y="636"/>
                  </a:lnTo>
                  <a:lnTo>
                    <a:pt x="1745" y="653"/>
                  </a:lnTo>
                  <a:lnTo>
                    <a:pt x="1750" y="673"/>
                  </a:lnTo>
                  <a:lnTo>
                    <a:pt x="1750" y="691"/>
                  </a:lnTo>
                  <a:lnTo>
                    <a:pt x="1747" y="708"/>
                  </a:lnTo>
                  <a:lnTo>
                    <a:pt x="1736" y="724"/>
                  </a:lnTo>
                  <a:lnTo>
                    <a:pt x="1719" y="735"/>
                  </a:lnTo>
                  <a:lnTo>
                    <a:pt x="1697" y="742"/>
                  </a:lnTo>
                  <a:lnTo>
                    <a:pt x="1666" y="753"/>
                  </a:lnTo>
                  <a:lnTo>
                    <a:pt x="1624" y="764"/>
                  </a:lnTo>
                  <a:lnTo>
                    <a:pt x="1575" y="777"/>
                  </a:lnTo>
                  <a:lnTo>
                    <a:pt x="1522" y="790"/>
                  </a:lnTo>
                  <a:lnTo>
                    <a:pt x="1465" y="801"/>
                  </a:lnTo>
                  <a:lnTo>
                    <a:pt x="1408" y="812"/>
                  </a:lnTo>
                  <a:lnTo>
                    <a:pt x="1350" y="821"/>
                  </a:lnTo>
                  <a:lnTo>
                    <a:pt x="1295" y="825"/>
                  </a:lnTo>
                  <a:lnTo>
                    <a:pt x="1244" y="828"/>
                  </a:lnTo>
                  <a:lnTo>
                    <a:pt x="1242" y="828"/>
                  </a:lnTo>
                  <a:lnTo>
                    <a:pt x="1240" y="828"/>
                  </a:lnTo>
                  <a:lnTo>
                    <a:pt x="1238" y="828"/>
                  </a:lnTo>
                  <a:lnTo>
                    <a:pt x="1233" y="828"/>
                  </a:lnTo>
                  <a:lnTo>
                    <a:pt x="1229" y="828"/>
                  </a:lnTo>
                  <a:lnTo>
                    <a:pt x="1224" y="825"/>
                  </a:lnTo>
                  <a:lnTo>
                    <a:pt x="1220" y="823"/>
                  </a:lnTo>
                  <a:lnTo>
                    <a:pt x="1216" y="819"/>
                  </a:lnTo>
                  <a:lnTo>
                    <a:pt x="1213" y="814"/>
                  </a:lnTo>
                  <a:lnTo>
                    <a:pt x="1211" y="808"/>
                  </a:lnTo>
                  <a:lnTo>
                    <a:pt x="1209" y="799"/>
                  </a:lnTo>
                  <a:lnTo>
                    <a:pt x="1211" y="781"/>
                  </a:lnTo>
                  <a:lnTo>
                    <a:pt x="1211" y="761"/>
                  </a:lnTo>
                  <a:lnTo>
                    <a:pt x="1209" y="744"/>
                  </a:lnTo>
                  <a:lnTo>
                    <a:pt x="1205" y="731"/>
                  </a:lnTo>
                  <a:lnTo>
                    <a:pt x="1196" y="722"/>
                  </a:lnTo>
                  <a:lnTo>
                    <a:pt x="1180" y="717"/>
                  </a:lnTo>
                  <a:lnTo>
                    <a:pt x="1156" y="717"/>
                  </a:lnTo>
                  <a:lnTo>
                    <a:pt x="1132" y="717"/>
                  </a:lnTo>
                  <a:lnTo>
                    <a:pt x="1110" y="719"/>
                  </a:lnTo>
                  <a:lnTo>
                    <a:pt x="1096" y="719"/>
                  </a:lnTo>
                  <a:lnTo>
                    <a:pt x="1090" y="719"/>
                  </a:lnTo>
                  <a:lnTo>
                    <a:pt x="1088" y="722"/>
                  </a:lnTo>
                  <a:lnTo>
                    <a:pt x="1083" y="726"/>
                  </a:lnTo>
                  <a:lnTo>
                    <a:pt x="1077" y="737"/>
                  </a:lnTo>
                  <a:lnTo>
                    <a:pt x="1074" y="757"/>
                  </a:lnTo>
                  <a:lnTo>
                    <a:pt x="1077" y="775"/>
                  </a:lnTo>
                  <a:lnTo>
                    <a:pt x="1077" y="792"/>
                  </a:lnTo>
                  <a:lnTo>
                    <a:pt x="1077" y="808"/>
                  </a:lnTo>
                  <a:lnTo>
                    <a:pt x="1072" y="819"/>
                  </a:lnTo>
                  <a:lnTo>
                    <a:pt x="1063" y="825"/>
                  </a:lnTo>
                  <a:lnTo>
                    <a:pt x="1046" y="828"/>
                  </a:lnTo>
                  <a:lnTo>
                    <a:pt x="1028" y="828"/>
                  </a:lnTo>
                  <a:lnTo>
                    <a:pt x="1002" y="823"/>
                  </a:lnTo>
                  <a:lnTo>
                    <a:pt x="968" y="821"/>
                  </a:lnTo>
                  <a:lnTo>
                    <a:pt x="929" y="817"/>
                  </a:lnTo>
                  <a:lnTo>
                    <a:pt x="887" y="812"/>
                  </a:lnTo>
                  <a:lnTo>
                    <a:pt x="845" y="808"/>
                  </a:lnTo>
                  <a:lnTo>
                    <a:pt x="805" y="803"/>
                  </a:lnTo>
                  <a:lnTo>
                    <a:pt x="770" y="799"/>
                  </a:lnTo>
                  <a:lnTo>
                    <a:pt x="741" y="797"/>
                  </a:lnTo>
                  <a:lnTo>
                    <a:pt x="721" y="794"/>
                  </a:lnTo>
                  <a:lnTo>
                    <a:pt x="715" y="794"/>
                  </a:lnTo>
                  <a:lnTo>
                    <a:pt x="712" y="794"/>
                  </a:lnTo>
                  <a:lnTo>
                    <a:pt x="708" y="794"/>
                  </a:lnTo>
                  <a:lnTo>
                    <a:pt x="704" y="790"/>
                  </a:lnTo>
                  <a:lnTo>
                    <a:pt x="699" y="783"/>
                  </a:lnTo>
                  <a:lnTo>
                    <a:pt x="697" y="768"/>
                  </a:lnTo>
                  <a:lnTo>
                    <a:pt x="701" y="746"/>
                  </a:lnTo>
                  <a:lnTo>
                    <a:pt x="708" y="717"/>
                  </a:lnTo>
                  <a:lnTo>
                    <a:pt x="710" y="695"/>
                  </a:lnTo>
                  <a:lnTo>
                    <a:pt x="708" y="682"/>
                  </a:lnTo>
                  <a:lnTo>
                    <a:pt x="701" y="673"/>
                  </a:lnTo>
                  <a:lnTo>
                    <a:pt x="688" y="671"/>
                  </a:lnTo>
                  <a:lnTo>
                    <a:pt x="675" y="671"/>
                  </a:lnTo>
                  <a:lnTo>
                    <a:pt x="655" y="669"/>
                  </a:lnTo>
                  <a:lnTo>
                    <a:pt x="635" y="667"/>
                  </a:lnTo>
                  <a:lnTo>
                    <a:pt x="617" y="664"/>
                  </a:lnTo>
                  <a:lnTo>
                    <a:pt x="604" y="662"/>
                  </a:lnTo>
                  <a:lnTo>
                    <a:pt x="600" y="662"/>
                  </a:lnTo>
                  <a:lnTo>
                    <a:pt x="600" y="662"/>
                  </a:lnTo>
                  <a:lnTo>
                    <a:pt x="598" y="662"/>
                  </a:lnTo>
                  <a:lnTo>
                    <a:pt x="595" y="662"/>
                  </a:lnTo>
                  <a:lnTo>
                    <a:pt x="591" y="662"/>
                  </a:lnTo>
                  <a:lnTo>
                    <a:pt x="589" y="664"/>
                  </a:lnTo>
                  <a:lnTo>
                    <a:pt x="584" y="667"/>
                  </a:lnTo>
                  <a:lnTo>
                    <a:pt x="580" y="671"/>
                  </a:lnTo>
                  <a:lnTo>
                    <a:pt x="576" y="678"/>
                  </a:lnTo>
                  <a:lnTo>
                    <a:pt x="573" y="686"/>
                  </a:lnTo>
                  <a:lnTo>
                    <a:pt x="571" y="695"/>
                  </a:lnTo>
                  <a:lnTo>
                    <a:pt x="569" y="717"/>
                  </a:lnTo>
                  <a:lnTo>
                    <a:pt x="562" y="733"/>
                  </a:lnTo>
                  <a:lnTo>
                    <a:pt x="553" y="742"/>
                  </a:lnTo>
                  <a:lnTo>
                    <a:pt x="540" y="748"/>
                  </a:lnTo>
                  <a:lnTo>
                    <a:pt x="520" y="746"/>
                  </a:lnTo>
                  <a:lnTo>
                    <a:pt x="507" y="742"/>
                  </a:lnTo>
                  <a:lnTo>
                    <a:pt x="483" y="733"/>
                  </a:lnTo>
                  <a:lnTo>
                    <a:pt x="450" y="719"/>
                  </a:lnTo>
                  <a:lnTo>
                    <a:pt x="410" y="704"/>
                  </a:lnTo>
                  <a:lnTo>
                    <a:pt x="366" y="682"/>
                  </a:lnTo>
                  <a:lnTo>
                    <a:pt x="317" y="660"/>
                  </a:lnTo>
                  <a:lnTo>
                    <a:pt x="269" y="633"/>
                  </a:lnTo>
                  <a:lnTo>
                    <a:pt x="220" y="605"/>
                  </a:lnTo>
                  <a:lnTo>
                    <a:pt x="174" y="576"/>
                  </a:lnTo>
                  <a:lnTo>
                    <a:pt x="130" y="543"/>
                  </a:lnTo>
                  <a:lnTo>
                    <a:pt x="92" y="512"/>
                  </a:lnTo>
                  <a:lnTo>
                    <a:pt x="64" y="479"/>
                  </a:lnTo>
                  <a:lnTo>
                    <a:pt x="41" y="446"/>
                  </a:lnTo>
                  <a:lnTo>
                    <a:pt x="19" y="395"/>
                  </a:lnTo>
                  <a:lnTo>
                    <a:pt x="4" y="349"/>
                  </a:lnTo>
                  <a:lnTo>
                    <a:pt x="0" y="307"/>
                  </a:lnTo>
                  <a:lnTo>
                    <a:pt x="0" y="265"/>
                  </a:lnTo>
                  <a:lnTo>
                    <a:pt x="11" y="223"/>
                  </a:lnTo>
                  <a:lnTo>
                    <a:pt x="30" y="179"/>
                  </a:lnTo>
                  <a:lnTo>
                    <a:pt x="59" y="133"/>
                  </a:lnTo>
                  <a:lnTo>
                    <a:pt x="97" y="82"/>
                  </a:lnTo>
                  <a:lnTo>
                    <a:pt x="101" y="82"/>
                  </a:lnTo>
                  <a:lnTo>
                    <a:pt x="116" y="82"/>
                  </a:lnTo>
                  <a:lnTo>
                    <a:pt x="134" y="80"/>
                  </a:lnTo>
                  <a:lnTo>
                    <a:pt x="156" y="80"/>
                  </a:lnTo>
                  <a:lnTo>
                    <a:pt x="178" y="82"/>
                  </a:lnTo>
                  <a:lnTo>
                    <a:pt x="198" y="84"/>
                  </a:lnTo>
                  <a:lnTo>
                    <a:pt x="209" y="89"/>
                  </a:lnTo>
                  <a:lnTo>
                    <a:pt x="214" y="95"/>
                  </a:lnTo>
                  <a:lnTo>
                    <a:pt x="207" y="106"/>
                  </a:lnTo>
                  <a:lnTo>
                    <a:pt x="198" y="119"/>
                  </a:lnTo>
                  <a:lnTo>
                    <a:pt x="189" y="135"/>
                  </a:lnTo>
                  <a:lnTo>
                    <a:pt x="180" y="150"/>
                  </a:lnTo>
                  <a:lnTo>
                    <a:pt x="176" y="168"/>
                  </a:lnTo>
                  <a:lnTo>
                    <a:pt x="176" y="186"/>
                  </a:lnTo>
                  <a:lnTo>
                    <a:pt x="185" y="201"/>
                  </a:lnTo>
                  <a:lnTo>
                    <a:pt x="205" y="219"/>
                  </a:lnTo>
                  <a:lnTo>
                    <a:pt x="236" y="236"/>
                  </a:lnTo>
                  <a:lnTo>
                    <a:pt x="280" y="252"/>
                  </a:lnTo>
                  <a:lnTo>
                    <a:pt x="315" y="265"/>
                  </a:lnTo>
                  <a:lnTo>
                    <a:pt x="342" y="272"/>
                  </a:lnTo>
                  <a:lnTo>
                    <a:pt x="361" y="276"/>
                  </a:lnTo>
                  <a:lnTo>
                    <a:pt x="375" y="281"/>
                  </a:lnTo>
                  <a:lnTo>
                    <a:pt x="381" y="283"/>
                  </a:lnTo>
                  <a:lnTo>
                    <a:pt x="384" y="287"/>
                  </a:lnTo>
                  <a:lnTo>
                    <a:pt x="384" y="298"/>
                  </a:lnTo>
                  <a:lnTo>
                    <a:pt x="379" y="316"/>
                  </a:lnTo>
                  <a:lnTo>
                    <a:pt x="377" y="333"/>
                  </a:lnTo>
                  <a:lnTo>
                    <a:pt x="377" y="351"/>
                  </a:lnTo>
                  <a:lnTo>
                    <a:pt x="377" y="367"/>
                  </a:lnTo>
                  <a:lnTo>
                    <a:pt x="384" y="375"/>
                  </a:lnTo>
                  <a:lnTo>
                    <a:pt x="397" y="380"/>
                  </a:lnTo>
                  <a:lnTo>
                    <a:pt x="419" y="384"/>
                  </a:lnTo>
                  <a:lnTo>
                    <a:pt x="445" y="391"/>
                  </a:lnTo>
                  <a:lnTo>
                    <a:pt x="476" y="397"/>
                  </a:lnTo>
                  <a:lnTo>
                    <a:pt x="505" y="404"/>
                  </a:lnTo>
                  <a:lnTo>
                    <a:pt x="529" y="408"/>
                  </a:lnTo>
                  <a:lnTo>
                    <a:pt x="547" y="411"/>
                  </a:lnTo>
                  <a:lnTo>
                    <a:pt x="553" y="413"/>
                  </a:lnTo>
                  <a:lnTo>
                    <a:pt x="553" y="406"/>
                  </a:lnTo>
                  <a:lnTo>
                    <a:pt x="553" y="393"/>
                  </a:lnTo>
                  <a:lnTo>
                    <a:pt x="556" y="373"/>
                  </a:lnTo>
                  <a:lnTo>
                    <a:pt x="558" y="351"/>
                  </a:lnTo>
                  <a:lnTo>
                    <a:pt x="562" y="331"/>
                  </a:lnTo>
                  <a:lnTo>
                    <a:pt x="571" y="314"/>
                  </a:lnTo>
                  <a:lnTo>
                    <a:pt x="582" y="307"/>
                  </a:lnTo>
                  <a:lnTo>
                    <a:pt x="595" y="307"/>
                  </a:lnTo>
                  <a:lnTo>
                    <a:pt x="620" y="307"/>
                  </a:lnTo>
                  <a:lnTo>
                    <a:pt x="651" y="311"/>
                  </a:lnTo>
                  <a:lnTo>
                    <a:pt x="686" y="314"/>
                  </a:lnTo>
                  <a:lnTo>
                    <a:pt x="723" y="318"/>
                  </a:lnTo>
                  <a:lnTo>
                    <a:pt x="761" y="322"/>
                  </a:lnTo>
                  <a:lnTo>
                    <a:pt x="794" y="325"/>
                  </a:lnTo>
                  <a:lnTo>
                    <a:pt x="821" y="329"/>
                  </a:lnTo>
                  <a:lnTo>
                    <a:pt x="838" y="331"/>
                  </a:lnTo>
                  <a:lnTo>
                    <a:pt x="845" y="331"/>
                  </a:lnTo>
                  <a:lnTo>
                    <a:pt x="843" y="336"/>
                  </a:lnTo>
                  <a:lnTo>
                    <a:pt x="840" y="351"/>
                  </a:lnTo>
                  <a:lnTo>
                    <a:pt x="836" y="371"/>
                  </a:lnTo>
                  <a:lnTo>
                    <a:pt x="834" y="395"/>
                  </a:lnTo>
                  <a:lnTo>
                    <a:pt x="832" y="419"/>
                  </a:lnTo>
                  <a:lnTo>
                    <a:pt x="836" y="444"/>
                  </a:lnTo>
                  <a:lnTo>
                    <a:pt x="843" y="464"/>
                  </a:lnTo>
                  <a:lnTo>
                    <a:pt x="856" y="475"/>
                  </a:lnTo>
                  <a:lnTo>
                    <a:pt x="878" y="481"/>
                  </a:lnTo>
                  <a:lnTo>
                    <a:pt x="902" y="481"/>
                  </a:lnTo>
                  <a:lnTo>
                    <a:pt x="929" y="481"/>
                  </a:lnTo>
                  <a:lnTo>
                    <a:pt x="955" y="479"/>
                  </a:lnTo>
                  <a:lnTo>
                    <a:pt x="977" y="475"/>
                  </a:lnTo>
                  <a:lnTo>
                    <a:pt x="993" y="472"/>
                  </a:lnTo>
                  <a:lnTo>
                    <a:pt x="999" y="470"/>
                  </a:lnTo>
                  <a:lnTo>
                    <a:pt x="997" y="466"/>
                  </a:lnTo>
                  <a:lnTo>
                    <a:pt x="995" y="453"/>
                  </a:lnTo>
                  <a:lnTo>
                    <a:pt x="990" y="435"/>
                  </a:lnTo>
                  <a:lnTo>
                    <a:pt x="986" y="413"/>
                  </a:lnTo>
                  <a:lnTo>
                    <a:pt x="984" y="389"/>
                  </a:lnTo>
                  <a:lnTo>
                    <a:pt x="982" y="367"/>
                  </a:lnTo>
                  <a:lnTo>
                    <a:pt x="984" y="349"/>
                  </a:lnTo>
                  <a:lnTo>
                    <a:pt x="988" y="336"/>
                  </a:lnTo>
                  <a:lnTo>
                    <a:pt x="999" y="331"/>
                  </a:lnTo>
                  <a:lnTo>
                    <a:pt x="1017" y="331"/>
                  </a:lnTo>
                  <a:lnTo>
                    <a:pt x="1046" y="331"/>
                  </a:lnTo>
                  <a:lnTo>
                    <a:pt x="1081" y="331"/>
                  </a:lnTo>
                  <a:lnTo>
                    <a:pt x="1123" y="329"/>
                  </a:lnTo>
                  <a:lnTo>
                    <a:pt x="1165" y="329"/>
                  </a:lnTo>
                  <a:lnTo>
                    <a:pt x="1207" y="329"/>
                  </a:lnTo>
                  <a:lnTo>
                    <a:pt x="1244" y="327"/>
                  </a:lnTo>
                  <a:lnTo>
                    <a:pt x="1275" y="327"/>
                  </a:lnTo>
                  <a:lnTo>
                    <a:pt x="1295" y="327"/>
                  </a:lnTo>
                  <a:lnTo>
                    <a:pt x="1304" y="327"/>
                  </a:lnTo>
                  <a:lnTo>
                    <a:pt x="1304" y="333"/>
                  </a:lnTo>
                  <a:lnTo>
                    <a:pt x="1304" y="353"/>
                  </a:lnTo>
                  <a:lnTo>
                    <a:pt x="1304" y="378"/>
                  </a:lnTo>
                  <a:lnTo>
                    <a:pt x="1308" y="406"/>
                  </a:lnTo>
                  <a:lnTo>
                    <a:pt x="1310" y="428"/>
                  </a:lnTo>
                  <a:lnTo>
                    <a:pt x="1317" y="442"/>
                  </a:lnTo>
                  <a:lnTo>
                    <a:pt x="1330" y="446"/>
                  </a:lnTo>
                  <a:lnTo>
                    <a:pt x="1350" y="444"/>
                  </a:lnTo>
                  <a:lnTo>
                    <a:pt x="1374" y="439"/>
                  </a:lnTo>
                  <a:lnTo>
                    <a:pt x="1403" y="433"/>
                  </a:lnTo>
                  <a:lnTo>
                    <a:pt x="1430" y="426"/>
                  </a:lnTo>
                  <a:lnTo>
                    <a:pt x="1452" y="419"/>
                  </a:lnTo>
                  <a:lnTo>
                    <a:pt x="1467" y="415"/>
                  </a:lnTo>
                  <a:lnTo>
                    <a:pt x="1474" y="413"/>
                  </a:lnTo>
                  <a:lnTo>
                    <a:pt x="1472" y="408"/>
                  </a:lnTo>
                  <a:lnTo>
                    <a:pt x="1469" y="395"/>
                  </a:lnTo>
                  <a:lnTo>
                    <a:pt x="1465" y="380"/>
                  </a:lnTo>
                  <a:lnTo>
                    <a:pt x="1463" y="360"/>
                  </a:lnTo>
                  <a:lnTo>
                    <a:pt x="1465" y="340"/>
                  </a:lnTo>
                  <a:lnTo>
                    <a:pt x="1467" y="320"/>
                  </a:lnTo>
                  <a:lnTo>
                    <a:pt x="1478" y="307"/>
                  </a:lnTo>
                  <a:lnTo>
                    <a:pt x="1494" y="300"/>
                  </a:lnTo>
                  <a:lnTo>
                    <a:pt x="1527" y="296"/>
                  </a:lnTo>
                  <a:lnTo>
                    <a:pt x="1562" y="289"/>
                  </a:lnTo>
                  <a:lnTo>
                    <a:pt x="1595" y="281"/>
                  </a:lnTo>
                  <a:lnTo>
                    <a:pt x="1628" y="272"/>
                  </a:lnTo>
                  <a:lnTo>
                    <a:pt x="1657" y="265"/>
                  </a:lnTo>
                  <a:lnTo>
                    <a:pt x="1683" y="261"/>
                  </a:lnTo>
                  <a:lnTo>
                    <a:pt x="1703" y="258"/>
                  </a:lnTo>
                  <a:lnTo>
                    <a:pt x="1714" y="261"/>
                  </a:lnTo>
                  <a:lnTo>
                    <a:pt x="1719" y="269"/>
                  </a:lnTo>
                  <a:lnTo>
                    <a:pt x="1717" y="287"/>
                  </a:lnTo>
                  <a:lnTo>
                    <a:pt x="1719" y="309"/>
                  </a:lnTo>
                  <a:lnTo>
                    <a:pt x="1721" y="329"/>
                  </a:lnTo>
                  <a:lnTo>
                    <a:pt x="1728" y="347"/>
                  </a:lnTo>
                  <a:lnTo>
                    <a:pt x="1736" y="360"/>
                  </a:lnTo>
                  <a:lnTo>
                    <a:pt x="1747" y="364"/>
                  </a:lnTo>
                  <a:lnTo>
                    <a:pt x="1761" y="364"/>
                  </a:lnTo>
                  <a:lnTo>
                    <a:pt x="1781" y="360"/>
                  </a:lnTo>
                  <a:lnTo>
                    <a:pt x="1805" y="353"/>
                  </a:lnTo>
                  <a:lnTo>
                    <a:pt x="1827" y="347"/>
                  </a:lnTo>
                  <a:lnTo>
                    <a:pt x="1847" y="342"/>
                  </a:lnTo>
                  <a:lnTo>
                    <a:pt x="1862" y="338"/>
                  </a:lnTo>
                  <a:lnTo>
                    <a:pt x="1867" y="336"/>
                  </a:lnTo>
                  <a:lnTo>
                    <a:pt x="1864" y="333"/>
                  </a:lnTo>
                  <a:lnTo>
                    <a:pt x="1858" y="325"/>
                  </a:lnTo>
                  <a:lnTo>
                    <a:pt x="1851" y="314"/>
                  </a:lnTo>
                  <a:lnTo>
                    <a:pt x="1842" y="298"/>
                  </a:lnTo>
                  <a:lnTo>
                    <a:pt x="1838" y="283"/>
                  </a:lnTo>
                  <a:lnTo>
                    <a:pt x="1836" y="265"/>
                  </a:lnTo>
                  <a:lnTo>
                    <a:pt x="1838" y="250"/>
                  </a:lnTo>
                  <a:lnTo>
                    <a:pt x="1849" y="236"/>
                  </a:lnTo>
                  <a:lnTo>
                    <a:pt x="1867" y="225"/>
                  </a:lnTo>
                  <a:lnTo>
                    <a:pt x="1889" y="219"/>
                  </a:lnTo>
                  <a:lnTo>
                    <a:pt x="1913" y="212"/>
                  </a:lnTo>
                  <a:lnTo>
                    <a:pt x="1942" y="203"/>
                  </a:lnTo>
                  <a:lnTo>
                    <a:pt x="1968" y="194"/>
                  </a:lnTo>
                  <a:lnTo>
                    <a:pt x="1997" y="181"/>
                  </a:lnTo>
                  <a:lnTo>
                    <a:pt x="2021" y="166"/>
                  </a:lnTo>
                  <a:lnTo>
                    <a:pt x="2043" y="148"/>
                  </a:lnTo>
                  <a:lnTo>
                    <a:pt x="2061" y="126"/>
                  </a:lnTo>
                  <a:lnTo>
                    <a:pt x="2072" y="97"/>
                  </a:lnTo>
                  <a:lnTo>
                    <a:pt x="2076" y="64"/>
                  </a:lnTo>
                  <a:lnTo>
                    <a:pt x="2072" y="27"/>
                  </a:lnTo>
                  <a:lnTo>
                    <a:pt x="216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149"/>
            <p:cNvSpPr>
              <a:spLocks/>
            </p:cNvSpPr>
            <p:nvPr/>
          </p:nvSpPr>
          <p:spPr bwMode="auto">
            <a:xfrm>
              <a:off x="1198563" y="3095625"/>
              <a:ext cx="623888" cy="1225550"/>
            </a:xfrm>
            <a:custGeom>
              <a:avLst/>
              <a:gdLst>
                <a:gd name="T0" fmla="*/ 254 w 393"/>
                <a:gd name="T1" fmla="*/ 0 h 772"/>
                <a:gd name="T2" fmla="*/ 254 w 393"/>
                <a:gd name="T3" fmla="*/ 7 h 772"/>
                <a:gd name="T4" fmla="*/ 260 w 393"/>
                <a:gd name="T5" fmla="*/ 25 h 772"/>
                <a:gd name="T6" fmla="*/ 269 w 393"/>
                <a:gd name="T7" fmla="*/ 55 h 772"/>
                <a:gd name="T8" fmla="*/ 278 w 393"/>
                <a:gd name="T9" fmla="*/ 95 h 772"/>
                <a:gd name="T10" fmla="*/ 291 w 393"/>
                <a:gd name="T11" fmla="*/ 144 h 772"/>
                <a:gd name="T12" fmla="*/ 305 w 393"/>
                <a:gd name="T13" fmla="*/ 201 h 772"/>
                <a:gd name="T14" fmla="*/ 318 w 393"/>
                <a:gd name="T15" fmla="*/ 263 h 772"/>
                <a:gd name="T16" fmla="*/ 333 w 393"/>
                <a:gd name="T17" fmla="*/ 329 h 772"/>
                <a:gd name="T18" fmla="*/ 347 w 393"/>
                <a:gd name="T19" fmla="*/ 400 h 772"/>
                <a:gd name="T20" fmla="*/ 360 w 393"/>
                <a:gd name="T21" fmla="*/ 472 h 772"/>
                <a:gd name="T22" fmla="*/ 371 w 393"/>
                <a:gd name="T23" fmla="*/ 547 h 772"/>
                <a:gd name="T24" fmla="*/ 382 w 393"/>
                <a:gd name="T25" fmla="*/ 620 h 772"/>
                <a:gd name="T26" fmla="*/ 388 w 393"/>
                <a:gd name="T27" fmla="*/ 693 h 772"/>
                <a:gd name="T28" fmla="*/ 393 w 393"/>
                <a:gd name="T29" fmla="*/ 761 h 772"/>
                <a:gd name="T30" fmla="*/ 386 w 393"/>
                <a:gd name="T31" fmla="*/ 764 h 772"/>
                <a:gd name="T32" fmla="*/ 366 w 393"/>
                <a:gd name="T33" fmla="*/ 768 h 772"/>
                <a:gd name="T34" fmla="*/ 338 w 393"/>
                <a:gd name="T35" fmla="*/ 770 h 772"/>
                <a:gd name="T36" fmla="*/ 298 w 393"/>
                <a:gd name="T37" fmla="*/ 772 h 772"/>
                <a:gd name="T38" fmla="*/ 249 w 393"/>
                <a:gd name="T39" fmla="*/ 770 h 772"/>
                <a:gd name="T40" fmla="*/ 196 w 393"/>
                <a:gd name="T41" fmla="*/ 766 h 772"/>
                <a:gd name="T42" fmla="*/ 135 w 393"/>
                <a:gd name="T43" fmla="*/ 752 h 772"/>
                <a:gd name="T44" fmla="*/ 71 w 393"/>
                <a:gd name="T45" fmla="*/ 730 h 772"/>
                <a:gd name="T46" fmla="*/ 4 w 393"/>
                <a:gd name="T47" fmla="*/ 700 h 772"/>
                <a:gd name="T48" fmla="*/ 2 w 393"/>
                <a:gd name="T49" fmla="*/ 693 h 772"/>
                <a:gd name="T50" fmla="*/ 0 w 393"/>
                <a:gd name="T51" fmla="*/ 677 h 772"/>
                <a:gd name="T52" fmla="*/ 0 w 393"/>
                <a:gd name="T53" fmla="*/ 649 h 772"/>
                <a:gd name="T54" fmla="*/ 2 w 393"/>
                <a:gd name="T55" fmla="*/ 609 h 772"/>
                <a:gd name="T56" fmla="*/ 9 w 393"/>
                <a:gd name="T57" fmla="*/ 561 h 772"/>
                <a:gd name="T58" fmla="*/ 22 w 393"/>
                <a:gd name="T59" fmla="*/ 503 h 772"/>
                <a:gd name="T60" fmla="*/ 33 w 393"/>
                <a:gd name="T61" fmla="*/ 468 h 772"/>
                <a:gd name="T62" fmla="*/ 46 w 393"/>
                <a:gd name="T63" fmla="*/ 424 h 772"/>
                <a:gd name="T64" fmla="*/ 64 w 393"/>
                <a:gd name="T65" fmla="*/ 375 h 772"/>
                <a:gd name="T66" fmla="*/ 82 w 393"/>
                <a:gd name="T67" fmla="*/ 325 h 772"/>
                <a:gd name="T68" fmla="*/ 104 w 393"/>
                <a:gd name="T69" fmla="*/ 269 h 772"/>
                <a:gd name="T70" fmla="*/ 126 w 393"/>
                <a:gd name="T71" fmla="*/ 216 h 772"/>
                <a:gd name="T72" fmla="*/ 148 w 393"/>
                <a:gd name="T73" fmla="*/ 164 h 772"/>
                <a:gd name="T74" fmla="*/ 170 w 393"/>
                <a:gd name="T75" fmla="*/ 115 h 772"/>
                <a:gd name="T76" fmla="*/ 194 w 393"/>
                <a:gd name="T77" fmla="*/ 73 h 772"/>
                <a:gd name="T78" fmla="*/ 214 w 393"/>
                <a:gd name="T79" fmla="*/ 38 h 772"/>
                <a:gd name="T80" fmla="*/ 234 w 393"/>
                <a:gd name="T81" fmla="*/ 14 h 772"/>
                <a:gd name="T82" fmla="*/ 254 w 393"/>
                <a:gd name="T8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772">
                  <a:moveTo>
                    <a:pt x="254" y="0"/>
                  </a:moveTo>
                  <a:lnTo>
                    <a:pt x="254" y="7"/>
                  </a:lnTo>
                  <a:lnTo>
                    <a:pt x="260" y="25"/>
                  </a:lnTo>
                  <a:lnTo>
                    <a:pt x="269" y="55"/>
                  </a:lnTo>
                  <a:lnTo>
                    <a:pt x="278" y="95"/>
                  </a:lnTo>
                  <a:lnTo>
                    <a:pt x="291" y="144"/>
                  </a:lnTo>
                  <a:lnTo>
                    <a:pt x="305" y="201"/>
                  </a:lnTo>
                  <a:lnTo>
                    <a:pt x="318" y="263"/>
                  </a:lnTo>
                  <a:lnTo>
                    <a:pt x="333" y="329"/>
                  </a:lnTo>
                  <a:lnTo>
                    <a:pt x="347" y="400"/>
                  </a:lnTo>
                  <a:lnTo>
                    <a:pt x="360" y="472"/>
                  </a:lnTo>
                  <a:lnTo>
                    <a:pt x="371" y="547"/>
                  </a:lnTo>
                  <a:lnTo>
                    <a:pt x="382" y="620"/>
                  </a:lnTo>
                  <a:lnTo>
                    <a:pt x="388" y="693"/>
                  </a:lnTo>
                  <a:lnTo>
                    <a:pt x="393" y="761"/>
                  </a:lnTo>
                  <a:lnTo>
                    <a:pt x="386" y="764"/>
                  </a:lnTo>
                  <a:lnTo>
                    <a:pt x="366" y="768"/>
                  </a:lnTo>
                  <a:lnTo>
                    <a:pt x="338" y="770"/>
                  </a:lnTo>
                  <a:lnTo>
                    <a:pt x="298" y="772"/>
                  </a:lnTo>
                  <a:lnTo>
                    <a:pt x="249" y="770"/>
                  </a:lnTo>
                  <a:lnTo>
                    <a:pt x="196" y="766"/>
                  </a:lnTo>
                  <a:lnTo>
                    <a:pt x="135" y="752"/>
                  </a:lnTo>
                  <a:lnTo>
                    <a:pt x="71" y="730"/>
                  </a:lnTo>
                  <a:lnTo>
                    <a:pt x="4" y="700"/>
                  </a:lnTo>
                  <a:lnTo>
                    <a:pt x="2" y="693"/>
                  </a:lnTo>
                  <a:lnTo>
                    <a:pt x="0" y="677"/>
                  </a:lnTo>
                  <a:lnTo>
                    <a:pt x="0" y="649"/>
                  </a:lnTo>
                  <a:lnTo>
                    <a:pt x="2" y="609"/>
                  </a:lnTo>
                  <a:lnTo>
                    <a:pt x="9" y="561"/>
                  </a:lnTo>
                  <a:lnTo>
                    <a:pt x="22" y="503"/>
                  </a:lnTo>
                  <a:lnTo>
                    <a:pt x="33" y="468"/>
                  </a:lnTo>
                  <a:lnTo>
                    <a:pt x="46" y="424"/>
                  </a:lnTo>
                  <a:lnTo>
                    <a:pt x="64" y="375"/>
                  </a:lnTo>
                  <a:lnTo>
                    <a:pt x="82" y="325"/>
                  </a:lnTo>
                  <a:lnTo>
                    <a:pt x="104" y="269"/>
                  </a:lnTo>
                  <a:lnTo>
                    <a:pt x="126" y="216"/>
                  </a:lnTo>
                  <a:lnTo>
                    <a:pt x="148" y="164"/>
                  </a:lnTo>
                  <a:lnTo>
                    <a:pt x="170" y="115"/>
                  </a:lnTo>
                  <a:lnTo>
                    <a:pt x="194" y="73"/>
                  </a:lnTo>
                  <a:lnTo>
                    <a:pt x="214" y="38"/>
                  </a:lnTo>
                  <a:lnTo>
                    <a:pt x="234" y="1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150"/>
            <p:cNvSpPr>
              <a:spLocks/>
            </p:cNvSpPr>
            <p:nvPr/>
          </p:nvSpPr>
          <p:spPr bwMode="auto">
            <a:xfrm>
              <a:off x="3041650" y="3040063"/>
              <a:ext cx="633413" cy="1263650"/>
            </a:xfrm>
            <a:custGeom>
              <a:avLst/>
              <a:gdLst>
                <a:gd name="T0" fmla="*/ 18 w 399"/>
                <a:gd name="T1" fmla="*/ 0 h 796"/>
                <a:gd name="T2" fmla="*/ 68 w 399"/>
                <a:gd name="T3" fmla="*/ 31 h 796"/>
                <a:gd name="T4" fmla="*/ 115 w 399"/>
                <a:gd name="T5" fmla="*/ 68 h 796"/>
                <a:gd name="T6" fmla="*/ 161 w 399"/>
                <a:gd name="T7" fmla="*/ 110 h 796"/>
                <a:gd name="T8" fmla="*/ 201 w 399"/>
                <a:gd name="T9" fmla="*/ 159 h 796"/>
                <a:gd name="T10" fmla="*/ 238 w 399"/>
                <a:gd name="T11" fmla="*/ 210 h 796"/>
                <a:gd name="T12" fmla="*/ 274 w 399"/>
                <a:gd name="T13" fmla="*/ 260 h 796"/>
                <a:gd name="T14" fmla="*/ 305 w 399"/>
                <a:gd name="T15" fmla="*/ 315 h 796"/>
                <a:gd name="T16" fmla="*/ 331 w 399"/>
                <a:gd name="T17" fmla="*/ 366 h 796"/>
                <a:gd name="T18" fmla="*/ 353 w 399"/>
                <a:gd name="T19" fmla="*/ 417 h 796"/>
                <a:gd name="T20" fmla="*/ 373 w 399"/>
                <a:gd name="T21" fmla="*/ 465 h 796"/>
                <a:gd name="T22" fmla="*/ 386 w 399"/>
                <a:gd name="T23" fmla="*/ 507 h 796"/>
                <a:gd name="T24" fmla="*/ 395 w 399"/>
                <a:gd name="T25" fmla="*/ 545 h 796"/>
                <a:gd name="T26" fmla="*/ 399 w 399"/>
                <a:gd name="T27" fmla="*/ 574 h 796"/>
                <a:gd name="T28" fmla="*/ 397 w 399"/>
                <a:gd name="T29" fmla="*/ 596 h 796"/>
                <a:gd name="T30" fmla="*/ 388 w 399"/>
                <a:gd name="T31" fmla="*/ 613 h 796"/>
                <a:gd name="T32" fmla="*/ 373 w 399"/>
                <a:gd name="T33" fmla="*/ 633 h 796"/>
                <a:gd name="T34" fmla="*/ 349 w 399"/>
                <a:gd name="T35" fmla="*/ 655 h 796"/>
                <a:gd name="T36" fmla="*/ 320 w 399"/>
                <a:gd name="T37" fmla="*/ 677 h 796"/>
                <a:gd name="T38" fmla="*/ 287 w 399"/>
                <a:gd name="T39" fmla="*/ 699 h 796"/>
                <a:gd name="T40" fmla="*/ 252 w 399"/>
                <a:gd name="T41" fmla="*/ 721 h 796"/>
                <a:gd name="T42" fmla="*/ 214 w 399"/>
                <a:gd name="T43" fmla="*/ 741 h 796"/>
                <a:gd name="T44" fmla="*/ 177 w 399"/>
                <a:gd name="T45" fmla="*/ 759 h 796"/>
                <a:gd name="T46" fmla="*/ 141 w 399"/>
                <a:gd name="T47" fmla="*/ 774 h 796"/>
                <a:gd name="T48" fmla="*/ 106 w 399"/>
                <a:gd name="T49" fmla="*/ 785 h 796"/>
                <a:gd name="T50" fmla="*/ 75 w 399"/>
                <a:gd name="T51" fmla="*/ 794 h 796"/>
                <a:gd name="T52" fmla="*/ 51 w 399"/>
                <a:gd name="T53" fmla="*/ 796 h 796"/>
                <a:gd name="T54" fmla="*/ 31 w 399"/>
                <a:gd name="T55" fmla="*/ 792 h 796"/>
                <a:gd name="T56" fmla="*/ 18 w 399"/>
                <a:gd name="T57" fmla="*/ 783 h 796"/>
                <a:gd name="T58" fmla="*/ 11 w 399"/>
                <a:gd name="T59" fmla="*/ 765 h 796"/>
                <a:gd name="T60" fmla="*/ 7 w 399"/>
                <a:gd name="T61" fmla="*/ 737 h 796"/>
                <a:gd name="T62" fmla="*/ 4 w 399"/>
                <a:gd name="T63" fmla="*/ 695 h 796"/>
                <a:gd name="T64" fmla="*/ 2 w 399"/>
                <a:gd name="T65" fmla="*/ 649 h 796"/>
                <a:gd name="T66" fmla="*/ 2 w 399"/>
                <a:gd name="T67" fmla="*/ 591 h 796"/>
                <a:gd name="T68" fmla="*/ 0 w 399"/>
                <a:gd name="T69" fmla="*/ 532 h 796"/>
                <a:gd name="T70" fmla="*/ 2 w 399"/>
                <a:gd name="T71" fmla="*/ 468 h 796"/>
                <a:gd name="T72" fmla="*/ 2 w 399"/>
                <a:gd name="T73" fmla="*/ 401 h 796"/>
                <a:gd name="T74" fmla="*/ 4 w 399"/>
                <a:gd name="T75" fmla="*/ 335 h 796"/>
                <a:gd name="T76" fmla="*/ 7 w 399"/>
                <a:gd name="T77" fmla="*/ 271 h 796"/>
                <a:gd name="T78" fmla="*/ 9 w 399"/>
                <a:gd name="T79" fmla="*/ 210 h 796"/>
                <a:gd name="T80" fmla="*/ 11 w 399"/>
                <a:gd name="T81" fmla="*/ 152 h 796"/>
                <a:gd name="T82" fmla="*/ 13 w 399"/>
                <a:gd name="T83" fmla="*/ 104 h 796"/>
                <a:gd name="T84" fmla="*/ 15 w 399"/>
                <a:gd name="T85" fmla="*/ 62 h 796"/>
                <a:gd name="T86" fmla="*/ 18 w 399"/>
                <a:gd name="T87" fmla="*/ 29 h 796"/>
                <a:gd name="T88" fmla="*/ 18 w 399"/>
                <a:gd name="T89" fmla="*/ 9 h 796"/>
                <a:gd name="T90" fmla="*/ 18 w 399"/>
                <a:gd name="T91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9" h="796">
                  <a:moveTo>
                    <a:pt x="18" y="0"/>
                  </a:moveTo>
                  <a:lnTo>
                    <a:pt x="68" y="31"/>
                  </a:lnTo>
                  <a:lnTo>
                    <a:pt x="115" y="68"/>
                  </a:lnTo>
                  <a:lnTo>
                    <a:pt x="161" y="110"/>
                  </a:lnTo>
                  <a:lnTo>
                    <a:pt x="201" y="159"/>
                  </a:lnTo>
                  <a:lnTo>
                    <a:pt x="238" y="210"/>
                  </a:lnTo>
                  <a:lnTo>
                    <a:pt x="274" y="260"/>
                  </a:lnTo>
                  <a:lnTo>
                    <a:pt x="305" y="315"/>
                  </a:lnTo>
                  <a:lnTo>
                    <a:pt x="331" y="366"/>
                  </a:lnTo>
                  <a:lnTo>
                    <a:pt x="353" y="417"/>
                  </a:lnTo>
                  <a:lnTo>
                    <a:pt x="373" y="465"/>
                  </a:lnTo>
                  <a:lnTo>
                    <a:pt x="386" y="507"/>
                  </a:lnTo>
                  <a:lnTo>
                    <a:pt x="395" y="545"/>
                  </a:lnTo>
                  <a:lnTo>
                    <a:pt x="399" y="574"/>
                  </a:lnTo>
                  <a:lnTo>
                    <a:pt x="397" y="596"/>
                  </a:lnTo>
                  <a:lnTo>
                    <a:pt x="388" y="613"/>
                  </a:lnTo>
                  <a:lnTo>
                    <a:pt x="373" y="633"/>
                  </a:lnTo>
                  <a:lnTo>
                    <a:pt x="349" y="655"/>
                  </a:lnTo>
                  <a:lnTo>
                    <a:pt x="320" y="677"/>
                  </a:lnTo>
                  <a:lnTo>
                    <a:pt x="287" y="699"/>
                  </a:lnTo>
                  <a:lnTo>
                    <a:pt x="252" y="721"/>
                  </a:lnTo>
                  <a:lnTo>
                    <a:pt x="214" y="741"/>
                  </a:lnTo>
                  <a:lnTo>
                    <a:pt x="177" y="759"/>
                  </a:lnTo>
                  <a:lnTo>
                    <a:pt x="141" y="774"/>
                  </a:lnTo>
                  <a:lnTo>
                    <a:pt x="106" y="785"/>
                  </a:lnTo>
                  <a:lnTo>
                    <a:pt x="75" y="794"/>
                  </a:lnTo>
                  <a:lnTo>
                    <a:pt x="51" y="796"/>
                  </a:lnTo>
                  <a:lnTo>
                    <a:pt x="31" y="792"/>
                  </a:lnTo>
                  <a:lnTo>
                    <a:pt x="18" y="783"/>
                  </a:lnTo>
                  <a:lnTo>
                    <a:pt x="11" y="765"/>
                  </a:lnTo>
                  <a:lnTo>
                    <a:pt x="7" y="737"/>
                  </a:lnTo>
                  <a:lnTo>
                    <a:pt x="4" y="695"/>
                  </a:lnTo>
                  <a:lnTo>
                    <a:pt x="2" y="649"/>
                  </a:lnTo>
                  <a:lnTo>
                    <a:pt x="2" y="591"/>
                  </a:lnTo>
                  <a:lnTo>
                    <a:pt x="0" y="532"/>
                  </a:lnTo>
                  <a:lnTo>
                    <a:pt x="2" y="468"/>
                  </a:lnTo>
                  <a:lnTo>
                    <a:pt x="2" y="401"/>
                  </a:lnTo>
                  <a:lnTo>
                    <a:pt x="4" y="335"/>
                  </a:lnTo>
                  <a:lnTo>
                    <a:pt x="7" y="271"/>
                  </a:lnTo>
                  <a:lnTo>
                    <a:pt x="9" y="210"/>
                  </a:lnTo>
                  <a:lnTo>
                    <a:pt x="11" y="152"/>
                  </a:lnTo>
                  <a:lnTo>
                    <a:pt x="13" y="104"/>
                  </a:lnTo>
                  <a:lnTo>
                    <a:pt x="15" y="62"/>
                  </a:lnTo>
                  <a:lnTo>
                    <a:pt x="18" y="29"/>
                  </a:lnTo>
                  <a:lnTo>
                    <a:pt x="18" y="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2" name="Freeform 151"/>
            <p:cNvSpPr>
              <a:spLocks/>
            </p:cNvSpPr>
            <p:nvPr/>
          </p:nvSpPr>
          <p:spPr bwMode="auto">
            <a:xfrm>
              <a:off x="1198563" y="3589338"/>
              <a:ext cx="623888" cy="731838"/>
            </a:xfrm>
            <a:custGeom>
              <a:avLst/>
              <a:gdLst>
                <a:gd name="T0" fmla="*/ 86 w 393"/>
                <a:gd name="T1" fmla="*/ 0 h 461"/>
                <a:gd name="T2" fmla="*/ 77 w 393"/>
                <a:gd name="T3" fmla="*/ 49 h 461"/>
                <a:gd name="T4" fmla="*/ 71 w 393"/>
                <a:gd name="T5" fmla="*/ 97 h 461"/>
                <a:gd name="T6" fmla="*/ 64 w 393"/>
                <a:gd name="T7" fmla="*/ 141 h 461"/>
                <a:gd name="T8" fmla="*/ 60 w 393"/>
                <a:gd name="T9" fmla="*/ 186 h 461"/>
                <a:gd name="T10" fmla="*/ 60 w 393"/>
                <a:gd name="T11" fmla="*/ 223 h 461"/>
                <a:gd name="T12" fmla="*/ 62 w 393"/>
                <a:gd name="T13" fmla="*/ 254 h 461"/>
                <a:gd name="T14" fmla="*/ 66 w 393"/>
                <a:gd name="T15" fmla="*/ 278 h 461"/>
                <a:gd name="T16" fmla="*/ 75 w 393"/>
                <a:gd name="T17" fmla="*/ 294 h 461"/>
                <a:gd name="T18" fmla="*/ 95 w 393"/>
                <a:gd name="T19" fmla="*/ 305 h 461"/>
                <a:gd name="T20" fmla="*/ 126 w 393"/>
                <a:gd name="T21" fmla="*/ 314 h 461"/>
                <a:gd name="T22" fmla="*/ 163 w 393"/>
                <a:gd name="T23" fmla="*/ 320 h 461"/>
                <a:gd name="T24" fmla="*/ 208 w 393"/>
                <a:gd name="T25" fmla="*/ 327 h 461"/>
                <a:gd name="T26" fmla="*/ 254 w 393"/>
                <a:gd name="T27" fmla="*/ 331 h 461"/>
                <a:gd name="T28" fmla="*/ 300 w 393"/>
                <a:gd name="T29" fmla="*/ 333 h 461"/>
                <a:gd name="T30" fmla="*/ 344 w 393"/>
                <a:gd name="T31" fmla="*/ 336 h 461"/>
                <a:gd name="T32" fmla="*/ 384 w 393"/>
                <a:gd name="T33" fmla="*/ 336 h 461"/>
                <a:gd name="T34" fmla="*/ 388 w 393"/>
                <a:gd name="T35" fmla="*/ 395 h 461"/>
                <a:gd name="T36" fmla="*/ 393 w 393"/>
                <a:gd name="T37" fmla="*/ 450 h 461"/>
                <a:gd name="T38" fmla="*/ 386 w 393"/>
                <a:gd name="T39" fmla="*/ 453 h 461"/>
                <a:gd name="T40" fmla="*/ 366 w 393"/>
                <a:gd name="T41" fmla="*/ 457 h 461"/>
                <a:gd name="T42" fmla="*/ 338 w 393"/>
                <a:gd name="T43" fmla="*/ 459 h 461"/>
                <a:gd name="T44" fmla="*/ 298 w 393"/>
                <a:gd name="T45" fmla="*/ 461 h 461"/>
                <a:gd name="T46" fmla="*/ 249 w 393"/>
                <a:gd name="T47" fmla="*/ 459 h 461"/>
                <a:gd name="T48" fmla="*/ 196 w 393"/>
                <a:gd name="T49" fmla="*/ 455 h 461"/>
                <a:gd name="T50" fmla="*/ 135 w 393"/>
                <a:gd name="T51" fmla="*/ 441 h 461"/>
                <a:gd name="T52" fmla="*/ 71 w 393"/>
                <a:gd name="T53" fmla="*/ 419 h 461"/>
                <a:gd name="T54" fmla="*/ 4 w 393"/>
                <a:gd name="T55" fmla="*/ 389 h 461"/>
                <a:gd name="T56" fmla="*/ 2 w 393"/>
                <a:gd name="T57" fmla="*/ 382 h 461"/>
                <a:gd name="T58" fmla="*/ 0 w 393"/>
                <a:gd name="T59" fmla="*/ 366 h 461"/>
                <a:gd name="T60" fmla="*/ 0 w 393"/>
                <a:gd name="T61" fmla="*/ 338 h 461"/>
                <a:gd name="T62" fmla="*/ 2 w 393"/>
                <a:gd name="T63" fmla="*/ 298 h 461"/>
                <a:gd name="T64" fmla="*/ 9 w 393"/>
                <a:gd name="T65" fmla="*/ 250 h 461"/>
                <a:gd name="T66" fmla="*/ 22 w 393"/>
                <a:gd name="T67" fmla="*/ 192 h 461"/>
                <a:gd name="T68" fmla="*/ 33 w 393"/>
                <a:gd name="T69" fmla="*/ 155 h 461"/>
                <a:gd name="T70" fmla="*/ 49 w 393"/>
                <a:gd name="T71" fmla="*/ 108 h 461"/>
                <a:gd name="T72" fmla="*/ 66 w 393"/>
                <a:gd name="T73" fmla="*/ 58 h 461"/>
                <a:gd name="T74" fmla="*/ 86 w 393"/>
                <a:gd name="T75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" h="461">
                  <a:moveTo>
                    <a:pt x="86" y="0"/>
                  </a:moveTo>
                  <a:lnTo>
                    <a:pt x="77" y="49"/>
                  </a:lnTo>
                  <a:lnTo>
                    <a:pt x="71" y="97"/>
                  </a:lnTo>
                  <a:lnTo>
                    <a:pt x="64" y="141"/>
                  </a:lnTo>
                  <a:lnTo>
                    <a:pt x="60" y="186"/>
                  </a:lnTo>
                  <a:lnTo>
                    <a:pt x="60" y="223"/>
                  </a:lnTo>
                  <a:lnTo>
                    <a:pt x="62" y="254"/>
                  </a:lnTo>
                  <a:lnTo>
                    <a:pt x="66" y="278"/>
                  </a:lnTo>
                  <a:lnTo>
                    <a:pt x="75" y="294"/>
                  </a:lnTo>
                  <a:lnTo>
                    <a:pt x="95" y="305"/>
                  </a:lnTo>
                  <a:lnTo>
                    <a:pt x="126" y="314"/>
                  </a:lnTo>
                  <a:lnTo>
                    <a:pt x="163" y="320"/>
                  </a:lnTo>
                  <a:lnTo>
                    <a:pt x="208" y="327"/>
                  </a:lnTo>
                  <a:lnTo>
                    <a:pt x="254" y="331"/>
                  </a:lnTo>
                  <a:lnTo>
                    <a:pt x="300" y="333"/>
                  </a:lnTo>
                  <a:lnTo>
                    <a:pt x="344" y="336"/>
                  </a:lnTo>
                  <a:lnTo>
                    <a:pt x="384" y="336"/>
                  </a:lnTo>
                  <a:lnTo>
                    <a:pt x="388" y="395"/>
                  </a:lnTo>
                  <a:lnTo>
                    <a:pt x="393" y="450"/>
                  </a:lnTo>
                  <a:lnTo>
                    <a:pt x="386" y="453"/>
                  </a:lnTo>
                  <a:lnTo>
                    <a:pt x="366" y="457"/>
                  </a:lnTo>
                  <a:lnTo>
                    <a:pt x="338" y="459"/>
                  </a:lnTo>
                  <a:lnTo>
                    <a:pt x="298" y="461"/>
                  </a:lnTo>
                  <a:lnTo>
                    <a:pt x="249" y="459"/>
                  </a:lnTo>
                  <a:lnTo>
                    <a:pt x="196" y="455"/>
                  </a:lnTo>
                  <a:lnTo>
                    <a:pt x="135" y="441"/>
                  </a:lnTo>
                  <a:lnTo>
                    <a:pt x="71" y="419"/>
                  </a:lnTo>
                  <a:lnTo>
                    <a:pt x="4" y="389"/>
                  </a:lnTo>
                  <a:lnTo>
                    <a:pt x="2" y="382"/>
                  </a:lnTo>
                  <a:lnTo>
                    <a:pt x="0" y="366"/>
                  </a:lnTo>
                  <a:lnTo>
                    <a:pt x="0" y="338"/>
                  </a:lnTo>
                  <a:lnTo>
                    <a:pt x="2" y="298"/>
                  </a:lnTo>
                  <a:lnTo>
                    <a:pt x="9" y="250"/>
                  </a:lnTo>
                  <a:lnTo>
                    <a:pt x="22" y="192"/>
                  </a:lnTo>
                  <a:lnTo>
                    <a:pt x="33" y="155"/>
                  </a:lnTo>
                  <a:lnTo>
                    <a:pt x="49" y="108"/>
                  </a:lnTo>
                  <a:lnTo>
                    <a:pt x="66" y="58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3" name="Freeform 152"/>
            <p:cNvSpPr>
              <a:spLocks/>
            </p:cNvSpPr>
            <p:nvPr/>
          </p:nvSpPr>
          <p:spPr bwMode="auto">
            <a:xfrm>
              <a:off x="3048000" y="3292475"/>
              <a:ext cx="627063" cy="1011238"/>
            </a:xfrm>
            <a:custGeom>
              <a:avLst/>
              <a:gdLst>
                <a:gd name="T0" fmla="*/ 197 w 395"/>
                <a:gd name="T1" fmla="*/ 0 h 637"/>
                <a:gd name="T2" fmla="*/ 234 w 395"/>
                <a:gd name="T3" fmla="*/ 48 h 637"/>
                <a:gd name="T4" fmla="*/ 270 w 395"/>
                <a:gd name="T5" fmla="*/ 101 h 637"/>
                <a:gd name="T6" fmla="*/ 301 w 395"/>
                <a:gd name="T7" fmla="*/ 156 h 637"/>
                <a:gd name="T8" fmla="*/ 327 w 395"/>
                <a:gd name="T9" fmla="*/ 207 h 637"/>
                <a:gd name="T10" fmla="*/ 349 w 395"/>
                <a:gd name="T11" fmla="*/ 258 h 637"/>
                <a:gd name="T12" fmla="*/ 369 w 395"/>
                <a:gd name="T13" fmla="*/ 306 h 637"/>
                <a:gd name="T14" fmla="*/ 382 w 395"/>
                <a:gd name="T15" fmla="*/ 348 h 637"/>
                <a:gd name="T16" fmla="*/ 391 w 395"/>
                <a:gd name="T17" fmla="*/ 386 h 637"/>
                <a:gd name="T18" fmla="*/ 395 w 395"/>
                <a:gd name="T19" fmla="*/ 415 h 637"/>
                <a:gd name="T20" fmla="*/ 393 w 395"/>
                <a:gd name="T21" fmla="*/ 437 h 637"/>
                <a:gd name="T22" fmla="*/ 384 w 395"/>
                <a:gd name="T23" fmla="*/ 454 h 637"/>
                <a:gd name="T24" fmla="*/ 369 w 395"/>
                <a:gd name="T25" fmla="*/ 474 h 637"/>
                <a:gd name="T26" fmla="*/ 345 w 395"/>
                <a:gd name="T27" fmla="*/ 496 h 637"/>
                <a:gd name="T28" fmla="*/ 316 w 395"/>
                <a:gd name="T29" fmla="*/ 518 h 637"/>
                <a:gd name="T30" fmla="*/ 283 w 395"/>
                <a:gd name="T31" fmla="*/ 540 h 637"/>
                <a:gd name="T32" fmla="*/ 248 w 395"/>
                <a:gd name="T33" fmla="*/ 562 h 637"/>
                <a:gd name="T34" fmla="*/ 210 w 395"/>
                <a:gd name="T35" fmla="*/ 582 h 637"/>
                <a:gd name="T36" fmla="*/ 173 w 395"/>
                <a:gd name="T37" fmla="*/ 600 h 637"/>
                <a:gd name="T38" fmla="*/ 137 w 395"/>
                <a:gd name="T39" fmla="*/ 615 h 637"/>
                <a:gd name="T40" fmla="*/ 102 w 395"/>
                <a:gd name="T41" fmla="*/ 626 h 637"/>
                <a:gd name="T42" fmla="*/ 71 w 395"/>
                <a:gd name="T43" fmla="*/ 635 h 637"/>
                <a:gd name="T44" fmla="*/ 47 w 395"/>
                <a:gd name="T45" fmla="*/ 637 h 637"/>
                <a:gd name="T46" fmla="*/ 27 w 395"/>
                <a:gd name="T47" fmla="*/ 633 h 637"/>
                <a:gd name="T48" fmla="*/ 14 w 395"/>
                <a:gd name="T49" fmla="*/ 624 h 637"/>
                <a:gd name="T50" fmla="*/ 9 w 395"/>
                <a:gd name="T51" fmla="*/ 611 h 637"/>
                <a:gd name="T52" fmla="*/ 5 w 395"/>
                <a:gd name="T53" fmla="*/ 587 h 637"/>
                <a:gd name="T54" fmla="*/ 3 w 395"/>
                <a:gd name="T55" fmla="*/ 558 h 637"/>
                <a:gd name="T56" fmla="*/ 0 w 395"/>
                <a:gd name="T57" fmla="*/ 520 h 637"/>
                <a:gd name="T58" fmla="*/ 45 w 395"/>
                <a:gd name="T59" fmla="*/ 512 h 637"/>
                <a:gd name="T60" fmla="*/ 91 w 395"/>
                <a:gd name="T61" fmla="*/ 501 h 637"/>
                <a:gd name="T62" fmla="*/ 139 w 395"/>
                <a:gd name="T63" fmla="*/ 485 h 637"/>
                <a:gd name="T64" fmla="*/ 188 w 395"/>
                <a:gd name="T65" fmla="*/ 465 h 637"/>
                <a:gd name="T66" fmla="*/ 228 w 395"/>
                <a:gd name="T67" fmla="*/ 445 h 637"/>
                <a:gd name="T68" fmla="*/ 263 w 395"/>
                <a:gd name="T69" fmla="*/ 421 h 637"/>
                <a:gd name="T70" fmla="*/ 287 w 395"/>
                <a:gd name="T71" fmla="*/ 397 h 637"/>
                <a:gd name="T72" fmla="*/ 296 w 395"/>
                <a:gd name="T73" fmla="*/ 370 h 637"/>
                <a:gd name="T74" fmla="*/ 296 w 395"/>
                <a:gd name="T75" fmla="*/ 348 h 637"/>
                <a:gd name="T76" fmla="*/ 292 w 395"/>
                <a:gd name="T77" fmla="*/ 317 h 637"/>
                <a:gd name="T78" fmla="*/ 283 w 395"/>
                <a:gd name="T79" fmla="*/ 278 h 637"/>
                <a:gd name="T80" fmla="*/ 272 w 395"/>
                <a:gd name="T81" fmla="*/ 236 h 637"/>
                <a:gd name="T82" fmla="*/ 259 w 395"/>
                <a:gd name="T83" fmla="*/ 190 h 637"/>
                <a:gd name="T84" fmla="*/ 243 w 395"/>
                <a:gd name="T85" fmla="*/ 141 h 637"/>
                <a:gd name="T86" fmla="*/ 228 w 395"/>
                <a:gd name="T87" fmla="*/ 90 h 637"/>
                <a:gd name="T88" fmla="*/ 212 w 395"/>
                <a:gd name="T89" fmla="*/ 44 h 637"/>
                <a:gd name="T90" fmla="*/ 197 w 395"/>
                <a:gd name="T9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5" h="637">
                  <a:moveTo>
                    <a:pt x="197" y="0"/>
                  </a:moveTo>
                  <a:lnTo>
                    <a:pt x="234" y="48"/>
                  </a:lnTo>
                  <a:lnTo>
                    <a:pt x="270" y="101"/>
                  </a:lnTo>
                  <a:lnTo>
                    <a:pt x="301" y="156"/>
                  </a:lnTo>
                  <a:lnTo>
                    <a:pt x="327" y="207"/>
                  </a:lnTo>
                  <a:lnTo>
                    <a:pt x="349" y="258"/>
                  </a:lnTo>
                  <a:lnTo>
                    <a:pt x="369" y="306"/>
                  </a:lnTo>
                  <a:lnTo>
                    <a:pt x="382" y="348"/>
                  </a:lnTo>
                  <a:lnTo>
                    <a:pt x="391" y="386"/>
                  </a:lnTo>
                  <a:lnTo>
                    <a:pt x="395" y="415"/>
                  </a:lnTo>
                  <a:lnTo>
                    <a:pt x="393" y="437"/>
                  </a:lnTo>
                  <a:lnTo>
                    <a:pt x="384" y="454"/>
                  </a:lnTo>
                  <a:lnTo>
                    <a:pt x="369" y="474"/>
                  </a:lnTo>
                  <a:lnTo>
                    <a:pt x="345" y="496"/>
                  </a:lnTo>
                  <a:lnTo>
                    <a:pt x="316" y="518"/>
                  </a:lnTo>
                  <a:lnTo>
                    <a:pt x="283" y="540"/>
                  </a:lnTo>
                  <a:lnTo>
                    <a:pt x="248" y="562"/>
                  </a:lnTo>
                  <a:lnTo>
                    <a:pt x="210" y="582"/>
                  </a:lnTo>
                  <a:lnTo>
                    <a:pt x="173" y="600"/>
                  </a:lnTo>
                  <a:lnTo>
                    <a:pt x="137" y="615"/>
                  </a:lnTo>
                  <a:lnTo>
                    <a:pt x="102" y="626"/>
                  </a:lnTo>
                  <a:lnTo>
                    <a:pt x="71" y="635"/>
                  </a:lnTo>
                  <a:lnTo>
                    <a:pt x="47" y="637"/>
                  </a:lnTo>
                  <a:lnTo>
                    <a:pt x="27" y="633"/>
                  </a:lnTo>
                  <a:lnTo>
                    <a:pt x="14" y="624"/>
                  </a:lnTo>
                  <a:lnTo>
                    <a:pt x="9" y="611"/>
                  </a:lnTo>
                  <a:lnTo>
                    <a:pt x="5" y="587"/>
                  </a:lnTo>
                  <a:lnTo>
                    <a:pt x="3" y="558"/>
                  </a:lnTo>
                  <a:lnTo>
                    <a:pt x="0" y="520"/>
                  </a:lnTo>
                  <a:lnTo>
                    <a:pt x="45" y="512"/>
                  </a:lnTo>
                  <a:lnTo>
                    <a:pt x="91" y="501"/>
                  </a:lnTo>
                  <a:lnTo>
                    <a:pt x="139" y="485"/>
                  </a:lnTo>
                  <a:lnTo>
                    <a:pt x="188" y="465"/>
                  </a:lnTo>
                  <a:lnTo>
                    <a:pt x="228" y="445"/>
                  </a:lnTo>
                  <a:lnTo>
                    <a:pt x="263" y="421"/>
                  </a:lnTo>
                  <a:lnTo>
                    <a:pt x="287" y="397"/>
                  </a:lnTo>
                  <a:lnTo>
                    <a:pt x="296" y="370"/>
                  </a:lnTo>
                  <a:lnTo>
                    <a:pt x="296" y="348"/>
                  </a:lnTo>
                  <a:lnTo>
                    <a:pt x="292" y="317"/>
                  </a:lnTo>
                  <a:lnTo>
                    <a:pt x="283" y="278"/>
                  </a:lnTo>
                  <a:lnTo>
                    <a:pt x="272" y="236"/>
                  </a:lnTo>
                  <a:lnTo>
                    <a:pt x="259" y="190"/>
                  </a:lnTo>
                  <a:lnTo>
                    <a:pt x="243" y="141"/>
                  </a:lnTo>
                  <a:lnTo>
                    <a:pt x="228" y="90"/>
                  </a:lnTo>
                  <a:lnTo>
                    <a:pt x="212" y="4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4" name="Freeform 153"/>
            <p:cNvSpPr>
              <a:spLocks/>
            </p:cNvSpPr>
            <p:nvPr/>
          </p:nvSpPr>
          <p:spPr bwMode="auto">
            <a:xfrm>
              <a:off x="2095500" y="4167188"/>
              <a:ext cx="823913" cy="511175"/>
            </a:xfrm>
            <a:custGeom>
              <a:avLst/>
              <a:gdLst>
                <a:gd name="T0" fmla="*/ 254 w 519"/>
                <a:gd name="T1" fmla="*/ 0 h 322"/>
                <a:gd name="T2" fmla="*/ 258 w 519"/>
                <a:gd name="T3" fmla="*/ 5 h 322"/>
                <a:gd name="T4" fmla="*/ 272 w 519"/>
                <a:gd name="T5" fmla="*/ 14 h 322"/>
                <a:gd name="T6" fmla="*/ 289 w 519"/>
                <a:gd name="T7" fmla="*/ 29 h 322"/>
                <a:gd name="T8" fmla="*/ 313 w 519"/>
                <a:gd name="T9" fmla="*/ 49 h 322"/>
                <a:gd name="T10" fmla="*/ 340 w 519"/>
                <a:gd name="T11" fmla="*/ 71 h 322"/>
                <a:gd name="T12" fmla="*/ 369 w 519"/>
                <a:gd name="T13" fmla="*/ 97 h 322"/>
                <a:gd name="T14" fmla="*/ 400 w 519"/>
                <a:gd name="T15" fmla="*/ 124 h 322"/>
                <a:gd name="T16" fmla="*/ 428 w 519"/>
                <a:gd name="T17" fmla="*/ 150 h 322"/>
                <a:gd name="T18" fmla="*/ 457 w 519"/>
                <a:gd name="T19" fmla="*/ 179 h 322"/>
                <a:gd name="T20" fmla="*/ 481 w 519"/>
                <a:gd name="T21" fmla="*/ 203 h 322"/>
                <a:gd name="T22" fmla="*/ 499 w 519"/>
                <a:gd name="T23" fmla="*/ 225 h 322"/>
                <a:gd name="T24" fmla="*/ 512 w 519"/>
                <a:gd name="T25" fmla="*/ 245 h 322"/>
                <a:gd name="T26" fmla="*/ 519 w 519"/>
                <a:gd name="T27" fmla="*/ 261 h 322"/>
                <a:gd name="T28" fmla="*/ 512 w 519"/>
                <a:gd name="T29" fmla="*/ 272 h 322"/>
                <a:gd name="T30" fmla="*/ 492 w 519"/>
                <a:gd name="T31" fmla="*/ 285 h 322"/>
                <a:gd name="T32" fmla="*/ 459 w 519"/>
                <a:gd name="T33" fmla="*/ 296 h 322"/>
                <a:gd name="T34" fmla="*/ 419 w 519"/>
                <a:gd name="T35" fmla="*/ 305 h 322"/>
                <a:gd name="T36" fmla="*/ 371 w 519"/>
                <a:gd name="T37" fmla="*/ 313 h 322"/>
                <a:gd name="T38" fmla="*/ 318 w 519"/>
                <a:gd name="T39" fmla="*/ 318 h 322"/>
                <a:gd name="T40" fmla="*/ 263 w 519"/>
                <a:gd name="T41" fmla="*/ 322 h 322"/>
                <a:gd name="T42" fmla="*/ 205 w 519"/>
                <a:gd name="T43" fmla="*/ 322 h 322"/>
                <a:gd name="T44" fmla="*/ 152 w 519"/>
                <a:gd name="T45" fmla="*/ 322 h 322"/>
                <a:gd name="T46" fmla="*/ 102 w 519"/>
                <a:gd name="T47" fmla="*/ 318 h 322"/>
                <a:gd name="T48" fmla="*/ 60 w 519"/>
                <a:gd name="T49" fmla="*/ 309 h 322"/>
                <a:gd name="T50" fmla="*/ 24 w 519"/>
                <a:gd name="T51" fmla="*/ 298 h 322"/>
                <a:gd name="T52" fmla="*/ 7 w 519"/>
                <a:gd name="T53" fmla="*/ 287 h 322"/>
                <a:gd name="T54" fmla="*/ 0 w 519"/>
                <a:gd name="T55" fmla="*/ 269 h 322"/>
                <a:gd name="T56" fmla="*/ 0 w 519"/>
                <a:gd name="T57" fmla="*/ 252 h 322"/>
                <a:gd name="T58" fmla="*/ 9 w 519"/>
                <a:gd name="T59" fmla="*/ 230 h 322"/>
                <a:gd name="T60" fmla="*/ 24 w 519"/>
                <a:gd name="T61" fmla="*/ 205 h 322"/>
                <a:gd name="T62" fmla="*/ 44 w 519"/>
                <a:gd name="T63" fmla="*/ 181 h 322"/>
                <a:gd name="T64" fmla="*/ 68 w 519"/>
                <a:gd name="T65" fmla="*/ 155 h 322"/>
                <a:gd name="T66" fmla="*/ 95 w 519"/>
                <a:gd name="T67" fmla="*/ 130 h 322"/>
                <a:gd name="T68" fmla="*/ 121 w 519"/>
                <a:gd name="T69" fmla="*/ 104 h 322"/>
                <a:gd name="T70" fmla="*/ 150 w 519"/>
                <a:gd name="T71" fmla="*/ 82 h 322"/>
                <a:gd name="T72" fmla="*/ 177 w 519"/>
                <a:gd name="T73" fmla="*/ 60 h 322"/>
                <a:gd name="T74" fmla="*/ 201 w 519"/>
                <a:gd name="T75" fmla="*/ 40 h 322"/>
                <a:gd name="T76" fmla="*/ 223 w 519"/>
                <a:gd name="T77" fmla="*/ 25 h 322"/>
                <a:gd name="T78" fmla="*/ 238 w 519"/>
                <a:gd name="T79" fmla="*/ 11 h 322"/>
                <a:gd name="T80" fmla="*/ 249 w 519"/>
                <a:gd name="T81" fmla="*/ 2 h 322"/>
                <a:gd name="T82" fmla="*/ 254 w 519"/>
                <a:gd name="T8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9" h="322">
                  <a:moveTo>
                    <a:pt x="254" y="0"/>
                  </a:moveTo>
                  <a:lnTo>
                    <a:pt x="258" y="5"/>
                  </a:lnTo>
                  <a:lnTo>
                    <a:pt x="272" y="14"/>
                  </a:lnTo>
                  <a:lnTo>
                    <a:pt x="289" y="29"/>
                  </a:lnTo>
                  <a:lnTo>
                    <a:pt x="313" y="49"/>
                  </a:lnTo>
                  <a:lnTo>
                    <a:pt x="340" y="71"/>
                  </a:lnTo>
                  <a:lnTo>
                    <a:pt x="369" y="97"/>
                  </a:lnTo>
                  <a:lnTo>
                    <a:pt x="400" y="124"/>
                  </a:lnTo>
                  <a:lnTo>
                    <a:pt x="428" y="150"/>
                  </a:lnTo>
                  <a:lnTo>
                    <a:pt x="457" y="179"/>
                  </a:lnTo>
                  <a:lnTo>
                    <a:pt x="481" y="203"/>
                  </a:lnTo>
                  <a:lnTo>
                    <a:pt x="499" y="225"/>
                  </a:lnTo>
                  <a:lnTo>
                    <a:pt x="512" y="245"/>
                  </a:lnTo>
                  <a:lnTo>
                    <a:pt x="519" y="261"/>
                  </a:lnTo>
                  <a:lnTo>
                    <a:pt x="512" y="272"/>
                  </a:lnTo>
                  <a:lnTo>
                    <a:pt x="492" y="285"/>
                  </a:lnTo>
                  <a:lnTo>
                    <a:pt x="459" y="296"/>
                  </a:lnTo>
                  <a:lnTo>
                    <a:pt x="419" y="305"/>
                  </a:lnTo>
                  <a:lnTo>
                    <a:pt x="371" y="313"/>
                  </a:lnTo>
                  <a:lnTo>
                    <a:pt x="318" y="318"/>
                  </a:lnTo>
                  <a:lnTo>
                    <a:pt x="263" y="322"/>
                  </a:lnTo>
                  <a:lnTo>
                    <a:pt x="205" y="322"/>
                  </a:lnTo>
                  <a:lnTo>
                    <a:pt x="152" y="322"/>
                  </a:lnTo>
                  <a:lnTo>
                    <a:pt x="102" y="318"/>
                  </a:lnTo>
                  <a:lnTo>
                    <a:pt x="60" y="309"/>
                  </a:lnTo>
                  <a:lnTo>
                    <a:pt x="24" y="298"/>
                  </a:lnTo>
                  <a:lnTo>
                    <a:pt x="7" y="287"/>
                  </a:lnTo>
                  <a:lnTo>
                    <a:pt x="0" y="269"/>
                  </a:lnTo>
                  <a:lnTo>
                    <a:pt x="0" y="252"/>
                  </a:lnTo>
                  <a:lnTo>
                    <a:pt x="9" y="230"/>
                  </a:lnTo>
                  <a:lnTo>
                    <a:pt x="24" y="205"/>
                  </a:lnTo>
                  <a:lnTo>
                    <a:pt x="44" y="181"/>
                  </a:lnTo>
                  <a:lnTo>
                    <a:pt x="68" y="155"/>
                  </a:lnTo>
                  <a:lnTo>
                    <a:pt x="95" y="130"/>
                  </a:lnTo>
                  <a:lnTo>
                    <a:pt x="121" y="104"/>
                  </a:lnTo>
                  <a:lnTo>
                    <a:pt x="150" y="82"/>
                  </a:lnTo>
                  <a:lnTo>
                    <a:pt x="177" y="60"/>
                  </a:lnTo>
                  <a:lnTo>
                    <a:pt x="201" y="40"/>
                  </a:lnTo>
                  <a:lnTo>
                    <a:pt x="223" y="25"/>
                  </a:lnTo>
                  <a:lnTo>
                    <a:pt x="238" y="11"/>
                  </a:lnTo>
                  <a:lnTo>
                    <a:pt x="249" y="2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5" name="Freeform 154"/>
            <p:cNvSpPr>
              <a:spLocks/>
            </p:cNvSpPr>
            <p:nvPr/>
          </p:nvSpPr>
          <p:spPr bwMode="auto">
            <a:xfrm>
              <a:off x="2095500" y="4445000"/>
              <a:ext cx="823913" cy="233363"/>
            </a:xfrm>
            <a:custGeom>
              <a:avLst/>
              <a:gdLst>
                <a:gd name="T0" fmla="*/ 455 w 519"/>
                <a:gd name="T1" fmla="*/ 0 h 147"/>
                <a:gd name="T2" fmla="*/ 479 w 519"/>
                <a:gd name="T3" fmla="*/ 26 h 147"/>
                <a:gd name="T4" fmla="*/ 499 w 519"/>
                <a:gd name="T5" fmla="*/ 50 h 147"/>
                <a:gd name="T6" fmla="*/ 512 w 519"/>
                <a:gd name="T7" fmla="*/ 70 h 147"/>
                <a:gd name="T8" fmla="*/ 519 w 519"/>
                <a:gd name="T9" fmla="*/ 86 h 147"/>
                <a:gd name="T10" fmla="*/ 512 w 519"/>
                <a:gd name="T11" fmla="*/ 97 h 147"/>
                <a:gd name="T12" fmla="*/ 492 w 519"/>
                <a:gd name="T13" fmla="*/ 110 h 147"/>
                <a:gd name="T14" fmla="*/ 459 w 519"/>
                <a:gd name="T15" fmla="*/ 121 h 147"/>
                <a:gd name="T16" fmla="*/ 419 w 519"/>
                <a:gd name="T17" fmla="*/ 130 h 147"/>
                <a:gd name="T18" fmla="*/ 371 w 519"/>
                <a:gd name="T19" fmla="*/ 138 h 147"/>
                <a:gd name="T20" fmla="*/ 318 w 519"/>
                <a:gd name="T21" fmla="*/ 143 h 147"/>
                <a:gd name="T22" fmla="*/ 263 w 519"/>
                <a:gd name="T23" fmla="*/ 147 h 147"/>
                <a:gd name="T24" fmla="*/ 205 w 519"/>
                <a:gd name="T25" fmla="*/ 147 h 147"/>
                <a:gd name="T26" fmla="*/ 152 w 519"/>
                <a:gd name="T27" fmla="*/ 147 h 147"/>
                <a:gd name="T28" fmla="*/ 102 w 519"/>
                <a:gd name="T29" fmla="*/ 143 h 147"/>
                <a:gd name="T30" fmla="*/ 60 w 519"/>
                <a:gd name="T31" fmla="*/ 134 h 147"/>
                <a:gd name="T32" fmla="*/ 24 w 519"/>
                <a:gd name="T33" fmla="*/ 123 h 147"/>
                <a:gd name="T34" fmla="*/ 7 w 519"/>
                <a:gd name="T35" fmla="*/ 112 h 147"/>
                <a:gd name="T36" fmla="*/ 0 w 519"/>
                <a:gd name="T37" fmla="*/ 94 h 147"/>
                <a:gd name="T38" fmla="*/ 0 w 519"/>
                <a:gd name="T39" fmla="*/ 77 h 147"/>
                <a:gd name="T40" fmla="*/ 9 w 519"/>
                <a:gd name="T41" fmla="*/ 55 h 147"/>
                <a:gd name="T42" fmla="*/ 24 w 519"/>
                <a:gd name="T43" fmla="*/ 30 h 147"/>
                <a:gd name="T44" fmla="*/ 44 w 519"/>
                <a:gd name="T45" fmla="*/ 6 h 147"/>
                <a:gd name="T46" fmla="*/ 68 w 519"/>
                <a:gd name="T47" fmla="*/ 13 h 147"/>
                <a:gd name="T48" fmla="*/ 102 w 519"/>
                <a:gd name="T49" fmla="*/ 19 h 147"/>
                <a:gd name="T50" fmla="*/ 139 w 519"/>
                <a:gd name="T51" fmla="*/ 24 h 147"/>
                <a:gd name="T52" fmla="*/ 185 w 519"/>
                <a:gd name="T53" fmla="*/ 26 h 147"/>
                <a:gd name="T54" fmla="*/ 241 w 519"/>
                <a:gd name="T55" fmla="*/ 26 h 147"/>
                <a:gd name="T56" fmla="*/ 302 w 519"/>
                <a:gd name="T57" fmla="*/ 22 h 147"/>
                <a:gd name="T58" fmla="*/ 373 w 519"/>
                <a:gd name="T59" fmla="*/ 13 h 147"/>
                <a:gd name="T60" fmla="*/ 455 w 519"/>
                <a:gd name="T6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9" h="147">
                  <a:moveTo>
                    <a:pt x="455" y="0"/>
                  </a:moveTo>
                  <a:lnTo>
                    <a:pt x="479" y="26"/>
                  </a:lnTo>
                  <a:lnTo>
                    <a:pt x="499" y="50"/>
                  </a:lnTo>
                  <a:lnTo>
                    <a:pt x="512" y="70"/>
                  </a:lnTo>
                  <a:lnTo>
                    <a:pt x="519" y="86"/>
                  </a:lnTo>
                  <a:lnTo>
                    <a:pt x="512" y="97"/>
                  </a:lnTo>
                  <a:lnTo>
                    <a:pt x="492" y="110"/>
                  </a:lnTo>
                  <a:lnTo>
                    <a:pt x="459" y="121"/>
                  </a:lnTo>
                  <a:lnTo>
                    <a:pt x="419" y="130"/>
                  </a:lnTo>
                  <a:lnTo>
                    <a:pt x="371" y="138"/>
                  </a:lnTo>
                  <a:lnTo>
                    <a:pt x="318" y="143"/>
                  </a:lnTo>
                  <a:lnTo>
                    <a:pt x="263" y="147"/>
                  </a:lnTo>
                  <a:lnTo>
                    <a:pt x="205" y="147"/>
                  </a:lnTo>
                  <a:lnTo>
                    <a:pt x="152" y="147"/>
                  </a:lnTo>
                  <a:lnTo>
                    <a:pt x="102" y="143"/>
                  </a:lnTo>
                  <a:lnTo>
                    <a:pt x="60" y="134"/>
                  </a:lnTo>
                  <a:lnTo>
                    <a:pt x="24" y="123"/>
                  </a:lnTo>
                  <a:lnTo>
                    <a:pt x="7" y="112"/>
                  </a:lnTo>
                  <a:lnTo>
                    <a:pt x="0" y="94"/>
                  </a:lnTo>
                  <a:lnTo>
                    <a:pt x="0" y="77"/>
                  </a:lnTo>
                  <a:lnTo>
                    <a:pt x="9" y="55"/>
                  </a:lnTo>
                  <a:lnTo>
                    <a:pt x="24" y="30"/>
                  </a:lnTo>
                  <a:lnTo>
                    <a:pt x="44" y="6"/>
                  </a:lnTo>
                  <a:lnTo>
                    <a:pt x="68" y="13"/>
                  </a:lnTo>
                  <a:lnTo>
                    <a:pt x="102" y="19"/>
                  </a:lnTo>
                  <a:lnTo>
                    <a:pt x="139" y="24"/>
                  </a:lnTo>
                  <a:lnTo>
                    <a:pt x="185" y="26"/>
                  </a:lnTo>
                  <a:lnTo>
                    <a:pt x="241" y="26"/>
                  </a:lnTo>
                  <a:lnTo>
                    <a:pt x="302" y="22"/>
                  </a:lnTo>
                  <a:lnTo>
                    <a:pt x="373" y="13"/>
                  </a:lnTo>
                  <a:lnTo>
                    <a:pt x="45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6" name="Freeform 155"/>
            <p:cNvSpPr>
              <a:spLocks/>
            </p:cNvSpPr>
            <p:nvPr/>
          </p:nvSpPr>
          <p:spPr bwMode="auto">
            <a:xfrm>
              <a:off x="631825" y="4727575"/>
              <a:ext cx="3635375" cy="1181100"/>
            </a:xfrm>
            <a:custGeom>
              <a:avLst/>
              <a:gdLst>
                <a:gd name="T0" fmla="*/ 2290 w 2290"/>
                <a:gd name="T1" fmla="*/ 150 h 744"/>
                <a:gd name="T2" fmla="*/ 2180 w 2290"/>
                <a:gd name="T3" fmla="*/ 384 h 744"/>
                <a:gd name="T4" fmla="*/ 1988 w 2290"/>
                <a:gd name="T5" fmla="*/ 545 h 744"/>
                <a:gd name="T6" fmla="*/ 1887 w 2290"/>
                <a:gd name="T7" fmla="*/ 572 h 744"/>
                <a:gd name="T8" fmla="*/ 1858 w 2290"/>
                <a:gd name="T9" fmla="*/ 490 h 744"/>
                <a:gd name="T10" fmla="*/ 1798 w 2290"/>
                <a:gd name="T11" fmla="*/ 483 h 744"/>
                <a:gd name="T12" fmla="*/ 1734 w 2290"/>
                <a:gd name="T13" fmla="*/ 534 h 744"/>
                <a:gd name="T14" fmla="*/ 1747 w 2290"/>
                <a:gd name="T15" fmla="*/ 624 h 744"/>
                <a:gd name="T16" fmla="*/ 1624 w 2290"/>
                <a:gd name="T17" fmla="*/ 680 h 744"/>
                <a:gd name="T18" fmla="*/ 1350 w 2290"/>
                <a:gd name="T19" fmla="*/ 737 h 744"/>
                <a:gd name="T20" fmla="*/ 1238 w 2290"/>
                <a:gd name="T21" fmla="*/ 744 h 744"/>
                <a:gd name="T22" fmla="*/ 1216 w 2290"/>
                <a:gd name="T23" fmla="*/ 735 h 744"/>
                <a:gd name="T24" fmla="*/ 1211 w 2290"/>
                <a:gd name="T25" fmla="*/ 677 h 744"/>
                <a:gd name="T26" fmla="*/ 1156 w 2290"/>
                <a:gd name="T27" fmla="*/ 633 h 744"/>
                <a:gd name="T28" fmla="*/ 1088 w 2290"/>
                <a:gd name="T29" fmla="*/ 638 h 744"/>
                <a:gd name="T30" fmla="*/ 1077 w 2290"/>
                <a:gd name="T31" fmla="*/ 708 h 744"/>
                <a:gd name="T32" fmla="*/ 1028 w 2290"/>
                <a:gd name="T33" fmla="*/ 744 h 744"/>
                <a:gd name="T34" fmla="*/ 845 w 2290"/>
                <a:gd name="T35" fmla="*/ 724 h 744"/>
                <a:gd name="T36" fmla="*/ 715 w 2290"/>
                <a:gd name="T37" fmla="*/ 710 h 744"/>
                <a:gd name="T38" fmla="*/ 697 w 2290"/>
                <a:gd name="T39" fmla="*/ 684 h 744"/>
                <a:gd name="T40" fmla="*/ 701 w 2290"/>
                <a:gd name="T41" fmla="*/ 589 h 744"/>
                <a:gd name="T42" fmla="*/ 617 w 2290"/>
                <a:gd name="T43" fmla="*/ 580 h 744"/>
                <a:gd name="T44" fmla="*/ 595 w 2290"/>
                <a:gd name="T45" fmla="*/ 578 h 744"/>
                <a:gd name="T46" fmla="*/ 576 w 2290"/>
                <a:gd name="T47" fmla="*/ 594 h 744"/>
                <a:gd name="T48" fmla="*/ 553 w 2290"/>
                <a:gd name="T49" fmla="*/ 658 h 744"/>
                <a:gd name="T50" fmla="*/ 450 w 2290"/>
                <a:gd name="T51" fmla="*/ 635 h 744"/>
                <a:gd name="T52" fmla="*/ 220 w 2290"/>
                <a:gd name="T53" fmla="*/ 521 h 744"/>
                <a:gd name="T54" fmla="*/ 41 w 2290"/>
                <a:gd name="T55" fmla="*/ 362 h 744"/>
                <a:gd name="T56" fmla="*/ 11 w 2290"/>
                <a:gd name="T57" fmla="*/ 139 h 744"/>
                <a:gd name="T58" fmla="*/ 48 w 2290"/>
                <a:gd name="T59" fmla="*/ 192 h 744"/>
                <a:gd name="T60" fmla="*/ 132 w 2290"/>
                <a:gd name="T61" fmla="*/ 360 h 744"/>
                <a:gd name="T62" fmla="*/ 403 w 2290"/>
                <a:gd name="T63" fmla="*/ 505 h 744"/>
                <a:gd name="T64" fmla="*/ 553 w 2290"/>
                <a:gd name="T65" fmla="*/ 558 h 744"/>
                <a:gd name="T66" fmla="*/ 576 w 2290"/>
                <a:gd name="T67" fmla="*/ 514 h 744"/>
                <a:gd name="T68" fmla="*/ 600 w 2290"/>
                <a:gd name="T69" fmla="*/ 452 h 744"/>
                <a:gd name="T70" fmla="*/ 750 w 2290"/>
                <a:gd name="T71" fmla="*/ 477 h 744"/>
                <a:gd name="T72" fmla="*/ 770 w 2290"/>
                <a:gd name="T73" fmla="*/ 527 h 744"/>
                <a:gd name="T74" fmla="*/ 772 w 2290"/>
                <a:gd name="T75" fmla="*/ 607 h 744"/>
                <a:gd name="T76" fmla="*/ 898 w 2290"/>
                <a:gd name="T77" fmla="*/ 644 h 744"/>
                <a:gd name="T78" fmla="*/ 1030 w 2290"/>
                <a:gd name="T79" fmla="*/ 638 h 744"/>
                <a:gd name="T80" fmla="*/ 1059 w 2290"/>
                <a:gd name="T81" fmla="*/ 552 h 744"/>
                <a:gd name="T82" fmla="*/ 1165 w 2290"/>
                <a:gd name="T83" fmla="*/ 516 h 744"/>
                <a:gd name="T84" fmla="*/ 1233 w 2290"/>
                <a:gd name="T85" fmla="*/ 549 h 744"/>
                <a:gd name="T86" fmla="*/ 1246 w 2290"/>
                <a:gd name="T87" fmla="*/ 644 h 744"/>
                <a:gd name="T88" fmla="*/ 1390 w 2290"/>
                <a:gd name="T89" fmla="*/ 640 h 744"/>
                <a:gd name="T90" fmla="*/ 1639 w 2290"/>
                <a:gd name="T91" fmla="*/ 580 h 744"/>
                <a:gd name="T92" fmla="*/ 1686 w 2290"/>
                <a:gd name="T93" fmla="*/ 543 h 744"/>
                <a:gd name="T94" fmla="*/ 1690 w 2290"/>
                <a:gd name="T95" fmla="*/ 455 h 744"/>
                <a:gd name="T96" fmla="*/ 1807 w 2290"/>
                <a:gd name="T97" fmla="*/ 402 h 744"/>
                <a:gd name="T98" fmla="*/ 1862 w 2290"/>
                <a:gd name="T99" fmla="*/ 450 h 744"/>
                <a:gd name="T100" fmla="*/ 1917 w 2290"/>
                <a:gd name="T101" fmla="*/ 463 h 744"/>
                <a:gd name="T102" fmla="*/ 2019 w 2290"/>
                <a:gd name="T103" fmla="*/ 424 h 744"/>
                <a:gd name="T104" fmla="*/ 2176 w 2290"/>
                <a:gd name="T105" fmla="*/ 309 h 744"/>
                <a:gd name="T106" fmla="*/ 2251 w 2290"/>
                <a:gd name="T107" fmla="*/ 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0" h="744">
                  <a:moveTo>
                    <a:pt x="2244" y="0"/>
                  </a:moveTo>
                  <a:lnTo>
                    <a:pt x="2264" y="31"/>
                  </a:lnTo>
                  <a:lnTo>
                    <a:pt x="2277" y="66"/>
                  </a:lnTo>
                  <a:lnTo>
                    <a:pt x="2288" y="106"/>
                  </a:lnTo>
                  <a:lnTo>
                    <a:pt x="2290" y="150"/>
                  </a:lnTo>
                  <a:lnTo>
                    <a:pt x="2286" y="197"/>
                  </a:lnTo>
                  <a:lnTo>
                    <a:pt x="2271" y="247"/>
                  </a:lnTo>
                  <a:lnTo>
                    <a:pt x="2246" y="296"/>
                  </a:lnTo>
                  <a:lnTo>
                    <a:pt x="2215" y="342"/>
                  </a:lnTo>
                  <a:lnTo>
                    <a:pt x="2180" y="384"/>
                  </a:lnTo>
                  <a:lnTo>
                    <a:pt x="2143" y="424"/>
                  </a:lnTo>
                  <a:lnTo>
                    <a:pt x="2103" y="461"/>
                  </a:lnTo>
                  <a:lnTo>
                    <a:pt x="2063" y="494"/>
                  </a:lnTo>
                  <a:lnTo>
                    <a:pt x="2023" y="521"/>
                  </a:lnTo>
                  <a:lnTo>
                    <a:pt x="1988" y="545"/>
                  </a:lnTo>
                  <a:lnTo>
                    <a:pt x="1955" y="563"/>
                  </a:lnTo>
                  <a:lnTo>
                    <a:pt x="1931" y="576"/>
                  </a:lnTo>
                  <a:lnTo>
                    <a:pt x="1911" y="583"/>
                  </a:lnTo>
                  <a:lnTo>
                    <a:pt x="1900" y="583"/>
                  </a:lnTo>
                  <a:lnTo>
                    <a:pt x="1887" y="572"/>
                  </a:lnTo>
                  <a:lnTo>
                    <a:pt x="1878" y="556"/>
                  </a:lnTo>
                  <a:lnTo>
                    <a:pt x="1871" y="536"/>
                  </a:lnTo>
                  <a:lnTo>
                    <a:pt x="1864" y="516"/>
                  </a:lnTo>
                  <a:lnTo>
                    <a:pt x="1860" y="501"/>
                  </a:lnTo>
                  <a:lnTo>
                    <a:pt x="1858" y="490"/>
                  </a:lnTo>
                  <a:lnTo>
                    <a:pt x="1853" y="481"/>
                  </a:lnTo>
                  <a:lnTo>
                    <a:pt x="1845" y="477"/>
                  </a:lnTo>
                  <a:lnTo>
                    <a:pt x="1831" y="477"/>
                  </a:lnTo>
                  <a:lnTo>
                    <a:pt x="1816" y="479"/>
                  </a:lnTo>
                  <a:lnTo>
                    <a:pt x="1798" y="483"/>
                  </a:lnTo>
                  <a:lnTo>
                    <a:pt x="1778" y="490"/>
                  </a:lnTo>
                  <a:lnTo>
                    <a:pt x="1759" y="499"/>
                  </a:lnTo>
                  <a:lnTo>
                    <a:pt x="1743" y="508"/>
                  </a:lnTo>
                  <a:lnTo>
                    <a:pt x="1734" y="521"/>
                  </a:lnTo>
                  <a:lnTo>
                    <a:pt x="1734" y="534"/>
                  </a:lnTo>
                  <a:lnTo>
                    <a:pt x="1741" y="552"/>
                  </a:lnTo>
                  <a:lnTo>
                    <a:pt x="1745" y="569"/>
                  </a:lnTo>
                  <a:lnTo>
                    <a:pt x="1750" y="589"/>
                  </a:lnTo>
                  <a:lnTo>
                    <a:pt x="1750" y="607"/>
                  </a:lnTo>
                  <a:lnTo>
                    <a:pt x="1747" y="624"/>
                  </a:lnTo>
                  <a:lnTo>
                    <a:pt x="1736" y="640"/>
                  </a:lnTo>
                  <a:lnTo>
                    <a:pt x="1719" y="651"/>
                  </a:lnTo>
                  <a:lnTo>
                    <a:pt x="1697" y="658"/>
                  </a:lnTo>
                  <a:lnTo>
                    <a:pt x="1666" y="669"/>
                  </a:lnTo>
                  <a:lnTo>
                    <a:pt x="1624" y="680"/>
                  </a:lnTo>
                  <a:lnTo>
                    <a:pt x="1575" y="693"/>
                  </a:lnTo>
                  <a:lnTo>
                    <a:pt x="1522" y="706"/>
                  </a:lnTo>
                  <a:lnTo>
                    <a:pt x="1465" y="717"/>
                  </a:lnTo>
                  <a:lnTo>
                    <a:pt x="1408" y="728"/>
                  </a:lnTo>
                  <a:lnTo>
                    <a:pt x="1350" y="737"/>
                  </a:lnTo>
                  <a:lnTo>
                    <a:pt x="1295" y="741"/>
                  </a:lnTo>
                  <a:lnTo>
                    <a:pt x="1244" y="744"/>
                  </a:lnTo>
                  <a:lnTo>
                    <a:pt x="1242" y="744"/>
                  </a:lnTo>
                  <a:lnTo>
                    <a:pt x="1240" y="744"/>
                  </a:lnTo>
                  <a:lnTo>
                    <a:pt x="1238" y="744"/>
                  </a:lnTo>
                  <a:lnTo>
                    <a:pt x="1233" y="744"/>
                  </a:lnTo>
                  <a:lnTo>
                    <a:pt x="1229" y="744"/>
                  </a:lnTo>
                  <a:lnTo>
                    <a:pt x="1224" y="741"/>
                  </a:lnTo>
                  <a:lnTo>
                    <a:pt x="1220" y="739"/>
                  </a:lnTo>
                  <a:lnTo>
                    <a:pt x="1216" y="735"/>
                  </a:lnTo>
                  <a:lnTo>
                    <a:pt x="1213" y="730"/>
                  </a:lnTo>
                  <a:lnTo>
                    <a:pt x="1211" y="724"/>
                  </a:lnTo>
                  <a:lnTo>
                    <a:pt x="1209" y="715"/>
                  </a:lnTo>
                  <a:lnTo>
                    <a:pt x="1211" y="697"/>
                  </a:lnTo>
                  <a:lnTo>
                    <a:pt x="1211" y="677"/>
                  </a:lnTo>
                  <a:lnTo>
                    <a:pt x="1209" y="660"/>
                  </a:lnTo>
                  <a:lnTo>
                    <a:pt x="1205" y="647"/>
                  </a:lnTo>
                  <a:lnTo>
                    <a:pt x="1196" y="638"/>
                  </a:lnTo>
                  <a:lnTo>
                    <a:pt x="1180" y="633"/>
                  </a:lnTo>
                  <a:lnTo>
                    <a:pt x="1156" y="633"/>
                  </a:lnTo>
                  <a:lnTo>
                    <a:pt x="1132" y="633"/>
                  </a:lnTo>
                  <a:lnTo>
                    <a:pt x="1110" y="635"/>
                  </a:lnTo>
                  <a:lnTo>
                    <a:pt x="1096" y="635"/>
                  </a:lnTo>
                  <a:lnTo>
                    <a:pt x="1090" y="635"/>
                  </a:lnTo>
                  <a:lnTo>
                    <a:pt x="1088" y="638"/>
                  </a:lnTo>
                  <a:lnTo>
                    <a:pt x="1083" y="642"/>
                  </a:lnTo>
                  <a:lnTo>
                    <a:pt x="1077" y="653"/>
                  </a:lnTo>
                  <a:lnTo>
                    <a:pt x="1074" y="673"/>
                  </a:lnTo>
                  <a:lnTo>
                    <a:pt x="1077" y="691"/>
                  </a:lnTo>
                  <a:lnTo>
                    <a:pt x="1077" y="708"/>
                  </a:lnTo>
                  <a:lnTo>
                    <a:pt x="1077" y="724"/>
                  </a:lnTo>
                  <a:lnTo>
                    <a:pt x="1072" y="735"/>
                  </a:lnTo>
                  <a:lnTo>
                    <a:pt x="1063" y="741"/>
                  </a:lnTo>
                  <a:lnTo>
                    <a:pt x="1046" y="744"/>
                  </a:lnTo>
                  <a:lnTo>
                    <a:pt x="1028" y="744"/>
                  </a:lnTo>
                  <a:lnTo>
                    <a:pt x="1002" y="739"/>
                  </a:lnTo>
                  <a:lnTo>
                    <a:pt x="968" y="737"/>
                  </a:lnTo>
                  <a:lnTo>
                    <a:pt x="929" y="733"/>
                  </a:lnTo>
                  <a:lnTo>
                    <a:pt x="887" y="728"/>
                  </a:lnTo>
                  <a:lnTo>
                    <a:pt x="845" y="724"/>
                  </a:lnTo>
                  <a:lnTo>
                    <a:pt x="805" y="719"/>
                  </a:lnTo>
                  <a:lnTo>
                    <a:pt x="770" y="715"/>
                  </a:lnTo>
                  <a:lnTo>
                    <a:pt x="741" y="713"/>
                  </a:lnTo>
                  <a:lnTo>
                    <a:pt x="721" y="710"/>
                  </a:lnTo>
                  <a:lnTo>
                    <a:pt x="715" y="710"/>
                  </a:lnTo>
                  <a:lnTo>
                    <a:pt x="712" y="710"/>
                  </a:lnTo>
                  <a:lnTo>
                    <a:pt x="708" y="710"/>
                  </a:lnTo>
                  <a:lnTo>
                    <a:pt x="704" y="706"/>
                  </a:lnTo>
                  <a:lnTo>
                    <a:pt x="699" y="699"/>
                  </a:lnTo>
                  <a:lnTo>
                    <a:pt x="697" y="684"/>
                  </a:lnTo>
                  <a:lnTo>
                    <a:pt x="701" y="662"/>
                  </a:lnTo>
                  <a:lnTo>
                    <a:pt x="708" y="633"/>
                  </a:lnTo>
                  <a:lnTo>
                    <a:pt x="710" y="611"/>
                  </a:lnTo>
                  <a:lnTo>
                    <a:pt x="708" y="598"/>
                  </a:lnTo>
                  <a:lnTo>
                    <a:pt x="701" y="589"/>
                  </a:lnTo>
                  <a:lnTo>
                    <a:pt x="688" y="587"/>
                  </a:lnTo>
                  <a:lnTo>
                    <a:pt x="675" y="587"/>
                  </a:lnTo>
                  <a:lnTo>
                    <a:pt x="655" y="585"/>
                  </a:lnTo>
                  <a:lnTo>
                    <a:pt x="635" y="583"/>
                  </a:lnTo>
                  <a:lnTo>
                    <a:pt x="617" y="580"/>
                  </a:lnTo>
                  <a:lnTo>
                    <a:pt x="604" y="578"/>
                  </a:lnTo>
                  <a:lnTo>
                    <a:pt x="600" y="578"/>
                  </a:lnTo>
                  <a:lnTo>
                    <a:pt x="600" y="578"/>
                  </a:lnTo>
                  <a:lnTo>
                    <a:pt x="598" y="578"/>
                  </a:lnTo>
                  <a:lnTo>
                    <a:pt x="595" y="578"/>
                  </a:lnTo>
                  <a:lnTo>
                    <a:pt x="591" y="578"/>
                  </a:lnTo>
                  <a:lnTo>
                    <a:pt x="589" y="580"/>
                  </a:lnTo>
                  <a:lnTo>
                    <a:pt x="584" y="583"/>
                  </a:lnTo>
                  <a:lnTo>
                    <a:pt x="580" y="587"/>
                  </a:lnTo>
                  <a:lnTo>
                    <a:pt x="576" y="594"/>
                  </a:lnTo>
                  <a:lnTo>
                    <a:pt x="573" y="602"/>
                  </a:lnTo>
                  <a:lnTo>
                    <a:pt x="571" y="611"/>
                  </a:lnTo>
                  <a:lnTo>
                    <a:pt x="569" y="633"/>
                  </a:lnTo>
                  <a:lnTo>
                    <a:pt x="562" y="649"/>
                  </a:lnTo>
                  <a:lnTo>
                    <a:pt x="553" y="658"/>
                  </a:lnTo>
                  <a:lnTo>
                    <a:pt x="540" y="664"/>
                  </a:lnTo>
                  <a:lnTo>
                    <a:pt x="520" y="662"/>
                  </a:lnTo>
                  <a:lnTo>
                    <a:pt x="507" y="658"/>
                  </a:lnTo>
                  <a:lnTo>
                    <a:pt x="483" y="649"/>
                  </a:lnTo>
                  <a:lnTo>
                    <a:pt x="450" y="635"/>
                  </a:lnTo>
                  <a:lnTo>
                    <a:pt x="410" y="620"/>
                  </a:lnTo>
                  <a:lnTo>
                    <a:pt x="366" y="598"/>
                  </a:lnTo>
                  <a:lnTo>
                    <a:pt x="317" y="576"/>
                  </a:lnTo>
                  <a:lnTo>
                    <a:pt x="269" y="549"/>
                  </a:lnTo>
                  <a:lnTo>
                    <a:pt x="220" y="521"/>
                  </a:lnTo>
                  <a:lnTo>
                    <a:pt x="174" y="492"/>
                  </a:lnTo>
                  <a:lnTo>
                    <a:pt x="130" y="459"/>
                  </a:lnTo>
                  <a:lnTo>
                    <a:pt x="92" y="428"/>
                  </a:lnTo>
                  <a:lnTo>
                    <a:pt x="64" y="395"/>
                  </a:lnTo>
                  <a:lnTo>
                    <a:pt x="41" y="362"/>
                  </a:lnTo>
                  <a:lnTo>
                    <a:pt x="19" y="311"/>
                  </a:lnTo>
                  <a:lnTo>
                    <a:pt x="4" y="267"/>
                  </a:lnTo>
                  <a:lnTo>
                    <a:pt x="0" y="223"/>
                  </a:lnTo>
                  <a:lnTo>
                    <a:pt x="0" y="181"/>
                  </a:lnTo>
                  <a:lnTo>
                    <a:pt x="11" y="139"/>
                  </a:lnTo>
                  <a:lnTo>
                    <a:pt x="30" y="95"/>
                  </a:lnTo>
                  <a:lnTo>
                    <a:pt x="57" y="51"/>
                  </a:lnTo>
                  <a:lnTo>
                    <a:pt x="52" y="95"/>
                  </a:lnTo>
                  <a:lnTo>
                    <a:pt x="48" y="144"/>
                  </a:lnTo>
                  <a:lnTo>
                    <a:pt x="48" y="192"/>
                  </a:lnTo>
                  <a:lnTo>
                    <a:pt x="52" y="221"/>
                  </a:lnTo>
                  <a:lnTo>
                    <a:pt x="64" y="254"/>
                  </a:lnTo>
                  <a:lnTo>
                    <a:pt x="79" y="289"/>
                  </a:lnTo>
                  <a:lnTo>
                    <a:pt x="101" y="324"/>
                  </a:lnTo>
                  <a:lnTo>
                    <a:pt x="132" y="360"/>
                  </a:lnTo>
                  <a:lnTo>
                    <a:pt x="172" y="393"/>
                  </a:lnTo>
                  <a:lnTo>
                    <a:pt x="218" y="426"/>
                  </a:lnTo>
                  <a:lnTo>
                    <a:pt x="275" y="457"/>
                  </a:lnTo>
                  <a:lnTo>
                    <a:pt x="344" y="485"/>
                  </a:lnTo>
                  <a:lnTo>
                    <a:pt x="403" y="505"/>
                  </a:lnTo>
                  <a:lnTo>
                    <a:pt x="450" y="523"/>
                  </a:lnTo>
                  <a:lnTo>
                    <a:pt x="487" y="538"/>
                  </a:lnTo>
                  <a:lnTo>
                    <a:pt x="516" y="547"/>
                  </a:lnTo>
                  <a:lnTo>
                    <a:pt x="538" y="554"/>
                  </a:lnTo>
                  <a:lnTo>
                    <a:pt x="553" y="558"/>
                  </a:lnTo>
                  <a:lnTo>
                    <a:pt x="562" y="556"/>
                  </a:lnTo>
                  <a:lnTo>
                    <a:pt x="569" y="552"/>
                  </a:lnTo>
                  <a:lnTo>
                    <a:pt x="571" y="545"/>
                  </a:lnTo>
                  <a:lnTo>
                    <a:pt x="573" y="532"/>
                  </a:lnTo>
                  <a:lnTo>
                    <a:pt x="576" y="514"/>
                  </a:lnTo>
                  <a:lnTo>
                    <a:pt x="578" y="494"/>
                  </a:lnTo>
                  <a:lnTo>
                    <a:pt x="578" y="479"/>
                  </a:lnTo>
                  <a:lnTo>
                    <a:pt x="582" y="466"/>
                  </a:lnTo>
                  <a:lnTo>
                    <a:pt x="589" y="457"/>
                  </a:lnTo>
                  <a:lnTo>
                    <a:pt x="600" y="452"/>
                  </a:lnTo>
                  <a:lnTo>
                    <a:pt x="617" y="452"/>
                  </a:lnTo>
                  <a:lnTo>
                    <a:pt x="657" y="461"/>
                  </a:lnTo>
                  <a:lnTo>
                    <a:pt x="695" y="466"/>
                  </a:lnTo>
                  <a:lnTo>
                    <a:pt x="728" y="472"/>
                  </a:lnTo>
                  <a:lnTo>
                    <a:pt x="750" y="477"/>
                  </a:lnTo>
                  <a:lnTo>
                    <a:pt x="759" y="481"/>
                  </a:lnTo>
                  <a:lnTo>
                    <a:pt x="765" y="485"/>
                  </a:lnTo>
                  <a:lnTo>
                    <a:pt x="770" y="492"/>
                  </a:lnTo>
                  <a:lnTo>
                    <a:pt x="772" y="505"/>
                  </a:lnTo>
                  <a:lnTo>
                    <a:pt x="770" y="527"/>
                  </a:lnTo>
                  <a:lnTo>
                    <a:pt x="768" y="547"/>
                  </a:lnTo>
                  <a:lnTo>
                    <a:pt x="765" y="565"/>
                  </a:lnTo>
                  <a:lnTo>
                    <a:pt x="763" y="580"/>
                  </a:lnTo>
                  <a:lnTo>
                    <a:pt x="765" y="596"/>
                  </a:lnTo>
                  <a:lnTo>
                    <a:pt x="772" y="607"/>
                  </a:lnTo>
                  <a:lnTo>
                    <a:pt x="787" y="618"/>
                  </a:lnTo>
                  <a:lnTo>
                    <a:pt x="812" y="627"/>
                  </a:lnTo>
                  <a:lnTo>
                    <a:pt x="836" y="631"/>
                  </a:lnTo>
                  <a:lnTo>
                    <a:pt x="867" y="638"/>
                  </a:lnTo>
                  <a:lnTo>
                    <a:pt x="898" y="644"/>
                  </a:lnTo>
                  <a:lnTo>
                    <a:pt x="929" y="649"/>
                  </a:lnTo>
                  <a:lnTo>
                    <a:pt x="960" y="651"/>
                  </a:lnTo>
                  <a:lnTo>
                    <a:pt x="988" y="651"/>
                  </a:lnTo>
                  <a:lnTo>
                    <a:pt x="1013" y="647"/>
                  </a:lnTo>
                  <a:lnTo>
                    <a:pt x="1030" y="638"/>
                  </a:lnTo>
                  <a:lnTo>
                    <a:pt x="1041" y="627"/>
                  </a:lnTo>
                  <a:lnTo>
                    <a:pt x="1048" y="607"/>
                  </a:lnTo>
                  <a:lnTo>
                    <a:pt x="1052" y="587"/>
                  </a:lnTo>
                  <a:lnTo>
                    <a:pt x="1054" y="569"/>
                  </a:lnTo>
                  <a:lnTo>
                    <a:pt x="1059" y="552"/>
                  </a:lnTo>
                  <a:lnTo>
                    <a:pt x="1063" y="538"/>
                  </a:lnTo>
                  <a:lnTo>
                    <a:pt x="1074" y="527"/>
                  </a:lnTo>
                  <a:lnTo>
                    <a:pt x="1092" y="521"/>
                  </a:lnTo>
                  <a:lnTo>
                    <a:pt x="1130" y="516"/>
                  </a:lnTo>
                  <a:lnTo>
                    <a:pt x="1165" y="516"/>
                  </a:lnTo>
                  <a:lnTo>
                    <a:pt x="1194" y="519"/>
                  </a:lnTo>
                  <a:lnTo>
                    <a:pt x="1211" y="521"/>
                  </a:lnTo>
                  <a:lnTo>
                    <a:pt x="1222" y="523"/>
                  </a:lnTo>
                  <a:lnTo>
                    <a:pt x="1229" y="532"/>
                  </a:lnTo>
                  <a:lnTo>
                    <a:pt x="1233" y="549"/>
                  </a:lnTo>
                  <a:lnTo>
                    <a:pt x="1235" y="580"/>
                  </a:lnTo>
                  <a:lnTo>
                    <a:pt x="1238" y="602"/>
                  </a:lnTo>
                  <a:lnTo>
                    <a:pt x="1238" y="622"/>
                  </a:lnTo>
                  <a:lnTo>
                    <a:pt x="1240" y="635"/>
                  </a:lnTo>
                  <a:lnTo>
                    <a:pt x="1246" y="644"/>
                  </a:lnTo>
                  <a:lnTo>
                    <a:pt x="1260" y="651"/>
                  </a:lnTo>
                  <a:lnTo>
                    <a:pt x="1280" y="651"/>
                  </a:lnTo>
                  <a:lnTo>
                    <a:pt x="1304" y="649"/>
                  </a:lnTo>
                  <a:lnTo>
                    <a:pt x="1341" y="644"/>
                  </a:lnTo>
                  <a:lnTo>
                    <a:pt x="1390" y="640"/>
                  </a:lnTo>
                  <a:lnTo>
                    <a:pt x="1441" y="631"/>
                  </a:lnTo>
                  <a:lnTo>
                    <a:pt x="1496" y="622"/>
                  </a:lnTo>
                  <a:lnTo>
                    <a:pt x="1549" y="611"/>
                  </a:lnTo>
                  <a:lnTo>
                    <a:pt x="1597" y="596"/>
                  </a:lnTo>
                  <a:lnTo>
                    <a:pt x="1639" y="580"/>
                  </a:lnTo>
                  <a:lnTo>
                    <a:pt x="1642" y="580"/>
                  </a:lnTo>
                  <a:lnTo>
                    <a:pt x="1650" y="578"/>
                  </a:lnTo>
                  <a:lnTo>
                    <a:pt x="1661" y="572"/>
                  </a:lnTo>
                  <a:lnTo>
                    <a:pt x="1675" y="560"/>
                  </a:lnTo>
                  <a:lnTo>
                    <a:pt x="1686" y="543"/>
                  </a:lnTo>
                  <a:lnTo>
                    <a:pt x="1688" y="523"/>
                  </a:lnTo>
                  <a:lnTo>
                    <a:pt x="1688" y="505"/>
                  </a:lnTo>
                  <a:lnTo>
                    <a:pt x="1686" y="488"/>
                  </a:lnTo>
                  <a:lnTo>
                    <a:pt x="1686" y="470"/>
                  </a:lnTo>
                  <a:lnTo>
                    <a:pt x="1690" y="455"/>
                  </a:lnTo>
                  <a:lnTo>
                    <a:pt x="1701" y="444"/>
                  </a:lnTo>
                  <a:lnTo>
                    <a:pt x="1725" y="433"/>
                  </a:lnTo>
                  <a:lnTo>
                    <a:pt x="1754" y="419"/>
                  </a:lnTo>
                  <a:lnTo>
                    <a:pt x="1781" y="408"/>
                  </a:lnTo>
                  <a:lnTo>
                    <a:pt x="1807" y="402"/>
                  </a:lnTo>
                  <a:lnTo>
                    <a:pt x="1827" y="397"/>
                  </a:lnTo>
                  <a:lnTo>
                    <a:pt x="1840" y="402"/>
                  </a:lnTo>
                  <a:lnTo>
                    <a:pt x="1847" y="410"/>
                  </a:lnTo>
                  <a:lnTo>
                    <a:pt x="1853" y="426"/>
                  </a:lnTo>
                  <a:lnTo>
                    <a:pt x="1862" y="450"/>
                  </a:lnTo>
                  <a:lnTo>
                    <a:pt x="1871" y="470"/>
                  </a:lnTo>
                  <a:lnTo>
                    <a:pt x="1878" y="479"/>
                  </a:lnTo>
                  <a:lnTo>
                    <a:pt x="1887" y="479"/>
                  </a:lnTo>
                  <a:lnTo>
                    <a:pt x="1900" y="472"/>
                  </a:lnTo>
                  <a:lnTo>
                    <a:pt x="1917" y="463"/>
                  </a:lnTo>
                  <a:lnTo>
                    <a:pt x="1926" y="459"/>
                  </a:lnTo>
                  <a:lnTo>
                    <a:pt x="1942" y="452"/>
                  </a:lnTo>
                  <a:lnTo>
                    <a:pt x="1964" y="446"/>
                  </a:lnTo>
                  <a:lnTo>
                    <a:pt x="1990" y="437"/>
                  </a:lnTo>
                  <a:lnTo>
                    <a:pt x="2019" y="424"/>
                  </a:lnTo>
                  <a:lnTo>
                    <a:pt x="2050" y="408"/>
                  </a:lnTo>
                  <a:lnTo>
                    <a:pt x="2083" y="388"/>
                  </a:lnTo>
                  <a:lnTo>
                    <a:pt x="2114" y="366"/>
                  </a:lnTo>
                  <a:lnTo>
                    <a:pt x="2147" y="340"/>
                  </a:lnTo>
                  <a:lnTo>
                    <a:pt x="2176" y="309"/>
                  </a:lnTo>
                  <a:lnTo>
                    <a:pt x="2200" y="272"/>
                  </a:lnTo>
                  <a:lnTo>
                    <a:pt x="2222" y="230"/>
                  </a:lnTo>
                  <a:lnTo>
                    <a:pt x="2240" y="181"/>
                  </a:lnTo>
                  <a:lnTo>
                    <a:pt x="2248" y="128"/>
                  </a:lnTo>
                  <a:lnTo>
                    <a:pt x="2251" y="66"/>
                  </a:lnTo>
                  <a:lnTo>
                    <a:pt x="224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5817923" y="4475532"/>
            <a:ext cx="2105620" cy="1984918"/>
            <a:chOff x="-6403975" y="1155700"/>
            <a:chExt cx="5538788" cy="5221288"/>
          </a:xfrm>
        </p:grpSpPr>
        <p:sp>
          <p:nvSpPr>
            <p:cNvPr id="308" name="Freeform 140"/>
            <p:cNvSpPr>
              <a:spLocks/>
            </p:cNvSpPr>
            <p:nvPr/>
          </p:nvSpPr>
          <p:spPr bwMode="auto">
            <a:xfrm>
              <a:off x="-3762375" y="1155700"/>
              <a:ext cx="630238" cy="1338263"/>
            </a:xfrm>
            <a:custGeom>
              <a:avLst/>
              <a:gdLst>
                <a:gd name="T0" fmla="*/ 181 w 397"/>
                <a:gd name="T1" fmla="*/ 0 h 843"/>
                <a:gd name="T2" fmla="*/ 203 w 397"/>
                <a:gd name="T3" fmla="*/ 2 h 843"/>
                <a:gd name="T4" fmla="*/ 205 w 397"/>
                <a:gd name="T5" fmla="*/ 7 h 843"/>
                <a:gd name="T6" fmla="*/ 214 w 397"/>
                <a:gd name="T7" fmla="*/ 18 h 843"/>
                <a:gd name="T8" fmla="*/ 227 w 397"/>
                <a:gd name="T9" fmla="*/ 40 h 843"/>
                <a:gd name="T10" fmla="*/ 245 w 397"/>
                <a:gd name="T11" fmla="*/ 66 h 843"/>
                <a:gd name="T12" fmla="*/ 265 w 397"/>
                <a:gd name="T13" fmla="*/ 102 h 843"/>
                <a:gd name="T14" fmla="*/ 287 w 397"/>
                <a:gd name="T15" fmla="*/ 144 h 843"/>
                <a:gd name="T16" fmla="*/ 309 w 397"/>
                <a:gd name="T17" fmla="*/ 192 h 843"/>
                <a:gd name="T18" fmla="*/ 331 w 397"/>
                <a:gd name="T19" fmla="*/ 245 h 843"/>
                <a:gd name="T20" fmla="*/ 351 w 397"/>
                <a:gd name="T21" fmla="*/ 302 h 843"/>
                <a:gd name="T22" fmla="*/ 368 w 397"/>
                <a:gd name="T23" fmla="*/ 366 h 843"/>
                <a:gd name="T24" fmla="*/ 384 w 397"/>
                <a:gd name="T25" fmla="*/ 435 h 843"/>
                <a:gd name="T26" fmla="*/ 393 w 397"/>
                <a:gd name="T27" fmla="*/ 508 h 843"/>
                <a:gd name="T28" fmla="*/ 397 w 397"/>
                <a:gd name="T29" fmla="*/ 583 h 843"/>
                <a:gd name="T30" fmla="*/ 397 w 397"/>
                <a:gd name="T31" fmla="*/ 662 h 843"/>
                <a:gd name="T32" fmla="*/ 388 w 397"/>
                <a:gd name="T33" fmla="*/ 744 h 843"/>
                <a:gd name="T34" fmla="*/ 384 w 397"/>
                <a:gd name="T35" fmla="*/ 748 h 843"/>
                <a:gd name="T36" fmla="*/ 377 w 397"/>
                <a:gd name="T37" fmla="*/ 755 h 843"/>
                <a:gd name="T38" fmla="*/ 362 w 397"/>
                <a:gd name="T39" fmla="*/ 768 h 843"/>
                <a:gd name="T40" fmla="*/ 344 w 397"/>
                <a:gd name="T41" fmla="*/ 783 h 843"/>
                <a:gd name="T42" fmla="*/ 320 w 397"/>
                <a:gd name="T43" fmla="*/ 799 h 843"/>
                <a:gd name="T44" fmla="*/ 289 w 397"/>
                <a:gd name="T45" fmla="*/ 814 h 843"/>
                <a:gd name="T46" fmla="*/ 254 w 397"/>
                <a:gd name="T47" fmla="*/ 827 h 843"/>
                <a:gd name="T48" fmla="*/ 214 w 397"/>
                <a:gd name="T49" fmla="*/ 838 h 843"/>
                <a:gd name="T50" fmla="*/ 168 w 397"/>
                <a:gd name="T51" fmla="*/ 843 h 843"/>
                <a:gd name="T52" fmla="*/ 117 w 397"/>
                <a:gd name="T53" fmla="*/ 841 h 843"/>
                <a:gd name="T54" fmla="*/ 62 w 397"/>
                <a:gd name="T55" fmla="*/ 830 h 843"/>
                <a:gd name="T56" fmla="*/ 0 w 397"/>
                <a:gd name="T57" fmla="*/ 810 h 843"/>
                <a:gd name="T58" fmla="*/ 4 w 397"/>
                <a:gd name="T59" fmla="*/ 805 h 843"/>
                <a:gd name="T60" fmla="*/ 13 w 397"/>
                <a:gd name="T61" fmla="*/ 794 h 843"/>
                <a:gd name="T62" fmla="*/ 26 w 397"/>
                <a:gd name="T63" fmla="*/ 777 h 843"/>
                <a:gd name="T64" fmla="*/ 44 w 397"/>
                <a:gd name="T65" fmla="*/ 752 h 843"/>
                <a:gd name="T66" fmla="*/ 62 w 397"/>
                <a:gd name="T67" fmla="*/ 724 h 843"/>
                <a:gd name="T68" fmla="*/ 82 w 397"/>
                <a:gd name="T69" fmla="*/ 686 h 843"/>
                <a:gd name="T70" fmla="*/ 101 w 397"/>
                <a:gd name="T71" fmla="*/ 644 h 843"/>
                <a:gd name="T72" fmla="*/ 119 w 397"/>
                <a:gd name="T73" fmla="*/ 596 h 843"/>
                <a:gd name="T74" fmla="*/ 132 w 397"/>
                <a:gd name="T75" fmla="*/ 543 h 843"/>
                <a:gd name="T76" fmla="*/ 143 w 397"/>
                <a:gd name="T77" fmla="*/ 486 h 843"/>
                <a:gd name="T78" fmla="*/ 148 w 397"/>
                <a:gd name="T79" fmla="*/ 422 h 843"/>
                <a:gd name="T80" fmla="*/ 146 w 397"/>
                <a:gd name="T81" fmla="*/ 355 h 843"/>
                <a:gd name="T82" fmla="*/ 137 w 397"/>
                <a:gd name="T83" fmla="*/ 283 h 843"/>
                <a:gd name="T84" fmla="*/ 117 w 397"/>
                <a:gd name="T85" fmla="*/ 208 h 843"/>
                <a:gd name="T86" fmla="*/ 86 w 397"/>
                <a:gd name="T87" fmla="*/ 128 h 843"/>
                <a:gd name="T88" fmla="*/ 46 w 397"/>
                <a:gd name="T89" fmla="*/ 47 h 843"/>
                <a:gd name="T90" fmla="*/ 51 w 397"/>
                <a:gd name="T91" fmla="*/ 42 h 843"/>
                <a:gd name="T92" fmla="*/ 64 w 397"/>
                <a:gd name="T93" fmla="*/ 38 h 843"/>
                <a:gd name="T94" fmla="*/ 82 w 397"/>
                <a:gd name="T95" fmla="*/ 29 h 843"/>
                <a:gd name="T96" fmla="*/ 106 w 397"/>
                <a:gd name="T97" fmla="*/ 18 h 843"/>
                <a:gd name="T98" fmla="*/ 132 w 397"/>
                <a:gd name="T99" fmla="*/ 9 h 843"/>
                <a:gd name="T100" fmla="*/ 157 w 397"/>
                <a:gd name="T101" fmla="*/ 2 h 843"/>
                <a:gd name="T102" fmla="*/ 181 w 397"/>
                <a:gd name="T103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843">
                  <a:moveTo>
                    <a:pt x="181" y="0"/>
                  </a:moveTo>
                  <a:lnTo>
                    <a:pt x="203" y="2"/>
                  </a:lnTo>
                  <a:lnTo>
                    <a:pt x="205" y="7"/>
                  </a:lnTo>
                  <a:lnTo>
                    <a:pt x="214" y="18"/>
                  </a:lnTo>
                  <a:lnTo>
                    <a:pt x="227" y="40"/>
                  </a:lnTo>
                  <a:lnTo>
                    <a:pt x="245" y="66"/>
                  </a:lnTo>
                  <a:lnTo>
                    <a:pt x="265" y="102"/>
                  </a:lnTo>
                  <a:lnTo>
                    <a:pt x="287" y="144"/>
                  </a:lnTo>
                  <a:lnTo>
                    <a:pt x="309" y="192"/>
                  </a:lnTo>
                  <a:lnTo>
                    <a:pt x="331" y="245"/>
                  </a:lnTo>
                  <a:lnTo>
                    <a:pt x="351" y="302"/>
                  </a:lnTo>
                  <a:lnTo>
                    <a:pt x="368" y="366"/>
                  </a:lnTo>
                  <a:lnTo>
                    <a:pt x="384" y="435"/>
                  </a:lnTo>
                  <a:lnTo>
                    <a:pt x="393" y="508"/>
                  </a:lnTo>
                  <a:lnTo>
                    <a:pt x="397" y="583"/>
                  </a:lnTo>
                  <a:lnTo>
                    <a:pt x="397" y="662"/>
                  </a:lnTo>
                  <a:lnTo>
                    <a:pt x="388" y="744"/>
                  </a:lnTo>
                  <a:lnTo>
                    <a:pt x="384" y="748"/>
                  </a:lnTo>
                  <a:lnTo>
                    <a:pt x="377" y="755"/>
                  </a:lnTo>
                  <a:lnTo>
                    <a:pt x="362" y="768"/>
                  </a:lnTo>
                  <a:lnTo>
                    <a:pt x="344" y="783"/>
                  </a:lnTo>
                  <a:lnTo>
                    <a:pt x="320" y="799"/>
                  </a:lnTo>
                  <a:lnTo>
                    <a:pt x="289" y="814"/>
                  </a:lnTo>
                  <a:lnTo>
                    <a:pt x="254" y="827"/>
                  </a:lnTo>
                  <a:lnTo>
                    <a:pt x="214" y="838"/>
                  </a:lnTo>
                  <a:lnTo>
                    <a:pt x="168" y="843"/>
                  </a:lnTo>
                  <a:lnTo>
                    <a:pt x="117" y="841"/>
                  </a:lnTo>
                  <a:lnTo>
                    <a:pt x="62" y="830"/>
                  </a:lnTo>
                  <a:lnTo>
                    <a:pt x="0" y="810"/>
                  </a:lnTo>
                  <a:lnTo>
                    <a:pt x="4" y="805"/>
                  </a:lnTo>
                  <a:lnTo>
                    <a:pt x="13" y="794"/>
                  </a:lnTo>
                  <a:lnTo>
                    <a:pt x="26" y="777"/>
                  </a:lnTo>
                  <a:lnTo>
                    <a:pt x="44" y="752"/>
                  </a:lnTo>
                  <a:lnTo>
                    <a:pt x="62" y="724"/>
                  </a:lnTo>
                  <a:lnTo>
                    <a:pt x="82" y="686"/>
                  </a:lnTo>
                  <a:lnTo>
                    <a:pt x="101" y="644"/>
                  </a:lnTo>
                  <a:lnTo>
                    <a:pt x="119" y="596"/>
                  </a:lnTo>
                  <a:lnTo>
                    <a:pt x="132" y="543"/>
                  </a:lnTo>
                  <a:lnTo>
                    <a:pt x="143" y="486"/>
                  </a:lnTo>
                  <a:lnTo>
                    <a:pt x="148" y="422"/>
                  </a:lnTo>
                  <a:lnTo>
                    <a:pt x="146" y="355"/>
                  </a:lnTo>
                  <a:lnTo>
                    <a:pt x="137" y="283"/>
                  </a:lnTo>
                  <a:lnTo>
                    <a:pt x="117" y="208"/>
                  </a:lnTo>
                  <a:lnTo>
                    <a:pt x="86" y="128"/>
                  </a:lnTo>
                  <a:lnTo>
                    <a:pt x="46" y="47"/>
                  </a:lnTo>
                  <a:lnTo>
                    <a:pt x="51" y="42"/>
                  </a:lnTo>
                  <a:lnTo>
                    <a:pt x="64" y="38"/>
                  </a:lnTo>
                  <a:lnTo>
                    <a:pt x="82" y="29"/>
                  </a:lnTo>
                  <a:lnTo>
                    <a:pt x="106" y="18"/>
                  </a:lnTo>
                  <a:lnTo>
                    <a:pt x="132" y="9"/>
                  </a:lnTo>
                  <a:lnTo>
                    <a:pt x="15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156"/>
            <p:cNvSpPr>
              <a:spLocks/>
            </p:cNvSpPr>
            <p:nvPr/>
          </p:nvSpPr>
          <p:spPr bwMode="auto">
            <a:xfrm>
              <a:off x="-6403975" y="2160588"/>
              <a:ext cx="5538788" cy="4216400"/>
            </a:xfrm>
            <a:custGeom>
              <a:avLst/>
              <a:gdLst>
                <a:gd name="T0" fmla="*/ 1573 w 3489"/>
                <a:gd name="T1" fmla="*/ 5 h 2656"/>
                <a:gd name="T2" fmla="*/ 1880 w 3489"/>
                <a:gd name="T3" fmla="*/ 47 h 2656"/>
                <a:gd name="T4" fmla="*/ 2044 w 3489"/>
                <a:gd name="T5" fmla="*/ 86 h 2656"/>
                <a:gd name="T6" fmla="*/ 2052 w 3489"/>
                <a:gd name="T7" fmla="*/ 80 h 2656"/>
                <a:gd name="T8" fmla="*/ 2079 w 3489"/>
                <a:gd name="T9" fmla="*/ 71 h 2656"/>
                <a:gd name="T10" fmla="*/ 2130 w 3489"/>
                <a:gd name="T11" fmla="*/ 64 h 2656"/>
                <a:gd name="T12" fmla="*/ 2205 w 3489"/>
                <a:gd name="T13" fmla="*/ 66 h 2656"/>
                <a:gd name="T14" fmla="*/ 2317 w 3489"/>
                <a:gd name="T15" fmla="*/ 80 h 2656"/>
                <a:gd name="T16" fmla="*/ 2450 w 3489"/>
                <a:gd name="T17" fmla="*/ 106 h 2656"/>
                <a:gd name="T18" fmla="*/ 2584 w 3489"/>
                <a:gd name="T19" fmla="*/ 139 h 2656"/>
                <a:gd name="T20" fmla="*/ 2730 w 3489"/>
                <a:gd name="T21" fmla="*/ 188 h 2656"/>
                <a:gd name="T22" fmla="*/ 2878 w 3489"/>
                <a:gd name="T23" fmla="*/ 256 h 2656"/>
                <a:gd name="T24" fmla="*/ 3026 w 3489"/>
                <a:gd name="T25" fmla="*/ 347 h 2656"/>
                <a:gd name="T26" fmla="*/ 3165 w 3489"/>
                <a:gd name="T27" fmla="*/ 464 h 2656"/>
                <a:gd name="T28" fmla="*/ 3288 w 3489"/>
                <a:gd name="T29" fmla="*/ 616 h 2656"/>
                <a:gd name="T30" fmla="*/ 3394 w 3489"/>
                <a:gd name="T31" fmla="*/ 803 h 2656"/>
                <a:gd name="T32" fmla="*/ 3465 w 3489"/>
                <a:gd name="T33" fmla="*/ 1019 h 2656"/>
                <a:gd name="T34" fmla="*/ 3489 w 3489"/>
                <a:gd name="T35" fmla="*/ 1238 h 2656"/>
                <a:gd name="T36" fmla="*/ 3474 w 3489"/>
                <a:gd name="T37" fmla="*/ 1458 h 2656"/>
                <a:gd name="T38" fmla="*/ 3421 w 3489"/>
                <a:gd name="T39" fmla="*/ 1672 h 2656"/>
                <a:gd name="T40" fmla="*/ 3335 w 3489"/>
                <a:gd name="T41" fmla="*/ 1873 h 2656"/>
                <a:gd name="T42" fmla="*/ 3218 w 3489"/>
                <a:gd name="T43" fmla="*/ 2056 h 2656"/>
                <a:gd name="T44" fmla="*/ 3079 w 3489"/>
                <a:gd name="T45" fmla="*/ 2211 h 2656"/>
                <a:gd name="T46" fmla="*/ 2937 w 3489"/>
                <a:gd name="T47" fmla="*/ 2325 h 2656"/>
                <a:gd name="T48" fmla="*/ 2803 w 3489"/>
                <a:gd name="T49" fmla="*/ 2418 h 2656"/>
                <a:gd name="T50" fmla="*/ 2661 w 3489"/>
                <a:gd name="T51" fmla="*/ 2502 h 2656"/>
                <a:gd name="T52" fmla="*/ 2503 w 3489"/>
                <a:gd name="T53" fmla="*/ 2570 h 2656"/>
                <a:gd name="T54" fmla="*/ 2322 w 3489"/>
                <a:gd name="T55" fmla="*/ 2619 h 2656"/>
                <a:gd name="T56" fmla="*/ 2114 w 3489"/>
                <a:gd name="T57" fmla="*/ 2643 h 2656"/>
                <a:gd name="T58" fmla="*/ 1991 w 3489"/>
                <a:gd name="T59" fmla="*/ 2645 h 2656"/>
                <a:gd name="T60" fmla="*/ 1942 w 3489"/>
                <a:gd name="T61" fmla="*/ 2652 h 2656"/>
                <a:gd name="T62" fmla="*/ 1865 w 3489"/>
                <a:gd name="T63" fmla="*/ 2654 h 2656"/>
                <a:gd name="T64" fmla="*/ 1781 w 3489"/>
                <a:gd name="T65" fmla="*/ 2647 h 2656"/>
                <a:gd name="T66" fmla="*/ 1708 w 3489"/>
                <a:gd name="T67" fmla="*/ 2623 h 2656"/>
                <a:gd name="T68" fmla="*/ 1686 w 3489"/>
                <a:gd name="T69" fmla="*/ 2630 h 2656"/>
                <a:gd name="T70" fmla="*/ 1629 w 3489"/>
                <a:gd name="T71" fmla="*/ 2641 h 2656"/>
                <a:gd name="T72" fmla="*/ 1545 w 3489"/>
                <a:gd name="T73" fmla="*/ 2654 h 2656"/>
                <a:gd name="T74" fmla="*/ 1452 w 3489"/>
                <a:gd name="T75" fmla="*/ 2654 h 2656"/>
                <a:gd name="T76" fmla="*/ 1359 w 3489"/>
                <a:gd name="T77" fmla="*/ 2639 h 2656"/>
                <a:gd name="T78" fmla="*/ 1278 w 3489"/>
                <a:gd name="T79" fmla="*/ 2597 h 2656"/>
                <a:gd name="T80" fmla="*/ 1260 w 3489"/>
                <a:gd name="T81" fmla="*/ 2599 h 2656"/>
                <a:gd name="T82" fmla="*/ 1209 w 3489"/>
                <a:gd name="T83" fmla="*/ 2599 h 2656"/>
                <a:gd name="T84" fmla="*/ 1130 w 3489"/>
                <a:gd name="T85" fmla="*/ 2594 h 2656"/>
                <a:gd name="T86" fmla="*/ 1028 w 3489"/>
                <a:gd name="T87" fmla="*/ 2579 h 2656"/>
                <a:gd name="T88" fmla="*/ 911 w 3489"/>
                <a:gd name="T89" fmla="*/ 2550 h 2656"/>
                <a:gd name="T90" fmla="*/ 781 w 3489"/>
                <a:gd name="T91" fmla="*/ 2504 h 2656"/>
                <a:gd name="T92" fmla="*/ 642 w 3489"/>
                <a:gd name="T93" fmla="*/ 2433 h 2656"/>
                <a:gd name="T94" fmla="*/ 503 w 3489"/>
                <a:gd name="T95" fmla="*/ 2334 h 2656"/>
                <a:gd name="T96" fmla="*/ 368 w 3489"/>
                <a:gd name="T97" fmla="*/ 2202 h 2656"/>
                <a:gd name="T98" fmla="*/ 240 w 3489"/>
                <a:gd name="T99" fmla="*/ 2034 h 2656"/>
                <a:gd name="T100" fmla="*/ 128 w 3489"/>
                <a:gd name="T101" fmla="*/ 1825 h 2656"/>
                <a:gd name="T102" fmla="*/ 44 w 3489"/>
                <a:gd name="T103" fmla="*/ 1589 h 2656"/>
                <a:gd name="T104" fmla="*/ 4 w 3489"/>
                <a:gd name="T105" fmla="*/ 1364 h 2656"/>
                <a:gd name="T106" fmla="*/ 6 w 3489"/>
                <a:gd name="T107" fmla="*/ 1141 h 2656"/>
                <a:gd name="T108" fmla="*/ 48 w 3489"/>
                <a:gd name="T109" fmla="*/ 929 h 2656"/>
                <a:gd name="T110" fmla="*/ 128 w 3489"/>
                <a:gd name="T111" fmla="*/ 728 h 2656"/>
                <a:gd name="T112" fmla="*/ 245 w 3489"/>
                <a:gd name="T113" fmla="*/ 543 h 2656"/>
                <a:gd name="T114" fmla="*/ 393 w 3489"/>
                <a:gd name="T115" fmla="*/ 378 h 2656"/>
                <a:gd name="T116" fmla="*/ 574 w 3489"/>
                <a:gd name="T117" fmla="*/ 239 h 2656"/>
                <a:gd name="T118" fmla="*/ 785 w 3489"/>
                <a:gd name="T119" fmla="*/ 128 h 2656"/>
                <a:gd name="T120" fmla="*/ 1022 w 3489"/>
                <a:gd name="T121" fmla="*/ 49 h 2656"/>
                <a:gd name="T122" fmla="*/ 1286 w 3489"/>
                <a:gd name="T123" fmla="*/ 7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89" h="2656">
                  <a:moveTo>
                    <a:pt x="1426" y="0"/>
                  </a:moveTo>
                  <a:lnTo>
                    <a:pt x="1573" y="5"/>
                  </a:lnTo>
                  <a:lnTo>
                    <a:pt x="1723" y="20"/>
                  </a:lnTo>
                  <a:lnTo>
                    <a:pt x="1880" y="47"/>
                  </a:lnTo>
                  <a:lnTo>
                    <a:pt x="2041" y="86"/>
                  </a:lnTo>
                  <a:lnTo>
                    <a:pt x="2044" y="86"/>
                  </a:lnTo>
                  <a:lnTo>
                    <a:pt x="2046" y="84"/>
                  </a:lnTo>
                  <a:lnTo>
                    <a:pt x="2052" y="80"/>
                  </a:lnTo>
                  <a:lnTo>
                    <a:pt x="2063" y="75"/>
                  </a:lnTo>
                  <a:lnTo>
                    <a:pt x="2079" y="71"/>
                  </a:lnTo>
                  <a:lnTo>
                    <a:pt x="2101" y="66"/>
                  </a:lnTo>
                  <a:lnTo>
                    <a:pt x="2130" y="64"/>
                  </a:lnTo>
                  <a:lnTo>
                    <a:pt x="2163" y="64"/>
                  </a:lnTo>
                  <a:lnTo>
                    <a:pt x="2205" y="66"/>
                  </a:lnTo>
                  <a:lnTo>
                    <a:pt x="2255" y="71"/>
                  </a:lnTo>
                  <a:lnTo>
                    <a:pt x="2317" y="80"/>
                  </a:lnTo>
                  <a:lnTo>
                    <a:pt x="2388" y="93"/>
                  </a:lnTo>
                  <a:lnTo>
                    <a:pt x="2450" y="106"/>
                  </a:lnTo>
                  <a:lnTo>
                    <a:pt x="2516" y="122"/>
                  </a:lnTo>
                  <a:lnTo>
                    <a:pt x="2584" y="139"/>
                  </a:lnTo>
                  <a:lnTo>
                    <a:pt x="2657" y="161"/>
                  </a:lnTo>
                  <a:lnTo>
                    <a:pt x="2730" y="188"/>
                  </a:lnTo>
                  <a:lnTo>
                    <a:pt x="2805" y="219"/>
                  </a:lnTo>
                  <a:lnTo>
                    <a:pt x="2878" y="256"/>
                  </a:lnTo>
                  <a:lnTo>
                    <a:pt x="2953" y="298"/>
                  </a:lnTo>
                  <a:lnTo>
                    <a:pt x="3026" y="347"/>
                  </a:lnTo>
                  <a:lnTo>
                    <a:pt x="3096" y="402"/>
                  </a:lnTo>
                  <a:lnTo>
                    <a:pt x="3165" y="464"/>
                  </a:lnTo>
                  <a:lnTo>
                    <a:pt x="3229" y="536"/>
                  </a:lnTo>
                  <a:lnTo>
                    <a:pt x="3288" y="616"/>
                  </a:lnTo>
                  <a:lnTo>
                    <a:pt x="3343" y="706"/>
                  </a:lnTo>
                  <a:lnTo>
                    <a:pt x="3394" y="803"/>
                  </a:lnTo>
                  <a:lnTo>
                    <a:pt x="3436" y="909"/>
                  </a:lnTo>
                  <a:lnTo>
                    <a:pt x="3465" y="1019"/>
                  </a:lnTo>
                  <a:lnTo>
                    <a:pt x="3482" y="1128"/>
                  </a:lnTo>
                  <a:lnTo>
                    <a:pt x="3489" y="1238"/>
                  </a:lnTo>
                  <a:lnTo>
                    <a:pt x="3487" y="1350"/>
                  </a:lnTo>
                  <a:lnTo>
                    <a:pt x="3474" y="1458"/>
                  </a:lnTo>
                  <a:lnTo>
                    <a:pt x="3452" y="1569"/>
                  </a:lnTo>
                  <a:lnTo>
                    <a:pt x="3421" y="1672"/>
                  </a:lnTo>
                  <a:lnTo>
                    <a:pt x="3381" y="1776"/>
                  </a:lnTo>
                  <a:lnTo>
                    <a:pt x="3335" y="1873"/>
                  </a:lnTo>
                  <a:lnTo>
                    <a:pt x="3279" y="1968"/>
                  </a:lnTo>
                  <a:lnTo>
                    <a:pt x="3218" y="2056"/>
                  </a:lnTo>
                  <a:lnTo>
                    <a:pt x="3151" y="2136"/>
                  </a:lnTo>
                  <a:lnTo>
                    <a:pt x="3079" y="2211"/>
                  </a:lnTo>
                  <a:lnTo>
                    <a:pt x="3001" y="2277"/>
                  </a:lnTo>
                  <a:lnTo>
                    <a:pt x="2937" y="2325"/>
                  </a:lnTo>
                  <a:lnTo>
                    <a:pt x="2871" y="2372"/>
                  </a:lnTo>
                  <a:lnTo>
                    <a:pt x="2803" y="2418"/>
                  </a:lnTo>
                  <a:lnTo>
                    <a:pt x="2734" y="2462"/>
                  </a:lnTo>
                  <a:lnTo>
                    <a:pt x="2661" y="2502"/>
                  </a:lnTo>
                  <a:lnTo>
                    <a:pt x="2584" y="2539"/>
                  </a:lnTo>
                  <a:lnTo>
                    <a:pt x="2503" y="2570"/>
                  </a:lnTo>
                  <a:lnTo>
                    <a:pt x="2414" y="2599"/>
                  </a:lnTo>
                  <a:lnTo>
                    <a:pt x="2322" y="2619"/>
                  </a:lnTo>
                  <a:lnTo>
                    <a:pt x="2222" y="2634"/>
                  </a:lnTo>
                  <a:lnTo>
                    <a:pt x="2114" y="2643"/>
                  </a:lnTo>
                  <a:lnTo>
                    <a:pt x="1999" y="2645"/>
                  </a:lnTo>
                  <a:lnTo>
                    <a:pt x="1991" y="2645"/>
                  </a:lnTo>
                  <a:lnTo>
                    <a:pt x="1973" y="2647"/>
                  </a:lnTo>
                  <a:lnTo>
                    <a:pt x="1942" y="2652"/>
                  </a:lnTo>
                  <a:lnTo>
                    <a:pt x="1907" y="2654"/>
                  </a:lnTo>
                  <a:lnTo>
                    <a:pt x="1865" y="2654"/>
                  </a:lnTo>
                  <a:lnTo>
                    <a:pt x="1823" y="2654"/>
                  </a:lnTo>
                  <a:lnTo>
                    <a:pt x="1781" y="2647"/>
                  </a:lnTo>
                  <a:lnTo>
                    <a:pt x="1741" y="2639"/>
                  </a:lnTo>
                  <a:lnTo>
                    <a:pt x="1708" y="2623"/>
                  </a:lnTo>
                  <a:lnTo>
                    <a:pt x="1701" y="2625"/>
                  </a:lnTo>
                  <a:lnTo>
                    <a:pt x="1686" y="2630"/>
                  </a:lnTo>
                  <a:lnTo>
                    <a:pt x="1662" y="2634"/>
                  </a:lnTo>
                  <a:lnTo>
                    <a:pt x="1629" y="2641"/>
                  </a:lnTo>
                  <a:lnTo>
                    <a:pt x="1589" y="2647"/>
                  </a:lnTo>
                  <a:lnTo>
                    <a:pt x="1545" y="2654"/>
                  </a:lnTo>
                  <a:lnTo>
                    <a:pt x="1498" y="2656"/>
                  </a:lnTo>
                  <a:lnTo>
                    <a:pt x="1452" y="2654"/>
                  </a:lnTo>
                  <a:lnTo>
                    <a:pt x="1403" y="2650"/>
                  </a:lnTo>
                  <a:lnTo>
                    <a:pt x="1359" y="2639"/>
                  </a:lnTo>
                  <a:lnTo>
                    <a:pt x="1315" y="2621"/>
                  </a:lnTo>
                  <a:lnTo>
                    <a:pt x="1278" y="2597"/>
                  </a:lnTo>
                  <a:lnTo>
                    <a:pt x="1273" y="2597"/>
                  </a:lnTo>
                  <a:lnTo>
                    <a:pt x="1260" y="2599"/>
                  </a:lnTo>
                  <a:lnTo>
                    <a:pt x="1238" y="2599"/>
                  </a:lnTo>
                  <a:lnTo>
                    <a:pt x="1209" y="2599"/>
                  </a:lnTo>
                  <a:lnTo>
                    <a:pt x="1174" y="2597"/>
                  </a:lnTo>
                  <a:lnTo>
                    <a:pt x="1130" y="2594"/>
                  </a:lnTo>
                  <a:lnTo>
                    <a:pt x="1081" y="2588"/>
                  </a:lnTo>
                  <a:lnTo>
                    <a:pt x="1028" y="2579"/>
                  </a:lnTo>
                  <a:lnTo>
                    <a:pt x="971" y="2568"/>
                  </a:lnTo>
                  <a:lnTo>
                    <a:pt x="911" y="2550"/>
                  </a:lnTo>
                  <a:lnTo>
                    <a:pt x="847" y="2530"/>
                  </a:lnTo>
                  <a:lnTo>
                    <a:pt x="781" y="2504"/>
                  </a:lnTo>
                  <a:lnTo>
                    <a:pt x="713" y="2471"/>
                  </a:lnTo>
                  <a:lnTo>
                    <a:pt x="642" y="2433"/>
                  </a:lnTo>
                  <a:lnTo>
                    <a:pt x="574" y="2387"/>
                  </a:lnTo>
                  <a:lnTo>
                    <a:pt x="503" y="2334"/>
                  </a:lnTo>
                  <a:lnTo>
                    <a:pt x="435" y="2272"/>
                  </a:lnTo>
                  <a:lnTo>
                    <a:pt x="368" y="2202"/>
                  </a:lnTo>
                  <a:lnTo>
                    <a:pt x="304" y="2122"/>
                  </a:lnTo>
                  <a:lnTo>
                    <a:pt x="240" y="2034"/>
                  </a:lnTo>
                  <a:lnTo>
                    <a:pt x="183" y="1935"/>
                  </a:lnTo>
                  <a:lnTo>
                    <a:pt x="128" y="1825"/>
                  </a:lnTo>
                  <a:lnTo>
                    <a:pt x="79" y="1703"/>
                  </a:lnTo>
                  <a:lnTo>
                    <a:pt x="44" y="1589"/>
                  </a:lnTo>
                  <a:lnTo>
                    <a:pt x="17" y="1476"/>
                  </a:lnTo>
                  <a:lnTo>
                    <a:pt x="4" y="1364"/>
                  </a:lnTo>
                  <a:lnTo>
                    <a:pt x="0" y="1251"/>
                  </a:lnTo>
                  <a:lnTo>
                    <a:pt x="6" y="1141"/>
                  </a:lnTo>
                  <a:lnTo>
                    <a:pt x="22" y="1035"/>
                  </a:lnTo>
                  <a:lnTo>
                    <a:pt x="48" y="929"/>
                  </a:lnTo>
                  <a:lnTo>
                    <a:pt x="84" y="825"/>
                  </a:lnTo>
                  <a:lnTo>
                    <a:pt x="128" y="728"/>
                  </a:lnTo>
                  <a:lnTo>
                    <a:pt x="183" y="633"/>
                  </a:lnTo>
                  <a:lnTo>
                    <a:pt x="245" y="543"/>
                  </a:lnTo>
                  <a:lnTo>
                    <a:pt x="315" y="457"/>
                  </a:lnTo>
                  <a:lnTo>
                    <a:pt x="393" y="378"/>
                  </a:lnTo>
                  <a:lnTo>
                    <a:pt x="481" y="305"/>
                  </a:lnTo>
                  <a:lnTo>
                    <a:pt x="574" y="239"/>
                  </a:lnTo>
                  <a:lnTo>
                    <a:pt x="675" y="179"/>
                  </a:lnTo>
                  <a:lnTo>
                    <a:pt x="785" y="128"/>
                  </a:lnTo>
                  <a:lnTo>
                    <a:pt x="900" y="84"/>
                  </a:lnTo>
                  <a:lnTo>
                    <a:pt x="1022" y="49"/>
                  </a:lnTo>
                  <a:lnTo>
                    <a:pt x="1152" y="22"/>
                  </a:lnTo>
                  <a:lnTo>
                    <a:pt x="1286" y="7"/>
                  </a:lnTo>
                  <a:lnTo>
                    <a:pt x="1426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157"/>
            <p:cNvSpPr>
              <a:spLocks noEditPoints="1"/>
            </p:cNvSpPr>
            <p:nvPr/>
          </p:nvSpPr>
          <p:spPr bwMode="auto">
            <a:xfrm>
              <a:off x="-2049462" y="2676525"/>
              <a:ext cx="896938" cy="3095625"/>
            </a:xfrm>
            <a:custGeom>
              <a:avLst/>
              <a:gdLst>
                <a:gd name="T0" fmla="*/ 27 w 565"/>
                <a:gd name="T1" fmla="*/ 19 h 1950"/>
                <a:gd name="T2" fmla="*/ 119 w 565"/>
                <a:gd name="T3" fmla="*/ 97 h 1950"/>
                <a:gd name="T4" fmla="*/ 221 w 565"/>
                <a:gd name="T5" fmla="*/ 194 h 1950"/>
                <a:gd name="T6" fmla="*/ 309 w 565"/>
                <a:gd name="T7" fmla="*/ 293 h 1950"/>
                <a:gd name="T8" fmla="*/ 382 w 565"/>
                <a:gd name="T9" fmla="*/ 390 h 1950"/>
                <a:gd name="T10" fmla="*/ 442 w 565"/>
                <a:gd name="T11" fmla="*/ 487 h 1950"/>
                <a:gd name="T12" fmla="*/ 488 w 565"/>
                <a:gd name="T13" fmla="*/ 584 h 1950"/>
                <a:gd name="T14" fmla="*/ 523 w 565"/>
                <a:gd name="T15" fmla="*/ 679 h 1950"/>
                <a:gd name="T16" fmla="*/ 545 w 565"/>
                <a:gd name="T17" fmla="*/ 772 h 1950"/>
                <a:gd name="T18" fmla="*/ 561 w 565"/>
                <a:gd name="T19" fmla="*/ 864 h 1950"/>
                <a:gd name="T20" fmla="*/ 565 w 565"/>
                <a:gd name="T21" fmla="*/ 955 h 1950"/>
                <a:gd name="T22" fmla="*/ 561 w 565"/>
                <a:gd name="T23" fmla="*/ 1041 h 1950"/>
                <a:gd name="T24" fmla="*/ 550 w 565"/>
                <a:gd name="T25" fmla="*/ 1127 h 1950"/>
                <a:gd name="T26" fmla="*/ 532 w 565"/>
                <a:gd name="T27" fmla="*/ 1211 h 1950"/>
                <a:gd name="T28" fmla="*/ 508 w 565"/>
                <a:gd name="T29" fmla="*/ 1290 h 1950"/>
                <a:gd name="T30" fmla="*/ 479 w 565"/>
                <a:gd name="T31" fmla="*/ 1367 h 1950"/>
                <a:gd name="T32" fmla="*/ 446 w 565"/>
                <a:gd name="T33" fmla="*/ 1440 h 1950"/>
                <a:gd name="T34" fmla="*/ 411 w 565"/>
                <a:gd name="T35" fmla="*/ 1508 h 1950"/>
                <a:gd name="T36" fmla="*/ 373 w 565"/>
                <a:gd name="T37" fmla="*/ 1575 h 1950"/>
                <a:gd name="T38" fmla="*/ 336 w 565"/>
                <a:gd name="T39" fmla="*/ 1634 h 1950"/>
                <a:gd name="T40" fmla="*/ 296 w 565"/>
                <a:gd name="T41" fmla="*/ 1691 h 1950"/>
                <a:gd name="T42" fmla="*/ 256 w 565"/>
                <a:gd name="T43" fmla="*/ 1742 h 1950"/>
                <a:gd name="T44" fmla="*/ 219 w 565"/>
                <a:gd name="T45" fmla="*/ 1789 h 1950"/>
                <a:gd name="T46" fmla="*/ 183 w 565"/>
                <a:gd name="T47" fmla="*/ 1830 h 1950"/>
                <a:gd name="T48" fmla="*/ 150 w 565"/>
                <a:gd name="T49" fmla="*/ 1866 h 1950"/>
                <a:gd name="T50" fmla="*/ 122 w 565"/>
                <a:gd name="T51" fmla="*/ 1897 h 1950"/>
                <a:gd name="T52" fmla="*/ 99 w 565"/>
                <a:gd name="T53" fmla="*/ 1919 h 1950"/>
                <a:gd name="T54" fmla="*/ 80 w 565"/>
                <a:gd name="T55" fmla="*/ 1936 h 1950"/>
                <a:gd name="T56" fmla="*/ 69 w 565"/>
                <a:gd name="T57" fmla="*/ 1947 h 1950"/>
                <a:gd name="T58" fmla="*/ 64 w 565"/>
                <a:gd name="T59" fmla="*/ 1950 h 1950"/>
                <a:gd name="T60" fmla="*/ 144 w 565"/>
                <a:gd name="T61" fmla="*/ 1817 h 1950"/>
                <a:gd name="T62" fmla="*/ 210 w 565"/>
                <a:gd name="T63" fmla="*/ 1689 h 1950"/>
                <a:gd name="T64" fmla="*/ 265 w 565"/>
                <a:gd name="T65" fmla="*/ 1568 h 1950"/>
                <a:gd name="T66" fmla="*/ 311 w 565"/>
                <a:gd name="T67" fmla="*/ 1449 h 1950"/>
                <a:gd name="T68" fmla="*/ 349 w 565"/>
                <a:gd name="T69" fmla="*/ 1334 h 1950"/>
                <a:gd name="T70" fmla="*/ 375 w 565"/>
                <a:gd name="T71" fmla="*/ 1226 h 1950"/>
                <a:gd name="T72" fmla="*/ 395 w 565"/>
                <a:gd name="T73" fmla="*/ 1120 h 1950"/>
                <a:gd name="T74" fmla="*/ 406 w 565"/>
                <a:gd name="T75" fmla="*/ 1021 h 1950"/>
                <a:gd name="T76" fmla="*/ 411 w 565"/>
                <a:gd name="T77" fmla="*/ 926 h 1950"/>
                <a:gd name="T78" fmla="*/ 408 w 565"/>
                <a:gd name="T79" fmla="*/ 836 h 1950"/>
                <a:gd name="T80" fmla="*/ 400 w 565"/>
                <a:gd name="T81" fmla="*/ 750 h 1950"/>
                <a:gd name="T82" fmla="*/ 389 w 565"/>
                <a:gd name="T83" fmla="*/ 668 h 1950"/>
                <a:gd name="T84" fmla="*/ 371 w 565"/>
                <a:gd name="T85" fmla="*/ 591 h 1950"/>
                <a:gd name="T86" fmla="*/ 349 w 565"/>
                <a:gd name="T87" fmla="*/ 520 h 1950"/>
                <a:gd name="T88" fmla="*/ 325 w 565"/>
                <a:gd name="T89" fmla="*/ 452 h 1950"/>
                <a:gd name="T90" fmla="*/ 298 w 565"/>
                <a:gd name="T91" fmla="*/ 390 h 1950"/>
                <a:gd name="T92" fmla="*/ 269 w 565"/>
                <a:gd name="T93" fmla="*/ 333 h 1950"/>
                <a:gd name="T94" fmla="*/ 238 w 565"/>
                <a:gd name="T95" fmla="*/ 280 h 1950"/>
                <a:gd name="T96" fmla="*/ 208 w 565"/>
                <a:gd name="T97" fmla="*/ 231 h 1950"/>
                <a:gd name="T98" fmla="*/ 177 w 565"/>
                <a:gd name="T99" fmla="*/ 187 h 1950"/>
                <a:gd name="T100" fmla="*/ 146 w 565"/>
                <a:gd name="T101" fmla="*/ 147 h 1950"/>
                <a:gd name="T102" fmla="*/ 117 w 565"/>
                <a:gd name="T103" fmla="*/ 112 h 1950"/>
                <a:gd name="T104" fmla="*/ 91 w 565"/>
                <a:gd name="T105" fmla="*/ 81 h 1950"/>
                <a:gd name="T106" fmla="*/ 66 w 565"/>
                <a:gd name="T107" fmla="*/ 57 h 1950"/>
                <a:gd name="T108" fmla="*/ 44 w 565"/>
                <a:gd name="T109" fmla="*/ 35 h 1950"/>
                <a:gd name="T110" fmla="*/ 27 w 565"/>
                <a:gd name="T111" fmla="*/ 19 h 1950"/>
                <a:gd name="T112" fmla="*/ 0 w 565"/>
                <a:gd name="T113" fmla="*/ 0 h 1950"/>
                <a:gd name="T114" fmla="*/ 2 w 565"/>
                <a:gd name="T115" fmla="*/ 2 h 1950"/>
                <a:gd name="T116" fmla="*/ 11 w 565"/>
                <a:gd name="T117" fmla="*/ 8 h 1950"/>
                <a:gd name="T118" fmla="*/ 27 w 565"/>
                <a:gd name="T119" fmla="*/ 19 h 1950"/>
                <a:gd name="T120" fmla="*/ 27 w 565"/>
                <a:gd name="T121" fmla="*/ 19 h 1950"/>
                <a:gd name="T122" fmla="*/ 0 w 565"/>
                <a:gd name="T123" fmla="*/ 0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1950">
                  <a:moveTo>
                    <a:pt x="27" y="19"/>
                  </a:moveTo>
                  <a:lnTo>
                    <a:pt x="119" y="97"/>
                  </a:lnTo>
                  <a:lnTo>
                    <a:pt x="221" y="194"/>
                  </a:lnTo>
                  <a:lnTo>
                    <a:pt x="309" y="293"/>
                  </a:lnTo>
                  <a:lnTo>
                    <a:pt x="382" y="390"/>
                  </a:lnTo>
                  <a:lnTo>
                    <a:pt x="442" y="487"/>
                  </a:lnTo>
                  <a:lnTo>
                    <a:pt x="488" y="584"/>
                  </a:lnTo>
                  <a:lnTo>
                    <a:pt x="523" y="679"/>
                  </a:lnTo>
                  <a:lnTo>
                    <a:pt x="545" y="772"/>
                  </a:lnTo>
                  <a:lnTo>
                    <a:pt x="561" y="864"/>
                  </a:lnTo>
                  <a:lnTo>
                    <a:pt x="565" y="955"/>
                  </a:lnTo>
                  <a:lnTo>
                    <a:pt x="561" y="1041"/>
                  </a:lnTo>
                  <a:lnTo>
                    <a:pt x="550" y="1127"/>
                  </a:lnTo>
                  <a:lnTo>
                    <a:pt x="532" y="1211"/>
                  </a:lnTo>
                  <a:lnTo>
                    <a:pt x="508" y="1290"/>
                  </a:lnTo>
                  <a:lnTo>
                    <a:pt x="479" y="1367"/>
                  </a:lnTo>
                  <a:lnTo>
                    <a:pt x="446" y="1440"/>
                  </a:lnTo>
                  <a:lnTo>
                    <a:pt x="411" y="1508"/>
                  </a:lnTo>
                  <a:lnTo>
                    <a:pt x="373" y="1575"/>
                  </a:lnTo>
                  <a:lnTo>
                    <a:pt x="336" y="1634"/>
                  </a:lnTo>
                  <a:lnTo>
                    <a:pt x="296" y="1691"/>
                  </a:lnTo>
                  <a:lnTo>
                    <a:pt x="256" y="1742"/>
                  </a:lnTo>
                  <a:lnTo>
                    <a:pt x="219" y="1789"/>
                  </a:lnTo>
                  <a:lnTo>
                    <a:pt x="183" y="1830"/>
                  </a:lnTo>
                  <a:lnTo>
                    <a:pt x="150" y="1866"/>
                  </a:lnTo>
                  <a:lnTo>
                    <a:pt x="122" y="1897"/>
                  </a:lnTo>
                  <a:lnTo>
                    <a:pt x="99" y="1919"/>
                  </a:lnTo>
                  <a:lnTo>
                    <a:pt x="80" y="1936"/>
                  </a:lnTo>
                  <a:lnTo>
                    <a:pt x="69" y="1947"/>
                  </a:lnTo>
                  <a:lnTo>
                    <a:pt x="64" y="1950"/>
                  </a:lnTo>
                  <a:lnTo>
                    <a:pt x="144" y="1817"/>
                  </a:lnTo>
                  <a:lnTo>
                    <a:pt x="210" y="1689"/>
                  </a:lnTo>
                  <a:lnTo>
                    <a:pt x="265" y="1568"/>
                  </a:lnTo>
                  <a:lnTo>
                    <a:pt x="311" y="1449"/>
                  </a:lnTo>
                  <a:lnTo>
                    <a:pt x="349" y="1334"/>
                  </a:lnTo>
                  <a:lnTo>
                    <a:pt x="375" y="1226"/>
                  </a:lnTo>
                  <a:lnTo>
                    <a:pt x="395" y="1120"/>
                  </a:lnTo>
                  <a:lnTo>
                    <a:pt x="406" y="1021"/>
                  </a:lnTo>
                  <a:lnTo>
                    <a:pt x="411" y="926"/>
                  </a:lnTo>
                  <a:lnTo>
                    <a:pt x="408" y="836"/>
                  </a:lnTo>
                  <a:lnTo>
                    <a:pt x="400" y="750"/>
                  </a:lnTo>
                  <a:lnTo>
                    <a:pt x="389" y="668"/>
                  </a:lnTo>
                  <a:lnTo>
                    <a:pt x="371" y="591"/>
                  </a:lnTo>
                  <a:lnTo>
                    <a:pt x="349" y="520"/>
                  </a:lnTo>
                  <a:lnTo>
                    <a:pt x="325" y="452"/>
                  </a:lnTo>
                  <a:lnTo>
                    <a:pt x="298" y="390"/>
                  </a:lnTo>
                  <a:lnTo>
                    <a:pt x="269" y="333"/>
                  </a:lnTo>
                  <a:lnTo>
                    <a:pt x="238" y="280"/>
                  </a:lnTo>
                  <a:lnTo>
                    <a:pt x="208" y="231"/>
                  </a:lnTo>
                  <a:lnTo>
                    <a:pt x="177" y="187"/>
                  </a:lnTo>
                  <a:lnTo>
                    <a:pt x="146" y="147"/>
                  </a:lnTo>
                  <a:lnTo>
                    <a:pt x="117" y="112"/>
                  </a:lnTo>
                  <a:lnTo>
                    <a:pt x="91" y="81"/>
                  </a:lnTo>
                  <a:lnTo>
                    <a:pt x="66" y="57"/>
                  </a:lnTo>
                  <a:lnTo>
                    <a:pt x="44" y="35"/>
                  </a:lnTo>
                  <a:lnTo>
                    <a:pt x="27" y="19"/>
                  </a:lnTo>
                  <a:close/>
                  <a:moveTo>
                    <a:pt x="0" y="0"/>
                  </a:moveTo>
                  <a:lnTo>
                    <a:pt x="2" y="2"/>
                  </a:lnTo>
                  <a:lnTo>
                    <a:pt x="11" y="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158"/>
            <p:cNvSpPr>
              <a:spLocks/>
            </p:cNvSpPr>
            <p:nvPr/>
          </p:nvSpPr>
          <p:spPr bwMode="auto">
            <a:xfrm>
              <a:off x="-2827337" y="2543175"/>
              <a:ext cx="1236663" cy="3586163"/>
            </a:xfrm>
            <a:custGeom>
              <a:avLst/>
              <a:gdLst>
                <a:gd name="T0" fmla="*/ 99 w 779"/>
                <a:gd name="T1" fmla="*/ 2 h 2259"/>
                <a:gd name="T2" fmla="*/ 133 w 779"/>
                <a:gd name="T3" fmla="*/ 17 h 2259"/>
                <a:gd name="T4" fmla="*/ 192 w 779"/>
                <a:gd name="T5" fmla="*/ 50 h 2259"/>
                <a:gd name="T6" fmla="*/ 274 w 779"/>
                <a:gd name="T7" fmla="*/ 99 h 2259"/>
                <a:gd name="T8" fmla="*/ 367 w 779"/>
                <a:gd name="T9" fmla="*/ 167 h 2259"/>
                <a:gd name="T10" fmla="*/ 464 w 779"/>
                <a:gd name="T11" fmla="*/ 256 h 2259"/>
                <a:gd name="T12" fmla="*/ 559 w 779"/>
                <a:gd name="T13" fmla="*/ 362 h 2259"/>
                <a:gd name="T14" fmla="*/ 647 w 779"/>
                <a:gd name="T15" fmla="*/ 489 h 2259"/>
                <a:gd name="T16" fmla="*/ 715 w 779"/>
                <a:gd name="T17" fmla="*/ 637 h 2259"/>
                <a:gd name="T18" fmla="*/ 762 w 779"/>
                <a:gd name="T19" fmla="*/ 807 h 2259"/>
                <a:gd name="T20" fmla="*/ 779 w 779"/>
                <a:gd name="T21" fmla="*/ 999 h 2259"/>
                <a:gd name="T22" fmla="*/ 755 w 779"/>
                <a:gd name="T23" fmla="*/ 1237 h 2259"/>
                <a:gd name="T24" fmla="*/ 700 w 779"/>
                <a:gd name="T25" fmla="*/ 1475 h 2259"/>
                <a:gd name="T26" fmla="*/ 627 w 779"/>
                <a:gd name="T27" fmla="*/ 1676 h 2259"/>
                <a:gd name="T28" fmla="*/ 534 w 779"/>
                <a:gd name="T29" fmla="*/ 1842 h 2259"/>
                <a:gd name="T30" fmla="*/ 433 w 779"/>
                <a:gd name="T31" fmla="*/ 1976 h 2259"/>
                <a:gd name="T32" fmla="*/ 322 w 779"/>
                <a:gd name="T33" fmla="*/ 2082 h 2259"/>
                <a:gd name="T34" fmla="*/ 212 w 779"/>
                <a:gd name="T35" fmla="*/ 2164 h 2259"/>
                <a:gd name="T36" fmla="*/ 102 w 779"/>
                <a:gd name="T37" fmla="*/ 2221 h 2259"/>
                <a:gd name="T38" fmla="*/ 0 w 779"/>
                <a:gd name="T39" fmla="*/ 2259 h 2259"/>
                <a:gd name="T40" fmla="*/ 16 w 779"/>
                <a:gd name="T41" fmla="*/ 2243 h 2259"/>
                <a:gd name="T42" fmla="*/ 58 w 779"/>
                <a:gd name="T43" fmla="*/ 2199 h 2259"/>
                <a:gd name="T44" fmla="*/ 119 w 779"/>
                <a:gd name="T45" fmla="*/ 2124 h 2259"/>
                <a:gd name="T46" fmla="*/ 192 w 779"/>
                <a:gd name="T47" fmla="*/ 2025 h 2259"/>
                <a:gd name="T48" fmla="*/ 269 w 779"/>
                <a:gd name="T49" fmla="*/ 1901 h 2259"/>
                <a:gd name="T50" fmla="*/ 347 w 779"/>
                <a:gd name="T51" fmla="*/ 1756 h 2259"/>
                <a:gd name="T52" fmla="*/ 413 w 779"/>
                <a:gd name="T53" fmla="*/ 1588 h 2259"/>
                <a:gd name="T54" fmla="*/ 461 w 779"/>
                <a:gd name="T55" fmla="*/ 1403 h 2259"/>
                <a:gd name="T56" fmla="*/ 488 w 779"/>
                <a:gd name="T57" fmla="*/ 1198 h 2259"/>
                <a:gd name="T58" fmla="*/ 484 w 779"/>
                <a:gd name="T59" fmla="*/ 970 h 2259"/>
                <a:gd name="T60" fmla="*/ 453 w 779"/>
                <a:gd name="T61" fmla="*/ 752 h 2259"/>
                <a:gd name="T62" fmla="*/ 402 w 779"/>
                <a:gd name="T63" fmla="*/ 558 h 2259"/>
                <a:gd name="T64" fmla="*/ 338 w 779"/>
                <a:gd name="T65" fmla="*/ 392 h 2259"/>
                <a:gd name="T66" fmla="*/ 269 w 779"/>
                <a:gd name="T67" fmla="*/ 253 h 2259"/>
                <a:gd name="T68" fmla="*/ 203 w 779"/>
                <a:gd name="T69" fmla="*/ 143 h 2259"/>
                <a:gd name="T70" fmla="*/ 148 w 779"/>
                <a:gd name="T71" fmla="*/ 64 h 2259"/>
                <a:gd name="T72" fmla="*/ 108 w 779"/>
                <a:gd name="T73" fmla="*/ 15 h 2259"/>
                <a:gd name="T74" fmla="*/ 95 w 779"/>
                <a:gd name="T75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259">
                  <a:moveTo>
                    <a:pt x="95" y="0"/>
                  </a:moveTo>
                  <a:lnTo>
                    <a:pt x="99" y="2"/>
                  </a:lnTo>
                  <a:lnTo>
                    <a:pt x="113" y="6"/>
                  </a:lnTo>
                  <a:lnTo>
                    <a:pt x="133" y="17"/>
                  </a:lnTo>
                  <a:lnTo>
                    <a:pt x="159" y="31"/>
                  </a:lnTo>
                  <a:lnTo>
                    <a:pt x="192" y="50"/>
                  </a:lnTo>
                  <a:lnTo>
                    <a:pt x="232" y="73"/>
                  </a:lnTo>
                  <a:lnTo>
                    <a:pt x="274" y="99"/>
                  </a:lnTo>
                  <a:lnTo>
                    <a:pt x="318" y="132"/>
                  </a:lnTo>
                  <a:lnTo>
                    <a:pt x="367" y="167"/>
                  </a:lnTo>
                  <a:lnTo>
                    <a:pt x="415" y="209"/>
                  </a:lnTo>
                  <a:lnTo>
                    <a:pt x="464" y="256"/>
                  </a:lnTo>
                  <a:lnTo>
                    <a:pt x="512" y="306"/>
                  </a:lnTo>
                  <a:lnTo>
                    <a:pt x="559" y="362"/>
                  </a:lnTo>
                  <a:lnTo>
                    <a:pt x="605" y="423"/>
                  </a:lnTo>
                  <a:lnTo>
                    <a:pt x="647" y="489"/>
                  </a:lnTo>
                  <a:lnTo>
                    <a:pt x="684" y="560"/>
                  </a:lnTo>
                  <a:lnTo>
                    <a:pt x="715" y="637"/>
                  </a:lnTo>
                  <a:lnTo>
                    <a:pt x="742" y="719"/>
                  </a:lnTo>
                  <a:lnTo>
                    <a:pt x="762" y="807"/>
                  </a:lnTo>
                  <a:lnTo>
                    <a:pt x="775" y="900"/>
                  </a:lnTo>
                  <a:lnTo>
                    <a:pt x="779" y="999"/>
                  </a:lnTo>
                  <a:lnTo>
                    <a:pt x="773" y="1103"/>
                  </a:lnTo>
                  <a:lnTo>
                    <a:pt x="755" y="1237"/>
                  </a:lnTo>
                  <a:lnTo>
                    <a:pt x="731" y="1361"/>
                  </a:lnTo>
                  <a:lnTo>
                    <a:pt x="700" y="1475"/>
                  </a:lnTo>
                  <a:lnTo>
                    <a:pt x="667" y="1581"/>
                  </a:lnTo>
                  <a:lnTo>
                    <a:pt x="627" y="1676"/>
                  </a:lnTo>
                  <a:lnTo>
                    <a:pt x="583" y="1764"/>
                  </a:lnTo>
                  <a:lnTo>
                    <a:pt x="534" y="1842"/>
                  </a:lnTo>
                  <a:lnTo>
                    <a:pt x="486" y="1914"/>
                  </a:lnTo>
                  <a:lnTo>
                    <a:pt x="433" y="1976"/>
                  </a:lnTo>
                  <a:lnTo>
                    <a:pt x="378" y="2034"/>
                  </a:lnTo>
                  <a:lnTo>
                    <a:pt x="322" y="2082"/>
                  </a:lnTo>
                  <a:lnTo>
                    <a:pt x="267" y="2126"/>
                  </a:lnTo>
                  <a:lnTo>
                    <a:pt x="212" y="2164"/>
                  </a:lnTo>
                  <a:lnTo>
                    <a:pt x="157" y="2195"/>
                  </a:lnTo>
                  <a:lnTo>
                    <a:pt x="102" y="2221"/>
                  </a:lnTo>
                  <a:lnTo>
                    <a:pt x="51" y="2243"/>
                  </a:lnTo>
                  <a:lnTo>
                    <a:pt x="0" y="2259"/>
                  </a:lnTo>
                  <a:lnTo>
                    <a:pt x="5" y="2254"/>
                  </a:lnTo>
                  <a:lnTo>
                    <a:pt x="16" y="2243"/>
                  </a:lnTo>
                  <a:lnTo>
                    <a:pt x="35" y="2225"/>
                  </a:lnTo>
                  <a:lnTo>
                    <a:pt x="58" y="2199"/>
                  </a:lnTo>
                  <a:lnTo>
                    <a:pt x="86" y="2166"/>
                  </a:lnTo>
                  <a:lnTo>
                    <a:pt x="119" y="2124"/>
                  </a:lnTo>
                  <a:lnTo>
                    <a:pt x="155" y="2078"/>
                  </a:lnTo>
                  <a:lnTo>
                    <a:pt x="192" y="2025"/>
                  </a:lnTo>
                  <a:lnTo>
                    <a:pt x="232" y="1967"/>
                  </a:lnTo>
                  <a:lnTo>
                    <a:pt x="269" y="1901"/>
                  </a:lnTo>
                  <a:lnTo>
                    <a:pt x="309" y="1831"/>
                  </a:lnTo>
                  <a:lnTo>
                    <a:pt x="347" y="1756"/>
                  </a:lnTo>
                  <a:lnTo>
                    <a:pt x="382" y="1674"/>
                  </a:lnTo>
                  <a:lnTo>
                    <a:pt x="413" y="1588"/>
                  </a:lnTo>
                  <a:lnTo>
                    <a:pt x="439" y="1498"/>
                  </a:lnTo>
                  <a:lnTo>
                    <a:pt x="461" y="1403"/>
                  </a:lnTo>
                  <a:lnTo>
                    <a:pt x="479" y="1301"/>
                  </a:lnTo>
                  <a:lnTo>
                    <a:pt x="488" y="1198"/>
                  </a:lnTo>
                  <a:lnTo>
                    <a:pt x="490" y="1092"/>
                  </a:lnTo>
                  <a:lnTo>
                    <a:pt x="484" y="970"/>
                  </a:lnTo>
                  <a:lnTo>
                    <a:pt x="470" y="858"/>
                  </a:lnTo>
                  <a:lnTo>
                    <a:pt x="453" y="752"/>
                  </a:lnTo>
                  <a:lnTo>
                    <a:pt x="428" y="650"/>
                  </a:lnTo>
                  <a:lnTo>
                    <a:pt x="402" y="558"/>
                  </a:lnTo>
                  <a:lnTo>
                    <a:pt x="371" y="472"/>
                  </a:lnTo>
                  <a:lnTo>
                    <a:pt x="338" y="392"/>
                  </a:lnTo>
                  <a:lnTo>
                    <a:pt x="305" y="320"/>
                  </a:lnTo>
                  <a:lnTo>
                    <a:pt x="269" y="253"/>
                  </a:lnTo>
                  <a:lnTo>
                    <a:pt x="236" y="194"/>
                  </a:lnTo>
                  <a:lnTo>
                    <a:pt x="203" y="143"/>
                  </a:lnTo>
                  <a:lnTo>
                    <a:pt x="175" y="99"/>
                  </a:lnTo>
                  <a:lnTo>
                    <a:pt x="148" y="64"/>
                  </a:lnTo>
                  <a:lnTo>
                    <a:pt x="126" y="35"/>
                  </a:lnTo>
                  <a:lnTo>
                    <a:pt x="108" y="15"/>
                  </a:lnTo>
                  <a:lnTo>
                    <a:pt x="97" y="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159"/>
            <p:cNvSpPr>
              <a:spLocks/>
            </p:cNvSpPr>
            <p:nvPr/>
          </p:nvSpPr>
          <p:spPr bwMode="auto">
            <a:xfrm>
              <a:off x="-5121275" y="2398713"/>
              <a:ext cx="2854325" cy="3813175"/>
            </a:xfrm>
            <a:custGeom>
              <a:avLst/>
              <a:gdLst>
                <a:gd name="T0" fmla="*/ 1220 w 1798"/>
                <a:gd name="T1" fmla="*/ 5 h 2402"/>
                <a:gd name="T2" fmla="*/ 1322 w 1798"/>
                <a:gd name="T3" fmla="*/ 42 h 2402"/>
                <a:gd name="T4" fmla="*/ 1463 w 1798"/>
                <a:gd name="T5" fmla="*/ 139 h 2402"/>
                <a:gd name="T6" fmla="*/ 1613 w 1798"/>
                <a:gd name="T7" fmla="*/ 331 h 2402"/>
                <a:gd name="T8" fmla="*/ 1737 w 1798"/>
                <a:gd name="T9" fmla="*/ 644 h 2402"/>
                <a:gd name="T10" fmla="*/ 1798 w 1798"/>
                <a:gd name="T11" fmla="*/ 1110 h 2402"/>
                <a:gd name="T12" fmla="*/ 1759 w 1798"/>
                <a:gd name="T13" fmla="*/ 1575 h 2402"/>
                <a:gd name="T14" fmla="*/ 1631 w 1798"/>
                <a:gd name="T15" fmla="*/ 1917 h 2402"/>
                <a:gd name="T16" fmla="*/ 1456 w 1798"/>
                <a:gd name="T17" fmla="*/ 2153 h 2402"/>
                <a:gd name="T18" fmla="*/ 1280 w 1798"/>
                <a:gd name="T19" fmla="*/ 2303 h 2402"/>
                <a:gd name="T20" fmla="*/ 1141 w 1798"/>
                <a:gd name="T21" fmla="*/ 2380 h 2402"/>
                <a:gd name="T22" fmla="*/ 1085 w 1798"/>
                <a:gd name="T23" fmla="*/ 2402 h 2402"/>
                <a:gd name="T24" fmla="*/ 1110 w 1798"/>
                <a:gd name="T25" fmla="*/ 2327 h 2402"/>
                <a:gd name="T26" fmla="*/ 1158 w 1798"/>
                <a:gd name="T27" fmla="*/ 2162 h 2402"/>
                <a:gd name="T28" fmla="*/ 1194 w 1798"/>
                <a:gd name="T29" fmla="*/ 2001 h 2402"/>
                <a:gd name="T30" fmla="*/ 1174 w 1798"/>
                <a:gd name="T31" fmla="*/ 1933 h 2402"/>
                <a:gd name="T32" fmla="*/ 1136 w 1798"/>
                <a:gd name="T33" fmla="*/ 1944 h 2402"/>
                <a:gd name="T34" fmla="*/ 1132 w 1798"/>
                <a:gd name="T35" fmla="*/ 1988 h 2402"/>
                <a:gd name="T36" fmla="*/ 1090 w 1798"/>
                <a:gd name="T37" fmla="*/ 2125 h 2402"/>
                <a:gd name="T38" fmla="*/ 964 w 1798"/>
                <a:gd name="T39" fmla="*/ 2294 h 2402"/>
                <a:gd name="T40" fmla="*/ 840 w 1798"/>
                <a:gd name="T41" fmla="*/ 2350 h 2402"/>
                <a:gd name="T42" fmla="*/ 768 w 1798"/>
                <a:gd name="T43" fmla="*/ 2339 h 2402"/>
                <a:gd name="T44" fmla="*/ 679 w 1798"/>
                <a:gd name="T45" fmla="*/ 2248 h 2402"/>
                <a:gd name="T46" fmla="*/ 602 w 1798"/>
                <a:gd name="T47" fmla="*/ 2039 h 2402"/>
                <a:gd name="T48" fmla="*/ 582 w 1798"/>
                <a:gd name="T49" fmla="*/ 1723 h 2402"/>
                <a:gd name="T50" fmla="*/ 569 w 1798"/>
                <a:gd name="T51" fmla="*/ 1600 h 2402"/>
                <a:gd name="T52" fmla="*/ 538 w 1798"/>
                <a:gd name="T53" fmla="*/ 1628 h 2402"/>
                <a:gd name="T54" fmla="*/ 507 w 1798"/>
                <a:gd name="T55" fmla="*/ 1747 h 2402"/>
                <a:gd name="T56" fmla="*/ 485 w 1798"/>
                <a:gd name="T57" fmla="*/ 1891 h 2402"/>
                <a:gd name="T58" fmla="*/ 483 w 1798"/>
                <a:gd name="T59" fmla="*/ 2054 h 2402"/>
                <a:gd name="T60" fmla="*/ 481 w 1798"/>
                <a:gd name="T61" fmla="*/ 2222 h 2402"/>
                <a:gd name="T62" fmla="*/ 430 w 1798"/>
                <a:gd name="T63" fmla="*/ 2292 h 2402"/>
                <a:gd name="T64" fmla="*/ 326 w 1798"/>
                <a:gd name="T65" fmla="*/ 2222 h 2402"/>
                <a:gd name="T66" fmla="*/ 172 w 1798"/>
                <a:gd name="T67" fmla="*/ 2016 h 2402"/>
                <a:gd name="T68" fmla="*/ 39 w 1798"/>
                <a:gd name="T69" fmla="*/ 1686 h 2402"/>
                <a:gd name="T70" fmla="*/ 2 w 1798"/>
                <a:gd name="T71" fmla="*/ 1255 h 2402"/>
                <a:gd name="T72" fmla="*/ 77 w 1798"/>
                <a:gd name="T73" fmla="*/ 830 h 2402"/>
                <a:gd name="T74" fmla="*/ 240 w 1798"/>
                <a:gd name="T75" fmla="*/ 444 h 2402"/>
                <a:gd name="T76" fmla="*/ 476 w 1798"/>
                <a:gd name="T77" fmla="*/ 157 h 2402"/>
                <a:gd name="T78" fmla="*/ 761 w 1798"/>
                <a:gd name="T79" fmla="*/ 31 h 2402"/>
                <a:gd name="T80" fmla="*/ 776 w 1798"/>
                <a:gd name="T81" fmla="*/ 53 h 2402"/>
                <a:gd name="T82" fmla="*/ 726 w 1798"/>
                <a:gd name="T83" fmla="*/ 128 h 2402"/>
                <a:gd name="T84" fmla="*/ 657 w 1798"/>
                <a:gd name="T85" fmla="*/ 276 h 2402"/>
                <a:gd name="T86" fmla="*/ 607 w 1798"/>
                <a:gd name="T87" fmla="*/ 516 h 2402"/>
                <a:gd name="T88" fmla="*/ 584 w 1798"/>
                <a:gd name="T89" fmla="*/ 730 h 2402"/>
                <a:gd name="T90" fmla="*/ 593 w 1798"/>
                <a:gd name="T91" fmla="*/ 788 h 2402"/>
                <a:gd name="T92" fmla="*/ 631 w 1798"/>
                <a:gd name="T93" fmla="*/ 741 h 2402"/>
                <a:gd name="T94" fmla="*/ 708 w 1798"/>
                <a:gd name="T95" fmla="*/ 567 h 2402"/>
                <a:gd name="T96" fmla="*/ 827 w 1798"/>
                <a:gd name="T97" fmla="*/ 241 h 2402"/>
                <a:gd name="T98" fmla="*/ 935 w 1798"/>
                <a:gd name="T99" fmla="*/ 58 h 2402"/>
                <a:gd name="T100" fmla="*/ 1028 w 1798"/>
                <a:gd name="T101" fmla="*/ 89 h 2402"/>
                <a:gd name="T102" fmla="*/ 1112 w 1798"/>
                <a:gd name="T103" fmla="*/ 307 h 2402"/>
                <a:gd name="T104" fmla="*/ 1163 w 1798"/>
                <a:gd name="T105" fmla="*/ 616 h 2402"/>
                <a:gd name="T106" fmla="*/ 1180 w 1798"/>
                <a:gd name="T107" fmla="*/ 664 h 2402"/>
                <a:gd name="T108" fmla="*/ 1220 w 1798"/>
                <a:gd name="T109" fmla="*/ 528 h 2402"/>
                <a:gd name="T110" fmla="*/ 1233 w 1798"/>
                <a:gd name="T111" fmla="*/ 274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8" h="2402">
                  <a:moveTo>
                    <a:pt x="1194" y="0"/>
                  </a:moveTo>
                  <a:lnTo>
                    <a:pt x="1198" y="0"/>
                  </a:lnTo>
                  <a:lnTo>
                    <a:pt x="1207" y="3"/>
                  </a:lnTo>
                  <a:lnTo>
                    <a:pt x="1220" y="5"/>
                  </a:lnTo>
                  <a:lnTo>
                    <a:pt x="1240" y="9"/>
                  </a:lnTo>
                  <a:lnTo>
                    <a:pt x="1264" y="18"/>
                  </a:lnTo>
                  <a:lnTo>
                    <a:pt x="1291" y="27"/>
                  </a:lnTo>
                  <a:lnTo>
                    <a:pt x="1322" y="42"/>
                  </a:lnTo>
                  <a:lnTo>
                    <a:pt x="1355" y="60"/>
                  </a:lnTo>
                  <a:lnTo>
                    <a:pt x="1390" y="82"/>
                  </a:lnTo>
                  <a:lnTo>
                    <a:pt x="1425" y="108"/>
                  </a:lnTo>
                  <a:lnTo>
                    <a:pt x="1463" y="139"/>
                  </a:lnTo>
                  <a:lnTo>
                    <a:pt x="1503" y="179"/>
                  </a:lnTo>
                  <a:lnTo>
                    <a:pt x="1540" y="223"/>
                  </a:lnTo>
                  <a:lnTo>
                    <a:pt x="1578" y="274"/>
                  </a:lnTo>
                  <a:lnTo>
                    <a:pt x="1613" y="331"/>
                  </a:lnTo>
                  <a:lnTo>
                    <a:pt x="1648" y="397"/>
                  </a:lnTo>
                  <a:lnTo>
                    <a:pt x="1681" y="470"/>
                  </a:lnTo>
                  <a:lnTo>
                    <a:pt x="1710" y="554"/>
                  </a:lnTo>
                  <a:lnTo>
                    <a:pt x="1737" y="644"/>
                  </a:lnTo>
                  <a:lnTo>
                    <a:pt x="1759" y="746"/>
                  </a:lnTo>
                  <a:lnTo>
                    <a:pt x="1778" y="856"/>
                  </a:lnTo>
                  <a:lnTo>
                    <a:pt x="1792" y="978"/>
                  </a:lnTo>
                  <a:lnTo>
                    <a:pt x="1798" y="1110"/>
                  </a:lnTo>
                  <a:lnTo>
                    <a:pt x="1798" y="1240"/>
                  </a:lnTo>
                  <a:lnTo>
                    <a:pt x="1792" y="1359"/>
                  </a:lnTo>
                  <a:lnTo>
                    <a:pt x="1778" y="1472"/>
                  </a:lnTo>
                  <a:lnTo>
                    <a:pt x="1759" y="1575"/>
                  </a:lnTo>
                  <a:lnTo>
                    <a:pt x="1732" y="1670"/>
                  </a:lnTo>
                  <a:lnTo>
                    <a:pt x="1703" y="1761"/>
                  </a:lnTo>
                  <a:lnTo>
                    <a:pt x="1668" y="1842"/>
                  </a:lnTo>
                  <a:lnTo>
                    <a:pt x="1631" y="1917"/>
                  </a:lnTo>
                  <a:lnTo>
                    <a:pt x="1589" y="1986"/>
                  </a:lnTo>
                  <a:lnTo>
                    <a:pt x="1547" y="2047"/>
                  </a:lnTo>
                  <a:lnTo>
                    <a:pt x="1500" y="2102"/>
                  </a:lnTo>
                  <a:lnTo>
                    <a:pt x="1456" y="2153"/>
                  </a:lnTo>
                  <a:lnTo>
                    <a:pt x="1410" y="2197"/>
                  </a:lnTo>
                  <a:lnTo>
                    <a:pt x="1366" y="2237"/>
                  </a:lnTo>
                  <a:lnTo>
                    <a:pt x="1322" y="2272"/>
                  </a:lnTo>
                  <a:lnTo>
                    <a:pt x="1280" y="2303"/>
                  </a:lnTo>
                  <a:lnTo>
                    <a:pt x="1240" y="2327"/>
                  </a:lnTo>
                  <a:lnTo>
                    <a:pt x="1202" y="2350"/>
                  </a:lnTo>
                  <a:lnTo>
                    <a:pt x="1169" y="2365"/>
                  </a:lnTo>
                  <a:lnTo>
                    <a:pt x="1141" y="2380"/>
                  </a:lnTo>
                  <a:lnTo>
                    <a:pt x="1119" y="2389"/>
                  </a:lnTo>
                  <a:lnTo>
                    <a:pt x="1101" y="2396"/>
                  </a:lnTo>
                  <a:lnTo>
                    <a:pt x="1090" y="2400"/>
                  </a:lnTo>
                  <a:lnTo>
                    <a:pt x="1085" y="2402"/>
                  </a:lnTo>
                  <a:lnTo>
                    <a:pt x="1088" y="2396"/>
                  </a:lnTo>
                  <a:lnTo>
                    <a:pt x="1092" y="2380"/>
                  </a:lnTo>
                  <a:lnTo>
                    <a:pt x="1101" y="2356"/>
                  </a:lnTo>
                  <a:lnTo>
                    <a:pt x="1110" y="2327"/>
                  </a:lnTo>
                  <a:lnTo>
                    <a:pt x="1123" y="2290"/>
                  </a:lnTo>
                  <a:lnTo>
                    <a:pt x="1134" y="2250"/>
                  </a:lnTo>
                  <a:lnTo>
                    <a:pt x="1147" y="2206"/>
                  </a:lnTo>
                  <a:lnTo>
                    <a:pt x="1158" y="2162"/>
                  </a:lnTo>
                  <a:lnTo>
                    <a:pt x="1169" y="2118"/>
                  </a:lnTo>
                  <a:lnTo>
                    <a:pt x="1180" y="2076"/>
                  </a:lnTo>
                  <a:lnTo>
                    <a:pt x="1187" y="2036"/>
                  </a:lnTo>
                  <a:lnTo>
                    <a:pt x="1194" y="2001"/>
                  </a:lnTo>
                  <a:lnTo>
                    <a:pt x="1194" y="1970"/>
                  </a:lnTo>
                  <a:lnTo>
                    <a:pt x="1191" y="1948"/>
                  </a:lnTo>
                  <a:lnTo>
                    <a:pt x="1185" y="1935"/>
                  </a:lnTo>
                  <a:lnTo>
                    <a:pt x="1174" y="1933"/>
                  </a:lnTo>
                  <a:lnTo>
                    <a:pt x="1156" y="1935"/>
                  </a:lnTo>
                  <a:lnTo>
                    <a:pt x="1145" y="1937"/>
                  </a:lnTo>
                  <a:lnTo>
                    <a:pt x="1138" y="1939"/>
                  </a:lnTo>
                  <a:lnTo>
                    <a:pt x="1136" y="1944"/>
                  </a:lnTo>
                  <a:lnTo>
                    <a:pt x="1134" y="1948"/>
                  </a:lnTo>
                  <a:lnTo>
                    <a:pt x="1134" y="1957"/>
                  </a:lnTo>
                  <a:lnTo>
                    <a:pt x="1134" y="1970"/>
                  </a:lnTo>
                  <a:lnTo>
                    <a:pt x="1132" y="1988"/>
                  </a:lnTo>
                  <a:lnTo>
                    <a:pt x="1127" y="2010"/>
                  </a:lnTo>
                  <a:lnTo>
                    <a:pt x="1121" y="2041"/>
                  </a:lnTo>
                  <a:lnTo>
                    <a:pt x="1107" y="2078"/>
                  </a:lnTo>
                  <a:lnTo>
                    <a:pt x="1090" y="2125"/>
                  </a:lnTo>
                  <a:lnTo>
                    <a:pt x="1061" y="2182"/>
                  </a:lnTo>
                  <a:lnTo>
                    <a:pt x="1030" y="2228"/>
                  </a:lnTo>
                  <a:lnTo>
                    <a:pt x="997" y="2266"/>
                  </a:lnTo>
                  <a:lnTo>
                    <a:pt x="964" y="2294"/>
                  </a:lnTo>
                  <a:lnTo>
                    <a:pt x="931" y="2316"/>
                  </a:lnTo>
                  <a:lnTo>
                    <a:pt x="898" y="2332"/>
                  </a:lnTo>
                  <a:lnTo>
                    <a:pt x="867" y="2343"/>
                  </a:lnTo>
                  <a:lnTo>
                    <a:pt x="840" y="2350"/>
                  </a:lnTo>
                  <a:lnTo>
                    <a:pt x="816" y="2352"/>
                  </a:lnTo>
                  <a:lnTo>
                    <a:pt x="799" y="2350"/>
                  </a:lnTo>
                  <a:lnTo>
                    <a:pt x="785" y="2347"/>
                  </a:lnTo>
                  <a:lnTo>
                    <a:pt x="768" y="2339"/>
                  </a:lnTo>
                  <a:lnTo>
                    <a:pt x="748" y="2325"/>
                  </a:lnTo>
                  <a:lnTo>
                    <a:pt x="726" y="2305"/>
                  </a:lnTo>
                  <a:lnTo>
                    <a:pt x="704" y="2281"/>
                  </a:lnTo>
                  <a:lnTo>
                    <a:pt x="679" y="2248"/>
                  </a:lnTo>
                  <a:lnTo>
                    <a:pt x="657" y="2208"/>
                  </a:lnTo>
                  <a:lnTo>
                    <a:pt x="637" y="2160"/>
                  </a:lnTo>
                  <a:lnTo>
                    <a:pt x="618" y="2105"/>
                  </a:lnTo>
                  <a:lnTo>
                    <a:pt x="602" y="2039"/>
                  </a:lnTo>
                  <a:lnTo>
                    <a:pt x="591" y="1966"/>
                  </a:lnTo>
                  <a:lnTo>
                    <a:pt x="584" y="1880"/>
                  </a:lnTo>
                  <a:lnTo>
                    <a:pt x="582" y="1785"/>
                  </a:lnTo>
                  <a:lnTo>
                    <a:pt x="582" y="1723"/>
                  </a:lnTo>
                  <a:lnTo>
                    <a:pt x="580" y="1675"/>
                  </a:lnTo>
                  <a:lnTo>
                    <a:pt x="578" y="1639"/>
                  </a:lnTo>
                  <a:lnTo>
                    <a:pt x="573" y="1615"/>
                  </a:lnTo>
                  <a:lnTo>
                    <a:pt x="569" y="1600"/>
                  </a:lnTo>
                  <a:lnTo>
                    <a:pt x="562" y="1595"/>
                  </a:lnTo>
                  <a:lnTo>
                    <a:pt x="554" y="1600"/>
                  </a:lnTo>
                  <a:lnTo>
                    <a:pt x="547" y="1611"/>
                  </a:lnTo>
                  <a:lnTo>
                    <a:pt x="538" y="1628"/>
                  </a:lnTo>
                  <a:lnTo>
                    <a:pt x="529" y="1652"/>
                  </a:lnTo>
                  <a:lnTo>
                    <a:pt x="523" y="1681"/>
                  </a:lnTo>
                  <a:lnTo>
                    <a:pt x="514" y="1712"/>
                  </a:lnTo>
                  <a:lnTo>
                    <a:pt x="507" y="1747"/>
                  </a:lnTo>
                  <a:lnTo>
                    <a:pt x="501" y="1783"/>
                  </a:lnTo>
                  <a:lnTo>
                    <a:pt x="494" y="1818"/>
                  </a:lnTo>
                  <a:lnTo>
                    <a:pt x="490" y="1855"/>
                  </a:lnTo>
                  <a:lnTo>
                    <a:pt x="485" y="1891"/>
                  </a:lnTo>
                  <a:lnTo>
                    <a:pt x="483" y="1922"/>
                  </a:lnTo>
                  <a:lnTo>
                    <a:pt x="481" y="1952"/>
                  </a:lnTo>
                  <a:lnTo>
                    <a:pt x="483" y="2003"/>
                  </a:lnTo>
                  <a:lnTo>
                    <a:pt x="483" y="2054"/>
                  </a:lnTo>
                  <a:lnTo>
                    <a:pt x="485" y="2102"/>
                  </a:lnTo>
                  <a:lnTo>
                    <a:pt x="485" y="2147"/>
                  </a:lnTo>
                  <a:lnTo>
                    <a:pt x="483" y="2186"/>
                  </a:lnTo>
                  <a:lnTo>
                    <a:pt x="481" y="2222"/>
                  </a:lnTo>
                  <a:lnTo>
                    <a:pt x="474" y="2252"/>
                  </a:lnTo>
                  <a:lnTo>
                    <a:pt x="463" y="2275"/>
                  </a:lnTo>
                  <a:lnTo>
                    <a:pt x="450" y="2288"/>
                  </a:lnTo>
                  <a:lnTo>
                    <a:pt x="430" y="2292"/>
                  </a:lnTo>
                  <a:lnTo>
                    <a:pt x="412" y="2288"/>
                  </a:lnTo>
                  <a:lnTo>
                    <a:pt x="388" y="2275"/>
                  </a:lnTo>
                  <a:lnTo>
                    <a:pt x="359" y="2252"/>
                  </a:lnTo>
                  <a:lnTo>
                    <a:pt x="326" y="2222"/>
                  </a:lnTo>
                  <a:lnTo>
                    <a:pt x="289" y="2182"/>
                  </a:lnTo>
                  <a:lnTo>
                    <a:pt x="249" y="2136"/>
                  </a:lnTo>
                  <a:lnTo>
                    <a:pt x="211" y="2078"/>
                  </a:lnTo>
                  <a:lnTo>
                    <a:pt x="172" y="2016"/>
                  </a:lnTo>
                  <a:lnTo>
                    <a:pt x="134" y="1944"/>
                  </a:lnTo>
                  <a:lnTo>
                    <a:pt x="99" y="1864"/>
                  </a:lnTo>
                  <a:lnTo>
                    <a:pt x="66" y="1778"/>
                  </a:lnTo>
                  <a:lnTo>
                    <a:pt x="39" y="1686"/>
                  </a:lnTo>
                  <a:lnTo>
                    <a:pt x="19" y="1584"/>
                  </a:lnTo>
                  <a:lnTo>
                    <a:pt x="4" y="1476"/>
                  </a:lnTo>
                  <a:lnTo>
                    <a:pt x="0" y="1361"/>
                  </a:lnTo>
                  <a:lnTo>
                    <a:pt x="2" y="1255"/>
                  </a:lnTo>
                  <a:lnTo>
                    <a:pt x="11" y="1150"/>
                  </a:lnTo>
                  <a:lnTo>
                    <a:pt x="26" y="1041"/>
                  </a:lnTo>
                  <a:lnTo>
                    <a:pt x="48" y="936"/>
                  </a:lnTo>
                  <a:lnTo>
                    <a:pt x="77" y="830"/>
                  </a:lnTo>
                  <a:lnTo>
                    <a:pt x="110" y="728"/>
                  </a:lnTo>
                  <a:lnTo>
                    <a:pt x="147" y="629"/>
                  </a:lnTo>
                  <a:lnTo>
                    <a:pt x="192" y="532"/>
                  </a:lnTo>
                  <a:lnTo>
                    <a:pt x="240" y="444"/>
                  </a:lnTo>
                  <a:lnTo>
                    <a:pt x="293" y="360"/>
                  </a:lnTo>
                  <a:lnTo>
                    <a:pt x="350" y="283"/>
                  </a:lnTo>
                  <a:lnTo>
                    <a:pt x="412" y="216"/>
                  </a:lnTo>
                  <a:lnTo>
                    <a:pt x="476" y="157"/>
                  </a:lnTo>
                  <a:lnTo>
                    <a:pt x="542" y="108"/>
                  </a:lnTo>
                  <a:lnTo>
                    <a:pt x="613" y="71"/>
                  </a:lnTo>
                  <a:lnTo>
                    <a:pt x="686" y="44"/>
                  </a:lnTo>
                  <a:lnTo>
                    <a:pt x="761" y="31"/>
                  </a:lnTo>
                  <a:lnTo>
                    <a:pt x="763" y="33"/>
                  </a:lnTo>
                  <a:lnTo>
                    <a:pt x="768" y="38"/>
                  </a:lnTo>
                  <a:lnTo>
                    <a:pt x="774" y="44"/>
                  </a:lnTo>
                  <a:lnTo>
                    <a:pt x="776" y="53"/>
                  </a:lnTo>
                  <a:lnTo>
                    <a:pt x="776" y="66"/>
                  </a:lnTo>
                  <a:lnTo>
                    <a:pt x="768" y="84"/>
                  </a:lnTo>
                  <a:lnTo>
                    <a:pt x="752" y="104"/>
                  </a:lnTo>
                  <a:lnTo>
                    <a:pt x="726" y="128"/>
                  </a:lnTo>
                  <a:lnTo>
                    <a:pt x="708" y="150"/>
                  </a:lnTo>
                  <a:lnTo>
                    <a:pt x="690" y="183"/>
                  </a:lnTo>
                  <a:lnTo>
                    <a:pt x="673" y="225"/>
                  </a:lnTo>
                  <a:lnTo>
                    <a:pt x="657" y="276"/>
                  </a:lnTo>
                  <a:lnTo>
                    <a:pt x="642" y="331"/>
                  </a:lnTo>
                  <a:lnTo>
                    <a:pt x="629" y="393"/>
                  </a:lnTo>
                  <a:lnTo>
                    <a:pt x="618" y="455"/>
                  </a:lnTo>
                  <a:lnTo>
                    <a:pt x="607" y="516"/>
                  </a:lnTo>
                  <a:lnTo>
                    <a:pt x="598" y="578"/>
                  </a:lnTo>
                  <a:lnTo>
                    <a:pt x="591" y="636"/>
                  </a:lnTo>
                  <a:lnTo>
                    <a:pt x="587" y="686"/>
                  </a:lnTo>
                  <a:lnTo>
                    <a:pt x="584" y="730"/>
                  </a:lnTo>
                  <a:lnTo>
                    <a:pt x="587" y="766"/>
                  </a:lnTo>
                  <a:lnTo>
                    <a:pt x="589" y="790"/>
                  </a:lnTo>
                  <a:lnTo>
                    <a:pt x="591" y="790"/>
                  </a:lnTo>
                  <a:lnTo>
                    <a:pt x="593" y="788"/>
                  </a:lnTo>
                  <a:lnTo>
                    <a:pt x="600" y="783"/>
                  </a:lnTo>
                  <a:lnTo>
                    <a:pt x="607" y="777"/>
                  </a:lnTo>
                  <a:lnTo>
                    <a:pt x="618" y="761"/>
                  </a:lnTo>
                  <a:lnTo>
                    <a:pt x="631" y="741"/>
                  </a:lnTo>
                  <a:lnTo>
                    <a:pt x="646" y="713"/>
                  </a:lnTo>
                  <a:lnTo>
                    <a:pt x="664" y="675"/>
                  </a:lnTo>
                  <a:lnTo>
                    <a:pt x="684" y="629"/>
                  </a:lnTo>
                  <a:lnTo>
                    <a:pt x="708" y="567"/>
                  </a:lnTo>
                  <a:lnTo>
                    <a:pt x="732" y="494"/>
                  </a:lnTo>
                  <a:lnTo>
                    <a:pt x="765" y="400"/>
                  </a:lnTo>
                  <a:lnTo>
                    <a:pt x="796" y="316"/>
                  </a:lnTo>
                  <a:lnTo>
                    <a:pt x="827" y="241"/>
                  </a:lnTo>
                  <a:lnTo>
                    <a:pt x="856" y="177"/>
                  </a:lnTo>
                  <a:lnTo>
                    <a:pt x="885" y="124"/>
                  </a:lnTo>
                  <a:lnTo>
                    <a:pt x="911" y="84"/>
                  </a:lnTo>
                  <a:lnTo>
                    <a:pt x="935" y="58"/>
                  </a:lnTo>
                  <a:lnTo>
                    <a:pt x="962" y="44"/>
                  </a:lnTo>
                  <a:lnTo>
                    <a:pt x="986" y="44"/>
                  </a:lnTo>
                  <a:lnTo>
                    <a:pt x="1006" y="60"/>
                  </a:lnTo>
                  <a:lnTo>
                    <a:pt x="1028" y="89"/>
                  </a:lnTo>
                  <a:lnTo>
                    <a:pt x="1050" y="128"/>
                  </a:lnTo>
                  <a:lnTo>
                    <a:pt x="1070" y="179"/>
                  </a:lnTo>
                  <a:lnTo>
                    <a:pt x="1092" y="241"/>
                  </a:lnTo>
                  <a:lnTo>
                    <a:pt x="1112" y="307"/>
                  </a:lnTo>
                  <a:lnTo>
                    <a:pt x="1130" y="380"/>
                  </a:lnTo>
                  <a:lnTo>
                    <a:pt x="1143" y="457"/>
                  </a:lnTo>
                  <a:lnTo>
                    <a:pt x="1156" y="536"/>
                  </a:lnTo>
                  <a:lnTo>
                    <a:pt x="1163" y="616"/>
                  </a:lnTo>
                  <a:lnTo>
                    <a:pt x="1165" y="693"/>
                  </a:lnTo>
                  <a:lnTo>
                    <a:pt x="1167" y="691"/>
                  </a:lnTo>
                  <a:lnTo>
                    <a:pt x="1172" y="680"/>
                  </a:lnTo>
                  <a:lnTo>
                    <a:pt x="1180" y="664"/>
                  </a:lnTo>
                  <a:lnTo>
                    <a:pt x="1189" y="640"/>
                  </a:lnTo>
                  <a:lnTo>
                    <a:pt x="1200" y="609"/>
                  </a:lnTo>
                  <a:lnTo>
                    <a:pt x="1211" y="572"/>
                  </a:lnTo>
                  <a:lnTo>
                    <a:pt x="1220" y="528"/>
                  </a:lnTo>
                  <a:lnTo>
                    <a:pt x="1229" y="475"/>
                  </a:lnTo>
                  <a:lnTo>
                    <a:pt x="1233" y="415"/>
                  </a:lnTo>
                  <a:lnTo>
                    <a:pt x="1236" y="349"/>
                  </a:lnTo>
                  <a:lnTo>
                    <a:pt x="1233" y="274"/>
                  </a:lnTo>
                  <a:lnTo>
                    <a:pt x="1227" y="190"/>
                  </a:lnTo>
                  <a:lnTo>
                    <a:pt x="1213" y="10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160"/>
            <p:cNvSpPr>
              <a:spLocks/>
            </p:cNvSpPr>
            <p:nvPr/>
          </p:nvSpPr>
          <p:spPr bwMode="auto">
            <a:xfrm>
              <a:off x="-5678487" y="2479675"/>
              <a:ext cx="1211263" cy="3438525"/>
            </a:xfrm>
            <a:custGeom>
              <a:avLst/>
              <a:gdLst>
                <a:gd name="T0" fmla="*/ 763 w 763"/>
                <a:gd name="T1" fmla="*/ 9 h 2166"/>
                <a:gd name="T2" fmla="*/ 737 w 763"/>
                <a:gd name="T3" fmla="*/ 44 h 2166"/>
                <a:gd name="T4" fmla="*/ 682 w 763"/>
                <a:gd name="T5" fmla="*/ 104 h 2166"/>
                <a:gd name="T6" fmla="*/ 604 w 763"/>
                <a:gd name="T7" fmla="*/ 190 h 2166"/>
                <a:gd name="T8" fmla="*/ 518 w 763"/>
                <a:gd name="T9" fmla="*/ 304 h 2166"/>
                <a:gd name="T10" fmla="*/ 426 w 763"/>
                <a:gd name="T11" fmla="*/ 450 h 2166"/>
                <a:gd name="T12" fmla="*/ 340 w 763"/>
                <a:gd name="T13" fmla="*/ 629 h 2166"/>
                <a:gd name="T14" fmla="*/ 269 w 763"/>
                <a:gd name="T15" fmla="*/ 843 h 2166"/>
                <a:gd name="T16" fmla="*/ 225 w 763"/>
                <a:gd name="T17" fmla="*/ 1059 h 2166"/>
                <a:gd name="T18" fmla="*/ 216 w 763"/>
                <a:gd name="T19" fmla="*/ 1244 h 2166"/>
                <a:gd name="T20" fmla="*/ 231 w 763"/>
                <a:gd name="T21" fmla="*/ 1423 h 2166"/>
                <a:gd name="T22" fmla="*/ 264 w 763"/>
                <a:gd name="T23" fmla="*/ 1588 h 2166"/>
                <a:gd name="T24" fmla="*/ 309 w 763"/>
                <a:gd name="T25" fmla="*/ 1740 h 2166"/>
                <a:gd name="T26" fmla="*/ 359 w 763"/>
                <a:gd name="T27" fmla="*/ 1875 h 2166"/>
                <a:gd name="T28" fmla="*/ 408 w 763"/>
                <a:gd name="T29" fmla="*/ 1988 h 2166"/>
                <a:gd name="T30" fmla="*/ 448 w 763"/>
                <a:gd name="T31" fmla="*/ 2074 h 2166"/>
                <a:gd name="T32" fmla="*/ 476 w 763"/>
                <a:gd name="T33" fmla="*/ 2135 h 2166"/>
                <a:gd name="T34" fmla="*/ 483 w 763"/>
                <a:gd name="T35" fmla="*/ 2164 h 2166"/>
                <a:gd name="T36" fmla="*/ 465 w 763"/>
                <a:gd name="T37" fmla="*/ 2157 h 2166"/>
                <a:gd name="T38" fmla="*/ 353 w 763"/>
                <a:gd name="T39" fmla="*/ 2078 h 2166"/>
                <a:gd name="T40" fmla="*/ 258 w 763"/>
                <a:gd name="T41" fmla="*/ 2003 h 2166"/>
                <a:gd name="T42" fmla="*/ 178 w 763"/>
                <a:gd name="T43" fmla="*/ 1924 h 2166"/>
                <a:gd name="T44" fmla="*/ 114 w 763"/>
                <a:gd name="T45" fmla="*/ 1835 h 2166"/>
                <a:gd name="T46" fmla="*/ 66 w 763"/>
                <a:gd name="T47" fmla="*/ 1725 h 2166"/>
                <a:gd name="T48" fmla="*/ 31 w 763"/>
                <a:gd name="T49" fmla="*/ 1588 h 2166"/>
                <a:gd name="T50" fmla="*/ 8 w 763"/>
                <a:gd name="T51" fmla="*/ 1416 h 2166"/>
                <a:gd name="T52" fmla="*/ 0 w 763"/>
                <a:gd name="T53" fmla="*/ 1200 h 2166"/>
                <a:gd name="T54" fmla="*/ 4 w 763"/>
                <a:gd name="T55" fmla="*/ 964 h 2166"/>
                <a:gd name="T56" fmla="*/ 39 w 763"/>
                <a:gd name="T57" fmla="*/ 770 h 2166"/>
                <a:gd name="T58" fmla="*/ 103 w 763"/>
                <a:gd name="T59" fmla="*/ 600 h 2166"/>
                <a:gd name="T60" fmla="*/ 185 w 763"/>
                <a:gd name="T61" fmla="*/ 454 h 2166"/>
                <a:gd name="T62" fmla="*/ 280 w 763"/>
                <a:gd name="T63" fmla="*/ 333 h 2166"/>
                <a:gd name="T64" fmla="*/ 384 w 763"/>
                <a:gd name="T65" fmla="*/ 232 h 2166"/>
                <a:gd name="T66" fmla="*/ 485 w 763"/>
                <a:gd name="T67" fmla="*/ 150 h 2166"/>
                <a:gd name="T68" fmla="*/ 582 w 763"/>
                <a:gd name="T69" fmla="*/ 88 h 2166"/>
                <a:gd name="T70" fmla="*/ 664 w 763"/>
                <a:gd name="T71" fmla="*/ 44 h 2166"/>
                <a:gd name="T72" fmla="*/ 724 w 763"/>
                <a:gd name="T73" fmla="*/ 15 h 2166"/>
                <a:gd name="T74" fmla="*/ 759 w 763"/>
                <a:gd name="T75" fmla="*/ 2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3" h="2166">
                  <a:moveTo>
                    <a:pt x="763" y="0"/>
                  </a:moveTo>
                  <a:lnTo>
                    <a:pt x="763" y="9"/>
                  </a:lnTo>
                  <a:lnTo>
                    <a:pt x="754" y="22"/>
                  </a:lnTo>
                  <a:lnTo>
                    <a:pt x="737" y="44"/>
                  </a:lnTo>
                  <a:lnTo>
                    <a:pt x="713" y="71"/>
                  </a:lnTo>
                  <a:lnTo>
                    <a:pt x="682" y="104"/>
                  </a:lnTo>
                  <a:lnTo>
                    <a:pt x="646" y="143"/>
                  </a:lnTo>
                  <a:lnTo>
                    <a:pt x="604" y="190"/>
                  </a:lnTo>
                  <a:lnTo>
                    <a:pt x="562" y="243"/>
                  </a:lnTo>
                  <a:lnTo>
                    <a:pt x="518" y="304"/>
                  </a:lnTo>
                  <a:lnTo>
                    <a:pt x="472" y="373"/>
                  </a:lnTo>
                  <a:lnTo>
                    <a:pt x="426" y="450"/>
                  </a:lnTo>
                  <a:lnTo>
                    <a:pt x="381" y="536"/>
                  </a:lnTo>
                  <a:lnTo>
                    <a:pt x="340" y="629"/>
                  </a:lnTo>
                  <a:lnTo>
                    <a:pt x="302" y="732"/>
                  </a:lnTo>
                  <a:lnTo>
                    <a:pt x="269" y="843"/>
                  </a:lnTo>
                  <a:lnTo>
                    <a:pt x="240" y="964"/>
                  </a:lnTo>
                  <a:lnTo>
                    <a:pt x="225" y="1059"/>
                  </a:lnTo>
                  <a:lnTo>
                    <a:pt x="216" y="1152"/>
                  </a:lnTo>
                  <a:lnTo>
                    <a:pt x="216" y="1244"/>
                  </a:lnTo>
                  <a:lnTo>
                    <a:pt x="220" y="1335"/>
                  </a:lnTo>
                  <a:lnTo>
                    <a:pt x="231" y="1423"/>
                  </a:lnTo>
                  <a:lnTo>
                    <a:pt x="247" y="1507"/>
                  </a:lnTo>
                  <a:lnTo>
                    <a:pt x="264" y="1588"/>
                  </a:lnTo>
                  <a:lnTo>
                    <a:pt x="287" y="1665"/>
                  </a:lnTo>
                  <a:lnTo>
                    <a:pt x="309" y="1740"/>
                  </a:lnTo>
                  <a:lnTo>
                    <a:pt x="333" y="1809"/>
                  </a:lnTo>
                  <a:lnTo>
                    <a:pt x="359" y="1875"/>
                  </a:lnTo>
                  <a:lnTo>
                    <a:pt x="384" y="1932"/>
                  </a:lnTo>
                  <a:lnTo>
                    <a:pt x="408" y="1988"/>
                  </a:lnTo>
                  <a:lnTo>
                    <a:pt x="430" y="2034"/>
                  </a:lnTo>
                  <a:lnTo>
                    <a:pt x="448" y="2074"/>
                  </a:lnTo>
                  <a:lnTo>
                    <a:pt x="465" y="2109"/>
                  </a:lnTo>
                  <a:lnTo>
                    <a:pt x="476" y="2135"/>
                  </a:lnTo>
                  <a:lnTo>
                    <a:pt x="483" y="2153"/>
                  </a:lnTo>
                  <a:lnTo>
                    <a:pt x="483" y="2164"/>
                  </a:lnTo>
                  <a:lnTo>
                    <a:pt x="479" y="2166"/>
                  </a:lnTo>
                  <a:lnTo>
                    <a:pt x="465" y="2157"/>
                  </a:lnTo>
                  <a:lnTo>
                    <a:pt x="408" y="2115"/>
                  </a:lnTo>
                  <a:lnTo>
                    <a:pt x="353" y="2078"/>
                  </a:lnTo>
                  <a:lnTo>
                    <a:pt x="304" y="2040"/>
                  </a:lnTo>
                  <a:lnTo>
                    <a:pt x="258" y="2003"/>
                  </a:lnTo>
                  <a:lnTo>
                    <a:pt x="216" y="1963"/>
                  </a:lnTo>
                  <a:lnTo>
                    <a:pt x="178" y="1924"/>
                  </a:lnTo>
                  <a:lnTo>
                    <a:pt x="145" y="1882"/>
                  </a:lnTo>
                  <a:lnTo>
                    <a:pt x="114" y="1835"/>
                  </a:lnTo>
                  <a:lnTo>
                    <a:pt x="90" y="1782"/>
                  </a:lnTo>
                  <a:lnTo>
                    <a:pt x="66" y="1725"/>
                  </a:lnTo>
                  <a:lnTo>
                    <a:pt x="48" y="1661"/>
                  </a:lnTo>
                  <a:lnTo>
                    <a:pt x="31" y="1588"/>
                  </a:lnTo>
                  <a:lnTo>
                    <a:pt x="20" y="1509"/>
                  </a:lnTo>
                  <a:lnTo>
                    <a:pt x="8" y="1416"/>
                  </a:lnTo>
                  <a:lnTo>
                    <a:pt x="4" y="1315"/>
                  </a:lnTo>
                  <a:lnTo>
                    <a:pt x="0" y="1200"/>
                  </a:lnTo>
                  <a:lnTo>
                    <a:pt x="0" y="1072"/>
                  </a:lnTo>
                  <a:lnTo>
                    <a:pt x="4" y="964"/>
                  </a:lnTo>
                  <a:lnTo>
                    <a:pt x="20" y="865"/>
                  </a:lnTo>
                  <a:lnTo>
                    <a:pt x="39" y="770"/>
                  </a:lnTo>
                  <a:lnTo>
                    <a:pt x="68" y="682"/>
                  </a:lnTo>
                  <a:lnTo>
                    <a:pt x="103" y="600"/>
                  </a:lnTo>
                  <a:lnTo>
                    <a:pt x="141" y="525"/>
                  </a:lnTo>
                  <a:lnTo>
                    <a:pt x="185" y="454"/>
                  </a:lnTo>
                  <a:lnTo>
                    <a:pt x="231" y="390"/>
                  </a:lnTo>
                  <a:lnTo>
                    <a:pt x="280" y="333"/>
                  </a:lnTo>
                  <a:lnTo>
                    <a:pt x="333" y="280"/>
                  </a:lnTo>
                  <a:lnTo>
                    <a:pt x="384" y="232"/>
                  </a:lnTo>
                  <a:lnTo>
                    <a:pt x="434" y="188"/>
                  </a:lnTo>
                  <a:lnTo>
                    <a:pt x="485" y="150"/>
                  </a:lnTo>
                  <a:lnTo>
                    <a:pt x="536" y="117"/>
                  </a:lnTo>
                  <a:lnTo>
                    <a:pt x="582" y="88"/>
                  </a:lnTo>
                  <a:lnTo>
                    <a:pt x="624" y="64"/>
                  </a:lnTo>
                  <a:lnTo>
                    <a:pt x="664" y="44"/>
                  </a:lnTo>
                  <a:lnTo>
                    <a:pt x="697" y="29"/>
                  </a:lnTo>
                  <a:lnTo>
                    <a:pt x="724" y="15"/>
                  </a:lnTo>
                  <a:lnTo>
                    <a:pt x="746" y="7"/>
                  </a:lnTo>
                  <a:lnTo>
                    <a:pt x="759" y="2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161"/>
            <p:cNvSpPr>
              <a:spLocks/>
            </p:cNvSpPr>
            <p:nvPr/>
          </p:nvSpPr>
          <p:spPr bwMode="auto">
            <a:xfrm>
              <a:off x="-6096000" y="2543175"/>
              <a:ext cx="1143000" cy="2628900"/>
            </a:xfrm>
            <a:custGeom>
              <a:avLst/>
              <a:gdLst>
                <a:gd name="T0" fmla="*/ 717 w 720"/>
                <a:gd name="T1" fmla="*/ 6 h 1656"/>
                <a:gd name="T2" fmla="*/ 711 w 720"/>
                <a:gd name="T3" fmla="*/ 28 h 1656"/>
                <a:gd name="T4" fmla="*/ 662 w 720"/>
                <a:gd name="T5" fmla="*/ 70 h 1656"/>
                <a:gd name="T6" fmla="*/ 585 w 720"/>
                <a:gd name="T7" fmla="*/ 130 h 1656"/>
                <a:gd name="T8" fmla="*/ 488 w 720"/>
                <a:gd name="T9" fmla="*/ 218 h 1656"/>
                <a:gd name="T10" fmla="*/ 382 w 720"/>
                <a:gd name="T11" fmla="*/ 333 h 1656"/>
                <a:gd name="T12" fmla="*/ 274 w 720"/>
                <a:gd name="T13" fmla="*/ 483 h 1656"/>
                <a:gd name="T14" fmla="*/ 192 w 720"/>
                <a:gd name="T15" fmla="*/ 648 h 1656"/>
                <a:gd name="T16" fmla="*/ 148 w 720"/>
                <a:gd name="T17" fmla="*/ 807 h 1656"/>
                <a:gd name="T18" fmla="*/ 126 w 720"/>
                <a:gd name="T19" fmla="*/ 973 h 1656"/>
                <a:gd name="T20" fmla="*/ 126 w 720"/>
                <a:gd name="T21" fmla="*/ 1136 h 1656"/>
                <a:gd name="T22" fmla="*/ 139 w 720"/>
                <a:gd name="T23" fmla="*/ 1288 h 1656"/>
                <a:gd name="T24" fmla="*/ 159 w 720"/>
                <a:gd name="T25" fmla="*/ 1425 h 1656"/>
                <a:gd name="T26" fmla="*/ 179 w 720"/>
                <a:gd name="T27" fmla="*/ 1535 h 1656"/>
                <a:gd name="T28" fmla="*/ 199 w 720"/>
                <a:gd name="T29" fmla="*/ 1614 h 1656"/>
                <a:gd name="T30" fmla="*/ 205 w 720"/>
                <a:gd name="T31" fmla="*/ 1654 h 1656"/>
                <a:gd name="T32" fmla="*/ 199 w 720"/>
                <a:gd name="T33" fmla="*/ 1648 h 1656"/>
                <a:gd name="T34" fmla="*/ 172 w 720"/>
                <a:gd name="T35" fmla="*/ 1617 h 1656"/>
                <a:gd name="T36" fmla="*/ 132 w 720"/>
                <a:gd name="T37" fmla="*/ 1559 h 1656"/>
                <a:gd name="T38" fmla="*/ 88 w 720"/>
                <a:gd name="T39" fmla="*/ 1480 h 1656"/>
                <a:gd name="T40" fmla="*/ 46 w 720"/>
                <a:gd name="T41" fmla="*/ 1378 h 1656"/>
                <a:gd name="T42" fmla="*/ 13 w 720"/>
                <a:gd name="T43" fmla="*/ 1250 h 1656"/>
                <a:gd name="T44" fmla="*/ 0 w 720"/>
                <a:gd name="T45" fmla="*/ 1098 h 1656"/>
                <a:gd name="T46" fmla="*/ 11 w 720"/>
                <a:gd name="T47" fmla="*/ 924 h 1656"/>
                <a:gd name="T48" fmla="*/ 57 w 720"/>
                <a:gd name="T49" fmla="*/ 723 h 1656"/>
                <a:gd name="T50" fmla="*/ 132 w 720"/>
                <a:gd name="T51" fmla="*/ 529 h 1656"/>
                <a:gd name="T52" fmla="*/ 223 w 720"/>
                <a:gd name="T53" fmla="*/ 373 h 1656"/>
                <a:gd name="T54" fmla="*/ 322 w 720"/>
                <a:gd name="T55" fmla="*/ 249 h 1656"/>
                <a:gd name="T56" fmla="*/ 424 w 720"/>
                <a:gd name="T57" fmla="*/ 154 h 1656"/>
                <a:gd name="T58" fmla="*/ 521 w 720"/>
                <a:gd name="T59" fmla="*/ 86 h 1656"/>
                <a:gd name="T60" fmla="*/ 603 w 720"/>
                <a:gd name="T61" fmla="*/ 39 h 1656"/>
                <a:gd name="T62" fmla="*/ 664 w 720"/>
                <a:gd name="T63" fmla="*/ 13 h 1656"/>
                <a:gd name="T64" fmla="*/ 700 w 720"/>
                <a:gd name="T65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0" h="1656">
                  <a:moveTo>
                    <a:pt x="704" y="0"/>
                  </a:moveTo>
                  <a:lnTo>
                    <a:pt x="717" y="6"/>
                  </a:lnTo>
                  <a:lnTo>
                    <a:pt x="720" y="15"/>
                  </a:lnTo>
                  <a:lnTo>
                    <a:pt x="711" y="28"/>
                  </a:lnTo>
                  <a:lnTo>
                    <a:pt x="691" y="48"/>
                  </a:lnTo>
                  <a:lnTo>
                    <a:pt x="662" y="70"/>
                  </a:lnTo>
                  <a:lnTo>
                    <a:pt x="627" y="97"/>
                  </a:lnTo>
                  <a:lnTo>
                    <a:pt x="585" y="130"/>
                  </a:lnTo>
                  <a:lnTo>
                    <a:pt x="539" y="172"/>
                  </a:lnTo>
                  <a:lnTo>
                    <a:pt x="488" y="218"/>
                  </a:lnTo>
                  <a:lnTo>
                    <a:pt x="435" y="271"/>
                  </a:lnTo>
                  <a:lnTo>
                    <a:pt x="382" y="333"/>
                  </a:lnTo>
                  <a:lnTo>
                    <a:pt x="327" y="403"/>
                  </a:lnTo>
                  <a:lnTo>
                    <a:pt x="274" y="483"/>
                  </a:lnTo>
                  <a:lnTo>
                    <a:pt x="225" y="573"/>
                  </a:lnTo>
                  <a:lnTo>
                    <a:pt x="192" y="648"/>
                  </a:lnTo>
                  <a:lnTo>
                    <a:pt x="166" y="725"/>
                  </a:lnTo>
                  <a:lnTo>
                    <a:pt x="148" y="807"/>
                  </a:lnTo>
                  <a:lnTo>
                    <a:pt x="135" y="889"/>
                  </a:lnTo>
                  <a:lnTo>
                    <a:pt x="126" y="973"/>
                  </a:lnTo>
                  <a:lnTo>
                    <a:pt x="124" y="1054"/>
                  </a:lnTo>
                  <a:lnTo>
                    <a:pt x="126" y="1136"/>
                  </a:lnTo>
                  <a:lnTo>
                    <a:pt x="130" y="1213"/>
                  </a:lnTo>
                  <a:lnTo>
                    <a:pt x="139" y="1288"/>
                  </a:lnTo>
                  <a:lnTo>
                    <a:pt x="148" y="1359"/>
                  </a:lnTo>
                  <a:lnTo>
                    <a:pt x="159" y="1425"/>
                  </a:lnTo>
                  <a:lnTo>
                    <a:pt x="170" y="1484"/>
                  </a:lnTo>
                  <a:lnTo>
                    <a:pt x="179" y="1535"/>
                  </a:lnTo>
                  <a:lnTo>
                    <a:pt x="190" y="1579"/>
                  </a:lnTo>
                  <a:lnTo>
                    <a:pt x="199" y="1614"/>
                  </a:lnTo>
                  <a:lnTo>
                    <a:pt x="203" y="1639"/>
                  </a:lnTo>
                  <a:lnTo>
                    <a:pt x="205" y="1654"/>
                  </a:lnTo>
                  <a:lnTo>
                    <a:pt x="205" y="1656"/>
                  </a:lnTo>
                  <a:lnTo>
                    <a:pt x="199" y="1648"/>
                  </a:lnTo>
                  <a:lnTo>
                    <a:pt x="188" y="1634"/>
                  </a:lnTo>
                  <a:lnTo>
                    <a:pt x="172" y="1617"/>
                  </a:lnTo>
                  <a:lnTo>
                    <a:pt x="152" y="1590"/>
                  </a:lnTo>
                  <a:lnTo>
                    <a:pt x="132" y="1559"/>
                  </a:lnTo>
                  <a:lnTo>
                    <a:pt x="110" y="1524"/>
                  </a:lnTo>
                  <a:lnTo>
                    <a:pt x="88" y="1480"/>
                  </a:lnTo>
                  <a:lnTo>
                    <a:pt x="66" y="1431"/>
                  </a:lnTo>
                  <a:lnTo>
                    <a:pt x="46" y="1378"/>
                  </a:lnTo>
                  <a:lnTo>
                    <a:pt x="29" y="1317"/>
                  </a:lnTo>
                  <a:lnTo>
                    <a:pt x="13" y="1250"/>
                  </a:lnTo>
                  <a:lnTo>
                    <a:pt x="4" y="1178"/>
                  </a:lnTo>
                  <a:lnTo>
                    <a:pt x="0" y="1098"/>
                  </a:lnTo>
                  <a:lnTo>
                    <a:pt x="2" y="1014"/>
                  </a:lnTo>
                  <a:lnTo>
                    <a:pt x="11" y="924"/>
                  </a:lnTo>
                  <a:lnTo>
                    <a:pt x="29" y="825"/>
                  </a:lnTo>
                  <a:lnTo>
                    <a:pt x="57" y="723"/>
                  </a:lnTo>
                  <a:lnTo>
                    <a:pt x="91" y="622"/>
                  </a:lnTo>
                  <a:lnTo>
                    <a:pt x="132" y="529"/>
                  </a:lnTo>
                  <a:lnTo>
                    <a:pt x="174" y="445"/>
                  </a:lnTo>
                  <a:lnTo>
                    <a:pt x="223" y="373"/>
                  </a:lnTo>
                  <a:lnTo>
                    <a:pt x="271" y="306"/>
                  </a:lnTo>
                  <a:lnTo>
                    <a:pt x="322" y="249"/>
                  </a:lnTo>
                  <a:lnTo>
                    <a:pt x="373" y="198"/>
                  </a:lnTo>
                  <a:lnTo>
                    <a:pt x="424" y="154"/>
                  </a:lnTo>
                  <a:lnTo>
                    <a:pt x="472" y="117"/>
                  </a:lnTo>
                  <a:lnTo>
                    <a:pt x="521" y="86"/>
                  </a:lnTo>
                  <a:lnTo>
                    <a:pt x="563" y="59"/>
                  </a:lnTo>
                  <a:lnTo>
                    <a:pt x="603" y="39"/>
                  </a:lnTo>
                  <a:lnTo>
                    <a:pt x="636" y="24"/>
                  </a:lnTo>
                  <a:lnTo>
                    <a:pt x="664" y="13"/>
                  </a:lnTo>
                  <a:lnTo>
                    <a:pt x="686" y="4"/>
                  </a:lnTo>
                  <a:lnTo>
                    <a:pt x="700" y="0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162"/>
            <p:cNvSpPr>
              <a:spLocks/>
            </p:cNvSpPr>
            <p:nvPr/>
          </p:nvSpPr>
          <p:spPr bwMode="auto">
            <a:xfrm>
              <a:off x="-3344862" y="3159125"/>
              <a:ext cx="949325" cy="571500"/>
            </a:xfrm>
            <a:custGeom>
              <a:avLst/>
              <a:gdLst>
                <a:gd name="T0" fmla="*/ 121 w 598"/>
                <a:gd name="T1" fmla="*/ 0 h 360"/>
                <a:gd name="T2" fmla="*/ 167 w 598"/>
                <a:gd name="T3" fmla="*/ 2 h 360"/>
                <a:gd name="T4" fmla="*/ 220 w 598"/>
                <a:gd name="T5" fmla="*/ 7 h 360"/>
                <a:gd name="T6" fmla="*/ 282 w 598"/>
                <a:gd name="T7" fmla="*/ 13 h 360"/>
                <a:gd name="T8" fmla="*/ 348 w 598"/>
                <a:gd name="T9" fmla="*/ 24 h 360"/>
                <a:gd name="T10" fmla="*/ 401 w 598"/>
                <a:gd name="T11" fmla="*/ 33 h 360"/>
                <a:gd name="T12" fmla="*/ 445 w 598"/>
                <a:gd name="T13" fmla="*/ 42 h 360"/>
                <a:gd name="T14" fmla="*/ 481 w 598"/>
                <a:gd name="T15" fmla="*/ 49 h 360"/>
                <a:gd name="T16" fmla="*/ 509 w 598"/>
                <a:gd name="T17" fmla="*/ 55 h 360"/>
                <a:gd name="T18" fmla="*/ 536 w 598"/>
                <a:gd name="T19" fmla="*/ 62 h 360"/>
                <a:gd name="T20" fmla="*/ 560 w 598"/>
                <a:gd name="T21" fmla="*/ 71 h 360"/>
                <a:gd name="T22" fmla="*/ 582 w 598"/>
                <a:gd name="T23" fmla="*/ 79 h 360"/>
                <a:gd name="T24" fmla="*/ 593 w 598"/>
                <a:gd name="T25" fmla="*/ 93 h 360"/>
                <a:gd name="T26" fmla="*/ 598 w 598"/>
                <a:gd name="T27" fmla="*/ 104 h 360"/>
                <a:gd name="T28" fmla="*/ 598 w 598"/>
                <a:gd name="T29" fmla="*/ 115 h 360"/>
                <a:gd name="T30" fmla="*/ 598 w 598"/>
                <a:gd name="T31" fmla="*/ 124 h 360"/>
                <a:gd name="T32" fmla="*/ 595 w 598"/>
                <a:gd name="T33" fmla="*/ 126 h 360"/>
                <a:gd name="T34" fmla="*/ 573 w 598"/>
                <a:gd name="T35" fmla="*/ 176 h 360"/>
                <a:gd name="T36" fmla="*/ 545 w 598"/>
                <a:gd name="T37" fmla="*/ 223 h 360"/>
                <a:gd name="T38" fmla="*/ 514 w 598"/>
                <a:gd name="T39" fmla="*/ 265 h 360"/>
                <a:gd name="T40" fmla="*/ 476 w 598"/>
                <a:gd name="T41" fmla="*/ 300 h 360"/>
                <a:gd name="T42" fmla="*/ 434 w 598"/>
                <a:gd name="T43" fmla="*/ 329 h 360"/>
                <a:gd name="T44" fmla="*/ 388 w 598"/>
                <a:gd name="T45" fmla="*/ 349 h 360"/>
                <a:gd name="T46" fmla="*/ 337 w 598"/>
                <a:gd name="T47" fmla="*/ 360 h 360"/>
                <a:gd name="T48" fmla="*/ 284 w 598"/>
                <a:gd name="T49" fmla="*/ 360 h 360"/>
                <a:gd name="T50" fmla="*/ 229 w 598"/>
                <a:gd name="T51" fmla="*/ 351 h 360"/>
                <a:gd name="T52" fmla="*/ 174 w 598"/>
                <a:gd name="T53" fmla="*/ 333 h 360"/>
                <a:gd name="T54" fmla="*/ 130 w 598"/>
                <a:gd name="T55" fmla="*/ 309 h 360"/>
                <a:gd name="T56" fmla="*/ 90 w 598"/>
                <a:gd name="T57" fmla="*/ 282 h 360"/>
                <a:gd name="T58" fmla="*/ 59 w 598"/>
                <a:gd name="T59" fmla="*/ 251 h 360"/>
                <a:gd name="T60" fmla="*/ 35 w 598"/>
                <a:gd name="T61" fmla="*/ 218 h 360"/>
                <a:gd name="T62" fmla="*/ 17 w 598"/>
                <a:gd name="T63" fmla="*/ 183 h 360"/>
                <a:gd name="T64" fmla="*/ 6 w 598"/>
                <a:gd name="T65" fmla="*/ 150 h 360"/>
                <a:gd name="T66" fmla="*/ 0 w 598"/>
                <a:gd name="T67" fmla="*/ 117 h 360"/>
                <a:gd name="T68" fmla="*/ 2 w 598"/>
                <a:gd name="T69" fmla="*/ 84 h 360"/>
                <a:gd name="T70" fmla="*/ 11 w 598"/>
                <a:gd name="T71" fmla="*/ 55 h 360"/>
                <a:gd name="T72" fmla="*/ 26 w 598"/>
                <a:gd name="T73" fmla="*/ 31 h 360"/>
                <a:gd name="T74" fmla="*/ 50 w 598"/>
                <a:gd name="T75" fmla="*/ 15 h 360"/>
                <a:gd name="T76" fmla="*/ 81 w 598"/>
                <a:gd name="T77" fmla="*/ 7 h 360"/>
                <a:gd name="T78" fmla="*/ 121 w 598"/>
                <a:gd name="T7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8" h="360">
                  <a:moveTo>
                    <a:pt x="121" y="0"/>
                  </a:moveTo>
                  <a:lnTo>
                    <a:pt x="167" y="2"/>
                  </a:lnTo>
                  <a:lnTo>
                    <a:pt x="220" y="7"/>
                  </a:lnTo>
                  <a:lnTo>
                    <a:pt x="282" y="13"/>
                  </a:lnTo>
                  <a:lnTo>
                    <a:pt x="348" y="24"/>
                  </a:lnTo>
                  <a:lnTo>
                    <a:pt x="401" y="33"/>
                  </a:lnTo>
                  <a:lnTo>
                    <a:pt x="445" y="42"/>
                  </a:lnTo>
                  <a:lnTo>
                    <a:pt x="481" y="49"/>
                  </a:lnTo>
                  <a:lnTo>
                    <a:pt x="509" y="55"/>
                  </a:lnTo>
                  <a:lnTo>
                    <a:pt x="536" y="62"/>
                  </a:lnTo>
                  <a:lnTo>
                    <a:pt x="560" y="71"/>
                  </a:lnTo>
                  <a:lnTo>
                    <a:pt x="582" y="79"/>
                  </a:lnTo>
                  <a:lnTo>
                    <a:pt x="593" y="93"/>
                  </a:lnTo>
                  <a:lnTo>
                    <a:pt x="598" y="104"/>
                  </a:lnTo>
                  <a:lnTo>
                    <a:pt x="598" y="115"/>
                  </a:lnTo>
                  <a:lnTo>
                    <a:pt x="598" y="124"/>
                  </a:lnTo>
                  <a:lnTo>
                    <a:pt x="595" y="126"/>
                  </a:lnTo>
                  <a:lnTo>
                    <a:pt x="573" y="176"/>
                  </a:lnTo>
                  <a:lnTo>
                    <a:pt x="545" y="223"/>
                  </a:lnTo>
                  <a:lnTo>
                    <a:pt x="514" y="265"/>
                  </a:lnTo>
                  <a:lnTo>
                    <a:pt x="476" y="300"/>
                  </a:lnTo>
                  <a:lnTo>
                    <a:pt x="434" y="329"/>
                  </a:lnTo>
                  <a:lnTo>
                    <a:pt x="388" y="349"/>
                  </a:lnTo>
                  <a:lnTo>
                    <a:pt x="337" y="360"/>
                  </a:lnTo>
                  <a:lnTo>
                    <a:pt x="284" y="360"/>
                  </a:lnTo>
                  <a:lnTo>
                    <a:pt x="229" y="351"/>
                  </a:lnTo>
                  <a:lnTo>
                    <a:pt x="174" y="333"/>
                  </a:lnTo>
                  <a:lnTo>
                    <a:pt x="130" y="309"/>
                  </a:lnTo>
                  <a:lnTo>
                    <a:pt x="90" y="282"/>
                  </a:lnTo>
                  <a:lnTo>
                    <a:pt x="59" y="251"/>
                  </a:lnTo>
                  <a:lnTo>
                    <a:pt x="35" y="218"/>
                  </a:lnTo>
                  <a:lnTo>
                    <a:pt x="17" y="183"/>
                  </a:lnTo>
                  <a:lnTo>
                    <a:pt x="6" y="150"/>
                  </a:lnTo>
                  <a:lnTo>
                    <a:pt x="0" y="117"/>
                  </a:lnTo>
                  <a:lnTo>
                    <a:pt x="2" y="84"/>
                  </a:lnTo>
                  <a:lnTo>
                    <a:pt x="11" y="55"/>
                  </a:lnTo>
                  <a:lnTo>
                    <a:pt x="26" y="31"/>
                  </a:lnTo>
                  <a:lnTo>
                    <a:pt x="50" y="15"/>
                  </a:lnTo>
                  <a:lnTo>
                    <a:pt x="81" y="7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163"/>
            <p:cNvSpPr>
              <a:spLocks/>
            </p:cNvSpPr>
            <p:nvPr/>
          </p:nvSpPr>
          <p:spPr bwMode="auto">
            <a:xfrm>
              <a:off x="-4978400" y="2990850"/>
              <a:ext cx="987425" cy="615950"/>
            </a:xfrm>
            <a:custGeom>
              <a:avLst/>
              <a:gdLst>
                <a:gd name="T0" fmla="*/ 309 w 622"/>
                <a:gd name="T1" fmla="*/ 0 h 388"/>
                <a:gd name="T2" fmla="*/ 384 w 622"/>
                <a:gd name="T3" fmla="*/ 2 h 388"/>
                <a:gd name="T4" fmla="*/ 468 w 622"/>
                <a:gd name="T5" fmla="*/ 11 h 388"/>
                <a:gd name="T6" fmla="*/ 558 w 622"/>
                <a:gd name="T7" fmla="*/ 24 h 388"/>
                <a:gd name="T8" fmla="*/ 561 w 622"/>
                <a:gd name="T9" fmla="*/ 24 h 388"/>
                <a:gd name="T10" fmla="*/ 569 w 622"/>
                <a:gd name="T11" fmla="*/ 27 h 388"/>
                <a:gd name="T12" fmla="*/ 581 w 622"/>
                <a:gd name="T13" fmla="*/ 31 h 388"/>
                <a:gd name="T14" fmla="*/ 594 w 622"/>
                <a:gd name="T15" fmla="*/ 38 h 388"/>
                <a:gd name="T16" fmla="*/ 605 w 622"/>
                <a:gd name="T17" fmla="*/ 49 h 388"/>
                <a:gd name="T18" fmla="*/ 616 w 622"/>
                <a:gd name="T19" fmla="*/ 64 h 388"/>
                <a:gd name="T20" fmla="*/ 622 w 622"/>
                <a:gd name="T21" fmla="*/ 84 h 388"/>
                <a:gd name="T22" fmla="*/ 622 w 622"/>
                <a:gd name="T23" fmla="*/ 108 h 388"/>
                <a:gd name="T24" fmla="*/ 614 w 622"/>
                <a:gd name="T25" fmla="*/ 141 h 388"/>
                <a:gd name="T26" fmla="*/ 605 w 622"/>
                <a:gd name="T27" fmla="*/ 166 h 388"/>
                <a:gd name="T28" fmla="*/ 594 w 622"/>
                <a:gd name="T29" fmla="*/ 194 h 388"/>
                <a:gd name="T30" fmla="*/ 578 w 622"/>
                <a:gd name="T31" fmla="*/ 223 h 388"/>
                <a:gd name="T32" fmla="*/ 561 w 622"/>
                <a:gd name="T33" fmla="*/ 256 h 388"/>
                <a:gd name="T34" fmla="*/ 541 w 622"/>
                <a:gd name="T35" fmla="*/ 287 h 388"/>
                <a:gd name="T36" fmla="*/ 514 w 622"/>
                <a:gd name="T37" fmla="*/ 316 h 388"/>
                <a:gd name="T38" fmla="*/ 483 w 622"/>
                <a:gd name="T39" fmla="*/ 340 h 388"/>
                <a:gd name="T40" fmla="*/ 448 w 622"/>
                <a:gd name="T41" fmla="*/ 362 h 388"/>
                <a:gd name="T42" fmla="*/ 408 w 622"/>
                <a:gd name="T43" fmla="*/ 380 h 388"/>
                <a:gd name="T44" fmla="*/ 362 w 622"/>
                <a:gd name="T45" fmla="*/ 388 h 388"/>
                <a:gd name="T46" fmla="*/ 309 w 622"/>
                <a:gd name="T47" fmla="*/ 388 h 388"/>
                <a:gd name="T48" fmla="*/ 265 w 622"/>
                <a:gd name="T49" fmla="*/ 382 h 388"/>
                <a:gd name="T50" fmla="*/ 223 w 622"/>
                <a:gd name="T51" fmla="*/ 368 h 388"/>
                <a:gd name="T52" fmla="*/ 183 w 622"/>
                <a:gd name="T53" fmla="*/ 349 h 388"/>
                <a:gd name="T54" fmla="*/ 148 w 622"/>
                <a:gd name="T55" fmla="*/ 322 h 388"/>
                <a:gd name="T56" fmla="*/ 113 w 622"/>
                <a:gd name="T57" fmla="*/ 291 h 388"/>
                <a:gd name="T58" fmla="*/ 84 w 622"/>
                <a:gd name="T59" fmla="*/ 258 h 388"/>
                <a:gd name="T60" fmla="*/ 57 w 622"/>
                <a:gd name="T61" fmla="*/ 225 h 388"/>
                <a:gd name="T62" fmla="*/ 35 w 622"/>
                <a:gd name="T63" fmla="*/ 190 h 388"/>
                <a:gd name="T64" fmla="*/ 18 w 622"/>
                <a:gd name="T65" fmla="*/ 157 h 388"/>
                <a:gd name="T66" fmla="*/ 7 w 622"/>
                <a:gd name="T67" fmla="*/ 126 h 388"/>
                <a:gd name="T68" fmla="*/ 0 w 622"/>
                <a:gd name="T69" fmla="*/ 99 h 388"/>
                <a:gd name="T70" fmla="*/ 0 w 622"/>
                <a:gd name="T71" fmla="*/ 75 h 388"/>
                <a:gd name="T72" fmla="*/ 4 w 622"/>
                <a:gd name="T73" fmla="*/ 57 h 388"/>
                <a:gd name="T74" fmla="*/ 18 w 622"/>
                <a:gd name="T75" fmla="*/ 49 h 388"/>
                <a:gd name="T76" fmla="*/ 46 w 622"/>
                <a:gd name="T77" fmla="*/ 38 h 388"/>
                <a:gd name="T78" fmla="*/ 84 w 622"/>
                <a:gd name="T79" fmla="*/ 27 h 388"/>
                <a:gd name="T80" fmla="*/ 128 w 622"/>
                <a:gd name="T81" fmla="*/ 18 h 388"/>
                <a:gd name="T82" fmla="*/ 181 w 622"/>
                <a:gd name="T83" fmla="*/ 9 h 388"/>
                <a:gd name="T84" fmla="*/ 241 w 622"/>
                <a:gd name="T85" fmla="*/ 2 h 388"/>
                <a:gd name="T86" fmla="*/ 309 w 622"/>
                <a:gd name="T8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2" h="388">
                  <a:moveTo>
                    <a:pt x="309" y="0"/>
                  </a:moveTo>
                  <a:lnTo>
                    <a:pt x="384" y="2"/>
                  </a:lnTo>
                  <a:lnTo>
                    <a:pt x="468" y="11"/>
                  </a:lnTo>
                  <a:lnTo>
                    <a:pt x="558" y="24"/>
                  </a:lnTo>
                  <a:lnTo>
                    <a:pt x="561" y="24"/>
                  </a:lnTo>
                  <a:lnTo>
                    <a:pt x="569" y="27"/>
                  </a:lnTo>
                  <a:lnTo>
                    <a:pt x="581" y="31"/>
                  </a:lnTo>
                  <a:lnTo>
                    <a:pt x="594" y="38"/>
                  </a:lnTo>
                  <a:lnTo>
                    <a:pt x="605" y="49"/>
                  </a:lnTo>
                  <a:lnTo>
                    <a:pt x="616" y="64"/>
                  </a:lnTo>
                  <a:lnTo>
                    <a:pt x="622" y="84"/>
                  </a:lnTo>
                  <a:lnTo>
                    <a:pt x="622" y="108"/>
                  </a:lnTo>
                  <a:lnTo>
                    <a:pt x="614" y="141"/>
                  </a:lnTo>
                  <a:lnTo>
                    <a:pt x="605" y="166"/>
                  </a:lnTo>
                  <a:lnTo>
                    <a:pt x="594" y="194"/>
                  </a:lnTo>
                  <a:lnTo>
                    <a:pt x="578" y="223"/>
                  </a:lnTo>
                  <a:lnTo>
                    <a:pt x="561" y="256"/>
                  </a:lnTo>
                  <a:lnTo>
                    <a:pt x="541" y="287"/>
                  </a:lnTo>
                  <a:lnTo>
                    <a:pt x="514" y="316"/>
                  </a:lnTo>
                  <a:lnTo>
                    <a:pt x="483" y="340"/>
                  </a:lnTo>
                  <a:lnTo>
                    <a:pt x="448" y="362"/>
                  </a:lnTo>
                  <a:lnTo>
                    <a:pt x="408" y="380"/>
                  </a:lnTo>
                  <a:lnTo>
                    <a:pt x="362" y="388"/>
                  </a:lnTo>
                  <a:lnTo>
                    <a:pt x="309" y="388"/>
                  </a:lnTo>
                  <a:lnTo>
                    <a:pt x="265" y="382"/>
                  </a:lnTo>
                  <a:lnTo>
                    <a:pt x="223" y="368"/>
                  </a:lnTo>
                  <a:lnTo>
                    <a:pt x="183" y="349"/>
                  </a:lnTo>
                  <a:lnTo>
                    <a:pt x="148" y="322"/>
                  </a:lnTo>
                  <a:lnTo>
                    <a:pt x="113" y="291"/>
                  </a:lnTo>
                  <a:lnTo>
                    <a:pt x="84" y="258"/>
                  </a:lnTo>
                  <a:lnTo>
                    <a:pt x="57" y="225"/>
                  </a:lnTo>
                  <a:lnTo>
                    <a:pt x="35" y="190"/>
                  </a:lnTo>
                  <a:lnTo>
                    <a:pt x="18" y="157"/>
                  </a:lnTo>
                  <a:lnTo>
                    <a:pt x="7" y="126"/>
                  </a:lnTo>
                  <a:lnTo>
                    <a:pt x="0" y="99"/>
                  </a:lnTo>
                  <a:lnTo>
                    <a:pt x="0" y="75"/>
                  </a:lnTo>
                  <a:lnTo>
                    <a:pt x="4" y="57"/>
                  </a:lnTo>
                  <a:lnTo>
                    <a:pt x="18" y="49"/>
                  </a:lnTo>
                  <a:lnTo>
                    <a:pt x="46" y="38"/>
                  </a:lnTo>
                  <a:lnTo>
                    <a:pt x="84" y="27"/>
                  </a:lnTo>
                  <a:lnTo>
                    <a:pt x="128" y="18"/>
                  </a:lnTo>
                  <a:lnTo>
                    <a:pt x="181" y="9"/>
                  </a:lnTo>
                  <a:lnTo>
                    <a:pt x="241" y="2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164"/>
            <p:cNvSpPr>
              <a:spLocks/>
            </p:cNvSpPr>
            <p:nvPr/>
          </p:nvSpPr>
          <p:spPr bwMode="auto">
            <a:xfrm>
              <a:off x="-5268912" y="3908425"/>
              <a:ext cx="3121025" cy="1631950"/>
            </a:xfrm>
            <a:custGeom>
              <a:avLst/>
              <a:gdLst>
                <a:gd name="T0" fmla="*/ 583 w 1966"/>
                <a:gd name="T1" fmla="*/ 2 h 1028"/>
                <a:gd name="T2" fmla="*/ 688 w 1966"/>
                <a:gd name="T3" fmla="*/ 13 h 1028"/>
                <a:gd name="T4" fmla="*/ 750 w 1966"/>
                <a:gd name="T5" fmla="*/ 53 h 1028"/>
                <a:gd name="T6" fmla="*/ 761 w 1966"/>
                <a:gd name="T7" fmla="*/ 154 h 1028"/>
                <a:gd name="T8" fmla="*/ 867 w 1966"/>
                <a:gd name="T9" fmla="*/ 170 h 1028"/>
                <a:gd name="T10" fmla="*/ 916 w 1966"/>
                <a:gd name="T11" fmla="*/ 110 h 1028"/>
                <a:gd name="T12" fmla="*/ 944 w 1966"/>
                <a:gd name="T13" fmla="*/ 27 h 1028"/>
                <a:gd name="T14" fmla="*/ 1068 w 1966"/>
                <a:gd name="T15" fmla="*/ 33 h 1028"/>
                <a:gd name="T16" fmla="*/ 1101 w 1966"/>
                <a:gd name="T17" fmla="*/ 106 h 1028"/>
                <a:gd name="T18" fmla="*/ 1121 w 1966"/>
                <a:gd name="T19" fmla="*/ 194 h 1028"/>
                <a:gd name="T20" fmla="*/ 1218 w 1966"/>
                <a:gd name="T21" fmla="*/ 192 h 1028"/>
                <a:gd name="T22" fmla="*/ 1269 w 1966"/>
                <a:gd name="T23" fmla="*/ 150 h 1028"/>
                <a:gd name="T24" fmla="*/ 1280 w 1966"/>
                <a:gd name="T25" fmla="*/ 57 h 1028"/>
                <a:gd name="T26" fmla="*/ 1377 w 1966"/>
                <a:gd name="T27" fmla="*/ 68 h 1028"/>
                <a:gd name="T28" fmla="*/ 1430 w 1966"/>
                <a:gd name="T29" fmla="*/ 115 h 1028"/>
                <a:gd name="T30" fmla="*/ 1457 w 1966"/>
                <a:gd name="T31" fmla="*/ 201 h 1028"/>
                <a:gd name="T32" fmla="*/ 1554 w 1966"/>
                <a:gd name="T33" fmla="*/ 201 h 1028"/>
                <a:gd name="T34" fmla="*/ 1596 w 1966"/>
                <a:gd name="T35" fmla="*/ 119 h 1028"/>
                <a:gd name="T36" fmla="*/ 1715 w 1966"/>
                <a:gd name="T37" fmla="*/ 113 h 1028"/>
                <a:gd name="T38" fmla="*/ 1900 w 1966"/>
                <a:gd name="T39" fmla="*/ 159 h 1028"/>
                <a:gd name="T40" fmla="*/ 1966 w 1966"/>
                <a:gd name="T41" fmla="*/ 243 h 1028"/>
                <a:gd name="T42" fmla="*/ 1889 w 1966"/>
                <a:gd name="T43" fmla="*/ 461 h 1028"/>
                <a:gd name="T44" fmla="*/ 1719 w 1966"/>
                <a:gd name="T45" fmla="*/ 728 h 1028"/>
                <a:gd name="T46" fmla="*/ 1503 w 1966"/>
                <a:gd name="T47" fmla="*/ 900 h 1028"/>
                <a:gd name="T48" fmla="*/ 1370 w 1966"/>
                <a:gd name="T49" fmla="*/ 944 h 1028"/>
                <a:gd name="T50" fmla="*/ 1366 w 1966"/>
                <a:gd name="T51" fmla="*/ 858 h 1028"/>
                <a:gd name="T52" fmla="*/ 1329 w 1966"/>
                <a:gd name="T53" fmla="*/ 818 h 1028"/>
                <a:gd name="T54" fmla="*/ 1218 w 1966"/>
                <a:gd name="T55" fmla="*/ 845 h 1028"/>
                <a:gd name="T56" fmla="*/ 1216 w 1966"/>
                <a:gd name="T57" fmla="*/ 964 h 1028"/>
                <a:gd name="T58" fmla="*/ 1148 w 1966"/>
                <a:gd name="T59" fmla="*/ 1004 h 1028"/>
                <a:gd name="T60" fmla="*/ 1081 w 1966"/>
                <a:gd name="T61" fmla="*/ 979 h 1028"/>
                <a:gd name="T62" fmla="*/ 1097 w 1966"/>
                <a:gd name="T63" fmla="*/ 849 h 1028"/>
                <a:gd name="T64" fmla="*/ 1037 w 1966"/>
                <a:gd name="T65" fmla="*/ 821 h 1028"/>
                <a:gd name="T66" fmla="*/ 933 w 1966"/>
                <a:gd name="T67" fmla="*/ 876 h 1028"/>
                <a:gd name="T68" fmla="*/ 922 w 1966"/>
                <a:gd name="T69" fmla="*/ 1010 h 1028"/>
                <a:gd name="T70" fmla="*/ 847 w 1966"/>
                <a:gd name="T71" fmla="*/ 1015 h 1028"/>
                <a:gd name="T72" fmla="*/ 719 w 1966"/>
                <a:gd name="T73" fmla="*/ 990 h 1028"/>
                <a:gd name="T74" fmla="*/ 724 w 1966"/>
                <a:gd name="T75" fmla="*/ 874 h 1028"/>
                <a:gd name="T76" fmla="*/ 711 w 1966"/>
                <a:gd name="T77" fmla="*/ 774 h 1028"/>
                <a:gd name="T78" fmla="*/ 565 w 1966"/>
                <a:gd name="T79" fmla="*/ 770 h 1028"/>
                <a:gd name="T80" fmla="*/ 532 w 1966"/>
                <a:gd name="T81" fmla="*/ 845 h 1028"/>
                <a:gd name="T82" fmla="*/ 468 w 1966"/>
                <a:gd name="T83" fmla="*/ 865 h 1028"/>
                <a:gd name="T84" fmla="*/ 320 w 1966"/>
                <a:gd name="T85" fmla="*/ 721 h 1028"/>
                <a:gd name="T86" fmla="*/ 165 w 1966"/>
                <a:gd name="T87" fmla="*/ 527 h 1028"/>
                <a:gd name="T88" fmla="*/ 55 w 1966"/>
                <a:gd name="T89" fmla="*/ 320 h 1028"/>
                <a:gd name="T90" fmla="*/ 0 w 1966"/>
                <a:gd name="T91" fmla="*/ 117 h 1028"/>
                <a:gd name="T92" fmla="*/ 88 w 1966"/>
                <a:gd name="T93" fmla="*/ 44 h 1028"/>
                <a:gd name="T94" fmla="*/ 313 w 1966"/>
                <a:gd name="T95" fmla="*/ 29 h 1028"/>
                <a:gd name="T96" fmla="*/ 410 w 1966"/>
                <a:gd name="T97" fmla="*/ 33 h 1028"/>
                <a:gd name="T98" fmla="*/ 410 w 1966"/>
                <a:gd name="T99" fmla="*/ 66 h 1028"/>
                <a:gd name="T100" fmla="*/ 417 w 1966"/>
                <a:gd name="T101" fmla="*/ 152 h 1028"/>
                <a:gd name="T102" fmla="*/ 459 w 1966"/>
                <a:gd name="T103" fmla="*/ 163 h 1028"/>
                <a:gd name="T104" fmla="*/ 536 w 1966"/>
                <a:gd name="T105" fmla="*/ 146 h 1028"/>
                <a:gd name="T106" fmla="*/ 541 w 1966"/>
                <a:gd name="T107" fmla="*/ 93 h 1028"/>
                <a:gd name="T108" fmla="*/ 565 w 1966"/>
                <a:gd name="T109" fmla="*/ 7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66" h="1028">
                  <a:moveTo>
                    <a:pt x="576" y="0"/>
                  </a:moveTo>
                  <a:lnTo>
                    <a:pt x="578" y="0"/>
                  </a:lnTo>
                  <a:lnTo>
                    <a:pt x="580" y="2"/>
                  </a:lnTo>
                  <a:lnTo>
                    <a:pt x="580" y="2"/>
                  </a:lnTo>
                  <a:lnTo>
                    <a:pt x="583" y="2"/>
                  </a:lnTo>
                  <a:lnTo>
                    <a:pt x="589" y="4"/>
                  </a:lnTo>
                  <a:lnTo>
                    <a:pt x="605" y="4"/>
                  </a:lnTo>
                  <a:lnTo>
                    <a:pt x="631" y="9"/>
                  </a:lnTo>
                  <a:lnTo>
                    <a:pt x="660" y="11"/>
                  </a:lnTo>
                  <a:lnTo>
                    <a:pt x="688" y="13"/>
                  </a:lnTo>
                  <a:lnTo>
                    <a:pt x="713" y="18"/>
                  </a:lnTo>
                  <a:lnTo>
                    <a:pt x="733" y="20"/>
                  </a:lnTo>
                  <a:lnTo>
                    <a:pt x="744" y="27"/>
                  </a:lnTo>
                  <a:lnTo>
                    <a:pt x="748" y="38"/>
                  </a:lnTo>
                  <a:lnTo>
                    <a:pt x="750" y="53"/>
                  </a:lnTo>
                  <a:lnTo>
                    <a:pt x="748" y="75"/>
                  </a:lnTo>
                  <a:lnTo>
                    <a:pt x="746" y="97"/>
                  </a:lnTo>
                  <a:lnTo>
                    <a:pt x="744" y="126"/>
                  </a:lnTo>
                  <a:lnTo>
                    <a:pt x="748" y="143"/>
                  </a:lnTo>
                  <a:lnTo>
                    <a:pt x="761" y="154"/>
                  </a:lnTo>
                  <a:lnTo>
                    <a:pt x="779" y="163"/>
                  </a:lnTo>
                  <a:lnTo>
                    <a:pt x="801" y="168"/>
                  </a:lnTo>
                  <a:lnTo>
                    <a:pt x="823" y="170"/>
                  </a:lnTo>
                  <a:lnTo>
                    <a:pt x="847" y="170"/>
                  </a:lnTo>
                  <a:lnTo>
                    <a:pt x="867" y="170"/>
                  </a:lnTo>
                  <a:lnTo>
                    <a:pt x="885" y="168"/>
                  </a:lnTo>
                  <a:lnTo>
                    <a:pt x="898" y="163"/>
                  </a:lnTo>
                  <a:lnTo>
                    <a:pt x="907" y="150"/>
                  </a:lnTo>
                  <a:lnTo>
                    <a:pt x="914" y="132"/>
                  </a:lnTo>
                  <a:lnTo>
                    <a:pt x="916" y="110"/>
                  </a:lnTo>
                  <a:lnTo>
                    <a:pt x="918" y="88"/>
                  </a:lnTo>
                  <a:lnTo>
                    <a:pt x="920" y="64"/>
                  </a:lnTo>
                  <a:lnTo>
                    <a:pt x="920" y="46"/>
                  </a:lnTo>
                  <a:lnTo>
                    <a:pt x="927" y="33"/>
                  </a:lnTo>
                  <a:lnTo>
                    <a:pt x="944" y="27"/>
                  </a:lnTo>
                  <a:lnTo>
                    <a:pt x="967" y="22"/>
                  </a:lnTo>
                  <a:lnTo>
                    <a:pt x="993" y="22"/>
                  </a:lnTo>
                  <a:lnTo>
                    <a:pt x="1022" y="24"/>
                  </a:lnTo>
                  <a:lnTo>
                    <a:pt x="1046" y="29"/>
                  </a:lnTo>
                  <a:lnTo>
                    <a:pt x="1068" y="33"/>
                  </a:lnTo>
                  <a:lnTo>
                    <a:pt x="1086" y="40"/>
                  </a:lnTo>
                  <a:lnTo>
                    <a:pt x="1095" y="49"/>
                  </a:lnTo>
                  <a:lnTo>
                    <a:pt x="1099" y="66"/>
                  </a:lnTo>
                  <a:lnTo>
                    <a:pt x="1101" y="84"/>
                  </a:lnTo>
                  <a:lnTo>
                    <a:pt x="1101" y="106"/>
                  </a:lnTo>
                  <a:lnTo>
                    <a:pt x="1099" y="130"/>
                  </a:lnTo>
                  <a:lnTo>
                    <a:pt x="1099" y="152"/>
                  </a:lnTo>
                  <a:lnTo>
                    <a:pt x="1101" y="172"/>
                  </a:lnTo>
                  <a:lnTo>
                    <a:pt x="1108" y="185"/>
                  </a:lnTo>
                  <a:lnTo>
                    <a:pt x="1121" y="194"/>
                  </a:lnTo>
                  <a:lnTo>
                    <a:pt x="1136" y="199"/>
                  </a:lnTo>
                  <a:lnTo>
                    <a:pt x="1159" y="199"/>
                  </a:lnTo>
                  <a:lnTo>
                    <a:pt x="1178" y="199"/>
                  </a:lnTo>
                  <a:lnTo>
                    <a:pt x="1200" y="196"/>
                  </a:lnTo>
                  <a:lnTo>
                    <a:pt x="1218" y="192"/>
                  </a:lnTo>
                  <a:lnTo>
                    <a:pt x="1234" y="190"/>
                  </a:lnTo>
                  <a:lnTo>
                    <a:pt x="1251" y="188"/>
                  </a:lnTo>
                  <a:lnTo>
                    <a:pt x="1260" y="177"/>
                  </a:lnTo>
                  <a:lnTo>
                    <a:pt x="1267" y="165"/>
                  </a:lnTo>
                  <a:lnTo>
                    <a:pt x="1269" y="150"/>
                  </a:lnTo>
                  <a:lnTo>
                    <a:pt x="1271" y="132"/>
                  </a:lnTo>
                  <a:lnTo>
                    <a:pt x="1273" y="108"/>
                  </a:lnTo>
                  <a:lnTo>
                    <a:pt x="1273" y="88"/>
                  </a:lnTo>
                  <a:lnTo>
                    <a:pt x="1276" y="71"/>
                  </a:lnTo>
                  <a:lnTo>
                    <a:pt x="1280" y="57"/>
                  </a:lnTo>
                  <a:lnTo>
                    <a:pt x="1289" y="55"/>
                  </a:lnTo>
                  <a:lnTo>
                    <a:pt x="1306" y="55"/>
                  </a:lnTo>
                  <a:lnTo>
                    <a:pt x="1329" y="60"/>
                  </a:lnTo>
                  <a:lnTo>
                    <a:pt x="1353" y="64"/>
                  </a:lnTo>
                  <a:lnTo>
                    <a:pt x="1377" y="68"/>
                  </a:lnTo>
                  <a:lnTo>
                    <a:pt x="1397" y="73"/>
                  </a:lnTo>
                  <a:lnTo>
                    <a:pt x="1415" y="77"/>
                  </a:lnTo>
                  <a:lnTo>
                    <a:pt x="1426" y="84"/>
                  </a:lnTo>
                  <a:lnTo>
                    <a:pt x="1430" y="95"/>
                  </a:lnTo>
                  <a:lnTo>
                    <a:pt x="1430" y="115"/>
                  </a:lnTo>
                  <a:lnTo>
                    <a:pt x="1426" y="146"/>
                  </a:lnTo>
                  <a:lnTo>
                    <a:pt x="1423" y="168"/>
                  </a:lnTo>
                  <a:lnTo>
                    <a:pt x="1430" y="183"/>
                  </a:lnTo>
                  <a:lnTo>
                    <a:pt x="1441" y="194"/>
                  </a:lnTo>
                  <a:lnTo>
                    <a:pt x="1457" y="201"/>
                  </a:lnTo>
                  <a:lnTo>
                    <a:pt x="1476" y="205"/>
                  </a:lnTo>
                  <a:lnTo>
                    <a:pt x="1496" y="207"/>
                  </a:lnTo>
                  <a:lnTo>
                    <a:pt x="1518" y="210"/>
                  </a:lnTo>
                  <a:lnTo>
                    <a:pt x="1538" y="210"/>
                  </a:lnTo>
                  <a:lnTo>
                    <a:pt x="1554" y="201"/>
                  </a:lnTo>
                  <a:lnTo>
                    <a:pt x="1567" y="190"/>
                  </a:lnTo>
                  <a:lnTo>
                    <a:pt x="1576" y="172"/>
                  </a:lnTo>
                  <a:lnTo>
                    <a:pt x="1582" y="154"/>
                  </a:lnTo>
                  <a:lnTo>
                    <a:pt x="1589" y="137"/>
                  </a:lnTo>
                  <a:lnTo>
                    <a:pt x="1596" y="119"/>
                  </a:lnTo>
                  <a:lnTo>
                    <a:pt x="1604" y="110"/>
                  </a:lnTo>
                  <a:lnTo>
                    <a:pt x="1622" y="108"/>
                  </a:lnTo>
                  <a:lnTo>
                    <a:pt x="1649" y="106"/>
                  </a:lnTo>
                  <a:lnTo>
                    <a:pt x="1679" y="108"/>
                  </a:lnTo>
                  <a:lnTo>
                    <a:pt x="1715" y="113"/>
                  </a:lnTo>
                  <a:lnTo>
                    <a:pt x="1754" y="119"/>
                  </a:lnTo>
                  <a:lnTo>
                    <a:pt x="1792" y="128"/>
                  </a:lnTo>
                  <a:lnTo>
                    <a:pt x="1832" y="137"/>
                  </a:lnTo>
                  <a:lnTo>
                    <a:pt x="1869" y="148"/>
                  </a:lnTo>
                  <a:lnTo>
                    <a:pt x="1900" y="159"/>
                  </a:lnTo>
                  <a:lnTo>
                    <a:pt x="1927" y="168"/>
                  </a:lnTo>
                  <a:lnTo>
                    <a:pt x="1946" y="179"/>
                  </a:lnTo>
                  <a:lnTo>
                    <a:pt x="1960" y="192"/>
                  </a:lnTo>
                  <a:lnTo>
                    <a:pt x="1966" y="214"/>
                  </a:lnTo>
                  <a:lnTo>
                    <a:pt x="1966" y="243"/>
                  </a:lnTo>
                  <a:lnTo>
                    <a:pt x="1962" y="276"/>
                  </a:lnTo>
                  <a:lnTo>
                    <a:pt x="1949" y="315"/>
                  </a:lnTo>
                  <a:lnTo>
                    <a:pt x="1933" y="362"/>
                  </a:lnTo>
                  <a:lnTo>
                    <a:pt x="1913" y="410"/>
                  </a:lnTo>
                  <a:lnTo>
                    <a:pt x="1889" y="461"/>
                  </a:lnTo>
                  <a:lnTo>
                    <a:pt x="1860" y="516"/>
                  </a:lnTo>
                  <a:lnTo>
                    <a:pt x="1827" y="571"/>
                  </a:lnTo>
                  <a:lnTo>
                    <a:pt x="1794" y="629"/>
                  </a:lnTo>
                  <a:lnTo>
                    <a:pt x="1759" y="682"/>
                  </a:lnTo>
                  <a:lnTo>
                    <a:pt x="1719" y="728"/>
                  </a:lnTo>
                  <a:lnTo>
                    <a:pt x="1675" y="772"/>
                  </a:lnTo>
                  <a:lnTo>
                    <a:pt x="1633" y="810"/>
                  </a:lnTo>
                  <a:lnTo>
                    <a:pt x="1589" y="845"/>
                  </a:lnTo>
                  <a:lnTo>
                    <a:pt x="1545" y="874"/>
                  </a:lnTo>
                  <a:lnTo>
                    <a:pt x="1503" y="900"/>
                  </a:lnTo>
                  <a:lnTo>
                    <a:pt x="1465" y="920"/>
                  </a:lnTo>
                  <a:lnTo>
                    <a:pt x="1432" y="933"/>
                  </a:lnTo>
                  <a:lnTo>
                    <a:pt x="1404" y="944"/>
                  </a:lnTo>
                  <a:lnTo>
                    <a:pt x="1384" y="946"/>
                  </a:lnTo>
                  <a:lnTo>
                    <a:pt x="1370" y="944"/>
                  </a:lnTo>
                  <a:lnTo>
                    <a:pt x="1362" y="933"/>
                  </a:lnTo>
                  <a:lnTo>
                    <a:pt x="1359" y="918"/>
                  </a:lnTo>
                  <a:lnTo>
                    <a:pt x="1359" y="898"/>
                  </a:lnTo>
                  <a:lnTo>
                    <a:pt x="1364" y="878"/>
                  </a:lnTo>
                  <a:lnTo>
                    <a:pt x="1366" y="858"/>
                  </a:lnTo>
                  <a:lnTo>
                    <a:pt x="1368" y="840"/>
                  </a:lnTo>
                  <a:lnTo>
                    <a:pt x="1368" y="827"/>
                  </a:lnTo>
                  <a:lnTo>
                    <a:pt x="1364" y="821"/>
                  </a:lnTo>
                  <a:lnTo>
                    <a:pt x="1351" y="816"/>
                  </a:lnTo>
                  <a:lnTo>
                    <a:pt x="1329" y="818"/>
                  </a:lnTo>
                  <a:lnTo>
                    <a:pt x="1302" y="823"/>
                  </a:lnTo>
                  <a:lnTo>
                    <a:pt x="1273" y="827"/>
                  </a:lnTo>
                  <a:lnTo>
                    <a:pt x="1245" y="832"/>
                  </a:lnTo>
                  <a:lnTo>
                    <a:pt x="1227" y="836"/>
                  </a:lnTo>
                  <a:lnTo>
                    <a:pt x="1218" y="845"/>
                  </a:lnTo>
                  <a:lnTo>
                    <a:pt x="1216" y="856"/>
                  </a:lnTo>
                  <a:lnTo>
                    <a:pt x="1218" y="876"/>
                  </a:lnTo>
                  <a:lnTo>
                    <a:pt x="1218" y="902"/>
                  </a:lnTo>
                  <a:lnTo>
                    <a:pt x="1218" y="938"/>
                  </a:lnTo>
                  <a:lnTo>
                    <a:pt x="1216" y="964"/>
                  </a:lnTo>
                  <a:lnTo>
                    <a:pt x="1207" y="982"/>
                  </a:lnTo>
                  <a:lnTo>
                    <a:pt x="1196" y="995"/>
                  </a:lnTo>
                  <a:lnTo>
                    <a:pt x="1181" y="1001"/>
                  </a:lnTo>
                  <a:lnTo>
                    <a:pt x="1165" y="1004"/>
                  </a:lnTo>
                  <a:lnTo>
                    <a:pt x="1148" y="1004"/>
                  </a:lnTo>
                  <a:lnTo>
                    <a:pt x="1130" y="1004"/>
                  </a:lnTo>
                  <a:lnTo>
                    <a:pt x="1112" y="1001"/>
                  </a:lnTo>
                  <a:lnTo>
                    <a:pt x="1095" y="999"/>
                  </a:lnTo>
                  <a:lnTo>
                    <a:pt x="1084" y="993"/>
                  </a:lnTo>
                  <a:lnTo>
                    <a:pt x="1081" y="979"/>
                  </a:lnTo>
                  <a:lnTo>
                    <a:pt x="1084" y="955"/>
                  </a:lnTo>
                  <a:lnTo>
                    <a:pt x="1090" y="918"/>
                  </a:lnTo>
                  <a:lnTo>
                    <a:pt x="1097" y="887"/>
                  </a:lnTo>
                  <a:lnTo>
                    <a:pt x="1097" y="865"/>
                  </a:lnTo>
                  <a:lnTo>
                    <a:pt x="1097" y="849"/>
                  </a:lnTo>
                  <a:lnTo>
                    <a:pt x="1095" y="838"/>
                  </a:lnTo>
                  <a:lnTo>
                    <a:pt x="1088" y="832"/>
                  </a:lnTo>
                  <a:lnTo>
                    <a:pt x="1084" y="827"/>
                  </a:lnTo>
                  <a:lnTo>
                    <a:pt x="1066" y="823"/>
                  </a:lnTo>
                  <a:lnTo>
                    <a:pt x="1037" y="821"/>
                  </a:lnTo>
                  <a:lnTo>
                    <a:pt x="1002" y="823"/>
                  </a:lnTo>
                  <a:lnTo>
                    <a:pt x="962" y="832"/>
                  </a:lnTo>
                  <a:lnTo>
                    <a:pt x="944" y="840"/>
                  </a:lnTo>
                  <a:lnTo>
                    <a:pt x="936" y="856"/>
                  </a:lnTo>
                  <a:lnTo>
                    <a:pt x="933" y="876"/>
                  </a:lnTo>
                  <a:lnTo>
                    <a:pt x="936" y="900"/>
                  </a:lnTo>
                  <a:lnTo>
                    <a:pt x="936" y="926"/>
                  </a:lnTo>
                  <a:lnTo>
                    <a:pt x="936" y="955"/>
                  </a:lnTo>
                  <a:lnTo>
                    <a:pt x="929" y="986"/>
                  </a:lnTo>
                  <a:lnTo>
                    <a:pt x="922" y="1010"/>
                  </a:lnTo>
                  <a:lnTo>
                    <a:pt x="911" y="1024"/>
                  </a:lnTo>
                  <a:lnTo>
                    <a:pt x="900" y="1028"/>
                  </a:lnTo>
                  <a:lnTo>
                    <a:pt x="887" y="1028"/>
                  </a:lnTo>
                  <a:lnTo>
                    <a:pt x="869" y="1021"/>
                  </a:lnTo>
                  <a:lnTo>
                    <a:pt x="847" y="1015"/>
                  </a:lnTo>
                  <a:lnTo>
                    <a:pt x="821" y="1010"/>
                  </a:lnTo>
                  <a:lnTo>
                    <a:pt x="788" y="1006"/>
                  </a:lnTo>
                  <a:lnTo>
                    <a:pt x="759" y="1001"/>
                  </a:lnTo>
                  <a:lnTo>
                    <a:pt x="737" y="997"/>
                  </a:lnTo>
                  <a:lnTo>
                    <a:pt x="719" y="990"/>
                  </a:lnTo>
                  <a:lnTo>
                    <a:pt x="711" y="977"/>
                  </a:lnTo>
                  <a:lnTo>
                    <a:pt x="706" y="962"/>
                  </a:lnTo>
                  <a:lnTo>
                    <a:pt x="708" y="938"/>
                  </a:lnTo>
                  <a:lnTo>
                    <a:pt x="715" y="907"/>
                  </a:lnTo>
                  <a:lnTo>
                    <a:pt x="724" y="874"/>
                  </a:lnTo>
                  <a:lnTo>
                    <a:pt x="730" y="843"/>
                  </a:lnTo>
                  <a:lnTo>
                    <a:pt x="735" y="814"/>
                  </a:lnTo>
                  <a:lnTo>
                    <a:pt x="737" y="794"/>
                  </a:lnTo>
                  <a:lnTo>
                    <a:pt x="730" y="783"/>
                  </a:lnTo>
                  <a:lnTo>
                    <a:pt x="711" y="774"/>
                  </a:lnTo>
                  <a:lnTo>
                    <a:pt x="686" y="770"/>
                  </a:lnTo>
                  <a:lnTo>
                    <a:pt x="655" y="765"/>
                  </a:lnTo>
                  <a:lnTo>
                    <a:pt x="622" y="765"/>
                  </a:lnTo>
                  <a:lnTo>
                    <a:pt x="591" y="765"/>
                  </a:lnTo>
                  <a:lnTo>
                    <a:pt x="565" y="770"/>
                  </a:lnTo>
                  <a:lnTo>
                    <a:pt x="549" y="776"/>
                  </a:lnTo>
                  <a:lnTo>
                    <a:pt x="541" y="790"/>
                  </a:lnTo>
                  <a:lnTo>
                    <a:pt x="536" y="807"/>
                  </a:lnTo>
                  <a:lnTo>
                    <a:pt x="534" y="825"/>
                  </a:lnTo>
                  <a:lnTo>
                    <a:pt x="532" y="845"/>
                  </a:lnTo>
                  <a:lnTo>
                    <a:pt x="527" y="860"/>
                  </a:lnTo>
                  <a:lnTo>
                    <a:pt x="519" y="874"/>
                  </a:lnTo>
                  <a:lnTo>
                    <a:pt x="503" y="880"/>
                  </a:lnTo>
                  <a:lnTo>
                    <a:pt x="488" y="876"/>
                  </a:lnTo>
                  <a:lnTo>
                    <a:pt x="468" y="865"/>
                  </a:lnTo>
                  <a:lnTo>
                    <a:pt x="443" y="847"/>
                  </a:lnTo>
                  <a:lnTo>
                    <a:pt x="417" y="821"/>
                  </a:lnTo>
                  <a:lnTo>
                    <a:pt x="386" y="792"/>
                  </a:lnTo>
                  <a:lnTo>
                    <a:pt x="353" y="759"/>
                  </a:lnTo>
                  <a:lnTo>
                    <a:pt x="320" y="721"/>
                  </a:lnTo>
                  <a:lnTo>
                    <a:pt x="287" y="682"/>
                  </a:lnTo>
                  <a:lnTo>
                    <a:pt x="254" y="642"/>
                  </a:lnTo>
                  <a:lnTo>
                    <a:pt x="223" y="602"/>
                  </a:lnTo>
                  <a:lnTo>
                    <a:pt x="192" y="563"/>
                  </a:lnTo>
                  <a:lnTo>
                    <a:pt x="165" y="527"/>
                  </a:lnTo>
                  <a:lnTo>
                    <a:pt x="143" y="492"/>
                  </a:lnTo>
                  <a:lnTo>
                    <a:pt x="119" y="454"/>
                  </a:lnTo>
                  <a:lnTo>
                    <a:pt x="97" y="410"/>
                  </a:lnTo>
                  <a:lnTo>
                    <a:pt x="75" y="366"/>
                  </a:lnTo>
                  <a:lnTo>
                    <a:pt x="55" y="320"/>
                  </a:lnTo>
                  <a:lnTo>
                    <a:pt x="37" y="274"/>
                  </a:lnTo>
                  <a:lnTo>
                    <a:pt x="22" y="229"/>
                  </a:lnTo>
                  <a:lnTo>
                    <a:pt x="11" y="188"/>
                  </a:lnTo>
                  <a:lnTo>
                    <a:pt x="2" y="150"/>
                  </a:lnTo>
                  <a:lnTo>
                    <a:pt x="0" y="117"/>
                  </a:lnTo>
                  <a:lnTo>
                    <a:pt x="0" y="93"/>
                  </a:lnTo>
                  <a:lnTo>
                    <a:pt x="6" y="75"/>
                  </a:lnTo>
                  <a:lnTo>
                    <a:pt x="24" y="62"/>
                  </a:lnTo>
                  <a:lnTo>
                    <a:pt x="51" y="53"/>
                  </a:lnTo>
                  <a:lnTo>
                    <a:pt x="88" y="44"/>
                  </a:lnTo>
                  <a:lnTo>
                    <a:pt x="132" y="40"/>
                  </a:lnTo>
                  <a:lnTo>
                    <a:pt x="179" y="35"/>
                  </a:lnTo>
                  <a:lnTo>
                    <a:pt x="225" y="31"/>
                  </a:lnTo>
                  <a:lnTo>
                    <a:pt x="271" y="31"/>
                  </a:lnTo>
                  <a:lnTo>
                    <a:pt x="313" y="29"/>
                  </a:lnTo>
                  <a:lnTo>
                    <a:pt x="346" y="27"/>
                  </a:lnTo>
                  <a:lnTo>
                    <a:pt x="371" y="24"/>
                  </a:lnTo>
                  <a:lnTo>
                    <a:pt x="391" y="22"/>
                  </a:lnTo>
                  <a:lnTo>
                    <a:pt x="402" y="27"/>
                  </a:lnTo>
                  <a:lnTo>
                    <a:pt x="410" y="33"/>
                  </a:lnTo>
                  <a:lnTo>
                    <a:pt x="413" y="42"/>
                  </a:lnTo>
                  <a:lnTo>
                    <a:pt x="415" y="51"/>
                  </a:lnTo>
                  <a:lnTo>
                    <a:pt x="413" y="57"/>
                  </a:lnTo>
                  <a:lnTo>
                    <a:pt x="410" y="64"/>
                  </a:lnTo>
                  <a:lnTo>
                    <a:pt x="410" y="66"/>
                  </a:lnTo>
                  <a:lnTo>
                    <a:pt x="406" y="99"/>
                  </a:lnTo>
                  <a:lnTo>
                    <a:pt x="406" y="124"/>
                  </a:lnTo>
                  <a:lnTo>
                    <a:pt x="408" y="139"/>
                  </a:lnTo>
                  <a:lnTo>
                    <a:pt x="413" y="148"/>
                  </a:lnTo>
                  <a:lnTo>
                    <a:pt x="417" y="152"/>
                  </a:lnTo>
                  <a:lnTo>
                    <a:pt x="419" y="152"/>
                  </a:lnTo>
                  <a:lnTo>
                    <a:pt x="421" y="152"/>
                  </a:lnTo>
                  <a:lnTo>
                    <a:pt x="426" y="154"/>
                  </a:lnTo>
                  <a:lnTo>
                    <a:pt x="437" y="159"/>
                  </a:lnTo>
                  <a:lnTo>
                    <a:pt x="459" y="163"/>
                  </a:lnTo>
                  <a:lnTo>
                    <a:pt x="492" y="165"/>
                  </a:lnTo>
                  <a:lnTo>
                    <a:pt x="512" y="165"/>
                  </a:lnTo>
                  <a:lnTo>
                    <a:pt x="525" y="159"/>
                  </a:lnTo>
                  <a:lnTo>
                    <a:pt x="532" y="152"/>
                  </a:lnTo>
                  <a:lnTo>
                    <a:pt x="536" y="146"/>
                  </a:lnTo>
                  <a:lnTo>
                    <a:pt x="536" y="141"/>
                  </a:lnTo>
                  <a:lnTo>
                    <a:pt x="536" y="139"/>
                  </a:lnTo>
                  <a:lnTo>
                    <a:pt x="536" y="132"/>
                  </a:lnTo>
                  <a:lnTo>
                    <a:pt x="538" y="115"/>
                  </a:lnTo>
                  <a:lnTo>
                    <a:pt x="541" y="93"/>
                  </a:lnTo>
                  <a:lnTo>
                    <a:pt x="545" y="64"/>
                  </a:lnTo>
                  <a:lnTo>
                    <a:pt x="552" y="35"/>
                  </a:lnTo>
                  <a:lnTo>
                    <a:pt x="556" y="22"/>
                  </a:lnTo>
                  <a:lnTo>
                    <a:pt x="560" y="13"/>
                  </a:lnTo>
                  <a:lnTo>
                    <a:pt x="565" y="7"/>
                  </a:lnTo>
                  <a:lnTo>
                    <a:pt x="567" y="4"/>
                  </a:lnTo>
                  <a:lnTo>
                    <a:pt x="571" y="2"/>
                  </a:lnTo>
                  <a:lnTo>
                    <a:pt x="57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165"/>
            <p:cNvSpPr>
              <a:spLocks/>
            </p:cNvSpPr>
            <p:nvPr/>
          </p:nvSpPr>
          <p:spPr bwMode="auto">
            <a:xfrm>
              <a:off x="-3341687" y="3271838"/>
              <a:ext cx="946150" cy="458788"/>
            </a:xfrm>
            <a:custGeom>
              <a:avLst/>
              <a:gdLst>
                <a:gd name="T0" fmla="*/ 558 w 596"/>
                <a:gd name="T1" fmla="*/ 0 h 289"/>
                <a:gd name="T2" fmla="*/ 580 w 596"/>
                <a:gd name="T3" fmla="*/ 8 h 289"/>
                <a:gd name="T4" fmla="*/ 591 w 596"/>
                <a:gd name="T5" fmla="*/ 22 h 289"/>
                <a:gd name="T6" fmla="*/ 596 w 596"/>
                <a:gd name="T7" fmla="*/ 35 h 289"/>
                <a:gd name="T8" fmla="*/ 596 w 596"/>
                <a:gd name="T9" fmla="*/ 44 h 289"/>
                <a:gd name="T10" fmla="*/ 596 w 596"/>
                <a:gd name="T11" fmla="*/ 53 h 289"/>
                <a:gd name="T12" fmla="*/ 593 w 596"/>
                <a:gd name="T13" fmla="*/ 55 h 289"/>
                <a:gd name="T14" fmla="*/ 571 w 596"/>
                <a:gd name="T15" fmla="*/ 105 h 289"/>
                <a:gd name="T16" fmla="*/ 543 w 596"/>
                <a:gd name="T17" fmla="*/ 152 h 289"/>
                <a:gd name="T18" fmla="*/ 512 w 596"/>
                <a:gd name="T19" fmla="*/ 194 h 289"/>
                <a:gd name="T20" fmla="*/ 474 w 596"/>
                <a:gd name="T21" fmla="*/ 229 h 289"/>
                <a:gd name="T22" fmla="*/ 432 w 596"/>
                <a:gd name="T23" fmla="*/ 258 h 289"/>
                <a:gd name="T24" fmla="*/ 386 w 596"/>
                <a:gd name="T25" fmla="*/ 278 h 289"/>
                <a:gd name="T26" fmla="*/ 335 w 596"/>
                <a:gd name="T27" fmla="*/ 289 h 289"/>
                <a:gd name="T28" fmla="*/ 282 w 596"/>
                <a:gd name="T29" fmla="*/ 289 h 289"/>
                <a:gd name="T30" fmla="*/ 227 w 596"/>
                <a:gd name="T31" fmla="*/ 280 h 289"/>
                <a:gd name="T32" fmla="*/ 167 w 596"/>
                <a:gd name="T33" fmla="*/ 260 h 289"/>
                <a:gd name="T34" fmla="*/ 119 w 596"/>
                <a:gd name="T35" fmla="*/ 233 h 289"/>
                <a:gd name="T36" fmla="*/ 77 w 596"/>
                <a:gd name="T37" fmla="*/ 200 h 289"/>
                <a:gd name="T38" fmla="*/ 46 w 596"/>
                <a:gd name="T39" fmla="*/ 167 h 289"/>
                <a:gd name="T40" fmla="*/ 22 w 596"/>
                <a:gd name="T41" fmla="*/ 130 h 289"/>
                <a:gd name="T42" fmla="*/ 6 w 596"/>
                <a:gd name="T43" fmla="*/ 92 h 289"/>
                <a:gd name="T44" fmla="*/ 0 w 596"/>
                <a:gd name="T45" fmla="*/ 55 h 289"/>
                <a:gd name="T46" fmla="*/ 0 w 596"/>
                <a:gd name="T47" fmla="*/ 19 h 289"/>
                <a:gd name="T48" fmla="*/ 9 w 596"/>
                <a:gd name="T49" fmla="*/ 46 h 289"/>
                <a:gd name="T50" fmla="*/ 24 w 596"/>
                <a:gd name="T51" fmla="*/ 72 h 289"/>
                <a:gd name="T52" fmla="*/ 42 w 596"/>
                <a:gd name="T53" fmla="*/ 101 h 289"/>
                <a:gd name="T54" fmla="*/ 66 w 596"/>
                <a:gd name="T55" fmla="*/ 130 h 289"/>
                <a:gd name="T56" fmla="*/ 95 w 596"/>
                <a:gd name="T57" fmla="*/ 156 h 289"/>
                <a:gd name="T58" fmla="*/ 128 w 596"/>
                <a:gd name="T59" fmla="*/ 180 h 289"/>
                <a:gd name="T60" fmla="*/ 170 w 596"/>
                <a:gd name="T61" fmla="*/ 203 h 289"/>
                <a:gd name="T62" fmla="*/ 218 w 596"/>
                <a:gd name="T63" fmla="*/ 218 h 289"/>
                <a:gd name="T64" fmla="*/ 273 w 596"/>
                <a:gd name="T65" fmla="*/ 229 h 289"/>
                <a:gd name="T66" fmla="*/ 318 w 596"/>
                <a:gd name="T67" fmla="*/ 229 h 289"/>
                <a:gd name="T68" fmla="*/ 359 w 596"/>
                <a:gd name="T69" fmla="*/ 218 h 289"/>
                <a:gd name="T70" fmla="*/ 399 w 596"/>
                <a:gd name="T71" fmla="*/ 200 h 289"/>
                <a:gd name="T72" fmla="*/ 432 w 596"/>
                <a:gd name="T73" fmla="*/ 174 h 289"/>
                <a:gd name="T74" fmla="*/ 465 w 596"/>
                <a:gd name="T75" fmla="*/ 143 h 289"/>
                <a:gd name="T76" fmla="*/ 494 w 596"/>
                <a:gd name="T77" fmla="*/ 108 h 289"/>
                <a:gd name="T78" fmla="*/ 518 w 596"/>
                <a:gd name="T79" fmla="*/ 70 h 289"/>
                <a:gd name="T80" fmla="*/ 540 w 596"/>
                <a:gd name="T81" fmla="*/ 35 h 289"/>
                <a:gd name="T82" fmla="*/ 558 w 596"/>
                <a:gd name="T8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6" h="289">
                  <a:moveTo>
                    <a:pt x="558" y="0"/>
                  </a:moveTo>
                  <a:lnTo>
                    <a:pt x="580" y="8"/>
                  </a:lnTo>
                  <a:lnTo>
                    <a:pt x="591" y="22"/>
                  </a:lnTo>
                  <a:lnTo>
                    <a:pt x="596" y="35"/>
                  </a:lnTo>
                  <a:lnTo>
                    <a:pt x="596" y="44"/>
                  </a:lnTo>
                  <a:lnTo>
                    <a:pt x="596" y="53"/>
                  </a:lnTo>
                  <a:lnTo>
                    <a:pt x="593" y="55"/>
                  </a:lnTo>
                  <a:lnTo>
                    <a:pt x="571" y="105"/>
                  </a:lnTo>
                  <a:lnTo>
                    <a:pt x="543" y="152"/>
                  </a:lnTo>
                  <a:lnTo>
                    <a:pt x="512" y="194"/>
                  </a:lnTo>
                  <a:lnTo>
                    <a:pt x="474" y="229"/>
                  </a:lnTo>
                  <a:lnTo>
                    <a:pt x="432" y="258"/>
                  </a:lnTo>
                  <a:lnTo>
                    <a:pt x="386" y="278"/>
                  </a:lnTo>
                  <a:lnTo>
                    <a:pt x="335" y="289"/>
                  </a:lnTo>
                  <a:lnTo>
                    <a:pt x="282" y="289"/>
                  </a:lnTo>
                  <a:lnTo>
                    <a:pt x="227" y="280"/>
                  </a:lnTo>
                  <a:lnTo>
                    <a:pt x="167" y="260"/>
                  </a:lnTo>
                  <a:lnTo>
                    <a:pt x="119" y="233"/>
                  </a:lnTo>
                  <a:lnTo>
                    <a:pt x="77" y="200"/>
                  </a:lnTo>
                  <a:lnTo>
                    <a:pt x="46" y="167"/>
                  </a:lnTo>
                  <a:lnTo>
                    <a:pt x="22" y="130"/>
                  </a:lnTo>
                  <a:lnTo>
                    <a:pt x="6" y="92"/>
                  </a:lnTo>
                  <a:lnTo>
                    <a:pt x="0" y="55"/>
                  </a:lnTo>
                  <a:lnTo>
                    <a:pt x="0" y="19"/>
                  </a:lnTo>
                  <a:lnTo>
                    <a:pt x="9" y="46"/>
                  </a:lnTo>
                  <a:lnTo>
                    <a:pt x="24" y="72"/>
                  </a:lnTo>
                  <a:lnTo>
                    <a:pt x="42" y="101"/>
                  </a:lnTo>
                  <a:lnTo>
                    <a:pt x="66" y="130"/>
                  </a:lnTo>
                  <a:lnTo>
                    <a:pt x="95" y="156"/>
                  </a:lnTo>
                  <a:lnTo>
                    <a:pt x="128" y="180"/>
                  </a:lnTo>
                  <a:lnTo>
                    <a:pt x="170" y="203"/>
                  </a:lnTo>
                  <a:lnTo>
                    <a:pt x="218" y="218"/>
                  </a:lnTo>
                  <a:lnTo>
                    <a:pt x="273" y="229"/>
                  </a:lnTo>
                  <a:lnTo>
                    <a:pt x="318" y="229"/>
                  </a:lnTo>
                  <a:lnTo>
                    <a:pt x="359" y="218"/>
                  </a:lnTo>
                  <a:lnTo>
                    <a:pt x="399" y="200"/>
                  </a:lnTo>
                  <a:lnTo>
                    <a:pt x="432" y="174"/>
                  </a:lnTo>
                  <a:lnTo>
                    <a:pt x="465" y="143"/>
                  </a:lnTo>
                  <a:lnTo>
                    <a:pt x="494" y="108"/>
                  </a:lnTo>
                  <a:lnTo>
                    <a:pt x="518" y="70"/>
                  </a:lnTo>
                  <a:lnTo>
                    <a:pt x="540" y="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166"/>
            <p:cNvSpPr>
              <a:spLocks/>
            </p:cNvSpPr>
            <p:nvPr/>
          </p:nvSpPr>
          <p:spPr bwMode="auto">
            <a:xfrm>
              <a:off x="-4978400" y="3040063"/>
              <a:ext cx="963613" cy="566738"/>
            </a:xfrm>
            <a:custGeom>
              <a:avLst/>
              <a:gdLst>
                <a:gd name="T0" fmla="*/ 73 w 607"/>
                <a:gd name="T1" fmla="*/ 0 h 357"/>
                <a:gd name="T2" fmla="*/ 75 w 607"/>
                <a:gd name="T3" fmla="*/ 22 h 357"/>
                <a:gd name="T4" fmla="*/ 80 w 607"/>
                <a:gd name="T5" fmla="*/ 51 h 357"/>
                <a:gd name="T6" fmla="*/ 86 w 607"/>
                <a:gd name="T7" fmla="*/ 82 h 357"/>
                <a:gd name="T8" fmla="*/ 97 w 607"/>
                <a:gd name="T9" fmla="*/ 115 h 357"/>
                <a:gd name="T10" fmla="*/ 113 w 607"/>
                <a:gd name="T11" fmla="*/ 150 h 357"/>
                <a:gd name="T12" fmla="*/ 135 w 607"/>
                <a:gd name="T13" fmla="*/ 181 h 357"/>
                <a:gd name="T14" fmla="*/ 163 w 607"/>
                <a:gd name="T15" fmla="*/ 212 h 357"/>
                <a:gd name="T16" fmla="*/ 199 w 607"/>
                <a:gd name="T17" fmla="*/ 240 h 357"/>
                <a:gd name="T18" fmla="*/ 241 w 607"/>
                <a:gd name="T19" fmla="*/ 262 h 357"/>
                <a:gd name="T20" fmla="*/ 298 w 607"/>
                <a:gd name="T21" fmla="*/ 280 h 357"/>
                <a:gd name="T22" fmla="*/ 351 w 607"/>
                <a:gd name="T23" fmla="*/ 285 h 357"/>
                <a:gd name="T24" fmla="*/ 402 w 607"/>
                <a:gd name="T25" fmla="*/ 278 h 357"/>
                <a:gd name="T26" fmla="*/ 450 w 607"/>
                <a:gd name="T27" fmla="*/ 262 h 357"/>
                <a:gd name="T28" fmla="*/ 494 w 607"/>
                <a:gd name="T29" fmla="*/ 238 h 357"/>
                <a:gd name="T30" fmla="*/ 536 w 607"/>
                <a:gd name="T31" fmla="*/ 205 h 357"/>
                <a:gd name="T32" fmla="*/ 574 w 607"/>
                <a:gd name="T33" fmla="*/ 168 h 357"/>
                <a:gd name="T34" fmla="*/ 607 w 607"/>
                <a:gd name="T35" fmla="*/ 128 h 357"/>
                <a:gd name="T36" fmla="*/ 596 w 607"/>
                <a:gd name="T37" fmla="*/ 154 h 357"/>
                <a:gd name="T38" fmla="*/ 583 w 607"/>
                <a:gd name="T39" fmla="*/ 185 h 357"/>
                <a:gd name="T40" fmla="*/ 565 w 607"/>
                <a:gd name="T41" fmla="*/ 218 h 357"/>
                <a:gd name="T42" fmla="*/ 543 w 607"/>
                <a:gd name="T43" fmla="*/ 249 h 357"/>
                <a:gd name="T44" fmla="*/ 519 w 607"/>
                <a:gd name="T45" fmla="*/ 280 h 357"/>
                <a:gd name="T46" fmla="*/ 488 w 607"/>
                <a:gd name="T47" fmla="*/ 307 h 357"/>
                <a:gd name="T48" fmla="*/ 452 w 607"/>
                <a:gd name="T49" fmla="*/ 331 h 357"/>
                <a:gd name="T50" fmla="*/ 411 w 607"/>
                <a:gd name="T51" fmla="*/ 346 h 357"/>
                <a:gd name="T52" fmla="*/ 362 w 607"/>
                <a:gd name="T53" fmla="*/ 357 h 357"/>
                <a:gd name="T54" fmla="*/ 309 w 607"/>
                <a:gd name="T55" fmla="*/ 357 h 357"/>
                <a:gd name="T56" fmla="*/ 265 w 607"/>
                <a:gd name="T57" fmla="*/ 351 h 357"/>
                <a:gd name="T58" fmla="*/ 223 w 607"/>
                <a:gd name="T59" fmla="*/ 337 h 357"/>
                <a:gd name="T60" fmla="*/ 183 w 607"/>
                <a:gd name="T61" fmla="*/ 318 h 357"/>
                <a:gd name="T62" fmla="*/ 148 w 607"/>
                <a:gd name="T63" fmla="*/ 291 h 357"/>
                <a:gd name="T64" fmla="*/ 113 w 607"/>
                <a:gd name="T65" fmla="*/ 260 h 357"/>
                <a:gd name="T66" fmla="*/ 84 w 607"/>
                <a:gd name="T67" fmla="*/ 227 h 357"/>
                <a:gd name="T68" fmla="*/ 57 w 607"/>
                <a:gd name="T69" fmla="*/ 194 h 357"/>
                <a:gd name="T70" fmla="*/ 35 w 607"/>
                <a:gd name="T71" fmla="*/ 159 h 357"/>
                <a:gd name="T72" fmla="*/ 18 w 607"/>
                <a:gd name="T73" fmla="*/ 126 h 357"/>
                <a:gd name="T74" fmla="*/ 7 w 607"/>
                <a:gd name="T75" fmla="*/ 95 h 357"/>
                <a:gd name="T76" fmla="*/ 0 w 607"/>
                <a:gd name="T77" fmla="*/ 68 h 357"/>
                <a:gd name="T78" fmla="*/ 0 w 607"/>
                <a:gd name="T79" fmla="*/ 44 h 357"/>
                <a:gd name="T80" fmla="*/ 4 w 607"/>
                <a:gd name="T81" fmla="*/ 26 h 357"/>
                <a:gd name="T82" fmla="*/ 18 w 607"/>
                <a:gd name="T83" fmla="*/ 18 h 357"/>
                <a:gd name="T84" fmla="*/ 42 w 607"/>
                <a:gd name="T85" fmla="*/ 9 h 357"/>
                <a:gd name="T86" fmla="*/ 73 w 607"/>
                <a:gd name="T87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7" h="357">
                  <a:moveTo>
                    <a:pt x="73" y="0"/>
                  </a:moveTo>
                  <a:lnTo>
                    <a:pt x="75" y="22"/>
                  </a:lnTo>
                  <a:lnTo>
                    <a:pt x="80" y="51"/>
                  </a:lnTo>
                  <a:lnTo>
                    <a:pt x="86" y="82"/>
                  </a:lnTo>
                  <a:lnTo>
                    <a:pt x="97" y="115"/>
                  </a:lnTo>
                  <a:lnTo>
                    <a:pt x="113" y="150"/>
                  </a:lnTo>
                  <a:lnTo>
                    <a:pt x="135" y="181"/>
                  </a:lnTo>
                  <a:lnTo>
                    <a:pt x="163" y="212"/>
                  </a:lnTo>
                  <a:lnTo>
                    <a:pt x="199" y="240"/>
                  </a:lnTo>
                  <a:lnTo>
                    <a:pt x="241" y="262"/>
                  </a:lnTo>
                  <a:lnTo>
                    <a:pt x="298" y="280"/>
                  </a:lnTo>
                  <a:lnTo>
                    <a:pt x="351" y="285"/>
                  </a:lnTo>
                  <a:lnTo>
                    <a:pt x="402" y="278"/>
                  </a:lnTo>
                  <a:lnTo>
                    <a:pt x="450" y="262"/>
                  </a:lnTo>
                  <a:lnTo>
                    <a:pt x="494" y="238"/>
                  </a:lnTo>
                  <a:lnTo>
                    <a:pt x="536" y="205"/>
                  </a:lnTo>
                  <a:lnTo>
                    <a:pt x="574" y="168"/>
                  </a:lnTo>
                  <a:lnTo>
                    <a:pt x="607" y="128"/>
                  </a:lnTo>
                  <a:lnTo>
                    <a:pt x="596" y="154"/>
                  </a:lnTo>
                  <a:lnTo>
                    <a:pt x="583" y="185"/>
                  </a:lnTo>
                  <a:lnTo>
                    <a:pt x="565" y="218"/>
                  </a:lnTo>
                  <a:lnTo>
                    <a:pt x="543" y="249"/>
                  </a:lnTo>
                  <a:lnTo>
                    <a:pt x="519" y="280"/>
                  </a:lnTo>
                  <a:lnTo>
                    <a:pt x="488" y="307"/>
                  </a:lnTo>
                  <a:lnTo>
                    <a:pt x="452" y="331"/>
                  </a:lnTo>
                  <a:lnTo>
                    <a:pt x="411" y="346"/>
                  </a:lnTo>
                  <a:lnTo>
                    <a:pt x="362" y="357"/>
                  </a:lnTo>
                  <a:lnTo>
                    <a:pt x="309" y="357"/>
                  </a:lnTo>
                  <a:lnTo>
                    <a:pt x="265" y="351"/>
                  </a:lnTo>
                  <a:lnTo>
                    <a:pt x="223" y="337"/>
                  </a:lnTo>
                  <a:lnTo>
                    <a:pt x="183" y="318"/>
                  </a:lnTo>
                  <a:lnTo>
                    <a:pt x="148" y="291"/>
                  </a:lnTo>
                  <a:lnTo>
                    <a:pt x="113" y="260"/>
                  </a:lnTo>
                  <a:lnTo>
                    <a:pt x="84" y="227"/>
                  </a:lnTo>
                  <a:lnTo>
                    <a:pt x="57" y="194"/>
                  </a:lnTo>
                  <a:lnTo>
                    <a:pt x="35" y="159"/>
                  </a:lnTo>
                  <a:lnTo>
                    <a:pt x="18" y="126"/>
                  </a:lnTo>
                  <a:lnTo>
                    <a:pt x="7" y="95"/>
                  </a:lnTo>
                  <a:lnTo>
                    <a:pt x="0" y="68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8" y="18"/>
                  </a:lnTo>
                  <a:lnTo>
                    <a:pt x="42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167"/>
            <p:cNvSpPr>
              <a:spLocks/>
            </p:cNvSpPr>
            <p:nvPr/>
          </p:nvSpPr>
          <p:spPr bwMode="auto">
            <a:xfrm>
              <a:off x="-5268912" y="4027488"/>
              <a:ext cx="1744663" cy="1512888"/>
            </a:xfrm>
            <a:custGeom>
              <a:avLst/>
              <a:gdLst>
                <a:gd name="T0" fmla="*/ 22 w 1099"/>
                <a:gd name="T1" fmla="*/ 88 h 953"/>
                <a:gd name="T2" fmla="*/ 101 w 1099"/>
                <a:gd name="T3" fmla="*/ 256 h 953"/>
                <a:gd name="T4" fmla="*/ 260 w 1099"/>
                <a:gd name="T5" fmla="*/ 457 h 953"/>
                <a:gd name="T6" fmla="*/ 395 w 1099"/>
                <a:gd name="T7" fmla="*/ 598 h 953"/>
                <a:gd name="T8" fmla="*/ 481 w 1099"/>
                <a:gd name="T9" fmla="*/ 677 h 953"/>
                <a:gd name="T10" fmla="*/ 527 w 1099"/>
                <a:gd name="T11" fmla="*/ 710 h 953"/>
                <a:gd name="T12" fmla="*/ 541 w 1099"/>
                <a:gd name="T13" fmla="*/ 717 h 953"/>
                <a:gd name="T14" fmla="*/ 538 w 1099"/>
                <a:gd name="T15" fmla="*/ 693 h 953"/>
                <a:gd name="T16" fmla="*/ 556 w 1099"/>
                <a:gd name="T17" fmla="*/ 655 h 953"/>
                <a:gd name="T18" fmla="*/ 631 w 1099"/>
                <a:gd name="T19" fmla="*/ 644 h 953"/>
                <a:gd name="T20" fmla="*/ 733 w 1099"/>
                <a:gd name="T21" fmla="*/ 655 h 953"/>
                <a:gd name="T22" fmla="*/ 768 w 1099"/>
                <a:gd name="T23" fmla="*/ 682 h 953"/>
                <a:gd name="T24" fmla="*/ 761 w 1099"/>
                <a:gd name="T25" fmla="*/ 776 h 953"/>
                <a:gd name="T26" fmla="*/ 744 w 1099"/>
                <a:gd name="T27" fmla="*/ 832 h 953"/>
                <a:gd name="T28" fmla="*/ 746 w 1099"/>
                <a:gd name="T29" fmla="*/ 838 h 953"/>
                <a:gd name="T30" fmla="*/ 810 w 1099"/>
                <a:gd name="T31" fmla="*/ 845 h 953"/>
                <a:gd name="T32" fmla="*/ 878 w 1099"/>
                <a:gd name="T33" fmla="*/ 854 h 953"/>
                <a:gd name="T34" fmla="*/ 889 w 1099"/>
                <a:gd name="T35" fmla="*/ 843 h 953"/>
                <a:gd name="T36" fmla="*/ 889 w 1099"/>
                <a:gd name="T37" fmla="*/ 770 h 953"/>
                <a:gd name="T38" fmla="*/ 905 w 1099"/>
                <a:gd name="T39" fmla="*/ 715 h 953"/>
                <a:gd name="T40" fmla="*/ 971 w 1099"/>
                <a:gd name="T41" fmla="*/ 693 h 953"/>
                <a:gd name="T42" fmla="*/ 1050 w 1099"/>
                <a:gd name="T43" fmla="*/ 686 h 953"/>
                <a:gd name="T44" fmla="*/ 1092 w 1099"/>
                <a:gd name="T45" fmla="*/ 724 h 953"/>
                <a:gd name="T46" fmla="*/ 1095 w 1099"/>
                <a:gd name="T47" fmla="*/ 818 h 953"/>
                <a:gd name="T48" fmla="*/ 1095 w 1099"/>
                <a:gd name="T49" fmla="*/ 765 h 953"/>
                <a:gd name="T50" fmla="*/ 1066 w 1099"/>
                <a:gd name="T51" fmla="*/ 748 h 953"/>
                <a:gd name="T52" fmla="*/ 962 w 1099"/>
                <a:gd name="T53" fmla="*/ 757 h 953"/>
                <a:gd name="T54" fmla="*/ 933 w 1099"/>
                <a:gd name="T55" fmla="*/ 801 h 953"/>
                <a:gd name="T56" fmla="*/ 936 w 1099"/>
                <a:gd name="T57" fmla="*/ 880 h 953"/>
                <a:gd name="T58" fmla="*/ 911 w 1099"/>
                <a:gd name="T59" fmla="*/ 949 h 953"/>
                <a:gd name="T60" fmla="*/ 869 w 1099"/>
                <a:gd name="T61" fmla="*/ 946 h 953"/>
                <a:gd name="T62" fmla="*/ 788 w 1099"/>
                <a:gd name="T63" fmla="*/ 931 h 953"/>
                <a:gd name="T64" fmla="*/ 719 w 1099"/>
                <a:gd name="T65" fmla="*/ 915 h 953"/>
                <a:gd name="T66" fmla="*/ 708 w 1099"/>
                <a:gd name="T67" fmla="*/ 863 h 953"/>
                <a:gd name="T68" fmla="*/ 730 w 1099"/>
                <a:gd name="T69" fmla="*/ 768 h 953"/>
                <a:gd name="T70" fmla="*/ 730 w 1099"/>
                <a:gd name="T71" fmla="*/ 708 h 953"/>
                <a:gd name="T72" fmla="*/ 655 w 1099"/>
                <a:gd name="T73" fmla="*/ 690 h 953"/>
                <a:gd name="T74" fmla="*/ 565 w 1099"/>
                <a:gd name="T75" fmla="*/ 695 h 953"/>
                <a:gd name="T76" fmla="*/ 536 w 1099"/>
                <a:gd name="T77" fmla="*/ 732 h 953"/>
                <a:gd name="T78" fmla="*/ 527 w 1099"/>
                <a:gd name="T79" fmla="*/ 785 h 953"/>
                <a:gd name="T80" fmla="*/ 488 w 1099"/>
                <a:gd name="T81" fmla="*/ 801 h 953"/>
                <a:gd name="T82" fmla="*/ 417 w 1099"/>
                <a:gd name="T83" fmla="*/ 746 h 953"/>
                <a:gd name="T84" fmla="*/ 320 w 1099"/>
                <a:gd name="T85" fmla="*/ 646 h 953"/>
                <a:gd name="T86" fmla="*/ 223 w 1099"/>
                <a:gd name="T87" fmla="*/ 527 h 953"/>
                <a:gd name="T88" fmla="*/ 143 w 1099"/>
                <a:gd name="T89" fmla="*/ 417 h 953"/>
                <a:gd name="T90" fmla="*/ 75 w 1099"/>
                <a:gd name="T91" fmla="*/ 291 h 953"/>
                <a:gd name="T92" fmla="*/ 22 w 1099"/>
                <a:gd name="T93" fmla="*/ 154 h 953"/>
                <a:gd name="T94" fmla="*/ 0 w 1099"/>
                <a:gd name="T95" fmla="*/ 42 h 953"/>
                <a:gd name="T96" fmla="*/ 6 w 1099"/>
                <a:gd name="T97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99" h="953">
                  <a:moveTo>
                    <a:pt x="6" y="0"/>
                  </a:moveTo>
                  <a:lnTo>
                    <a:pt x="13" y="42"/>
                  </a:lnTo>
                  <a:lnTo>
                    <a:pt x="22" y="88"/>
                  </a:lnTo>
                  <a:lnTo>
                    <a:pt x="40" y="139"/>
                  </a:lnTo>
                  <a:lnTo>
                    <a:pt x="66" y="196"/>
                  </a:lnTo>
                  <a:lnTo>
                    <a:pt x="101" y="256"/>
                  </a:lnTo>
                  <a:lnTo>
                    <a:pt x="146" y="322"/>
                  </a:lnTo>
                  <a:lnTo>
                    <a:pt x="201" y="390"/>
                  </a:lnTo>
                  <a:lnTo>
                    <a:pt x="260" y="457"/>
                  </a:lnTo>
                  <a:lnTo>
                    <a:pt x="311" y="512"/>
                  </a:lnTo>
                  <a:lnTo>
                    <a:pt x="357" y="558"/>
                  </a:lnTo>
                  <a:lnTo>
                    <a:pt x="395" y="598"/>
                  </a:lnTo>
                  <a:lnTo>
                    <a:pt x="430" y="631"/>
                  </a:lnTo>
                  <a:lnTo>
                    <a:pt x="459" y="655"/>
                  </a:lnTo>
                  <a:lnTo>
                    <a:pt x="481" y="677"/>
                  </a:lnTo>
                  <a:lnTo>
                    <a:pt x="501" y="690"/>
                  </a:lnTo>
                  <a:lnTo>
                    <a:pt x="516" y="701"/>
                  </a:lnTo>
                  <a:lnTo>
                    <a:pt x="527" y="710"/>
                  </a:lnTo>
                  <a:lnTo>
                    <a:pt x="534" y="713"/>
                  </a:lnTo>
                  <a:lnTo>
                    <a:pt x="538" y="715"/>
                  </a:lnTo>
                  <a:lnTo>
                    <a:pt x="541" y="717"/>
                  </a:lnTo>
                  <a:lnTo>
                    <a:pt x="538" y="713"/>
                  </a:lnTo>
                  <a:lnTo>
                    <a:pt x="538" y="704"/>
                  </a:lnTo>
                  <a:lnTo>
                    <a:pt x="538" y="693"/>
                  </a:lnTo>
                  <a:lnTo>
                    <a:pt x="541" y="679"/>
                  </a:lnTo>
                  <a:lnTo>
                    <a:pt x="547" y="666"/>
                  </a:lnTo>
                  <a:lnTo>
                    <a:pt x="556" y="655"/>
                  </a:lnTo>
                  <a:lnTo>
                    <a:pt x="571" y="646"/>
                  </a:lnTo>
                  <a:lnTo>
                    <a:pt x="594" y="644"/>
                  </a:lnTo>
                  <a:lnTo>
                    <a:pt x="631" y="644"/>
                  </a:lnTo>
                  <a:lnTo>
                    <a:pt x="669" y="649"/>
                  </a:lnTo>
                  <a:lnTo>
                    <a:pt x="702" y="651"/>
                  </a:lnTo>
                  <a:lnTo>
                    <a:pt x="733" y="655"/>
                  </a:lnTo>
                  <a:lnTo>
                    <a:pt x="752" y="662"/>
                  </a:lnTo>
                  <a:lnTo>
                    <a:pt x="764" y="668"/>
                  </a:lnTo>
                  <a:lnTo>
                    <a:pt x="768" y="682"/>
                  </a:lnTo>
                  <a:lnTo>
                    <a:pt x="770" y="708"/>
                  </a:lnTo>
                  <a:lnTo>
                    <a:pt x="770" y="739"/>
                  </a:lnTo>
                  <a:lnTo>
                    <a:pt x="761" y="776"/>
                  </a:lnTo>
                  <a:lnTo>
                    <a:pt x="752" y="803"/>
                  </a:lnTo>
                  <a:lnTo>
                    <a:pt x="746" y="821"/>
                  </a:lnTo>
                  <a:lnTo>
                    <a:pt x="744" y="832"/>
                  </a:lnTo>
                  <a:lnTo>
                    <a:pt x="741" y="836"/>
                  </a:lnTo>
                  <a:lnTo>
                    <a:pt x="741" y="838"/>
                  </a:lnTo>
                  <a:lnTo>
                    <a:pt x="746" y="838"/>
                  </a:lnTo>
                  <a:lnTo>
                    <a:pt x="764" y="840"/>
                  </a:lnTo>
                  <a:lnTo>
                    <a:pt x="786" y="843"/>
                  </a:lnTo>
                  <a:lnTo>
                    <a:pt x="810" y="845"/>
                  </a:lnTo>
                  <a:lnTo>
                    <a:pt x="836" y="847"/>
                  </a:lnTo>
                  <a:lnTo>
                    <a:pt x="861" y="849"/>
                  </a:lnTo>
                  <a:lnTo>
                    <a:pt x="878" y="854"/>
                  </a:lnTo>
                  <a:lnTo>
                    <a:pt x="887" y="858"/>
                  </a:lnTo>
                  <a:lnTo>
                    <a:pt x="889" y="854"/>
                  </a:lnTo>
                  <a:lnTo>
                    <a:pt x="889" y="843"/>
                  </a:lnTo>
                  <a:lnTo>
                    <a:pt x="887" y="821"/>
                  </a:lnTo>
                  <a:lnTo>
                    <a:pt x="887" y="796"/>
                  </a:lnTo>
                  <a:lnTo>
                    <a:pt x="889" y="770"/>
                  </a:lnTo>
                  <a:lnTo>
                    <a:pt x="892" y="746"/>
                  </a:lnTo>
                  <a:lnTo>
                    <a:pt x="896" y="726"/>
                  </a:lnTo>
                  <a:lnTo>
                    <a:pt x="905" y="715"/>
                  </a:lnTo>
                  <a:lnTo>
                    <a:pt x="920" y="708"/>
                  </a:lnTo>
                  <a:lnTo>
                    <a:pt x="944" y="699"/>
                  </a:lnTo>
                  <a:lnTo>
                    <a:pt x="971" y="693"/>
                  </a:lnTo>
                  <a:lnTo>
                    <a:pt x="1000" y="688"/>
                  </a:lnTo>
                  <a:lnTo>
                    <a:pt x="1026" y="686"/>
                  </a:lnTo>
                  <a:lnTo>
                    <a:pt x="1050" y="686"/>
                  </a:lnTo>
                  <a:lnTo>
                    <a:pt x="1066" y="690"/>
                  </a:lnTo>
                  <a:lnTo>
                    <a:pt x="1081" y="706"/>
                  </a:lnTo>
                  <a:lnTo>
                    <a:pt x="1092" y="724"/>
                  </a:lnTo>
                  <a:lnTo>
                    <a:pt x="1099" y="750"/>
                  </a:lnTo>
                  <a:lnTo>
                    <a:pt x="1099" y="781"/>
                  </a:lnTo>
                  <a:lnTo>
                    <a:pt x="1095" y="818"/>
                  </a:lnTo>
                  <a:lnTo>
                    <a:pt x="1097" y="792"/>
                  </a:lnTo>
                  <a:lnTo>
                    <a:pt x="1097" y="776"/>
                  </a:lnTo>
                  <a:lnTo>
                    <a:pt x="1095" y="765"/>
                  </a:lnTo>
                  <a:lnTo>
                    <a:pt x="1090" y="757"/>
                  </a:lnTo>
                  <a:lnTo>
                    <a:pt x="1084" y="752"/>
                  </a:lnTo>
                  <a:lnTo>
                    <a:pt x="1066" y="748"/>
                  </a:lnTo>
                  <a:lnTo>
                    <a:pt x="1037" y="746"/>
                  </a:lnTo>
                  <a:lnTo>
                    <a:pt x="1002" y="748"/>
                  </a:lnTo>
                  <a:lnTo>
                    <a:pt x="962" y="757"/>
                  </a:lnTo>
                  <a:lnTo>
                    <a:pt x="944" y="765"/>
                  </a:lnTo>
                  <a:lnTo>
                    <a:pt x="936" y="781"/>
                  </a:lnTo>
                  <a:lnTo>
                    <a:pt x="933" y="801"/>
                  </a:lnTo>
                  <a:lnTo>
                    <a:pt x="936" y="825"/>
                  </a:lnTo>
                  <a:lnTo>
                    <a:pt x="936" y="851"/>
                  </a:lnTo>
                  <a:lnTo>
                    <a:pt x="936" y="880"/>
                  </a:lnTo>
                  <a:lnTo>
                    <a:pt x="929" y="911"/>
                  </a:lnTo>
                  <a:lnTo>
                    <a:pt x="922" y="935"/>
                  </a:lnTo>
                  <a:lnTo>
                    <a:pt x="911" y="949"/>
                  </a:lnTo>
                  <a:lnTo>
                    <a:pt x="900" y="953"/>
                  </a:lnTo>
                  <a:lnTo>
                    <a:pt x="887" y="953"/>
                  </a:lnTo>
                  <a:lnTo>
                    <a:pt x="869" y="946"/>
                  </a:lnTo>
                  <a:lnTo>
                    <a:pt x="847" y="940"/>
                  </a:lnTo>
                  <a:lnTo>
                    <a:pt x="821" y="935"/>
                  </a:lnTo>
                  <a:lnTo>
                    <a:pt x="788" y="931"/>
                  </a:lnTo>
                  <a:lnTo>
                    <a:pt x="759" y="926"/>
                  </a:lnTo>
                  <a:lnTo>
                    <a:pt x="737" y="922"/>
                  </a:lnTo>
                  <a:lnTo>
                    <a:pt x="719" y="915"/>
                  </a:lnTo>
                  <a:lnTo>
                    <a:pt x="711" y="902"/>
                  </a:lnTo>
                  <a:lnTo>
                    <a:pt x="706" y="887"/>
                  </a:lnTo>
                  <a:lnTo>
                    <a:pt x="708" y="863"/>
                  </a:lnTo>
                  <a:lnTo>
                    <a:pt x="715" y="832"/>
                  </a:lnTo>
                  <a:lnTo>
                    <a:pt x="724" y="799"/>
                  </a:lnTo>
                  <a:lnTo>
                    <a:pt x="730" y="768"/>
                  </a:lnTo>
                  <a:lnTo>
                    <a:pt x="735" y="739"/>
                  </a:lnTo>
                  <a:lnTo>
                    <a:pt x="737" y="719"/>
                  </a:lnTo>
                  <a:lnTo>
                    <a:pt x="730" y="708"/>
                  </a:lnTo>
                  <a:lnTo>
                    <a:pt x="711" y="699"/>
                  </a:lnTo>
                  <a:lnTo>
                    <a:pt x="686" y="695"/>
                  </a:lnTo>
                  <a:lnTo>
                    <a:pt x="655" y="690"/>
                  </a:lnTo>
                  <a:lnTo>
                    <a:pt x="622" y="690"/>
                  </a:lnTo>
                  <a:lnTo>
                    <a:pt x="591" y="690"/>
                  </a:lnTo>
                  <a:lnTo>
                    <a:pt x="565" y="695"/>
                  </a:lnTo>
                  <a:lnTo>
                    <a:pt x="549" y="701"/>
                  </a:lnTo>
                  <a:lnTo>
                    <a:pt x="541" y="715"/>
                  </a:lnTo>
                  <a:lnTo>
                    <a:pt x="536" y="732"/>
                  </a:lnTo>
                  <a:lnTo>
                    <a:pt x="534" y="750"/>
                  </a:lnTo>
                  <a:lnTo>
                    <a:pt x="532" y="770"/>
                  </a:lnTo>
                  <a:lnTo>
                    <a:pt x="527" y="785"/>
                  </a:lnTo>
                  <a:lnTo>
                    <a:pt x="519" y="799"/>
                  </a:lnTo>
                  <a:lnTo>
                    <a:pt x="503" y="805"/>
                  </a:lnTo>
                  <a:lnTo>
                    <a:pt x="488" y="801"/>
                  </a:lnTo>
                  <a:lnTo>
                    <a:pt x="468" y="790"/>
                  </a:lnTo>
                  <a:lnTo>
                    <a:pt x="443" y="772"/>
                  </a:lnTo>
                  <a:lnTo>
                    <a:pt x="417" y="746"/>
                  </a:lnTo>
                  <a:lnTo>
                    <a:pt x="386" y="717"/>
                  </a:lnTo>
                  <a:lnTo>
                    <a:pt x="353" y="684"/>
                  </a:lnTo>
                  <a:lnTo>
                    <a:pt x="320" y="646"/>
                  </a:lnTo>
                  <a:lnTo>
                    <a:pt x="287" y="607"/>
                  </a:lnTo>
                  <a:lnTo>
                    <a:pt x="254" y="567"/>
                  </a:lnTo>
                  <a:lnTo>
                    <a:pt x="223" y="527"/>
                  </a:lnTo>
                  <a:lnTo>
                    <a:pt x="192" y="488"/>
                  </a:lnTo>
                  <a:lnTo>
                    <a:pt x="165" y="452"/>
                  </a:lnTo>
                  <a:lnTo>
                    <a:pt x="143" y="417"/>
                  </a:lnTo>
                  <a:lnTo>
                    <a:pt x="119" y="379"/>
                  </a:lnTo>
                  <a:lnTo>
                    <a:pt x="97" y="335"/>
                  </a:lnTo>
                  <a:lnTo>
                    <a:pt x="75" y="291"/>
                  </a:lnTo>
                  <a:lnTo>
                    <a:pt x="55" y="245"/>
                  </a:lnTo>
                  <a:lnTo>
                    <a:pt x="37" y="199"/>
                  </a:lnTo>
                  <a:lnTo>
                    <a:pt x="22" y="154"/>
                  </a:lnTo>
                  <a:lnTo>
                    <a:pt x="11" y="113"/>
                  </a:lnTo>
                  <a:lnTo>
                    <a:pt x="2" y="75"/>
                  </a:lnTo>
                  <a:lnTo>
                    <a:pt x="0" y="42"/>
                  </a:lnTo>
                  <a:lnTo>
                    <a:pt x="0" y="1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168"/>
            <p:cNvSpPr>
              <a:spLocks/>
            </p:cNvSpPr>
            <p:nvPr/>
          </p:nvSpPr>
          <p:spPr bwMode="auto">
            <a:xfrm>
              <a:off x="-3552825" y="4276725"/>
              <a:ext cx="1404938" cy="1225550"/>
            </a:xfrm>
            <a:custGeom>
              <a:avLst/>
              <a:gdLst>
                <a:gd name="T0" fmla="*/ 881 w 885"/>
                <a:gd name="T1" fmla="*/ 39 h 772"/>
                <a:gd name="T2" fmla="*/ 848 w 885"/>
                <a:gd name="T3" fmla="*/ 141 h 772"/>
                <a:gd name="T4" fmla="*/ 790 w 885"/>
                <a:gd name="T5" fmla="*/ 262 h 772"/>
                <a:gd name="T6" fmla="*/ 713 w 885"/>
                <a:gd name="T7" fmla="*/ 397 h 772"/>
                <a:gd name="T8" fmla="*/ 638 w 885"/>
                <a:gd name="T9" fmla="*/ 496 h 772"/>
                <a:gd name="T10" fmla="*/ 552 w 885"/>
                <a:gd name="T11" fmla="*/ 578 h 772"/>
                <a:gd name="T12" fmla="*/ 464 w 885"/>
                <a:gd name="T13" fmla="*/ 642 h 772"/>
                <a:gd name="T14" fmla="*/ 384 w 885"/>
                <a:gd name="T15" fmla="*/ 688 h 772"/>
                <a:gd name="T16" fmla="*/ 323 w 885"/>
                <a:gd name="T17" fmla="*/ 712 h 772"/>
                <a:gd name="T18" fmla="*/ 289 w 885"/>
                <a:gd name="T19" fmla="*/ 712 h 772"/>
                <a:gd name="T20" fmla="*/ 278 w 885"/>
                <a:gd name="T21" fmla="*/ 686 h 772"/>
                <a:gd name="T22" fmla="*/ 283 w 885"/>
                <a:gd name="T23" fmla="*/ 646 h 772"/>
                <a:gd name="T24" fmla="*/ 287 w 885"/>
                <a:gd name="T25" fmla="*/ 608 h 772"/>
                <a:gd name="T26" fmla="*/ 283 w 885"/>
                <a:gd name="T27" fmla="*/ 589 h 772"/>
                <a:gd name="T28" fmla="*/ 248 w 885"/>
                <a:gd name="T29" fmla="*/ 586 h 772"/>
                <a:gd name="T30" fmla="*/ 192 w 885"/>
                <a:gd name="T31" fmla="*/ 595 h 772"/>
                <a:gd name="T32" fmla="*/ 146 w 885"/>
                <a:gd name="T33" fmla="*/ 604 h 772"/>
                <a:gd name="T34" fmla="*/ 135 w 885"/>
                <a:gd name="T35" fmla="*/ 624 h 772"/>
                <a:gd name="T36" fmla="*/ 137 w 885"/>
                <a:gd name="T37" fmla="*/ 670 h 772"/>
                <a:gd name="T38" fmla="*/ 135 w 885"/>
                <a:gd name="T39" fmla="*/ 732 h 772"/>
                <a:gd name="T40" fmla="*/ 115 w 885"/>
                <a:gd name="T41" fmla="*/ 763 h 772"/>
                <a:gd name="T42" fmla="*/ 84 w 885"/>
                <a:gd name="T43" fmla="*/ 772 h 772"/>
                <a:gd name="T44" fmla="*/ 49 w 885"/>
                <a:gd name="T45" fmla="*/ 772 h 772"/>
                <a:gd name="T46" fmla="*/ 14 w 885"/>
                <a:gd name="T47" fmla="*/ 767 h 772"/>
                <a:gd name="T48" fmla="*/ 0 w 885"/>
                <a:gd name="T49" fmla="*/ 747 h 772"/>
                <a:gd name="T50" fmla="*/ 9 w 885"/>
                <a:gd name="T51" fmla="*/ 686 h 772"/>
                <a:gd name="T52" fmla="*/ 11 w 885"/>
                <a:gd name="T53" fmla="*/ 692 h 772"/>
                <a:gd name="T54" fmla="*/ 22 w 885"/>
                <a:gd name="T55" fmla="*/ 708 h 772"/>
                <a:gd name="T56" fmla="*/ 53 w 885"/>
                <a:gd name="T57" fmla="*/ 701 h 772"/>
                <a:gd name="T58" fmla="*/ 100 w 885"/>
                <a:gd name="T59" fmla="*/ 686 h 772"/>
                <a:gd name="T60" fmla="*/ 97 w 885"/>
                <a:gd name="T61" fmla="*/ 666 h 772"/>
                <a:gd name="T62" fmla="*/ 89 w 885"/>
                <a:gd name="T63" fmla="*/ 624 h 772"/>
                <a:gd name="T64" fmla="*/ 73 w 885"/>
                <a:gd name="T65" fmla="*/ 589 h 772"/>
                <a:gd name="T66" fmla="*/ 78 w 885"/>
                <a:gd name="T67" fmla="*/ 567 h 772"/>
                <a:gd name="T68" fmla="*/ 117 w 885"/>
                <a:gd name="T69" fmla="*/ 549 h 772"/>
                <a:gd name="T70" fmla="*/ 184 w 885"/>
                <a:gd name="T71" fmla="*/ 538 h 772"/>
                <a:gd name="T72" fmla="*/ 236 w 885"/>
                <a:gd name="T73" fmla="*/ 527 h 772"/>
                <a:gd name="T74" fmla="*/ 267 w 885"/>
                <a:gd name="T75" fmla="*/ 531 h 772"/>
                <a:gd name="T76" fmla="*/ 281 w 885"/>
                <a:gd name="T77" fmla="*/ 571 h 772"/>
                <a:gd name="T78" fmla="*/ 294 w 885"/>
                <a:gd name="T79" fmla="*/ 606 h 772"/>
                <a:gd name="T80" fmla="*/ 300 w 885"/>
                <a:gd name="T81" fmla="*/ 619 h 772"/>
                <a:gd name="T82" fmla="*/ 323 w 885"/>
                <a:gd name="T83" fmla="*/ 617 h 772"/>
                <a:gd name="T84" fmla="*/ 380 w 885"/>
                <a:gd name="T85" fmla="*/ 604 h 772"/>
                <a:gd name="T86" fmla="*/ 462 w 885"/>
                <a:gd name="T87" fmla="*/ 571 h 772"/>
                <a:gd name="T88" fmla="*/ 554 w 885"/>
                <a:gd name="T89" fmla="*/ 509 h 772"/>
                <a:gd name="T90" fmla="*/ 647 w 885"/>
                <a:gd name="T91" fmla="*/ 414 h 772"/>
                <a:gd name="T92" fmla="*/ 740 w 885"/>
                <a:gd name="T93" fmla="*/ 269 h 772"/>
                <a:gd name="T94" fmla="*/ 815 w 885"/>
                <a:gd name="T95" fmla="*/ 134 h 772"/>
                <a:gd name="T96" fmla="*/ 868 w 885"/>
                <a:gd name="T97" fmla="*/ 3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5" h="772">
                  <a:moveTo>
                    <a:pt x="885" y="0"/>
                  </a:moveTo>
                  <a:lnTo>
                    <a:pt x="881" y="39"/>
                  </a:lnTo>
                  <a:lnTo>
                    <a:pt x="868" y="86"/>
                  </a:lnTo>
                  <a:lnTo>
                    <a:pt x="848" y="141"/>
                  </a:lnTo>
                  <a:lnTo>
                    <a:pt x="821" y="200"/>
                  </a:lnTo>
                  <a:lnTo>
                    <a:pt x="790" y="262"/>
                  </a:lnTo>
                  <a:lnTo>
                    <a:pt x="753" y="328"/>
                  </a:lnTo>
                  <a:lnTo>
                    <a:pt x="713" y="397"/>
                  </a:lnTo>
                  <a:lnTo>
                    <a:pt x="678" y="450"/>
                  </a:lnTo>
                  <a:lnTo>
                    <a:pt x="638" y="496"/>
                  </a:lnTo>
                  <a:lnTo>
                    <a:pt x="594" y="540"/>
                  </a:lnTo>
                  <a:lnTo>
                    <a:pt x="552" y="578"/>
                  </a:lnTo>
                  <a:lnTo>
                    <a:pt x="508" y="613"/>
                  </a:lnTo>
                  <a:lnTo>
                    <a:pt x="464" y="642"/>
                  </a:lnTo>
                  <a:lnTo>
                    <a:pt x="422" y="668"/>
                  </a:lnTo>
                  <a:lnTo>
                    <a:pt x="384" y="688"/>
                  </a:lnTo>
                  <a:lnTo>
                    <a:pt x="351" y="701"/>
                  </a:lnTo>
                  <a:lnTo>
                    <a:pt x="323" y="712"/>
                  </a:lnTo>
                  <a:lnTo>
                    <a:pt x="303" y="714"/>
                  </a:lnTo>
                  <a:lnTo>
                    <a:pt x="289" y="712"/>
                  </a:lnTo>
                  <a:lnTo>
                    <a:pt x="281" y="701"/>
                  </a:lnTo>
                  <a:lnTo>
                    <a:pt x="278" y="686"/>
                  </a:lnTo>
                  <a:lnTo>
                    <a:pt x="278" y="666"/>
                  </a:lnTo>
                  <a:lnTo>
                    <a:pt x="283" y="646"/>
                  </a:lnTo>
                  <a:lnTo>
                    <a:pt x="285" y="626"/>
                  </a:lnTo>
                  <a:lnTo>
                    <a:pt x="287" y="608"/>
                  </a:lnTo>
                  <a:lnTo>
                    <a:pt x="287" y="595"/>
                  </a:lnTo>
                  <a:lnTo>
                    <a:pt x="283" y="589"/>
                  </a:lnTo>
                  <a:lnTo>
                    <a:pt x="270" y="584"/>
                  </a:lnTo>
                  <a:lnTo>
                    <a:pt x="248" y="586"/>
                  </a:lnTo>
                  <a:lnTo>
                    <a:pt x="221" y="591"/>
                  </a:lnTo>
                  <a:lnTo>
                    <a:pt x="192" y="595"/>
                  </a:lnTo>
                  <a:lnTo>
                    <a:pt x="164" y="600"/>
                  </a:lnTo>
                  <a:lnTo>
                    <a:pt x="146" y="604"/>
                  </a:lnTo>
                  <a:lnTo>
                    <a:pt x="137" y="613"/>
                  </a:lnTo>
                  <a:lnTo>
                    <a:pt x="135" y="624"/>
                  </a:lnTo>
                  <a:lnTo>
                    <a:pt x="137" y="644"/>
                  </a:lnTo>
                  <a:lnTo>
                    <a:pt x="137" y="670"/>
                  </a:lnTo>
                  <a:lnTo>
                    <a:pt x="137" y="706"/>
                  </a:lnTo>
                  <a:lnTo>
                    <a:pt x="135" y="732"/>
                  </a:lnTo>
                  <a:lnTo>
                    <a:pt x="126" y="750"/>
                  </a:lnTo>
                  <a:lnTo>
                    <a:pt x="115" y="763"/>
                  </a:lnTo>
                  <a:lnTo>
                    <a:pt x="100" y="769"/>
                  </a:lnTo>
                  <a:lnTo>
                    <a:pt x="84" y="772"/>
                  </a:lnTo>
                  <a:lnTo>
                    <a:pt x="67" y="772"/>
                  </a:lnTo>
                  <a:lnTo>
                    <a:pt x="49" y="772"/>
                  </a:lnTo>
                  <a:lnTo>
                    <a:pt x="31" y="769"/>
                  </a:lnTo>
                  <a:lnTo>
                    <a:pt x="14" y="767"/>
                  </a:lnTo>
                  <a:lnTo>
                    <a:pt x="3" y="761"/>
                  </a:lnTo>
                  <a:lnTo>
                    <a:pt x="0" y="747"/>
                  </a:lnTo>
                  <a:lnTo>
                    <a:pt x="3" y="723"/>
                  </a:lnTo>
                  <a:lnTo>
                    <a:pt x="9" y="686"/>
                  </a:lnTo>
                  <a:lnTo>
                    <a:pt x="11" y="672"/>
                  </a:lnTo>
                  <a:lnTo>
                    <a:pt x="11" y="692"/>
                  </a:lnTo>
                  <a:lnTo>
                    <a:pt x="16" y="703"/>
                  </a:lnTo>
                  <a:lnTo>
                    <a:pt x="22" y="708"/>
                  </a:lnTo>
                  <a:lnTo>
                    <a:pt x="36" y="706"/>
                  </a:lnTo>
                  <a:lnTo>
                    <a:pt x="53" y="701"/>
                  </a:lnTo>
                  <a:lnTo>
                    <a:pt x="73" y="694"/>
                  </a:lnTo>
                  <a:lnTo>
                    <a:pt x="100" y="686"/>
                  </a:lnTo>
                  <a:lnTo>
                    <a:pt x="100" y="681"/>
                  </a:lnTo>
                  <a:lnTo>
                    <a:pt x="97" y="666"/>
                  </a:lnTo>
                  <a:lnTo>
                    <a:pt x="93" y="646"/>
                  </a:lnTo>
                  <a:lnTo>
                    <a:pt x="89" y="624"/>
                  </a:lnTo>
                  <a:lnTo>
                    <a:pt x="78" y="604"/>
                  </a:lnTo>
                  <a:lnTo>
                    <a:pt x="73" y="589"/>
                  </a:lnTo>
                  <a:lnTo>
                    <a:pt x="71" y="578"/>
                  </a:lnTo>
                  <a:lnTo>
                    <a:pt x="78" y="567"/>
                  </a:lnTo>
                  <a:lnTo>
                    <a:pt x="93" y="556"/>
                  </a:lnTo>
                  <a:lnTo>
                    <a:pt x="117" y="549"/>
                  </a:lnTo>
                  <a:lnTo>
                    <a:pt x="148" y="542"/>
                  </a:lnTo>
                  <a:lnTo>
                    <a:pt x="184" y="538"/>
                  </a:lnTo>
                  <a:lnTo>
                    <a:pt x="214" y="531"/>
                  </a:lnTo>
                  <a:lnTo>
                    <a:pt x="236" y="527"/>
                  </a:lnTo>
                  <a:lnTo>
                    <a:pt x="254" y="525"/>
                  </a:lnTo>
                  <a:lnTo>
                    <a:pt x="267" y="531"/>
                  </a:lnTo>
                  <a:lnTo>
                    <a:pt x="274" y="547"/>
                  </a:lnTo>
                  <a:lnTo>
                    <a:pt x="281" y="571"/>
                  </a:lnTo>
                  <a:lnTo>
                    <a:pt x="287" y="591"/>
                  </a:lnTo>
                  <a:lnTo>
                    <a:pt x="294" y="606"/>
                  </a:lnTo>
                  <a:lnTo>
                    <a:pt x="300" y="617"/>
                  </a:lnTo>
                  <a:lnTo>
                    <a:pt x="300" y="619"/>
                  </a:lnTo>
                  <a:lnTo>
                    <a:pt x="307" y="619"/>
                  </a:lnTo>
                  <a:lnTo>
                    <a:pt x="323" y="617"/>
                  </a:lnTo>
                  <a:lnTo>
                    <a:pt x="347" y="613"/>
                  </a:lnTo>
                  <a:lnTo>
                    <a:pt x="380" y="604"/>
                  </a:lnTo>
                  <a:lnTo>
                    <a:pt x="417" y="591"/>
                  </a:lnTo>
                  <a:lnTo>
                    <a:pt x="462" y="571"/>
                  </a:lnTo>
                  <a:lnTo>
                    <a:pt x="506" y="544"/>
                  </a:lnTo>
                  <a:lnTo>
                    <a:pt x="554" y="509"/>
                  </a:lnTo>
                  <a:lnTo>
                    <a:pt x="601" y="467"/>
                  </a:lnTo>
                  <a:lnTo>
                    <a:pt x="647" y="414"/>
                  </a:lnTo>
                  <a:lnTo>
                    <a:pt x="691" y="350"/>
                  </a:lnTo>
                  <a:lnTo>
                    <a:pt x="740" y="269"/>
                  </a:lnTo>
                  <a:lnTo>
                    <a:pt x="782" y="196"/>
                  </a:lnTo>
                  <a:lnTo>
                    <a:pt x="815" y="134"/>
                  </a:lnTo>
                  <a:lnTo>
                    <a:pt x="843" y="79"/>
                  </a:lnTo>
                  <a:lnTo>
                    <a:pt x="868" y="35"/>
                  </a:lnTo>
                  <a:lnTo>
                    <a:pt x="88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19" name="Group 718"/>
          <p:cNvGrpSpPr/>
          <p:nvPr/>
        </p:nvGrpSpPr>
        <p:grpSpPr>
          <a:xfrm>
            <a:off x="7647743" y="4780417"/>
            <a:ext cx="1573365" cy="1483174"/>
            <a:chOff x="863388" y="3565234"/>
            <a:chExt cx="2850513" cy="2687112"/>
          </a:xfrm>
        </p:grpSpPr>
        <p:sp>
          <p:nvSpPr>
            <p:cNvPr id="720" name="Freeform 140"/>
            <p:cNvSpPr>
              <a:spLocks/>
            </p:cNvSpPr>
            <p:nvPr/>
          </p:nvSpPr>
          <p:spPr bwMode="auto">
            <a:xfrm flipH="1">
              <a:off x="2030064" y="3565234"/>
              <a:ext cx="324349" cy="688731"/>
            </a:xfrm>
            <a:custGeom>
              <a:avLst/>
              <a:gdLst>
                <a:gd name="T0" fmla="*/ 181 w 397"/>
                <a:gd name="T1" fmla="*/ 0 h 843"/>
                <a:gd name="T2" fmla="*/ 203 w 397"/>
                <a:gd name="T3" fmla="*/ 2 h 843"/>
                <a:gd name="T4" fmla="*/ 205 w 397"/>
                <a:gd name="T5" fmla="*/ 7 h 843"/>
                <a:gd name="T6" fmla="*/ 214 w 397"/>
                <a:gd name="T7" fmla="*/ 18 h 843"/>
                <a:gd name="T8" fmla="*/ 227 w 397"/>
                <a:gd name="T9" fmla="*/ 40 h 843"/>
                <a:gd name="T10" fmla="*/ 245 w 397"/>
                <a:gd name="T11" fmla="*/ 66 h 843"/>
                <a:gd name="T12" fmla="*/ 265 w 397"/>
                <a:gd name="T13" fmla="*/ 102 h 843"/>
                <a:gd name="T14" fmla="*/ 287 w 397"/>
                <a:gd name="T15" fmla="*/ 144 h 843"/>
                <a:gd name="T16" fmla="*/ 309 w 397"/>
                <a:gd name="T17" fmla="*/ 192 h 843"/>
                <a:gd name="T18" fmla="*/ 331 w 397"/>
                <a:gd name="T19" fmla="*/ 245 h 843"/>
                <a:gd name="T20" fmla="*/ 351 w 397"/>
                <a:gd name="T21" fmla="*/ 302 h 843"/>
                <a:gd name="T22" fmla="*/ 368 w 397"/>
                <a:gd name="T23" fmla="*/ 366 h 843"/>
                <a:gd name="T24" fmla="*/ 384 w 397"/>
                <a:gd name="T25" fmla="*/ 435 h 843"/>
                <a:gd name="T26" fmla="*/ 393 w 397"/>
                <a:gd name="T27" fmla="*/ 508 h 843"/>
                <a:gd name="T28" fmla="*/ 397 w 397"/>
                <a:gd name="T29" fmla="*/ 583 h 843"/>
                <a:gd name="T30" fmla="*/ 397 w 397"/>
                <a:gd name="T31" fmla="*/ 662 h 843"/>
                <a:gd name="T32" fmla="*/ 388 w 397"/>
                <a:gd name="T33" fmla="*/ 744 h 843"/>
                <a:gd name="T34" fmla="*/ 384 w 397"/>
                <a:gd name="T35" fmla="*/ 748 h 843"/>
                <a:gd name="T36" fmla="*/ 377 w 397"/>
                <a:gd name="T37" fmla="*/ 755 h 843"/>
                <a:gd name="T38" fmla="*/ 362 w 397"/>
                <a:gd name="T39" fmla="*/ 768 h 843"/>
                <a:gd name="T40" fmla="*/ 344 w 397"/>
                <a:gd name="T41" fmla="*/ 783 h 843"/>
                <a:gd name="T42" fmla="*/ 320 w 397"/>
                <a:gd name="T43" fmla="*/ 799 h 843"/>
                <a:gd name="T44" fmla="*/ 289 w 397"/>
                <a:gd name="T45" fmla="*/ 814 h 843"/>
                <a:gd name="T46" fmla="*/ 254 w 397"/>
                <a:gd name="T47" fmla="*/ 827 h 843"/>
                <a:gd name="T48" fmla="*/ 214 w 397"/>
                <a:gd name="T49" fmla="*/ 838 h 843"/>
                <a:gd name="T50" fmla="*/ 168 w 397"/>
                <a:gd name="T51" fmla="*/ 843 h 843"/>
                <a:gd name="T52" fmla="*/ 117 w 397"/>
                <a:gd name="T53" fmla="*/ 841 h 843"/>
                <a:gd name="T54" fmla="*/ 62 w 397"/>
                <a:gd name="T55" fmla="*/ 830 h 843"/>
                <a:gd name="T56" fmla="*/ 0 w 397"/>
                <a:gd name="T57" fmla="*/ 810 h 843"/>
                <a:gd name="T58" fmla="*/ 4 w 397"/>
                <a:gd name="T59" fmla="*/ 805 h 843"/>
                <a:gd name="T60" fmla="*/ 13 w 397"/>
                <a:gd name="T61" fmla="*/ 794 h 843"/>
                <a:gd name="T62" fmla="*/ 26 w 397"/>
                <a:gd name="T63" fmla="*/ 777 h 843"/>
                <a:gd name="T64" fmla="*/ 44 w 397"/>
                <a:gd name="T65" fmla="*/ 752 h 843"/>
                <a:gd name="T66" fmla="*/ 62 w 397"/>
                <a:gd name="T67" fmla="*/ 724 h 843"/>
                <a:gd name="T68" fmla="*/ 82 w 397"/>
                <a:gd name="T69" fmla="*/ 686 h 843"/>
                <a:gd name="T70" fmla="*/ 101 w 397"/>
                <a:gd name="T71" fmla="*/ 644 h 843"/>
                <a:gd name="T72" fmla="*/ 119 w 397"/>
                <a:gd name="T73" fmla="*/ 596 h 843"/>
                <a:gd name="T74" fmla="*/ 132 w 397"/>
                <a:gd name="T75" fmla="*/ 543 h 843"/>
                <a:gd name="T76" fmla="*/ 143 w 397"/>
                <a:gd name="T77" fmla="*/ 486 h 843"/>
                <a:gd name="T78" fmla="*/ 148 w 397"/>
                <a:gd name="T79" fmla="*/ 422 h 843"/>
                <a:gd name="T80" fmla="*/ 146 w 397"/>
                <a:gd name="T81" fmla="*/ 355 h 843"/>
                <a:gd name="T82" fmla="*/ 137 w 397"/>
                <a:gd name="T83" fmla="*/ 283 h 843"/>
                <a:gd name="T84" fmla="*/ 117 w 397"/>
                <a:gd name="T85" fmla="*/ 208 h 843"/>
                <a:gd name="T86" fmla="*/ 86 w 397"/>
                <a:gd name="T87" fmla="*/ 128 h 843"/>
                <a:gd name="T88" fmla="*/ 46 w 397"/>
                <a:gd name="T89" fmla="*/ 47 h 843"/>
                <a:gd name="T90" fmla="*/ 51 w 397"/>
                <a:gd name="T91" fmla="*/ 42 h 843"/>
                <a:gd name="T92" fmla="*/ 64 w 397"/>
                <a:gd name="T93" fmla="*/ 38 h 843"/>
                <a:gd name="T94" fmla="*/ 82 w 397"/>
                <a:gd name="T95" fmla="*/ 29 h 843"/>
                <a:gd name="T96" fmla="*/ 106 w 397"/>
                <a:gd name="T97" fmla="*/ 18 h 843"/>
                <a:gd name="T98" fmla="*/ 132 w 397"/>
                <a:gd name="T99" fmla="*/ 9 h 843"/>
                <a:gd name="T100" fmla="*/ 157 w 397"/>
                <a:gd name="T101" fmla="*/ 2 h 843"/>
                <a:gd name="T102" fmla="*/ 181 w 397"/>
                <a:gd name="T103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843">
                  <a:moveTo>
                    <a:pt x="181" y="0"/>
                  </a:moveTo>
                  <a:lnTo>
                    <a:pt x="203" y="2"/>
                  </a:lnTo>
                  <a:lnTo>
                    <a:pt x="205" y="7"/>
                  </a:lnTo>
                  <a:lnTo>
                    <a:pt x="214" y="18"/>
                  </a:lnTo>
                  <a:lnTo>
                    <a:pt x="227" y="40"/>
                  </a:lnTo>
                  <a:lnTo>
                    <a:pt x="245" y="66"/>
                  </a:lnTo>
                  <a:lnTo>
                    <a:pt x="265" y="102"/>
                  </a:lnTo>
                  <a:lnTo>
                    <a:pt x="287" y="144"/>
                  </a:lnTo>
                  <a:lnTo>
                    <a:pt x="309" y="192"/>
                  </a:lnTo>
                  <a:lnTo>
                    <a:pt x="331" y="245"/>
                  </a:lnTo>
                  <a:lnTo>
                    <a:pt x="351" y="302"/>
                  </a:lnTo>
                  <a:lnTo>
                    <a:pt x="368" y="366"/>
                  </a:lnTo>
                  <a:lnTo>
                    <a:pt x="384" y="435"/>
                  </a:lnTo>
                  <a:lnTo>
                    <a:pt x="393" y="508"/>
                  </a:lnTo>
                  <a:lnTo>
                    <a:pt x="397" y="583"/>
                  </a:lnTo>
                  <a:lnTo>
                    <a:pt x="397" y="662"/>
                  </a:lnTo>
                  <a:lnTo>
                    <a:pt x="388" y="744"/>
                  </a:lnTo>
                  <a:lnTo>
                    <a:pt x="384" y="748"/>
                  </a:lnTo>
                  <a:lnTo>
                    <a:pt x="377" y="755"/>
                  </a:lnTo>
                  <a:lnTo>
                    <a:pt x="362" y="768"/>
                  </a:lnTo>
                  <a:lnTo>
                    <a:pt x="344" y="783"/>
                  </a:lnTo>
                  <a:lnTo>
                    <a:pt x="320" y="799"/>
                  </a:lnTo>
                  <a:lnTo>
                    <a:pt x="289" y="814"/>
                  </a:lnTo>
                  <a:lnTo>
                    <a:pt x="254" y="827"/>
                  </a:lnTo>
                  <a:lnTo>
                    <a:pt x="214" y="838"/>
                  </a:lnTo>
                  <a:lnTo>
                    <a:pt x="168" y="843"/>
                  </a:lnTo>
                  <a:lnTo>
                    <a:pt x="117" y="841"/>
                  </a:lnTo>
                  <a:lnTo>
                    <a:pt x="62" y="830"/>
                  </a:lnTo>
                  <a:lnTo>
                    <a:pt x="0" y="810"/>
                  </a:lnTo>
                  <a:lnTo>
                    <a:pt x="4" y="805"/>
                  </a:lnTo>
                  <a:lnTo>
                    <a:pt x="13" y="794"/>
                  </a:lnTo>
                  <a:lnTo>
                    <a:pt x="26" y="777"/>
                  </a:lnTo>
                  <a:lnTo>
                    <a:pt x="44" y="752"/>
                  </a:lnTo>
                  <a:lnTo>
                    <a:pt x="62" y="724"/>
                  </a:lnTo>
                  <a:lnTo>
                    <a:pt x="82" y="686"/>
                  </a:lnTo>
                  <a:lnTo>
                    <a:pt x="101" y="644"/>
                  </a:lnTo>
                  <a:lnTo>
                    <a:pt x="119" y="596"/>
                  </a:lnTo>
                  <a:lnTo>
                    <a:pt x="132" y="543"/>
                  </a:lnTo>
                  <a:lnTo>
                    <a:pt x="143" y="486"/>
                  </a:lnTo>
                  <a:lnTo>
                    <a:pt x="148" y="422"/>
                  </a:lnTo>
                  <a:lnTo>
                    <a:pt x="146" y="355"/>
                  </a:lnTo>
                  <a:lnTo>
                    <a:pt x="137" y="283"/>
                  </a:lnTo>
                  <a:lnTo>
                    <a:pt x="117" y="208"/>
                  </a:lnTo>
                  <a:lnTo>
                    <a:pt x="86" y="128"/>
                  </a:lnTo>
                  <a:lnTo>
                    <a:pt x="46" y="47"/>
                  </a:lnTo>
                  <a:lnTo>
                    <a:pt x="51" y="42"/>
                  </a:lnTo>
                  <a:lnTo>
                    <a:pt x="64" y="38"/>
                  </a:lnTo>
                  <a:lnTo>
                    <a:pt x="82" y="29"/>
                  </a:lnTo>
                  <a:lnTo>
                    <a:pt x="106" y="18"/>
                  </a:lnTo>
                  <a:lnTo>
                    <a:pt x="132" y="9"/>
                  </a:lnTo>
                  <a:lnTo>
                    <a:pt x="157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1" name="Freeform 156"/>
            <p:cNvSpPr>
              <a:spLocks/>
            </p:cNvSpPr>
            <p:nvPr/>
          </p:nvSpPr>
          <p:spPr bwMode="auto">
            <a:xfrm flipH="1">
              <a:off x="863388" y="4082395"/>
              <a:ext cx="2850513" cy="2169951"/>
            </a:xfrm>
            <a:custGeom>
              <a:avLst/>
              <a:gdLst>
                <a:gd name="T0" fmla="*/ 1573 w 3489"/>
                <a:gd name="T1" fmla="*/ 5 h 2656"/>
                <a:gd name="T2" fmla="*/ 1880 w 3489"/>
                <a:gd name="T3" fmla="*/ 47 h 2656"/>
                <a:gd name="T4" fmla="*/ 2044 w 3489"/>
                <a:gd name="T5" fmla="*/ 86 h 2656"/>
                <a:gd name="T6" fmla="*/ 2052 w 3489"/>
                <a:gd name="T7" fmla="*/ 80 h 2656"/>
                <a:gd name="T8" fmla="*/ 2079 w 3489"/>
                <a:gd name="T9" fmla="*/ 71 h 2656"/>
                <a:gd name="T10" fmla="*/ 2130 w 3489"/>
                <a:gd name="T11" fmla="*/ 64 h 2656"/>
                <a:gd name="T12" fmla="*/ 2205 w 3489"/>
                <a:gd name="T13" fmla="*/ 66 h 2656"/>
                <a:gd name="T14" fmla="*/ 2317 w 3489"/>
                <a:gd name="T15" fmla="*/ 80 h 2656"/>
                <a:gd name="T16" fmla="*/ 2450 w 3489"/>
                <a:gd name="T17" fmla="*/ 106 h 2656"/>
                <a:gd name="T18" fmla="*/ 2584 w 3489"/>
                <a:gd name="T19" fmla="*/ 139 h 2656"/>
                <a:gd name="T20" fmla="*/ 2730 w 3489"/>
                <a:gd name="T21" fmla="*/ 188 h 2656"/>
                <a:gd name="T22" fmla="*/ 2878 w 3489"/>
                <a:gd name="T23" fmla="*/ 256 h 2656"/>
                <a:gd name="T24" fmla="*/ 3026 w 3489"/>
                <a:gd name="T25" fmla="*/ 347 h 2656"/>
                <a:gd name="T26" fmla="*/ 3165 w 3489"/>
                <a:gd name="T27" fmla="*/ 464 h 2656"/>
                <a:gd name="T28" fmla="*/ 3288 w 3489"/>
                <a:gd name="T29" fmla="*/ 616 h 2656"/>
                <a:gd name="T30" fmla="*/ 3394 w 3489"/>
                <a:gd name="T31" fmla="*/ 803 h 2656"/>
                <a:gd name="T32" fmla="*/ 3465 w 3489"/>
                <a:gd name="T33" fmla="*/ 1019 h 2656"/>
                <a:gd name="T34" fmla="*/ 3489 w 3489"/>
                <a:gd name="T35" fmla="*/ 1238 h 2656"/>
                <a:gd name="T36" fmla="*/ 3474 w 3489"/>
                <a:gd name="T37" fmla="*/ 1458 h 2656"/>
                <a:gd name="T38" fmla="*/ 3421 w 3489"/>
                <a:gd name="T39" fmla="*/ 1672 h 2656"/>
                <a:gd name="T40" fmla="*/ 3335 w 3489"/>
                <a:gd name="T41" fmla="*/ 1873 h 2656"/>
                <a:gd name="T42" fmla="*/ 3218 w 3489"/>
                <a:gd name="T43" fmla="*/ 2056 h 2656"/>
                <a:gd name="T44" fmla="*/ 3079 w 3489"/>
                <a:gd name="T45" fmla="*/ 2211 h 2656"/>
                <a:gd name="T46" fmla="*/ 2937 w 3489"/>
                <a:gd name="T47" fmla="*/ 2325 h 2656"/>
                <a:gd name="T48" fmla="*/ 2803 w 3489"/>
                <a:gd name="T49" fmla="*/ 2418 h 2656"/>
                <a:gd name="T50" fmla="*/ 2661 w 3489"/>
                <a:gd name="T51" fmla="*/ 2502 h 2656"/>
                <a:gd name="T52" fmla="*/ 2503 w 3489"/>
                <a:gd name="T53" fmla="*/ 2570 h 2656"/>
                <a:gd name="T54" fmla="*/ 2322 w 3489"/>
                <a:gd name="T55" fmla="*/ 2619 h 2656"/>
                <a:gd name="T56" fmla="*/ 2114 w 3489"/>
                <a:gd name="T57" fmla="*/ 2643 h 2656"/>
                <a:gd name="T58" fmla="*/ 1991 w 3489"/>
                <a:gd name="T59" fmla="*/ 2645 h 2656"/>
                <a:gd name="T60" fmla="*/ 1942 w 3489"/>
                <a:gd name="T61" fmla="*/ 2652 h 2656"/>
                <a:gd name="T62" fmla="*/ 1865 w 3489"/>
                <a:gd name="T63" fmla="*/ 2654 h 2656"/>
                <a:gd name="T64" fmla="*/ 1781 w 3489"/>
                <a:gd name="T65" fmla="*/ 2647 h 2656"/>
                <a:gd name="T66" fmla="*/ 1708 w 3489"/>
                <a:gd name="T67" fmla="*/ 2623 h 2656"/>
                <a:gd name="T68" fmla="*/ 1686 w 3489"/>
                <a:gd name="T69" fmla="*/ 2630 h 2656"/>
                <a:gd name="T70" fmla="*/ 1629 w 3489"/>
                <a:gd name="T71" fmla="*/ 2641 h 2656"/>
                <a:gd name="T72" fmla="*/ 1545 w 3489"/>
                <a:gd name="T73" fmla="*/ 2654 h 2656"/>
                <a:gd name="T74" fmla="*/ 1452 w 3489"/>
                <a:gd name="T75" fmla="*/ 2654 h 2656"/>
                <a:gd name="T76" fmla="*/ 1359 w 3489"/>
                <a:gd name="T77" fmla="*/ 2639 h 2656"/>
                <a:gd name="T78" fmla="*/ 1278 w 3489"/>
                <a:gd name="T79" fmla="*/ 2597 h 2656"/>
                <a:gd name="T80" fmla="*/ 1260 w 3489"/>
                <a:gd name="T81" fmla="*/ 2599 h 2656"/>
                <a:gd name="T82" fmla="*/ 1209 w 3489"/>
                <a:gd name="T83" fmla="*/ 2599 h 2656"/>
                <a:gd name="T84" fmla="*/ 1130 w 3489"/>
                <a:gd name="T85" fmla="*/ 2594 h 2656"/>
                <a:gd name="T86" fmla="*/ 1028 w 3489"/>
                <a:gd name="T87" fmla="*/ 2579 h 2656"/>
                <a:gd name="T88" fmla="*/ 911 w 3489"/>
                <a:gd name="T89" fmla="*/ 2550 h 2656"/>
                <a:gd name="T90" fmla="*/ 781 w 3489"/>
                <a:gd name="T91" fmla="*/ 2504 h 2656"/>
                <a:gd name="T92" fmla="*/ 642 w 3489"/>
                <a:gd name="T93" fmla="*/ 2433 h 2656"/>
                <a:gd name="T94" fmla="*/ 503 w 3489"/>
                <a:gd name="T95" fmla="*/ 2334 h 2656"/>
                <a:gd name="T96" fmla="*/ 368 w 3489"/>
                <a:gd name="T97" fmla="*/ 2202 h 2656"/>
                <a:gd name="T98" fmla="*/ 240 w 3489"/>
                <a:gd name="T99" fmla="*/ 2034 h 2656"/>
                <a:gd name="T100" fmla="*/ 128 w 3489"/>
                <a:gd name="T101" fmla="*/ 1825 h 2656"/>
                <a:gd name="T102" fmla="*/ 44 w 3489"/>
                <a:gd name="T103" fmla="*/ 1589 h 2656"/>
                <a:gd name="T104" fmla="*/ 4 w 3489"/>
                <a:gd name="T105" fmla="*/ 1364 h 2656"/>
                <a:gd name="T106" fmla="*/ 6 w 3489"/>
                <a:gd name="T107" fmla="*/ 1141 h 2656"/>
                <a:gd name="T108" fmla="*/ 48 w 3489"/>
                <a:gd name="T109" fmla="*/ 929 h 2656"/>
                <a:gd name="T110" fmla="*/ 128 w 3489"/>
                <a:gd name="T111" fmla="*/ 728 h 2656"/>
                <a:gd name="T112" fmla="*/ 245 w 3489"/>
                <a:gd name="T113" fmla="*/ 543 h 2656"/>
                <a:gd name="T114" fmla="*/ 393 w 3489"/>
                <a:gd name="T115" fmla="*/ 378 h 2656"/>
                <a:gd name="T116" fmla="*/ 574 w 3489"/>
                <a:gd name="T117" fmla="*/ 239 h 2656"/>
                <a:gd name="T118" fmla="*/ 785 w 3489"/>
                <a:gd name="T119" fmla="*/ 128 h 2656"/>
                <a:gd name="T120" fmla="*/ 1022 w 3489"/>
                <a:gd name="T121" fmla="*/ 49 h 2656"/>
                <a:gd name="T122" fmla="*/ 1286 w 3489"/>
                <a:gd name="T123" fmla="*/ 7 h 2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89" h="2656">
                  <a:moveTo>
                    <a:pt x="1426" y="0"/>
                  </a:moveTo>
                  <a:lnTo>
                    <a:pt x="1573" y="5"/>
                  </a:lnTo>
                  <a:lnTo>
                    <a:pt x="1723" y="20"/>
                  </a:lnTo>
                  <a:lnTo>
                    <a:pt x="1880" y="47"/>
                  </a:lnTo>
                  <a:lnTo>
                    <a:pt x="2041" y="86"/>
                  </a:lnTo>
                  <a:lnTo>
                    <a:pt x="2044" y="86"/>
                  </a:lnTo>
                  <a:lnTo>
                    <a:pt x="2046" y="84"/>
                  </a:lnTo>
                  <a:lnTo>
                    <a:pt x="2052" y="80"/>
                  </a:lnTo>
                  <a:lnTo>
                    <a:pt x="2063" y="75"/>
                  </a:lnTo>
                  <a:lnTo>
                    <a:pt x="2079" y="71"/>
                  </a:lnTo>
                  <a:lnTo>
                    <a:pt x="2101" y="66"/>
                  </a:lnTo>
                  <a:lnTo>
                    <a:pt x="2130" y="64"/>
                  </a:lnTo>
                  <a:lnTo>
                    <a:pt x="2163" y="64"/>
                  </a:lnTo>
                  <a:lnTo>
                    <a:pt x="2205" y="66"/>
                  </a:lnTo>
                  <a:lnTo>
                    <a:pt x="2255" y="71"/>
                  </a:lnTo>
                  <a:lnTo>
                    <a:pt x="2317" y="80"/>
                  </a:lnTo>
                  <a:lnTo>
                    <a:pt x="2388" y="93"/>
                  </a:lnTo>
                  <a:lnTo>
                    <a:pt x="2450" y="106"/>
                  </a:lnTo>
                  <a:lnTo>
                    <a:pt x="2516" y="122"/>
                  </a:lnTo>
                  <a:lnTo>
                    <a:pt x="2584" y="139"/>
                  </a:lnTo>
                  <a:lnTo>
                    <a:pt x="2657" y="161"/>
                  </a:lnTo>
                  <a:lnTo>
                    <a:pt x="2730" y="188"/>
                  </a:lnTo>
                  <a:lnTo>
                    <a:pt x="2805" y="219"/>
                  </a:lnTo>
                  <a:lnTo>
                    <a:pt x="2878" y="256"/>
                  </a:lnTo>
                  <a:lnTo>
                    <a:pt x="2953" y="298"/>
                  </a:lnTo>
                  <a:lnTo>
                    <a:pt x="3026" y="347"/>
                  </a:lnTo>
                  <a:lnTo>
                    <a:pt x="3096" y="402"/>
                  </a:lnTo>
                  <a:lnTo>
                    <a:pt x="3165" y="464"/>
                  </a:lnTo>
                  <a:lnTo>
                    <a:pt x="3229" y="536"/>
                  </a:lnTo>
                  <a:lnTo>
                    <a:pt x="3288" y="616"/>
                  </a:lnTo>
                  <a:lnTo>
                    <a:pt x="3343" y="706"/>
                  </a:lnTo>
                  <a:lnTo>
                    <a:pt x="3394" y="803"/>
                  </a:lnTo>
                  <a:lnTo>
                    <a:pt x="3436" y="909"/>
                  </a:lnTo>
                  <a:lnTo>
                    <a:pt x="3465" y="1019"/>
                  </a:lnTo>
                  <a:lnTo>
                    <a:pt x="3482" y="1128"/>
                  </a:lnTo>
                  <a:lnTo>
                    <a:pt x="3489" y="1238"/>
                  </a:lnTo>
                  <a:lnTo>
                    <a:pt x="3487" y="1350"/>
                  </a:lnTo>
                  <a:lnTo>
                    <a:pt x="3474" y="1458"/>
                  </a:lnTo>
                  <a:lnTo>
                    <a:pt x="3452" y="1569"/>
                  </a:lnTo>
                  <a:lnTo>
                    <a:pt x="3421" y="1672"/>
                  </a:lnTo>
                  <a:lnTo>
                    <a:pt x="3381" y="1776"/>
                  </a:lnTo>
                  <a:lnTo>
                    <a:pt x="3335" y="1873"/>
                  </a:lnTo>
                  <a:lnTo>
                    <a:pt x="3279" y="1968"/>
                  </a:lnTo>
                  <a:lnTo>
                    <a:pt x="3218" y="2056"/>
                  </a:lnTo>
                  <a:lnTo>
                    <a:pt x="3151" y="2136"/>
                  </a:lnTo>
                  <a:lnTo>
                    <a:pt x="3079" y="2211"/>
                  </a:lnTo>
                  <a:lnTo>
                    <a:pt x="3001" y="2277"/>
                  </a:lnTo>
                  <a:lnTo>
                    <a:pt x="2937" y="2325"/>
                  </a:lnTo>
                  <a:lnTo>
                    <a:pt x="2871" y="2372"/>
                  </a:lnTo>
                  <a:lnTo>
                    <a:pt x="2803" y="2418"/>
                  </a:lnTo>
                  <a:lnTo>
                    <a:pt x="2734" y="2462"/>
                  </a:lnTo>
                  <a:lnTo>
                    <a:pt x="2661" y="2502"/>
                  </a:lnTo>
                  <a:lnTo>
                    <a:pt x="2584" y="2539"/>
                  </a:lnTo>
                  <a:lnTo>
                    <a:pt x="2503" y="2570"/>
                  </a:lnTo>
                  <a:lnTo>
                    <a:pt x="2414" y="2599"/>
                  </a:lnTo>
                  <a:lnTo>
                    <a:pt x="2322" y="2619"/>
                  </a:lnTo>
                  <a:lnTo>
                    <a:pt x="2222" y="2634"/>
                  </a:lnTo>
                  <a:lnTo>
                    <a:pt x="2114" y="2643"/>
                  </a:lnTo>
                  <a:lnTo>
                    <a:pt x="1999" y="2645"/>
                  </a:lnTo>
                  <a:lnTo>
                    <a:pt x="1991" y="2645"/>
                  </a:lnTo>
                  <a:lnTo>
                    <a:pt x="1973" y="2647"/>
                  </a:lnTo>
                  <a:lnTo>
                    <a:pt x="1942" y="2652"/>
                  </a:lnTo>
                  <a:lnTo>
                    <a:pt x="1907" y="2654"/>
                  </a:lnTo>
                  <a:lnTo>
                    <a:pt x="1865" y="2654"/>
                  </a:lnTo>
                  <a:lnTo>
                    <a:pt x="1823" y="2654"/>
                  </a:lnTo>
                  <a:lnTo>
                    <a:pt x="1781" y="2647"/>
                  </a:lnTo>
                  <a:lnTo>
                    <a:pt x="1741" y="2639"/>
                  </a:lnTo>
                  <a:lnTo>
                    <a:pt x="1708" y="2623"/>
                  </a:lnTo>
                  <a:lnTo>
                    <a:pt x="1701" y="2625"/>
                  </a:lnTo>
                  <a:lnTo>
                    <a:pt x="1686" y="2630"/>
                  </a:lnTo>
                  <a:lnTo>
                    <a:pt x="1662" y="2634"/>
                  </a:lnTo>
                  <a:lnTo>
                    <a:pt x="1629" y="2641"/>
                  </a:lnTo>
                  <a:lnTo>
                    <a:pt x="1589" y="2647"/>
                  </a:lnTo>
                  <a:lnTo>
                    <a:pt x="1545" y="2654"/>
                  </a:lnTo>
                  <a:lnTo>
                    <a:pt x="1498" y="2656"/>
                  </a:lnTo>
                  <a:lnTo>
                    <a:pt x="1452" y="2654"/>
                  </a:lnTo>
                  <a:lnTo>
                    <a:pt x="1403" y="2650"/>
                  </a:lnTo>
                  <a:lnTo>
                    <a:pt x="1359" y="2639"/>
                  </a:lnTo>
                  <a:lnTo>
                    <a:pt x="1315" y="2621"/>
                  </a:lnTo>
                  <a:lnTo>
                    <a:pt x="1278" y="2597"/>
                  </a:lnTo>
                  <a:lnTo>
                    <a:pt x="1273" y="2597"/>
                  </a:lnTo>
                  <a:lnTo>
                    <a:pt x="1260" y="2599"/>
                  </a:lnTo>
                  <a:lnTo>
                    <a:pt x="1238" y="2599"/>
                  </a:lnTo>
                  <a:lnTo>
                    <a:pt x="1209" y="2599"/>
                  </a:lnTo>
                  <a:lnTo>
                    <a:pt x="1174" y="2597"/>
                  </a:lnTo>
                  <a:lnTo>
                    <a:pt x="1130" y="2594"/>
                  </a:lnTo>
                  <a:lnTo>
                    <a:pt x="1081" y="2588"/>
                  </a:lnTo>
                  <a:lnTo>
                    <a:pt x="1028" y="2579"/>
                  </a:lnTo>
                  <a:lnTo>
                    <a:pt x="971" y="2568"/>
                  </a:lnTo>
                  <a:lnTo>
                    <a:pt x="911" y="2550"/>
                  </a:lnTo>
                  <a:lnTo>
                    <a:pt x="847" y="2530"/>
                  </a:lnTo>
                  <a:lnTo>
                    <a:pt x="781" y="2504"/>
                  </a:lnTo>
                  <a:lnTo>
                    <a:pt x="713" y="2471"/>
                  </a:lnTo>
                  <a:lnTo>
                    <a:pt x="642" y="2433"/>
                  </a:lnTo>
                  <a:lnTo>
                    <a:pt x="574" y="2387"/>
                  </a:lnTo>
                  <a:lnTo>
                    <a:pt x="503" y="2334"/>
                  </a:lnTo>
                  <a:lnTo>
                    <a:pt x="435" y="2272"/>
                  </a:lnTo>
                  <a:lnTo>
                    <a:pt x="368" y="2202"/>
                  </a:lnTo>
                  <a:lnTo>
                    <a:pt x="304" y="2122"/>
                  </a:lnTo>
                  <a:lnTo>
                    <a:pt x="240" y="2034"/>
                  </a:lnTo>
                  <a:lnTo>
                    <a:pt x="183" y="1935"/>
                  </a:lnTo>
                  <a:lnTo>
                    <a:pt x="128" y="1825"/>
                  </a:lnTo>
                  <a:lnTo>
                    <a:pt x="79" y="1703"/>
                  </a:lnTo>
                  <a:lnTo>
                    <a:pt x="44" y="1589"/>
                  </a:lnTo>
                  <a:lnTo>
                    <a:pt x="17" y="1476"/>
                  </a:lnTo>
                  <a:lnTo>
                    <a:pt x="4" y="1364"/>
                  </a:lnTo>
                  <a:lnTo>
                    <a:pt x="0" y="1251"/>
                  </a:lnTo>
                  <a:lnTo>
                    <a:pt x="6" y="1141"/>
                  </a:lnTo>
                  <a:lnTo>
                    <a:pt x="22" y="1035"/>
                  </a:lnTo>
                  <a:lnTo>
                    <a:pt x="48" y="929"/>
                  </a:lnTo>
                  <a:lnTo>
                    <a:pt x="84" y="825"/>
                  </a:lnTo>
                  <a:lnTo>
                    <a:pt x="128" y="728"/>
                  </a:lnTo>
                  <a:lnTo>
                    <a:pt x="183" y="633"/>
                  </a:lnTo>
                  <a:lnTo>
                    <a:pt x="245" y="543"/>
                  </a:lnTo>
                  <a:lnTo>
                    <a:pt x="315" y="457"/>
                  </a:lnTo>
                  <a:lnTo>
                    <a:pt x="393" y="378"/>
                  </a:lnTo>
                  <a:lnTo>
                    <a:pt x="481" y="305"/>
                  </a:lnTo>
                  <a:lnTo>
                    <a:pt x="574" y="239"/>
                  </a:lnTo>
                  <a:lnTo>
                    <a:pt x="675" y="179"/>
                  </a:lnTo>
                  <a:lnTo>
                    <a:pt x="785" y="128"/>
                  </a:lnTo>
                  <a:lnTo>
                    <a:pt x="900" y="84"/>
                  </a:lnTo>
                  <a:lnTo>
                    <a:pt x="1022" y="49"/>
                  </a:lnTo>
                  <a:lnTo>
                    <a:pt x="1152" y="22"/>
                  </a:lnTo>
                  <a:lnTo>
                    <a:pt x="1286" y="7"/>
                  </a:lnTo>
                  <a:lnTo>
                    <a:pt x="1426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2" name="Freeform 157"/>
            <p:cNvSpPr>
              <a:spLocks noEditPoints="1"/>
            </p:cNvSpPr>
            <p:nvPr/>
          </p:nvSpPr>
          <p:spPr bwMode="auto">
            <a:xfrm flipH="1">
              <a:off x="1011265" y="4347920"/>
              <a:ext cx="461605" cy="1593149"/>
            </a:xfrm>
            <a:custGeom>
              <a:avLst/>
              <a:gdLst>
                <a:gd name="T0" fmla="*/ 27 w 565"/>
                <a:gd name="T1" fmla="*/ 19 h 1950"/>
                <a:gd name="T2" fmla="*/ 119 w 565"/>
                <a:gd name="T3" fmla="*/ 97 h 1950"/>
                <a:gd name="T4" fmla="*/ 221 w 565"/>
                <a:gd name="T5" fmla="*/ 194 h 1950"/>
                <a:gd name="T6" fmla="*/ 309 w 565"/>
                <a:gd name="T7" fmla="*/ 293 h 1950"/>
                <a:gd name="T8" fmla="*/ 382 w 565"/>
                <a:gd name="T9" fmla="*/ 390 h 1950"/>
                <a:gd name="T10" fmla="*/ 442 w 565"/>
                <a:gd name="T11" fmla="*/ 487 h 1950"/>
                <a:gd name="T12" fmla="*/ 488 w 565"/>
                <a:gd name="T13" fmla="*/ 584 h 1950"/>
                <a:gd name="T14" fmla="*/ 523 w 565"/>
                <a:gd name="T15" fmla="*/ 679 h 1950"/>
                <a:gd name="T16" fmla="*/ 545 w 565"/>
                <a:gd name="T17" fmla="*/ 772 h 1950"/>
                <a:gd name="T18" fmla="*/ 561 w 565"/>
                <a:gd name="T19" fmla="*/ 864 h 1950"/>
                <a:gd name="T20" fmla="*/ 565 w 565"/>
                <a:gd name="T21" fmla="*/ 955 h 1950"/>
                <a:gd name="T22" fmla="*/ 561 w 565"/>
                <a:gd name="T23" fmla="*/ 1041 h 1950"/>
                <a:gd name="T24" fmla="*/ 550 w 565"/>
                <a:gd name="T25" fmla="*/ 1127 h 1950"/>
                <a:gd name="T26" fmla="*/ 532 w 565"/>
                <a:gd name="T27" fmla="*/ 1211 h 1950"/>
                <a:gd name="T28" fmla="*/ 508 w 565"/>
                <a:gd name="T29" fmla="*/ 1290 h 1950"/>
                <a:gd name="T30" fmla="*/ 479 w 565"/>
                <a:gd name="T31" fmla="*/ 1367 h 1950"/>
                <a:gd name="T32" fmla="*/ 446 w 565"/>
                <a:gd name="T33" fmla="*/ 1440 h 1950"/>
                <a:gd name="T34" fmla="*/ 411 w 565"/>
                <a:gd name="T35" fmla="*/ 1508 h 1950"/>
                <a:gd name="T36" fmla="*/ 373 w 565"/>
                <a:gd name="T37" fmla="*/ 1575 h 1950"/>
                <a:gd name="T38" fmla="*/ 336 w 565"/>
                <a:gd name="T39" fmla="*/ 1634 h 1950"/>
                <a:gd name="T40" fmla="*/ 296 w 565"/>
                <a:gd name="T41" fmla="*/ 1691 h 1950"/>
                <a:gd name="T42" fmla="*/ 256 w 565"/>
                <a:gd name="T43" fmla="*/ 1742 h 1950"/>
                <a:gd name="T44" fmla="*/ 219 w 565"/>
                <a:gd name="T45" fmla="*/ 1789 h 1950"/>
                <a:gd name="T46" fmla="*/ 183 w 565"/>
                <a:gd name="T47" fmla="*/ 1830 h 1950"/>
                <a:gd name="T48" fmla="*/ 150 w 565"/>
                <a:gd name="T49" fmla="*/ 1866 h 1950"/>
                <a:gd name="T50" fmla="*/ 122 w 565"/>
                <a:gd name="T51" fmla="*/ 1897 h 1950"/>
                <a:gd name="T52" fmla="*/ 99 w 565"/>
                <a:gd name="T53" fmla="*/ 1919 h 1950"/>
                <a:gd name="T54" fmla="*/ 80 w 565"/>
                <a:gd name="T55" fmla="*/ 1936 h 1950"/>
                <a:gd name="T56" fmla="*/ 69 w 565"/>
                <a:gd name="T57" fmla="*/ 1947 h 1950"/>
                <a:gd name="T58" fmla="*/ 64 w 565"/>
                <a:gd name="T59" fmla="*/ 1950 h 1950"/>
                <a:gd name="T60" fmla="*/ 144 w 565"/>
                <a:gd name="T61" fmla="*/ 1817 h 1950"/>
                <a:gd name="T62" fmla="*/ 210 w 565"/>
                <a:gd name="T63" fmla="*/ 1689 h 1950"/>
                <a:gd name="T64" fmla="*/ 265 w 565"/>
                <a:gd name="T65" fmla="*/ 1568 h 1950"/>
                <a:gd name="T66" fmla="*/ 311 w 565"/>
                <a:gd name="T67" fmla="*/ 1449 h 1950"/>
                <a:gd name="T68" fmla="*/ 349 w 565"/>
                <a:gd name="T69" fmla="*/ 1334 h 1950"/>
                <a:gd name="T70" fmla="*/ 375 w 565"/>
                <a:gd name="T71" fmla="*/ 1226 h 1950"/>
                <a:gd name="T72" fmla="*/ 395 w 565"/>
                <a:gd name="T73" fmla="*/ 1120 h 1950"/>
                <a:gd name="T74" fmla="*/ 406 w 565"/>
                <a:gd name="T75" fmla="*/ 1021 h 1950"/>
                <a:gd name="T76" fmla="*/ 411 w 565"/>
                <a:gd name="T77" fmla="*/ 926 h 1950"/>
                <a:gd name="T78" fmla="*/ 408 w 565"/>
                <a:gd name="T79" fmla="*/ 836 h 1950"/>
                <a:gd name="T80" fmla="*/ 400 w 565"/>
                <a:gd name="T81" fmla="*/ 750 h 1950"/>
                <a:gd name="T82" fmla="*/ 389 w 565"/>
                <a:gd name="T83" fmla="*/ 668 h 1950"/>
                <a:gd name="T84" fmla="*/ 371 w 565"/>
                <a:gd name="T85" fmla="*/ 591 h 1950"/>
                <a:gd name="T86" fmla="*/ 349 w 565"/>
                <a:gd name="T87" fmla="*/ 520 h 1950"/>
                <a:gd name="T88" fmla="*/ 325 w 565"/>
                <a:gd name="T89" fmla="*/ 452 h 1950"/>
                <a:gd name="T90" fmla="*/ 298 w 565"/>
                <a:gd name="T91" fmla="*/ 390 h 1950"/>
                <a:gd name="T92" fmla="*/ 269 w 565"/>
                <a:gd name="T93" fmla="*/ 333 h 1950"/>
                <a:gd name="T94" fmla="*/ 238 w 565"/>
                <a:gd name="T95" fmla="*/ 280 h 1950"/>
                <a:gd name="T96" fmla="*/ 208 w 565"/>
                <a:gd name="T97" fmla="*/ 231 h 1950"/>
                <a:gd name="T98" fmla="*/ 177 w 565"/>
                <a:gd name="T99" fmla="*/ 187 h 1950"/>
                <a:gd name="T100" fmla="*/ 146 w 565"/>
                <a:gd name="T101" fmla="*/ 147 h 1950"/>
                <a:gd name="T102" fmla="*/ 117 w 565"/>
                <a:gd name="T103" fmla="*/ 112 h 1950"/>
                <a:gd name="T104" fmla="*/ 91 w 565"/>
                <a:gd name="T105" fmla="*/ 81 h 1950"/>
                <a:gd name="T106" fmla="*/ 66 w 565"/>
                <a:gd name="T107" fmla="*/ 57 h 1950"/>
                <a:gd name="T108" fmla="*/ 44 w 565"/>
                <a:gd name="T109" fmla="*/ 35 h 1950"/>
                <a:gd name="T110" fmla="*/ 27 w 565"/>
                <a:gd name="T111" fmla="*/ 19 h 1950"/>
                <a:gd name="T112" fmla="*/ 0 w 565"/>
                <a:gd name="T113" fmla="*/ 0 h 1950"/>
                <a:gd name="T114" fmla="*/ 2 w 565"/>
                <a:gd name="T115" fmla="*/ 2 h 1950"/>
                <a:gd name="T116" fmla="*/ 11 w 565"/>
                <a:gd name="T117" fmla="*/ 8 h 1950"/>
                <a:gd name="T118" fmla="*/ 27 w 565"/>
                <a:gd name="T119" fmla="*/ 19 h 1950"/>
                <a:gd name="T120" fmla="*/ 27 w 565"/>
                <a:gd name="T121" fmla="*/ 19 h 1950"/>
                <a:gd name="T122" fmla="*/ 0 w 565"/>
                <a:gd name="T123" fmla="*/ 0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1950">
                  <a:moveTo>
                    <a:pt x="27" y="19"/>
                  </a:moveTo>
                  <a:lnTo>
                    <a:pt x="119" y="97"/>
                  </a:lnTo>
                  <a:lnTo>
                    <a:pt x="221" y="194"/>
                  </a:lnTo>
                  <a:lnTo>
                    <a:pt x="309" y="293"/>
                  </a:lnTo>
                  <a:lnTo>
                    <a:pt x="382" y="390"/>
                  </a:lnTo>
                  <a:lnTo>
                    <a:pt x="442" y="487"/>
                  </a:lnTo>
                  <a:lnTo>
                    <a:pt x="488" y="584"/>
                  </a:lnTo>
                  <a:lnTo>
                    <a:pt x="523" y="679"/>
                  </a:lnTo>
                  <a:lnTo>
                    <a:pt x="545" y="772"/>
                  </a:lnTo>
                  <a:lnTo>
                    <a:pt x="561" y="864"/>
                  </a:lnTo>
                  <a:lnTo>
                    <a:pt x="565" y="955"/>
                  </a:lnTo>
                  <a:lnTo>
                    <a:pt x="561" y="1041"/>
                  </a:lnTo>
                  <a:lnTo>
                    <a:pt x="550" y="1127"/>
                  </a:lnTo>
                  <a:lnTo>
                    <a:pt x="532" y="1211"/>
                  </a:lnTo>
                  <a:lnTo>
                    <a:pt x="508" y="1290"/>
                  </a:lnTo>
                  <a:lnTo>
                    <a:pt x="479" y="1367"/>
                  </a:lnTo>
                  <a:lnTo>
                    <a:pt x="446" y="1440"/>
                  </a:lnTo>
                  <a:lnTo>
                    <a:pt x="411" y="1508"/>
                  </a:lnTo>
                  <a:lnTo>
                    <a:pt x="373" y="1575"/>
                  </a:lnTo>
                  <a:lnTo>
                    <a:pt x="336" y="1634"/>
                  </a:lnTo>
                  <a:lnTo>
                    <a:pt x="296" y="1691"/>
                  </a:lnTo>
                  <a:lnTo>
                    <a:pt x="256" y="1742"/>
                  </a:lnTo>
                  <a:lnTo>
                    <a:pt x="219" y="1789"/>
                  </a:lnTo>
                  <a:lnTo>
                    <a:pt x="183" y="1830"/>
                  </a:lnTo>
                  <a:lnTo>
                    <a:pt x="150" y="1866"/>
                  </a:lnTo>
                  <a:lnTo>
                    <a:pt x="122" y="1897"/>
                  </a:lnTo>
                  <a:lnTo>
                    <a:pt x="99" y="1919"/>
                  </a:lnTo>
                  <a:lnTo>
                    <a:pt x="80" y="1936"/>
                  </a:lnTo>
                  <a:lnTo>
                    <a:pt x="69" y="1947"/>
                  </a:lnTo>
                  <a:lnTo>
                    <a:pt x="64" y="1950"/>
                  </a:lnTo>
                  <a:lnTo>
                    <a:pt x="144" y="1817"/>
                  </a:lnTo>
                  <a:lnTo>
                    <a:pt x="210" y="1689"/>
                  </a:lnTo>
                  <a:lnTo>
                    <a:pt x="265" y="1568"/>
                  </a:lnTo>
                  <a:lnTo>
                    <a:pt x="311" y="1449"/>
                  </a:lnTo>
                  <a:lnTo>
                    <a:pt x="349" y="1334"/>
                  </a:lnTo>
                  <a:lnTo>
                    <a:pt x="375" y="1226"/>
                  </a:lnTo>
                  <a:lnTo>
                    <a:pt x="395" y="1120"/>
                  </a:lnTo>
                  <a:lnTo>
                    <a:pt x="406" y="1021"/>
                  </a:lnTo>
                  <a:lnTo>
                    <a:pt x="411" y="926"/>
                  </a:lnTo>
                  <a:lnTo>
                    <a:pt x="408" y="836"/>
                  </a:lnTo>
                  <a:lnTo>
                    <a:pt x="400" y="750"/>
                  </a:lnTo>
                  <a:lnTo>
                    <a:pt x="389" y="668"/>
                  </a:lnTo>
                  <a:lnTo>
                    <a:pt x="371" y="591"/>
                  </a:lnTo>
                  <a:lnTo>
                    <a:pt x="349" y="520"/>
                  </a:lnTo>
                  <a:lnTo>
                    <a:pt x="325" y="452"/>
                  </a:lnTo>
                  <a:lnTo>
                    <a:pt x="298" y="390"/>
                  </a:lnTo>
                  <a:lnTo>
                    <a:pt x="269" y="333"/>
                  </a:lnTo>
                  <a:lnTo>
                    <a:pt x="238" y="280"/>
                  </a:lnTo>
                  <a:lnTo>
                    <a:pt x="208" y="231"/>
                  </a:lnTo>
                  <a:lnTo>
                    <a:pt x="177" y="187"/>
                  </a:lnTo>
                  <a:lnTo>
                    <a:pt x="146" y="147"/>
                  </a:lnTo>
                  <a:lnTo>
                    <a:pt x="117" y="112"/>
                  </a:lnTo>
                  <a:lnTo>
                    <a:pt x="91" y="81"/>
                  </a:lnTo>
                  <a:lnTo>
                    <a:pt x="66" y="57"/>
                  </a:lnTo>
                  <a:lnTo>
                    <a:pt x="44" y="35"/>
                  </a:lnTo>
                  <a:lnTo>
                    <a:pt x="27" y="19"/>
                  </a:lnTo>
                  <a:close/>
                  <a:moveTo>
                    <a:pt x="0" y="0"/>
                  </a:moveTo>
                  <a:lnTo>
                    <a:pt x="2" y="2"/>
                  </a:lnTo>
                  <a:lnTo>
                    <a:pt x="11" y="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3" name="Freeform 158"/>
            <p:cNvSpPr>
              <a:spLocks/>
            </p:cNvSpPr>
            <p:nvPr/>
          </p:nvSpPr>
          <p:spPr bwMode="auto">
            <a:xfrm flipH="1">
              <a:off x="1236757" y="4279292"/>
              <a:ext cx="636443" cy="1845602"/>
            </a:xfrm>
            <a:custGeom>
              <a:avLst/>
              <a:gdLst>
                <a:gd name="T0" fmla="*/ 99 w 779"/>
                <a:gd name="T1" fmla="*/ 2 h 2259"/>
                <a:gd name="T2" fmla="*/ 133 w 779"/>
                <a:gd name="T3" fmla="*/ 17 h 2259"/>
                <a:gd name="T4" fmla="*/ 192 w 779"/>
                <a:gd name="T5" fmla="*/ 50 h 2259"/>
                <a:gd name="T6" fmla="*/ 274 w 779"/>
                <a:gd name="T7" fmla="*/ 99 h 2259"/>
                <a:gd name="T8" fmla="*/ 367 w 779"/>
                <a:gd name="T9" fmla="*/ 167 h 2259"/>
                <a:gd name="T10" fmla="*/ 464 w 779"/>
                <a:gd name="T11" fmla="*/ 256 h 2259"/>
                <a:gd name="T12" fmla="*/ 559 w 779"/>
                <a:gd name="T13" fmla="*/ 362 h 2259"/>
                <a:gd name="T14" fmla="*/ 647 w 779"/>
                <a:gd name="T15" fmla="*/ 489 h 2259"/>
                <a:gd name="T16" fmla="*/ 715 w 779"/>
                <a:gd name="T17" fmla="*/ 637 h 2259"/>
                <a:gd name="T18" fmla="*/ 762 w 779"/>
                <a:gd name="T19" fmla="*/ 807 h 2259"/>
                <a:gd name="T20" fmla="*/ 779 w 779"/>
                <a:gd name="T21" fmla="*/ 999 h 2259"/>
                <a:gd name="T22" fmla="*/ 755 w 779"/>
                <a:gd name="T23" fmla="*/ 1237 h 2259"/>
                <a:gd name="T24" fmla="*/ 700 w 779"/>
                <a:gd name="T25" fmla="*/ 1475 h 2259"/>
                <a:gd name="T26" fmla="*/ 627 w 779"/>
                <a:gd name="T27" fmla="*/ 1676 h 2259"/>
                <a:gd name="T28" fmla="*/ 534 w 779"/>
                <a:gd name="T29" fmla="*/ 1842 h 2259"/>
                <a:gd name="T30" fmla="*/ 433 w 779"/>
                <a:gd name="T31" fmla="*/ 1976 h 2259"/>
                <a:gd name="T32" fmla="*/ 322 w 779"/>
                <a:gd name="T33" fmla="*/ 2082 h 2259"/>
                <a:gd name="T34" fmla="*/ 212 w 779"/>
                <a:gd name="T35" fmla="*/ 2164 h 2259"/>
                <a:gd name="T36" fmla="*/ 102 w 779"/>
                <a:gd name="T37" fmla="*/ 2221 h 2259"/>
                <a:gd name="T38" fmla="*/ 0 w 779"/>
                <a:gd name="T39" fmla="*/ 2259 h 2259"/>
                <a:gd name="T40" fmla="*/ 16 w 779"/>
                <a:gd name="T41" fmla="*/ 2243 h 2259"/>
                <a:gd name="T42" fmla="*/ 58 w 779"/>
                <a:gd name="T43" fmla="*/ 2199 h 2259"/>
                <a:gd name="T44" fmla="*/ 119 w 779"/>
                <a:gd name="T45" fmla="*/ 2124 h 2259"/>
                <a:gd name="T46" fmla="*/ 192 w 779"/>
                <a:gd name="T47" fmla="*/ 2025 h 2259"/>
                <a:gd name="T48" fmla="*/ 269 w 779"/>
                <a:gd name="T49" fmla="*/ 1901 h 2259"/>
                <a:gd name="T50" fmla="*/ 347 w 779"/>
                <a:gd name="T51" fmla="*/ 1756 h 2259"/>
                <a:gd name="T52" fmla="*/ 413 w 779"/>
                <a:gd name="T53" fmla="*/ 1588 h 2259"/>
                <a:gd name="T54" fmla="*/ 461 w 779"/>
                <a:gd name="T55" fmla="*/ 1403 h 2259"/>
                <a:gd name="T56" fmla="*/ 488 w 779"/>
                <a:gd name="T57" fmla="*/ 1198 h 2259"/>
                <a:gd name="T58" fmla="*/ 484 w 779"/>
                <a:gd name="T59" fmla="*/ 970 h 2259"/>
                <a:gd name="T60" fmla="*/ 453 w 779"/>
                <a:gd name="T61" fmla="*/ 752 h 2259"/>
                <a:gd name="T62" fmla="*/ 402 w 779"/>
                <a:gd name="T63" fmla="*/ 558 h 2259"/>
                <a:gd name="T64" fmla="*/ 338 w 779"/>
                <a:gd name="T65" fmla="*/ 392 h 2259"/>
                <a:gd name="T66" fmla="*/ 269 w 779"/>
                <a:gd name="T67" fmla="*/ 253 h 2259"/>
                <a:gd name="T68" fmla="*/ 203 w 779"/>
                <a:gd name="T69" fmla="*/ 143 h 2259"/>
                <a:gd name="T70" fmla="*/ 148 w 779"/>
                <a:gd name="T71" fmla="*/ 64 h 2259"/>
                <a:gd name="T72" fmla="*/ 108 w 779"/>
                <a:gd name="T73" fmla="*/ 15 h 2259"/>
                <a:gd name="T74" fmla="*/ 95 w 779"/>
                <a:gd name="T75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259">
                  <a:moveTo>
                    <a:pt x="95" y="0"/>
                  </a:moveTo>
                  <a:lnTo>
                    <a:pt x="99" y="2"/>
                  </a:lnTo>
                  <a:lnTo>
                    <a:pt x="113" y="6"/>
                  </a:lnTo>
                  <a:lnTo>
                    <a:pt x="133" y="17"/>
                  </a:lnTo>
                  <a:lnTo>
                    <a:pt x="159" y="31"/>
                  </a:lnTo>
                  <a:lnTo>
                    <a:pt x="192" y="50"/>
                  </a:lnTo>
                  <a:lnTo>
                    <a:pt x="232" y="73"/>
                  </a:lnTo>
                  <a:lnTo>
                    <a:pt x="274" y="99"/>
                  </a:lnTo>
                  <a:lnTo>
                    <a:pt x="318" y="132"/>
                  </a:lnTo>
                  <a:lnTo>
                    <a:pt x="367" y="167"/>
                  </a:lnTo>
                  <a:lnTo>
                    <a:pt x="415" y="209"/>
                  </a:lnTo>
                  <a:lnTo>
                    <a:pt x="464" y="256"/>
                  </a:lnTo>
                  <a:lnTo>
                    <a:pt x="512" y="306"/>
                  </a:lnTo>
                  <a:lnTo>
                    <a:pt x="559" y="362"/>
                  </a:lnTo>
                  <a:lnTo>
                    <a:pt x="605" y="423"/>
                  </a:lnTo>
                  <a:lnTo>
                    <a:pt x="647" y="489"/>
                  </a:lnTo>
                  <a:lnTo>
                    <a:pt x="684" y="560"/>
                  </a:lnTo>
                  <a:lnTo>
                    <a:pt x="715" y="637"/>
                  </a:lnTo>
                  <a:lnTo>
                    <a:pt x="742" y="719"/>
                  </a:lnTo>
                  <a:lnTo>
                    <a:pt x="762" y="807"/>
                  </a:lnTo>
                  <a:lnTo>
                    <a:pt x="775" y="900"/>
                  </a:lnTo>
                  <a:lnTo>
                    <a:pt x="779" y="999"/>
                  </a:lnTo>
                  <a:lnTo>
                    <a:pt x="773" y="1103"/>
                  </a:lnTo>
                  <a:lnTo>
                    <a:pt x="755" y="1237"/>
                  </a:lnTo>
                  <a:lnTo>
                    <a:pt x="731" y="1361"/>
                  </a:lnTo>
                  <a:lnTo>
                    <a:pt x="700" y="1475"/>
                  </a:lnTo>
                  <a:lnTo>
                    <a:pt x="667" y="1581"/>
                  </a:lnTo>
                  <a:lnTo>
                    <a:pt x="627" y="1676"/>
                  </a:lnTo>
                  <a:lnTo>
                    <a:pt x="583" y="1764"/>
                  </a:lnTo>
                  <a:lnTo>
                    <a:pt x="534" y="1842"/>
                  </a:lnTo>
                  <a:lnTo>
                    <a:pt x="486" y="1914"/>
                  </a:lnTo>
                  <a:lnTo>
                    <a:pt x="433" y="1976"/>
                  </a:lnTo>
                  <a:lnTo>
                    <a:pt x="378" y="2034"/>
                  </a:lnTo>
                  <a:lnTo>
                    <a:pt x="322" y="2082"/>
                  </a:lnTo>
                  <a:lnTo>
                    <a:pt x="267" y="2126"/>
                  </a:lnTo>
                  <a:lnTo>
                    <a:pt x="212" y="2164"/>
                  </a:lnTo>
                  <a:lnTo>
                    <a:pt x="157" y="2195"/>
                  </a:lnTo>
                  <a:lnTo>
                    <a:pt x="102" y="2221"/>
                  </a:lnTo>
                  <a:lnTo>
                    <a:pt x="51" y="2243"/>
                  </a:lnTo>
                  <a:lnTo>
                    <a:pt x="0" y="2259"/>
                  </a:lnTo>
                  <a:lnTo>
                    <a:pt x="5" y="2254"/>
                  </a:lnTo>
                  <a:lnTo>
                    <a:pt x="16" y="2243"/>
                  </a:lnTo>
                  <a:lnTo>
                    <a:pt x="35" y="2225"/>
                  </a:lnTo>
                  <a:lnTo>
                    <a:pt x="58" y="2199"/>
                  </a:lnTo>
                  <a:lnTo>
                    <a:pt x="86" y="2166"/>
                  </a:lnTo>
                  <a:lnTo>
                    <a:pt x="119" y="2124"/>
                  </a:lnTo>
                  <a:lnTo>
                    <a:pt x="155" y="2078"/>
                  </a:lnTo>
                  <a:lnTo>
                    <a:pt x="192" y="2025"/>
                  </a:lnTo>
                  <a:lnTo>
                    <a:pt x="232" y="1967"/>
                  </a:lnTo>
                  <a:lnTo>
                    <a:pt x="269" y="1901"/>
                  </a:lnTo>
                  <a:lnTo>
                    <a:pt x="309" y="1831"/>
                  </a:lnTo>
                  <a:lnTo>
                    <a:pt x="347" y="1756"/>
                  </a:lnTo>
                  <a:lnTo>
                    <a:pt x="382" y="1674"/>
                  </a:lnTo>
                  <a:lnTo>
                    <a:pt x="413" y="1588"/>
                  </a:lnTo>
                  <a:lnTo>
                    <a:pt x="439" y="1498"/>
                  </a:lnTo>
                  <a:lnTo>
                    <a:pt x="461" y="1403"/>
                  </a:lnTo>
                  <a:lnTo>
                    <a:pt x="479" y="1301"/>
                  </a:lnTo>
                  <a:lnTo>
                    <a:pt x="488" y="1198"/>
                  </a:lnTo>
                  <a:lnTo>
                    <a:pt x="490" y="1092"/>
                  </a:lnTo>
                  <a:lnTo>
                    <a:pt x="484" y="970"/>
                  </a:lnTo>
                  <a:lnTo>
                    <a:pt x="470" y="858"/>
                  </a:lnTo>
                  <a:lnTo>
                    <a:pt x="453" y="752"/>
                  </a:lnTo>
                  <a:lnTo>
                    <a:pt x="428" y="650"/>
                  </a:lnTo>
                  <a:lnTo>
                    <a:pt x="402" y="558"/>
                  </a:lnTo>
                  <a:lnTo>
                    <a:pt x="371" y="472"/>
                  </a:lnTo>
                  <a:lnTo>
                    <a:pt x="338" y="392"/>
                  </a:lnTo>
                  <a:lnTo>
                    <a:pt x="305" y="320"/>
                  </a:lnTo>
                  <a:lnTo>
                    <a:pt x="269" y="253"/>
                  </a:lnTo>
                  <a:lnTo>
                    <a:pt x="236" y="194"/>
                  </a:lnTo>
                  <a:lnTo>
                    <a:pt x="203" y="143"/>
                  </a:lnTo>
                  <a:lnTo>
                    <a:pt x="175" y="99"/>
                  </a:lnTo>
                  <a:lnTo>
                    <a:pt x="148" y="64"/>
                  </a:lnTo>
                  <a:lnTo>
                    <a:pt x="126" y="35"/>
                  </a:lnTo>
                  <a:lnTo>
                    <a:pt x="108" y="15"/>
                  </a:lnTo>
                  <a:lnTo>
                    <a:pt x="97" y="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4" name="Freeform 159"/>
            <p:cNvSpPr>
              <a:spLocks/>
            </p:cNvSpPr>
            <p:nvPr/>
          </p:nvSpPr>
          <p:spPr bwMode="auto">
            <a:xfrm flipH="1">
              <a:off x="1584799" y="4204945"/>
              <a:ext cx="1468966" cy="1962433"/>
            </a:xfrm>
            <a:custGeom>
              <a:avLst/>
              <a:gdLst>
                <a:gd name="T0" fmla="*/ 1220 w 1798"/>
                <a:gd name="T1" fmla="*/ 5 h 2402"/>
                <a:gd name="T2" fmla="*/ 1322 w 1798"/>
                <a:gd name="T3" fmla="*/ 42 h 2402"/>
                <a:gd name="T4" fmla="*/ 1463 w 1798"/>
                <a:gd name="T5" fmla="*/ 139 h 2402"/>
                <a:gd name="T6" fmla="*/ 1613 w 1798"/>
                <a:gd name="T7" fmla="*/ 331 h 2402"/>
                <a:gd name="T8" fmla="*/ 1737 w 1798"/>
                <a:gd name="T9" fmla="*/ 644 h 2402"/>
                <a:gd name="T10" fmla="*/ 1798 w 1798"/>
                <a:gd name="T11" fmla="*/ 1110 h 2402"/>
                <a:gd name="T12" fmla="*/ 1759 w 1798"/>
                <a:gd name="T13" fmla="*/ 1575 h 2402"/>
                <a:gd name="T14" fmla="*/ 1631 w 1798"/>
                <a:gd name="T15" fmla="*/ 1917 h 2402"/>
                <a:gd name="T16" fmla="*/ 1456 w 1798"/>
                <a:gd name="T17" fmla="*/ 2153 h 2402"/>
                <a:gd name="T18" fmla="*/ 1280 w 1798"/>
                <a:gd name="T19" fmla="*/ 2303 h 2402"/>
                <a:gd name="T20" fmla="*/ 1141 w 1798"/>
                <a:gd name="T21" fmla="*/ 2380 h 2402"/>
                <a:gd name="T22" fmla="*/ 1085 w 1798"/>
                <a:gd name="T23" fmla="*/ 2402 h 2402"/>
                <a:gd name="T24" fmla="*/ 1110 w 1798"/>
                <a:gd name="T25" fmla="*/ 2327 h 2402"/>
                <a:gd name="T26" fmla="*/ 1158 w 1798"/>
                <a:gd name="T27" fmla="*/ 2162 h 2402"/>
                <a:gd name="T28" fmla="*/ 1194 w 1798"/>
                <a:gd name="T29" fmla="*/ 2001 h 2402"/>
                <a:gd name="T30" fmla="*/ 1174 w 1798"/>
                <a:gd name="T31" fmla="*/ 1933 h 2402"/>
                <a:gd name="T32" fmla="*/ 1136 w 1798"/>
                <a:gd name="T33" fmla="*/ 1944 h 2402"/>
                <a:gd name="T34" fmla="*/ 1132 w 1798"/>
                <a:gd name="T35" fmla="*/ 1988 h 2402"/>
                <a:gd name="T36" fmla="*/ 1090 w 1798"/>
                <a:gd name="T37" fmla="*/ 2125 h 2402"/>
                <a:gd name="T38" fmla="*/ 964 w 1798"/>
                <a:gd name="T39" fmla="*/ 2294 h 2402"/>
                <a:gd name="T40" fmla="*/ 840 w 1798"/>
                <a:gd name="T41" fmla="*/ 2350 h 2402"/>
                <a:gd name="T42" fmla="*/ 768 w 1798"/>
                <a:gd name="T43" fmla="*/ 2339 h 2402"/>
                <a:gd name="T44" fmla="*/ 679 w 1798"/>
                <a:gd name="T45" fmla="*/ 2248 h 2402"/>
                <a:gd name="T46" fmla="*/ 602 w 1798"/>
                <a:gd name="T47" fmla="*/ 2039 h 2402"/>
                <a:gd name="T48" fmla="*/ 582 w 1798"/>
                <a:gd name="T49" fmla="*/ 1723 h 2402"/>
                <a:gd name="T50" fmla="*/ 569 w 1798"/>
                <a:gd name="T51" fmla="*/ 1600 h 2402"/>
                <a:gd name="T52" fmla="*/ 538 w 1798"/>
                <a:gd name="T53" fmla="*/ 1628 h 2402"/>
                <a:gd name="T54" fmla="*/ 507 w 1798"/>
                <a:gd name="T55" fmla="*/ 1747 h 2402"/>
                <a:gd name="T56" fmla="*/ 485 w 1798"/>
                <a:gd name="T57" fmla="*/ 1891 h 2402"/>
                <a:gd name="T58" fmla="*/ 483 w 1798"/>
                <a:gd name="T59" fmla="*/ 2054 h 2402"/>
                <a:gd name="T60" fmla="*/ 481 w 1798"/>
                <a:gd name="T61" fmla="*/ 2222 h 2402"/>
                <a:gd name="T62" fmla="*/ 430 w 1798"/>
                <a:gd name="T63" fmla="*/ 2292 h 2402"/>
                <a:gd name="T64" fmla="*/ 326 w 1798"/>
                <a:gd name="T65" fmla="*/ 2222 h 2402"/>
                <a:gd name="T66" fmla="*/ 172 w 1798"/>
                <a:gd name="T67" fmla="*/ 2016 h 2402"/>
                <a:gd name="T68" fmla="*/ 39 w 1798"/>
                <a:gd name="T69" fmla="*/ 1686 h 2402"/>
                <a:gd name="T70" fmla="*/ 2 w 1798"/>
                <a:gd name="T71" fmla="*/ 1255 h 2402"/>
                <a:gd name="T72" fmla="*/ 77 w 1798"/>
                <a:gd name="T73" fmla="*/ 830 h 2402"/>
                <a:gd name="T74" fmla="*/ 240 w 1798"/>
                <a:gd name="T75" fmla="*/ 444 h 2402"/>
                <a:gd name="T76" fmla="*/ 476 w 1798"/>
                <a:gd name="T77" fmla="*/ 157 h 2402"/>
                <a:gd name="T78" fmla="*/ 761 w 1798"/>
                <a:gd name="T79" fmla="*/ 31 h 2402"/>
                <a:gd name="T80" fmla="*/ 776 w 1798"/>
                <a:gd name="T81" fmla="*/ 53 h 2402"/>
                <a:gd name="T82" fmla="*/ 726 w 1798"/>
                <a:gd name="T83" fmla="*/ 128 h 2402"/>
                <a:gd name="T84" fmla="*/ 657 w 1798"/>
                <a:gd name="T85" fmla="*/ 276 h 2402"/>
                <a:gd name="T86" fmla="*/ 607 w 1798"/>
                <a:gd name="T87" fmla="*/ 516 h 2402"/>
                <a:gd name="T88" fmla="*/ 584 w 1798"/>
                <a:gd name="T89" fmla="*/ 730 h 2402"/>
                <a:gd name="T90" fmla="*/ 593 w 1798"/>
                <a:gd name="T91" fmla="*/ 788 h 2402"/>
                <a:gd name="T92" fmla="*/ 631 w 1798"/>
                <a:gd name="T93" fmla="*/ 741 h 2402"/>
                <a:gd name="T94" fmla="*/ 708 w 1798"/>
                <a:gd name="T95" fmla="*/ 567 h 2402"/>
                <a:gd name="T96" fmla="*/ 827 w 1798"/>
                <a:gd name="T97" fmla="*/ 241 h 2402"/>
                <a:gd name="T98" fmla="*/ 935 w 1798"/>
                <a:gd name="T99" fmla="*/ 58 h 2402"/>
                <a:gd name="T100" fmla="*/ 1028 w 1798"/>
                <a:gd name="T101" fmla="*/ 89 h 2402"/>
                <a:gd name="T102" fmla="*/ 1112 w 1798"/>
                <a:gd name="T103" fmla="*/ 307 h 2402"/>
                <a:gd name="T104" fmla="*/ 1163 w 1798"/>
                <a:gd name="T105" fmla="*/ 616 h 2402"/>
                <a:gd name="T106" fmla="*/ 1180 w 1798"/>
                <a:gd name="T107" fmla="*/ 664 h 2402"/>
                <a:gd name="T108" fmla="*/ 1220 w 1798"/>
                <a:gd name="T109" fmla="*/ 528 h 2402"/>
                <a:gd name="T110" fmla="*/ 1233 w 1798"/>
                <a:gd name="T111" fmla="*/ 274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8" h="2402">
                  <a:moveTo>
                    <a:pt x="1194" y="0"/>
                  </a:moveTo>
                  <a:lnTo>
                    <a:pt x="1198" y="0"/>
                  </a:lnTo>
                  <a:lnTo>
                    <a:pt x="1207" y="3"/>
                  </a:lnTo>
                  <a:lnTo>
                    <a:pt x="1220" y="5"/>
                  </a:lnTo>
                  <a:lnTo>
                    <a:pt x="1240" y="9"/>
                  </a:lnTo>
                  <a:lnTo>
                    <a:pt x="1264" y="18"/>
                  </a:lnTo>
                  <a:lnTo>
                    <a:pt x="1291" y="27"/>
                  </a:lnTo>
                  <a:lnTo>
                    <a:pt x="1322" y="42"/>
                  </a:lnTo>
                  <a:lnTo>
                    <a:pt x="1355" y="60"/>
                  </a:lnTo>
                  <a:lnTo>
                    <a:pt x="1390" y="82"/>
                  </a:lnTo>
                  <a:lnTo>
                    <a:pt x="1425" y="108"/>
                  </a:lnTo>
                  <a:lnTo>
                    <a:pt x="1463" y="139"/>
                  </a:lnTo>
                  <a:lnTo>
                    <a:pt x="1503" y="179"/>
                  </a:lnTo>
                  <a:lnTo>
                    <a:pt x="1540" y="223"/>
                  </a:lnTo>
                  <a:lnTo>
                    <a:pt x="1578" y="274"/>
                  </a:lnTo>
                  <a:lnTo>
                    <a:pt x="1613" y="331"/>
                  </a:lnTo>
                  <a:lnTo>
                    <a:pt x="1648" y="397"/>
                  </a:lnTo>
                  <a:lnTo>
                    <a:pt x="1681" y="470"/>
                  </a:lnTo>
                  <a:lnTo>
                    <a:pt x="1710" y="554"/>
                  </a:lnTo>
                  <a:lnTo>
                    <a:pt x="1737" y="644"/>
                  </a:lnTo>
                  <a:lnTo>
                    <a:pt x="1759" y="746"/>
                  </a:lnTo>
                  <a:lnTo>
                    <a:pt x="1778" y="856"/>
                  </a:lnTo>
                  <a:lnTo>
                    <a:pt x="1792" y="978"/>
                  </a:lnTo>
                  <a:lnTo>
                    <a:pt x="1798" y="1110"/>
                  </a:lnTo>
                  <a:lnTo>
                    <a:pt x="1798" y="1240"/>
                  </a:lnTo>
                  <a:lnTo>
                    <a:pt x="1792" y="1359"/>
                  </a:lnTo>
                  <a:lnTo>
                    <a:pt x="1778" y="1472"/>
                  </a:lnTo>
                  <a:lnTo>
                    <a:pt x="1759" y="1575"/>
                  </a:lnTo>
                  <a:lnTo>
                    <a:pt x="1732" y="1670"/>
                  </a:lnTo>
                  <a:lnTo>
                    <a:pt x="1703" y="1761"/>
                  </a:lnTo>
                  <a:lnTo>
                    <a:pt x="1668" y="1842"/>
                  </a:lnTo>
                  <a:lnTo>
                    <a:pt x="1631" y="1917"/>
                  </a:lnTo>
                  <a:lnTo>
                    <a:pt x="1589" y="1986"/>
                  </a:lnTo>
                  <a:lnTo>
                    <a:pt x="1547" y="2047"/>
                  </a:lnTo>
                  <a:lnTo>
                    <a:pt x="1500" y="2102"/>
                  </a:lnTo>
                  <a:lnTo>
                    <a:pt x="1456" y="2153"/>
                  </a:lnTo>
                  <a:lnTo>
                    <a:pt x="1410" y="2197"/>
                  </a:lnTo>
                  <a:lnTo>
                    <a:pt x="1366" y="2237"/>
                  </a:lnTo>
                  <a:lnTo>
                    <a:pt x="1322" y="2272"/>
                  </a:lnTo>
                  <a:lnTo>
                    <a:pt x="1280" y="2303"/>
                  </a:lnTo>
                  <a:lnTo>
                    <a:pt x="1240" y="2327"/>
                  </a:lnTo>
                  <a:lnTo>
                    <a:pt x="1202" y="2350"/>
                  </a:lnTo>
                  <a:lnTo>
                    <a:pt x="1169" y="2365"/>
                  </a:lnTo>
                  <a:lnTo>
                    <a:pt x="1141" y="2380"/>
                  </a:lnTo>
                  <a:lnTo>
                    <a:pt x="1119" y="2389"/>
                  </a:lnTo>
                  <a:lnTo>
                    <a:pt x="1101" y="2396"/>
                  </a:lnTo>
                  <a:lnTo>
                    <a:pt x="1090" y="2400"/>
                  </a:lnTo>
                  <a:lnTo>
                    <a:pt x="1085" y="2402"/>
                  </a:lnTo>
                  <a:lnTo>
                    <a:pt x="1088" y="2396"/>
                  </a:lnTo>
                  <a:lnTo>
                    <a:pt x="1092" y="2380"/>
                  </a:lnTo>
                  <a:lnTo>
                    <a:pt x="1101" y="2356"/>
                  </a:lnTo>
                  <a:lnTo>
                    <a:pt x="1110" y="2327"/>
                  </a:lnTo>
                  <a:lnTo>
                    <a:pt x="1123" y="2290"/>
                  </a:lnTo>
                  <a:lnTo>
                    <a:pt x="1134" y="2250"/>
                  </a:lnTo>
                  <a:lnTo>
                    <a:pt x="1147" y="2206"/>
                  </a:lnTo>
                  <a:lnTo>
                    <a:pt x="1158" y="2162"/>
                  </a:lnTo>
                  <a:lnTo>
                    <a:pt x="1169" y="2118"/>
                  </a:lnTo>
                  <a:lnTo>
                    <a:pt x="1180" y="2076"/>
                  </a:lnTo>
                  <a:lnTo>
                    <a:pt x="1187" y="2036"/>
                  </a:lnTo>
                  <a:lnTo>
                    <a:pt x="1194" y="2001"/>
                  </a:lnTo>
                  <a:lnTo>
                    <a:pt x="1194" y="1970"/>
                  </a:lnTo>
                  <a:lnTo>
                    <a:pt x="1191" y="1948"/>
                  </a:lnTo>
                  <a:lnTo>
                    <a:pt x="1185" y="1935"/>
                  </a:lnTo>
                  <a:lnTo>
                    <a:pt x="1174" y="1933"/>
                  </a:lnTo>
                  <a:lnTo>
                    <a:pt x="1156" y="1935"/>
                  </a:lnTo>
                  <a:lnTo>
                    <a:pt x="1145" y="1937"/>
                  </a:lnTo>
                  <a:lnTo>
                    <a:pt x="1138" y="1939"/>
                  </a:lnTo>
                  <a:lnTo>
                    <a:pt x="1136" y="1944"/>
                  </a:lnTo>
                  <a:lnTo>
                    <a:pt x="1134" y="1948"/>
                  </a:lnTo>
                  <a:lnTo>
                    <a:pt x="1134" y="1957"/>
                  </a:lnTo>
                  <a:lnTo>
                    <a:pt x="1134" y="1970"/>
                  </a:lnTo>
                  <a:lnTo>
                    <a:pt x="1132" y="1988"/>
                  </a:lnTo>
                  <a:lnTo>
                    <a:pt x="1127" y="2010"/>
                  </a:lnTo>
                  <a:lnTo>
                    <a:pt x="1121" y="2041"/>
                  </a:lnTo>
                  <a:lnTo>
                    <a:pt x="1107" y="2078"/>
                  </a:lnTo>
                  <a:lnTo>
                    <a:pt x="1090" y="2125"/>
                  </a:lnTo>
                  <a:lnTo>
                    <a:pt x="1061" y="2182"/>
                  </a:lnTo>
                  <a:lnTo>
                    <a:pt x="1030" y="2228"/>
                  </a:lnTo>
                  <a:lnTo>
                    <a:pt x="997" y="2266"/>
                  </a:lnTo>
                  <a:lnTo>
                    <a:pt x="964" y="2294"/>
                  </a:lnTo>
                  <a:lnTo>
                    <a:pt x="931" y="2316"/>
                  </a:lnTo>
                  <a:lnTo>
                    <a:pt x="898" y="2332"/>
                  </a:lnTo>
                  <a:lnTo>
                    <a:pt x="867" y="2343"/>
                  </a:lnTo>
                  <a:lnTo>
                    <a:pt x="840" y="2350"/>
                  </a:lnTo>
                  <a:lnTo>
                    <a:pt x="816" y="2352"/>
                  </a:lnTo>
                  <a:lnTo>
                    <a:pt x="799" y="2350"/>
                  </a:lnTo>
                  <a:lnTo>
                    <a:pt x="785" y="2347"/>
                  </a:lnTo>
                  <a:lnTo>
                    <a:pt x="768" y="2339"/>
                  </a:lnTo>
                  <a:lnTo>
                    <a:pt x="748" y="2325"/>
                  </a:lnTo>
                  <a:lnTo>
                    <a:pt x="726" y="2305"/>
                  </a:lnTo>
                  <a:lnTo>
                    <a:pt x="704" y="2281"/>
                  </a:lnTo>
                  <a:lnTo>
                    <a:pt x="679" y="2248"/>
                  </a:lnTo>
                  <a:lnTo>
                    <a:pt x="657" y="2208"/>
                  </a:lnTo>
                  <a:lnTo>
                    <a:pt x="637" y="2160"/>
                  </a:lnTo>
                  <a:lnTo>
                    <a:pt x="618" y="2105"/>
                  </a:lnTo>
                  <a:lnTo>
                    <a:pt x="602" y="2039"/>
                  </a:lnTo>
                  <a:lnTo>
                    <a:pt x="591" y="1966"/>
                  </a:lnTo>
                  <a:lnTo>
                    <a:pt x="584" y="1880"/>
                  </a:lnTo>
                  <a:lnTo>
                    <a:pt x="582" y="1785"/>
                  </a:lnTo>
                  <a:lnTo>
                    <a:pt x="582" y="1723"/>
                  </a:lnTo>
                  <a:lnTo>
                    <a:pt x="580" y="1675"/>
                  </a:lnTo>
                  <a:lnTo>
                    <a:pt x="578" y="1639"/>
                  </a:lnTo>
                  <a:lnTo>
                    <a:pt x="573" y="1615"/>
                  </a:lnTo>
                  <a:lnTo>
                    <a:pt x="569" y="1600"/>
                  </a:lnTo>
                  <a:lnTo>
                    <a:pt x="562" y="1595"/>
                  </a:lnTo>
                  <a:lnTo>
                    <a:pt x="554" y="1600"/>
                  </a:lnTo>
                  <a:lnTo>
                    <a:pt x="547" y="1611"/>
                  </a:lnTo>
                  <a:lnTo>
                    <a:pt x="538" y="1628"/>
                  </a:lnTo>
                  <a:lnTo>
                    <a:pt x="529" y="1652"/>
                  </a:lnTo>
                  <a:lnTo>
                    <a:pt x="523" y="1681"/>
                  </a:lnTo>
                  <a:lnTo>
                    <a:pt x="514" y="1712"/>
                  </a:lnTo>
                  <a:lnTo>
                    <a:pt x="507" y="1747"/>
                  </a:lnTo>
                  <a:lnTo>
                    <a:pt x="501" y="1783"/>
                  </a:lnTo>
                  <a:lnTo>
                    <a:pt x="494" y="1818"/>
                  </a:lnTo>
                  <a:lnTo>
                    <a:pt x="490" y="1855"/>
                  </a:lnTo>
                  <a:lnTo>
                    <a:pt x="485" y="1891"/>
                  </a:lnTo>
                  <a:lnTo>
                    <a:pt x="483" y="1922"/>
                  </a:lnTo>
                  <a:lnTo>
                    <a:pt x="481" y="1952"/>
                  </a:lnTo>
                  <a:lnTo>
                    <a:pt x="483" y="2003"/>
                  </a:lnTo>
                  <a:lnTo>
                    <a:pt x="483" y="2054"/>
                  </a:lnTo>
                  <a:lnTo>
                    <a:pt x="485" y="2102"/>
                  </a:lnTo>
                  <a:lnTo>
                    <a:pt x="485" y="2147"/>
                  </a:lnTo>
                  <a:lnTo>
                    <a:pt x="483" y="2186"/>
                  </a:lnTo>
                  <a:lnTo>
                    <a:pt x="481" y="2222"/>
                  </a:lnTo>
                  <a:lnTo>
                    <a:pt x="474" y="2252"/>
                  </a:lnTo>
                  <a:lnTo>
                    <a:pt x="463" y="2275"/>
                  </a:lnTo>
                  <a:lnTo>
                    <a:pt x="450" y="2288"/>
                  </a:lnTo>
                  <a:lnTo>
                    <a:pt x="430" y="2292"/>
                  </a:lnTo>
                  <a:lnTo>
                    <a:pt x="412" y="2288"/>
                  </a:lnTo>
                  <a:lnTo>
                    <a:pt x="388" y="2275"/>
                  </a:lnTo>
                  <a:lnTo>
                    <a:pt x="359" y="2252"/>
                  </a:lnTo>
                  <a:lnTo>
                    <a:pt x="326" y="2222"/>
                  </a:lnTo>
                  <a:lnTo>
                    <a:pt x="289" y="2182"/>
                  </a:lnTo>
                  <a:lnTo>
                    <a:pt x="249" y="2136"/>
                  </a:lnTo>
                  <a:lnTo>
                    <a:pt x="211" y="2078"/>
                  </a:lnTo>
                  <a:lnTo>
                    <a:pt x="172" y="2016"/>
                  </a:lnTo>
                  <a:lnTo>
                    <a:pt x="134" y="1944"/>
                  </a:lnTo>
                  <a:lnTo>
                    <a:pt x="99" y="1864"/>
                  </a:lnTo>
                  <a:lnTo>
                    <a:pt x="66" y="1778"/>
                  </a:lnTo>
                  <a:lnTo>
                    <a:pt x="39" y="1686"/>
                  </a:lnTo>
                  <a:lnTo>
                    <a:pt x="19" y="1584"/>
                  </a:lnTo>
                  <a:lnTo>
                    <a:pt x="4" y="1476"/>
                  </a:lnTo>
                  <a:lnTo>
                    <a:pt x="0" y="1361"/>
                  </a:lnTo>
                  <a:lnTo>
                    <a:pt x="2" y="1255"/>
                  </a:lnTo>
                  <a:lnTo>
                    <a:pt x="11" y="1150"/>
                  </a:lnTo>
                  <a:lnTo>
                    <a:pt x="26" y="1041"/>
                  </a:lnTo>
                  <a:lnTo>
                    <a:pt x="48" y="936"/>
                  </a:lnTo>
                  <a:lnTo>
                    <a:pt x="77" y="830"/>
                  </a:lnTo>
                  <a:lnTo>
                    <a:pt x="110" y="728"/>
                  </a:lnTo>
                  <a:lnTo>
                    <a:pt x="147" y="629"/>
                  </a:lnTo>
                  <a:lnTo>
                    <a:pt x="192" y="532"/>
                  </a:lnTo>
                  <a:lnTo>
                    <a:pt x="240" y="444"/>
                  </a:lnTo>
                  <a:lnTo>
                    <a:pt x="293" y="360"/>
                  </a:lnTo>
                  <a:lnTo>
                    <a:pt x="350" y="283"/>
                  </a:lnTo>
                  <a:lnTo>
                    <a:pt x="412" y="216"/>
                  </a:lnTo>
                  <a:lnTo>
                    <a:pt x="476" y="157"/>
                  </a:lnTo>
                  <a:lnTo>
                    <a:pt x="542" y="108"/>
                  </a:lnTo>
                  <a:lnTo>
                    <a:pt x="613" y="71"/>
                  </a:lnTo>
                  <a:lnTo>
                    <a:pt x="686" y="44"/>
                  </a:lnTo>
                  <a:lnTo>
                    <a:pt x="761" y="31"/>
                  </a:lnTo>
                  <a:lnTo>
                    <a:pt x="763" y="33"/>
                  </a:lnTo>
                  <a:lnTo>
                    <a:pt x="768" y="38"/>
                  </a:lnTo>
                  <a:lnTo>
                    <a:pt x="774" y="44"/>
                  </a:lnTo>
                  <a:lnTo>
                    <a:pt x="776" y="53"/>
                  </a:lnTo>
                  <a:lnTo>
                    <a:pt x="776" y="66"/>
                  </a:lnTo>
                  <a:lnTo>
                    <a:pt x="768" y="84"/>
                  </a:lnTo>
                  <a:lnTo>
                    <a:pt x="752" y="104"/>
                  </a:lnTo>
                  <a:lnTo>
                    <a:pt x="726" y="128"/>
                  </a:lnTo>
                  <a:lnTo>
                    <a:pt x="708" y="150"/>
                  </a:lnTo>
                  <a:lnTo>
                    <a:pt x="690" y="183"/>
                  </a:lnTo>
                  <a:lnTo>
                    <a:pt x="673" y="225"/>
                  </a:lnTo>
                  <a:lnTo>
                    <a:pt x="657" y="276"/>
                  </a:lnTo>
                  <a:lnTo>
                    <a:pt x="642" y="331"/>
                  </a:lnTo>
                  <a:lnTo>
                    <a:pt x="629" y="393"/>
                  </a:lnTo>
                  <a:lnTo>
                    <a:pt x="618" y="455"/>
                  </a:lnTo>
                  <a:lnTo>
                    <a:pt x="607" y="516"/>
                  </a:lnTo>
                  <a:lnTo>
                    <a:pt x="598" y="578"/>
                  </a:lnTo>
                  <a:lnTo>
                    <a:pt x="591" y="636"/>
                  </a:lnTo>
                  <a:lnTo>
                    <a:pt x="587" y="686"/>
                  </a:lnTo>
                  <a:lnTo>
                    <a:pt x="584" y="730"/>
                  </a:lnTo>
                  <a:lnTo>
                    <a:pt x="587" y="766"/>
                  </a:lnTo>
                  <a:lnTo>
                    <a:pt x="589" y="790"/>
                  </a:lnTo>
                  <a:lnTo>
                    <a:pt x="591" y="790"/>
                  </a:lnTo>
                  <a:lnTo>
                    <a:pt x="593" y="788"/>
                  </a:lnTo>
                  <a:lnTo>
                    <a:pt x="600" y="783"/>
                  </a:lnTo>
                  <a:lnTo>
                    <a:pt x="607" y="777"/>
                  </a:lnTo>
                  <a:lnTo>
                    <a:pt x="618" y="761"/>
                  </a:lnTo>
                  <a:lnTo>
                    <a:pt x="631" y="741"/>
                  </a:lnTo>
                  <a:lnTo>
                    <a:pt x="646" y="713"/>
                  </a:lnTo>
                  <a:lnTo>
                    <a:pt x="664" y="675"/>
                  </a:lnTo>
                  <a:lnTo>
                    <a:pt x="684" y="629"/>
                  </a:lnTo>
                  <a:lnTo>
                    <a:pt x="708" y="567"/>
                  </a:lnTo>
                  <a:lnTo>
                    <a:pt x="732" y="494"/>
                  </a:lnTo>
                  <a:lnTo>
                    <a:pt x="765" y="400"/>
                  </a:lnTo>
                  <a:lnTo>
                    <a:pt x="796" y="316"/>
                  </a:lnTo>
                  <a:lnTo>
                    <a:pt x="827" y="241"/>
                  </a:lnTo>
                  <a:lnTo>
                    <a:pt x="856" y="177"/>
                  </a:lnTo>
                  <a:lnTo>
                    <a:pt x="885" y="124"/>
                  </a:lnTo>
                  <a:lnTo>
                    <a:pt x="911" y="84"/>
                  </a:lnTo>
                  <a:lnTo>
                    <a:pt x="935" y="58"/>
                  </a:lnTo>
                  <a:lnTo>
                    <a:pt x="962" y="44"/>
                  </a:lnTo>
                  <a:lnTo>
                    <a:pt x="986" y="44"/>
                  </a:lnTo>
                  <a:lnTo>
                    <a:pt x="1006" y="60"/>
                  </a:lnTo>
                  <a:lnTo>
                    <a:pt x="1028" y="89"/>
                  </a:lnTo>
                  <a:lnTo>
                    <a:pt x="1050" y="128"/>
                  </a:lnTo>
                  <a:lnTo>
                    <a:pt x="1070" y="179"/>
                  </a:lnTo>
                  <a:lnTo>
                    <a:pt x="1092" y="241"/>
                  </a:lnTo>
                  <a:lnTo>
                    <a:pt x="1112" y="307"/>
                  </a:lnTo>
                  <a:lnTo>
                    <a:pt x="1130" y="380"/>
                  </a:lnTo>
                  <a:lnTo>
                    <a:pt x="1143" y="457"/>
                  </a:lnTo>
                  <a:lnTo>
                    <a:pt x="1156" y="536"/>
                  </a:lnTo>
                  <a:lnTo>
                    <a:pt x="1163" y="616"/>
                  </a:lnTo>
                  <a:lnTo>
                    <a:pt x="1165" y="693"/>
                  </a:lnTo>
                  <a:lnTo>
                    <a:pt x="1167" y="691"/>
                  </a:lnTo>
                  <a:lnTo>
                    <a:pt x="1172" y="680"/>
                  </a:lnTo>
                  <a:lnTo>
                    <a:pt x="1180" y="664"/>
                  </a:lnTo>
                  <a:lnTo>
                    <a:pt x="1189" y="640"/>
                  </a:lnTo>
                  <a:lnTo>
                    <a:pt x="1200" y="609"/>
                  </a:lnTo>
                  <a:lnTo>
                    <a:pt x="1211" y="572"/>
                  </a:lnTo>
                  <a:lnTo>
                    <a:pt x="1220" y="528"/>
                  </a:lnTo>
                  <a:lnTo>
                    <a:pt x="1229" y="475"/>
                  </a:lnTo>
                  <a:lnTo>
                    <a:pt x="1233" y="415"/>
                  </a:lnTo>
                  <a:lnTo>
                    <a:pt x="1236" y="349"/>
                  </a:lnTo>
                  <a:lnTo>
                    <a:pt x="1233" y="274"/>
                  </a:lnTo>
                  <a:lnTo>
                    <a:pt x="1227" y="190"/>
                  </a:lnTo>
                  <a:lnTo>
                    <a:pt x="1213" y="10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5" name="Freeform 160"/>
            <p:cNvSpPr>
              <a:spLocks/>
            </p:cNvSpPr>
            <p:nvPr/>
          </p:nvSpPr>
          <p:spPr bwMode="auto">
            <a:xfrm flipH="1">
              <a:off x="2717161" y="4246612"/>
              <a:ext cx="623371" cy="1769621"/>
            </a:xfrm>
            <a:custGeom>
              <a:avLst/>
              <a:gdLst>
                <a:gd name="T0" fmla="*/ 763 w 763"/>
                <a:gd name="T1" fmla="*/ 9 h 2166"/>
                <a:gd name="T2" fmla="*/ 737 w 763"/>
                <a:gd name="T3" fmla="*/ 44 h 2166"/>
                <a:gd name="T4" fmla="*/ 682 w 763"/>
                <a:gd name="T5" fmla="*/ 104 h 2166"/>
                <a:gd name="T6" fmla="*/ 604 w 763"/>
                <a:gd name="T7" fmla="*/ 190 h 2166"/>
                <a:gd name="T8" fmla="*/ 518 w 763"/>
                <a:gd name="T9" fmla="*/ 304 h 2166"/>
                <a:gd name="T10" fmla="*/ 426 w 763"/>
                <a:gd name="T11" fmla="*/ 450 h 2166"/>
                <a:gd name="T12" fmla="*/ 340 w 763"/>
                <a:gd name="T13" fmla="*/ 629 h 2166"/>
                <a:gd name="T14" fmla="*/ 269 w 763"/>
                <a:gd name="T15" fmla="*/ 843 h 2166"/>
                <a:gd name="T16" fmla="*/ 225 w 763"/>
                <a:gd name="T17" fmla="*/ 1059 h 2166"/>
                <a:gd name="T18" fmla="*/ 216 w 763"/>
                <a:gd name="T19" fmla="*/ 1244 h 2166"/>
                <a:gd name="T20" fmla="*/ 231 w 763"/>
                <a:gd name="T21" fmla="*/ 1423 h 2166"/>
                <a:gd name="T22" fmla="*/ 264 w 763"/>
                <a:gd name="T23" fmla="*/ 1588 h 2166"/>
                <a:gd name="T24" fmla="*/ 309 w 763"/>
                <a:gd name="T25" fmla="*/ 1740 h 2166"/>
                <a:gd name="T26" fmla="*/ 359 w 763"/>
                <a:gd name="T27" fmla="*/ 1875 h 2166"/>
                <a:gd name="T28" fmla="*/ 408 w 763"/>
                <a:gd name="T29" fmla="*/ 1988 h 2166"/>
                <a:gd name="T30" fmla="*/ 448 w 763"/>
                <a:gd name="T31" fmla="*/ 2074 h 2166"/>
                <a:gd name="T32" fmla="*/ 476 w 763"/>
                <a:gd name="T33" fmla="*/ 2135 h 2166"/>
                <a:gd name="T34" fmla="*/ 483 w 763"/>
                <a:gd name="T35" fmla="*/ 2164 h 2166"/>
                <a:gd name="T36" fmla="*/ 465 w 763"/>
                <a:gd name="T37" fmla="*/ 2157 h 2166"/>
                <a:gd name="T38" fmla="*/ 353 w 763"/>
                <a:gd name="T39" fmla="*/ 2078 h 2166"/>
                <a:gd name="T40" fmla="*/ 258 w 763"/>
                <a:gd name="T41" fmla="*/ 2003 h 2166"/>
                <a:gd name="T42" fmla="*/ 178 w 763"/>
                <a:gd name="T43" fmla="*/ 1924 h 2166"/>
                <a:gd name="T44" fmla="*/ 114 w 763"/>
                <a:gd name="T45" fmla="*/ 1835 h 2166"/>
                <a:gd name="T46" fmla="*/ 66 w 763"/>
                <a:gd name="T47" fmla="*/ 1725 h 2166"/>
                <a:gd name="T48" fmla="*/ 31 w 763"/>
                <a:gd name="T49" fmla="*/ 1588 h 2166"/>
                <a:gd name="T50" fmla="*/ 8 w 763"/>
                <a:gd name="T51" fmla="*/ 1416 h 2166"/>
                <a:gd name="T52" fmla="*/ 0 w 763"/>
                <a:gd name="T53" fmla="*/ 1200 h 2166"/>
                <a:gd name="T54" fmla="*/ 4 w 763"/>
                <a:gd name="T55" fmla="*/ 964 h 2166"/>
                <a:gd name="T56" fmla="*/ 39 w 763"/>
                <a:gd name="T57" fmla="*/ 770 h 2166"/>
                <a:gd name="T58" fmla="*/ 103 w 763"/>
                <a:gd name="T59" fmla="*/ 600 h 2166"/>
                <a:gd name="T60" fmla="*/ 185 w 763"/>
                <a:gd name="T61" fmla="*/ 454 h 2166"/>
                <a:gd name="T62" fmla="*/ 280 w 763"/>
                <a:gd name="T63" fmla="*/ 333 h 2166"/>
                <a:gd name="T64" fmla="*/ 384 w 763"/>
                <a:gd name="T65" fmla="*/ 232 h 2166"/>
                <a:gd name="T66" fmla="*/ 485 w 763"/>
                <a:gd name="T67" fmla="*/ 150 h 2166"/>
                <a:gd name="T68" fmla="*/ 582 w 763"/>
                <a:gd name="T69" fmla="*/ 88 h 2166"/>
                <a:gd name="T70" fmla="*/ 664 w 763"/>
                <a:gd name="T71" fmla="*/ 44 h 2166"/>
                <a:gd name="T72" fmla="*/ 724 w 763"/>
                <a:gd name="T73" fmla="*/ 15 h 2166"/>
                <a:gd name="T74" fmla="*/ 759 w 763"/>
                <a:gd name="T75" fmla="*/ 2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3" h="2166">
                  <a:moveTo>
                    <a:pt x="763" y="0"/>
                  </a:moveTo>
                  <a:lnTo>
                    <a:pt x="763" y="9"/>
                  </a:lnTo>
                  <a:lnTo>
                    <a:pt x="754" y="22"/>
                  </a:lnTo>
                  <a:lnTo>
                    <a:pt x="737" y="44"/>
                  </a:lnTo>
                  <a:lnTo>
                    <a:pt x="713" y="71"/>
                  </a:lnTo>
                  <a:lnTo>
                    <a:pt x="682" y="104"/>
                  </a:lnTo>
                  <a:lnTo>
                    <a:pt x="646" y="143"/>
                  </a:lnTo>
                  <a:lnTo>
                    <a:pt x="604" y="190"/>
                  </a:lnTo>
                  <a:lnTo>
                    <a:pt x="562" y="243"/>
                  </a:lnTo>
                  <a:lnTo>
                    <a:pt x="518" y="304"/>
                  </a:lnTo>
                  <a:lnTo>
                    <a:pt x="472" y="373"/>
                  </a:lnTo>
                  <a:lnTo>
                    <a:pt x="426" y="450"/>
                  </a:lnTo>
                  <a:lnTo>
                    <a:pt x="381" y="536"/>
                  </a:lnTo>
                  <a:lnTo>
                    <a:pt x="340" y="629"/>
                  </a:lnTo>
                  <a:lnTo>
                    <a:pt x="302" y="732"/>
                  </a:lnTo>
                  <a:lnTo>
                    <a:pt x="269" y="843"/>
                  </a:lnTo>
                  <a:lnTo>
                    <a:pt x="240" y="964"/>
                  </a:lnTo>
                  <a:lnTo>
                    <a:pt x="225" y="1059"/>
                  </a:lnTo>
                  <a:lnTo>
                    <a:pt x="216" y="1152"/>
                  </a:lnTo>
                  <a:lnTo>
                    <a:pt x="216" y="1244"/>
                  </a:lnTo>
                  <a:lnTo>
                    <a:pt x="220" y="1335"/>
                  </a:lnTo>
                  <a:lnTo>
                    <a:pt x="231" y="1423"/>
                  </a:lnTo>
                  <a:lnTo>
                    <a:pt x="247" y="1507"/>
                  </a:lnTo>
                  <a:lnTo>
                    <a:pt x="264" y="1588"/>
                  </a:lnTo>
                  <a:lnTo>
                    <a:pt x="287" y="1665"/>
                  </a:lnTo>
                  <a:lnTo>
                    <a:pt x="309" y="1740"/>
                  </a:lnTo>
                  <a:lnTo>
                    <a:pt x="333" y="1809"/>
                  </a:lnTo>
                  <a:lnTo>
                    <a:pt x="359" y="1875"/>
                  </a:lnTo>
                  <a:lnTo>
                    <a:pt x="384" y="1932"/>
                  </a:lnTo>
                  <a:lnTo>
                    <a:pt x="408" y="1988"/>
                  </a:lnTo>
                  <a:lnTo>
                    <a:pt x="430" y="2034"/>
                  </a:lnTo>
                  <a:lnTo>
                    <a:pt x="448" y="2074"/>
                  </a:lnTo>
                  <a:lnTo>
                    <a:pt x="465" y="2109"/>
                  </a:lnTo>
                  <a:lnTo>
                    <a:pt x="476" y="2135"/>
                  </a:lnTo>
                  <a:lnTo>
                    <a:pt x="483" y="2153"/>
                  </a:lnTo>
                  <a:lnTo>
                    <a:pt x="483" y="2164"/>
                  </a:lnTo>
                  <a:lnTo>
                    <a:pt x="479" y="2166"/>
                  </a:lnTo>
                  <a:lnTo>
                    <a:pt x="465" y="2157"/>
                  </a:lnTo>
                  <a:lnTo>
                    <a:pt x="408" y="2115"/>
                  </a:lnTo>
                  <a:lnTo>
                    <a:pt x="353" y="2078"/>
                  </a:lnTo>
                  <a:lnTo>
                    <a:pt x="304" y="2040"/>
                  </a:lnTo>
                  <a:lnTo>
                    <a:pt x="258" y="2003"/>
                  </a:lnTo>
                  <a:lnTo>
                    <a:pt x="216" y="1963"/>
                  </a:lnTo>
                  <a:lnTo>
                    <a:pt x="178" y="1924"/>
                  </a:lnTo>
                  <a:lnTo>
                    <a:pt x="145" y="1882"/>
                  </a:lnTo>
                  <a:lnTo>
                    <a:pt x="114" y="1835"/>
                  </a:lnTo>
                  <a:lnTo>
                    <a:pt x="90" y="1782"/>
                  </a:lnTo>
                  <a:lnTo>
                    <a:pt x="66" y="1725"/>
                  </a:lnTo>
                  <a:lnTo>
                    <a:pt x="48" y="1661"/>
                  </a:lnTo>
                  <a:lnTo>
                    <a:pt x="31" y="1588"/>
                  </a:lnTo>
                  <a:lnTo>
                    <a:pt x="20" y="1509"/>
                  </a:lnTo>
                  <a:lnTo>
                    <a:pt x="8" y="1416"/>
                  </a:lnTo>
                  <a:lnTo>
                    <a:pt x="4" y="1315"/>
                  </a:lnTo>
                  <a:lnTo>
                    <a:pt x="0" y="1200"/>
                  </a:lnTo>
                  <a:lnTo>
                    <a:pt x="0" y="1072"/>
                  </a:lnTo>
                  <a:lnTo>
                    <a:pt x="4" y="964"/>
                  </a:lnTo>
                  <a:lnTo>
                    <a:pt x="20" y="865"/>
                  </a:lnTo>
                  <a:lnTo>
                    <a:pt x="39" y="770"/>
                  </a:lnTo>
                  <a:lnTo>
                    <a:pt x="68" y="682"/>
                  </a:lnTo>
                  <a:lnTo>
                    <a:pt x="103" y="600"/>
                  </a:lnTo>
                  <a:lnTo>
                    <a:pt x="141" y="525"/>
                  </a:lnTo>
                  <a:lnTo>
                    <a:pt x="185" y="454"/>
                  </a:lnTo>
                  <a:lnTo>
                    <a:pt x="231" y="390"/>
                  </a:lnTo>
                  <a:lnTo>
                    <a:pt x="280" y="333"/>
                  </a:lnTo>
                  <a:lnTo>
                    <a:pt x="333" y="280"/>
                  </a:lnTo>
                  <a:lnTo>
                    <a:pt x="384" y="232"/>
                  </a:lnTo>
                  <a:lnTo>
                    <a:pt x="434" y="188"/>
                  </a:lnTo>
                  <a:lnTo>
                    <a:pt x="485" y="150"/>
                  </a:lnTo>
                  <a:lnTo>
                    <a:pt x="536" y="117"/>
                  </a:lnTo>
                  <a:lnTo>
                    <a:pt x="582" y="88"/>
                  </a:lnTo>
                  <a:lnTo>
                    <a:pt x="624" y="64"/>
                  </a:lnTo>
                  <a:lnTo>
                    <a:pt x="664" y="44"/>
                  </a:lnTo>
                  <a:lnTo>
                    <a:pt x="697" y="29"/>
                  </a:lnTo>
                  <a:lnTo>
                    <a:pt x="724" y="15"/>
                  </a:lnTo>
                  <a:lnTo>
                    <a:pt x="746" y="7"/>
                  </a:lnTo>
                  <a:lnTo>
                    <a:pt x="759" y="2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6" name="Freeform 161"/>
            <p:cNvSpPr>
              <a:spLocks/>
            </p:cNvSpPr>
            <p:nvPr/>
          </p:nvSpPr>
          <p:spPr bwMode="auto">
            <a:xfrm flipH="1">
              <a:off x="2967163" y="4279292"/>
              <a:ext cx="588240" cy="1352951"/>
            </a:xfrm>
            <a:custGeom>
              <a:avLst/>
              <a:gdLst>
                <a:gd name="T0" fmla="*/ 717 w 720"/>
                <a:gd name="T1" fmla="*/ 6 h 1656"/>
                <a:gd name="T2" fmla="*/ 711 w 720"/>
                <a:gd name="T3" fmla="*/ 28 h 1656"/>
                <a:gd name="T4" fmla="*/ 662 w 720"/>
                <a:gd name="T5" fmla="*/ 70 h 1656"/>
                <a:gd name="T6" fmla="*/ 585 w 720"/>
                <a:gd name="T7" fmla="*/ 130 h 1656"/>
                <a:gd name="T8" fmla="*/ 488 w 720"/>
                <a:gd name="T9" fmla="*/ 218 h 1656"/>
                <a:gd name="T10" fmla="*/ 382 w 720"/>
                <a:gd name="T11" fmla="*/ 333 h 1656"/>
                <a:gd name="T12" fmla="*/ 274 w 720"/>
                <a:gd name="T13" fmla="*/ 483 h 1656"/>
                <a:gd name="T14" fmla="*/ 192 w 720"/>
                <a:gd name="T15" fmla="*/ 648 h 1656"/>
                <a:gd name="T16" fmla="*/ 148 w 720"/>
                <a:gd name="T17" fmla="*/ 807 h 1656"/>
                <a:gd name="T18" fmla="*/ 126 w 720"/>
                <a:gd name="T19" fmla="*/ 973 h 1656"/>
                <a:gd name="T20" fmla="*/ 126 w 720"/>
                <a:gd name="T21" fmla="*/ 1136 h 1656"/>
                <a:gd name="T22" fmla="*/ 139 w 720"/>
                <a:gd name="T23" fmla="*/ 1288 h 1656"/>
                <a:gd name="T24" fmla="*/ 159 w 720"/>
                <a:gd name="T25" fmla="*/ 1425 h 1656"/>
                <a:gd name="T26" fmla="*/ 179 w 720"/>
                <a:gd name="T27" fmla="*/ 1535 h 1656"/>
                <a:gd name="T28" fmla="*/ 199 w 720"/>
                <a:gd name="T29" fmla="*/ 1614 h 1656"/>
                <a:gd name="T30" fmla="*/ 205 w 720"/>
                <a:gd name="T31" fmla="*/ 1654 h 1656"/>
                <a:gd name="T32" fmla="*/ 199 w 720"/>
                <a:gd name="T33" fmla="*/ 1648 h 1656"/>
                <a:gd name="T34" fmla="*/ 172 w 720"/>
                <a:gd name="T35" fmla="*/ 1617 h 1656"/>
                <a:gd name="T36" fmla="*/ 132 w 720"/>
                <a:gd name="T37" fmla="*/ 1559 h 1656"/>
                <a:gd name="T38" fmla="*/ 88 w 720"/>
                <a:gd name="T39" fmla="*/ 1480 h 1656"/>
                <a:gd name="T40" fmla="*/ 46 w 720"/>
                <a:gd name="T41" fmla="*/ 1378 h 1656"/>
                <a:gd name="T42" fmla="*/ 13 w 720"/>
                <a:gd name="T43" fmla="*/ 1250 h 1656"/>
                <a:gd name="T44" fmla="*/ 0 w 720"/>
                <a:gd name="T45" fmla="*/ 1098 h 1656"/>
                <a:gd name="T46" fmla="*/ 11 w 720"/>
                <a:gd name="T47" fmla="*/ 924 h 1656"/>
                <a:gd name="T48" fmla="*/ 57 w 720"/>
                <a:gd name="T49" fmla="*/ 723 h 1656"/>
                <a:gd name="T50" fmla="*/ 132 w 720"/>
                <a:gd name="T51" fmla="*/ 529 h 1656"/>
                <a:gd name="T52" fmla="*/ 223 w 720"/>
                <a:gd name="T53" fmla="*/ 373 h 1656"/>
                <a:gd name="T54" fmla="*/ 322 w 720"/>
                <a:gd name="T55" fmla="*/ 249 h 1656"/>
                <a:gd name="T56" fmla="*/ 424 w 720"/>
                <a:gd name="T57" fmla="*/ 154 h 1656"/>
                <a:gd name="T58" fmla="*/ 521 w 720"/>
                <a:gd name="T59" fmla="*/ 86 h 1656"/>
                <a:gd name="T60" fmla="*/ 603 w 720"/>
                <a:gd name="T61" fmla="*/ 39 h 1656"/>
                <a:gd name="T62" fmla="*/ 664 w 720"/>
                <a:gd name="T63" fmla="*/ 13 h 1656"/>
                <a:gd name="T64" fmla="*/ 700 w 720"/>
                <a:gd name="T65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0" h="1656">
                  <a:moveTo>
                    <a:pt x="704" y="0"/>
                  </a:moveTo>
                  <a:lnTo>
                    <a:pt x="717" y="6"/>
                  </a:lnTo>
                  <a:lnTo>
                    <a:pt x="720" y="15"/>
                  </a:lnTo>
                  <a:lnTo>
                    <a:pt x="711" y="28"/>
                  </a:lnTo>
                  <a:lnTo>
                    <a:pt x="691" y="48"/>
                  </a:lnTo>
                  <a:lnTo>
                    <a:pt x="662" y="70"/>
                  </a:lnTo>
                  <a:lnTo>
                    <a:pt x="627" y="97"/>
                  </a:lnTo>
                  <a:lnTo>
                    <a:pt x="585" y="130"/>
                  </a:lnTo>
                  <a:lnTo>
                    <a:pt x="539" y="172"/>
                  </a:lnTo>
                  <a:lnTo>
                    <a:pt x="488" y="218"/>
                  </a:lnTo>
                  <a:lnTo>
                    <a:pt x="435" y="271"/>
                  </a:lnTo>
                  <a:lnTo>
                    <a:pt x="382" y="333"/>
                  </a:lnTo>
                  <a:lnTo>
                    <a:pt x="327" y="403"/>
                  </a:lnTo>
                  <a:lnTo>
                    <a:pt x="274" y="483"/>
                  </a:lnTo>
                  <a:lnTo>
                    <a:pt x="225" y="573"/>
                  </a:lnTo>
                  <a:lnTo>
                    <a:pt x="192" y="648"/>
                  </a:lnTo>
                  <a:lnTo>
                    <a:pt x="166" y="725"/>
                  </a:lnTo>
                  <a:lnTo>
                    <a:pt x="148" y="807"/>
                  </a:lnTo>
                  <a:lnTo>
                    <a:pt x="135" y="889"/>
                  </a:lnTo>
                  <a:lnTo>
                    <a:pt x="126" y="973"/>
                  </a:lnTo>
                  <a:lnTo>
                    <a:pt x="124" y="1054"/>
                  </a:lnTo>
                  <a:lnTo>
                    <a:pt x="126" y="1136"/>
                  </a:lnTo>
                  <a:lnTo>
                    <a:pt x="130" y="1213"/>
                  </a:lnTo>
                  <a:lnTo>
                    <a:pt x="139" y="1288"/>
                  </a:lnTo>
                  <a:lnTo>
                    <a:pt x="148" y="1359"/>
                  </a:lnTo>
                  <a:lnTo>
                    <a:pt x="159" y="1425"/>
                  </a:lnTo>
                  <a:lnTo>
                    <a:pt x="170" y="1484"/>
                  </a:lnTo>
                  <a:lnTo>
                    <a:pt x="179" y="1535"/>
                  </a:lnTo>
                  <a:lnTo>
                    <a:pt x="190" y="1579"/>
                  </a:lnTo>
                  <a:lnTo>
                    <a:pt x="199" y="1614"/>
                  </a:lnTo>
                  <a:lnTo>
                    <a:pt x="203" y="1639"/>
                  </a:lnTo>
                  <a:lnTo>
                    <a:pt x="205" y="1654"/>
                  </a:lnTo>
                  <a:lnTo>
                    <a:pt x="205" y="1656"/>
                  </a:lnTo>
                  <a:lnTo>
                    <a:pt x="199" y="1648"/>
                  </a:lnTo>
                  <a:lnTo>
                    <a:pt x="188" y="1634"/>
                  </a:lnTo>
                  <a:lnTo>
                    <a:pt x="172" y="1617"/>
                  </a:lnTo>
                  <a:lnTo>
                    <a:pt x="152" y="1590"/>
                  </a:lnTo>
                  <a:lnTo>
                    <a:pt x="132" y="1559"/>
                  </a:lnTo>
                  <a:lnTo>
                    <a:pt x="110" y="1524"/>
                  </a:lnTo>
                  <a:lnTo>
                    <a:pt x="88" y="1480"/>
                  </a:lnTo>
                  <a:lnTo>
                    <a:pt x="66" y="1431"/>
                  </a:lnTo>
                  <a:lnTo>
                    <a:pt x="46" y="1378"/>
                  </a:lnTo>
                  <a:lnTo>
                    <a:pt x="29" y="1317"/>
                  </a:lnTo>
                  <a:lnTo>
                    <a:pt x="13" y="1250"/>
                  </a:lnTo>
                  <a:lnTo>
                    <a:pt x="4" y="1178"/>
                  </a:lnTo>
                  <a:lnTo>
                    <a:pt x="0" y="1098"/>
                  </a:lnTo>
                  <a:lnTo>
                    <a:pt x="2" y="1014"/>
                  </a:lnTo>
                  <a:lnTo>
                    <a:pt x="11" y="924"/>
                  </a:lnTo>
                  <a:lnTo>
                    <a:pt x="29" y="825"/>
                  </a:lnTo>
                  <a:lnTo>
                    <a:pt x="57" y="723"/>
                  </a:lnTo>
                  <a:lnTo>
                    <a:pt x="91" y="622"/>
                  </a:lnTo>
                  <a:lnTo>
                    <a:pt x="132" y="529"/>
                  </a:lnTo>
                  <a:lnTo>
                    <a:pt x="174" y="445"/>
                  </a:lnTo>
                  <a:lnTo>
                    <a:pt x="223" y="373"/>
                  </a:lnTo>
                  <a:lnTo>
                    <a:pt x="271" y="306"/>
                  </a:lnTo>
                  <a:lnTo>
                    <a:pt x="322" y="249"/>
                  </a:lnTo>
                  <a:lnTo>
                    <a:pt x="373" y="198"/>
                  </a:lnTo>
                  <a:lnTo>
                    <a:pt x="424" y="154"/>
                  </a:lnTo>
                  <a:lnTo>
                    <a:pt x="472" y="117"/>
                  </a:lnTo>
                  <a:lnTo>
                    <a:pt x="521" y="86"/>
                  </a:lnTo>
                  <a:lnTo>
                    <a:pt x="563" y="59"/>
                  </a:lnTo>
                  <a:lnTo>
                    <a:pt x="603" y="39"/>
                  </a:lnTo>
                  <a:lnTo>
                    <a:pt x="636" y="24"/>
                  </a:lnTo>
                  <a:lnTo>
                    <a:pt x="664" y="13"/>
                  </a:lnTo>
                  <a:lnTo>
                    <a:pt x="686" y="4"/>
                  </a:lnTo>
                  <a:lnTo>
                    <a:pt x="700" y="0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27" name="Group 726"/>
          <p:cNvGrpSpPr/>
          <p:nvPr/>
        </p:nvGrpSpPr>
        <p:grpSpPr>
          <a:xfrm>
            <a:off x="8808915" y="4703823"/>
            <a:ext cx="1812682" cy="1723448"/>
            <a:chOff x="-392112" y="1611313"/>
            <a:chExt cx="5546725" cy="5273675"/>
          </a:xfrm>
        </p:grpSpPr>
        <p:sp>
          <p:nvSpPr>
            <p:cNvPr id="728" name="Freeform 141"/>
            <p:cNvSpPr>
              <a:spLocks/>
            </p:cNvSpPr>
            <p:nvPr/>
          </p:nvSpPr>
          <p:spPr bwMode="auto">
            <a:xfrm>
              <a:off x="1674813" y="1611313"/>
              <a:ext cx="1373188" cy="993775"/>
            </a:xfrm>
            <a:custGeom>
              <a:avLst/>
              <a:gdLst>
                <a:gd name="T0" fmla="*/ 263 w 865"/>
                <a:gd name="T1" fmla="*/ 0 h 626"/>
                <a:gd name="T2" fmla="*/ 488 w 865"/>
                <a:gd name="T3" fmla="*/ 0 h 626"/>
                <a:gd name="T4" fmla="*/ 488 w 865"/>
                <a:gd name="T5" fmla="*/ 4 h 626"/>
                <a:gd name="T6" fmla="*/ 488 w 865"/>
                <a:gd name="T7" fmla="*/ 18 h 626"/>
                <a:gd name="T8" fmla="*/ 490 w 865"/>
                <a:gd name="T9" fmla="*/ 38 h 626"/>
                <a:gd name="T10" fmla="*/ 492 w 865"/>
                <a:gd name="T11" fmla="*/ 64 h 626"/>
                <a:gd name="T12" fmla="*/ 497 w 865"/>
                <a:gd name="T13" fmla="*/ 97 h 626"/>
                <a:gd name="T14" fmla="*/ 506 w 865"/>
                <a:gd name="T15" fmla="*/ 132 h 626"/>
                <a:gd name="T16" fmla="*/ 517 w 865"/>
                <a:gd name="T17" fmla="*/ 172 h 626"/>
                <a:gd name="T18" fmla="*/ 532 w 865"/>
                <a:gd name="T19" fmla="*/ 214 h 626"/>
                <a:gd name="T20" fmla="*/ 552 w 865"/>
                <a:gd name="T21" fmla="*/ 256 h 626"/>
                <a:gd name="T22" fmla="*/ 576 w 865"/>
                <a:gd name="T23" fmla="*/ 300 h 626"/>
                <a:gd name="T24" fmla="*/ 607 w 865"/>
                <a:gd name="T25" fmla="*/ 340 h 626"/>
                <a:gd name="T26" fmla="*/ 642 w 865"/>
                <a:gd name="T27" fmla="*/ 379 h 626"/>
                <a:gd name="T28" fmla="*/ 687 w 865"/>
                <a:gd name="T29" fmla="*/ 415 h 626"/>
                <a:gd name="T30" fmla="*/ 737 w 865"/>
                <a:gd name="T31" fmla="*/ 448 h 626"/>
                <a:gd name="T32" fmla="*/ 797 w 865"/>
                <a:gd name="T33" fmla="*/ 474 h 626"/>
                <a:gd name="T34" fmla="*/ 865 w 865"/>
                <a:gd name="T35" fmla="*/ 494 h 626"/>
                <a:gd name="T36" fmla="*/ 859 w 865"/>
                <a:gd name="T37" fmla="*/ 496 h 626"/>
                <a:gd name="T38" fmla="*/ 846 w 865"/>
                <a:gd name="T39" fmla="*/ 503 h 626"/>
                <a:gd name="T40" fmla="*/ 821 w 865"/>
                <a:gd name="T41" fmla="*/ 514 h 626"/>
                <a:gd name="T42" fmla="*/ 790 w 865"/>
                <a:gd name="T43" fmla="*/ 527 h 626"/>
                <a:gd name="T44" fmla="*/ 751 w 865"/>
                <a:gd name="T45" fmla="*/ 543 h 626"/>
                <a:gd name="T46" fmla="*/ 706 w 865"/>
                <a:gd name="T47" fmla="*/ 560 h 626"/>
                <a:gd name="T48" fmla="*/ 656 w 865"/>
                <a:gd name="T49" fmla="*/ 576 h 626"/>
                <a:gd name="T50" fmla="*/ 603 w 865"/>
                <a:gd name="T51" fmla="*/ 591 h 626"/>
                <a:gd name="T52" fmla="*/ 543 w 865"/>
                <a:gd name="T53" fmla="*/ 604 h 626"/>
                <a:gd name="T54" fmla="*/ 484 w 865"/>
                <a:gd name="T55" fmla="*/ 615 h 626"/>
                <a:gd name="T56" fmla="*/ 422 w 865"/>
                <a:gd name="T57" fmla="*/ 622 h 626"/>
                <a:gd name="T58" fmla="*/ 358 w 865"/>
                <a:gd name="T59" fmla="*/ 626 h 626"/>
                <a:gd name="T60" fmla="*/ 294 w 865"/>
                <a:gd name="T61" fmla="*/ 622 h 626"/>
                <a:gd name="T62" fmla="*/ 230 w 865"/>
                <a:gd name="T63" fmla="*/ 613 h 626"/>
                <a:gd name="T64" fmla="*/ 168 w 865"/>
                <a:gd name="T65" fmla="*/ 596 h 626"/>
                <a:gd name="T66" fmla="*/ 108 w 865"/>
                <a:gd name="T67" fmla="*/ 571 h 626"/>
                <a:gd name="T68" fmla="*/ 53 w 865"/>
                <a:gd name="T69" fmla="*/ 538 h 626"/>
                <a:gd name="T70" fmla="*/ 0 w 865"/>
                <a:gd name="T71" fmla="*/ 494 h 626"/>
                <a:gd name="T72" fmla="*/ 5 w 865"/>
                <a:gd name="T73" fmla="*/ 494 h 626"/>
                <a:gd name="T74" fmla="*/ 13 w 865"/>
                <a:gd name="T75" fmla="*/ 492 h 626"/>
                <a:gd name="T76" fmla="*/ 27 w 865"/>
                <a:gd name="T77" fmla="*/ 487 h 626"/>
                <a:gd name="T78" fmla="*/ 44 w 865"/>
                <a:gd name="T79" fmla="*/ 483 h 626"/>
                <a:gd name="T80" fmla="*/ 64 w 865"/>
                <a:gd name="T81" fmla="*/ 476 h 626"/>
                <a:gd name="T82" fmla="*/ 86 w 865"/>
                <a:gd name="T83" fmla="*/ 465 h 626"/>
                <a:gd name="T84" fmla="*/ 113 w 865"/>
                <a:gd name="T85" fmla="*/ 450 h 626"/>
                <a:gd name="T86" fmla="*/ 137 w 865"/>
                <a:gd name="T87" fmla="*/ 432 h 626"/>
                <a:gd name="T88" fmla="*/ 164 w 865"/>
                <a:gd name="T89" fmla="*/ 408 h 626"/>
                <a:gd name="T90" fmla="*/ 188 w 865"/>
                <a:gd name="T91" fmla="*/ 382 h 626"/>
                <a:gd name="T92" fmla="*/ 210 w 865"/>
                <a:gd name="T93" fmla="*/ 346 h 626"/>
                <a:gd name="T94" fmla="*/ 230 w 865"/>
                <a:gd name="T95" fmla="*/ 307 h 626"/>
                <a:gd name="T96" fmla="*/ 247 w 865"/>
                <a:gd name="T97" fmla="*/ 260 h 626"/>
                <a:gd name="T98" fmla="*/ 258 w 865"/>
                <a:gd name="T99" fmla="*/ 207 h 626"/>
                <a:gd name="T100" fmla="*/ 267 w 865"/>
                <a:gd name="T101" fmla="*/ 146 h 626"/>
                <a:gd name="T102" fmla="*/ 269 w 865"/>
                <a:gd name="T103" fmla="*/ 77 h 626"/>
                <a:gd name="T104" fmla="*/ 263 w 865"/>
                <a:gd name="T10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5" h="626">
                  <a:moveTo>
                    <a:pt x="263" y="0"/>
                  </a:moveTo>
                  <a:lnTo>
                    <a:pt x="488" y="0"/>
                  </a:lnTo>
                  <a:lnTo>
                    <a:pt x="488" y="4"/>
                  </a:lnTo>
                  <a:lnTo>
                    <a:pt x="488" y="18"/>
                  </a:lnTo>
                  <a:lnTo>
                    <a:pt x="490" y="38"/>
                  </a:lnTo>
                  <a:lnTo>
                    <a:pt x="492" y="64"/>
                  </a:lnTo>
                  <a:lnTo>
                    <a:pt x="497" y="97"/>
                  </a:lnTo>
                  <a:lnTo>
                    <a:pt x="506" y="132"/>
                  </a:lnTo>
                  <a:lnTo>
                    <a:pt x="517" y="172"/>
                  </a:lnTo>
                  <a:lnTo>
                    <a:pt x="532" y="214"/>
                  </a:lnTo>
                  <a:lnTo>
                    <a:pt x="552" y="256"/>
                  </a:lnTo>
                  <a:lnTo>
                    <a:pt x="576" y="300"/>
                  </a:lnTo>
                  <a:lnTo>
                    <a:pt x="607" y="340"/>
                  </a:lnTo>
                  <a:lnTo>
                    <a:pt x="642" y="379"/>
                  </a:lnTo>
                  <a:lnTo>
                    <a:pt x="687" y="415"/>
                  </a:lnTo>
                  <a:lnTo>
                    <a:pt x="737" y="448"/>
                  </a:lnTo>
                  <a:lnTo>
                    <a:pt x="797" y="474"/>
                  </a:lnTo>
                  <a:lnTo>
                    <a:pt x="865" y="494"/>
                  </a:lnTo>
                  <a:lnTo>
                    <a:pt x="859" y="496"/>
                  </a:lnTo>
                  <a:lnTo>
                    <a:pt x="846" y="503"/>
                  </a:lnTo>
                  <a:lnTo>
                    <a:pt x="821" y="514"/>
                  </a:lnTo>
                  <a:lnTo>
                    <a:pt x="790" y="527"/>
                  </a:lnTo>
                  <a:lnTo>
                    <a:pt x="751" y="543"/>
                  </a:lnTo>
                  <a:lnTo>
                    <a:pt x="706" y="560"/>
                  </a:lnTo>
                  <a:lnTo>
                    <a:pt x="656" y="576"/>
                  </a:lnTo>
                  <a:lnTo>
                    <a:pt x="603" y="591"/>
                  </a:lnTo>
                  <a:lnTo>
                    <a:pt x="543" y="604"/>
                  </a:lnTo>
                  <a:lnTo>
                    <a:pt x="484" y="615"/>
                  </a:lnTo>
                  <a:lnTo>
                    <a:pt x="422" y="622"/>
                  </a:lnTo>
                  <a:lnTo>
                    <a:pt x="358" y="626"/>
                  </a:lnTo>
                  <a:lnTo>
                    <a:pt x="294" y="622"/>
                  </a:lnTo>
                  <a:lnTo>
                    <a:pt x="230" y="613"/>
                  </a:lnTo>
                  <a:lnTo>
                    <a:pt x="168" y="596"/>
                  </a:lnTo>
                  <a:lnTo>
                    <a:pt x="108" y="571"/>
                  </a:lnTo>
                  <a:lnTo>
                    <a:pt x="53" y="538"/>
                  </a:lnTo>
                  <a:lnTo>
                    <a:pt x="0" y="494"/>
                  </a:lnTo>
                  <a:lnTo>
                    <a:pt x="5" y="494"/>
                  </a:lnTo>
                  <a:lnTo>
                    <a:pt x="13" y="492"/>
                  </a:lnTo>
                  <a:lnTo>
                    <a:pt x="27" y="487"/>
                  </a:lnTo>
                  <a:lnTo>
                    <a:pt x="44" y="483"/>
                  </a:lnTo>
                  <a:lnTo>
                    <a:pt x="64" y="476"/>
                  </a:lnTo>
                  <a:lnTo>
                    <a:pt x="86" y="465"/>
                  </a:lnTo>
                  <a:lnTo>
                    <a:pt x="113" y="450"/>
                  </a:lnTo>
                  <a:lnTo>
                    <a:pt x="137" y="432"/>
                  </a:lnTo>
                  <a:lnTo>
                    <a:pt x="164" y="408"/>
                  </a:lnTo>
                  <a:lnTo>
                    <a:pt x="188" y="382"/>
                  </a:lnTo>
                  <a:lnTo>
                    <a:pt x="210" y="346"/>
                  </a:lnTo>
                  <a:lnTo>
                    <a:pt x="230" y="307"/>
                  </a:lnTo>
                  <a:lnTo>
                    <a:pt x="247" y="260"/>
                  </a:lnTo>
                  <a:lnTo>
                    <a:pt x="258" y="207"/>
                  </a:lnTo>
                  <a:lnTo>
                    <a:pt x="267" y="146"/>
                  </a:lnTo>
                  <a:lnTo>
                    <a:pt x="269" y="77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9" name="Freeform 142"/>
            <p:cNvSpPr>
              <a:spLocks/>
            </p:cNvSpPr>
            <p:nvPr/>
          </p:nvSpPr>
          <p:spPr bwMode="auto">
            <a:xfrm>
              <a:off x="-392112" y="2262188"/>
              <a:ext cx="5546725" cy="4622800"/>
            </a:xfrm>
            <a:custGeom>
              <a:avLst/>
              <a:gdLst>
                <a:gd name="T0" fmla="*/ 2337 w 3494"/>
                <a:gd name="T1" fmla="*/ 11 h 2912"/>
                <a:gd name="T2" fmla="*/ 2584 w 3494"/>
                <a:gd name="T3" fmla="*/ 69 h 2912"/>
                <a:gd name="T4" fmla="*/ 2810 w 3494"/>
                <a:gd name="T5" fmla="*/ 172 h 2912"/>
                <a:gd name="T6" fmla="*/ 3010 w 3494"/>
                <a:gd name="T7" fmla="*/ 314 h 2912"/>
                <a:gd name="T8" fmla="*/ 3183 w 3494"/>
                <a:gd name="T9" fmla="*/ 490 h 2912"/>
                <a:gd name="T10" fmla="*/ 3319 w 3494"/>
                <a:gd name="T11" fmla="*/ 695 h 2912"/>
                <a:gd name="T12" fmla="*/ 3421 w 3494"/>
                <a:gd name="T13" fmla="*/ 925 h 2912"/>
                <a:gd name="T14" fmla="*/ 3481 w 3494"/>
                <a:gd name="T15" fmla="*/ 1174 h 2912"/>
                <a:gd name="T16" fmla="*/ 3494 w 3494"/>
                <a:gd name="T17" fmla="*/ 1436 h 2912"/>
                <a:gd name="T18" fmla="*/ 3456 w 3494"/>
                <a:gd name="T19" fmla="*/ 1705 h 2912"/>
                <a:gd name="T20" fmla="*/ 3372 w 3494"/>
                <a:gd name="T21" fmla="*/ 1970 h 2912"/>
                <a:gd name="T22" fmla="*/ 3266 w 3494"/>
                <a:gd name="T23" fmla="*/ 2188 h 2912"/>
                <a:gd name="T24" fmla="*/ 3143 w 3494"/>
                <a:gd name="T25" fmla="*/ 2369 h 2912"/>
                <a:gd name="T26" fmla="*/ 3006 w 3494"/>
                <a:gd name="T27" fmla="*/ 2513 h 2912"/>
                <a:gd name="T28" fmla="*/ 2865 w 3494"/>
                <a:gd name="T29" fmla="*/ 2625 h 2912"/>
                <a:gd name="T30" fmla="*/ 2724 w 3494"/>
                <a:gd name="T31" fmla="*/ 2709 h 2912"/>
                <a:gd name="T32" fmla="*/ 2582 w 3494"/>
                <a:gd name="T33" fmla="*/ 2769 h 2912"/>
                <a:gd name="T34" fmla="*/ 2450 w 3494"/>
                <a:gd name="T35" fmla="*/ 2808 h 2912"/>
                <a:gd name="T36" fmla="*/ 2333 w 3494"/>
                <a:gd name="T37" fmla="*/ 2833 h 2912"/>
                <a:gd name="T38" fmla="*/ 2231 w 3494"/>
                <a:gd name="T39" fmla="*/ 2844 h 2912"/>
                <a:gd name="T40" fmla="*/ 2154 w 3494"/>
                <a:gd name="T41" fmla="*/ 2848 h 2912"/>
                <a:gd name="T42" fmla="*/ 2103 w 3494"/>
                <a:gd name="T43" fmla="*/ 2846 h 2912"/>
                <a:gd name="T44" fmla="*/ 2086 w 3494"/>
                <a:gd name="T45" fmla="*/ 2846 h 2912"/>
                <a:gd name="T46" fmla="*/ 2002 w 3494"/>
                <a:gd name="T47" fmla="*/ 2899 h 2912"/>
                <a:gd name="T48" fmla="*/ 1920 w 3494"/>
                <a:gd name="T49" fmla="*/ 2912 h 2912"/>
                <a:gd name="T50" fmla="*/ 1854 w 3494"/>
                <a:gd name="T51" fmla="*/ 2901 h 2912"/>
                <a:gd name="T52" fmla="*/ 1808 w 3494"/>
                <a:gd name="T53" fmla="*/ 2883 h 2912"/>
                <a:gd name="T54" fmla="*/ 1790 w 3494"/>
                <a:gd name="T55" fmla="*/ 2875 h 2912"/>
                <a:gd name="T56" fmla="*/ 1722 w 3494"/>
                <a:gd name="T57" fmla="*/ 2903 h 2912"/>
                <a:gd name="T58" fmla="*/ 1660 w 3494"/>
                <a:gd name="T59" fmla="*/ 2905 h 2912"/>
                <a:gd name="T60" fmla="*/ 1613 w 3494"/>
                <a:gd name="T61" fmla="*/ 2894 h 2912"/>
                <a:gd name="T62" fmla="*/ 1596 w 3494"/>
                <a:gd name="T63" fmla="*/ 2890 h 2912"/>
                <a:gd name="T64" fmla="*/ 1410 w 3494"/>
                <a:gd name="T65" fmla="*/ 2903 h 2912"/>
                <a:gd name="T66" fmla="*/ 1245 w 3494"/>
                <a:gd name="T67" fmla="*/ 2883 h 2912"/>
                <a:gd name="T68" fmla="*/ 1090 w 3494"/>
                <a:gd name="T69" fmla="*/ 2835 h 2912"/>
                <a:gd name="T70" fmla="*/ 936 w 3494"/>
                <a:gd name="T71" fmla="*/ 2762 h 2912"/>
                <a:gd name="T72" fmla="*/ 775 w 3494"/>
                <a:gd name="T73" fmla="*/ 2665 h 2912"/>
                <a:gd name="T74" fmla="*/ 596 w 3494"/>
                <a:gd name="T75" fmla="*/ 2550 h 2912"/>
                <a:gd name="T76" fmla="*/ 422 w 3494"/>
                <a:gd name="T77" fmla="*/ 2431 h 2912"/>
                <a:gd name="T78" fmla="*/ 287 w 3494"/>
                <a:gd name="T79" fmla="*/ 2294 h 2912"/>
                <a:gd name="T80" fmla="*/ 174 w 3494"/>
                <a:gd name="T81" fmla="*/ 2125 h 2912"/>
                <a:gd name="T82" fmla="*/ 91 w 3494"/>
                <a:gd name="T83" fmla="*/ 1930 h 2912"/>
                <a:gd name="T84" fmla="*/ 33 w 3494"/>
                <a:gd name="T85" fmla="*/ 1721 h 2912"/>
                <a:gd name="T86" fmla="*/ 4 w 3494"/>
                <a:gd name="T87" fmla="*/ 1498 h 2912"/>
                <a:gd name="T88" fmla="*/ 4 w 3494"/>
                <a:gd name="T89" fmla="*/ 1273 h 2912"/>
                <a:gd name="T90" fmla="*/ 38 w 3494"/>
                <a:gd name="T91" fmla="*/ 1050 h 2912"/>
                <a:gd name="T92" fmla="*/ 104 w 3494"/>
                <a:gd name="T93" fmla="*/ 836 h 2912"/>
                <a:gd name="T94" fmla="*/ 201 w 3494"/>
                <a:gd name="T95" fmla="*/ 638 h 2912"/>
                <a:gd name="T96" fmla="*/ 318 w 3494"/>
                <a:gd name="T97" fmla="*/ 475 h 2912"/>
                <a:gd name="T98" fmla="*/ 446 w 3494"/>
                <a:gd name="T99" fmla="*/ 347 h 2912"/>
                <a:gd name="T100" fmla="*/ 583 w 3494"/>
                <a:gd name="T101" fmla="*/ 245 h 2912"/>
                <a:gd name="T102" fmla="*/ 722 w 3494"/>
                <a:gd name="T103" fmla="*/ 168 h 2912"/>
                <a:gd name="T104" fmla="*/ 859 w 3494"/>
                <a:gd name="T105" fmla="*/ 111 h 2912"/>
                <a:gd name="T106" fmla="*/ 991 w 3494"/>
                <a:gd name="T107" fmla="*/ 71 h 2912"/>
                <a:gd name="T108" fmla="*/ 1110 w 3494"/>
                <a:gd name="T109" fmla="*/ 40 h 2912"/>
                <a:gd name="T110" fmla="*/ 1256 w 3494"/>
                <a:gd name="T111" fmla="*/ 20 h 2912"/>
                <a:gd name="T112" fmla="*/ 1386 w 3494"/>
                <a:gd name="T113" fmla="*/ 25 h 2912"/>
                <a:gd name="T114" fmla="*/ 1499 w 3494"/>
                <a:gd name="T115" fmla="*/ 42 h 2912"/>
                <a:gd name="T116" fmla="*/ 1583 w 3494"/>
                <a:gd name="T117" fmla="*/ 64 h 2912"/>
                <a:gd name="T118" fmla="*/ 1638 w 3494"/>
                <a:gd name="T119" fmla="*/ 84 h 2912"/>
                <a:gd name="T120" fmla="*/ 1658 w 3494"/>
                <a:gd name="T121" fmla="*/ 93 h 2912"/>
                <a:gd name="T122" fmla="*/ 1938 w 3494"/>
                <a:gd name="T123" fmla="*/ 18 h 2912"/>
                <a:gd name="T124" fmla="*/ 2209 w 3494"/>
                <a:gd name="T125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94" h="2912">
                  <a:moveTo>
                    <a:pt x="2209" y="0"/>
                  </a:moveTo>
                  <a:lnTo>
                    <a:pt x="2337" y="11"/>
                  </a:lnTo>
                  <a:lnTo>
                    <a:pt x="2463" y="33"/>
                  </a:lnTo>
                  <a:lnTo>
                    <a:pt x="2584" y="69"/>
                  </a:lnTo>
                  <a:lnTo>
                    <a:pt x="2699" y="115"/>
                  </a:lnTo>
                  <a:lnTo>
                    <a:pt x="2810" y="172"/>
                  </a:lnTo>
                  <a:lnTo>
                    <a:pt x="2913" y="239"/>
                  </a:lnTo>
                  <a:lnTo>
                    <a:pt x="3010" y="314"/>
                  </a:lnTo>
                  <a:lnTo>
                    <a:pt x="3099" y="397"/>
                  </a:lnTo>
                  <a:lnTo>
                    <a:pt x="3183" y="490"/>
                  </a:lnTo>
                  <a:lnTo>
                    <a:pt x="3255" y="589"/>
                  </a:lnTo>
                  <a:lnTo>
                    <a:pt x="3319" y="695"/>
                  </a:lnTo>
                  <a:lnTo>
                    <a:pt x="3375" y="808"/>
                  </a:lnTo>
                  <a:lnTo>
                    <a:pt x="3421" y="925"/>
                  </a:lnTo>
                  <a:lnTo>
                    <a:pt x="3456" y="1048"/>
                  </a:lnTo>
                  <a:lnTo>
                    <a:pt x="3481" y="1174"/>
                  </a:lnTo>
                  <a:lnTo>
                    <a:pt x="3492" y="1304"/>
                  </a:lnTo>
                  <a:lnTo>
                    <a:pt x="3494" y="1436"/>
                  </a:lnTo>
                  <a:lnTo>
                    <a:pt x="3481" y="1571"/>
                  </a:lnTo>
                  <a:lnTo>
                    <a:pt x="3456" y="1705"/>
                  </a:lnTo>
                  <a:lnTo>
                    <a:pt x="3419" y="1844"/>
                  </a:lnTo>
                  <a:lnTo>
                    <a:pt x="3372" y="1970"/>
                  </a:lnTo>
                  <a:lnTo>
                    <a:pt x="3322" y="2085"/>
                  </a:lnTo>
                  <a:lnTo>
                    <a:pt x="3266" y="2188"/>
                  </a:lnTo>
                  <a:lnTo>
                    <a:pt x="3205" y="2283"/>
                  </a:lnTo>
                  <a:lnTo>
                    <a:pt x="3143" y="2369"/>
                  </a:lnTo>
                  <a:lnTo>
                    <a:pt x="3077" y="2447"/>
                  </a:lnTo>
                  <a:lnTo>
                    <a:pt x="3006" y="2513"/>
                  </a:lnTo>
                  <a:lnTo>
                    <a:pt x="2938" y="2572"/>
                  </a:lnTo>
                  <a:lnTo>
                    <a:pt x="2865" y="2625"/>
                  </a:lnTo>
                  <a:lnTo>
                    <a:pt x="2794" y="2672"/>
                  </a:lnTo>
                  <a:lnTo>
                    <a:pt x="2724" y="2709"/>
                  </a:lnTo>
                  <a:lnTo>
                    <a:pt x="2653" y="2742"/>
                  </a:lnTo>
                  <a:lnTo>
                    <a:pt x="2582" y="2769"/>
                  </a:lnTo>
                  <a:lnTo>
                    <a:pt x="2516" y="2791"/>
                  </a:lnTo>
                  <a:lnTo>
                    <a:pt x="2450" y="2808"/>
                  </a:lnTo>
                  <a:lnTo>
                    <a:pt x="2390" y="2824"/>
                  </a:lnTo>
                  <a:lnTo>
                    <a:pt x="2333" y="2833"/>
                  </a:lnTo>
                  <a:lnTo>
                    <a:pt x="2280" y="2839"/>
                  </a:lnTo>
                  <a:lnTo>
                    <a:pt x="2231" y="2844"/>
                  </a:lnTo>
                  <a:lnTo>
                    <a:pt x="2189" y="2846"/>
                  </a:lnTo>
                  <a:lnTo>
                    <a:pt x="2154" y="2848"/>
                  </a:lnTo>
                  <a:lnTo>
                    <a:pt x="2125" y="2848"/>
                  </a:lnTo>
                  <a:lnTo>
                    <a:pt x="2103" y="2846"/>
                  </a:lnTo>
                  <a:lnTo>
                    <a:pt x="2090" y="2846"/>
                  </a:lnTo>
                  <a:lnTo>
                    <a:pt x="2086" y="2846"/>
                  </a:lnTo>
                  <a:lnTo>
                    <a:pt x="2044" y="2879"/>
                  </a:lnTo>
                  <a:lnTo>
                    <a:pt x="2002" y="2899"/>
                  </a:lnTo>
                  <a:lnTo>
                    <a:pt x="1960" y="2910"/>
                  </a:lnTo>
                  <a:lnTo>
                    <a:pt x="1920" y="2912"/>
                  </a:lnTo>
                  <a:lnTo>
                    <a:pt x="1885" y="2908"/>
                  </a:lnTo>
                  <a:lnTo>
                    <a:pt x="1854" y="2901"/>
                  </a:lnTo>
                  <a:lnTo>
                    <a:pt x="1827" y="2892"/>
                  </a:lnTo>
                  <a:lnTo>
                    <a:pt x="1808" y="2883"/>
                  </a:lnTo>
                  <a:lnTo>
                    <a:pt x="1794" y="2877"/>
                  </a:lnTo>
                  <a:lnTo>
                    <a:pt x="1790" y="2875"/>
                  </a:lnTo>
                  <a:lnTo>
                    <a:pt x="1755" y="2892"/>
                  </a:lnTo>
                  <a:lnTo>
                    <a:pt x="1722" y="2903"/>
                  </a:lnTo>
                  <a:lnTo>
                    <a:pt x="1688" y="2905"/>
                  </a:lnTo>
                  <a:lnTo>
                    <a:pt x="1660" y="2905"/>
                  </a:lnTo>
                  <a:lnTo>
                    <a:pt x="1633" y="2901"/>
                  </a:lnTo>
                  <a:lnTo>
                    <a:pt x="1613" y="2894"/>
                  </a:lnTo>
                  <a:lnTo>
                    <a:pt x="1600" y="2890"/>
                  </a:lnTo>
                  <a:lnTo>
                    <a:pt x="1596" y="2890"/>
                  </a:lnTo>
                  <a:lnTo>
                    <a:pt x="1499" y="2901"/>
                  </a:lnTo>
                  <a:lnTo>
                    <a:pt x="1410" y="2903"/>
                  </a:lnTo>
                  <a:lnTo>
                    <a:pt x="1324" y="2897"/>
                  </a:lnTo>
                  <a:lnTo>
                    <a:pt x="1245" y="2883"/>
                  </a:lnTo>
                  <a:lnTo>
                    <a:pt x="1165" y="2863"/>
                  </a:lnTo>
                  <a:lnTo>
                    <a:pt x="1090" y="2835"/>
                  </a:lnTo>
                  <a:lnTo>
                    <a:pt x="1013" y="2802"/>
                  </a:lnTo>
                  <a:lnTo>
                    <a:pt x="936" y="2762"/>
                  </a:lnTo>
                  <a:lnTo>
                    <a:pt x="856" y="2716"/>
                  </a:lnTo>
                  <a:lnTo>
                    <a:pt x="775" y="2665"/>
                  </a:lnTo>
                  <a:lnTo>
                    <a:pt x="689" y="2610"/>
                  </a:lnTo>
                  <a:lnTo>
                    <a:pt x="596" y="2550"/>
                  </a:lnTo>
                  <a:lnTo>
                    <a:pt x="497" y="2486"/>
                  </a:lnTo>
                  <a:lnTo>
                    <a:pt x="422" y="2431"/>
                  </a:lnTo>
                  <a:lnTo>
                    <a:pt x="351" y="2367"/>
                  </a:lnTo>
                  <a:lnTo>
                    <a:pt x="287" y="2294"/>
                  </a:lnTo>
                  <a:lnTo>
                    <a:pt x="227" y="2213"/>
                  </a:lnTo>
                  <a:lnTo>
                    <a:pt x="174" y="2125"/>
                  </a:lnTo>
                  <a:lnTo>
                    <a:pt x="130" y="2030"/>
                  </a:lnTo>
                  <a:lnTo>
                    <a:pt x="91" y="1930"/>
                  </a:lnTo>
                  <a:lnTo>
                    <a:pt x="57" y="1827"/>
                  </a:lnTo>
                  <a:lnTo>
                    <a:pt x="33" y="1721"/>
                  </a:lnTo>
                  <a:lnTo>
                    <a:pt x="16" y="1611"/>
                  </a:lnTo>
                  <a:lnTo>
                    <a:pt x="4" y="1498"/>
                  </a:lnTo>
                  <a:lnTo>
                    <a:pt x="0" y="1386"/>
                  </a:lnTo>
                  <a:lnTo>
                    <a:pt x="4" y="1273"/>
                  </a:lnTo>
                  <a:lnTo>
                    <a:pt x="18" y="1161"/>
                  </a:lnTo>
                  <a:lnTo>
                    <a:pt x="38" y="1050"/>
                  </a:lnTo>
                  <a:lnTo>
                    <a:pt x="66" y="942"/>
                  </a:lnTo>
                  <a:lnTo>
                    <a:pt x="104" y="836"/>
                  </a:lnTo>
                  <a:lnTo>
                    <a:pt x="150" y="733"/>
                  </a:lnTo>
                  <a:lnTo>
                    <a:pt x="201" y="638"/>
                  </a:lnTo>
                  <a:lnTo>
                    <a:pt x="258" y="552"/>
                  </a:lnTo>
                  <a:lnTo>
                    <a:pt x="318" y="475"/>
                  </a:lnTo>
                  <a:lnTo>
                    <a:pt x="380" y="406"/>
                  </a:lnTo>
                  <a:lnTo>
                    <a:pt x="446" y="347"/>
                  </a:lnTo>
                  <a:lnTo>
                    <a:pt x="512" y="291"/>
                  </a:lnTo>
                  <a:lnTo>
                    <a:pt x="583" y="245"/>
                  </a:lnTo>
                  <a:lnTo>
                    <a:pt x="651" y="203"/>
                  </a:lnTo>
                  <a:lnTo>
                    <a:pt x="722" y="168"/>
                  </a:lnTo>
                  <a:lnTo>
                    <a:pt x="790" y="137"/>
                  </a:lnTo>
                  <a:lnTo>
                    <a:pt x="859" y="111"/>
                  </a:lnTo>
                  <a:lnTo>
                    <a:pt x="925" y="89"/>
                  </a:lnTo>
                  <a:lnTo>
                    <a:pt x="991" y="71"/>
                  </a:lnTo>
                  <a:lnTo>
                    <a:pt x="1053" y="53"/>
                  </a:lnTo>
                  <a:lnTo>
                    <a:pt x="1110" y="40"/>
                  </a:lnTo>
                  <a:lnTo>
                    <a:pt x="1185" y="27"/>
                  </a:lnTo>
                  <a:lnTo>
                    <a:pt x="1256" y="20"/>
                  </a:lnTo>
                  <a:lnTo>
                    <a:pt x="1324" y="20"/>
                  </a:lnTo>
                  <a:lnTo>
                    <a:pt x="1386" y="25"/>
                  </a:lnTo>
                  <a:lnTo>
                    <a:pt x="1446" y="31"/>
                  </a:lnTo>
                  <a:lnTo>
                    <a:pt x="1499" y="42"/>
                  </a:lnTo>
                  <a:lnTo>
                    <a:pt x="1545" y="53"/>
                  </a:lnTo>
                  <a:lnTo>
                    <a:pt x="1583" y="64"/>
                  </a:lnTo>
                  <a:lnTo>
                    <a:pt x="1616" y="75"/>
                  </a:lnTo>
                  <a:lnTo>
                    <a:pt x="1638" y="84"/>
                  </a:lnTo>
                  <a:lnTo>
                    <a:pt x="1653" y="91"/>
                  </a:lnTo>
                  <a:lnTo>
                    <a:pt x="1658" y="93"/>
                  </a:lnTo>
                  <a:lnTo>
                    <a:pt x="1799" y="49"/>
                  </a:lnTo>
                  <a:lnTo>
                    <a:pt x="1938" y="18"/>
                  </a:lnTo>
                  <a:lnTo>
                    <a:pt x="2075" y="2"/>
                  </a:lnTo>
                  <a:lnTo>
                    <a:pt x="220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>
                    <a:lumMod val="15000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0" name="Freeform 143"/>
            <p:cNvSpPr>
              <a:spLocks noEditPoints="1"/>
            </p:cNvSpPr>
            <p:nvPr/>
          </p:nvSpPr>
          <p:spPr bwMode="auto">
            <a:xfrm>
              <a:off x="-90487" y="2735263"/>
              <a:ext cx="896938" cy="3473450"/>
            </a:xfrm>
            <a:custGeom>
              <a:avLst/>
              <a:gdLst>
                <a:gd name="T0" fmla="*/ 538 w 565"/>
                <a:gd name="T1" fmla="*/ 24 h 2188"/>
                <a:gd name="T2" fmla="*/ 521 w 565"/>
                <a:gd name="T3" fmla="*/ 42 h 2188"/>
                <a:gd name="T4" fmla="*/ 499 w 565"/>
                <a:gd name="T5" fmla="*/ 66 h 2188"/>
                <a:gd name="T6" fmla="*/ 474 w 565"/>
                <a:gd name="T7" fmla="*/ 93 h 2188"/>
                <a:gd name="T8" fmla="*/ 448 w 565"/>
                <a:gd name="T9" fmla="*/ 128 h 2188"/>
                <a:gd name="T10" fmla="*/ 419 w 565"/>
                <a:gd name="T11" fmla="*/ 166 h 2188"/>
                <a:gd name="T12" fmla="*/ 388 w 565"/>
                <a:gd name="T13" fmla="*/ 210 h 2188"/>
                <a:gd name="T14" fmla="*/ 357 w 565"/>
                <a:gd name="T15" fmla="*/ 260 h 2188"/>
                <a:gd name="T16" fmla="*/ 327 w 565"/>
                <a:gd name="T17" fmla="*/ 316 h 2188"/>
                <a:gd name="T18" fmla="*/ 296 w 565"/>
                <a:gd name="T19" fmla="*/ 375 h 2188"/>
                <a:gd name="T20" fmla="*/ 267 w 565"/>
                <a:gd name="T21" fmla="*/ 439 h 2188"/>
                <a:gd name="T22" fmla="*/ 240 w 565"/>
                <a:gd name="T23" fmla="*/ 510 h 2188"/>
                <a:gd name="T24" fmla="*/ 216 w 565"/>
                <a:gd name="T25" fmla="*/ 585 h 2188"/>
                <a:gd name="T26" fmla="*/ 194 w 565"/>
                <a:gd name="T27" fmla="*/ 664 h 2188"/>
                <a:gd name="T28" fmla="*/ 176 w 565"/>
                <a:gd name="T29" fmla="*/ 750 h 2188"/>
                <a:gd name="T30" fmla="*/ 163 w 565"/>
                <a:gd name="T31" fmla="*/ 843 h 2188"/>
                <a:gd name="T32" fmla="*/ 157 w 565"/>
                <a:gd name="T33" fmla="*/ 938 h 2188"/>
                <a:gd name="T34" fmla="*/ 154 w 565"/>
                <a:gd name="T35" fmla="*/ 1039 h 2188"/>
                <a:gd name="T36" fmla="*/ 159 w 565"/>
                <a:gd name="T37" fmla="*/ 1147 h 2188"/>
                <a:gd name="T38" fmla="*/ 170 w 565"/>
                <a:gd name="T39" fmla="*/ 1257 h 2188"/>
                <a:gd name="T40" fmla="*/ 190 w 565"/>
                <a:gd name="T41" fmla="*/ 1374 h 2188"/>
                <a:gd name="T42" fmla="*/ 216 w 565"/>
                <a:gd name="T43" fmla="*/ 1498 h 2188"/>
                <a:gd name="T44" fmla="*/ 254 w 565"/>
                <a:gd name="T45" fmla="*/ 1626 h 2188"/>
                <a:gd name="T46" fmla="*/ 298 w 565"/>
                <a:gd name="T47" fmla="*/ 1758 h 2188"/>
                <a:gd name="T48" fmla="*/ 355 w 565"/>
                <a:gd name="T49" fmla="*/ 1895 h 2188"/>
                <a:gd name="T50" fmla="*/ 421 w 565"/>
                <a:gd name="T51" fmla="*/ 2038 h 2188"/>
                <a:gd name="T52" fmla="*/ 501 w 565"/>
                <a:gd name="T53" fmla="*/ 2188 h 2188"/>
                <a:gd name="T54" fmla="*/ 496 w 565"/>
                <a:gd name="T55" fmla="*/ 2184 h 2188"/>
                <a:gd name="T56" fmla="*/ 485 w 565"/>
                <a:gd name="T57" fmla="*/ 2171 h 2188"/>
                <a:gd name="T58" fmla="*/ 466 w 565"/>
                <a:gd name="T59" fmla="*/ 2153 h 2188"/>
                <a:gd name="T60" fmla="*/ 443 w 565"/>
                <a:gd name="T61" fmla="*/ 2127 h 2188"/>
                <a:gd name="T62" fmla="*/ 415 w 565"/>
                <a:gd name="T63" fmla="*/ 2093 h 2188"/>
                <a:gd name="T64" fmla="*/ 382 w 565"/>
                <a:gd name="T65" fmla="*/ 2054 h 2188"/>
                <a:gd name="T66" fmla="*/ 346 w 565"/>
                <a:gd name="T67" fmla="*/ 2007 h 2188"/>
                <a:gd name="T68" fmla="*/ 309 w 565"/>
                <a:gd name="T69" fmla="*/ 1954 h 2188"/>
                <a:gd name="T70" fmla="*/ 269 w 565"/>
                <a:gd name="T71" fmla="*/ 1897 h 2188"/>
                <a:gd name="T72" fmla="*/ 229 w 565"/>
                <a:gd name="T73" fmla="*/ 1833 h 2188"/>
                <a:gd name="T74" fmla="*/ 192 w 565"/>
                <a:gd name="T75" fmla="*/ 1765 h 2188"/>
                <a:gd name="T76" fmla="*/ 154 w 565"/>
                <a:gd name="T77" fmla="*/ 1692 h 2188"/>
                <a:gd name="T78" fmla="*/ 117 w 565"/>
                <a:gd name="T79" fmla="*/ 1615 h 2188"/>
                <a:gd name="T80" fmla="*/ 86 w 565"/>
                <a:gd name="T81" fmla="*/ 1533 h 2188"/>
                <a:gd name="T82" fmla="*/ 57 w 565"/>
                <a:gd name="T83" fmla="*/ 1447 h 2188"/>
                <a:gd name="T84" fmla="*/ 33 w 565"/>
                <a:gd name="T85" fmla="*/ 1357 h 2188"/>
                <a:gd name="T86" fmla="*/ 15 w 565"/>
                <a:gd name="T87" fmla="*/ 1264 h 2188"/>
                <a:gd name="T88" fmla="*/ 4 w 565"/>
                <a:gd name="T89" fmla="*/ 1169 h 2188"/>
                <a:gd name="T90" fmla="*/ 0 w 565"/>
                <a:gd name="T91" fmla="*/ 1070 h 2188"/>
                <a:gd name="T92" fmla="*/ 4 w 565"/>
                <a:gd name="T93" fmla="*/ 971 h 2188"/>
                <a:gd name="T94" fmla="*/ 18 w 565"/>
                <a:gd name="T95" fmla="*/ 867 h 2188"/>
                <a:gd name="T96" fmla="*/ 42 w 565"/>
                <a:gd name="T97" fmla="*/ 761 h 2188"/>
                <a:gd name="T98" fmla="*/ 77 w 565"/>
                <a:gd name="T99" fmla="*/ 655 h 2188"/>
                <a:gd name="T100" fmla="*/ 123 w 565"/>
                <a:gd name="T101" fmla="*/ 547 h 2188"/>
                <a:gd name="T102" fmla="*/ 183 w 565"/>
                <a:gd name="T103" fmla="*/ 439 h 2188"/>
                <a:gd name="T104" fmla="*/ 256 w 565"/>
                <a:gd name="T105" fmla="*/ 329 h 2188"/>
                <a:gd name="T106" fmla="*/ 342 w 565"/>
                <a:gd name="T107" fmla="*/ 221 h 2188"/>
                <a:gd name="T108" fmla="*/ 446 w 565"/>
                <a:gd name="T109" fmla="*/ 110 h 2188"/>
                <a:gd name="T110" fmla="*/ 538 w 565"/>
                <a:gd name="T111" fmla="*/ 24 h 2188"/>
                <a:gd name="T112" fmla="*/ 565 w 565"/>
                <a:gd name="T113" fmla="*/ 0 h 2188"/>
                <a:gd name="T114" fmla="*/ 538 w 565"/>
                <a:gd name="T115" fmla="*/ 24 h 2188"/>
                <a:gd name="T116" fmla="*/ 538 w 565"/>
                <a:gd name="T117" fmla="*/ 24 h 2188"/>
                <a:gd name="T118" fmla="*/ 554 w 565"/>
                <a:gd name="T119" fmla="*/ 11 h 2188"/>
                <a:gd name="T120" fmla="*/ 563 w 565"/>
                <a:gd name="T121" fmla="*/ 2 h 2188"/>
                <a:gd name="T122" fmla="*/ 565 w 565"/>
                <a:gd name="T123" fmla="*/ 0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5" h="2188">
                  <a:moveTo>
                    <a:pt x="538" y="24"/>
                  </a:moveTo>
                  <a:lnTo>
                    <a:pt x="521" y="42"/>
                  </a:lnTo>
                  <a:lnTo>
                    <a:pt x="499" y="66"/>
                  </a:lnTo>
                  <a:lnTo>
                    <a:pt x="474" y="93"/>
                  </a:lnTo>
                  <a:lnTo>
                    <a:pt x="448" y="128"/>
                  </a:lnTo>
                  <a:lnTo>
                    <a:pt x="419" y="166"/>
                  </a:lnTo>
                  <a:lnTo>
                    <a:pt x="388" y="210"/>
                  </a:lnTo>
                  <a:lnTo>
                    <a:pt x="357" y="260"/>
                  </a:lnTo>
                  <a:lnTo>
                    <a:pt x="327" y="316"/>
                  </a:lnTo>
                  <a:lnTo>
                    <a:pt x="296" y="375"/>
                  </a:lnTo>
                  <a:lnTo>
                    <a:pt x="267" y="439"/>
                  </a:lnTo>
                  <a:lnTo>
                    <a:pt x="240" y="510"/>
                  </a:lnTo>
                  <a:lnTo>
                    <a:pt x="216" y="585"/>
                  </a:lnTo>
                  <a:lnTo>
                    <a:pt x="194" y="664"/>
                  </a:lnTo>
                  <a:lnTo>
                    <a:pt x="176" y="750"/>
                  </a:lnTo>
                  <a:lnTo>
                    <a:pt x="163" y="843"/>
                  </a:lnTo>
                  <a:lnTo>
                    <a:pt x="157" y="938"/>
                  </a:lnTo>
                  <a:lnTo>
                    <a:pt x="154" y="1039"/>
                  </a:lnTo>
                  <a:lnTo>
                    <a:pt x="159" y="1147"/>
                  </a:lnTo>
                  <a:lnTo>
                    <a:pt x="170" y="1257"/>
                  </a:lnTo>
                  <a:lnTo>
                    <a:pt x="190" y="1374"/>
                  </a:lnTo>
                  <a:lnTo>
                    <a:pt x="216" y="1498"/>
                  </a:lnTo>
                  <a:lnTo>
                    <a:pt x="254" y="1626"/>
                  </a:lnTo>
                  <a:lnTo>
                    <a:pt x="298" y="1758"/>
                  </a:lnTo>
                  <a:lnTo>
                    <a:pt x="355" y="1895"/>
                  </a:lnTo>
                  <a:lnTo>
                    <a:pt x="421" y="2038"/>
                  </a:lnTo>
                  <a:lnTo>
                    <a:pt x="501" y="2188"/>
                  </a:lnTo>
                  <a:lnTo>
                    <a:pt x="496" y="2184"/>
                  </a:lnTo>
                  <a:lnTo>
                    <a:pt x="485" y="2171"/>
                  </a:lnTo>
                  <a:lnTo>
                    <a:pt x="466" y="2153"/>
                  </a:lnTo>
                  <a:lnTo>
                    <a:pt x="443" y="2127"/>
                  </a:lnTo>
                  <a:lnTo>
                    <a:pt x="415" y="2093"/>
                  </a:lnTo>
                  <a:lnTo>
                    <a:pt x="382" y="2054"/>
                  </a:lnTo>
                  <a:lnTo>
                    <a:pt x="346" y="2007"/>
                  </a:lnTo>
                  <a:lnTo>
                    <a:pt x="309" y="1954"/>
                  </a:lnTo>
                  <a:lnTo>
                    <a:pt x="269" y="1897"/>
                  </a:lnTo>
                  <a:lnTo>
                    <a:pt x="229" y="1833"/>
                  </a:lnTo>
                  <a:lnTo>
                    <a:pt x="192" y="1765"/>
                  </a:lnTo>
                  <a:lnTo>
                    <a:pt x="154" y="1692"/>
                  </a:lnTo>
                  <a:lnTo>
                    <a:pt x="117" y="1615"/>
                  </a:lnTo>
                  <a:lnTo>
                    <a:pt x="86" y="1533"/>
                  </a:lnTo>
                  <a:lnTo>
                    <a:pt x="57" y="1447"/>
                  </a:lnTo>
                  <a:lnTo>
                    <a:pt x="33" y="1357"/>
                  </a:lnTo>
                  <a:lnTo>
                    <a:pt x="15" y="1264"/>
                  </a:lnTo>
                  <a:lnTo>
                    <a:pt x="4" y="1169"/>
                  </a:lnTo>
                  <a:lnTo>
                    <a:pt x="0" y="1070"/>
                  </a:lnTo>
                  <a:lnTo>
                    <a:pt x="4" y="971"/>
                  </a:lnTo>
                  <a:lnTo>
                    <a:pt x="18" y="867"/>
                  </a:lnTo>
                  <a:lnTo>
                    <a:pt x="42" y="761"/>
                  </a:lnTo>
                  <a:lnTo>
                    <a:pt x="77" y="655"/>
                  </a:lnTo>
                  <a:lnTo>
                    <a:pt x="123" y="547"/>
                  </a:lnTo>
                  <a:lnTo>
                    <a:pt x="183" y="439"/>
                  </a:lnTo>
                  <a:lnTo>
                    <a:pt x="256" y="329"/>
                  </a:lnTo>
                  <a:lnTo>
                    <a:pt x="342" y="221"/>
                  </a:lnTo>
                  <a:lnTo>
                    <a:pt x="446" y="110"/>
                  </a:lnTo>
                  <a:lnTo>
                    <a:pt x="538" y="24"/>
                  </a:lnTo>
                  <a:close/>
                  <a:moveTo>
                    <a:pt x="565" y="0"/>
                  </a:moveTo>
                  <a:lnTo>
                    <a:pt x="538" y="24"/>
                  </a:lnTo>
                  <a:lnTo>
                    <a:pt x="538" y="24"/>
                  </a:lnTo>
                  <a:lnTo>
                    <a:pt x="554" y="11"/>
                  </a:lnTo>
                  <a:lnTo>
                    <a:pt x="563" y="2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1" name="Freeform 144"/>
            <p:cNvSpPr>
              <a:spLocks/>
            </p:cNvSpPr>
            <p:nvPr/>
          </p:nvSpPr>
          <p:spPr bwMode="auto">
            <a:xfrm>
              <a:off x="347663" y="2587625"/>
              <a:ext cx="1236663" cy="4021138"/>
            </a:xfrm>
            <a:custGeom>
              <a:avLst/>
              <a:gdLst>
                <a:gd name="T0" fmla="*/ 682 w 779"/>
                <a:gd name="T1" fmla="*/ 5 h 2533"/>
                <a:gd name="T2" fmla="*/ 653 w 779"/>
                <a:gd name="T3" fmla="*/ 40 h 2533"/>
                <a:gd name="T4" fmla="*/ 604 w 779"/>
                <a:gd name="T5" fmla="*/ 113 h 2533"/>
                <a:gd name="T6" fmla="*/ 543 w 779"/>
                <a:gd name="T7" fmla="*/ 219 h 2533"/>
                <a:gd name="T8" fmla="*/ 474 w 779"/>
                <a:gd name="T9" fmla="*/ 358 h 2533"/>
                <a:gd name="T10" fmla="*/ 408 w 779"/>
                <a:gd name="T11" fmla="*/ 530 h 2533"/>
                <a:gd name="T12" fmla="*/ 351 w 779"/>
                <a:gd name="T13" fmla="*/ 731 h 2533"/>
                <a:gd name="T14" fmla="*/ 309 w 779"/>
                <a:gd name="T15" fmla="*/ 962 h 2533"/>
                <a:gd name="T16" fmla="*/ 289 w 779"/>
                <a:gd name="T17" fmla="*/ 1222 h 2533"/>
                <a:gd name="T18" fmla="*/ 300 w 779"/>
                <a:gd name="T19" fmla="*/ 1461 h 2533"/>
                <a:gd name="T20" fmla="*/ 340 w 779"/>
                <a:gd name="T21" fmla="*/ 1679 h 2533"/>
                <a:gd name="T22" fmla="*/ 397 w 779"/>
                <a:gd name="T23" fmla="*/ 1878 h 2533"/>
                <a:gd name="T24" fmla="*/ 470 w 779"/>
                <a:gd name="T25" fmla="*/ 2052 h 2533"/>
                <a:gd name="T26" fmla="*/ 547 w 779"/>
                <a:gd name="T27" fmla="*/ 2204 h 2533"/>
                <a:gd name="T28" fmla="*/ 624 w 779"/>
                <a:gd name="T29" fmla="*/ 2330 h 2533"/>
                <a:gd name="T30" fmla="*/ 693 w 779"/>
                <a:gd name="T31" fmla="*/ 2427 h 2533"/>
                <a:gd name="T32" fmla="*/ 744 w 779"/>
                <a:gd name="T33" fmla="*/ 2493 h 2533"/>
                <a:gd name="T34" fmla="*/ 774 w 779"/>
                <a:gd name="T35" fmla="*/ 2528 h 2533"/>
                <a:gd name="T36" fmla="*/ 730 w 779"/>
                <a:gd name="T37" fmla="*/ 2515 h 2533"/>
                <a:gd name="T38" fmla="*/ 631 w 779"/>
                <a:gd name="T39" fmla="*/ 2464 h 2533"/>
                <a:gd name="T40" fmla="*/ 527 w 779"/>
                <a:gd name="T41" fmla="*/ 2396 h 2533"/>
                <a:gd name="T42" fmla="*/ 421 w 779"/>
                <a:gd name="T43" fmla="*/ 2301 h 2533"/>
                <a:gd name="T44" fmla="*/ 320 w 779"/>
                <a:gd name="T45" fmla="*/ 2182 h 2533"/>
                <a:gd name="T46" fmla="*/ 225 w 779"/>
                <a:gd name="T47" fmla="*/ 2032 h 2533"/>
                <a:gd name="T48" fmla="*/ 141 w 779"/>
                <a:gd name="T49" fmla="*/ 1851 h 2533"/>
                <a:gd name="T50" fmla="*/ 73 w 779"/>
                <a:gd name="T51" fmla="*/ 1635 h 2533"/>
                <a:gd name="T52" fmla="*/ 24 w 779"/>
                <a:gd name="T53" fmla="*/ 1379 h 2533"/>
                <a:gd name="T54" fmla="*/ 0 w 779"/>
                <a:gd name="T55" fmla="*/ 1119 h 2533"/>
                <a:gd name="T56" fmla="*/ 15 w 779"/>
                <a:gd name="T57" fmla="*/ 905 h 2533"/>
                <a:gd name="T58" fmla="*/ 64 w 779"/>
                <a:gd name="T59" fmla="*/ 715 h 2533"/>
                <a:gd name="T60" fmla="*/ 132 w 779"/>
                <a:gd name="T61" fmla="*/ 547 h 2533"/>
                <a:gd name="T62" fmla="*/ 220 w 779"/>
                <a:gd name="T63" fmla="*/ 406 h 2533"/>
                <a:gd name="T64" fmla="*/ 315 w 779"/>
                <a:gd name="T65" fmla="*/ 287 h 2533"/>
                <a:gd name="T66" fmla="*/ 412 w 779"/>
                <a:gd name="T67" fmla="*/ 190 h 2533"/>
                <a:gd name="T68" fmla="*/ 505 w 779"/>
                <a:gd name="T69" fmla="*/ 113 h 2533"/>
                <a:gd name="T70" fmla="*/ 585 w 779"/>
                <a:gd name="T71" fmla="*/ 56 h 2533"/>
                <a:gd name="T72" fmla="*/ 646 w 779"/>
                <a:gd name="T73" fmla="*/ 20 h 2533"/>
                <a:gd name="T74" fmla="*/ 680 w 779"/>
                <a:gd name="T75" fmla="*/ 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9" h="2533">
                  <a:moveTo>
                    <a:pt x="684" y="0"/>
                  </a:moveTo>
                  <a:lnTo>
                    <a:pt x="682" y="5"/>
                  </a:lnTo>
                  <a:lnTo>
                    <a:pt x="671" y="18"/>
                  </a:lnTo>
                  <a:lnTo>
                    <a:pt x="653" y="40"/>
                  </a:lnTo>
                  <a:lnTo>
                    <a:pt x="631" y="73"/>
                  </a:lnTo>
                  <a:lnTo>
                    <a:pt x="604" y="113"/>
                  </a:lnTo>
                  <a:lnTo>
                    <a:pt x="576" y="161"/>
                  </a:lnTo>
                  <a:lnTo>
                    <a:pt x="543" y="219"/>
                  </a:lnTo>
                  <a:lnTo>
                    <a:pt x="510" y="285"/>
                  </a:lnTo>
                  <a:lnTo>
                    <a:pt x="474" y="358"/>
                  </a:lnTo>
                  <a:lnTo>
                    <a:pt x="441" y="439"/>
                  </a:lnTo>
                  <a:lnTo>
                    <a:pt x="408" y="530"/>
                  </a:lnTo>
                  <a:lnTo>
                    <a:pt x="377" y="627"/>
                  </a:lnTo>
                  <a:lnTo>
                    <a:pt x="351" y="731"/>
                  </a:lnTo>
                  <a:lnTo>
                    <a:pt x="326" y="843"/>
                  </a:lnTo>
                  <a:lnTo>
                    <a:pt x="309" y="962"/>
                  </a:lnTo>
                  <a:lnTo>
                    <a:pt x="295" y="1090"/>
                  </a:lnTo>
                  <a:lnTo>
                    <a:pt x="289" y="1222"/>
                  </a:lnTo>
                  <a:lnTo>
                    <a:pt x="291" y="1344"/>
                  </a:lnTo>
                  <a:lnTo>
                    <a:pt x="300" y="1461"/>
                  </a:lnTo>
                  <a:lnTo>
                    <a:pt x="318" y="1571"/>
                  </a:lnTo>
                  <a:lnTo>
                    <a:pt x="340" y="1679"/>
                  </a:lnTo>
                  <a:lnTo>
                    <a:pt x="366" y="1781"/>
                  </a:lnTo>
                  <a:lnTo>
                    <a:pt x="397" y="1878"/>
                  </a:lnTo>
                  <a:lnTo>
                    <a:pt x="432" y="1968"/>
                  </a:lnTo>
                  <a:lnTo>
                    <a:pt x="470" y="2052"/>
                  </a:lnTo>
                  <a:lnTo>
                    <a:pt x="507" y="2131"/>
                  </a:lnTo>
                  <a:lnTo>
                    <a:pt x="547" y="2204"/>
                  </a:lnTo>
                  <a:lnTo>
                    <a:pt x="587" y="2270"/>
                  </a:lnTo>
                  <a:lnTo>
                    <a:pt x="624" y="2330"/>
                  </a:lnTo>
                  <a:lnTo>
                    <a:pt x="660" y="2383"/>
                  </a:lnTo>
                  <a:lnTo>
                    <a:pt x="693" y="2427"/>
                  </a:lnTo>
                  <a:lnTo>
                    <a:pt x="721" y="2464"/>
                  </a:lnTo>
                  <a:lnTo>
                    <a:pt x="744" y="2493"/>
                  </a:lnTo>
                  <a:lnTo>
                    <a:pt x="763" y="2515"/>
                  </a:lnTo>
                  <a:lnTo>
                    <a:pt x="774" y="2528"/>
                  </a:lnTo>
                  <a:lnTo>
                    <a:pt x="779" y="2533"/>
                  </a:lnTo>
                  <a:lnTo>
                    <a:pt x="730" y="2515"/>
                  </a:lnTo>
                  <a:lnTo>
                    <a:pt x="682" y="2493"/>
                  </a:lnTo>
                  <a:lnTo>
                    <a:pt x="631" y="2464"/>
                  </a:lnTo>
                  <a:lnTo>
                    <a:pt x="580" y="2433"/>
                  </a:lnTo>
                  <a:lnTo>
                    <a:pt x="527" y="2396"/>
                  </a:lnTo>
                  <a:lnTo>
                    <a:pt x="474" y="2352"/>
                  </a:lnTo>
                  <a:lnTo>
                    <a:pt x="421" y="2301"/>
                  </a:lnTo>
                  <a:lnTo>
                    <a:pt x="371" y="2246"/>
                  </a:lnTo>
                  <a:lnTo>
                    <a:pt x="320" y="2182"/>
                  </a:lnTo>
                  <a:lnTo>
                    <a:pt x="271" y="2111"/>
                  </a:lnTo>
                  <a:lnTo>
                    <a:pt x="225" y="2032"/>
                  </a:lnTo>
                  <a:lnTo>
                    <a:pt x="181" y="1946"/>
                  </a:lnTo>
                  <a:lnTo>
                    <a:pt x="141" y="1851"/>
                  </a:lnTo>
                  <a:lnTo>
                    <a:pt x="106" y="1747"/>
                  </a:lnTo>
                  <a:lnTo>
                    <a:pt x="73" y="1635"/>
                  </a:lnTo>
                  <a:lnTo>
                    <a:pt x="46" y="1511"/>
                  </a:lnTo>
                  <a:lnTo>
                    <a:pt x="24" y="1379"/>
                  </a:lnTo>
                  <a:lnTo>
                    <a:pt x="6" y="1238"/>
                  </a:lnTo>
                  <a:lnTo>
                    <a:pt x="0" y="1119"/>
                  </a:lnTo>
                  <a:lnTo>
                    <a:pt x="4" y="1009"/>
                  </a:lnTo>
                  <a:lnTo>
                    <a:pt x="15" y="905"/>
                  </a:lnTo>
                  <a:lnTo>
                    <a:pt x="35" y="806"/>
                  </a:lnTo>
                  <a:lnTo>
                    <a:pt x="64" y="715"/>
                  </a:lnTo>
                  <a:lnTo>
                    <a:pt x="95" y="629"/>
                  </a:lnTo>
                  <a:lnTo>
                    <a:pt x="132" y="547"/>
                  </a:lnTo>
                  <a:lnTo>
                    <a:pt x="174" y="475"/>
                  </a:lnTo>
                  <a:lnTo>
                    <a:pt x="220" y="406"/>
                  </a:lnTo>
                  <a:lnTo>
                    <a:pt x="267" y="345"/>
                  </a:lnTo>
                  <a:lnTo>
                    <a:pt x="315" y="287"/>
                  </a:lnTo>
                  <a:lnTo>
                    <a:pt x="364" y="234"/>
                  </a:lnTo>
                  <a:lnTo>
                    <a:pt x="412" y="190"/>
                  </a:lnTo>
                  <a:lnTo>
                    <a:pt x="461" y="148"/>
                  </a:lnTo>
                  <a:lnTo>
                    <a:pt x="505" y="113"/>
                  </a:lnTo>
                  <a:lnTo>
                    <a:pt x="547" y="82"/>
                  </a:lnTo>
                  <a:lnTo>
                    <a:pt x="585" y="56"/>
                  </a:lnTo>
                  <a:lnTo>
                    <a:pt x="620" y="36"/>
                  </a:lnTo>
                  <a:lnTo>
                    <a:pt x="646" y="20"/>
                  </a:lnTo>
                  <a:lnTo>
                    <a:pt x="666" y="9"/>
                  </a:lnTo>
                  <a:lnTo>
                    <a:pt x="680" y="3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2" name="Freeform 145"/>
            <p:cNvSpPr>
              <a:spLocks/>
            </p:cNvSpPr>
            <p:nvPr/>
          </p:nvSpPr>
          <p:spPr bwMode="auto">
            <a:xfrm>
              <a:off x="1023938" y="2427288"/>
              <a:ext cx="2854325" cy="4271963"/>
            </a:xfrm>
            <a:custGeom>
              <a:avLst/>
              <a:gdLst>
                <a:gd name="T0" fmla="*/ 565 w 1798"/>
                <a:gd name="T1" fmla="*/ 307 h 2691"/>
                <a:gd name="T2" fmla="*/ 578 w 1798"/>
                <a:gd name="T3" fmla="*/ 591 h 2691"/>
                <a:gd name="T4" fmla="*/ 618 w 1798"/>
                <a:gd name="T5" fmla="*/ 743 h 2691"/>
                <a:gd name="T6" fmla="*/ 635 w 1798"/>
                <a:gd name="T7" fmla="*/ 697 h 2691"/>
                <a:gd name="T8" fmla="*/ 679 w 1798"/>
                <a:gd name="T9" fmla="*/ 377 h 2691"/>
                <a:gd name="T10" fmla="*/ 755 w 1798"/>
                <a:gd name="T11" fmla="*/ 132 h 2691"/>
                <a:gd name="T12" fmla="*/ 836 w 1798"/>
                <a:gd name="T13" fmla="*/ 48 h 2691"/>
                <a:gd name="T14" fmla="*/ 942 w 1798"/>
                <a:gd name="T15" fmla="*/ 198 h 2691"/>
                <a:gd name="T16" fmla="*/ 1063 w 1798"/>
                <a:gd name="T17" fmla="*/ 554 h 2691"/>
                <a:gd name="T18" fmla="*/ 1147 w 1798"/>
                <a:gd name="T19" fmla="*/ 787 h 2691"/>
                <a:gd name="T20" fmla="*/ 1194 w 1798"/>
                <a:gd name="T21" fmla="*/ 873 h 2691"/>
                <a:gd name="T22" fmla="*/ 1209 w 1798"/>
                <a:gd name="T23" fmla="*/ 885 h 2691"/>
                <a:gd name="T24" fmla="*/ 1207 w 1798"/>
                <a:gd name="T25" fmla="*/ 710 h 2691"/>
                <a:gd name="T26" fmla="*/ 1169 w 1798"/>
                <a:gd name="T27" fmla="*/ 439 h 2691"/>
                <a:gd name="T28" fmla="*/ 1108 w 1798"/>
                <a:gd name="T29" fmla="*/ 205 h 2691"/>
                <a:gd name="T30" fmla="*/ 1030 w 1798"/>
                <a:gd name="T31" fmla="*/ 95 h 2691"/>
                <a:gd name="T32" fmla="*/ 1028 w 1798"/>
                <a:gd name="T33" fmla="*/ 42 h 2691"/>
                <a:gd name="T34" fmla="*/ 1185 w 1798"/>
                <a:gd name="T35" fmla="*/ 79 h 2691"/>
                <a:gd name="T36" fmla="*/ 1448 w 1798"/>
                <a:gd name="T37" fmla="*/ 318 h 2691"/>
                <a:gd name="T38" fmla="*/ 1651 w 1798"/>
                <a:gd name="T39" fmla="*/ 704 h 2691"/>
                <a:gd name="T40" fmla="*/ 1772 w 1798"/>
                <a:gd name="T41" fmla="*/ 1167 h 2691"/>
                <a:gd name="T42" fmla="*/ 1794 w 1798"/>
                <a:gd name="T43" fmla="*/ 1646 h 2691"/>
                <a:gd name="T44" fmla="*/ 1710 w 1798"/>
                <a:gd name="T45" fmla="*/ 2060 h 2691"/>
                <a:gd name="T46" fmla="*/ 1571 w 1798"/>
                <a:gd name="T47" fmla="*/ 2358 h 2691"/>
                <a:gd name="T48" fmla="*/ 1432 w 1798"/>
                <a:gd name="T49" fmla="*/ 2528 h 2691"/>
                <a:gd name="T50" fmla="*/ 1348 w 1798"/>
                <a:gd name="T51" fmla="*/ 2563 h 2691"/>
                <a:gd name="T52" fmla="*/ 1315 w 1798"/>
                <a:gd name="T53" fmla="*/ 2451 h 2691"/>
                <a:gd name="T54" fmla="*/ 1315 w 1798"/>
                <a:gd name="T55" fmla="*/ 2246 h 2691"/>
                <a:gd name="T56" fmla="*/ 1311 w 1798"/>
                <a:gd name="T57" fmla="*/ 2084 h 2691"/>
                <a:gd name="T58" fmla="*/ 1286 w 1798"/>
                <a:gd name="T59" fmla="*/ 1932 h 2691"/>
                <a:gd name="T60" fmla="*/ 1256 w 1798"/>
                <a:gd name="T61" fmla="*/ 1815 h 2691"/>
                <a:gd name="T62" fmla="*/ 1229 w 1798"/>
                <a:gd name="T63" fmla="*/ 1796 h 2691"/>
                <a:gd name="T64" fmla="*/ 1216 w 1798"/>
                <a:gd name="T65" fmla="*/ 1934 h 2691"/>
                <a:gd name="T66" fmla="*/ 1198 w 1798"/>
                <a:gd name="T67" fmla="*/ 2268 h 2691"/>
                <a:gd name="T68" fmla="*/ 1130 w 1798"/>
                <a:gd name="T69" fmla="*/ 2497 h 2691"/>
                <a:gd name="T70" fmla="*/ 1046 w 1798"/>
                <a:gd name="T71" fmla="*/ 2607 h 2691"/>
                <a:gd name="T72" fmla="*/ 977 w 1798"/>
                <a:gd name="T73" fmla="*/ 2629 h 2691"/>
                <a:gd name="T74" fmla="*/ 852 w 1798"/>
                <a:gd name="T75" fmla="*/ 2506 h 2691"/>
                <a:gd name="T76" fmla="*/ 728 w 1798"/>
                <a:gd name="T77" fmla="*/ 2232 h 2691"/>
                <a:gd name="T78" fmla="*/ 686 w 1798"/>
                <a:gd name="T79" fmla="*/ 2014 h 2691"/>
                <a:gd name="T80" fmla="*/ 657 w 1798"/>
                <a:gd name="T81" fmla="*/ 1875 h 2691"/>
                <a:gd name="T82" fmla="*/ 609 w 1798"/>
                <a:gd name="T83" fmla="*/ 1868 h 2691"/>
                <a:gd name="T84" fmla="*/ 609 w 1798"/>
                <a:gd name="T85" fmla="*/ 2025 h 2691"/>
                <a:gd name="T86" fmla="*/ 640 w 1798"/>
                <a:gd name="T87" fmla="*/ 2265 h 2691"/>
                <a:gd name="T88" fmla="*/ 677 w 1798"/>
                <a:gd name="T89" fmla="*/ 2506 h 2691"/>
                <a:gd name="T90" fmla="*/ 708 w 1798"/>
                <a:gd name="T91" fmla="*/ 2667 h 2691"/>
                <a:gd name="T92" fmla="*/ 699 w 1798"/>
                <a:gd name="T93" fmla="*/ 2684 h 2691"/>
                <a:gd name="T94" fmla="*/ 604 w 1798"/>
                <a:gd name="T95" fmla="*/ 2636 h 2691"/>
                <a:gd name="T96" fmla="*/ 450 w 1798"/>
                <a:gd name="T97" fmla="*/ 2523 h 2691"/>
                <a:gd name="T98" fmla="*/ 278 w 1798"/>
                <a:gd name="T99" fmla="*/ 2329 h 2691"/>
                <a:gd name="T100" fmla="*/ 121 w 1798"/>
                <a:gd name="T101" fmla="*/ 2038 h 2691"/>
                <a:gd name="T102" fmla="*/ 17 w 1798"/>
                <a:gd name="T103" fmla="*/ 1632 h 2691"/>
                <a:gd name="T104" fmla="*/ 6 w 1798"/>
                <a:gd name="T105" fmla="*/ 1103 h 2691"/>
                <a:gd name="T106" fmla="*/ 81 w 1798"/>
                <a:gd name="T107" fmla="*/ 640 h 2691"/>
                <a:gd name="T108" fmla="*/ 207 w 1798"/>
                <a:gd name="T109" fmla="*/ 329 h 2691"/>
                <a:gd name="T110" fmla="*/ 351 w 1798"/>
                <a:gd name="T111" fmla="*/ 139 h 2691"/>
                <a:gd name="T112" fmla="*/ 485 w 1798"/>
                <a:gd name="T113" fmla="*/ 42 h 2691"/>
                <a:gd name="T114" fmla="*/ 580 w 1798"/>
                <a:gd name="T115" fmla="*/ 4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8" h="2691">
                  <a:moveTo>
                    <a:pt x="604" y="0"/>
                  </a:moveTo>
                  <a:lnTo>
                    <a:pt x="585" y="110"/>
                  </a:lnTo>
                  <a:lnTo>
                    <a:pt x="571" y="214"/>
                  </a:lnTo>
                  <a:lnTo>
                    <a:pt x="565" y="307"/>
                  </a:lnTo>
                  <a:lnTo>
                    <a:pt x="562" y="390"/>
                  </a:lnTo>
                  <a:lnTo>
                    <a:pt x="565" y="465"/>
                  </a:lnTo>
                  <a:lnTo>
                    <a:pt x="569" y="532"/>
                  </a:lnTo>
                  <a:lnTo>
                    <a:pt x="578" y="591"/>
                  </a:lnTo>
                  <a:lnTo>
                    <a:pt x="587" y="642"/>
                  </a:lnTo>
                  <a:lnTo>
                    <a:pt x="598" y="684"/>
                  </a:lnTo>
                  <a:lnTo>
                    <a:pt x="609" y="717"/>
                  </a:lnTo>
                  <a:lnTo>
                    <a:pt x="618" y="743"/>
                  </a:lnTo>
                  <a:lnTo>
                    <a:pt x="626" y="763"/>
                  </a:lnTo>
                  <a:lnTo>
                    <a:pt x="631" y="774"/>
                  </a:lnTo>
                  <a:lnTo>
                    <a:pt x="633" y="776"/>
                  </a:lnTo>
                  <a:lnTo>
                    <a:pt x="635" y="697"/>
                  </a:lnTo>
                  <a:lnTo>
                    <a:pt x="642" y="615"/>
                  </a:lnTo>
                  <a:lnTo>
                    <a:pt x="651" y="534"/>
                  </a:lnTo>
                  <a:lnTo>
                    <a:pt x="664" y="454"/>
                  </a:lnTo>
                  <a:lnTo>
                    <a:pt x="679" y="377"/>
                  </a:lnTo>
                  <a:lnTo>
                    <a:pt x="695" y="307"/>
                  </a:lnTo>
                  <a:lnTo>
                    <a:pt x="715" y="240"/>
                  </a:lnTo>
                  <a:lnTo>
                    <a:pt x="735" y="181"/>
                  </a:lnTo>
                  <a:lnTo>
                    <a:pt x="755" y="132"/>
                  </a:lnTo>
                  <a:lnTo>
                    <a:pt x="774" y="93"/>
                  </a:lnTo>
                  <a:lnTo>
                    <a:pt x="794" y="64"/>
                  </a:lnTo>
                  <a:lnTo>
                    <a:pt x="812" y="51"/>
                  </a:lnTo>
                  <a:lnTo>
                    <a:pt x="836" y="48"/>
                  </a:lnTo>
                  <a:lnTo>
                    <a:pt x="863" y="64"/>
                  </a:lnTo>
                  <a:lnTo>
                    <a:pt x="887" y="95"/>
                  </a:lnTo>
                  <a:lnTo>
                    <a:pt x="913" y="139"/>
                  </a:lnTo>
                  <a:lnTo>
                    <a:pt x="942" y="198"/>
                  </a:lnTo>
                  <a:lnTo>
                    <a:pt x="971" y="269"/>
                  </a:lnTo>
                  <a:lnTo>
                    <a:pt x="999" y="353"/>
                  </a:lnTo>
                  <a:lnTo>
                    <a:pt x="1033" y="448"/>
                  </a:lnTo>
                  <a:lnTo>
                    <a:pt x="1063" y="554"/>
                  </a:lnTo>
                  <a:lnTo>
                    <a:pt x="1088" y="631"/>
                  </a:lnTo>
                  <a:lnTo>
                    <a:pt x="1110" y="693"/>
                  </a:lnTo>
                  <a:lnTo>
                    <a:pt x="1130" y="746"/>
                  </a:lnTo>
                  <a:lnTo>
                    <a:pt x="1147" y="787"/>
                  </a:lnTo>
                  <a:lnTo>
                    <a:pt x="1161" y="818"/>
                  </a:lnTo>
                  <a:lnTo>
                    <a:pt x="1174" y="843"/>
                  </a:lnTo>
                  <a:lnTo>
                    <a:pt x="1185" y="860"/>
                  </a:lnTo>
                  <a:lnTo>
                    <a:pt x="1194" y="873"/>
                  </a:lnTo>
                  <a:lnTo>
                    <a:pt x="1200" y="880"/>
                  </a:lnTo>
                  <a:lnTo>
                    <a:pt x="1205" y="885"/>
                  </a:lnTo>
                  <a:lnTo>
                    <a:pt x="1207" y="885"/>
                  </a:lnTo>
                  <a:lnTo>
                    <a:pt x="1209" y="885"/>
                  </a:lnTo>
                  <a:lnTo>
                    <a:pt x="1211" y="858"/>
                  </a:lnTo>
                  <a:lnTo>
                    <a:pt x="1211" y="818"/>
                  </a:lnTo>
                  <a:lnTo>
                    <a:pt x="1211" y="770"/>
                  </a:lnTo>
                  <a:lnTo>
                    <a:pt x="1207" y="710"/>
                  </a:lnTo>
                  <a:lnTo>
                    <a:pt x="1200" y="646"/>
                  </a:lnTo>
                  <a:lnTo>
                    <a:pt x="1191" y="580"/>
                  </a:lnTo>
                  <a:lnTo>
                    <a:pt x="1180" y="510"/>
                  </a:lnTo>
                  <a:lnTo>
                    <a:pt x="1169" y="439"/>
                  </a:lnTo>
                  <a:lnTo>
                    <a:pt x="1156" y="373"/>
                  </a:lnTo>
                  <a:lnTo>
                    <a:pt x="1141" y="309"/>
                  </a:lnTo>
                  <a:lnTo>
                    <a:pt x="1125" y="254"/>
                  </a:lnTo>
                  <a:lnTo>
                    <a:pt x="1108" y="205"/>
                  </a:lnTo>
                  <a:lnTo>
                    <a:pt x="1090" y="168"/>
                  </a:lnTo>
                  <a:lnTo>
                    <a:pt x="1072" y="143"/>
                  </a:lnTo>
                  <a:lnTo>
                    <a:pt x="1046" y="117"/>
                  </a:lnTo>
                  <a:lnTo>
                    <a:pt x="1030" y="95"/>
                  </a:lnTo>
                  <a:lnTo>
                    <a:pt x="1022" y="75"/>
                  </a:lnTo>
                  <a:lnTo>
                    <a:pt x="1022" y="60"/>
                  </a:lnTo>
                  <a:lnTo>
                    <a:pt x="1024" y="48"/>
                  </a:lnTo>
                  <a:lnTo>
                    <a:pt x="1028" y="42"/>
                  </a:lnTo>
                  <a:lnTo>
                    <a:pt x="1035" y="37"/>
                  </a:lnTo>
                  <a:lnTo>
                    <a:pt x="1035" y="35"/>
                  </a:lnTo>
                  <a:lnTo>
                    <a:pt x="1112" y="51"/>
                  </a:lnTo>
                  <a:lnTo>
                    <a:pt x="1185" y="79"/>
                  </a:lnTo>
                  <a:lnTo>
                    <a:pt x="1253" y="121"/>
                  </a:lnTo>
                  <a:lnTo>
                    <a:pt x="1322" y="176"/>
                  </a:lnTo>
                  <a:lnTo>
                    <a:pt x="1386" y="240"/>
                  </a:lnTo>
                  <a:lnTo>
                    <a:pt x="1448" y="318"/>
                  </a:lnTo>
                  <a:lnTo>
                    <a:pt x="1505" y="404"/>
                  </a:lnTo>
                  <a:lnTo>
                    <a:pt x="1558" y="496"/>
                  </a:lnTo>
                  <a:lnTo>
                    <a:pt x="1606" y="598"/>
                  </a:lnTo>
                  <a:lnTo>
                    <a:pt x="1651" y="704"/>
                  </a:lnTo>
                  <a:lnTo>
                    <a:pt x="1688" y="814"/>
                  </a:lnTo>
                  <a:lnTo>
                    <a:pt x="1721" y="931"/>
                  </a:lnTo>
                  <a:lnTo>
                    <a:pt x="1750" y="1048"/>
                  </a:lnTo>
                  <a:lnTo>
                    <a:pt x="1772" y="1167"/>
                  </a:lnTo>
                  <a:lnTo>
                    <a:pt x="1787" y="1288"/>
                  </a:lnTo>
                  <a:lnTo>
                    <a:pt x="1796" y="1407"/>
                  </a:lnTo>
                  <a:lnTo>
                    <a:pt x="1798" y="1524"/>
                  </a:lnTo>
                  <a:lnTo>
                    <a:pt x="1794" y="1646"/>
                  </a:lnTo>
                  <a:lnTo>
                    <a:pt x="1781" y="1760"/>
                  </a:lnTo>
                  <a:lnTo>
                    <a:pt x="1763" y="1868"/>
                  </a:lnTo>
                  <a:lnTo>
                    <a:pt x="1739" y="1968"/>
                  </a:lnTo>
                  <a:lnTo>
                    <a:pt x="1710" y="2060"/>
                  </a:lnTo>
                  <a:lnTo>
                    <a:pt x="1677" y="2146"/>
                  </a:lnTo>
                  <a:lnTo>
                    <a:pt x="1644" y="2223"/>
                  </a:lnTo>
                  <a:lnTo>
                    <a:pt x="1606" y="2294"/>
                  </a:lnTo>
                  <a:lnTo>
                    <a:pt x="1571" y="2358"/>
                  </a:lnTo>
                  <a:lnTo>
                    <a:pt x="1534" y="2413"/>
                  </a:lnTo>
                  <a:lnTo>
                    <a:pt x="1498" y="2459"/>
                  </a:lnTo>
                  <a:lnTo>
                    <a:pt x="1463" y="2499"/>
                  </a:lnTo>
                  <a:lnTo>
                    <a:pt x="1432" y="2528"/>
                  </a:lnTo>
                  <a:lnTo>
                    <a:pt x="1406" y="2550"/>
                  </a:lnTo>
                  <a:lnTo>
                    <a:pt x="1384" y="2563"/>
                  </a:lnTo>
                  <a:lnTo>
                    <a:pt x="1366" y="2568"/>
                  </a:lnTo>
                  <a:lnTo>
                    <a:pt x="1348" y="2563"/>
                  </a:lnTo>
                  <a:lnTo>
                    <a:pt x="1335" y="2548"/>
                  </a:lnTo>
                  <a:lnTo>
                    <a:pt x="1324" y="2523"/>
                  </a:lnTo>
                  <a:lnTo>
                    <a:pt x="1317" y="2490"/>
                  </a:lnTo>
                  <a:lnTo>
                    <a:pt x="1315" y="2451"/>
                  </a:lnTo>
                  <a:lnTo>
                    <a:pt x="1313" y="2404"/>
                  </a:lnTo>
                  <a:lnTo>
                    <a:pt x="1313" y="2356"/>
                  </a:lnTo>
                  <a:lnTo>
                    <a:pt x="1315" y="2301"/>
                  </a:lnTo>
                  <a:lnTo>
                    <a:pt x="1315" y="2246"/>
                  </a:lnTo>
                  <a:lnTo>
                    <a:pt x="1317" y="2186"/>
                  </a:lnTo>
                  <a:lnTo>
                    <a:pt x="1315" y="2155"/>
                  </a:lnTo>
                  <a:lnTo>
                    <a:pt x="1313" y="2122"/>
                  </a:lnTo>
                  <a:lnTo>
                    <a:pt x="1311" y="2084"/>
                  </a:lnTo>
                  <a:lnTo>
                    <a:pt x="1306" y="2047"/>
                  </a:lnTo>
                  <a:lnTo>
                    <a:pt x="1300" y="2007"/>
                  </a:lnTo>
                  <a:lnTo>
                    <a:pt x="1293" y="1968"/>
                  </a:lnTo>
                  <a:lnTo>
                    <a:pt x="1286" y="1932"/>
                  </a:lnTo>
                  <a:lnTo>
                    <a:pt x="1280" y="1897"/>
                  </a:lnTo>
                  <a:lnTo>
                    <a:pt x="1271" y="1864"/>
                  </a:lnTo>
                  <a:lnTo>
                    <a:pt x="1264" y="1837"/>
                  </a:lnTo>
                  <a:lnTo>
                    <a:pt x="1256" y="1815"/>
                  </a:lnTo>
                  <a:lnTo>
                    <a:pt x="1249" y="1798"/>
                  </a:lnTo>
                  <a:lnTo>
                    <a:pt x="1240" y="1789"/>
                  </a:lnTo>
                  <a:lnTo>
                    <a:pt x="1233" y="1789"/>
                  </a:lnTo>
                  <a:lnTo>
                    <a:pt x="1229" y="1796"/>
                  </a:lnTo>
                  <a:lnTo>
                    <a:pt x="1222" y="1813"/>
                  </a:lnTo>
                  <a:lnTo>
                    <a:pt x="1220" y="1842"/>
                  </a:lnTo>
                  <a:lnTo>
                    <a:pt x="1216" y="1882"/>
                  </a:lnTo>
                  <a:lnTo>
                    <a:pt x="1216" y="1934"/>
                  </a:lnTo>
                  <a:lnTo>
                    <a:pt x="1216" y="2001"/>
                  </a:lnTo>
                  <a:lnTo>
                    <a:pt x="1214" y="2100"/>
                  </a:lnTo>
                  <a:lnTo>
                    <a:pt x="1209" y="2188"/>
                  </a:lnTo>
                  <a:lnTo>
                    <a:pt x="1198" y="2268"/>
                  </a:lnTo>
                  <a:lnTo>
                    <a:pt x="1185" y="2338"/>
                  </a:lnTo>
                  <a:lnTo>
                    <a:pt x="1169" y="2400"/>
                  </a:lnTo>
                  <a:lnTo>
                    <a:pt x="1150" y="2453"/>
                  </a:lnTo>
                  <a:lnTo>
                    <a:pt x="1130" y="2497"/>
                  </a:lnTo>
                  <a:lnTo>
                    <a:pt x="1108" y="2534"/>
                  </a:lnTo>
                  <a:lnTo>
                    <a:pt x="1088" y="2565"/>
                  </a:lnTo>
                  <a:lnTo>
                    <a:pt x="1066" y="2590"/>
                  </a:lnTo>
                  <a:lnTo>
                    <a:pt x="1046" y="2607"/>
                  </a:lnTo>
                  <a:lnTo>
                    <a:pt x="1028" y="2621"/>
                  </a:lnTo>
                  <a:lnTo>
                    <a:pt x="1013" y="2629"/>
                  </a:lnTo>
                  <a:lnTo>
                    <a:pt x="999" y="2634"/>
                  </a:lnTo>
                  <a:lnTo>
                    <a:pt x="977" y="2629"/>
                  </a:lnTo>
                  <a:lnTo>
                    <a:pt x="951" y="2616"/>
                  </a:lnTo>
                  <a:lnTo>
                    <a:pt x="920" y="2590"/>
                  </a:lnTo>
                  <a:lnTo>
                    <a:pt x="887" y="2552"/>
                  </a:lnTo>
                  <a:lnTo>
                    <a:pt x="852" y="2506"/>
                  </a:lnTo>
                  <a:lnTo>
                    <a:pt x="816" y="2446"/>
                  </a:lnTo>
                  <a:lnTo>
                    <a:pt x="781" y="2376"/>
                  </a:lnTo>
                  <a:lnTo>
                    <a:pt x="748" y="2294"/>
                  </a:lnTo>
                  <a:lnTo>
                    <a:pt x="728" y="2232"/>
                  </a:lnTo>
                  <a:lnTo>
                    <a:pt x="713" y="2173"/>
                  </a:lnTo>
                  <a:lnTo>
                    <a:pt x="702" y="2115"/>
                  </a:lnTo>
                  <a:lnTo>
                    <a:pt x="693" y="2062"/>
                  </a:lnTo>
                  <a:lnTo>
                    <a:pt x="686" y="2014"/>
                  </a:lnTo>
                  <a:lnTo>
                    <a:pt x="682" y="1970"/>
                  </a:lnTo>
                  <a:lnTo>
                    <a:pt x="675" y="1932"/>
                  </a:lnTo>
                  <a:lnTo>
                    <a:pt x="668" y="1899"/>
                  </a:lnTo>
                  <a:lnTo>
                    <a:pt x="657" y="1875"/>
                  </a:lnTo>
                  <a:lnTo>
                    <a:pt x="644" y="1857"/>
                  </a:lnTo>
                  <a:lnTo>
                    <a:pt x="626" y="1848"/>
                  </a:lnTo>
                  <a:lnTo>
                    <a:pt x="615" y="1853"/>
                  </a:lnTo>
                  <a:lnTo>
                    <a:pt x="609" y="1868"/>
                  </a:lnTo>
                  <a:lnTo>
                    <a:pt x="604" y="1895"/>
                  </a:lnTo>
                  <a:lnTo>
                    <a:pt x="604" y="1930"/>
                  </a:lnTo>
                  <a:lnTo>
                    <a:pt x="607" y="1974"/>
                  </a:lnTo>
                  <a:lnTo>
                    <a:pt x="609" y="2025"/>
                  </a:lnTo>
                  <a:lnTo>
                    <a:pt x="615" y="2080"/>
                  </a:lnTo>
                  <a:lnTo>
                    <a:pt x="622" y="2140"/>
                  </a:lnTo>
                  <a:lnTo>
                    <a:pt x="631" y="2201"/>
                  </a:lnTo>
                  <a:lnTo>
                    <a:pt x="640" y="2265"/>
                  </a:lnTo>
                  <a:lnTo>
                    <a:pt x="649" y="2327"/>
                  </a:lnTo>
                  <a:lnTo>
                    <a:pt x="660" y="2391"/>
                  </a:lnTo>
                  <a:lnTo>
                    <a:pt x="668" y="2451"/>
                  </a:lnTo>
                  <a:lnTo>
                    <a:pt x="677" y="2506"/>
                  </a:lnTo>
                  <a:lnTo>
                    <a:pt x="688" y="2557"/>
                  </a:lnTo>
                  <a:lnTo>
                    <a:pt x="695" y="2601"/>
                  </a:lnTo>
                  <a:lnTo>
                    <a:pt x="702" y="2638"/>
                  </a:lnTo>
                  <a:lnTo>
                    <a:pt x="708" y="2667"/>
                  </a:lnTo>
                  <a:lnTo>
                    <a:pt x="710" y="2684"/>
                  </a:lnTo>
                  <a:lnTo>
                    <a:pt x="713" y="2691"/>
                  </a:lnTo>
                  <a:lnTo>
                    <a:pt x="708" y="2689"/>
                  </a:lnTo>
                  <a:lnTo>
                    <a:pt x="699" y="2684"/>
                  </a:lnTo>
                  <a:lnTo>
                    <a:pt x="682" y="2678"/>
                  </a:lnTo>
                  <a:lnTo>
                    <a:pt x="660" y="2669"/>
                  </a:lnTo>
                  <a:lnTo>
                    <a:pt x="635" y="2654"/>
                  </a:lnTo>
                  <a:lnTo>
                    <a:pt x="604" y="2636"/>
                  </a:lnTo>
                  <a:lnTo>
                    <a:pt x="569" y="2614"/>
                  </a:lnTo>
                  <a:lnTo>
                    <a:pt x="532" y="2590"/>
                  </a:lnTo>
                  <a:lnTo>
                    <a:pt x="492" y="2559"/>
                  </a:lnTo>
                  <a:lnTo>
                    <a:pt x="450" y="2523"/>
                  </a:lnTo>
                  <a:lnTo>
                    <a:pt x="408" y="2484"/>
                  </a:lnTo>
                  <a:lnTo>
                    <a:pt x="364" y="2437"/>
                  </a:lnTo>
                  <a:lnTo>
                    <a:pt x="320" y="2387"/>
                  </a:lnTo>
                  <a:lnTo>
                    <a:pt x="278" y="2329"/>
                  </a:lnTo>
                  <a:lnTo>
                    <a:pt x="234" y="2265"/>
                  </a:lnTo>
                  <a:lnTo>
                    <a:pt x="194" y="2197"/>
                  </a:lnTo>
                  <a:lnTo>
                    <a:pt x="156" y="2122"/>
                  </a:lnTo>
                  <a:lnTo>
                    <a:pt x="121" y="2038"/>
                  </a:lnTo>
                  <a:lnTo>
                    <a:pt x="88" y="1948"/>
                  </a:lnTo>
                  <a:lnTo>
                    <a:pt x="59" y="1851"/>
                  </a:lnTo>
                  <a:lnTo>
                    <a:pt x="35" y="1745"/>
                  </a:lnTo>
                  <a:lnTo>
                    <a:pt x="17" y="1632"/>
                  </a:lnTo>
                  <a:lnTo>
                    <a:pt x="4" y="1513"/>
                  </a:lnTo>
                  <a:lnTo>
                    <a:pt x="0" y="1383"/>
                  </a:lnTo>
                  <a:lnTo>
                    <a:pt x="0" y="1244"/>
                  </a:lnTo>
                  <a:lnTo>
                    <a:pt x="6" y="1103"/>
                  </a:lnTo>
                  <a:lnTo>
                    <a:pt x="20" y="971"/>
                  </a:lnTo>
                  <a:lnTo>
                    <a:pt x="35" y="851"/>
                  </a:lnTo>
                  <a:lnTo>
                    <a:pt x="57" y="741"/>
                  </a:lnTo>
                  <a:lnTo>
                    <a:pt x="81" y="640"/>
                  </a:lnTo>
                  <a:lnTo>
                    <a:pt x="110" y="549"/>
                  </a:lnTo>
                  <a:lnTo>
                    <a:pt x="139" y="468"/>
                  </a:lnTo>
                  <a:lnTo>
                    <a:pt x="172" y="395"/>
                  </a:lnTo>
                  <a:lnTo>
                    <a:pt x="207" y="329"/>
                  </a:lnTo>
                  <a:lnTo>
                    <a:pt x="242" y="271"/>
                  </a:lnTo>
                  <a:lnTo>
                    <a:pt x="278" y="221"/>
                  </a:lnTo>
                  <a:lnTo>
                    <a:pt x="315" y="176"/>
                  </a:lnTo>
                  <a:lnTo>
                    <a:pt x="351" y="139"/>
                  </a:lnTo>
                  <a:lnTo>
                    <a:pt x="388" y="108"/>
                  </a:lnTo>
                  <a:lnTo>
                    <a:pt x="421" y="82"/>
                  </a:lnTo>
                  <a:lnTo>
                    <a:pt x="454" y="60"/>
                  </a:lnTo>
                  <a:lnTo>
                    <a:pt x="485" y="42"/>
                  </a:lnTo>
                  <a:lnTo>
                    <a:pt x="514" y="29"/>
                  </a:lnTo>
                  <a:lnTo>
                    <a:pt x="540" y="18"/>
                  </a:lnTo>
                  <a:lnTo>
                    <a:pt x="562" y="11"/>
                  </a:lnTo>
                  <a:lnTo>
                    <a:pt x="580" y="4"/>
                  </a:lnTo>
                  <a:lnTo>
                    <a:pt x="593" y="2"/>
                  </a:lnTo>
                  <a:lnTo>
                    <a:pt x="60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3" name="Freeform 146"/>
            <p:cNvSpPr>
              <a:spLocks/>
            </p:cNvSpPr>
            <p:nvPr/>
          </p:nvSpPr>
          <p:spPr bwMode="auto">
            <a:xfrm>
              <a:off x="3224213" y="2517775"/>
              <a:ext cx="1271588" cy="3849688"/>
            </a:xfrm>
            <a:custGeom>
              <a:avLst/>
              <a:gdLst>
                <a:gd name="T0" fmla="*/ 4 w 801"/>
                <a:gd name="T1" fmla="*/ 3 h 2425"/>
                <a:gd name="T2" fmla="*/ 35 w 801"/>
                <a:gd name="T3" fmla="*/ 14 h 2425"/>
                <a:gd name="T4" fmla="*/ 95 w 801"/>
                <a:gd name="T5" fmla="*/ 38 h 2425"/>
                <a:gd name="T6" fmla="*/ 172 w 801"/>
                <a:gd name="T7" fmla="*/ 82 h 2425"/>
                <a:gd name="T8" fmla="*/ 265 w 801"/>
                <a:gd name="T9" fmla="*/ 148 h 2425"/>
                <a:gd name="T10" fmla="*/ 364 w 801"/>
                <a:gd name="T11" fmla="*/ 236 h 2425"/>
                <a:gd name="T12" fmla="*/ 468 w 801"/>
                <a:gd name="T13" fmla="*/ 355 h 2425"/>
                <a:gd name="T14" fmla="*/ 567 w 801"/>
                <a:gd name="T15" fmla="*/ 505 h 2425"/>
                <a:gd name="T16" fmla="*/ 657 w 801"/>
                <a:gd name="T17" fmla="*/ 693 h 2425"/>
                <a:gd name="T18" fmla="*/ 732 w 801"/>
                <a:gd name="T19" fmla="*/ 918 h 2425"/>
                <a:gd name="T20" fmla="*/ 785 w 801"/>
                <a:gd name="T21" fmla="*/ 1169 h 2425"/>
                <a:gd name="T22" fmla="*/ 801 w 801"/>
                <a:gd name="T23" fmla="*/ 1399 h 2425"/>
                <a:gd name="T24" fmla="*/ 788 w 801"/>
                <a:gd name="T25" fmla="*/ 1600 h 2425"/>
                <a:gd name="T26" fmla="*/ 750 w 801"/>
                <a:gd name="T27" fmla="*/ 1778 h 2425"/>
                <a:gd name="T28" fmla="*/ 695 w 801"/>
                <a:gd name="T29" fmla="*/ 1933 h 2425"/>
                <a:gd name="T30" fmla="*/ 627 w 801"/>
                <a:gd name="T31" fmla="*/ 2063 h 2425"/>
                <a:gd name="T32" fmla="*/ 551 w 801"/>
                <a:gd name="T33" fmla="*/ 2173 h 2425"/>
                <a:gd name="T34" fmla="*/ 474 w 801"/>
                <a:gd name="T35" fmla="*/ 2261 h 2425"/>
                <a:gd name="T36" fmla="*/ 404 w 801"/>
                <a:gd name="T37" fmla="*/ 2332 h 2425"/>
                <a:gd name="T38" fmla="*/ 342 w 801"/>
                <a:gd name="T39" fmla="*/ 2383 h 2425"/>
                <a:gd name="T40" fmla="*/ 298 w 801"/>
                <a:gd name="T41" fmla="*/ 2418 h 2425"/>
                <a:gd name="T42" fmla="*/ 278 w 801"/>
                <a:gd name="T43" fmla="*/ 2425 h 2425"/>
                <a:gd name="T44" fmla="*/ 284 w 801"/>
                <a:gd name="T45" fmla="*/ 2396 h 2425"/>
                <a:gd name="T46" fmla="*/ 309 w 801"/>
                <a:gd name="T47" fmla="*/ 2334 h 2425"/>
                <a:gd name="T48" fmla="*/ 346 w 801"/>
                <a:gd name="T49" fmla="*/ 2246 h 2425"/>
                <a:gd name="T50" fmla="*/ 393 w 801"/>
                <a:gd name="T51" fmla="*/ 2129 h 2425"/>
                <a:gd name="T52" fmla="*/ 439 w 801"/>
                <a:gd name="T53" fmla="*/ 1992 h 2425"/>
                <a:gd name="T54" fmla="*/ 485 w 801"/>
                <a:gd name="T55" fmla="*/ 1836 h 2425"/>
                <a:gd name="T56" fmla="*/ 521 w 801"/>
                <a:gd name="T57" fmla="*/ 1664 h 2425"/>
                <a:gd name="T58" fmla="*/ 543 w 801"/>
                <a:gd name="T59" fmla="*/ 1476 h 2425"/>
                <a:gd name="T60" fmla="*/ 545 w 801"/>
                <a:gd name="T61" fmla="*/ 1282 h 2425"/>
                <a:gd name="T62" fmla="*/ 523 w 801"/>
                <a:gd name="T63" fmla="*/ 1079 h 2425"/>
                <a:gd name="T64" fmla="*/ 461 w 801"/>
                <a:gd name="T65" fmla="*/ 821 h 2425"/>
                <a:gd name="T66" fmla="*/ 382 w 801"/>
                <a:gd name="T67" fmla="*/ 600 h 2425"/>
                <a:gd name="T68" fmla="*/ 291 w 801"/>
                <a:gd name="T69" fmla="*/ 419 h 2425"/>
                <a:gd name="T70" fmla="*/ 201 w 801"/>
                <a:gd name="T71" fmla="*/ 272 h 2425"/>
                <a:gd name="T72" fmla="*/ 117 w 801"/>
                <a:gd name="T73" fmla="*/ 159 h 2425"/>
                <a:gd name="T74" fmla="*/ 50 w 801"/>
                <a:gd name="T75" fmla="*/ 78 h 2425"/>
                <a:gd name="T76" fmla="*/ 9 w 801"/>
                <a:gd name="T77" fmla="*/ 27 h 2425"/>
                <a:gd name="T78" fmla="*/ 0 w 801"/>
                <a:gd name="T79" fmla="*/ 0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1" h="2425">
                  <a:moveTo>
                    <a:pt x="0" y="0"/>
                  </a:moveTo>
                  <a:lnTo>
                    <a:pt x="4" y="3"/>
                  </a:lnTo>
                  <a:lnTo>
                    <a:pt x="17" y="7"/>
                  </a:lnTo>
                  <a:lnTo>
                    <a:pt x="35" y="14"/>
                  </a:lnTo>
                  <a:lnTo>
                    <a:pt x="62" y="25"/>
                  </a:lnTo>
                  <a:lnTo>
                    <a:pt x="95" y="38"/>
                  </a:lnTo>
                  <a:lnTo>
                    <a:pt x="130" y="58"/>
                  </a:lnTo>
                  <a:lnTo>
                    <a:pt x="172" y="82"/>
                  </a:lnTo>
                  <a:lnTo>
                    <a:pt x="216" y="113"/>
                  </a:lnTo>
                  <a:lnTo>
                    <a:pt x="265" y="148"/>
                  </a:lnTo>
                  <a:lnTo>
                    <a:pt x="313" y="190"/>
                  </a:lnTo>
                  <a:lnTo>
                    <a:pt x="364" y="236"/>
                  </a:lnTo>
                  <a:lnTo>
                    <a:pt x="415" y="294"/>
                  </a:lnTo>
                  <a:lnTo>
                    <a:pt x="468" y="355"/>
                  </a:lnTo>
                  <a:lnTo>
                    <a:pt x="518" y="426"/>
                  </a:lnTo>
                  <a:lnTo>
                    <a:pt x="567" y="505"/>
                  </a:lnTo>
                  <a:lnTo>
                    <a:pt x="613" y="596"/>
                  </a:lnTo>
                  <a:lnTo>
                    <a:pt x="657" y="693"/>
                  </a:lnTo>
                  <a:lnTo>
                    <a:pt x="697" y="801"/>
                  </a:lnTo>
                  <a:lnTo>
                    <a:pt x="732" y="918"/>
                  </a:lnTo>
                  <a:lnTo>
                    <a:pt x="763" y="1046"/>
                  </a:lnTo>
                  <a:lnTo>
                    <a:pt x="785" y="1169"/>
                  </a:lnTo>
                  <a:lnTo>
                    <a:pt x="796" y="1289"/>
                  </a:lnTo>
                  <a:lnTo>
                    <a:pt x="801" y="1399"/>
                  </a:lnTo>
                  <a:lnTo>
                    <a:pt x="799" y="1502"/>
                  </a:lnTo>
                  <a:lnTo>
                    <a:pt x="788" y="1600"/>
                  </a:lnTo>
                  <a:lnTo>
                    <a:pt x="772" y="1692"/>
                  </a:lnTo>
                  <a:lnTo>
                    <a:pt x="750" y="1778"/>
                  </a:lnTo>
                  <a:lnTo>
                    <a:pt x="724" y="1858"/>
                  </a:lnTo>
                  <a:lnTo>
                    <a:pt x="695" y="1933"/>
                  </a:lnTo>
                  <a:lnTo>
                    <a:pt x="662" y="2001"/>
                  </a:lnTo>
                  <a:lnTo>
                    <a:pt x="627" y="2063"/>
                  </a:lnTo>
                  <a:lnTo>
                    <a:pt x="589" y="2120"/>
                  </a:lnTo>
                  <a:lnTo>
                    <a:pt x="551" y="2173"/>
                  </a:lnTo>
                  <a:lnTo>
                    <a:pt x="512" y="2219"/>
                  </a:lnTo>
                  <a:lnTo>
                    <a:pt x="474" y="2261"/>
                  </a:lnTo>
                  <a:lnTo>
                    <a:pt x="437" y="2299"/>
                  </a:lnTo>
                  <a:lnTo>
                    <a:pt x="404" y="2332"/>
                  </a:lnTo>
                  <a:lnTo>
                    <a:pt x="370" y="2361"/>
                  </a:lnTo>
                  <a:lnTo>
                    <a:pt x="342" y="2383"/>
                  </a:lnTo>
                  <a:lnTo>
                    <a:pt x="318" y="2402"/>
                  </a:lnTo>
                  <a:lnTo>
                    <a:pt x="298" y="2418"/>
                  </a:lnTo>
                  <a:lnTo>
                    <a:pt x="284" y="2425"/>
                  </a:lnTo>
                  <a:lnTo>
                    <a:pt x="278" y="2425"/>
                  </a:lnTo>
                  <a:lnTo>
                    <a:pt x="278" y="2414"/>
                  </a:lnTo>
                  <a:lnTo>
                    <a:pt x="284" y="2396"/>
                  </a:lnTo>
                  <a:lnTo>
                    <a:pt x="295" y="2369"/>
                  </a:lnTo>
                  <a:lnTo>
                    <a:pt x="309" y="2334"/>
                  </a:lnTo>
                  <a:lnTo>
                    <a:pt x="326" y="2292"/>
                  </a:lnTo>
                  <a:lnTo>
                    <a:pt x="346" y="2246"/>
                  </a:lnTo>
                  <a:lnTo>
                    <a:pt x="368" y="2191"/>
                  </a:lnTo>
                  <a:lnTo>
                    <a:pt x="393" y="2129"/>
                  </a:lnTo>
                  <a:lnTo>
                    <a:pt x="415" y="2063"/>
                  </a:lnTo>
                  <a:lnTo>
                    <a:pt x="439" y="1992"/>
                  </a:lnTo>
                  <a:lnTo>
                    <a:pt x="463" y="1915"/>
                  </a:lnTo>
                  <a:lnTo>
                    <a:pt x="485" y="1836"/>
                  </a:lnTo>
                  <a:lnTo>
                    <a:pt x="503" y="1752"/>
                  </a:lnTo>
                  <a:lnTo>
                    <a:pt x="521" y="1664"/>
                  </a:lnTo>
                  <a:lnTo>
                    <a:pt x="534" y="1571"/>
                  </a:lnTo>
                  <a:lnTo>
                    <a:pt x="543" y="1476"/>
                  </a:lnTo>
                  <a:lnTo>
                    <a:pt x="547" y="1381"/>
                  </a:lnTo>
                  <a:lnTo>
                    <a:pt x="545" y="1282"/>
                  </a:lnTo>
                  <a:lnTo>
                    <a:pt x="538" y="1180"/>
                  </a:lnTo>
                  <a:lnTo>
                    <a:pt x="523" y="1079"/>
                  </a:lnTo>
                  <a:lnTo>
                    <a:pt x="494" y="944"/>
                  </a:lnTo>
                  <a:lnTo>
                    <a:pt x="461" y="821"/>
                  </a:lnTo>
                  <a:lnTo>
                    <a:pt x="423" y="706"/>
                  </a:lnTo>
                  <a:lnTo>
                    <a:pt x="382" y="600"/>
                  </a:lnTo>
                  <a:lnTo>
                    <a:pt x="337" y="505"/>
                  </a:lnTo>
                  <a:lnTo>
                    <a:pt x="291" y="419"/>
                  </a:lnTo>
                  <a:lnTo>
                    <a:pt x="245" y="340"/>
                  </a:lnTo>
                  <a:lnTo>
                    <a:pt x="201" y="272"/>
                  </a:lnTo>
                  <a:lnTo>
                    <a:pt x="156" y="212"/>
                  </a:lnTo>
                  <a:lnTo>
                    <a:pt x="117" y="159"/>
                  </a:lnTo>
                  <a:lnTo>
                    <a:pt x="81" y="115"/>
                  </a:lnTo>
                  <a:lnTo>
                    <a:pt x="50" y="78"/>
                  </a:lnTo>
                  <a:lnTo>
                    <a:pt x="26" y="49"/>
                  </a:lnTo>
                  <a:lnTo>
                    <a:pt x="9" y="27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4" name="Freeform 147"/>
            <p:cNvSpPr>
              <a:spLocks/>
            </p:cNvSpPr>
            <p:nvPr/>
          </p:nvSpPr>
          <p:spPr bwMode="auto">
            <a:xfrm>
              <a:off x="3709988" y="2587625"/>
              <a:ext cx="1143000" cy="2946400"/>
            </a:xfrm>
            <a:custGeom>
              <a:avLst/>
              <a:gdLst>
                <a:gd name="T0" fmla="*/ 20 w 720"/>
                <a:gd name="T1" fmla="*/ 0 h 1856"/>
                <a:gd name="T2" fmla="*/ 56 w 720"/>
                <a:gd name="T3" fmla="*/ 14 h 1856"/>
                <a:gd name="T4" fmla="*/ 117 w 720"/>
                <a:gd name="T5" fmla="*/ 45 h 1856"/>
                <a:gd name="T6" fmla="*/ 199 w 720"/>
                <a:gd name="T7" fmla="*/ 97 h 1856"/>
                <a:gd name="T8" fmla="*/ 296 w 720"/>
                <a:gd name="T9" fmla="*/ 172 h 1856"/>
                <a:gd name="T10" fmla="*/ 398 w 720"/>
                <a:gd name="T11" fmla="*/ 278 h 1856"/>
                <a:gd name="T12" fmla="*/ 497 w 720"/>
                <a:gd name="T13" fmla="*/ 417 h 1856"/>
                <a:gd name="T14" fmla="*/ 588 w 720"/>
                <a:gd name="T15" fmla="*/ 594 h 1856"/>
                <a:gd name="T16" fmla="*/ 663 w 720"/>
                <a:gd name="T17" fmla="*/ 810 h 1856"/>
                <a:gd name="T18" fmla="*/ 709 w 720"/>
                <a:gd name="T19" fmla="*/ 1035 h 1856"/>
                <a:gd name="T20" fmla="*/ 720 w 720"/>
                <a:gd name="T21" fmla="*/ 1231 h 1856"/>
                <a:gd name="T22" fmla="*/ 707 w 720"/>
                <a:gd name="T23" fmla="*/ 1401 h 1856"/>
                <a:gd name="T24" fmla="*/ 674 w 720"/>
                <a:gd name="T25" fmla="*/ 1545 h 1856"/>
                <a:gd name="T26" fmla="*/ 632 w 720"/>
                <a:gd name="T27" fmla="*/ 1659 h 1856"/>
                <a:gd name="T28" fmla="*/ 588 w 720"/>
                <a:gd name="T29" fmla="*/ 1750 h 1856"/>
                <a:gd name="T30" fmla="*/ 548 w 720"/>
                <a:gd name="T31" fmla="*/ 1811 h 1856"/>
                <a:gd name="T32" fmla="*/ 521 w 720"/>
                <a:gd name="T33" fmla="*/ 1847 h 1856"/>
                <a:gd name="T34" fmla="*/ 513 w 720"/>
                <a:gd name="T35" fmla="*/ 1853 h 1856"/>
                <a:gd name="T36" fmla="*/ 521 w 720"/>
                <a:gd name="T37" fmla="*/ 1816 h 1856"/>
                <a:gd name="T38" fmla="*/ 537 w 720"/>
                <a:gd name="T39" fmla="*/ 1736 h 1856"/>
                <a:gd name="T40" fmla="*/ 559 w 720"/>
                <a:gd name="T41" fmla="*/ 1622 h 1856"/>
                <a:gd name="T42" fmla="*/ 577 w 720"/>
                <a:gd name="T43" fmla="*/ 1483 h 1856"/>
                <a:gd name="T44" fmla="*/ 592 w 720"/>
                <a:gd name="T45" fmla="*/ 1324 h 1856"/>
                <a:gd name="T46" fmla="*/ 594 w 720"/>
                <a:gd name="T47" fmla="*/ 1154 h 1856"/>
                <a:gd name="T48" fmla="*/ 583 w 720"/>
                <a:gd name="T49" fmla="*/ 978 h 1856"/>
                <a:gd name="T50" fmla="*/ 552 w 720"/>
                <a:gd name="T51" fmla="*/ 806 h 1856"/>
                <a:gd name="T52" fmla="*/ 495 w 720"/>
                <a:gd name="T53" fmla="*/ 642 h 1856"/>
                <a:gd name="T54" fmla="*/ 393 w 720"/>
                <a:gd name="T55" fmla="*/ 453 h 1856"/>
                <a:gd name="T56" fmla="*/ 285 w 720"/>
                <a:gd name="T57" fmla="*/ 305 h 1856"/>
                <a:gd name="T58" fmla="*/ 181 w 720"/>
                <a:gd name="T59" fmla="*/ 192 h 1856"/>
                <a:gd name="T60" fmla="*/ 93 w 720"/>
                <a:gd name="T61" fmla="*/ 111 h 1856"/>
                <a:gd name="T62" fmla="*/ 29 w 720"/>
                <a:gd name="T63" fmla="*/ 53 h 1856"/>
                <a:gd name="T64" fmla="*/ 0 w 720"/>
                <a:gd name="T65" fmla="*/ 18 h 1856"/>
                <a:gd name="T66" fmla="*/ 16 w 720"/>
                <a:gd name="T67" fmla="*/ 0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0" h="1856">
                  <a:moveTo>
                    <a:pt x="16" y="0"/>
                  </a:moveTo>
                  <a:lnTo>
                    <a:pt x="20" y="0"/>
                  </a:lnTo>
                  <a:lnTo>
                    <a:pt x="34" y="7"/>
                  </a:lnTo>
                  <a:lnTo>
                    <a:pt x="56" y="14"/>
                  </a:lnTo>
                  <a:lnTo>
                    <a:pt x="82" y="27"/>
                  </a:lnTo>
                  <a:lnTo>
                    <a:pt x="117" y="45"/>
                  </a:lnTo>
                  <a:lnTo>
                    <a:pt x="157" y="69"/>
                  </a:lnTo>
                  <a:lnTo>
                    <a:pt x="199" y="97"/>
                  </a:lnTo>
                  <a:lnTo>
                    <a:pt x="248" y="131"/>
                  </a:lnTo>
                  <a:lnTo>
                    <a:pt x="296" y="172"/>
                  </a:lnTo>
                  <a:lnTo>
                    <a:pt x="347" y="223"/>
                  </a:lnTo>
                  <a:lnTo>
                    <a:pt x="398" y="278"/>
                  </a:lnTo>
                  <a:lnTo>
                    <a:pt x="449" y="345"/>
                  </a:lnTo>
                  <a:lnTo>
                    <a:pt x="497" y="417"/>
                  </a:lnTo>
                  <a:lnTo>
                    <a:pt x="543" y="501"/>
                  </a:lnTo>
                  <a:lnTo>
                    <a:pt x="588" y="594"/>
                  </a:lnTo>
                  <a:lnTo>
                    <a:pt x="627" y="697"/>
                  </a:lnTo>
                  <a:lnTo>
                    <a:pt x="663" y="810"/>
                  </a:lnTo>
                  <a:lnTo>
                    <a:pt x="691" y="927"/>
                  </a:lnTo>
                  <a:lnTo>
                    <a:pt x="709" y="1035"/>
                  </a:lnTo>
                  <a:lnTo>
                    <a:pt x="718" y="1136"/>
                  </a:lnTo>
                  <a:lnTo>
                    <a:pt x="720" y="1231"/>
                  </a:lnTo>
                  <a:lnTo>
                    <a:pt x="716" y="1320"/>
                  </a:lnTo>
                  <a:lnTo>
                    <a:pt x="707" y="1401"/>
                  </a:lnTo>
                  <a:lnTo>
                    <a:pt x="691" y="1476"/>
                  </a:lnTo>
                  <a:lnTo>
                    <a:pt x="674" y="1545"/>
                  </a:lnTo>
                  <a:lnTo>
                    <a:pt x="654" y="1606"/>
                  </a:lnTo>
                  <a:lnTo>
                    <a:pt x="632" y="1659"/>
                  </a:lnTo>
                  <a:lnTo>
                    <a:pt x="610" y="1708"/>
                  </a:lnTo>
                  <a:lnTo>
                    <a:pt x="588" y="1750"/>
                  </a:lnTo>
                  <a:lnTo>
                    <a:pt x="565" y="1783"/>
                  </a:lnTo>
                  <a:lnTo>
                    <a:pt x="548" y="1811"/>
                  </a:lnTo>
                  <a:lnTo>
                    <a:pt x="532" y="1833"/>
                  </a:lnTo>
                  <a:lnTo>
                    <a:pt x="521" y="1847"/>
                  </a:lnTo>
                  <a:lnTo>
                    <a:pt x="515" y="1856"/>
                  </a:lnTo>
                  <a:lnTo>
                    <a:pt x="513" y="1853"/>
                  </a:lnTo>
                  <a:lnTo>
                    <a:pt x="515" y="1840"/>
                  </a:lnTo>
                  <a:lnTo>
                    <a:pt x="521" y="1816"/>
                  </a:lnTo>
                  <a:lnTo>
                    <a:pt x="528" y="1781"/>
                  </a:lnTo>
                  <a:lnTo>
                    <a:pt x="537" y="1736"/>
                  </a:lnTo>
                  <a:lnTo>
                    <a:pt x="548" y="1683"/>
                  </a:lnTo>
                  <a:lnTo>
                    <a:pt x="559" y="1622"/>
                  </a:lnTo>
                  <a:lnTo>
                    <a:pt x="568" y="1556"/>
                  </a:lnTo>
                  <a:lnTo>
                    <a:pt x="577" y="1483"/>
                  </a:lnTo>
                  <a:lnTo>
                    <a:pt x="585" y="1406"/>
                  </a:lnTo>
                  <a:lnTo>
                    <a:pt x="592" y="1324"/>
                  </a:lnTo>
                  <a:lnTo>
                    <a:pt x="594" y="1240"/>
                  </a:lnTo>
                  <a:lnTo>
                    <a:pt x="594" y="1154"/>
                  </a:lnTo>
                  <a:lnTo>
                    <a:pt x="592" y="1066"/>
                  </a:lnTo>
                  <a:lnTo>
                    <a:pt x="583" y="978"/>
                  </a:lnTo>
                  <a:lnTo>
                    <a:pt x="570" y="892"/>
                  </a:lnTo>
                  <a:lnTo>
                    <a:pt x="552" y="806"/>
                  </a:lnTo>
                  <a:lnTo>
                    <a:pt x="526" y="722"/>
                  </a:lnTo>
                  <a:lnTo>
                    <a:pt x="495" y="642"/>
                  </a:lnTo>
                  <a:lnTo>
                    <a:pt x="444" y="543"/>
                  </a:lnTo>
                  <a:lnTo>
                    <a:pt x="393" y="453"/>
                  </a:lnTo>
                  <a:lnTo>
                    <a:pt x="338" y="375"/>
                  </a:lnTo>
                  <a:lnTo>
                    <a:pt x="285" y="305"/>
                  </a:lnTo>
                  <a:lnTo>
                    <a:pt x="232" y="245"/>
                  </a:lnTo>
                  <a:lnTo>
                    <a:pt x="181" y="192"/>
                  </a:lnTo>
                  <a:lnTo>
                    <a:pt x="135" y="148"/>
                  </a:lnTo>
                  <a:lnTo>
                    <a:pt x="93" y="111"/>
                  </a:lnTo>
                  <a:lnTo>
                    <a:pt x="58" y="80"/>
                  </a:lnTo>
                  <a:lnTo>
                    <a:pt x="29" y="53"/>
                  </a:lnTo>
                  <a:lnTo>
                    <a:pt x="9" y="34"/>
                  </a:lnTo>
                  <a:lnTo>
                    <a:pt x="0" y="18"/>
                  </a:lnTo>
                  <a:lnTo>
                    <a:pt x="3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5" name="Freeform 148"/>
            <p:cNvSpPr>
              <a:spLocks/>
            </p:cNvSpPr>
            <p:nvPr/>
          </p:nvSpPr>
          <p:spPr bwMode="auto">
            <a:xfrm>
              <a:off x="631825" y="4594225"/>
              <a:ext cx="3635375" cy="1314450"/>
            </a:xfrm>
            <a:custGeom>
              <a:avLst/>
              <a:gdLst>
                <a:gd name="T0" fmla="*/ 2220 w 2290"/>
                <a:gd name="T1" fmla="*/ 51 h 828"/>
                <a:gd name="T2" fmla="*/ 2290 w 2290"/>
                <a:gd name="T3" fmla="*/ 230 h 828"/>
                <a:gd name="T4" fmla="*/ 2180 w 2290"/>
                <a:gd name="T5" fmla="*/ 468 h 828"/>
                <a:gd name="T6" fmla="*/ 1988 w 2290"/>
                <a:gd name="T7" fmla="*/ 629 h 828"/>
                <a:gd name="T8" fmla="*/ 1887 w 2290"/>
                <a:gd name="T9" fmla="*/ 656 h 828"/>
                <a:gd name="T10" fmla="*/ 1858 w 2290"/>
                <a:gd name="T11" fmla="*/ 574 h 828"/>
                <a:gd name="T12" fmla="*/ 1798 w 2290"/>
                <a:gd name="T13" fmla="*/ 567 h 828"/>
                <a:gd name="T14" fmla="*/ 1734 w 2290"/>
                <a:gd name="T15" fmla="*/ 618 h 828"/>
                <a:gd name="T16" fmla="*/ 1747 w 2290"/>
                <a:gd name="T17" fmla="*/ 708 h 828"/>
                <a:gd name="T18" fmla="*/ 1624 w 2290"/>
                <a:gd name="T19" fmla="*/ 764 h 828"/>
                <a:gd name="T20" fmla="*/ 1350 w 2290"/>
                <a:gd name="T21" fmla="*/ 821 h 828"/>
                <a:gd name="T22" fmla="*/ 1238 w 2290"/>
                <a:gd name="T23" fmla="*/ 828 h 828"/>
                <a:gd name="T24" fmla="*/ 1216 w 2290"/>
                <a:gd name="T25" fmla="*/ 819 h 828"/>
                <a:gd name="T26" fmla="*/ 1211 w 2290"/>
                <a:gd name="T27" fmla="*/ 761 h 828"/>
                <a:gd name="T28" fmla="*/ 1156 w 2290"/>
                <a:gd name="T29" fmla="*/ 717 h 828"/>
                <a:gd name="T30" fmla="*/ 1088 w 2290"/>
                <a:gd name="T31" fmla="*/ 722 h 828"/>
                <a:gd name="T32" fmla="*/ 1077 w 2290"/>
                <a:gd name="T33" fmla="*/ 792 h 828"/>
                <a:gd name="T34" fmla="*/ 1028 w 2290"/>
                <a:gd name="T35" fmla="*/ 828 h 828"/>
                <a:gd name="T36" fmla="*/ 845 w 2290"/>
                <a:gd name="T37" fmla="*/ 808 h 828"/>
                <a:gd name="T38" fmla="*/ 715 w 2290"/>
                <a:gd name="T39" fmla="*/ 794 h 828"/>
                <a:gd name="T40" fmla="*/ 697 w 2290"/>
                <a:gd name="T41" fmla="*/ 768 h 828"/>
                <a:gd name="T42" fmla="*/ 701 w 2290"/>
                <a:gd name="T43" fmla="*/ 673 h 828"/>
                <a:gd name="T44" fmla="*/ 617 w 2290"/>
                <a:gd name="T45" fmla="*/ 664 h 828"/>
                <a:gd name="T46" fmla="*/ 595 w 2290"/>
                <a:gd name="T47" fmla="*/ 662 h 828"/>
                <a:gd name="T48" fmla="*/ 576 w 2290"/>
                <a:gd name="T49" fmla="*/ 678 h 828"/>
                <a:gd name="T50" fmla="*/ 553 w 2290"/>
                <a:gd name="T51" fmla="*/ 742 h 828"/>
                <a:gd name="T52" fmla="*/ 450 w 2290"/>
                <a:gd name="T53" fmla="*/ 719 h 828"/>
                <a:gd name="T54" fmla="*/ 220 w 2290"/>
                <a:gd name="T55" fmla="*/ 605 h 828"/>
                <a:gd name="T56" fmla="*/ 41 w 2290"/>
                <a:gd name="T57" fmla="*/ 446 h 828"/>
                <a:gd name="T58" fmla="*/ 11 w 2290"/>
                <a:gd name="T59" fmla="*/ 223 h 828"/>
                <a:gd name="T60" fmla="*/ 116 w 2290"/>
                <a:gd name="T61" fmla="*/ 82 h 828"/>
                <a:gd name="T62" fmla="*/ 209 w 2290"/>
                <a:gd name="T63" fmla="*/ 89 h 828"/>
                <a:gd name="T64" fmla="*/ 180 w 2290"/>
                <a:gd name="T65" fmla="*/ 150 h 828"/>
                <a:gd name="T66" fmla="*/ 236 w 2290"/>
                <a:gd name="T67" fmla="*/ 236 h 828"/>
                <a:gd name="T68" fmla="*/ 375 w 2290"/>
                <a:gd name="T69" fmla="*/ 281 h 828"/>
                <a:gd name="T70" fmla="*/ 377 w 2290"/>
                <a:gd name="T71" fmla="*/ 333 h 828"/>
                <a:gd name="T72" fmla="*/ 419 w 2290"/>
                <a:gd name="T73" fmla="*/ 384 h 828"/>
                <a:gd name="T74" fmla="*/ 547 w 2290"/>
                <a:gd name="T75" fmla="*/ 411 h 828"/>
                <a:gd name="T76" fmla="*/ 558 w 2290"/>
                <a:gd name="T77" fmla="*/ 351 h 828"/>
                <a:gd name="T78" fmla="*/ 620 w 2290"/>
                <a:gd name="T79" fmla="*/ 307 h 828"/>
                <a:gd name="T80" fmla="*/ 794 w 2290"/>
                <a:gd name="T81" fmla="*/ 325 h 828"/>
                <a:gd name="T82" fmla="*/ 840 w 2290"/>
                <a:gd name="T83" fmla="*/ 351 h 828"/>
                <a:gd name="T84" fmla="*/ 843 w 2290"/>
                <a:gd name="T85" fmla="*/ 464 h 828"/>
                <a:gd name="T86" fmla="*/ 955 w 2290"/>
                <a:gd name="T87" fmla="*/ 479 h 828"/>
                <a:gd name="T88" fmla="*/ 995 w 2290"/>
                <a:gd name="T89" fmla="*/ 453 h 828"/>
                <a:gd name="T90" fmla="*/ 984 w 2290"/>
                <a:gd name="T91" fmla="*/ 349 h 828"/>
                <a:gd name="T92" fmla="*/ 1081 w 2290"/>
                <a:gd name="T93" fmla="*/ 331 h 828"/>
                <a:gd name="T94" fmla="*/ 1275 w 2290"/>
                <a:gd name="T95" fmla="*/ 327 h 828"/>
                <a:gd name="T96" fmla="*/ 1304 w 2290"/>
                <a:gd name="T97" fmla="*/ 378 h 828"/>
                <a:gd name="T98" fmla="*/ 1350 w 2290"/>
                <a:gd name="T99" fmla="*/ 444 h 828"/>
                <a:gd name="T100" fmla="*/ 1467 w 2290"/>
                <a:gd name="T101" fmla="*/ 415 h 828"/>
                <a:gd name="T102" fmla="*/ 1463 w 2290"/>
                <a:gd name="T103" fmla="*/ 360 h 828"/>
                <a:gd name="T104" fmla="*/ 1527 w 2290"/>
                <a:gd name="T105" fmla="*/ 296 h 828"/>
                <a:gd name="T106" fmla="*/ 1683 w 2290"/>
                <a:gd name="T107" fmla="*/ 261 h 828"/>
                <a:gd name="T108" fmla="*/ 1719 w 2290"/>
                <a:gd name="T109" fmla="*/ 309 h 828"/>
                <a:gd name="T110" fmla="*/ 1761 w 2290"/>
                <a:gd name="T111" fmla="*/ 364 h 828"/>
                <a:gd name="T112" fmla="*/ 1862 w 2290"/>
                <a:gd name="T113" fmla="*/ 338 h 828"/>
                <a:gd name="T114" fmla="*/ 1842 w 2290"/>
                <a:gd name="T115" fmla="*/ 298 h 828"/>
                <a:gd name="T116" fmla="*/ 1867 w 2290"/>
                <a:gd name="T117" fmla="*/ 225 h 828"/>
                <a:gd name="T118" fmla="*/ 1997 w 2290"/>
                <a:gd name="T119" fmla="*/ 181 h 828"/>
                <a:gd name="T120" fmla="*/ 2076 w 2290"/>
                <a:gd name="T121" fmla="*/ 6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90" h="828">
                  <a:moveTo>
                    <a:pt x="2169" y="0"/>
                  </a:moveTo>
                  <a:lnTo>
                    <a:pt x="2173" y="3"/>
                  </a:lnTo>
                  <a:lnTo>
                    <a:pt x="2184" y="14"/>
                  </a:lnTo>
                  <a:lnTo>
                    <a:pt x="2200" y="29"/>
                  </a:lnTo>
                  <a:lnTo>
                    <a:pt x="2220" y="51"/>
                  </a:lnTo>
                  <a:lnTo>
                    <a:pt x="2240" y="78"/>
                  </a:lnTo>
                  <a:lnTo>
                    <a:pt x="2260" y="108"/>
                  </a:lnTo>
                  <a:lnTo>
                    <a:pt x="2275" y="146"/>
                  </a:lnTo>
                  <a:lnTo>
                    <a:pt x="2286" y="186"/>
                  </a:lnTo>
                  <a:lnTo>
                    <a:pt x="2290" y="230"/>
                  </a:lnTo>
                  <a:lnTo>
                    <a:pt x="2286" y="278"/>
                  </a:lnTo>
                  <a:lnTo>
                    <a:pt x="2271" y="331"/>
                  </a:lnTo>
                  <a:lnTo>
                    <a:pt x="2246" y="380"/>
                  </a:lnTo>
                  <a:lnTo>
                    <a:pt x="2215" y="426"/>
                  </a:lnTo>
                  <a:lnTo>
                    <a:pt x="2180" y="468"/>
                  </a:lnTo>
                  <a:lnTo>
                    <a:pt x="2143" y="508"/>
                  </a:lnTo>
                  <a:lnTo>
                    <a:pt x="2103" y="545"/>
                  </a:lnTo>
                  <a:lnTo>
                    <a:pt x="2063" y="578"/>
                  </a:lnTo>
                  <a:lnTo>
                    <a:pt x="2023" y="605"/>
                  </a:lnTo>
                  <a:lnTo>
                    <a:pt x="1988" y="629"/>
                  </a:lnTo>
                  <a:lnTo>
                    <a:pt x="1955" y="647"/>
                  </a:lnTo>
                  <a:lnTo>
                    <a:pt x="1931" y="660"/>
                  </a:lnTo>
                  <a:lnTo>
                    <a:pt x="1911" y="667"/>
                  </a:lnTo>
                  <a:lnTo>
                    <a:pt x="1900" y="667"/>
                  </a:lnTo>
                  <a:lnTo>
                    <a:pt x="1887" y="656"/>
                  </a:lnTo>
                  <a:lnTo>
                    <a:pt x="1878" y="640"/>
                  </a:lnTo>
                  <a:lnTo>
                    <a:pt x="1871" y="620"/>
                  </a:lnTo>
                  <a:lnTo>
                    <a:pt x="1864" y="600"/>
                  </a:lnTo>
                  <a:lnTo>
                    <a:pt x="1860" y="585"/>
                  </a:lnTo>
                  <a:lnTo>
                    <a:pt x="1858" y="574"/>
                  </a:lnTo>
                  <a:lnTo>
                    <a:pt x="1853" y="565"/>
                  </a:lnTo>
                  <a:lnTo>
                    <a:pt x="1845" y="561"/>
                  </a:lnTo>
                  <a:lnTo>
                    <a:pt x="1831" y="561"/>
                  </a:lnTo>
                  <a:lnTo>
                    <a:pt x="1816" y="563"/>
                  </a:lnTo>
                  <a:lnTo>
                    <a:pt x="1798" y="567"/>
                  </a:lnTo>
                  <a:lnTo>
                    <a:pt x="1778" y="574"/>
                  </a:lnTo>
                  <a:lnTo>
                    <a:pt x="1759" y="583"/>
                  </a:lnTo>
                  <a:lnTo>
                    <a:pt x="1743" y="592"/>
                  </a:lnTo>
                  <a:lnTo>
                    <a:pt x="1734" y="605"/>
                  </a:lnTo>
                  <a:lnTo>
                    <a:pt x="1734" y="618"/>
                  </a:lnTo>
                  <a:lnTo>
                    <a:pt x="1741" y="636"/>
                  </a:lnTo>
                  <a:lnTo>
                    <a:pt x="1745" y="653"/>
                  </a:lnTo>
                  <a:lnTo>
                    <a:pt x="1750" y="673"/>
                  </a:lnTo>
                  <a:lnTo>
                    <a:pt x="1750" y="691"/>
                  </a:lnTo>
                  <a:lnTo>
                    <a:pt x="1747" y="708"/>
                  </a:lnTo>
                  <a:lnTo>
                    <a:pt x="1736" y="724"/>
                  </a:lnTo>
                  <a:lnTo>
                    <a:pt x="1719" y="735"/>
                  </a:lnTo>
                  <a:lnTo>
                    <a:pt x="1697" y="742"/>
                  </a:lnTo>
                  <a:lnTo>
                    <a:pt x="1666" y="753"/>
                  </a:lnTo>
                  <a:lnTo>
                    <a:pt x="1624" y="764"/>
                  </a:lnTo>
                  <a:lnTo>
                    <a:pt x="1575" y="777"/>
                  </a:lnTo>
                  <a:lnTo>
                    <a:pt x="1522" y="790"/>
                  </a:lnTo>
                  <a:lnTo>
                    <a:pt x="1465" y="801"/>
                  </a:lnTo>
                  <a:lnTo>
                    <a:pt x="1408" y="812"/>
                  </a:lnTo>
                  <a:lnTo>
                    <a:pt x="1350" y="821"/>
                  </a:lnTo>
                  <a:lnTo>
                    <a:pt x="1295" y="825"/>
                  </a:lnTo>
                  <a:lnTo>
                    <a:pt x="1244" y="828"/>
                  </a:lnTo>
                  <a:lnTo>
                    <a:pt x="1242" y="828"/>
                  </a:lnTo>
                  <a:lnTo>
                    <a:pt x="1240" y="828"/>
                  </a:lnTo>
                  <a:lnTo>
                    <a:pt x="1238" y="828"/>
                  </a:lnTo>
                  <a:lnTo>
                    <a:pt x="1233" y="828"/>
                  </a:lnTo>
                  <a:lnTo>
                    <a:pt x="1229" y="828"/>
                  </a:lnTo>
                  <a:lnTo>
                    <a:pt x="1224" y="825"/>
                  </a:lnTo>
                  <a:lnTo>
                    <a:pt x="1220" y="823"/>
                  </a:lnTo>
                  <a:lnTo>
                    <a:pt x="1216" y="819"/>
                  </a:lnTo>
                  <a:lnTo>
                    <a:pt x="1213" y="814"/>
                  </a:lnTo>
                  <a:lnTo>
                    <a:pt x="1211" y="808"/>
                  </a:lnTo>
                  <a:lnTo>
                    <a:pt x="1209" y="799"/>
                  </a:lnTo>
                  <a:lnTo>
                    <a:pt x="1211" y="781"/>
                  </a:lnTo>
                  <a:lnTo>
                    <a:pt x="1211" y="761"/>
                  </a:lnTo>
                  <a:lnTo>
                    <a:pt x="1209" y="744"/>
                  </a:lnTo>
                  <a:lnTo>
                    <a:pt x="1205" y="731"/>
                  </a:lnTo>
                  <a:lnTo>
                    <a:pt x="1196" y="722"/>
                  </a:lnTo>
                  <a:lnTo>
                    <a:pt x="1180" y="717"/>
                  </a:lnTo>
                  <a:lnTo>
                    <a:pt x="1156" y="717"/>
                  </a:lnTo>
                  <a:lnTo>
                    <a:pt x="1132" y="717"/>
                  </a:lnTo>
                  <a:lnTo>
                    <a:pt x="1110" y="719"/>
                  </a:lnTo>
                  <a:lnTo>
                    <a:pt x="1096" y="719"/>
                  </a:lnTo>
                  <a:lnTo>
                    <a:pt x="1090" y="719"/>
                  </a:lnTo>
                  <a:lnTo>
                    <a:pt x="1088" y="722"/>
                  </a:lnTo>
                  <a:lnTo>
                    <a:pt x="1083" y="726"/>
                  </a:lnTo>
                  <a:lnTo>
                    <a:pt x="1077" y="737"/>
                  </a:lnTo>
                  <a:lnTo>
                    <a:pt x="1074" y="757"/>
                  </a:lnTo>
                  <a:lnTo>
                    <a:pt x="1077" y="775"/>
                  </a:lnTo>
                  <a:lnTo>
                    <a:pt x="1077" y="792"/>
                  </a:lnTo>
                  <a:lnTo>
                    <a:pt x="1077" y="808"/>
                  </a:lnTo>
                  <a:lnTo>
                    <a:pt x="1072" y="819"/>
                  </a:lnTo>
                  <a:lnTo>
                    <a:pt x="1063" y="825"/>
                  </a:lnTo>
                  <a:lnTo>
                    <a:pt x="1046" y="828"/>
                  </a:lnTo>
                  <a:lnTo>
                    <a:pt x="1028" y="828"/>
                  </a:lnTo>
                  <a:lnTo>
                    <a:pt x="1002" y="823"/>
                  </a:lnTo>
                  <a:lnTo>
                    <a:pt x="968" y="821"/>
                  </a:lnTo>
                  <a:lnTo>
                    <a:pt x="929" y="817"/>
                  </a:lnTo>
                  <a:lnTo>
                    <a:pt x="887" y="812"/>
                  </a:lnTo>
                  <a:lnTo>
                    <a:pt x="845" y="808"/>
                  </a:lnTo>
                  <a:lnTo>
                    <a:pt x="805" y="803"/>
                  </a:lnTo>
                  <a:lnTo>
                    <a:pt x="770" y="799"/>
                  </a:lnTo>
                  <a:lnTo>
                    <a:pt x="741" y="797"/>
                  </a:lnTo>
                  <a:lnTo>
                    <a:pt x="721" y="794"/>
                  </a:lnTo>
                  <a:lnTo>
                    <a:pt x="715" y="794"/>
                  </a:lnTo>
                  <a:lnTo>
                    <a:pt x="712" y="794"/>
                  </a:lnTo>
                  <a:lnTo>
                    <a:pt x="708" y="794"/>
                  </a:lnTo>
                  <a:lnTo>
                    <a:pt x="704" y="790"/>
                  </a:lnTo>
                  <a:lnTo>
                    <a:pt x="699" y="783"/>
                  </a:lnTo>
                  <a:lnTo>
                    <a:pt x="697" y="768"/>
                  </a:lnTo>
                  <a:lnTo>
                    <a:pt x="701" y="746"/>
                  </a:lnTo>
                  <a:lnTo>
                    <a:pt x="708" y="717"/>
                  </a:lnTo>
                  <a:lnTo>
                    <a:pt x="710" y="695"/>
                  </a:lnTo>
                  <a:lnTo>
                    <a:pt x="708" y="682"/>
                  </a:lnTo>
                  <a:lnTo>
                    <a:pt x="701" y="673"/>
                  </a:lnTo>
                  <a:lnTo>
                    <a:pt x="688" y="671"/>
                  </a:lnTo>
                  <a:lnTo>
                    <a:pt x="675" y="671"/>
                  </a:lnTo>
                  <a:lnTo>
                    <a:pt x="655" y="669"/>
                  </a:lnTo>
                  <a:lnTo>
                    <a:pt x="635" y="667"/>
                  </a:lnTo>
                  <a:lnTo>
                    <a:pt x="617" y="664"/>
                  </a:lnTo>
                  <a:lnTo>
                    <a:pt x="604" y="662"/>
                  </a:lnTo>
                  <a:lnTo>
                    <a:pt x="600" y="662"/>
                  </a:lnTo>
                  <a:lnTo>
                    <a:pt x="600" y="662"/>
                  </a:lnTo>
                  <a:lnTo>
                    <a:pt x="598" y="662"/>
                  </a:lnTo>
                  <a:lnTo>
                    <a:pt x="595" y="662"/>
                  </a:lnTo>
                  <a:lnTo>
                    <a:pt x="591" y="662"/>
                  </a:lnTo>
                  <a:lnTo>
                    <a:pt x="589" y="664"/>
                  </a:lnTo>
                  <a:lnTo>
                    <a:pt x="584" y="667"/>
                  </a:lnTo>
                  <a:lnTo>
                    <a:pt x="580" y="671"/>
                  </a:lnTo>
                  <a:lnTo>
                    <a:pt x="576" y="678"/>
                  </a:lnTo>
                  <a:lnTo>
                    <a:pt x="573" y="686"/>
                  </a:lnTo>
                  <a:lnTo>
                    <a:pt x="571" y="695"/>
                  </a:lnTo>
                  <a:lnTo>
                    <a:pt x="569" y="717"/>
                  </a:lnTo>
                  <a:lnTo>
                    <a:pt x="562" y="733"/>
                  </a:lnTo>
                  <a:lnTo>
                    <a:pt x="553" y="742"/>
                  </a:lnTo>
                  <a:lnTo>
                    <a:pt x="540" y="748"/>
                  </a:lnTo>
                  <a:lnTo>
                    <a:pt x="520" y="746"/>
                  </a:lnTo>
                  <a:lnTo>
                    <a:pt x="507" y="742"/>
                  </a:lnTo>
                  <a:lnTo>
                    <a:pt x="483" y="733"/>
                  </a:lnTo>
                  <a:lnTo>
                    <a:pt x="450" y="719"/>
                  </a:lnTo>
                  <a:lnTo>
                    <a:pt x="410" y="704"/>
                  </a:lnTo>
                  <a:lnTo>
                    <a:pt x="366" y="682"/>
                  </a:lnTo>
                  <a:lnTo>
                    <a:pt x="317" y="660"/>
                  </a:lnTo>
                  <a:lnTo>
                    <a:pt x="269" y="633"/>
                  </a:lnTo>
                  <a:lnTo>
                    <a:pt x="220" y="605"/>
                  </a:lnTo>
                  <a:lnTo>
                    <a:pt x="174" y="576"/>
                  </a:lnTo>
                  <a:lnTo>
                    <a:pt x="130" y="543"/>
                  </a:lnTo>
                  <a:lnTo>
                    <a:pt x="92" y="512"/>
                  </a:lnTo>
                  <a:lnTo>
                    <a:pt x="64" y="479"/>
                  </a:lnTo>
                  <a:lnTo>
                    <a:pt x="41" y="446"/>
                  </a:lnTo>
                  <a:lnTo>
                    <a:pt x="19" y="395"/>
                  </a:lnTo>
                  <a:lnTo>
                    <a:pt x="4" y="349"/>
                  </a:lnTo>
                  <a:lnTo>
                    <a:pt x="0" y="307"/>
                  </a:lnTo>
                  <a:lnTo>
                    <a:pt x="0" y="265"/>
                  </a:lnTo>
                  <a:lnTo>
                    <a:pt x="11" y="223"/>
                  </a:lnTo>
                  <a:lnTo>
                    <a:pt x="30" y="179"/>
                  </a:lnTo>
                  <a:lnTo>
                    <a:pt x="59" y="133"/>
                  </a:lnTo>
                  <a:lnTo>
                    <a:pt x="97" y="82"/>
                  </a:lnTo>
                  <a:lnTo>
                    <a:pt x="101" y="82"/>
                  </a:lnTo>
                  <a:lnTo>
                    <a:pt x="116" y="82"/>
                  </a:lnTo>
                  <a:lnTo>
                    <a:pt x="134" y="80"/>
                  </a:lnTo>
                  <a:lnTo>
                    <a:pt x="156" y="80"/>
                  </a:lnTo>
                  <a:lnTo>
                    <a:pt x="178" y="82"/>
                  </a:lnTo>
                  <a:lnTo>
                    <a:pt x="198" y="84"/>
                  </a:lnTo>
                  <a:lnTo>
                    <a:pt x="209" y="89"/>
                  </a:lnTo>
                  <a:lnTo>
                    <a:pt x="214" y="95"/>
                  </a:lnTo>
                  <a:lnTo>
                    <a:pt x="207" y="106"/>
                  </a:lnTo>
                  <a:lnTo>
                    <a:pt x="198" y="119"/>
                  </a:lnTo>
                  <a:lnTo>
                    <a:pt x="189" y="135"/>
                  </a:lnTo>
                  <a:lnTo>
                    <a:pt x="180" y="150"/>
                  </a:lnTo>
                  <a:lnTo>
                    <a:pt x="176" y="168"/>
                  </a:lnTo>
                  <a:lnTo>
                    <a:pt x="176" y="186"/>
                  </a:lnTo>
                  <a:lnTo>
                    <a:pt x="185" y="201"/>
                  </a:lnTo>
                  <a:lnTo>
                    <a:pt x="205" y="219"/>
                  </a:lnTo>
                  <a:lnTo>
                    <a:pt x="236" y="236"/>
                  </a:lnTo>
                  <a:lnTo>
                    <a:pt x="280" y="252"/>
                  </a:lnTo>
                  <a:lnTo>
                    <a:pt x="315" y="265"/>
                  </a:lnTo>
                  <a:lnTo>
                    <a:pt x="342" y="272"/>
                  </a:lnTo>
                  <a:lnTo>
                    <a:pt x="361" y="276"/>
                  </a:lnTo>
                  <a:lnTo>
                    <a:pt x="375" y="281"/>
                  </a:lnTo>
                  <a:lnTo>
                    <a:pt x="381" y="283"/>
                  </a:lnTo>
                  <a:lnTo>
                    <a:pt x="384" y="287"/>
                  </a:lnTo>
                  <a:lnTo>
                    <a:pt x="384" y="298"/>
                  </a:lnTo>
                  <a:lnTo>
                    <a:pt x="379" y="316"/>
                  </a:lnTo>
                  <a:lnTo>
                    <a:pt x="377" y="333"/>
                  </a:lnTo>
                  <a:lnTo>
                    <a:pt x="377" y="351"/>
                  </a:lnTo>
                  <a:lnTo>
                    <a:pt x="377" y="367"/>
                  </a:lnTo>
                  <a:lnTo>
                    <a:pt x="384" y="375"/>
                  </a:lnTo>
                  <a:lnTo>
                    <a:pt x="397" y="380"/>
                  </a:lnTo>
                  <a:lnTo>
                    <a:pt x="419" y="384"/>
                  </a:lnTo>
                  <a:lnTo>
                    <a:pt x="445" y="391"/>
                  </a:lnTo>
                  <a:lnTo>
                    <a:pt x="476" y="397"/>
                  </a:lnTo>
                  <a:lnTo>
                    <a:pt x="505" y="404"/>
                  </a:lnTo>
                  <a:lnTo>
                    <a:pt x="529" y="408"/>
                  </a:lnTo>
                  <a:lnTo>
                    <a:pt x="547" y="411"/>
                  </a:lnTo>
                  <a:lnTo>
                    <a:pt x="553" y="413"/>
                  </a:lnTo>
                  <a:lnTo>
                    <a:pt x="553" y="406"/>
                  </a:lnTo>
                  <a:lnTo>
                    <a:pt x="553" y="393"/>
                  </a:lnTo>
                  <a:lnTo>
                    <a:pt x="556" y="373"/>
                  </a:lnTo>
                  <a:lnTo>
                    <a:pt x="558" y="351"/>
                  </a:lnTo>
                  <a:lnTo>
                    <a:pt x="562" y="331"/>
                  </a:lnTo>
                  <a:lnTo>
                    <a:pt x="571" y="314"/>
                  </a:lnTo>
                  <a:lnTo>
                    <a:pt x="582" y="307"/>
                  </a:lnTo>
                  <a:lnTo>
                    <a:pt x="595" y="307"/>
                  </a:lnTo>
                  <a:lnTo>
                    <a:pt x="620" y="307"/>
                  </a:lnTo>
                  <a:lnTo>
                    <a:pt x="651" y="311"/>
                  </a:lnTo>
                  <a:lnTo>
                    <a:pt x="686" y="314"/>
                  </a:lnTo>
                  <a:lnTo>
                    <a:pt x="723" y="318"/>
                  </a:lnTo>
                  <a:lnTo>
                    <a:pt x="761" y="322"/>
                  </a:lnTo>
                  <a:lnTo>
                    <a:pt x="794" y="325"/>
                  </a:lnTo>
                  <a:lnTo>
                    <a:pt x="821" y="329"/>
                  </a:lnTo>
                  <a:lnTo>
                    <a:pt x="838" y="331"/>
                  </a:lnTo>
                  <a:lnTo>
                    <a:pt x="845" y="331"/>
                  </a:lnTo>
                  <a:lnTo>
                    <a:pt x="843" y="336"/>
                  </a:lnTo>
                  <a:lnTo>
                    <a:pt x="840" y="351"/>
                  </a:lnTo>
                  <a:lnTo>
                    <a:pt x="836" y="371"/>
                  </a:lnTo>
                  <a:lnTo>
                    <a:pt x="834" y="395"/>
                  </a:lnTo>
                  <a:lnTo>
                    <a:pt x="832" y="419"/>
                  </a:lnTo>
                  <a:lnTo>
                    <a:pt x="836" y="444"/>
                  </a:lnTo>
                  <a:lnTo>
                    <a:pt x="843" y="464"/>
                  </a:lnTo>
                  <a:lnTo>
                    <a:pt x="856" y="475"/>
                  </a:lnTo>
                  <a:lnTo>
                    <a:pt x="878" y="481"/>
                  </a:lnTo>
                  <a:lnTo>
                    <a:pt x="902" y="481"/>
                  </a:lnTo>
                  <a:lnTo>
                    <a:pt x="929" y="481"/>
                  </a:lnTo>
                  <a:lnTo>
                    <a:pt x="955" y="479"/>
                  </a:lnTo>
                  <a:lnTo>
                    <a:pt x="977" y="475"/>
                  </a:lnTo>
                  <a:lnTo>
                    <a:pt x="993" y="472"/>
                  </a:lnTo>
                  <a:lnTo>
                    <a:pt x="999" y="470"/>
                  </a:lnTo>
                  <a:lnTo>
                    <a:pt x="997" y="466"/>
                  </a:lnTo>
                  <a:lnTo>
                    <a:pt x="995" y="453"/>
                  </a:lnTo>
                  <a:lnTo>
                    <a:pt x="990" y="435"/>
                  </a:lnTo>
                  <a:lnTo>
                    <a:pt x="986" y="413"/>
                  </a:lnTo>
                  <a:lnTo>
                    <a:pt x="984" y="389"/>
                  </a:lnTo>
                  <a:lnTo>
                    <a:pt x="982" y="367"/>
                  </a:lnTo>
                  <a:lnTo>
                    <a:pt x="984" y="349"/>
                  </a:lnTo>
                  <a:lnTo>
                    <a:pt x="988" y="336"/>
                  </a:lnTo>
                  <a:lnTo>
                    <a:pt x="999" y="331"/>
                  </a:lnTo>
                  <a:lnTo>
                    <a:pt x="1017" y="331"/>
                  </a:lnTo>
                  <a:lnTo>
                    <a:pt x="1046" y="331"/>
                  </a:lnTo>
                  <a:lnTo>
                    <a:pt x="1081" y="331"/>
                  </a:lnTo>
                  <a:lnTo>
                    <a:pt x="1123" y="329"/>
                  </a:lnTo>
                  <a:lnTo>
                    <a:pt x="1165" y="329"/>
                  </a:lnTo>
                  <a:lnTo>
                    <a:pt x="1207" y="329"/>
                  </a:lnTo>
                  <a:lnTo>
                    <a:pt x="1244" y="327"/>
                  </a:lnTo>
                  <a:lnTo>
                    <a:pt x="1275" y="327"/>
                  </a:lnTo>
                  <a:lnTo>
                    <a:pt x="1295" y="327"/>
                  </a:lnTo>
                  <a:lnTo>
                    <a:pt x="1304" y="327"/>
                  </a:lnTo>
                  <a:lnTo>
                    <a:pt x="1304" y="333"/>
                  </a:lnTo>
                  <a:lnTo>
                    <a:pt x="1304" y="353"/>
                  </a:lnTo>
                  <a:lnTo>
                    <a:pt x="1304" y="378"/>
                  </a:lnTo>
                  <a:lnTo>
                    <a:pt x="1308" y="406"/>
                  </a:lnTo>
                  <a:lnTo>
                    <a:pt x="1310" y="428"/>
                  </a:lnTo>
                  <a:lnTo>
                    <a:pt x="1317" y="442"/>
                  </a:lnTo>
                  <a:lnTo>
                    <a:pt x="1330" y="446"/>
                  </a:lnTo>
                  <a:lnTo>
                    <a:pt x="1350" y="444"/>
                  </a:lnTo>
                  <a:lnTo>
                    <a:pt x="1374" y="439"/>
                  </a:lnTo>
                  <a:lnTo>
                    <a:pt x="1403" y="433"/>
                  </a:lnTo>
                  <a:lnTo>
                    <a:pt x="1430" y="426"/>
                  </a:lnTo>
                  <a:lnTo>
                    <a:pt x="1452" y="419"/>
                  </a:lnTo>
                  <a:lnTo>
                    <a:pt x="1467" y="415"/>
                  </a:lnTo>
                  <a:lnTo>
                    <a:pt x="1474" y="413"/>
                  </a:lnTo>
                  <a:lnTo>
                    <a:pt x="1472" y="408"/>
                  </a:lnTo>
                  <a:lnTo>
                    <a:pt x="1469" y="395"/>
                  </a:lnTo>
                  <a:lnTo>
                    <a:pt x="1465" y="380"/>
                  </a:lnTo>
                  <a:lnTo>
                    <a:pt x="1463" y="360"/>
                  </a:lnTo>
                  <a:lnTo>
                    <a:pt x="1465" y="340"/>
                  </a:lnTo>
                  <a:lnTo>
                    <a:pt x="1467" y="320"/>
                  </a:lnTo>
                  <a:lnTo>
                    <a:pt x="1478" y="307"/>
                  </a:lnTo>
                  <a:lnTo>
                    <a:pt x="1494" y="300"/>
                  </a:lnTo>
                  <a:lnTo>
                    <a:pt x="1527" y="296"/>
                  </a:lnTo>
                  <a:lnTo>
                    <a:pt x="1562" y="289"/>
                  </a:lnTo>
                  <a:lnTo>
                    <a:pt x="1595" y="281"/>
                  </a:lnTo>
                  <a:lnTo>
                    <a:pt x="1628" y="272"/>
                  </a:lnTo>
                  <a:lnTo>
                    <a:pt x="1657" y="265"/>
                  </a:lnTo>
                  <a:lnTo>
                    <a:pt x="1683" y="261"/>
                  </a:lnTo>
                  <a:lnTo>
                    <a:pt x="1703" y="258"/>
                  </a:lnTo>
                  <a:lnTo>
                    <a:pt x="1714" y="261"/>
                  </a:lnTo>
                  <a:lnTo>
                    <a:pt x="1719" y="269"/>
                  </a:lnTo>
                  <a:lnTo>
                    <a:pt x="1717" y="287"/>
                  </a:lnTo>
                  <a:lnTo>
                    <a:pt x="1719" y="309"/>
                  </a:lnTo>
                  <a:lnTo>
                    <a:pt x="1721" y="329"/>
                  </a:lnTo>
                  <a:lnTo>
                    <a:pt x="1728" y="347"/>
                  </a:lnTo>
                  <a:lnTo>
                    <a:pt x="1736" y="360"/>
                  </a:lnTo>
                  <a:lnTo>
                    <a:pt x="1747" y="364"/>
                  </a:lnTo>
                  <a:lnTo>
                    <a:pt x="1761" y="364"/>
                  </a:lnTo>
                  <a:lnTo>
                    <a:pt x="1781" y="360"/>
                  </a:lnTo>
                  <a:lnTo>
                    <a:pt x="1805" y="353"/>
                  </a:lnTo>
                  <a:lnTo>
                    <a:pt x="1827" y="347"/>
                  </a:lnTo>
                  <a:lnTo>
                    <a:pt x="1847" y="342"/>
                  </a:lnTo>
                  <a:lnTo>
                    <a:pt x="1862" y="338"/>
                  </a:lnTo>
                  <a:lnTo>
                    <a:pt x="1867" y="336"/>
                  </a:lnTo>
                  <a:lnTo>
                    <a:pt x="1864" y="333"/>
                  </a:lnTo>
                  <a:lnTo>
                    <a:pt x="1858" y="325"/>
                  </a:lnTo>
                  <a:lnTo>
                    <a:pt x="1851" y="314"/>
                  </a:lnTo>
                  <a:lnTo>
                    <a:pt x="1842" y="298"/>
                  </a:lnTo>
                  <a:lnTo>
                    <a:pt x="1838" y="283"/>
                  </a:lnTo>
                  <a:lnTo>
                    <a:pt x="1836" y="265"/>
                  </a:lnTo>
                  <a:lnTo>
                    <a:pt x="1838" y="250"/>
                  </a:lnTo>
                  <a:lnTo>
                    <a:pt x="1849" y="236"/>
                  </a:lnTo>
                  <a:lnTo>
                    <a:pt x="1867" y="225"/>
                  </a:lnTo>
                  <a:lnTo>
                    <a:pt x="1889" y="219"/>
                  </a:lnTo>
                  <a:lnTo>
                    <a:pt x="1913" y="212"/>
                  </a:lnTo>
                  <a:lnTo>
                    <a:pt x="1942" y="203"/>
                  </a:lnTo>
                  <a:lnTo>
                    <a:pt x="1968" y="194"/>
                  </a:lnTo>
                  <a:lnTo>
                    <a:pt x="1997" y="181"/>
                  </a:lnTo>
                  <a:lnTo>
                    <a:pt x="2021" y="166"/>
                  </a:lnTo>
                  <a:lnTo>
                    <a:pt x="2043" y="148"/>
                  </a:lnTo>
                  <a:lnTo>
                    <a:pt x="2061" y="126"/>
                  </a:lnTo>
                  <a:lnTo>
                    <a:pt x="2072" y="97"/>
                  </a:lnTo>
                  <a:lnTo>
                    <a:pt x="2076" y="64"/>
                  </a:lnTo>
                  <a:lnTo>
                    <a:pt x="2072" y="27"/>
                  </a:lnTo>
                  <a:lnTo>
                    <a:pt x="216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6" name="Freeform 149"/>
            <p:cNvSpPr>
              <a:spLocks/>
            </p:cNvSpPr>
            <p:nvPr/>
          </p:nvSpPr>
          <p:spPr bwMode="auto">
            <a:xfrm>
              <a:off x="1198563" y="3095625"/>
              <a:ext cx="623888" cy="1225550"/>
            </a:xfrm>
            <a:custGeom>
              <a:avLst/>
              <a:gdLst>
                <a:gd name="T0" fmla="*/ 254 w 393"/>
                <a:gd name="T1" fmla="*/ 0 h 772"/>
                <a:gd name="T2" fmla="*/ 254 w 393"/>
                <a:gd name="T3" fmla="*/ 7 h 772"/>
                <a:gd name="T4" fmla="*/ 260 w 393"/>
                <a:gd name="T5" fmla="*/ 25 h 772"/>
                <a:gd name="T6" fmla="*/ 269 w 393"/>
                <a:gd name="T7" fmla="*/ 55 h 772"/>
                <a:gd name="T8" fmla="*/ 278 w 393"/>
                <a:gd name="T9" fmla="*/ 95 h 772"/>
                <a:gd name="T10" fmla="*/ 291 w 393"/>
                <a:gd name="T11" fmla="*/ 144 h 772"/>
                <a:gd name="T12" fmla="*/ 305 w 393"/>
                <a:gd name="T13" fmla="*/ 201 h 772"/>
                <a:gd name="T14" fmla="*/ 318 w 393"/>
                <a:gd name="T15" fmla="*/ 263 h 772"/>
                <a:gd name="T16" fmla="*/ 333 w 393"/>
                <a:gd name="T17" fmla="*/ 329 h 772"/>
                <a:gd name="T18" fmla="*/ 347 w 393"/>
                <a:gd name="T19" fmla="*/ 400 h 772"/>
                <a:gd name="T20" fmla="*/ 360 w 393"/>
                <a:gd name="T21" fmla="*/ 472 h 772"/>
                <a:gd name="T22" fmla="*/ 371 w 393"/>
                <a:gd name="T23" fmla="*/ 547 h 772"/>
                <a:gd name="T24" fmla="*/ 382 w 393"/>
                <a:gd name="T25" fmla="*/ 620 h 772"/>
                <a:gd name="T26" fmla="*/ 388 w 393"/>
                <a:gd name="T27" fmla="*/ 693 h 772"/>
                <a:gd name="T28" fmla="*/ 393 w 393"/>
                <a:gd name="T29" fmla="*/ 761 h 772"/>
                <a:gd name="T30" fmla="*/ 386 w 393"/>
                <a:gd name="T31" fmla="*/ 764 h 772"/>
                <a:gd name="T32" fmla="*/ 366 w 393"/>
                <a:gd name="T33" fmla="*/ 768 h 772"/>
                <a:gd name="T34" fmla="*/ 338 w 393"/>
                <a:gd name="T35" fmla="*/ 770 h 772"/>
                <a:gd name="T36" fmla="*/ 298 w 393"/>
                <a:gd name="T37" fmla="*/ 772 h 772"/>
                <a:gd name="T38" fmla="*/ 249 w 393"/>
                <a:gd name="T39" fmla="*/ 770 h 772"/>
                <a:gd name="T40" fmla="*/ 196 w 393"/>
                <a:gd name="T41" fmla="*/ 766 h 772"/>
                <a:gd name="T42" fmla="*/ 135 w 393"/>
                <a:gd name="T43" fmla="*/ 752 h 772"/>
                <a:gd name="T44" fmla="*/ 71 w 393"/>
                <a:gd name="T45" fmla="*/ 730 h 772"/>
                <a:gd name="T46" fmla="*/ 4 w 393"/>
                <a:gd name="T47" fmla="*/ 700 h 772"/>
                <a:gd name="T48" fmla="*/ 2 w 393"/>
                <a:gd name="T49" fmla="*/ 693 h 772"/>
                <a:gd name="T50" fmla="*/ 0 w 393"/>
                <a:gd name="T51" fmla="*/ 677 h 772"/>
                <a:gd name="T52" fmla="*/ 0 w 393"/>
                <a:gd name="T53" fmla="*/ 649 h 772"/>
                <a:gd name="T54" fmla="*/ 2 w 393"/>
                <a:gd name="T55" fmla="*/ 609 h 772"/>
                <a:gd name="T56" fmla="*/ 9 w 393"/>
                <a:gd name="T57" fmla="*/ 561 h 772"/>
                <a:gd name="T58" fmla="*/ 22 w 393"/>
                <a:gd name="T59" fmla="*/ 503 h 772"/>
                <a:gd name="T60" fmla="*/ 33 w 393"/>
                <a:gd name="T61" fmla="*/ 468 h 772"/>
                <a:gd name="T62" fmla="*/ 46 w 393"/>
                <a:gd name="T63" fmla="*/ 424 h 772"/>
                <a:gd name="T64" fmla="*/ 64 w 393"/>
                <a:gd name="T65" fmla="*/ 375 h 772"/>
                <a:gd name="T66" fmla="*/ 82 w 393"/>
                <a:gd name="T67" fmla="*/ 325 h 772"/>
                <a:gd name="T68" fmla="*/ 104 w 393"/>
                <a:gd name="T69" fmla="*/ 269 h 772"/>
                <a:gd name="T70" fmla="*/ 126 w 393"/>
                <a:gd name="T71" fmla="*/ 216 h 772"/>
                <a:gd name="T72" fmla="*/ 148 w 393"/>
                <a:gd name="T73" fmla="*/ 164 h 772"/>
                <a:gd name="T74" fmla="*/ 170 w 393"/>
                <a:gd name="T75" fmla="*/ 115 h 772"/>
                <a:gd name="T76" fmla="*/ 194 w 393"/>
                <a:gd name="T77" fmla="*/ 73 h 772"/>
                <a:gd name="T78" fmla="*/ 214 w 393"/>
                <a:gd name="T79" fmla="*/ 38 h 772"/>
                <a:gd name="T80" fmla="*/ 234 w 393"/>
                <a:gd name="T81" fmla="*/ 14 h 772"/>
                <a:gd name="T82" fmla="*/ 254 w 393"/>
                <a:gd name="T8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772">
                  <a:moveTo>
                    <a:pt x="254" y="0"/>
                  </a:moveTo>
                  <a:lnTo>
                    <a:pt x="254" y="7"/>
                  </a:lnTo>
                  <a:lnTo>
                    <a:pt x="260" y="25"/>
                  </a:lnTo>
                  <a:lnTo>
                    <a:pt x="269" y="55"/>
                  </a:lnTo>
                  <a:lnTo>
                    <a:pt x="278" y="95"/>
                  </a:lnTo>
                  <a:lnTo>
                    <a:pt x="291" y="144"/>
                  </a:lnTo>
                  <a:lnTo>
                    <a:pt x="305" y="201"/>
                  </a:lnTo>
                  <a:lnTo>
                    <a:pt x="318" y="263"/>
                  </a:lnTo>
                  <a:lnTo>
                    <a:pt x="333" y="329"/>
                  </a:lnTo>
                  <a:lnTo>
                    <a:pt x="347" y="400"/>
                  </a:lnTo>
                  <a:lnTo>
                    <a:pt x="360" y="472"/>
                  </a:lnTo>
                  <a:lnTo>
                    <a:pt x="371" y="547"/>
                  </a:lnTo>
                  <a:lnTo>
                    <a:pt x="382" y="620"/>
                  </a:lnTo>
                  <a:lnTo>
                    <a:pt x="388" y="693"/>
                  </a:lnTo>
                  <a:lnTo>
                    <a:pt x="393" y="761"/>
                  </a:lnTo>
                  <a:lnTo>
                    <a:pt x="386" y="764"/>
                  </a:lnTo>
                  <a:lnTo>
                    <a:pt x="366" y="768"/>
                  </a:lnTo>
                  <a:lnTo>
                    <a:pt x="338" y="770"/>
                  </a:lnTo>
                  <a:lnTo>
                    <a:pt x="298" y="772"/>
                  </a:lnTo>
                  <a:lnTo>
                    <a:pt x="249" y="770"/>
                  </a:lnTo>
                  <a:lnTo>
                    <a:pt x="196" y="766"/>
                  </a:lnTo>
                  <a:lnTo>
                    <a:pt x="135" y="752"/>
                  </a:lnTo>
                  <a:lnTo>
                    <a:pt x="71" y="730"/>
                  </a:lnTo>
                  <a:lnTo>
                    <a:pt x="4" y="700"/>
                  </a:lnTo>
                  <a:lnTo>
                    <a:pt x="2" y="693"/>
                  </a:lnTo>
                  <a:lnTo>
                    <a:pt x="0" y="677"/>
                  </a:lnTo>
                  <a:lnTo>
                    <a:pt x="0" y="649"/>
                  </a:lnTo>
                  <a:lnTo>
                    <a:pt x="2" y="609"/>
                  </a:lnTo>
                  <a:lnTo>
                    <a:pt x="9" y="561"/>
                  </a:lnTo>
                  <a:lnTo>
                    <a:pt x="22" y="503"/>
                  </a:lnTo>
                  <a:lnTo>
                    <a:pt x="33" y="468"/>
                  </a:lnTo>
                  <a:lnTo>
                    <a:pt x="46" y="424"/>
                  </a:lnTo>
                  <a:lnTo>
                    <a:pt x="64" y="375"/>
                  </a:lnTo>
                  <a:lnTo>
                    <a:pt x="82" y="325"/>
                  </a:lnTo>
                  <a:lnTo>
                    <a:pt x="104" y="269"/>
                  </a:lnTo>
                  <a:lnTo>
                    <a:pt x="126" y="216"/>
                  </a:lnTo>
                  <a:lnTo>
                    <a:pt x="148" y="164"/>
                  </a:lnTo>
                  <a:lnTo>
                    <a:pt x="170" y="115"/>
                  </a:lnTo>
                  <a:lnTo>
                    <a:pt x="194" y="73"/>
                  </a:lnTo>
                  <a:lnTo>
                    <a:pt x="214" y="38"/>
                  </a:lnTo>
                  <a:lnTo>
                    <a:pt x="234" y="1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7" name="Freeform 150"/>
            <p:cNvSpPr>
              <a:spLocks/>
            </p:cNvSpPr>
            <p:nvPr/>
          </p:nvSpPr>
          <p:spPr bwMode="auto">
            <a:xfrm>
              <a:off x="3041650" y="3040063"/>
              <a:ext cx="633413" cy="1263650"/>
            </a:xfrm>
            <a:custGeom>
              <a:avLst/>
              <a:gdLst>
                <a:gd name="T0" fmla="*/ 18 w 399"/>
                <a:gd name="T1" fmla="*/ 0 h 796"/>
                <a:gd name="T2" fmla="*/ 68 w 399"/>
                <a:gd name="T3" fmla="*/ 31 h 796"/>
                <a:gd name="T4" fmla="*/ 115 w 399"/>
                <a:gd name="T5" fmla="*/ 68 h 796"/>
                <a:gd name="T6" fmla="*/ 161 w 399"/>
                <a:gd name="T7" fmla="*/ 110 h 796"/>
                <a:gd name="T8" fmla="*/ 201 w 399"/>
                <a:gd name="T9" fmla="*/ 159 h 796"/>
                <a:gd name="T10" fmla="*/ 238 w 399"/>
                <a:gd name="T11" fmla="*/ 210 h 796"/>
                <a:gd name="T12" fmla="*/ 274 w 399"/>
                <a:gd name="T13" fmla="*/ 260 h 796"/>
                <a:gd name="T14" fmla="*/ 305 w 399"/>
                <a:gd name="T15" fmla="*/ 315 h 796"/>
                <a:gd name="T16" fmla="*/ 331 w 399"/>
                <a:gd name="T17" fmla="*/ 366 h 796"/>
                <a:gd name="T18" fmla="*/ 353 w 399"/>
                <a:gd name="T19" fmla="*/ 417 h 796"/>
                <a:gd name="T20" fmla="*/ 373 w 399"/>
                <a:gd name="T21" fmla="*/ 465 h 796"/>
                <a:gd name="T22" fmla="*/ 386 w 399"/>
                <a:gd name="T23" fmla="*/ 507 h 796"/>
                <a:gd name="T24" fmla="*/ 395 w 399"/>
                <a:gd name="T25" fmla="*/ 545 h 796"/>
                <a:gd name="T26" fmla="*/ 399 w 399"/>
                <a:gd name="T27" fmla="*/ 574 h 796"/>
                <a:gd name="T28" fmla="*/ 397 w 399"/>
                <a:gd name="T29" fmla="*/ 596 h 796"/>
                <a:gd name="T30" fmla="*/ 388 w 399"/>
                <a:gd name="T31" fmla="*/ 613 h 796"/>
                <a:gd name="T32" fmla="*/ 373 w 399"/>
                <a:gd name="T33" fmla="*/ 633 h 796"/>
                <a:gd name="T34" fmla="*/ 349 w 399"/>
                <a:gd name="T35" fmla="*/ 655 h 796"/>
                <a:gd name="T36" fmla="*/ 320 w 399"/>
                <a:gd name="T37" fmla="*/ 677 h 796"/>
                <a:gd name="T38" fmla="*/ 287 w 399"/>
                <a:gd name="T39" fmla="*/ 699 h 796"/>
                <a:gd name="T40" fmla="*/ 252 w 399"/>
                <a:gd name="T41" fmla="*/ 721 h 796"/>
                <a:gd name="T42" fmla="*/ 214 w 399"/>
                <a:gd name="T43" fmla="*/ 741 h 796"/>
                <a:gd name="T44" fmla="*/ 177 w 399"/>
                <a:gd name="T45" fmla="*/ 759 h 796"/>
                <a:gd name="T46" fmla="*/ 141 w 399"/>
                <a:gd name="T47" fmla="*/ 774 h 796"/>
                <a:gd name="T48" fmla="*/ 106 w 399"/>
                <a:gd name="T49" fmla="*/ 785 h 796"/>
                <a:gd name="T50" fmla="*/ 75 w 399"/>
                <a:gd name="T51" fmla="*/ 794 h 796"/>
                <a:gd name="T52" fmla="*/ 51 w 399"/>
                <a:gd name="T53" fmla="*/ 796 h 796"/>
                <a:gd name="T54" fmla="*/ 31 w 399"/>
                <a:gd name="T55" fmla="*/ 792 h 796"/>
                <a:gd name="T56" fmla="*/ 18 w 399"/>
                <a:gd name="T57" fmla="*/ 783 h 796"/>
                <a:gd name="T58" fmla="*/ 11 w 399"/>
                <a:gd name="T59" fmla="*/ 765 h 796"/>
                <a:gd name="T60" fmla="*/ 7 w 399"/>
                <a:gd name="T61" fmla="*/ 737 h 796"/>
                <a:gd name="T62" fmla="*/ 4 w 399"/>
                <a:gd name="T63" fmla="*/ 695 h 796"/>
                <a:gd name="T64" fmla="*/ 2 w 399"/>
                <a:gd name="T65" fmla="*/ 649 h 796"/>
                <a:gd name="T66" fmla="*/ 2 w 399"/>
                <a:gd name="T67" fmla="*/ 591 h 796"/>
                <a:gd name="T68" fmla="*/ 0 w 399"/>
                <a:gd name="T69" fmla="*/ 532 h 796"/>
                <a:gd name="T70" fmla="*/ 2 w 399"/>
                <a:gd name="T71" fmla="*/ 468 h 796"/>
                <a:gd name="T72" fmla="*/ 2 w 399"/>
                <a:gd name="T73" fmla="*/ 401 h 796"/>
                <a:gd name="T74" fmla="*/ 4 w 399"/>
                <a:gd name="T75" fmla="*/ 335 h 796"/>
                <a:gd name="T76" fmla="*/ 7 w 399"/>
                <a:gd name="T77" fmla="*/ 271 h 796"/>
                <a:gd name="T78" fmla="*/ 9 w 399"/>
                <a:gd name="T79" fmla="*/ 210 h 796"/>
                <a:gd name="T80" fmla="*/ 11 w 399"/>
                <a:gd name="T81" fmla="*/ 152 h 796"/>
                <a:gd name="T82" fmla="*/ 13 w 399"/>
                <a:gd name="T83" fmla="*/ 104 h 796"/>
                <a:gd name="T84" fmla="*/ 15 w 399"/>
                <a:gd name="T85" fmla="*/ 62 h 796"/>
                <a:gd name="T86" fmla="*/ 18 w 399"/>
                <a:gd name="T87" fmla="*/ 29 h 796"/>
                <a:gd name="T88" fmla="*/ 18 w 399"/>
                <a:gd name="T89" fmla="*/ 9 h 796"/>
                <a:gd name="T90" fmla="*/ 18 w 399"/>
                <a:gd name="T91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9" h="796">
                  <a:moveTo>
                    <a:pt x="18" y="0"/>
                  </a:moveTo>
                  <a:lnTo>
                    <a:pt x="68" y="31"/>
                  </a:lnTo>
                  <a:lnTo>
                    <a:pt x="115" y="68"/>
                  </a:lnTo>
                  <a:lnTo>
                    <a:pt x="161" y="110"/>
                  </a:lnTo>
                  <a:lnTo>
                    <a:pt x="201" y="159"/>
                  </a:lnTo>
                  <a:lnTo>
                    <a:pt x="238" y="210"/>
                  </a:lnTo>
                  <a:lnTo>
                    <a:pt x="274" y="260"/>
                  </a:lnTo>
                  <a:lnTo>
                    <a:pt x="305" y="315"/>
                  </a:lnTo>
                  <a:lnTo>
                    <a:pt x="331" y="366"/>
                  </a:lnTo>
                  <a:lnTo>
                    <a:pt x="353" y="417"/>
                  </a:lnTo>
                  <a:lnTo>
                    <a:pt x="373" y="465"/>
                  </a:lnTo>
                  <a:lnTo>
                    <a:pt x="386" y="507"/>
                  </a:lnTo>
                  <a:lnTo>
                    <a:pt x="395" y="545"/>
                  </a:lnTo>
                  <a:lnTo>
                    <a:pt x="399" y="574"/>
                  </a:lnTo>
                  <a:lnTo>
                    <a:pt x="397" y="596"/>
                  </a:lnTo>
                  <a:lnTo>
                    <a:pt x="388" y="613"/>
                  </a:lnTo>
                  <a:lnTo>
                    <a:pt x="373" y="633"/>
                  </a:lnTo>
                  <a:lnTo>
                    <a:pt x="349" y="655"/>
                  </a:lnTo>
                  <a:lnTo>
                    <a:pt x="320" y="677"/>
                  </a:lnTo>
                  <a:lnTo>
                    <a:pt x="287" y="699"/>
                  </a:lnTo>
                  <a:lnTo>
                    <a:pt x="252" y="721"/>
                  </a:lnTo>
                  <a:lnTo>
                    <a:pt x="214" y="741"/>
                  </a:lnTo>
                  <a:lnTo>
                    <a:pt x="177" y="759"/>
                  </a:lnTo>
                  <a:lnTo>
                    <a:pt x="141" y="774"/>
                  </a:lnTo>
                  <a:lnTo>
                    <a:pt x="106" y="785"/>
                  </a:lnTo>
                  <a:lnTo>
                    <a:pt x="75" y="794"/>
                  </a:lnTo>
                  <a:lnTo>
                    <a:pt x="51" y="796"/>
                  </a:lnTo>
                  <a:lnTo>
                    <a:pt x="31" y="792"/>
                  </a:lnTo>
                  <a:lnTo>
                    <a:pt x="18" y="783"/>
                  </a:lnTo>
                  <a:lnTo>
                    <a:pt x="11" y="765"/>
                  </a:lnTo>
                  <a:lnTo>
                    <a:pt x="7" y="737"/>
                  </a:lnTo>
                  <a:lnTo>
                    <a:pt x="4" y="695"/>
                  </a:lnTo>
                  <a:lnTo>
                    <a:pt x="2" y="649"/>
                  </a:lnTo>
                  <a:lnTo>
                    <a:pt x="2" y="591"/>
                  </a:lnTo>
                  <a:lnTo>
                    <a:pt x="0" y="532"/>
                  </a:lnTo>
                  <a:lnTo>
                    <a:pt x="2" y="468"/>
                  </a:lnTo>
                  <a:lnTo>
                    <a:pt x="2" y="401"/>
                  </a:lnTo>
                  <a:lnTo>
                    <a:pt x="4" y="335"/>
                  </a:lnTo>
                  <a:lnTo>
                    <a:pt x="7" y="271"/>
                  </a:lnTo>
                  <a:lnTo>
                    <a:pt x="9" y="210"/>
                  </a:lnTo>
                  <a:lnTo>
                    <a:pt x="11" y="152"/>
                  </a:lnTo>
                  <a:lnTo>
                    <a:pt x="13" y="104"/>
                  </a:lnTo>
                  <a:lnTo>
                    <a:pt x="15" y="62"/>
                  </a:lnTo>
                  <a:lnTo>
                    <a:pt x="18" y="29"/>
                  </a:lnTo>
                  <a:lnTo>
                    <a:pt x="18" y="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8" name="Freeform 151"/>
            <p:cNvSpPr>
              <a:spLocks/>
            </p:cNvSpPr>
            <p:nvPr/>
          </p:nvSpPr>
          <p:spPr bwMode="auto">
            <a:xfrm>
              <a:off x="1198563" y="3589338"/>
              <a:ext cx="623888" cy="731838"/>
            </a:xfrm>
            <a:custGeom>
              <a:avLst/>
              <a:gdLst>
                <a:gd name="T0" fmla="*/ 86 w 393"/>
                <a:gd name="T1" fmla="*/ 0 h 461"/>
                <a:gd name="T2" fmla="*/ 77 w 393"/>
                <a:gd name="T3" fmla="*/ 49 h 461"/>
                <a:gd name="T4" fmla="*/ 71 w 393"/>
                <a:gd name="T5" fmla="*/ 97 h 461"/>
                <a:gd name="T6" fmla="*/ 64 w 393"/>
                <a:gd name="T7" fmla="*/ 141 h 461"/>
                <a:gd name="T8" fmla="*/ 60 w 393"/>
                <a:gd name="T9" fmla="*/ 186 h 461"/>
                <a:gd name="T10" fmla="*/ 60 w 393"/>
                <a:gd name="T11" fmla="*/ 223 h 461"/>
                <a:gd name="T12" fmla="*/ 62 w 393"/>
                <a:gd name="T13" fmla="*/ 254 h 461"/>
                <a:gd name="T14" fmla="*/ 66 w 393"/>
                <a:gd name="T15" fmla="*/ 278 h 461"/>
                <a:gd name="T16" fmla="*/ 75 w 393"/>
                <a:gd name="T17" fmla="*/ 294 h 461"/>
                <a:gd name="T18" fmla="*/ 95 w 393"/>
                <a:gd name="T19" fmla="*/ 305 h 461"/>
                <a:gd name="T20" fmla="*/ 126 w 393"/>
                <a:gd name="T21" fmla="*/ 314 h 461"/>
                <a:gd name="T22" fmla="*/ 163 w 393"/>
                <a:gd name="T23" fmla="*/ 320 h 461"/>
                <a:gd name="T24" fmla="*/ 208 w 393"/>
                <a:gd name="T25" fmla="*/ 327 h 461"/>
                <a:gd name="T26" fmla="*/ 254 w 393"/>
                <a:gd name="T27" fmla="*/ 331 h 461"/>
                <a:gd name="T28" fmla="*/ 300 w 393"/>
                <a:gd name="T29" fmla="*/ 333 h 461"/>
                <a:gd name="T30" fmla="*/ 344 w 393"/>
                <a:gd name="T31" fmla="*/ 336 h 461"/>
                <a:gd name="T32" fmla="*/ 384 w 393"/>
                <a:gd name="T33" fmla="*/ 336 h 461"/>
                <a:gd name="T34" fmla="*/ 388 w 393"/>
                <a:gd name="T35" fmla="*/ 395 h 461"/>
                <a:gd name="T36" fmla="*/ 393 w 393"/>
                <a:gd name="T37" fmla="*/ 450 h 461"/>
                <a:gd name="T38" fmla="*/ 386 w 393"/>
                <a:gd name="T39" fmla="*/ 453 h 461"/>
                <a:gd name="T40" fmla="*/ 366 w 393"/>
                <a:gd name="T41" fmla="*/ 457 h 461"/>
                <a:gd name="T42" fmla="*/ 338 w 393"/>
                <a:gd name="T43" fmla="*/ 459 h 461"/>
                <a:gd name="T44" fmla="*/ 298 w 393"/>
                <a:gd name="T45" fmla="*/ 461 h 461"/>
                <a:gd name="T46" fmla="*/ 249 w 393"/>
                <a:gd name="T47" fmla="*/ 459 h 461"/>
                <a:gd name="T48" fmla="*/ 196 w 393"/>
                <a:gd name="T49" fmla="*/ 455 h 461"/>
                <a:gd name="T50" fmla="*/ 135 w 393"/>
                <a:gd name="T51" fmla="*/ 441 h 461"/>
                <a:gd name="T52" fmla="*/ 71 w 393"/>
                <a:gd name="T53" fmla="*/ 419 h 461"/>
                <a:gd name="T54" fmla="*/ 4 w 393"/>
                <a:gd name="T55" fmla="*/ 389 h 461"/>
                <a:gd name="T56" fmla="*/ 2 w 393"/>
                <a:gd name="T57" fmla="*/ 382 h 461"/>
                <a:gd name="T58" fmla="*/ 0 w 393"/>
                <a:gd name="T59" fmla="*/ 366 h 461"/>
                <a:gd name="T60" fmla="*/ 0 w 393"/>
                <a:gd name="T61" fmla="*/ 338 h 461"/>
                <a:gd name="T62" fmla="*/ 2 w 393"/>
                <a:gd name="T63" fmla="*/ 298 h 461"/>
                <a:gd name="T64" fmla="*/ 9 w 393"/>
                <a:gd name="T65" fmla="*/ 250 h 461"/>
                <a:gd name="T66" fmla="*/ 22 w 393"/>
                <a:gd name="T67" fmla="*/ 192 h 461"/>
                <a:gd name="T68" fmla="*/ 33 w 393"/>
                <a:gd name="T69" fmla="*/ 155 h 461"/>
                <a:gd name="T70" fmla="*/ 49 w 393"/>
                <a:gd name="T71" fmla="*/ 108 h 461"/>
                <a:gd name="T72" fmla="*/ 66 w 393"/>
                <a:gd name="T73" fmla="*/ 58 h 461"/>
                <a:gd name="T74" fmla="*/ 86 w 393"/>
                <a:gd name="T75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" h="461">
                  <a:moveTo>
                    <a:pt x="86" y="0"/>
                  </a:moveTo>
                  <a:lnTo>
                    <a:pt x="77" y="49"/>
                  </a:lnTo>
                  <a:lnTo>
                    <a:pt x="71" y="97"/>
                  </a:lnTo>
                  <a:lnTo>
                    <a:pt x="64" y="141"/>
                  </a:lnTo>
                  <a:lnTo>
                    <a:pt x="60" y="186"/>
                  </a:lnTo>
                  <a:lnTo>
                    <a:pt x="60" y="223"/>
                  </a:lnTo>
                  <a:lnTo>
                    <a:pt x="62" y="254"/>
                  </a:lnTo>
                  <a:lnTo>
                    <a:pt x="66" y="278"/>
                  </a:lnTo>
                  <a:lnTo>
                    <a:pt x="75" y="294"/>
                  </a:lnTo>
                  <a:lnTo>
                    <a:pt x="95" y="305"/>
                  </a:lnTo>
                  <a:lnTo>
                    <a:pt x="126" y="314"/>
                  </a:lnTo>
                  <a:lnTo>
                    <a:pt x="163" y="320"/>
                  </a:lnTo>
                  <a:lnTo>
                    <a:pt x="208" y="327"/>
                  </a:lnTo>
                  <a:lnTo>
                    <a:pt x="254" y="331"/>
                  </a:lnTo>
                  <a:lnTo>
                    <a:pt x="300" y="333"/>
                  </a:lnTo>
                  <a:lnTo>
                    <a:pt x="344" y="336"/>
                  </a:lnTo>
                  <a:lnTo>
                    <a:pt x="384" y="336"/>
                  </a:lnTo>
                  <a:lnTo>
                    <a:pt x="388" y="395"/>
                  </a:lnTo>
                  <a:lnTo>
                    <a:pt x="393" y="450"/>
                  </a:lnTo>
                  <a:lnTo>
                    <a:pt x="386" y="453"/>
                  </a:lnTo>
                  <a:lnTo>
                    <a:pt x="366" y="457"/>
                  </a:lnTo>
                  <a:lnTo>
                    <a:pt x="338" y="459"/>
                  </a:lnTo>
                  <a:lnTo>
                    <a:pt x="298" y="461"/>
                  </a:lnTo>
                  <a:lnTo>
                    <a:pt x="249" y="459"/>
                  </a:lnTo>
                  <a:lnTo>
                    <a:pt x="196" y="455"/>
                  </a:lnTo>
                  <a:lnTo>
                    <a:pt x="135" y="441"/>
                  </a:lnTo>
                  <a:lnTo>
                    <a:pt x="71" y="419"/>
                  </a:lnTo>
                  <a:lnTo>
                    <a:pt x="4" y="389"/>
                  </a:lnTo>
                  <a:lnTo>
                    <a:pt x="2" y="382"/>
                  </a:lnTo>
                  <a:lnTo>
                    <a:pt x="0" y="366"/>
                  </a:lnTo>
                  <a:lnTo>
                    <a:pt x="0" y="338"/>
                  </a:lnTo>
                  <a:lnTo>
                    <a:pt x="2" y="298"/>
                  </a:lnTo>
                  <a:lnTo>
                    <a:pt x="9" y="250"/>
                  </a:lnTo>
                  <a:lnTo>
                    <a:pt x="22" y="192"/>
                  </a:lnTo>
                  <a:lnTo>
                    <a:pt x="33" y="155"/>
                  </a:lnTo>
                  <a:lnTo>
                    <a:pt x="49" y="108"/>
                  </a:lnTo>
                  <a:lnTo>
                    <a:pt x="66" y="58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9" name="Freeform 152"/>
            <p:cNvSpPr>
              <a:spLocks/>
            </p:cNvSpPr>
            <p:nvPr/>
          </p:nvSpPr>
          <p:spPr bwMode="auto">
            <a:xfrm>
              <a:off x="3048000" y="3292475"/>
              <a:ext cx="627063" cy="1011238"/>
            </a:xfrm>
            <a:custGeom>
              <a:avLst/>
              <a:gdLst>
                <a:gd name="T0" fmla="*/ 197 w 395"/>
                <a:gd name="T1" fmla="*/ 0 h 637"/>
                <a:gd name="T2" fmla="*/ 234 w 395"/>
                <a:gd name="T3" fmla="*/ 48 h 637"/>
                <a:gd name="T4" fmla="*/ 270 w 395"/>
                <a:gd name="T5" fmla="*/ 101 h 637"/>
                <a:gd name="T6" fmla="*/ 301 w 395"/>
                <a:gd name="T7" fmla="*/ 156 h 637"/>
                <a:gd name="T8" fmla="*/ 327 w 395"/>
                <a:gd name="T9" fmla="*/ 207 h 637"/>
                <a:gd name="T10" fmla="*/ 349 w 395"/>
                <a:gd name="T11" fmla="*/ 258 h 637"/>
                <a:gd name="T12" fmla="*/ 369 w 395"/>
                <a:gd name="T13" fmla="*/ 306 h 637"/>
                <a:gd name="T14" fmla="*/ 382 w 395"/>
                <a:gd name="T15" fmla="*/ 348 h 637"/>
                <a:gd name="T16" fmla="*/ 391 w 395"/>
                <a:gd name="T17" fmla="*/ 386 h 637"/>
                <a:gd name="T18" fmla="*/ 395 w 395"/>
                <a:gd name="T19" fmla="*/ 415 h 637"/>
                <a:gd name="T20" fmla="*/ 393 w 395"/>
                <a:gd name="T21" fmla="*/ 437 h 637"/>
                <a:gd name="T22" fmla="*/ 384 w 395"/>
                <a:gd name="T23" fmla="*/ 454 h 637"/>
                <a:gd name="T24" fmla="*/ 369 w 395"/>
                <a:gd name="T25" fmla="*/ 474 h 637"/>
                <a:gd name="T26" fmla="*/ 345 w 395"/>
                <a:gd name="T27" fmla="*/ 496 h 637"/>
                <a:gd name="T28" fmla="*/ 316 w 395"/>
                <a:gd name="T29" fmla="*/ 518 h 637"/>
                <a:gd name="T30" fmla="*/ 283 w 395"/>
                <a:gd name="T31" fmla="*/ 540 h 637"/>
                <a:gd name="T32" fmla="*/ 248 w 395"/>
                <a:gd name="T33" fmla="*/ 562 h 637"/>
                <a:gd name="T34" fmla="*/ 210 w 395"/>
                <a:gd name="T35" fmla="*/ 582 h 637"/>
                <a:gd name="T36" fmla="*/ 173 w 395"/>
                <a:gd name="T37" fmla="*/ 600 h 637"/>
                <a:gd name="T38" fmla="*/ 137 w 395"/>
                <a:gd name="T39" fmla="*/ 615 h 637"/>
                <a:gd name="T40" fmla="*/ 102 w 395"/>
                <a:gd name="T41" fmla="*/ 626 h 637"/>
                <a:gd name="T42" fmla="*/ 71 w 395"/>
                <a:gd name="T43" fmla="*/ 635 h 637"/>
                <a:gd name="T44" fmla="*/ 47 w 395"/>
                <a:gd name="T45" fmla="*/ 637 h 637"/>
                <a:gd name="T46" fmla="*/ 27 w 395"/>
                <a:gd name="T47" fmla="*/ 633 h 637"/>
                <a:gd name="T48" fmla="*/ 14 w 395"/>
                <a:gd name="T49" fmla="*/ 624 h 637"/>
                <a:gd name="T50" fmla="*/ 9 w 395"/>
                <a:gd name="T51" fmla="*/ 611 h 637"/>
                <a:gd name="T52" fmla="*/ 5 w 395"/>
                <a:gd name="T53" fmla="*/ 587 h 637"/>
                <a:gd name="T54" fmla="*/ 3 w 395"/>
                <a:gd name="T55" fmla="*/ 558 h 637"/>
                <a:gd name="T56" fmla="*/ 0 w 395"/>
                <a:gd name="T57" fmla="*/ 520 h 637"/>
                <a:gd name="T58" fmla="*/ 45 w 395"/>
                <a:gd name="T59" fmla="*/ 512 h 637"/>
                <a:gd name="T60" fmla="*/ 91 w 395"/>
                <a:gd name="T61" fmla="*/ 501 h 637"/>
                <a:gd name="T62" fmla="*/ 139 w 395"/>
                <a:gd name="T63" fmla="*/ 485 h 637"/>
                <a:gd name="T64" fmla="*/ 188 w 395"/>
                <a:gd name="T65" fmla="*/ 465 h 637"/>
                <a:gd name="T66" fmla="*/ 228 w 395"/>
                <a:gd name="T67" fmla="*/ 445 h 637"/>
                <a:gd name="T68" fmla="*/ 263 w 395"/>
                <a:gd name="T69" fmla="*/ 421 h 637"/>
                <a:gd name="T70" fmla="*/ 287 w 395"/>
                <a:gd name="T71" fmla="*/ 397 h 637"/>
                <a:gd name="T72" fmla="*/ 296 w 395"/>
                <a:gd name="T73" fmla="*/ 370 h 637"/>
                <a:gd name="T74" fmla="*/ 296 w 395"/>
                <a:gd name="T75" fmla="*/ 348 h 637"/>
                <a:gd name="T76" fmla="*/ 292 w 395"/>
                <a:gd name="T77" fmla="*/ 317 h 637"/>
                <a:gd name="T78" fmla="*/ 283 w 395"/>
                <a:gd name="T79" fmla="*/ 278 h 637"/>
                <a:gd name="T80" fmla="*/ 272 w 395"/>
                <a:gd name="T81" fmla="*/ 236 h 637"/>
                <a:gd name="T82" fmla="*/ 259 w 395"/>
                <a:gd name="T83" fmla="*/ 190 h 637"/>
                <a:gd name="T84" fmla="*/ 243 w 395"/>
                <a:gd name="T85" fmla="*/ 141 h 637"/>
                <a:gd name="T86" fmla="*/ 228 w 395"/>
                <a:gd name="T87" fmla="*/ 90 h 637"/>
                <a:gd name="T88" fmla="*/ 212 w 395"/>
                <a:gd name="T89" fmla="*/ 44 h 637"/>
                <a:gd name="T90" fmla="*/ 197 w 395"/>
                <a:gd name="T9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5" h="637">
                  <a:moveTo>
                    <a:pt x="197" y="0"/>
                  </a:moveTo>
                  <a:lnTo>
                    <a:pt x="234" y="48"/>
                  </a:lnTo>
                  <a:lnTo>
                    <a:pt x="270" y="101"/>
                  </a:lnTo>
                  <a:lnTo>
                    <a:pt x="301" y="156"/>
                  </a:lnTo>
                  <a:lnTo>
                    <a:pt x="327" y="207"/>
                  </a:lnTo>
                  <a:lnTo>
                    <a:pt x="349" y="258"/>
                  </a:lnTo>
                  <a:lnTo>
                    <a:pt x="369" y="306"/>
                  </a:lnTo>
                  <a:lnTo>
                    <a:pt x="382" y="348"/>
                  </a:lnTo>
                  <a:lnTo>
                    <a:pt x="391" y="386"/>
                  </a:lnTo>
                  <a:lnTo>
                    <a:pt x="395" y="415"/>
                  </a:lnTo>
                  <a:lnTo>
                    <a:pt x="393" y="437"/>
                  </a:lnTo>
                  <a:lnTo>
                    <a:pt x="384" y="454"/>
                  </a:lnTo>
                  <a:lnTo>
                    <a:pt x="369" y="474"/>
                  </a:lnTo>
                  <a:lnTo>
                    <a:pt x="345" y="496"/>
                  </a:lnTo>
                  <a:lnTo>
                    <a:pt x="316" y="518"/>
                  </a:lnTo>
                  <a:lnTo>
                    <a:pt x="283" y="540"/>
                  </a:lnTo>
                  <a:lnTo>
                    <a:pt x="248" y="562"/>
                  </a:lnTo>
                  <a:lnTo>
                    <a:pt x="210" y="582"/>
                  </a:lnTo>
                  <a:lnTo>
                    <a:pt x="173" y="600"/>
                  </a:lnTo>
                  <a:lnTo>
                    <a:pt x="137" y="615"/>
                  </a:lnTo>
                  <a:lnTo>
                    <a:pt x="102" y="626"/>
                  </a:lnTo>
                  <a:lnTo>
                    <a:pt x="71" y="635"/>
                  </a:lnTo>
                  <a:lnTo>
                    <a:pt x="47" y="637"/>
                  </a:lnTo>
                  <a:lnTo>
                    <a:pt x="27" y="633"/>
                  </a:lnTo>
                  <a:lnTo>
                    <a:pt x="14" y="624"/>
                  </a:lnTo>
                  <a:lnTo>
                    <a:pt x="9" y="611"/>
                  </a:lnTo>
                  <a:lnTo>
                    <a:pt x="5" y="587"/>
                  </a:lnTo>
                  <a:lnTo>
                    <a:pt x="3" y="558"/>
                  </a:lnTo>
                  <a:lnTo>
                    <a:pt x="0" y="520"/>
                  </a:lnTo>
                  <a:lnTo>
                    <a:pt x="45" y="512"/>
                  </a:lnTo>
                  <a:lnTo>
                    <a:pt x="91" y="501"/>
                  </a:lnTo>
                  <a:lnTo>
                    <a:pt x="139" y="485"/>
                  </a:lnTo>
                  <a:lnTo>
                    <a:pt x="188" y="465"/>
                  </a:lnTo>
                  <a:lnTo>
                    <a:pt x="228" y="445"/>
                  </a:lnTo>
                  <a:lnTo>
                    <a:pt x="263" y="421"/>
                  </a:lnTo>
                  <a:lnTo>
                    <a:pt x="287" y="397"/>
                  </a:lnTo>
                  <a:lnTo>
                    <a:pt x="296" y="370"/>
                  </a:lnTo>
                  <a:lnTo>
                    <a:pt x="296" y="348"/>
                  </a:lnTo>
                  <a:lnTo>
                    <a:pt x="292" y="317"/>
                  </a:lnTo>
                  <a:lnTo>
                    <a:pt x="283" y="278"/>
                  </a:lnTo>
                  <a:lnTo>
                    <a:pt x="272" y="236"/>
                  </a:lnTo>
                  <a:lnTo>
                    <a:pt x="259" y="190"/>
                  </a:lnTo>
                  <a:lnTo>
                    <a:pt x="243" y="141"/>
                  </a:lnTo>
                  <a:lnTo>
                    <a:pt x="228" y="90"/>
                  </a:lnTo>
                  <a:lnTo>
                    <a:pt x="212" y="4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0" name="Freeform 153"/>
            <p:cNvSpPr>
              <a:spLocks/>
            </p:cNvSpPr>
            <p:nvPr/>
          </p:nvSpPr>
          <p:spPr bwMode="auto">
            <a:xfrm>
              <a:off x="2095500" y="4167188"/>
              <a:ext cx="823913" cy="511175"/>
            </a:xfrm>
            <a:custGeom>
              <a:avLst/>
              <a:gdLst>
                <a:gd name="T0" fmla="*/ 254 w 519"/>
                <a:gd name="T1" fmla="*/ 0 h 322"/>
                <a:gd name="T2" fmla="*/ 258 w 519"/>
                <a:gd name="T3" fmla="*/ 5 h 322"/>
                <a:gd name="T4" fmla="*/ 272 w 519"/>
                <a:gd name="T5" fmla="*/ 14 h 322"/>
                <a:gd name="T6" fmla="*/ 289 w 519"/>
                <a:gd name="T7" fmla="*/ 29 h 322"/>
                <a:gd name="T8" fmla="*/ 313 w 519"/>
                <a:gd name="T9" fmla="*/ 49 h 322"/>
                <a:gd name="T10" fmla="*/ 340 w 519"/>
                <a:gd name="T11" fmla="*/ 71 h 322"/>
                <a:gd name="T12" fmla="*/ 369 w 519"/>
                <a:gd name="T13" fmla="*/ 97 h 322"/>
                <a:gd name="T14" fmla="*/ 400 w 519"/>
                <a:gd name="T15" fmla="*/ 124 h 322"/>
                <a:gd name="T16" fmla="*/ 428 w 519"/>
                <a:gd name="T17" fmla="*/ 150 h 322"/>
                <a:gd name="T18" fmla="*/ 457 w 519"/>
                <a:gd name="T19" fmla="*/ 179 h 322"/>
                <a:gd name="T20" fmla="*/ 481 w 519"/>
                <a:gd name="T21" fmla="*/ 203 h 322"/>
                <a:gd name="T22" fmla="*/ 499 w 519"/>
                <a:gd name="T23" fmla="*/ 225 h 322"/>
                <a:gd name="T24" fmla="*/ 512 w 519"/>
                <a:gd name="T25" fmla="*/ 245 h 322"/>
                <a:gd name="T26" fmla="*/ 519 w 519"/>
                <a:gd name="T27" fmla="*/ 261 h 322"/>
                <a:gd name="T28" fmla="*/ 512 w 519"/>
                <a:gd name="T29" fmla="*/ 272 h 322"/>
                <a:gd name="T30" fmla="*/ 492 w 519"/>
                <a:gd name="T31" fmla="*/ 285 h 322"/>
                <a:gd name="T32" fmla="*/ 459 w 519"/>
                <a:gd name="T33" fmla="*/ 296 h 322"/>
                <a:gd name="T34" fmla="*/ 419 w 519"/>
                <a:gd name="T35" fmla="*/ 305 h 322"/>
                <a:gd name="T36" fmla="*/ 371 w 519"/>
                <a:gd name="T37" fmla="*/ 313 h 322"/>
                <a:gd name="T38" fmla="*/ 318 w 519"/>
                <a:gd name="T39" fmla="*/ 318 h 322"/>
                <a:gd name="T40" fmla="*/ 263 w 519"/>
                <a:gd name="T41" fmla="*/ 322 h 322"/>
                <a:gd name="T42" fmla="*/ 205 w 519"/>
                <a:gd name="T43" fmla="*/ 322 h 322"/>
                <a:gd name="T44" fmla="*/ 152 w 519"/>
                <a:gd name="T45" fmla="*/ 322 h 322"/>
                <a:gd name="T46" fmla="*/ 102 w 519"/>
                <a:gd name="T47" fmla="*/ 318 h 322"/>
                <a:gd name="T48" fmla="*/ 60 w 519"/>
                <a:gd name="T49" fmla="*/ 309 h 322"/>
                <a:gd name="T50" fmla="*/ 24 w 519"/>
                <a:gd name="T51" fmla="*/ 298 h 322"/>
                <a:gd name="T52" fmla="*/ 7 w 519"/>
                <a:gd name="T53" fmla="*/ 287 h 322"/>
                <a:gd name="T54" fmla="*/ 0 w 519"/>
                <a:gd name="T55" fmla="*/ 269 h 322"/>
                <a:gd name="T56" fmla="*/ 0 w 519"/>
                <a:gd name="T57" fmla="*/ 252 h 322"/>
                <a:gd name="T58" fmla="*/ 9 w 519"/>
                <a:gd name="T59" fmla="*/ 230 h 322"/>
                <a:gd name="T60" fmla="*/ 24 w 519"/>
                <a:gd name="T61" fmla="*/ 205 h 322"/>
                <a:gd name="T62" fmla="*/ 44 w 519"/>
                <a:gd name="T63" fmla="*/ 181 h 322"/>
                <a:gd name="T64" fmla="*/ 68 w 519"/>
                <a:gd name="T65" fmla="*/ 155 h 322"/>
                <a:gd name="T66" fmla="*/ 95 w 519"/>
                <a:gd name="T67" fmla="*/ 130 h 322"/>
                <a:gd name="T68" fmla="*/ 121 w 519"/>
                <a:gd name="T69" fmla="*/ 104 h 322"/>
                <a:gd name="T70" fmla="*/ 150 w 519"/>
                <a:gd name="T71" fmla="*/ 82 h 322"/>
                <a:gd name="T72" fmla="*/ 177 w 519"/>
                <a:gd name="T73" fmla="*/ 60 h 322"/>
                <a:gd name="T74" fmla="*/ 201 w 519"/>
                <a:gd name="T75" fmla="*/ 40 h 322"/>
                <a:gd name="T76" fmla="*/ 223 w 519"/>
                <a:gd name="T77" fmla="*/ 25 h 322"/>
                <a:gd name="T78" fmla="*/ 238 w 519"/>
                <a:gd name="T79" fmla="*/ 11 h 322"/>
                <a:gd name="T80" fmla="*/ 249 w 519"/>
                <a:gd name="T81" fmla="*/ 2 h 322"/>
                <a:gd name="T82" fmla="*/ 254 w 519"/>
                <a:gd name="T8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9" h="322">
                  <a:moveTo>
                    <a:pt x="254" y="0"/>
                  </a:moveTo>
                  <a:lnTo>
                    <a:pt x="258" y="5"/>
                  </a:lnTo>
                  <a:lnTo>
                    <a:pt x="272" y="14"/>
                  </a:lnTo>
                  <a:lnTo>
                    <a:pt x="289" y="29"/>
                  </a:lnTo>
                  <a:lnTo>
                    <a:pt x="313" y="49"/>
                  </a:lnTo>
                  <a:lnTo>
                    <a:pt x="340" y="71"/>
                  </a:lnTo>
                  <a:lnTo>
                    <a:pt x="369" y="97"/>
                  </a:lnTo>
                  <a:lnTo>
                    <a:pt x="400" y="124"/>
                  </a:lnTo>
                  <a:lnTo>
                    <a:pt x="428" y="150"/>
                  </a:lnTo>
                  <a:lnTo>
                    <a:pt x="457" y="179"/>
                  </a:lnTo>
                  <a:lnTo>
                    <a:pt x="481" y="203"/>
                  </a:lnTo>
                  <a:lnTo>
                    <a:pt x="499" y="225"/>
                  </a:lnTo>
                  <a:lnTo>
                    <a:pt x="512" y="245"/>
                  </a:lnTo>
                  <a:lnTo>
                    <a:pt x="519" y="261"/>
                  </a:lnTo>
                  <a:lnTo>
                    <a:pt x="512" y="272"/>
                  </a:lnTo>
                  <a:lnTo>
                    <a:pt x="492" y="285"/>
                  </a:lnTo>
                  <a:lnTo>
                    <a:pt x="459" y="296"/>
                  </a:lnTo>
                  <a:lnTo>
                    <a:pt x="419" y="305"/>
                  </a:lnTo>
                  <a:lnTo>
                    <a:pt x="371" y="313"/>
                  </a:lnTo>
                  <a:lnTo>
                    <a:pt x="318" y="318"/>
                  </a:lnTo>
                  <a:lnTo>
                    <a:pt x="263" y="322"/>
                  </a:lnTo>
                  <a:lnTo>
                    <a:pt x="205" y="322"/>
                  </a:lnTo>
                  <a:lnTo>
                    <a:pt x="152" y="322"/>
                  </a:lnTo>
                  <a:lnTo>
                    <a:pt x="102" y="318"/>
                  </a:lnTo>
                  <a:lnTo>
                    <a:pt x="60" y="309"/>
                  </a:lnTo>
                  <a:lnTo>
                    <a:pt x="24" y="298"/>
                  </a:lnTo>
                  <a:lnTo>
                    <a:pt x="7" y="287"/>
                  </a:lnTo>
                  <a:lnTo>
                    <a:pt x="0" y="269"/>
                  </a:lnTo>
                  <a:lnTo>
                    <a:pt x="0" y="252"/>
                  </a:lnTo>
                  <a:lnTo>
                    <a:pt x="9" y="230"/>
                  </a:lnTo>
                  <a:lnTo>
                    <a:pt x="24" y="205"/>
                  </a:lnTo>
                  <a:lnTo>
                    <a:pt x="44" y="181"/>
                  </a:lnTo>
                  <a:lnTo>
                    <a:pt x="68" y="155"/>
                  </a:lnTo>
                  <a:lnTo>
                    <a:pt x="95" y="130"/>
                  </a:lnTo>
                  <a:lnTo>
                    <a:pt x="121" y="104"/>
                  </a:lnTo>
                  <a:lnTo>
                    <a:pt x="150" y="82"/>
                  </a:lnTo>
                  <a:lnTo>
                    <a:pt x="177" y="60"/>
                  </a:lnTo>
                  <a:lnTo>
                    <a:pt x="201" y="40"/>
                  </a:lnTo>
                  <a:lnTo>
                    <a:pt x="223" y="25"/>
                  </a:lnTo>
                  <a:lnTo>
                    <a:pt x="238" y="11"/>
                  </a:lnTo>
                  <a:lnTo>
                    <a:pt x="249" y="2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1" name="Freeform 154"/>
            <p:cNvSpPr>
              <a:spLocks/>
            </p:cNvSpPr>
            <p:nvPr/>
          </p:nvSpPr>
          <p:spPr bwMode="auto">
            <a:xfrm>
              <a:off x="2095500" y="4445000"/>
              <a:ext cx="823913" cy="233363"/>
            </a:xfrm>
            <a:custGeom>
              <a:avLst/>
              <a:gdLst>
                <a:gd name="T0" fmla="*/ 455 w 519"/>
                <a:gd name="T1" fmla="*/ 0 h 147"/>
                <a:gd name="T2" fmla="*/ 479 w 519"/>
                <a:gd name="T3" fmla="*/ 26 h 147"/>
                <a:gd name="T4" fmla="*/ 499 w 519"/>
                <a:gd name="T5" fmla="*/ 50 h 147"/>
                <a:gd name="T6" fmla="*/ 512 w 519"/>
                <a:gd name="T7" fmla="*/ 70 h 147"/>
                <a:gd name="T8" fmla="*/ 519 w 519"/>
                <a:gd name="T9" fmla="*/ 86 h 147"/>
                <a:gd name="T10" fmla="*/ 512 w 519"/>
                <a:gd name="T11" fmla="*/ 97 h 147"/>
                <a:gd name="T12" fmla="*/ 492 w 519"/>
                <a:gd name="T13" fmla="*/ 110 h 147"/>
                <a:gd name="T14" fmla="*/ 459 w 519"/>
                <a:gd name="T15" fmla="*/ 121 h 147"/>
                <a:gd name="T16" fmla="*/ 419 w 519"/>
                <a:gd name="T17" fmla="*/ 130 h 147"/>
                <a:gd name="T18" fmla="*/ 371 w 519"/>
                <a:gd name="T19" fmla="*/ 138 h 147"/>
                <a:gd name="T20" fmla="*/ 318 w 519"/>
                <a:gd name="T21" fmla="*/ 143 h 147"/>
                <a:gd name="T22" fmla="*/ 263 w 519"/>
                <a:gd name="T23" fmla="*/ 147 h 147"/>
                <a:gd name="T24" fmla="*/ 205 w 519"/>
                <a:gd name="T25" fmla="*/ 147 h 147"/>
                <a:gd name="T26" fmla="*/ 152 w 519"/>
                <a:gd name="T27" fmla="*/ 147 h 147"/>
                <a:gd name="T28" fmla="*/ 102 w 519"/>
                <a:gd name="T29" fmla="*/ 143 h 147"/>
                <a:gd name="T30" fmla="*/ 60 w 519"/>
                <a:gd name="T31" fmla="*/ 134 h 147"/>
                <a:gd name="T32" fmla="*/ 24 w 519"/>
                <a:gd name="T33" fmla="*/ 123 h 147"/>
                <a:gd name="T34" fmla="*/ 7 w 519"/>
                <a:gd name="T35" fmla="*/ 112 h 147"/>
                <a:gd name="T36" fmla="*/ 0 w 519"/>
                <a:gd name="T37" fmla="*/ 94 h 147"/>
                <a:gd name="T38" fmla="*/ 0 w 519"/>
                <a:gd name="T39" fmla="*/ 77 h 147"/>
                <a:gd name="T40" fmla="*/ 9 w 519"/>
                <a:gd name="T41" fmla="*/ 55 h 147"/>
                <a:gd name="T42" fmla="*/ 24 w 519"/>
                <a:gd name="T43" fmla="*/ 30 h 147"/>
                <a:gd name="T44" fmla="*/ 44 w 519"/>
                <a:gd name="T45" fmla="*/ 6 h 147"/>
                <a:gd name="T46" fmla="*/ 68 w 519"/>
                <a:gd name="T47" fmla="*/ 13 h 147"/>
                <a:gd name="T48" fmla="*/ 102 w 519"/>
                <a:gd name="T49" fmla="*/ 19 h 147"/>
                <a:gd name="T50" fmla="*/ 139 w 519"/>
                <a:gd name="T51" fmla="*/ 24 h 147"/>
                <a:gd name="T52" fmla="*/ 185 w 519"/>
                <a:gd name="T53" fmla="*/ 26 h 147"/>
                <a:gd name="T54" fmla="*/ 241 w 519"/>
                <a:gd name="T55" fmla="*/ 26 h 147"/>
                <a:gd name="T56" fmla="*/ 302 w 519"/>
                <a:gd name="T57" fmla="*/ 22 h 147"/>
                <a:gd name="T58" fmla="*/ 373 w 519"/>
                <a:gd name="T59" fmla="*/ 13 h 147"/>
                <a:gd name="T60" fmla="*/ 455 w 519"/>
                <a:gd name="T6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9" h="147">
                  <a:moveTo>
                    <a:pt x="455" y="0"/>
                  </a:moveTo>
                  <a:lnTo>
                    <a:pt x="479" y="26"/>
                  </a:lnTo>
                  <a:lnTo>
                    <a:pt x="499" y="50"/>
                  </a:lnTo>
                  <a:lnTo>
                    <a:pt x="512" y="70"/>
                  </a:lnTo>
                  <a:lnTo>
                    <a:pt x="519" y="86"/>
                  </a:lnTo>
                  <a:lnTo>
                    <a:pt x="512" y="97"/>
                  </a:lnTo>
                  <a:lnTo>
                    <a:pt x="492" y="110"/>
                  </a:lnTo>
                  <a:lnTo>
                    <a:pt x="459" y="121"/>
                  </a:lnTo>
                  <a:lnTo>
                    <a:pt x="419" y="130"/>
                  </a:lnTo>
                  <a:lnTo>
                    <a:pt x="371" y="138"/>
                  </a:lnTo>
                  <a:lnTo>
                    <a:pt x="318" y="143"/>
                  </a:lnTo>
                  <a:lnTo>
                    <a:pt x="263" y="147"/>
                  </a:lnTo>
                  <a:lnTo>
                    <a:pt x="205" y="147"/>
                  </a:lnTo>
                  <a:lnTo>
                    <a:pt x="152" y="147"/>
                  </a:lnTo>
                  <a:lnTo>
                    <a:pt x="102" y="143"/>
                  </a:lnTo>
                  <a:lnTo>
                    <a:pt x="60" y="134"/>
                  </a:lnTo>
                  <a:lnTo>
                    <a:pt x="24" y="123"/>
                  </a:lnTo>
                  <a:lnTo>
                    <a:pt x="7" y="112"/>
                  </a:lnTo>
                  <a:lnTo>
                    <a:pt x="0" y="94"/>
                  </a:lnTo>
                  <a:lnTo>
                    <a:pt x="0" y="77"/>
                  </a:lnTo>
                  <a:lnTo>
                    <a:pt x="9" y="55"/>
                  </a:lnTo>
                  <a:lnTo>
                    <a:pt x="24" y="30"/>
                  </a:lnTo>
                  <a:lnTo>
                    <a:pt x="44" y="6"/>
                  </a:lnTo>
                  <a:lnTo>
                    <a:pt x="68" y="13"/>
                  </a:lnTo>
                  <a:lnTo>
                    <a:pt x="102" y="19"/>
                  </a:lnTo>
                  <a:lnTo>
                    <a:pt x="139" y="24"/>
                  </a:lnTo>
                  <a:lnTo>
                    <a:pt x="185" y="26"/>
                  </a:lnTo>
                  <a:lnTo>
                    <a:pt x="241" y="26"/>
                  </a:lnTo>
                  <a:lnTo>
                    <a:pt x="302" y="22"/>
                  </a:lnTo>
                  <a:lnTo>
                    <a:pt x="373" y="13"/>
                  </a:lnTo>
                  <a:lnTo>
                    <a:pt x="45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2" name="Freeform 155"/>
            <p:cNvSpPr>
              <a:spLocks/>
            </p:cNvSpPr>
            <p:nvPr/>
          </p:nvSpPr>
          <p:spPr bwMode="auto">
            <a:xfrm>
              <a:off x="631825" y="4727575"/>
              <a:ext cx="3635375" cy="1181100"/>
            </a:xfrm>
            <a:custGeom>
              <a:avLst/>
              <a:gdLst>
                <a:gd name="T0" fmla="*/ 2290 w 2290"/>
                <a:gd name="T1" fmla="*/ 150 h 744"/>
                <a:gd name="T2" fmla="*/ 2180 w 2290"/>
                <a:gd name="T3" fmla="*/ 384 h 744"/>
                <a:gd name="T4" fmla="*/ 1988 w 2290"/>
                <a:gd name="T5" fmla="*/ 545 h 744"/>
                <a:gd name="T6" fmla="*/ 1887 w 2290"/>
                <a:gd name="T7" fmla="*/ 572 h 744"/>
                <a:gd name="T8" fmla="*/ 1858 w 2290"/>
                <a:gd name="T9" fmla="*/ 490 h 744"/>
                <a:gd name="T10" fmla="*/ 1798 w 2290"/>
                <a:gd name="T11" fmla="*/ 483 h 744"/>
                <a:gd name="T12" fmla="*/ 1734 w 2290"/>
                <a:gd name="T13" fmla="*/ 534 h 744"/>
                <a:gd name="T14" fmla="*/ 1747 w 2290"/>
                <a:gd name="T15" fmla="*/ 624 h 744"/>
                <a:gd name="T16" fmla="*/ 1624 w 2290"/>
                <a:gd name="T17" fmla="*/ 680 h 744"/>
                <a:gd name="T18" fmla="*/ 1350 w 2290"/>
                <a:gd name="T19" fmla="*/ 737 h 744"/>
                <a:gd name="T20" fmla="*/ 1238 w 2290"/>
                <a:gd name="T21" fmla="*/ 744 h 744"/>
                <a:gd name="T22" fmla="*/ 1216 w 2290"/>
                <a:gd name="T23" fmla="*/ 735 h 744"/>
                <a:gd name="T24" fmla="*/ 1211 w 2290"/>
                <a:gd name="T25" fmla="*/ 677 h 744"/>
                <a:gd name="T26" fmla="*/ 1156 w 2290"/>
                <a:gd name="T27" fmla="*/ 633 h 744"/>
                <a:gd name="T28" fmla="*/ 1088 w 2290"/>
                <a:gd name="T29" fmla="*/ 638 h 744"/>
                <a:gd name="T30" fmla="*/ 1077 w 2290"/>
                <a:gd name="T31" fmla="*/ 708 h 744"/>
                <a:gd name="T32" fmla="*/ 1028 w 2290"/>
                <a:gd name="T33" fmla="*/ 744 h 744"/>
                <a:gd name="T34" fmla="*/ 845 w 2290"/>
                <a:gd name="T35" fmla="*/ 724 h 744"/>
                <a:gd name="T36" fmla="*/ 715 w 2290"/>
                <a:gd name="T37" fmla="*/ 710 h 744"/>
                <a:gd name="T38" fmla="*/ 697 w 2290"/>
                <a:gd name="T39" fmla="*/ 684 h 744"/>
                <a:gd name="T40" fmla="*/ 701 w 2290"/>
                <a:gd name="T41" fmla="*/ 589 h 744"/>
                <a:gd name="T42" fmla="*/ 617 w 2290"/>
                <a:gd name="T43" fmla="*/ 580 h 744"/>
                <a:gd name="T44" fmla="*/ 595 w 2290"/>
                <a:gd name="T45" fmla="*/ 578 h 744"/>
                <a:gd name="T46" fmla="*/ 576 w 2290"/>
                <a:gd name="T47" fmla="*/ 594 h 744"/>
                <a:gd name="T48" fmla="*/ 553 w 2290"/>
                <a:gd name="T49" fmla="*/ 658 h 744"/>
                <a:gd name="T50" fmla="*/ 450 w 2290"/>
                <a:gd name="T51" fmla="*/ 635 h 744"/>
                <a:gd name="T52" fmla="*/ 220 w 2290"/>
                <a:gd name="T53" fmla="*/ 521 h 744"/>
                <a:gd name="T54" fmla="*/ 41 w 2290"/>
                <a:gd name="T55" fmla="*/ 362 h 744"/>
                <a:gd name="T56" fmla="*/ 11 w 2290"/>
                <a:gd name="T57" fmla="*/ 139 h 744"/>
                <a:gd name="T58" fmla="*/ 48 w 2290"/>
                <a:gd name="T59" fmla="*/ 192 h 744"/>
                <a:gd name="T60" fmla="*/ 132 w 2290"/>
                <a:gd name="T61" fmla="*/ 360 h 744"/>
                <a:gd name="T62" fmla="*/ 403 w 2290"/>
                <a:gd name="T63" fmla="*/ 505 h 744"/>
                <a:gd name="T64" fmla="*/ 553 w 2290"/>
                <a:gd name="T65" fmla="*/ 558 h 744"/>
                <a:gd name="T66" fmla="*/ 576 w 2290"/>
                <a:gd name="T67" fmla="*/ 514 h 744"/>
                <a:gd name="T68" fmla="*/ 600 w 2290"/>
                <a:gd name="T69" fmla="*/ 452 h 744"/>
                <a:gd name="T70" fmla="*/ 750 w 2290"/>
                <a:gd name="T71" fmla="*/ 477 h 744"/>
                <a:gd name="T72" fmla="*/ 770 w 2290"/>
                <a:gd name="T73" fmla="*/ 527 h 744"/>
                <a:gd name="T74" fmla="*/ 772 w 2290"/>
                <a:gd name="T75" fmla="*/ 607 h 744"/>
                <a:gd name="T76" fmla="*/ 898 w 2290"/>
                <a:gd name="T77" fmla="*/ 644 h 744"/>
                <a:gd name="T78" fmla="*/ 1030 w 2290"/>
                <a:gd name="T79" fmla="*/ 638 h 744"/>
                <a:gd name="T80" fmla="*/ 1059 w 2290"/>
                <a:gd name="T81" fmla="*/ 552 h 744"/>
                <a:gd name="T82" fmla="*/ 1165 w 2290"/>
                <a:gd name="T83" fmla="*/ 516 h 744"/>
                <a:gd name="T84" fmla="*/ 1233 w 2290"/>
                <a:gd name="T85" fmla="*/ 549 h 744"/>
                <a:gd name="T86" fmla="*/ 1246 w 2290"/>
                <a:gd name="T87" fmla="*/ 644 h 744"/>
                <a:gd name="T88" fmla="*/ 1390 w 2290"/>
                <a:gd name="T89" fmla="*/ 640 h 744"/>
                <a:gd name="T90" fmla="*/ 1639 w 2290"/>
                <a:gd name="T91" fmla="*/ 580 h 744"/>
                <a:gd name="T92" fmla="*/ 1686 w 2290"/>
                <a:gd name="T93" fmla="*/ 543 h 744"/>
                <a:gd name="T94" fmla="*/ 1690 w 2290"/>
                <a:gd name="T95" fmla="*/ 455 h 744"/>
                <a:gd name="T96" fmla="*/ 1807 w 2290"/>
                <a:gd name="T97" fmla="*/ 402 h 744"/>
                <a:gd name="T98" fmla="*/ 1862 w 2290"/>
                <a:gd name="T99" fmla="*/ 450 h 744"/>
                <a:gd name="T100" fmla="*/ 1917 w 2290"/>
                <a:gd name="T101" fmla="*/ 463 h 744"/>
                <a:gd name="T102" fmla="*/ 2019 w 2290"/>
                <a:gd name="T103" fmla="*/ 424 h 744"/>
                <a:gd name="T104" fmla="*/ 2176 w 2290"/>
                <a:gd name="T105" fmla="*/ 309 h 744"/>
                <a:gd name="T106" fmla="*/ 2251 w 2290"/>
                <a:gd name="T107" fmla="*/ 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0" h="744">
                  <a:moveTo>
                    <a:pt x="2244" y="0"/>
                  </a:moveTo>
                  <a:lnTo>
                    <a:pt x="2264" y="31"/>
                  </a:lnTo>
                  <a:lnTo>
                    <a:pt x="2277" y="66"/>
                  </a:lnTo>
                  <a:lnTo>
                    <a:pt x="2288" y="106"/>
                  </a:lnTo>
                  <a:lnTo>
                    <a:pt x="2290" y="150"/>
                  </a:lnTo>
                  <a:lnTo>
                    <a:pt x="2286" y="197"/>
                  </a:lnTo>
                  <a:lnTo>
                    <a:pt x="2271" y="247"/>
                  </a:lnTo>
                  <a:lnTo>
                    <a:pt x="2246" y="296"/>
                  </a:lnTo>
                  <a:lnTo>
                    <a:pt x="2215" y="342"/>
                  </a:lnTo>
                  <a:lnTo>
                    <a:pt x="2180" y="384"/>
                  </a:lnTo>
                  <a:lnTo>
                    <a:pt x="2143" y="424"/>
                  </a:lnTo>
                  <a:lnTo>
                    <a:pt x="2103" y="461"/>
                  </a:lnTo>
                  <a:lnTo>
                    <a:pt x="2063" y="494"/>
                  </a:lnTo>
                  <a:lnTo>
                    <a:pt x="2023" y="521"/>
                  </a:lnTo>
                  <a:lnTo>
                    <a:pt x="1988" y="545"/>
                  </a:lnTo>
                  <a:lnTo>
                    <a:pt x="1955" y="563"/>
                  </a:lnTo>
                  <a:lnTo>
                    <a:pt x="1931" y="576"/>
                  </a:lnTo>
                  <a:lnTo>
                    <a:pt x="1911" y="583"/>
                  </a:lnTo>
                  <a:lnTo>
                    <a:pt x="1900" y="583"/>
                  </a:lnTo>
                  <a:lnTo>
                    <a:pt x="1887" y="572"/>
                  </a:lnTo>
                  <a:lnTo>
                    <a:pt x="1878" y="556"/>
                  </a:lnTo>
                  <a:lnTo>
                    <a:pt x="1871" y="536"/>
                  </a:lnTo>
                  <a:lnTo>
                    <a:pt x="1864" y="516"/>
                  </a:lnTo>
                  <a:lnTo>
                    <a:pt x="1860" y="501"/>
                  </a:lnTo>
                  <a:lnTo>
                    <a:pt x="1858" y="490"/>
                  </a:lnTo>
                  <a:lnTo>
                    <a:pt x="1853" y="481"/>
                  </a:lnTo>
                  <a:lnTo>
                    <a:pt x="1845" y="477"/>
                  </a:lnTo>
                  <a:lnTo>
                    <a:pt x="1831" y="477"/>
                  </a:lnTo>
                  <a:lnTo>
                    <a:pt x="1816" y="479"/>
                  </a:lnTo>
                  <a:lnTo>
                    <a:pt x="1798" y="483"/>
                  </a:lnTo>
                  <a:lnTo>
                    <a:pt x="1778" y="490"/>
                  </a:lnTo>
                  <a:lnTo>
                    <a:pt x="1759" y="499"/>
                  </a:lnTo>
                  <a:lnTo>
                    <a:pt x="1743" y="508"/>
                  </a:lnTo>
                  <a:lnTo>
                    <a:pt x="1734" y="521"/>
                  </a:lnTo>
                  <a:lnTo>
                    <a:pt x="1734" y="534"/>
                  </a:lnTo>
                  <a:lnTo>
                    <a:pt x="1741" y="552"/>
                  </a:lnTo>
                  <a:lnTo>
                    <a:pt x="1745" y="569"/>
                  </a:lnTo>
                  <a:lnTo>
                    <a:pt x="1750" y="589"/>
                  </a:lnTo>
                  <a:lnTo>
                    <a:pt x="1750" y="607"/>
                  </a:lnTo>
                  <a:lnTo>
                    <a:pt x="1747" y="624"/>
                  </a:lnTo>
                  <a:lnTo>
                    <a:pt x="1736" y="640"/>
                  </a:lnTo>
                  <a:lnTo>
                    <a:pt x="1719" y="651"/>
                  </a:lnTo>
                  <a:lnTo>
                    <a:pt x="1697" y="658"/>
                  </a:lnTo>
                  <a:lnTo>
                    <a:pt x="1666" y="669"/>
                  </a:lnTo>
                  <a:lnTo>
                    <a:pt x="1624" y="680"/>
                  </a:lnTo>
                  <a:lnTo>
                    <a:pt x="1575" y="693"/>
                  </a:lnTo>
                  <a:lnTo>
                    <a:pt x="1522" y="706"/>
                  </a:lnTo>
                  <a:lnTo>
                    <a:pt x="1465" y="717"/>
                  </a:lnTo>
                  <a:lnTo>
                    <a:pt x="1408" y="728"/>
                  </a:lnTo>
                  <a:lnTo>
                    <a:pt x="1350" y="737"/>
                  </a:lnTo>
                  <a:lnTo>
                    <a:pt x="1295" y="741"/>
                  </a:lnTo>
                  <a:lnTo>
                    <a:pt x="1244" y="744"/>
                  </a:lnTo>
                  <a:lnTo>
                    <a:pt x="1242" y="744"/>
                  </a:lnTo>
                  <a:lnTo>
                    <a:pt x="1240" y="744"/>
                  </a:lnTo>
                  <a:lnTo>
                    <a:pt x="1238" y="744"/>
                  </a:lnTo>
                  <a:lnTo>
                    <a:pt x="1233" y="744"/>
                  </a:lnTo>
                  <a:lnTo>
                    <a:pt x="1229" y="744"/>
                  </a:lnTo>
                  <a:lnTo>
                    <a:pt x="1224" y="741"/>
                  </a:lnTo>
                  <a:lnTo>
                    <a:pt x="1220" y="739"/>
                  </a:lnTo>
                  <a:lnTo>
                    <a:pt x="1216" y="735"/>
                  </a:lnTo>
                  <a:lnTo>
                    <a:pt x="1213" y="730"/>
                  </a:lnTo>
                  <a:lnTo>
                    <a:pt x="1211" y="724"/>
                  </a:lnTo>
                  <a:lnTo>
                    <a:pt x="1209" y="715"/>
                  </a:lnTo>
                  <a:lnTo>
                    <a:pt x="1211" y="697"/>
                  </a:lnTo>
                  <a:lnTo>
                    <a:pt x="1211" y="677"/>
                  </a:lnTo>
                  <a:lnTo>
                    <a:pt x="1209" y="660"/>
                  </a:lnTo>
                  <a:lnTo>
                    <a:pt x="1205" y="647"/>
                  </a:lnTo>
                  <a:lnTo>
                    <a:pt x="1196" y="638"/>
                  </a:lnTo>
                  <a:lnTo>
                    <a:pt x="1180" y="633"/>
                  </a:lnTo>
                  <a:lnTo>
                    <a:pt x="1156" y="633"/>
                  </a:lnTo>
                  <a:lnTo>
                    <a:pt x="1132" y="633"/>
                  </a:lnTo>
                  <a:lnTo>
                    <a:pt x="1110" y="635"/>
                  </a:lnTo>
                  <a:lnTo>
                    <a:pt x="1096" y="635"/>
                  </a:lnTo>
                  <a:lnTo>
                    <a:pt x="1090" y="635"/>
                  </a:lnTo>
                  <a:lnTo>
                    <a:pt x="1088" y="638"/>
                  </a:lnTo>
                  <a:lnTo>
                    <a:pt x="1083" y="642"/>
                  </a:lnTo>
                  <a:lnTo>
                    <a:pt x="1077" y="653"/>
                  </a:lnTo>
                  <a:lnTo>
                    <a:pt x="1074" y="673"/>
                  </a:lnTo>
                  <a:lnTo>
                    <a:pt x="1077" y="691"/>
                  </a:lnTo>
                  <a:lnTo>
                    <a:pt x="1077" y="708"/>
                  </a:lnTo>
                  <a:lnTo>
                    <a:pt x="1077" y="724"/>
                  </a:lnTo>
                  <a:lnTo>
                    <a:pt x="1072" y="735"/>
                  </a:lnTo>
                  <a:lnTo>
                    <a:pt x="1063" y="741"/>
                  </a:lnTo>
                  <a:lnTo>
                    <a:pt x="1046" y="744"/>
                  </a:lnTo>
                  <a:lnTo>
                    <a:pt x="1028" y="744"/>
                  </a:lnTo>
                  <a:lnTo>
                    <a:pt x="1002" y="739"/>
                  </a:lnTo>
                  <a:lnTo>
                    <a:pt x="968" y="737"/>
                  </a:lnTo>
                  <a:lnTo>
                    <a:pt x="929" y="733"/>
                  </a:lnTo>
                  <a:lnTo>
                    <a:pt x="887" y="728"/>
                  </a:lnTo>
                  <a:lnTo>
                    <a:pt x="845" y="724"/>
                  </a:lnTo>
                  <a:lnTo>
                    <a:pt x="805" y="719"/>
                  </a:lnTo>
                  <a:lnTo>
                    <a:pt x="770" y="715"/>
                  </a:lnTo>
                  <a:lnTo>
                    <a:pt x="741" y="713"/>
                  </a:lnTo>
                  <a:lnTo>
                    <a:pt x="721" y="710"/>
                  </a:lnTo>
                  <a:lnTo>
                    <a:pt x="715" y="710"/>
                  </a:lnTo>
                  <a:lnTo>
                    <a:pt x="712" y="710"/>
                  </a:lnTo>
                  <a:lnTo>
                    <a:pt x="708" y="710"/>
                  </a:lnTo>
                  <a:lnTo>
                    <a:pt x="704" y="706"/>
                  </a:lnTo>
                  <a:lnTo>
                    <a:pt x="699" y="699"/>
                  </a:lnTo>
                  <a:lnTo>
                    <a:pt x="697" y="684"/>
                  </a:lnTo>
                  <a:lnTo>
                    <a:pt x="701" y="662"/>
                  </a:lnTo>
                  <a:lnTo>
                    <a:pt x="708" y="633"/>
                  </a:lnTo>
                  <a:lnTo>
                    <a:pt x="710" y="611"/>
                  </a:lnTo>
                  <a:lnTo>
                    <a:pt x="708" y="598"/>
                  </a:lnTo>
                  <a:lnTo>
                    <a:pt x="701" y="589"/>
                  </a:lnTo>
                  <a:lnTo>
                    <a:pt x="688" y="587"/>
                  </a:lnTo>
                  <a:lnTo>
                    <a:pt x="675" y="587"/>
                  </a:lnTo>
                  <a:lnTo>
                    <a:pt x="655" y="585"/>
                  </a:lnTo>
                  <a:lnTo>
                    <a:pt x="635" y="583"/>
                  </a:lnTo>
                  <a:lnTo>
                    <a:pt x="617" y="580"/>
                  </a:lnTo>
                  <a:lnTo>
                    <a:pt x="604" y="578"/>
                  </a:lnTo>
                  <a:lnTo>
                    <a:pt x="600" y="578"/>
                  </a:lnTo>
                  <a:lnTo>
                    <a:pt x="600" y="578"/>
                  </a:lnTo>
                  <a:lnTo>
                    <a:pt x="598" y="578"/>
                  </a:lnTo>
                  <a:lnTo>
                    <a:pt x="595" y="578"/>
                  </a:lnTo>
                  <a:lnTo>
                    <a:pt x="591" y="578"/>
                  </a:lnTo>
                  <a:lnTo>
                    <a:pt x="589" y="580"/>
                  </a:lnTo>
                  <a:lnTo>
                    <a:pt x="584" y="583"/>
                  </a:lnTo>
                  <a:lnTo>
                    <a:pt x="580" y="587"/>
                  </a:lnTo>
                  <a:lnTo>
                    <a:pt x="576" y="594"/>
                  </a:lnTo>
                  <a:lnTo>
                    <a:pt x="573" y="602"/>
                  </a:lnTo>
                  <a:lnTo>
                    <a:pt x="571" y="611"/>
                  </a:lnTo>
                  <a:lnTo>
                    <a:pt x="569" y="633"/>
                  </a:lnTo>
                  <a:lnTo>
                    <a:pt x="562" y="649"/>
                  </a:lnTo>
                  <a:lnTo>
                    <a:pt x="553" y="658"/>
                  </a:lnTo>
                  <a:lnTo>
                    <a:pt x="540" y="664"/>
                  </a:lnTo>
                  <a:lnTo>
                    <a:pt x="520" y="662"/>
                  </a:lnTo>
                  <a:lnTo>
                    <a:pt x="507" y="658"/>
                  </a:lnTo>
                  <a:lnTo>
                    <a:pt x="483" y="649"/>
                  </a:lnTo>
                  <a:lnTo>
                    <a:pt x="450" y="635"/>
                  </a:lnTo>
                  <a:lnTo>
                    <a:pt x="410" y="620"/>
                  </a:lnTo>
                  <a:lnTo>
                    <a:pt x="366" y="598"/>
                  </a:lnTo>
                  <a:lnTo>
                    <a:pt x="317" y="576"/>
                  </a:lnTo>
                  <a:lnTo>
                    <a:pt x="269" y="549"/>
                  </a:lnTo>
                  <a:lnTo>
                    <a:pt x="220" y="521"/>
                  </a:lnTo>
                  <a:lnTo>
                    <a:pt x="174" y="492"/>
                  </a:lnTo>
                  <a:lnTo>
                    <a:pt x="130" y="459"/>
                  </a:lnTo>
                  <a:lnTo>
                    <a:pt x="92" y="428"/>
                  </a:lnTo>
                  <a:lnTo>
                    <a:pt x="64" y="395"/>
                  </a:lnTo>
                  <a:lnTo>
                    <a:pt x="41" y="362"/>
                  </a:lnTo>
                  <a:lnTo>
                    <a:pt x="19" y="311"/>
                  </a:lnTo>
                  <a:lnTo>
                    <a:pt x="4" y="267"/>
                  </a:lnTo>
                  <a:lnTo>
                    <a:pt x="0" y="223"/>
                  </a:lnTo>
                  <a:lnTo>
                    <a:pt x="0" y="181"/>
                  </a:lnTo>
                  <a:lnTo>
                    <a:pt x="11" y="139"/>
                  </a:lnTo>
                  <a:lnTo>
                    <a:pt x="30" y="95"/>
                  </a:lnTo>
                  <a:lnTo>
                    <a:pt x="57" y="51"/>
                  </a:lnTo>
                  <a:lnTo>
                    <a:pt x="52" y="95"/>
                  </a:lnTo>
                  <a:lnTo>
                    <a:pt x="48" y="144"/>
                  </a:lnTo>
                  <a:lnTo>
                    <a:pt x="48" y="192"/>
                  </a:lnTo>
                  <a:lnTo>
                    <a:pt x="52" y="221"/>
                  </a:lnTo>
                  <a:lnTo>
                    <a:pt x="64" y="254"/>
                  </a:lnTo>
                  <a:lnTo>
                    <a:pt x="79" y="289"/>
                  </a:lnTo>
                  <a:lnTo>
                    <a:pt x="101" y="324"/>
                  </a:lnTo>
                  <a:lnTo>
                    <a:pt x="132" y="360"/>
                  </a:lnTo>
                  <a:lnTo>
                    <a:pt x="172" y="393"/>
                  </a:lnTo>
                  <a:lnTo>
                    <a:pt x="218" y="426"/>
                  </a:lnTo>
                  <a:lnTo>
                    <a:pt x="275" y="457"/>
                  </a:lnTo>
                  <a:lnTo>
                    <a:pt x="344" y="485"/>
                  </a:lnTo>
                  <a:lnTo>
                    <a:pt x="403" y="505"/>
                  </a:lnTo>
                  <a:lnTo>
                    <a:pt x="450" y="523"/>
                  </a:lnTo>
                  <a:lnTo>
                    <a:pt x="487" y="538"/>
                  </a:lnTo>
                  <a:lnTo>
                    <a:pt x="516" y="547"/>
                  </a:lnTo>
                  <a:lnTo>
                    <a:pt x="538" y="554"/>
                  </a:lnTo>
                  <a:lnTo>
                    <a:pt x="553" y="558"/>
                  </a:lnTo>
                  <a:lnTo>
                    <a:pt x="562" y="556"/>
                  </a:lnTo>
                  <a:lnTo>
                    <a:pt x="569" y="552"/>
                  </a:lnTo>
                  <a:lnTo>
                    <a:pt x="571" y="545"/>
                  </a:lnTo>
                  <a:lnTo>
                    <a:pt x="573" y="532"/>
                  </a:lnTo>
                  <a:lnTo>
                    <a:pt x="576" y="514"/>
                  </a:lnTo>
                  <a:lnTo>
                    <a:pt x="578" y="494"/>
                  </a:lnTo>
                  <a:lnTo>
                    <a:pt x="578" y="479"/>
                  </a:lnTo>
                  <a:lnTo>
                    <a:pt x="582" y="466"/>
                  </a:lnTo>
                  <a:lnTo>
                    <a:pt x="589" y="457"/>
                  </a:lnTo>
                  <a:lnTo>
                    <a:pt x="600" y="452"/>
                  </a:lnTo>
                  <a:lnTo>
                    <a:pt x="617" y="452"/>
                  </a:lnTo>
                  <a:lnTo>
                    <a:pt x="657" y="461"/>
                  </a:lnTo>
                  <a:lnTo>
                    <a:pt x="695" y="466"/>
                  </a:lnTo>
                  <a:lnTo>
                    <a:pt x="728" y="472"/>
                  </a:lnTo>
                  <a:lnTo>
                    <a:pt x="750" y="477"/>
                  </a:lnTo>
                  <a:lnTo>
                    <a:pt x="759" y="481"/>
                  </a:lnTo>
                  <a:lnTo>
                    <a:pt x="765" y="485"/>
                  </a:lnTo>
                  <a:lnTo>
                    <a:pt x="770" y="492"/>
                  </a:lnTo>
                  <a:lnTo>
                    <a:pt x="772" y="505"/>
                  </a:lnTo>
                  <a:lnTo>
                    <a:pt x="770" y="527"/>
                  </a:lnTo>
                  <a:lnTo>
                    <a:pt x="768" y="547"/>
                  </a:lnTo>
                  <a:lnTo>
                    <a:pt x="765" y="565"/>
                  </a:lnTo>
                  <a:lnTo>
                    <a:pt x="763" y="580"/>
                  </a:lnTo>
                  <a:lnTo>
                    <a:pt x="765" y="596"/>
                  </a:lnTo>
                  <a:lnTo>
                    <a:pt x="772" y="607"/>
                  </a:lnTo>
                  <a:lnTo>
                    <a:pt x="787" y="618"/>
                  </a:lnTo>
                  <a:lnTo>
                    <a:pt x="812" y="627"/>
                  </a:lnTo>
                  <a:lnTo>
                    <a:pt x="836" y="631"/>
                  </a:lnTo>
                  <a:lnTo>
                    <a:pt x="867" y="638"/>
                  </a:lnTo>
                  <a:lnTo>
                    <a:pt x="898" y="644"/>
                  </a:lnTo>
                  <a:lnTo>
                    <a:pt x="929" y="649"/>
                  </a:lnTo>
                  <a:lnTo>
                    <a:pt x="960" y="651"/>
                  </a:lnTo>
                  <a:lnTo>
                    <a:pt x="988" y="651"/>
                  </a:lnTo>
                  <a:lnTo>
                    <a:pt x="1013" y="647"/>
                  </a:lnTo>
                  <a:lnTo>
                    <a:pt x="1030" y="638"/>
                  </a:lnTo>
                  <a:lnTo>
                    <a:pt x="1041" y="627"/>
                  </a:lnTo>
                  <a:lnTo>
                    <a:pt x="1048" y="607"/>
                  </a:lnTo>
                  <a:lnTo>
                    <a:pt x="1052" y="587"/>
                  </a:lnTo>
                  <a:lnTo>
                    <a:pt x="1054" y="569"/>
                  </a:lnTo>
                  <a:lnTo>
                    <a:pt x="1059" y="552"/>
                  </a:lnTo>
                  <a:lnTo>
                    <a:pt x="1063" y="538"/>
                  </a:lnTo>
                  <a:lnTo>
                    <a:pt x="1074" y="527"/>
                  </a:lnTo>
                  <a:lnTo>
                    <a:pt x="1092" y="521"/>
                  </a:lnTo>
                  <a:lnTo>
                    <a:pt x="1130" y="516"/>
                  </a:lnTo>
                  <a:lnTo>
                    <a:pt x="1165" y="516"/>
                  </a:lnTo>
                  <a:lnTo>
                    <a:pt x="1194" y="519"/>
                  </a:lnTo>
                  <a:lnTo>
                    <a:pt x="1211" y="521"/>
                  </a:lnTo>
                  <a:lnTo>
                    <a:pt x="1222" y="523"/>
                  </a:lnTo>
                  <a:lnTo>
                    <a:pt x="1229" y="532"/>
                  </a:lnTo>
                  <a:lnTo>
                    <a:pt x="1233" y="549"/>
                  </a:lnTo>
                  <a:lnTo>
                    <a:pt x="1235" y="580"/>
                  </a:lnTo>
                  <a:lnTo>
                    <a:pt x="1238" y="602"/>
                  </a:lnTo>
                  <a:lnTo>
                    <a:pt x="1238" y="622"/>
                  </a:lnTo>
                  <a:lnTo>
                    <a:pt x="1240" y="635"/>
                  </a:lnTo>
                  <a:lnTo>
                    <a:pt x="1246" y="644"/>
                  </a:lnTo>
                  <a:lnTo>
                    <a:pt x="1260" y="651"/>
                  </a:lnTo>
                  <a:lnTo>
                    <a:pt x="1280" y="651"/>
                  </a:lnTo>
                  <a:lnTo>
                    <a:pt x="1304" y="649"/>
                  </a:lnTo>
                  <a:lnTo>
                    <a:pt x="1341" y="644"/>
                  </a:lnTo>
                  <a:lnTo>
                    <a:pt x="1390" y="640"/>
                  </a:lnTo>
                  <a:lnTo>
                    <a:pt x="1441" y="631"/>
                  </a:lnTo>
                  <a:lnTo>
                    <a:pt x="1496" y="622"/>
                  </a:lnTo>
                  <a:lnTo>
                    <a:pt x="1549" y="611"/>
                  </a:lnTo>
                  <a:lnTo>
                    <a:pt x="1597" y="596"/>
                  </a:lnTo>
                  <a:lnTo>
                    <a:pt x="1639" y="580"/>
                  </a:lnTo>
                  <a:lnTo>
                    <a:pt x="1642" y="580"/>
                  </a:lnTo>
                  <a:lnTo>
                    <a:pt x="1650" y="578"/>
                  </a:lnTo>
                  <a:lnTo>
                    <a:pt x="1661" y="572"/>
                  </a:lnTo>
                  <a:lnTo>
                    <a:pt x="1675" y="560"/>
                  </a:lnTo>
                  <a:lnTo>
                    <a:pt x="1686" y="543"/>
                  </a:lnTo>
                  <a:lnTo>
                    <a:pt x="1688" y="523"/>
                  </a:lnTo>
                  <a:lnTo>
                    <a:pt x="1688" y="505"/>
                  </a:lnTo>
                  <a:lnTo>
                    <a:pt x="1686" y="488"/>
                  </a:lnTo>
                  <a:lnTo>
                    <a:pt x="1686" y="470"/>
                  </a:lnTo>
                  <a:lnTo>
                    <a:pt x="1690" y="455"/>
                  </a:lnTo>
                  <a:lnTo>
                    <a:pt x="1701" y="444"/>
                  </a:lnTo>
                  <a:lnTo>
                    <a:pt x="1725" y="433"/>
                  </a:lnTo>
                  <a:lnTo>
                    <a:pt x="1754" y="419"/>
                  </a:lnTo>
                  <a:lnTo>
                    <a:pt x="1781" y="408"/>
                  </a:lnTo>
                  <a:lnTo>
                    <a:pt x="1807" y="402"/>
                  </a:lnTo>
                  <a:lnTo>
                    <a:pt x="1827" y="397"/>
                  </a:lnTo>
                  <a:lnTo>
                    <a:pt x="1840" y="402"/>
                  </a:lnTo>
                  <a:lnTo>
                    <a:pt x="1847" y="410"/>
                  </a:lnTo>
                  <a:lnTo>
                    <a:pt x="1853" y="426"/>
                  </a:lnTo>
                  <a:lnTo>
                    <a:pt x="1862" y="450"/>
                  </a:lnTo>
                  <a:lnTo>
                    <a:pt x="1871" y="470"/>
                  </a:lnTo>
                  <a:lnTo>
                    <a:pt x="1878" y="479"/>
                  </a:lnTo>
                  <a:lnTo>
                    <a:pt x="1887" y="479"/>
                  </a:lnTo>
                  <a:lnTo>
                    <a:pt x="1900" y="472"/>
                  </a:lnTo>
                  <a:lnTo>
                    <a:pt x="1917" y="463"/>
                  </a:lnTo>
                  <a:lnTo>
                    <a:pt x="1926" y="459"/>
                  </a:lnTo>
                  <a:lnTo>
                    <a:pt x="1942" y="452"/>
                  </a:lnTo>
                  <a:lnTo>
                    <a:pt x="1964" y="446"/>
                  </a:lnTo>
                  <a:lnTo>
                    <a:pt x="1990" y="437"/>
                  </a:lnTo>
                  <a:lnTo>
                    <a:pt x="2019" y="424"/>
                  </a:lnTo>
                  <a:lnTo>
                    <a:pt x="2050" y="408"/>
                  </a:lnTo>
                  <a:lnTo>
                    <a:pt x="2083" y="388"/>
                  </a:lnTo>
                  <a:lnTo>
                    <a:pt x="2114" y="366"/>
                  </a:lnTo>
                  <a:lnTo>
                    <a:pt x="2147" y="340"/>
                  </a:lnTo>
                  <a:lnTo>
                    <a:pt x="2176" y="309"/>
                  </a:lnTo>
                  <a:lnTo>
                    <a:pt x="2200" y="272"/>
                  </a:lnTo>
                  <a:lnTo>
                    <a:pt x="2222" y="230"/>
                  </a:lnTo>
                  <a:lnTo>
                    <a:pt x="2240" y="181"/>
                  </a:lnTo>
                  <a:lnTo>
                    <a:pt x="2248" y="128"/>
                  </a:lnTo>
                  <a:lnTo>
                    <a:pt x="2251" y="66"/>
                  </a:lnTo>
                  <a:lnTo>
                    <a:pt x="224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744" name="Freeform 8"/>
          <p:cNvSpPr>
            <a:spLocks noEditPoints="1"/>
          </p:cNvSpPr>
          <p:nvPr/>
        </p:nvSpPr>
        <p:spPr bwMode="auto">
          <a:xfrm>
            <a:off x="-175062" y="-59217"/>
            <a:ext cx="3742243" cy="2452133"/>
          </a:xfrm>
          <a:custGeom>
            <a:avLst/>
            <a:gdLst>
              <a:gd name="T0" fmla="*/ 1585 w 3243"/>
              <a:gd name="T1" fmla="*/ 1313 h 2125"/>
              <a:gd name="T2" fmla="*/ 1947 w 3243"/>
              <a:gd name="T3" fmla="*/ 981 h 2125"/>
              <a:gd name="T4" fmla="*/ 1500 w 3243"/>
              <a:gd name="T5" fmla="*/ 1119 h 2125"/>
              <a:gd name="T6" fmla="*/ 1507 w 3243"/>
              <a:gd name="T7" fmla="*/ 1095 h 2125"/>
              <a:gd name="T8" fmla="*/ 640 w 3243"/>
              <a:gd name="T9" fmla="*/ 750 h 2125"/>
              <a:gd name="T10" fmla="*/ 1067 w 3243"/>
              <a:gd name="T11" fmla="*/ 1167 h 2125"/>
              <a:gd name="T12" fmla="*/ 2282 w 3243"/>
              <a:gd name="T13" fmla="*/ 741 h 2125"/>
              <a:gd name="T14" fmla="*/ 2540 w 3243"/>
              <a:gd name="T15" fmla="*/ 941 h 2125"/>
              <a:gd name="T16" fmla="*/ 1567 w 3243"/>
              <a:gd name="T17" fmla="*/ 755 h 2125"/>
              <a:gd name="T18" fmla="*/ 2047 w 3243"/>
              <a:gd name="T19" fmla="*/ 973 h 2125"/>
              <a:gd name="T20" fmla="*/ 1572 w 3243"/>
              <a:gd name="T21" fmla="*/ 746 h 2125"/>
              <a:gd name="T22" fmla="*/ 1716 w 3243"/>
              <a:gd name="T23" fmla="*/ 528 h 2125"/>
              <a:gd name="T24" fmla="*/ 1569 w 3243"/>
              <a:gd name="T25" fmla="*/ 547 h 2125"/>
              <a:gd name="T26" fmla="*/ 2024 w 3243"/>
              <a:gd name="T27" fmla="*/ 678 h 2125"/>
              <a:gd name="T28" fmla="*/ 2335 w 3243"/>
              <a:gd name="T29" fmla="*/ 681 h 2125"/>
              <a:gd name="T30" fmla="*/ 1186 w 3243"/>
              <a:gd name="T31" fmla="*/ 771 h 2125"/>
              <a:gd name="T32" fmla="*/ 1181 w 3243"/>
              <a:gd name="T33" fmla="*/ 512 h 2125"/>
              <a:gd name="T34" fmla="*/ 1757 w 3243"/>
              <a:gd name="T35" fmla="*/ 517 h 2125"/>
              <a:gd name="T36" fmla="*/ 1554 w 3243"/>
              <a:gd name="T37" fmla="*/ 512 h 2125"/>
              <a:gd name="T38" fmla="*/ 1898 w 3243"/>
              <a:gd name="T39" fmla="*/ 490 h 2125"/>
              <a:gd name="T40" fmla="*/ 2138 w 3243"/>
              <a:gd name="T41" fmla="*/ 558 h 2125"/>
              <a:gd name="T42" fmla="*/ 1154 w 3243"/>
              <a:gd name="T43" fmla="*/ 483 h 2125"/>
              <a:gd name="T44" fmla="*/ 1289 w 3243"/>
              <a:gd name="T45" fmla="*/ 374 h 2125"/>
              <a:gd name="T46" fmla="*/ 1386 w 3243"/>
              <a:gd name="T47" fmla="*/ 461 h 2125"/>
              <a:gd name="T48" fmla="*/ 1596 w 3243"/>
              <a:gd name="T49" fmla="*/ 432 h 2125"/>
              <a:gd name="T50" fmla="*/ 1518 w 3243"/>
              <a:gd name="T51" fmla="*/ 390 h 2125"/>
              <a:gd name="T52" fmla="*/ 1387 w 3243"/>
              <a:gd name="T53" fmla="*/ 308 h 2125"/>
              <a:gd name="T54" fmla="*/ 1838 w 3243"/>
              <a:gd name="T55" fmla="*/ 154 h 2125"/>
              <a:gd name="T56" fmla="*/ 1847 w 3243"/>
              <a:gd name="T57" fmla="*/ 565 h 2125"/>
              <a:gd name="T58" fmla="*/ 2026 w 3243"/>
              <a:gd name="T59" fmla="*/ 266 h 2125"/>
              <a:gd name="T60" fmla="*/ 1788 w 3243"/>
              <a:gd name="T61" fmla="*/ 436 h 2125"/>
              <a:gd name="T62" fmla="*/ 387 w 3243"/>
              <a:gd name="T63" fmla="*/ 166 h 2125"/>
              <a:gd name="T64" fmla="*/ 732 w 3243"/>
              <a:gd name="T65" fmla="*/ 499 h 2125"/>
              <a:gd name="T66" fmla="*/ 747 w 3243"/>
              <a:gd name="T67" fmla="*/ 459 h 2125"/>
              <a:gd name="T68" fmla="*/ 847 w 3243"/>
              <a:gd name="T69" fmla="*/ 50 h 2125"/>
              <a:gd name="T70" fmla="*/ 995 w 3243"/>
              <a:gd name="T71" fmla="*/ 297 h 2125"/>
              <a:gd name="T72" fmla="*/ 1133 w 3243"/>
              <a:gd name="T73" fmla="*/ 65 h 2125"/>
              <a:gd name="T74" fmla="*/ 2893 w 3243"/>
              <a:gd name="T75" fmla="*/ 69 h 2125"/>
              <a:gd name="T76" fmla="*/ 2905 w 3243"/>
              <a:gd name="T77" fmla="*/ 466 h 2125"/>
              <a:gd name="T78" fmla="*/ 1517 w 3243"/>
              <a:gd name="T79" fmla="*/ 192 h 2125"/>
              <a:gd name="T80" fmla="*/ 1390 w 3243"/>
              <a:gd name="T81" fmla="*/ 59 h 2125"/>
              <a:gd name="T82" fmla="*/ 1765 w 3243"/>
              <a:gd name="T83" fmla="*/ 167 h 2125"/>
              <a:gd name="T84" fmla="*/ 2521 w 3243"/>
              <a:gd name="T85" fmla="*/ 131 h 2125"/>
              <a:gd name="T86" fmla="*/ 2808 w 3243"/>
              <a:gd name="T87" fmla="*/ 112 h 2125"/>
              <a:gd name="T88" fmla="*/ 2287 w 3243"/>
              <a:gd name="T89" fmla="*/ 73 h 2125"/>
              <a:gd name="T90" fmla="*/ 2187 w 3243"/>
              <a:gd name="T91" fmla="*/ 334 h 2125"/>
              <a:gd name="T92" fmla="*/ 2562 w 3243"/>
              <a:gd name="T93" fmla="*/ 56 h 2125"/>
              <a:gd name="T94" fmla="*/ 2025 w 3243"/>
              <a:gd name="T95" fmla="*/ 243 h 2125"/>
              <a:gd name="T96" fmla="*/ 2037 w 3243"/>
              <a:gd name="T97" fmla="*/ 250 h 2125"/>
              <a:gd name="T98" fmla="*/ 2284 w 3243"/>
              <a:gd name="T99" fmla="*/ 55 h 2125"/>
              <a:gd name="T100" fmla="*/ 2957 w 3243"/>
              <a:gd name="T101" fmla="*/ 18 h 2125"/>
              <a:gd name="T102" fmla="*/ 3155 w 3243"/>
              <a:gd name="T103" fmla="*/ 122 h 2125"/>
              <a:gd name="T104" fmla="*/ 2856 w 3243"/>
              <a:gd name="T105" fmla="*/ 808 h 2125"/>
              <a:gd name="T106" fmla="*/ 2330 w 3243"/>
              <a:gd name="T107" fmla="*/ 1428 h 2125"/>
              <a:gd name="T108" fmla="*/ 1676 w 3243"/>
              <a:gd name="T109" fmla="*/ 1299 h 2125"/>
              <a:gd name="T110" fmla="*/ 1350 w 3243"/>
              <a:gd name="T111" fmla="*/ 2121 h 2125"/>
              <a:gd name="T112" fmla="*/ 1170 w 3243"/>
              <a:gd name="T113" fmla="*/ 1201 h 2125"/>
              <a:gd name="T114" fmla="*/ 1033 w 3243"/>
              <a:gd name="T115" fmla="*/ 1089 h 2125"/>
              <a:gd name="T116" fmla="*/ 365 w 3243"/>
              <a:gd name="T117" fmla="*/ 983 h 2125"/>
              <a:gd name="T118" fmla="*/ 468 w 3243"/>
              <a:gd name="T119" fmla="*/ 467 h 2125"/>
              <a:gd name="T120" fmla="*/ 6 w 3243"/>
              <a:gd name="T121" fmla="*/ 55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43" h="2125">
                <a:moveTo>
                  <a:pt x="1892" y="981"/>
                </a:moveTo>
                <a:lnTo>
                  <a:pt x="1837" y="983"/>
                </a:lnTo>
                <a:lnTo>
                  <a:pt x="1780" y="992"/>
                </a:lnTo>
                <a:lnTo>
                  <a:pt x="1725" y="1008"/>
                </a:lnTo>
                <a:lnTo>
                  <a:pt x="1673" y="1028"/>
                </a:lnTo>
                <a:lnTo>
                  <a:pt x="1622" y="1051"/>
                </a:lnTo>
                <a:lnTo>
                  <a:pt x="1572" y="1080"/>
                </a:lnTo>
                <a:lnTo>
                  <a:pt x="1525" y="1112"/>
                </a:lnTo>
                <a:lnTo>
                  <a:pt x="1524" y="1113"/>
                </a:lnTo>
                <a:lnTo>
                  <a:pt x="1521" y="1112"/>
                </a:lnTo>
                <a:lnTo>
                  <a:pt x="1520" y="1110"/>
                </a:lnTo>
                <a:lnTo>
                  <a:pt x="1478" y="1388"/>
                </a:lnTo>
                <a:lnTo>
                  <a:pt x="1509" y="1359"/>
                </a:lnTo>
                <a:lnTo>
                  <a:pt x="1546" y="1334"/>
                </a:lnTo>
                <a:lnTo>
                  <a:pt x="1585" y="1313"/>
                </a:lnTo>
                <a:lnTo>
                  <a:pt x="1628" y="1295"/>
                </a:lnTo>
                <a:lnTo>
                  <a:pt x="1672" y="1279"/>
                </a:lnTo>
                <a:lnTo>
                  <a:pt x="1716" y="1267"/>
                </a:lnTo>
                <a:lnTo>
                  <a:pt x="1761" y="1258"/>
                </a:lnTo>
                <a:lnTo>
                  <a:pt x="1805" y="1250"/>
                </a:lnTo>
                <a:lnTo>
                  <a:pt x="1847" y="1245"/>
                </a:lnTo>
                <a:lnTo>
                  <a:pt x="1927" y="1241"/>
                </a:lnTo>
                <a:lnTo>
                  <a:pt x="2007" y="1245"/>
                </a:lnTo>
                <a:lnTo>
                  <a:pt x="2085" y="1257"/>
                </a:lnTo>
                <a:lnTo>
                  <a:pt x="2163" y="1275"/>
                </a:lnTo>
                <a:lnTo>
                  <a:pt x="2237" y="1303"/>
                </a:lnTo>
                <a:lnTo>
                  <a:pt x="2147" y="1148"/>
                </a:lnTo>
                <a:lnTo>
                  <a:pt x="2058" y="992"/>
                </a:lnTo>
                <a:lnTo>
                  <a:pt x="2002" y="986"/>
                </a:lnTo>
                <a:lnTo>
                  <a:pt x="1947" y="981"/>
                </a:lnTo>
                <a:lnTo>
                  <a:pt x="1892" y="981"/>
                </a:lnTo>
                <a:close/>
                <a:moveTo>
                  <a:pt x="1254" y="842"/>
                </a:moveTo>
                <a:lnTo>
                  <a:pt x="1080" y="1186"/>
                </a:lnTo>
                <a:lnTo>
                  <a:pt x="1127" y="1181"/>
                </a:lnTo>
                <a:lnTo>
                  <a:pt x="1173" y="1182"/>
                </a:lnTo>
                <a:lnTo>
                  <a:pt x="1217" y="1190"/>
                </a:lnTo>
                <a:lnTo>
                  <a:pt x="1259" y="1205"/>
                </a:lnTo>
                <a:lnTo>
                  <a:pt x="1300" y="1224"/>
                </a:lnTo>
                <a:lnTo>
                  <a:pt x="1336" y="1249"/>
                </a:lnTo>
                <a:lnTo>
                  <a:pt x="1372" y="1278"/>
                </a:lnTo>
                <a:lnTo>
                  <a:pt x="1405" y="1311"/>
                </a:lnTo>
                <a:lnTo>
                  <a:pt x="1435" y="1346"/>
                </a:lnTo>
                <a:lnTo>
                  <a:pt x="1462" y="1384"/>
                </a:lnTo>
                <a:lnTo>
                  <a:pt x="1503" y="1119"/>
                </a:lnTo>
                <a:lnTo>
                  <a:pt x="1500" y="1119"/>
                </a:lnTo>
                <a:lnTo>
                  <a:pt x="1499" y="1117"/>
                </a:lnTo>
                <a:lnTo>
                  <a:pt x="1458" y="1051"/>
                </a:lnTo>
                <a:lnTo>
                  <a:pt x="1412" y="991"/>
                </a:lnTo>
                <a:lnTo>
                  <a:pt x="1364" y="936"/>
                </a:lnTo>
                <a:lnTo>
                  <a:pt x="1310" y="886"/>
                </a:lnTo>
                <a:lnTo>
                  <a:pt x="1254" y="842"/>
                </a:lnTo>
                <a:close/>
                <a:moveTo>
                  <a:pt x="1335" y="678"/>
                </a:moveTo>
                <a:lnTo>
                  <a:pt x="1288" y="774"/>
                </a:lnTo>
                <a:lnTo>
                  <a:pt x="1263" y="822"/>
                </a:lnTo>
                <a:lnTo>
                  <a:pt x="1322" y="869"/>
                </a:lnTo>
                <a:lnTo>
                  <a:pt x="1376" y="920"/>
                </a:lnTo>
                <a:lnTo>
                  <a:pt x="1424" y="975"/>
                </a:lnTo>
                <a:lnTo>
                  <a:pt x="1469" y="1036"/>
                </a:lnTo>
                <a:lnTo>
                  <a:pt x="1507" y="1097"/>
                </a:lnTo>
                <a:lnTo>
                  <a:pt x="1507" y="1095"/>
                </a:lnTo>
                <a:lnTo>
                  <a:pt x="1530" y="923"/>
                </a:lnTo>
                <a:lnTo>
                  <a:pt x="1550" y="750"/>
                </a:lnTo>
                <a:lnTo>
                  <a:pt x="1545" y="742"/>
                </a:lnTo>
                <a:lnTo>
                  <a:pt x="1535" y="734"/>
                </a:lnTo>
                <a:lnTo>
                  <a:pt x="1524" y="725"/>
                </a:lnTo>
                <a:lnTo>
                  <a:pt x="1513" y="719"/>
                </a:lnTo>
                <a:lnTo>
                  <a:pt x="1504" y="712"/>
                </a:lnTo>
                <a:lnTo>
                  <a:pt x="1497" y="710"/>
                </a:lnTo>
                <a:lnTo>
                  <a:pt x="1471" y="698"/>
                </a:lnTo>
                <a:lnTo>
                  <a:pt x="1445" y="689"/>
                </a:lnTo>
                <a:lnTo>
                  <a:pt x="1408" y="682"/>
                </a:lnTo>
                <a:lnTo>
                  <a:pt x="1372" y="679"/>
                </a:lnTo>
                <a:lnTo>
                  <a:pt x="1335" y="678"/>
                </a:lnTo>
                <a:close/>
                <a:moveTo>
                  <a:pt x="739" y="670"/>
                </a:moveTo>
                <a:lnTo>
                  <a:pt x="640" y="750"/>
                </a:lnTo>
                <a:lnTo>
                  <a:pt x="542" y="831"/>
                </a:lnTo>
                <a:lnTo>
                  <a:pt x="593" y="818"/>
                </a:lnTo>
                <a:lnTo>
                  <a:pt x="644" y="812"/>
                </a:lnTo>
                <a:lnTo>
                  <a:pt x="695" y="812"/>
                </a:lnTo>
                <a:lnTo>
                  <a:pt x="745" y="818"/>
                </a:lnTo>
                <a:lnTo>
                  <a:pt x="793" y="831"/>
                </a:lnTo>
                <a:lnTo>
                  <a:pt x="839" y="851"/>
                </a:lnTo>
                <a:lnTo>
                  <a:pt x="882" y="875"/>
                </a:lnTo>
                <a:lnTo>
                  <a:pt x="923" y="905"/>
                </a:lnTo>
                <a:lnTo>
                  <a:pt x="959" y="939"/>
                </a:lnTo>
                <a:lnTo>
                  <a:pt x="991" y="977"/>
                </a:lnTo>
                <a:lnTo>
                  <a:pt x="1018" y="1019"/>
                </a:lnTo>
                <a:lnTo>
                  <a:pt x="1041" y="1064"/>
                </a:lnTo>
                <a:lnTo>
                  <a:pt x="1058" y="1114"/>
                </a:lnTo>
                <a:lnTo>
                  <a:pt x="1067" y="1167"/>
                </a:lnTo>
                <a:lnTo>
                  <a:pt x="1153" y="999"/>
                </a:lnTo>
                <a:lnTo>
                  <a:pt x="1240" y="833"/>
                </a:lnTo>
                <a:lnTo>
                  <a:pt x="1177" y="792"/>
                </a:lnTo>
                <a:lnTo>
                  <a:pt x="1110" y="758"/>
                </a:lnTo>
                <a:lnTo>
                  <a:pt x="1041" y="729"/>
                </a:lnTo>
                <a:lnTo>
                  <a:pt x="967" y="706"/>
                </a:lnTo>
                <a:lnTo>
                  <a:pt x="894" y="687"/>
                </a:lnTo>
                <a:lnTo>
                  <a:pt x="817" y="675"/>
                </a:lnTo>
                <a:lnTo>
                  <a:pt x="739" y="670"/>
                </a:lnTo>
                <a:close/>
                <a:moveTo>
                  <a:pt x="2572" y="617"/>
                </a:moveTo>
                <a:lnTo>
                  <a:pt x="2507" y="631"/>
                </a:lnTo>
                <a:lnTo>
                  <a:pt x="2445" y="651"/>
                </a:lnTo>
                <a:lnTo>
                  <a:pt x="2388" y="675"/>
                </a:lnTo>
                <a:lnTo>
                  <a:pt x="2333" y="706"/>
                </a:lnTo>
                <a:lnTo>
                  <a:pt x="2282" y="741"/>
                </a:lnTo>
                <a:lnTo>
                  <a:pt x="2235" y="780"/>
                </a:lnTo>
                <a:lnTo>
                  <a:pt x="2190" y="825"/>
                </a:lnTo>
                <a:lnTo>
                  <a:pt x="2149" y="873"/>
                </a:lnTo>
                <a:lnTo>
                  <a:pt x="2112" y="926"/>
                </a:lnTo>
                <a:lnTo>
                  <a:pt x="2077" y="982"/>
                </a:lnTo>
                <a:lnTo>
                  <a:pt x="2076" y="983"/>
                </a:lnTo>
                <a:lnTo>
                  <a:pt x="2076" y="983"/>
                </a:lnTo>
                <a:lnTo>
                  <a:pt x="2266" y="1315"/>
                </a:lnTo>
                <a:lnTo>
                  <a:pt x="2270" y="1317"/>
                </a:lnTo>
                <a:lnTo>
                  <a:pt x="2303" y="1246"/>
                </a:lnTo>
                <a:lnTo>
                  <a:pt x="2341" y="1178"/>
                </a:lnTo>
                <a:lnTo>
                  <a:pt x="2384" y="1114"/>
                </a:lnTo>
                <a:lnTo>
                  <a:pt x="2431" y="1053"/>
                </a:lnTo>
                <a:lnTo>
                  <a:pt x="2483" y="995"/>
                </a:lnTo>
                <a:lnTo>
                  <a:pt x="2540" y="941"/>
                </a:lnTo>
                <a:lnTo>
                  <a:pt x="2599" y="892"/>
                </a:lnTo>
                <a:lnTo>
                  <a:pt x="2661" y="846"/>
                </a:lnTo>
                <a:lnTo>
                  <a:pt x="2727" y="804"/>
                </a:lnTo>
                <a:lnTo>
                  <a:pt x="2795" y="767"/>
                </a:lnTo>
                <a:lnTo>
                  <a:pt x="2572" y="617"/>
                </a:lnTo>
                <a:close/>
                <a:moveTo>
                  <a:pt x="1674" y="528"/>
                </a:moveTo>
                <a:lnTo>
                  <a:pt x="1632" y="533"/>
                </a:lnTo>
                <a:lnTo>
                  <a:pt x="1586" y="543"/>
                </a:lnTo>
                <a:lnTo>
                  <a:pt x="1586" y="548"/>
                </a:lnTo>
                <a:lnTo>
                  <a:pt x="1586" y="550"/>
                </a:lnTo>
                <a:lnTo>
                  <a:pt x="1586" y="552"/>
                </a:lnTo>
                <a:lnTo>
                  <a:pt x="1566" y="749"/>
                </a:lnTo>
                <a:lnTo>
                  <a:pt x="1567" y="749"/>
                </a:lnTo>
                <a:lnTo>
                  <a:pt x="1567" y="753"/>
                </a:lnTo>
                <a:lnTo>
                  <a:pt x="1567" y="755"/>
                </a:lnTo>
                <a:lnTo>
                  <a:pt x="1566" y="759"/>
                </a:lnTo>
                <a:lnTo>
                  <a:pt x="1564" y="759"/>
                </a:lnTo>
                <a:lnTo>
                  <a:pt x="1546" y="914"/>
                </a:lnTo>
                <a:lnTo>
                  <a:pt x="1525" y="1067"/>
                </a:lnTo>
                <a:lnTo>
                  <a:pt x="1520" y="1102"/>
                </a:lnTo>
                <a:lnTo>
                  <a:pt x="1563" y="1070"/>
                </a:lnTo>
                <a:lnTo>
                  <a:pt x="1610" y="1041"/>
                </a:lnTo>
                <a:lnTo>
                  <a:pt x="1661" y="1015"/>
                </a:lnTo>
                <a:lnTo>
                  <a:pt x="1713" y="992"/>
                </a:lnTo>
                <a:lnTo>
                  <a:pt x="1768" y="975"/>
                </a:lnTo>
                <a:lnTo>
                  <a:pt x="1825" y="964"/>
                </a:lnTo>
                <a:lnTo>
                  <a:pt x="1881" y="957"/>
                </a:lnTo>
                <a:lnTo>
                  <a:pt x="1937" y="956"/>
                </a:lnTo>
                <a:lnTo>
                  <a:pt x="1994" y="961"/>
                </a:lnTo>
                <a:lnTo>
                  <a:pt x="2047" y="973"/>
                </a:lnTo>
                <a:lnTo>
                  <a:pt x="1943" y="784"/>
                </a:lnTo>
                <a:lnTo>
                  <a:pt x="1899" y="762"/>
                </a:lnTo>
                <a:lnTo>
                  <a:pt x="1855" y="745"/>
                </a:lnTo>
                <a:lnTo>
                  <a:pt x="1808" y="733"/>
                </a:lnTo>
                <a:lnTo>
                  <a:pt x="1759" y="727"/>
                </a:lnTo>
                <a:lnTo>
                  <a:pt x="1721" y="725"/>
                </a:lnTo>
                <a:lnTo>
                  <a:pt x="1685" y="729"/>
                </a:lnTo>
                <a:lnTo>
                  <a:pt x="1648" y="736"/>
                </a:lnTo>
                <a:lnTo>
                  <a:pt x="1611" y="744"/>
                </a:lnTo>
                <a:lnTo>
                  <a:pt x="1575" y="753"/>
                </a:lnTo>
                <a:lnTo>
                  <a:pt x="1572" y="753"/>
                </a:lnTo>
                <a:lnTo>
                  <a:pt x="1571" y="751"/>
                </a:lnTo>
                <a:lnTo>
                  <a:pt x="1569" y="749"/>
                </a:lnTo>
                <a:lnTo>
                  <a:pt x="1571" y="748"/>
                </a:lnTo>
                <a:lnTo>
                  <a:pt x="1572" y="746"/>
                </a:lnTo>
                <a:lnTo>
                  <a:pt x="1609" y="728"/>
                </a:lnTo>
                <a:lnTo>
                  <a:pt x="1647" y="716"/>
                </a:lnTo>
                <a:lnTo>
                  <a:pt x="1687" y="710"/>
                </a:lnTo>
                <a:lnTo>
                  <a:pt x="1729" y="708"/>
                </a:lnTo>
                <a:lnTo>
                  <a:pt x="1771" y="711"/>
                </a:lnTo>
                <a:lnTo>
                  <a:pt x="1813" y="717"/>
                </a:lnTo>
                <a:lnTo>
                  <a:pt x="1854" y="728"/>
                </a:lnTo>
                <a:lnTo>
                  <a:pt x="1892" y="741"/>
                </a:lnTo>
                <a:lnTo>
                  <a:pt x="1930" y="758"/>
                </a:lnTo>
                <a:lnTo>
                  <a:pt x="1906" y="716"/>
                </a:lnTo>
                <a:lnTo>
                  <a:pt x="1869" y="645"/>
                </a:lnTo>
                <a:lnTo>
                  <a:pt x="1834" y="575"/>
                </a:lnTo>
                <a:lnTo>
                  <a:pt x="1795" y="551"/>
                </a:lnTo>
                <a:lnTo>
                  <a:pt x="1755" y="535"/>
                </a:lnTo>
                <a:lnTo>
                  <a:pt x="1716" y="528"/>
                </a:lnTo>
                <a:lnTo>
                  <a:pt x="1674" y="528"/>
                </a:lnTo>
                <a:close/>
                <a:moveTo>
                  <a:pt x="1484" y="509"/>
                </a:moveTo>
                <a:lnTo>
                  <a:pt x="1461" y="510"/>
                </a:lnTo>
                <a:lnTo>
                  <a:pt x="1436" y="514"/>
                </a:lnTo>
                <a:lnTo>
                  <a:pt x="1412" y="521"/>
                </a:lnTo>
                <a:lnTo>
                  <a:pt x="1342" y="664"/>
                </a:lnTo>
                <a:lnTo>
                  <a:pt x="1377" y="664"/>
                </a:lnTo>
                <a:lnTo>
                  <a:pt x="1411" y="665"/>
                </a:lnTo>
                <a:lnTo>
                  <a:pt x="1444" y="672"/>
                </a:lnTo>
                <a:lnTo>
                  <a:pt x="1478" y="681"/>
                </a:lnTo>
                <a:lnTo>
                  <a:pt x="1496" y="690"/>
                </a:lnTo>
                <a:lnTo>
                  <a:pt x="1516" y="700"/>
                </a:lnTo>
                <a:lnTo>
                  <a:pt x="1535" y="713"/>
                </a:lnTo>
                <a:lnTo>
                  <a:pt x="1552" y="728"/>
                </a:lnTo>
                <a:lnTo>
                  <a:pt x="1569" y="547"/>
                </a:lnTo>
                <a:lnTo>
                  <a:pt x="1551" y="530"/>
                </a:lnTo>
                <a:lnTo>
                  <a:pt x="1530" y="518"/>
                </a:lnTo>
                <a:lnTo>
                  <a:pt x="1508" y="512"/>
                </a:lnTo>
                <a:lnTo>
                  <a:pt x="1484" y="509"/>
                </a:lnTo>
                <a:close/>
                <a:moveTo>
                  <a:pt x="2372" y="483"/>
                </a:moveTo>
                <a:lnTo>
                  <a:pt x="2372" y="486"/>
                </a:lnTo>
                <a:lnTo>
                  <a:pt x="2369" y="487"/>
                </a:lnTo>
                <a:lnTo>
                  <a:pt x="2367" y="488"/>
                </a:lnTo>
                <a:lnTo>
                  <a:pt x="2312" y="500"/>
                </a:lnTo>
                <a:lnTo>
                  <a:pt x="2257" y="517"/>
                </a:lnTo>
                <a:lnTo>
                  <a:pt x="2204" y="539"/>
                </a:lnTo>
                <a:lnTo>
                  <a:pt x="2155" y="567"/>
                </a:lnTo>
                <a:lnTo>
                  <a:pt x="2106" y="600"/>
                </a:lnTo>
                <a:lnTo>
                  <a:pt x="2063" y="636"/>
                </a:lnTo>
                <a:lnTo>
                  <a:pt x="2024" y="678"/>
                </a:lnTo>
                <a:lnTo>
                  <a:pt x="1990" y="724"/>
                </a:lnTo>
                <a:lnTo>
                  <a:pt x="1961" y="772"/>
                </a:lnTo>
                <a:lnTo>
                  <a:pt x="1960" y="774"/>
                </a:lnTo>
                <a:lnTo>
                  <a:pt x="1958" y="775"/>
                </a:lnTo>
                <a:lnTo>
                  <a:pt x="1961" y="776"/>
                </a:lnTo>
                <a:lnTo>
                  <a:pt x="1962" y="779"/>
                </a:lnTo>
                <a:lnTo>
                  <a:pt x="1962" y="782"/>
                </a:lnTo>
                <a:lnTo>
                  <a:pt x="2071" y="975"/>
                </a:lnTo>
                <a:lnTo>
                  <a:pt x="2094" y="923"/>
                </a:lnTo>
                <a:lnTo>
                  <a:pt x="2123" y="875"/>
                </a:lnTo>
                <a:lnTo>
                  <a:pt x="2159" y="829"/>
                </a:lnTo>
                <a:lnTo>
                  <a:pt x="2197" y="785"/>
                </a:lnTo>
                <a:lnTo>
                  <a:pt x="2240" y="748"/>
                </a:lnTo>
                <a:lnTo>
                  <a:pt x="2287" y="712"/>
                </a:lnTo>
                <a:lnTo>
                  <a:pt x="2335" y="681"/>
                </a:lnTo>
                <a:lnTo>
                  <a:pt x="2388" y="655"/>
                </a:lnTo>
                <a:lnTo>
                  <a:pt x="2440" y="632"/>
                </a:lnTo>
                <a:lnTo>
                  <a:pt x="2495" y="615"/>
                </a:lnTo>
                <a:lnTo>
                  <a:pt x="2550" y="602"/>
                </a:lnTo>
                <a:lnTo>
                  <a:pt x="2372" y="483"/>
                </a:lnTo>
                <a:close/>
                <a:moveTo>
                  <a:pt x="1012" y="463"/>
                </a:moveTo>
                <a:lnTo>
                  <a:pt x="993" y="476"/>
                </a:lnTo>
                <a:lnTo>
                  <a:pt x="873" y="567"/>
                </a:lnTo>
                <a:lnTo>
                  <a:pt x="753" y="658"/>
                </a:lnTo>
                <a:lnTo>
                  <a:pt x="828" y="658"/>
                </a:lnTo>
                <a:lnTo>
                  <a:pt x="903" y="668"/>
                </a:lnTo>
                <a:lnTo>
                  <a:pt x="976" y="683"/>
                </a:lnTo>
                <a:lnTo>
                  <a:pt x="1048" y="706"/>
                </a:lnTo>
                <a:lnTo>
                  <a:pt x="1118" y="736"/>
                </a:lnTo>
                <a:lnTo>
                  <a:pt x="1186" y="771"/>
                </a:lnTo>
                <a:lnTo>
                  <a:pt x="1250" y="813"/>
                </a:lnTo>
                <a:lnTo>
                  <a:pt x="1264" y="784"/>
                </a:lnTo>
                <a:lnTo>
                  <a:pt x="1315" y="678"/>
                </a:lnTo>
                <a:lnTo>
                  <a:pt x="1313" y="678"/>
                </a:lnTo>
                <a:lnTo>
                  <a:pt x="1312" y="675"/>
                </a:lnTo>
                <a:lnTo>
                  <a:pt x="1310" y="673"/>
                </a:lnTo>
                <a:lnTo>
                  <a:pt x="1312" y="670"/>
                </a:lnTo>
                <a:lnTo>
                  <a:pt x="1309" y="669"/>
                </a:lnTo>
                <a:lnTo>
                  <a:pt x="1308" y="666"/>
                </a:lnTo>
                <a:lnTo>
                  <a:pt x="1297" y="631"/>
                </a:lnTo>
                <a:lnTo>
                  <a:pt x="1280" y="600"/>
                </a:lnTo>
                <a:lnTo>
                  <a:pt x="1260" y="572"/>
                </a:lnTo>
                <a:lnTo>
                  <a:pt x="1237" y="548"/>
                </a:lnTo>
                <a:lnTo>
                  <a:pt x="1209" y="529"/>
                </a:lnTo>
                <a:lnTo>
                  <a:pt x="1181" y="512"/>
                </a:lnTo>
                <a:lnTo>
                  <a:pt x="1149" y="499"/>
                </a:lnTo>
                <a:lnTo>
                  <a:pt x="1115" y="487"/>
                </a:lnTo>
                <a:lnTo>
                  <a:pt x="1081" y="478"/>
                </a:lnTo>
                <a:lnTo>
                  <a:pt x="1047" y="470"/>
                </a:lnTo>
                <a:lnTo>
                  <a:pt x="1012" y="463"/>
                </a:lnTo>
                <a:close/>
                <a:moveTo>
                  <a:pt x="1669" y="423"/>
                </a:moveTo>
                <a:lnTo>
                  <a:pt x="1632" y="429"/>
                </a:lnTo>
                <a:lnTo>
                  <a:pt x="1596" y="444"/>
                </a:lnTo>
                <a:lnTo>
                  <a:pt x="1596" y="444"/>
                </a:lnTo>
                <a:lnTo>
                  <a:pt x="1588" y="535"/>
                </a:lnTo>
                <a:lnTo>
                  <a:pt x="1618" y="520"/>
                </a:lnTo>
                <a:lnTo>
                  <a:pt x="1651" y="510"/>
                </a:lnTo>
                <a:lnTo>
                  <a:pt x="1686" y="507"/>
                </a:lnTo>
                <a:lnTo>
                  <a:pt x="1721" y="509"/>
                </a:lnTo>
                <a:lnTo>
                  <a:pt x="1757" y="517"/>
                </a:lnTo>
                <a:lnTo>
                  <a:pt x="1789" y="529"/>
                </a:lnTo>
                <a:lnTo>
                  <a:pt x="1821" y="546"/>
                </a:lnTo>
                <a:lnTo>
                  <a:pt x="1778" y="449"/>
                </a:lnTo>
                <a:lnTo>
                  <a:pt x="1741" y="433"/>
                </a:lnTo>
                <a:lnTo>
                  <a:pt x="1706" y="424"/>
                </a:lnTo>
                <a:lnTo>
                  <a:pt x="1669" y="423"/>
                </a:lnTo>
                <a:close/>
                <a:moveTo>
                  <a:pt x="1491" y="400"/>
                </a:moveTo>
                <a:lnTo>
                  <a:pt x="1466" y="403"/>
                </a:lnTo>
                <a:lnTo>
                  <a:pt x="1419" y="508"/>
                </a:lnTo>
                <a:lnTo>
                  <a:pt x="1441" y="501"/>
                </a:lnTo>
                <a:lnTo>
                  <a:pt x="1465" y="496"/>
                </a:lnTo>
                <a:lnTo>
                  <a:pt x="1488" y="495"/>
                </a:lnTo>
                <a:lnTo>
                  <a:pt x="1511" y="496"/>
                </a:lnTo>
                <a:lnTo>
                  <a:pt x="1533" y="501"/>
                </a:lnTo>
                <a:lnTo>
                  <a:pt x="1554" y="512"/>
                </a:lnTo>
                <a:lnTo>
                  <a:pt x="1571" y="526"/>
                </a:lnTo>
                <a:lnTo>
                  <a:pt x="1577" y="438"/>
                </a:lnTo>
                <a:lnTo>
                  <a:pt x="1559" y="421"/>
                </a:lnTo>
                <a:lnTo>
                  <a:pt x="1538" y="410"/>
                </a:lnTo>
                <a:lnTo>
                  <a:pt x="1516" y="402"/>
                </a:lnTo>
                <a:lnTo>
                  <a:pt x="1491" y="400"/>
                </a:lnTo>
                <a:close/>
                <a:moveTo>
                  <a:pt x="2138" y="355"/>
                </a:moveTo>
                <a:lnTo>
                  <a:pt x="2101" y="357"/>
                </a:lnTo>
                <a:lnTo>
                  <a:pt x="2064" y="365"/>
                </a:lnTo>
                <a:lnTo>
                  <a:pt x="2030" y="378"/>
                </a:lnTo>
                <a:lnTo>
                  <a:pt x="1998" y="397"/>
                </a:lnTo>
                <a:lnTo>
                  <a:pt x="1966" y="420"/>
                </a:lnTo>
                <a:lnTo>
                  <a:pt x="1945" y="440"/>
                </a:lnTo>
                <a:lnTo>
                  <a:pt x="1922" y="463"/>
                </a:lnTo>
                <a:lnTo>
                  <a:pt x="1898" y="490"/>
                </a:lnTo>
                <a:lnTo>
                  <a:pt x="1878" y="517"/>
                </a:lnTo>
                <a:lnTo>
                  <a:pt x="1863" y="545"/>
                </a:lnTo>
                <a:lnTo>
                  <a:pt x="1855" y="573"/>
                </a:lnTo>
                <a:lnTo>
                  <a:pt x="1855" y="573"/>
                </a:lnTo>
                <a:lnTo>
                  <a:pt x="1855" y="576"/>
                </a:lnTo>
                <a:lnTo>
                  <a:pt x="1855" y="579"/>
                </a:lnTo>
                <a:lnTo>
                  <a:pt x="1854" y="581"/>
                </a:lnTo>
                <a:lnTo>
                  <a:pt x="1926" y="716"/>
                </a:lnTo>
                <a:lnTo>
                  <a:pt x="1954" y="767"/>
                </a:lnTo>
                <a:lnTo>
                  <a:pt x="1973" y="725"/>
                </a:lnTo>
                <a:lnTo>
                  <a:pt x="1998" y="686"/>
                </a:lnTo>
                <a:lnTo>
                  <a:pt x="2026" y="649"/>
                </a:lnTo>
                <a:lnTo>
                  <a:pt x="2060" y="615"/>
                </a:lnTo>
                <a:lnTo>
                  <a:pt x="2097" y="585"/>
                </a:lnTo>
                <a:lnTo>
                  <a:pt x="2138" y="558"/>
                </a:lnTo>
                <a:lnTo>
                  <a:pt x="2180" y="534"/>
                </a:lnTo>
                <a:lnTo>
                  <a:pt x="2224" y="513"/>
                </a:lnTo>
                <a:lnTo>
                  <a:pt x="2267" y="496"/>
                </a:lnTo>
                <a:lnTo>
                  <a:pt x="2313" y="482"/>
                </a:lnTo>
                <a:lnTo>
                  <a:pt x="2356" y="473"/>
                </a:lnTo>
                <a:lnTo>
                  <a:pt x="2241" y="398"/>
                </a:lnTo>
                <a:lnTo>
                  <a:pt x="2177" y="357"/>
                </a:lnTo>
                <a:lnTo>
                  <a:pt x="2177" y="357"/>
                </a:lnTo>
                <a:lnTo>
                  <a:pt x="2138" y="355"/>
                </a:lnTo>
                <a:close/>
                <a:moveTo>
                  <a:pt x="1187" y="339"/>
                </a:moveTo>
                <a:lnTo>
                  <a:pt x="1026" y="454"/>
                </a:lnTo>
                <a:lnTo>
                  <a:pt x="1058" y="458"/>
                </a:lnTo>
                <a:lnTo>
                  <a:pt x="1090" y="465"/>
                </a:lnTo>
                <a:lnTo>
                  <a:pt x="1123" y="473"/>
                </a:lnTo>
                <a:lnTo>
                  <a:pt x="1154" y="483"/>
                </a:lnTo>
                <a:lnTo>
                  <a:pt x="1186" y="496"/>
                </a:lnTo>
                <a:lnTo>
                  <a:pt x="1215" y="510"/>
                </a:lnTo>
                <a:lnTo>
                  <a:pt x="1241" y="528"/>
                </a:lnTo>
                <a:lnTo>
                  <a:pt x="1266" y="548"/>
                </a:lnTo>
                <a:lnTo>
                  <a:pt x="1285" y="572"/>
                </a:lnTo>
                <a:lnTo>
                  <a:pt x="1302" y="600"/>
                </a:lnTo>
                <a:lnTo>
                  <a:pt x="1315" y="630"/>
                </a:lnTo>
                <a:lnTo>
                  <a:pt x="1322" y="664"/>
                </a:lnTo>
                <a:lnTo>
                  <a:pt x="1390" y="520"/>
                </a:lnTo>
                <a:lnTo>
                  <a:pt x="1389" y="518"/>
                </a:lnTo>
                <a:lnTo>
                  <a:pt x="1377" y="482"/>
                </a:lnTo>
                <a:lnTo>
                  <a:pt x="1361" y="449"/>
                </a:lnTo>
                <a:lnTo>
                  <a:pt x="1342" y="420"/>
                </a:lnTo>
                <a:lnTo>
                  <a:pt x="1317" y="395"/>
                </a:lnTo>
                <a:lnTo>
                  <a:pt x="1289" y="374"/>
                </a:lnTo>
                <a:lnTo>
                  <a:pt x="1258" y="357"/>
                </a:lnTo>
                <a:lnTo>
                  <a:pt x="1224" y="345"/>
                </a:lnTo>
                <a:lnTo>
                  <a:pt x="1187" y="339"/>
                </a:lnTo>
                <a:close/>
                <a:moveTo>
                  <a:pt x="1284" y="275"/>
                </a:moveTo>
                <a:lnTo>
                  <a:pt x="1281" y="277"/>
                </a:lnTo>
                <a:lnTo>
                  <a:pt x="1279" y="277"/>
                </a:lnTo>
                <a:lnTo>
                  <a:pt x="1276" y="277"/>
                </a:lnTo>
                <a:lnTo>
                  <a:pt x="1274" y="276"/>
                </a:lnTo>
                <a:lnTo>
                  <a:pt x="1199" y="330"/>
                </a:lnTo>
                <a:lnTo>
                  <a:pt x="1240" y="336"/>
                </a:lnTo>
                <a:lnTo>
                  <a:pt x="1278" y="349"/>
                </a:lnTo>
                <a:lnTo>
                  <a:pt x="1312" y="370"/>
                </a:lnTo>
                <a:lnTo>
                  <a:pt x="1342" y="395"/>
                </a:lnTo>
                <a:lnTo>
                  <a:pt x="1367" y="427"/>
                </a:lnTo>
                <a:lnTo>
                  <a:pt x="1386" y="461"/>
                </a:lnTo>
                <a:lnTo>
                  <a:pt x="1399" y="500"/>
                </a:lnTo>
                <a:lnTo>
                  <a:pt x="1441" y="404"/>
                </a:lnTo>
                <a:lnTo>
                  <a:pt x="1428" y="378"/>
                </a:lnTo>
                <a:lnTo>
                  <a:pt x="1414" y="353"/>
                </a:lnTo>
                <a:lnTo>
                  <a:pt x="1395" y="331"/>
                </a:lnTo>
                <a:lnTo>
                  <a:pt x="1372" y="313"/>
                </a:lnTo>
                <a:lnTo>
                  <a:pt x="1347" y="297"/>
                </a:lnTo>
                <a:lnTo>
                  <a:pt x="1319" y="287"/>
                </a:lnTo>
                <a:lnTo>
                  <a:pt x="1301" y="281"/>
                </a:lnTo>
                <a:lnTo>
                  <a:pt x="1284" y="275"/>
                </a:lnTo>
                <a:close/>
                <a:moveTo>
                  <a:pt x="1656" y="249"/>
                </a:moveTo>
                <a:lnTo>
                  <a:pt x="1639" y="251"/>
                </a:lnTo>
                <a:lnTo>
                  <a:pt x="1623" y="258"/>
                </a:lnTo>
                <a:lnTo>
                  <a:pt x="1607" y="266"/>
                </a:lnTo>
                <a:lnTo>
                  <a:pt x="1596" y="432"/>
                </a:lnTo>
                <a:lnTo>
                  <a:pt x="1623" y="420"/>
                </a:lnTo>
                <a:lnTo>
                  <a:pt x="1652" y="411"/>
                </a:lnTo>
                <a:lnTo>
                  <a:pt x="1682" y="408"/>
                </a:lnTo>
                <a:lnTo>
                  <a:pt x="1712" y="410"/>
                </a:lnTo>
                <a:lnTo>
                  <a:pt x="1742" y="418"/>
                </a:lnTo>
                <a:lnTo>
                  <a:pt x="1768" y="429"/>
                </a:lnTo>
                <a:lnTo>
                  <a:pt x="1700" y="258"/>
                </a:lnTo>
                <a:lnTo>
                  <a:pt x="1686" y="254"/>
                </a:lnTo>
                <a:lnTo>
                  <a:pt x="1672" y="250"/>
                </a:lnTo>
                <a:lnTo>
                  <a:pt x="1656" y="249"/>
                </a:lnTo>
                <a:close/>
                <a:moveTo>
                  <a:pt x="1542" y="226"/>
                </a:moveTo>
                <a:lnTo>
                  <a:pt x="1508" y="309"/>
                </a:lnTo>
                <a:lnTo>
                  <a:pt x="1473" y="391"/>
                </a:lnTo>
                <a:lnTo>
                  <a:pt x="1495" y="387"/>
                </a:lnTo>
                <a:lnTo>
                  <a:pt x="1518" y="390"/>
                </a:lnTo>
                <a:lnTo>
                  <a:pt x="1541" y="395"/>
                </a:lnTo>
                <a:lnTo>
                  <a:pt x="1560" y="407"/>
                </a:lnTo>
                <a:lnTo>
                  <a:pt x="1579" y="421"/>
                </a:lnTo>
                <a:lnTo>
                  <a:pt x="1590" y="251"/>
                </a:lnTo>
                <a:lnTo>
                  <a:pt x="1577" y="238"/>
                </a:lnTo>
                <a:lnTo>
                  <a:pt x="1560" y="229"/>
                </a:lnTo>
                <a:lnTo>
                  <a:pt x="1542" y="226"/>
                </a:lnTo>
                <a:close/>
                <a:moveTo>
                  <a:pt x="1423" y="170"/>
                </a:moveTo>
                <a:lnTo>
                  <a:pt x="1308" y="253"/>
                </a:lnTo>
                <a:lnTo>
                  <a:pt x="1287" y="267"/>
                </a:lnTo>
                <a:lnTo>
                  <a:pt x="1306" y="272"/>
                </a:lnTo>
                <a:lnTo>
                  <a:pt x="1326" y="276"/>
                </a:lnTo>
                <a:lnTo>
                  <a:pt x="1346" y="283"/>
                </a:lnTo>
                <a:lnTo>
                  <a:pt x="1368" y="293"/>
                </a:lnTo>
                <a:lnTo>
                  <a:pt x="1387" y="308"/>
                </a:lnTo>
                <a:lnTo>
                  <a:pt x="1412" y="330"/>
                </a:lnTo>
                <a:lnTo>
                  <a:pt x="1433" y="357"/>
                </a:lnTo>
                <a:lnTo>
                  <a:pt x="1449" y="387"/>
                </a:lnTo>
                <a:lnTo>
                  <a:pt x="1517" y="228"/>
                </a:lnTo>
                <a:lnTo>
                  <a:pt x="1516" y="226"/>
                </a:lnTo>
                <a:lnTo>
                  <a:pt x="1516" y="225"/>
                </a:lnTo>
                <a:lnTo>
                  <a:pt x="1511" y="207"/>
                </a:lnTo>
                <a:lnTo>
                  <a:pt x="1501" y="194"/>
                </a:lnTo>
                <a:lnTo>
                  <a:pt x="1490" y="183"/>
                </a:lnTo>
                <a:lnTo>
                  <a:pt x="1475" y="177"/>
                </a:lnTo>
                <a:lnTo>
                  <a:pt x="1458" y="173"/>
                </a:lnTo>
                <a:lnTo>
                  <a:pt x="1441" y="170"/>
                </a:lnTo>
                <a:lnTo>
                  <a:pt x="1424" y="170"/>
                </a:lnTo>
                <a:lnTo>
                  <a:pt x="1423" y="170"/>
                </a:lnTo>
                <a:close/>
                <a:moveTo>
                  <a:pt x="1838" y="154"/>
                </a:moveTo>
                <a:lnTo>
                  <a:pt x="1816" y="161"/>
                </a:lnTo>
                <a:lnTo>
                  <a:pt x="1795" y="169"/>
                </a:lnTo>
                <a:lnTo>
                  <a:pt x="1774" y="180"/>
                </a:lnTo>
                <a:lnTo>
                  <a:pt x="1750" y="199"/>
                </a:lnTo>
                <a:lnTo>
                  <a:pt x="1731" y="220"/>
                </a:lnTo>
                <a:lnTo>
                  <a:pt x="1713" y="243"/>
                </a:lnTo>
                <a:lnTo>
                  <a:pt x="1713" y="243"/>
                </a:lnTo>
                <a:lnTo>
                  <a:pt x="1733" y="304"/>
                </a:lnTo>
                <a:lnTo>
                  <a:pt x="1755" y="361"/>
                </a:lnTo>
                <a:lnTo>
                  <a:pt x="1789" y="444"/>
                </a:lnTo>
                <a:lnTo>
                  <a:pt x="1789" y="445"/>
                </a:lnTo>
                <a:lnTo>
                  <a:pt x="1791" y="446"/>
                </a:lnTo>
                <a:lnTo>
                  <a:pt x="1818" y="507"/>
                </a:lnTo>
                <a:lnTo>
                  <a:pt x="1846" y="564"/>
                </a:lnTo>
                <a:lnTo>
                  <a:pt x="1847" y="565"/>
                </a:lnTo>
                <a:lnTo>
                  <a:pt x="1848" y="546"/>
                </a:lnTo>
                <a:lnTo>
                  <a:pt x="1855" y="525"/>
                </a:lnTo>
                <a:lnTo>
                  <a:pt x="1867" y="503"/>
                </a:lnTo>
                <a:lnTo>
                  <a:pt x="1882" y="482"/>
                </a:lnTo>
                <a:lnTo>
                  <a:pt x="1899" y="461"/>
                </a:lnTo>
                <a:lnTo>
                  <a:pt x="1918" y="441"/>
                </a:lnTo>
                <a:lnTo>
                  <a:pt x="1936" y="424"/>
                </a:lnTo>
                <a:lnTo>
                  <a:pt x="1953" y="408"/>
                </a:lnTo>
                <a:lnTo>
                  <a:pt x="1967" y="397"/>
                </a:lnTo>
                <a:lnTo>
                  <a:pt x="1999" y="376"/>
                </a:lnTo>
                <a:lnTo>
                  <a:pt x="2033" y="357"/>
                </a:lnTo>
                <a:lnTo>
                  <a:pt x="2068" y="344"/>
                </a:lnTo>
                <a:lnTo>
                  <a:pt x="2105" y="336"/>
                </a:lnTo>
                <a:lnTo>
                  <a:pt x="2143" y="336"/>
                </a:lnTo>
                <a:lnTo>
                  <a:pt x="2026" y="266"/>
                </a:lnTo>
                <a:lnTo>
                  <a:pt x="1996" y="271"/>
                </a:lnTo>
                <a:lnTo>
                  <a:pt x="1965" y="280"/>
                </a:lnTo>
                <a:lnTo>
                  <a:pt x="1932" y="293"/>
                </a:lnTo>
                <a:lnTo>
                  <a:pt x="1902" y="310"/>
                </a:lnTo>
                <a:lnTo>
                  <a:pt x="1873" y="330"/>
                </a:lnTo>
                <a:lnTo>
                  <a:pt x="1847" y="353"/>
                </a:lnTo>
                <a:lnTo>
                  <a:pt x="1825" y="378"/>
                </a:lnTo>
                <a:lnTo>
                  <a:pt x="1809" y="406"/>
                </a:lnTo>
                <a:lnTo>
                  <a:pt x="1799" y="436"/>
                </a:lnTo>
                <a:lnTo>
                  <a:pt x="1797" y="438"/>
                </a:lnTo>
                <a:lnTo>
                  <a:pt x="1795" y="440"/>
                </a:lnTo>
                <a:lnTo>
                  <a:pt x="1793" y="440"/>
                </a:lnTo>
                <a:lnTo>
                  <a:pt x="1791" y="440"/>
                </a:lnTo>
                <a:lnTo>
                  <a:pt x="1789" y="438"/>
                </a:lnTo>
                <a:lnTo>
                  <a:pt x="1788" y="436"/>
                </a:lnTo>
                <a:lnTo>
                  <a:pt x="1788" y="433"/>
                </a:lnTo>
                <a:lnTo>
                  <a:pt x="1795" y="403"/>
                </a:lnTo>
                <a:lnTo>
                  <a:pt x="1809" y="376"/>
                </a:lnTo>
                <a:lnTo>
                  <a:pt x="1829" y="349"/>
                </a:lnTo>
                <a:lnTo>
                  <a:pt x="1852" y="325"/>
                </a:lnTo>
                <a:lnTo>
                  <a:pt x="1880" y="304"/>
                </a:lnTo>
                <a:lnTo>
                  <a:pt x="1910" y="285"/>
                </a:lnTo>
                <a:lnTo>
                  <a:pt x="1940" y="271"/>
                </a:lnTo>
                <a:lnTo>
                  <a:pt x="1973" y="259"/>
                </a:lnTo>
                <a:lnTo>
                  <a:pt x="2003" y="253"/>
                </a:lnTo>
                <a:lnTo>
                  <a:pt x="1838" y="154"/>
                </a:lnTo>
                <a:close/>
                <a:moveTo>
                  <a:pt x="578" y="60"/>
                </a:moveTo>
                <a:lnTo>
                  <a:pt x="314" y="67"/>
                </a:lnTo>
                <a:lnTo>
                  <a:pt x="353" y="115"/>
                </a:lnTo>
                <a:lnTo>
                  <a:pt x="387" y="166"/>
                </a:lnTo>
                <a:lnTo>
                  <a:pt x="415" y="220"/>
                </a:lnTo>
                <a:lnTo>
                  <a:pt x="440" y="276"/>
                </a:lnTo>
                <a:lnTo>
                  <a:pt x="459" y="335"/>
                </a:lnTo>
                <a:lnTo>
                  <a:pt x="475" y="394"/>
                </a:lnTo>
                <a:lnTo>
                  <a:pt x="487" y="455"/>
                </a:lnTo>
                <a:lnTo>
                  <a:pt x="496" y="517"/>
                </a:lnTo>
                <a:lnTo>
                  <a:pt x="502" y="580"/>
                </a:lnTo>
                <a:lnTo>
                  <a:pt x="508" y="641"/>
                </a:lnTo>
                <a:lnTo>
                  <a:pt x="509" y="704"/>
                </a:lnTo>
                <a:lnTo>
                  <a:pt x="510" y="766"/>
                </a:lnTo>
                <a:lnTo>
                  <a:pt x="510" y="826"/>
                </a:lnTo>
                <a:lnTo>
                  <a:pt x="612" y="740"/>
                </a:lnTo>
                <a:lnTo>
                  <a:pt x="717" y="658"/>
                </a:lnTo>
                <a:lnTo>
                  <a:pt x="728" y="579"/>
                </a:lnTo>
                <a:lnTo>
                  <a:pt x="732" y="499"/>
                </a:lnTo>
                <a:lnTo>
                  <a:pt x="725" y="421"/>
                </a:lnTo>
                <a:lnTo>
                  <a:pt x="712" y="344"/>
                </a:lnTo>
                <a:lnTo>
                  <a:pt x="690" y="270"/>
                </a:lnTo>
                <a:lnTo>
                  <a:pt x="660" y="198"/>
                </a:lnTo>
                <a:lnTo>
                  <a:pt x="623" y="127"/>
                </a:lnTo>
                <a:lnTo>
                  <a:pt x="578" y="60"/>
                </a:lnTo>
                <a:close/>
                <a:moveTo>
                  <a:pt x="847" y="50"/>
                </a:moveTo>
                <a:lnTo>
                  <a:pt x="591" y="59"/>
                </a:lnTo>
                <a:lnTo>
                  <a:pt x="629" y="108"/>
                </a:lnTo>
                <a:lnTo>
                  <a:pt x="662" y="162"/>
                </a:lnTo>
                <a:lnTo>
                  <a:pt x="690" y="217"/>
                </a:lnTo>
                <a:lnTo>
                  <a:pt x="712" y="276"/>
                </a:lnTo>
                <a:lnTo>
                  <a:pt x="729" y="335"/>
                </a:lnTo>
                <a:lnTo>
                  <a:pt x="741" y="397"/>
                </a:lnTo>
                <a:lnTo>
                  <a:pt x="747" y="459"/>
                </a:lnTo>
                <a:lnTo>
                  <a:pt x="747" y="521"/>
                </a:lnTo>
                <a:lnTo>
                  <a:pt x="743" y="584"/>
                </a:lnTo>
                <a:lnTo>
                  <a:pt x="734" y="645"/>
                </a:lnTo>
                <a:lnTo>
                  <a:pt x="847" y="560"/>
                </a:lnTo>
                <a:lnTo>
                  <a:pt x="961" y="478"/>
                </a:lnTo>
                <a:lnTo>
                  <a:pt x="1000" y="450"/>
                </a:lnTo>
                <a:lnTo>
                  <a:pt x="995" y="402"/>
                </a:lnTo>
                <a:lnTo>
                  <a:pt x="988" y="353"/>
                </a:lnTo>
                <a:lnTo>
                  <a:pt x="979" y="305"/>
                </a:lnTo>
                <a:lnTo>
                  <a:pt x="967" y="258"/>
                </a:lnTo>
                <a:lnTo>
                  <a:pt x="953" y="212"/>
                </a:lnTo>
                <a:lnTo>
                  <a:pt x="933" y="167"/>
                </a:lnTo>
                <a:lnTo>
                  <a:pt x="910" y="125"/>
                </a:lnTo>
                <a:lnTo>
                  <a:pt x="882" y="86"/>
                </a:lnTo>
                <a:lnTo>
                  <a:pt x="847" y="50"/>
                </a:lnTo>
                <a:close/>
                <a:moveTo>
                  <a:pt x="1606" y="47"/>
                </a:moveTo>
                <a:lnTo>
                  <a:pt x="1577" y="131"/>
                </a:lnTo>
                <a:lnTo>
                  <a:pt x="1547" y="213"/>
                </a:lnTo>
                <a:lnTo>
                  <a:pt x="1563" y="217"/>
                </a:lnTo>
                <a:lnTo>
                  <a:pt x="1579" y="224"/>
                </a:lnTo>
                <a:lnTo>
                  <a:pt x="1592" y="234"/>
                </a:lnTo>
                <a:lnTo>
                  <a:pt x="1606" y="47"/>
                </a:lnTo>
                <a:close/>
                <a:moveTo>
                  <a:pt x="1092" y="40"/>
                </a:moveTo>
                <a:lnTo>
                  <a:pt x="864" y="50"/>
                </a:lnTo>
                <a:lnTo>
                  <a:pt x="898" y="84"/>
                </a:lnTo>
                <a:lnTo>
                  <a:pt x="925" y="122"/>
                </a:lnTo>
                <a:lnTo>
                  <a:pt x="949" y="162"/>
                </a:lnTo>
                <a:lnTo>
                  <a:pt x="967" y="205"/>
                </a:lnTo>
                <a:lnTo>
                  <a:pt x="983" y="251"/>
                </a:lnTo>
                <a:lnTo>
                  <a:pt x="995" y="297"/>
                </a:lnTo>
                <a:lnTo>
                  <a:pt x="1003" y="345"/>
                </a:lnTo>
                <a:lnTo>
                  <a:pt x="1009" y="393"/>
                </a:lnTo>
                <a:lnTo>
                  <a:pt x="1014" y="440"/>
                </a:lnTo>
                <a:lnTo>
                  <a:pt x="1175" y="326"/>
                </a:lnTo>
                <a:lnTo>
                  <a:pt x="1185" y="280"/>
                </a:lnTo>
                <a:lnTo>
                  <a:pt x="1187" y="235"/>
                </a:lnTo>
                <a:lnTo>
                  <a:pt x="1182" y="192"/>
                </a:lnTo>
                <a:lnTo>
                  <a:pt x="1170" y="150"/>
                </a:lnTo>
                <a:lnTo>
                  <a:pt x="1151" y="111"/>
                </a:lnTo>
                <a:lnTo>
                  <a:pt x="1124" y="74"/>
                </a:lnTo>
                <a:lnTo>
                  <a:pt x="1092" y="40"/>
                </a:lnTo>
                <a:lnTo>
                  <a:pt x="1092" y="40"/>
                </a:lnTo>
                <a:close/>
                <a:moveTo>
                  <a:pt x="1187" y="36"/>
                </a:moveTo>
                <a:lnTo>
                  <a:pt x="1105" y="40"/>
                </a:lnTo>
                <a:lnTo>
                  <a:pt x="1133" y="65"/>
                </a:lnTo>
                <a:lnTo>
                  <a:pt x="1157" y="95"/>
                </a:lnTo>
                <a:lnTo>
                  <a:pt x="1175" y="128"/>
                </a:lnTo>
                <a:lnTo>
                  <a:pt x="1190" y="163"/>
                </a:lnTo>
                <a:lnTo>
                  <a:pt x="1199" y="200"/>
                </a:lnTo>
                <a:lnTo>
                  <a:pt x="1203" y="237"/>
                </a:lnTo>
                <a:lnTo>
                  <a:pt x="1200" y="275"/>
                </a:lnTo>
                <a:lnTo>
                  <a:pt x="1194" y="313"/>
                </a:lnTo>
                <a:lnTo>
                  <a:pt x="1272" y="258"/>
                </a:lnTo>
                <a:lnTo>
                  <a:pt x="1267" y="208"/>
                </a:lnTo>
                <a:lnTo>
                  <a:pt x="1257" y="162"/>
                </a:lnTo>
                <a:lnTo>
                  <a:pt x="1240" y="118"/>
                </a:lnTo>
                <a:lnTo>
                  <a:pt x="1217" y="77"/>
                </a:lnTo>
                <a:lnTo>
                  <a:pt x="1187" y="36"/>
                </a:lnTo>
                <a:close/>
                <a:moveTo>
                  <a:pt x="2949" y="35"/>
                </a:moveTo>
                <a:lnTo>
                  <a:pt x="2893" y="69"/>
                </a:lnTo>
                <a:lnTo>
                  <a:pt x="2842" y="108"/>
                </a:lnTo>
                <a:lnTo>
                  <a:pt x="2796" y="150"/>
                </a:lnTo>
                <a:lnTo>
                  <a:pt x="2754" y="196"/>
                </a:lnTo>
                <a:lnTo>
                  <a:pt x="2716" y="245"/>
                </a:lnTo>
                <a:lnTo>
                  <a:pt x="2684" y="297"/>
                </a:lnTo>
                <a:lnTo>
                  <a:pt x="2655" y="352"/>
                </a:lnTo>
                <a:lnTo>
                  <a:pt x="2630" y="410"/>
                </a:lnTo>
                <a:lnTo>
                  <a:pt x="2609" y="469"/>
                </a:lnTo>
                <a:lnTo>
                  <a:pt x="2592" y="530"/>
                </a:lnTo>
                <a:lnTo>
                  <a:pt x="2580" y="594"/>
                </a:lnTo>
                <a:lnTo>
                  <a:pt x="2694" y="673"/>
                </a:lnTo>
                <a:lnTo>
                  <a:pt x="2807" y="755"/>
                </a:lnTo>
                <a:lnTo>
                  <a:pt x="2832" y="657"/>
                </a:lnTo>
                <a:lnTo>
                  <a:pt x="2864" y="560"/>
                </a:lnTo>
                <a:lnTo>
                  <a:pt x="2905" y="466"/>
                </a:lnTo>
                <a:lnTo>
                  <a:pt x="2952" y="376"/>
                </a:lnTo>
                <a:lnTo>
                  <a:pt x="3006" y="288"/>
                </a:lnTo>
                <a:lnTo>
                  <a:pt x="3065" y="205"/>
                </a:lnTo>
                <a:lnTo>
                  <a:pt x="3129" y="125"/>
                </a:lnTo>
                <a:lnTo>
                  <a:pt x="3197" y="51"/>
                </a:lnTo>
                <a:lnTo>
                  <a:pt x="2949" y="35"/>
                </a:lnTo>
                <a:close/>
                <a:moveTo>
                  <a:pt x="1597" y="33"/>
                </a:moveTo>
                <a:lnTo>
                  <a:pt x="1546" y="76"/>
                </a:lnTo>
                <a:lnTo>
                  <a:pt x="1492" y="118"/>
                </a:lnTo>
                <a:lnTo>
                  <a:pt x="1439" y="158"/>
                </a:lnTo>
                <a:lnTo>
                  <a:pt x="1457" y="160"/>
                </a:lnTo>
                <a:lnTo>
                  <a:pt x="1475" y="163"/>
                </a:lnTo>
                <a:lnTo>
                  <a:pt x="1492" y="170"/>
                </a:lnTo>
                <a:lnTo>
                  <a:pt x="1507" y="179"/>
                </a:lnTo>
                <a:lnTo>
                  <a:pt x="1517" y="192"/>
                </a:lnTo>
                <a:lnTo>
                  <a:pt x="1525" y="209"/>
                </a:lnTo>
                <a:lnTo>
                  <a:pt x="1597" y="33"/>
                </a:lnTo>
                <a:close/>
                <a:moveTo>
                  <a:pt x="1372" y="31"/>
                </a:moveTo>
                <a:lnTo>
                  <a:pt x="1258" y="34"/>
                </a:lnTo>
                <a:lnTo>
                  <a:pt x="1200" y="36"/>
                </a:lnTo>
                <a:lnTo>
                  <a:pt x="1229" y="72"/>
                </a:lnTo>
                <a:lnTo>
                  <a:pt x="1254" y="112"/>
                </a:lnTo>
                <a:lnTo>
                  <a:pt x="1271" y="156"/>
                </a:lnTo>
                <a:lnTo>
                  <a:pt x="1283" y="200"/>
                </a:lnTo>
                <a:lnTo>
                  <a:pt x="1287" y="247"/>
                </a:lnTo>
                <a:lnTo>
                  <a:pt x="1291" y="243"/>
                </a:lnTo>
                <a:lnTo>
                  <a:pt x="1414" y="154"/>
                </a:lnTo>
                <a:lnTo>
                  <a:pt x="1411" y="120"/>
                </a:lnTo>
                <a:lnTo>
                  <a:pt x="1403" y="89"/>
                </a:lnTo>
                <a:lnTo>
                  <a:pt x="1390" y="59"/>
                </a:lnTo>
                <a:lnTo>
                  <a:pt x="1372" y="31"/>
                </a:lnTo>
                <a:close/>
                <a:moveTo>
                  <a:pt x="1615" y="31"/>
                </a:moveTo>
                <a:lnTo>
                  <a:pt x="1607" y="255"/>
                </a:lnTo>
                <a:lnTo>
                  <a:pt x="1627" y="243"/>
                </a:lnTo>
                <a:lnTo>
                  <a:pt x="1648" y="235"/>
                </a:lnTo>
                <a:lnTo>
                  <a:pt x="1672" y="234"/>
                </a:lnTo>
                <a:lnTo>
                  <a:pt x="1693" y="239"/>
                </a:lnTo>
                <a:lnTo>
                  <a:pt x="1615" y="31"/>
                </a:lnTo>
                <a:close/>
                <a:moveTo>
                  <a:pt x="1628" y="30"/>
                </a:moveTo>
                <a:lnTo>
                  <a:pt x="1659" y="95"/>
                </a:lnTo>
                <a:lnTo>
                  <a:pt x="1685" y="163"/>
                </a:lnTo>
                <a:lnTo>
                  <a:pt x="1710" y="233"/>
                </a:lnTo>
                <a:lnTo>
                  <a:pt x="1724" y="209"/>
                </a:lnTo>
                <a:lnTo>
                  <a:pt x="1742" y="186"/>
                </a:lnTo>
                <a:lnTo>
                  <a:pt x="1765" y="167"/>
                </a:lnTo>
                <a:lnTo>
                  <a:pt x="1789" y="152"/>
                </a:lnTo>
                <a:lnTo>
                  <a:pt x="1816" y="141"/>
                </a:lnTo>
                <a:lnTo>
                  <a:pt x="1628" y="30"/>
                </a:lnTo>
                <a:close/>
                <a:moveTo>
                  <a:pt x="1593" y="25"/>
                </a:moveTo>
                <a:lnTo>
                  <a:pt x="1385" y="31"/>
                </a:lnTo>
                <a:lnTo>
                  <a:pt x="1403" y="56"/>
                </a:lnTo>
                <a:lnTo>
                  <a:pt x="1416" y="84"/>
                </a:lnTo>
                <a:lnTo>
                  <a:pt x="1424" y="114"/>
                </a:lnTo>
                <a:lnTo>
                  <a:pt x="1427" y="144"/>
                </a:lnTo>
                <a:lnTo>
                  <a:pt x="1509" y="84"/>
                </a:lnTo>
                <a:lnTo>
                  <a:pt x="1593" y="25"/>
                </a:lnTo>
                <a:close/>
                <a:moveTo>
                  <a:pt x="2634" y="22"/>
                </a:moveTo>
                <a:lnTo>
                  <a:pt x="2595" y="56"/>
                </a:lnTo>
                <a:lnTo>
                  <a:pt x="2557" y="93"/>
                </a:lnTo>
                <a:lnTo>
                  <a:pt x="2521" y="131"/>
                </a:lnTo>
                <a:lnTo>
                  <a:pt x="2490" y="171"/>
                </a:lnTo>
                <a:lnTo>
                  <a:pt x="2461" y="216"/>
                </a:lnTo>
                <a:lnTo>
                  <a:pt x="2431" y="275"/>
                </a:lnTo>
                <a:lnTo>
                  <a:pt x="2409" y="336"/>
                </a:lnTo>
                <a:lnTo>
                  <a:pt x="2390" y="399"/>
                </a:lnTo>
                <a:lnTo>
                  <a:pt x="2379" y="463"/>
                </a:lnTo>
                <a:lnTo>
                  <a:pt x="2570" y="588"/>
                </a:lnTo>
                <a:lnTo>
                  <a:pt x="2576" y="521"/>
                </a:lnTo>
                <a:lnTo>
                  <a:pt x="2589" y="454"/>
                </a:lnTo>
                <a:lnTo>
                  <a:pt x="2612" y="390"/>
                </a:lnTo>
                <a:lnTo>
                  <a:pt x="2639" y="328"/>
                </a:lnTo>
                <a:lnTo>
                  <a:pt x="2674" y="268"/>
                </a:lnTo>
                <a:lnTo>
                  <a:pt x="2714" y="212"/>
                </a:lnTo>
                <a:lnTo>
                  <a:pt x="2760" y="161"/>
                </a:lnTo>
                <a:lnTo>
                  <a:pt x="2808" y="112"/>
                </a:lnTo>
                <a:lnTo>
                  <a:pt x="2862" y="70"/>
                </a:lnTo>
                <a:lnTo>
                  <a:pt x="2917" y="33"/>
                </a:lnTo>
                <a:lnTo>
                  <a:pt x="2634" y="22"/>
                </a:lnTo>
                <a:close/>
                <a:moveTo>
                  <a:pt x="1871" y="19"/>
                </a:moveTo>
                <a:lnTo>
                  <a:pt x="1638" y="23"/>
                </a:lnTo>
                <a:lnTo>
                  <a:pt x="1734" y="76"/>
                </a:lnTo>
                <a:lnTo>
                  <a:pt x="1831" y="129"/>
                </a:lnTo>
                <a:lnTo>
                  <a:pt x="1833" y="99"/>
                </a:lnTo>
                <a:lnTo>
                  <a:pt x="1839" y="70"/>
                </a:lnTo>
                <a:lnTo>
                  <a:pt x="1852" y="43"/>
                </a:lnTo>
                <a:lnTo>
                  <a:pt x="1871" y="19"/>
                </a:lnTo>
                <a:close/>
                <a:moveTo>
                  <a:pt x="2394" y="17"/>
                </a:moveTo>
                <a:lnTo>
                  <a:pt x="2356" y="31"/>
                </a:lnTo>
                <a:lnTo>
                  <a:pt x="2320" y="50"/>
                </a:lnTo>
                <a:lnTo>
                  <a:pt x="2287" y="73"/>
                </a:lnTo>
                <a:lnTo>
                  <a:pt x="2258" y="101"/>
                </a:lnTo>
                <a:lnTo>
                  <a:pt x="2232" y="132"/>
                </a:lnTo>
                <a:lnTo>
                  <a:pt x="2215" y="163"/>
                </a:lnTo>
                <a:lnTo>
                  <a:pt x="2201" y="195"/>
                </a:lnTo>
                <a:lnTo>
                  <a:pt x="2190" y="229"/>
                </a:lnTo>
                <a:lnTo>
                  <a:pt x="2190" y="233"/>
                </a:lnTo>
                <a:lnTo>
                  <a:pt x="2189" y="242"/>
                </a:lnTo>
                <a:lnTo>
                  <a:pt x="2187" y="256"/>
                </a:lnTo>
                <a:lnTo>
                  <a:pt x="2185" y="272"/>
                </a:lnTo>
                <a:lnTo>
                  <a:pt x="2184" y="289"/>
                </a:lnTo>
                <a:lnTo>
                  <a:pt x="2182" y="306"/>
                </a:lnTo>
                <a:lnTo>
                  <a:pt x="2182" y="321"/>
                </a:lnTo>
                <a:lnTo>
                  <a:pt x="2182" y="330"/>
                </a:lnTo>
                <a:lnTo>
                  <a:pt x="2185" y="334"/>
                </a:lnTo>
                <a:lnTo>
                  <a:pt x="2187" y="334"/>
                </a:lnTo>
                <a:lnTo>
                  <a:pt x="2190" y="335"/>
                </a:lnTo>
                <a:lnTo>
                  <a:pt x="2190" y="338"/>
                </a:lnTo>
                <a:lnTo>
                  <a:pt x="2190" y="340"/>
                </a:lnTo>
                <a:lnTo>
                  <a:pt x="2190" y="342"/>
                </a:lnTo>
                <a:lnTo>
                  <a:pt x="2187" y="343"/>
                </a:lnTo>
                <a:lnTo>
                  <a:pt x="2258" y="387"/>
                </a:lnTo>
                <a:lnTo>
                  <a:pt x="2368" y="457"/>
                </a:lnTo>
                <a:lnTo>
                  <a:pt x="2375" y="403"/>
                </a:lnTo>
                <a:lnTo>
                  <a:pt x="2388" y="348"/>
                </a:lnTo>
                <a:lnTo>
                  <a:pt x="2405" y="293"/>
                </a:lnTo>
                <a:lnTo>
                  <a:pt x="2427" y="239"/>
                </a:lnTo>
                <a:lnTo>
                  <a:pt x="2455" y="188"/>
                </a:lnTo>
                <a:lnTo>
                  <a:pt x="2486" y="140"/>
                </a:lnTo>
                <a:lnTo>
                  <a:pt x="2523" y="95"/>
                </a:lnTo>
                <a:lnTo>
                  <a:pt x="2562" y="56"/>
                </a:lnTo>
                <a:lnTo>
                  <a:pt x="2606" y="21"/>
                </a:lnTo>
                <a:lnTo>
                  <a:pt x="2521" y="19"/>
                </a:lnTo>
                <a:lnTo>
                  <a:pt x="2394" y="17"/>
                </a:lnTo>
                <a:close/>
                <a:moveTo>
                  <a:pt x="2151" y="15"/>
                </a:moveTo>
                <a:lnTo>
                  <a:pt x="1892" y="18"/>
                </a:lnTo>
                <a:lnTo>
                  <a:pt x="1890" y="19"/>
                </a:lnTo>
                <a:lnTo>
                  <a:pt x="1869" y="46"/>
                </a:lnTo>
                <a:lnTo>
                  <a:pt x="1855" y="73"/>
                </a:lnTo>
                <a:lnTo>
                  <a:pt x="1844" y="102"/>
                </a:lnTo>
                <a:lnTo>
                  <a:pt x="1840" y="135"/>
                </a:lnTo>
                <a:lnTo>
                  <a:pt x="1846" y="137"/>
                </a:lnTo>
                <a:lnTo>
                  <a:pt x="1848" y="139"/>
                </a:lnTo>
                <a:lnTo>
                  <a:pt x="1850" y="140"/>
                </a:lnTo>
                <a:lnTo>
                  <a:pt x="1851" y="141"/>
                </a:lnTo>
                <a:lnTo>
                  <a:pt x="2025" y="243"/>
                </a:lnTo>
                <a:lnTo>
                  <a:pt x="2030" y="199"/>
                </a:lnTo>
                <a:lnTo>
                  <a:pt x="2043" y="156"/>
                </a:lnTo>
                <a:lnTo>
                  <a:pt x="2062" y="116"/>
                </a:lnTo>
                <a:lnTo>
                  <a:pt x="2087" y="78"/>
                </a:lnTo>
                <a:lnTo>
                  <a:pt x="2117" y="44"/>
                </a:lnTo>
                <a:lnTo>
                  <a:pt x="2151" y="15"/>
                </a:lnTo>
                <a:close/>
                <a:moveTo>
                  <a:pt x="2176" y="15"/>
                </a:moveTo>
                <a:lnTo>
                  <a:pt x="2174" y="18"/>
                </a:lnTo>
                <a:lnTo>
                  <a:pt x="2173" y="21"/>
                </a:lnTo>
                <a:lnTo>
                  <a:pt x="2136" y="51"/>
                </a:lnTo>
                <a:lnTo>
                  <a:pt x="2105" y="84"/>
                </a:lnTo>
                <a:lnTo>
                  <a:pt x="2080" y="120"/>
                </a:lnTo>
                <a:lnTo>
                  <a:pt x="2060" y="161"/>
                </a:lnTo>
                <a:lnTo>
                  <a:pt x="2046" y="204"/>
                </a:lnTo>
                <a:lnTo>
                  <a:pt x="2037" y="250"/>
                </a:lnTo>
                <a:lnTo>
                  <a:pt x="2039" y="251"/>
                </a:lnTo>
                <a:lnTo>
                  <a:pt x="2041" y="253"/>
                </a:lnTo>
                <a:lnTo>
                  <a:pt x="2170" y="332"/>
                </a:lnTo>
                <a:lnTo>
                  <a:pt x="2165" y="314"/>
                </a:lnTo>
                <a:lnTo>
                  <a:pt x="2163" y="292"/>
                </a:lnTo>
                <a:lnTo>
                  <a:pt x="2164" y="270"/>
                </a:lnTo>
                <a:lnTo>
                  <a:pt x="2169" y="245"/>
                </a:lnTo>
                <a:lnTo>
                  <a:pt x="2174" y="221"/>
                </a:lnTo>
                <a:lnTo>
                  <a:pt x="2184" y="198"/>
                </a:lnTo>
                <a:lnTo>
                  <a:pt x="2191" y="175"/>
                </a:lnTo>
                <a:lnTo>
                  <a:pt x="2201" y="156"/>
                </a:lnTo>
                <a:lnTo>
                  <a:pt x="2210" y="140"/>
                </a:lnTo>
                <a:lnTo>
                  <a:pt x="2231" y="108"/>
                </a:lnTo>
                <a:lnTo>
                  <a:pt x="2256" y="80"/>
                </a:lnTo>
                <a:lnTo>
                  <a:pt x="2284" y="55"/>
                </a:lnTo>
                <a:lnTo>
                  <a:pt x="2316" y="34"/>
                </a:lnTo>
                <a:lnTo>
                  <a:pt x="2350" y="17"/>
                </a:lnTo>
                <a:lnTo>
                  <a:pt x="2176" y="15"/>
                </a:lnTo>
                <a:close/>
                <a:moveTo>
                  <a:pt x="2398" y="0"/>
                </a:moveTo>
                <a:lnTo>
                  <a:pt x="2401" y="0"/>
                </a:lnTo>
                <a:lnTo>
                  <a:pt x="2630" y="5"/>
                </a:lnTo>
                <a:lnTo>
                  <a:pt x="2633" y="4"/>
                </a:lnTo>
                <a:lnTo>
                  <a:pt x="2635" y="2"/>
                </a:lnTo>
                <a:lnTo>
                  <a:pt x="2639" y="4"/>
                </a:lnTo>
                <a:lnTo>
                  <a:pt x="2642" y="5"/>
                </a:lnTo>
                <a:lnTo>
                  <a:pt x="2945" y="17"/>
                </a:lnTo>
                <a:lnTo>
                  <a:pt x="2947" y="17"/>
                </a:lnTo>
                <a:lnTo>
                  <a:pt x="2951" y="15"/>
                </a:lnTo>
                <a:lnTo>
                  <a:pt x="2953" y="15"/>
                </a:lnTo>
                <a:lnTo>
                  <a:pt x="2957" y="18"/>
                </a:lnTo>
                <a:lnTo>
                  <a:pt x="3214" y="35"/>
                </a:lnTo>
                <a:lnTo>
                  <a:pt x="3217" y="35"/>
                </a:lnTo>
                <a:lnTo>
                  <a:pt x="3219" y="35"/>
                </a:lnTo>
                <a:lnTo>
                  <a:pt x="3234" y="36"/>
                </a:lnTo>
                <a:lnTo>
                  <a:pt x="3237" y="38"/>
                </a:lnTo>
                <a:lnTo>
                  <a:pt x="3240" y="39"/>
                </a:lnTo>
                <a:lnTo>
                  <a:pt x="3241" y="42"/>
                </a:lnTo>
                <a:lnTo>
                  <a:pt x="3243" y="44"/>
                </a:lnTo>
                <a:lnTo>
                  <a:pt x="3243" y="47"/>
                </a:lnTo>
                <a:lnTo>
                  <a:pt x="3241" y="50"/>
                </a:lnTo>
                <a:lnTo>
                  <a:pt x="3240" y="52"/>
                </a:lnTo>
                <a:lnTo>
                  <a:pt x="3237" y="53"/>
                </a:lnTo>
                <a:lnTo>
                  <a:pt x="3234" y="53"/>
                </a:lnTo>
                <a:lnTo>
                  <a:pt x="3219" y="52"/>
                </a:lnTo>
                <a:lnTo>
                  <a:pt x="3155" y="122"/>
                </a:lnTo>
                <a:lnTo>
                  <a:pt x="3096" y="192"/>
                </a:lnTo>
                <a:lnTo>
                  <a:pt x="3044" y="267"/>
                </a:lnTo>
                <a:lnTo>
                  <a:pt x="2995" y="343"/>
                </a:lnTo>
                <a:lnTo>
                  <a:pt x="2952" y="423"/>
                </a:lnTo>
                <a:lnTo>
                  <a:pt x="2913" y="504"/>
                </a:lnTo>
                <a:lnTo>
                  <a:pt x="2877" y="588"/>
                </a:lnTo>
                <a:lnTo>
                  <a:pt x="2846" y="675"/>
                </a:lnTo>
                <a:lnTo>
                  <a:pt x="2818" y="763"/>
                </a:lnTo>
                <a:lnTo>
                  <a:pt x="2862" y="797"/>
                </a:lnTo>
                <a:lnTo>
                  <a:pt x="2863" y="799"/>
                </a:lnTo>
                <a:lnTo>
                  <a:pt x="2864" y="801"/>
                </a:lnTo>
                <a:lnTo>
                  <a:pt x="2863" y="804"/>
                </a:lnTo>
                <a:lnTo>
                  <a:pt x="2862" y="806"/>
                </a:lnTo>
                <a:lnTo>
                  <a:pt x="2859" y="808"/>
                </a:lnTo>
                <a:lnTo>
                  <a:pt x="2856" y="808"/>
                </a:lnTo>
                <a:lnTo>
                  <a:pt x="2854" y="806"/>
                </a:lnTo>
                <a:lnTo>
                  <a:pt x="2812" y="779"/>
                </a:lnTo>
                <a:lnTo>
                  <a:pt x="2811" y="780"/>
                </a:lnTo>
                <a:lnTo>
                  <a:pt x="2740" y="818"/>
                </a:lnTo>
                <a:lnTo>
                  <a:pt x="2673" y="860"/>
                </a:lnTo>
                <a:lnTo>
                  <a:pt x="2612" y="906"/>
                </a:lnTo>
                <a:lnTo>
                  <a:pt x="2553" y="957"/>
                </a:lnTo>
                <a:lnTo>
                  <a:pt x="2498" y="1011"/>
                </a:lnTo>
                <a:lnTo>
                  <a:pt x="2445" y="1070"/>
                </a:lnTo>
                <a:lnTo>
                  <a:pt x="2398" y="1130"/>
                </a:lnTo>
                <a:lnTo>
                  <a:pt x="2354" y="1195"/>
                </a:lnTo>
                <a:lnTo>
                  <a:pt x="2313" y="1262"/>
                </a:lnTo>
                <a:lnTo>
                  <a:pt x="2276" y="1333"/>
                </a:lnTo>
                <a:lnTo>
                  <a:pt x="2330" y="1426"/>
                </a:lnTo>
                <a:lnTo>
                  <a:pt x="2330" y="1428"/>
                </a:lnTo>
                <a:lnTo>
                  <a:pt x="2330" y="1431"/>
                </a:lnTo>
                <a:lnTo>
                  <a:pt x="2329" y="1434"/>
                </a:lnTo>
                <a:lnTo>
                  <a:pt x="2326" y="1435"/>
                </a:lnTo>
                <a:lnTo>
                  <a:pt x="2324" y="1435"/>
                </a:lnTo>
                <a:lnTo>
                  <a:pt x="2321" y="1435"/>
                </a:lnTo>
                <a:lnTo>
                  <a:pt x="2318" y="1432"/>
                </a:lnTo>
                <a:lnTo>
                  <a:pt x="2254" y="1330"/>
                </a:lnTo>
                <a:lnTo>
                  <a:pt x="2184" y="1303"/>
                </a:lnTo>
                <a:lnTo>
                  <a:pt x="2113" y="1282"/>
                </a:lnTo>
                <a:lnTo>
                  <a:pt x="2039" y="1269"/>
                </a:lnTo>
                <a:lnTo>
                  <a:pt x="1966" y="1261"/>
                </a:lnTo>
                <a:lnTo>
                  <a:pt x="1893" y="1261"/>
                </a:lnTo>
                <a:lnTo>
                  <a:pt x="1820" y="1267"/>
                </a:lnTo>
                <a:lnTo>
                  <a:pt x="1746" y="1279"/>
                </a:lnTo>
                <a:lnTo>
                  <a:pt x="1676" y="1299"/>
                </a:lnTo>
                <a:lnTo>
                  <a:pt x="1606" y="1325"/>
                </a:lnTo>
                <a:lnTo>
                  <a:pt x="1539" y="1359"/>
                </a:lnTo>
                <a:lnTo>
                  <a:pt x="1475" y="1398"/>
                </a:lnTo>
                <a:lnTo>
                  <a:pt x="1446" y="1590"/>
                </a:lnTo>
                <a:lnTo>
                  <a:pt x="1431" y="1696"/>
                </a:lnTo>
                <a:lnTo>
                  <a:pt x="1416" y="1803"/>
                </a:lnTo>
                <a:lnTo>
                  <a:pt x="1401" y="1909"/>
                </a:lnTo>
                <a:lnTo>
                  <a:pt x="1384" y="2015"/>
                </a:lnTo>
                <a:lnTo>
                  <a:pt x="1361" y="2120"/>
                </a:lnTo>
                <a:lnTo>
                  <a:pt x="1360" y="2122"/>
                </a:lnTo>
                <a:lnTo>
                  <a:pt x="1359" y="2124"/>
                </a:lnTo>
                <a:lnTo>
                  <a:pt x="1356" y="2125"/>
                </a:lnTo>
                <a:lnTo>
                  <a:pt x="1353" y="2124"/>
                </a:lnTo>
                <a:lnTo>
                  <a:pt x="1351" y="2122"/>
                </a:lnTo>
                <a:lnTo>
                  <a:pt x="1350" y="2121"/>
                </a:lnTo>
                <a:lnTo>
                  <a:pt x="1350" y="2119"/>
                </a:lnTo>
                <a:lnTo>
                  <a:pt x="1364" y="1990"/>
                </a:lnTo>
                <a:lnTo>
                  <a:pt x="1384" y="1862"/>
                </a:lnTo>
                <a:lnTo>
                  <a:pt x="1406" y="1735"/>
                </a:lnTo>
                <a:lnTo>
                  <a:pt x="1427" y="1608"/>
                </a:lnTo>
                <a:lnTo>
                  <a:pt x="1458" y="1409"/>
                </a:lnTo>
                <a:lnTo>
                  <a:pt x="1457" y="1407"/>
                </a:lnTo>
                <a:lnTo>
                  <a:pt x="1429" y="1367"/>
                </a:lnTo>
                <a:lnTo>
                  <a:pt x="1399" y="1330"/>
                </a:lnTo>
                <a:lnTo>
                  <a:pt x="1367" y="1297"/>
                </a:lnTo>
                <a:lnTo>
                  <a:pt x="1332" y="1269"/>
                </a:lnTo>
                <a:lnTo>
                  <a:pt x="1295" y="1244"/>
                </a:lnTo>
                <a:lnTo>
                  <a:pt x="1255" y="1224"/>
                </a:lnTo>
                <a:lnTo>
                  <a:pt x="1213" y="1210"/>
                </a:lnTo>
                <a:lnTo>
                  <a:pt x="1170" y="1201"/>
                </a:lnTo>
                <a:lnTo>
                  <a:pt x="1123" y="1198"/>
                </a:lnTo>
                <a:lnTo>
                  <a:pt x="1073" y="1199"/>
                </a:lnTo>
                <a:lnTo>
                  <a:pt x="908" y="1529"/>
                </a:lnTo>
                <a:lnTo>
                  <a:pt x="906" y="1532"/>
                </a:lnTo>
                <a:lnTo>
                  <a:pt x="903" y="1533"/>
                </a:lnTo>
                <a:lnTo>
                  <a:pt x="900" y="1533"/>
                </a:lnTo>
                <a:lnTo>
                  <a:pt x="898" y="1532"/>
                </a:lnTo>
                <a:lnTo>
                  <a:pt x="895" y="1531"/>
                </a:lnTo>
                <a:lnTo>
                  <a:pt x="894" y="1528"/>
                </a:lnTo>
                <a:lnTo>
                  <a:pt x="894" y="1525"/>
                </a:lnTo>
                <a:lnTo>
                  <a:pt x="894" y="1521"/>
                </a:lnTo>
                <a:lnTo>
                  <a:pt x="972" y="1355"/>
                </a:lnTo>
                <a:lnTo>
                  <a:pt x="1055" y="1190"/>
                </a:lnTo>
                <a:lnTo>
                  <a:pt x="1047" y="1138"/>
                </a:lnTo>
                <a:lnTo>
                  <a:pt x="1033" y="1089"/>
                </a:lnTo>
                <a:lnTo>
                  <a:pt x="1014" y="1043"/>
                </a:lnTo>
                <a:lnTo>
                  <a:pt x="989" y="1002"/>
                </a:lnTo>
                <a:lnTo>
                  <a:pt x="961" y="964"/>
                </a:lnTo>
                <a:lnTo>
                  <a:pt x="928" y="931"/>
                </a:lnTo>
                <a:lnTo>
                  <a:pt x="891" y="901"/>
                </a:lnTo>
                <a:lnTo>
                  <a:pt x="851" y="876"/>
                </a:lnTo>
                <a:lnTo>
                  <a:pt x="809" y="856"/>
                </a:lnTo>
                <a:lnTo>
                  <a:pt x="763" y="842"/>
                </a:lnTo>
                <a:lnTo>
                  <a:pt x="717" y="831"/>
                </a:lnTo>
                <a:lnTo>
                  <a:pt x="669" y="827"/>
                </a:lnTo>
                <a:lnTo>
                  <a:pt x="619" y="829"/>
                </a:lnTo>
                <a:lnTo>
                  <a:pt x="569" y="837"/>
                </a:lnTo>
                <a:lnTo>
                  <a:pt x="519" y="851"/>
                </a:lnTo>
                <a:lnTo>
                  <a:pt x="369" y="982"/>
                </a:lnTo>
                <a:lnTo>
                  <a:pt x="365" y="983"/>
                </a:lnTo>
                <a:lnTo>
                  <a:pt x="362" y="985"/>
                </a:lnTo>
                <a:lnTo>
                  <a:pt x="360" y="983"/>
                </a:lnTo>
                <a:lnTo>
                  <a:pt x="357" y="981"/>
                </a:lnTo>
                <a:lnTo>
                  <a:pt x="356" y="978"/>
                </a:lnTo>
                <a:lnTo>
                  <a:pt x="356" y="975"/>
                </a:lnTo>
                <a:lnTo>
                  <a:pt x="358" y="971"/>
                </a:lnTo>
                <a:lnTo>
                  <a:pt x="425" y="903"/>
                </a:lnTo>
                <a:lnTo>
                  <a:pt x="496" y="839"/>
                </a:lnTo>
                <a:lnTo>
                  <a:pt x="496" y="837"/>
                </a:lnTo>
                <a:lnTo>
                  <a:pt x="495" y="835"/>
                </a:lnTo>
                <a:lnTo>
                  <a:pt x="495" y="761"/>
                </a:lnTo>
                <a:lnTo>
                  <a:pt x="492" y="686"/>
                </a:lnTo>
                <a:lnTo>
                  <a:pt x="487" y="613"/>
                </a:lnTo>
                <a:lnTo>
                  <a:pt x="479" y="539"/>
                </a:lnTo>
                <a:lnTo>
                  <a:pt x="468" y="467"/>
                </a:lnTo>
                <a:lnTo>
                  <a:pt x="454" y="397"/>
                </a:lnTo>
                <a:lnTo>
                  <a:pt x="434" y="327"/>
                </a:lnTo>
                <a:lnTo>
                  <a:pt x="409" y="259"/>
                </a:lnTo>
                <a:lnTo>
                  <a:pt x="379" y="192"/>
                </a:lnTo>
                <a:lnTo>
                  <a:pt x="343" y="128"/>
                </a:lnTo>
                <a:lnTo>
                  <a:pt x="298" y="67"/>
                </a:lnTo>
                <a:lnTo>
                  <a:pt x="6" y="68"/>
                </a:lnTo>
                <a:lnTo>
                  <a:pt x="2" y="68"/>
                </a:lnTo>
                <a:lnTo>
                  <a:pt x="1" y="65"/>
                </a:lnTo>
                <a:lnTo>
                  <a:pt x="0" y="64"/>
                </a:lnTo>
                <a:lnTo>
                  <a:pt x="0" y="61"/>
                </a:lnTo>
                <a:lnTo>
                  <a:pt x="0" y="59"/>
                </a:lnTo>
                <a:lnTo>
                  <a:pt x="1" y="57"/>
                </a:lnTo>
                <a:lnTo>
                  <a:pt x="2" y="55"/>
                </a:lnTo>
                <a:lnTo>
                  <a:pt x="6" y="55"/>
                </a:lnTo>
                <a:lnTo>
                  <a:pt x="362" y="46"/>
                </a:lnTo>
                <a:lnTo>
                  <a:pt x="720" y="36"/>
                </a:lnTo>
                <a:lnTo>
                  <a:pt x="1055" y="25"/>
                </a:lnTo>
                <a:lnTo>
                  <a:pt x="1389" y="14"/>
                </a:lnTo>
                <a:lnTo>
                  <a:pt x="1724" y="5"/>
                </a:lnTo>
                <a:lnTo>
                  <a:pt x="2059" y="0"/>
                </a:lnTo>
                <a:lnTo>
                  <a:pt x="2394" y="0"/>
                </a:lnTo>
                <a:lnTo>
                  <a:pt x="2396" y="0"/>
                </a:lnTo>
                <a:lnTo>
                  <a:pt x="239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5" name="Freeform 6"/>
          <p:cNvSpPr>
            <a:spLocks noEditPoints="1"/>
          </p:cNvSpPr>
          <p:nvPr/>
        </p:nvSpPr>
        <p:spPr bwMode="auto">
          <a:xfrm rot="10800000">
            <a:off x="9113987" y="-38702"/>
            <a:ext cx="3138488" cy="3549650"/>
          </a:xfrm>
          <a:custGeom>
            <a:avLst/>
            <a:gdLst>
              <a:gd name="T0" fmla="*/ 271 w 1977"/>
              <a:gd name="T1" fmla="*/ 2183 h 2236"/>
              <a:gd name="T2" fmla="*/ 81 w 1977"/>
              <a:gd name="T3" fmla="*/ 2190 h 2236"/>
              <a:gd name="T4" fmla="*/ 480 w 1977"/>
              <a:gd name="T5" fmla="*/ 2049 h 2236"/>
              <a:gd name="T6" fmla="*/ 480 w 1977"/>
              <a:gd name="T7" fmla="*/ 2049 h 2236"/>
              <a:gd name="T8" fmla="*/ 530 w 1977"/>
              <a:gd name="T9" fmla="*/ 2168 h 2236"/>
              <a:gd name="T10" fmla="*/ 259 w 1977"/>
              <a:gd name="T11" fmla="*/ 1950 h 2236"/>
              <a:gd name="T12" fmla="*/ 272 w 1977"/>
              <a:gd name="T13" fmla="*/ 1981 h 2236"/>
              <a:gd name="T14" fmla="*/ 156 w 1977"/>
              <a:gd name="T15" fmla="*/ 1889 h 2236"/>
              <a:gd name="T16" fmla="*/ 394 w 1977"/>
              <a:gd name="T17" fmla="*/ 1985 h 2236"/>
              <a:gd name="T18" fmla="*/ 86 w 1977"/>
              <a:gd name="T19" fmla="*/ 1870 h 2236"/>
              <a:gd name="T20" fmla="*/ 734 w 1977"/>
              <a:gd name="T21" fmla="*/ 2173 h 2236"/>
              <a:gd name="T22" fmla="*/ 966 w 1977"/>
              <a:gd name="T23" fmla="*/ 1875 h 2236"/>
              <a:gd name="T24" fmla="*/ 266 w 1977"/>
              <a:gd name="T25" fmla="*/ 1895 h 2236"/>
              <a:gd name="T26" fmla="*/ 986 w 1977"/>
              <a:gd name="T27" fmla="*/ 1896 h 2236"/>
              <a:gd name="T28" fmla="*/ 1106 w 1977"/>
              <a:gd name="T29" fmla="*/ 2190 h 2236"/>
              <a:gd name="T30" fmla="*/ 43 w 1977"/>
              <a:gd name="T31" fmla="*/ 1737 h 2236"/>
              <a:gd name="T32" fmla="*/ 101 w 1977"/>
              <a:gd name="T33" fmla="*/ 1774 h 2236"/>
              <a:gd name="T34" fmla="*/ 425 w 1977"/>
              <a:gd name="T35" fmla="*/ 1981 h 2236"/>
              <a:gd name="T36" fmla="*/ 1139 w 1977"/>
              <a:gd name="T37" fmla="*/ 1773 h 2236"/>
              <a:gd name="T38" fmla="*/ 1583 w 1977"/>
              <a:gd name="T39" fmla="*/ 2162 h 2236"/>
              <a:gd name="T40" fmla="*/ 171 w 1977"/>
              <a:gd name="T41" fmla="*/ 1773 h 2236"/>
              <a:gd name="T42" fmla="*/ 225 w 1977"/>
              <a:gd name="T43" fmla="*/ 1559 h 2236"/>
              <a:gd name="T44" fmla="*/ 1583 w 1977"/>
              <a:gd name="T45" fmla="*/ 2126 h 2236"/>
              <a:gd name="T46" fmla="*/ 1762 w 1977"/>
              <a:gd name="T47" fmla="*/ 1905 h 2236"/>
              <a:gd name="T48" fmla="*/ 482 w 1977"/>
              <a:gd name="T49" fmla="*/ 1754 h 2236"/>
              <a:gd name="T50" fmla="*/ 696 w 1977"/>
              <a:gd name="T51" fmla="*/ 1701 h 2236"/>
              <a:gd name="T52" fmla="*/ 114 w 1977"/>
              <a:gd name="T53" fmla="*/ 1757 h 2236"/>
              <a:gd name="T54" fmla="*/ 253 w 1977"/>
              <a:gd name="T55" fmla="*/ 1565 h 2236"/>
              <a:gd name="T56" fmla="*/ 310 w 1977"/>
              <a:gd name="T57" fmla="*/ 1372 h 2236"/>
              <a:gd name="T58" fmla="*/ 851 w 1977"/>
              <a:gd name="T59" fmla="*/ 1775 h 2236"/>
              <a:gd name="T60" fmla="*/ 753 w 1977"/>
              <a:gd name="T61" fmla="*/ 1414 h 2236"/>
              <a:gd name="T62" fmla="*/ 175 w 1977"/>
              <a:gd name="T63" fmla="*/ 1538 h 2236"/>
              <a:gd name="T64" fmla="*/ 317 w 1977"/>
              <a:gd name="T65" fmla="*/ 1352 h 2236"/>
              <a:gd name="T66" fmla="*/ 527 w 1977"/>
              <a:gd name="T67" fmla="*/ 1286 h 2236"/>
              <a:gd name="T68" fmla="*/ 830 w 1977"/>
              <a:gd name="T69" fmla="*/ 1537 h 2236"/>
              <a:gd name="T70" fmla="*/ 1126 w 1977"/>
              <a:gd name="T71" fmla="*/ 1435 h 2236"/>
              <a:gd name="T72" fmla="*/ 64 w 1977"/>
              <a:gd name="T73" fmla="*/ 1249 h 2236"/>
              <a:gd name="T74" fmla="*/ 148 w 1977"/>
              <a:gd name="T75" fmla="*/ 1111 h 2236"/>
              <a:gd name="T76" fmla="*/ 1067 w 1977"/>
              <a:gd name="T77" fmla="*/ 1330 h 2236"/>
              <a:gd name="T78" fmla="*/ 1431 w 1977"/>
              <a:gd name="T79" fmla="*/ 1329 h 2236"/>
              <a:gd name="T80" fmla="*/ 377 w 1977"/>
              <a:gd name="T81" fmla="*/ 1123 h 2236"/>
              <a:gd name="T82" fmla="*/ 709 w 1977"/>
              <a:gd name="T83" fmla="*/ 1026 h 2236"/>
              <a:gd name="T84" fmla="*/ 46 w 1977"/>
              <a:gd name="T85" fmla="*/ 1001 h 2236"/>
              <a:gd name="T86" fmla="*/ 328 w 1977"/>
              <a:gd name="T87" fmla="*/ 1072 h 2236"/>
              <a:gd name="T88" fmla="*/ 34 w 1977"/>
              <a:gd name="T89" fmla="*/ 729 h 2236"/>
              <a:gd name="T90" fmla="*/ 867 w 1977"/>
              <a:gd name="T91" fmla="*/ 1028 h 2236"/>
              <a:gd name="T92" fmla="*/ 653 w 1977"/>
              <a:gd name="T93" fmla="*/ 554 h 2236"/>
              <a:gd name="T94" fmla="*/ 34 w 1977"/>
              <a:gd name="T95" fmla="*/ 700 h 2236"/>
              <a:gd name="T96" fmla="*/ 391 w 1977"/>
              <a:gd name="T97" fmla="*/ 751 h 2236"/>
              <a:gd name="T98" fmla="*/ 68 w 1977"/>
              <a:gd name="T99" fmla="*/ 315 h 2236"/>
              <a:gd name="T100" fmla="*/ 404 w 1977"/>
              <a:gd name="T101" fmla="*/ 365 h 2236"/>
              <a:gd name="T102" fmla="*/ 592 w 1977"/>
              <a:gd name="T103" fmla="*/ 217 h 2236"/>
              <a:gd name="T104" fmla="*/ 1030 w 1977"/>
              <a:gd name="T105" fmla="*/ 730 h 2236"/>
              <a:gd name="T106" fmla="*/ 1231 w 1977"/>
              <a:gd name="T107" fmla="*/ 610 h 2236"/>
              <a:gd name="T108" fmla="*/ 1351 w 1977"/>
              <a:gd name="T109" fmla="*/ 1187 h 2236"/>
              <a:gd name="T110" fmla="*/ 1728 w 1977"/>
              <a:gd name="T111" fmla="*/ 1554 h 2236"/>
              <a:gd name="T112" fmla="*/ 1977 w 1977"/>
              <a:gd name="T113" fmla="*/ 2211 h 2236"/>
              <a:gd name="T114" fmla="*/ 1553 w 1977"/>
              <a:gd name="T115" fmla="*/ 2213 h 2236"/>
              <a:gd name="T116" fmla="*/ 30 w 1977"/>
              <a:gd name="T117" fmla="*/ 2198 h 2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77" h="2236">
                <a:moveTo>
                  <a:pt x="230" y="2150"/>
                </a:moveTo>
                <a:lnTo>
                  <a:pt x="119" y="2194"/>
                </a:lnTo>
                <a:lnTo>
                  <a:pt x="256" y="2193"/>
                </a:lnTo>
                <a:lnTo>
                  <a:pt x="251" y="2188"/>
                </a:lnTo>
                <a:lnTo>
                  <a:pt x="247" y="2184"/>
                </a:lnTo>
                <a:lnTo>
                  <a:pt x="243" y="2180"/>
                </a:lnTo>
                <a:lnTo>
                  <a:pt x="234" y="2166"/>
                </a:lnTo>
                <a:lnTo>
                  <a:pt x="230" y="2150"/>
                </a:lnTo>
                <a:close/>
                <a:moveTo>
                  <a:pt x="359" y="2097"/>
                </a:moveTo>
                <a:lnTo>
                  <a:pt x="245" y="2143"/>
                </a:lnTo>
                <a:lnTo>
                  <a:pt x="250" y="2159"/>
                </a:lnTo>
                <a:lnTo>
                  <a:pt x="259" y="2173"/>
                </a:lnTo>
                <a:lnTo>
                  <a:pt x="266" y="2179"/>
                </a:lnTo>
                <a:lnTo>
                  <a:pt x="271" y="2183"/>
                </a:lnTo>
                <a:lnTo>
                  <a:pt x="279" y="2187"/>
                </a:lnTo>
                <a:lnTo>
                  <a:pt x="283" y="2188"/>
                </a:lnTo>
                <a:lnTo>
                  <a:pt x="287" y="2189"/>
                </a:lnTo>
                <a:lnTo>
                  <a:pt x="290" y="2193"/>
                </a:lnTo>
                <a:lnTo>
                  <a:pt x="397" y="2192"/>
                </a:lnTo>
                <a:lnTo>
                  <a:pt x="381" y="2171"/>
                </a:lnTo>
                <a:lnTo>
                  <a:pt x="368" y="2147"/>
                </a:lnTo>
                <a:lnTo>
                  <a:pt x="360" y="2124"/>
                </a:lnTo>
                <a:lnTo>
                  <a:pt x="359" y="2097"/>
                </a:lnTo>
                <a:close/>
                <a:moveTo>
                  <a:pt x="161" y="2083"/>
                </a:moveTo>
                <a:lnTo>
                  <a:pt x="77" y="2194"/>
                </a:lnTo>
                <a:lnTo>
                  <a:pt x="80" y="2194"/>
                </a:lnTo>
                <a:lnTo>
                  <a:pt x="80" y="2192"/>
                </a:lnTo>
                <a:lnTo>
                  <a:pt x="81" y="2190"/>
                </a:lnTo>
                <a:lnTo>
                  <a:pt x="84" y="2189"/>
                </a:lnTo>
                <a:lnTo>
                  <a:pt x="212" y="2134"/>
                </a:lnTo>
                <a:lnTo>
                  <a:pt x="198" y="2129"/>
                </a:lnTo>
                <a:lnTo>
                  <a:pt x="186" y="2121"/>
                </a:lnTo>
                <a:lnTo>
                  <a:pt x="174" y="2111"/>
                </a:lnTo>
                <a:lnTo>
                  <a:pt x="166" y="2097"/>
                </a:lnTo>
                <a:lnTo>
                  <a:pt x="161" y="2083"/>
                </a:lnTo>
                <a:close/>
                <a:moveTo>
                  <a:pt x="98" y="2049"/>
                </a:moveTo>
                <a:lnTo>
                  <a:pt x="59" y="2187"/>
                </a:lnTo>
                <a:lnTo>
                  <a:pt x="137" y="2080"/>
                </a:lnTo>
                <a:lnTo>
                  <a:pt x="122" y="2074"/>
                </a:lnTo>
                <a:lnTo>
                  <a:pt x="109" y="2063"/>
                </a:lnTo>
                <a:lnTo>
                  <a:pt x="98" y="2049"/>
                </a:lnTo>
                <a:close/>
                <a:moveTo>
                  <a:pt x="480" y="2049"/>
                </a:moveTo>
                <a:lnTo>
                  <a:pt x="380" y="2090"/>
                </a:lnTo>
                <a:lnTo>
                  <a:pt x="377" y="2112"/>
                </a:lnTo>
                <a:lnTo>
                  <a:pt x="382" y="2133"/>
                </a:lnTo>
                <a:lnTo>
                  <a:pt x="390" y="2154"/>
                </a:lnTo>
                <a:lnTo>
                  <a:pt x="403" y="2173"/>
                </a:lnTo>
                <a:lnTo>
                  <a:pt x="416" y="2192"/>
                </a:lnTo>
                <a:lnTo>
                  <a:pt x="526" y="2193"/>
                </a:lnTo>
                <a:lnTo>
                  <a:pt x="507" y="2179"/>
                </a:lnTo>
                <a:lnTo>
                  <a:pt x="491" y="2162"/>
                </a:lnTo>
                <a:lnTo>
                  <a:pt x="480" y="2142"/>
                </a:lnTo>
                <a:lnTo>
                  <a:pt x="474" y="2118"/>
                </a:lnTo>
                <a:lnTo>
                  <a:pt x="471" y="2095"/>
                </a:lnTo>
                <a:lnTo>
                  <a:pt x="472" y="2071"/>
                </a:lnTo>
                <a:lnTo>
                  <a:pt x="480" y="2049"/>
                </a:lnTo>
                <a:close/>
                <a:moveTo>
                  <a:pt x="46" y="2045"/>
                </a:moveTo>
                <a:lnTo>
                  <a:pt x="47" y="2171"/>
                </a:lnTo>
                <a:lnTo>
                  <a:pt x="73" y="2050"/>
                </a:lnTo>
                <a:lnTo>
                  <a:pt x="60" y="2049"/>
                </a:lnTo>
                <a:lnTo>
                  <a:pt x="46" y="2045"/>
                </a:lnTo>
                <a:close/>
                <a:moveTo>
                  <a:pt x="660" y="1976"/>
                </a:moveTo>
                <a:lnTo>
                  <a:pt x="503" y="2040"/>
                </a:lnTo>
                <a:lnTo>
                  <a:pt x="495" y="2061"/>
                </a:lnTo>
                <a:lnTo>
                  <a:pt x="491" y="2083"/>
                </a:lnTo>
                <a:lnTo>
                  <a:pt x="491" y="2104"/>
                </a:lnTo>
                <a:lnTo>
                  <a:pt x="497" y="2126"/>
                </a:lnTo>
                <a:lnTo>
                  <a:pt x="507" y="2143"/>
                </a:lnTo>
                <a:lnTo>
                  <a:pt x="517" y="2156"/>
                </a:lnTo>
                <a:lnTo>
                  <a:pt x="530" y="2168"/>
                </a:lnTo>
                <a:lnTo>
                  <a:pt x="544" y="2179"/>
                </a:lnTo>
                <a:lnTo>
                  <a:pt x="560" y="2188"/>
                </a:lnTo>
                <a:lnTo>
                  <a:pt x="563" y="2190"/>
                </a:lnTo>
                <a:lnTo>
                  <a:pt x="563" y="2193"/>
                </a:lnTo>
                <a:lnTo>
                  <a:pt x="728" y="2193"/>
                </a:lnTo>
                <a:lnTo>
                  <a:pt x="709" y="2171"/>
                </a:lnTo>
                <a:lnTo>
                  <a:pt x="691" y="2146"/>
                </a:lnTo>
                <a:lnTo>
                  <a:pt x="675" y="2120"/>
                </a:lnTo>
                <a:lnTo>
                  <a:pt x="664" y="2091"/>
                </a:lnTo>
                <a:lnTo>
                  <a:pt x="654" y="2062"/>
                </a:lnTo>
                <a:lnTo>
                  <a:pt x="651" y="2032"/>
                </a:lnTo>
                <a:lnTo>
                  <a:pt x="652" y="2003"/>
                </a:lnTo>
                <a:lnTo>
                  <a:pt x="660" y="1976"/>
                </a:lnTo>
                <a:close/>
                <a:moveTo>
                  <a:pt x="259" y="1950"/>
                </a:moveTo>
                <a:lnTo>
                  <a:pt x="170" y="2070"/>
                </a:lnTo>
                <a:lnTo>
                  <a:pt x="171" y="2071"/>
                </a:lnTo>
                <a:lnTo>
                  <a:pt x="177" y="2086"/>
                </a:lnTo>
                <a:lnTo>
                  <a:pt x="186" y="2099"/>
                </a:lnTo>
                <a:lnTo>
                  <a:pt x="196" y="2109"/>
                </a:lnTo>
                <a:lnTo>
                  <a:pt x="211" y="2116"/>
                </a:lnTo>
                <a:lnTo>
                  <a:pt x="224" y="2118"/>
                </a:lnTo>
                <a:lnTo>
                  <a:pt x="238" y="2122"/>
                </a:lnTo>
                <a:lnTo>
                  <a:pt x="241" y="2122"/>
                </a:lnTo>
                <a:lnTo>
                  <a:pt x="370" y="2066"/>
                </a:lnTo>
                <a:lnTo>
                  <a:pt x="342" y="2052"/>
                </a:lnTo>
                <a:lnTo>
                  <a:pt x="315" y="2032"/>
                </a:lnTo>
                <a:lnTo>
                  <a:pt x="292" y="2008"/>
                </a:lnTo>
                <a:lnTo>
                  <a:pt x="272" y="1981"/>
                </a:lnTo>
                <a:lnTo>
                  <a:pt x="259" y="1950"/>
                </a:lnTo>
                <a:close/>
                <a:moveTo>
                  <a:pt x="145" y="1874"/>
                </a:moveTo>
                <a:lnTo>
                  <a:pt x="102" y="2032"/>
                </a:lnTo>
                <a:lnTo>
                  <a:pt x="112" y="2048"/>
                </a:lnTo>
                <a:lnTo>
                  <a:pt x="127" y="2058"/>
                </a:lnTo>
                <a:lnTo>
                  <a:pt x="137" y="2062"/>
                </a:lnTo>
                <a:lnTo>
                  <a:pt x="149" y="2065"/>
                </a:lnTo>
                <a:lnTo>
                  <a:pt x="254" y="1922"/>
                </a:lnTo>
                <a:lnTo>
                  <a:pt x="254" y="1914"/>
                </a:lnTo>
                <a:lnTo>
                  <a:pt x="233" y="1917"/>
                </a:lnTo>
                <a:lnTo>
                  <a:pt x="212" y="1915"/>
                </a:lnTo>
                <a:lnTo>
                  <a:pt x="191" y="1912"/>
                </a:lnTo>
                <a:lnTo>
                  <a:pt x="173" y="1902"/>
                </a:lnTo>
                <a:lnTo>
                  <a:pt x="156" y="1889"/>
                </a:lnTo>
                <a:lnTo>
                  <a:pt x="145" y="1874"/>
                </a:lnTo>
                <a:close/>
                <a:moveTo>
                  <a:pt x="325" y="1863"/>
                </a:moveTo>
                <a:lnTo>
                  <a:pt x="277" y="1926"/>
                </a:lnTo>
                <a:lnTo>
                  <a:pt x="285" y="1950"/>
                </a:lnTo>
                <a:lnTo>
                  <a:pt x="294" y="1973"/>
                </a:lnTo>
                <a:lnTo>
                  <a:pt x="309" y="1995"/>
                </a:lnTo>
                <a:lnTo>
                  <a:pt x="332" y="2022"/>
                </a:lnTo>
                <a:lnTo>
                  <a:pt x="360" y="2041"/>
                </a:lnTo>
                <a:lnTo>
                  <a:pt x="390" y="2057"/>
                </a:lnTo>
                <a:lnTo>
                  <a:pt x="391" y="2057"/>
                </a:lnTo>
                <a:lnTo>
                  <a:pt x="474" y="2022"/>
                </a:lnTo>
                <a:lnTo>
                  <a:pt x="445" y="2014"/>
                </a:lnTo>
                <a:lnTo>
                  <a:pt x="419" y="2001"/>
                </a:lnTo>
                <a:lnTo>
                  <a:pt x="394" y="1985"/>
                </a:lnTo>
                <a:lnTo>
                  <a:pt x="372" y="1965"/>
                </a:lnTo>
                <a:lnTo>
                  <a:pt x="352" y="1943"/>
                </a:lnTo>
                <a:lnTo>
                  <a:pt x="338" y="1918"/>
                </a:lnTo>
                <a:lnTo>
                  <a:pt x="328" y="1892"/>
                </a:lnTo>
                <a:lnTo>
                  <a:pt x="325" y="1863"/>
                </a:lnTo>
                <a:close/>
                <a:moveTo>
                  <a:pt x="44" y="1855"/>
                </a:moveTo>
                <a:lnTo>
                  <a:pt x="46" y="2029"/>
                </a:lnTo>
                <a:lnTo>
                  <a:pt x="57" y="2035"/>
                </a:lnTo>
                <a:lnTo>
                  <a:pt x="69" y="2036"/>
                </a:lnTo>
                <a:lnTo>
                  <a:pt x="73" y="2036"/>
                </a:lnTo>
                <a:lnTo>
                  <a:pt x="77" y="2035"/>
                </a:lnTo>
                <a:lnTo>
                  <a:pt x="118" y="1867"/>
                </a:lnTo>
                <a:lnTo>
                  <a:pt x="102" y="1870"/>
                </a:lnTo>
                <a:lnTo>
                  <a:pt x="86" y="1870"/>
                </a:lnTo>
                <a:lnTo>
                  <a:pt x="71" y="1868"/>
                </a:lnTo>
                <a:lnTo>
                  <a:pt x="56" y="1863"/>
                </a:lnTo>
                <a:lnTo>
                  <a:pt x="44" y="1855"/>
                </a:lnTo>
                <a:close/>
                <a:moveTo>
                  <a:pt x="975" y="1843"/>
                </a:moveTo>
                <a:lnTo>
                  <a:pt x="686" y="1965"/>
                </a:lnTo>
                <a:lnTo>
                  <a:pt x="686" y="1968"/>
                </a:lnTo>
                <a:lnTo>
                  <a:pt x="674" y="1993"/>
                </a:lnTo>
                <a:lnTo>
                  <a:pt x="670" y="2019"/>
                </a:lnTo>
                <a:lnTo>
                  <a:pt x="673" y="2046"/>
                </a:lnTo>
                <a:lnTo>
                  <a:pt x="678" y="2074"/>
                </a:lnTo>
                <a:lnTo>
                  <a:pt x="689" y="2101"/>
                </a:lnTo>
                <a:lnTo>
                  <a:pt x="702" y="2126"/>
                </a:lnTo>
                <a:lnTo>
                  <a:pt x="717" y="2151"/>
                </a:lnTo>
                <a:lnTo>
                  <a:pt x="734" y="2173"/>
                </a:lnTo>
                <a:lnTo>
                  <a:pt x="751" y="2193"/>
                </a:lnTo>
                <a:lnTo>
                  <a:pt x="1025" y="2194"/>
                </a:lnTo>
                <a:lnTo>
                  <a:pt x="1087" y="2193"/>
                </a:lnTo>
                <a:lnTo>
                  <a:pt x="1058" y="2179"/>
                </a:lnTo>
                <a:lnTo>
                  <a:pt x="1034" y="2158"/>
                </a:lnTo>
                <a:lnTo>
                  <a:pt x="1012" y="2134"/>
                </a:lnTo>
                <a:lnTo>
                  <a:pt x="995" y="2107"/>
                </a:lnTo>
                <a:lnTo>
                  <a:pt x="980" y="2077"/>
                </a:lnTo>
                <a:lnTo>
                  <a:pt x="970" y="2044"/>
                </a:lnTo>
                <a:lnTo>
                  <a:pt x="962" y="2010"/>
                </a:lnTo>
                <a:lnTo>
                  <a:pt x="958" y="1976"/>
                </a:lnTo>
                <a:lnTo>
                  <a:pt x="958" y="1942"/>
                </a:lnTo>
                <a:lnTo>
                  <a:pt x="961" y="1908"/>
                </a:lnTo>
                <a:lnTo>
                  <a:pt x="966" y="1875"/>
                </a:lnTo>
                <a:lnTo>
                  <a:pt x="975" y="1843"/>
                </a:lnTo>
                <a:close/>
                <a:moveTo>
                  <a:pt x="166" y="1790"/>
                </a:moveTo>
                <a:lnTo>
                  <a:pt x="150" y="1853"/>
                </a:lnTo>
                <a:lnTo>
                  <a:pt x="152" y="1854"/>
                </a:lnTo>
                <a:lnTo>
                  <a:pt x="153" y="1855"/>
                </a:lnTo>
                <a:lnTo>
                  <a:pt x="165" y="1866"/>
                </a:lnTo>
                <a:lnTo>
                  <a:pt x="177" y="1876"/>
                </a:lnTo>
                <a:lnTo>
                  <a:pt x="190" y="1885"/>
                </a:lnTo>
                <a:lnTo>
                  <a:pt x="204" y="1893"/>
                </a:lnTo>
                <a:lnTo>
                  <a:pt x="230" y="1900"/>
                </a:lnTo>
                <a:lnTo>
                  <a:pt x="256" y="1898"/>
                </a:lnTo>
                <a:lnTo>
                  <a:pt x="259" y="1896"/>
                </a:lnTo>
                <a:lnTo>
                  <a:pt x="262" y="1895"/>
                </a:lnTo>
                <a:lnTo>
                  <a:pt x="266" y="1895"/>
                </a:lnTo>
                <a:lnTo>
                  <a:pt x="268" y="1896"/>
                </a:lnTo>
                <a:lnTo>
                  <a:pt x="270" y="1896"/>
                </a:lnTo>
                <a:lnTo>
                  <a:pt x="271" y="1896"/>
                </a:lnTo>
                <a:lnTo>
                  <a:pt x="273" y="1896"/>
                </a:lnTo>
                <a:lnTo>
                  <a:pt x="298" y="1862"/>
                </a:lnTo>
                <a:lnTo>
                  <a:pt x="267" y="1859"/>
                </a:lnTo>
                <a:lnTo>
                  <a:pt x="238" y="1849"/>
                </a:lnTo>
                <a:lnTo>
                  <a:pt x="211" y="1834"/>
                </a:lnTo>
                <a:lnTo>
                  <a:pt x="187" y="1813"/>
                </a:lnTo>
                <a:lnTo>
                  <a:pt x="166" y="1790"/>
                </a:lnTo>
                <a:close/>
                <a:moveTo>
                  <a:pt x="1109" y="1786"/>
                </a:moveTo>
                <a:lnTo>
                  <a:pt x="999" y="1834"/>
                </a:lnTo>
                <a:lnTo>
                  <a:pt x="991" y="1864"/>
                </a:lnTo>
                <a:lnTo>
                  <a:pt x="986" y="1896"/>
                </a:lnTo>
                <a:lnTo>
                  <a:pt x="983" y="1930"/>
                </a:lnTo>
                <a:lnTo>
                  <a:pt x="982" y="1964"/>
                </a:lnTo>
                <a:lnTo>
                  <a:pt x="984" y="1997"/>
                </a:lnTo>
                <a:lnTo>
                  <a:pt x="991" y="2031"/>
                </a:lnTo>
                <a:lnTo>
                  <a:pt x="1000" y="2062"/>
                </a:lnTo>
                <a:lnTo>
                  <a:pt x="1012" y="2092"/>
                </a:lnTo>
                <a:lnTo>
                  <a:pt x="1029" y="2120"/>
                </a:lnTo>
                <a:lnTo>
                  <a:pt x="1049" y="2143"/>
                </a:lnTo>
                <a:lnTo>
                  <a:pt x="1073" y="2164"/>
                </a:lnTo>
                <a:lnTo>
                  <a:pt x="1102" y="2180"/>
                </a:lnTo>
                <a:lnTo>
                  <a:pt x="1105" y="2183"/>
                </a:lnTo>
                <a:lnTo>
                  <a:pt x="1106" y="2185"/>
                </a:lnTo>
                <a:lnTo>
                  <a:pt x="1106" y="2188"/>
                </a:lnTo>
                <a:lnTo>
                  <a:pt x="1106" y="2190"/>
                </a:lnTo>
                <a:lnTo>
                  <a:pt x="1105" y="2193"/>
                </a:lnTo>
                <a:lnTo>
                  <a:pt x="1200" y="2192"/>
                </a:lnTo>
                <a:lnTo>
                  <a:pt x="1172" y="2166"/>
                </a:lnTo>
                <a:lnTo>
                  <a:pt x="1147" y="2135"/>
                </a:lnTo>
                <a:lnTo>
                  <a:pt x="1126" y="2101"/>
                </a:lnTo>
                <a:lnTo>
                  <a:pt x="1109" y="2065"/>
                </a:lnTo>
                <a:lnTo>
                  <a:pt x="1096" y="2025"/>
                </a:lnTo>
                <a:lnTo>
                  <a:pt x="1088" y="1986"/>
                </a:lnTo>
                <a:lnTo>
                  <a:pt x="1083" y="1944"/>
                </a:lnTo>
                <a:lnTo>
                  <a:pt x="1083" y="1904"/>
                </a:lnTo>
                <a:lnTo>
                  <a:pt x="1087" y="1863"/>
                </a:lnTo>
                <a:lnTo>
                  <a:pt x="1096" y="1824"/>
                </a:lnTo>
                <a:lnTo>
                  <a:pt x="1109" y="1786"/>
                </a:lnTo>
                <a:close/>
                <a:moveTo>
                  <a:pt x="43" y="1737"/>
                </a:moveTo>
                <a:lnTo>
                  <a:pt x="44" y="1833"/>
                </a:lnTo>
                <a:lnTo>
                  <a:pt x="46" y="1833"/>
                </a:lnTo>
                <a:lnTo>
                  <a:pt x="51" y="1834"/>
                </a:lnTo>
                <a:lnTo>
                  <a:pt x="56" y="1837"/>
                </a:lnTo>
                <a:lnTo>
                  <a:pt x="61" y="1841"/>
                </a:lnTo>
                <a:lnTo>
                  <a:pt x="67" y="1843"/>
                </a:lnTo>
                <a:lnTo>
                  <a:pt x="78" y="1847"/>
                </a:lnTo>
                <a:lnTo>
                  <a:pt x="91" y="1849"/>
                </a:lnTo>
                <a:lnTo>
                  <a:pt x="109" y="1847"/>
                </a:lnTo>
                <a:lnTo>
                  <a:pt x="124" y="1843"/>
                </a:lnTo>
                <a:lnTo>
                  <a:pt x="141" y="1775"/>
                </a:lnTo>
                <a:lnTo>
                  <a:pt x="128" y="1777"/>
                </a:lnTo>
                <a:lnTo>
                  <a:pt x="114" y="1777"/>
                </a:lnTo>
                <a:lnTo>
                  <a:pt x="101" y="1774"/>
                </a:lnTo>
                <a:lnTo>
                  <a:pt x="88" y="1770"/>
                </a:lnTo>
                <a:lnTo>
                  <a:pt x="71" y="1761"/>
                </a:lnTo>
                <a:lnTo>
                  <a:pt x="56" y="1750"/>
                </a:lnTo>
                <a:lnTo>
                  <a:pt x="43" y="1737"/>
                </a:lnTo>
                <a:close/>
                <a:moveTo>
                  <a:pt x="442" y="1705"/>
                </a:moveTo>
                <a:lnTo>
                  <a:pt x="339" y="1843"/>
                </a:lnTo>
                <a:lnTo>
                  <a:pt x="340" y="1845"/>
                </a:lnTo>
                <a:lnTo>
                  <a:pt x="340" y="1847"/>
                </a:lnTo>
                <a:lnTo>
                  <a:pt x="342" y="1876"/>
                </a:lnTo>
                <a:lnTo>
                  <a:pt x="349" y="1902"/>
                </a:lnTo>
                <a:lnTo>
                  <a:pt x="362" y="1926"/>
                </a:lnTo>
                <a:lnTo>
                  <a:pt x="380" y="1947"/>
                </a:lnTo>
                <a:lnTo>
                  <a:pt x="400" y="1965"/>
                </a:lnTo>
                <a:lnTo>
                  <a:pt x="425" y="1981"/>
                </a:lnTo>
                <a:lnTo>
                  <a:pt x="450" y="1993"/>
                </a:lnTo>
                <a:lnTo>
                  <a:pt x="478" y="2003"/>
                </a:lnTo>
                <a:lnTo>
                  <a:pt x="504" y="2008"/>
                </a:lnTo>
                <a:lnTo>
                  <a:pt x="664" y="1940"/>
                </a:lnTo>
                <a:lnTo>
                  <a:pt x="626" y="1925"/>
                </a:lnTo>
                <a:lnTo>
                  <a:pt x="589" y="1905"/>
                </a:lnTo>
                <a:lnTo>
                  <a:pt x="554" y="1879"/>
                </a:lnTo>
                <a:lnTo>
                  <a:pt x="520" y="1850"/>
                </a:lnTo>
                <a:lnTo>
                  <a:pt x="491" y="1817"/>
                </a:lnTo>
                <a:lnTo>
                  <a:pt x="467" y="1782"/>
                </a:lnTo>
                <a:lnTo>
                  <a:pt x="450" y="1744"/>
                </a:lnTo>
                <a:lnTo>
                  <a:pt x="442" y="1705"/>
                </a:lnTo>
                <a:close/>
                <a:moveTo>
                  <a:pt x="1478" y="1623"/>
                </a:moveTo>
                <a:lnTo>
                  <a:pt x="1139" y="1773"/>
                </a:lnTo>
                <a:lnTo>
                  <a:pt x="1123" y="1811"/>
                </a:lnTo>
                <a:lnTo>
                  <a:pt x="1113" y="1851"/>
                </a:lnTo>
                <a:lnTo>
                  <a:pt x="1106" y="1893"/>
                </a:lnTo>
                <a:lnTo>
                  <a:pt x="1105" y="1936"/>
                </a:lnTo>
                <a:lnTo>
                  <a:pt x="1109" y="1978"/>
                </a:lnTo>
                <a:lnTo>
                  <a:pt x="1118" y="2020"/>
                </a:lnTo>
                <a:lnTo>
                  <a:pt x="1131" y="2061"/>
                </a:lnTo>
                <a:lnTo>
                  <a:pt x="1149" y="2100"/>
                </a:lnTo>
                <a:lnTo>
                  <a:pt x="1172" y="2134"/>
                </a:lnTo>
                <a:lnTo>
                  <a:pt x="1199" y="2166"/>
                </a:lnTo>
                <a:lnTo>
                  <a:pt x="1231" y="2192"/>
                </a:lnTo>
                <a:lnTo>
                  <a:pt x="1427" y="2189"/>
                </a:lnTo>
                <a:lnTo>
                  <a:pt x="1622" y="2192"/>
                </a:lnTo>
                <a:lnTo>
                  <a:pt x="1583" y="2162"/>
                </a:lnTo>
                <a:lnTo>
                  <a:pt x="1550" y="2128"/>
                </a:lnTo>
                <a:lnTo>
                  <a:pt x="1521" y="2091"/>
                </a:lnTo>
                <a:lnTo>
                  <a:pt x="1498" y="2049"/>
                </a:lnTo>
                <a:lnTo>
                  <a:pt x="1479" y="2006"/>
                </a:lnTo>
                <a:lnTo>
                  <a:pt x="1465" y="1960"/>
                </a:lnTo>
                <a:lnTo>
                  <a:pt x="1456" y="1912"/>
                </a:lnTo>
                <a:lnTo>
                  <a:pt x="1450" y="1863"/>
                </a:lnTo>
                <a:lnTo>
                  <a:pt x="1448" y="1813"/>
                </a:lnTo>
                <a:lnTo>
                  <a:pt x="1450" y="1765"/>
                </a:lnTo>
                <a:lnTo>
                  <a:pt x="1457" y="1716"/>
                </a:lnTo>
                <a:lnTo>
                  <a:pt x="1466" y="1669"/>
                </a:lnTo>
                <a:lnTo>
                  <a:pt x="1478" y="1623"/>
                </a:lnTo>
                <a:close/>
                <a:moveTo>
                  <a:pt x="225" y="1559"/>
                </a:moveTo>
                <a:lnTo>
                  <a:pt x="171" y="1773"/>
                </a:lnTo>
                <a:lnTo>
                  <a:pt x="188" y="1794"/>
                </a:lnTo>
                <a:lnTo>
                  <a:pt x="211" y="1811"/>
                </a:lnTo>
                <a:lnTo>
                  <a:pt x="233" y="1824"/>
                </a:lnTo>
                <a:lnTo>
                  <a:pt x="259" y="1833"/>
                </a:lnTo>
                <a:lnTo>
                  <a:pt x="287" y="1838"/>
                </a:lnTo>
                <a:lnTo>
                  <a:pt x="314" y="1841"/>
                </a:lnTo>
                <a:lnTo>
                  <a:pt x="429" y="1685"/>
                </a:lnTo>
                <a:lnTo>
                  <a:pt x="394" y="1684"/>
                </a:lnTo>
                <a:lnTo>
                  <a:pt x="359" y="1676"/>
                </a:lnTo>
                <a:lnTo>
                  <a:pt x="325" y="1663"/>
                </a:lnTo>
                <a:lnTo>
                  <a:pt x="293" y="1643"/>
                </a:lnTo>
                <a:lnTo>
                  <a:pt x="266" y="1618"/>
                </a:lnTo>
                <a:lnTo>
                  <a:pt x="242" y="1591"/>
                </a:lnTo>
                <a:lnTo>
                  <a:pt x="225" y="1559"/>
                </a:lnTo>
                <a:close/>
                <a:moveTo>
                  <a:pt x="1716" y="1515"/>
                </a:moveTo>
                <a:lnTo>
                  <a:pt x="1499" y="1614"/>
                </a:lnTo>
                <a:lnTo>
                  <a:pt x="1492" y="1661"/>
                </a:lnTo>
                <a:lnTo>
                  <a:pt x="1487" y="1707"/>
                </a:lnTo>
                <a:lnTo>
                  <a:pt x="1483" y="1753"/>
                </a:lnTo>
                <a:lnTo>
                  <a:pt x="1481" y="1799"/>
                </a:lnTo>
                <a:lnTo>
                  <a:pt x="1481" y="1845"/>
                </a:lnTo>
                <a:lnTo>
                  <a:pt x="1483" y="1888"/>
                </a:lnTo>
                <a:lnTo>
                  <a:pt x="1490" y="1931"/>
                </a:lnTo>
                <a:lnTo>
                  <a:pt x="1499" y="1973"/>
                </a:lnTo>
                <a:lnTo>
                  <a:pt x="1512" y="2014"/>
                </a:lnTo>
                <a:lnTo>
                  <a:pt x="1530" y="2053"/>
                </a:lnTo>
                <a:lnTo>
                  <a:pt x="1554" y="2091"/>
                </a:lnTo>
                <a:lnTo>
                  <a:pt x="1583" y="2126"/>
                </a:lnTo>
                <a:lnTo>
                  <a:pt x="1617" y="2159"/>
                </a:lnTo>
                <a:lnTo>
                  <a:pt x="1657" y="2190"/>
                </a:lnTo>
                <a:lnTo>
                  <a:pt x="1659" y="2192"/>
                </a:lnTo>
                <a:lnTo>
                  <a:pt x="1660" y="2193"/>
                </a:lnTo>
                <a:lnTo>
                  <a:pt x="1758" y="2198"/>
                </a:lnTo>
                <a:lnTo>
                  <a:pt x="1856" y="2207"/>
                </a:lnTo>
                <a:lnTo>
                  <a:pt x="1953" y="2219"/>
                </a:lnTo>
                <a:lnTo>
                  <a:pt x="1914" y="2183"/>
                </a:lnTo>
                <a:lnTo>
                  <a:pt x="1880" y="2143"/>
                </a:lnTo>
                <a:lnTo>
                  <a:pt x="1850" y="2100"/>
                </a:lnTo>
                <a:lnTo>
                  <a:pt x="1822" y="2054"/>
                </a:lnTo>
                <a:lnTo>
                  <a:pt x="1800" y="2006"/>
                </a:lnTo>
                <a:lnTo>
                  <a:pt x="1780" y="1956"/>
                </a:lnTo>
                <a:lnTo>
                  <a:pt x="1762" y="1905"/>
                </a:lnTo>
                <a:lnTo>
                  <a:pt x="1750" y="1870"/>
                </a:lnTo>
                <a:lnTo>
                  <a:pt x="1739" y="1833"/>
                </a:lnTo>
                <a:lnTo>
                  <a:pt x="1727" y="1794"/>
                </a:lnTo>
                <a:lnTo>
                  <a:pt x="1716" y="1753"/>
                </a:lnTo>
                <a:lnTo>
                  <a:pt x="1707" y="1713"/>
                </a:lnTo>
                <a:lnTo>
                  <a:pt x="1701" y="1671"/>
                </a:lnTo>
                <a:lnTo>
                  <a:pt x="1698" y="1630"/>
                </a:lnTo>
                <a:lnTo>
                  <a:pt x="1698" y="1591"/>
                </a:lnTo>
                <a:lnTo>
                  <a:pt x="1704" y="1551"/>
                </a:lnTo>
                <a:lnTo>
                  <a:pt x="1716" y="1515"/>
                </a:lnTo>
                <a:close/>
                <a:moveTo>
                  <a:pt x="605" y="1486"/>
                </a:moveTo>
                <a:lnTo>
                  <a:pt x="462" y="1678"/>
                </a:lnTo>
                <a:lnTo>
                  <a:pt x="469" y="1718"/>
                </a:lnTo>
                <a:lnTo>
                  <a:pt x="482" y="1754"/>
                </a:lnTo>
                <a:lnTo>
                  <a:pt x="501" y="1787"/>
                </a:lnTo>
                <a:lnTo>
                  <a:pt x="525" y="1819"/>
                </a:lnTo>
                <a:lnTo>
                  <a:pt x="554" y="1847"/>
                </a:lnTo>
                <a:lnTo>
                  <a:pt x="584" y="1874"/>
                </a:lnTo>
                <a:lnTo>
                  <a:pt x="618" y="1896"/>
                </a:lnTo>
                <a:lnTo>
                  <a:pt x="652" y="1914"/>
                </a:lnTo>
                <a:lnTo>
                  <a:pt x="687" y="1930"/>
                </a:lnTo>
                <a:lnTo>
                  <a:pt x="945" y="1819"/>
                </a:lnTo>
                <a:lnTo>
                  <a:pt x="897" y="1815"/>
                </a:lnTo>
                <a:lnTo>
                  <a:pt x="851" y="1803"/>
                </a:lnTo>
                <a:lnTo>
                  <a:pt x="808" y="1786"/>
                </a:lnTo>
                <a:lnTo>
                  <a:pt x="767" y="1762"/>
                </a:lnTo>
                <a:lnTo>
                  <a:pt x="730" y="1733"/>
                </a:lnTo>
                <a:lnTo>
                  <a:pt x="696" y="1701"/>
                </a:lnTo>
                <a:lnTo>
                  <a:pt x="668" y="1664"/>
                </a:lnTo>
                <a:lnTo>
                  <a:pt x="644" y="1623"/>
                </a:lnTo>
                <a:lnTo>
                  <a:pt x="624" y="1580"/>
                </a:lnTo>
                <a:lnTo>
                  <a:pt x="613" y="1533"/>
                </a:lnTo>
                <a:lnTo>
                  <a:pt x="605" y="1486"/>
                </a:lnTo>
                <a:close/>
                <a:moveTo>
                  <a:pt x="40" y="1483"/>
                </a:moveTo>
                <a:lnTo>
                  <a:pt x="43" y="1723"/>
                </a:lnTo>
                <a:lnTo>
                  <a:pt x="46" y="1722"/>
                </a:lnTo>
                <a:lnTo>
                  <a:pt x="47" y="1723"/>
                </a:lnTo>
                <a:lnTo>
                  <a:pt x="50" y="1724"/>
                </a:lnTo>
                <a:lnTo>
                  <a:pt x="64" y="1737"/>
                </a:lnTo>
                <a:lnTo>
                  <a:pt x="80" y="1748"/>
                </a:lnTo>
                <a:lnTo>
                  <a:pt x="98" y="1756"/>
                </a:lnTo>
                <a:lnTo>
                  <a:pt x="114" y="1757"/>
                </a:lnTo>
                <a:lnTo>
                  <a:pt x="129" y="1757"/>
                </a:lnTo>
                <a:lnTo>
                  <a:pt x="145" y="1758"/>
                </a:lnTo>
                <a:lnTo>
                  <a:pt x="200" y="1549"/>
                </a:lnTo>
                <a:lnTo>
                  <a:pt x="177" y="1555"/>
                </a:lnTo>
                <a:lnTo>
                  <a:pt x="153" y="1558"/>
                </a:lnTo>
                <a:lnTo>
                  <a:pt x="129" y="1557"/>
                </a:lnTo>
                <a:lnTo>
                  <a:pt x="107" y="1550"/>
                </a:lnTo>
                <a:lnTo>
                  <a:pt x="86" y="1540"/>
                </a:lnTo>
                <a:lnTo>
                  <a:pt x="68" y="1525"/>
                </a:lnTo>
                <a:lnTo>
                  <a:pt x="52" y="1506"/>
                </a:lnTo>
                <a:lnTo>
                  <a:pt x="40" y="1483"/>
                </a:lnTo>
                <a:close/>
                <a:moveTo>
                  <a:pt x="281" y="1338"/>
                </a:moveTo>
                <a:lnTo>
                  <a:pt x="233" y="1528"/>
                </a:lnTo>
                <a:lnTo>
                  <a:pt x="253" y="1565"/>
                </a:lnTo>
                <a:lnTo>
                  <a:pt x="275" y="1595"/>
                </a:lnTo>
                <a:lnTo>
                  <a:pt x="302" y="1620"/>
                </a:lnTo>
                <a:lnTo>
                  <a:pt x="332" y="1639"/>
                </a:lnTo>
                <a:lnTo>
                  <a:pt x="365" y="1654"/>
                </a:lnTo>
                <a:lnTo>
                  <a:pt x="402" y="1664"/>
                </a:lnTo>
                <a:lnTo>
                  <a:pt x="441" y="1668"/>
                </a:lnTo>
                <a:lnTo>
                  <a:pt x="585" y="1474"/>
                </a:lnTo>
                <a:lnTo>
                  <a:pt x="541" y="1475"/>
                </a:lnTo>
                <a:lnTo>
                  <a:pt x="497" y="1472"/>
                </a:lnTo>
                <a:lnTo>
                  <a:pt x="455" y="1461"/>
                </a:lnTo>
                <a:lnTo>
                  <a:pt x="416" y="1447"/>
                </a:lnTo>
                <a:lnTo>
                  <a:pt x="378" y="1427"/>
                </a:lnTo>
                <a:lnTo>
                  <a:pt x="343" y="1401"/>
                </a:lnTo>
                <a:lnTo>
                  <a:pt x="310" y="1372"/>
                </a:lnTo>
                <a:lnTo>
                  <a:pt x="281" y="1338"/>
                </a:lnTo>
                <a:close/>
                <a:moveTo>
                  <a:pt x="736" y="1310"/>
                </a:moveTo>
                <a:lnTo>
                  <a:pt x="654" y="1419"/>
                </a:lnTo>
                <a:lnTo>
                  <a:pt x="619" y="1466"/>
                </a:lnTo>
                <a:lnTo>
                  <a:pt x="620" y="1468"/>
                </a:lnTo>
                <a:lnTo>
                  <a:pt x="627" y="1517"/>
                </a:lnTo>
                <a:lnTo>
                  <a:pt x="639" y="1563"/>
                </a:lnTo>
                <a:lnTo>
                  <a:pt x="657" y="1606"/>
                </a:lnTo>
                <a:lnTo>
                  <a:pt x="679" y="1644"/>
                </a:lnTo>
                <a:lnTo>
                  <a:pt x="706" y="1680"/>
                </a:lnTo>
                <a:lnTo>
                  <a:pt x="737" y="1710"/>
                </a:lnTo>
                <a:lnTo>
                  <a:pt x="771" y="1736"/>
                </a:lnTo>
                <a:lnTo>
                  <a:pt x="810" y="1758"/>
                </a:lnTo>
                <a:lnTo>
                  <a:pt x="851" y="1775"/>
                </a:lnTo>
                <a:lnTo>
                  <a:pt x="895" y="1788"/>
                </a:lnTo>
                <a:lnTo>
                  <a:pt x="942" y="1796"/>
                </a:lnTo>
                <a:lnTo>
                  <a:pt x="991" y="1799"/>
                </a:lnTo>
                <a:lnTo>
                  <a:pt x="1107" y="1748"/>
                </a:lnTo>
                <a:lnTo>
                  <a:pt x="1055" y="1737"/>
                </a:lnTo>
                <a:lnTo>
                  <a:pt x="1007" y="1719"/>
                </a:lnTo>
                <a:lnTo>
                  <a:pt x="961" y="1695"/>
                </a:lnTo>
                <a:lnTo>
                  <a:pt x="919" y="1667"/>
                </a:lnTo>
                <a:lnTo>
                  <a:pt x="880" y="1634"/>
                </a:lnTo>
                <a:lnTo>
                  <a:pt x="846" y="1596"/>
                </a:lnTo>
                <a:lnTo>
                  <a:pt x="815" y="1555"/>
                </a:lnTo>
                <a:lnTo>
                  <a:pt x="789" y="1511"/>
                </a:lnTo>
                <a:lnTo>
                  <a:pt x="768" y="1464"/>
                </a:lnTo>
                <a:lnTo>
                  <a:pt x="753" y="1414"/>
                </a:lnTo>
                <a:lnTo>
                  <a:pt x="741" y="1363"/>
                </a:lnTo>
                <a:lnTo>
                  <a:pt x="736" y="1310"/>
                </a:lnTo>
                <a:close/>
                <a:moveTo>
                  <a:pt x="38" y="1240"/>
                </a:moveTo>
                <a:lnTo>
                  <a:pt x="40" y="1468"/>
                </a:lnTo>
                <a:lnTo>
                  <a:pt x="43" y="1466"/>
                </a:lnTo>
                <a:lnTo>
                  <a:pt x="46" y="1465"/>
                </a:lnTo>
                <a:lnTo>
                  <a:pt x="50" y="1466"/>
                </a:lnTo>
                <a:lnTo>
                  <a:pt x="52" y="1468"/>
                </a:lnTo>
                <a:lnTo>
                  <a:pt x="54" y="1469"/>
                </a:lnTo>
                <a:lnTo>
                  <a:pt x="72" y="1496"/>
                </a:lnTo>
                <a:lnTo>
                  <a:pt x="93" y="1517"/>
                </a:lnTo>
                <a:lnTo>
                  <a:pt x="119" y="1532"/>
                </a:lnTo>
                <a:lnTo>
                  <a:pt x="146" y="1538"/>
                </a:lnTo>
                <a:lnTo>
                  <a:pt x="175" y="1538"/>
                </a:lnTo>
                <a:lnTo>
                  <a:pt x="205" y="1530"/>
                </a:lnTo>
                <a:lnTo>
                  <a:pt x="256" y="1337"/>
                </a:lnTo>
                <a:lnTo>
                  <a:pt x="226" y="1345"/>
                </a:lnTo>
                <a:lnTo>
                  <a:pt x="195" y="1343"/>
                </a:lnTo>
                <a:lnTo>
                  <a:pt x="163" y="1338"/>
                </a:lnTo>
                <a:lnTo>
                  <a:pt x="133" y="1325"/>
                </a:lnTo>
                <a:lnTo>
                  <a:pt x="105" y="1309"/>
                </a:lnTo>
                <a:lnTo>
                  <a:pt x="78" y="1288"/>
                </a:lnTo>
                <a:lnTo>
                  <a:pt x="56" y="1265"/>
                </a:lnTo>
                <a:lnTo>
                  <a:pt x="38" y="1240"/>
                </a:lnTo>
                <a:close/>
                <a:moveTo>
                  <a:pt x="345" y="1100"/>
                </a:moveTo>
                <a:lnTo>
                  <a:pt x="336" y="1130"/>
                </a:lnTo>
                <a:lnTo>
                  <a:pt x="288" y="1317"/>
                </a:lnTo>
                <a:lnTo>
                  <a:pt x="317" y="1352"/>
                </a:lnTo>
                <a:lnTo>
                  <a:pt x="351" y="1383"/>
                </a:lnTo>
                <a:lnTo>
                  <a:pt x="386" y="1409"/>
                </a:lnTo>
                <a:lnTo>
                  <a:pt x="425" y="1428"/>
                </a:lnTo>
                <a:lnTo>
                  <a:pt x="467" y="1441"/>
                </a:lnTo>
                <a:lnTo>
                  <a:pt x="510" y="1451"/>
                </a:lnTo>
                <a:lnTo>
                  <a:pt x="556" y="1455"/>
                </a:lnTo>
                <a:lnTo>
                  <a:pt x="602" y="1452"/>
                </a:lnTo>
                <a:lnTo>
                  <a:pt x="644" y="1394"/>
                </a:lnTo>
                <a:lnTo>
                  <a:pt x="719" y="1292"/>
                </a:lnTo>
                <a:lnTo>
                  <a:pt x="681" y="1300"/>
                </a:lnTo>
                <a:lnTo>
                  <a:pt x="641" y="1304"/>
                </a:lnTo>
                <a:lnTo>
                  <a:pt x="603" y="1303"/>
                </a:lnTo>
                <a:lnTo>
                  <a:pt x="564" y="1296"/>
                </a:lnTo>
                <a:lnTo>
                  <a:pt x="527" y="1286"/>
                </a:lnTo>
                <a:lnTo>
                  <a:pt x="492" y="1271"/>
                </a:lnTo>
                <a:lnTo>
                  <a:pt x="458" y="1252"/>
                </a:lnTo>
                <a:lnTo>
                  <a:pt x="428" y="1229"/>
                </a:lnTo>
                <a:lnTo>
                  <a:pt x="400" y="1202"/>
                </a:lnTo>
                <a:lnTo>
                  <a:pt x="378" y="1172"/>
                </a:lnTo>
                <a:lnTo>
                  <a:pt x="359" y="1138"/>
                </a:lnTo>
                <a:lnTo>
                  <a:pt x="345" y="1100"/>
                </a:lnTo>
                <a:close/>
                <a:moveTo>
                  <a:pt x="933" y="1050"/>
                </a:moveTo>
                <a:lnTo>
                  <a:pt x="755" y="1284"/>
                </a:lnTo>
                <a:lnTo>
                  <a:pt x="759" y="1342"/>
                </a:lnTo>
                <a:lnTo>
                  <a:pt x="768" y="1396"/>
                </a:lnTo>
                <a:lnTo>
                  <a:pt x="783" y="1445"/>
                </a:lnTo>
                <a:lnTo>
                  <a:pt x="804" y="1493"/>
                </a:lnTo>
                <a:lnTo>
                  <a:pt x="830" y="1537"/>
                </a:lnTo>
                <a:lnTo>
                  <a:pt x="861" y="1578"/>
                </a:lnTo>
                <a:lnTo>
                  <a:pt x="897" y="1614"/>
                </a:lnTo>
                <a:lnTo>
                  <a:pt x="936" y="1647"/>
                </a:lnTo>
                <a:lnTo>
                  <a:pt x="980" y="1676"/>
                </a:lnTo>
                <a:lnTo>
                  <a:pt x="1026" y="1701"/>
                </a:lnTo>
                <a:lnTo>
                  <a:pt x="1077" y="1722"/>
                </a:lnTo>
                <a:lnTo>
                  <a:pt x="1131" y="1739"/>
                </a:lnTo>
                <a:lnTo>
                  <a:pt x="1461" y="1596"/>
                </a:lnTo>
                <a:lnTo>
                  <a:pt x="1398" y="1583"/>
                </a:lnTo>
                <a:lnTo>
                  <a:pt x="1338" y="1565"/>
                </a:lnTo>
                <a:lnTo>
                  <a:pt x="1279" y="1540"/>
                </a:lnTo>
                <a:lnTo>
                  <a:pt x="1225" y="1510"/>
                </a:lnTo>
                <a:lnTo>
                  <a:pt x="1173" y="1474"/>
                </a:lnTo>
                <a:lnTo>
                  <a:pt x="1126" y="1435"/>
                </a:lnTo>
                <a:lnTo>
                  <a:pt x="1083" y="1390"/>
                </a:lnTo>
                <a:lnTo>
                  <a:pt x="1043" y="1342"/>
                </a:lnTo>
                <a:lnTo>
                  <a:pt x="1011" y="1290"/>
                </a:lnTo>
                <a:lnTo>
                  <a:pt x="982" y="1233"/>
                </a:lnTo>
                <a:lnTo>
                  <a:pt x="960" y="1176"/>
                </a:lnTo>
                <a:lnTo>
                  <a:pt x="942" y="1114"/>
                </a:lnTo>
                <a:lnTo>
                  <a:pt x="933" y="1050"/>
                </a:lnTo>
                <a:close/>
                <a:moveTo>
                  <a:pt x="36" y="1042"/>
                </a:moveTo>
                <a:lnTo>
                  <a:pt x="36" y="1097"/>
                </a:lnTo>
                <a:lnTo>
                  <a:pt x="38" y="1216"/>
                </a:lnTo>
                <a:lnTo>
                  <a:pt x="40" y="1216"/>
                </a:lnTo>
                <a:lnTo>
                  <a:pt x="42" y="1218"/>
                </a:lnTo>
                <a:lnTo>
                  <a:pt x="44" y="1220"/>
                </a:lnTo>
                <a:lnTo>
                  <a:pt x="64" y="1249"/>
                </a:lnTo>
                <a:lnTo>
                  <a:pt x="88" y="1275"/>
                </a:lnTo>
                <a:lnTo>
                  <a:pt x="116" y="1295"/>
                </a:lnTo>
                <a:lnTo>
                  <a:pt x="149" y="1310"/>
                </a:lnTo>
                <a:lnTo>
                  <a:pt x="177" y="1317"/>
                </a:lnTo>
                <a:lnTo>
                  <a:pt x="205" y="1320"/>
                </a:lnTo>
                <a:lnTo>
                  <a:pt x="233" y="1320"/>
                </a:lnTo>
                <a:lnTo>
                  <a:pt x="262" y="1317"/>
                </a:lnTo>
                <a:lnTo>
                  <a:pt x="314" y="1125"/>
                </a:lnTo>
                <a:lnTo>
                  <a:pt x="322" y="1093"/>
                </a:lnTo>
                <a:lnTo>
                  <a:pt x="289" y="1108"/>
                </a:lnTo>
                <a:lnTo>
                  <a:pt x="255" y="1117"/>
                </a:lnTo>
                <a:lnTo>
                  <a:pt x="220" y="1119"/>
                </a:lnTo>
                <a:lnTo>
                  <a:pt x="184" y="1118"/>
                </a:lnTo>
                <a:lnTo>
                  <a:pt x="148" y="1111"/>
                </a:lnTo>
                <a:lnTo>
                  <a:pt x="127" y="1106"/>
                </a:lnTo>
                <a:lnTo>
                  <a:pt x="106" y="1098"/>
                </a:lnTo>
                <a:lnTo>
                  <a:pt x="85" y="1088"/>
                </a:lnTo>
                <a:lnTo>
                  <a:pt x="65" y="1075"/>
                </a:lnTo>
                <a:lnTo>
                  <a:pt x="48" y="1060"/>
                </a:lnTo>
                <a:lnTo>
                  <a:pt x="36" y="1042"/>
                </a:lnTo>
                <a:close/>
                <a:moveTo>
                  <a:pt x="1145" y="762"/>
                </a:moveTo>
                <a:lnTo>
                  <a:pt x="1047" y="898"/>
                </a:lnTo>
                <a:lnTo>
                  <a:pt x="948" y="1032"/>
                </a:lnTo>
                <a:lnTo>
                  <a:pt x="960" y="1098"/>
                </a:lnTo>
                <a:lnTo>
                  <a:pt x="979" y="1161"/>
                </a:lnTo>
                <a:lnTo>
                  <a:pt x="1003" y="1221"/>
                </a:lnTo>
                <a:lnTo>
                  <a:pt x="1033" y="1278"/>
                </a:lnTo>
                <a:lnTo>
                  <a:pt x="1067" y="1330"/>
                </a:lnTo>
                <a:lnTo>
                  <a:pt x="1106" y="1379"/>
                </a:lnTo>
                <a:lnTo>
                  <a:pt x="1151" y="1423"/>
                </a:lnTo>
                <a:lnTo>
                  <a:pt x="1199" y="1462"/>
                </a:lnTo>
                <a:lnTo>
                  <a:pt x="1251" y="1498"/>
                </a:lnTo>
                <a:lnTo>
                  <a:pt x="1309" y="1527"/>
                </a:lnTo>
                <a:lnTo>
                  <a:pt x="1369" y="1550"/>
                </a:lnTo>
                <a:lnTo>
                  <a:pt x="1433" y="1568"/>
                </a:lnTo>
                <a:lnTo>
                  <a:pt x="1500" y="1579"/>
                </a:lnTo>
                <a:lnTo>
                  <a:pt x="1693" y="1496"/>
                </a:lnTo>
                <a:lnTo>
                  <a:pt x="1634" y="1474"/>
                </a:lnTo>
                <a:lnTo>
                  <a:pt x="1577" y="1445"/>
                </a:lnTo>
                <a:lnTo>
                  <a:pt x="1525" y="1411"/>
                </a:lnTo>
                <a:lnTo>
                  <a:pt x="1477" y="1372"/>
                </a:lnTo>
                <a:lnTo>
                  <a:pt x="1431" y="1329"/>
                </a:lnTo>
                <a:lnTo>
                  <a:pt x="1389" y="1282"/>
                </a:lnTo>
                <a:lnTo>
                  <a:pt x="1348" y="1231"/>
                </a:lnTo>
                <a:lnTo>
                  <a:pt x="1313" y="1177"/>
                </a:lnTo>
                <a:lnTo>
                  <a:pt x="1280" y="1121"/>
                </a:lnTo>
                <a:lnTo>
                  <a:pt x="1250" y="1062"/>
                </a:lnTo>
                <a:lnTo>
                  <a:pt x="1223" y="1003"/>
                </a:lnTo>
                <a:lnTo>
                  <a:pt x="1199" y="943"/>
                </a:lnTo>
                <a:lnTo>
                  <a:pt x="1178" y="882"/>
                </a:lnTo>
                <a:lnTo>
                  <a:pt x="1161" y="822"/>
                </a:lnTo>
                <a:lnTo>
                  <a:pt x="1145" y="762"/>
                </a:lnTo>
                <a:close/>
                <a:moveTo>
                  <a:pt x="441" y="757"/>
                </a:moveTo>
                <a:lnTo>
                  <a:pt x="352" y="1076"/>
                </a:lnTo>
                <a:lnTo>
                  <a:pt x="353" y="1079"/>
                </a:lnTo>
                <a:lnTo>
                  <a:pt x="377" y="1123"/>
                </a:lnTo>
                <a:lnTo>
                  <a:pt x="404" y="1163"/>
                </a:lnTo>
                <a:lnTo>
                  <a:pt x="435" y="1198"/>
                </a:lnTo>
                <a:lnTo>
                  <a:pt x="470" y="1227"/>
                </a:lnTo>
                <a:lnTo>
                  <a:pt x="507" y="1250"/>
                </a:lnTo>
                <a:lnTo>
                  <a:pt x="547" y="1269"/>
                </a:lnTo>
                <a:lnTo>
                  <a:pt x="590" y="1279"/>
                </a:lnTo>
                <a:lnTo>
                  <a:pt x="636" y="1283"/>
                </a:lnTo>
                <a:lnTo>
                  <a:pt x="685" y="1280"/>
                </a:lnTo>
                <a:lnTo>
                  <a:pt x="734" y="1270"/>
                </a:lnTo>
                <a:lnTo>
                  <a:pt x="897" y="1046"/>
                </a:lnTo>
                <a:lnTo>
                  <a:pt x="848" y="1051"/>
                </a:lnTo>
                <a:lnTo>
                  <a:pt x="800" y="1050"/>
                </a:lnTo>
                <a:lnTo>
                  <a:pt x="754" y="1042"/>
                </a:lnTo>
                <a:lnTo>
                  <a:pt x="709" y="1026"/>
                </a:lnTo>
                <a:lnTo>
                  <a:pt x="668" y="1005"/>
                </a:lnTo>
                <a:lnTo>
                  <a:pt x="627" y="980"/>
                </a:lnTo>
                <a:lnTo>
                  <a:pt x="589" y="950"/>
                </a:lnTo>
                <a:lnTo>
                  <a:pt x="554" y="916"/>
                </a:lnTo>
                <a:lnTo>
                  <a:pt x="521" y="880"/>
                </a:lnTo>
                <a:lnTo>
                  <a:pt x="491" y="840"/>
                </a:lnTo>
                <a:lnTo>
                  <a:pt x="465" y="798"/>
                </a:lnTo>
                <a:lnTo>
                  <a:pt x="441" y="757"/>
                </a:lnTo>
                <a:close/>
                <a:moveTo>
                  <a:pt x="34" y="729"/>
                </a:moveTo>
                <a:lnTo>
                  <a:pt x="36" y="998"/>
                </a:lnTo>
                <a:lnTo>
                  <a:pt x="39" y="998"/>
                </a:lnTo>
                <a:lnTo>
                  <a:pt x="42" y="998"/>
                </a:lnTo>
                <a:lnTo>
                  <a:pt x="44" y="999"/>
                </a:lnTo>
                <a:lnTo>
                  <a:pt x="46" y="1001"/>
                </a:lnTo>
                <a:lnTo>
                  <a:pt x="47" y="1004"/>
                </a:lnTo>
                <a:lnTo>
                  <a:pt x="54" y="1025"/>
                </a:lnTo>
                <a:lnTo>
                  <a:pt x="65" y="1043"/>
                </a:lnTo>
                <a:lnTo>
                  <a:pt x="81" y="1058"/>
                </a:lnTo>
                <a:lnTo>
                  <a:pt x="99" y="1070"/>
                </a:lnTo>
                <a:lnTo>
                  <a:pt x="120" y="1079"/>
                </a:lnTo>
                <a:lnTo>
                  <a:pt x="143" y="1087"/>
                </a:lnTo>
                <a:lnTo>
                  <a:pt x="166" y="1092"/>
                </a:lnTo>
                <a:lnTo>
                  <a:pt x="187" y="1094"/>
                </a:lnTo>
                <a:lnTo>
                  <a:pt x="208" y="1096"/>
                </a:lnTo>
                <a:lnTo>
                  <a:pt x="239" y="1096"/>
                </a:lnTo>
                <a:lnTo>
                  <a:pt x="270" y="1090"/>
                </a:lnTo>
                <a:lnTo>
                  <a:pt x="298" y="1083"/>
                </a:lnTo>
                <a:lnTo>
                  <a:pt x="328" y="1072"/>
                </a:lnTo>
                <a:lnTo>
                  <a:pt x="411" y="759"/>
                </a:lnTo>
                <a:lnTo>
                  <a:pt x="381" y="781"/>
                </a:lnTo>
                <a:lnTo>
                  <a:pt x="347" y="797"/>
                </a:lnTo>
                <a:lnTo>
                  <a:pt x="311" y="808"/>
                </a:lnTo>
                <a:lnTo>
                  <a:pt x="275" y="813"/>
                </a:lnTo>
                <a:lnTo>
                  <a:pt x="237" y="813"/>
                </a:lnTo>
                <a:lnTo>
                  <a:pt x="199" y="809"/>
                </a:lnTo>
                <a:lnTo>
                  <a:pt x="175" y="805"/>
                </a:lnTo>
                <a:lnTo>
                  <a:pt x="150" y="798"/>
                </a:lnTo>
                <a:lnTo>
                  <a:pt x="124" y="789"/>
                </a:lnTo>
                <a:lnTo>
                  <a:pt x="98" y="778"/>
                </a:lnTo>
                <a:lnTo>
                  <a:pt x="73" y="764"/>
                </a:lnTo>
                <a:lnTo>
                  <a:pt x="52" y="749"/>
                </a:lnTo>
                <a:lnTo>
                  <a:pt x="34" y="729"/>
                </a:lnTo>
                <a:close/>
                <a:moveTo>
                  <a:pt x="544" y="391"/>
                </a:moveTo>
                <a:lnTo>
                  <a:pt x="446" y="736"/>
                </a:lnTo>
                <a:lnTo>
                  <a:pt x="470" y="776"/>
                </a:lnTo>
                <a:lnTo>
                  <a:pt x="495" y="814"/>
                </a:lnTo>
                <a:lnTo>
                  <a:pt x="524" y="852"/>
                </a:lnTo>
                <a:lnTo>
                  <a:pt x="552" y="888"/>
                </a:lnTo>
                <a:lnTo>
                  <a:pt x="585" y="919"/>
                </a:lnTo>
                <a:lnTo>
                  <a:pt x="619" y="949"/>
                </a:lnTo>
                <a:lnTo>
                  <a:pt x="654" y="974"/>
                </a:lnTo>
                <a:lnTo>
                  <a:pt x="694" y="995"/>
                </a:lnTo>
                <a:lnTo>
                  <a:pt x="734" y="1012"/>
                </a:lnTo>
                <a:lnTo>
                  <a:pt x="776" y="1022"/>
                </a:lnTo>
                <a:lnTo>
                  <a:pt x="821" y="1029"/>
                </a:lnTo>
                <a:lnTo>
                  <a:pt x="867" y="1028"/>
                </a:lnTo>
                <a:lnTo>
                  <a:pt x="915" y="1021"/>
                </a:lnTo>
                <a:lnTo>
                  <a:pt x="1017" y="882"/>
                </a:lnTo>
                <a:lnTo>
                  <a:pt x="1121" y="745"/>
                </a:lnTo>
                <a:lnTo>
                  <a:pt x="1072" y="757"/>
                </a:lnTo>
                <a:lnTo>
                  <a:pt x="1024" y="762"/>
                </a:lnTo>
                <a:lnTo>
                  <a:pt x="977" y="759"/>
                </a:lnTo>
                <a:lnTo>
                  <a:pt x="929" y="750"/>
                </a:lnTo>
                <a:lnTo>
                  <a:pt x="885" y="736"/>
                </a:lnTo>
                <a:lnTo>
                  <a:pt x="842" y="715"/>
                </a:lnTo>
                <a:lnTo>
                  <a:pt x="800" y="690"/>
                </a:lnTo>
                <a:lnTo>
                  <a:pt x="761" y="660"/>
                </a:lnTo>
                <a:lnTo>
                  <a:pt x="723" y="627"/>
                </a:lnTo>
                <a:lnTo>
                  <a:pt x="686" y="592"/>
                </a:lnTo>
                <a:lnTo>
                  <a:pt x="653" y="554"/>
                </a:lnTo>
                <a:lnTo>
                  <a:pt x="622" y="514"/>
                </a:lnTo>
                <a:lnTo>
                  <a:pt x="593" y="474"/>
                </a:lnTo>
                <a:lnTo>
                  <a:pt x="567" y="432"/>
                </a:lnTo>
                <a:lnTo>
                  <a:pt x="544" y="391"/>
                </a:lnTo>
                <a:close/>
                <a:moveTo>
                  <a:pt x="27" y="285"/>
                </a:moveTo>
                <a:lnTo>
                  <a:pt x="31" y="487"/>
                </a:lnTo>
                <a:lnTo>
                  <a:pt x="34" y="688"/>
                </a:lnTo>
                <a:lnTo>
                  <a:pt x="35" y="690"/>
                </a:lnTo>
                <a:lnTo>
                  <a:pt x="38" y="692"/>
                </a:lnTo>
                <a:lnTo>
                  <a:pt x="39" y="695"/>
                </a:lnTo>
                <a:lnTo>
                  <a:pt x="38" y="698"/>
                </a:lnTo>
                <a:lnTo>
                  <a:pt x="38" y="699"/>
                </a:lnTo>
                <a:lnTo>
                  <a:pt x="35" y="700"/>
                </a:lnTo>
                <a:lnTo>
                  <a:pt x="34" y="700"/>
                </a:lnTo>
                <a:lnTo>
                  <a:pt x="34" y="700"/>
                </a:lnTo>
                <a:lnTo>
                  <a:pt x="55" y="716"/>
                </a:lnTo>
                <a:lnTo>
                  <a:pt x="73" y="733"/>
                </a:lnTo>
                <a:lnTo>
                  <a:pt x="91" y="747"/>
                </a:lnTo>
                <a:lnTo>
                  <a:pt x="112" y="761"/>
                </a:lnTo>
                <a:lnTo>
                  <a:pt x="137" y="772"/>
                </a:lnTo>
                <a:lnTo>
                  <a:pt x="167" y="781"/>
                </a:lnTo>
                <a:lnTo>
                  <a:pt x="199" y="788"/>
                </a:lnTo>
                <a:lnTo>
                  <a:pt x="230" y="792"/>
                </a:lnTo>
                <a:lnTo>
                  <a:pt x="266" y="792"/>
                </a:lnTo>
                <a:lnTo>
                  <a:pt x="300" y="789"/>
                </a:lnTo>
                <a:lnTo>
                  <a:pt x="332" y="781"/>
                </a:lnTo>
                <a:lnTo>
                  <a:pt x="362" y="768"/>
                </a:lnTo>
                <a:lnTo>
                  <a:pt x="391" y="751"/>
                </a:lnTo>
                <a:lnTo>
                  <a:pt x="416" y="726"/>
                </a:lnTo>
                <a:lnTo>
                  <a:pt x="419" y="725"/>
                </a:lnTo>
                <a:lnTo>
                  <a:pt x="420" y="725"/>
                </a:lnTo>
                <a:lnTo>
                  <a:pt x="467" y="551"/>
                </a:lnTo>
                <a:lnTo>
                  <a:pt x="514" y="378"/>
                </a:lnTo>
                <a:lnTo>
                  <a:pt x="465" y="386"/>
                </a:lnTo>
                <a:lnTo>
                  <a:pt x="414" y="393"/>
                </a:lnTo>
                <a:lnTo>
                  <a:pt x="361" y="394"/>
                </a:lnTo>
                <a:lnTo>
                  <a:pt x="310" y="393"/>
                </a:lnTo>
                <a:lnTo>
                  <a:pt x="259" y="386"/>
                </a:lnTo>
                <a:lnTo>
                  <a:pt x="208" y="376"/>
                </a:lnTo>
                <a:lnTo>
                  <a:pt x="160" y="361"/>
                </a:lnTo>
                <a:lnTo>
                  <a:pt x="112" y="340"/>
                </a:lnTo>
                <a:lnTo>
                  <a:pt x="68" y="315"/>
                </a:lnTo>
                <a:lnTo>
                  <a:pt x="27" y="285"/>
                </a:lnTo>
                <a:close/>
                <a:moveTo>
                  <a:pt x="8" y="0"/>
                </a:moveTo>
                <a:lnTo>
                  <a:pt x="10" y="0"/>
                </a:lnTo>
                <a:lnTo>
                  <a:pt x="13" y="1"/>
                </a:lnTo>
                <a:lnTo>
                  <a:pt x="14" y="2"/>
                </a:lnTo>
                <a:lnTo>
                  <a:pt x="14" y="5"/>
                </a:lnTo>
                <a:lnTo>
                  <a:pt x="26" y="266"/>
                </a:lnTo>
                <a:lnTo>
                  <a:pt x="77" y="298"/>
                </a:lnTo>
                <a:lnTo>
                  <a:pt x="129" y="324"/>
                </a:lnTo>
                <a:lnTo>
                  <a:pt x="183" y="343"/>
                </a:lnTo>
                <a:lnTo>
                  <a:pt x="237" y="356"/>
                </a:lnTo>
                <a:lnTo>
                  <a:pt x="292" y="364"/>
                </a:lnTo>
                <a:lnTo>
                  <a:pt x="348" y="366"/>
                </a:lnTo>
                <a:lnTo>
                  <a:pt x="404" y="365"/>
                </a:lnTo>
                <a:lnTo>
                  <a:pt x="462" y="362"/>
                </a:lnTo>
                <a:lnTo>
                  <a:pt x="521" y="356"/>
                </a:lnTo>
                <a:lnTo>
                  <a:pt x="565" y="207"/>
                </a:lnTo>
                <a:lnTo>
                  <a:pt x="611" y="57"/>
                </a:lnTo>
                <a:lnTo>
                  <a:pt x="613" y="53"/>
                </a:lnTo>
                <a:lnTo>
                  <a:pt x="616" y="51"/>
                </a:lnTo>
                <a:lnTo>
                  <a:pt x="619" y="51"/>
                </a:lnTo>
                <a:lnTo>
                  <a:pt x="623" y="49"/>
                </a:lnTo>
                <a:lnTo>
                  <a:pt x="626" y="51"/>
                </a:lnTo>
                <a:lnTo>
                  <a:pt x="628" y="53"/>
                </a:lnTo>
                <a:lnTo>
                  <a:pt x="631" y="56"/>
                </a:lnTo>
                <a:lnTo>
                  <a:pt x="632" y="59"/>
                </a:lnTo>
                <a:lnTo>
                  <a:pt x="632" y="63"/>
                </a:lnTo>
                <a:lnTo>
                  <a:pt x="592" y="217"/>
                </a:lnTo>
                <a:lnTo>
                  <a:pt x="550" y="370"/>
                </a:lnTo>
                <a:lnTo>
                  <a:pt x="576" y="413"/>
                </a:lnTo>
                <a:lnTo>
                  <a:pt x="603" y="455"/>
                </a:lnTo>
                <a:lnTo>
                  <a:pt x="634" y="496"/>
                </a:lnTo>
                <a:lnTo>
                  <a:pt x="664" y="535"/>
                </a:lnTo>
                <a:lnTo>
                  <a:pt x="696" y="572"/>
                </a:lnTo>
                <a:lnTo>
                  <a:pt x="732" y="606"/>
                </a:lnTo>
                <a:lnTo>
                  <a:pt x="768" y="636"/>
                </a:lnTo>
                <a:lnTo>
                  <a:pt x="806" y="662"/>
                </a:lnTo>
                <a:lnTo>
                  <a:pt x="847" y="686"/>
                </a:lnTo>
                <a:lnTo>
                  <a:pt x="890" y="704"/>
                </a:lnTo>
                <a:lnTo>
                  <a:pt x="935" y="719"/>
                </a:lnTo>
                <a:lnTo>
                  <a:pt x="982" y="726"/>
                </a:lnTo>
                <a:lnTo>
                  <a:pt x="1030" y="730"/>
                </a:lnTo>
                <a:lnTo>
                  <a:pt x="1083" y="728"/>
                </a:lnTo>
                <a:lnTo>
                  <a:pt x="1136" y="719"/>
                </a:lnTo>
                <a:lnTo>
                  <a:pt x="1135" y="712"/>
                </a:lnTo>
                <a:lnTo>
                  <a:pt x="1135" y="709"/>
                </a:lnTo>
                <a:lnTo>
                  <a:pt x="1136" y="708"/>
                </a:lnTo>
                <a:lnTo>
                  <a:pt x="1138" y="707"/>
                </a:lnTo>
                <a:lnTo>
                  <a:pt x="1140" y="706"/>
                </a:lnTo>
                <a:lnTo>
                  <a:pt x="1143" y="706"/>
                </a:lnTo>
                <a:lnTo>
                  <a:pt x="1144" y="707"/>
                </a:lnTo>
                <a:lnTo>
                  <a:pt x="1145" y="709"/>
                </a:lnTo>
                <a:lnTo>
                  <a:pt x="1147" y="712"/>
                </a:lnTo>
                <a:lnTo>
                  <a:pt x="1224" y="613"/>
                </a:lnTo>
                <a:lnTo>
                  <a:pt x="1227" y="611"/>
                </a:lnTo>
                <a:lnTo>
                  <a:pt x="1231" y="610"/>
                </a:lnTo>
                <a:lnTo>
                  <a:pt x="1233" y="610"/>
                </a:lnTo>
                <a:lnTo>
                  <a:pt x="1236" y="611"/>
                </a:lnTo>
                <a:lnTo>
                  <a:pt x="1240" y="614"/>
                </a:lnTo>
                <a:lnTo>
                  <a:pt x="1241" y="616"/>
                </a:lnTo>
                <a:lnTo>
                  <a:pt x="1242" y="619"/>
                </a:lnTo>
                <a:lnTo>
                  <a:pt x="1242" y="623"/>
                </a:lnTo>
                <a:lnTo>
                  <a:pt x="1241" y="626"/>
                </a:lnTo>
                <a:lnTo>
                  <a:pt x="1157" y="746"/>
                </a:lnTo>
                <a:lnTo>
                  <a:pt x="1182" y="823"/>
                </a:lnTo>
                <a:lnTo>
                  <a:pt x="1208" y="899"/>
                </a:lnTo>
                <a:lnTo>
                  <a:pt x="1238" y="974"/>
                </a:lnTo>
                <a:lnTo>
                  <a:pt x="1271" y="1047"/>
                </a:lnTo>
                <a:lnTo>
                  <a:pt x="1308" y="1118"/>
                </a:lnTo>
                <a:lnTo>
                  <a:pt x="1351" y="1187"/>
                </a:lnTo>
                <a:lnTo>
                  <a:pt x="1394" y="1244"/>
                </a:lnTo>
                <a:lnTo>
                  <a:pt x="1440" y="1295"/>
                </a:lnTo>
                <a:lnTo>
                  <a:pt x="1490" y="1341"/>
                </a:lnTo>
                <a:lnTo>
                  <a:pt x="1542" y="1383"/>
                </a:lnTo>
                <a:lnTo>
                  <a:pt x="1598" y="1420"/>
                </a:lnTo>
                <a:lnTo>
                  <a:pt x="1659" y="1455"/>
                </a:lnTo>
                <a:lnTo>
                  <a:pt x="1721" y="1485"/>
                </a:lnTo>
                <a:lnTo>
                  <a:pt x="1729" y="1483"/>
                </a:lnTo>
                <a:lnTo>
                  <a:pt x="1736" y="1487"/>
                </a:lnTo>
                <a:lnTo>
                  <a:pt x="1740" y="1494"/>
                </a:lnTo>
                <a:lnTo>
                  <a:pt x="1740" y="1502"/>
                </a:lnTo>
                <a:lnTo>
                  <a:pt x="1733" y="1507"/>
                </a:lnTo>
                <a:lnTo>
                  <a:pt x="1731" y="1508"/>
                </a:lnTo>
                <a:lnTo>
                  <a:pt x="1728" y="1554"/>
                </a:lnTo>
                <a:lnTo>
                  <a:pt x="1727" y="1597"/>
                </a:lnTo>
                <a:lnTo>
                  <a:pt x="1725" y="1640"/>
                </a:lnTo>
                <a:lnTo>
                  <a:pt x="1729" y="1685"/>
                </a:lnTo>
                <a:lnTo>
                  <a:pt x="1737" y="1731"/>
                </a:lnTo>
                <a:lnTo>
                  <a:pt x="1758" y="1816"/>
                </a:lnTo>
                <a:lnTo>
                  <a:pt x="1784" y="1900"/>
                </a:lnTo>
                <a:lnTo>
                  <a:pt x="1801" y="1950"/>
                </a:lnTo>
                <a:lnTo>
                  <a:pt x="1821" y="1999"/>
                </a:lnTo>
                <a:lnTo>
                  <a:pt x="1843" y="2046"/>
                </a:lnTo>
                <a:lnTo>
                  <a:pt x="1869" y="2091"/>
                </a:lnTo>
                <a:lnTo>
                  <a:pt x="1900" y="2134"/>
                </a:lnTo>
                <a:lnTo>
                  <a:pt x="1934" y="2173"/>
                </a:lnTo>
                <a:lnTo>
                  <a:pt x="1974" y="2209"/>
                </a:lnTo>
                <a:lnTo>
                  <a:pt x="1977" y="2211"/>
                </a:lnTo>
                <a:lnTo>
                  <a:pt x="1977" y="2215"/>
                </a:lnTo>
                <a:lnTo>
                  <a:pt x="1977" y="2218"/>
                </a:lnTo>
                <a:lnTo>
                  <a:pt x="1975" y="2221"/>
                </a:lnTo>
                <a:lnTo>
                  <a:pt x="1973" y="2223"/>
                </a:lnTo>
                <a:lnTo>
                  <a:pt x="1970" y="2226"/>
                </a:lnTo>
                <a:lnTo>
                  <a:pt x="1966" y="2226"/>
                </a:lnTo>
                <a:lnTo>
                  <a:pt x="1966" y="2230"/>
                </a:lnTo>
                <a:lnTo>
                  <a:pt x="1966" y="2232"/>
                </a:lnTo>
                <a:lnTo>
                  <a:pt x="1964" y="2235"/>
                </a:lnTo>
                <a:lnTo>
                  <a:pt x="1961" y="2236"/>
                </a:lnTo>
                <a:lnTo>
                  <a:pt x="1958" y="2236"/>
                </a:lnTo>
                <a:lnTo>
                  <a:pt x="1824" y="2225"/>
                </a:lnTo>
                <a:lnTo>
                  <a:pt x="1689" y="2217"/>
                </a:lnTo>
                <a:lnTo>
                  <a:pt x="1553" y="2213"/>
                </a:lnTo>
                <a:lnTo>
                  <a:pt x="1418" y="2213"/>
                </a:lnTo>
                <a:lnTo>
                  <a:pt x="1282" y="2214"/>
                </a:lnTo>
                <a:lnTo>
                  <a:pt x="1145" y="2215"/>
                </a:lnTo>
                <a:lnTo>
                  <a:pt x="1011" y="2217"/>
                </a:lnTo>
                <a:lnTo>
                  <a:pt x="687" y="2217"/>
                </a:lnTo>
                <a:lnTo>
                  <a:pt x="364" y="2217"/>
                </a:lnTo>
                <a:lnTo>
                  <a:pt x="40" y="2213"/>
                </a:lnTo>
                <a:lnTo>
                  <a:pt x="38" y="2213"/>
                </a:lnTo>
                <a:lnTo>
                  <a:pt x="35" y="2210"/>
                </a:lnTo>
                <a:lnTo>
                  <a:pt x="33" y="2209"/>
                </a:lnTo>
                <a:lnTo>
                  <a:pt x="33" y="2205"/>
                </a:lnTo>
                <a:lnTo>
                  <a:pt x="33" y="2202"/>
                </a:lnTo>
                <a:lnTo>
                  <a:pt x="34" y="2200"/>
                </a:lnTo>
                <a:lnTo>
                  <a:pt x="30" y="2198"/>
                </a:lnTo>
                <a:lnTo>
                  <a:pt x="27" y="2197"/>
                </a:lnTo>
                <a:lnTo>
                  <a:pt x="25" y="2194"/>
                </a:lnTo>
                <a:lnTo>
                  <a:pt x="23" y="2192"/>
                </a:lnTo>
                <a:lnTo>
                  <a:pt x="23" y="2188"/>
                </a:lnTo>
                <a:lnTo>
                  <a:pt x="14" y="1097"/>
                </a:lnTo>
                <a:lnTo>
                  <a:pt x="9" y="823"/>
                </a:lnTo>
                <a:lnTo>
                  <a:pt x="4" y="551"/>
                </a:lnTo>
                <a:lnTo>
                  <a:pt x="0" y="277"/>
                </a:lnTo>
                <a:lnTo>
                  <a:pt x="2" y="5"/>
                </a:lnTo>
                <a:lnTo>
                  <a:pt x="4" y="2"/>
                </a:lnTo>
                <a:lnTo>
                  <a:pt x="5" y="1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8" name="Freeform 184"/>
          <p:cNvSpPr>
            <a:spLocks/>
          </p:cNvSpPr>
          <p:nvPr/>
        </p:nvSpPr>
        <p:spPr bwMode="auto">
          <a:xfrm>
            <a:off x="2284348" y="1433759"/>
            <a:ext cx="1420813" cy="779463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9" name="Freeform 184"/>
          <p:cNvSpPr>
            <a:spLocks/>
          </p:cNvSpPr>
          <p:nvPr/>
        </p:nvSpPr>
        <p:spPr bwMode="auto">
          <a:xfrm rot="2511390">
            <a:off x="6612362" y="1699320"/>
            <a:ext cx="452681" cy="248342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0" name="Freeform 184"/>
          <p:cNvSpPr>
            <a:spLocks/>
          </p:cNvSpPr>
          <p:nvPr/>
        </p:nvSpPr>
        <p:spPr bwMode="auto">
          <a:xfrm rot="20838844">
            <a:off x="4233793" y="1904803"/>
            <a:ext cx="813314" cy="44618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51" name="Freeform 184"/>
          <p:cNvSpPr>
            <a:spLocks/>
          </p:cNvSpPr>
          <p:nvPr/>
        </p:nvSpPr>
        <p:spPr bwMode="auto">
          <a:xfrm rot="1139452">
            <a:off x="8966620" y="2616142"/>
            <a:ext cx="761578" cy="417804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116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8000">
              <a:schemeClr val="tx1">
                <a:lumMod val="95000"/>
                <a:lumOff val="5000"/>
              </a:schemeClr>
            </a:gs>
            <a:gs pos="0">
              <a:schemeClr val="tx1">
                <a:lumMod val="85000"/>
                <a:lumOff val="15000"/>
              </a:schemeClr>
            </a:gs>
            <a:gs pos="100000">
              <a:schemeClr val="tx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Freeform 100"/>
          <p:cNvSpPr>
            <a:spLocks noEditPoints="1"/>
          </p:cNvSpPr>
          <p:nvPr/>
        </p:nvSpPr>
        <p:spPr bwMode="auto">
          <a:xfrm flipH="1">
            <a:off x="257018" y="217840"/>
            <a:ext cx="5314940" cy="6144554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04" name="Group 603"/>
          <p:cNvGrpSpPr/>
          <p:nvPr/>
        </p:nvGrpSpPr>
        <p:grpSpPr>
          <a:xfrm>
            <a:off x="5246663" y="2990412"/>
            <a:ext cx="1342252" cy="3170859"/>
            <a:chOff x="14951075" y="276225"/>
            <a:chExt cx="2900363" cy="6851650"/>
          </a:xfrm>
          <a:solidFill>
            <a:schemeClr val="bg1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17676813" y="6021388"/>
              <a:ext cx="141288" cy="92075"/>
            </a:xfrm>
            <a:custGeom>
              <a:avLst/>
              <a:gdLst>
                <a:gd name="T0" fmla="*/ 37 w 89"/>
                <a:gd name="T1" fmla="*/ 19 h 58"/>
                <a:gd name="T2" fmla="*/ 29 w 89"/>
                <a:gd name="T3" fmla="*/ 20 h 58"/>
                <a:gd name="T4" fmla="*/ 26 w 89"/>
                <a:gd name="T5" fmla="*/ 21 h 58"/>
                <a:gd name="T6" fmla="*/ 25 w 89"/>
                <a:gd name="T7" fmla="*/ 24 h 58"/>
                <a:gd name="T8" fmla="*/ 25 w 89"/>
                <a:gd name="T9" fmla="*/ 25 h 58"/>
                <a:gd name="T10" fmla="*/ 25 w 89"/>
                <a:gd name="T11" fmla="*/ 28 h 58"/>
                <a:gd name="T12" fmla="*/ 26 w 89"/>
                <a:gd name="T13" fmla="*/ 30 h 58"/>
                <a:gd name="T14" fmla="*/ 28 w 89"/>
                <a:gd name="T15" fmla="*/ 32 h 58"/>
                <a:gd name="T16" fmla="*/ 30 w 89"/>
                <a:gd name="T17" fmla="*/ 32 h 58"/>
                <a:gd name="T18" fmla="*/ 30 w 89"/>
                <a:gd name="T19" fmla="*/ 33 h 58"/>
                <a:gd name="T20" fmla="*/ 56 w 89"/>
                <a:gd name="T21" fmla="*/ 36 h 58"/>
                <a:gd name="T22" fmla="*/ 54 w 89"/>
                <a:gd name="T23" fmla="*/ 28 h 58"/>
                <a:gd name="T24" fmla="*/ 46 w 89"/>
                <a:gd name="T25" fmla="*/ 21 h 58"/>
                <a:gd name="T26" fmla="*/ 37 w 89"/>
                <a:gd name="T27" fmla="*/ 19 h 58"/>
                <a:gd name="T28" fmla="*/ 18 w 89"/>
                <a:gd name="T29" fmla="*/ 0 h 58"/>
                <a:gd name="T30" fmla="*/ 30 w 89"/>
                <a:gd name="T31" fmla="*/ 0 h 58"/>
                <a:gd name="T32" fmla="*/ 52 w 89"/>
                <a:gd name="T33" fmla="*/ 6 h 58"/>
                <a:gd name="T34" fmla="*/ 73 w 89"/>
                <a:gd name="T35" fmla="*/ 15 h 58"/>
                <a:gd name="T36" fmla="*/ 77 w 89"/>
                <a:gd name="T37" fmla="*/ 17 h 58"/>
                <a:gd name="T38" fmla="*/ 81 w 89"/>
                <a:gd name="T39" fmla="*/ 20 h 58"/>
                <a:gd name="T40" fmla="*/ 84 w 89"/>
                <a:gd name="T41" fmla="*/ 24 h 58"/>
                <a:gd name="T42" fmla="*/ 86 w 89"/>
                <a:gd name="T43" fmla="*/ 27 h 58"/>
                <a:gd name="T44" fmla="*/ 89 w 89"/>
                <a:gd name="T45" fmla="*/ 32 h 58"/>
                <a:gd name="T46" fmla="*/ 88 w 89"/>
                <a:gd name="T47" fmla="*/ 41 h 58"/>
                <a:gd name="T48" fmla="*/ 83 w 89"/>
                <a:gd name="T49" fmla="*/ 49 h 58"/>
                <a:gd name="T50" fmla="*/ 75 w 89"/>
                <a:gd name="T51" fmla="*/ 55 h 58"/>
                <a:gd name="T52" fmla="*/ 60 w 89"/>
                <a:gd name="T53" fmla="*/ 58 h 58"/>
                <a:gd name="T54" fmla="*/ 46 w 89"/>
                <a:gd name="T55" fmla="*/ 57 h 58"/>
                <a:gd name="T56" fmla="*/ 31 w 89"/>
                <a:gd name="T57" fmla="*/ 54 h 58"/>
                <a:gd name="T58" fmla="*/ 18 w 89"/>
                <a:gd name="T59" fmla="*/ 50 h 58"/>
                <a:gd name="T60" fmla="*/ 8 w 89"/>
                <a:gd name="T61" fmla="*/ 41 h 58"/>
                <a:gd name="T62" fmla="*/ 3 w 89"/>
                <a:gd name="T63" fmla="*/ 32 h 58"/>
                <a:gd name="T64" fmla="*/ 0 w 89"/>
                <a:gd name="T65" fmla="*/ 21 h 58"/>
                <a:gd name="T66" fmla="*/ 3 w 89"/>
                <a:gd name="T67" fmla="*/ 12 h 58"/>
                <a:gd name="T68" fmla="*/ 8 w 89"/>
                <a:gd name="T69" fmla="*/ 4 h 58"/>
                <a:gd name="T70" fmla="*/ 18 w 89"/>
                <a:gd name="T7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" h="58">
                  <a:moveTo>
                    <a:pt x="37" y="19"/>
                  </a:moveTo>
                  <a:lnTo>
                    <a:pt x="29" y="20"/>
                  </a:lnTo>
                  <a:lnTo>
                    <a:pt x="26" y="21"/>
                  </a:lnTo>
                  <a:lnTo>
                    <a:pt x="25" y="24"/>
                  </a:lnTo>
                  <a:lnTo>
                    <a:pt x="25" y="25"/>
                  </a:lnTo>
                  <a:lnTo>
                    <a:pt x="25" y="28"/>
                  </a:lnTo>
                  <a:lnTo>
                    <a:pt x="26" y="30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56" y="36"/>
                  </a:lnTo>
                  <a:lnTo>
                    <a:pt x="54" y="28"/>
                  </a:lnTo>
                  <a:lnTo>
                    <a:pt x="46" y="21"/>
                  </a:lnTo>
                  <a:lnTo>
                    <a:pt x="37" y="19"/>
                  </a:lnTo>
                  <a:close/>
                  <a:moveTo>
                    <a:pt x="18" y="0"/>
                  </a:moveTo>
                  <a:lnTo>
                    <a:pt x="30" y="0"/>
                  </a:lnTo>
                  <a:lnTo>
                    <a:pt x="52" y="6"/>
                  </a:lnTo>
                  <a:lnTo>
                    <a:pt x="73" y="15"/>
                  </a:lnTo>
                  <a:lnTo>
                    <a:pt x="77" y="17"/>
                  </a:lnTo>
                  <a:lnTo>
                    <a:pt x="81" y="20"/>
                  </a:lnTo>
                  <a:lnTo>
                    <a:pt x="84" y="24"/>
                  </a:lnTo>
                  <a:lnTo>
                    <a:pt x="86" y="27"/>
                  </a:lnTo>
                  <a:lnTo>
                    <a:pt x="89" y="32"/>
                  </a:lnTo>
                  <a:lnTo>
                    <a:pt x="88" y="41"/>
                  </a:lnTo>
                  <a:lnTo>
                    <a:pt x="83" y="49"/>
                  </a:lnTo>
                  <a:lnTo>
                    <a:pt x="75" y="55"/>
                  </a:lnTo>
                  <a:lnTo>
                    <a:pt x="60" y="58"/>
                  </a:lnTo>
                  <a:lnTo>
                    <a:pt x="46" y="57"/>
                  </a:lnTo>
                  <a:lnTo>
                    <a:pt x="31" y="54"/>
                  </a:lnTo>
                  <a:lnTo>
                    <a:pt x="18" y="50"/>
                  </a:lnTo>
                  <a:lnTo>
                    <a:pt x="8" y="41"/>
                  </a:lnTo>
                  <a:lnTo>
                    <a:pt x="3" y="32"/>
                  </a:lnTo>
                  <a:lnTo>
                    <a:pt x="0" y="21"/>
                  </a:lnTo>
                  <a:lnTo>
                    <a:pt x="3" y="12"/>
                  </a:lnTo>
                  <a:lnTo>
                    <a:pt x="8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710150" y="5876925"/>
              <a:ext cx="120650" cy="76200"/>
            </a:xfrm>
            <a:custGeom>
              <a:avLst/>
              <a:gdLst>
                <a:gd name="T0" fmla="*/ 26 w 76"/>
                <a:gd name="T1" fmla="*/ 0 h 48"/>
                <a:gd name="T2" fmla="*/ 41 w 76"/>
                <a:gd name="T3" fmla="*/ 1 h 48"/>
                <a:gd name="T4" fmla="*/ 54 w 76"/>
                <a:gd name="T5" fmla="*/ 4 h 48"/>
                <a:gd name="T6" fmla="*/ 59 w 76"/>
                <a:gd name="T7" fmla="*/ 5 h 48"/>
                <a:gd name="T8" fmla="*/ 64 w 76"/>
                <a:gd name="T9" fmla="*/ 6 h 48"/>
                <a:gd name="T10" fmla="*/ 68 w 76"/>
                <a:gd name="T11" fmla="*/ 8 h 48"/>
                <a:gd name="T12" fmla="*/ 72 w 76"/>
                <a:gd name="T13" fmla="*/ 10 h 48"/>
                <a:gd name="T14" fmla="*/ 76 w 76"/>
                <a:gd name="T15" fmla="*/ 18 h 48"/>
                <a:gd name="T16" fmla="*/ 76 w 76"/>
                <a:gd name="T17" fmla="*/ 26 h 48"/>
                <a:gd name="T18" fmla="*/ 72 w 76"/>
                <a:gd name="T19" fmla="*/ 34 h 48"/>
                <a:gd name="T20" fmla="*/ 67 w 76"/>
                <a:gd name="T21" fmla="*/ 42 h 48"/>
                <a:gd name="T22" fmla="*/ 59 w 76"/>
                <a:gd name="T23" fmla="*/ 46 h 48"/>
                <a:gd name="T24" fmla="*/ 45 w 76"/>
                <a:gd name="T25" fmla="*/ 48 h 48"/>
                <a:gd name="T26" fmla="*/ 30 w 76"/>
                <a:gd name="T27" fmla="*/ 46 h 48"/>
                <a:gd name="T28" fmla="*/ 14 w 76"/>
                <a:gd name="T29" fmla="*/ 43 h 48"/>
                <a:gd name="T30" fmla="*/ 16 w 76"/>
                <a:gd name="T31" fmla="*/ 30 h 48"/>
                <a:gd name="T32" fmla="*/ 27 w 76"/>
                <a:gd name="T33" fmla="*/ 32 h 48"/>
                <a:gd name="T34" fmla="*/ 39 w 76"/>
                <a:gd name="T35" fmla="*/ 30 h 48"/>
                <a:gd name="T36" fmla="*/ 51 w 76"/>
                <a:gd name="T37" fmla="*/ 25 h 48"/>
                <a:gd name="T38" fmla="*/ 46 w 76"/>
                <a:gd name="T39" fmla="*/ 19 h 48"/>
                <a:gd name="T40" fmla="*/ 38 w 76"/>
                <a:gd name="T41" fmla="*/ 18 h 48"/>
                <a:gd name="T42" fmla="*/ 30 w 76"/>
                <a:gd name="T43" fmla="*/ 18 h 48"/>
                <a:gd name="T44" fmla="*/ 22 w 76"/>
                <a:gd name="T45" fmla="*/ 19 h 48"/>
                <a:gd name="T46" fmla="*/ 14 w 76"/>
                <a:gd name="T47" fmla="*/ 19 h 48"/>
                <a:gd name="T48" fmla="*/ 8 w 76"/>
                <a:gd name="T49" fmla="*/ 17 h 48"/>
                <a:gd name="T50" fmla="*/ 1 w 76"/>
                <a:gd name="T51" fmla="*/ 13 h 48"/>
                <a:gd name="T52" fmla="*/ 0 w 76"/>
                <a:gd name="T53" fmla="*/ 6 h 48"/>
                <a:gd name="T54" fmla="*/ 12 w 76"/>
                <a:gd name="T55" fmla="*/ 1 h 48"/>
                <a:gd name="T56" fmla="*/ 26 w 76"/>
                <a:gd name="T5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48">
                  <a:moveTo>
                    <a:pt x="26" y="0"/>
                  </a:moveTo>
                  <a:lnTo>
                    <a:pt x="41" y="1"/>
                  </a:lnTo>
                  <a:lnTo>
                    <a:pt x="54" y="4"/>
                  </a:lnTo>
                  <a:lnTo>
                    <a:pt x="59" y="5"/>
                  </a:lnTo>
                  <a:lnTo>
                    <a:pt x="64" y="6"/>
                  </a:lnTo>
                  <a:lnTo>
                    <a:pt x="68" y="8"/>
                  </a:lnTo>
                  <a:lnTo>
                    <a:pt x="72" y="10"/>
                  </a:lnTo>
                  <a:lnTo>
                    <a:pt x="76" y="18"/>
                  </a:lnTo>
                  <a:lnTo>
                    <a:pt x="76" y="26"/>
                  </a:lnTo>
                  <a:lnTo>
                    <a:pt x="72" y="34"/>
                  </a:lnTo>
                  <a:lnTo>
                    <a:pt x="67" y="42"/>
                  </a:lnTo>
                  <a:lnTo>
                    <a:pt x="59" y="46"/>
                  </a:lnTo>
                  <a:lnTo>
                    <a:pt x="45" y="48"/>
                  </a:lnTo>
                  <a:lnTo>
                    <a:pt x="30" y="46"/>
                  </a:lnTo>
                  <a:lnTo>
                    <a:pt x="14" y="43"/>
                  </a:lnTo>
                  <a:lnTo>
                    <a:pt x="16" y="30"/>
                  </a:lnTo>
                  <a:lnTo>
                    <a:pt x="27" y="32"/>
                  </a:lnTo>
                  <a:lnTo>
                    <a:pt x="39" y="30"/>
                  </a:lnTo>
                  <a:lnTo>
                    <a:pt x="51" y="25"/>
                  </a:lnTo>
                  <a:lnTo>
                    <a:pt x="46" y="19"/>
                  </a:lnTo>
                  <a:lnTo>
                    <a:pt x="38" y="18"/>
                  </a:lnTo>
                  <a:lnTo>
                    <a:pt x="30" y="18"/>
                  </a:lnTo>
                  <a:lnTo>
                    <a:pt x="22" y="19"/>
                  </a:lnTo>
                  <a:lnTo>
                    <a:pt x="14" y="19"/>
                  </a:lnTo>
                  <a:lnTo>
                    <a:pt x="8" y="17"/>
                  </a:lnTo>
                  <a:lnTo>
                    <a:pt x="1" y="13"/>
                  </a:lnTo>
                  <a:lnTo>
                    <a:pt x="0" y="6"/>
                  </a:lnTo>
                  <a:lnTo>
                    <a:pt x="12" y="1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7373600" y="5997575"/>
              <a:ext cx="371475" cy="265113"/>
            </a:xfrm>
            <a:custGeom>
              <a:avLst/>
              <a:gdLst>
                <a:gd name="T0" fmla="*/ 43 w 234"/>
                <a:gd name="T1" fmla="*/ 27 h 167"/>
                <a:gd name="T2" fmla="*/ 29 w 234"/>
                <a:gd name="T3" fmla="*/ 30 h 167"/>
                <a:gd name="T4" fmla="*/ 84 w 234"/>
                <a:gd name="T5" fmla="*/ 82 h 167"/>
                <a:gd name="T6" fmla="*/ 86 w 234"/>
                <a:gd name="T7" fmla="*/ 83 h 167"/>
                <a:gd name="T8" fmla="*/ 89 w 234"/>
                <a:gd name="T9" fmla="*/ 85 h 167"/>
                <a:gd name="T10" fmla="*/ 92 w 234"/>
                <a:gd name="T11" fmla="*/ 85 h 167"/>
                <a:gd name="T12" fmla="*/ 96 w 234"/>
                <a:gd name="T13" fmla="*/ 82 h 167"/>
                <a:gd name="T14" fmla="*/ 97 w 234"/>
                <a:gd name="T15" fmla="*/ 80 h 167"/>
                <a:gd name="T16" fmla="*/ 98 w 234"/>
                <a:gd name="T17" fmla="*/ 76 h 167"/>
                <a:gd name="T18" fmla="*/ 97 w 234"/>
                <a:gd name="T19" fmla="*/ 72 h 167"/>
                <a:gd name="T20" fmla="*/ 94 w 234"/>
                <a:gd name="T21" fmla="*/ 68 h 167"/>
                <a:gd name="T22" fmla="*/ 92 w 234"/>
                <a:gd name="T23" fmla="*/ 64 h 167"/>
                <a:gd name="T24" fmla="*/ 81 w 234"/>
                <a:gd name="T25" fmla="*/ 51 h 167"/>
                <a:gd name="T26" fmla="*/ 69 w 234"/>
                <a:gd name="T27" fmla="*/ 40 h 167"/>
                <a:gd name="T28" fmla="*/ 56 w 234"/>
                <a:gd name="T29" fmla="*/ 31 h 167"/>
                <a:gd name="T30" fmla="*/ 43 w 234"/>
                <a:gd name="T31" fmla="*/ 27 h 167"/>
                <a:gd name="T32" fmla="*/ 22 w 234"/>
                <a:gd name="T33" fmla="*/ 0 h 167"/>
                <a:gd name="T34" fmla="*/ 33 w 234"/>
                <a:gd name="T35" fmla="*/ 1 h 167"/>
                <a:gd name="T36" fmla="*/ 43 w 234"/>
                <a:gd name="T37" fmla="*/ 4 h 167"/>
                <a:gd name="T38" fmla="*/ 64 w 234"/>
                <a:gd name="T39" fmla="*/ 11 h 167"/>
                <a:gd name="T40" fmla="*/ 85 w 234"/>
                <a:gd name="T41" fmla="*/ 22 h 167"/>
                <a:gd name="T42" fmla="*/ 103 w 234"/>
                <a:gd name="T43" fmla="*/ 36 h 167"/>
                <a:gd name="T44" fmla="*/ 115 w 234"/>
                <a:gd name="T45" fmla="*/ 49 h 167"/>
                <a:gd name="T46" fmla="*/ 122 w 234"/>
                <a:gd name="T47" fmla="*/ 65 h 167"/>
                <a:gd name="T48" fmla="*/ 124 w 234"/>
                <a:gd name="T49" fmla="*/ 82 h 167"/>
                <a:gd name="T50" fmla="*/ 122 w 234"/>
                <a:gd name="T51" fmla="*/ 99 h 167"/>
                <a:gd name="T52" fmla="*/ 137 w 234"/>
                <a:gd name="T53" fmla="*/ 94 h 167"/>
                <a:gd name="T54" fmla="*/ 154 w 234"/>
                <a:gd name="T55" fmla="*/ 91 h 167"/>
                <a:gd name="T56" fmla="*/ 171 w 234"/>
                <a:gd name="T57" fmla="*/ 94 h 167"/>
                <a:gd name="T58" fmla="*/ 168 w 234"/>
                <a:gd name="T59" fmla="*/ 114 h 167"/>
                <a:gd name="T60" fmla="*/ 153 w 234"/>
                <a:gd name="T61" fmla="*/ 114 h 167"/>
                <a:gd name="T62" fmla="*/ 160 w 234"/>
                <a:gd name="T63" fmla="*/ 127 h 167"/>
                <a:gd name="T64" fmla="*/ 170 w 234"/>
                <a:gd name="T65" fmla="*/ 136 h 167"/>
                <a:gd name="T66" fmla="*/ 185 w 234"/>
                <a:gd name="T67" fmla="*/ 141 h 167"/>
                <a:gd name="T68" fmla="*/ 200 w 234"/>
                <a:gd name="T69" fmla="*/ 141 h 167"/>
                <a:gd name="T70" fmla="*/ 213 w 234"/>
                <a:gd name="T71" fmla="*/ 135 h 167"/>
                <a:gd name="T72" fmla="*/ 234 w 234"/>
                <a:gd name="T73" fmla="*/ 135 h 167"/>
                <a:gd name="T74" fmla="*/ 232 w 234"/>
                <a:gd name="T75" fmla="*/ 146 h 167"/>
                <a:gd name="T76" fmla="*/ 226 w 234"/>
                <a:gd name="T77" fmla="*/ 157 h 167"/>
                <a:gd name="T78" fmla="*/ 216 w 234"/>
                <a:gd name="T79" fmla="*/ 163 h 167"/>
                <a:gd name="T80" fmla="*/ 203 w 234"/>
                <a:gd name="T81" fmla="*/ 167 h 167"/>
                <a:gd name="T82" fmla="*/ 190 w 234"/>
                <a:gd name="T83" fmla="*/ 167 h 167"/>
                <a:gd name="T84" fmla="*/ 177 w 234"/>
                <a:gd name="T85" fmla="*/ 163 h 167"/>
                <a:gd name="T86" fmla="*/ 162 w 234"/>
                <a:gd name="T87" fmla="*/ 155 h 167"/>
                <a:gd name="T88" fmla="*/ 148 w 234"/>
                <a:gd name="T89" fmla="*/ 146 h 167"/>
                <a:gd name="T90" fmla="*/ 135 w 234"/>
                <a:gd name="T91" fmla="*/ 135 h 167"/>
                <a:gd name="T92" fmla="*/ 122 w 234"/>
                <a:gd name="T93" fmla="*/ 124 h 167"/>
                <a:gd name="T94" fmla="*/ 107 w 234"/>
                <a:gd name="T95" fmla="*/ 114 h 167"/>
                <a:gd name="T96" fmla="*/ 92 w 234"/>
                <a:gd name="T97" fmla="*/ 106 h 167"/>
                <a:gd name="T98" fmla="*/ 62 w 234"/>
                <a:gd name="T99" fmla="*/ 93 h 167"/>
                <a:gd name="T100" fmla="*/ 34 w 234"/>
                <a:gd name="T101" fmla="*/ 73 h 167"/>
                <a:gd name="T102" fmla="*/ 10 w 234"/>
                <a:gd name="T103" fmla="*/ 48 h 167"/>
                <a:gd name="T104" fmla="*/ 4 w 234"/>
                <a:gd name="T105" fmla="*/ 39 h 167"/>
                <a:gd name="T106" fmla="*/ 0 w 234"/>
                <a:gd name="T107" fmla="*/ 27 h 167"/>
                <a:gd name="T108" fmla="*/ 0 w 234"/>
                <a:gd name="T109" fmla="*/ 17 h 167"/>
                <a:gd name="T110" fmla="*/ 4 w 234"/>
                <a:gd name="T111" fmla="*/ 7 h 167"/>
                <a:gd name="T112" fmla="*/ 12 w 234"/>
                <a:gd name="T113" fmla="*/ 2 h 167"/>
                <a:gd name="T114" fmla="*/ 22 w 234"/>
                <a:gd name="T11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4" h="167">
                  <a:moveTo>
                    <a:pt x="43" y="27"/>
                  </a:moveTo>
                  <a:lnTo>
                    <a:pt x="29" y="30"/>
                  </a:lnTo>
                  <a:lnTo>
                    <a:pt x="84" y="82"/>
                  </a:lnTo>
                  <a:lnTo>
                    <a:pt x="86" y="83"/>
                  </a:lnTo>
                  <a:lnTo>
                    <a:pt x="89" y="85"/>
                  </a:lnTo>
                  <a:lnTo>
                    <a:pt x="92" y="85"/>
                  </a:lnTo>
                  <a:lnTo>
                    <a:pt x="96" y="82"/>
                  </a:lnTo>
                  <a:lnTo>
                    <a:pt x="97" y="80"/>
                  </a:lnTo>
                  <a:lnTo>
                    <a:pt x="98" y="76"/>
                  </a:lnTo>
                  <a:lnTo>
                    <a:pt x="97" y="72"/>
                  </a:lnTo>
                  <a:lnTo>
                    <a:pt x="94" y="68"/>
                  </a:lnTo>
                  <a:lnTo>
                    <a:pt x="92" y="64"/>
                  </a:lnTo>
                  <a:lnTo>
                    <a:pt x="81" y="51"/>
                  </a:lnTo>
                  <a:lnTo>
                    <a:pt x="69" y="40"/>
                  </a:lnTo>
                  <a:lnTo>
                    <a:pt x="56" y="31"/>
                  </a:lnTo>
                  <a:lnTo>
                    <a:pt x="43" y="27"/>
                  </a:lnTo>
                  <a:close/>
                  <a:moveTo>
                    <a:pt x="22" y="0"/>
                  </a:moveTo>
                  <a:lnTo>
                    <a:pt x="33" y="1"/>
                  </a:lnTo>
                  <a:lnTo>
                    <a:pt x="43" y="4"/>
                  </a:lnTo>
                  <a:lnTo>
                    <a:pt x="64" y="11"/>
                  </a:lnTo>
                  <a:lnTo>
                    <a:pt x="85" y="22"/>
                  </a:lnTo>
                  <a:lnTo>
                    <a:pt x="103" y="36"/>
                  </a:lnTo>
                  <a:lnTo>
                    <a:pt x="115" y="49"/>
                  </a:lnTo>
                  <a:lnTo>
                    <a:pt x="122" y="65"/>
                  </a:lnTo>
                  <a:lnTo>
                    <a:pt x="124" y="82"/>
                  </a:lnTo>
                  <a:lnTo>
                    <a:pt x="122" y="99"/>
                  </a:lnTo>
                  <a:lnTo>
                    <a:pt x="137" y="94"/>
                  </a:lnTo>
                  <a:lnTo>
                    <a:pt x="154" y="91"/>
                  </a:lnTo>
                  <a:lnTo>
                    <a:pt x="171" y="94"/>
                  </a:lnTo>
                  <a:lnTo>
                    <a:pt x="168" y="114"/>
                  </a:lnTo>
                  <a:lnTo>
                    <a:pt x="153" y="114"/>
                  </a:lnTo>
                  <a:lnTo>
                    <a:pt x="160" y="127"/>
                  </a:lnTo>
                  <a:lnTo>
                    <a:pt x="170" y="136"/>
                  </a:lnTo>
                  <a:lnTo>
                    <a:pt x="185" y="141"/>
                  </a:lnTo>
                  <a:lnTo>
                    <a:pt x="200" y="141"/>
                  </a:lnTo>
                  <a:lnTo>
                    <a:pt x="213" y="135"/>
                  </a:lnTo>
                  <a:lnTo>
                    <a:pt x="234" y="135"/>
                  </a:lnTo>
                  <a:lnTo>
                    <a:pt x="232" y="146"/>
                  </a:lnTo>
                  <a:lnTo>
                    <a:pt x="226" y="157"/>
                  </a:lnTo>
                  <a:lnTo>
                    <a:pt x="216" y="163"/>
                  </a:lnTo>
                  <a:lnTo>
                    <a:pt x="203" y="167"/>
                  </a:lnTo>
                  <a:lnTo>
                    <a:pt x="190" y="167"/>
                  </a:lnTo>
                  <a:lnTo>
                    <a:pt x="177" y="163"/>
                  </a:lnTo>
                  <a:lnTo>
                    <a:pt x="162" y="155"/>
                  </a:lnTo>
                  <a:lnTo>
                    <a:pt x="148" y="146"/>
                  </a:lnTo>
                  <a:lnTo>
                    <a:pt x="135" y="135"/>
                  </a:lnTo>
                  <a:lnTo>
                    <a:pt x="122" y="124"/>
                  </a:lnTo>
                  <a:lnTo>
                    <a:pt x="107" y="114"/>
                  </a:lnTo>
                  <a:lnTo>
                    <a:pt x="92" y="106"/>
                  </a:lnTo>
                  <a:lnTo>
                    <a:pt x="62" y="93"/>
                  </a:lnTo>
                  <a:lnTo>
                    <a:pt x="34" y="73"/>
                  </a:lnTo>
                  <a:lnTo>
                    <a:pt x="10" y="48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4" y="7"/>
                  </a:lnTo>
                  <a:lnTo>
                    <a:pt x="1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7640300" y="6146800"/>
              <a:ext cx="104775" cy="65088"/>
            </a:xfrm>
            <a:custGeom>
              <a:avLst/>
              <a:gdLst>
                <a:gd name="T0" fmla="*/ 3 w 66"/>
                <a:gd name="T1" fmla="*/ 0 h 41"/>
                <a:gd name="T2" fmla="*/ 30 w 66"/>
                <a:gd name="T3" fmla="*/ 6 h 41"/>
                <a:gd name="T4" fmla="*/ 53 w 66"/>
                <a:gd name="T5" fmla="*/ 18 h 41"/>
                <a:gd name="T6" fmla="*/ 61 w 66"/>
                <a:gd name="T7" fmla="*/ 23 h 41"/>
                <a:gd name="T8" fmla="*/ 65 w 66"/>
                <a:gd name="T9" fmla="*/ 31 h 41"/>
                <a:gd name="T10" fmla="*/ 66 w 66"/>
                <a:gd name="T11" fmla="*/ 41 h 41"/>
                <a:gd name="T12" fmla="*/ 45 w 66"/>
                <a:gd name="T13" fmla="*/ 41 h 41"/>
                <a:gd name="T14" fmla="*/ 23 w 66"/>
                <a:gd name="T15" fmla="*/ 27 h 41"/>
                <a:gd name="T16" fmla="*/ 0 w 66"/>
                <a:gd name="T17" fmla="*/ 20 h 41"/>
                <a:gd name="T18" fmla="*/ 3 w 66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41">
                  <a:moveTo>
                    <a:pt x="3" y="0"/>
                  </a:moveTo>
                  <a:lnTo>
                    <a:pt x="30" y="6"/>
                  </a:lnTo>
                  <a:lnTo>
                    <a:pt x="53" y="18"/>
                  </a:lnTo>
                  <a:lnTo>
                    <a:pt x="61" y="23"/>
                  </a:lnTo>
                  <a:lnTo>
                    <a:pt x="65" y="31"/>
                  </a:lnTo>
                  <a:lnTo>
                    <a:pt x="66" y="41"/>
                  </a:lnTo>
                  <a:lnTo>
                    <a:pt x="45" y="41"/>
                  </a:lnTo>
                  <a:lnTo>
                    <a:pt x="23" y="27"/>
                  </a:lnTo>
                  <a:lnTo>
                    <a:pt x="0" y="2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7651413" y="5783263"/>
              <a:ext cx="119063" cy="49213"/>
            </a:xfrm>
            <a:custGeom>
              <a:avLst/>
              <a:gdLst>
                <a:gd name="T0" fmla="*/ 28 w 75"/>
                <a:gd name="T1" fmla="*/ 0 h 31"/>
                <a:gd name="T2" fmla="*/ 55 w 75"/>
                <a:gd name="T3" fmla="*/ 1 h 31"/>
                <a:gd name="T4" fmla="*/ 61 w 75"/>
                <a:gd name="T5" fmla="*/ 2 h 31"/>
                <a:gd name="T6" fmla="*/ 64 w 75"/>
                <a:gd name="T7" fmla="*/ 4 h 31"/>
                <a:gd name="T8" fmla="*/ 68 w 75"/>
                <a:gd name="T9" fmla="*/ 6 h 31"/>
                <a:gd name="T10" fmla="*/ 72 w 75"/>
                <a:gd name="T11" fmla="*/ 9 h 31"/>
                <a:gd name="T12" fmla="*/ 74 w 75"/>
                <a:gd name="T13" fmla="*/ 13 h 31"/>
                <a:gd name="T14" fmla="*/ 75 w 75"/>
                <a:gd name="T15" fmla="*/ 18 h 31"/>
                <a:gd name="T16" fmla="*/ 72 w 75"/>
                <a:gd name="T17" fmla="*/ 22 h 31"/>
                <a:gd name="T18" fmla="*/ 70 w 75"/>
                <a:gd name="T19" fmla="*/ 26 h 31"/>
                <a:gd name="T20" fmla="*/ 66 w 75"/>
                <a:gd name="T21" fmla="*/ 29 h 31"/>
                <a:gd name="T22" fmla="*/ 62 w 75"/>
                <a:gd name="T23" fmla="*/ 31 h 31"/>
                <a:gd name="T24" fmla="*/ 50 w 75"/>
                <a:gd name="T25" fmla="*/ 31 h 31"/>
                <a:gd name="T26" fmla="*/ 40 w 75"/>
                <a:gd name="T27" fmla="*/ 29 h 31"/>
                <a:gd name="T28" fmla="*/ 28 w 75"/>
                <a:gd name="T29" fmla="*/ 26 h 31"/>
                <a:gd name="T30" fmla="*/ 16 w 75"/>
                <a:gd name="T31" fmla="*/ 21 h 31"/>
                <a:gd name="T32" fmla="*/ 7 w 75"/>
                <a:gd name="T33" fmla="*/ 14 h 31"/>
                <a:gd name="T34" fmla="*/ 0 w 75"/>
                <a:gd name="T35" fmla="*/ 5 h 31"/>
                <a:gd name="T36" fmla="*/ 28 w 75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31">
                  <a:moveTo>
                    <a:pt x="28" y="0"/>
                  </a:moveTo>
                  <a:lnTo>
                    <a:pt x="55" y="1"/>
                  </a:lnTo>
                  <a:lnTo>
                    <a:pt x="61" y="2"/>
                  </a:lnTo>
                  <a:lnTo>
                    <a:pt x="64" y="4"/>
                  </a:lnTo>
                  <a:lnTo>
                    <a:pt x="68" y="6"/>
                  </a:lnTo>
                  <a:lnTo>
                    <a:pt x="72" y="9"/>
                  </a:lnTo>
                  <a:lnTo>
                    <a:pt x="74" y="13"/>
                  </a:lnTo>
                  <a:lnTo>
                    <a:pt x="75" y="18"/>
                  </a:lnTo>
                  <a:lnTo>
                    <a:pt x="72" y="22"/>
                  </a:lnTo>
                  <a:lnTo>
                    <a:pt x="70" y="26"/>
                  </a:lnTo>
                  <a:lnTo>
                    <a:pt x="66" y="29"/>
                  </a:lnTo>
                  <a:lnTo>
                    <a:pt x="62" y="31"/>
                  </a:lnTo>
                  <a:lnTo>
                    <a:pt x="50" y="31"/>
                  </a:lnTo>
                  <a:lnTo>
                    <a:pt x="40" y="29"/>
                  </a:lnTo>
                  <a:lnTo>
                    <a:pt x="28" y="26"/>
                  </a:lnTo>
                  <a:lnTo>
                    <a:pt x="16" y="21"/>
                  </a:lnTo>
                  <a:lnTo>
                    <a:pt x="7" y="14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7194213" y="4735513"/>
              <a:ext cx="615950" cy="1050925"/>
            </a:xfrm>
            <a:custGeom>
              <a:avLst/>
              <a:gdLst>
                <a:gd name="T0" fmla="*/ 281 w 388"/>
                <a:gd name="T1" fmla="*/ 9 h 662"/>
                <a:gd name="T2" fmla="*/ 304 w 388"/>
                <a:gd name="T3" fmla="*/ 18 h 662"/>
                <a:gd name="T4" fmla="*/ 328 w 388"/>
                <a:gd name="T5" fmla="*/ 17 h 662"/>
                <a:gd name="T6" fmla="*/ 358 w 388"/>
                <a:gd name="T7" fmla="*/ 14 h 662"/>
                <a:gd name="T8" fmla="*/ 381 w 388"/>
                <a:gd name="T9" fmla="*/ 33 h 662"/>
                <a:gd name="T10" fmla="*/ 388 w 388"/>
                <a:gd name="T11" fmla="*/ 61 h 662"/>
                <a:gd name="T12" fmla="*/ 373 w 388"/>
                <a:gd name="T13" fmla="*/ 88 h 662"/>
                <a:gd name="T14" fmla="*/ 352 w 388"/>
                <a:gd name="T15" fmla="*/ 99 h 662"/>
                <a:gd name="T16" fmla="*/ 334 w 388"/>
                <a:gd name="T17" fmla="*/ 115 h 662"/>
                <a:gd name="T18" fmla="*/ 322 w 388"/>
                <a:gd name="T19" fmla="*/ 139 h 662"/>
                <a:gd name="T20" fmla="*/ 177 w 388"/>
                <a:gd name="T21" fmla="*/ 488 h 662"/>
                <a:gd name="T22" fmla="*/ 159 w 388"/>
                <a:gd name="T23" fmla="*/ 550 h 662"/>
                <a:gd name="T24" fmla="*/ 157 w 388"/>
                <a:gd name="T25" fmla="*/ 605 h 662"/>
                <a:gd name="T26" fmla="*/ 154 w 388"/>
                <a:gd name="T27" fmla="*/ 639 h 662"/>
                <a:gd name="T28" fmla="*/ 140 w 388"/>
                <a:gd name="T29" fmla="*/ 657 h 662"/>
                <a:gd name="T30" fmla="*/ 116 w 388"/>
                <a:gd name="T31" fmla="*/ 662 h 662"/>
                <a:gd name="T32" fmla="*/ 87 w 388"/>
                <a:gd name="T33" fmla="*/ 649 h 662"/>
                <a:gd name="T34" fmla="*/ 42 w 388"/>
                <a:gd name="T35" fmla="*/ 631 h 662"/>
                <a:gd name="T36" fmla="*/ 12 w 388"/>
                <a:gd name="T37" fmla="*/ 610 h 662"/>
                <a:gd name="T38" fmla="*/ 0 w 388"/>
                <a:gd name="T39" fmla="*/ 583 h 662"/>
                <a:gd name="T40" fmla="*/ 8 w 388"/>
                <a:gd name="T41" fmla="*/ 558 h 662"/>
                <a:gd name="T42" fmla="*/ 29 w 388"/>
                <a:gd name="T43" fmla="*/ 545 h 662"/>
                <a:gd name="T44" fmla="*/ 50 w 388"/>
                <a:gd name="T45" fmla="*/ 533 h 662"/>
                <a:gd name="T46" fmla="*/ 66 w 388"/>
                <a:gd name="T47" fmla="*/ 508 h 662"/>
                <a:gd name="T48" fmla="*/ 232 w 388"/>
                <a:gd name="T49" fmla="*/ 108 h 662"/>
                <a:gd name="T50" fmla="*/ 239 w 388"/>
                <a:gd name="T51" fmla="*/ 72 h 662"/>
                <a:gd name="T52" fmla="*/ 228 w 388"/>
                <a:gd name="T53" fmla="*/ 42 h 662"/>
                <a:gd name="T54" fmla="*/ 254 w 388"/>
                <a:gd name="T55" fmla="*/ 42 h 662"/>
                <a:gd name="T56" fmla="*/ 269 w 388"/>
                <a:gd name="T57" fmla="*/ 52 h 662"/>
                <a:gd name="T58" fmla="*/ 279 w 388"/>
                <a:gd name="T59" fmla="*/ 70 h 662"/>
                <a:gd name="T60" fmla="*/ 273 w 388"/>
                <a:gd name="T61" fmla="*/ 95 h 662"/>
                <a:gd name="T62" fmla="*/ 89 w 388"/>
                <a:gd name="T63" fmla="*/ 537 h 662"/>
                <a:gd name="T64" fmla="*/ 83 w 388"/>
                <a:gd name="T65" fmla="*/ 548 h 662"/>
                <a:gd name="T66" fmla="*/ 61 w 388"/>
                <a:gd name="T67" fmla="*/ 562 h 662"/>
                <a:gd name="T68" fmla="*/ 41 w 388"/>
                <a:gd name="T69" fmla="*/ 572 h 662"/>
                <a:gd name="T70" fmla="*/ 32 w 388"/>
                <a:gd name="T71" fmla="*/ 589 h 662"/>
                <a:gd name="T72" fmla="*/ 42 w 388"/>
                <a:gd name="T73" fmla="*/ 603 h 662"/>
                <a:gd name="T74" fmla="*/ 63 w 388"/>
                <a:gd name="T75" fmla="*/ 605 h 662"/>
                <a:gd name="T76" fmla="*/ 83 w 388"/>
                <a:gd name="T77" fmla="*/ 602 h 662"/>
                <a:gd name="T78" fmla="*/ 99 w 388"/>
                <a:gd name="T79" fmla="*/ 609 h 662"/>
                <a:gd name="T80" fmla="*/ 103 w 388"/>
                <a:gd name="T81" fmla="*/ 622 h 662"/>
                <a:gd name="T82" fmla="*/ 108 w 388"/>
                <a:gd name="T83" fmla="*/ 635 h 662"/>
                <a:gd name="T84" fmla="*/ 123 w 388"/>
                <a:gd name="T85" fmla="*/ 635 h 662"/>
                <a:gd name="T86" fmla="*/ 131 w 388"/>
                <a:gd name="T87" fmla="*/ 615 h 662"/>
                <a:gd name="T88" fmla="*/ 123 w 388"/>
                <a:gd name="T89" fmla="*/ 588 h 662"/>
                <a:gd name="T90" fmla="*/ 118 w 388"/>
                <a:gd name="T91" fmla="*/ 558 h 662"/>
                <a:gd name="T92" fmla="*/ 126 w 388"/>
                <a:gd name="T93" fmla="*/ 530 h 662"/>
                <a:gd name="T94" fmla="*/ 303 w 388"/>
                <a:gd name="T95" fmla="*/ 98 h 662"/>
                <a:gd name="T96" fmla="*/ 316 w 388"/>
                <a:gd name="T97" fmla="*/ 82 h 662"/>
                <a:gd name="T98" fmla="*/ 339 w 388"/>
                <a:gd name="T99" fmla="*/ 73 h 662"/>
                <a:gd name="T100" fmla="*/ 355 w 388"/>
                <a:gd name="T101" fmla="*/ 63 h 662"/>
                <a:gd name="T102" fmla="*/ 355 w 388"/>
                <a:gd name="T103" fmla="*/ 48 h 662"/>
                <a:gd name="T104" fmla="*/ 346 w 388"/>
                <a:gd name="T105" fmla="*/ 43 h 662"/>
                <a:gd name="T106" fmla="*/ 305 w 388"/>
                <a:gd name="T107" fmla="*/ 46 h 662"/>
                <a:gd name="T108" fmla="*/ 267 w 388"/>
                <a:gd name="T109" fmla="*/ 31 h 662"/>
                <a:gd name="T110" fmla="*/ 260 w 388"/>
                <a:gd name="T111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8" h="662">
                  <a:moveTo>
                    <a:pt x="260" y="0"/>
                  </a:moveTo>
                  <a:lnTo>
                    <a:pt x="281" y="9"/>
                  </a:lnTo>
                  <a:lnTo>
                    <a:pt x="292" y="14"/>
                  </a:lnTo>
                  <a:lnTo>
                    <a:pt x="304" y="18"/>
                  </a:lnTo>
                  <a:lnTo>
                    <a:pt x="317" y="19"/>
                  </a:lnTo>
                  <a:lnTo>
                    <a:pt x="328" y="17"/>
                  </a:lnTo>
                  <a:lnTo>
                    <a:pt x="343" y="13"/>
                  </a:lnTo>
                  <a:lnTo>
                    <a:pt x="358" y="14"/>
                  </a:lnTo>
                  <a:lnTo>
                    <a:pt x="372" y="21"/>
                  </a:lnTo>
                  <a:lnTo>
                    <a:pt x="381" y="33"/>
                  </a:lnTo>
                  <a:lnTo>
                    <a:pt x="388" y="46"/>
                  </a:lnTo>
                  <a:lnTo>
                    <a:pt x="388" y="61"/>
                  </a:lnTo>
                  <a:lnTo>
                    <a:pt x="383" y="76"/>
                  </a:lnTo>
                  <a:lnTo>
                    <a:pt x="373" y="88"/>
                  </a:lnTo>
                  <a:lnTo>
                    <a:pt x="363" y="94"/>
                  </a:lnTo>
                  <a:lnTo>
                    <a:pt x="352" y="99"/>
                  </a:lnTo>
                  <a:lnTo>
                    <a:pt x="342" y="106"/>
                  </a:lnTo>
                  <a:lnTo>
                    <a:pt x="334" y="115"/>
                  </a:lnTo>
                  <a:lnTo>
                    <a:pt x="328" y="127"/>
                  </a:lnTo>
                  <a:lnTo>
                    <a:pt x="322" y="139"/>
                  </a:lnTo>
                  <a:lnTo>
                    <a:pt x="189" y="458"/>
                  </a:lnTo>
                  <a:lnTo>
                    <a:pt x="177" y="488"/>
                  </a:lnTo>
                  <a:lnTo>
                    <a:pt x="167" y="518"/>
                  </a:lnTo>
                  <a:lnTo>
                    <a:pt x="159" y="550"/>
                  </a:lnTo>
                  <a:lnTo>
                    <a:pt x="156" y="581"/>
                  </a:lnTo>
                  <a:lnTo>
                    <a:pt x="157" y="605"/>
                  </a:lnTo>
                  <a:lnTo>
                    <a:pt x="157" y="628"/>
                  </a:lnTo>
                  <a:lnTo>
                    <a:pt x="154" y="639"/>
                  </a:lnTo>
                  <a:lnTo>
                    <a:pt x="148" y="649"/>
                  </a:lnTo>
                  <a:lnTo>
                    <a:pt x="140" y="657"/>
                  </a:lnTo>
                  <a:lnTo>
                    <a:pt x="130" y="662"/>
                  </a:lnTo>
                  <a:lnTo>
                    <a:pt x="116" y="662"/>
                  </a:lnTo>
                  <a:lnTo>
                    <a:pt x="101" y="656"/>
                  </a:lnTo>
                  <a:lnTo>
                    <a:pt x="87" y="649"/>
                  </a:lnTo>
                  <a:lnTo>
                    <a:pt x="65" y="640"/>
                  </a:lnTo>
                  <a:lnTo>
                    <a:pt x="42" y="631"/>
                  </a:lnTo>
                  <a:lnTo>
                    <a:pt x="21" y="619"/>
                  </a:lnTo>
                  <a:lnTo>
                    <a:pt x="12" y="610"/>
                  </a:lnTo>
                  <a:lnTo>
                    <a:pt x="4" y="597"/>
                  </a:lnTo>
                  <a:lnTo>
                    <a:pt x="0" y="583"/>
                  </a:lnTo>
                  <a:lnTo>
                    <a:pt x="2" y="569"/>
                  </a:lnTo>
                  <a:lnTo>
                    <a:pt x="8" y="558"/>
                  </a:lnTo>
                  <a:lnTo>
                    <a:pt x="17" y="550"/>
                  </a:lnTo>
                  <a:lnTo>
                    <a:pt x="29" y="545"/>
                  </a:lnTo>
                  <a:lnTo>
                    <a:pt x="40" y="539"/>
                  </a:lnTo>
                  <a:lnTo>
                    <a:pt x="50" y="533"/>
                  </a:lnTo>
                  <a:lnTo>
                    <a:pt x="59" y="521"/>
                  </a:lnTo>
                  <a:lnTo>
                    <a:pt x="66" y="508"/>
                  </a:lnTo>
                  <a:lnTo>
                    <a:pt x="226" y="125"/>
                  </a:lnTo>
                  <a:lnTo>
                    <a:pt x="232" y="108"/>
                  </a:lnTo>
                  <a:lnTo>
                    <a:pt x="237" y="90"/>
                  </a:lnTo>
                  <a:lnTo>
                    <a:pt x="239" y="72"/>
                  </a:lnTo>
                  <a:lnTo>
                    <a:pt x="236" y="56"/>
                  </a:lnTo>
                  <a:lnTo>
                    <a:pt x="228" y="42"/>
                  </a:lnTo>
                  <a:lnTo>
                    <a:pt x="252" y="38"/>
                  </a:lnTo>
                  <a:lnTo>
                    <a:pt x="254" y="42"/>
                  </a:lnTo>
                  <a:lnTo>
                    <a:pt x="262" y="47"/>
                  </a:lnTo>
                  <a:lnTo>
                    <a:pt x="269" y="52"/>
                  </a:lnTo>
                  <a:lnTo>
                    <a:pt x="275" y="59"/>
                  </a:lnTo>
                  <a:lnTo>
                    <a:pt x="279" y="70"/>
                  </a:lnTo>
                  <a:lnTo>
                    <a:pt x="278" y="84"/>
                  </a:lnTo>
                  <a:lnTo>
                    <a:pt x="273" y="95"/>
                  </a:lnTo>
                  <a:lnTo>
                    <a:pt x="92" y="531"/>
                  </a:lnTo>
                  <a:lnTo>
                    <a:pt x="89" y="537"/>
                  </a:lnTo>
                  <a:lnTo>
                    <a:pt x="87" y="543"/>
                  </a:lnTo>
                  <a:lnTo>
                    <a:pt x="83" y="548"/>
                  </a:lnTo>
                  <a:lnTo>
                    <a:pt x="72" y="556"/>
                  </a:lnTo>
                  <a:lnTo>
                    <a:pt x="61" y="562"/>
                  </a:lnTo>
                  <a:lnTo>
                    <a:pt x="49" y="567"/>
                  </a:lnTo>
                  <a:lnTo>
                    <a:pt x="41" y="572"/>
                  </a:lnTo>
                  <a:lnTo>
                    <a:pt x="34" y="580"/>
                  </a:lnTo>
                  <a:lnTo>
                    <a:pt x="32" y="589"/>
                  </a:lnTo>
                  <a:lnTo>
                    <a:pt x="34" y="598"/>
                  </a:lnTo>
                  <a:lnTo>
                    <a:pt x="42" y="603"/>
                  </a:lnTo>
                  <a:lnTo>
                    <a:pt x="51" y="606"/>
                  </a:lnTo>
                  <a:lnTo>
                    <a:pt x="63" y="605"/>
                  </a:lnTo>
                  <a:lnTo>
                    <a:pt x="74" y="602"/>
                  </a:lnTo>
                  <a:lnTo>
                    <a:pt x="83" y="602"/>
                  </a:lnTo>
                  <a:lnTo>
                    <a:pt x="92" y="605"/>
                  </a:lnTo>
                  <a:lnTo>
                    <a:pt x="99" y="609"/>
                  </a:lnTo>
                  <a:lnTo>
                    <a:pt x="103" y="615"/>
                  </a:lnTo>
                  <a:lnTo>
                    <a:pt x="103" y="622"/>
                  </a:lnTo>
                  <a:lnTo>
                    <a:pt x="103" y="630"/>
                  </a:lnTo>
                  <a:lnTo>
                    <a:pt x="108" y="635"/>
                  </a:lnTo>
                  <a:lnTo>
                    <a:pt x="117" y="638"/>
                  </a:lnTo>
                  <a:lnTo>
                    <a:pt x="123" y="635"/>
                  </a:lnTo>
                  <a:lnTo>
                    <a:pt x="130" y="626"/>
                  </a:lnTo>
                  <a:lnTo>
                    <a:pt x="131" y="615"/>
                  </a:lnTo>
                  <a:lnTo>
                    <a:pt x="130" y="603"/>
                  </a:lnTo>
                  <a:lnTo>
                    <a:pt x="123" y="588"/>
                  </a:lnTo>
                  <a:lnTo>
                    <a:pt x="118" y="572"/>
                  </a:lnTo>
                  <a:lnTo>
                    <a:pt x="118" y="558"/>
                  </a:lnTo>
                  <a:lnTo>
                    <a:pt x="121" y="543"/>
                  </a:lnTo>
                  <a:lnTo>
                    <a:pt x="126" y="530"/>
                  </a:lnTo>
                  <a:lnTo>
                    <a:pt x="299" y="107"/>
                  </a:lnTo>
                  <a:lnTo>
                    <a:pt x="303" y="98"/>
                  </a:lnTo>
                  <a:lnTo>
                    <a:pt x="308" y="89"/>
                  </a:lnTo>
                  <a:lnTo>
                    <a:pt x="316" y="82"/>
                  </a:lnTo>
                  <a:lnTo>
                    <a:pt x="326" y="77"/>
                  </a:lnTo>
                  <a:lnTo>
                    <a:pt x="339" y="73"/>
                  </a:lnTo>
                  <a:lnTo>
                    <a:pt x="350" y="68"/>
                  </a:lnTo>
                  <a:lnTo>
                    <a:pt x="355" y="63"/>
                  </a:lnTo>
                  <a:lnTo>
                    <a:pt x="356" y="55"/>
                  </a:lnTo>
                  <a:lnTo>
                    <a:pt x="355" y="48"/>
                  </a:lnTo>
                  <a:lnTo>
                    <a:pt x="351" y="43"/>
                  </a:lnTo>
                  <a:lnTo>
                    <a:pt x="346" y="43"/>
                  </a:lnTo>
                  <a:lnTo>
                    <a:pt x="325" y="47"/>
                  </a:lnTo>
                  <a:lnTo>
                    <a:pt x="305" y="46"/>
                  </a:lnTo>
                  <a:lnTo>
                    <a:pt x="286" y="40"/>
                  </a:lnTo>
                  <a:lnTo>
                    <a:pt x="267" y="31"/>
                  </a:lnTo>
                  <a:lnTo>
                    <a:pt x="252" y="18"/>
                  </a:lnTo>
                  <a:lnTo>
                    <a:pt x="2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17487900" y="5705475"/>
              <a:ext cx="228600" cy="225425"/>
            </a:xfrm>
            <a:custGeom>
              <a:avLst/>
              <a:gdLst>
                <a:gd name="T0" fmla="*/ 48 w 144"/>
                <a:gd name="T1" fmla="*/ 102 h 142"/>
                <a:gd name="T2" fmla="*/ 44 w 144"/>
                <a:gd name="T3" fmla="*/ 105 h 142"/>
                <a:gd name="T4" fmla="*/ 43 w 144"/>
                <a:gd name="T5" fmla="*/ 112 h 142"/>
                <a:gd name="T6" fmla="*/ 47 w 144"/>
                <a:gd name="T7" fmla="*/ 117 h 142"/>
                <a:gd name="T8" fmla="*/ 54 w 144"/>
                <a:gd name="T9" fmla="*/ 119 h 142"/>
                <a:gd name="T10" fmla="*/ 60 w 144"/>
                <a:gd name="T11" fmla="*/ 121 h 142"/>
                <a:gd name="T12" fmla="*/ 90 w 144"/>
                <a:gd name="T13" fmla="*/ 122 h 142"/>
                <a:gd name="T14" fmla="*/ 80 w 144"/>
                <a:gd name="T15" fmla="*/ 106 h 142"/>
                <a:gd name="T16" fmla="*/ 51 w 144"/>
                <a:gd name="T17" fmla="*/ 101 h 142"/>
                <a:gd name="T18" fmla="*/ 38 w 144"/>
                <a:gd name="T19" fmla="*/ 57 h 142"/>
                <a:gd name="T20" fmla="*/ 43 w 144"/>
                <a:gd name="T21" fmla="*/ 71 h 142"/>
                <a:gd name="T22" fmla="*/ 64 w 144"/>
                <a:gd name="T23" fmla="*/ 68 h 142"/>
                <a:gd name="T24" fmla="*/ 52 w 144"/>
                <a:gd name="T25" fmla="*/ 54 h 142"/>
                <a:gd name="T26" fmla="*/ 82 w 144"/>
                <a:gd name="T27" fmla="*/ 24 h 142"/>
                <a:gd name="T28" fmla="*/ 76 w 144"/>
                <a:gd name="T29" fmla="*/ 27 h 142"/>
                <a:gd name="T30" fmla="*/ 73 w 144"/>
                <a:gd name="T31" fmla="*/ 33 h 142"/>
                <a:gd name="T32" fmla="*/ 76 w 144"/>
                <a:gd name="T33" fmla="*/ 36 h 142"/>
                <a:gd name="T34" fmla="*/ 88 w 144"/>
                <a:gd name="T35" fmla="*/ 30 h 142"/>
                <a:gd name="T36" fmla="*/ 90 w 144"/>
                <a:gd name="T37" fmla="*/ 24 h 142"/>
                <a:gd name="T38" fmla="*/ 140 w 144"/>
                <a:gd name="T39" fmla="*/ 0 h 142"/>
                <a:gd name="T40" fmla="*/ 141 w 144"/>
                <a:gd name="T41" fmla="*/ 17 h 142"/>
                <a:gd name="T42" fmla="*/ 128 w 144"/>
                <a:gd name="T43" fmla="*/ 30 h 142"/>
                <a:gd name="T44" fmla="*/ 103 w 144"/>
                <a:gd name="T45" fmla="*/ 38 h 142"/>
                <a:gd name="T46" fmla="*/ 89 w 144"/>
                <a:gd name="T47" fmla="*/ 55 h 142"/>
                <a:gd name="T48" fmla="*/ 82 w 144"/>
                <a:gd name="T49" fmla="*/ 75 h 142"/>
                <a:gd name="T50" fmla="*/ 71 w 144"/>
                <a:gd name="T51" fmla="*/ 88 h 142"/>
                <a:gd name="T52" fmla="*/ 132 w 144"/>
                <a:gd name="T53" fmla="*/ 109 h 142"/>
                <a:gd name="T54" fmla="*/ 130 w 144"/>
                <a:gd name="T55" fmla="*/ 129 h 142"/>
                <a:gd name="T56" fmla="*/ 107 w 144"/>
                <a:gd name="T57" fmla="*/ 140 h 142"/>
                <a:gd name="T58" fmla="*/ 58 w 144"/>
                <a:gd name="T59" fmla="*/ 136 h 142"/>
                <a:gd name="T60" fmla="*/ 20 w 144"/>
                <a:gd name="T61" fmla="*/ 121 h 142"/>
                <a:gd name="T62" fmla="*/ 10 w 144"/>
                <a:gd name="T63" fmla="*/ 109 h 142"/>
                <a:gd name="T64" fmla="*/ 22 w 144"/>
                <a:gd name="T65" fmla="*/ 100 h 142"/>
                <a:gd name="T66" fmla="*/ 37 w 144"/>
                <a:gd name="T67" fmla="*/ 87 h 142"/>
                <a:gd name="T68" fmla="*/ 17 w 144"/>
                <a:gd name="T69" fmla="*/ 84 h 142"/>
                <a:gd name="T70" fmla="*/ 3 w 144"/>
                <a:gd name="T71" fmla="*/ 70 h 142"/>
                <a:gd name="T72" fmla="*/ 3 w 144"/>
                <a:gd name="T73" fmla="*/ 50 h 142"/>
                <a:gd name="T74" fmla="*/ 9 w 144"/>
                <a:gd name="T75" fmla="*/ 44 h 142"/>
                <a:gd name="T76" fmla="*/ 42 w 144"/>
                <a:gd name="T77" fmla="*/ 24 h 142"/>
                <a:gd name="T78" fmla="*/ 106 w 144"/>
                <a:gd name="T7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4" h="142">
                  <a:moveTo>
                    <a:pt x="51" y="101"/>
                  </a:moveTo>
                  <a:lnTo>
                    <a:pt x="48" y="102"/>
                  </a:lnTo>
                  <a:lnTo>
                    <a:pt x="46" y="104"/>
                  </a:lnTo>
                  <a:lnTo>
                    <a:pt x="44" y="105"/>
                  </a:lnTo>
                  <a:lnTo>
                    <a:pt x="43" y="108"/>
                  </a:lnTo>
                  <a:lnTo>
                    <a:pt x="43" y="112"/>
                  </a:lnTo>
                  <a:lnTo>
                    <a:pt x="44" y="114"/>
                  </a:lnTo>
                  <a:lnTo>
                    <a:pt x="47" y="117"/>
                  </a:lnTo>
                  <a:lnTo>
                    <a:pt x="50" y="118"/>
                  </a:lnTo>
                  <a:lnTo>
                    <a:pt x="54" y="119"/>
                  </a:lnTo>
                  <a:lnTo>
                    <a:pt x="58" y="121"/>
                  </a:lnTo>
                  <a:lnTo>
                    <a:pt x="60" y="121"/>
                  </a:lnTo>
                  <a:lnTo>
                    <a:pt x="76" y="122"/>
                  </a:lnTo>
                  <a:lnTo>
                    <a:pt x="90" y="122"/>
                  </a:lnTo>
                  <a:lnTo>
                    <a:pt x="103" y="117"/>
                  </a:lnTo>
                  <a:lnTo>
                    <a:pt x="80" y="106"/>
                  </a:lnTo>
                  <a:lnTo>
                    <a:pt x="54" y="101"/>
                  </a:lnTo>
                  <a:lnTo>
                    <a:pt x="51" y="101"/>
                  </a:lnTo>
                  <a:close/>
                  <a:moveTo>
                    <a:pt x="52" y="54"/>
                  </a:moveTo>
                  <a:lnTo>
                    <a:pt x="38" y="57"/>
                  </a:lnTo>
                  <a:lnTo>
                    <a:pt x="25" y="64"/>
                  </a:lnTo>
                  <a:lnTo>
                    <a:pt x="43" y="71"/>
                  </a:lnTo>
                  <a:lnTo>
                    <a:pt x="63" y="70"/>
                  </a:lnTo>
                  <a:lnTo>
                    <a:pt x="64" y="68"/>
                  </a:lnTo>
                  <a:lnTo>
                    <a:pt x="67" y="58"/>
                  </a:lnTo>
                  <a:lnTo>
                    <a:pt x="52" y="54"/>
                  </a:lnTo>
                  <a:close/>
                  <a:moveTo>
                    <a:pt x="86" y="23"/>
                  </a:moveTo>
                  <a:lnTo>
                    <a:pt x="82" y="24"/>
                  </a:lnTo>
                  <a:lnTo>
                    <a:pt x="80" y="25"/>
                  </a:lnTo>
                  <a:lnTo>
                    <a:pt x="76" y="27"/>
                  </a:lnTo>
                  <a:lnTo>
                    <a:pt x="75" y="30"/>
                  </a:lnTo>
                  <a:lnTo>
                    <a:pt x="73" y="33"/>
                  </a:lnTo>
                  <a:lnTo>
                    <a:pt x="73" y="37"/>
                  </a:lnTo>
                  <a:lnTo>
                    <a:pt x="76" y="36"/>
                  </a:lnTo>
                  <a:lnTo>
                    <a:pt x="82" y="34"/>
                  </a:lnTo>
                  <a:lnTo>
                    <a:pt x="88" y="30"/>
                  </a:lnTo>
                  <a:lnTo>
                    <a:pt x="93" y="27"/>
                  </a:lnTo>
                  <a:lnTo>
                    <a:pt x="90" y="24"/>
                  </a:lnTo>
                  <a:lnTo>
                    <a:pt x="86" y="23"/>
                  </a:lnTo>
                  <a:close/>
                  <a:moveTo>
                    <a:pt x="140" y="0"/>
                  </a:moveTo>
                  <a:lnTo>
                    <a:pt x="144" y="8"/>
                  </a:lnTo>
                  <a:lnTo>
                    <a:pt x="141" y="17"/>
                  </a:lnTo>
                  <a:lnTo>
                    <a:pt x="136" y="25"/>
                  </a:lnTo>
                  <a:lnTo>
                    <a:pt x="128" y="30"/>
                  </a:lnTo>
                  <a:lnTo>
                    <a:pt x="115" y="34"/>
                  </a:lnTo>
                  <a:lnTo>
                    <a:pt x="103" y="38"/>
                  </a:lnTo>
                  <a:lnTo>
                    <a:pt x="93" y="46"/>
                  </a:lnTo>
                  <a:lnTo>
                    <a:pt x="89" y="55"/>
                  </a:lnTo>
                  <a:lnTo>
                    <a:pt x="85" y="64"/>
                  </a:lnTo>
                  <a:lnTo>
                    <a:pt x="82" y="75"/>
                  </a:lnTo>
                  <a:lnTo>
                    <a:pt x="78" y="83"/>
                  </a:lnTo>
                  <a:lnTo>
                    <a:pt x="71" y="88"/>
                  </a:lnTo>
                  <a:lnTo>
                    <a:pt x="102" y="95"/>
                  </a:lnTo>
                  <a:lnTo>
                    <a:pt x="132" y="109"/>
                  </a:lnTo>
                  <a:lnTo>
                    <a:pt x="133" y="119"/>
                  </a:lnTo>
                  <a:lnTo>
                    <a:pt x="130" y="129"/>
                  </a:lnTo>
                  <a:lnTo>
                    <a:pt x="122" y="135"/>
                  </a:lnTo>
                  <a:lnTo>
                    <a:pt x="107" y="140"/>
                  </a:lnTo>
                  <a:lnTo>
                    <a:pt x="92" y="142"/>
                  </a:lnTo>
                  <a:lnTo>
                    <a:pt x="58" y="136"/>
                  </a:lnTo>
                  <a:lnTo>
                    <a:pt x="26" y="126"/>
                  </a:lnTo>
                  <a:lnTo>
                    <a:pt x="20" y="121"/>
                  </a:lnTo>
                  <a:lnTo>
                    <a:pt x="13" y="116"/>
                  </a:lnTo>
                  <a:lnTo>
                    <a:pt x="10" y="109"/>
                  </a:lnTo>
                  <a:lnTo>
                    <a:pt x="13" y="102"/>
                  </a:lnTo>
                  <a:lnTo>
                    <a:pt x="22" y="100"/>
                  </a:lnTo>
                  <a:lnTo>
                    <a:pt x="31" y="95"/>
                  </a:lnTo>
                  <a:lnTo>
                    <a:pt x="37" y="87"/>
                  </a:lnTo>
                  <a:lnTo>
                    <a:pt x="26" y="87"/>
                  </a:lnTo>
                  <a:lnTo>
                    <a:pt x="17" y="84"/>
                  </a:lnTo>
                  <a:lnTo>
                    <a:pt x="8" y="78"/>
                  </a:lnTo>
                  <a:lnTo>
                    <a:pt x="3" y="70"/>
                  </a:lnTo>
                  <a:lnTo>
                    <a:pt x="0" y="59"/>
                  </a:lnTo>
                  <a:lnTo>
                    <a:pt x="3" y="50"/>
                  </a:lnTo>
                  <a:lnTo>
                    <a:pt x="7" y="46"/>
                  </a:lnTo>
                  <a:lnTo>
                    <a:pt x="9" y="44"/>
                  </a:lnTo>
                  <a:lnTo>
                    <a:pt x="13" y="41"/>
                  </a:lnTo>
                  <a:lnTo>
                    <a:pt x="42" y="24"/>
                  </a:lnTo>
                  <a:lnTo>
                    <a:pt x="73" y="11"/>
                  </a:lnTo>
                  <a:lnTo>
                    <a:pt x="106" y="3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7600613" y="4549775"/>
              <a:ext cx="184150" cy="165100"/>
            </a:xfrm>
            <a:custGeom>
              <a:avLst/>
              <a:gdLst>
                <a:gd name="T0" fmla="*/ 62 w 116"/>
                <a:gd name="T1" fmla="*/ 25 h 104"/>
                <a:gd name="T2" fmla="*/ 53 w 116"/>
                <a:gd name="T3" fmla="*/ 26 h 104"/>
                <a:gd name="T4" fmla="*/ 43 w 116"/>
                <a:gd name="T5" fmla="*/ 32 h 104"/>
                <a:gd name="T6" fmla="*/ 36 w 116"/>
                <a:gd name="T7" fmla="*/ 40 h 104"/>
                <a:gd name="T8" fmla="*/ 34 w 116"/>
                <a:gd name="T9" fmla="*/ 51 h 104"/>
                <a:gd name="T10" fmla="*/ 36 w 116"/>
                <a:gd name="T11" fmla="*/ 62 h 104"/>
                <a:gd name="T12" fmla="*/ 43 w 116"/>
                <a:gd name="T13" fmla="*/ 70 h 104"/>
                <a:gd name="T14" fmla="*/ 52 w 116"/>
                <a:gd name="T15" fmla="*/ 75 h 104"/>
                <a:gd name="T16" fmla="*/ 62 w 116"/>
                <a:gd name="T17" fmla="*/ 76 h 104"/>
                <a:gd name="T18" fmla="*/ 73 w 116"/>
                <a:gd name="T19" fmla="*/ 74 h 104"/>
                <a:gd name="T20" fmla="*/ 81 w 116"/>
                <a:gd name="T21" fmla="*/ 66 h 104"/>
                <a:gd name="T22" fmla="*/ 85 w 116"/>
                <a:gd name="T23" fmla="*/ 55 h 104"/>
                <a:gd name="T24" fmla="*/ 85 w 116"/>
                <a:gd name="T25" fmla="*/ 45 h 104"/>
                <a:gd name="T26" fmla="*/ 79 w 116"/>
                <a:gd name="T27" fmla="*/ 36 h 104"/>
                <a:gd name="T28" fmla="*/ 73 w 116"/>
                <a:gd name="T29" fmla="*/ 29 h 104"/>
                <a:gd name="T30" fmla="*/ 62 w 116"/>
                <a:gd name="T31" fmla="*/ 25 h 104"/>
                <a:gd name="T32" fmla="*/ 59 w 116"/>
                <a:gd name="T33" fmla="*/ 0 h 104"/>
                <a:gd name="T34" fmla="*/ 74 w 116"/>
                <a:gd name="T35" fmla="*/ 2 h 104"/>
                <a:gd name="T36" fmla="*/ 89 w 116"/>
                <a:gd name="T37" fmla="*/ 5 h 104"/>
                <a:gd name="T38" fmla="*/ 102 w 116"/>
                <a:gd name="T39" fmla="*/ 13 h 104"/>
                <a:gd name="T40" fmla="*/ 111 w 116"/>
                <a:gd name="T41" fmla="*/ 25 h 104"/>
                <a:gd name="T42" fmla="*/ 116 w 116"/>
                <a:gd name="T43" fmla="*/ 40 h 104"/>
                <a:gd name="T44" fmla="*/ 116 w 116"/>
                <a:gd name="T45" fmla="*/ 55 h 104"/>
                <a:gd name="T46" fmla="*/ 112 w 116"/>
                <a:gd name="T47" fmla="*/ 70 h 104"/>
                <a:gd name="T48" fmla="*/ 104 w 116"/>
                <a:gd name="T49" fmla="*/ 83 h 104"/>
                <a:gd name="T50" fmla="*/ 94 w 116"/>
                <a:gd name="T51" fmla="*/ 93 h 104"/>
                <a:gd name="T52" fmla="*/ 81 w 116"/>
                <a:gd name="T53" fmla="*/ 101 h 104"/>
                <a:gd name="T54" fmla="*/ 62 w 116"/>
                <a:gd name="T55" fmla="*/ 104 h 104"/>
                <a:gd name="T56" fmla="*/ 44 w 116"/>
                <a:gd name="T57" fmla="*/ 100 h 104"/>
                <a:gd name="T58" fmla="*/ 27 w 116"/>
                <a:gd name="T59" fmla="*/ 92 h 104"/>
                <a:gd name="T60" fmla="*/ 13 w 116"/>
                <a:gd name="T61" fmla="*/ 80 h 104"/>
                <a:gd name="T62" fmla="*/ 4 w 116"/>
                <a:gd name="T63" fmla="*/ 63 h 104"/>
                <a:gd name="T64" fmla="*/ 0 w 116"/>
                <a:gd name="T65" fmla="*/ 49 h 104"/>
                <a:gd name="T66" fmla="*/ 1 w 116"/>
                <a:gd name="T67" fmla="*/ 34 h 104"/>
                <a:gd name="T68" fmla="*/ 6 w 116"/>
                <a:gd name="T69" fmla="*/ 22 h 104"/>
                <a:gd name="T70" fmla="*/ 17 w 116"/>
                <a:gd name="T71" fmla="*/ 13 h 104"/>
                <a:gd name="T72" fmla="*/ 28 w 116"/>
                <a:gd name="T73" fmla="*/ 7 h 104"/>
                <a:gd name="T74" fmla="*/ 43 w 116"/>
                <a:gd name="T75" fmla="*/ 2 h 104"/>
                <a:gd name="T76" fmla="*/ 59 w 116"/>
                <a:gd name="T7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6" h="104">
                  <a:moveTo>
                    <a:pt x="62" y="25"/>
                  </a:moveTo>
                  <a:lnTo>
                    <a:pt x="53" y="26"/>
                  </a:lnTo>
                  <a:lnTo>
                    <a:pt x="43" y="32"/>
                  </a:lnTo>
                  <a:lnTo>
                    <a:pt x="36" y="40"/>
                  </a:lnTo>
                  <a:lnTo>
                    <a:pt x="34" y="51"/>
                  </a:lnTo>
                  <a:lnTo>
                    <a:pt x="36" y="62"/>
                  </a:lnTo>
                  <a:lnTo>
                    <a:pt x="43" y="70"/>
                  </a:lnTo>
                  <a:lnTo>
                    <a:pt x="52" y="75"/>
                  </a:lnTo>
                  <a:lnTo>
                    <a:pt x="62" y="76"/>
                  </a:lnTo>
                  <a:lnTo>
                    <a:pt x="73" y="74"/>
                  </a:lnTo>
                  <a:lnTo>
                    <a:pt x="81" y="66"/>
                  </a:lnTo>
                  <a:lnTo>
                    <a:pt x="85" y="55"/>
                  </a:lnTo>
                  <a:lnTo>
                    <a:pt x="85" y="45"/>
                  </a:lnTo>
                  <a:lnTo>
                    <a:pt x="79" y="36"/>
                  </a:lnTo>
                  <a:lnTo>
                    <a:pt x="73" y="29"/>
                  </a:lnTo>
                  <a:lnTo>
                    <a:pt x="62" y="25"/>
                  </a:lnTo>
                  <a:close/>
                  <a:moveTo>
                    <a:pt x="59" y="0"/>
                  </a:moveTo>
                  <a:lnTo>
                    <a:pt x="74" y="2"/>
                  </a:lnTo>
                  <a:lnTo>
                    <a:pt x="89" y="5"/>
                  </a:lnTo>
                  <a:lnTo>
                    <a:pt x="102" y="13"/>
                  </a:lnTo>
                  <a:lnTo>
                    <a:pt x="111" y="25"/>
                  </a:lnTo>
                  <a:lnTo>
                    <a:pt x="116" y="40"/>
                  </a:lnTo>
                  <a:lnTo>
                    <a:pt x="116" y="55"/>
                  </a:lnTo>
                  <a:lnTo>
                    <a:pt x="112" y="70"/>
                  </a:lnTo>
                  <a:lnTo>
                    <a:pt x="104" y="83"/>
                  </a:lnTo>
                  <a:lnTo>
                    <a:pt x="94" y="93"/>
                  </a:lnTo>
                  <a:lnTo>
                    <a:pt x="81" y="101"/>
                  </a:lnTo>
                  <a:lnTo>
                    <a:pt x="62" y="104"/>
                  </a:lnTo>
                  <a:lnTo>
                    <a:pt x="44" y="100"/>
                  </a:lnTo>
                  <a:lnTo>
                    <a:pt x="27" y="92"/>
                  </a:lnTo>
                  <a:lnTo>
                    <a:pt x="13" y="80"/>
                  </a:lnTo>
                  <a:lnTo>
                    <a:pt x="4" y="63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6" y="22"/>
                  </a:lnTo>
                  <a:lnTo>
                    <a:pt x="17" y="13"/>
                  </a:lnTo>
                  <a:lnTo>
                    <a:pt x="28" y="7"/>
                  </a:lnTo>
                  <a:lnTo>
                    <a:pt x="43" y="2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17448213" y="5911850"/>
              <a:ext cx="196850" cy="134938"/>
            </a:xfrm>
            <a:custGeom>
              <a:avLst/>
              <a:gdLst>
                <a:gd name="T0" fmla="*/ 25 w 124"/>
                <a:gd name="T1" fmla="*/ 17 h 85"/>
                <a:gd name="T2" fmla="*/ 35 w 124"/>
                <a:gd name="T3" fmla="*/ 31 h 85"/>
                <a:gd name="T4" fmla="*/ 49 w 124"/>
                <a:gd name="T5" fmla="*/ 43 h 85"/>
                <a:gd name="T6" fmla="*/ 64 w 124"/>
                <a:gd name="T7" fmla="*/ 52 h 85"/>
                <a:gd name="T8" fmla="*/ 81 w 124"/>
                <a:gd name="T9" fmla="*/ 60 h 85"/>
                <a:gd name="T10" fmla="*/ 85 w 124"/>
                <a:gd name="T11" fmla="*/ 61 h 85"/>
                <a:gd name="T12" fmla="*/ 88 w 124"/>
                <a:gd name="T13" fmla="*/ 63 h 85"/>
                <a:gd name="T14" fmla="*/ 92 w 124"/>
                <a:gd name="T15" fmla="*/ 63 h 85"/>
                <a:gd name="T16" fmla="*/ 96 w 124"/>
                <a:gd name="T17" fmla="*/ 61 h 85"/>
                <a:gd name="T18" fmla="*/ 98 w 124"/>
                <a:gd name="T19" fmla="*/ 60 h 85"/>
                <a:gd name="T20" fmla="*/ 101 w 124"/>
                <a:gd name="T21" fmla="*/ 59 h 85"/>
                <a:gd name="T22" fmla="*/ 79 w 124"/>
                <a:gd name="T23" fmla="*/ 39 h 85"/>
                <a:gd name="T24" fmla="*/ 52 w 124"/>
                <a:gd name="T25" fmla="*/ 26 h 85"/>
                <a:gd name="T26" fmla="*/ 25 w 124"/>
                <a:gd name="T27" fmla="*/ 17 h 85"/>
                <a:gd name="T28" fmla="*/ 15 w 124"/>
                <a:gd name="T29" fmla="*/ 0 h 85"/>
                <a:gd name="T30" fmla="*/ 26 w 124"/>
                <a:gd name="T31" fmla="*/ 0 h 85"/>
                <a:gd name="T32" fmla="*/ 38 w 124"/>
                <a:gd name="T33" fmla="*/ 3 h 85"/>
                <a:gd name="T34" fmla="*/ 69 w 124"/>
                <a:gd name="T35" fmla="*/ 17 h 85"/>
                <a:gd name="T36" fmla="*/ 101 w 124"/>
                <a:gd name="T37" fmla="*/ 34 h 85"/>
                <a:gd name="T38" fmla="*/ 110 w 124"/>
                <a:gd name="T39" fmla="*/ 41 h 85"/>
                <a:gd name="T40" fmla="*/ 118 w 124"/>
                <a:gd name="T41" fmla="*/ 48 h 85"/>
                <a:gd name="T42" fmla="*/ 123 w 124"/>
                <a:gd name="T43" fmla="*/ 58 h 85"/>
                <a:gd name="T44" fmla="*/ 124 w 124"/>
                <a:gd name="T45" fmla="*/ 67 h 85"/>
                <a:gd name="T46" fmla="*/ 122 w 124"/>
                <a:gd name="T47" fmla="*/ 77 h 85"/>
                <a:gd name="T48" fmla="*/ 115 w 124"/>
                <a:gd name="T49" fmla="*/ 82 h 85"/>
                <a:gd name="T50" fmla="*/ 107 w 124"/>
                <a:gd name="T51" fmla="*/ 85 h 85"/>
                <a:gd name="T52" fmla="*/ 98 w 124"/>
                <a:gd name="T53" fmla="*/ 85 h 85"/>
                <a:gd name="T54" fmla="*/ 88 w 124"/>
                <a:gd name="T55" fmla="*/ 84 h 85"/>
                <a:gd name="T56" fmla="*/ 79 w 124"/>
                <a:gd name="T57" fmla="*/ 80 h 85"/>
                <a:gd name="T58" fmla="*/ 52 w 124"/>
                <a:gd name="T59" fmla="*/ 67 h 85"/>
                <a:gd name="T60" fmla="*/ 29 w 124"/>
                <a:gd name="T61" fmla="*/ 48 h 85"/>
                <a:gd name="T62" fmla="*/ 7 w 124"/>
                <a:gd name="T63" fmla="*/ 29 h 85"/>
                <a:gd name="T64" fmla="*/ 4 w 124"/>
                <a:gd name="T65" fmla="*/ 25 h 85"/>
                <a:gd name="T66" fmla="*/ 1 w 124"/>
                <a:gd name="T67" fmla="*/ 21 h 85"/>
                <a:gd name="T68" fmla="*/ 0 w 124"/>
                <a:gd name="T69" fmla="*/ 17 h 85"/>
                <a:gd name="T70" fmla="*/ 0 w 124"/>
                <a:gd name="T71" fmla="*/ 12 h 85"/>
                <a:gd name="T72" fmla="*/ 3 w 124"/>
                <a:gd name="T73" fmla="*/ 8 h 85"/>
                <a:gd name="T74" fmla="*/ 5 w 124"/>
                <a:gd name="T75" fmla="*/ 4 h 85"/>
                <a:gd name="T76" fmla="*/ 9 w 124"/>
                <a:gd name="T77" fmla="*/ 1 h 85"/>
                <a:gd name="T78" fmla="*/ 15 w 124"/>
                <a:gd name="T7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85">
                  <a:moveTo>
                    <a:pt x="25" y="17"/>
                  </a:moveTo>
                  <a:lnTo>
                    <a:pt x="35" y="31"/>
                  </a:lnTo>
                  <a:lnTo>
                    <a:pt x="49" y="43"/>
                  </a:lnTo>
                  <a:lnTo>
                    <a:pt x="64" y="52"/>
                  </a:lnTo>
                  <a:lnTo>
                    <a:pt x="81" y="60"/>
                  </a:lnTo>
                  <a:lnTo>
                    <a:pt x="85" y="61"/>
                  </a:lnTo>
                  <a:lnTo>
                    <a:pt x="88" y="63"/>
                  </a:lnTo>
                  <a:lnTo>
                    <a:pt x="92" y="63"/>
                  </a:lnTo>
                  <a:lnTo>
                    <a:pt x="96" y="61"/>
                  </a:lnTo>
                  <a:lnTo>
                    <a:pt x="98" y="60"/>
                  </a:lnTo>
                  <a:lnTo>
                    <a:pt x="101" y="59"/>
                  </a:lnTo>
                  <a:lnTo>
                    <a:pt x="79" y="39"/>
                  </a:lnTo>
                  <a:lnTo>
                    <a:pt x="52" y="26"/>
                  </a:lnTo>
                  <a:lnTo>
                    <a:pt x="25" y="17"/>
                  </a:lnTo>
                  <a:close/>
                  <a:moveTo>
                    <a:pt x="15" y="0"/>
                  </a:moveTo>
                  <a:lnTo>
                    <a:pt x="26" y="0"/>
                  </a:lnTo>
                  <a:lnTo>
                    <a:pt x="38" y="3"/>
                  </a:lnTo>
                  <a:lnTo>
                    <a:pt x="69" y="17"/>
                  </a:lnTo>
                  <a:lnTo>
                    <a:pt x="101" y="34"/>
                  </a:lnTo>
                  <a:lnTo>
                    <a:pt x="110" y="41"/>
                  </a:lnTo>
                  <a:lnTo>
                    <a:pt x="118" y="48"/>
                  </a:lnTo>
                  <a:lnTo>
                    <a:pt x="123" y="58"/>
                  </a:lnTo>
                  <a:lnTo>
                    <a:pt x="124" y="67"/>
                  </a:lnTo>
                  <a:lnTo>
                    <a:pt x="122" y="77"/>
                  </a:lnTo>
                  <a:lnTo>
                    <a:pt x="115" y="82"/>
                  </a:lnTo>
                  <a:lnTo>
                    <a:pt x="107" y="85"/>
                  </a:lnTo>
                  <a:lnTo>
                    <a:pt x="98" y="85"/>
                  </a:lnTo>
                  <a:lnTo>
                    <a:pt x="88" y="84"/>
                  </a:lnTo>
                  <a:lnTo>
                    <a:pt x="79" y="80"/>
                  </a:lnTo>
                  <a:lnTo>
                    <a:pt x="52" y="67"/>
                  </a:lnTo>
                  <a:lnTo>
                    <a:pt x="29" y="48"/>
                  </a:lnTo>
                  <a:lnTo>
                    <a:pt x="7" y="29"/>
                  </a:lnTo>
                  <a:lnTo>
                    <a:pt x="4" y="25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5" y="4"/>
                  </a:lnTo>
                  <a:lnTo>
                    <a:pt x="9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7535525" y="4730750"/>
              <a:ext cx="71438" cy="71438"/>
            </a:xfrm>
            <a:custGeom>
              <a:avLst/>
              <a:gdLst>
                <a:gd name="T0" fmla="*/ 31 w 45"/>
                <a:gd name="T1" fmla="*/ 0 h 45"/>
                <a:gd name="T2" fmla="*/ 45 w 45"/>
                <a:gd name="T3" fmla="*/ 3 h 45"/>
                <a:gd name="T4" fmla="*/ 37 w 45"/>
                <a:gd name="T5" fmla="*/ 21 h 45"/>
                <a:gd name="T6" fmla="*/ 34 w 45"/>
                <a:gd name="T7" fmla="*/ 24 h 45"/>
                <a:gd name="T8" fmla="*/ 33 w 45"/>
                <a:gd name="T9" fmla="*/ 26 h 45"/>
                <a:gd name="T10" fmla="*/ 31 w 45"/>
                <a:gd name="T11" fmla="*/ 30 h 45"/>
                <a:gd name="T12" fmla="*/ 33 w 45"/>
                <a:gd name="T13" fmla="*/ 34 h 45"/>
                <a:gd name="T14" fmla="*/ 34 w 45"/>
                <a:gd name="T15" fmla="*/ 38 h 45"/>
                <a:gd name="T16" fmla="*/ 37 w 45"/>
                <a:gd name="T17" fmla="*/ 41 h 45"/>
                <a:gd name="T18" fmla="*/ 13 w 45"/>
                <a:gd name="T19" fmla="*/ 45 h 45"/>
                <a:gd name="T20" fmla="*/ 11 w 45"/>
                <a:gd name="T21" fmla="*/ 42 h 45"/>
                <a:gd name="T22" fmla="*/ 7 w 45"/>
                <a:gd name="T23" fmla="*/ 38 h 45"/>
                <a:gd name="T24" fmla="*/ 1 w 45"/>
                <a:gd name="T25" fmla="*/ 32 h 45"/>
                <a:gd name="T26" fmla="*/ 0 w 45"/>
                <a:gd name="T27" fmla="*/ 22 h 45"/>
                <a:gd name="T28" fmla="*/ 4 w 45"/>
                <a:gd name="T29" fmla="*/ 13 h 45"/>
                <a:gd name="T30" fmla="*/ 11 w 45"/>
                <a:gd name="T31" fmla="*/ 5 h 45"/>
                <a:gd name="T32" fmla="*/ 18 w 45"/>
                <a:gd name="T33" fmla="*/ 1 h 45"/>
                <a:gd name="T34" fmla="*/ 31 w 45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45">
                  <a:moveTo>
                    <a:pt x="31" y="0"/>
                  </a:moveTo>
                  <a:lnTo>
                    <a:pt x="45" y="3"/>
                  </a:lnTo>
                  <a:lnTo>
                    <a:pt x="37" y="21"/>
                  </a:lnTo>
                  <a:lnTo>
                    <a:pt x="34" y="24"/>
                  </a:lnTo>
                  <a:lnTo>
                    <a:pt x="33" y="26"/>
                  </a:lnTo>
                  <a:lnTo>
                    <a:pt x="31" y="30"/>
                  </a:lnTo>
                  <a:lnTo>
                    <a:pt x="33" y="34"/>
                  </a:lnTo>
                  <a:lnTo>
                    <a:pt x="34" y="38"/>
                  </a:lnTo>
                  <a:lnTo>
                    <a:pt x="37" y="41"/>
                  </a:lnTo>
                  <a:lnTo>
                    <a:pt x="13" y="45"/>
                  </a:lnTo>
                  <a:lnTo>
                    <a:pt x="11" y="42"/>
                  </a:lnTo>
                  <a:lnTo>
                    <a:pt x="7" y="38"/>
                  </a:lnTo>
                  <a:lnTo>
                    <a:pt x="1" y="32"/>
                  </a:lnTo>
                  <a:lnTo>
                    <a:pt x="0" y="22"/>
                  </a:lnTo>
                  <a:lnTo>
                    <a:pt x="4" y="13"/>
                  </a:lnTo>
                  <a:lnTo>
                    <a:pt x="11" y="5"/>
                  </a:lnTo>
                  <a:lnTo>
                    <a:pt x="18" y="1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6706850" y="4470400"/>
              <a:ext cx="846138" cy="266700"/>
            </a:xfrm>
            <a:custGeom>
              <a:avLst/>
              <a:gdLst>
                <a:gd name="T0" fmla="*/ 470 w 533"/>
                <a:gd name="T1" fmla="*/ 0 h 168"/>
                <a:gd name="T2" fmla="*/ 479 w 533"/>
                <a:gd name="T3" fmla="*/ 0 h 168"/>
                <a:gd name="T4" fmla="*/ 488 w 533"/>
                <a:gd name="T5" fmla="*/ 2 h 168"/>
                <a:gd name="T6" fmla="*/ 500 w 533"/>
                <a:gd name="T7" fmla="*/ 8 h 168"/>
                <a:gd name="T8" fmla="*/ 510 w 533"/>
                <a:gd name="T9" fmla="*/ 19 h 168"/>
                <a:gd name="T10" fmla="*/ 516 w 533"/>
                <a:gd name="T11" fmla="*/ 32 h 168"/>
                <a:gd name="T12" fmla="*/ 518 w 533"/>
                <a:gd name="T13" fmla="*/ 45 h 168"/>
                <a:gd name="T14" fmla="*/ 517 w 533"/>
                <a:gd name="T15" fmla="*/ 58 h 168"/>
                <a:gd name="T16" fmla="*/ 510 w 533"/>
                <a:gd name="T17" fmla="*/ 69 h 168"/>
                <a:gd name="T18" fmla="*/ 508 w 533"/>
                <a:gd name="T19" fmla="*/ 76 h 168"/>
                <a:gd name="T20" fmla="*/ 510 w 533"/>
                <a:gd name="T21" fmla="*/ 84 h 168"/>
                <a:gd name="T22" fmla="*/ 517 w 533"/>
                <a:gd name="T23" fmla="*/ 92 h 168"/>
                <a:gd name="T24" fmla="*/ 525 w 533"/>
                <a:gd name="T25" fmla="*/ 100 h 168"/>
                <a:gd name="T26" fmla="*/ 531 w 533"/>
                <a:gd name="T27" fmla="*/ 112 h 168"/>
                <a:gd name="T28" fmla="*/ 533 w 533"/>
                <a:gd name="T29" fmla="*/ 127 h 168"/>
                <a:gd name="T30" fmla="*/ 527 w 533"/>
                <a:gd name="T31" fmla="*/ 142 h 168"/>
                <a:gd name="T32" fmla="*/ 517 w 533"/>
                <a:gd name="T33" fmla="*/ 152 h 168"/>
                <a:gd name="T34" fmla="*/ 504 w 533"/>
                <a:gd name="T35" fmla="*/ 158 h 168"/>
                <a:gd name="T36" fmla="*/ 488 w 533"/>
                <a:gd name="T37" fmla="*/ 156 h 168"/>
                <a:gd name="T38" fmla="*/ 476 w 533"/>
                <a:gd name="T39" fmla="*/ 151 h 168"/>
                <a:gd name="T40" fmla="*/ 464 w 533"/>
                <a:gd name="T41" fmla="*/ 145 h 168"/>
                <a:gd name="T42" fmla="*/ 446 w 533"/>
                <a:gd name="T43" fmla="*/ 139 h 168"/>
                <a:gd name="T44" fmla="*/ 427 w 533"/>
                <a:gd name="T45" fmla="*/ 137 h 168"/>
                <a:gd name="T46" fmla="*/ 407 w 533"/>
                <a:gd name="T47" fmla="*/ 138 h 168"/>
                <a:gd name="T48" fmla="*/ 124 w 533"/>
                <a:gd name="T49" fmla="*/ 148 h 168"/>
                <a:gd name="T50" fmla="*/ 97 w 533"/>
                <a:gd name="T51" fmla="*/ 150 h 168"/>
                <a:gd name="T52" fmla="*/ 68 w 533"/>
                <a:gd name="T53" fmla="*/ 152 h 168"/>
                <a:gd name="T54" fmla="*/ 40 w 533"/>
                <a:gd name="T55" fmla="*/ 159 h 168"/>
                <a:gd name="T56" fmla="*/ 21 w 533"/>
                <a:gd name="T57" fmla="*/ 165 h 168"/>
                <a:gd name="T58" fmla="*/ 0 w 533"/>
                <a:gd name="T59" fmla="*/ 168 h 168"/>
                <a:gd name="T60" fmla="*/ 0 w 533"/>
                <a:gd name="T61" fmla="*/ 150 h 168"/>
                <a:gd name="T62" fmla="*/ 1 w 533"/>
                <a:gd name="T63" fmla="*/ 150 h 168"/>
                <a:gd name="T64" fmla="*/ 17 w 533"/>
                <a:gd name="T65" fmla="*/ 138 h 168"/>
                <a:gd name="T66" fmla="*/ 35 w 533"/>
                <a:gd name="T67" fmla="*/ 129 h 168"/>
                <a:gd name="T68" fmla="*/ 55 w 533"/>
                <a:gd name="T69" fmla="*/ 124 h 168"/>
                <a:gd name="T70" fmla="*/ 76 w 533"/>
                <a:gd name="T71" fmla="*/ 120 h 168"/>
                <a:gd name="T72" fmla="*/ 98 w 533"/>
                <a:gd name="T73" fmla="*/ 118 h 168"/>
                <a:gd name="T74" fmla="*/ 128 w 533"/>
                <a:gd name="T75" fmla="*/ 118 h 168"/>
                <a:gd name="T76" fmla="*/ 208 w 533"/>
                <a:gd name="T77" fmla="*/ 120 h 168"/>
                <a:gd name="T78" fmla="*/ 288 w 533"/>
                <a:gd name="T79" fmla="*/ 117 h 168"/>
                <a:gd name="T80" fmla="*/ 366 w 533"/>
                <a:gd name="T81" fmla="*/ 108 h 168"/>
                <a:gd name="T82" fmla="*/ 399 w 533"/>
                <a:gd name="T83" fmla="*/ 103 h 168"/>
                <a:gd name="T84" fmla="*/ 433 w 533"/>
                <a:gd name="T85" fmla="*/ 103 h 168"/>
                <a:gd name="T86" fmla="*/ 450 w 533"/>
                <a:gd name="T87" fmla="*/ 105 h 168"/>
                <a:gd name="T88" fmla="*/ 466 w 533"/>
                <a:gd name="T89" fmla="*/ 110 h 168"/>
                <a:gd name="T90" fmla="*/ 479 w 533"/>
                <a:gd name="T91" fmla="*/ 120 h 168"/>
                <a:gd name="T92" fmla="*/ 489 w 533"/>
                <a:gd name="T93" fmla="*/ 133 h 168"/>
                <a:gd name="T94" fmla="*/ 506 w 533"/>
                <a:gd name="T95" fmla="*/ 124 h 168"/>
                <a:gd name="T96" fmla="*/ 505 w 533"/>
                <a:gd name="T97" fmla="*/ 116 h 168"/>
                <a:gd name="T98" fmla="*/ 499 w 533"/>
                <a:gd name="T99" fmla="*/ 110 h 168"/>
                <a:gd name="T100" fmla="*/ 492 w 533"/>
                <a:gd name="T101" fmla="*/ 105 h 168"/>
                <a:gd name="T102" fmla="*/ 484 w 533"/>
                <a:gd name="T103" fmla="*/ 100 h 168"/>
                <a:gd name="T104" fmla="*/ 476 w 533"/>
                <a:gd name="T105" fmla="*/ 95 h 168"/>
                <a:gd name="T106" fmla="*/ 472 w 533"/>
                <a:gd name="T107" fmla="*/ 88 h 168"/>
                <a:gd name="T108" fmla="*/ 474 w 533"/>
                <a:gd name="T109" fmla="*/ 79 h 168"/>
                <a:gd name="T110" fmla="*/ 478 w 533"/>
                <a:gd name="T111" fmla="*/ 70 h 168"/>
                <a:gd name="T112" fmla="*/ 484 w 533"/>
                <a:gd name="T113" fmla="*/ 62 h 168"/>
                <a:gd name="T114" fmla="*/ 489 w 533"/>
                <a:gd name="T115" fmla="*/ 53 h 168"/>
                <a:gd name="T116" fmla="*/ 492 w 533"/>
                <a:gd name="T117" fmla="*/ 44 h 168"/>
                <a:gd name="T118" fmla="*/ 489 w 533"/>
                <a:gd name="T119" fmla="*/ 35 h 168"/>
                <a:gd name="T120" fmla="*/ 482 w 533"/>
                <a:gd name="T121" fmla="*/ 27 h 168"/>
                <a:gd name="T122" fmla="*/ 471 w 533"/>
                <a:gd name="T123" fmla="*/ 24 h 168"/>
                <a:gd name="T124" fmla="*/ 470 w 533"/>
                <a:gd name="T12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3" h="168">
                  <a:moveTo>
                    <a:pt x="470" y="0"/>
                  </a:moveTo>
                  <a:lnTo>
                    <a:pt x="479" y="0"/>
                  </a:lnTo>
                  <a:lnTo>
                    <a:pt x="488" y="2"/>
                  </a:lnTo>
                  <a:lnTo>
                    <a:pt x="500" y="8"/>
                  </a:lnTo>
                  <a:lnTo>
                    <a:pt x="510" y="19"/>
                  </a:lnTo>
                  <a:lnTo>
                    <a:pt x="516" y="32"/>
                  </a:lnTo>
                  <a:lnTo>
                    <a:pt x="518" y="45"/>
                  </a:lnTo>
                  <a:lnTo>
                    <a:pt x="517" y="58"/>
                  </a:lnTo>
                  <a:lnTo>
                    <a:pt x="510" y="69"/>
                  </a:lnTo>
                  <a:lnTo>
                    <a:pt x="508" y="76"/>
                  </a:lnTo>
                  <a:lnTo>
                    <a:pt x="510" y="84"/>
                  </a:lnTo>
                  <a:lnTo>
                    <a:pt x="517" y="92"/>
                  </a:lnTo>
                  <a:lnTo>
                    <a:pt x="525" y="100"/>
                  </a:lnTo>
                  <a:lnTo>
                    <a:pt x="531" y="112"/>
                  </a:lnTo>
                  <a:lnTo>
                    <a:pt x="533" y="127"/>
                  </a:lnTo>
                  <a:lnTo>
                    <a:pt x="527" y="142"/>
                  </a:lnTo>
                  <a:lnTo>
                    <a:pt x="517" y="152"/>
                  </a:lnTo>
                  <a:lnTo>
                    <a:pt x="504" y="158"/>
                  </a:lnTo>
                  <a:lnTo>
                    <a:pt x="488" y="156"/>
                  </a:lnTo>
                  <a:lnTo>
                    <a:pt x="476" y="151"/>
                  </a:lnTo>
                  <a:lnTo>
                    <a:pt x="464" y="145"/>
                  </a:lnTo>
                  <a:lnTo>
                    <a:pt x="446" y="139"/>
                  </a:lnTo>
                  <a:lnTo>
                    <a:pt x="427" y="137"/>
                  </a:lnTo>
                  <a:lnTo>
                    <a:pt x="407" y="138"/>
                  </a:lnTo>
                  <a:lnTo>
                    <a:pt x="124" y="148"/>
                  </a:lnTo>
                  <a:lnTo>
                    <a:pt x="97" y="150"/>
                  </a:lnTo>
                  <a:lnTo>
                    <a:pt x="68" y="152"/>
                  </a:lnTo>
                  <a:lnTo>
                    <a:pt x="40" y="159"/>
                  </a:lnTo>
                  <a:lnTo>
                    <a:pt x="21" y="165"/>
                  </a:lnTo>
                  <a:lnTo>
                    <a:pt x="0" y="168"/>
                  </a:lnTo>
                  <a:lnTo>
                    <a:pt x="0" y="150"/>
                  </a:lnTo>
                  <a:lnTo>
                    <a:pt x="1" y="150"/>
                  </a:lnTo>
                  <a:lnTo>
                    <a:pt x="17" y="138"/>
                  </a:lnTo>
                  <a:lnTo>
                    <a:pt x="35" y="129"/>
                  </a:lnTo>
                  <a:lnTo>
                    <a:pt x="55" y="124"/>
                  </a:lnTo>
                  <a:lnTo>
                    <a:pt x="76" y="120"/>
                  </a:lnTo>
                  <a:lnTo>
                    <a:pt x="98" y="118"/>
                  </a:lnTo>
                  <a:lnTo>
                    <a:pt x="128" y="118"/>
                  </a:lnTo>
                  <a:lnTo>
                    <a:pt x="208" y="120"/>
                  </a:lnTo>
                  <a:lnTo>
                    <a:pt x="288" y="117"/>
                  </a:lnTo>
                  <a:lnTo>
                    <a:pt x="366" y="108"/>
                  </a:lnTo>
                  <a:lnTo>
                    <a:pt x="399" y="103"/>
                  </a:lnTo>
                  <a:lnTo>
                    <a:pt x="433" y="103"/>
                  </a:lnTo>
                  <a:lnTo>
                    <a:pt x="450" y="105"/>
                  </a:lnTo>
                  <a:lnTo>
                    <a:pt x="466" y="110"/>
                  </a:lnTo>
                  <a:lnTo>
                    <a:pt x="479" y="120"/>
                  </a:lnTo>
                  <a:lnTo>
                    <a:pt x="489" y="133"/>
                  </a:lnTo>
                  <a:lnTo>
                    <a:pt x="506" y="124"/>
                  </a:lnTo>
                  <a:lnTo>
                    <a:pt x="505" y="116"/>
                  </a:lnTo>
                  <a:lnTo>
                    <a:pt x="499" y="110"/>
                  </a:lnTo>
                  <a:lnTo>
                    <a:pt x="492" y="105"/>
                  </a:lnTo>
                  <a:lnTo>
                    <a:pt x="484" y="100"/>
                  </a:lnTo>
                  <a:lnTo>
                    <a:pt x="476" y="95"/>
                  </a:lnTo>
                  <a:lnTo>
                    <a:pt x="472" y="88"/>
                  </a:lnTo>
                  <a:lnTo>
                    <a:pt x="474" y="79"/>
                  </a:lnTo>
                  <a:lnTo>
                    <a:pt x="478" y="70"/>
                  </a:lnTo>
                  <a:lnTo>
                    <a:pt x="484" y="62"/>
                  </a:lnTo>
                  <a:lnTo>
                    <a:pt x="489" y="53"/>
                  </a:lnTo>
                  <a:lnTo>
                    <a:pt x="492" y="44"/>
                  </a:lnTo>
                  <a:lnTo>
                    <a:pt x="489" y="35"/>
                  </a:lnTo>
                  <a:lnTo>
                    <a:pt x="482" y="27"/>
                  </a:lnTo>
                  <a:lnTo>
                    <a:pt x="471" y="24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7641888" y="928688"/>
              <a:ext cx="133350" cy="865188"/>
            </a:xfrm>
            <a:custGeom>
              <a:avLst/>
              <a:gdLst>
                <a:gd name="T0" fmla="*/ 17 w 84"/>
                <a:gd name="T1" fmla="*/ 0 h 545"/>
                <a:gd name="T2" fmla="*/ 39 w 84"/>
                <a:gd name="T3" fmla="*/ 5 h 545"/>
                <a:gd name="T4" fmla="*/ 35 w 84"/>
                <a:gd name="T5" fmla="*/ 17 h 545"/>
                <a:gd name="T6" fmla="*/ 31 w 84"/>
                <a:gd name="T7" fmla="*/ 32 h 545"/>
                <a:gd name="T8" fmla="*/ 29 w 84"/>
                <a:gd name="T9" fmla="*/ 45 h 545"/>
                <a:gd name="T10" fmla="*/ 29 w 84"/>
                <a:gd name="T11" fmla="*/ 59 h 545"/>
                <a:gd name="T12" fmla="*/ 42 w 84"/>
                <a:gd name="T13" fmla="*/ 168 h 545"/>
                <a:gd name="T14" fmla="*/ 51 w 84"/>
                <a:gd name="T15" fmla="*/ 275 h 545"/>
                <a:gd name="T16" fmla="*/ 55 w 84"/>
                <a:gd name="T17" fmla="*/ 385 h 545"/>
                <a:gd name="T18" fmla="*/ 55 w 84"/>
                <a:gd name="T19" fmla="*/ 406 h 545"/>
                <a:gd name="T20" fmla="*/ 57 w 84"/>
                <a:gd name="T21" fmla="*/ 426 h 545"/>
                <a:gd name="T22" fmla="*/ 61 w 84"/>
                <a:gd name="T23" fmla="*/ 447 h 545"/>
                <a:gd name="T24" fmla="*/ 68 w 84"/>
                <a:gd name="T25" fmla="*/ 462 h 545"/>
                <a:gd name="T26" fmla="*/ 74 w 84"/>
                <a:gd name="T27" fmla="*/ 478 h 545"/>
                <a:gd name="T28" fmla="*/ 81 w 84"/>
                <a:gd name="T29" fmla="*/ 494 h 545"/>
                <a:gd name="T30" fmla="*/ 84 w 84"/>
                <a:gd name="T31" fmla="*/ 509 h 545"/>
                <a:gd name="T32" fmla="*/ 81 w 84"/>
                <a:gd name="T33" fmla="*/ 524 h 545"/>
                <a:gd name="T34" fmla="*/ 74 w 84"/>
                <a:gd name="T35" fmla="*/ 536 h 545"/>
                <a:gd name="T36" fmla="*/ 65 w 84"/>
                <a:gd name="T37" fmla="*/ 545 h 545"/>
                <a:gd name="T38" fmla="*/ 50 w 84"/>
                <a:gd name="T39" fmla="*/ 529 h 545"/>
                <a:gd name="T40" fmla="*/ 55 w 84"/>
                <a:gd name="T41" fmla="*/ 520 h 545"/>
                <a:gd name="T42" fmla="*/ 56 w 84"/>
                <a:gd name="T43" fmla="*/ 509 h 545"/>
                <a:gd name="T44" fmla="*/ 53 w 84"/>
                <a:gd name="T45" fmla="*/ 498 h 545"/>
                <a:gd name="T46" fmla="*/ 50 w 84"/>
                <a:gd name="T47" fmla="*/ 487 h 545"/>
                <a:gd name="T48" fmla="*/ 44 w 84"/>
                <a:gd name="T49" fmla="*/ 477 h 545"/>
                <a:gd name="T50" fmla="*/ 35 w 84"/>
                <a:gd name="T51" fmla="*/ 454 h 545"/>
                <a:gd name="T52" fmla="*/ 31 w 84"/>
                <a:gd name="T53" fmla="*/ 431 h 545"/>
                <a:gd name="T54" fmla="*/ 29 w 84"/>
                <a:gd name="T55" fmla="*/ 407 h 545"/>
                <a:gd name="T56" fmla="*/ 29 w 84"/>
                <a:gd name="T57" fmla="*/ 365 h 545"/>
                <a:gd name="T58" fmla="*/ 25 w 84"/>
                <a:gd name="T59" fmla="*/ 271 h 545"/>
                <a:gd name="T60" fmla="*/ 17 w 84"/>
                <a:gd name="T61" fmla="*/ 177 h 545"/>
                <a:gd name="T62" fmla="*/ 4 w 84"/>
                <a:gd name="T63" fmla="*/ 84 h 545"/>
                <a:gd name="T64" fmla="*/ 1 w 84"/>
                <a:gd name="T65" fmla="*/ 67 h 545"/>
                <a:gd name="T66" fmla="*/ 0 w 84"/>
                <a:gd name="T67" fmla="*/ 49 h 545"/>
                <a:gd name="T68" fmla="*/ 1 w 84"/>
                <a:gd name="T69" fmla="*/ 32 h 545"/>
                <a:gd name="T70" fmla="*/ 6 w 84"/>
                <a:gd name="T71" fmla="*/ 16 h 545"/>
                <a:gd name="T72" fmla="*/ 16 w 84"/>
                <a:gd name="T73" fmla="*/ 3 h 545"/>
                <a:gd name="T74" fmla="*/ 17 w 84"/>
                <a:gd name="T75" fmla="*/ 1 h 545"/>
                <a:gd name="T76" fmla="*/ 17 w 84"/>
                <a:gd name="T7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" h="545">
                  <a:moveTo>
                    <a:pt x="17" y="0"/>
                  </a:moveTo>
                  <a:lnTo>
                    <a:pt x="39" y="5"/>
                  </a:lnTo>
                  <a:lnTo>
                    <a:pt x="35" y="17"/>
                  </a:lnTo>
                  <a:lnTo>
                    <a:pt x="31" y="32"/>
                  </a:lnTo>
                  <a:lnTo>
                    <a:pt x="29" y="45"/>
                  </a:lnTo>
                  <a:lnTo>
                    <a:pt x="29" y="59"/>
                  </a:lnTo>
                  <a:lnTo>
                    <a:pt x="42" y="168"/>
                  </a:lnTo>
                  <a:lnTo>
                    <a:pt x="51" y="275"/>
                  </a:lnTo>
                  <a:lnTo>
                    <a:pt x="55" y="385"/>
                  </a:lnTo>
                  <a:lnTo>
                    <a:pt x="55" y="406"/>
                  </a:lnTo>
                  <a:lnTo>
                    <a:pt x="57" y="426"/>
                  </a:lnTo>
                  <a:lnTo>
                    <a:pt x="61" y="447"/>
                  </a:lnTo>
                  <a:lnTo>
                    <a:pt x="68" y="462"/>
                  </a:lnTo>
                  <a:lnTo>
                    <a:pt x="74" y="478"/>
                  </a:lnTo>
                  <a:lnTo>
                    <a:pt x="81" y="494"/>
                  </a:lnTo>
                  <a:lnTo>
                    <a:pt x="84" y="509"/>
                  </a:lnTo>
                  <a:lnTo>
                    <a:pt x="81" y="524"/>
                  </a:lnTo>
                  <a:lnTo>
                    <a:pt x="74" y="536"/>
                  </a:lnTo>
                  <a:lnTo>
                    <a:pt x="65" y="545"/>
                  </a:lnTo>
                  <a:lnTo>
                    <a:pt x="50" y="529"/>
                  </a:lnTo>
                  <a:lnTo>
                    <a:pt x="55" y="520"/>
                  </a:lnTo>
                  <a:lnTo>
                    <a:pt x="56" y="509"/>
                  </a:lnTo>
                  <a:lnTo>
                    <a:pt x="53" y="498"/>
                  </a:lnTo>
                  <a:lnTo>
                    <a:pt x="50" y="487"/>
                  </a:lnTo>
                  <a:lnTo>
                    <a:pt x="44" y="477"/>
                  </a:lnTo>
                  <a:lnTo>
                    <a:pt x="35" y="454"/>
                  </a:lnTo>
                  <a:lnTo>
                    <a:pt x="31" y="431"/>
                  </a:lnTo>
                  <a:lnTo>
                    <a:pt x="29" y="407"/>
                  </a:lnTo>
                  <a:lnTo>
                    <a:pt x="29" y="365"/>
                  </a:lnTo>
                  <a:lnTo>
                    <a:pt x="25" y="271"/>
                  </a:lnTo>
                  <a:lnTo>
                    <a:pt x="17" y="177"/>
                  </a:lnTo>
                  <a:lnTo>
                    <a:pt x="4" y="84"/>
                  </a:lnTo>
                  <a:lnTo>
                    <a:pt x="1" y="67"/>
                  </a:lnTo>
                  <a:lnTo>
                    <a:pt x="0" y="49"/>
                  </a:lnTo>
                  <a:lnTo>
                    <a:pt x="1" y="32"/>
                  </a:lnTo>
                  <a:lnTo>
                    <a:pt x="6" y="16"/>
                  </a:lnTo>
                  <a:lnTo>
                    <a:pt x="16" y="3"/>
                  </a:lnTo>
                  <a:lnTo>
                    <a:pt x="17" y="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7781588" y="546100"/>
              <a:ext cx="69850" cy="88900"/>
            </a:xfrm>
            <a:custGeom>
              <a:avLst/>
              <a:gdLst>
                <a:gd name="T0" fmla="*/ 18 w 44"/>
                <a:gd name="T1" fmla="*/ 0 h 56"/>
                <a:gd name="T2" fmla="*/ 28 w 44"/>
                <a:gd name="T3" fmla="*/ 1 h 56"/>
                <a:gd name="T4" fmla="*/ 36 w 44"/>
                <a:gd name="T5" fmla="*/ 7 h 56"/>
                <a:gd name="T6" fmla="*/ 43 w 44"/>
                <a:gd name="T7" fmla="*/ 16 h 56"/>
                <a:gd name="T8" fmla="*/ 44 w 44"/>
                <a:gd name="T9" fmla="*/ 25 h 56"/>
                <a:gd name="T10" fmla="*/ 43 w 44"/>
                <a:gd name="T11" fmla="*/ 36 h 56"/>
                <a:gd name="T12" fmla="*/ 39 w 44"/>
                <a:gd name="T13" fmla="*/ 45 h 56"/>
                <a:gd name="T14" fmla="*/ 31 w 44"/>
                <a:gd name="T15" fmla="*/ 53 h 56"/>
                <a:gd name="T16" fmla="*/ 22 w 44"/>
                <a:gd name="T17" fmla="*/ 56 h 56"/>
                <a:gd name="T18" fmla="*/ 13 w 44"/>
                <a:gd name="T19" fmla="*/ 55 h 56"/>
                <a:gd name="T20" fmla="*/ 5 w 44"/>
                <a:gd name="T21" fmla="*/ 50 h 56"/>
                <a:gd name="T22" fmla="*/ 1 w 44"/>
                <a:gd name="T23" fmla="*/ 41 h 56"/>
                <a:gd name="T24" fmla="*/ 0 w 44"/>
                <a:gd name="T25" fmla="*/ 32 h 56"/>
                <a:gd name="T26" fmla="*/ 1 w 44"/>
                <a:gd name="T27" fmla="*/ 22 h 56"/>
                <a:gd name="T28" fmla="*/ 2 w 44"/>
                <a:gd name="T29" fmla="*/ 17 h 56"/>
                <a:gd name="T30" fmla="*/ 3 w 44"/>
                <a:gd name="T31" fmla="*/ 12 h 56"/>
                <a:gd name="T32" fmla="*/ 6 w 44"/>
                <a:gd name="T33" fmla="*/ 8 h 56"/>
                <a:gd name="T34" fmla="*/ 9 w 44"/>
                <a:gd name="T35" fmla="*/ 4 h 56"/>
                <a:gd name="T36" fmla="*/ 18 w 44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56">
                  <a:moveTo>
                    <a:pt x="18" y="0"/>
                  </a:moveTo>
                  <a:lnTo>
                    <a:pt x="28" y="1"/>
                  </a:lnTo>
                  <a:lnTo>
                    <a:pt x="36" y="7"/>
                  </a:lnTo>
                  <a:lnTo>
                    <a:pt x="43" y="16"/>
                  </a:lnTo>
                  <a:lnTo>
                    <a:pt x="44" y="25"/>
                  </a:lnTo>
                  <a:lnTo>
                    <a:pt x="43" y="36"/>
                  </a:lnTo>
                  <a:lnTo>
                    <a:pt x="39" y="45"/>
                  </a:lnTo>
                  <a:lnTo>
                    <a:pt x="31" y="53"/>
                  </a:lnTo>
                  <a:lnTo>
                    <a:pt x="22" y="56"/>
                  </a:lnTo>
                  <a:lnTo>
                    <a:pt x="13" y="55"/>
                  </a:lnTo>
                  <a:lnTo>
                    <a:pt x="5" y="50"/>
                  </a:lnTo>
                  <a:lnTo>
                    <a:pt x="1" y="41"/>
                  </a:lnTo>
                  <a:lnTo>
                    <a:pt x="0" y="32"/>
                  </a:lnTo>
                  <a:lnTo>
                    <a:pt x="1" y="22"/>
                  </a:lnTo>
                  <a:lnTo>
                    <a:pt x="2" y="17"/>
                  </a:lnTo>
                  <a:lnTo>
                    <a:pt x="3" y="12"/>
                  </a:lnTo>
                  <a:lnTo>
                    <a:pt x="6" y="8"/>
                  </a:lnTo>
                  <a:lnTo>
                    <a:pt x="9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6956088" y="1903413"/>
              <a:ext cx="785813" cy="825500"/>
            </a:xfrm>
            <a:custGeom>
              <a:avLst/>
              <a:gdLst>
                <a:gd name="T0" fmla="*/ 458 w 495"/>
                <a:gd name="T1" fmla="*/ 0 h 520"/>
                <a:gd name="T2" fmla="*/ 467 w 495"/>
                <a:gd name="T3" fmla="*/ 2 h 520"/>
                <a:gd name="T4" fmla="*/ 480 w 495"/>
                <a:gd name="T5" fmla="*/ 9 h 520"/>
                <a:gd name="T6" fmla="*/ 491 w 495"/>
                <a:gd name="T7" fmla="*/ 21 h 520"/>
                <a:gd name="T8" fmla="*/ 495 w 495"/>
                <a:gd name="T9" fmla="*/ 37 h 520"/>
                <a:gd name="T10" fmla="*/ 491 w 495"/>
                <a:gd name="T11" fmla="*/ 53 h 520"/>
                <a:gd name="T12" fmla="*/ 480 w 495"/>
                <a:gd name="T13" fmla="*/ 66 h 520"/>
                <a:gd name="T14" fmla="*/ 466 w 495"/>
                <a:gd name="T15" fmla="*/ 72 h 520"/>
                <a:gd name="T16" fmla="*/ 444 w 495"/>
                <a:gd name="T17" fmla="*/ 80 h 520"/>
                <a:gd name="T18" fmla="*/ 421 w 495"/>
                <a:gd name="T19" fmla="*/ 92 h 520"/>
                <a:gd name="T20" fmla="*/ 403 w 495"/>
                <a:gd name="T21" fmla="*/ 108 h 520"/>
                <a:gd name="T22" fmla="*/ 385 w 495"/>
                <a:gd name="T23" fmla="*/ 125 h 520"/>
                <a:gd name="T24" fmla="*/ 366 w 495"/>
                <a:gd name="T25" fmla="*/ 142 h 520"/>
                <a:gd name="T26" fmla="*/ 145 w 495"/>
                <a:gd name="T27" fmla="*/ 376 h 520"/>
                <a:gd name="T28" fmla="*/ 131 w 495"/>
                <a:gd name="T29" fmla="*/ 392 h 520"/>
                <a:gd name="T30" fmla="*/ 118 w 495"/>
                <a:gd name="T31" fmla="*/ 408 h 520"/>
                <a:gd name="T32" fmla="*/ 107 w 495"/>
                <a:gd name="T33" fmla="*/ 425 h 520"/>
                <a:gd name="T34" fmla="*/ 99 w 495"/>
                <a:gd name="T35" fmla="*/ 442 h 520"/>
                <a:gd name="T36" fmla="*/ 95 w 495"/>
                <a:gd name="T37" fmla="*/ 461 h 520"/>
                <a:gd name="T38" fmla="*/ 93 w 495"/>
                <a:gd name="T39" fmla="*/ 478 h 520"/>
                <a:gd name="T40" fmla="*/ 86 w 495"/>
                <a:gd name="T41" fmla="*/ 493 h 520"/>
                <a:gd name="T42" fmla="*/ 76 w 495"/>
                <a:gd name="T43" fmla="*/ 506 h 520"/>
                <a:gd name="T44" fmla="*/ 63 w 495"/>
                <a:gd name="T45" fmla="*/ 516 h 520"/>
                <a:gd name="T46" fmla="*/ 50 w 495"/>
                <a:gd name="T47" fmla="*/ 520 h 520"/>
                <a:gd name="T48" fmla="*/ 37 w 495"/>
                <a:gd name="T49" fmla="*/ 520 h 520"/>
                <a:gd name="T50" fmla="*/ 23 w 495"/>
                <a:gd name="T51" fmla="*/ 518 h 520"/>
                <a:gd name="T52" fmla="*/ 12 w 495"/>
                <a:gd name="T53" fmla="*/ 511 h 520"/>
                <a:gd name="T54" fmla="*/ 4 w 495"/>
                <a:gd name="T55" fmla="*/ 500 h 520"/>
                <a:gd name="T56" fmla="*/ 0 w 495"/>
                <a:gd name="T57" fmla="*/ 494 h 520"/>
                <a:gd name="T58" fmla="*/ 23 w 495"/>
                <a:gd name="T59" fmla="*/ 489 h 520"/>
                <a:gd name="T60" fmla="*/ 30 w 495"/>
                <a:gd name="T61" fmla="*/ 494 h 520"/>
                <a:gd name="T62" fmla="*/ 39 w 495"/>
                <a:gd name="T63" fmla="*/ 495 h 520"/>
                <a:gd name="T64" fmla="*/ 48 w 495"/>
                <a:gd name="T65" fmla="*/ 493 h 520"/>
                <a:gd name="T66" fmla="*/ 56 w 495"/>
                <a:gd name="T67" fmla="*/ 486 h 520"/>
                <a:gd name="T68" fmla="*/ 63 w 495"/>
                <a:gd name="T69" fmla="*/ 474 h 520"/>
                <a:gd name="T70" fmla="*/ 67 w 495"/>
                <a:gd name="T71" fmla="*/ 460 h 520"/>
                <a:gd name="T72" fmla="*/ 69 w 495"/>
                <a:gd name="T73" fmla="*/ 445 h 520"/>
                <a:gd name="T74" fmla="*/ 80 w 495"/>
                <a:gd name="T75" fmla="*/ 418 h 520"/>
                <a:gd name="T76" fmla="*/ 95 w 495"/>
                <a:gd name="T77" fmla="*/ 393 h 520"/>
                <a:gd name="T78" fmla="*/ 114 w 495"/>
                <a:gd name="T79" fmla="*/ 370 h 520"/>
                <a:gd name="T80" fmla="*/ 133 w 495"/>
                <a:gd name="T81" fmla="*/ 347 h 520"/>
                <a:gd name="T82" fmla="*/ 373 w 495"/>
                <a:gd name="T83" fmla="*/ 92 h 520"/>
                <a:gd name="T84" fmla="*/ 386 w 495"/>
                <a:gd name="T85" fmla="*/ 78 h 520"/>
                <a:gd name="T86" fmla="*/ 402 w 495"/>
                <a:gd name="T87" fmla="*/ 67 h 520"/>
                <a:gd name="T88" fmla="*/ 417 w 495"/>
                <a:gd name="T89" fmla="*/ 59 h 520"/>
                <a:gd name="T90" fmla="*/ 432 w 495"/>
                <a:gd name="T91" fmla="*/ 57 h 520"/>
                <a:gd name="T92" fmla="*/ 446 w 495"/>
                <a:gd name="T93" fmla="*/ 55 h 520"/>
                <a:gd name="T94" fmla="*/ 450 w 495"/>
                <a:gd name="T95" fmla="*/ 54 h 520"/>
                <a:gd name="T96" fmla="*/ 455 w 495"/>
                <a:gd name="T97" fmla="*/ 51 h 520"/>
                <a:gd name="T98" fmla="*/ 458 w 495"/>
                <a:gd name="T99" fmla="*/ 47 h 520"/>
                <a:gd name="T100" fmla="*/ 462 w 495"/>
                <a:gd name="T101" fmla="*/ 45 h 520"/>
                <a:gd name="T102" fmla="*/ 463 w 495"/>
                <a:gd name="T103" fmla="*/ 41 h 520"/>
                <a:gd name="T104" fmla="*/ 465 w 495"/>
                <a:gd name="T105" fmla="*/ 36 h 520"/>
                <a:gd name="T106" fmla="*/ 463 w 495"/>
                <a:gd name="T107" fmla="*/ 32 h 520"/>
                <a:gd name="T108" fmla="*/ 462 w 495"/>
                <a:gd name="T109" fmla="*/ 29 h 520"/>
                <a:gd name="T110" fmla="*/ 459 w 495"/>
                <a:gd name="T111" fmla="*/ 26 h 520"/>
                <a:gd name="T112" fmla="*/ 455 w 495"/>
                <a:gd name="T113" fmla="*/ 24 h 520"/>
                <a:gd name="T114" fmla="*/ 453 w 495"/>
                <a:gd name="T115" fmla="*/ 24 h 520"/>
                <a:gd name="T116" fmla="*/ 458 w 495"/>
                <a:gd name="T11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5" h="520">
                  <a:moveTo>
                    <a:pt x="458" y="0"/>
                  </a:moveTo>
                  <a:lnTo>
                    <a:pt x="467" y="2"/>
                  </a:lnTo>
                  <a:lnTo>
                    <a:pt x="480" y="9"/>
                  </a:lnTo>
                  <a:lnTo>
                    <a:pt x="491" y="21"/>
                  </a:lnTo>
                  <a:lnTo>
                    <a:pt x="495" y="37"/>
                  </a:lnTo>
                  <a:lnTo>
                    <a:pt x="491" y="53"/>
                  </a:lnTo>
                  <a:lnTo>
                    <a:pt x="480" y="66"/>
                  </a:lnTo>
                  <a:lnTo>
                    <a:pt x="466" y="72"/>
                  </a:lnTo>
                  <a:lnTo>
                    <a:pt x="444" y="80"/>
                  </a:lnTo>
                  <a:lnTo>
                    <a:pt x="421" y="92"/>
                  </a:lnTo>
                  <a:lnTo>
                    <a:pt x="403" y="108"/>
                  </a:lnTo>
                  <a:lnTo>
                    <a:pt x="385" y="125"/>
                  </a:lnTo>
                  <a:lnTo>
                    <a:pt x="366" y="142"/>
                  </a:lnTo>
                  <a:lnTo>
                    <a:pt x="145" y="376"/>
                  </a:lnTo>
                  <a:lnTo>
                    <a:pt x="131" y="392"/>
                  </a:lnTo>
                  <a:lnTo>
                    <a:pt x="118" y="408"/>
                  </a:lnTo>
                  <a:lnTo>
                    <a:pt x="107" y="425"/>
                  </a:lnTo>
                  <a:lnTo>
                    <a:pt x="99" y="442"/>
                  </a:lnTo>
                  <a:lnTo>
                    <a:pt x="95" y="461"/>
                  </a:lnTo>
                  <a:lnTo>
                    <a:pt x="93" y="478"/>
                  </a:lnTo>
                  <a:lnTo>
                    <a:pt x="86" y="493"/>
                  </a:lnTo>
                  <a:lnTo>
                    <a:pt x="76" y="506"/>
                  </a:lnTo>
                  <a:lnTo>
                    <a:pt x="63" y="516"/>
                  </a:lnTo>
                  <a:lnTo>
                    <a:pt x="50" y="520"/>
                  </a:lnTo>
                  <a:lnTo>
                    <a:pt x="37" y="520"/>
                  </a:lnTo>
                  <a:lnTo>
                    <a:pt x="23" y="518"/>
                  </a:lnTo>
                  <a:lnTo>
                    <a:pt x="12" y="511"/>
                  </a:lnTo>
                  <a:lnTo>
                    <a:pt x="4" y="500"/>
                  </a:lnTo>
                  <a:lnTo>
                    <a:pt x="0" y="494"/>
                  </a:lnTo>
                  <a:lnTo>
                    <a:pt x="23" y="489"/>
                  </a:lnTo>
                  <a:lnTo>
                    <a:pt x="30" y="494"/>
                  </a:lnTo>
                  <a:lnTo>
                    <a:pt x="39" y="495"/>
                  </a:lnTo>
                  <a:lnTo>
                    <a:pt x="48" y="493"/>
                  </a:lnTo>
                  <a:lnTo>
                    <a:pt x="56" y="486"/>
                  </a:lnTo>
                  <a:lnTo>
                    <a:pt x="63" y="474"/>
                  </a:lnTo>
                  <a:lnTo>
                    <a:pt x="67" y="460"/>
                  </a:lnTo>
                  <a:lnTo>
                    <a:pt x="69" y="445"/>
                  </a:lnTo>
                  <a:lnTo>
                    <a:pt x="80" y="418"/>
                  </a:lnTo>
                  <a:lnTo>
                    <a:pt x="95" y="393"/>
                  </a:lnTo>
                  <a:lnTo>
                    <a:pt x="114" y="370"/>
                  </a:lnTo>
                  <a:lnTo>
                    <a:pt x="133" y="347"/>
                  </a:lnTo>
                  <a:lnTo>
                    <a:pt x="373" y="92"/>
                  </a:lnTo>
                  <a:lnTo>
                    <a:pt x="386" y="78"/>
                  </a:lnTo>
                  <a:lnTo>
                    <a:pt x="402" y="67"/>
                  </a:lnTo>
                  <a:lnTo>
                    <a:pt x="417" y="59"/>
                  </a:lnTo>
                  <a:lnTo>
                    <a:pt x="432" y="57"/>
                  </a:lnTo>
                  <a:lnTo>
                    <a:pt x="446" y="55"/>
                  </a:lnTo>
                  <a:lnTo>
                    <a:pt x="450" y="54"/>
                  </a:lnTo>
                  <a:lnTo>
                    <a:pt x="455" y="51"/>
                  </a:lnTo>
                  <a:lnTo>
                    <a:pt x="458" y="47"/>
                  </a:lnTo>
                  <a:lnTo>
                    <a:pt x="462" y="45"/>
                  </a:lnTo>
                  <a:lnTo>
                    <a:pt x="463" y="41"/>
                  </a:lnTo>
                  <a:lnTo>
                    <a:pt x="465" y="36"/>
                  </a:lnTo>
                  <a:lnTo>
                    <a:pt x="463" y="32"/>
                  </a:lnTo>
                  <a:lnTo>
                    <a:pt x="462" y="29"/>
                  </a:lnTo>
                  <a:lnTo>
                    <a:pt x="459" y="26"/>
                  </a:lnTo>
                  <a:lnTo>
                    <a:pt x="455" y="24"/>
                  </a:lnTo>
                  <a:lnTo>
                    <a:pt x="453" y="24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7460913" y="914400"/>
              <a:ext cx="284163" cy="885825"/>
            </a:xfrm>
            <a:custGeom>
              <a:avLst/>
              <a:gdLst>
                <a:gd name="T0" fmla="*/ 52 w 179"/>
                <a:gd name="T1" fmla="*/ 22 h 558"/>
                <a:gd name="T2" fmla="*/ 37 w 179"/>
                <a:gd name="T3" fmla="*/ 26 h 558"/>
                <a:gd name="T4" fmla="*/ 26 w 179"/>
                <a:gd name="T5" fmla="*/ 44 h 558"/>
                <a:gd name="T6" fmla="*/ 35 w 179"/>
                <a:gd name="T7" fmla="*/ 61 h 558"/>
                <a:gd name="T8" fmla="*/ 56 w 179"/>
                <a:gd name="T9" fmla="*/ 65 h 558"/>
                <a:gd name="T10" fmla="*/ 80 w 179"/>
                <a:gd name="T11" fmla="*/ 71 h 558"/>
                <a:gd name="T12" fmla="*/ 94 w 179"/>
                <a:gd name="T13" fmla="*/ 89 h 558"/>
                <a:gd name="T14" fmla="*/ 101 w 179"/>
                <a:gd name="T15" fmla="*/ 115 h 558"/>
                <a:gd name="T16" fmla="*/ 124 w 179"/>
                <a:gd name="T17" fmla="*/ 415 h 558"/>
                <a:gd name="T18" fmla="*/ 126 w 179"/>
                <a:gd name="T19" fmla="*/ 437 h 558"/>
                <a:gd name="T20" fmla="*/ 119 w 179"/>
                <a:gd name="T21" fmla="*/ 477 h 558"/>
                <a:gd name="T22" fmla="*/ 102 w 179"/>
                <a:gd name="T23" fmla="*/ 501 h 558"/>
                <a:gd name="T24" fmla="*/ 92 w 179"/>
                <a:gd name="T25" fmla="*/ 518 h 558"/>
                <a:gd name="T26" fmla="*/ 93 w 179"/>
                <a:gd name="T27" fmla="*/ 526 h 558"/>
                <a:gd name="T28" fmla="*/ 98 w 179"/>
                <a:gd name="T29" fmla="*/ 532 h 558"/>
                <a:gd name="T30" fmla="*/ 103 w 179"/>
                <a:gd name="T31" fmla="*/ 534 h 558"/>
                <a:gd name="T32" fmla="*/ 110 w 179"/>
                <a:gd name="T33" fmla="*/ 532 h 558"/>
                <a:gd name="T34" fmla="*/ 132 w 179"/>
                <a:gd name="T35" fmla="*/ 521 h 558"/>
                <a:gd name="T36" fmla="*/ 156 w 179"/>
                <a:gd name="T37" fmla="*/ 528 h 558"/>
                <a:gd name="T38" fmla="*/ 179 w 179"/>
                <a:gd name="T39" fmla="*/ 554 h 558"/>
                <a:gd name="T40" fmla="*/ 156 w 179"/>
                <a:gd name="T41" fmla="*/ 555 h 558"/>
                <a:gd name="T42" fmla="*/ 131 w 179"/>
                <a:gd name="T43" fmla="*/ 551 h 558"/>
                <a:gd name="T44" fmla="*/ 105 w 179"/>
                <a:gd name="T45" fmla="*/ 555 h 558"/>
                <a:gd name="T46" fmla="*/ 81 w 179"/>
                <a:gd name="T47" fmla="*/ 550 h 558"/>
                <a:gd name="T48" fmla="*/ 71 w 179"/>
                <a:gd name="T49" fmla="*/ 532 h 558"/>
                <a:gd name="T50" fmla="*/ 73 w 179"/>
                <a:gd name="T51" fmla="*/ 509 h 558"/>
                <a:gd name="T52" fmla="*/ 90 w 179"/>
                <a:gd name="T53" fmla="*/ 470 h 558"/>
                <a:gd name="T54" fmla="*/ 95 w 179"/>
                <a:gd name="T55" fmla="*/ 423 h 558"/>
                <a:gd name="T56" fmla="*/ 85 w 179"/>
                <a:gd name="T57" fmla="*/ 223 h 558"/>
                <a:gd name="T58" fmla="*/ 67 w 179"/>
                <a:gd name="T59" fmla="*/ 111 h 558"/>
                <a:gd name="T60" fmla="*/ 55 w 179"/>
                <a:gd name="T61" fmla="*/ 93 h 558"/>
                <a:gd name="T62" fmla="*/ 27 w 179"/>
                <a:gd name="T63" fmla="*/ 88 h 558"/>
                <a:gd name="T64" fmla="*/ 4 w 179"/>
                <a:gd name="T65" fmla="*/ 65 h 558"/>
                <a:gd name="T66" fmla="*/ 3 w 179"/>
                <a:gd name="T67" fmla="*/ 33 h 558"/>
                <a:gd name="T68" fmla="*/ 22 w 179"/>
                <a:gd name="T69" fmla="*/ 9 h 558"/>
                <a:gd name="T70" fmla="*/ 52 w 179"/>
                <a:gd name="T7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558">
                  <a:moveTo>
                    <a:pt x="52" y="0"/>
                  </a:moveTo>
                  <a:lnTo>
                    <a:pt x="52" y="22"/>
                  </a:lnTo>
                  <a:lnTo>
                    <a:pt x="46" y="22"/>
                  </a:lnTo>
                  <a:lnTo>
                    <a:pt x="37" y="26"/>
                  </a:lnTo>
                  <a:lnTo>
                    <a:pt x="29" y="34"/>
                  </a:lnTo>
                  <a:lnTo>
                    <a:pt x="26" y="44"/>
                  </a:lnTo>
                  <a:lnTo>
                    <a:pt x="27" y="54"/>
                  </a:lnTo>
                  <a:lnTo>
                    <a:pt x="35" y="61"/>
                  </a:lnTo>
                  <a:lnTo>
                    <a:pt x="46" y="64"/>
                  </a:lnTo>
                  <a:lnTo>
                    <a:pt x="56" y="65"/>
                  </a:lnTo>
                  <a:lnTo>
                    <a:pt x="68" y="67"/>
                  </a:lnTo>
                  <a:lnTo>
                    <a:pt x="80" y="71"/>
                  </a:lnTo>
                  <a:lnTo>
                    <a:pt x="89" y="79"/>
                  </a:lnTo>
                  <a:lnTo>
                    <a:pt x="94" y="89"/>
                  </a:lnTo>
                  <a:lnTo>
                    <a:pt x="98" y="102"/>
                  </a:lnTo>
                  <a:lnTo>
                    <a:pt x="101" y="115"/>
                  </a:lnTo>
                  <a:lnTo>
                    <a:pt x="115" y="264"/>
                  </a:lnTo>
                  <a:lnTo>
                    <a:pt x="124" y="415"/>
                  </a:lnTo>
                  <a:lnTo>
                    <a:pt x="124" y="418"/>
                  </a:lnTo>
                  <a:lnTo>
                    <a:pt x="126" y="437"/>
                  </a:lnTo>
                  <a:lnTo>
                    <a:pt x="123" y="458"/>
                  </a:lnTo>
                  <a:lnTo>
                    <a:pt x="119" y="477"/>
                  </a:lnTo>
                  <a:lnTo>
                    <a:pt x="109" y="494"/>
                  </a:lnTo>
                  <a:lnTo>
                    <a:pt x="102" y="501"/>
                  </a:lnTo>
                  <a:lnTo>
                    <a:pt x="95" y="509"/>
                  </a:lnTo>
                  <a:lnTo>
                    <a:pt x="92" y="518"/>
                  </a:lnTo>
                  <a:lnTo>
                    <a:pt x="92" y="522"/>
                  </a:lnTo>
                  <a:lnTo>
                    <a:pt x="93" y="526"/>
                  </a:lnTo>
                  <a:lnTo>
                    <a:pt x="95" y="529"/>
                  </a:lnTo>
                  <a:lnTo>
                    <a:pt x="98" y="532"/>
                  </a:lnTo>
                  <a:lnTo>
                    <a:pt x="101" y="534"/>
                  </a:lnTo>
                  <a:lnTo>
                    <a:pt x="103" y="534"/>
                  </a:lnTo>
                  <a:lnTo>
                    <a:pt x="107" y="534"/>
                  </a:lnTo>
                  <a:lnTo>
                    <a:pt x="110" y="532"/>
                  </a:lnTo>
                  <a:lnTo>
                    <a:pt x="120" y="525"/>
                  </a:lnTo>
                  <a:lnTo>
                    <a:pt x="132" y="521"/>
                  </a:lnTo>
                  <a:lnTo>
                    <a:pt x="144" y="522"/>
                  </a:lnTo>
                  <a:lnTo>
                    <a:pt x="156" y="528"/>
                  </a:lnTo>
                  <a:lnTo>
                    <a:pt x="164" y="538"/>
                  </a:lnTo>
                  <a:lnTo>
                    <a:pt x="179" y="554"/>
                  </a:lnTo>
                  <a:lnTo>
                    <a:pt x="167" y="558"/>
                  </a:lnTo>
                  <a:lnTo>
                    <a:pt x="156" y="555"/>
                  </a:lnTo>
                  <a:lnTo>
                    <a:pt x="144" y="551"/>
                  </a:lnTo>
                  <a:lnTo>
                    <a:pt x="131" y="551"/>
                  </a:lnTo>
                  <a:lnTo>
                    <a:pt x="118" y="554"/>
                  </a:lnTo>
                  <a:lnTo>
                    <a:pt x="105" y="555"/>
                  </a:lnTo>
                  <a:lnTo>
                    <a:pt x="92" y="555"/>
                  </a:lnTo>
                  <a:lnTo>
                    <a:pt x="81" y="550"/>
                  </a:lnTo>
                  <a:lnTo>
                    <a:pt x="75" y="542"/>
                  </a:lnTo>
                  <a:lnTo>
                    <a:pt x="71" y="532"/>
                  </a:lnTo>
                  <a:lnTo>
                    <a:pt x="71" y="520"/>
                  </a:lnTo>
                  <a:lnTo>
                    <a:pt x="73" y="509"/>
                  </a:lnTo>
                  <a:lnTo>
                    <a:pt x="81" y="490"/>
                  </a:lnTo>
                  <a:lnTo>
                    <a:pt x="90" y="470"/>
                  </a:lnTo>
                  <a:lnTo>
                    <a:pt x="95" y="446"/>
                  </a:lnTo>
                  <a:lnTo>
                    <a:pt x="95" y="423"/>
                  </a:lnTo>
                  <a:lnTo>
                    <a:pt x="93" y="322"/>
                  </a:lnTo>
                  <a:lnTo>
                    <a:pt x="85" y="223"/>
                  </a:lnTo>
                  <a:lnTo>
                    <a:pt x="69" y="123"/>
                  </a:lnTo>
                  <a:lnTo>
                    <a:pt x="67" y="111"/>
                  </a:lnTo>
                  <a:lnTo>
                    <a:pt x="61" y="101"/>
                  </a:lnTo>
                  <a:lnTo>
                    <a:pt x="55" y="93"/>
                  </a:lnTo>
                  <a:lnTo>
                    <a:pt x="44" y="90"/>
                  </a:lnTo>
                  <a:lnTo>
                    <a:pt x="27" y="88"/>
                  </a:lnTo>
                  <a:lnTo>
                    <a:pt x="13" y="79"/>
                  </a:lnTo>
                  <a:lnTo>
                    <a:pt x="4" y="65"/>
                  </a:lnTo>
                  <a:lnTo>
                    <a:pt x="0" y="50"/>
                  </a:lnTo>
                  <a:lnTo>
                    <a:pt x="3" y="33"/>
                  </a:lnTo>
                  <a:lnTo>
                    <a:pt x="10" y="18"/>
                  </a:lnTo>
                  <a:lnTo>
                    <a:pt x="22" y="9"/>
                  </a:lnTo>
                  <a:lnTo>
                    <a:pt x="37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17721263" y="660400"/>
              <a:ext cx="109538" cy="166688"/>
            </a:xfrm>
            <a:custGeom>
              <a:avLst/>
              <a:gdLst>
                <a:gd name="T0" fmla="*/ 51 w 69"/>
                <a:gd name="T1" fmla="*/ 21 h 105"/>
                <a:gd name="T2" fmla="*/ 40 w 69"/>
                <a:gd name="T3" fmla="*/ 24 h 105"/>
                <a:gd name="T4" fmla="*/ 31 w 69"/>
                <a:gd name="T5" fmla="*/ 32 h 105"/>
                <a:gd name="T6" fmla="*/ 26 w 69"/>
                <a:gd name="T7" fmla="*/ 41 h 105"/>
                <a:gd name="T8" fmla="*/ 22 w 69"/>
                <a:gd name="T9" fmla="*/ 58 h 105"/>
                <a:gd name="T10" fmla="*/ 20 w 69"/>
                <a:gd name="T11" fmla="*/ 75 h 105"/>
                <a:gd name="T12" fmla="*/ 36 w 69"/>
                <a:gd name="T13" fmla="*/ 59 h 105"/>
                <a:gd name="T14" fmla="*/ 45 w 69"/>
                <a:gd name="T15" fmla="*/ 41 h 105"/>
                <a:gd name="T16" fmla="*/ 51 w 69"/>
                <a:gd name="T17" fmla="*/ 21 h 105"/>
                <a:gd name="T18" fmla="*/ 51 w 69"/>
                <a:gd name="T19" fmla="*/ 0 h 105"/>
                <a:gd name="T20" fmla="*/ 58 w 69"/>
                <a:gd name="T21" fmla="*/ 1 h 105"/>
                <a:gd name="T22" fmla="*/ 65 w 69"/>
                <a:gd name="T23" fmla="*/ 8 h 105"/>
                <a:gd name="T24" fmla="*/ 68 w 69"/>
                <a:gd name="T25" fmla="*/ 16 h 105"/>
                <a:gd name="T26" fmla="*/ 69 w 69"/>
                <a:gd name="T27" fmla="*/ 25 h 105"/>
                <a:gd name="T28" fmla="*/ 68 w 69"/>
                <a:gd name="T29" fmla="*/ 34 h 105"/>
                <a:gd name="T30" fmla="*/ 64 w 69"/>
                <a:gd name="T31" fmla="*/ 43 h 105"/>
                <a:gd name="T32" fmla="*/ 53 w 69"/>
                <a:gd name="T33" fmla="*/ 66 h 105"/>
                <a:gd name="T34" fmla="*/ 40 w 69"/>
                <a:gd name="T35" fmla="*/ 88 h 105"/>
                <a:gd name="T36" fmla="*/ 36 w 69"/>
                <a:gd name="T37" fmla="*/ 92 h 105"/>
                <a:gd name="T38" fmla="*/ 32 w 69"/>
                <a:gd name="T39" fmla="*/ 97 h 105"/>
                <a:gd name="T40" fmla="*/ 28 w 69"/>
                <a:gd name="T41" fmla="*/ 100 h 105"/>
                <a:gd name="T42" fmla="*/ 23 w 69"/>
                <a:gd name="T43" fmla="*/ 104 h 105"/>
                <a:gd name="T44" fmla="*/ 15 w 69"/>
                <a:gd name="T45" fmla="*/ 105 h 105"/>
                <a:gd name="T46" fmla="*/ 7 w 69"/>
                <a:gd name="T47" fmla="*/ 104 h 105"/>
                <a:gd name="T48" fmla="*/ 2 w 69"/>
                <a:gd name="T49" fmla="*/ 98 h 105"/>
                <a:gd name="T50" fmla="*/ 1 w 69"/>
                <a:gd name="T51" fmla="*/ 94 h 105"/>
                <a:gd name="T52" fmla="*/ 0 w 69"/>
                <a:gd name="T53" fmla="*/ 91 h 105"/>
                <a:gd name="T54" fmla="*/ 0 w 69"/>
                <a:gd name="T55" fmla="*/ 87 h 105"/>
                <a:gd name="T56" fmla="*/ 0 w 69"/>
                <a:gd name="T57" fmla="*/ 83 h 105"/>
                <a:gd name="T58" fmla="*/ 2 w 69"/>
                <a:gd name="T59" fmla="*/ 66 h 105"/>
                <a:gd name="T60" fmla="*/ 6 w 69"/>
                <a:gd name="T61" fmla="*/ 49 h 105"/>
                <a:gd name="T62" fmla="*/ 11 w 69"/>
                <a:gd name="T63" fmla="*/ 33 h 105"/>
                <a:gd name="T64" fmla="*/ 20 w 69"/>
                <a:gd name="T65" fmla="*/ 19 h 105"/>
                <a:gd name="T66" fmla="*/ 32 w 69"/>
                <a:gd name="T67" fmla="*/ 7 h 105"/>
                <a:gd name="T68" fmla="*/ 40 w 69"/>
                <a:gd name="T69" fmla="*/ 1 h 105"/>
                <a:gd name="T70" fmla="*/ 51 w 69"/>
                <a:gd name="T7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105">
                  <a:moveTo>
                    <a:pt x="51" y="21"/>
                  </a:moveTo>
                  <a:lnTo>
                    <a:pt x="40" y="24"/>
                  </a:lnTo>
                  <a:lnTo>
                    <a:pt x="31" y="32"/>
                  </a:lnTo>
                  <a:lnTo>
                    <a:pt x="26" y="41"/>
                  </a:lnTo>
                  <a:lnTo>
                    <a:pt x="22" y="58"/>
                  </a:lnTo>
                  <a:lnTo>
                    <a:pt x="20" y="75"/>
                  </a:lnTo>
                  <a:lnTo>
                    <a:pt x="36" y="59"/>
                  </a:lnTo>
                  <a:lnTo>
                    <a:pt x="45" y="41"/>
                  </a:lnTo>
                  <a:lnTo>
                    <a:pt x="51" y="21"/>
                  </a:lnTo>
                  <a:close/>
                  <a:moveTo>
                    <a:pt x="51" y="0"/>
                  </a:moveTo>
                  <a:lnTo>
                    <a:pt x="58" y="1"/>
                  </a:lnTo>
                  <a:lnTo>
                    <a:pt x="65" y="8"/>
                  </a:lnTo>
                  <a:lnTo>
                    <a:pt x="68" y="16"/>
                  </a:lnTo>
                  <a:lnTo>
                    <a:pt x="69" y="25"/>
                  </a:lnTo>
                  <a:lnTo>
                    <a:pt x="68" y="34"/>
                  </a:lnTo>
                  <a:lnTo>
                    <a:pt x="64" y="43"/>
                  </a:lnTo>
                  <a:lnTo>
                    <a:pt x="53" y="66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2" y="97"/>
                  </a:lnTo>
                  <a:lnTo>
                    <a:pt x="28" y="100"/>
                  </a:lnTo>
                  <a:lnTo>
                    <a:pt x="23" y="104"/>
                  </a:lnTo>
                  <a:lnTo>
                    <a:pt x="15" y="105"/>
                  </a:lnTo>
                  <a:lnTo>
                    <a:pt x="7" y="104"/>
                  </a:lnTo>
                  <a:lnTo>
                    <a:pt x="2" y="98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2" y="66"/>
                  </a:lnTo>
                  <a:lnTo>
                    <a:pt x="6" y="49"/>
                  </a:lnTo>
                  <a:lnTo>
                    <a:pt x="11" y="33"/>
                  </a:lnTo>
                  <a:lnTo>
                    <a:pt x="20" y="19"/>
                  </a:lnTo>
                  <a:lnTo>
                    <a:pt x="32" y="7"/>
                  </a:lnTo>
                  <a:lnTo>
                    <a:pt x="40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17084675" y="5803900"/>
              <a:ext cx="336550" cy="195263"/>
            </a:xfrm>
            <a:custGeom>
              <a:avLst/>
              <a:gdLst>
                <a:gd name="T0" fmla="*/ 62 w 212"/>
                <a:gd name="T1" fmla="*/ 37 h 123"/>
                <a:gd name="T2" fmla="*/ 47 w 212"/>
                <a:gd name="T3" fmla="*/ 52 h 123"/>
                <a:gd name="T4" fmla="*/ 34 w 212"/>
                <a:gd name="T5" fmla="*/ 69 h 123"/>
                <a:gd name="T6" fmla="*/ 42 w 212"/>
                <a:gd name="T7" fmla="*/ 85 h 123"/>
                <a:gd name="T8" fmla="*/ 59 w 212"/>
                <a:gd name="T9" fmla="*/ 90 h 123"/>
                <a:gd name="T10" fmla="*/ 80 w 212"/>
                <a:gd name="T11" fmla="*/ 80 h 123"/>
                <a:gd name="T12" fmla="*/ 92 w 212"/>
                <a:gd name="T13" fmla="*/ 61 h 123"/>
                <a:gd name="T14" fmla="*/ 92 w 212"/>
                <a:gd name="T15" fmla="*/ 44 h 123"/>
                <a:gd name="T16" fmla="*/ 81 w 212"/>
                <a:gd name="T17" fmla="*/ 33 h 123"/>
                <a:gd name="T18" fmla="*/ 168 w 212"/>
                <a:gd name="T19" fmla="*/ 25 h 123"/>
                <a:gd name="T20" fmla="*/ 155 w 212"/>
                <a:gd name="T21" fmla="*/ 40 h 123"/>
                <a:gd name="T22" fmla="*/ 155 w 212"/>
                <a:gd name="T23" fmla="*/ 61 h 123"/>
                <a:gd name="T24" fmla="*/ 168 w 212"/>
                <a:gd name="T25" fmla="*/ 78 h 123"/>
                <a:gd name="T26" fmla="*/ 181 w 212"/>
                <a:gd name="T27" fmla="*/ 57 h 123"/>
                <a:gd name="T28" fmla="*/ 177 w 212"/>
                <a:gd name="T29" fmla="*/ 34 h 123"/>
                <a:gd name="T30" fmla="*/ 155 w 212"/>
                <a:gd name="T31" fmla="*/ 0 h 123"/>
                <a:gd name="T32" fmla="*/ 190 w 212"/>
                <a:gd name="T33" fmla="*/ 10 h 123"/>
                <a:gd name="T34" fmla="*/ 211 w 212"/>
                <a:gd name="T35" fmla="*/ 42 h 123"/>
                <a:gd name="T36" fmla="*/ 208 w 212"/>
                <a:gd name="T37" fmla="*/ 78 h 123"/>
                <a:gd name="T38" fmla="*/ 186 w 212"/>
                <a:gd name="T39" fmla="*/ 110 h 123"/>
                <a:gd name="T40" fmla="*/ 160 w 212"/>
                <a:gd name="T41" fmla="*/ 123 h 123"/>
                <a:gd name="T42" fmla="*/ 134 w 212"/>
                <a:gd name="T43" fmla="*/ 115 h 123"/>
                <a:gd name="T44" fmla="*/ 119 w 212"/>
                <a:gd name="T45" fmla="*/ 92 h 123"/>
                <a:gd name="T46" fmla="*/ 106 w 212"/>
                <a:gd name="T47" fmla="*/ 94 h 123"/>
                <a:gd name="T48" fmla="*/ 77 w 212"/>
                <a:gd name="T49" fmla="*/ 115 h 123"/>
                <a:gd name="T50" fmla="*/ 42 w 212"/>
                <a:gd name="T51" fmla="*/ 115 h 123"/>
                <a:gd name="T52" fmla="*/ 12 w 212"/>
                <a:gd name="T53" fmla="*/ 94 h 123"/>
                <a:gd name="T54" fmla="*/ 0 w 212"/>
                <a:gd name="T55" fmla="*/ 61 h 123"/>
                <a:gd name="T56" fmla="*/ 9 w 212"/>
                <a:gd name="T57" fmla="*/ 27 h 123"/>
                <a:gd name="T58" fmla="*/ 37 w 212"/>
                <a:gd name="T59" fmla="*/ 6 h 123"/>
                <a:gd name="T60" fmla="*/ 71 w 212"/>
                <a:gd name="T61" fmla="*/ 2 h 123"/>
                <a:gd name="T62" fmla="*/ 113 w 212"/>
                <a:gd name="T63" fmla="*/ 25 h 123"/>
                <a:gd name="T64" fmla="*/ 128 w 212"/>
                <a:gd name="T65" fmla="*/ 31 h 123"/>
                <a:gd name="T66" fmla="*/ 136 w 212"/>
                <a:gd name="T67" fmla="*/ 10 h 123"/>
                <a:gd name="T68" fmla="*/ 149 w 212"/>
                <a:gd name="T69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123">
                  <a:moveTo>
                    <a:pt x="71" y="31"/>
                  </a:moveTo>
                  <a:lnTo>
                    <a:pt x="62" y="37"/>
                  </a:lnTo>
                  <a:lnTo>
                    <a:pt x="54" y="44"/>
                  </a:lnTo>
                  <a:lnTo>
                    <a:pt x="47" y="52"/>
                  </a:lnTo>
                  <a:lnTo>
                    <a:pt x="42" y="61"/>
                  </a:lnTo>
                  <a:lnTo>
                    <a:pt x="34" y="69"/>
                  </a:lnTo>
                  <a:lnTo>
                    <a:pt x="37" y="78"/>
                  </a:lnTo>
                  <a:lnTo>
                    <a:pt x="42" y="85"/>
                  </a:lnTo>
                  <a:lnTo>
                    <a:pt x="50" y="89"/>
                  </a:lnTo>
                  <a:lnTo>
                    <a:pt x="59" y="90"/>
                  </a:lnTo>
                  <a:lnTo>
                    <a:pt x="71" y="88"/>
                  </a:lnTo>
                  <a:lnTo>
                    <a:pt x="80" y="80"/>
                  </a:lnTo>
                  <a:lnTo>
                    <a:pt x="88" y="69"/>
                  </a:lnTo>
                  <a:lnTo>
                    <a:pt x="92" y="61"/>
                  </a:lnTo>
                  <a:lnTo>
                    <a:pt x="93" y="52"/>
                  </a:lnTo>
                  <a:lnTo>
                    <a:pt x="92" y="44"/>
                  </a:lnTo>
                  <a:lnTo>
                    <a:pt x="88" y="37"/>
                  </a:lnTo>
                  <a:lnTo>
                    <a:pt x="81" y="33"/>
                  </a:lnTo>
                  <a:lnTo>
                    <a:pt x="71" y="31"/>
                  </a:lnTo>
                  <a:close/>
                  <a:moveTo>
                    <a:pt x="168" y="25"/>
                  </a:moveTo>
                  <a:lnTo>
                    <a:pt x="160" y="31"/>
                  </a:lnTo>
                  <a:lnTo>
                    <a:pt x="155" y="40"/>
                  </a:lnTo>
                  <a:lnTo>
                    <a:pt x="153" y="51"/>
                  </a:lnTo>
                  <a:lnTo>
                    <a:pt x="155" y="61"/>
                  </a:lnTo>
                  <a:lnTo>
                    <a:pt x="160" y="71"/>
                  </a:lnTo>
                  <a:lnTo>
                    <a:pt x="168" y="78"/>
                  </a:lnTo>
                  <a:lnTo>
                    <a:pt x="177" y="69"/>
                  </a:lnTo>
                  <a:lnTo>
                    <a:pt x="181" y="57"/>
                  </a:lnTo>
                  <a:lnTo>
                    <a:pt x="181" y="46"/>
                  </a:lnTo>
                  <a:lnTo>
                    <a:pt x="177" y="34"/>
                  </a:lnTo>
                  <a:lnTo>
                    <a:pt x="168" y="25"/>
                  </a:lnTo>
                  <a:close/>
                  <a:moveTo>
                    <a:pt x="155" y="0"/>
                  </a:moveTo>
                  <a:lnTo>
                    <a:pt x="174" y="1"/>
                  </a:lnTo>
                  <a:lnTo>
                    <a:pt x="190" y="10"/>
                  </a:lnTo>
                  <a:lnTo>
                    <a:pt x="203" y="23"/>
                  </a:lnTo>
                  <a:lnTo>
                    <a:pt x="211" y="42"/>
                  </a:lnTo>
                  <a:lnTo>
                    <a:pt x="212" y="60"/>
                  </a:lnTo>
                  <a:lnTo>
                    <a:pt x="208" y="78"/>
                  </a:lnTo>
                  <a:lnTo>
                    <a:pt x="199" y="95"/>
                  </a:lnTo>
                  <a:lnTo>
                    <a:pt x="186" y="110"/>
                  </a:lnTo>
                  <a:lnTo>
                    <a:pt x="174" y="119"/>
                  </a:lnTo>
                  <a:lnTo>
                    <a:pt x="160" y="123"/>
                  </a:lnTo>
                  <a:lnTo>
                    <a:pt x="145" y="122"/>
                  </a:lnTo>
                  <a:lnTo>
                    <a:pt x="134" y="115"/>
                  </a:lnTo>
                  <a:lnTo>
                    <a:pt x="126" y="105"/>
                  </a:lnTo>
                  <a:lnTo>
                    <a:pt x="119" y="92"/>
                  </a:lnTo>
                  <a:lnTo>
                    <a:pt x="115" y="77"/>
                  </a:lnTo>
                  <a:lnTo>
                    <a:pt x="106" y="94"/>
                  </a:lnTo>
                  <a:lnTo>
                    <a:pt x="93" y="106"/>
                  </a:lnTo>
                  <a:lnTo>
                    <a:pt x="77" y="115"/>
                  </a:lnTo>
                  <a:lnTo>
                    <a:pt x="59" y="118"/>
                  </a:lnTo>
                  <a:lnTo>
                    <a:pt x="42" y="115"/>
                  </a:lnTo>
                  <a:lnTo>
                    <a:pt x="25" y="107"/>
                  </a:lnTo>
                  <a:lnTo>
                    <a:pt x="12" y="94"/>
                  </a:lnTo>
                  <a:lnTo>
                    <a:pt x="3" y="78"/>
                  </a:lnTo>
                  <a:lnTo>
                    <a:pt x="0" y="61"/>
                  </a:lnTo>
                  <a:lnTo>
                    <a:pt x="1" y="44"/>
                  </a:lnTo>
                  <a:lnTo>
                    <a:pt x="9" y="27"/>
                  </a:lnTo>
                  <a:lnTo>
                    <a:pt x="21" y="16"/>
                  </a:lnTo>
                  <a:lnTo>
                    <a:pt x="37" y="6"/>
                  </a:lnTo>
                  <a:lnTo>
                    <a:pt x="54" y="2"/>
                  </a:lnTo>
                  <a:lnTo>
                    <a:pt x="71" y="2"/>
                  </a:lnTo>
                  <a:lnTo>
                    <a:pt x="93" y="10"/>
                  </a:lnTo>
                  <a:lnTo>
                    <a:pt x="113" y="25"/>
                  </a:lnTo>
                  <a:lnTo>
                    <a:pt x="127" y="43"/>
                  </a:lnTo>
                  <a:lnTo>
                    <a:pt x="128" y="31"/>
                  </a:lnTo>
                  <a:lnTo>
                    <a:pt x="131" y="19"/>
                  </a:lnTo>
                  <a:lnTo>
                    <a:pt x="136" y="10"/>
                  </a:lnTo>
                  <a:lnTo>
                    <a:pt x="144" y="2"/>
                  </a:lnTo>
                  <a:lnTo>
                    <a:pt x="149" y="1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6854488" y="1820863"/>
              <a:ext cx="828675" cy="806450"/>
            </a:xfrm>
            <a:custGeom>
              <a:avLst/>
              <a:gdLst>
                <a:gd name="T0" fmla="*/ 476 w 522"/>
                <a:gd name="T1" fmla="*/ 4 h 508"/>
                <a:gd name="T2" fmla="*/ 498 w 522"/>
                <a:gd name="T3" fmla="*/ 25 h 508"/>
                <a:gd name="T4" fmla="*/ 504 w 522"/>
                <a:gd name="T5" fmla="*/ 43 h 508"/>
                <a:gd name="T6" fmla="*/ 509 w 522"/>
                <a:gd name="T7" fmla="*/ 48 h 508"/>
                <a:gd name="T8" fmla="*/ 517 w 522"/>
                <a:gd name="T9" fmla="*/ 51 h 508"/>
                <a:gd name="T10" fmla="*/ 517 w 522"/>
                <a:gd name="T11" fmla="*/ 76 h 508"/>
                <a:gd name="T12" fmla="*/ 512 w 522"/>
                <a:gd name="T13" fmla="*/ 77 h 508"/>
                <a:gd name="T14" fmla="*/ 500 w 522"/>
                <a:gd name="T15" fmla="*/ 85 h 508"/>
                <a:gd name="T16" fmla="*/ 479 w 522"/>
                <a:gd name="T17" fmla="*/ 82 h 508"/>
                <a:gd name="T18" fmla="*/ 471 w 522"/>
                <a:gd name="T19" fmla="*/ 61 h 508"/>
                <a:gd name="T20" fmla="*/ 477 w 522"/>
                <a:gd name="T21" fmla="*/ 43 h 508"/>
                <a:gd name="T22" fmla="*/ 467 w 522"/>
                <a:gd name="T23" fmla="*/ 30 h 508"/>
                <a:gd name="T24" fmla="*/ 450 w 522"/>
                <a:gd name="T25" fmla="*/ 29 h 508"/>
                <a:gd name="T26" fmla="*/ 438 w 522"/>
                <a:gd name="T27" fmla="*/ 47 h 508"/>
                <a:gd name="T28" fmla="*/ 443 w 522"/>
                <a:gd name="T29" fmla="*/ 69 h 508"/>
                <a:gd name="T30" fmla="*/ 443 w 522"/>
                <a:gd name="T31" fmla="*/ 92 h 508"/>
                <a:gd name="T32" fmla="*/ 429 w 522"/>
                <a:gd name="T33" fmla="*/ 111 h 508"/>
                <a:gd name="T34" fmla="*/ 101 w 522"/>
                <a:gd name="T35" fmla="*/ 448 h 508"/>
                <a:gd name="T36" fmla="*/ 74 w 522"/>
                <a:gd name="T37" fmla="*/ 449 h 508"/>
                <a:gd name="T38" fmla="*/ 50 w 522"/>
                <a:gd name="T39" fmla="*/ 450 h 508"/>
                <a:gd name="T40" fmla="*/ 33 w 522"/>
                <a:gd name="T41" fmla="*/ 461 h 508"/>
                <a:gd name="T42" fmla="*/ 30 w 522"/>
                <a:gd name="T43" fmla="*/ 478 h 508"/>
                <a:gd name="T44" fmla="*/ 36 w 522"/>
                <a:gd name="T45" fmla="*/ 483 h 508"/>
                <a:gd name="T46" fmla="*/ 36 w 522"/>
                <a:gd name="T47" fmla="*/ 508 h 508"/>
                <a:gd name="T48" fmla="*/ 21 w 522"/>
                <a:gd name="T49" fmla="*/ 505 h 508"/>
                <a:gd name="T50" fmla="*/ 4 w 522"/>
                <a:gd name="T51" fmla="*/ 484 h 508"/>
                <a:gd name="T52" fmla="*/ 2 w 522"/>
                <a:gd name="T53" fmla="*/ 456 h 508"/>
                <a:gd name="T54" fmla="*/ 25 w 522"/>
                <a:gd name="T55" fmla="*/ 431 h 508"/>
                <a:gd name="T56" fmla="*/ 59 w 522"/>
                <a:gd name="T57" fmla="*/ 423 h 508"/>
                <a:gd name="T58" fmla="*/ 90 w 522"/>
                <a:gd name="T59" fmla="*/ 415 h 508"/>
                <a:gd name="T60" fmla="*/ 116 w 522"/>
                <a:gd name="T61" fmla="*/ 395 h 508"/>
                <a:gd name="T62" fmla="*/ 385 w 522"/>
                <a:gd name="T63" fmla="*/ 115 h 508"/>
                <a:gd name="T64" fmla="*/ 406 w 522"/>
                <a:gd name="T65" fmla="*/ 89 h 508"/>
                <a:gd name="T66" fmla="*/ 411 w 522"/>
                <a:gd name="T67" fmla="*/ 57 h 508"/>
                <a:gd name="T68" fmla="*/ 413 w 522"/>
                <a:gd name="T69" fmla="*/ 29 h 508"/>
                <a:gd name="T70" fmla="*/ 433 w 522"/>
                <a:gd name="T71" fmla="*/ 5 h 508"/>
                <a:gd name="T72" fmla="*/ 462 w 522"/>
                <a:gd name="T73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2" h="508">
                  <a:moveTo>
                    <a:pt x="462" y="0"/>
                  </a:moveTo>
                  <a:lnTo>
                    <a:pt x="476" y="4"/>
                  </a:lnTo>
                  <a:lnTo>
                    <a:pt x="489" y="13"/>
                  </a:lnTo>
                  <a:lnTo>
                    <a:pt x="498" y="25"/>
                  </a:lnTo>
                  <a:lnTo>
                    <a:pt x="502" y="39"/>
                  </a:lnTo>
                  <a:lnTo>
                    <a:pt x="504" y="43"/>
                  </a:lnTo>
                  <a:lnTo>
                    <a:pt x="506" y="46"/>
                  </a:lnTo>
                  <a:lnTo>
                    <a:pt x="509" y="48"/>
                  </a:lnTo>
                  <a:lnTo>
                    <a:pt x="513" y="50"/>
                  </a:lnTo>
                  <a:lnTo>
                    <a:pt x="517" y="51"/>
                  </a:lnTo>
                  <a:lnTo>
                    <a:pt x="522" y="52"/>
                  </a:lnTo>
                  <a:lnTo>
                    <a:pt x="517" y="76"/>
                  </a:lnTo>
                  <a:lnTo>
                    <a:pt x="514" y="76"/>
                  </a:lnTo>
                  <a:lnTo>
                    <a:pt x="512" y="77"/>
                  </a:lnTo>
                  <a:lnTo>
                    <a:pt x="509" y="78"/>
                  </a:lnTo>
                  <a:lnTo>
                    <a:pt x="500" y="85"/>
                  </a:lnTo>
                  <a:lnTo>
                    <a:pt x="489" y="86"/>
                  </a:lnTo>
                  <a:lnTo>
                    <a:pt x="479" y="82"/>
                  </a:lnTo>
                  <a:lnTo>
                    <a:pt x="472" y="73"/>
                  </a:lnTo>
                  <a:lnTo>
                    <a:pt x="471" y="61"/>
                  </a:lnTo>
                  <a:lnTo>
                    <a:pt x="475" y="51"/>
                  </a:lnTo>
                  <a:lnTo>
                    <a:pt x="477" y="43"/>
                  </a:lnTo>
                  <a:lnTo>
                    <a:pt x="474" y="35"/>
                  </a:lnTo>
                  <a:lnTo>
                    <a:pt x="467" y="30"/>
                  </a:lnTo>
                  <a:lnTo>
                    <a:pt x="459" y="26"/>
                  </a:lnTo>
                  <a:lnTo>
                    <a:pt x="450" y="29"/>
                  </a:lnTo>
                  <a:lnTo>
                    <a:pt x="442" y="35"/>
                  </a:lnTo>
                  <a:lnTo>
                    <a:pt x="438" y="47"/>
                  </a:lnTo>
                  <a:lnTo>
                    <a:pt x="440" y="59"/>
                  </a:lnTo>
                  <a:lnTo>
                    <a:pt x="443" y="69"/>
                  </a:lnTo>
                  <a:lnTo>
                    <a:pt x="446" y="80"/>
                  </a:lnTo>
                  <a:lnTo>
                    <a:pt x="443" y="92"/>
                  </a:lnTo>
                  <a:lnTo>
                    <a:pt x="437" y="102"/>
                  </a:lnTo>
                  <a:lnTo>
                    <a:pt x="429" y="111"/>
                  </a:lnTo>
                  <a:lnTo>
                    <a:pt x="111" y="441"/>
                  </a:lnTo>
                  <a:lnTo>
                    <a:pt x="101" y="448"/>
                  </a:lnTo>
                  <a:lnTo>
                    <a:pt x="87" y="449"/>
                  </a:lnTo>
                  <a:lnTo>
                    <a:pt x="74" y="449"/>
                  </a:lnTo>
                  <a:lnTo>
                    <a:pt x="61" y="448"/>
                  </a:lnTo>
                  <a:lnTo>
                    <a:pt x="50" y="450"/>
                  </a:lnTo>
                  <a:lnTo>
                    <a:pt x="40" y="454"/>
                  </a:lnTo>
                  <a:lnTo>
                    <a:pt x="33" y="461"/>
                  </a:lnTo>
                  <a:lnTo>
                    <a:pt x="29" y="469"/>
                  </a:lnTo>
                  <a:lnTo>
                    <a:pt x="30" y="478"/>
                  </a:lnTo>
                  <a:lnTo>
                    <a:pt x="33" y="482"/>
                  </a:lnTo>
                  <a:lnTo>
                    <a:pt x="36" y="483"/>
                  </a:lnTo>
                  <a:lnTo>
                    <a:pt x="40" y="486"/>
                  </a:lnTo>
                  <a:lnTo>
                    <a:pt x="36" y="508"/>
                  </a:lnTo>
                  <a:lnTo>
                    <a:pt x="35" y="508"/>
                  </a:lnTo>
                  <a:lnTo>
                    <a:pt x="21" y="505"/>
                  </a:lnTo>
                  <a:lnTo>
                    <a:pt x="10" y="496"/>
                  </a:lnTo>
                  <a:lnTo>
                    <a:pt x="4" y="484"/>
                  </a:lnTo>
                  <a:lnTo>
                    <a:pt x="0" y="470"/>
                  </a:lnTo>
                  <a:lnTo>
                    <a:pt x="2" y="456"/>
                  </a:lnTo>
                  <a:lnTo>
                    <a:pt x="10" y="441"/>
                  </a:lnTo>
                  <a:lnTo>
                    <a:pt x="25" y="431"/>
                  </a:lnTo>
                  <a:lnTo>
                    <a:pt x="42" y="424"/>
                  </a:lnTo>
                  <a:lnTo>
                    <a:pt x="59" y="423"/>
                  </a:lnTo>
                  <a:lnTo>
                    <a:pt x="74" y="422"/>
                  </a:lnTo>
                  <a:lnTo>
                    <a:pt x="90" y="415"/>
                  </a:lnTo>
                  <a:lnTo>
                    <a:pt x="103" y="406"/>
                  </a:lnTo>
                  <a:lnTo>
                    <a:pt x="116" y="395"/>
                  </a:lnTo>
                  <a:lnTo>
                    <a:pt x="128" y="384"/>
                  </a:lnTo>
                  <a:lnTo>
                    <a:pt x="385" y="115"/>
                  </a:lnTo>
                  <a:lnTo>
                    <a:pt x="396" y="102"/>
                  </a:lnTo>
                  <a:lnTo>
                    <a:pt x="406" y="89"/>
                  </a:lnTo>
                  <a:lnTo>
                    <a:pt x="411" y="73"/>
                  </a:lnTo>
                  <a:lnTo>
                    <a:pt x="411" y="57"/>
                  </a:lnTo>
                  <a:lnTo>
                    <a:pt x="409" y="43"/>
                  </a:lnTo>
                  <a:lnTo>
                    <a:pt x="413" y="29"/>
                  </a:lnTo>
                  <a:lnTo>
                    <a:pt x="421" y="16"/>
                  </a:lnTo>
                  <a:lnTo>
                    <a:pt x="433" y="5"/>
                  </a:lnTo>
                  <a:lnTo>
                    <a:pt x="447" y="0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6652875" y="4470400"/>
              <a:ext cx="801688" cy="266700"/>
            </a:xfrm>
            <a:custGeom>
              <a:avLst/>
              <a:gdLst>
                <a:gd name="T0" fmla="*/ 505 w 505"/>
                <a:gd name="T1" fmla="*/ 24 h 168"/>
                <a:gd name="T2" fmla="*/ 495 w 505"/>
                <a:gd name="T3" fmla="*/ 25 h 168"/>
                <a:gd name="T4" fmla="*/ 476 w 505"/>
                <a:gd name="T5" fmla="*/ 46 h 168"/>
                <a:gd name="T6" fmla="*/ 468 w 505"/>
                <a:gd name="T7" fmla="*/ 67 h 168"/>
                <a:gd name="T8" fmla="*/ 451 w 505"/>
                <a:gd name="T9" fmla="*/ 76 h 168"/>
                <a:gd name="T10" fmla="*/ 143 w 505"/>
                <a:gd name="T11" fmla="*/ 99 h 168"/>
                <a:gd name="T12" fmla="*/ 119 w 505"/>
                <a:gd name="T13" fmla="*/ 99 h 168"/>
                <a:gd name="T14" fmla="*/ 95 w 505"/>
                <a:gd name="T15" fmla="*/ 91 h 168"/>
                <a:gd name="T16" fmla="*/ 76 w 505"/>
                <a:gd name="T17" fmla="*/ 69 h 168"/>
                <a:gd name="T18" fmla="*/ 57 w 505"/>
                <a:gd name="T19" fmla="*/ 55 h 168"/>
                <a:gd name="T20" fmla="*/ 40 w 505"/>
                <a:gd name="T21" fmla="*/ 58 h 168"/>
                <a:gd name="T22" fmla="*/ 34 w 505"/>
                <a:gd name="T23" fmla="*/ 71 h 168"/>
                <a:gd name="T24" fmla="*/ 46 w 505"/>
                <a:gd name="T25" fmla="*/ 83 h 168"/>
                <a:gd name="T26" fmla="*/ 59 w 505"/>
                <a:gd name="T27" fmla="*/ 96 h 168"/>
                <a:gd name="T28" fmla="*/ 54 w 505"/>
                <a:gd name="T29" fmla="*/ 110 h 168"/>
                <a:gd name="T30" fmla="*/ 40 w 505"/>
                <a:gd name="T31" fmla="*/ 122 h 168"/>
                <a:gd name="T32" fmla="*/ 30 w 505"/>
                <a:gd name="T33" fmla="*/ 137 h 168"/>
                <a:gd name="T34" fmla="*/ 34 w 505"/>
                <a:gd name="T35" fmla="*/ 150 h 168"/>
                <a:gd name="T36" fmla="*/ 27 w 505"/>
                <a:gd name="T37" fmla="*/ 168 h 168"/>
                <a:gd name="T38" fmla="*/ 6 w 505"/>
                <a:gd name="T39" fmla="*/ 158 h 168"/>
                <a:gd name="T40" fmla="*/ 0 w 505"/>
                <a:gd name="T41" fmla="*/ 135 h 168"/>
                <a:gd name="T42" fmla="*/ 10 w 505"/>
                <a:gd name="T43" fmla="*/ 117 h 168"/>
                <a:gd name="T44" fmla="*/ 19 w 505"/>
                <a:gd name="T45" fmla="*/ 100 h 168"/>
                <a:gd name="T46" fmla="*/ 9 w 505"/>
                <a:gd name="T47" fmla="*/ 80 h 168"/>
                <a:gd name="T48" fmla="*/ 13 w 505"/>
                <a:gd name="T49" fmla="*/ 53 h 168"/>
                <a:gd name="T50" fmla="*/ 33 w 505"/>
                <a:gd name="T51" fmla="*/ 33 h 168"/>
                <a:gd name="T52" fmla="*/ 67 w 505"/>
                <a:gd name="T53" fmla="*/ 31 h 168"/>
                <a:gd name="T54" fmla="*/ 98 w 505"/>
                <a:gd name="T55" fmla="*/ 48 h 168"/>
                <a:gd name="T56" fmla="*/ 108 w 505"/>
                <a:gd name="T57" fmla="*/ 57 h 168"/>
                <a:gd name="T58" fmla="*/ 119 w 505"/>
                <a:gd name="T59" fmla="*/ 65 h 168"/>
                <a:gd name="T60" fmla="*/ 144 w 505"/>
                <a:gd name="T61" fmla="*/ 70 h 168"/>
                <a:gd name="T62" fmla="*/ 412 w 505"/>
                <a:gd name="T63" fmla="*/ 50 h 168"/>
                <a:gd name="T64" fmla="*/ 436 w 505"/>
                <a:gd name="T65" fmla="*/ 46 h 168"/>
                <a:gd name="T66" fmla="*/ 453 w 505"/>
                <a:gd name="T67" fmla="*/ 33 h 168"/>
                <a:gd name="T68" fmla="*/ 483 w 505"/>
                <a:gd name="T6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5" h="168">
                  <a:moveTo>
                    <a:pt x="504" y="0"/>
                  </a:moveTo>
                  <a:lnTo>
                    <a:pt x="505" y="24"/>
                  </a:lnTo>
                  <a:lnTo>
                    <a:pt x="500" y="24"/>
                  </a:lnTo>
                  <a:lnTo>
                    <a:pt x="495" y="25"/>
                  </a:lnTo>
                  <a:lnTo>
                    <a:pt x="483" y="33"/>
                  </a:lnTo>
                  <a:lnTo>
                    <a:pt x="476" y="46"/>
                  </a:lnTo>
                  <a:lnTo>
                    <a:pt x="472" y="59"/>
                  </a:lnTo>
                  <a:lnTo>
                    <a:pt x="468" y="67"/>
                  </a:lnTo>
                  <a:lnTo>
                    <a:pt x="461" y="72"/>
                  </a:lnTo>
                  <a:lnTo>
                    <a:pt x="451" y="76"/>
                  </a:lnTo>
                  <a:lnTo>
                    <a:pt x="442" y="78"/>
                  </a:lnTo>
                  <a:lnTo>
                    <a:pt x="143" y="99"/>
                  </a:lnTo>
                  <a:lnTo>
                    <a:pt x="131" y="99"/>
                  </a:lnTo>
                  <a:lnTo>
                    <a:pt x="119" y="99"/>
                  </a:lnTo>
                  <a:lnTo>
                    <a:pt x="107" y="96"/>
                  </a:lnTo>
                  <a:lnTo>
                    <a:pt x="95" y="91"/>
                  </a:lnTo>
                  <a:lnTo>
                    <a:pt x="85" y="80"/>
                  </a:lnTo>
                  <a:lnTo>
                    <a:pt x="76" y="69"/>
                  </a:lnTo>
                  <a:lnTo>
                    <a:pt x="67" y="58"/>
                  </a:lnTo>
                  <a:lnTo>
                    <a:pt x="57" y="55"/>
                  </a:lnTo>
                  <a:lnTo>
                    <a:pt x="48" y="55"/>
                  </a:lnTo>
                  <a:lnTo>
                    <a:pt x="40" y="58"/>
                  </a:lnTo>
                  <a:lnTo>
                    <a:pt x="35" y="63"/>
                  </a:lnTo>
                  <a:lnTo>
                    <a:pt x="34" y="71"/>
                  </a:lnTo>
                  <a:lnTo>
                    <a:pt x="39" y="78"/>
                  </a:lnTo>
                  <a:lnTo>
                    <a:pt x="46" y="83"/>
                  </a:lnTo>
                  <a:lnTo>
                    <a:pt x="54" y="88"/>
                  </a:lnTo>
                  <a:lnTo>
                    <a:pt x="59" y="96"/>
                  </a:lnTo>
                  <a:lnTo>
                    <a:pt x="57" y="104"/>
                  </a:lnTo>
                  <a:lnTo>
                    <a:pt x="54" y="110"/>
                  </a:lnTo>
                  <a:lnTo>
                    <a:pt x="47" y="117"/>
                  </a:lnTo>
                  <a:lnTo>
                    <a:pt x="40" y="122"/>
                  </a:lnTo>
                  <a:lnTo>
                    <a:pt x="34" y="129"/>
                  </a:lnTo>
                  <a:lnTo>
                    <a:pt x="30" y="137"/>
                  </a:lnTo>
                  <a:lnTo>
                    <a:pt x="30" y="143"/>
                  </a:lnTo>
                  <a:lnTo>
                    <a:pt x="34" y="150"/>
                  </a:lnTo>
                  <a:lnTo>
                    <a:pt x="34" y="168"/>
                  </a:lnTo>
                  <a:lnTo>
                    <a:pt x="27" y="168"/>
                  </a:lnTo>
                  <a:lnTo>
                    <a:pt x="16" y="164"/>
                  </a:lnTo>
                  <a:lnTo>
                    <a:pt x="6" y="158"/>
                  </a:lnTo>
                  <a:lnTo>
                    <a:pt x="0" y="147"/>
                  </a:lnTo>
                  <a:lnTo>
                    <a:pt x="0" y="135"/>
                  </a:lnTo>
                  <a:lnTo>
                    <a:pt x="4" y="126"/>
                  </a:lnTo>
                  <a:lnTo>
                    <a:pt x="10" y="117"/>
                  </a:lnTo>
                  <a:lnTo>
                    <a:pt x="17" y="108"/>
                  </a:lnTo>
                  <a:lnTo>
                    <a:pt x="19" y="100"/>
                  </a:lnTo>
                  <a:lnTo>
                    <a:pt x="17" y="92"/>
                  </a:lnTo>
                  <a:lnTo>
                    <a:pt x="9" y="80"/>
                  </a:lnTo>
                  <a:lnTo>
                    <a:pt x="9" y="66"/>
                  </a:lnTo>
                  <a:lnTo>
                    <a:pt x="13" y="53"/>
                  </a:lnTo>
                  <a:lnTo>
                    <a:pt x="21" y="41"/>
                  </a:lnTo>
                  <a:lnTo>
                    <a:pt x="33" y="33"/>
                  </a:lnTo>
                  <a:lnTo>
                    <a:pt x="50" y="28"/>
                  </a:lnTo>
                  <a:lnTo>
                    <a:pt x="67" y="31"/>
                  </a:lnTo>
                  <a:lnTo>
                    <a:pt x="84" y="37"/>
                  </a:lnTo>
                  <a:lnTo>
                    <a:pt x="98" y="48"/>
                  </a:lnTo>
                  <a:lnTo>
                    <a:pt x="103" y="52"/>
                  </a:lnTo>
                  <a:lnTo>
                    <a:pt x="108" y="57"/>
                  </a:lnTo>
                  <a:lnTo>
                    <a:pt x="114" y="61"/>
                  </a:lnTo>
                  <a:lnTo>
                    <a:pt x="119" y="65"/>
                  </a:lnTo>
                  <a:lnTo>
                    <a:pt x="131" y="69"/>
                  </a:lnTo>
                  <a:lnTo>
                    <a:pt x="144" y="70"/>
                  </a:lnTo>
                  <a:lnTo>
                    <a:pt x="157" y="70"/>
                  </a:lnTo>
                  <a:lnTo>
                    <a:pt x="412" y="50"/>
                  </a:lnTo>
                  <a:lnTo>
                    <a:pt x="424" y="49"/>
                  </a:lnTo>
                  <a:lnTo>
                    <a:pt x="436" y="46"/>
                  </a:lnTo>
                  <a:lnTo>
                    <a:pt x="445" y="41"/>
                  </a:lnTo>
                  <a:lnTo>
                    <a:pt x="453" y="33"/>
                  </a:lnTo>
                  <a:lnTo>
                    <a:pt x="466" y="17"/>
                  </a:lnTo>
                  <a:lnTo>
                    <a:pt x="483" y="6"/>
                  </a:lnTo>
                  <a:lnTo>
                    <a:pt x="5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7611725" y="866775"/>
              <a:ext cx="93663" cy="69850"/>
            </a:xfrm>
            <a:custGeom>
              <a:avLst/>
              <a:gdLst>
                <a:gd name="T0" fmla="*/ 35 w 59"/>
                <a:gd name="T1" fmla="*/ 0 h 44"/>
                <a:gd name="T2" fmla="*/ 44 w 59"/>
                <a:gd name="T3" fmla="*/ 2 h 44"/>
                <a:gd name="T4" fmla="*/ 50 w 59"/>
                <a:gd name="T5" fmla="*/ 8 h 44"/>
                <a:gd name="T6" fmla="*/ 55 w 59"/>
                <a:gd name="T7" fmla="*/ 14 h 44"/>
                <a:gd name="T8" fmla="*/ 59 w 59"/>
                <a:gd name="T9" fmla="*/ 29 h 44"/>
                <a:gd name="T10" fmla="*/ 58 w 59"/>
                <a:gd name="T11" fmla="*/ 44 h 44"/>
                <a:gd name="T12" fmla="*/ 36 w 59"/>
                <a:gd name="T13" fmla="*/ 39 h 44"/>
                <a:gd name="T14" fmla="*/ 36 w 59"/>
                <a:gd name="T15" fmla="*/ 36 h 44"/>
                <a:gd name="T16" fmla="*/ 35 w 59"/>
                <a:gd name="T17" fmla="*/ 34 h 44"/>
                <a:gd name="T18" fmla="*/ 33 w 59"/>
                <a:gd name="T19" fmla="*/ 31 h 44"/>
                <a:gd name="T20" fmla="*/ 29 w 59"/>
                <a:gd name="T21" fmla="*/ 29 h 44"/>
                <a:gd name="T22" fmla="*/ 27 w 59"/>
                <a:gd name="T23" fmla="*/ 27 h 44"/>
                <a:gd name="T24" fmla="*/ 23 w 59"/>
                <a:gd name="T25" fmla="*/ 29 h 44"/>
                <a:gd name="T26" fmla="*/ 0 w 59"/>
                <a:gd name="T27" fmla="*/ 21 h 44"/>
                <a:gd name="T28" fmla="*/ 8 w 59"/>
                <a:gd name="T29" fmla="*/ 17 h 44"/>
                <a:gd name="T30" fmla="*/ 15 w 59"/>
                <a:gd name="T31" fmla="*/ 12 h 44"/>
                <a:gd name="T32" fmla="*/ 20 w 59"/>
                <a:gd name="T33" fmla="*/ 6 h 44"/>
                <a:gd name="T34" fmla="*/ 27 w 59"/>
                <a:gd name="T35" fmla="*/ 1 h 44"/>
                <a:gd name="T36" fmla="*/ 35 w 59"/>
                <a:gd name="T3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44">
                  <a:moveTo>
                    <a:pt x="35" y="0"/>
                  </a:moveTo>
                  <a:lnTo>
                    <a:pt x="44" y="2"/>
                  </a:lnTo>
                  <a:lnTo>
                    <a:pt x="50" y="8"/>
                  </a:lnTo>
                  <a:lnTo>
                    <a:pt x="55" y="14"/>
                  </a:lnTo>
                  <a:lnTo>
                    <a:pt x="59" y="29"/>
                  </a:lnTo>
                  <a:lnTo>
                    <a:pt x="58" y="44"/>
                  </a:lnTo>
                  <a:lnTo>
                    <a:pt x="36" y="39"/>
                  </a:lnTo>
                  <a:lnTo>
                    <a:pt x="36" y="36"/>
                  </a:lnTo>
                  <a:lnTo>
                    <a:pt x="35" y="34"/>
                  </a:lnTo>
                  <a:lnTo>
                    <a:pt x="33" y="31"/>
                  </a:lnTo>
                  <a:lnTo>
                    <a:pt x="29" y="29"/>
                  </a:lnTo>
                  <a:lnTo>
                    <a:pt x="27" y="27"/>
                  </a:lnTo>
                  <a:lnTo>
                    <a:pt x="23" y="29"/>
                  </a:lnTo>
                  <a:lnTo>
                    <a:pt x="0" y="21"/>
                  </a:lnTo>
                  <a:lnTo>
                    <a:pt x="8" y="17"/>
                  </a:lnTo>
                  <a:lnTo>
                    <a:pt x="15" y="12"/>
                  </a:lnTo>
                  <a:lnTo>
                    <a:pt x="20" y="6"/>
                  </a:lnTo>
                  <a:lnTo>
                    <a:pt x="27" y="1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7603788" y="584200"/>
              <a:ext cx="95250" cy="211138"/>
            </a:xfrm>
            <a:custGeom>
              <a:avLst/>
              <a:gdLst>
                <a:gd name="T0" fmla="*/ 24 w 60"/>
                <a:gd name="T1" fmla="*/ 18 h 133"/>
                <a:gd name="T2" fmla="*/ 21 w 60"/>
                <a:gd name="T3" fmla="*/ 48 h 133"/>
                <a:gd name="T4" fmla="*/ 25 w 60"/>
                <a:gd name="T5" fmla="*/ 77 h 133"/>
                <a:gd name="T6" fmla="*/ 36 w 60"/>
                <a:gd name="T7" fmla="*/ 104 h 133"/>
                <a:gd name="T8" fmla="*/ 42 w 60"/>
                <a:gd name="T9" fmla="*/ 82 h 133"/>
                <a:gd name="T10" fmla="*/ 42 w 60"/>
                <a:gd name="T11" fmla="*/ 60 h 133"/>
                <a:gd name="T12" fmla="*/ 36 w 60"/>
                <a:gd name="T13" fmla="*/ 38 h 133"/>
                <a:gd name="T14" fmla="*/ 24 w 60"/>
                <a:gd name="T15" fmla="*/ 18 h 133"/>
                <a:gd name="T16" fmla="*/ 26 w 60"/>
                <a:gd name="T17" fmla="*/ 0 h 133"/>
                <a:gd name="T18" fmla="*/ 34 w 60"/>
                <a:gd name="T19" fmla="*/ 2 h 133"/>
                <a:gd name="T20" fmla="*/ 42 w 60"/>
                <a:gd name="T21" fmla="*/ 8 h 133"/>
                <a:gd name="T22" fmla="*/ 47 w 60"/>
                <a:gd name="T23" fmla="*/ 15 h 133"/>
                <a:gd name="T24" fmla="*/ 51 w 60"/>
                <a:gd name="T25" fmla="*/ 25 h 133"/>
                <a:gd name="T26" fmla="*/ 59 w 60"/>
                <a:gd name="T27" fmla="*/ 53 h 133"/>
                <a:gd name="T28" fmla="*/ 60 w 60"/>
                <a:gd name="T29" fmla="*/ 84 h 133"/>
                <a:gd name="T30" fmla="*/ 54 w 60"/>
                <a:gd name="T31" fmla="*/ 114 h 133"/>
                <a:gd name="T32" fmla="*/ 51 w 60"/>
                <a:gd name="T33" fmla="*/ 118 h 133"/>
                <a:gd name="T34" fmla="*/ 50 w 60"/>
                <a:gd name="T35" fmla="*/ 122 h 133"/>
                <a:gd name="T36" fmla="*/ 47 w 60"/>
                <a:gd name="T37" fmla="*/ 125 h 133"/>
                <a:gd name="T38" fmla="*/ 45 w 60"/>
                <a:gd name="T39" fmla="*/ 129 h 133"/>
                <a:gd name="T40" fmla="*/ 41 w 60"/>
                <a:gd name="T41" fmla="*/ 132 h 133"/>
                <a:gd name="T42" fmla="*/ 37 w 60"/>
                <a:gd name="T43" fmla="*/ 133 h 133"/>
                <a:gd name="T44" fmla="*/ 28 w 60"/>
                <a:gd name="T45" fmla="*/ 131 h 133"/>
                <a:gd name="T46" fmla="*/ 21 w 60"/>
                <a:gd name="T47" fmla="*/ 125 h 133"/>
                <a:gd name="T48" fmla="*/ 16 w 60"/>
                <a:gd name="T49" fmla="*/ 116 h 133"/>
                <a:gd name="T50" fmla="*/ 13 w 60"/>
                <a:gd name="T51" fmla="*/ 107 h 133"/>
                <a:gd name="T52" fmla="*/ 2 w 60"/>
                <a:gd name="T53" fmla="*/ 48 h 133"/>
                <a:gd name="T54" fmla="*/ 0 w 60"/>
                <a:gd name="T55" fmla="*/ 32 h 133"/>
                <a:gd name="T56" fmla="*/ 3 w 60"/>
                <a:gd name="T57" fmla="*/ 18 h 133"/>
                <a:gd name="T58" fmla="*/ 8 w 60"/>
                <a:gd name="T59" fmla="*/ 9 h 133"/>
                <a:gd name="T60" fmla="*/ 16 w 60"/>
                <a:gd name="T61" fmla="*/ 2 h 133"/>
                <a:gd name="T62" fmla="*/ 26 w 60"/>
                <a:gd name="T6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133">
                  <a:moveTo>
                    <a:pt x="24" y="18"/>
                  </a:moveTo>
                  <a:lnTo>
                    <a:pt x="21" y="48"/>
                  </a:lnTo>
                  <a:lnTo>
                    <a:pt x="25" y="77"/>
                  </a:lnTo>
                  <a:lnTo>
                    <a:pt x="36" y="104"/>
                  </a:lnTo>
                  <a:lnTo>
                    <a:pt x="42" y="82"/>
                  </a:lnTo>
                  <a:lnTo>
                    <a:pt x="42" y="60"/>
                  </a:lnTo>
                  <a:lnTo>
                    <a:pt x="36" y="38"/>
                  </a:lnTo>
                  <a:lnTo>
                    <a:pt x="24" y="18"/>
                  </a:lnTo>
                  <a:close/>
                  <a:moveTo>
                    <a:pt x="26" y="0"/>
                  </a:moveTo>
                  <a:lnTo>
                    <a:pt x="34" y="2"/>
                  </a:lnTo>
                  <a:lnTo>
                    <a:pt x="42" y="8"/>
                  </a:lnTo>
                  <a:lnTo>
                    <a:pt x="47" y="15"/>
                  </a:lnTo>
                  <a:lnTo>
                    <a:pt x="51" y="25"/>
                  </a:lnTo>
                  <a:lnTo>
                    <a:pt x="59" y="53"/>
                  </a:lnTo>
                  <a:lnTo>
                    <a:pt x="60" y="84"/>
                  </a:lnTo>
                  <a:lnTo>
                    <a:pt x="54" y="114"/>
                  </a:lnTo>
                  <a:lnTo>
                    <a:pt x="51" y="118"/>
                  </a:lnTo>
                  <a:lnTo>
                    <a:pt x="50" y="122"/>
                  </a:lnTo>
                  <a:lnTo>
                    <a:pt x="47" y="125"/>
                  </a:lnTo>
                  <a:lnTo>
                    <a:pt x="45" y="129"/>
                  </a:lnTo>
                  <a:lnTo>
                    <a:pt x="41" y="132"/>
                  </a:lnTo>
                  <a:lnTo>
                    <a:pt x="37" y="133"/>
                  </a:lnTo>
                  <a:lnTo>
                    <a:pt x="28" y="131"/>
                  </a:lnTo>
                  <a:lnTo>
                    <a:pt x="21" y="125"/>
                  </a:lnTo>
                  <a:lnTo>
                    <a:pt x="16" y="116"/>
                  </a:lnTo>
                  <a:lnTo>
                    <a:pt x="13" y="107"/>
                  </a:lnTo>
                  <a:lnTo>
                    <a:pt x="2" y="48"/>
                  </a:lnTo>
                  <a:lnTo>
                    <a:pt x="0" y="32"/>
                  </a:lnTo>
                  <a:lnTo>
                    <a:pt x="3" y="18"/>
                  </a:lnTo>
                  <a:lnTo>
                    <a:pt x="8" y="9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7543463" y="900113"/>
              <a:ext cx="104775" cy="69850"/>
            </a:xfrm>
            <a:custGeom>
              <a:avLst/>
              <a:gdLst>
                <a:gd name="T0" fmla="*/ 43 w 66"/>
                <a:gd name="T1" fmla="*/ 0 h 44"/>
                <a:gd name="T2" fmla="*/ 66 w 66"/>
                <a:gd name="T3" fmla="*/ 8 h 44"/>
                <a:gd name="T4" fmla="*/ 62 w 66"/>
                <a:gd name="T5" fmla="*/ 9 h 44"/>
                <a:gd name="T6" fmla="*/ 58 w 66"/>
                <a:gd name="T7" fmla="*/ 13 h 44"/>
                <a:gd name="T8" fmla="*/ 55 w 66"/>
                <a:gd name="T9" fmla="*/ 17 h 44"/>
                <a:gd name="T10" fmla="*/ 53 w 66"/>
                <a:gd name="T11" fmla="*/ 21 h 44"/>
                <a:gd name="T12" fmla="*/ 50 w 66"/>
                <a:gd name="T13" fmla="*/ 26 h 44"/>
                <a:gd name="T14" fmla="*/ 47 w 66"/>
                <a:gd name="T15" fmla="*/ 31 h 44"/>
                <a:gd name="T16" fmla="*/ 45 w 66"/>
                <a:gd name="T17" fmla="*/ 35 h 44"/>
                <a:gd name="T18" fmla="*/ 42 w 66"/>
                <a:gd name="T19" fmla="*/ 39 h 44"/>
                <a:gd name="T20" fmla="*/ 38 w 66"/>
                <a:gd name="T21" fmla="*/ 43 h 44"/>
                <a:gd name="T22" fmla="*/ 34 w 66"/>
                <a:gd name="T23" fmla="*/ 44 h 44"/>
                <a:gd name="T24" fmla="*/ 17 w 66"/>
                <a:gd name="T25" fmla="*/ 35 h 44"/>
                <a:gd name="T26" fmla="*/ 0 w 66"/>
                <a:gd name="T27" fmla="*/ 31 h 44"/>
                <a:gd name="T28" fmla="*/ 0 w 66"/>
                <a:gd name="T29" fmla="*/ 9 h 44"/>
                <a:gd name="T30" fmla="*/ 23 w 66"/>
                <a:gd name="T31" fmla="*/ 5 h 44"/>
                <a:gd name="T32" fmla="*/ 43 w 66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44">
                  <a:moveTo>
                    <a:pt x="43" y="0"/>
                  </a:moveTo>
                  <a:lnTo>
                    <a:pt x="66" y="8"/>
                  </a:lnTo>
                  <a:lnTo>
                    <a:pt x="62" y="9"/>
                  </a:lnTo>
                  <a:lnTo>
                    <a:pt x="58" y="13"/>
                  </a:lnTo>
                  <a:lnTo>
                    <a:pt x="55" y="17"/>
                  </a:lnTo>
                  <a:lnTo>
                    <a:pt x="53" y="21"/>
                  </a:lnTo>
                  <a:lnTo>
                    <a:pt x="50" y="26"/>
                  </a:lnTo>
                  <a:lnTo>
                    <a:pt x="47" y="31"/>
                  </a:lnTo>
                  <a:lnTo>
                    <a:pt x="45" y="35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4" y="44"/>
                  </a:lnTo>
                  <a:lnTo>
                    <a:pt x="17" y="35"/>
                  </a:lnTo>
                  <a:lnTo>
                    <a:pt x="0" y="31"/>
                  </a:lnTo>
                  <a:lnTo>
                    <a:pt x="0" y="9"/>
                  </a:lnTo>
                  <a:lnTo>
                    <a:pt x="23" y="5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7579975" y="433388"/>
              <a:ext cx="80963" cy="120650"/>
            </a:xfrm>
            <a:custGeom>
              <a:avLst/>
              <a:gdLst>
                <a:gd name="T0" fmla="*/ 30 w 51"/>
                <a:gd name="T1" fmla="*/ 0 h 76"/>
                <a:gd name="T2" fmla="*/ 40 w 51"/>
                <a:gd name="T3" fmla="*/ 15 h 76"/>
                <a:gd name="T4" fmla="*/ 48 w 51"/>
                <a:gd name="T5" fmla="*/ 31 h 76"/>
                <a:gd name="T6" fmla="*/ 51 w 51"/>
                <a:gd name="T7" fmla="*/ 48 h 76"/>
                <a:gd name="T8" fmla="*/ 48 w 51"/>
                <a:gd name="T9" fmla="*/ 59 h 76"/>
                <a:gd name="T10" fmla="*/ 40 w 51"/>
                <a:gd name="T11" fmla="*/ 70 h 76"/>
                <a:gd name="T12" fmla="*/ 30 w 51"/>
                <a:gd name="T13" fmla="*/ 76 h 76"/>
                <a:gd name="T14" fmla="*/ 17 w 51"/>
                <a:gd name="T15" fmla="*/ 76 h 76"/>
                <a:gd name="T16" fmla="*/ 7 w 51"/>
                <a:gd name="T17" fmla="*/ 70 h 76"/>
                <a:gd name="T18" fmla="*/ 2 w 51"/>
                <a:gd name="T19" fmla="*/ 61 h 76"/>
                <a:gd name="T20" fmla="*/ 0 w 51"/>
                <a:gd name="T21" fmla="*/ 49 h 76"/>
                <a:gd name="T22" fmla="*/ 0 w 51"/>
                <a:gd name="T23" fmla="*/ 36 h 76"/>
                <a:gd name="T24" fmla="*/ 0 w 51"/>
                <a:gd name="T25" fmla="*/ 23 h 76"/>
                <a:gd name="T26" fmla="*/ 11 w 51"/>
                <a:gd name="T27" fmla="*/ 21 h 76"/>
                <a:gd name="T28" fmla="*/ 15 w 51"/>
                <a:gd name="T29" fmla="*/ 40 h 76"/>
                <a:gd name="T30" fmla="*/ 22 w 51"/>
                <a:gd name="T31" fmla="*/ 58 h 76"/>
                <a:gd name="T32" fmla="*/ 26 w 51"/>
                <a:gd name="T33" fmla="*/ 57 h 76"/>
                <a:gd name="T34" fmla="*/ 28 w 51"/>
                <a:gd name="T35" fmla="*/ 55 h 76"/>
                <a:gd name="T36" fmla="*/ 30 w 51"/>
                <a:gd name="T37" fmla="*/ 53 h 76"/>
                <a:gd name="T38" fmla="*/ 31 w 51"/>
                <a:gd name="T39" fmla="*/ 49 h 76"/>
                <a:gd name="T40" fmla="*/ 32 w 51"/>
                <a:gd name="T41" fmla="*/ 46 h 76"/>
                <a:gd name="T42" fmla="*/ 31 w 51"/>
                <a:gd name="T43" fmla="*/ 42 h 76"/>
                <a:gd name="T44" fmla="*/ 31 w 51"/>
                <a:gd name="T45" fmla="*/ 38 h 76"/>
                <a:gd name="T46" fmla="*/ 24 w 51"/>
                <a:gd name="T47" fmla="*/ 28 h 76"/>
                <a:gd name="T48" fmla="*/ 19 w 51"/>
                <a:gd name="T49" fmla="*/ 17 h 76"/>
                <a:gd name="T50" fmla="*/ 19 w 51"/>
                <a:gd name="T51" fmla="*/ 12 h 76"/>
                <a:gd name="T52" fmla="*/ 19 w 51"/>
                <a:gd name="T53" fmla="*/ 8 h 76"/>
                <a:gd name="T54" fmla="*/ 20 w 51"/>
                <a:gd name="T55" fmla="*/ 4 h 76"/>
                <a:gd name="T56" fmla="*/ 23 w 51"/>
                <a:gd name="T57" fmla="*/ 2 h 76"/>
                <a:gd name="T58" fmla="*/ 27 w 51"/>
                <a:gd name="T59" fmla="*/ 0 h 76"/>
                <a:gd name="T60" fmla="*/ 30 w 51"/>
                <a:gd name="T6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76">
                  <a:moveTo>
                    <a:pt x="30" y="0"/>
                  </a:moveTo>
                  <a:lnTo>
                    <a:pt x="40" y="15"/>
                  </a:lnTo>
                  <a:lnTo>
                    <a:pt x="48" y="31"/>
                  </a:lnTo>
                  <a:lnTo>
                    <a:pt x="51" y="48"/>
                  </a:lnTo>
                  <a:lnTo>
                    <a:pt x="48" y="59"/>
                  </a:lnTo>
                  <a:lnTo>
                    <a:pt x="40" y="70"/>
                  </a:lnTo>
                  <a:lnTo>
                    <a:pt x="30" y="76"/>
                  </a:lnTo>
                  <a:lnTo>
                    <a:pt x="17" y="76"/>
                  </a:lnTo>
                  <a:lnTo>
                    <a:pt x="7" y="70"/>
                  </a:lnTo>
                  <a:lnTo>
                    <a:pt x="2" y="61"/>
                  </a:lnTo>
                  <a:lnTo>
                    <a:pt x="0" y="49"/>
                  </a:lnTo>
                  <a:lnTo>
                    <a:pt x="0" y="36"/>
                  </a:lnTo>
                  <a:lnTo>
                    <a:pt x="0" y="23"/>
                  </a:lnTo>
                  <a:lnTo>
                    <a:pt x="11" y="21"/>
                  </a:lnTo>
                  <a:lnTo>
                    <a:pt x="15" y="40"/>
                  </a:lnTo>
                  <a:lnTo>
                    <a:pt x="22" y="58"/>
                  </a:lnTo>
                  <a:lnTo>
                    <a:pt x="26" y="57"/>
                  </a:lnTo>
                  <a:lnTo>
                    <a:pt x="28" y="55"/>
                  </a:lnTo>
                  <a:lnTo>
                    <a:pt x="30" y="53"/>
                  </a:lnTo>
                  <a:lnTo>
                    <a:pt x="31" y="49"/>
                  </a:lnTo>
                  <a:lnTo>
                    <a:pt x="32" y="46"/>
                  </a:lnTo>
                  <a:lnTo>
                    <a:pt x="31" y="42"/>
                  </a:lnTo>
                  <a:lnTo>
                    <a:pt x="31" y="38"/>
                  </a:lnTo>
                  <a:lnTo>
                    <a:pt x="24" y="28"/>
                  </a:lnTo>
                  <a:lnTo>
                    <a:pt x="19" y="17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20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17421225" y="592138"/>
              <a:ext cx="147638" cy="228600"/>
            </a:xfrm>
            <a:custGeom>
              <a:avLst/>
              <a:gdLst>
                <a:gd name="T0" fmla="*/ 34 w 93"/>
                <a:gd name="T1" fmla="*/ 20 h 144"/>
                <a:gd name="T2" fmla="*/ 29 w 93"/>
                <a:gd name="T3" fmla="*/ 21 h 144"/>
                <a:gd name="T4" fmla="*/ 24 w 93"/>
                <a:gd name="T5" fmla="*/ 26 h 144"/>
                <a:gd name="T6" fmla="*/ 22 w 93"/>
                <a:gd name="T7" fmla="*/ 33 h 144"/>
                <a:gd name="T8" fmla="*/ 22 w 93"/>
                <a:gd name="T9" fmla="*/ 41 h 144"/>
                <a:gd name="T10" fmla="*/ 29 w 93"/>
                <a:gd name="T11" fmla="*/ 65 h 144"/>
                <a:gd name="T12" fmla="*/ 39 w 93"/>
                <a:gd name="T13" fmla="*/ 88 h 144"/>
                <a:gd name="T14" fmla="*/ 55 w 93"/>
                <a:gd name="T15" fmla="*/ 107 h 144"/>
                <a:gd name="T16" fmla="*/ 72 w 93"/>
                <a:gd name="T17" fmla="*/ 124 h 144"/>
                <a:gd name="T18" fmla="*/ 71 w 93"/>
                <a:gd name="T19" fmla="*/ 98 h 144"/>
                <a:gd name="T20" fmla="*/ 66 w 93"/>
                <a:gd name="T21" fmla="*/ 72 h 144"/>
                <a:gd name="T22" fmla="*/ 55 w 93"/>
                <a:gd name="T23" fmla="*/ 48 h 144"/>
                <a:gd name="T24" fmla="*/ 41 w 93"/>
                <a:gd name="T25" fmla="*/ 26 h 144"/>
                <a:gd name="T26" fmla="*/ 39 w 93"/>
                <a:gd name="T27" fmla="*/ 24 h 144"/>
                <a:gd name="T28" fmla="*/ 37 w 93"/>
                <a:gd name="T29" fmla="*/ 21 h 144"/>
                <a:gd name="T30" fmla="*/ 34 w 93"/>
                <a:gd name="T31" fmla="*/ 20 h 144"/>
                <a:gd name="T32" fmla="*/ 41 w 93"/>
                <a:gd name="T33" fmla="*/ 0 h 144"/>
                <a:gd name="T34" fmla="*/ 51 w 93"/>
                <a:gd name="T35" fmla="*/ 4 h 144"/>
                <a:gd name="T36" fmla="*/ 60 w 93"/>
                <a:gd name="T37" fmla="*/ 12 h 144"/>
                <a:gd name="T38" fmla="*/ 67 w 93"/>
                <a:gd name="T39" fmla="*/ 22 h 144"/>
                <a:gd name="T40" fmla="*/ 72 w 93"/>
                <a:gd name="T41" fmla="*/ 33 h 144"/>
                <a:gd name="T42" fmla="*/ 84 w 93"/>
                <a:gd name="T43" fmla="*/ 63 h 144"/>
                <a:gd name="T44" fmla="*/ 92 w 93"/>
                <a:gd name="T45" fmla="*/ 93 h 144"/>
                <a:gd name="T46" fmla="*/ 93 w 93"/>
                <a:gd name="T47" fmla="*/ 110 h 144"/>
                <a:gd name="T48" fmla="*/ 90 w 93"/>
                <a:gd name="T49" fmla="*/ 126 h 144"/>
                <a:gd name="T50" fmla="*/ 84 w 93"/>
                <a:gd name="T51" fmla="*/ 136 h 144"/>
                <a:gd name="T52" fmla="*/ 75 w 93"/>
                <a:gd name="T53" fmla="*/ 143 h 144"/>
                <a:gd name="T54" fmla="*/ 64 w 93"/>
                <a:gd name="T55" fmla="*/ 144 h 144"/>
                <a:gd name="T56" fmla="*/ 59 w 93"/>
                <a:gd name="T57" fmla="*/ 141 h 144"/>
                <a:gd name="T58" fmla="*/ 55 w 93"/>
                <a:gd name="T59" fmla="*/ 140 h 144"/>
                <a:gd name="T60" fmla="*/ 51 w 93"/>
                <a:gd name="T61" fmla="*/ 136 h 144"/>
                <a:gd name="T62" fmla="*/ 47 w 93"/>
                <a:gd name="T63" fmla="*/ 134 h 144"/>
                <a:gd name="T64" fmla="*/ 45 w 93"/>
                <a:gd name="T65" fmla="*/ 130 h 144"/>
                <a:gd name="T66" fmla="*/ 29 w 93"/>
                <a:gd name="T67" fmla="*/ 110 h 144"/>
                <a:gd name="T68" fmla="*/ 16 w 93"/>
                <a:gd name="T69" fmla="*/ 89 h 144"/>
                <a:gd name="T70" fmla="*/ 7 w 93"/>
                <a:gd name="T71" fmla="*/ 71 h 144"/>
                <a:gd name="T72" fmla="*/ 1 w 93"/>
                <a:gd name="T73" fmla="*/ 52 h 144"/>
                <a:gd name="T74" fmla="*/ 0 w 93"/>
                <a:gd name="T75" fmla="*/ 33 h 144"/>
                <a:gd name="T76" fmla="*/ 5 w 93"/>
                <a:gd name="T77" fmla="*/ 20 h 144"/>
                <a:gd name="T78" fmla="*/ 14 w 93"/>
                <a:gd name="T79" fmla="*/ 8 h 144"/>
                <a:gd name="T80" fmla="*/ 26 w 93"/>
                <a:gd name="T81" fmla="*/ 0 h 144"/>
                <a:gd name="T82" fmla="*/ 41 w 93"/>
                <a:gd name="T8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" h="144">
                  <a:moveTo>
                    <a:pt x="34" y="20"/>
                  </a:moveTo>
                  <a:lnTo>
                    <a:pt x="29" y="21"/>
                  </a:lnTo>
                  <a:lnTo>
                    <a:pt x="24" y="26"/>
                  </a:lnTo>
                  <a:lnTo>
                    <a:pt x="22" y="33"/>
                  </a:lnTo>
                  <a:lnTo>
                    <a:pt x="22" y="41"/>
                  </a:lnTo>
                  <a:lnTo>
                    <a:pt x="29" y="65"/>
                  </a:lnTo>
                  <a:lnTo>
                    <a:pt x="39" y="88"/>
                  </a:lnTo>
                  <a:lnTo>
                    <a:pt x="55" y="107"/>
                  </a:lnTo>
                  <a:lnTo>
                    <a:pt x="72" y="124"/>
                  </a:lnTo>
                  <a:lnTo>
                    <a:pt x="71" y="98"/>
                  </a:lnTo>
                  <a:lnTo>
                    <a:pt x="66" y="72"/>
                  </a:lnTo>
                  <a:lnTo>
                    <a:pt x="55" y="48"/>
                  </a:lnTo>
                  <a:lnTo>
                    <a:pt x="41" y="26"/>
                  </a:lnTo>
                  <a:lnTo>
                    <a:pt x="39" y="24"/>
                  </a:lnTo>
                  <a:lnTo>
                    <a:pt x="37" y="21"/>
                  </a:lnTo>
                  <a:lnTo>
                    <a:pt x="34" y="20"/>
                  </a:lnTo>
                  <a:close/>
                  <a:moveTo>
                    <a:pt x="41" y="0"/>
                  </a:moveTo>
                  <a:lnTo>
                    <a:pt x="51" y="4"/>
                  </a:lnTo>
                  <a:lnTo>
                    <a:pt x="60" y="12"/>
                  </a:lnTo>
                  <a:lnTo>
                    <a:pt x="67" y="22"/>
                  </a:lnTo>
                  <a:lnTo>
                    <a:pt x="72" y="33"/>
                  </a:lnTo>
                  <a:lnTo>
                    <a:pt x="84" y="63"/>
                  </a:lnTo>
                  <a:lnTo>
                    <a:pt x="92" y="93"/>
                  </a:lnTo>
                  <a:lnTo>
                    <a:pt x="93" y="110"/>
                  </a:lnTo>
                  <a:lnTo>
                    <a:pt x="90" y="126"/>
                  </a:lnTo>
                  <a:lnTo>
                    <a:pt x="84" y="136"/>
                  </a:lnTo>
                  <a:lnTo>
                    <a:pt x="75" y="143"/>
                  </a:lnTo>
                  <a:lnTo>
                    <a:pt x="64" y="144"/>
                  </a:lnTo>
                  <a:lnTo>
                    <a:pt x="59" y="141"/>
                  </a:lnTo>
                  <a:lnTo>
                    <a:pt x="55" y="140"/>
                  </a:lnTo>
                  <a:lnTo>
                    <a:pt x="51" y="136"/>
                  </a:lnTo>
                  <a:lnTo>
                    <a:pt x="47" y="134"/>
                  </a:lnTo>
                  <a:lnTo>
                    <a:pt x="45" y="130"/>
                  </a:lnTo>
                  <a:lnTo>
                    <a:pt x="29" y="110"/>
                  </a:lnTo>
                  <a:lnTo>
                    <a:pt x="16" y="89"/>
                  </a:lnTo>
                  <a:lnTo>
                    <a:pt x="7" y="71"/>
                  </a:lnTo>
                  <a:lnTo>
                    <a:pt x="1" y="52"/>
                  </a:lnTo>
                  <a:lnTo>
                    <a:pt x="0" y="33"/>
                  </a:lnTo>
                  <a:lnTo>
                    <a:pt x="5" y="20"/>
                  </a:lnTo>
                  <a:lnTo>
                    <a:pt x="14" y="8"/>
                  </a:lnTo>
                  <a:lnTo>
                    <a:pt x="26" y="0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17319625" y="738188"/>
              <a:ext cx="163513" cy="157163"/>
            </a:xfrm>
            <a:custGeom>
              <a:avLst/>
              <a:gdLst>
                <a:gd name="T0" fmla="*/ 22 w 103"/>
                <a:gd name="T1" fmla="*/ 21 h 99"/>
                <a:gd name="T2" fmla="*/ 22 w 103"/>
                <a:gd name="T3" fmla="*/ 31 h 99"/>
                <a:gd name="T4" fmla="*/ 27 w 103"/>
                <a:gd name="T5" fmla="*/ 42 h 99"/>
                <a:gd name="T6" fmla="*/ 35 w 103"/>
                <a:gd name="T7" fmla="*/ 49 h 99"/>
                <a:gd name="T8" fmla="*/ 46 w 103"/>
                <a:gd name="T9" fmla="*/ 53 h 99"/>
                <a:gd name="T10" fmla="*/ 46 w 103"/>
                <a:gd name="T11" fmla="*/ 55 h 99"/>
                <a:gd name="T12" fmla="*/ 54 w 103"/>
                <a:gd name="T13" fmla="*/ 65 h 99"/>
                <a:gd name="T14" fmla="*/ 64 w 103"/>
                <a:gd name="T15" fmla="*/ 70 h 99"/>
                <a:gd name="T16" fmla="*/ 77 w 103"/>
                <a:gd name="T17" fmla="*/ 70 h 99"/>
                <a:gd name="T18" fmla="*/ 61 w 103"/>
                <a:gd name="T19" fmla="*/ 49 h 99"/>
                <a:gd name="T20" fmla="*/ 43 w 103"/>
                <a:gd name="T21" fmla="*/ 34 h 99"/>
                <a:gd name="T22" fmla="*/ 22 w 103"/>
                <a:gd name="T23" fmla="*/ 21 h 99"/>
                <a:gd name="T24" fmla="*/ 25 w 103"/>
                <a:gd name="T25" fmla="*/ 0 h 99"/>
                <a:gd name="T26" fmla="*/ 41 w 103"/>
                <a:gd name="T27" fmla="*/ 5 h 99"/>
                <a:gd name="T28" fmla="*/ 55 w 103"/>
                <a:gd name="T29" fmla="*/ 14 h 99"/>
                <a:gd name="T30" fmla="*/ 80 w 103"/>
                <a:gd name="T31" fmla="*/ 35 h 99"/>
                <a:gd name="T32" fmla="*/ 88 w 103"/>
                <a:gd name="T33" fmla="*/ 43 h 99"/>
                <a:gd name="T34" fmla="*/ 96 w 103"/>
                <a:gd name="T35" fmla="*/ 53 h 99"/>
                <a:gd name="T36" fmla="*/ 101 w 103"/>
                <a:gd name="T37" fmla="*/ 64 h 99"/>
                <a:gd name="T38" fmla="*/ 103 w 103"/>
                <a:gd name="T39" fmla="*/ 73 h 99"/>
                <a:gd name="T40" fmla="*/ 102 w 103"/>
                <a:gd name="T41" fmla="*/ 82 h 99"/>
                <a:gd name="T42" fmla="*/ 98 w 103"/>
                <a:gd name="T43" fmla="*/ 90 h 99"/>
                <a:gd name="T44" fmla="*/ 92 w 103"/>
                <a:gd name="T45" fmla="*/ 97 h 99"/>
                <a:gd name="T46" fmla="*/ 80 w 103"/>
                <a:gd name="T47" fmla="*/ 99 h 99"/>
                <a:gd name="T48" fmla="*/ 67 w 103"/>
                <a:gd name="T49" fmla="*/ 97 h 99"/>
                <a:gd name="T50" fmla="*/ 55 w 103"/>
                <a:gd name="T51" fmla="*/ 90 h 99"/>
                <a:gd name="T52" fmla="*/ 44 w 103"/>
                <a:gd name="T53" fmla="*/ 81 h 99"/>
                <a:gd name="T54" fmla="*/ 30 w 103"/>
                <a:gd name="T55" fmla="*/ 68 h 99"/>
                <a:gd name="T56" fmla="*/ 16 w 103"/>
                <a:gd name="T57" fmla="*/ 52 h 99"/>
                <a:gd name="T58" fmla="*/ 5 w 103"/>
                <a:gd name="T59" fmla="*/ 36 h 99"/>
                <a:gd name="T60" fmla="*/ 0 w 103"/>
                <a:gd name="T61" fmla="*/ 26 h 99"/>
                <a:gd name="T62" fmla="*/ 0 w 103"/>
                <a:gd name="T63" fmla="*/ 15 h 99"/>
                <a:gd name="T64" fmla="*/ 5 w 103"/>
                <a:gd name="T65" fmla="*/ 6 h 99"/>
                <a:gd name="T66" fmla="*/ 14 w 103"/>
                <a:gd name="T67" fmla="*/ 1 h 99"/>
                <a:gd name="T68" fmla="*/ 25 w 103"/>
                <a:gd name="T6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99">
                  <a:moveTo>
                    <a:pt x="22" y="21"/>
                  </a:moveTo>
                  <a:lnTo>
                    <a:pt x="22" y="31"/>
                  </a:lnTo>
                  <a:lnTo>
                    <a:pt x="27" y="42"/>
                  </a:lnTo>
                  <a:lnTo>
                    <a:pt x="35" y="49"/>
                  </a:lnTo>
                  <a:lnTo>
                    <a:pt x="46" y="53"/>
                  </a:lnTo>
                  <a:lnTo>
                    <a:pt x="46" y="55"/>
                  </a:lnTo>
                  <a:lnTo>
                    <a:pt x="54" y="65"/>
                  </a:lnTo>
                  <a:lnTo>
                    <a:pt x="64" y="70"/>
                  </a:lnTo>
                  <a:lnTo>
                    <a:pt x="77" y="70"/>
                  </a:lnTo>
                  <a:lnTo>
                    <a:pt x="61" y="49"/>
                  </a:lnTo>
                  <a:lnTo>
                    <a:pt x="43" y="34"/>
                  </a:lnTo>
                  <a:lnTo>
                    <a:pt x="22" y="21"/>
                  </a:lnTo>
                  <a:close/>
                  <a:moveTo>
                    <a:pt x="25" y="0"/>
                  </a:moveTo>
                  <a:lnTo>
                    <a:pt x="41" y="5"/>
                  </a:lnTo>
                  <a:lnTo>
                    <a:pt x="55" y="14"/>
                  </a:lnTo>
                  <a:lnTo>
                    <a:pt x="80" y="35"/>
                  </a:lnTo>
                  <a:lnTo>
                    <a:pt x="88" y="43"/>
                  </a:lnTo>
                  <a:lnTo>
                    <a:pt x="96" y="53"/>
                  </a:lnTo>
                  <a:lnTo>
                    <a:pt x="101" y="64"/>
                  </a:lnTo>
                  <a:lnTo>
                    <a:pt x="103" y="73"/>
                  </a:lnTo>
                  <a:lnTo>
                    <a:pt x="102" y="82"/>
                  </a:lnTo>
                  <a:lnTo>
                    <a:pt x="98" y="90"/>
                  </a:lnTo>
                  <a:lnTo>
                    <a:pt x="92" y="97"/>
                  </a:lnTo>
                  <a:lnTo>
                    <a:pt x="80" y="99"/>
                  </a:lnTo>
                  <a:lnTo>
                    <a:pt x="67" y="97"/>
                  </a:lnTo>
                  <a:lnTo>
                    <a:pt x="55" y="90"/>
                  </a:lnTo>
                  <a:lnTo>
                    <a:pt x="44" y="81"/>
                  </a:lnTo>
                  <a:lnTo>
                    <a:pt x="30" y="68"/>
                  </a:lnTo>
                  <a:lnTo>
                    <a:pt x="16" y="52"/>
                  </a:lnTo>
                  <a:lnTo>
                    <a:pt x="5" y="36"/>
                  </a:lnTo>
                  <a:lnTo>
                    <a:pt x="0" y="26"/>
                  </a:lnTo>
                  <a:lnTo>
                    <a:pt x="0" y="15"/>
                  </a:lnTo>
                  <a:lnTo>
                    <a:pt x="5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17359313" y="449263"/>
              <a:ext cx="100013" cy="131763"/>
            </a:xfrm>
            <a:custGeom>
              <a:avLst/>
              <a:gdLst>
                <a:gd name="T0" fmla="*/ 25 w 63"/>
                <a:gd name="T1" fmla="*/ 27 h 83"/>
                <a:gd name="T2" fmla="*/ 23 w 63"/>
                <a:gd name="T3" fmla="*/ 39 h 83"/>
                <a:gd name="T4" fmla="*/ 27 w 63"/>
                <a:gd name="T5" fmla="*/ 49 h 83"/>
                <a:gd name="T6" fmla="*/ 35 w 63"/>
                <a:gd name="T7" fmla="*/ 59 h 83"/>
                <a:gd name="T8" fmla="*/ 46 w 63"/>
                <a:gd name="T9" fmla="*/ 64 h 83"/>
                <a:gd name="T10" fmla="*/ 43 w 63"/>
                <a:gd name="T11" fmla="*/ 48 h 83"/>
                <a:gd name="T12" fmla="*/ 42 w 63"/>
                <a:gd name="T13" fmla="*/ 48 h 83"/>
                <a:gd name="T14" fmla="*/ 39 w 63"/>
                <a:gd name="T15" fmla="*/ 39 h 83"/>
                <a:gd name="T16" fmla="*/ 34 w 63"/>
                <a:gd name="T17" fmla="*/ 31 h 83"/>
                <a:gd name="T18" fmla="*/ 25 w 63"/>
                <a:gd name="T19" fmla="*/ 27 h 83"/>
                <a:gd name="T20" fmla="*/ 19 w 63"/>
                <a:gd name="T21" fmla="*/ 0 h 83"/>
                <a:gd name="T22" fmla="*/ 29 w 63"/>
                <a:gd name="T23" fmla="*/ 4 h 83"/>
                <a:gd name="T24" fmla="*/ 36 w 63"/>
                <a:gd name="T25" fmla="*/ 9 h 83"/>
                <a:gd name="T26" fmla="*/ 43 w 63"/>
                <a:gd name="T27" fmla="*/ 15 h 83"/>
                <a:gd name="T28" fmla="*/ 52 w 63"/>
                <a:gd name="T29" fmla="*/ 27 h 83"/>
                <a:gd name="T30" fmla="*/ 60 w 63"/>
                <a:gd name="T31" fmla="*/ 39 h 83"/>
                <a:gd name="T32" fmla="*/ 63 w 63"/>
                <a:gd name="T33" fmla="*/ 52 h 83"/>
                <a:gd name="T34" fmla="*/ 63 w 63"/>
                <a:gd name="T35" fmla="*/ 62 h 83"/>
                <a:gd name="T36" fmla="*/ 57 w 63"/>
                <a:gd name="T37" fmla="*/ 73 h 83"/>
                <a:gd name="T38" fmla="*/ 50 w 63"/>
                <a:gd name="T39" fmla="*/ 79 h 83"/>
                <a:gd name="T40" fmla="*/ 40 w 63"/>
                <a:gd name="T41" fmla="*/ 83 h 83"/>
                <a:gd name="T42" fmla="*/ 31 w 63"/>
                <a:gd name="T43" fmla="*/ 81 h 83"/>
                <a:gd name="T44" fmla="*/ 23 w 63"/>
                <a:gd name="T45" fmla="*/ 74 h 83"/>
                <a:gd name="T46" fmla="*/ 17 w 63"/>
                <a:gd name="T47" fmla="*/ 66 h 83"/>
                <a:gd name="T48" fmla="*/ 12 w 63"/>
                <a:gd name="T49" fmla="*/ 57 h 83"/>
                <a:gd name="T50" fmla="*/ 1 w 63"/>
                <a:gd name="T51" fmla="*/ 27 h 83"/>
                <a:gd name="T52" fmla="*/ 0 w 63"/>
                <a:gd name="T53" fmla="*/ 19 h 83"/>
                <a:gd name="T54" fmla="*/ 1 w 63"/>
                <a:gd name="T55" fmla="*/ 11 h 83"/>
                <a:gd name="T56" fmla="*/ 5 w 63"/>
                <a:gd name="T57" fmla="*/ 5 h 83"/>
                <a:gd name="T58" fmla="*/ 12 w 63"/>
                <a:gd name="T59" fmla="*/ 0 h 83"/>
                <a:gd name="T60" fmla="*/ 19 w 63"/>
                <a:gd name="T6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83">
                  <a:moveTo>
                    <a:pt x="25" y="27"/>
                  </a:moveTo>
                  <a:lnTo>
                    <a:pt x="23" y="39"/>
                  </a:lnTo>
                  <a:lnTo>
                    <a:pt x="27" y="49"/>
                  </a:lnTo>
                  <a:lnTo>
                    <a:pt x="35" y="59"/>
                  </a:lnTo>
                  <a:lnTo>
                    <a:pt x="46" y="64"/>
                  </a:lnTo>
                  <a:lnTo>
                    <a:pt x="43" y="48"/>
                  </a:lnTo>
                  <a:lnTo>
                    <a:pt x="42" y="48"/>
                  </a:lnTo>
                  <a:lnTo>
                    <a:pt x="39" y="39"/>
                  </a:lnTo>
                  <a:lnTo>
                    <a:pt x="34" y="31"/>
                  </a:lnTo>
                  <a:lnTo>
                    <a:pt x="25" y="27"/>
                  </a:lnTo>
                  <a:close/>
                  <a:moveTo>
                    <a:pt x="19" y="0"/>
                  </a:moveTo>
                  <a:lnTo>
                    <a:pt x="29" y="4"/>
                  </a:lnTo>
                  <a:lnTo>
                    <a:pt x="36" y="9"/>
                  </a:lnTo>
                  <a:lnTo>
                    <a:pt x="43" y="15"/>
                  </a:lnTo>
                  <a:lnTo>
                    <a:pt x="52" y="27"/>
                  </a:lnTo>
                  <a:lnTo>
                    <a:pt x="60" y="39"/>
                  </a:lnTo>
                  <a:lnTo>
                    <a:pt x="63" y="52"/>
                  </a:lnTo>
                  <a:lnTo>
                    <a:pt x="63" y="62"/>
                  </a:lnTo>
                  <a:lnTo>
                    <a:pt x="57" y="73"/>
                  </a:lnTo>
                  <a:lnTo>
                    <a:pt x="50" y="79"/>
                  </a:lnTo>
                  <a:lnTo>
                    <a:pt x="40" y="83"/>
                  </a:lnTo>
                  <a:lnTo>
                    <a:pt x="31" y="81"/>
                  </a:lnTo>
                  <a:lnTo>
                    <a:pt x="23" y="74"/>
                  </a:lnTo>
                  <a:lnTo>
                    <a:pt x="17" y="66"/>
                  </a:lnTo>
                  <a:lnTo>
                    <a:pt x="12" y="57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32"/>
            <p:cNvSpPr>
              <a:spLocks noEditPoints="1"/>
            </p:cNvSpPr>
            <p:nvPr/>
          </p:nvSpPr>
          <p:spPr bwMode="auto">
            <a:xfrm>
              <a:off x="17143413" y="903288"/>
              <a:ext cx="269875" cy="127000"/>
            </a:xfrm>
            <a:custGeom>
              <a:avLst/>
              <a:gdLst>
                <a:gd name="T0" fmla="*/ 114 w 170"/>
                <a:gd name="T1" fmla="*/ 50 h 80"/>
                <a:gd name="T2" fmla="*/ 108 w 170"/>
                <a:gd name="T3" fmla="*/ 57 h 80"/>
                <a:gd name="T4" fmla="*/ 121 w 170"/>
                <a:gd name="T5" fmla="*/ 63 h 80"/>
                <a:gd name="T6" fmla="*/ 144 w 170"/>
                <a:gd name="T7" fmla="*/ 55 h 80"/>
                <a:gd name="T8" fmla="*/ 136 w 170"/>
                <a:gd name="T9" fmla="*/ 49 h 80"/>
                <a:gd name="T10" fmla="*/ 25 w 170"/>
                <a:gd name="T11" fmla="*/ 20 h 80"/>
                <a:gd name="T12" fmla="*/ 25 w 170"/>
                <a:gd name="T13" fmla="*/ 28 h 80"/>
                <a:gd name="T14" fmla="*/ 29 w 170"/>
                <a:gd name="T15" fmla="*/ 36 h 80"/>
                <a:gd name="T16" fmla="*/ 31 w 170"/>
                <a:gd name="T17" fmla="*/ 38 h 80"/>
                <a:gd name="T18" fmla="*/ 36 w 170"/>
                <a:gd name="T19" fmla="*/ 38 h 80"/>
                <a:gd name="T20" fmla="*/ 42 w 170"/>
                <a:gd name="T21" fmla="*/ 37 h 80"/>
                <a:gd name="T22" fmla="*/ 43 w 170"/>
                <a:gd name="T23" fmla="*/ 34 h 80"/>
                <a:gd name="T24" fmla="*/ 36 w 170"/>
                <a:gd name="T25" fmla="*/ 24 h 80"/>
                <a:gd name="T26" fmla="*/ 25 w 170"/>
                <a:gd name="T27" fmla="*/ 20 h 80"/>
                <a:gd name="T28" fmla="*/ 35 w 170"/>
                <a:gd name="T29" fmla="*/ 3 h 80"/>
                <a:gd name="T30" fmla="*/ 55 w 170"/>
                <a:gd name="T31" fmla="*/ 19 h 80"/>
                <a:gd name="T32" fmla="*/ 76 w 170"/>
                <a:gd name="T33" fmla="*/ 36 h 80"/>
                <a:gd name="T34" fmla="*/ 103 w 170"/>
                <a:gd name="T35" fmla="*/ 38 h 80"/>
                <a:gd name="T36" fmla="*/ 149 w 170"/>
                <a:gd name="T37" fmla="*/ 29 h 80"/>
                <a:gd name="T38" fmla="*/ 157 w 170"/>
                <a:gd name="T39" fmla="*/ 29 h 80"/>
                <a:gd name="T40" fmla="*/ 167 w 170"/>
                <a:gd name="T41" fmla="*/ 34 h 80"/>
                <a:gd name="T42" fmla="*/ 170 w 170"/>
                <a:gd name="T43" fmla="*/ 50 h 80"/>
                <a:gd name="T44" fmla="*/ 161 w 170"/>
                <a:gd name="T45" fmla="*/ 66 h 80"/>
                <a:gd name="T46" fmla="*/ 132 w 170"/>
                <a:gd name="T47" fmla="*/ 79 h 80"/>
                <a:gd name="T48" fmla="*/ 100 w 170"/>
                <a:gd name="T49" fmla="*/ 76 h 80"/>
                <a:gd name="T50" fmla="*/ 78 w 170"/>
                <a:gd name="T51" fmla="*/ 62 h 80"/>
                <a:gd name="T52" fmla="*/ 59 w 170"/>
                <a:gd name="T53" fmla="*/ 57 h 80"/>
                <a:gd name="T54" fmla="*/ 31 w 170"/>
                <a:gd name="T55" fmla="*/ 59 h 80"/>
                <a:gd name="T56" fmla="*/ 8 w 170"/>
                <a:gd name="T57" fmla="*/ 44 h 80"/>
                <a:gd name="T58" fmla="*/ 0 w 170"/>
                <a:gd name="T59" fmla="*/ 23 h 80"/>
                <a:gd name="T60" fmla="*/ 6 w 170"/>
                <a:gd name="T61" fmla="*/ 6 h 80"/>
                <a:gd name="T62" fmla="*/ 25 w 170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" h="80">
                  <a:moveTo>
                    <a:pt x="124" y="48"/>
                  </a:moveTo>
                  <a:lnTo>
                    <a:pt x="114" y="50"/>
                  </a:lnTo>
                  <a:lnTo>
                    <a:pt x="111" y="53"/>
                  </a:lnTo>
                  <a:lnTo>
                    <a:pt x="108" y="57"/>
                  </a:lnTo>
                  <a:lnTo>
                    <a:pt x="108" y="61"/>
                  </a:lnTo>
                  <a:lnTo>
                    <a:pt x="121" y="63"/>
                  </a:lnTo>
                  <a:lnTo>
                    <a:pt x="133" y="62"/>
                  </a:lnTo>
                  <a:lnTo>
                    <a:pt x="144" y="55"/>
                  </a:lnTo>
                  <a:lnTo>
                    <a:pt x="145" y="55"/>
                  </a:lnTo>
                  <a:lnTo>
                    <a:pt x="136" y="49"/>
                  </a:lnTo>
                  <a:lnTo>
                    <a:pt x="124" y="48"/>
                  </a:lnTo>
                  <a:close/>
                  <a:moveTo>
                    <a:pt x="25" y="20"/>
                  </a:moveTo>
                  <a:lnTo>
                    <a:pt x="25" y="24"/>
                  </a:lnTo>
                  <a:lnTo>
                    <a:pt x="25" y="28"/>
                  </a:lnTo>
                  <a:lnTo>
                    <a:pt x="26" y="32"/>
                  </a:lnTo>
                  <a:lnTo>
                    <a:pt x="29" y="36"/>
                  </a:lnTo>
                  <a:lnTo>
                    <a:pt x="32" y="38"/>
                  </a:lnTo>
                  <a:lnTo>
                    <a:pt x="31" y="38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9" y="38"/>
                  </a:lnTo>
                  <a:lnTo>
                    <a:pt x="42" y="37"/>
                  </a:lnTo>
                  <a:lnTo>
                    <a:pt x="43" y="36"/>
                  </a:lnTo>
                  <a:lnTo>
                    <a:pt x="43" y="34"/>
                  </a:lnTo>
                  <a:lnTo>
                    <a:pt x="40" y="29"/>
                  </a:lnTo>
                  <a:lnTo>
                    <a:pt x="36" y="24"/>
                  </a:lnTo>
                  <a:lnTo>
                    <a:pt x="31" y="21"/>
                  </a:lnTo>
                  <a:lnTo>
                    <a:pt x="25" y="20"/>
                  </a:lnTo>
                  <a:close/>
                  <a:moveTo>
                    <a:pt x="25" y="0"/>
                  </a:moveTo>
                  <a:lnTo>
                    <a:pt x="35" y="3"/>
                  </a:lnTo>
                  <a:lnTo>
                    <a:pt x="44" y="10"/>
                  </a:lnTo>
                  <a:lnTo>
                    <a:pt x="55" y="19"/>
                  </a:lnTo>
                  <a:lnTo>
                    <a:pt x="65" y="28"/>
                  </a:lnTo>
                  <a:lnTo>
                    <a:pt x="76" y="36"/>
                  </a:lnTo>
                  <a:lnTo>
                    <a:pt x="90" y="38"/>
                  </a:lnTo>
                  <a:lnTo>
                    <a:pt x="103" y="38"/>
                  </a:lnTo>
                  <a:lnTo>
                    <a:pt x="118" y="36"/>
                  </a:lnTo>
                  <a:lnTo>
                    <a:pt x="149" y="29"/>
                  </a:lnTo>
                  <a:lnTo>
                    <a:pt x="153" y="29"/>
                  </a:lnTo>
                  <a:lnTo>
                    <a:pt x="157" y="29"/>
                  </a:lnTo>
                  <a:lnTo>
                    <a:pt x="161" y="29"/>
                  </a:lnTo>
                  <a:lnTo>
                    <a:pt x="167" y="34"/>
                  </a:lnTo>
                  <a:lnTo>
                    <a:pt x="170" y="41"/>
                  </a:lnTo>
                  <a:lnTo>
                    <a:pt x="170" y="50"/>
                  </a:lnTo>
                  <a:lnTo>
                    <a:pt x="166" y="58"/>
                  </a:lnTo>
                  <a:lnTo>
                    <a:pt x="161" y="66"/>
                  </a:lnTo>
                  <a:lnTo>
                    <a:pt x="148" y="74"/>
                  </a:lnTo>
                  <a:lnTo>
                    <a:pt x="132" y="79"/>
                  </a:lnTo>
                  <a:lnTo>
                    <a:pt x="116" y="80"/>
                  </a:lnTo>
                  <a:lnTo>
                    <a:pt x="100" y="76"/>
                  </a:lnTo>
                  <a:lnTo>
                    <a:pt x="87" y="68"/>
                  </a:lnTo>
                  <a:lnTo>
                    <a:pt x="78" y="62"/>
                  </a:lnTo>
                  <a:lnTo>
                    <a:pt x="68" y="57"/>
                  </a:lnTo>
                  <a:lnTo>
                    <a:pt x="59" y="57"/>
                  </a:lnTo>
                  <a:lnTo>
                    <a:pt x="46" y="61"/>
                  </a:lnTo>
                  <a:lnTo>
                    <a:pt x="31" y="59"/>
                  </a:lnTo>
                  <a:lnTo>
                    <a:pt x="18" y="53"/>
                  </a:lnTo>
                  <a:lnTo>
                    <a:pt x="8" y="44"/>
                  </a:lnTo>
                  <a:lnTo>
                    <a:pt x="1" y="32"/>
                  </a:lnTo>
                  <a:lnTo>
                    <a:pt x="0" y="23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33"/>
            <p:cNvSpPr>
              <a:spLocks noEditPoints="1"/>
            </p:cNvSpPr>
            <p:nvPr/>
          </p:nvSpPr>
          <p:spPr bwMode="auto">
            <a:xfrm>
              <a:off x="17206913" y="646113"/>
              <a:ext cx="87313" cy="92075"/>
            </a:xfrm>
            <a:custGeom>
              <a:avLst/>
              <a:gdLst>
                <a:gd name="T0" fmla="*/ 19 w 55"/>
                <a:gd name="T1" fmla="*/ 22 h 58"/>
                <a:gd name="T2" fmla="*/ 19 w 55"/>
                <a:gd name="T3" fmla="*/ 28 h 58"/>
                <a:gd name="T4" fmla="*/ 20 w 55"/>
                <a:gd name="T5" fmla="*/ 31 h 58"/>
                <a:gd name="T6" fmla="*/ 23 w 55"/>
                <a:gd name="T7" fmla="*/ 37 h 58"/>
                <a:gd name="T8" fmla="*/ 26 w 55"/>
                <a:gd name="T9" fmla="*/ 39 h 58"/>
                <a:gd name="T10" fmla="*/ 30 w 55"/>
                <a:gd name="T11" fmla="*/ 42 h 58"/>
                <a:gd name="T12" fmla="*/ 32 w 55"/>
                <a:gd name="T13" fmla="*/ 39 h 58"/>
                <a:gd name="T14" fmla="*/ 33 w 55"/>
                <a:gd name="T15" fmla="*/ 35 h 58"/>
                <a:gd name="T16" fmla="*/ 33 w 55"/>
                <a:gd name="T17" fmla="*/ 33 h 58"/>
                <a:gd name="T18" fmla="*/ 32 w 55"/>
                <a:gd name="T19" fmla="*/ 29 h 58"/>
                <a:gd name="T20" fmla="*/ 29 w 55"/>
                <a:gd name="T21" fmla="*/ 26 h 58"/>
                <a:gd name="T22" fmla="*/ 26 w 55"/>
                <a:gd name="T23" fmla="*/ 24 h 58"/>
                <a:gd name="T24" fmla="*/ 24 w 55"/>
                <a:gd name="T25" fmla="*/ 24 h 58"/>
                <a:gd name="T26" fmla="*/ 20 w 55"/>
                <a:gd name="T27" fmla="*/ 24 h 58"/>
                <a:gd name="T28" fmla="*/ 19 w 55"/>
                <a:gd name="T29" fmla="*/ 22 h 58"/>
                <a:gd name="T30" fmla="*/ 15 w 55"/>
                <a:gd name="T31" fmla="*/ 0 h 58"/>
                <a:gd name="T32" fmla="*/ 17 w 55"/>
                <a:gd name="T33" fmla="*/ 0 h 58"/>
                <a:gd name="T34" fmla="*/ 29 w 55"/>
                <a:gd name="T35" fmla="*/ 3 h 58"/>
                <a:gd name="T36" fmla="*/ 38 w 55"/>
                <a:gd name="T37" fmla="*/ 8 h 58"/>
                <a:gd name="T38" fmla="*/ 47 w 55"/>
                <a:gd name="T39" fmla="*/ 14 h 58"/>
                <a:gd name="T40" fmla="*/ 53 w 55"/>
                <a:gd name="T41" fmla="*/ 25 h 58"/>
                <a:gd name="T42" fmla="*/ 55 w 55"/>
                <a:gd name="T43" fmla="*/ 35 h 58"/>
                <a:gd name="T44" fmla="*/ 53 w 55"/>
                <a:gd name="T45" fmla="*/ 46 h 58"/>
                <a:gd name="T46" fmla="*/ 45 w 55"/>
                <a:gd name="T47" fmla="*/ 54 h 58"/>
                <a:gd name="T48" fmla="*/ 34 w 55"/>
                <a:gd name="T49" fmla="*/ 58 h 58"/>
                <a:gd name="T50" fmla="*/ 24 w 55"/>
                <a:gd name="T51" fmla="*/ 58 h 58"/>
                <a:gd name="T52" fmla="*/ 13 w 55"/>
                <a:gd name="T53" fmla="*/ 52 h 58"/>
                <a:gd name="T54" fmla="*/ 6 w 55"/>
                <a:gd name="T55" fmla="*/ 43 h 58"/>
                <a:gd name="T56" fmla="*/ 2 w 55"/>
                <a:gd name="T57" fmla="*/ 33 h 58"/>
                <a:gd name="T58" fmla="*/ 0 w 55"/>
                <a:gd name="T59" fmla="*/ 21 h 58"/>
                <a:gd name="T60" fmla="*/ 2 w 55"/>
                <a:gd name="T61" fmla="*/ 10 h 58"/>
                <a:gd name="T62" fmla="*/ 3 w 55"/>
                <a:gd name="T63" fmla="*/ 7 h 58"/>
                <a:gd name="T64" fmla="*/ 6 w 55"/>
                <a:gd name="T65" fmla="*/ 4 h 58"/>
                <a:gd name="T66" fmla="*/ 7 w 55"/>
                <a:gd name="T67" fmla="*/ 1 h 58"/>
                <a:gd name="T68" fmla="*/ 11 w 55"/>
                <a:gd name="T69" fmla="*/ 0 h 58"/>
                <a:gd name="T70" fmla="*/ 15 w 55"/>
                <a:gd name="T7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5" h="58">
                  <a:moveTo>
                    <a:pt x="19" y="22"/>
                  </a:moveTo>
                  <a:lnTo>
                    <a:pt x="19" y="28"/>
                  </a:lnTo>
                  <a:lnTo>
                    <a:pt x="20" y="31"/>
                  </a:lnTo>
                  <a:lnTo>
                    <a:pt x="23" y="37"/>
                  </a:lnTo>
                  <a:lnTo>
                    <a:pt x="26" y="39"/>
                  </a:lnTo>
                  <a:lnTo>
                    <a:pt x="30" y="42"/>
                  </a:lnTo>
                  <a:lnTo>
                    <a:pt x="32" y="39"/>
                  </a:lnTo>
                  <a:lnTo>
                    <a:pt x="33" y="35"/>
                  </a:lnTo>
                  <a:lnTo>
                    <a:pt x="33" y="33"/>
                  </a:lnTo>
                  <a:lnTo>
                    <a:pt x="32" y="29"/>
                  </a:lnTo>
                  <a:lnTo>
                    <a:pt x="29" y="26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9" y="22"/>
                  </a:lnTo>
                  <a:close/>
                  <a:moveTo>
                    <a:pt x="15" y="0"/>
                  </a:moveTo>
                  <a:lnTo>
                    <a:pt x="17" y="0"/>
                  </a:lnTo>
                  <a:lnTo>
                    <a:pt x="29" y="3"/>
                  </a:lnTo>
                  <a:lnTo>
                    <a:pt x="38" y="8"/>
                  </a:lnTo>
                  <a:lnTo>
                    <a:pt x="47" y="14"/>
                  </a:lnTo>
                  <a:lnTo>
                    <a:pt x="53" y="25"/>
                  </a:lnTo>
                  <a:lnTo>
                    <a:pt x="55" y="35"/>
                  </a:lnTo>
                  <a:lnTo>
                    <a:pt x="53" y="46"/>
                  </a:lnTo>
                  <a:lnTo>
                    <a:pt x="45" y="54"/>
                  </a:lnTo>
                  <a:lnTo>
                    <a:pt x="34" y="58"/>
                  </a:lnTo>
                  <a:lnTo>
                    <a:pt x="24" y="58"/>
                  </a:lnTo>
                  <a:lnTo>
                    <a:pt x="13" y="52"/>
                  </a:lnTo>
                  <a:lnTo>
                    <a:pt x="6" y="43"/>
                  </a:lnTo>
                  <a:lnTo>
                    <a:pt x="2" y="33"/>
                  </a:lnTo>
                  <a:lnTo>
                    <a:pt x="0" y="21"/>
                  </a:lnTo>
                  <a:lnTo>
                    <a:pt x="2" y="10"/>
                  </a:lnTo>
                  <a:lnTo>
                    <a:pt x="3" y="7"/>
                  </a:lnTo>
                  <a:lnTo>
                    <a:pt x="6" y="4"/>
                  </a:lnTo>
                  <a:lnTo>
                    <a:pt x="7" y="1"/>
                  </a:lnTo>
                  <a:lnTo>
                    <a:pt x="11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34"/>
            <p:cNvSpPr>
              <a:spLocks/>
            </p:cNvSpPr>
            <p:nvPr/>
          </p:nvSpPr>
          <p:spPr bwMode="auto">
            <a:xfrm>
              <a:off x="16911638" y="2582863"/>
              <a:ext cx="106363" cy="104775"/>
            </a:xfrm>
            <a:custGeom>
              <a:avLst/>
              <a:gdLst>
                <a:gd name="T0" fmla="*/ 50 w 67"/>
                <a:gd name="T1" fmla="*/ 0 h 66"/>
                <a:gd name="T2" fmla="*/ 58 w 67"/>
                <a:gd name="T3" fmla="*/ 2 h 66"/>
                <a:gd name="T4" fmla="*/ 65 w 67"/>
                <a:gd name="T5" fmla="*/ 6 h 66"/>
                <a:gd name="T6" fmla="*/ 67 w 67"/>
                <a:gd name="T7" fmla="*/ 14 h 66"/>
                <a:gd name="T8" fmla="*/ 65 w 67"/>
                <a:gd name="T9" fmla="*/ 23 h 66"/>
                <a:gd name="T10" fmla="*/ 59 w 67"/>
                <a:gd name="T11" fmla="*/ 31 h 66"/>
                <a:gd name="T12" fmla="*/ 54 w 67"/>
                <a:gd name="T13" fmla="*/ 40 h 66"/>
                <a:gd name="T14" fmla="*/ 50 w 67"/>
                <a:gd name="T15" fmla="*/ 48 h 66"/>
                <a:gd name="T16" fmla="*/ 49 w 67"/>
                <a:gd name="T17" fmla="*/ 57 h 66"/>
                <a:gd name="T18" fmla="*/ 50 w 67"/>
                <a:gd name="T19" fmla="*/ 59 h 66"/>
                <a:gd name="T20" fmla="*/ 51 w 67"/>
                <a:gd name="T21" fmla="*/ 61 h 66"/>
                <a:gd name="T22" fmla="*/ 28 w 67"/>
                <a:gd name="T23" fmla="*/ 66 h 66"/>
                <a:gd name="T24" fmla="*/ 24 w 67"/>
                <a:gd name="T25" fmla="*/ 57 h 66"/>
                <a:gd name="T26" fmla="*/ 20 w 67"/>
                <a:gd name="T27" fmla="*/ 46 h 66"/>
                <a:gd name="T28" fmla="*/ 15 w 67"/>
                <a:gd name="T29" fmla="*/ 37 h 66"/>
                <a:gd name="T30" fmla="*/ 8 w 67"/>
                <a:gd name="T31" fmla="*/ 31 h 66"/>
                <a:gd name="T32" fmla="*/ 0 w 67"/>
                <a:gd name="T33" fmla="*/ 28 h 66"/>
                <a:gd name="T34" fmla="*/ 4 w 67"/>
                <a:gd name="T35" fmla="*/ 6 h 66"/>
                <a:gd name="T36" fmla="*/ 14 w 67"/>
                <a:gd name="T37" fmla="*/ 6 h 66"/>
                <a:gd name="T38" fmla="*/ 23 w 67"/>
                <a:gd name="T39" fmla="*/ 4 h 66"/>
                <a:gd name="T40" fmla="*/ 33 w 67"/>
                <a:gd name="T41" fmla="*/ 2 h 66"/>
                <a:gd name="T42" fmla="*/ 41 w 67"/>
                <a:gd name="T43" fmla="*/ 0 h 66"/>
                <a:gd name="T44" fmla="*/ 50 w 67"/>
                <a:gd name="T4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66">
                  <a:moveTo>
                    <a:pt x="50" y="0"/>
                  </a:moveTo>
                  <a:lnTo>
                    <a:pt x="58" y="2"/>
                  </a:lnTo>
                  <a:lnTo>
                    <a:pt x="65" y="6"/>
                  </a:lnTo>
                  <a:lnTo>
                    <a:pt x="67" y="14"/>
                  </a:lnTo>
                  <a:lnTo>
                    <a:pt x="65" y="23"/>
                  </a:lnTo>
                  <a:lnTo>
                    <a:pt x="59" y="31"/>
                  </a:lnTo>
                  <a:lnTo>
                    <a:pt x="54" y="40"/>
                  </a:lnTo>
                  <a:lnTo>
                    <a:pt x="50" y="48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51" y="61"/>
                  </a:lnTo>
                  <a:lnTo>
                    <a:pt x="28" y="66"/>
                  </a:lnTo>
                  <a:lnTo>
                    <a:pt x="24" y="57"/>
                  </a:lnTo>
                  <a:lnTo>
                    <a:pt x="20" y="46"/>
                  </a:lnTo>
                  <a:lnTo>
                    <a:pt x="15" y="37"/>
                  </a:lnTo>
                  <a:lnTo>
                    <a:pt x="8" y="31"/>
                  </a:lnTo>
                  <a:lnTo>
                    <a:pt x="0" y="28"/>
                  </a:lnTo>
                  <a:lnTo>
                    <a:pt x="4" y="6"/>
                  </a:lnTo>
                  <a:lnTo>
                    <a:pt x="14" y="6"/>
                  </a:lnTo>
                  <a:lnTo>
                    <a:pt x="23" y="4"/>
                  </a:lnTo>
                  <a:lnTo>
                    <a:pt x="33" y="2"/>
                  </a:lnTo>
                  <a:lnTo>
                    <a:pt x="41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35"/>
            <p:cNvSpPr>
              <a:spLocks/>
            </p:cNvSpPr>
            <p:nvPr/>
          </p:nvSpPr>
          <p:spPr bwMode="auto">
            <a:xfrm>
              <a:off x="16216313" y="2917825"/>
              <a:ext cx="684213" cy="415925"/>
            </a:xfrm>
            <a:custGeom>
              <a:avLst/>
              <a:gdLst>
                <a:gd name="T0" fmla="*/ 22 w 431"/>
                <a:gd name="T1" fmla="*/ 0 h 262"/>
                <a:gd name="T2" fmla="*/ 45 w 431"/>
                <a:gd name="T3" fmla="*/ 16 h 262"/>
                <a:gd name="T4" fmla="*/ 68 w 431"/>
                <a:gd name="T5" fmla="*/ 32 h 262"/>
                <a:gd name="T6" fmla="*/ 92 w 431"/>
                <a:gd name="T7" fmla="*/ 45 h 262"/>
                <a:gd name="T8" fmla="*/ 118 w 431"/>
                <a:gd name="T9" fmla="*/ 54 h 262"/>
                <a:gd name="T10" fmla="*/ 143 w 431"/>
                <a:gd name="T11" fmla="*/ 57 h 262"/>
                <a:gd name="T12" fmla="*/ 169 w 431"/>
                <a:gd name="T13" fmla="*/ 53 h 262"/>
                <a:gd name="T14" fmla="*/ 209 w 431"/>
                <a:gd name="T15" fmla="*/ 40 h 262"/>
                <a:gd name="T16" fmla="*/ 250 w 431"/>
                <a:gd name="T17" fmla="*/ 29 h 262"/>
                <a:gd name="T18" fmla="*/ 291 w 431"/>
                <a:gd name="T19" fmla="*/ 24 h 262"/>
                <a:gd name="T20" fmla="*/ 317 w 431"/>
                <a:gd name="T21" fmla="*/ 25 h 262"/>
                <a:gd name="T22" fmla="*/ 342 w 431"/>
                <a:gd name="T23" fmla="*/ 29 h 262"/>
                <a:gd name="T24" fmla="*/ 365 w 431"/>
                <a:gd name="T25" fmla="*/ 37 h 262"/>
                <a:gd name="T26" fmla="*/ 387 w 431"/>
                <a:gd name="T27" fmla="*/ 49 h 262"/>
                <a:gd name="T28" fmla="*/ 406 w 431"/>
                <a:gd name="T29" fmla="*/ 66 h 262"/>
                <a:gd name="T30" fmla="*/ 419 w 431"/>
                <a:gd name="T31" fmla="*/ 83 h 262"/>
                <a:gd name="T32" fmla="*/ 427 w 431"/>
                <a:gd name="T33" fmla="*/ 102 h 262"/>
                <a:gd name="T34" fmla="*/ 431 w 431"/>
                <a:gd name="T35" fmla="*/ 123 h 262"/>
                <a:gd name="T36" fmla="*/ 431 w 431"/>
                <a:gd name="T37" fmla="*/ 143 h 262"/>
                <a:gd name="T38" fmla="*/ 425 w 431"/>
                <a:gd name="T39" fmla="*/ 163 h 262"/>
                <a:gd name="T40" fmla="*/ 414 w 431"/>
                <a:gd name="T41" fmla="*/ 181 h 262"/>
                <a:gd name="T42" fmla="*/ 406 w 431"/>
                <a:gd name="T43" fmla="*/ 195 h 262"/>
                <a:gd name="T44" fmla="*/ 400 w 431"/>
                <a:gd name="T45" fmla="*/ 211 h 262"/>
                <a:gd name="T46" fmla="*/ 399 w 431"/>
                <a:gd name="T47" fmla="*/ 228 h 262"/>
                <a:gd name="T48" fmla="*/ 399 w 431"/>
                <a:gd name="T49" fmla="*/ 245 h 262"/>
                <a:gd name="T50" fmla="*/ 400 w 431"/>
                <a:gd name="T51" fmla="*/ 262 h 262"/>
                <a:gd name="T52" fmla="*/ 377 w 431"/>
                <a:gd name="T53" fmla="*/ 262 h 262"/>
                <a:gd name="T54" fmla="*/ 372 w 431"/>
                <a:gd name="T55" fmla="*/ 239 h 262"/>
                <a:gd name="T56" fmla="*/ 365 w 431"/>
                <a:gd name="T57" fmla="*/ 214 h 262"/>
                <a:gd name="T58" fmla="*/ 364 w 431"/>
                <a:gd name="T59" fmla="*/ 202 h 262"/>
                <a:gd name="T60" fmla="*/ 366 w 431"/>
                <a:gd name="T61" fmla="*/ 189 h 262"/>
                <a:gd name="T62" fmla="*/ 372 w 431"/>
                <a:gd name="T63" fmla="*/ 178 h 262"/>
                <a:gd name="T64" fmla="*/ 381 w 431"/>
                <a:gd name="T65" fmla="*/ 171 h 262"/>
                <a:gd name="T66" fmla="*/ 391 w 431"/>
                <a:gd name="T67" fmla="*/ 161 h 262"/>
                <a:gd name="T68" fmla="*/ 399 w 431"/>
                <a:gd name="T69" fmla="*/ 150 h 262"/>
                <a:gd name="T70" fmla="*/ 402 w 431"/>
                <a:gd name="T71" fmla="*/ 136 h 262"/>
                <a:gd name="T72" fmla="*/ 402 w 431"/>
                <a:gd name="T73" fmla="*/ 122 h 262"/>
                <a:gd name="T74" fmla="*/ 399 w 431"/>
                <a:gd name="T75" fmla="*/ 108 h 262"/>
                <a:gd name="T76" fmla="*/ 393 w 431"/>
                <a:gd name="T77" fmla="*/ 95 h 262"/>
                <a:gd name="T78" fmla="*/ 383 w 431"/>
                <a:gd name="T79" fmla="*/ 83 h 262"/>
                <a:gd name="T80" fmla="*/ 368 w 431"/>
                <a:gd name="T81" fmla="*/ 71 h 262"/>
                <a:gd name="T82" fmla="*/ 348 w 431"/>
                <a:gd name="T83" fmla="*/ 63 h 262"/>
                <a:gd name="T84" fmla="*/ 329 w 431"/>
                <a:gd name="T85" fmla="*/ 59 h 262"/>
                <a:gd name="T86" fmla="*/ 308 w 431"/>
                <a:gd name="T87" fmla="*/ 58 h 262"/>
                <a:gd name="T88" fmla="*/ 288 w 431"/>
                <a:gd name="T89" fmla="*/ 58 h 262"/>
                <a:gd name="T90" fmla="*/ 246 w 431"/>
                <a:gd name="T91" fmla="*/ 62 h 262"/>
                <a:gd name="T92" fmla="*/ 204 w 431"/>
                <a:gd name="T93" fmla="*/ 71 h 262"/>
                <a:gd name="T94" fmla="*/ 164 w 431"/>
                <a:gd name="T95" fmla="*/ 84 h 262"/>
                <a:gd name="T96" fmla="*/ 143 w 431"/>
                <a:gd name="T97" fmla="*/ 89 h 262"/>
                <a:gd name="T98" fmla="*/ 120 w 431"/>
                <a:gd name="T99" fmla="*/ 89 h 262"/>
                <a:gd name="T100" fmla="*/ 98 w 431"/>
                <a:gd name="T101" fmla="*/ 85 h 262"/>
                <a:gd name="T102" fmla="*/ 77 w 431"/>
                <a:gd name="T103" fmla="*/ 76 h 262"/>
                <a:gd name="T104" fmla="*/ 59 w 431"/>
                <a:gd name="T105" fmla="*/ 62 h 262"/>
                <a:gd name="T106" fmla="*/ 45 w 431"/>
                <a:gd name="T107" fmla="*/ 45 h 262"/>
                <a:gd name="T108" fmla="*/ 24 w 431"/>
                <a:gd name="T109" fmla="*/ 41 h 262"/>
                <a:gd name="T110" fmla="*/ 24 w 431"/>
                <a:gd name="T111" fmla="*/ 29 h 262"/>
                <a:gd name="T112" fmla="*/ 20 w 431"/>
                <a:gd name="T113" fmla="*/ 20 h 262"/>
                <a:gd name="T114" fmla="*/ 10 w 431"/>
                <a:gd name="T115" fmla="*/ 11 h 262"/>
                <a:gd name="T116" fmla="*/ 0 w 431"/>
                <a:gd name="T117" fmla="*/ 4 h 262"/>
                <a:gd name="T118" fmla="*/ 22 w 431"/>
                <a:gd name="T1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1" h="262">
                  <a:moveTo>
                    <a:pt x="22" y="0"/>
                  </a:moveTo>
                  <a:lnTo>
                    <a:pt x="45" y="16"/>
                  </a:lnTo>
                  <a:lnTo>
                    <a:pt x="68" y="32"/>
                  </a:lnTo>
                  <a:lnTo>
                    <a:pt x="92" y="45"/>
                  </a:lnTo>
                  <a:lnTo>
                    <a:pt x="118" y="54"/>
                  </a:lnTo>
                  <a:lnTo>
                    <a:pt x="143" y="57"/>
                  </a:lnTo>
                  <a:lnTo>
                    <a:pt x="169" y="53"/>
                  </a:lnTo>
                  <a:lnTo>
                    <a:pt x="209" y="40"/>
                  </a:lnTo>
                  <a:lnTo>
                    <a:pt x="250" y="29"/>
                  </a:lnTo>
                  <a:lnTo>
                    <a:pt x="291" y="24"/>
                  </a:lnTo>
                  <a:lnTo>
                    <a:pt x="317" y="25"/>
                  </a:lnTo>
                  <a:lnTo>
                    <a:pt x="342" y="29"/>
                  </a:lnTo>
                  <a:lnTo>
                    <a:pt x="365" y="37"/>
                  </a:lnTo>
                  <a:lnTo>
                    <a:pt x="387" y="49"/>
                  </a:lnTo>
                  <a:lnTo>
                    <a:pt x="406" y="66"/>
                  </a:lnTo>
                  <a:lnTo>
                    <a:pt x="419" y="83"/>
                  </a:lnTo>
                  <a:lnTo>
                    <a:pt x="427" y="102"/>
                  </a:lnTo>
                  <a:lnTo>
                    <a:pt x="431" y="123"/>
                  </a:lnTo>
                  <a:lnTo>
                    <a:pt x="431" y="143"/>
                  </a:lnTo>
                  <a:lnTo>
                    <a:pt x="425" y="163"/>
                  </a:lnTo>
                  <a:lnTo>
                    <a:pt x="414" y="181"/>
                  </a:lnTo>
                  <a:lnTo>
                    <a:pt x="406" y="195"/>
                  </a:lnTo>
                  <a:lnTo>
                    <a:pt x="400" y="211"/>
                  </a:lnTo>
                  <a:lnTo>
                    <a:pt x="399" y="228"/>
                  </a:lnTo>
                  <a:lnTo>
                    <a:pt x="399" y="245"/>
                  </a:lnTo>
                  <a:lnTo>
                    <a:pt x="400" y="262"/>
                  </a:lnTo>
                  <a:lnTo>
                    <a:pt x="377" y="262"/>
                  </a:lnTo>
                  <a:lnTo>
                    <a:pt x="372" y="239"/>
                  </a:lnTo>
                  <a:lnTo>
                    <a:pt x="365" y="214"/>
                  </a:lnTo>
                  <a:lnTo>
                    <a:pt x="364" y="202"/>
                  </a:lnTo>
                  <a:lnTo>
                    <a:pt x="366" y="189"/>
                  </a:lnTo>
                  <a:lnTo>
                    <a:pt x="372" y="178"/>
                  </a:lnTo>
                  <a:lnTo>
                    <a:pt x="381" y="171"/>
                  </a:lnTo>
                  <a:lnTo>
                    <a:pt x="391" y="161"/>
                  </a:lnTo>
                  <a:lnTo>
                    <a:pt x="399" y="150"/>
                  </a:lnTo>
                  <a:lnTo>
                    <a:pt x="402" y="136"/>
                  </a:lnTo>
                  <a:lnTo>
                    <a:pt x="402" y="122"/>
                  </a:lnTo>
                  <a:lnTo>
                    <a:pt x="399" y="108"/>
                  </a:lnTo>
                  <a:lnTo>
                    <a:pt x="393" y="95"/>
                  </a:lnTo>
                  <a:lnTo>
                    <a:pt x="383" y="83"/>
                  </a:lnTo>
                  <a:lnTo>
                    <a:pt x="368" y="71"/>
                  </a:lnTo>
                  <a:lnTo>
                    <a:pt x="348" y="63"/>
                  </a:lnTo>
                  <a:lnTo>
                    <a:pt x="329" y="59"/>
                  </a:lnTo>
                  <a:lnTo>
                    <a:pt x="308" y="58"/>
                  </a:lnTo>
                  <a:lnTo>
                    <a:pt x="288" y="58"/>
                  </a:lnTo>
                  <a:lnTo>
                    <a:pt x="246" y="62"/>
                  </a:lnTo>
                  <a:lnTo>
                    <a:pt x="204" y="71"/>
                  </a:lnTo>
                  <a:lnTo>
                    <a:pt x="164" y="84"/>
                  </a:lnTo>
                  <a:lnTo>
                    <a:pt x="143" y="89"/>
                  </a:lnTo>
                  <a:lnTo>
                    <a:pt x="120" y="89"/>
                  </a:lnTo>
                  <a:lnTo>
                    <a:pt x="98" y="85"/>
                  </a:lnTo>
                  <a:lnTo>
                    <a:pt x="77" y="76"/>
                  </a:lnTo>
                  <a:lnTo>
                    <a:pt x="59" y="62"/>
                  </a:lnTo>
                  <a:lnTo>
                    <a:pt x="45" y="45"/>
                  </a:lnTo>
                  <a:lnTo>
                    <a:pt x="24" y="41"/>
                  </a:lnTo>
                  <a:lnTo>
                    <a:pt x="24" y="29"/>
                  </a:lnTo>
                  <a:lnTo>
                    <a:pt x="20" y="20"/>
                  </a:lnTo>
                  <a:lnTo>
                    <a:pt x="10" y="11"/>
                  </a:lnTo>
                  <a:lnTo>
                    <a:pt x="0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36"/>
            <p:cNvSpPr>
              <a:spLocks/>
            </p:cNvSpPr>
            <p:nvPr/>
          </p:nvSpPr>
          <p:spPr bwMode="auto">
            <a:xfrm>
              <a:off x="15884525" y="2827338"/>
              <a:ext cx="969963" cy="854075"/>
            </a:xfrm>
            <a:custGeom>
              <a:avLst/>
              <a:gdLst>
                <a:gd name="T0" fmla="*/ 162 w 611"/>
                <a:gd name="T1" fmla="*/ 11 h 538"/>
                <a:gd name="T2" fmla="*/ 231 w 611"/>
                <a:gd name="T3" fmla="*/ 57 h 538"/>
                <a:gd name="T4" fmla="*/ 179 w 611"/>
                <a:gd name="T5" fmla="*/ 47 h 538"/>
                <a:gd name="T6" fmla="*/ 110 w 611"/>
                <a:gd name="T7" fmla="*/ 34 h 538"/>
                <a:gd name="T8" fmla="*/ 70 w 611"/>
                <a:gd name="T9" fmla="*/ 60 h 538"/>
                <a:gd name="T10" fmla="*/ 64 w 611"/>
                <a:gd name="T11" fmla="*/ 102 h 538"/>
                <a:gd name="T12" fmla="*/ 86 w 611"/>
                <a:gd name="T13" fmla="*/ 133 h 538"/>
                <a:gd name="T14" fmla="*/ 86 w 611"/>
                <a:gd name="T15" fmla="*/ 159 h 538"/>
                <a:gd name="T16" fmla="*/ 51 w 611"/>
                <a:gd name="T17" fmla="*/ 187 h 538"/>
                <a:gd name="T18" fmla="*/ 40 w 611"/>
                <a:gd name="T19" fmla="*/ 239 h 538"/>
                <a:gd name="T20" fmla="*/ 66 w 611"/>
                <a:gd name="T21" fmla="*/ 284 h 538"/>
                <a:gd name="T22" fmla="*/ 66 w 611"/>
                <a:gd name="T23" fmla="*/ 307 h 538"/>
                <a:gd name="T24" fmla="*/ 39 w 611"/>
                <a:gd name="T25" fmla="*/ 336 h 538"/>
                <a:gd name="T26" fmla="*/ 39 w 611"/>
                <a:gd name="T27" fmla="*/ 387 h 538"/>
                <a:gd name="T28" fmla="*/ 79 w 611"/>
                <a:gd name="T29" fmla="*/ 428 h 538"/>
                <a:gd name="T30" fmla="*/ 151 w 611"/>
                <a:gd name="T31" fmla="*/ 434 h 538"/>
                <a:gd name="T32" fmla="*/ 205 w 611"/>
                <a:gd name="T33" fmla="*/ 423 h 538"/>
                <a:gd name="T34" fmla="*/ 247 w 611"/>
                <a:gd name="T35" fmla="*/ 423 h 538"/>
                <a:gd name="T36" fmla="*/ 286 w 611"/>
                <a:gd name="T37" fmla="*/ 462 h 538"/>
                <a:gd name="T38" fmla="*/ 363 w 611"/>
                <a:gd name="T39" fmla="*/ 503 h 538"/>
                <a:gd name="T40" fmla="*/ 451 w 611"/>
                <a:gd name="T41" fmla="*/ 488 h 538"/>
                <a:gd name="T42" fmla="*/ 510 w 611"/>
                <a:gd name="T43" fmla="*/ 423 h 538"/>
                <a:gd name="T44" fmla="*/ 528 w 611"/>
                <a:gd name="T45" fmla="*/ 402 h 538"/>
                <a:gd name="T46" fmla="*/ 578 w 611"/>
                <a:gd name="T47" fmla="*/ 362 h 538"/>
                <a:gd name="T48" fmla="*/ 609 w 611"/>
                <a:gd name="T49" fmla="*/ 319 h 538"/>
                <a:gd name="T50" fmla="*/ 609 w 611"/>
                <a:gd name="T51" fmla="*/ 362 h 538"/>
                <a:gd name="T52" fmla="*/ 583 w 611"/>
                <a:gd name="T53" fmla="*/ 407 h 538"/>
                <a:gd name="T54" fmla="*/ 523 w 611"/>
                <a:gd name="T55" fmla="*/ 466 h 538"/>
                <a:gd name="T56" fmla="*/ 459 w 611"/>
                <a:gd name="T57" fmla="*/ 523 h 538"/>
                <a:gd name="T58" fmla="*/ 369 w 611"/>
                <a:gd name="T59" fmla="*/ 537 h 538"/>
                <a:gd name="T60" fmla="*/ 295 w 611"/>
                <a:gd name="T61" fmla="*/ 504 h 538"/>
                <a:gd name="T62" fmla="*/ 246 w 611"/>
                <a:gd name="T63" fmla="*/ 467 h 538"/>
                <a:gd name="T64" fmla="*/ 192 w 611"/>
                <a:gd name="T65" fmla="*/ 458 h 538"/>
                <a:gd name="T66" fmla="*/ 115 w 611"/>
                <a:gd name="T67" fmla="*/ 466 h 538"/>
                <a:gd name="T68" fmla="*/ 43 w 611"/>
                <a:gd name="T69" fmla="*/ 441 h 538"/>
                <a:gd name="T70" fmla="*/ 5 w 611"/>
                <a:gd name="T71" fmla="*/ 386 h 538"/>
                <a:gd name="T72" fmla="*/ 6 w 611"/>
                <a:gd name="T73" fmla="*/ 322 h 538"/>
                <a:gd name="T74" fmla="*/ 24 w 611"/>
                <a:gd name="T75" fmla="*/ 281 h 538"/>
                <a:gd name="T76" fmla="*/ 13 w 611"/>
                <a:gd name="T77" fmla="*/ 243 h 538"/>
                <a:gd name="T78" fmla="*/ 9 w 611"/>
                <a:gd name="T79" fmla="*/ 187 h 538"/>
                <a:gd name="T80" fmla="*/ 48 w 611"/>
                <a:gd name="T81" fmla="*/ 136 h 538"/>
                <a:gd name="T82" fmla="*/ 31 w 611"/>
                <a:gd name="T83" fmla="*/ 80 h 538"/>
                <a:gd name="T84" fmla="*/ 52 w 611"/>
                <a:gd name="T85" fmla="*/ 26 h 538"/>
                <a:gd name="T86" fmla="*/ 111 w 611"/>
                <a:gd name="T8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1" h="538">
                  <a:moveTo>
                    <a:pt x="111" y="0"/>
                  </a:moveTo>
                  <a:lnTo>
                    <a:pt x="137" y="2"/>
                  </a:lnTo>
                  <a:lnTo>
                    <a:pt x="162" y="11"/>
                  </a:lnTo>
                  <a:lnTo>
                    <a:pt x="185" y="25"/>
                  </a:lnTo>
                  <a:lnTo>
                    <a:pt x="209" y="40"/>
                  </a:lnTo>
                  <a:lnTo>
                    <a:pt x="231" y="57"/>
                  </a:lnTo>
                  <a:lnTo>
                    <a:pt x="209" y="61"/>
                  </a:lnTo>
                  <a:lnTo>
                    <a:pt x="200" y="56"/>
                  </a:lnTo>
                  <a:lnTo>
                    <a:pt x="179" y="47"/>
                  </a:lnTo>
                  <a:lnTo>
                    <a:pt x="155" y="38"/>
                  </a:lnTo>
                  <a:lnTo>
                    <a:pt x="133" y="34"/>
                  </a:lnTo>
                  <a:lnTo>
                    <a:pt x="110" y="34"/>
                  </a:lnTo>
                  <a:lnTo>
                    <a:pt x="94" y="39"/>
                  </a:lnTo>
                  <a:lnTo>
                    <a:pt x="81" y="48"/>
                  </a:lnTo>
                  <a:lnTo>
                    <a:pt x="70" y="60"/>
                  </a:lnTo>
                  <a:lnTo>
                    <a:pt x="62" y="73"/>
                  </a:lnTo>
                  <a:lnTo>
                    <a:pt x="61" y="87"/>
                  </a:lnTo>
                  <a:lnTo>
                    <a:pt x="64" y="102"/>
                  </a:lnTo>
                  <a:lnTo>
                    <a:pt x="72" y="112"/>
                  </a:lnTo>
                  <a:lnTo>
                    <a:pt x="79" y="123"/>
                  </a:lnTo>
                  <a:lnTo>
                    <a:pt x="86" y="133"/>
                  </a:lnTo>
                  <a:lnTo>
                    <a:pt x="90" y="142"/>
                  </a:lnTo>
                  <a:lnTo>
                    <a:pt x="90" y="152"/>
                  </a:lnTo>
                  <a:lnTo>
                    <a:pt x="86" y="159"/>
                  </a:lnTo>
                  <a:lnTo>
                    <a:pt x="79" y="165"/>
                  </a:lnTo>
                  <a:lnTo>
                    <a:pt x="62" y="174"/>
                  </a:lnTo>
                  <a:lnTo>
                    <a:pt x="51" y="187"/>
                  </a:lnTo>
                  <a:lnTo>
                    <a:pt x="42" y="203"/>
                  </a:lnTo>
                  <a:lnTo>
                    <a:pt x="38" y="221"/>
                  </a:lnTo>
                  <a:lnTo>
                    <a:pt x="40" y="239"/>
                  </a:lnTo>
                  <a:lnTo>
                    <a:pt x="47" y="256"/>
                  </a:lnTo>
                  <a:lnTo>
                    <a:pt x="57" y="269"/>
                  </a:lnTo>
                  <a:lnTo>
                    <a:pt x="66" y="284"/>
                  </a:lnTo>
                  <a:lnTo>
                    <a:pt x="69" y="292"/>
                  </a:lnTo>
                  <a:lnTo>
                    <a:pt x="69" y="300"/>
                  </a:lnTo>
                  <a:lnTo>
                    <a:pt x="66" y="307"/>
                  </a:lnTo>
                  <a:lnTo>
                    <a:pt x="61" y="313"/>
                  </a:lnTo>
                  <a:lnTo>
                    <a:pt x="47" y="323"/>
                  </a:lnTo>
                  <a:lnTo>
                    <a:pt x="39" y="336"/>
                  </a:lnTo>
                  <a:lnTo>
                    <a:pt x="35" y="353"/>
                  </a:lnTo>
                  <a:lnTo>
                    <a:pt x="35" y="370"/>
                  </a:lnTo>
                  <a:lnTo>
                    <a:pt x="39" y="387"/>
                  </a:lnTo>
                  <a:lnTo>
                    <a:pt x="47" y="403"/>
                  </a:lnTo>
                  <a:lnTo>
                    <a:pt x="60" y="415"/>
                  </a:lnTo>
                  <a:lnTo>
                    <a:pt x="79" y="428"/>
                  </a:lnTo>
                  <a:lnTo>
                    <a:pt x="103" y="434"/>
                  </a:lnTo>
                  <a:lnTo>
                    <a:pt x="127" y="436"/>
                  </a:lnTo>
                  <a:lnTo>
                    <a:pt x="151" y="434"/>
                  </a:lnTo>
                  <a:lnTo>
                    <a:pt x="176" y="429"/>
                  </a:lnTo>
                  <a:lnTo>
                    <a:pt x="191" y="425"/>
                  </a:lnTo>
                  <a:lnTo>
                    <a:pt x="205" y="423"/>
                  </a:lnTo>
                  <a:lnTo>
                    <a:pt x="221" y="420"/>
                  </a:lnTo>
                  <a:lnTo>
                    <a:pt x="234" y="420"/>
                  </a:lnTo>
                  <a:lnTo>
                    <a:pt x="247" y="423"/>
                  </a:lnTo>
                  <a:lnTo>
                    <a:pt x="259" y="429"/>
                  </a:lnTo>
                  <a:lnTo>
                    <a:pt x="268" y="438"/>
                  </a:lnTo>
                  <a:lnTo>
                    <a:pt x="286" y="462"/>
                  </a:lnTo>
                  <a:lnTo>
                    <a:pt x="308" y="482"/>
                  </a:lnTo>
                  <a:lnTo>
                    <a:pt x="336" y="495"/>
                  </a:lnTo>
                  <a:lnTo>
                    <a:pt x="363" y="503"/>
                  </a:lnTo>
                  <a:lnTo>
                    <a:pt x="394" y="505"/>
                  </a:lnTo>
                  <a:lnTo>
                    <a:pt x="424" y="500"/>
                  </a:lnTo>
                  <a:lnTo>
                    <a:pt x="451" y="488"/>
                  </a:lnTo>
                  <a:lnTo>
                    <a:pt x="475" y="470"/>
                  </a:lnTo>
                  <a:lnTo>
                    <a:pt x="496" y="449"/>
                  </a:lnTo>
                  <a:lnTo>
                    <a:pt x="510" y="423"/>
                  </a:lnTo>
                  <a:lnTo>
                    <a:pt x="514" y="413"/>
                  </a:lnTo>
                  <a:lnTo>
                    <a:pt x="521" y="406"/>
                  </a:lnTo>
                  <a:lnTo>
                    <a:pt x="528" y="402"/>
                  </a:lnTo>
                  <a:lnTo>
                    <a:pt x="548" y="394"/>
                  </a:lnTo>
                  <a:lnTo>
                    <a:pt x="565" y="379"/>
                  </a:lnTo>
                  <a:lnTo>
                    <a:pt x="578" y="362"/>
                  </a:lnTo>
                  <a:lnTo>
                    <a:pt x="585" y="341"/>
                  </a:lnTo>
                  <a:lnTo>
                    <a:pt x="586" y="319"/>
                  </a:lnTo>
                  <a:lnTo>
                    <a:pt x="609" y="319"/>
                  </a:lnTo>
                  <a:lnTo>
                    <a:pt x="611" y="326"/>
                  </a:lnTo>
                  <a:lnTo>
                    <a:pt x="611" y="344"/>
                  </a:lnTo>
                  <a:lnTo>
                    <a:pt x="609" y="362"/>
                  </a:lnTo>
                  <a:lnTo>
                    <a:pt x="606" y="381"/>
                  </a:lnTo>
                  <a:lnTo>
                    <a:pt x="596" y="395"/>
                  </a:lnTo>
                  <a:lnTo>
                    <a:pt x="583" y="407"/>
                  </a:lnTo>
                  <a:lnTo>
                    <a:pt x="561" y="424"/>
                  </a:lnTo>
                  <a:lnTo>
                    <a:pt x="541" y="444"/>
                  </a:lnTo>
                  <a:lnTo>
                    <a:pt x="523" y="466"/>
                  </a:lnTo>
                  <a:lnTo>
                    <a:pt x="505" y="487"/>
                  </a:lnTo>
                  <a:lnTo>
                    <a:pt x="484" y="506"/>
                  </a:lnTo>
                  <a:lnTo>
                    <a:pt x="459" y="523"/>
                  </a:lnTo>
                  <a:lnTo>
                    <a:pt x="430" y="534"/>
                  </a:lnTo>
                  <a:lnTo>
                    <a:pt x="400" y="538"/>
                  </a:lnTo>
                  <a:lnTo>
                    <a:pt x="369" y="537"/>
                  </a:lnTo>
                  <a:lnTo>
                    <a:pt x="340" y="529"/>
                  </a:lnTo>
                  <a:lnTo>
                    <a:pt x="312" y="516"/>
                  </a:lnTo>
                  <a:lnTo>
                    <a:pt x="295" y="504"/>
                  </a:lnTo>
                  <a:lnTo>
                    <a:pt x="280" y="491"/>
                  </a:lnTo>
                  <a:lnTo>
                    <a:pt x="263" y="479"/>
                  </a:lnTo>
                  <a:lnTo>
                    <a:pt x="246" y="467"/>
                  </a:lnTo>
                  <a:lnTo>
                    <a:pt x="229" y="459"/>
                  </a:lnTo>
                  <a:lnTo>
                    <a:pt x="210" y="455"/>
                  </a:lnTo>
                  <a:lnTo>
                    <a:pt x="192" y="458"/>
                  </a:lnTo>
                  <a:lnTo>
                    <a:pt x="166" y="463"/>
                  </a:lnTo>
                  <a:lnTo>
                    <a:pt x="140" y="467"/>
                  </a:lnTo>
                  <a:lnTo>
                    <a:pt x="115" y="466"/>
                  </a:lnTo>
                  <a:lnTo>
                    <a:pt x="89" y="462"/>
                  </a:lnTo>
                  <a:lnTo>
                    <a:pt x="65" y="454"/>
                  </a:lnTo>
                  <a:lnTo>
                    <a:pt x="43" y="441"/>
                  </a:lnTo>
                  <a:lnTo>
                    <a:pt x="26" y="425"/>
                  </a:lnTo>
                  <a:lnTo>
                    <a:pt x="13" y="407"/>
                  </a:lnTo>
                  <a:lnTo>
                    <a:pt x="5" y="386"/>
                  </a:lnTo>
                  <a:lnTo>
                    <a:pt x="0" y="365"/>
                  </a:lnTo>
                  <a:lnTo>
                    <a:pt x="1" y="343"/>
                  </a:lnTo>
                  <a:lnTo>
                    <a:pt x="6" y="322"/>
                  </a:lnTo>
                  <a:lnTo>
                    <a:pt x="18" y="303"/>
                  </a:lnTo>
                  <a:lnTo>
                    <a:pt x="23" y="293"/>
                  </a:lnTo>
                  <a:lnTo>
                    <a:pt x="24" y="281"/>
                  </a:lnTo>
                  <a:lnTo>
                    <a:pt x="22" y="269"/>
                  </a:lnTo>
                  <a:lnTo>
                    <a:pt x="18" y="256"/>
                  </a:lnTo>
                  <a:lnTo>
                    <a:pt x="13" y="243"/>
                  </a:lnTo>
                  <a:lnTo>
                    <a:pt x="9" y="231"/>
                  </a:lnTo>
                  <a:lnTo>
                    <a:pt x="6" y="209"/>
                  </a:lnTo>
                  <a:lnTo>
                    <a:pt x="9" y="187"/>
                  </a:lnTo>
                  <a:lnTo>
                    <a:pt x="17" y="167"/>
                  </a:lnTo>
                  <a:lnTo>
                    <a:pt x="30" y="149"/>
                  </a:lnTo>
                  <a:lnTo>
                    <a:pt x="48" y="136"/>
                  </a:lnTo>
                  <a:lnTo>
                    <a:pt x="38" y="119"/>
                  </a:lnTo>
                  <a:lnTo>
                    <a:pt x="31" y="99"/>
                  </a:lnTo>
                  <a:lnTo>
                    <a:pt x="31" y="80"/>
                  </a:lnTo>
                  <a:lnTo>
                    <a:pt x="34" y="60"/>
                  </a:lnTo>
                  <a:lnTo>
                    <a:pt x="42" y="42"/>
                  </a:lnTo>
                  <a:lnTo>
                    <a:pt x="52" y="26"/>
                  </a:lnTo>
                  <a:lnTo>
                    <a:pt x="68" y="13"/>
                  </a:lnTo>
                  <a:lnTo>
                    <a:pt x="85" y="4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37"/>
            <p:cNvSpPr>
              <a:spLocks noEditPoints="1"/>
            </p:cNvSpPr>
            <p:nvPr/>
          </p:nvSpPr>
          <p:spPr bwMode="auto">
            <a:xfrm>
              <a:off x="16433800" y="2682875"/>
              <a:ext cx="403225" cy="266700"/>
            </a:xfrm>
            <a:custGeom>
              <a:avLst/>
              <a:gdLst>
                <a:gd name="T0" fmla="*/ 212 w 254"/>
                <a:gd name="T1" fmla="*/ 25 h 168"/>
                <a:gd name="T2" fmla="*/ 209 w 254"/>
                <a:gd name="T3" fmla="*/ 25 h 168"/>
                <a:gd name="T4" fmla="*/ 125 w 254"/>
                <a:gd name="T5" fmla="*/ 67 h 168"/>
                <a:gd name="T6" fmla="*/ 44 w 254"/>
                <a:gd name="T7" fmla="*/ 113 h 168"/>
                <a:gd name="T8" fmla="*/ 40 w 254"/>
                <a:gd name="T9" fmla="*/ 116 h 168"/>
                <a:gd name="T10" fmla="*/ 36 w 254"/>
                <a:gd name="T11" fmla="*/ 118 h 168"/>
                <a:gd name="T12" fmla="*/ 33 w 254"/>
                <a:gd name="T13" fmla="*/ 121 h 168"/>
                <a:gd name="T14" fmla="*/ 31 w 254"/>
                <a:gd name="T15" fmla="*/ 125 h 168"/>
                <a:gd name="T16" fmla="*/ 29 w 254"/>
                <a:gd name="T17" fmla="*/ 130 h 168"/>
                <a:gd name="T18" fmla="*/ 32 w 254"/>
                <a:gd name="T19" fmla="*/ 137 h 168"/>
                <a:gd name="T20" fmla="*/ 37 w 254"/>
                <a:gd name="T21" fmla="*/ 140 h 168"/>
                <a:gd name="T22" fmla="*/ 45 w 254"/>
                <a:gd name="T23" fmla="*/ 142 h 168"/>
                <a:gd name="T24" fmla="*/ 53 w 254"/>
                <a:gd name="T25" fmla="*/ 143 h 168"/>
                <a:gd name="T26" fmla="*/ 61 w 254"/>
                <a:gd name="T27" fmla="*/ 142 h 168"/>
                <a:gd name="T28" fmla="*/ 103 w 254"/>
                <a:gd name="T29" fmla="*/ 127 h 168"/>
                <a:gd name="T30" fmla="*/ 142 w 254"/>
                <a:gd name="T31" fmla="*/ 109 h 168"/>
                <a:gd name="T32" fmla="*/ 178 w 254"/>
                <a:gd name="T33" fmla="*/ 85 h 168"/>
                <a:gd name="T34" fmla="*/ 211 w 254"/>
                <a:gd name="T35" fmla="*/ 57 h 168"/>
                <a:gd name="T36" fmla="*/ 215 w 254"/>
                <a:gd name="T37" fmla="*/ 53 h 168"/>
                <a:gd name="T38" fmla="*/ 219 w 254"/>
                <a:gd name="T39" fmla="*/ 49 h 168"/>
                <a:gd name="T40" fmla="*/ 222 w 254"/>
                <a:gd name="T41" fmla="*/ 44 h 168"/>
                <a:gd name="T42" fmla="*/ 223 w 254"/>
                <a:gd name="T43" fmla="*/ 38 h 168"/>
                <a:gd name="T44" fmla="*/ 223 w 254"/>
                <a:gd name="T45" fmla="*/ 34 h 168"/>
                <a:gd name="T46" fmla="*/ 222 w 254"/>
                <a:gd name="T47" fmla="*/ 30 h 168"/>
                <a:gd name="T48" fmla="*/ 219 w 254"/>
                <a:gd name="T49" fmla="*/ 28 h 168"/>
                <a:gd name="T50" fmla="*/ 216 w 254"/>
                <a:gd name="T51" fmla="*/ 25 h 168"/>
                <a:gd name="T52" fmla="*/ 212 w 254"/>
                <a:gd name="T53" fmla="*/ 25 h 168"/>
                <a:gd name="T54" fmla="*/ 210 w 254"/>
                <a:gd name="T55" fmla="*/ 0 h 168"/>
                <a:gd name="T56" fmla="*/ 223 w 254"/>
                <a:gd name="T57" fmla="*/ 0 h 168"/>
                <a:gd name="T58" fmla="*/ 235 w 254"/>
                <a:gd name="T59" fmla="*/ 4 h 168"/>
                <a:gd name="T60" fmla="*/ 245 w 254"/>
                <a:gd name="T61" fmla="*/ 12 h 168"/>
                <a:gd name="T62" fmla="*/ 252 w 254"/>
                <a:gd name="T63" fmla="*/ 23 h 168"/>
                <a:gd name="T64" fmla="*/ 254 w 254"/>
                <a:gd name="T65" fmla="*/ 36 h 168"/>
                <a:gd name="T66" fmla="*/ 250 w 254"/>
                <a:gd name="T67" fmla="*/ 49 h 168"/>
                <a:gd name="T68" fmla="*/ 243 w 254"/>
                <a:gd name="T69" fmla="*/ 62 h 168"/>
                <a:gd name="T70" fmla="*/ 233 w 254"/>
                <a:gd name="T71" fmla="*/ 74 h 168"/>
                <a:gd name="T72" fmla="*/ 222 w 254"/>
                <a:gd name="T73" fmla="*/ 84 h 168"/>
                <a:gd name="T74" fmla="*/ 192 w 254"/>
                <a:gd name="T75" fmla="*/ 109 h 168"/>
                <a:gd name="T76" fmla="*/ 159 w 254"/>
                <a:gd name="T77" fmla="*/ 131 h 168"/>
                <a:gd name="T78" fmla="*/ 126 w 254"/>
                <a:gd name="T79" fmla="*/ 150 h 168"/>
                <a:gd name="T80" fmla="*/ 89 w 254"/>
                <a:gd name="T81" fmla="*/ 163 h 168"/>
                <a:gd name="T82" fmla="*/ 71 w 254"/>
                <a:gd name="T83" fmla="*/ 167 h 168"/>
                <a:gd name="T84" fmla="*/ 53 w 254"/>
                <a:gd name="T85" fmla="*/ 168 h 168"/>
                <a:gd name="T86" fmla="*/ 34 w 254"/>
                <a:gd name="T87" fmla="*/ 165 h 168"/>
                <a:gd name="T88" fmla="*/ 17 w 254"/>
                <a:gd name="T89" fmla="*/ 157 h 168"/>
                <a:gd name="T90" fmla="*/ 10 w 254"/>
                <a:gd name="T91" fmla="*/ 150 h 168"/>
                <a:gd name="T92" fmla="*/ 3 w 254"/>
                <a:gd name="T93" fmla="*/ 138 h 168"/>
                <a:gd name="T94" fmla="*/ 0 w 254"/>
                <a:gd name="T95" fmla="*/ 126 h 168"/>
                <a:gd name="T96" fmla="*/ 2 w 254"/>
                <a:gd name="T97" fmla="*/ 114 h 168"/>
                <a:gd name="T98" fmla="*/ 7 w 254"/>
                <a:gd name="T99" fmla="*/ 104 h 168"/>
                <a:gd name="T100" fmla="*/ 15 w 254"/>
                <a:gd name="T101" fmla="*/ 96 h 168"/>
                <a:gd name="T102" fmla="*/ 161 w 254"/>
                <a:gd name="T103" fmla="*/ 17 h 168"/>
                <a:gd name="T104" fmla="*/ 177 w 254"/>
                <a:gd name="T105" fmla="*/ 9 h 168"/>
                <a:gd name="T106" fmla="*/ 193 w 254"/>
                <a:gd name="T107" fmla="*/ 3 h 168"/>
                <a:gd name="T108" fmla="*/ 210 w 254"/>
                <a:gd name="T10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" h="168">
                  <a:moveTo>
                    <a:pt x="212" y="25"/>
                  </a:moveTo>
                  <a:lnTo>
                    <a:pt x="209" y="25"/>
                  </a:lnTo>
                  <a:lnTo>
                    <a:pt x="125" y="67"/>
                  </a:lnTo>
                  <a:lnTo>
                    <a:pt x="44" y="113"/>
                  </a:lnTo>
                  <a:lnTo>
                    <a:pt x="40" y="116"/>
                  </a:lnTo>
                  <a:lnTo>
                    <a:pt x="36" y="118"/>
                  </a:lnTo>
                  <a:lnTo>
                    <a:pt x="33" y="121"/>
                  </a:lnTo>
                  <a:lnTo>
                    <a:pt x="31" y="125"/>
                  </a:lnTo>
                  <a:lnTo>
                    <a:pt x="29" y="130"/>
                  </a:lnTo>
                  <a:lnTo>
                    <a:pt x="32" y="137"/>
                  </a:lnTo>
                  <a:lnTo>
                    <a:pt x="37" y="140"/>
                  </a:lnTo>
                  <a:lnTo>
                    <a:pt x="45" y="142"/>
                  </a:lnTo>
                  <a:lnTo>
                    <a:pt x="53" y="143"/>
                  </a:lnTo>
                  <a:lnTo>
                    <a:pt x="61" y="142"/>
                  </a:lnTo>
                  <a:lnTo>
                    <a:pt x="103" y="127"/>
                  </a:lnTo>
                  <a:lnTo>
                    <a:pt x="142" y="109"/>
                  </a:lnTo>
                  <a:lnTo>
                    <a:pt x="178" y="85"/>
                  </a:lnTo>
                  <a:lnTo>
                    <a:pt x="211" y="57"/>
                  </a:lnTo>
                  <a:lnTo>
                    <a:pt x="215" y="53"/>
                  </a:lnTo>
                  <a:lnTo>
                    <a:pt x="219" y="49"/>
                  </a:lnTo>
                  <a:lnTo>
                    <a:pt x="222" y="44"/>
                  </a:lnTo>
                  <a:lnTo>
                    <a:pt x="223" y="38"/>
                  </a:lnTo>
                  <a:lnTo>
                    <a:pt x="223" y="34"/>
                  </a:lnTo>
                  <a:lnTo>
                    <a:pt x="222" y="30"/>
                  </a:lnTo>
                  <a:lnTo>
                    <a:pt x="219" y="28"/>
                  </a:lnTo>
                  <a:lnTo>
                    <a:pt x="216" y="25"/>
                  </a:lnTo>
                  <a:lnTo>
                    <a:pt x="212" y="25"/>
                  </a:lnTo>
                  <a:close/>
                  <a:moveTo>
                    <a:pt x="210" y="0"/>
                  </a:moveTo>
                  <a:lnTo>
                    <a:pt x="223" y="0"/>
                  </a:lnTo>
                  <a:lnTo>
                    <a:pt x="235" y="4"/>
                  </a:lnTo>
                  <a:lnTo>
                    <a:pt x="245" y="12"/>
                  </a:lnTo>
                  <a:lnTo>
                    <a:pt x="252" y="23"/>
                  </a:lnTo>
                  <a:lnTo>
                    <a:pt x="254" y="36"/>
                  </a:lnTo>
                  <a:lnTo>
                    <a:pt x="250" y="49"/>
                  </a:lnTo>
                  <a:lnTo>
                    <a:pt x="243" y="62"/>
                  </a:lnTo>
                  <a:lnTo>
                    <a:pt x="233" y="74"/>
                  </a:lnTo>
                  <a:lnTo>
                    <a:pt x="222" y="84"/>
                  </a:lnTo>
                  <a:lnTo>
                    <a:pt x="192" y="109"/>
                  </a:lnTo>
                  <a:lnTo>
                    <a:pt x="159" y="131"/>
                  </a:lnTo>
                  <a:lnTo>
                    <a:pt x="126" y="150"/>
                  </a:lnTo>
                  <a:lnTo>
                    <a:pt x="89" y="163"/>
                  </a:lnTo>
                  <a:lnTo>
                    <a:pt x="71" y="167"/>
                  </a:lnTo>
                  <a:lnTo>
                    <a:pt x="53" y="168"/>
                  </a:lnTo>
                  <a:lnTo>
                    <a:pt x="34" y="165"/>
                  </a:lnTo>
                  <a:lnTo>
                    <a:pt x="17" y="157"/>
                  </a:lnTo>
                  <a:lnTo>
                    <a:pt x="10" y="150"/>
                  </a:lnTo>
                  <a:lnTo>
                    <a:pt x="3" y="138"/>
                  </a:lnTo>
                  <a:lnTo>
                    <a:pt x="0" y="126"/>
                  </a:lnTo>
                  <a:lnTo>
                    <a:pt x="2" y="114"/>
                  </a:lnTo>
                  <a:lnTo>
                    <a:pt x="7" y="104"/>
                  </a:lnTo>
                  <a:lnTo>
                    <a:pt x="15" y="96"/>
                  </a:lnTo>
                  <a:lnTo>
                    <a:pt x="161" y="17"/>
                  </a:lnTo>
                  <a:lnTo>
                    <a:pt x="177" y="9"/>
                  </a:lnTo>
                  <a:lnTo>
                    <a:pt x="193" y="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38"/>
            <p:cNvSpPr>
              <a:spLocks/>
            </p:cNvSpPr>
            <p:nvPr/>
          </p:nvSpPr>
          <p:spPr bwMode="auto">
            <a:xfrm>
              <a:off x="16122650" y="4103688"/>
              <a:ext cx="549275" cy="661988"/>
            </a:xfrm>
            <a:custGeom>
              <a:avLst/>
              <a:gdLst>
                <a:gd name="T0" fmla="*/ 282 w 346"/>
                <a:gd name="T1" fmla="*/ 5 h 417"/>
                <a:gd name="T2" fmla="*/ 318 w 346"/>
                <a:gd name="T3" fmla="*/ 32 h 417"/>
                <a:gd name="T4" fmla="*/ 340 w 346"/>
                <a:gd name="T5" fmla="*/ 72 h 417"/>
                <a:gd name="T6" fmla="*/ 346 w 346"/>
                <a:gd name="T7" fmla="*/ 119 h 417"/>
                <a:gd name="T8" fmla="*/ 329 w 346"/>
                <a:gd name="T9" fmla="*/ 184 h 417"/>
                <a:gd name="T10" fmla="*/ 289 w 346"/>
                <a:gd name="T11" fmla="*/ 242 h 417"/>
                <a:gd name="T12" fmla="*/ 284 w 346"/>
                <a:gd name="T13" fmla="*/ 264 h 417"/>
                <a:gd name="T14" fmla="*/ 289 w 346"/>
                <a:gd name="T15" fmla="*/ 289 h 417"/>
                <a:gd name="T16" fmla="*/ 292 w 346"/>
                <a:gd name="T17" fmla="*/ 324 h 417"/>
                <a:gd name="T18" fmla="*/ 270 w 346"/>
                <a:gd name="T19" fmla="*/ 368 h 417"/>
                <a:gd name="T20" fmla="*/ 225 w 346"/>
                <a:gd name="T21" fmla="*/ 402 h 417"/>
                <a:gd name="T22" fmla="*/ 165 w 346"/>
                <a:gd name="T23" fmla="*/ 417 h 417"/>
                <a:gd name="T24" fmla="*/ 185 w 346"/>
                <a:gd name="T25" fmla="*/ 390 h 417"/>
                <a:gd name="T26" fmla="*/ 224 w 346"/>
                <a:gd name="T27" fmla="*/ 372 h 417"/>
                <a:gd name="T28" fmla="*/ 253 w 346"/>
                <a:gd name="T29" fmla="*/ 336 h 417"/>
                <a:gd name="T30" fmla="*/ 262 w 346"/>
                <a:gd name="T31" fmla="*/ 290 h 417"/>
                <a:gd name="T32" fmla="*/ 254 w 346"/>
                <a:gd name="T33" fmla="*/ 263 h 417"/>
                <a:gd name="T34" fmla="*/ 251 w 346"/>
                <a:gd name="T35" fmla="*/ 252 h 417"/>
                <a:gd name="T36" fmla="*/ 258 w 346"/>
                <a:gd name="T37" fmla="*/ 234 h 417"/>
                <a:gd name="T38" fmla="*/ 287 w 346"/>
                <a:gd name="T39" fmla="*/ 197 h 417"/>
                <a:gd name="T40" fmla="*/ 314 w 346"/>
                <a:gd name="T41" fmla="*/ 129 h 417"/>
                <a:gd name="T42" fmla="*/ 317 w 346"/>
                <a:gd name="T43" fmla="*/ 91 h 417"/>
                <a:gd name="T44" fmla="*/ 305 w 346"/>
                <a:gd name="T45" fmla="*/ 56 h 417"/>
                <a:gd name="T46" fmla="*/ 274 w 346"/>
                <a:gd name="T47" fmla="*/ 31 h 417"/>
                <a:gd name="T48" fmla="*/ 232 w 346"/>
                <a:gd name="T49" fmla="*/ 27 h 417"/>
                <a:gd name="T50" fmla="*/ 187 w 346"/>
                <a:gd name="T51" fmla="*/ 42 h 417"/>
                <a:gd name="T52" fmla="*/ 145 w 346"/>
                <a:gd name="T53" fmla="*/ 73 h 417"/>
                <a:gd name="T54" fmla="*/ 107 w 346"/>
                <a:gd name="T55" fmla="*/ 108 h 417"/>
                <a:gd name="T56" fmla="*/ 67 w 346"/>
                <a:gd name="T57" fmla="*/ 141 h 417"/>
                <a:gd name="T58" fmla="*/ 41 w 346"/>
                <a:gd name="T59" fmla="*/ 156 h 417"/>
                <a:gd name="T60" fmla="*/ 32 w 346"/>
                <a:gd name="T61" fmla="*/ 157 h 417"/>
                <a:gd name="T62" fmla="*/ 0 w 346"/>
                <a:gd name="T63" fmla="*/ 142 h 417"/>
                <a:gd name="T64" fmla="*/ 22 w 346"/>
                <a:gd name="T65" fmla="*/ 127 h 417"/>
                <a:gd name="T66" fmla="*/ 49 w 346"/>
                <a:gd name="T67" fmla="*/ 120 h 417"/>
                <a:gd name="T68" fmla="*/ 72 w 346"/>
                <a:gd name="T69" fmla="*/ 106 h 417"/>
                <a:gd name="T70" fmla="*/ 132 w 346"/>
                <a:gd name="T71" fmla="*/ 51 h 417"/>
                <a:gd name="T72" fmla="*/ 186 w 346"/>
                <a:gd name="T73" fmla="*/ 14 h 417"/>
                <a:gd name="T74" fmla="*/ 233 w 346"/>
                <a:gd name="T7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6" h="417">
                  <a:moveTo>
                    <a:pt x="258" y="0"/>
                  </a:moveTo>
                  <a:lnTo>
                    <a:pt x="282" y="5"/>
                  </a:lnTo>
                  <a:lnTo>
                    <a:pt x="301" y="17"/>
                  </a:lnTo>
                  <a:lnTo>
                    <a:pt x="318" y="32"/>
                  </a:lnTo>
                  <a:lnTo>
                    <a:pt x="331" y="51"/>
                  </a:lnTo>
                  <a:lnTo>
                    <a:pt x="340" y="72"/>
                  </a:lnTo>
                  <a:lnTo>
                    <a:pt x="346" y="95"/>
                  </a:lnTo>
                  <a:lnTo>
                    <a:pt x="346" y="119"/>
                  </a:lnTo>
                  <a:lnTo>
                    <a:pt x="340" y="153"/>
                  </a:lnTo>
                  <a:lnTo>
                    <a:pt x="329" y="184"/>
                  </a:lnTo>
                  <a:lnTo>
                    <a:pt x="310" y="214"/>
                  </a:lnTo>
                  <a:lnTo>
                    <a:pt x="289" y="242"/>
                  </a:lnTo>
                  <a:lnTo>
                    <a:pt x="284" y="252"/>
                  </a:lnTo>
                  <a:lnTo>
                    <a:pt x="284" y="264"/>
                  </a:lnTo>
                  <a:lnTo>
                    <a:pt x="285" y="276"/>
                  </a:lnTo>
                  <a:lnTo>
                    <a:pt x="289" y="289"/>
                  </a:lnTo>
                  <a:lnTo>
                    <a:pt x="292" y="301"/>
                  </a:lnTo>
                  <a:lnTo>
                    <a:pt x="292" y="324"/>
                  </a:lnTo>
                  <a:lnTo>
                    <a:pt x="284" y="347"/>
                  </a:lnTo>
                  <a:lnTo>
                    <a:pt x="270" y="368"/>
                  </a:lnTo>
                  <a:lnTo>
                    <a:pt x="251" y="385"/>
                  </a:lnTo>
                  <a:lnTo>
                    <a:pt x="225" y="402"/>
                  </a:lnTo>
                  <a:lnTo>
                    <a:pt x="196" y="412"/>
                  </a:lnTo>
                  <a:lnTo>
                    <a:pt x="165" y="417"/>
                  </a:lnTo>
                  <a:lnTo>
                    <a:pt x="164" y="394"/>
                  </a:lnTo>
                  <a:lnTo>
                    <a:pt x="185" y="390"/>
                  </a:lnTo>
                  <a:lnTo>
                    <a:pt x="204" y="383"/>
                  </a:lnTo>
                  <a:lnTo>
                    <a:pt x="224" y="372"/>
                  </a:lnTo>
                  <a:lnTo>
                    <a:pt x="241" y="356"/>
                  </a:lnTo>
                  <a:lnTo>
                    <a:pt x="253" y="336"/>
                  </a:lnTo>
                  <a:lnTo>
                    <a:pt x="261" y="314"/>
                  </a:lnTo>
                  <a:lnTo>
                    <a:pt x="262" y="290"/>
                  </a:lnTo>
                  <a:lnTo>
                    <a:pt x="257" y="268"/>
                  </a:lnTo>
                  <a:lnTo>
                    <a:pt x="254" y="263"/>
                  </a:lnTo>
                  <a:lnTo>
                    <a:pt x="251" y="258"/>
                  </a:lnTo>
                  <a:lnTo>
                    <a:pt x="251" y="252"/>
                  </a:lnTo>
                  <a:lnTo>
                    <a:pt x="253" y="243"/>
                  </a:lnTo>
                  <a:lnTo>
                    <a:pt x="258" y="234"/>
                  </a:lnTo>
                  <a:lnTo>
                    <a:pt x="266" y="226"/>
                  </a:lnTo>
                  <a:lnTo>
                    <a:pt x="287" y="197"/>
                  </a:lnTo>
                  <a:lnTo>
                    <a:pt x="304" y="165"/>
                  </a:lnTo>
                  <a:lnTo>
                    <a:pt x="314" y="129"/>
                  </a:lnTo>
                  <a:lnTo>
                    <a:pt x="317" y="111"/>
                  </a:lnTo>
                  <a:lnTo>
                    <a:pt x="317" y="91"/>
                  </a:lnTo>
                  <a:lnTo>
                    <a:pt x="313" y="73"/>
                  </a:lnTo>
                  <a:lnTo>
                    <a:pt x="305" y="56"/>
                  </a:lnTo>
                  <a:lnTo>
                    <a:pt x="291" y="42"/>
                  </a:lnTo>
                  <a:lnTo>
                    <a:pt x="274" y="31"/>
                  </a:lnTo>
                  <a:lnTo>
                    <a:pt x="253" y="27"/>
                  </a:lnTo>
                  <a:lnTo>
                    <a:pt x="232" y="27"/>
                  </a:lnTo>
                  <a:lnTo>
                    <a:pt x="211" y="31"/>
                  </a:lnTo>
                  <a:lnTo>
                    <a:pt x="187" y="42"/>
                  </a:lnTo>
                  <a:lnTo>
                    <a:pt x="166" y="56"/>
                  </a:lnTo>
                  <a:lnTo>
                    <a:pt x="145" y="73"/>
                  </a:lnTo>
                  <a:lnTo>
                    <a:pt x="127" y="90"/>
                  </a:lnTo>
                  <a:lnTo>
                    <a:pt x="107" y="108"/>
                  </a:lnTo>
                  <a:lnTo>
                    <a:pt x="88" y="127"/>
                  </a:lnTo>
                  <a:lnTo>
                    <a:pt x="67" y="141"/>
                  </a:lnTo>
                  <a:lnTo>
                    <a:pt x="45" y="154"/>
                  </a:lnTo>
                  <a:lnTo>
                    <a:pt x="41" y="156"/>
                  </a:lnTo>
                  <a:lnTo>
                    <a:pt x="35" y="157"/>
                  </a:lnTo>
                  <a:lnTo>
                    <a:pt x="32" y="157"/>
                  </a:lnTo>
                  <a:lnTo>
                    <a:pt x="28" y="156"/>
                  </a:lnTo>
                  <a:lnTo>
                    <a:pt x="0" y="142"/>
                  </a:lnTo>
                  <a:lnTo>
                    <a:pt x="9" y="123"/>
                  </a:lnTo>
                  <a:lnTo>
                    <a:pt x="22" y="127"/>
                  </a:lnTo>
                  <a:lnTo>
                    <a:pt x="35" y="125"/>
                  </a:lnTo>
                  <a:lnTo>
                    <a:pt x="49" y="120"/>
                  </a:lnTo>
                  <a:lnTo>
                    <a:pt x="60" y="114"/>
                  </a:lnTo>
                  <a:lnTo>
                    <a:pt x="72" y="106"/>
                  </a:lnTo>
                  <a:lnTo>
                    <a:pt x="102" y="78"/>
                  </a:lnTo>
                  <a:lnTo>
                    <a:pt x="132" y="51"/>
                  </a:lnTo>
                  <a:lnTo>
                    <a:pt x="165" y="26"/>
                  </a:lnTo>
                  <a:lnTo>
                    <a:pt x="186" y="14"/>
                  </a:lnTo>
                  <a:lnTo>
                    <a:pt x="210" y="5"/>
                  </a:lnTo>
                  <a:lnTo>
                    <a:pt x="233" y="0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39"/>
            <p:cNvSpPr>
              <a:spLocks/>
            </p:cNvSpPr>
            <p:nvPr/>
          </p:nvSpPr>
          <p:spPr bwMode="auto">
            <a:xfrm>
              <a:off x="16356013" y="3233738"/>
              <a:ext cx="285750" cy="133350"/>
            </a:xfrm>
            <a:custGeom>
              <a:avLst/>
              <a:gdLst>
                <a:gd name="T0" fmla="*/ 157 w 180"/>
                <a:gd name="T1" fmla="*/ 0 h 84"/>
                <a:gd name="T2" fmla="*/ 167 w 180"/>
                <a:gd name="T3" fmla="*/ 0 h 84"/>
                <a:gd name="T4" fmla="*/ 175 w 180"/>
                <a:gd name="T5" fmla="*/ 4 h 84"/>
                <a:gd name="T6" fmla="*/ 180 w 180"/>
                <a:gd name="T7" fmla="*/ 12 h 84"/>
                <a:gd name="T8" fmla="*/ 180 w 180"/>
                <a:gd name="T9" fmla="*/ 21 h 84"/>
                <a:gd name="T10" fmla="*/ 178 w 180"/>
                <a:gd name="T11" fmla="*/ 30 h 84"/>
                <a:gd name="T12" fmla="*/ 172 w 180"/>
                <a:gd name="T13" fmla="*/ 40 h 84"/>
                <a:gd name="T14" fmla="*/ 166 w 180"/>
                <a:gd name="T15" fmla="*/ 47 h 84"/>
                <a:gd name="T16" fmla="*/ 149 w 180"/>
                <a:gd name="T17" fmla="*/ 63 h 84"/>
                <a:gd name="T18" fmla="*/ 131 w 180"/>
                <a:gd name="T19" fmla="*/ 75 h 84"/>
                <a:gd name="T20" fmla="*/ 110 w 180"/>
                <a:gd name="T21" fmla="*/ 83 h 84"/>
                <a:gd name="T22" fmla="*/ 85 w 180"/>
                <a:gd name="T23" fmla="*/ 84 h 84"/>
                <a:gd name="T24" fmla="*/ 60 w 180"/>
                <a:gd name="T25" fmla="*/ 78 h 84"/>
                <a:gd name="T26" fmla="*/ 38 w 180"/>
                <a:gd name="T27" fmla="*/ 63 h 84"/>
                <a:gd name="T28" fmla="*/ 17 w 180"/>
                <a:gd name="T29" fmla="*/ 46 h 84"/>
                <a:gd name="T30" fmla="*/ 0 w 180"/>
                <a:gd name="T31" fmla="*/ 25 h 84"/>
                <a:gd name="T32" fmla="*/ 22 w 180"/>
                <a:gd name="T33" fmla="*/ 17 h 84"/>
                <a:gd name="T34" fmla="*/ 44 w 180"/>
                <a:gd name="T35" fmla="*/ 13 h 84"/>
                <a:gd name="T36" fmla="*/ 68 w 180"/>
                <a:gd name="T37" fmla="*/ 12 h 84"/>
                <a:gd name="T38" fmla="*/ 91 w 180"/>
                <a:gd name="T39" fmla="*/ 12 h 84"/>
                <a:gd name="T40" fmla="*/ 115 w 180"/>
                <a:gd name="T41" fmla="*/ 11 h 84"/>
                <a:gd name="T42" fmla="*/ 138 w 180"/>
                <a:gd name="T43" fmla="*/ 6 h 84"/>
                <a:gd name="T44" fmla="*/ 148 w 180"/>
                <a:gd name="T45" fmla="*/ 3 h 84"/>
                <a:gd name="T46" fmla="*/ 157 w 180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0" h="84">
                  <a:moveTo>
                    <a:pt x="157" y="0"/>
                  </a:moveTo>
                  <a:lnTo>
                    <a:pt x="167" y="0"/>
                  </a:lnTo>
                  <a:lnTo>
                    <a:pt x="175" y="4"/>
                  </a:lnTo>
                  <a:lnTo>
                    <a:pt x="180" y="12"/>
                  </a:lnTo>
                  <a:lnTo>
                    <a:pt x="180" y="21"/>
                  </a:lnTo>
                  <a:lnTo>
                    <a:pt x="178" y="30"/>
                  </a:lnTo>
                  <a:lnTo>
                    <a:pt x="172" y="40"/>
                  </a:lnTo>
                  <a:lnTo>
                    <a:pt x="166" y="47"/>
                  </a:lnTo>
                  <a:lnTo>
                    <a:pt x="149" y="63"/>
                  </a:lnTo>
                  <a:lnTo>
                    <a:pt x="131" y="75"/>
                  </a:lnTo>
                  <a:lnTo>
                    <a:pt x="110" y="83"/>
                  </a:lnTo>
                  <a:lnTo>
                    <a:pt x="85" y="84"/>
                  </a:lnTo>
                  <a:lnTo>
                    <a:pt x="60" y="78"/>
                  </a:lnTo>
                  <a:lnTo>
                    <a:pt x="38" y="63"/>
                  </a:lnTo>
                  <a:lnTo>
                    <a:pt x="17" y="46"/>
                  </a:lnTo>
                  <a:lnTo>
                    <a:pt x="0" y="25"/>
                  </a:lnTo>
                  <a:lnTo>
                    <a:pt x="22" y="17"/>
                  </a:lnTo>
                  <a:lnTo>
                    <a:pt x="44" y="13"/>
                  </a:lnTo>
                  <a:lnTo>
                    <a:pt x="68" y="12"/>
                  </a:lnTo>
                  <a:lnTo>
                    <a:pt x="91" y="12"/>
                  </a:lnTo>
                  <a:lnTo>
                    <a:pt x="115" y="11"/>
                  </a:lnTo>
                  <a:lnTo>
                    <a:pt x="138" y="6"/>
                  </a:lnTo>
                  <a:lnTo>
                    <a:pt x="148" y="3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40"/>
            <p:cNvSpPr>
              <a:spLocks/>
            </p:cNvSpPr>
            <p:nvPr/>
          </p:nvSpPr>
          <p:spPr bwMode="auto">
            <a:xfrm>
              <a:off x="16109950" y="2935288"/>
              <a:ext cx="541338" cy="238125"/>
            </a:xfrm>
            <a:custGeom>
              <a:avLst/>
              <a:gdLst>
                <a:gd name="T0" fmla="*/ 32 w 341"/>
                <a:gd name="T1" fmla="*/ 0 h 150"/>
                <a:gd name="T2" fmla="*/ 47 w 341"/>
                <a:gd name="T3" fmla="*/ 1 h 150"/>
                <a:gd name="T4" fmla="*/ 63 w 341"/>
                <a:gd name="T5" fmla="*/ 8 h 150"/>
                <a:gd name="T6" fmla="*/ 77 w 341"/>
                <a:gd name="T7" fmla="*/ 18 h 150"/>
                <a:gd name="T8" fmla="*/ 91 w 341"/>
                <a:gd name="T9" fmla="*/ 30 h 150"/>
                <a:gd name="T10" fmla="*/ 112 w 341"/>
                <a:gd name="T11" fmla="*/ 34 h 150"/>
                <a:gd name="T12" fmla="*/ 113 w 341"/>
                <a:gd name="T13" fmla="*/ 51 h 150"/>
                <a:gd name="T14" fmla="*/ 119 w 341"/>
                <a:gd name="T15" fmla="*/ 65 h 150"/>
                <a:gd name="T16" fmla="*/ 130 w 341"/>
                <a:gd name="T17" fmla="*/ 77 h 150"/>
                <a:gd name="T18" fmla="*/ 144 w 341"/>
                <a:gd name="T19" fmla="*/ 86 h 150"/>
                <a:gd name="T20" fmla="*/ 160 w 341"/>
                <a:gd name="T21" fmla="*/ 94 h 150"/>
                <a:gd name="T22" fmla="*/ 178 w 341"/>
                <a:gd name="T23" fmla="*/ 98 h 150"/>
                <a:gd name="T24" fmla="*/ 195 w 341"/>
                <a:gd name="T25" fmla="*/ 98 h 150"/>
                <a:gd name="T26" fmla="*/ 225 w 341"/>
                <a:gd name="T27" fmla="*/ 93 h 150"/>
                <a:gd name="T28" fmla="*/ 254 w 341"/>
                <a:gd name="T29" fmla="*/ 84 h 150"/>
                <a:gd name="T30" fmla="*/ 283 w 341"/>
                <a:gd name="T31" fmla="*/ 74 h 150"/>
                <a:gd name="T32" fmla="*/ 313 w 341"/>
                <a:gd name="T33" fmla="*/ 69 h 150"/>
                <a:gd name="T34" fmla="*/ 325 w 341"/>
                <a:gd name="T35" fmla="*/ 72 h 150"/>
                <a:gd name="T36" fmla="*/ 333 w 341"/>
                <a:gd name="T37" fmla="*/ 78 h 150"/>
                <a:gd name="T38" fmla="*/ 339 w 341"/>
                <a:gd name="T39" fmla="*/ 90 h 150"/>
                <a:gd name="T40" fmla="*/ 341 w 341"/>
                <a:gd name="T41" fmla="*/ 102 h 150"/>
                <a:gd name="T42" fmla="*/ 339 w 341"/>
                <a:gd name="T43" fmla="*/ 115 h 150"/>
                <a:gd name="T44" fmla="*/ 334 w 341"/>
                <a:gd name="T45" fmla="*/ 125 h 150"/>
                <a:gd name="T46" fmla="*/ 324 w 341"/>
                <a:gd name="T47" fmla="*/ 136 h 150"/>
                <a:gd name="T48" fmla="*/ 310 w 341"/>
                <a:gd name="T49" fmla="*/ 142 h 150"/>
                <a:gd name="T50" fmla="*/ 296 w 341"/>
                <a:gd name="T51" fmla="*/ 146 h 150"/>
                <a:gd name="T52" fmla="*/ 280 w 341"/>
                <a:gd name="T53" fmla="*/ 149 h 150"/>
                <a:gd name="T54" fmla="*/ 265 w 341"/>
                <a:gd name="T55" fmla="*/ 150 h 150"/>
                <a:gd name="T56" fmla="*/ 218 w 341"/>
                <a:gd name="T57" fmla="*/ 146 h 150"/>
                <a:gd name="T58" fmla="*/ 170 w 341"/>
                <a:gd name="T59" fmla="*/ 137 h 150"/>
                <a:gd name="T60" fmla="*/ 126 w 341"/>
                <a:gd name="T61" fmla="*/ 123 h 150"/>
                <a:gd name="T62" fmla="*/ 83 w 341"/>
                <a:gd name="T63" fmla="*/ 103 h 150"/>
                <a:gd name="T64" fmla="*/ 42 w 341"/>
                <a:gd name="T65" fmla="*/ 77 h 150"/>
                <a:gd name="T66" fmla="*/ 6 w 341"/>
                <a:gd name="T67" fmla="*/ 47 h 150"/>
                <a:gd name="T68" fmla="*/ 0 w 341"/>
                <a:gd name="T69" fmla="*/ 38 h 150"/>
                <a:gd name="T70" fmla="*/ 0 w 341"/>
                <a:gd name="T71" fmla="*/ 27 h 150"/>
                <a:gd name="T72" fmla="*/ 3 w 341"/>
                <a:gd name="T73" fmla="*/ 18 h 150"/>
                <a:gd name="T74" fmla="*/ 11 w 341"/>
                <a:gd name="T75" fmla="*/ 9 h 150"/>
                <a:gd name="T76" fmla="*/ 20 w 341"/>
                <a:gd name="T77" fmla="*/ 2 h 150"/>
                <a:gd name="T78" fmla="*/ 32 w 341"/>
                <a:gd name="T7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1" h="150">
                  <a:moveTo>
                    <a:pt x="32" y="0"/>
                  </a:moveTo>
                  <a:lnTo>
                    <a:pt x="47" y="1"/>
                  </a:lnTo>
                  <a:lnTo>
                    <a:pt x="63" y="8"/>
                  </a:lnTo>
                  <a:lnTo>
                    <a:pt x="77" y="18"/>
                  </a:lnTo>
                  <a:lnTo>
                    <a:pt x="91" y="30"/>
                  </a:lnTo>
                  <a:lnTo>
                    <a:pt x="112" y="34"/>
                  </a:lnTo>
                  <a:lnTo>
                    <a:pt x="113" y="51"/>
                  </a:lnTo>
                  <a:lnTo>
                    <a:pt x="119" y="65"/>
                  </a:lnTo>
                  <a:lnTo>
                    <a:pt x="130" y="77"/>
                  </a:lnTo>
                  <a:lnTo>
                    <a:pt x="144" y="86"/>
                  </a:lnTo>
                  <a:lnTo>
                    <a:pt x="160" y="94"/>
                  </a:lnTo>
                  <a:lnTo>
                    <a:pt x="178" y="98"/>
                  </a:lnTo>
                  <a:lnTo>
                    <a:pt x="195" y="98"/>
                  </a:lnTo>
                  <a:lnTo>
                    <a:pt x="225" y="93"/>
                  </a:lnTo>
                  <a:lnTo>
                    <a:pt x="254" y="84"/>
                  </a:lnTo>
                  <a:lnTo>
                    <a:pt x="283" y="74"/>
                  </a:lnTo>
                  <a:lnTo>
                    <a:pt x="313" y="69"/>
                  </a:lnTo>
                  <a:lnTo>
                    <a:pt x="325" y="72"/>
                  </a:lnTo>
                  <a:lnTo>
                    <a:pt x="333" y="78"/>
                  </a:lnTo>
                  <a:lnTo>
                    <a:pt x="339" y="90"/>
                  </a:lnTo>
                  <a:lnTo>
                    <a:pt x="341" y="102"/>
                  </a:lnTo>
                  <a:lnTo>
                    <a:pt x="339" y="115"/>
                  </a:lnTo>
                  <a:lnTo>
                    <a:pt x="334" y="125"/>
                  </a:lnTo>
                  <a:lnTo>
                    <a:pt x="324" y="136"/>
                  </a:lnTo>
                  <a:lnTo>
                    <a:pt x="310" y="142"/>
                  </a:lnTo>
                  <a:lnTo>
                    <a:pt x="296" y="146"/>
                  </a:lnTo>
                  <a:lnTo>
                    <a:pt x="280" y="149"/>
                  </a:lnTo>
                  <a:lnTo>
                    <a:pt x="265" y="150"/>
                  </a:lnTo>
                  <a:lnTo>
                    <a:pt x="218" y="146"/>
                  </a:lnTo>
                  <a:lnTo>
                    <a:pt x="170" y="137"/>
                  </a:lnTo>
                  <a:lnTo>
                    <a:pt x="126" y="123"/>
                  </a:lnTo>
                  <a:lnTo>
                    <a:pt x="83" y="103"/>
                  </a:lnTo>
                  <a:lnTo>
                    <a:pt x="42" y="77"/>
                  </a:lnTo>
                  <a:lnTo>
                    <a:pt x="6" y="47"/>
                  </a:lnTo>
                  <a:lnTo>
                    <a:pt x="0" y="38"/>
                  </a:lnTo>
                  <a:lnTo>
                    <a:pt x="0" y="27"/>
                  </a:lnTo>
                  <a:lnTo>
                    <a:pt x="3" y="18"/>
                  </a:lnTo>
                  <a:lnTo>
                    <a:pt x="11" y="9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41"/>
            <p:cNvSpPr>
              <a:spLocks/>
            </p:cNvSpPr>
            <p:nvPr/>
          </p:nvSpPr>
          <p:spPr bwMode="auto">
            <a:xfrm>
              <a:off x="16341725" y="3398838"/>
              <a:ext cx="204788" cy="130175"/>
            </a:xfrm>
            <a:custGeom>
              <a:avLst/>
              <a:gdLst>
                <a:gd name="T0" fmla="*/ 18 w 129"/>
                <a:gd name="T1" fmla="*/ 0 h 82"/>
                <a:gd name="T2" fmla="*/ 28 w 129"/>
                <a:gd name="T3" fmla="*/ 2 h 82"/>
                <a:gd name="T4" fmla="*/ 39 w 129"/>
                <a:gd name="T5" fmla="*/ 6 h 82"/>
                <a:gd name="T6" fmla="*/ 123 w 129"/>
                <a:gd name="T7" fmla="*/ 46 h 82"/>
                <a:gd name="T8" fmla="*/ 128 w 129"/>
                <a:gd name="T9" fmla="*/ 51 h 82"/>
                <a:gd name="T10" fmla="*/ 129 w 129"/>
                <a:gd name="T11" fmla="*/ 60 h 82"/>
                <a:gd name="T12" fmla="*/ 128 w 129"/>
                <a:gd name="T13" fmla="*/ 68 h 82"/>
                <a:gd name="T14" fmla="*/ 124 w 129"/>
                <a:gd name="T15" fmla="*/ 72 h 82"/>
                <a:gd name="T16" fmla="*/ 120 w 129"/>
                <a:gd name="T17" fmla="*/ 74 h 82"/>
                <a:gd name="T18" fmla="*/ 116 w 129"/>
                <a:gd name="T19" fmla="*/ 77 h 82"/>
                <a:gd name="T20" fmla="*/ 112 w 129"/>
                <a:gd name="T21" fmla="*/ 80 h 82"/>
                <a:gd name="T22" fmla="*/ 107 w 129"/>
                <a:gd name="T23" fmla="*/ 81 h 82"/>
                <a:gd name="T24" fmla="*/ 83 w 129"/>
                <a:gd name="T25" fmla="*/ 82 h 82"/>
                <a:gd name="T26" fmla="*/ 60 w 129"/>
                <a:gd name="T27" fmla="*/ 77 h 82"/>
                <a:gd name="T28" fmla="*/ 40 w 129"/>
                <a:gd name="T29" fmla="*/ 65 h 82"/>
                <a:gd name="T30" fmla="*/ 23 w 129"/>
                <a:gd name="T31" fmla="*/ 48 h 82"/>
                <a:gd name="T32" fmla="*/ 9 w 129"/>
                <a:gd name="T33" fmla="*/ 29 h 82"/>
                <a:gd name="T34" fmla="*/ 0 w 129"/>
                <a:gd name="T35" fmla="*/ 6 h 82"/>
                <a:gd name="T36" fmla="*/ 7 w 129"/>
                <a:gd name="T37" fmla="*/ 1 h 82"/>
                <a:gd name="T38" fmla="*/ 18 w 129"/>
                <a:gd name="T3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82">
                  <a:moveTo>
                    <a:pt x="18" y="0"/>
                  </a:moveTo>
                  <a:lnTo>
                    <a:pt x="28" y="2"/>
                  </a:lnTo>
                  <a:lnTo>
                    <a:pt x="39" y="6"/>
                  </a:lnTo>
                  <a:lnTo>
                    <a:pt x="123" y="46"/>
                  </a:lnTo>
                  <a:lnTo>
                    <a:pt x="128" y="51"/>
                  </a:lnTo>
                  <a:lnTo>
                    <a:pt x="129" y="60"/>
                  </a:lnTo>
                  <a:lnTo>
                    <a:pt x="128" y="68"/>
                  </a:lnTo>
                  <a:lnTo>
                    <a:pt x="124" y="72"/>
                  </a:lnTo>
                  <a:lnTo>
                    <a:pt x="120" y="74"/>
                  </a:lnTo>
                  <a:lnTo>
                    <a:pt x="116" y="77"/>
                  </a:lnTo>
                  <a:lnTo>
                    <a:pt x="112" y="80"/>
                  </a:lnTo>
                  <a:lnTo>
                    <a:pt x="107" y="81"/>
                  </a:lnTo>
                  <a:lnTo>
                    <a:pt x="83" y="82"/>
                  </a:lnTo>
                  <a:lnTo>
                    <a:pt x="60" y="77"/>
                  </a:lnTo>
                  <a:lnTo>
                    <a:pt x="40" y="65"/>
                  </a:lnTo>
                  <a:lnTo>
                    <a:pt x="23" y="48"/>
                  </a:lnTo>
                  <a:lnTo>
                    <a:pt x="9" y="29"/>
                  </a:lnTo>
                  <a:lnTo>
                    <a:pt x="0" y="6"/>
                  </a:lnTo>
                  <a:lnTo>
                    <a:pt x="7" y="1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42"/>
            <p:cNvSpPr>
              <a:spLocks/>
            </p:cNvSpPr>
            <p:nvPr/>
          </p:nvSpPr>
          <p:spPr bwMode="auto">
            <a:xfrm>
              <a:off x="16221075" y="4291013"/>
              <a:ext cx="249238" cy="169863"/>
            </a:xfrm>
            <a:custGeom>
              <a:avLst/>
              <a:gdLst>
                <a:gd name="T0" fmla="*/ 110 w 157"/>
                <a:gd name="T1" fmla="*/ 0 h 107"/>
                <a:gd name="T2" fmla="*/ 124 w 157"/>
                <a:gd name="T3" fmla="*/ 0 h 107"/>
                <a:gd name="T4" fmla="*/ 137 w 157"/>
                <a:gd name="T5" fmla="*/ 3 h 107"/>
                <a:gd name="T6" fmla="*/ 148 w 157"/>
                <a:gd name="T7" fmla="*/ 11 h 107"/>
                <a:gd name="T8" fmla="*/ 154 w 157"/>
                <a:gd name="T9" fmla="*/ 23 h 107"/>
                <a:gd name="T10" fmla="*/ 157 w 157"/>
                <a:gd name="T11" fmla="*/ 36 h 107"/>
                <a:gd name="T12" fmla="*/ 154 w 157"/>
                <a:gd name="T13" fmla="*/ 51 h 107"/>
                <a:gd name="T14" fmla="*/ 149 w 157"/>
                <a:gd name="T15" fmla="*/ 62 h 107"/>
                <a:gd name="T16" fmla="*/ 137 w 157"/>
                <a:gd name="T17" fmla="*/ 77 h 107"/>
                <a:gd name="T18" fmla="*/ 121 w 157"/>
                <a:gd name="T19" fmla="*/ 87 h 107"/>
                <a:gd name="T20" fmla="*/ 104 w 157"/>
                <a:gd name="T21" fmla="*/ 95 h 107"/>
                <a:gd name="T22" fmla="*/ 72 w 157"/>
                <a:gd name="T23" fmla="*/ 104 h 107"/>
                <a:gd name="T24" fmla="*/ 36 w 157"/>
                <a:gd name="T25" fmla="*/ 107 h 107"/>
                <a:gd name="T26" fmla="*/ 25 w 157"/>
                <a:gd name="T27" fmla="*/ 106 h 107"/>
                <a:gd name="T28" fmla="*/ 14 w 157"/>
                <a:gd name="T29" fmla="*/ 103 h 107"/>
                <a:gd name="T30" fmla="*/ 5 w 157"/>
                <a:gd name="T31" fmla="*/ 96 h 107"/>
                <a:gd name="T32" fmla="*/ 0 w 157"/>
                <a:gd name="T33" fmla="*/ 89 h 107"/>
                <a:gd name="T34" fmla="*/ 1 w 157"/>
                <a:gd name="T35" fmla="*/ 77 h 107"/>
                <a:gd name="T36" fmla="*/ 6 w 157"/>
                <a:gd name="T37" fmla="*/ 65 h 107"/>
                <a:gd name="T38" fmla="*/ 14 w 157"/>
                <a:gd name="T39" fmla="*/ 56 h 107"/>
                <a:gd name="T40" fmla="*/ 40 w 157"/>
                <a:gd name="T41" fmla="*/ 34 h 107"/>
                <a:gd name="T42" fmla="*/ 69 w 157"/>
                <a:gd name="T43" fmla="*/ 14 h 107"/>
                <a:gd name="T44" fmla="*/ 82 w 157"/>
                <a:gd name="T45" fmla="*/ 7 h 107"/>
                <a:gd name="T46" fmla="*/ 95 w 157"/>
                <a:gd name="T47" fmla="*/ 2 h 107"/>
                <a:gd name="T48" fmla="*/ 110 w 157"/>
                <a:gd name="T4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107">
                  <a:moveTo>
                    <a:pt x="110" y="0"/>
                  </a:moveTo>
                  <a:lnTo>
                    <a:pt x="124" y="0"/>
                  </a:lnTo>
                  <a:lnTo>
                    <a:pt x="137" y="3"/>
                  </a:lnTo>
                  <a:lnTo>
                    <a:pt x="148" y="11"/>
                  </a:lnTo>
                  <a:lnTo>
                    <a:pt x="154" y="23"/>
                  </a:lnTo>
                  <a:lnTo>
                    <a:pt x="157" y="36"/>
                  </a:lnTo>
                  <a:lnTo>
                    <a:pt x="154" y="51"/>
                  </a:lnTo>
                  <a:lnTo>
                    <a:pt x="149" y="62"/>
                  </a:lnTo>
                  <a:lnTo>
                    <a:pt x="137" y="77"/>
                  </a:lnTo>
                  <a:lnTo>
                    <a:pt x="121" y="87"/>
                  </a:lnTo>
                  <a:lnTo>
                    <a:pt x="104" y="95"/>
                  </a:lnTo>
                  <a:lnTo>
                    <a:pt x="72" y="104"/>
                  </a:lnTo>
                  <a:lnTo>
                    <a:pt x="36" y="107"/>
                  </a:lnTo>
                  <a:lnTo>
                    <a:pt x="25" y="106"/>
                  </a:lnTo>
                  <a:lnTo>
                    <a:pt x="14" y="103"/>
                  </a:lnTo>
                  <a:lnTo>
                    <a:pt x="5" y="96"/>
                  </a:lnTo>
                  <a:lnTo>
                    <a:pt x="0" y="89"/>
                  </a:lnTo>
                  <a:lnTo>
                    <a:pt x="1" y="77"/>
                  </a:lnTo>
                  <a:lnTo>
                    <a:pt x="6" y="65"/>
                  </a:lnTo>
                  <a:lnTo>
                    <a:pt x="14" y="56"/>
                  </a:lnTo>
                  <a:lnTo>
                    <a:pt x="40" y="34"/>
                  </a:lnTo>
                  <a:lnTo>
                    <a:pt x="69" y="14"/>
                  </a:lnTo>
                  <a:lnTo>
                    <a:pt x="82" y="7"/>
                  </a:lnTo>
                  <a:lnTo>
                    <a:pt x="95" y="2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43"/>
            <p:cNvSpPr>
              <a:spLocks/>
            </p:cNvSpPr>
            <p:nvPr/>
          </p:nvSpPr>
          <p:spPr bwMode="auto">
            <a:xfrm>
              <a:off x="15754350" y="4500563"/>
              <a:ext cx="630238" cy="265113"/>
            </a:xfrm>
            <a:custGeom>
              <a:avLst/>
              <a:gdLst>
                <a:gd name="T0" fmla="*/ 23 w 397"/>
                <a:gd name="T1" fmla="*/ 0 h 167"/>
                <a:gd name="T2" fmla="*/ 31 w 397"/>
                <a:gd name="T3" fmla="*/ 9 h 167"/>
                <a:gd name="T4" fmla="*/ 38 w 397"/>
                <a:gd name="T5" fmla="*/ 17 h 167"/>
                <a:gd name="T6" fmla="*/ 48 w 397"/>
                <a:gd name="T7" fmla="*/ 26 h 167"/>
                <a:gd name="T8" fmla="*/ 58 w 397"/>
                <a:gd name="T9" fmla="*/ 36 h 167"/>
                <a:gd name="T10" fmla="*/ 66 w 397"/>
                <a:gd name="T11" fmla="*/ 47 h 167"/>
                <a:gd name="T12" fmla="*/ 71 w 397"/>
                <a:gd name="T13" fmla="*/ 59 h 167"/>
                <a:gd name="T14" fmla="*/ 72 w 397"/>
                <a:gd name="T15" fmla="*/ 72 h 167"/>
                <a:gd name="T16" fmla="*/ 74 w 397"/>
                <a:gd name="T17" fmla="*/ 89 h 167"/>
                <a:gd name="T18" fmla="*/ 82 w 397"/>
                <a:gd name="T19" fmla="*/ 103 h 167"/>
                <a:gd name="T20" fmla="*/ 95 w 397"/>
                <a:gd name="T21" fmla="*/ 115 h 167"/>
                <a:gd name="T22" fmla="*/ 110 w 397"/>
                <a:gd name="T23" fmla="*/ 122 h 167"/>
                <a:gd name="T24" fmla="*/ 127 w 397"/>
                <a:gd name="T25" fmla="*/ 124 h 167"/>
                <a:gd name="T26" fmla="*/ 148 w 397"/>
                <a:gd name="T27" fmla="*/ 122 h 167"/>
                <a:gd name="T28" fmla="*/ 168 w 397"/>
                <a:gd name="T29" fmla="*/ 114 h 167"/>
                <a:gd name="T30" fmla="*/ 186 w 397"/>
                <a:gd name="T31" fmla="*/ 102 h 167"/>
                <a:gd name="T32" fmla="*/ 203 w 397"/>
                <a:gd name="T33" fmla="*/ 88 h 167"/>
                <a:gd name="T34" fmla="*/ 210 w 397"/>
                <a:gd name="T35" fmla="*/ 81 h 167"/>
                <a:gd name="T36" fmla="*/ 219 w 397"/>
                <a:gd name="T37" fmla="*/ 76 h 167"/>
                <a:gd name="T38" fmla="*/ 228 w 397"/>
                <a:gd name="T39" fmla="*/ 72 h 167"/>
                <a:gd name="T40" fmla="*/ 237 w 397"/>
                <a:gd name="T41" fmla="*/ 72 h 167"/>
                <a:gd name="T42" fmla="*/ 244 w 397"/>
                <a:gd name="T43" fmla="*/ 76 h 167"/>
                <a:gd name="T44" fmla="*/ 266 w 397"/>
                <a:gd name="T45" fmla="*/ 95 h 167"/>
                <a:gd name="T46" fmla="*/ 290 w 397"/>
                <a:gd name="T47" fmla="*/ 112 h 167"/>
                <a:gd name="T48" fmla="*/ 316 w 397"/>
                <a:gd name="T49" fmla="*/ 127 h 167"/>
                <a:gd name="T50" fmla="*/ 343 w 397"/>
                <a:gd name="T51" fmla="*/ 137 h 167"/>
                <a:gd name="T52" fmla="*/ 368 w 397"/>
                <a:gd name="T53" fmla="*/ 143 h 167"/>
                <a:gd name="T54" fmla="*/ 396 w 397"/>
                <a:gd name="T55" fmla="*/ 144 h 167"/>
                <a:gd name="T56" fmla="*/ 397 w 397"/>
                <a:gd name="T57" fmla="*/ 167 h 167"/>
                <a:gd name="T58" fmla="*/ 367 w 397"/>
                <a:gd name="T59" fmla="*/ 167 h 167"/>
                <a:gd name="T60" fmla="*/ 337 w 397"/>
                <a:gd name="T61" fmla="*/ 162 h 167"/>
                <a:gd name="T62" fmla="*/ 309 w 397"/>
                <a:gd name="T63" fmla="*/ 152 h 167"/>
                <a:gd name="T64" fmla="*/ 283 w 397"/>
                <a:gd name="T65" fmla="*/ 137 h 167"/>
                <a:gd name="T66" fmla="*/ 260 w 397"/>
                <a:gd name="T67" fmla="*/ 118 h 167"/>
                <a:gd name="T68" fmla="*/ 250 w 397"/>
                <a:gd name="T69" fmla="*/ 112 h 167"/>
                <a:gd name="T70" fmla="*/ 240 w 397"/>
                <a:gd name="T71" fmla="*/ 110 h 167"/>
                <a:gd name="T72" fmla="*/ 228 w 397"/>
                <a:gd name="T73" fmla="*/ 112 h 167"/>
                <a:gd name="T74" fmla="*/ 216 w 397"/>
                <a:gd name="T75" fmla="*/ 116 h 167"/>
                <a:gd name="T76" fmla="*/ 205 w 397"/>
                <a:gd name="T77" fmla="*/ 123 h 167"/>
                <a:gd name="T78" fmla="*/ 194 w 397"/>
                <a:gd name="T79" fmla="*/ 129 h 167"/>
                <a:gd name="T80" fmla="*/ 172 w 397"/>
                <a:gd name="T81" fmla="*/ 139 h 167"/>
                <a:gd name="T82" fmla="*/ 150 w 397"/>
                <a:gd name="T83" fmla="*/ 146 h 167"/>
                <a:gd name="T84" fmla="*/ 126 w 397"/>
                <a:gd name="T85" fmla="*/ 149 h 167"/>
                <a:gd name="T86" fmla="*/ 103 w 397"/>
                <a:gd name="T87" fmla="*/ 146 h 167"/>
                <a:gd name="T88" fmla="*/ 86 w 397"/>
                <a:gd name="T89" fmla="*/ 140 h 167"/>
                <a:gd name="T90" fmla="*/ 69 w 397"/>
                <a:gd name="T91" fmla="*/ 131 h 167"/>
                <a:gd name="T92" fmla="*/ 55 w 397"/>
                <a:gd name="T93" fmla="*/ 118 h 167"/>
                <a:gd name="T94" fmla="*/ 45 w 397"/>
                <a:gd name="T95" fmla="*/ 102 h 167"/>
                <a:gd name="T96" fmla="*/ 40 w 397"/>
                <a:gd name="T97" fmla="*/ 84 h 167"/>
                <a:gd name="T98" fmla="*/ 35 w 397"/>
                <a:gd name="T99" fmla="*/ 63 h 167"/>
                <a:gd name="T100" fmla="*/ 25 w 397"/>
                <a:gd name="T101" fmla="*/ 44 h 167"/>
                <a:gd name="T102" fmla="*/ 14 w 397"/>
                <a:gd name="T103" fmla="*/ 26 h 167"/>
                <a:gd name="T104" fmla="*/ 0 w 397"/>
                <a:gd name="T105" fmla="*/ 9 h 167"/>
                <a:gd name="T106" fmla="*/ 23 w 397"/>
                <a:gd name="T10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7" h="167">
                  <a:moveTo>
                    <a:pt x="23" y="0"/>
                  </a:moveTo>
                  <a:lnTo>
                    <a:pt x="31" y="9"/>
                  </a:lnTo>
                  <a:lnTo>
                    <a:pt x="38" y="17"/>
                  </a:lnTo>
                  <a:lnTo>
                    <a:pt x="48" y="26"/>
                  </a:lnTo>
                  <a:lnTo>
                    <a:pt x="58" y="36"/>
                  </a:lnTo>
                  <a:lnTo>
                    <a:pt x="66" y="47"/>
                  </a:lnTo>
                  <a:lnTo>
                    <a:pt x="71" y="59"/>
                  </a:lnTo>
                  <a:lnTo>
                    <a:pt x="72" y="72"/>
                  </a:lnTo>
                  <a:lnTo>
                    <a:pt x="74" y="89"/>
                  </a:lnTo>
                  <a:lnTo>
                    <a:pt x="82" y="103"/>
                  </a:lnTo>
                  <a:lnTo>
                    <a:pt x="95" y="115"/>
                  </a:lnTo>
                  <a:lnTo>
                    <a:pt x="110" y="122"/>
                  </a:lnTo>
                  <a:lnTo>
                    <a:pt x="127" y="124"/>
                  </a:lnTo>
                  <a:lnTo>
                    <a:pt x="148" y="122"/>
                  </a:lnTo>
                  <a:lnTo>
                    <a:pt x="168" y="114"/>
                  </a:lnTo>
                  <a:lnTo>
                    <a:pt x="186" y="102"/>
                  </a:lnTo>
                  <a:lnTo>
                    <a:pt x="203" y="88"/>
                  </a:lnTo>
                  <a:lnTo>
                    <a:pt x="210" y="81"/>
                  </a:lnTo>
                  <a:lnTo>
                    <a:pt x="219" y="76"/>
                  </a:lnTo>
                  <a:lnTo>
                    <a:pt x="228" y="72"/>
                  </a:lnTo>
                  <a:lnTo>
                    <a:pt x="237" y="72"/>
                  </a:lnTo>
                  <a:lnTo>
                    <a:pt x="244" y="76"/>
                  </a:lnTo>
                  <a:lnTo>
                    <a:pt x="266" y="95"/>
                  </a:lnTo>
                  <a:lnTo>
                    <a:pt x="290" y="112"/>
                  </a:lnTo>
                  <a:lnTo>
                    <a:pt x="316" y="127"/>
                  </a:lnTo>
                  <a:lnTo>
                    <a:pt x="343" y="137"/>
                  </a:lnTo>
                  <a:lnTo>
                    <a:pt x="368" y="143"/>
                  </a:lnTo>
                  <a:lnTo>
                    <a:pt x="396" y="144"/>
                  </a:lnTo>
                  <a:lnTo>
                    <a:pt x="397" y="167"/>
                  </a:lnTo>
                  <a:lnTo>
                    <a:pt x="367" y="167"/>
                  </a:lnTo>
                  <a:lnTo>
                    <a:pt x="337" y="162"/>
                  </a:lnTo>
                  <a:lnTo>
                    <a:pt x="309" y="152"/>
                  </a:lnTo>
                  <a:lnTo>
                    <a:pt x="283" y="137"/>
                  </a:lnTo>
                  <a:lnTo>
                    <a:pt x="260" y="118"/>
                  </a:lnTo>
                  <a:lnTo>
                    <a:pt x="250" y="112"/>
                  </a:lnTo>
                  <a:lnTo>
                    <a:pt x="240" y="110"/>
                  </a:lnTo>
                  <a:lnTo>
                    <a:pt x="228" y="112"/>
                  </a:lnTo>
                  <a:lnTo>
                    <a:pt x="216" y="116"/>
                  </a:lnTo>
                  <a:lnTo>
                    <a:pt x="205" y="123"/>
                  </a:lnTo>
                  <a:lnTo>
                    <a:pt x="194" y="129"/>
                  </a:lnTo>
                  <a:lnTo>
                    <a:pt x="172" y="139"/>
                  </a:lnTo>
                  <a:lnTo>
                    <a:pt x="150" y="146"/>
                  </a:lnTo>
                  <a:lnTo>
                    <a:pt x="126" y="149"/>
                  </a:lnTo>
                  <a:lnTo>
                    <a:pt x="103" y="146"/>
                  </a:lnTo>
                  <a:lnTo>
                    <a:pt x="86" y="140"/>
                  </a:lnTo>
                  <a:lnTo>
                    <a:pt x="69" y="131"/>
                  </a:lnTo>
                  <a:lnTo>
                    <a:pt x="55" y="118"/>
                  </a:lnTo>
                  <a:lnTo>
                    <a:pt x="45" y="102"/>
                  </a:lnTo>
                  <a:lnTo>
                    <a:pt x="40" y="84"/>
                  </a:lnTo>
                  <a:lnTo>
                    <a:pt x="35" y="63"/>
                  </a:lnTo>
                  <a:lnTo>
                    <a:pt x="25" y="44"/>
                  </a:lnTo>
                  <a:lnTo>
                    <a:pt x="14" y="26"/>
                  </a:lnTo>
                  <a:lnTo>
                    <a:pt x="0" y="9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44"/>
            <p:cNvSpPr>
              <a:spLocks noEditPoints="1"/>
            </p:cNvSpPr>
            <p:nvPr/>
          </p:nvSpPr>
          <p:spPr bwMode="auto">
            <a:xfrm>
              <a:off x="16359188" y="2568575"/>
              <a:ext cx="195263" cy="247650"/>
            </a:xfrm>
            <a:custGeom>
              <a:avLst/>
              <a:gdLst>
                <a:gd name="T0" fmla="*/ 50 w 123"/>
                <a:gd name="T1" fmla="*/ 92 h 156"/>
                <a:gd name="T2" fmla="*/ 42 w 123"/>
                <a:gd name="T3" fmla="*/ 92 h 156"/>
                <a:gd name="T4" fmla="*/ 34 w 123"/>
                <a:gd name="T5" fmla="*/ 96 h 156"/>
                <a:gd name="T6" fmla="*/ 28 w 123"/>
                <a:gd name="T7" fmla="*/ 102 h 156"/>
                <a:gd name="T8" fmla="*/ 25 w 123"/>
                <a:gd name="T9" fmla="*/ 113 h 156"/>
                <a:gd name="T10" fmla="*/ 29 w 123"/>
                <a:gd name="T11" fmla="*/ 123 h 156"/>
                <a:gd name="T12" fmla="*/ 30 w 123"/>
                <a:gd name="T13" fmla="*/ 122 h 156"/>
                <a:gd name="T14" fmla="*/ 37 w 123"/>
                <a:gd name="T15" fmla="*/ 129 h 156"/>
                <a:gd name="T16" fmla="*/ 45 w 123"/>
                <a:gd name="T17" fmla="*/ 131 h 156"/>
                <a:gd name="T18" fmla="*/ 54 w 123"/>
                <a:gd name="T19" fmla="*/ 130 h 156"/>
                <a:gd name="T20" fmla="*/ 62 w 123"/>
                <a:gd name="T21" fmla="*/ 126 h 156"/>
                <a:gd name="T22" fmla="*/ 66 w 123"/>
                <a:gd name="T23" fmla="*/ 118 h 156"/>
                <a:gd name="T24" fmla="*/ 67 w 123"/>
                <a:gd name="T25" fmla="*/ 110 h 156"/>
                <a:gd name="T26" fmla="*/ 64 w 123"/>
                <a:gd name="T27" fmla="*/ 101 h 156"/>
                <a:gd name="T28" fmla="*/ 59 w 123"/>
                <a:gd name="T29" fmla="*/ 95 h 156"/>
                <a:gd name="T30" fmla="*/ 50 w 123"/>
                <a:gd name="T31" fmla="*/ 92 h 156"/>
                <a:gd name="T32" fmla="*/ 80 w 123"/>
                <a:gd name="T33" fmla="*/ 25 h 156"/>
                <a:gd name="T34" fmla="*/ 72 w 123"/>
                <a:gd name="T35" fmla="*/ 28 h 156"/>
                <a:gd name="T36" fmla="*/ 66 w 123"/>
                <a:gd name="T37" fmla="*/ 34 h 156"/>
                <a:gd name="T38" fmla="*/ 64 w 123"/>
                <a:gd name="T39" fmla="*/ 42 h 156"/>
                <a:gd name="T40" fmla="*/ 66 w 123"/>
                <a:gd name="T41" fmla="*/ 51 h 156"/>
                <a:gd name="T42" fmla="*/ 72 w 123"/>
                <a:gd name="T43" fmla="*/ 58 h 156"/>
                <a:gd name="T44" fmla="*/ 80 w 123"/>
                <a:gd name="T45" fmla="*/ 59 h 156"/>
                <a:gd name="T46" fmla="*/ 89 w 123"/>
                <a:gd name="T47" fmla="*/ 57 h 156"/>
                <a:gd name="T48" fmla="*/ 96 w 123"/>
                <a:gd name="T49" fmla="*/ 50 h 156"/>
                <a:gd name="T50" fmla="*/ 98 w 123"/>
                <a:gd name="T51" fmla="*/ 42 h 156"/>
                <a:gd name="T52" fmla="*/ 96 w 123"/>
                <a:gd name="T53" fmla="*/ 34 h 156"/>
                <a:gd name="T54" fmla="*/ 89 w 123"/>
                <a:gd name="T55" fmla="*/ 28 h 156"/>
                <a:gd name="T56" fmla="*/ 80 w 123"/>
                <a:gd name="T57" fmla="*/ 25 h 156"/>
                <a:gd name="T58" fmla="*/ 95 w 123"/>
                <a:gd name="T59" fmla="*/ 0 h 156"/>
                <a:gd name="T60" fmla="*/ 108 w 123"/>
                <a:gd name="T61" fmla="*/ 6 h 156"/>
                <a:gd name="T62" fmla="*/ 119 w 123"/>
                <a:gd name="T63" fmla="*/ 16 h 156"/>
                <a:gd name="T64" fmla="*/ 123 w 123"/>
                <a:gd name="T65" fmla="*/ 30 h 156"/>
                <a:gd name="T66" fmla="*/ 122 w 123"/>
                <a:gd name="T67" fmla="*/ 45 h 156"/>
                <a:gd name="T68" fmla="*/ 115 w 123"/>
                <a:gd name="T69" fmla="*/ 59 h 156"/>
                <a:gd name="T70" fmla="*/ 105 w 123"/>
                <a:gd name="T71" fmla="*/ 71 h 156"/>
                <a:gd name="T72" fmla="*/ 92 w 123"/>
                <a:gd name="T73" fmla="*/ 79 h 156"/>
                <a:gd name="T74" fmla="*/ 76 w 123"/>
                <a:gd name="T75" fmla="*/ 79 h 156"/>
                <a:gd name="T76" fmla="*/ 84 w 123"/>
                <a:gd name="T77" fmla="*/ 91 h 156"/>
                <a:gd name="T78" fmla="*/ 88 w 123"/>
                <a:gd name="T79" fmla="*/ 104 h 156"/>
                <a:gd name="T80" fmla="*/ 88 w 123"/>
                <a:gd name="T81" fmla="*/ 118 h 156"/>
                <a:gd name="T82" fmla="*/ 84 w 123"/>
                <a:gd name="T83" fmla="*/ 131 h 156"/>
                <a:gd name="T84" fmla="*/ 78 w 123"/>
                <a:gd name="T85" fmla="*/ 143 h 156"/>
                <a:gd name="T86" fmla="*/ 67 w 123"/>
                <a:gd name="T87" fmla="*/ 151 h 156"/>
                <a:gd name="T88" fmla="*/ 51 w 123"/>
                <a:gd name="T89" fmla="*/ 156 h 156"/>
                <a:gd name="T90" fmla="*/ 34 w 123"/>
                <a:gd name="T91" fmla="*/ 155 h 156"/>
                <a:gd name="T92" fmla="*/ 19 w 123"/>
                <a:gd name="T93" fmla="*/ 148 h 156"/>
                <a:gd name="T94" fmla="*/ 7 w 123"/>
                <a:gd name="T95" fmla="*/ 136 h 156"/>
                <a:gd name="T96" fmla="*/ 0 w 123"/>
                <a:gd name="T97" fmla="*/ 122 h 156"/>
                <a:gd name="T98" fmla="*/ 0 w 123"/>
                <a:gd name="T99" fmla="*/ 105 h 156"/>
                <a:gd name="T100" fmla="*/ 6 w 123"/>
                <a:gd name="T101" fmla="*/ 91 h 156"/>
                <a:gd name="T102" fmla="*/ 17 w 123"/>
                <a:gd name="T103" fmla="*/ 78 h 156"/>
                <a:gd name="T104" fmla="*/ 32 w 123"/>
                <a:gd name="T105" fmla="*/ 70 h 156"/>
                <a:gd name="T106" fmla="*/ 47 w 123"/>
                <a:gd name="T107" fmla="*/ 67 h 156"/>
                <a:gd name="T108" fmla="*/ 41 w 123"/>
                <a:gd name="T109" fmla="*/ 51 h 156"/>
                <a:gd name="T110" fmla="*/ 41 w 123"/>
                <a:gd name="T111" fmla="*/ 37 h 156"/>
                <a:gd name="T112" fmla="*/ 46 w 123"/>
                <a:gd name="T113" fmla="*/ 23 h 156"/>
                <a:gd name="T114" fmla="*/ 55 w 123"/>
                <a:gd name="T115" fmla="*/ 12 h 156"/>
                <a:gd name="T116" fmla="*/ 67 w 123"/>
                <a:gd name="T117" fmla="*/ 4 h 156"/>
                <a:gd name="T118" fmla="*/ 80 w 123"/>
                <a:gd name="T119" fmla="*/ 0 h 156"/>
                <a:gd name="T120" fmla="*/ 95 w 123"/>
                <a:gd name="T1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" h="156">
                  <a:moveTo>
                    <a:pt x="50" y="92"/>
                  </a:moveTo>
                  <a:lnTo>
                    <a:pt x="42" y="92"/>
                  </a:lnTo>
                  <a:lnTo>
                    <a:pt x="34" y="96"/>
                  </a:lnTo>
                  <a:lnTo>
                    <a:pt x="28" y="102"/>
                  </a:lnTo>
                  <a:lnTo>
                    <a:pt x="25" y="113"/>
                  </a:lnTo>
                  <a:lnTo>
                    <a:pt x="29" y="123"/>
                  </a:lnTo>
                  <a:lnTo>
                    <a:pt x="30" y="122"/>
                  </a:lnTo>
                  <a:lnTo>
                    <a:pt x="37" y="129"/>
                  </a:lnTo>
                  <a:lnTo>
                    <a:pt x="45" y="131"/>
                  </a:lnTo>
                  <a:lnTo>
                    <a:pt x="54" y="130"/>
                  </a:lnTo>
                  <a:lnTo>
                    <a:pt x="62" y="126"/>
                  </a:lnTo>
                  <a:lnTo>
                    <a:pt x="66" y="118"/>
                  </a:lnTo>
                  <a:lnTo>
                    <a:pt x="67" y="110"/>
                  </a:lnTo>
                  <a:lnTo>
                    <a:pt x="64" y="101"/>
                  </a:lnTo>
                  <a:lnTo>
                    <a:pt x="59" y="95"/>
                  </a:lnTo>
                  <a:lnTo>
                    <a:pt x="50" y="92"/>
                  </a:lnTo>
                  <a:close/>
                  <a:moveTo>
                    <a:pt x="80" y="25"/>
                  </a:moveTo>
                  <a:lnTo>
                    <a:pt x="72" y="28"/>
                  </a:lnTo>
                  <a:lnTo>
                    <a:pt x="66" y="34"/>
                  </a:lnTo>
                  <a:lnTo>
                    <a:pt x="64" y="42"/>
                  </a:lnTo>
                  <a:lnTo>
                    <a:pt x="66" y="51"/>
                  </a:lnTo>
                  <a:lnTo>
                    <a:pt x="72" y="58"/>
                  </a:lnTo>
                  <a:lnTo>
                    <a:pt x="80" y="59"/>
                  </a:lnTo>
                  <a:lnTo>
                    <a:pt x="89" y="57"/>
                  </a:lnTo>
                  <a:lnTo>
                    <a:pt x="96" y="50"/>
                  </a:lnTo>
                  <a:lnTo>
                    <a:pt x="98" y="42"/>
                  </a:lnTo>
                  <a:lnTo>
                    <a:pt x="96" y="34"/>
                  </a:lnTo>
                  <a:lnTo>
                    <a:pt x="89" y="28"/>
                  </a:lnTo>
                  <a:lnTo>
                    <a:pt x="80" y="25"/>
                  </a:lnTo>
                  <a:close/>
                  <a:moveTo>
                    <a:pt x="95" y="0"/>
                  </a:moveTo>
                  <a:lnTo>
                    <a:pt x="108" y="6"/>
                  </a:lnTo>
                  <a:lnTo>
                    <a:pt x="119" y="16"/>
                  </a:lnTo>
                  <a:lnTo>
                    <a:pt x="123" y="30"/>
                  </a:lnTo>
                  <a:lnTo>
                    <a:pt x="122" y="45"/>
                  </a:lnTo>
                  <a:lnTo>
                    <a:pt x="115" y="59"/>
                  </a:lnTo>
                  <a:lnTo>
                    <a:pt x="105" y="71"/>
                  </a:lnTo>
                  <a:lnTo>
                    <a:pt x="92" y="79"/>
                  </a:lnTo>
                  <a:lnTo>
                    <a:pt x="76" y="79"/>
                  </a:lnTo>
                  <a:lnTo>
                    <a:pt x="84" y="91"/>
                  </a:lnTo>
                  <a:lnTo>
                    <a:pt x="88" y="104"/>
                  </a:lnTo>
                  <a:lnTo>
                    <a:pt x="88" y="118"/>
                  </a:lnTo>
                  <a:lnTo>
                    <a:pt x="84" y="131"/>
                  </a:lnTo>
                  <a:lnTo>
                    <a:pt x="78" y="143"/>
                  </a:lnTo>
                  <a:lnTo>
                    <a:pt x="67" y="151"/>
                  </a:lnTo>
                  <a:lnTo>
                    <a:pt x="51" y="156"/>
                  </a:lnTo>
                  <a:lnTo>
                    <a:pt x="34" y="155"/>
                  </a:lnTo>
                  <a:lnTo>
                    <a:pt x="19" y="148"/>
                  </a:lnTo>
                  <a:lnTo>
                    <a:pt x="7" y="136"/>
                  </a:lnTo>
                  <a:lnTo>
                    <a:pt x="0" y="122"/>
                  </a:lnTo>
                  <a:lnTo>
                    <a:pt x="0" y="105"/>
                  </a:lnTo>
                  <a:lnTo>
                    <a:pt x="6" y="91"/>
                  </a:lnTo>
                  <a:lnTo>
                    <a:pt x="17" y="78"/>
                  </a:lnTo>
                  <a:lnTo>
                    <a:pt x="32" y="70"/>
                  </a:lnTo>
                  <a:lnTo>
                    <a:pt x="47" y="67"/>
                  </a:lnTo>
                  <a:lnTo>
                    <a:pt x="41" y="51"/>
                  </a:lnTo>
                  <a:lnTo>
                    <a:pt x="41" y="37"/>
                  </a:lnTo>
                  <a:lnTo>
                    <a:pt x="46" y="23"/>
                  </a:lnTo>
                  <a:lnTo>
                    <a:pt x="55" y="12"/>
                  </a:lnTo>
                  <a:lnTo>
                    <a:pt x="67" y="4"/>
                  </a:lnTo>
                  <a:lnTo>
                    <a:pt x="80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45"/>
            <p:cNvSpPr>
              <a:spLocks/>
            </p:cNvSpPr>
            <p:nvPr/>
          </p:nvSpPr>
          <p:spPr bwMode="auto">
            <a:xfrm>
              <a:off x="16095663" y="3159125"/>
              <a:ext cx="212725" cy="141288"/>
            </a:xfrm>
            <a:custGeom>
              <a:avLst/>
              <a:gdLst>
                <a:gd name="T0" fmla="*/ 15 w 134"/>
                <a:gd name="T1" fmla="*/ 0 h 89"/>
                <a:gd name="T2" fmla="*/ 20 w 134"/>
                <a:gd name="T3" fmla="*/ 1 h 89"/>
                <a:gd name="T4" fmla="*/ 24 w 134"/>
                <a:gd name="T5" fmla="*/ 3 h 89"/>
                <a:gd name="T6" fmla="*/ 29 w 134"/>
                <a:gd name="T7" fmla="*/ 4 h 89"/>
                <a:gd name="T8" fmla="*/ 117 w 134"/>
                <a:gd name="T9" fmla="*/ 45 h 89"/>
                <a:gd name="T10" fmla="*/ 122 w 134"/>
                <a:gd name="T11" fmla="*/ 46 h 89"/>
                <a:gd name="T12" fmla="*/ 126 w 134"/>
                <a:gd name="T13" fmla="*/ 50 h 89"/>
                <a:gd name="T14" fmla="*/ 130 w 134"/>
                <a:gd name="T15" fmla="*/ 53 h 89"/>
                <a:gd name="T16" fmla="*/ 134 w 134"/>
                <a:gd name="T17" fmla="*/ 62 h 89"/>
                <a:gd name="T18" fmla="*/ 132 w 134"/>
                <a:gd name="T19" fmla="*/ 71 h 89"/>
                <a:gd name="T20" fmla="*/ 126 w 134"/>
                <a:gd name="T21" fmla="*/ 80 h 89"/>
                <a:gd name="T22" fmla="*/ 118 w 134"/>
                <a:gd name="T23" fmla="*/ 85 h 89"/>
                <a:gd name="T24" fmla="*/ 109 w 134"/>
                <a:gd name="T25" fmla="*/ 88 h 89"/>
                <a:gd name="T26" fmla="*/ 100 w 134"/>
                <a:gd name="T27" fmla="*/ 89 h 89"/>
                <a:gd name="T28" fmla="*/ 76 w 134"/>
                <a:gd name="T29" fmla="*/ 89 h 89"/>
                <a:gd name="T30" fmla="*/ 54 w 134"/>
                <a:gd name="T31" fmla="*/ 81 h 89"/>
                <a:gd name="T32" fmla="*/ 34 w 134"/>
                <a:gd name="T33" fmla="*/ 71 h 89"/>
                <a:gd name="T34" fmla="*/ 17 w 134"/>
                <a:gd name="T35" fmla="*/ 55 h 89"/>
                <a:gd name="T36" fmla="*/ 4 w 134"/>
                <a:gd name="T37" fmla="*/ 36 h 89"/>
                <a:gd name="T38" fmla="*/ 1 w 134"/>
                <a:gd name="T39" fmla="*/ 25 h 89"/>
                <a:gd name="T40" fmla="*/ 0 w 134"/>
                <a:gd name="T41" fmla="*/ 15 h 89"/>
                <a:gd name="T42" fmla="*/ 4 w 134"/>
                <a:gd name="T43" fmla="*/ 7 h 89"/>
                <a:gd name="T44" fmla="*/ 11 w 134"/>
                <a:gd name="T45" fmla="*/ 1 h 89"/>
                <a:gd name="T46" fmla="*/ 15 w 134"/>
                <a:gd name="T4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4" h="89">
                  <a:moveTo>
                    <a:pt x="15" y="0"/>
                  </a:moveTo>
                  <a:lnTo>
                    <a:pt x="20" y="1"/>
                  </a:lnTo>
                  <a:lnTo>
                    <a:pt x="24" y="3"/>
                  </a:lnTo>
                  <a:lnTo>
                    <a:pt x="29" y="4"/>
                  </a:lnTo>
                  <a:lnTo>
                    <a:pt x="117" y="45"/>
                  </a:lnTo>
                  <a:lnTo>
                    <a:pt x="122" y="46"/>
                  </a:lnTo>
                  <a:lnTo>
                    <a:pt x="126" y="50"/>
                  </a:lnTo>
                  <a:lnTo>
                    <a:pt x="130" y="53"/>
                  </a:lnTo>
                  <a:lnTo>
                    <a:pt x="134" y="62"/>
                  </a:lnTo>
                  <a:lnTo>
                    <a:pt x="132" y="71"/>
                  </a:lnTo>
                  <a:lnTo>
                    <a:pt x="126" y="80"/>
                  </a:lnTo>
                  <a:lnTo>
                    <a:pt x="118" y="85"/>
                  </a:lnTo>
                  <a:lnTo>
                    <a:pt x="109" y="88"/>
                  </a:lnTo>
                  <a:lnTo>
                    <a:pt x="100" y="89"/>
                  </a:lnTo>
                  <a:lnTo>
                    <a:pt x="76" y="89"/>
                  </a:lnTo>
                  <a:lnTo>
                    <a:pt x="54" y="81"/>
                  </a:lnTo>
                  <a:lnTo>
                    <a:pt x="34" y="71"/>
                  </a:lnTo>
                  <a:lnTo>
                    <a:pt x="17" y="55"/>
                  </a:lnTo>
                  <a:lnTo>
                    <a:pt x="4" y="36"/>
                  </a:lnTo>
                  <a:lnTo>
                    <a:pt x="1" y="25"/>
                  </a:lnTo>
                  <a:lnTo>
                    <a:pt x="0" y="15"/>
                  </a:lnTo>
                  <a:lnTo>
                    <a:pt x="4" y="7"/>
                  </a:lnTo>
                  <a:lnTo>
                    <a:pt x="11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46"/>
            <p:cNvSpPr>
              <a:spLocks noEditPoints="1"/>
            </p:cNvSpPr>
            <p:nvPr/>
          </p:nvSpPr>
          <p:spPr bwMode="auto">
            <a:xfrm>
              <a:off x="16116300" y="3633788"/>
              <a:ext cx="149225" cy="128588"/>
            </a:xfrm>
            <a:custGeom>
              <a:avLst/>
              <a:gdLst>
                <a:gd name="T0" fmla="*/ 54 w 94"/>
                <a:gd name="T1" fmla="*/ 25 h 81"/>
                <a:gd name="T2" fmla="*/ 43 w 94"/>
                <a:gd name="T3" fmla="*/ 25 h 81"/>
                <a:gd name="T4" fmla="*/ 34 w 94"/>
                <a:gd name="T5" fmla="*/ 30 h 81"/>
                <a:gd name="T6" fmla="*/ 28 w 94"/>
                <a:gd name="T7" fmla="*/ 38 h 81"/>
                <a:gd name="T8" fmla="*/ 28 w 94"/>
                <a:gd name="T9" fmla="*/ 42 h 81"/>
                <a:gd name="T10" fmla="*/ 28 w 94"/>
                <a:gd name="T11" fmla="*/ 46 h 81"/>
                <a:gd name="T12" fmla="*/ 30 w 94"/>
                <a:gd name="T13" fmla="*/ 50 h 81"/>
                <a:gd name="T14" fmla="*/ 33 w 94"/>
                <a:gd name="T15" fmla="*/ 53 h 81"/>
                <a:gd name="T16" fmla="*/ 36 w 94"/>
                <a:gd name="T17" fmla="*/ 56 h 81"/>
                <a:gd name="T18" fmla="*/ 39 w 94"/>
                <a:gd name="T19" fmla="*/ 57 h 81"/>
                <a:gd name="T20" fmla="*/ 43 w 94"/>
                <a:gd name="T21" fmla="*/ 56 h 81"/>
                <a:gd name="T22" fmla="*/ 43 w 94"/>
                <a:gd name="T23" fmla="*/ 55 h 81"/>
                <a:gd name="T24" fmla="*/ 62 w 94"/>
                <a:gd name="T25" fmla="*/ 51 h 81"/>
                <a:gd name="T26" fmla="*/ 79 w 94"/>
                <a:gd name="T27" fmla="*/ 39 h 81"/>
                <a:gd name="T28" fmla="*/ 67 w 94"/>
                <a:gd name="T29" fmla="*/ 30 h 81"/>
                <a:gd name="T30" fmla="*/ 54 w 94"/>
                <a:gd name="T31" fmla="*/ 25 h 81"/>
                <a:gd name="T32" fmla="*/ 50 w 94"/>
                <a:gd name="T33" fmla="*/ 0 h 81"/>
                <a:gd name="T34" fmla="*/ 68 w 94"/>
                <a:gd name="T35" fmla="*/ 1 h 81"/>
                <a:gd name="T36" fmla="*/ 80 w 94"/>
                <a:gd name="T37" fmla="*/ 9 h 81"/>
                <a:gd name="T38" fmla="*/ 89 w 94"/>
                <a:gd name="T39" fmla="*/ 19 h 81"/>
                <a:gd name="T40" fmla="*/ 94 w 94"/>
                <a:gd name="T41" fmla="*/ 32 h 81"/>
                <a:gd name="T42" fmla="*/ 94 w 94"/>
                <a:gd name="T43" fmla="*/ 47 h 81"/>
                <a:gd name="T44" fmla="*/ 89 w 94"/>
                <a:gd name="T45" fmla="*/ 60 h 81"/>
                <a:gd name="T46" fmla="*/ 79 w 94"/>
                <a:gd name="T47" fmla="*/ 70 h 81"/>
                <a:gd name="T48" fmla="*/ 64 w 94"/>
                <a:gd name="T49" fmla="*/ 77 h 81"/>
                <a:gd name="T50" fmla="*/ 51 w 94"/>
                <a:gd name="T51" fmla="*/ 81 h 81"/>
                <a:gd name="T52" fmla="*/ 38 w 94"/>
                <a:gd name="T53" fmla="*/ 81 h 81"/>
                <a:gd name="T54" fmla="*/ 25 w 94"/>
                <a:gd name="T55" fmla="*/ 80 h 81"/>
                <a:gd name="T56" fmla="*/ 13 w 94"/>
                <a:gd name="T57" fmla="*/ 73 h 81"/>
                <a:gd name="T58" fmla="*/ 4 w 94"/>
                <a:gd name="T59" fmla="*/ 63 h 81"/>
                <a:gd name="T60" fmla="*/ 0 w 94"/>
                <a:gd name="T61" fmla="*/ 51 h 81"/>
                <a:gd name="T62" fmla="*/ 2 w 94"/>
                <a:gd name="T63" fmla="*/ 39 h 81"/>
                <a:gd name="T64" fmla="*/ 7 w 94"/>
                <a:gd name="T65" fmla="*/ 27 h 81"/>
                <a:gd name="T66" fmla="*/ 17 w 94"/>
                <a:gd name="T67" fmla="*/ 14 h 81"/>
                <a:gd name="T68" fmla="*/ 33 w 94"/>
                <a:gd name="T69" fmla="*/ 4 h 81"/>
                <a:gd name="T70" fmla="*/ 50 w 94"/>
                <a:gd name="T7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4" h="81">
                  <a:moveTo>
                    <a:pt x="54" y="25"/>
                  </a:moveTo>
                  <a:lnTo>
                    <a:pt x="43" y="25"/>
                  </a:lnTo>
                  <a:lnTo>
                    <a:pt x="34" y="30"/>
                  </a:lnTo>
                  <a:lnTo>
                    <a:pt x="28" y="38"/>
                  </a:lnTo>
                  <a:lnTo>
                    <a:pt x="28" y="42"/>
                  </a:lnTo>
                  <a:lnTo>
                    <a:pt x="28" y="46"/>
                  </a:lnTo>
                  <a:lnTo>
                    <a:pt x="30" y="50"/>
                  </a:lnTo>
                  <a:lnTo>
                    <a:pt x="33" y="53"/>
                  </a:lnTo>
                  <a:lnTo>
                    <a:pt x="36" y="56"/>
                  </a:lnTo>
                  <a:lnTo>
                    <a:pt x="39" y="57"/>
                  </a:lnTo>
                  <a:lnTo>
                    <a:pt x="43" y="56"/>
                  </a:lnTo>
                  <a:lnTo>
                    <a:pt x="43" y="55"/>
                  </a:lnTo>
                  <a:lnTo>
                    <a:pt x="62" y="51"/>
                  </a:lnTo>
                  <a:lnTo>
                    <a:pt x="79" y="39"/>
                  </a:lnTo>
                  <a:lnTo>
                    <a:pt x="67" y="30"/>
                  </a:lnTo>
                  <a:lnTo>
                    <a:pt x="54" y="25"/>
                  </a:lnTo>
                  <a:close/>
                  <a:moveTo>
                    <a:pt x="50" y="0"/>
                  </a:moveTo>
                  <a:lnTo>
                    <a:pt x="68" y="1"/>
                  </a:lnTo>
                  <a:lnTo>
                    <a:pt x="80" y="9"/>
                  </a:lnTo>
                  <a:lnTo>
                    <a:pt x="89" y="19"/>
                  </a:lnTo>
                  <a:lnTo>
                    <a:pt x="94" y="32"/>
                  </a:lnTo>
                  <a:lnTo>
                    <a:pt x="94" y="47"/>
                  </a:lnTo>
                  <a:lnTo>
                    <a:pt x="89" y="60"/>
                  </a:lnTo>
                  <a:lnTo>
                    <a:pt x="79" y="70"/>
                  </a:lnTo>
                  <a:lnTo>
                    <a:pt x="64" y="77"/>
                  </a:lnTo>
                  <a:lnTo>
                    <a:pt x="51" y="81"/>
                  </a:lnTo>
                  <a:lnTo>
                    <a:pt x="38" y="81"/>
                  </a:lnTo>
                  <a:lnTo>
                    <a:pt x="25" y="80"/>
                  </a:lnTo>
                  <a:lnTo>
                    <a:pt x="13" y="73"/>
                  </a:lnTo>
                  <a:lnTo>
                    <a:pt x="4" y="63"/>
                  </a:lnTo>
                  <a:lnTo>
                    <a:pt x="0" y="51"/>
                  </a:lnTo>
                  <a:lnTo>
                    <a:pt x="2" y="39"/>
                  </a:lnTo>
                  <a:lnTo>
                    <a:pt x="7" y="27"/>
                  </a:lnTo>
                  <a:lnTo>
                    <a:pt x="17" y="14"/>
                  </a:lnTo>
                  <a:lnTo>
                    <a:pt x="33" y="4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47"/>
            <p:cNvSpPr>
              <a:spLocks noEditPoints="1"/>
            </p:cNvSpPr>
            <p:nvPr/>
          </p:nvSpPr>
          <p:spPr bwMode="auto">
            <a:xfrm>
              <a:off x="16102013" y="2535238"/>
              <a:ext cx="230188" cy="320675"/>
            </a:xfrm>
            <a:custGeom>
              <a:avLst/>
              <a:gdLst>
                <a:gd name="T0" fmla="*/ 39 w 145"/>
                <a:gd name="T1" fmla="*/ 21 h 202"/>
                <a:gd name="T2" fmla="*/ 35 w 145"/>
                <a:gd name="T3" fmla="*/ 23 h 202"/>
                <a:gd name="T4" fmla="*/ 31 w 145"/>
                <a:gd name="T5" fmla="*/ 25 h 202"/>
                <a:gd name="T6" fmla="*/ 29 w 145"/>
                <a:gd name="T7" fmla="*/ 29 h 202"/>
                <a:gd name="T8" fmla="*/ 26 w 145"/>
                <a:gd name="T9" fmla="*/ 33 h 202"/>
                <a:gd name="T10" fmla="*/ 25 w 145"/>
                <a:gd name="T11" fmla="*/ 37 h 202"/>
                <a:gd name="T12" fmla="*/ 28 w 145"/>
                <a:gd name="T13" fmla="*/ 49 h 202"/>
                <a:gd name="T14" fmla="*/ 31 w 145"/>
                <a:gd name="T15" fmla="*/ 59 h 202"/>
                <a:gd name="T16" fmla="*/ 54 w 145"/>
                <a:gd name="T17" fmla="*/ 100 h 202"/>
                <a:gd name="T18" fmla="*/ 81 w 145"/>
                <a:gd name="T19" fmla="*/ 139 h 202"/>
                <a:gd name="T20" fmla="*/ 110 w 145"/>
                <a:gd name="T21" fmla="*/ 176 h 202"/>
                <a:gd name="T22" fmla="*/ 115 w 145"/>
                <a:gd name="T23" fmla="*/ 172 h 202"/>
                <a:gd name="T24" fmla="*/ 117 w 145"/>
                <a:gd name="T25" fmla="*/ 165 h 202"/>
                <a:gd name="T26" fmla="*/ 117 w 145"/>
                <a:gd name="T27" fmla="*/ 159 h 202"/>
                <a:gd name="T28" fmla="*/ 113 w 145"/>
                <a:gd name="T29" fmla="*/ 152 h 202"/>
                <a:gd name="T30" fmla="*/ 39 w 145"/>
                <a:gd name="T31" fmla="*/ 21 h 202"/>
                <a:gd name="T32" fmla="*/ 30 w 145"/>
                <a:gd name="T33" fmla="*/ 0 h 202"/>
                <a:gd name="T34" fmla="*/ 41 w 145"/>
                <a:gd name="T35" fmla="*/ 3 h 202"/>
                <a:gd name="T36" fmla="*/ 51 w 145"/>
                <a:gd name="T37" fmla="*/ 8 h 202"/>
                <a:gd name="T38" fmla="*/ 60 w 145"/>
                <a:gd name="T39" fmla="*/ 17 h 202"/>
                <a:gd name="T40" fmla="*/ 69 w 145"/>
                <a:gd name="T41" fmla="*/ 28 h 202"/>
                <a:gd name="T42" fmla="*/ 77 w 145"/>
                <a:gd name="T43" fmla="*/ 40 h 202"/>
                <a:gd name="T44" fmla="*/ 128 w 145"/>
                <a:gd name="T45" fmla="*/ 126 h 202"/>
                <a:gd name="T46" fmla="*/ 137 w 145"/>
                <a:gd name="T47" fmla="*/ 142 h 202"/>
                <a:gd name="T48" fmla="*/ 144 w 145"/>
                <a:gd name="T49" fmla="*/ 157 h 202"/>
                <a:gd name="T50" fmla="*/ 145 w 145"/>
                <a:gd name="T51" fmla="*/ 171 h 202"/>
                <a:gd name="T52" fmla="*/ 143 w 145"/>
                <a:gd name="T53" fmla="*/ 182 h 202"/>
                <a:gd name="T54" fmla="*/ 137 w 145"/>
                <a:gd name="T55" fmla="*/ 193 h 202"/>
                <a:gd name="T56" fmla="*/ 130 w 145"/>
                <a:gd name="T57" fmla="*/ 199 h 202"/>
                <a:gd name="T58" fmla="*/ 122 w 145"/>
                <a:gd name="T59" fmla="*/ 202 h 202"/>
                <a:gd name="T60" fmla="*/ 113 w 145"/>
                <a:gd name="T61" fmla="*/ 202 h 202"/>
                <a:gd name="T62" fmla="*/ 103 w 145"/>
                <a:gd name="T63" fmla="*/ 198 h 202"/>
                <a:gd name="T64" fmla="*/ 72 w 145"/>
                <a:gd name="T65" fmla="*/ 169 h 202"/>
                <a:gd name="T66" fmla="*/ 45 w 145"/>
                <a:gd name="T67" fmla="*/ 135 h 202"/>
                <a:gd name="T68" fmla="*/ 22 w 145"/>
                <a:gd name="T69" fmla="*/ 99 h 202"/>
                <a:gd name="T70" fmla="*/ 5 w 145"/>
                <a:gd name="T71" fmla="*/ 58 h 202"/>
                <a:gd name="T72" fmla="*/ 3 w 145"/>
                <a:gd name="T73" fmla="*/ 47 h 202"/>
                <a:gd name="T74" fmla="*/ 0 w 145"/>
                <a:gd name="T75" fmla="*/ 36 h 202"/>
                <a:gd name="T76" fmla="*/ 1 w 145"/>
                <a:gd name="T77" fmla="*/ 24 h 202"/>
                <a:gd name="T78" fmla="*/ 4 w 145"/>
                <a:gd name="T79" fmla="*/ 13 h 202"/>
                <a:gd name="T80" fmla="*/ 12 w 145"/>
                <a:gd name="T81" fmla="*/ 6 h 202"/>
                <a:gd name="T82" fmla="*/ 21 w 145"/>
                <a:gd name="T83" fmla="*/ 2 h 202"/>
                <a:gd name="T84" fmla="*/ 30 w 145"/>
                <a:gd name="T8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5" h="202">
                  <a:moveTo>
                    <a:pt x="39" y="21"/>
                  </a:moveTo>
                  <a:lnTo>
                    <a:pt x="35" y="23"/>
                  </a:lnTo>
                  <a:lnTo>
                    <a:pt x="31" y="25"/>
                  </a:lnTo>
                  <a:lnTo>
                    <a:pt x="29" y="29"/>
                  </a:lnTo>
                  <a:lnTo>
                    <a:pt x="26" y="33"/>
                  </a:lnTo>
                  <a:lnTo>
                    <a:pt x="25" y="37"/>
                  </a:lnTo>
                  <a:lnTo>
                    <a:pt x="28" y="49"/>
                  </a:lnTo>
                  <a:lnTo>
                    <a:pt x="31" y="59"/>
                  </a:lnTo>
                  <a:lnTo>
                    <a:pt x="54" y="100"/>
                  </a:lnTo>
                  <a:lnTo>
                    <a:pt x="81" y="139"/>
                  </a:lnTo>
                  <a:lnTo>
                    <a:pt x="110" y="176"/>
                  </a:lnTo>
                  <a:lnTo>
                    <a:pt x="115" y="172"/>
                  </a:lnTo>
                  <a:lnTo>
                    <a:pt x="117" y="165"/>
                  </a:lnTo>
                  <a:lnTo>
                    <a:pt x="117" y="159"/>
                  </a:lnTo>
                  <a:lnTo>
                    <a:pt x="113" y="152"/>
                  </a:lnTo>
                  <a:lnTo>
                    <a:pt x="39" y="21"/>
                  </a:lnTo>
                  <a:close/>
                  <a:moveTo>
                    <a:pt x="30" y="0"/>
                  </a:moveTo>
                  <a:lnTo>
                    <a:pt x="41" y="3"/>
                  </a:lnTo>
                  <a:lnTo>
                    <a:pt x="51" y="8"/>
                  </a:lnTo>
                  <a:lnTo>
                    <a:pt x="60" y="17"/>
                  </a:lnTo>
                  <a:lnTo>
                    <a:pt x="69" y="28"/>
                  </a:lnTo>
                  <a:lnTo>
                    <a:pt x="77" y="40"/>
                  </a:lnTo>
                  <a:lnTo>
                    <a:pt x="128" y="126"/>
                  </a:lnTo>
                  <a:lnTo>
                    <a:pt x="137" y="142"/>
                  </a:lnTo>
                  <a:lnTo>
                    <a:pt x="144" y="157"/>
                  </a:lnTo>
                  <a:lnTo>
                    <a:pt x="145" y="171"/>
                  </a:lnTo>
                  <a:lnTo>
                    <a:pt x="143" y="182"/>
                  </a:lnTo>
                  <a:lnTo>
                    <a:pt x="137" y="193"/>
                  </a:lnTo>
                  <a:lnTo>
                    <a:pt x="130" y="199"/>
                  </a:lnTo>
                  <a:lnTo>
                    <a:pt x="122" y="202"/>
                  </a:lnTo>
                  <a:lnTo>
                    <a:pt x="113" y="202"/>
                  </a:lnTo>
                  <a:lnTo>
                    <a:pt x="103" y="198"/>
                  </a:lnTo>
                  <a:lnTo>
                    <a:pt x="72" y="169"/>
                  </a:lnTo>
                  <a:lnTo>
                    <a:pt x="45" y="135"/>
                  </a:lnTo>
                  <a:lnTo>
                    <a:pt x="22" y="99"/>
                  </a:lnTo>
                  <a:lnTo>
                    <a:pt x="5" y="58"/>
                  </a:lnTo>
                  <a:lnTo>
                    <a:pt x="3" y="47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4" y="13"/>
                  </a:lnTo>
                  <a:lnTo>
                    <a:pt x="12" y="6"/>
                  </a:lnTo>
                  <a:lnTo>
                    <a:pt x="21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48"/>
            <p:cNvSpPr>
              <a:spLocks noEditPoints="1"/>
            </p:cNvSpPr>
            <p:nvPr/>
          </p:nvSpPr>
          <p:spPr bwMode="auto">
            <a:xfrm>
              <a:off x="16060738" y="4059238"/>
              <a:ext cx="161925" cy="149225"/>
            </a:xfrm>
            <a:custGeom>
              <a:avLst/>
              <a:gdLst>
                <a:gd name="T0" fmla="*/ 68 w 102"/>
                <a:gd name="T1" fmla="*/ 24 h 94"/>
                <a:gd name="T2" fmla="*/ 57 w 102"/>
                <a:gd name="T3" fmla="*/ 24 h 94"/>
                <a:gd name="T4" fmla="*/ 47 w 102"/>
                <a:gd name="T5" fmla="*/ 26 h 94"/>
                <a:gd name="T6" fmla="*/ 39 w 102"/>
                <a:gd name="T7" fmla="*/ 30 h 94"/>
                <a:gd name="T8" fmla="*/ 30 w 102"/>
                <a:gd name="T9" fmla="*/ 36 h 94"/>
                <a:gd name="T10" fmla="*/ 25 w 102"/>
                <a:gd name="T11" fmla="*/ 42 h 94"/>
                <a:gd name="T12" fmla="*/ 22 w 102"/>
                <a:gd name="T13" fmla="*/ 51 h 94"/>
                <a:gd name="T14" fmla="*/ 23 w 102"/>
                <a:gd name="T15" fmla="*/ 57 h 94"/>
                <a:gd name="T16" fmla="*/ 26 w 102"/>
                <a:gd name="T17" fmla="*/ 62 h 94"/>
                <a:gd name="T18" fmla="*/ 31 w 102"/>
                <a:gd name="T19" fmla="*/ 66 h 94"/>
                <a:gd name="T20" fmla="*/ 35 w 102"/>
                <a:gd name="T21" fmla="*/ 68 h 94"/>
                <a:gd name="T22" fmla="*/ 42 w 102"/>
                <a:gd name="T23" fmla="*/ 70 h 94"/>
                <a:gd name="T24" fmla="*/ 55 w 102"/>
                <a:gd name="T25" fmla="*/ 68 h 94"/>
                <a:gd name="T26" fmla="*/ 68 w 102"/>
                <a:gd name="T27" fmla="*/ 60 h 94"/>
                <a:gd name="T28" fmla="*/ 74 w 102"/>
                <a:gd name="T29" fmla="*/ 54 h 94"/>
                <a:gd name="T30" fmla="*/ 78 w 102"/>
                <a:gd name="T31" fmla="*/ 45 h 94"/>
                <a:gd name="T32" fmla="*/ 80 w 102"/>
                <a:gd name="T33" fmla="*/ 36 h 94"/>
                <a:gd name="T34" fmla="*/ 76 w 102"/>
                <a:gd name="T35" fmla="*/ 28 h 94"/>
                <a:gd name="T36" fmla="*/ 68 w 102"/>
                <a:gd name="T37" fmla="*/ 24 h 94"/>
                <a:gd name="T38" fmla="*/ 52 w 102"/>
                <a:gd name="T39" fmla="*/ 0 h 94"/>
                <a:gd name="T40" fmla="*/ 68 w 102"/>
                <a:gd name="T41" fmla="*/ 2 h 94"/>
                <a:gd name="T42" fmla="*/ 81 w 102"/>
                <a:gd name="T43" fmla="*/ 5 h 94"/>
                <a:gd name="T44" fmla="*/ 91 w 102"/>
                <a:gd name="T45" fmla="*/ 13 h 94"/>
                <a:gd name="T46" fmla="*/ 99 w 102"/>
                <a:gd name="T47" fmla="*/ 24 h 94"/>
                <a:gd name="T48" fmla="*/ 102 w 102"/>
                <a:gd name="T49" fmla="*/ 37 h 94"/>
                <a:gd name="T50" fmla="*/ 101 w 102"/>
                <a:gd name="T51" fmla="*/ 51 h 94"/>
                <a:gd name="T52" fmla="*/ 94 w 102"/>
                <a:gd name="T53" fmla="*/ 64 h 94"/>
                <a:gd name="T54" fmla="*/ 84 w 102"/>
                <a:gd name="T55" fmla="*/ 77 h 94"/>
                <a:gd name="T56" fmla="*/ 69 w 102"/>
                <a:gd name="T57" fmla="*/ 88 h 94"/>
                <a:gd name="T58" fmla="*/ 54 w 102"/>
                <a:gd name="T59" fmla="*/ 94 h 94"/>
                <a:gd name="T60" fmla="*/ 40 w 102"/>
                <a:gd name="T61" fmla="*/ 94 h 94"/>
                <a:gd name="T62" fmla="*/ 27 w 102"/>
                <a:gd name="T63" fmla="*/ 92 h 94"/>
                <a:gd name="T64" fmla="*/ 16 w 102"/>
                <a:gd name="T65" fmla="*/ 85 h 94"/>
                <a:gd name="T66" fmla="*/ 6 w 102"/>
                <a:gd name="T67" fmla="*/ 76 h 94"/>
                <a:gd name="T68" fmla="*/ 1 w 102"/>
                <a:gd name="T69" fmla="*/ 62 h 94"/>
                <a:gd name="T70" fmla="*/ 0 w 102"/>
                <a:gd name="T71" fmla="*/ 47 h 94"/>
                <a:gd name="T72" fmla="*/ 4 w 102"/>
                <a:gd name="T73" fmla="*/ 32 h 94"/>
                <a:gd name="T74" fmla="*/ 12 w 102"/>
                <a:gd name="T75" fmla="*/ 20 h 94"/>
                <a:gd name="T76" fmla="*/ 23 w 102"/>
                <a:gd name="T77" fmla="*/ 9 h 94"/>
                <a:gd name="T78" fmla="*/ 38 w 102"/>
                <a:gd name="T79" fmla="*/ 3 h 94"/>
                <a:gd name="T80" fmla="*/ 52 w 102"/>
                <a:gd name="T8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94">
                  <a:moveTo>
                    <a:pt x="68" y="24"/>
                  </a:moveTo>
                  <a:lnTo>
                    <a:pt x="57" y="24"/>
                  </a:lnTo>
                  <a:lnTo>
                    <a:pt x="47" y="26"/>
                  </a:lnTo>
                  <a:lnTo>
                    <a:pt x="39" y="30"/>
                  </a:lnTo>
                  <a:lnTo>
                    <a:pt x="30" y="36"/>
                  </a:lnTo>
                  <a:lnTo>
                    <a:pt x="25" y="42"/>
                  </a:lnTo>
                  <a:lnTo>
                    <a:pt x="22" y="51"/>
                  </a:lnTo>
                  <a:lnTo>
                    <a:pt x="23" y="57"/>
                  </a:lnTo>
                  <a:lnTo>
                    <a:pt x="26" y="62"/>
                  </a:lnTo>
                  <a:lnTo>
                    <a:pt x="31" y="66"/>
                  </a:lnTo>
                  <a:lnTo>
                    <a:pt x="35" y="68"/>
                  </a:lnTo>
                  <a:lnTo>
                    <a:pt x="42" y="70"/>
                  </a:lnTo>
                  <a:lnTo>
                    <a:pt x="55" y="68"/>
                  </a:lnTo>
                  <a:lnTo>
                    <a:pt x="68" y="60"/>
                  </a:lnTo>
                  <a:lnTo>
                    <a:pt x="74" y="54"/>
                  </a:lnTo>
                  <a:lnTo>
                    <a:pt x="78" y="45"/>
                  </a:lnTo>
                  <a:lnTo>
                    <a:pt x="80" y="36"/>
                  </a:lnTo>
                  <a:lnTo>
                    <a:pt x="76" y="28"/>
                  </a:lnTo>
                  <a:lnTo>
                    <a:pt x="68" y="24"/>
                  </a:lnTo>
                  <a:close/>
                  <a:moveTo>
                    <a:pt x="52" y="0"/>
                  </a:moveTo>
                  <a:lnTo>
                    <a:pt x="68" y="2"/>
                  </a:lnTo>
                  <a:lnTo>
                    <a:pt x="81" y="5"/>
                  </a:lnTo>
                  <a:lnTo>
                    <a:pt x="91" y="13"/>
                  </a:lnTo>
                  <a:lnTo>
                    <a:pt x="99" y="24"/>
                  </a:lnTo>
                  <a:lnTo>
                    <a:pt x="102" y="37"/>
                  </a:lnTo>
                  <a:lnTo>
                    <a:pt x="101" y="51"/>
                  </a:lnTo>
                  <a:lnTo>
                    <a:pt x="94" y="64"/>
                  </a:lnTo>
                  <a:lnTo>
                    <a:pt x="84" y="77"/>
                  </a:lnTo>
                  <a:lnTo>
                    <a:pt x="69" y="88"/>
                  </a:lnTo>
                  <a:lnTo>
                    <a:pt x="54" y="94"/>
                  </a:lnTo>
                  <a:lnTo>
                    <a:pt x="40" y="94"/>
                  </a:lnTo>
                  <a:lnTo>
                    <a:pt x="27" y="92"/>
                  </a:lnTo>
                  <a:lnTo>
                    <a:pt x="16" y="85"/>
                  </a:lnTo>
                  <a:lnTo>
                    <a:pt x="6" y="76"/>
                  </a:lnTo>
                  <a:lnTo>
                    <a:pt x="1" y="62"/>
                  </a:lnTo>
                  <a:lnTo>
                    <a:pt x="0" y="47"/>
                  </a:lnTo>
                  <a:lnTo>
                    <a:pt x="4" y="32"/>
                  </a:lnTo>
                  <a:lnTo>
                    <a:pt x="12" y="20"/>
                  </a:lnTo>
                  <a:lnTo>
                    <a:pt x="23" y="9"/>
                  </a:lnTo>
                  <a:lnTo>
                    <a:pt x="38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49"/>
            <p:cNvSpPr>
              <a:spLocks noEditPoints="1"/>
            </p:cNvSpPr>
            <p:nvPr/>
          </p:nvSpPr>
          <p:spPr bwMode="auto">
            <a:xfrm>
              <a:off x="16076613" y="3848100"/>
              <a:ext cx="146050" cy="136525"/>
            </a:xfrm>
            <a:custGeom>
              <a:avLst/>
              <a:gdLst>
                <a:gd name="T0" fmla="*/ 44 w 92"/>
                <a:gd name="T1" fmla="*/ 30 h 86"/>
                <a:gd name="T2" fmla="*/ 34 w 92"/>
                <a:gd name="T3" fmla="*/ 34 h 86"/>
                <a:gd name="T4" fmla="*/ 29 w 92"/>
                <a:gd name="T5" fmla="*/ 42 h 86"/>
                <a:gd name="T6" fmla="*/ 27 w 92"/>
                <a:gd name="T7" fmla="*/ 52 h 86"/>
                <a:gd name="T8" fmla="*/ 36 w 92"/>
                <a:gd name="T9" fmla="*/ 59 h 86"/>
                <a:gd name="T10" fmla="*/ 47 w 92"/>
                <a:gd name="T11" fmla="*/ 60 h 86"/>
                <a:gd name="T12" fmla="*/ 58 w 92"/>
                <a:gd name="T13" fmla="*/ 57 h 86"/>
                <a:gd name="T14" fmla="*/ 59 w 92"/>
                <a:gd name="T15" fmla="*/ 59 h 86"/>
                <a:gd name="T16" fmla="*/ 67 w 92"/>
                <a:gd name="T17" fmla="*/ 44 h 86"/>
                <a:gd name="T18" fmla="*/ 62 w 92"/>
                <a:gd name="T19" fmla="*/ 36 h 86"/>
                <a:gd name="T20" fmla="*/ 53 w 92"/>
                <a:gd name="T21" fmla="*/ 31 h 86"/>
                <a:gd name="T22" fmla="*/ 44 w 92"/>
                <a:gd name="T23" fmla="*/ 30 h 86"/>
                <a:gd name="T24" fmla="*/ 49 w 92"/>
                <a:gd name="T25" fmla="*/ 0 h 86"/>
                <a:gd name="T26" fmla="*/ 62 w 92"/>
                <a:gd name="T27" fmla="*/ 4 h 86"/>
                <a:gd name="T28" fmla="*/ 71 w 92"/>
                <a:gd name="T29" fmla="*/ 11 h 86"/>
                <a:gd name="T30" fmla="*/ 80 w 92"/>
                <a:gd name="T31" fmla="*/ 22 h 86"/>
                <a:gd name="T32" fmla="*/ 87 w 92"/>
                <a:gd name="T33" fmla="*/ 32 h 86"/>
                <a:gd name="T34" fmla="*/ 88 w 92"/>
                <a:gd name="T35" fmla="*/ 36 h 86"/>
                <a:gd name="T36" fmla="*/ 91 w 92"/>
                <a:gd name="T37" fmla="*/ 40 h 86"/>
                <a:gd name="T38" fmla="*/ 92 w 92"/>
                <a:gd name="T39" fmla="*/ 45 h 86"/>
                <a:gd name="T40" fmla="*/ 91 w 92"/>
                <a:gd name="T41" fmla="*/ 52 h 86"/>
                <a:gd name="T42" fmla="*/ 89 w 92"/>
                <a:gd name="T43" fmla="*/ 59 h 86"/>
                <a:gd name="T44" fmla="*/ 85 w 92"/>
                <a:gd name="T45" fmla="*/ 65 h 86"/>
                <a:gd name="T46" fmla="*/ 74 w 92"/>
                <a:gd name="T47" fmla="*/ 77 h 86"/>
                <a:gd name="T48" fmla="*/ 58 w 92"/>
                <a:gd name="T49" fmla="*/ 85 h 86"/>
                <a:gd name="T50" fmla="*/ 41 w 92"/>
                <a:gd name="T51" fmla="*/ 86 h 86"/>
                <a:gd name="T52" fmla="*/ 25 w 92"/>
                <a:gd name="T53" fmla="*/ 81 h 86"/>
                <a:gd name="T54" fmla="*/ 11 w 92"/>
                <a:gd name="T55" fmla="*/ 70 h 86"/>
                <a:gd name="T56" fmla="*/ 3 w 92"/>
                <a:gd name="T57" fmla="*/ 56 h 86"/>
                <a:gd name="T58" fmla="*/ 0 w 92"/>
                <a:gd name="T59" fmla="*/ 39 h 86"/>
                <a:gd name="T60" fmla="*/ 4 w 92"/>
                <a:gd name="T61" fmla="*/ 23 h 86"/>
                <a:gd name="T62" fmla="*/ 12 w 92"/>
                <a:gd name="T63" fmla="*/ 11 h 86"/>
                <a:gd name="T64" fmla="*/ 23 w 92"/>
                <a:gd name="T65" fmla="*/ 4 h 86"/>
                <a:gd name="T66" fmla="*/ 36 w 92"/>
                <a:gd name="T67" fmla="*/ 0 h 86"/>
                <a:gd name="T68" fmla="*/ 49 w 92"/>
                <a:gd name="T6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86">
                  <a:moveTo>
                    <a:pt x="44" y="30"/>
                  </a:moveTo>
                  <a:lnTo>
                    <a:pt x="34" y="34"/>
                  </a:lnTo>
                  <a:lnTo>
                    <a:pt x="29" y="42"/>
                  </a:lnTo>
                  <a:lnTo>
                    <a:pt x="27" y="52"/>
                  </a:lnTo>
                  <a:lnTo>
                    <a:pt x="36" y="59"/>
                  </a:lnTo>
                  <a:lnTo>
                    <a:pt x="47" y="60"/>
                  </a:lnTo>
                  <a:lnTo>
                    <a:pt x="58" y="57"/>
                  </a:lnTo>
                  <a:lnTo>
                    <a:pt x="59" y="59"/>
                  </a:lnTo>
                  <a:lnTo>
                    <a:pt x="67" y="44"/>
                  </a:lnTo>
                  <a:lnTo>
                    <a:pt x="62" y="36"/>
                  </a:lnTo>
                  <a:lnTo>
                    <a:pt x="53" y="31"/>
                  </a:lnTo>
                  <a:lnTo>
                    <a:pt x="44" y="30"/>
                  </a:lnTo>
                  <a:close/>
                  <a:moveTo>
                    <a:pt x="49" y="0"/>
                  </a:moveTo>
                  <a:lnTo>
                    <a:pt x="62" y="4"/>
                  </a:lnTo>
                  <a:lnTo>
                    <a:pt x="71" y="11"/>
                  </a:lnTo>
                  <a:lnTo>
                    <a:pt x="80" y="22"/>
                  </a:lnTo>
                  <a:lnTo>
                    <a:pt x="87" y="32"/>
                  </a:lnTo>
                  <a:lnTo>
                    <a:pt x="88" y="36"/>
                  </a:lnTo>
                  <a:lnTo>
                    <a:pt x="91" y="40"/>
                  </a:lnTo>
                  <a:lnTo>
                    <a:pt x="92" y="45"/>
                  </a:lnTo>
                  <a:lnTo>
                    <a:pt x="91" y="52"/>
                  </a:lnTo>
                  <a:lnTo>
                    <a:pt x="89" y="59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58" y="85"/>
                  </a:lnTo>
                  <a:lnTo>
                    <a:pt x="41" y="86"/>
                  </a:lnTo>
                  <a:lnTo>
                    <a:pt x="25" y="81"/>
                  </a:lnTo>
                  <a:lnTo>
                    <a:pt x="11" y="70"/>
                  </a:lnTo>
                  <a:lnTo>
                    <a:pt x="3" y="56"/>
                  </a:lnTo>
                  <a:lnTo>
                    <a:pt x="0" y="39"/>
                  </a:lnTo>
                  <a:lnTo>
                    <a:pt x="4" y="23"/>
                  </a:lnTo>
                  <a:lnTo>
                    <a:pt x="12" y="11"/>
                  </a:lnTo>
                  <a:lnTo>
                    <a:pt x="23" y="4"/>
                  </a:lnTo>
                  <a:lnTo>
                    <a:pt x="36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50"/>
            <p:cNvSpPr>
              <a:spLocks/>
            </p:cNvSpPr>
            <p:nvPr/>
          </p:nvSpPr>
          <p:spPr bwMode="auto">
            <a:xfrm>
              <a:off x="16035338" y="3352800"/>
              <a:ext cx="225425" cy="107950"/>
            </a:xfrm>
            <a:custGeom>
              <a:avLst/>
              <a:gdLst>
                <a:gd name="T0" fmla="*/ 37 w 142"/>
                <a:gd name="T1" fmla="*/ 0 h 68"/>
                <a:gd name="T2" fmla="*/ 50 w 142"/>
                <a:gd name="T3" fmla="*/ 1 h 68"/>
                <a:gd name="T4" fmla="*/ 113 w 142"/>
                <a:gd name="T5" fmla="*/ 7 h 68"/>
                <a:gd name="T6" fmla="*/ 124 w 142"/>
                <a:gd name="T7" fmla="*/ 8 h 68"/>
                <a:gd name="T8" fmla="*/ 135 w 142"/>
                <a:gd name="T9" fmla="*/ 13 h 68"/>
                <a:gd name="T10" fmla="*/ 138 w 142"/>
                <a:gd name="T11" fmla="*/ 16 h 68"/>
                <a:gd name="T12" fmla="*/ 139 w 142"/>
                <a:gd name="T13" fmla="*/ 18 h 68"/>
                <a:gd name="T14" fmla="*/ 140 w 142"/>
                <a:gd name="T15" fmla="*/ 22 h 68"/>
                <a:gd name="T16" fmla="*/ 142 w 142"/>
                <a:gd name="T17" fmla="*/ 26 h 68"/>
                <a:gd name="T18" fmla="*/ 140 w 142"/>
                <a:gd name="T19" fmla="*/ 30 h 68"/>
                <a:gd name="T20" fmla="*/ 139 w 142"/>
                <a:gd name="T21" fmla="*/ 33 h 68"/>
                <a:gd name="T22" fmla="*/ 122 w 142"/>
                <a:gd name="T23" fmla="*/ 47 h 68"/>
                <a:gd name="T24" fmla="*/ 104 w 142"/>
                <a:gd name="T25" fmla="*/ 59 h 68"/>
                <a:gd name="T26" fmla="*/ 81 w 142"/>
                <a:gd name="T27" fmla="*/ 65 h 68"/>
                <a:gd name="T28" fmla="*/ 59 w 142"/>
                <a:gd name="T29" fmla="*/ 68 h 68"/>
                <a:gd name="T30" fmla="*/ 37 w 142"/>
                <a:gd name="T31" fmla="*/ 65 h 68"/>
                <a:gd name="T32" fmla="*/ 26 w 142"/>
                <a:gd name="T33" fmla="*/ 62 h 68"/>
                <a:gd name="T34" fmla="*/ 16 w 142"/>
                <a:gd name="T35" fmla="*/ 55 h 68"/>
                <a:gd name="T36" fmla="*/ 7 w 142"/>
                <a:gd name="T37" fmla="*/ 47 h 68"/>
                <a:gd name="T38" fmla="*/ 1 w 142"/>
                <a:gd name="T39" fmla="*/ 37 h 68"/>
                <a:gd name="T40" fmla="*/ 0 w 142"/>
                <a:gd name="T41" fmla="*/ 26 h 68"/>
                <a:gd name="T42" fmla="*/ 3 w 142"/>
                <a:gd name="T43" fmla="*/ 14 h 68"/>
                <a:gd name="T44" fmla="*/ 12 w 142"/>
                <a:gd name="T45" fmla="*/ 7 h 68"/>
                <a:gd name="T46" fmla="*/ 24 w 142"/>
                <a:gd name="T47" fmla="*/ 1 h 68"/>
                <a:gd name="T48" fmla="*/ 37 w 142"/>
                <a:gd name="T4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68">
                  <a:moveTo>
                    <a:pt x="37" y="0"/>
                  </a:moveTo>
                  <a:lnTo>
                    <a:pt x="50" y="1"/>
                  </a:lnTo>
                  <a:lnTo>
                    <a:pt x="113" y="7"/>
                  </a:lnTo>
                  <a:lnTo>
                    <a:pt x="124" y="8"/>
                  </a:lnTo>
                  <a:lnTo>
                    <a:pt x="135" y="13"/>
                  </a:lnTo>
                  <a:lnTo>
                    <a:pt x="138" y="16"/>
                  </a:lnTo>
                  <a:lnTo>
                    <a:pt x="139" y="18"/>
                  </a:lnTo>
                  <a:lnTo>
                    <a:pt x="140" y="22"/>
                  </a:lnTo>
                  <a:lnTo>
                    <a:pt x="142" y="26"/>
                  </a:lnTo>
                  <a:lnTo>
                    <a:pt x="140" y="30"/>
                  </a:lnTo>
                  <a:lnTo>
                    <a:pt x="139" y="33"/>
                  </a:lnTo>
                  <a:lnTo>
                    <a:pt x="122" y="47"/>
                  </a:lnTo>
                  <a:lnTo>
                    <a:pt x="104" y="59"/>
                  </a:lnTo>
                  <a:lnTo>
                    <a:pt x="81" y="65"/>
                  </a:lnTo>
                  <a:lnTo>
                    <a:pt x="59" y="68"/>
                  </a:lnTo>
                  <a:lnTo>
                    <a:pt x="37" y="65"/>
                  </a:lnTo>
                  <a:lnTo>
                    <a:pt x="26" y="62"/>
                  </a:lnTo>
                  <a:lnTo>
                    <a:pt x="16" y="55"/>
                  </a:lnTo>
                  <a:lnTo>
                    <a:pt x="7" y="47"/>
                  </a:lnTo>
                  <a:lnTo>
                    <a:pt x="1" y="37"/>
                  </a:lnTo>
                  <a:lnTo>
                    <a:pt x="0" y="26"/>
                  </a:lnTo>
                  <a:lnTo>
                    <a:pt x="3" y="14"/>
                  </a:lnTo>
                  <a:lnTo>
                    <a:pt x="12" y="7"/>
                  </a:lnTo>
                  <a:lnTo>
                    <a:pt x="24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51"/>
            <p:cNvSpPr>
              <a:spLocks/>
            </p:cNvSpPr>
            <p:nvPr/>
          </p:nvSpPr>
          <p:spPr bwMode="auto">
            <a:xfrm>
              <a:off x="15686088" y="4205288"/>
              <a:ext cx="450850" cy="309563"/>
            </a:xfrm>
            <a:custGeom>
              <a:avLst/>
              <a:gdLst>
                <a:gd name="T0" fmla="*/ 117 w 284"/>
                <a:gd name="T1" fmla="*/ 0 h 195"/>
                <a:gd name="T2" fmla="*/ 152 w 284"/>
                <a:gd name="T3" fmla="*/ 2 h 195"/>
                <a:gd name="T4" fmla="*/ 187 w 284"/>
                <a:gd name="T5" fmla="*/ 12 h 195"/>
                <a:gd name="T6" fmla="*/ 220 w 284"/>
                <a:gd name="T7" fmla="*/ 25 h 195"/>
                <a:gd name="T8" fmla="*/ 253 w 284"/>
                <a:gd name="T9" fmla="*/ 40 h 195"/>
                <a:gd name="T10" fmla="*/ 284 w 284"/>
                <a:gd name="T11" fmla="*/ 59 h 195"/>
                <a:gd name="T12" fmla="*/ 275 w 284"/>
                <a:gd name="T13" fmla="*/ 78 h 195"/>
                <a:gd name="T14" fmla="*/ 233 w 284"/>
                <a:gd name="T15" fmla="*/ 57 h 195"/>
                <a:gd name="T16" fmla="*/ 203 w 284"/>
                <a:gd name="T17" fmla="*/ 44 h 195"/>
                <a:gd name="T18" fmla="*/ 173 w 284"/>
                <a:gd name="T19" fmla="*/ 33 h 195"/>
                <a:gd name="T20" fmla="*/ 142 w 284"/>
                <a:gd name="T21" fmla="*/ 26 h 195"/>
                <a:gd name="T22" fmla="*/ 122 w 284"/>
                <a:gd name="T23" fmla="*/ 25 h 195"/>
                <a:gd name="T24" fmla="*/ 104 w 284"/>
                <a:gd name="T25" fmla="*/ 27 h 195"/>
                <a:gd name="T26" fmla="*/ 84 w 284"/>
                <a:gd name="T27" fmla="*/ 33 h 195"/>
                <a:gd name="T28" fmla="*/ 68 w 284"/>
                <a:gd name="T29" fmla="*/ 42 h 195"/>
                <a:gd name="T30" fmla="*/ 54 w 284"/>
                <a:gd name="T31" fmla="*/ 55 h 195"/>
                <a:gd name="T32" fmla="*/ 43 w 284"/>
                <a:gd name="T33" fmla="*/ 71 h 195"/>
                <a:gd name="T34" fmla="*/ 37 w 284"/>
                <a:gd name="T35" fmla="*/ 90 h 195"/>
                <a:gd name="T36" fmla="*/ 36 w 284"/>
                <a:gd name="T37" fmla="*/ 110 h 195"/>
                <a:gd name="T38" fmla="*/ 38 w 284"/>
                <a:gd name="T39" fmla="*/ 129 h 195"/>
                <a:gd name="T40" fmla="*/ 45 w 284"/>
                <a:gd name="T41" fmla="*/ 149 h 195"/>
                <a:gd name="T42" fmla="*/ 54 w 284"/>
                <a:gd name="T43" fmla="*/ 169 h 195"/>
                <a:gd name="T44" fmla="*/ 66 w 284"/>
                <a:gd name="T45" fmla="*/ 186 h 195"/>
                <a:gd name="T46" fmla="*/ 43 w 284"/>
                <a:gd name="T47" fmla="*/ 195 h 195"/>
                <a:gd name="T48" fmla="*/ 29 w 284"/>
                <a:gd name="T49" fmla="*/ 174 h 195"/>
                <a:gd name="T50" fmla="*/ 16 w 284"/>
                <a:gd name="T51" fmla="*/ 154 h 195"/>
                <a:gd name="T52" fmla="*/ 6 w 284"/>
                <a:gd name="T53" fmla="*/ 132 h 195"/>
                <a:gd name="T54" fmla="*/ 0 w 284"/>
                <a:gd name="T55" fmla="*/ 110 h 195"/>
                <a:gd name="T56" fmla="*/ 2 w 284"/>
                <a:gd name="T57" fmla="*/ 85 h 195"/>
                <a:gd name="T58" fmla="*/ 11 w 284"/>
                <a:gd name="T59" fmla="*/ 63 h 195"/>
                <a:gd name="T60" fmla="*/ 25 w 284"/>
                <a:gd name="T61" fmla="*/ 42 h 195"/>
                <a:gd name="T62" fmla="*/ 45 w 284"/>
                <a:gd name="T63" fmla="*/ 25 h 195"/>
                <a:gd name="T64" fmla="*/ 67 w 284"/>
                <a:gd name="T65" fmla="*/ 12 h 195"/>
                <a:gd name="T66" fmla="*/ 92 w 284"/>
                <a:gd name="T67" fmla="*/ 4 h 195"/>
                <a:gd name="T68" fmla="*/ 117 w 284"/>
                <a:gd name="T6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4" h="195">
                  <a:moveTo>
                    <a:pt x="117" y="0"/>
                  </a:moveTo>
                  <a:lnTo>
                    <a:pt x="152" y="2"/>
                  </a:lnTo>
                  <a:lnTo>
                    <a:pt x="187" y="12"/>
                  </a:lnTo>
                  <a:lnTo>
                    <a:pt x="220" y="25"/>
                  </a:lnTo>
                  <a:lnTo>
                    <a:pt x="253" y="40"/>
                  </a:lnTo>
                  <a:lnTo>
                    <a:pt x="284" y="59"/>
                  </a:lnTo>
                  <a:lnTo>
                    <a:pt x="275" y="78"/>
                  </a:lnTo>
                  <a:lnTo>
                    <a:pt x="233" y="57"/>
                  </a:lnTo>
                  <a:lnTo>
                    <a:pt x="203" y="44"/>
                  </a:lnTo>
                  <a:lnTo>
                    <a:pt x="173" y="33"/>
                  </a:lnTo>
                  <a:lnTo>
                    <a:pt x="142" y="26"/>
                  </a:lnTo>
                  <a:lnTo>
                    <a:pt x="122" y="25"/>
                  </a:lnTo>
                  <a:lnTo>
                    <a:pt x="104" y="27"/>
                  </a:lnTo>
                  <a:lnTo>
                    <a:pt x="84" y="33"/>
                  </a:lnTo>
                  <a:lnTo>
                    <a:pt x="68" y="42"/>
                  </a:lnTo>
                  <a:lnTo>
                    <a:pt x="54" y="55"/>
                  </a:lnTo>
                  <a:lnTo>
                    <a:pt x="43" y="71"/>
                  </a:lnTo>
                  <a:lnTo>
                    <a:pt x="37" y="90"/>
                  </a:lnTo>
                  <a:lnTo>
                    <a:pt x="36" y="110"/>
                  </a:lnTo>
                  <a:lnTo>
                    <a:pt x="38" y="129"/>
                  </a:lnTo>
                  <a:lnTo>
                    <a:pt x="45" y="149"/>
                  </a:lnTo>
                  <a:lnTo>
                    <a:pt x="54" y="169"/>
                  </a:lnTo>
                  <a:lnTo>
                    <a:pt x="66" y="186"/>
                  </a:lnTo>
                  <a:lnTo>
                    <a:pt x="43" y="195"/>
                  </a:lnTo>
                  <a:lnTo>
                    <a:pt x="29" y="174"/>
                  </a:lnTo>
                  <a:lnTo>
                    <a:pt x="16" y="154"/>
                  </a:lnTo>
                  <a:lnTo>
                    <a:pt x="6" y="132"/>
                  </a:lnTo>
                  <a:lnTo>
                    <a:pt x="0" y="110"/>
                  </a:lnTo>
                  <a:lnTo>
                    <a:pt x="2" y="85"/>
                  </a:lnTo>
                  <a:lnTo>
                    <a:pt x="11" y="63"/>
                  </a:lnTo>
                  <a:lnTo>
                    <a:pt x="25" y="42"/>
                  </a:lnTo>
                  <a:lnTo>
                    <a:pt x="45" y="25"/>
                  </a:lnTo>
                  <a:lnTo>
                    <a:pt x="67" y="12"/>
                  </a:lnTo>
                  <a:lnTo>
                    <a:pt x="92" y="4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52"/>
            <p:cNvSpPr>
              <a:spLocks/>
            </p:cNvSpPr>
            <p:nvPr/>
          </p:nvSpPr>
          <p:spPr bwMode="auto">
            <a:xfrm>
              <a:off x="15819438" y="4313238"/>
              <a:ext cx="277813" cy="160338"/>
            </a:xfrm>
            <a:custGeom>
              <a:avLst/>
              <a:gdLst>
                <a:gd name="T0" fmla="*/ 33 w 175"/>
                <a:gd name="T1" fmla="*/ 0 h 101"/>
                <a:gd name="T2" fmla="*/ 46 w 175"/>
                <a:gd name="T3" fmla="*/ 3 h 101"/>
                <a:gd name="T4" fmla="*/ 60 w 175"/>
                <a:gd name="T5" fmla="*/ 8 h 101"/>
                <a:gd name="T6" fmla="*/ 73 w 175"/>
                <a:gd name="T7" fmla="*/ 14 h 101"/>
                <a:gd name="T8" fmla="*/ 141 w 175"/>
                <a:gd name="T9" fmla="*/ 55 h 101"/>
                <a:gd name="T10" fmla="*/ 153 w 175"/>
                <a:gd name="T11" fmla="*/ 61 h 101"/>
                <a:gd name="T12" fmla="*/ 164 w 175"/>
                <a:gd name="T13" fmla="*/ 71 h 101"/>
                <a:gd name="T14" fmla="*/ 171 w 175"/>
                <a:gd name="T15" fmla="*/ 81 h 101"/>
                <a:gd name="T16" fmla="*/ 175 w 175"/>
                <a:gd name="T17" fmla="*/ 94 h 101"/>
                <a:gd name="T18" fmla="*/ 147 w 175"/>
                <a:gd name="T19" fmla="*/ 98 h 101"/>
                <a:gd name="T20" fmla="*/ 117 w 175"/>
                <a:gd name="T21" fmla="*/ 101 h 101"/>
                <a:gd name="T22" fmla="*/ 88 w 175"/>
                <a:gd name="T23" fmla="*/ 101 h 101"/>
                <a:gd name="T24" fmla="*/ 60 w 175"/>
                <a:gd name="T25" fmla="*/ 96 h 101"/>
                <a:gd name="T26" fmla="*/ 34 w 175"/>
                <a:gd name="T27" fmla="*/ 84 h 101"/>
                <a:gd name="T28" fmla="*/ 20 w 175"/>
                <a:gd name="T29" fmla="*/ 75 h 101"/>
                <a:gd name="T30" fmla="*/ 9 w 175"/>
                <a:gd name="T31" fmla="*/ 61 h 101"/>
                <a:gd name="T32" fmla="*/ 1 w 175"/>
                <a:gd name="T33" fmla="*/ 47 h 101"/>
                <a:gd name="T34" fmla="*/ 0 w 175"/>
                <a:gd name="T35" fmla="*/ 34 h 101"/>
                <a:gd name="T36" fmla="*/ 3 w 175"/>
                <a:gd name="T37" fmla="*/ 21 h 101"/>
                <a:gd name="T38" fmla="*/ 9 w 175"/>
                <a:gd name="T39" fmla="*/ 10 h 101"/>
                <a:gd name="T40" fmla="*/ 20 w 175"/>
                <a:gd name="T41" fmla="*/ 4 h 101"/>
                <a:gd name="T42" fmla="*/ 33 w 175"/>
                <a:gd name="T4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01">
                  <a:moveTo>
                    <a:pt x="33" y="0"/>
                  </a:moveTo>
                  <a:lnTo>
                    <a:pt x="46" y="3"/>
                  </a:lnTo>
                  <a:lnTo>
                    <a:pt x="60" y="8"/>
                  </a:lnTo>
                  <a:lnTo>
                    <a:pt x="73" y="14"/>
                  </a:lnTo>
                  <a:lnTo>
                    <a:pt x="141" y="55"/>
                  </a:lnTo>
                  <a:lnTo>
                    <a:pt x="153" y="61"/>
                  </a:lnTo>
                  <a:lnTo>
                    <a:pt x="164" y="71"/>
                  </a:lnTo>
                  <a:lnTo>
                    <a:pt x="171" y="81"/>
                  </a:lnTo>
                  <a:lnTo>
                    <a:pt x="175" y="94"/>
                  </a:lnTo>
                  <a:lnTo>
                    <a:pt x="147" y="98"/>
                  </a:lnTo>
                  <a:lnTo>
                    <a:pt x="117" y="101"/>
                  </a:lnTo>
                  <a:lnTo>
                    <a:pt x="88" y="101"/>
                  </a:lnTo>
                  <a:lnTo>
                    <a:pt x="60" y="96"/>
                  </a:lnTo>
                  <a:lnTo>
                    <a:pt x="34" y="84"/>
                  </a:lnTo>
                  <a:lnTo>
                    <a:pt x="20" y="75"/>
                  </a:lnTo>
                  <a:lnTo>
                    <a:pt x="9" y="61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3" y="21"/>
                  </a:lnTo>
                  <a:lnTo>
                    <a:pt x="9" y="10"/>
                  </a:lnTo>
                  <a:lnTo>
                    <a:pt x="20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53"/>
            <p:cNvSpPr>
              <a:spLocks/>
            </p:cNvSpPr>
            <p:nvPr/>
          </p:nvSpPr>
          <p:spPr bwMode="auto">
            <a:xfrm>
              <a:off x="15790863" y="6448425"/>
              <a:ext cx="73025" cy="112713"/>
            </a:xfrm>
            <a:custGeom>
              <a:avLst/>
              <a:gdLst>
                <a:gd name="T0" fmla="*/ 6 w 46"/>
                <a:gd name="T1" fmla="*/ 0 h 71"/>
                <a:gd name="T2" fmla="*/ 14 w 46"/>
                <a:gd name="T3" fmla="*/ 2 h 71"/>
                <a:gd name="T4" fmla="*/ 26 w 46"/>
                <a:gd name="T5" fmla="*/ 9 h 71"/>
                <a:gd name="T6" fmla="*/ 36 w 46"/>
                <a:gd name="T7" fmla="*/ 17 h 71"/>
                <a:gd name="T8" fmla="*/ 44 w 46"/>
                <a:gd name="T9" fmla="*/ 27 h 71"/>
                <a:gd name="T10" fmla="*/ 46 w 46"/>
                <a:gd name="T11" fmla="*/ 43 h 71"/>
                <a:gd name="T12" fmla="*/ 42 w 46"/>
                <a:gd name="T13" fmla="*/ 57 h 71"/>
                <a:gd name="T14" fmla="*/ 32 w 46"/>
                <a:gd name="T15" fmla="*/ 71 h 71"/>
                <a:gd name="T16" fmla="*/ 9 w 46"/>
                <a:gd name="T17" fmla="*/ 65 h 71"/>
                <a:gd name="T18" fmla="*/ 13 w 46"/>
                <a:gd name="T19" fmla="*/ 60 h 71"/>
                <a:gd name="T20" fmla="*/ 17 w 46"/>
                <a:gd name="T21" fmla="*/ 53 h 71"/>
                <a:gd name="T22" fmla="*/ 17 w 46"/>
                <a:gd name="T23" fmla="*/ 48 h 71"/>
                <a:gd name="T24" fmla="*/ 17 w 46"/>
                <a:gd name="T25" fmla="*/ 40 h 71"/>
                <a:gd name="T26" fmla="*/ 14 w 46"/>
                <a:gd name="T27" fmla="*/ 35 h 71"/>
                <a:gd name="T28" fmla="*/ 10 w 46"/>
                <a:gd name="T29" fmla="*/ 29 h 71"/>
                <a:gd name="T30" fmla="*/ 6 w 46"/>
                <a:gd name="T31" fmla="*/ 25 h 71"/>
                <a:gd name="T32" fmla="*/ 0 w 46"/>
                <a:gd name="T33" fmla="*/ 22 h 71"/>
                <a:gd name="T34" fmla="*/ 6 w 46"/>
                <a:gd name="T3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71">
                  <a:moveTo>
                    <a:pt x="6" y="0"/>
                  </a:moveTo>
                  <a:lnTo>
                    <a:pt x="14" y="2"/>
                  </a:lnTo>
                  <a:lnTo>
                    <a:pt x="26" y="9"/>
                  </a:lnTo>
                  <a:lnTo>
                    <a:pt x="36" y="17"/>
                  </a:lnTo>
                  <a:lnTo>
                    <a:pt x="44" y="27"/>
                  </a:lnTo>
                  <a:lnTo>
                    <a:pt x="46" y="43"/>
                  </a:lnTo>
                  <a:lnTo>
                    <a:pt x="42" y="57"/>
                  </a:lnTo>
                  <a:lnTo>
                    <a:pt x="32" y="71"/>
                  </a:lnTo>
                  <a:lnTo>
                    <a:pt x="9" y="65"/>
                  </a:lnTo>
                  <a:lnTo>
                    <a:pt x="13" y="60"/>
                  </a:lnTo>
                  <a:lnTo>
                    <a:pt x="17" y="53"/>
                  </a:lnTo>
                  <a:lnTo>
                    <a:pt x="17" y="48"/>
                  </a:lnTo>
                  <a:lnTo>
                    <a:pt x="17" y="40"/>
                  </a:lnTo>
                  <a:lnTo>
                    <a:pt x="14" y="35"/>
                  </a:lnTo>
                  <a:lnTo>
                    <a:pt x="10" y="29"/>
                  </a:lnTo>
                  <a:lnTo>
                    <a:pt x="6" y="25"/>
                  </a:lnTo>
                  <a:lnTo>
                    <a:pt x="0" y="2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54"/>
            <p:cNvSpPr>
              <a:spLocks noEditPoints="1"/>
            </p:cNvSpPr>
            <p:nvPr/>
          </p:nvSpPr>
          <p:spPr bwMode="auto">
            <a:xfrm>
              <a:off x="15592425" y="6497638"/>
              <a:ext cx="249238" cy="182563"/>
            </a:xfrm>
            <a:custGeom>
              <a:avLst/>
              <a:gdLst>
                <a:gd name="T0" fmla="*/ 48 w 157"/>
                <a:gd name="T1" fmla="*/ 50 h 115"/>
                <a:gd name="T2" fmla="*/ 38 w 157"/>
                <a:gd name="T3" fmla="*/ 54 h 115"/>
                <a:gd name="T4" fmla="*/ 33 w 157"/>
                <a:gd name="T5" fmla="*/ 62 h 115"/>
                <a:gd name="T6" fmla="*/ 31 w 157"/>
                <a:gd name="T7" fmla="*/ 71 h 115"/>
                <a:gd name="T8" fmla="*/ 34 w 157"/>
                <a:gd name="T9" fmla="*/ 83 h 115"/>
                <a:gd name="T10" fmla="*/ 45 w 157"/>
                <a:gd name="T11" fmla="*/ 91 h 115"/>
                <a:gd name="T12" fmla="*/ 57 w 157"/>
                <a:gd name="T13" fmla="*/ 91 h 115"/>
                <a:gd name="T14" fmla="*/ 66 w 157"/>
                <a:gd name="T15" fmla="*/ 87 h 115"/>
                <a:gd name="T16" fmla="*/ 71 w 157"/>
                <a:gd name="T17" fmla="*/ 79 h 115"/>
                <a:gd name="T18" fmla="*/ 72 w 157"/>
                <a:gd name="T19" fmla="*/ 70 h 115"/>
                <a:gd name="T20" fmla="*/ 71 w 157"/>
                <a:gd name="T21" fmla="*/ 62 h 115"/>
                <a:gd name="T22" fmla="*/ 65 w 157"/>
                <a:gd name="T23" fmla="*/ 54 h 115"/>
                <a:gd name="T24" fmla="*/ 57 w 157"/>
                <a:gd name="T25" fmla="*/ 50 h 115"/>
                <a:gd name="T26" fmla="*/ 48 w 157"/>
                <a:gd name="T27" fmla="*/ 50 h 115"/>
                <a:gd name="T28" fmla="*/ 67 w 157"/>
                <a:gd name="T29" fmla="*/ 0 h 115"/>
                <a:gd name="T30" fmla="*/ 91 w 157"/>
                <a:gd name="T31" fmla="*/ 7 h 115"/>
                <a:gd name="T32" fmla="*/ 89 w 157"/>
                <a:gd name="T33" fmla="*/ 17 h 115"/>
                <a:gd name="T34" fmla="*/ 92 w 157"/>
                <a:gd name="T35" fmla="*/ 28 h 115"/>
                <a:gd name="T36" fmla="*/ 99 w 157"/>
                <a:gd name="T37" fmla="*/ 36 h 115"/>
                <a:gd name="T38" fmla="*/ 108 w 157"/>
                <a:gd name="T39" fmla="*/ 41 h 115"/>
                <a:gd name="T40" fmla="*/ 117 w 157"/>
                <a:gd name="T41" fmla="*/ 42 h 115"/>
                <a:gd name="T42" fmla="*/ 126 w 157"/>
                <a:gd name="T43" fmla="*/ 40 h 115"/>
                <a:gd name="T44" fmla="*/ 134 w 157"/>
                <a:gd name="T45" fmla="*/ 34 h 115"/>
                <a:gd name="T46" fmla="*/ 157 w 157"/>
                <a:gd name="T47" fmla="*/ 40 h 115"/>
                <a:gd name="T48" fmla="*/ 154 w 157"/>
                <a:gd name="T49" fmla="*/ 43 h 115"/>
                <a:gd name="T50" fmla="*/ 140 w 157"/>
                <a:gd name="T51" fmla="*/ 54 h 115"/>
                <a:gd name="T52" fmla="*/ 125 w 157"/>
                <a:gd name="T53" fmla="*/ 64 h 115"/>
                <a:gd name="T54" fmla="*/ 110 w 157"/>
                <a:gd name="T55" fmla="*/ 74 h 115"/>
                <a:gd name="T56" fmla="*/ 97 w 157"/>
                <a:gd name="T57" fmla="*/ 85 h 115"/>
                <a:gd name="T58" fmla="*/ 84 w 157"/>
                <a:gd name="T59" fmla="*/ 98 h 115"/>
                <a:gd name="T60" fmla="*/ 70 w 157"/>
                <a:gd name="T61" fmla="*/ 109 h 115"/>
                <a:gd name="T62" fmla="*/ 54 w 157"/>
                <a:gd name="T63" fmla="*/ 115 h 115"/>
                <a:gd name="T64" fmla="*/ 40 w 157"/>
                <a:gd name="T65" fmla="*/ 115 h 115"/>
                <a:gd name="T66" fmla="*/ 25 w 157"/>
                <a:gd name="T67" fmla="*/ 112 h 115"/>
                <a:gd name="T68" fmla="*/ 13 w 157"/>
                <a:gd name="T69" fmla="*/ 102 h 115"/>
                <a:gd name="T70" fmla="*/ 6 w 157"/>
                <a:gd name="T71" fmla="*/ 91 h 115"/>
                <a:gd name="T72" fmla="*/ 0 w 157"/>
                <a:gd name="T73" fmla="*/ 77 h 115"/>
                <a:gd name="T74" fmla="*/ 3 w 157"/>
                <a:gd name="T75" fmla="*/ 59 h 115"/>
                <a:gd name="T76" fmla="*/ 12 w 157"/>
                <a:gd name="T77" fmla="*/ 43 h 115"/>
                <a:gd name="T78" fmla="*/ 27 w 157"/>
                <a:gd name="T79" fmla="*/ 32 h 115"/>
                <a:gd name="T80" fmla="*/ 44 w 157"/>
                <a:gd name="T81" fmla="*/ 26 h 115"/>
                <a:gd name="T82" fmla="*/ 53 w 157"/>
                <a:gd name="T83" fmla="*/ 24 h 115"/>
                <a:gd name="T84" fmla="*/ 61 w 157"/>
                <a:gd name="T85" fmla="*/ 17 h 115"/>
                <a:gd name="T86" fmla="*/ 65 w 157"/>
                <a:gd name="T87" fmla="*/ 8 h 115"/>
                <a:gd name="T88" fmla="*/ 67 w 157"/>
                <a:gd name="T8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15">
                  <a:moveTo>
                    <a:pt x="48" y="50"/>
                  </a:moveTo>
                  <a:lnTo>
                    <a:pt x="38" y="54"/>
                  </a:lnTo>
                  <a:lnTo>
                    <a:pt x="33" y="62"/>
                  </a:lnTo>
                  <a:lnTo>
                    <a:pt x="31" y="71"/>
                  </a:lnTo>
                  <a:lnTo>
                    <a:pt x="34" y="83"/>
                  </a:lnTo>
                  <a:lnTo>
                    <a:pt x="45" y="91"/>
                  </a:lnTo>
                  <a:lnTo>
                    <a:pt x="57" y="91"/>
                  </a:lnTo>
                  <a:lnTo>
                    <a:pt x="66" y="87"/>
                  </a:lnTo>
                  <a:lnTo>
                    <a:pt x="71" y="79"/>
                  </a:lnTo>
                  <a:lnTo>
                    <a:pt x="72" y="70"/>
                  </a:lnTo>
                  <a:lnTo>
                    <a:pt x="71" y="62"/>
                  </a:lnTo>
                  <a:lnTo>
                    <a:pt x="65" y="54"/>
                  </a:lnTo>
                  <a:lnTo>
                    <a:pt x="57" y="50"/>
                  </a:lnTo>
                  <a:lnTo>
                    <a:pt x="48" y="50"/>
                  </a:lnTo>
                  <a:close/>
                  <a:moveTo>
                    <a:pt x="67" y="0"/>
                  </a:moveTo>
                  <a:lnTo>
                    <a:pt x="91" y="7"/>
                  </a:lnTo>
                  <a:lnTo>
                    <a:pt x="89" y="17"/>
                  </a:lnTo>
                  <a:lnTo>
                    <a:pt x="92" y="28"/>
                  </a:lnTo>
                  <a:lnTo>
                    <a:pt x="99" y="36"/>
                  </a:lnTo>
                  <a:lnTo>
                    <a:pt x="108" y="41"/>
                  </a:lnTo>
                  <a:lnTo>
                    <a:pt x="117" y="42"/>
                  </a:lnTo>
                  <a:lnTo>
                    <a:pt x="126" y="40"/>
                  </a:lnTo>
                  <a:lnTo>
                    <a:pt x="134" y="34"/>
                  </a:lnTo>
                  <a:lnTo>
                    <a:pt x="157" y="40"/>
                  </a:lnTo>
                  <a:lnTo>
                    <a:pt x="154" y="43"/>
                  </a:lnTo>
                  <a:lnTo>
                    <a:pt x="140" y="54"/>
                  </a:lnTo>
                  <a:lnTo>
                    <a:pt x="125" y="64"/>
                  </a:lnTo>
                  <a:lnTo>
                    <a:pt x="110" y="74"/>
                  </a:lnTo>
                  <a:lnTo>
                    <a:pt x="97" y="85"/>
                  </a:lnTo>
                  <a:lnTo>
                    <a:pt x="84" y="98"/>
                  </a:lnTo>
                  <a:lnTo>
                    <a:pt x="70" y="109"/>
                  </a:lnTo>
                  <a:lnTo>
                    <a:pt x="54" y="115"/>
                  </a:lnTo>
                  <a:lnTo>
                    <a:pt x="40" y="115"/>
                  </a:lnTo>
                  <a:lnTo>
                    <a:pt x="25" y="112"/>
                  </a:lnTo>
                  <a:lnTo>
                    <a:pt x="13" y="102"/>
                  </a:lnTo>
                  <a:lnTo>
                    <a:pt x="6" y="91"/>
                  </a:lnTo>
                  <a:lnTo>
                    <a:pt x="0" y="77"/>
                  </a:lnTo>
                  <a:lnTo>
                    <a:pt x="3" y="59"/>
                  </a:lnTo>
                  <a:lnTo>
                    <a:pt x="12" y="43"/>
                  </a:lnTo>
                  <a:lnTo>
                    <a:pt x="27" y="32"/>
                  </a:lnTo>
                  <a:lnTo>
                    <a:pt x="44" y="26"/>
                  </a:lnTo>
                  <a:lnTo>
                    <a:pt x="53" y="24"/>
                  </a:lnTo>
                  <a:lnTo>
                    <a:pt x="61" y="17"/>
                  </a:lnTo>
                  <a:lnTo>
                    <a:pt x="65" y="8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55"/>
            <p:cNvSpPr>
              <a:spLocks/>
            </p:cNvSpPr>
            <p:nvPr/>
          </p:nvSpPr>
          <p:spPr bwMode="auto">
            <a:xfrm>
              <a:off x="15516225" y="1685925"/>
              <a:ext cx="639763" cy="855663"/>
            </a:xfrm>
            <a:custGeom>
              <a:avLst/>
              <a:gdLst>
                <a:gd name="T0" fmla="*/ 111 w 403"/>
                <a:gd name="T1" fmla="*/ 25 h 539"/>
                <a:gd name="T2" fmla="*/ 102 w 403"/>
                <a:gd name="T3" fmla="*/ 27 h 539"/>
                <a:gd name="T4" fmla="*/ 96 w 403"/>
                <a:gd name="T5" fmla="*/ 36 h 539"/>
                <a:gd name="T6" fmla="*/ 89 w 403"/>
                <a:gd name="T7" fmla="*/ 53 h 539"/>
                <a:gd name="T8" fmla="*/ 75 w 403"/>
                <a:gd name="T9" fmla="*/ 65 h 539"/>
                <a:gd name="T10" fmla="*/ 50 w 403"/>
                <a:gd name="T11" fmla="*/ 69 h 539"/>
                <a:gd name="T12" fmla="*/ 34 w 403"/>
                <a:gd name="T13" fmla="*/ 78 h 539"/>
                <a:gd name="T14" fmla="*/ 33 w 403"/>
                <a:gd name="T15" fmla="*/ 93 h 539"/>
                <a:gd name="T16" fmla="*/ 39 w 403"/>
                <a:gd name="T17" fmla="*/ 98 h 539"/>
                <a:gd name="T18" fmla="*/ 48 w 403"/>
                <a:gd name="T19" fmla="*/ 99 h 539"/>
                <a:gd name="T20" fmla="*/ 69 w 403"/>
                <a:gd name="T21" fmla="*/ 105 h 539"/>
                <a:gd name="T22" fmla="*/ 96 w 403"/>
                <a:gd name="T23" fmla="*/ 127 h 539"/>
                <a:gd name="T24" fmla="*/ 115 w 403"/>
                <a:gd name="T25" fmla="*/ 158 h 539"/>
                <a:gd name="T26" fmla="*/ 292 w 403"/>
                <a:gd name="T27" fmla="*/ 472 h 539"/>
                <a:gd name="T28" fmla="*/ 297 w 403"/>
                <a:gd name="T29" fmla="*/ 501 h 539"/>
                <a:gd name="T30" fmla="*/ 294 w 403"/>
                <a:gd name="T31" fmla="*/ 516 h 539"/>
                <a:gd name="T32" fmla="*/ 300 w 403"/>
                <a:gd name="T33" fmla="*/ 517 h 539"/>
                <a:gd name="T34" fmla="*/ 306 w 403"/>
                <a:gd name="T35" fmla="*/ 514 h 539"/>
                <a:gd name="T36" fmla="*/ 311 w 403"/>
                <a:gd name="T37" fmla="*/ 509 h 539"/>
                <a:gd name="T38" fmla="*/ 321 w 403"/>
                <a:gd name="T39" fmla="*/ 487 h 539"/>
                <a:gd name="T40" fmla="*/ 335 w 403"/>
                <a:gd name="T41" fmla="*/ 476 h 539"/>
                <a:gd name="T42" fmla="*/ 353 w 403"/>
                <a:gd name="T43" fmla="*/ 470 h 539"/>
                <a:gd name="T44" fmla="*/ 368 w 403"/>
                <a:gd name="T45" fmla="*/ 458 h 539"/>
                <a:gd name="T46" fmla="*/ 369 w 403"/>
                <a:gd name="T47" fmla="*/ 449 h 539"/>
                <a:gd name="T48" fmla="*/ 366 w 403"/>
                <a:gd name="T49" fmla="*/ 441 h 539"/>
                <a:gd name="T50" fmla="*/ 360 w 403"/>
                <a:gd name="T51" fmla="*/ 437 h 539"/>
                <a:gd name="T52" fmla="*/ 378 w 403"/>
                <a:gd name="T53" fmla="*/ 425 h 539"/>
                <a:gd name="T54" fmla="*/ 398 w 403"/>
                <a:gd name="T55" fmla="*/ 438 h 539"/>
                <a:gd name="T56" fmla="*/ 400 w 403"/>
                <a:gd name="T57" fmla="*/ 461 h 539"/>
                <a:gd name="T58" fmla="*/ 383 w 403"/>
                <a:gd name="T59" fmla="*/ 478 h 539"/>
                <a:gd name="T60" fmla="*/ 361 w 403"/>
                <a:gd name="T61" fmla="*/ 492 h 539"/>
                <a:gd name="T62" fmla="*/ 332 w 403"/>
                <a:gd name="T63" fmla="*/ 521 h 539"/>
                <a:gd name="T64" fmla="*/ 308 w 403"/>
                <a:gd name="T65" fmla="*/ 538 h 539"/>
                <a:gd name="T66" fmla="*/ 288 w 403"/>
                <a:gd name="T67" fmla="*/ 538 h 539"/>
                <a:gd name="T68" fmla="*/ 272 w 403"/>
                <a:gd name="T69" fmla="*/ 527 h 539"/>
                <a:gd name="T70" fmla="*/ 266 w 403"/>
                <a:gd name="T71" fmla="*/ 493 h 539"/>
                <a:gd name="T72" fmla="*/ 243 w 403"/>
                <a:gd name="T73" fmla="*/ 446 h 539"/>
                <a:gd name="T74" fmla="*/ 77 w 403"/>
                <a:gd name="T75" fmla="*/ 152 h 539"/>
                <a:gd name="T76" fmla="*/ 60 w 403"/>
                <a:gd name="T77" fmla="*/ 132 h 539"/>
                <a:gd name="T78" fmla="*/ 37 w 403"/>
                <a:gd name="T79" fmla="*/ 123 h 539"/>
                <a:gd name="T80" fmla="*/ 13 w 403"/>
                <a:gd name="T81" fmla="*/ 115 h 539"/>
                <a:gd name="T82" fmla="*/ 0 w 403"/>
                <a:gd name="T83" fmla="*/ 94 h 539"/>
                <a:gd name="T84" fmla="*/ 4 w 403"/>
                <a:gd name="T85" fmla="*/ 69 h 539"/>
                <a:gd name="T86" fmla="*/ 21 w 403"/>
                <a:gd name="T87" fmla="*/ 52 h 539"/>
                <a:gd name="T88" fmla="*/ 43 w 403"/>
                <a:gd name="T89" fmla="*/ 46 h 539"/>
                <a:gd name="T90" fmla="*/ 63 w 403"/>
                <a:gd name="T91" fmla="*/ 38 h 539"/>
                <a:gd name="T92" fmla="*/ 75 w 403"/>
                <a:gd name="T93" fmla="*/ 17 h 539"/>
                <a:gd name="T94" fmla="*/ 98 w 403"/>
                <a:gd name="T95" fmla="*/ 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3" h="539">
                  <a:moveTo>
                    <a:pt x="113" y="0"/>
                  </a:moveTo>
                  <a:lnTo>
                    <a:pt x="111" y="25"/>
                  </a:lnTo>
                  <a:lnTo>
                    <a:pt x="106" y="25"/>
                  </a:lnTo>
                  <a:lnTo>
                    <a:pt x="102" y="27"/>
                  </a:lnTo>
                  <a:lnTo>
                    <a:pt x="98" y="32"/>
                  </a:lnTo>
                  <a:lnTo>
                    <a:pt x="96" y="36"/>
                  </a:lnTo>
                  <a:lnTo>
                    <a:pt x="92" y="44"/>
                  </a:lnTo>
                  <a:lnTo>
                    <a:pt x="89" y="53"/>
                  </a:lnTo>
                  <a:lnTo>
                    <a:pt x="84" y="60"/>
                  </a:lnTo>
                  <a:lnTo>
                    <a:pt x="75" y="65"/>
                  </a:lnTo>
                  <a:lnTo>
                    <a:pt x="61" y="67"/>
                  </a:lnTo>
                  <a:lnTo>
                    <a:pt x="50" y="69"/>
                  </a:lnTo>
                  <a:lnTo>
                    <a:pt x="41" y="72"/>
                  </a:lnTo>
                  <a:lnTo>
                    <a:pt x="34" y="78"/>
                  </a:lnTo>
                  <a:lnTo>
                    <a:pt x="31" y="86"/>
                  </a:lnTo>
                  <a:lnTo>
                    <a:pt x="33" y="93"/>
                  </a:lnTo>
                  <a:lnTo>
                    <a:pt x="37" y="95"/>
                  </a:lnTo>
                  <a:lnTo>
                    <a:pt x="39" y="98"/>
                  </a:lnTo>
                  <a:lnTo>
                    <a:pt x="44" y="98"/>
                  </a:lnTo>
                  <a:lnTo>
                    <a:pt x="48" y="99"/>
                  </a:lnTo>
                  <a:lnTo>
                    <a:pt x="52" y="99"/>
                  </a:lnTo>
                  <a:lnTo>
                    <a:pt x="69" y="105"/>
                  </a:lnTo>
                  <a:lnTo>
                    <a:pt x="82" y="114"/>
                  </a:lnTo>
                  <a:lnTo>
                    <a:pt x="96" y="127"/>
                  </a:lnTo>
                  <a:lnTo>
                    <a:pt x="106" y="142"/>
                  </a:lnTo>
                  <a:lnTo>
                    <a:pt x="115" y="158"/>
                  </a:lnTo>
                  <a:lnTo>
                    <a:pt x="285" y="459"/>
                  </a:lnTo>
                  <a:lnTo>
                    <a:pt x="292" y="472"/>
                  </a:lnTo>
                  <a:lnTo>
                    <a:pt x="296" y="487"/>
                  </a:lnTo>
                  <a:lnTo>
                    <a:pt x="297" y="501"/>
                  </a:lnTo>
                  <a:lnTo>
                    <a:pt x="292" y="513"/>
                  </a:lnTo>
                  <a:lnTo>
                    <a:pt x="294" y="516"/>
                  </a:lnTo>
                  <a:lnTo>
                    <a:pt x="297" y="517"/>
                  </a:lnTo>
                  <a:lnTo>
                    <a:pt x="300" y="517"/>
                  </a:lnTo>
                  <a:lnTo>
                    <a:pt x="304" y="516"/>
                  </a:lnTo>
                  <a:lnTo>
                    <a:pt x="306" y="514"/>
                  </a:lnTo>
                  <a:lnTo>
                    <a:pt x="309" y="512"/>
                  </a:lnTo>
                  <a:lnTo>
                    <a:pt x="311" y="509"/>
                  </a:lnTo>
                  <a:lnTo>
                    <a:pt x="315" y="497"/>
                  </a:lnTo>
                  <a:lnTo>
                    <a:pt x="321" y="487"/>
                  </a:lnTo>
                  <a:lnTo>
                    <a:pt x="327" y="480"/>
                  </a:lnTo>
                  <a:lnTo>
                    <a:pt x="335" y="476"/>
                  </a:lnTo>
                  <a:lnTo>
                    <a:pt x="344" y="472"/>
                  </a:lnTo>
                  <a:lnTo>
                    <a:pt x="353" y="470"/>
                  </a:lnTo>
                  <a:lnTo>
                    <a:pt x="361" y="465"/>
                  </a:lnTo>
                  <a:lnTo>
                    <a:pt x="368" y="458"/>
                  </a:lnTo>
                  <a:lnTo>
                    <a:pt x="369" y="454"/>
                  </a:lnTo>
                  <a:lnTo>
                    <a:pt x="369" y="449"/>
                  </a:lnTo>
                  <a:lnTo>
                    <a:pt x="368" y="445"/>
                  </a:lnTo>
                  <a:lnTo>
                    <a:pt x="366" y="441"/>
                  </a:lnTo>
                  <a:lnTo>
                    <a:pt x="364" y="438"/>
                  </a:lnTo>
                  <a:lnTo>
                    <a:pt x="360" y="437"/>
                  </a:lnTo>
                  <a:lnTo>
                    <a:pt x="365" y="420"/>
                  </a:lnTo>
                  <a:lnTo>
                    <a:pt x="378" y="425"/>
                  </a:lnTo>
                  <a:lnTo>
                    <a:pt x="390" y="431"/>
                  </a:lnTo>
                  <a:lnTo>
                    <a:pt x="398" y="438"/>
                  </a:lnTo>
                  <a:lnTo>
                    <a:pt x="403" y="449"/>
                  </a:lnTo>
                  <a:lnTo>
                    <a:pt x="400" y="461"/>
                  </a:lnTo>
                  <a:lnTo>
                    <a:pt x="394" y="470"/>
                  </a:lnTo>
                  <a:lnTo>
                    <a:pt x="383" y="478"/>
                  </a:lnTo>
                  <a:lnTo>
                    <a:pt x="373" y="484"/>
                  </a:lnTo>
                  <a:lnTo>
                    <a:pt x="361" y="492"/>
                  </a:lnTo>
                  <a:lnTo>
                    <a:pt x="347" y="505"/>
                  </a:lnTo>
                  <a:lnTo>
                    <a:pt x="332" y="521"/>
                  </a:lnTo>
                  <a:lnTo>
                    <a:pt x="318" y="534"/>
                  </a:lnTo>
                  <a:lnTo>
                    <a:pt x="308" y="538"/>
                  </a:lnTo>
                  <a:lnTo>
                    <a:pt x="297" y="539"/>
                  </a:lnTo>
                  <a:lnTo>
                    <a:pt x="288" y="538"/>
                  </a:lnTo>
                  <a:lnTo>
                    <a:pt x="279" y="534"/>
                  </a:lnTo>
                  <a:lnTo>
                    <a:pt x="272" y="527"/>
                  </a:lnTo>
                  <a:lnTo>
                    <a:pt x="270" y="518"/>
                  </a:lnTo>
                  <a:lnTo>
                    <a:pt x="266" y="493"/>
                  </a:lnTo>
                  <a:lnTo>
                    <a:pt x="255" y="470"/>
                  </a:lnTo>
                  <a:lnTo>
                    <a:pt x="243" y="446"/>
                  </a:lnTo>
                  <a:lnTo>
                    <a:pt x="85" y="163"/>
                  </a:lnTo>
                  <a:lnTo>
                    <a:pt x="77" y="152"/>
                  </a:lnTo>
                  <a:lnTo>
                    <a:pt x="69" y="141"/>
                  </a:lnTo>
                  <a:lnTo>
                    <a:pt x="60" y="132"/>
                  </a:lnTo>
                  <a:lnTo>
                    <a:pt x="50" y="125"/>
                  </a:lnTo>
                  <a:lnTo>
                    <a:pt x="37" y="123"/>
                  </a:lnTo>
                  <a:lnTo>
                    <a:pt x="25" y="122"/>
                  </a:lnTo>
                  <a:lnTo>
                    <a:pt x="13" y="115"/>
                  </a:lnTo>
                  <a:lnTo>
                    <a:pt x="5" y="106"/>
                  </a:lnTo>
                  <a:lnTo>
                    <a:pt x="0" y="94"/>
                  </a:lnTo>
                  <a:lnTo>
                    <a:pt x="0" y="81"/>
                  </a:lnTo>
                  <a:lnTo>
                    <a:pt x="4" y="69"/>
                  </a:lnTo>
                  <a:lnTo>
                    <a:pt x="10" y="59"/>
                  </a:lnTo>
                  <a:lnTo>
                    <a:pt x="21" y="52"/>
                  </a:lnTo>
                  <a:lnTo>
                    <a:pt x="31" y="48"/>
                  </a:lnTo>
                  <a:lnTo>
                    <a:pt x="43" y="46"/>
                  </a:lnTo>
                  <a:lnTo>
                    <a:pt x="54" y="42"/>
                  </a:lnTo>
                  <a:lnTo>
                    <a:pt x="63" y="38"/>
                  </a:lnTo>
                  <a:lnTo>
                    <a:pt x="68" y="29"/>
                  </a:lnTo>
                  <a:lnTo>
                    <a:pt x="75" y="17"/>
                  </a:lnTo>
                  <a:lnTo>
                    <a:pt x="85" y="8"/>
                  </a:lnTo>
                  <a:lnTo>
                    <a:pt x="98" y="2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56"/>
            <p:cNvSpPr>
              <a:spLocks/>
            </p:cNvSpPr>
            <p:nvPr/>
          </p:nvSpPr>
          <p:spPr bwMode="auto">
            <a:xfrm>
              <a:off x="15698788" y="6442075"/>
              <a:ext cx="101600" cy="66675"/>
            </a:xfrm>
            <a:custGeom>
              <a:avLst/>
              <a:gdLst>
                <a:gd name="T0" fmla="*/ 39 w 64"/>
                <a:gd name="T1" fmla="*/ 0 h 42"/>
                <a:gd name="T2" fmla="*/ 52 w 64"/>
                <a:gd name="T3" fmla="*/ 1 h 42"/>
                <a:gd name="T4" fmla="*/ 64 w 64"/>
                <a:gd name="T5" fmla="*/ 4 h 42"/>
                <a:gd name="T6" fmla="*/ 58 w 64"/>
                <a:gd name="T7" fmla="*/ 26 h 42"/>
                <a:gd name="T8" fmla="*/ 46 w 64"/>
                <a:gd name="T9" fmla="*/ 25 h 42"/>
                <a:gd name="T10" fmla="*/ 35 w 64"/>
                <a:gd name="T11" fmla="*/ 29 h 42"/>
                <a:gd name="T12" fmla="*/ 26 w 64"/>
                <a:gd name="T13" fmla="*/ 37 h 42"/>
                <a:gd name="T14" fmla="*/ 24 w 64"/>
                <a:gd name="T15" fmla="*/ 42 h 42"/>
                <a:gd name="T16" fmla="*/ 0 w 64"/>
                <a:gd name="T17" fmla="*/ 35 h 42"/>
                <a:gd name="T18" fmla="*/ 3 w 64"/>
                <a:gd name="T19" fmla="*/ 27 h 42"/>
                <a:gd name="T20" fmla="*/ 5 w 64"/>
                <a:gd name="T21" fmla="*/ 21 h 42"/>
                <a:gd name="T22" fmla="*/ 9 w 64"/>
                <a:gd name="T23" fmla="*/ 14 h 42"/>
                <a:gd name="T24" fmla="*/ 17 w 64"/>
                <a:gd name="T25" fmla="*/ 6 h 42"/>
                <a:gd name="T26" fmla="*/ 28 w 64"/>
                <a:gd name="T27" fmla="*/ 2 h 42"/>
                <a:gd name="T28" fmla="*/ 39 w 64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42">
                  <a:moveTo>
                    <a:pt x="39" y="0"/>
                  </a:moveTo>
                  <a:lnTo>
                    <a:pt x="52" y="1"/>
                  </a:lnTo>
                  <a:lnTo>
                    <a:pt x="64" y="4"/>
                  </a:lnTo>
                  <a:lnTo>
                    <a:pt x="58" y="26"/>
                  </a:lnTo>
                  <a:lnTo>
                    <a:pt x="46" y="25"/>
                  </a:lnTo>
                  <a:lnTo>
                    <a:pt x="35" y="29"/>
                  </a:lnTo>
                  <a:lnTo>
                    <a:pt x="26" y="37"/>
                  </a:lnTo>
                  <a:lnTo>
                    <a:pt x="24" y="42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7" y="6"/>
                  </a:lnTo>
                  <a:lnTo>
                    <a:pt x="28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57"/>
            <p:cNvSpPr>
              <a:spLocks/>
            </p:cNvSpPr>
            <p:nvPr/>
          </p:nvSpPr>
          <p:spPr bwMode="auto">
            <a:xfrm>
              <a:off x="15679738" y="1685925"/>
              <a:ext cx="415925" cy="693738"/>
            </a:xfrm>
            <a:custGeom>
              <a:avLst/>
              <a:gdLst>
                <a:gd name="T0" fmla="*/ 10 w 262"/>
                <a:gd name="T1" fmla="*/ 0 h 437"/>
                <a:gd name="T2" fmla="*/ 15 w 262"/>
                <a:gd name="T3" fmla="*/ 1 h 437"/>
                <a:gd name="T4" fmla="*/ 21 w 262"/>
                <a:gd name="T5" fmla="*/ 2 h 437"/>
                <a:gd name="T6" fmla="*/ 33 w 262"/>
                <a:gd name="T7" fmla="*/ 9 h 437"/>
                <a:gd name="T8" fmla="*/ 41 w 262"/>
                <a:gd name="T9" fmla="*/ 19 h 437"/>
                <a:gd name="T10" fmla="*/ 47 w 262"/>
                <a:gd name="T11" fmla="*/ 31 h 437"/>
                <a:gd name="T12" fmla="*/ 49 w 262"/>
                <a:gd name="T13" fmla="*/ 46 h 437"/>
                <a:gd name="T14" fmla="*/ 46 w 262"/>
                <a:gd name="T15" fmla="*/ 59 h 437"/>
                <a:gd name="T16" fmla="*/ 45 w 262"/>
                <a:gd name="T17" fmla="*/ 64 h 437"/>
                <a:gd name="T18" fmla="*/ 42 w 262"/>
                <a:gd name="T19" fmla="*/ 68 h 437"/>
                <a:gd name="T20" fmla="*/ 40 w 262"/>
                <a:gd name="T21" fmla="*/ 73 h 437"/>
                <a:gd name="T22" fmla="*/ 38 w 262"/>
                <a:gd name="T23" fmla="*/ 78 h 437"/>
                <a:gd name="T24" fmla="*/ 41 w 262"/>
                <a:gd name="T25" fmla="*/ 91 h 437"/>
                <a:gd name="T26" fmla="*/ 47 w 262"/>
                <a:gd name="T27" fmla="*/ 105 h 437"/>
                <a:gd name="T28" fmla="*/ 189 w 262"/>
                <a:gd name="T29" fmla="*/ 353 h 437"/>
                <a:gd name="T30" fmla="*/ 201 w 262"/>
                <a:gd name="T31" fmla="*/ 372 h 437"/>
                <a:gd name="T32" fmla="*/ 212 w 262"/>
                <a:gd name="T33" fmla="*/ 390 h 437"/>
                <a:gd name="T34" fmla="*/ 228 w 262"/>
                <a:gd name="T35" fmla="*/ 404 h 437"/>
                <a:gd name="T36" fmla="*/ 245 w 262"/>
                <a:gd name="T37" fmla="*/ 415 h 437"/>
                <a:gd name="T38" fmla="*/ 254 w 262"/>
                <a:gd name="T39" fmla="*/ 417 h 437"/>
                <a:gd name="T40" fmla="*/ 262 w 262"/>
                <a:gd name="T41" fmla="*/ 420 h 437"/>
                <a:gd name="T42" fmla="*/ 257 w 262"/>
                <a:gd name="T43" fmla="*/ 437 h 437"/>
                <a:gd name="T44" fmla="*/ 254 w 262"/>
                <a:gd name="T45" fmla="*/ 437 h 437"/>
                <a:gd name="T46" fmla="*/ 235 w 262"/>
                <a:gd name="T47" fmla="*/ 436 h 437"/>
                <a:gd name="T48" fmla="*/ 216 w 262"/>
                <a:gd name="T49" fmla="*/ 428 h 437"/>
                <a:gd name="T50" fmla="*/ 201 w 262"/>
                <a:gd name="T51" fmla="*/ 415 h 437"/>
                <a:gd name="T52" fmla="*/ 186 w 262"/>
                <a:gd name="T53" fmla="*/ 399 h 437"/>
                <a:gd name="T54" fmla="*/ 173 w 262"/>
                <a:gd name="T55" fmla="*/ 382 h 437"/>
                <a:gd name="T56" fmla="*/ 163 w 262"/>
                <a:gd name="T57" fmla="*/ 364 h 437"/>
                <a:gd name="T58" fmla="*/ 7 w 262"/>
                <a:gd name="T59" fmla="*/ 94 h 437"/>
                <a:gd name="T60" fmla="*/ 4 w 262"/>
                <a:gd name="T61" fmla="*/ 89 h 437"/>
                <a:gd name="T62" fmla="*/ 2 w 262"/>
                <a:gd name="T63" fmla="*/ 85 h 437"/>
                <a:gd name="T64" fmla="*/ 0 w 262"/>
                <a:gd name="T65" fmla="*/ 80 h 437"/>
                <a:gd name="T66" fmla="*/ 0 w 262"/>
                <a:gd name="T67" fmla="*/ 74 h 437"/>
                <a:gd name="T68" fmla="*/ 3 w 262"/>
                <a:gd name="T69" fmla="*/ 65 h 437"/>
                <a:gd name="T70" fmla="*/ 8 w 262"/>
                <a:gd name="T71" fmla="*/ 57 h 437"/>
                <a:gd name="T72" fmla="*/ 13 w 262"/>
                <a:gd name="T73" fmla="*/ 50 h 437"/>
                <a:gd name="T74" fmla="*/ 17 w 262"/>
                <a:gd name="T75" fmla="*/ 43 h 437"/>
                <a:gd name="T76" fmla="*/ 17 w 262"/>
                <a:gd name="T77" fmla="*/ 36 h 437"/>
                <a:gd name="T78" fmla="*/ 16 w 262"/>
                <a:gd name="T79" fmla="*/ 30 h 437"/>
                <a:gd name="T80" fmla="*/ 12 w 262"/>
                <a:gd name="T81" fmla="*/ 25 h 437"/>
                <a:gd name="T82" fmla="*/ 8 w 262"/>
                <a:gd name="T83" fmla="*/ 25 h 437"/>
                <a:gd name="T84" fmla="*/ 10 w 262"/>
                <a:gd name="T8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2" h="437">
                  <a:moveTo>
                    <a:pt x="10" y="0"/>
                  </a:moveTo>
                  <a:lnTo>
                    <a:pt x="15" y="1"/>
                  </a:lnTo>
                  <a:lnTo>
                    <a:pt x="21" y="2"/>
                  </a:lnTo>
                  <a:lnTo>
                    <a:pt x="33" y="9"/>
                  </a:lnTo>
                  <a:lnTo>
                    <a:pt x="41" y="19"/>
                  </a:lnTo>
                  <a:lnTo>
                    <a:pt x="47" y="31"/>
                  </a:lnTo>
                  <a:lnTo>
                    <a:pt x="49" y="46"/>
                  </a:lnTo>
                  <a:lnTo>
                    <a:pt x="46" y="59"/>
                  </a:lnTo>
                  <a:lnTo>
                    <a:pt x="45" y="64"/>
                  </a:lnTo>
                  <a:lnTo>
                    <a:pt x="42" y="68"/>
                  </a:lnTo>
                  <a:lnTo>
                    <a:pt x="40" y="73"/>
                  </a:lnTo>
                  <a:lnTo>
                    <a:pt x="38" y="78"/>
                  </a:lnTo>
                  <a:lnTo>
                    <a:pt x="41" y="91"/>
                  </a:lnTo>
                  <a:lnTo>
                    <a:pt x="47" y="105"/>
                  </a:lnTo>
                  <a:lnTo>
                    <a:pt x="189" y="353"/>
                  </a:lnTo>
                  <a:lnTo>
                    <a:pt x="201" y="372"/>
                  </a:lnTo>
                  <a:lnTo>
                    <a:pt x="212" y="390"/>
                  </a:lnTo>
                  <a:lnTo>
                    <a:pt x="228" y="404"/>
                  </a:lnTo>
                  <a:lnTo>
                    <a:pt x="245" y="415"/>
                  </a:lnTo>
                  <a:lnTo>
                    <a:pt x="254" y="417"/>
                  </a:lnTo>
                  <a:lnTo>
                    <a:pt x="262" y="420"/>
                  </a:lnTo>
                  <a:lnTo>
                    <a:pt x="257" y="437"/>
                  </a:lnTo>
                  <a:lnTo>
                    <a:pt x="254" y="437"/>
                  </a:lnTo>
                  <a:lnTo>
                    <a:pt x="235" y="436"/>
                  </a:lnTo>
                  <a:lnTo>
                    <a:pt x="216" y="428"/>
                  </a:lnTo>
                  <a:lnTo>
                    <a:pt x="201" y="415"/>
                  </a:lnTo>
                  <a:lnTo>
                    <a:pt x="186" y="399"/>
                  </a:lnTo>
                  <a:lnTo>
                    <a:pt x="173" y="382"/>
                  </a:lnTo>
                  <a:lnTo>
                    <a:pt x="163" y="364"/>
                  </a:lnTo>
                  <a:lnTo>
                    <a:pt x="7" y="94"/>
                  </a:lnTo>
                  <a:lnTo>
                    <a:pt x="4" y="89"/>
                  </a:lnTo>
                  <a:lnTo>
                    <a:pt x="2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3" y="65"/>
                  </a:lnTo>
                  <a:lnTo>
                    <a:pt x="8" y="57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36"/>
                  </a:lnTo>
                  <a:lnTo>
                    <a:pt x="16" y="30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58"/>
            <p:cNvSpPr>
              <a:spLocks/>
            </p:cNvSpPr>
            <p:nvPr/>
          </p:nvSpPr>
          <p:spPr bwMode="auto">
            <a:xfrm>
              <a:off x="15052675" y="4691063"/>
              <a:ext cx="828675" cy="822325"/>
            </a:xfrm>
            <a:custGeom>
              <a:avLst/>
              <a:gdLst>
                <a:gd name="T0" fmla="*/ 448 w 522"/>
                <a:gd name="T1" fmla="*/ 8 h 518"/>
                <a:gd name="T2" fmla="*/ 454 w 522"/>
                <a:gd name="T3" fmla="*/ 33 h 518"/>
                <a:gd name="T4" fmla="*/ 462 w 522"/>
                <a:gd name="T5" fmla="*/ 53 h 518"/>
                <a:gd name="T6" fmla="*/ 484 w 522"/>
                <a:gd name="T7" fmla="*/ 67 h 518"/>
                <a:gd name="T8" fmla="*/ 509 w 522"/>
                <a:gd name="T9" fmla="*/ 83 h 518"/>
                <a:gd name="T10" fmla="*/ 522 w 522"/>
                <a:gd name="T11" fmla="*/ 102 h 518"/>
                <a:gd name="T12" fmla="*/ 512 w 522"/>
                <a:gd name="T13" fmla="*/ 127 h 518"/>
                <a:gd name="T14" fmla="*/ 480 w 522"/>
                <a:gd name="T15" fmla="*/ 142 h 518"/>
                <a:gd name="T16" fmla="*/ 435 w 522"/>
                <a:gd name="T17" fmla="*/ 156 h 518"/>
                <a:gd name="T18" fmla="*/ 391 w 522"/>
                <a:gd name="T19" fmla="*/ 185 h 518"/>
                <a:gd name="T20" fmla="*/ 353 w 522"/>
                <a:gd name="T21" fmla="*/ 222 h 518"/>
                <a:gd name="T22" fmla="*/ 187 w 522"/>
                <a:gd name="T23" fmla="*/ 385 h 518"/>
                <a:gd name="T24" fmla="*/ 155 w 522"/>
                <a:gd name="T25" fmla="*/ 430 h 518"/>
                <a:gd name="T26" fmla="*/ 138 w 522"/>
                <a:gd name="T27" fmla="*/ 481 h 518"/>
                <a:gd name="T28" fmla="*/ 126 w 522"/>
                <a:gd name="T29" fmla="*/ 506 h 518"/>
                <a:gd name="T30" fmla="*/ 100 w 522"/>
                <a:gd name="T31" fmla="*/ 518 h 518"/>
                <a:gd name="T32" fmla="*/ 68 w 522"/>
                <a:gd name="T33" fmla="*/ 512 h 518"/>
                <a:gd name="T34" fmla="*/ 37 w 522"/>
                <a:gd name="T35" fmla="*/ 494 h 518"/>
                <a:gd name="T36" fmla="*/ 11 w 522"/>
                <a:gd name="T37" fmla="*/ 473 h 518"/>
                <a:gd name="T38" fmla="*/ 22 w 522"/>
                <a:gd name="T39" fmla="*/ 452 h 518"/>
                <a:gd name="T40" fmla="*/ 41 w 522"/>
                <a:gd name="T41" fmla="*/ 457 h 518"/>
                <a:gd name="T42" fmla="*/ 60 w 522"/>
                <a:gd name="T43" fmla="*/ 460 h 518"/>
                <a:gd name="T44" fmla="*/ 73 w 522"/>
                <a:gd name="T45" fmla="*/ 469 h 518"/>
                <a:gd name="T46" fmla="*/ 75 w 522"/>
                <a:gd name="T47" fmla="*/ 483 h 518"/>
                <a:gd name="T48" fmla="*/ 88 w 522"/>
                <a:gd name="T49" fmla="*/ 489 h 518"/>
                <a:gd name="T50" fmla="*/ 101 w 522"/>
                <a:gd name="T51" fmla="*/ 482 h 518"/>
                <a:gd name="T52" fmla="*/ 106 w 522"/>
                <a:gd name="T53" fmla="*/ 456 h 518"/>
                <a:gd name="T54" fmla="*/ 111 w 522"/>
                <a:gd name="T55" fmla="*/ 423 h 518"/>
                <a:gd name="T56" fmla="*/ 134 w 522"/>
                <a:gd name="T57" fmla="*/ 393 h 518"/>
                <a:gd name="T58" fmla="*/ 410 w 522"/>
                <a:gd name="T59" fmla="*/ 127 h 518"/>
                <a:gd name="T60" fmla="*/ 433 w 522"/>
                <a:gd name="T61" fmla="*/ 121 h 518"/>
                <a:gd name="T62" fmla="*/ 459 w 522"/>
                <a:gd name="T63" fmla="*/ 122 h 518"/>
                <a:gd name="T64" fmla="*/ 479 w 522"/>
                <a:gd name="T65" fmla="*/ 116 h 518"/>
                <a:gd name="T66" fmla="*/ 490 w 522"/>
                <a:gd name="T67" fmla="*/ 100 h 518"/>
                <a:gd name="T68" fmla="*/ 477 w 522"/>
                <a:gd name="T69" fmla="*/ 96 h 518"/>
                <a:gd name="T70" fmla="*/ 456 w 522"/>
                <a:gd name="T71" fmla="*/ 91 h 518"/>
                <a:gd name="T72" fmla="*/ 440 w 522"/>
                <a:gd name="T73" fmla="*/ 72 h 518"/>
                <a:gd name="T74" fmla="*/ 432 w 522"/>
                <a:gd name="T75" fmla="*/ 36 h 518"/>
                <a:gd name="T76" fmla="*/ 437 w 522"/>
                <a:gd name="T77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2" h="518">
                  <a:moveTo>
                    <a:pt x="437" y="0"/>
                  </a:moveTo>
                  <a:lnTo>
                    <a:pt x="448" y="8"/>
                  </a:lnTo>
                  <a:lnTo>
                    <a:pt x="454" y="20"/>
                  </a:lnTo>
                  <a:lnTo>
                    <a:pt x="454" y="33"/>
                  </a:lnTo>
                  <a:lnTo>
                    <a:pt x="456" y="43"/>
                  </a:lnTo>
                  <a:lnTo>
                    <a:pt x="462" y="53"/>
                  </a:lnTo>
                  <a:lnTo>
                    <a:pt x="473" y="61"/>
                  </a:lnTo>
                  <a:lnTo>
                    <a:pt x="484" y="67"/>
                  </a:lnTo>
                  <a:lnTo>
                    <a:pt x="497" y="75"/>
                  </a:lnTo>
                  <a:lnTo>
                    <a:pt x="509" y="83"/>
                  </a:lnTo>
                  <a:lnTo>
                    <a:pt x="517" y="92"/>
                  </a:lnTo>
                  <a:lnTo>
                    <a:pt x="522" y="102"/>
                  </a:lnTo>
                  <a:lnTo>
                    <a:pt x="520" y="117"/>
                  </a:lnTo>
                  <a:lnTo>
                    <a:pt x="512" y="127"/>
                  </a:lnTo>
                  <a:lnTo>
                    <a:pt x="500" y="135"/>
                  </a:lnTo>
                  <a:lnTo>
                    <a:pt x="480" y="142"/>
                  </a:lnTo>
                  <a:lnTo>
                    <a:pt x="459" y="147"/>
                  </a:lnTo>
                  <a:lnTo>
                    <a:pt x="435" y="156"/>
                  </a:lnTo>
                  <a:lnTo>
                    <a:pt x="412" y="169"/>
                  </a:lnTo>
                  <a:lnTo>
                    <a:pt x="391" y="185"/>
                  </a:lnTo>
                  <a:lnTo>
                    <a:pt x="372" y="203"/>
                  </a:lnTo>
                  <a:lnTo>
                    <a:pt x="353" y="222"/>
                  </a:lnTo>
                  <a:lnTo>
                    <a:pt x="207" y="366"/>
                  </a:lnTo>
                  <a:lnTo>
                    <a:pt x="187" y="385"/>
                  </a:lnTo>
                  <a:lnTo>
                    <a:pt x="169" y="408"/>
                  </a:lnTo>
                  <a:lnTo>
                    <a:pt x="155" y="430"/>
                  </a:lnTo>
                  <a:lnTo>
                    <a:pt x="143" y="455"/>
                  </a:lnTo>
                  <a:lnTo>
                    <a:pt x="138" y="481"/>
                  </a:lnTo>
                  <a:lnTo>
                    <a:pt x="134" y="494"/>
                  </a:lnTo>
                  <a:lnTo>
                    <a:pt x="126" y="506"/>
                  </a:lnTo>
                  <a:lnTo>
                    <a:pt x="114" y="514"/>
                  </a:lnTo>
                  <a:lnTo>
                    <a:pt x="100" y="518"/>
                  </a:lnTo>
                  <a:lnTo>
                    <a:pt x="85" y="518"/>
                  </a:lnTo>
                  <a:lnTo>
                    <a:pt x="68" y="512"/>
                  </a:lnTo>
                  <a:lnTo>
                    <a:pt x="51" y="504"/>
                  </a:lnTo>
                  <a:lnTo>
                    <a:pt x="37" y="494"/>
                  </a:lnTo>
                  <a:lnTo>
                    <a:pt x="22" y="483"/>
                  </a:lnTo>
                  <a:lnTo>
                    <a:pt x="11" y="473"/>
                  </a:lnTo>
                  <a:lnTo>
                    <a:pt x="0" y="463"/>
                  </a:lnTo>
                  <a:lnTo>
                    <a:pt x="22" y="452"/>
                  </a:lnTo>
                  <a:lnTo>
                    <a:pt x="30" y="457"/>
                  </a:lnTo>
                  <a:lnTo>
                    <a:pt x="41" y="457"/>
                  </a:lnTo>
                  <a:lnTo>
                    <a:pt x="52" y="457"/>
                  </a:lnTo>
                  <a:lnTo>
                    <a:pt x="60" y="460"/>
                  </a:lnTo>
                  <a:lnTo>
                    <a:pt x="68" y="463"/>
                  </a:lnTo>
                  <a:lnTo>
                    <a:pt x="73" y="469"/>
                  </a:lnTo>
                  <a:lnTo>
                    <a:pt x="73" y="476"/>
                  </a:lnTo>
                  <a:lnTo>
                    <a:pt x="75" y="483"/>
                  </a:lnTo>
                  <a:lnTo>
                    <a:pt x="80" y="487"/>
                  </a:lnTo>
                  <a:lnTo>
                    <a:pt x="88" y="489"/>
                  </a:lnTo>
                  <a:lnTo>
                    <a:pt x="96" y="487"/>
                  </a:lnTo>
                  <a:lnTo>
                    <a:pt x="101" y="482"/>
                  </a:lnTo>
                  <a:lnTo>
                    <a:pt x="106" y="469"/>
                  </a:lnTo>
                  <a:lnTo>
                    <a:pt x="106" y="456"/>
                  </a:lnTo>
                  <a:lnTo>
                    <a:pt x="106" y="442"/>
                  </a:lnTo>
                  <a:lnTo>
                    <a:pt x="111" y="423"/>
                  </a:lnTo>
                  <a:lnTo>
                    <a:pt x="121" y="408"/>
                  </a:lnTo>
                  <a:lnTo>
                    <a:pt x="134" y="393"/>
                  </a:lnTo>
                  <a:lnTo>
                    <a:pt x="147" y="379"/>
                  </a:lnTo>
                  <a:lnTo>
                    <a:pt x="410" y="127"/>
                  </a:lnTo>
                  <a:lnTo>
                    <a:pt x="420" y="122"/>
                  </a:lnTo>
                  <a:lnTo>
                    <a:pt x="433" y="121"/>
                  </a:lnTo>
                  <a:lnTo>
                    <a:pt x="446" y="121"/>
                  </a:lnTo>
                  <a:lnTo>
                    <a:pt x="459" y="122"/>
                  </a:lnTo>
                  <a:lnTo>
                    <a:pt x="470" y="121"/>
                  </a:lnTo>
                  <a:lnTo>
                    <a:pt x="479" y="116"/>
                  </a:lnTo>
                  <a:lnTo>
                    <a:pt x="487" y="109"/>
                  </a:lnTo>
                  <a:lnTo>
                    <a:pt x="490" y="100"/>
                  </a:lnTo>
                  <a:lnTo>
                    <a:pt x="486" y="92"/>
                  </a:lnTo>
                  <a:lnTo>
                    <a:pt x="477" y="96"/>
                  </a:lnTo>
                  <a:lnTo>
                    <a:pt x="466" y="96"/>
                  </a:lnTo>
                  <a:lnTo>
                    <a:pt x="456" y="91"/>
                  </a:lnTo>
                  <a:lnTo>
                    <a:pt x="446" y="83"/>
                  </a:lnTo>
                  <a:lnTo>
                    <a:pt x="440" y="72"/>
                  </a:lnTo>
                  <a:lnTo>
                    <a:pt x="435" y="54"/>
                  </a:lnTo>
                  <a:lnTo>
                    <a:pt x="432" y="36"/>
                  </a:lnTo>
                  <a:lnTo>
                    <a:pt x="429" y="16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59"/>
            <p:cNvSpPr>
              <a:spLocks noEditPoints="1"/>
            </p:cNvSpPr>
            <p:nvPr/>
          </p:nvSpPr>
          <p:spPr bwMode="auto">
            <a:xfrm>
              <a:off x="15501938" y="6669088"/>
              <a:ext cx="180975" cy="288925"/>
            </a:xfrm>
            <a:custGeom>
              <a:avLst/>
              <a:gdLst>
                <a:gd name="T0" fmla="*/ 82 w 114"/>
                <a:gd name="T1" fmla="*/ 69 h 182"/>
                <a:gd name="T2" fmla="*/ 69 w 114"/>
                <a:gd name="T3" fmla="*/ 81 h 182"/>
                <a:gd name="T4" fmla="*/ 59 w 114"/>
                <a:gd name="T5" fmla="*/ 94 h 182"/>
                <a:gd name="T6" fmla="*/ 53 w 114"/>
                <a:gd name="T7" fmla="*/ 111 h 182"/>
                <a:gd name="T8" fmla="*/ 52 w 114"/>
                <a:gd name="T9" fmla="*/ 128 h 182"/>
                <a:gd name="T10" fmla="*/ 68 w 114"/>
                <a:gd name="T11" fmla="*/ 111 h 182"/>
                <a:gd name="T12" fmla="*/ 77 w 114"/>
                <a:gd name="T13" fmla="*/ 91 h 182"/>
                <a:gd name="T14" fmla="*/ 82 w 114"/>
                <a:gd name="T15" fmla="*/ 69 h 182"/>
                <a:gd name="T16" fmla="*/ 40 w 114"/>
                <a:gd name="T17" fmla="*/ 0 h 182"/>
                <a:gd name="T18" fmla="*/ 52 w 114"/>
                <a:gd name="T19" fmla="*/ 9 h 182"/>
                <a:gd name="T20" fmla="*/ 65 w 114"/>
                <a:gd name="T21" fmla="*/ 19 h 182"/>
                <a:gd name="T22" fmla="*/ 78 w 114"/>
                <a:gd name="T23" fmla="*/ 26 h 182"/>
                <a:gd name="T24" fmla="*/ 93 w 114"/>
                <a:gd name="T25" fmla="*/ 30 h 182"/>
                <a:gd name="T26" fmla="*/ 101 w 114"/>
                <a:gd name="T27" fmla="*/ 32 h 182"/>
                <a:gd name="T28" fmla="*/ 107 w 114"/>
                <a:gd name="T29" fmla="*/ 38 h 182"/>
                <a:gd name="T30" fmla="*/ 112 w 114"/>
                <a:gd name="T31" fmla="*/ 45 h 182"/>
                <a:gd name="T32" fmla="*/ 114 w 114"/>
                <a:gd name="T33" fmla="*/ 55 h 182"/>
                <a:gd name="T34" fmla="*/ 111 w 114"/>
                <a:gd name="T35" fmla="*/ 73 h 182"/>
                <a:gd name="T36" fmla="*/ 103 w 114"/>
                <a:gd name="T37" fmla="*/ 89 h 182"/>
                <a:gd name="T38" fmla="*/ 69 w 114"/>
                <a:gd name="T39" fmla="*/ 154 h 182"/>
                <a:gd name="T40" fmla="*/ 63 w 114"/>
                <a:gd name="T41" fmla="*/ 167 h 182"/>
                <a:gd name="T42" fmla="*/ 52 w 114"/>
                <a:gd name="T43" fmla="*/ 178 h 182"/>
                <a:gd name="T44" fmla="*/ 43 w 114"/>
                <a:gd name="T45" fmla="*/ 182 h 182"/>
                <a:gd name="T46" fmla="*/ 34 w 114"/>
                <a:gd name="T47" fmla="*/ 182 h 182"/>
                <a:gd name="T48" fmla="*/ 25 w 114"/>
                <a:gd name="T49" fmla="*/ 176 h 182"/>
                <a:gd name="T50" fmla="*/ 21 w 114"/>
                <a:gd name="T51" fmla="*/ 169 h 182"/>
                <a:gd name="T52" fmla="*/ 21 w 114"/>
                <a:gd name="T53" fmla="*/ 159 h 182"/>
                <a:gd name="T54" fmla="*/ 22 w 114"/>
                <a:gd name="T55" fmla="*/ 149 h 182"/>
                <a:gd name="T56" fmla="*/ 23 w 114"/>
                <a:gd name="T57" fmla="*/ 138 h 182"/>
                <a:gd name="T58" fmla="*/ 22 w 114"/>
                <a:gd name="T59" fmla="*/ 129 h 182"/>
                <a:gd name="T60" fmla="*/ 18 w 114"/>
                <a:gd name="T61" fmla="*/ 121 h 182"/>
                <a:gd name="T62" fmla="*/ 16 w 114"/>
                <a:gd name="T63" fmla="*/ 125 h 182"/>
                <a:gd name="T64" fmla="*/ 0 w 114"/>
                <a:gd name="T65" fmla="*/ 114 h 182"/>
                <a:gd name="T66" fmla="*/ 38 w 114"/>
                <a:gd name="T67" fmla="*/ 61 h 182"/>
                <a:gd name="T68" fmla="*/ 42 w 114"/>
                <a:gd name="T69" fmla="*/ 53 h 182"/>
                <a:gd name="T70" fmla="*/ 43 w 114"/>
                <a:gd name="T71" fmla="*/ 44 h 182"/>
                <a:gd name="T72" fmla="*/ 40 w 114"/>
                <a:gd name="T73" fmla="*/ 36 h 182"/>
                <a:gd name="T74" fmla="*/ 33 w 114"/>
                <a:gd name="T75" fmla="*/ 45 h 182"/>
                <a:gd name="T76" fmla="*/ 14 w 114"/>
                <a:gd name="T77" fmla="*/ 35 h 182"/>
                <a:gd name="T78" fmla="*/ 22 w 114"/>
                <a:gd name="T79" fmla="*/ 24 h 182"/>
                <a:gd name="T80" fmla="*/ 29 w 114"/>
                <a:gd name="T81" fmla="*/ 15 h 182"/>
                <a:gd name="T82" fmla="*/ 40 w 114"/>
                <a:gd name="T8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" h="182">
                  <a:moveTo>
                    <a:pt x="82" y="69"/>
                  </a:moveTo>
                  <a:lnTo>
                    <a:pt x="69" y="81"/>
                  </a:lnTo>
                  <a:lnTo>
                    <a:pt x="59" y="94"/>
                  </a:lnTo>
                  <a:lnTo>
                    <a:pt x="53" y="111"/>
                  </a:lnTo>
                  <a:lnTo>
                    <a:pt x="52" y="128"/>
                  </a:lnTo>
                  <a:lnTo>
                    <a:pt x="68" y="111"/>
                  </a:lnTo>
                  <a:lnTo>
                    <a:pt x="77" y="91"/>
                  </a:lnTo>
                  <a:lnTo>
                    <a:pt x="82" y="69"/>
                  </a:lnTo>
                  <a:close/>
                  <a:moveTo>
                    <a:pt x="40" y="0"/>
                  </a:moveTo>
                  <a:lnTo>
                    <a:pt x="52" y="9"/>
                  </a:lnTo>
                  <a:lnTo>
                    <a:pt x="65" y="19"/>
                  </a:lnTo>
                  <a:lnTo>
                    <a:pt x="78" y="26"/>
                  </a:lnTo>
                  <a:lnTo>
                    <a:pt x="93" y="30"/>
                  </a:lnTo>
                  <a:lnTo>
                    <a:pt x="101" y="32"/>
                  </a:lnTo>
                  <a:lnTo>
                    <a:pt x="107" y="38"/>
                  </a:lnTo>
                  <a:lnTo>
                    <a:pt x="112" y="45"/>
                  </a:lnTo>
                  <a:lnTo>
                    <a:pt x="114" y="55"/>
                  </a:lnTo>
                  <a:lnTo>
                    <a:pt x="111" y="73"/>
                  </a:lnTo>
                  <a:lnTo>
                    <a:pt x="103" y="89"/>
                  </a:lnTo>
                  <a:lnTo>
                    <a:pt x="69" y="154"/>
                  </a:lnTo>
                  <a:lnTo>
                    <a:pt x="63" y="167"/>
                  </a:lnTo>
                  <a:lnTo>
                    <a:pt x="52" y="178"/>
                  </a:lnTo>
                  <a:lnTo>
                    <a:pt x="43" y="182"/>
                  </a:lnTo>
                  <a:lnTo>
                    <a:pt x="34" y="182"/>
                  </a:lnTo>
                  <a:lnTo>
                    <a:pt x="25" y="176"/>
                  </a:lnTo>
                  <a:lnTo>
                    <a:pt x="21" y="169"/>
                  </a:lnTo>
                  <a:lnTo>
                    <a:pt x="21" y="159"/>
                  </a:lnTo>
                  <a:lnTo>
                    <a:pt x="22" y="149"/>
                  </a:lnTo>
                  <a:lnTo>
                    <a:pt x="23" y="138"/>
                  </a:lnTo>
                  <a:lnTo>
                    <a:pt x="22" y="129"/>
                  </a:lnTo>
                  <a:lnTo>
                    <a:pt x="18" y="121"/>
                  </a:lnTo>
                  <a:lnTo>
                    <a:pt x="16" y="125"/>
                  </a:lnTo>
                  <a:lnTo>
                    <a:pt x="0" y="114"/>
                  </a:lnTo>
                  <a:lnTo>
                    <a:pt x="38" y="61"/>
                  </a:lnTo>
                  <a:lnTo>
                    <a:pt x="42" y="53"/>
                  </a:lnTo>
                  <a:lnTo>
                    <a:pt x="43" y="44"/>
                  </a:lnTo>
                  <a:lnTo>
                    <a:pt x="40" y="36"/>
                  </a:lnTo>
                  <a:lnTo>
                    <a:pt x="33" y="45"/>
                  </a:lnTo>
                  <a:lnTo>
                    <a:pt x="14" y="35"/>
                  </a:lnTo>
                  <a:lnTo>
                    <a:pt x="22" y="24"/>
                  </a:lnTo>
                  <a:lnTo>
                    <a:pt x="29" y="15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60"/>
            <p:cNvSpPr>
              <a:spLocks/>
            </p:cNvSpPr>
            <p:nvPr/>
          </p:nvSpPr>
          <p:spPr bwMode="auto">
            <a:xfrm>
              <a:off x="14982825" y="5719763"/>
              <a:ext cx="708025" cy="858838"/>
            </a:xfrm>
            <a:custGeom>
              <a:avLst/>
              <a:gdLst>
                <a:gd name="T0" fmla="*/ 120 w 446"/>
                <a:gd name="T1" fmla="*/ 23 h 541"/>
                <a:gd name="T2" fmla="*/ 113 w 446"/>
                <a:gd name="T3" fmla="*/ 25 h 541"/>
                <a:gd name="T4" fmla="*/ 100 w 446"/>
                <a:gd name="T5" fmla="*/ 46 h 541"/>
                <a:gd name="T6" fmla="*/ 69 w 446"/>
                <a:gd name="T7" fmla="*/ 72 h 541"/>
                <a:gd name="T8" fmla="*/ 30 w 446"/>
                <a:gd name="T9" fmla="*/ 84 h 541"/>
                <a:gd name="T10" fmla="*/ 35 w 446"/>
                <a:gd name="T11" fmla="*/ 103 h 541"/>
                <a:gd name="T12" fmla="*/ 51 w 446"/>
                <a:gd name="T13" fmla="*/ 104 h 541"/>
                <a:gd name="T14" fmla="*/ 70 w 446"/>
                <a:gd name="T15" fmla="*/ 107 h 541"/>
                <a:gd name="T16" fmla="*/ 89 w 446"/>
                <a:gd name="T17" fmla="*/ 121 h 541"/>
                <a:gd name="T18" fmla="*/ 301 w 446"/>
                <a:gd name="T19" fmla="*/ 421 h 541"/>
                <a:gd name="T20" fmla="*/ 315 w 446"/>
                <a:gd name="T21" fmla="*/ 448 h 541"/>
                <a:gd name="T22" fmla="*/ 316 w 446"/>
                <a:gd name="T23" fmla="*/ 475 h 541"/>
                <a:gd name="T24" fmla="*/ 314 w 446"/>
                <a:gd name="T25" fmla="*/ 497 h 541"/>
                <a:gd name="T26" fmla="*/ 322 w 446"/>
                <a:gd name="T27" fmla="*/ 514 h 541"/>
                <a:gd name="T28" fmla="*/ 337 w 446"/>
                <a:gd name="T29" fmla="*/ 505 h 541"/>
                <a:gd name="T30" fmla="*/ 348 w 446"/>
                <a:gd name="T31" fmla="*/ 485 h 541"/>
                <a:gd name="T32" fmla="*/ 360 w 446"/>
                <a:gd name="T33" fmla="*/ 471 h 541"/>
                <a:gd name="T34" fmla="*/ 386 w 446"/>
                <a:gd name="T35" fmla="*/ 468 h 541"/>
                <a:gd name="T36" fmla="*/ 412 w 446"/>
                <a:gd name="T37" fmla="*/ 450 h 541"/>
                <a:gd name="T38" fmla="*/ 417 w 446"/>
                <a:gd name="T39" fmla="*/ 431 h 541"/>
                <a:gd name="T40" fmla="*/ 412 w 446"/>
                <a:gd name="T41" fmla="*/ 426 h 541"/>
                <a:gd name="T42" fmla="*/ 404 w 446"/>
                <a:gd name="T43" fmla="*/ 426 h 541"/>
                <a:gd name="T44" fmla="*/ 390 w 446"/>
                <a:gd name="T45" fmla="*/ 430 h 541"/>
                <a:gd name="T46" fmla="*/ 369 w 446"/>
                <a:gd name="T47" fmla="*/ 427 h 541"/>
                <a:gd name="T48" fmla="*/ 354 w 446"/>
                <a:gd name="T49" fmla="*/ 413 h 541"/>
                <a:gd name="T50" fmla="*/ 123 w 446"/>
                <a:gd name="T51" fmla="*/ 97 h 541"/>
                <a:gd name="T52" fmla="*/ 120 w 446"/>
                <a:gd name="T53" fmla="*/ 76 h 541"/>
                <a:gd name="T54" fmla="*/ 128 w 446"/>
                <a:gd name="T55" fmla="*/ 58 h 541"/>
                <a:gd name="T56" fmla="*/ 149 w 446"/>
                <a:gd name="T57" fmla="*/ 74 h 541"/>
                <a:gd name="T58" fmla="*/ 155 w 446"/>
                <a:gd name="T59" fmla="*/ 93 h 541"/>
                <a:gd name="T60" fmla="*/ 352 w 446"/>
                <a:gd name="T61" fmla="*/ 363 h 541"/>
                <a:gd name="T62" fmla="*/ 373 w 446"/>
                <a:gd name="T63" fmla="*/ 387 h 541"/>
                <a:gd name="T64" fmla="*/ 397 w 446"/>
                <a:gd name="T65" fmla="*/ 400 h 541"/>
                <a:gd name="T66" fmla="*/ 424 w 446"/>
                <a:gd name="T67" fmla="*/ 399 h 541"/>
                <a:gd name="T68" fmla="*/ 442 w 446"/>
                <a:gd name="T69" fmla="*/ 417 h 541"/>
                <a:gd name="T70" fmla="*/ 445 w 446"/>
                <a:gd name="T71" fmla="*/ 443 h 541"/>
                <a:gd name="T72" fmla="*/ 426 w 446"/>
                <a:gd name="T73" fmla="*/ 471 h 541"/>
                <a:gd name="T74" fmla="*/ 399 w 446"/>
                <a:gd name="T75" fmla="*/ 490 h 541"/>
                <a:gd name="T76" fmla="*/ 369 w 446"/>
                <a:gd name="T77" fmla="*/ 507 h 541"/>
                <a:gd name="T78" fmla="*/ 345 w 446"/>
                <a:gd name="T79" fmla="*/ 531 h 541"/>
                <a:gd name="T80" fmla="*/ 329 w 446"/>
                <a:gd name="T81" fmla="*/ 541 h 541"/>
                <a:gd name="T82" fmla="*/ 308 w 446"/>
                <a:gd name="T83" fmla="*/ 537 h 541"/>
                <a:gd name="T84" fmla="*/ 293 w 446"/>
                <a:gd name="T85" fmla="*/ 515 h 541"/>
                <a:gd name="T86" fmla="*/ 286 w 446"/>
                <a:gd name="T87" fmla="*/ 481 h 541"/>
                <a:gd name="T88" fmla="*/ 282 w 446"/>
                <a:gd name="T89" fmla="*/ 447 h 541"/>
                <a:gd name="T90" fmla="*/ 74 w 446"/>
                <a:gd name="T91" fmla="*/ 154 h 541"/>
                <a:gd name="T92" fmla="*/ 61 w 446"/>
                <a:gd name="T93" fmla="*/ 139 h 541"/>
                <a:gd name="T94" fmla="*/ 38 w 446"/>
                <a:gd name="T95" fmla="*/ 134 h 541"/>
                <a:gd name="T96" fmla="*/ 13 w 446"/>
                <a:gd name="T97" fmla="*/ 121 h 541"/>
                <a:gd name="T98" fmla="*/ 0 w 446"/>
                <a:gd name="T99" fmla="*/ 96 h 541"/>
                <a:gd name="T100" fmla="*/ 6 w 446"/>
                <a:gd name="T101" fmla="*/ 70 h 541"/>
                <a:gd name="T102" fmla="*/ 30 w 446"/>
                <a:gd name="T103" fmla="*/ 54 h 541"/>
                <a:gd name="T104" fmla="*/ 55 w 446"/>
                <a:gd name="T105" fmla="*/ 57 h 541"/>
                <a:gd name="T106" fmla="*/ 76 w 446"/>
                <a:gd name="T107" fmla="*/ 42 h 541"/>
                <a:gd name="T108" fmla="*/ 89 w 446"/>
                <a:gd name="T109" fmla="*/ 20 h 541"/>
                <a:gd name="T110" fmla="*/ 107 w 446"/>
                <a:gd name="T111" fmla="*/ 4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6" h="541">
                  <a:moveTo>
                    <a:pt x="119" y="0"/>
                  </a:moveTo>
                  <a:lnTo>
                    <a:pt x="120" y="23"/>
                  </a:lnTo>
                  <a:lnTo>
                    <a:pt x="116" y="24"/>
                  </a:lnTo>
                  <a:lnTo>
                    <a:pt x="113" y="25"/>
                  </a:lnTo>
                  <a:lnTo>
                    <a:pt x="111" y="28"/>
                  </a:lnTo>
                  <a:lnTo>
                    <a:pt x="100" y="46"/>
                  </a:lnTo>
                  <a:lnTo>
                    <a:pt x="86" y="61"/>
                  </a:lnTo>
                  <a:lnTo>
                    <a:pt x="69" y="72"/>
                  </a:lnTo>
                  <a:lnTo>
                    <a:pt x="51" y="82"/>
                  </a:lnTo>
                  <a:lnTo>
                    <a:pt x="30" y="84"/>
                  </a:lnTo>
                  <a:lnTo>
                    <a:pt x="31" y="93"/>
                  </a:lnTo>
                  <a:lnTo>
                    <a:pt x="35" y="103"/>
                  </a:lnTo>
                  <a:lnTo>
                    <a:pt x="42" y="109"/>
                  </a:lnTo>
                  <a:lnTo>
                    <a:pt x="51" y="104"/>
                  </a:lnTo>
                  <a:lnTo>
                    <a:pt x="60" y="103"/>
                  </a:lnTo>
                  <a:lnTo>
                    <a:pt x="70" y="107"/>
                  </a:lnTo>
                  <a:lnTo>
                    <a:pt x="79" y="113"/>
                  </a:lnTo>
                  <a:lnTo>
                    <a:pt x="89" y="121"/>
                  </a:lnTo>
                  <a:lnTo>
                    <a:pt x="96" y="130"/>
                  </a:lnTo>
                  <a:lnTo>
                    <a:pt x="301" y="421"/>
                  </a:lnTo>
                  <a:lnTo>
                    <a:pt x="308" y="434"/>
                  </a:lnTo>
                  <a:lnTo>
                    <a:pt x="315" y="448"/>
                  </a:lnTo>
                  <a:lnTo>
                    <a:pt x="318" y="464"/>
                  </a:lnTo>
                  <a:lnTo>
                    <a:pt x="316" y="475"/>
                  </a:lnTo>
                  <a:lnTo>
                    <a:pt x="315" y="486"/>
                  </a:lnTo>
                  <a:lnTo>
                    <a:pt x="314" y="497"/>
                  </a:lnTo>
                  <a:lnTo>
                    <a:pt x="315" y="506"/>
                  </a:lnTo>
                  <a:lnTo>
                    <a:pt x="322" y="514"/>
                  </a:lnTo>
                  <a:lnTo>
                    <a:pt x="329" y="511"/>
                  </a:lnTo>
                  <a:lnTo>
                    <a:pt x="337" y="505"/>
                  </a:lnTo>
                  <a:lnTo>
                    <a:pt x="343" y="495"/>
                  </a:lnTo>
                  <a:lnTo>
                    <a:pt x="348" y="485"/>
                  </a:lnTo>
                  <a:lnTo>
                    <a:pt x="353" y="476"/>
                  </a:lnTo>
                  <a:lnTo>
                    <a:pt x="360" y="471"/>
                  </a:lnTo>
                  <a:lnTo>
                    <a:pt x="369" y="469"/>
                  </a:lnTo>
                  <a:lnTo>
                    <a:pt x="386" y="468"/>
                  </a:lnTo>
                  <a:lnTo>
                    <a:pt x="400" y="461"/>
                  </a:lnTo>
                  <a:lnTo>
                    <a:pt x="412" y="450"/>
                  </a:lnTo>
                  <a:lnTo>
                    <a:pt x="420" y="434"/>
                  </a:lnTo>
                  <a:lnTo>
                    <a:pt x="417" y="431"/>
                  </a:lnTo>
                  <a:lnTo>
                    <a:pt x="416" y="429"/>
                  </a:lnTo>
                  <a:lnTo>
                    <a:pt x="412" y="426"/>
                  </a:lnTo>
                  <a:lnTo>
                    <a:pt x="408" y="426"/>
                  </a:lnTo>
                  <a:lnTo>
                    <a:pt x="404" y="426"/>
                  </a:lnTo>
                  <a:lnTo>
                    <a:pt x="400" y="426"/>
                  </a:lnTo>
                  <a:lnTo>
                    <a:pt x="390" y="430"/>
                  </a:lnTo>
                  <a:lnTo>
                    <a:pt x="378" y="431"/>
                  </a:lnTo>
                  <a:lnTo>
                    <a:pt x="369" y="427"/>
                  </a:lnTo>
                  <a:lnTo>
                    <a:pt x="361" y="421"/>
                  </a:lnTo>
                  <a:lnTo>
                    <a:pt x="354" y="413"/>
                  </a:lnTo>
                  <a:lnTo>
                    <a:pt x="129" y="108"/>
                  </a:lnTo>
                  <a:lnTo>
                    <a:pt x="123" y="97"/>
                  </a:lnTo>
                  <a:lnTo>
                    <a:pt x="119" y="86"/>
                  </a:lnTo>
                  <a:lnTo>
                    <a:pt x="120" y="76"/>
                  </a:lnTo>
                  <a:lnTo>
                    <a:pt x="124" y="67"/>
                  </a:lnTo>
                  <a:lnTo>
                    <a:pt x="128" y="58"/>
                  </a:lnTo>
                  <a:lnTo>
                    <a:pt x="151" y="66"/>
                  </a:lnTo>
                  <a:lnTo>
                    <a:pt x="149" y="74"/>
                  </a:lnTo>
                  <a:lnTo>
                    <a:pt x="151" y="84"/>
                  </a:lnTo>
                  <a:lnTo>
                    <a:pt x="155" y="93"/>
                  </a:lnTo>
                  <a:lnTo>
                    <a:pt x="161" y="103"/>
                  </a:lnTo>
                  <a:lnTo>
                    <a:pt x="352" y="363"/>
                  </a:lnTo>
                  <a:lnTo>
                    <a:pt x="362" y="375"/>
                  </a:lnTo>
                  <a:lnTo>
                    <a:pt x="373" y="387"/>
                  </a:lnTo>
                  <a:lnTo>
                    <a:pt x="384" y="395"/>
                  </a:lnTo>
                  <a:lnTo>
                    <a:pt x="397" y="400"/>
                  </a:lnTo>
                  <a:lnTo>
                    <a:pt x="411" y="399"/>
                  </a:lnTo>
                  <a:lnTo>
                    <a:pt x="424" y="399"/>
                  </a:lnTo>
                  <a:lnTo>
                    <a:pt x="434" y="405"/>
                  </a:lnTo>
                  <a:lnTo>
                    <a:pt x="442" y="417"/>
                  </a:lnTo>
                  <a:lnTo>
                    <a:pt x="446" y="430"/>
                  </a:lnTo>
                  <a:lnTo>
                    <a:pt x="445" y="443"/>
                  </a:lnTo>
                  <a:lnTo>
                    <a:pt x="438" y="457"/>
                  </a:lnTo>
                  <a:lnTo>
                    <a:pt x="426" y="471"/>
                  </a:lnTo>
                  <a:lnTo>
                    <a:pt x="413" y="481"/>
                  </a:lnTo>
                  <a:lnTo>
                    <a:pt x="399" y="490"/>
                  </a:lnTo>
                  <a:lnTo>
                    <a:pt x="383" y="498"/>
                  </a:lnTo>
                  <a:lnTo>
                    <a:pt x="369" y="507"/>
                  </a:lnTo>
                  <a:lnTo>
                    <a:pt x="356" y="518"/>
                  </a:lnTo>
                  <a:lnTo>
                    <a:pt x="345" y="531"/>
                  </a:lnTo>
                  <a:lnTo>
                    <a:pt x="339" y="539"/>
                  </a:lnTo>
                  <a:lnTo>
                    <a:pt x="329" y="541"/>
                  </a:lnTo>
                  <a:lnTo>
                    <a:pt x="319" y="541"/>
                  </a:lnTo>
                  <a:lnTo>
                    <a:pt x="308" y="537"/>
                  </a:lnTo>
                  <a:lnTo>
                    <a:pt x="301" y="531"/>
                  </a:lnTo>
                  <a:lnTo>
                    <a:pt x="293" y="515"/>
                  </a:lnTo>
                  <a:lnTo>
                    <a:pt x="288" y="499"/>
                  </a:lnTo>
                  <a:lnTo>
                    <a:pt x="286" y="481"/>
                  </a:lnTo>
                  <a:lnTo>
                    <a:pt x="285" y="464"/>
                  </a:lnTo>
                  <a:lnTo>
                    <a:pt x="282" y="447"/>
                  </a:lnTo>
                  <a:lnTo>
                    <a:pt x="274" y="431"/>
                  </a:lnTo>
                  <a:lnTo>
                    <a:pt x="74" y="154"/>
                  </a:lnTo>
                  <a:lnTo>
                    <a:pt x="68" y="146"/>
                  </a:lnTo>
                  <a:lnTo>
                    <a:pt x="61" y="139"/>
                  </a:lnTo>
                  <a:lnTo>
                    <a:pt x="52" y="137"/>
                  </a:lnTo>
                  <a:lnTo>
                    <a:pt x="38" y="134"/>
                  </a:lnTo>
                  <a:lnTo>
                    <a:pt x="24" y="129"/>
                  </a:lnTo>
                  <a:lnTo>
                    <a:pt x="13" y="121"/>
                  </a:lnTo>
                  <a:lnTo>
                    <a:pt x="5" y="110"/>
                  </a:lnTo>
                  <a:lnTo>
                    <a:pt x="0" y="96"/>
                  </a:lnTo>
                  <a:lnTo>
                    <a:pt x="0" y="83"/>
                  </a:lnTo>
                  <a:lnTo>
                    <a:pt x="6" y="70"/>
                  </a:lnTo>
                  <a:lnTo>
                    <a:pt x="17" y="59"/>
                  </a:lnTo>
                  <a:lnTo>
                    <a:pt x="30" y="54"/>
                  </a:lnTo>
                  <a:lnTo>
                    <a:pt x="43" y="57"/>
                  </a:lnTo>
                  <a:lnTo>
                    <a:pt x="55" y="57"/>
                  </a:lnTo>
                  <a:lnTo>
                    <a:pt x="66" y="52"/>
                  </a:lnTo>
                  <a:lnTo>
                    <a:pt x="76" y="42"/>
                  </a:lnTo>
                  <a:lnTo>
                    <a:pt x="82" y="31"/>
                  </a:lnTo>
                  <a:lnTo>
                    <a:pt x="89" y="20"/>
                  </a:lnTo>
                  <a:lnTo>
                    <a:pt x="96" y="11"/>
                  </a:lnTo>
                  <a:lnTo>
                    <a:pt x="107" y="4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61"/>
            <p:cNvSpPr>
              <a:spLocks/>
            </p:cNvSpPr>
            <p:nvPr/>
          </p:nvSpPr>
          <p:spPr bwMode="auto">
            <a:xfrm>
              <a:off x="15678150" y="4684713"/>
              <a:ext cx="68263" cy="74613"/>
            </a:xfrm>
            <a:custGeom>
              <a:avLst/>
              <a:gdLst>
                <a:gd name="T0" fmla="*/ 30 w 43"/>
                <a:gd name="T1" fmla="*/ 0 h 47"/>
                <a:gd name="T2" fmla="*/ 37 w 43"/>
                <a:gd name="T3" fmla="*/ 2 h 47"/>
                <a:gd name="T4" fmla="*/ 43 w 43"/>
                <a:gd name="T5" fmla="*/ 4 h 47"/>
                <a:gd name="T6" fmla="*/ 35 w 43"/>
                <a:gd name="T7" fmla="*/ 20 h 47"/>
                <a:gd name="T8" fmla="*/ 28 w 43"/>
                <a:gd name="T9" fmla="*/ 27 h 47"/>
                <a:gd name="T10" fmla="*/ 24 w 43"/>
                <a:gd name="T11" fmla="*/ 36 h 47"/>
                <a:gd name="T12" fmla="*/ 24 w 43"/>
                <a:gd name="T13" fmla="*/ 47 h 47"/>
                <a:gd name="T14" fmla="*/ 0 w 43"/>
                <a:gd name="T15" fmla="*/ 46 h 47"/>
                <a:gd name="T16" fmla="*/ 0 w 43"/>
                <a:gd name="T17" fmla="*/ 38 h 47"/>
                <a:gd name="T18" fmla="*/ 0 w 43"/>
                <a:gd name="T19" fmla="*/ 24 h 47"/>
                <a:gd name="T20" fmla="*/ 7 w 43"/>
                <a:gd name="T21" fmla="*/ 12 h 47"/>
                <a:gd name="T22" fmla="*/ 17 w 43"/>
                <a:gd name="T23" fmla="*/ 4 h 47"/>
                <a:gd name="T24" fmla="*/ 30 w 43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7">
                  <a:moveTo>
                    <a:pt x="30" y="0"/>
                  </a:moveTo>
                  <a:lnTo>
                    <a:pt x="37" y="2"/>
                  </a:lnTo>
                  <a:lnTo>
                    <a:pt x="43" y="4"/>
                  </a:lnTo>
                  <a:lnTo>
                    <a:pt x="35" y="20"/>
                  </a:lnTo>
                  <a:lnTo>
                    <a:pt x="28" y="27"/>
                  </a:lnTo>
                  <a:lnTo>
                    <a:pt x="24" y="36"/>
                  </a:lnTo>
                  <a:lnTo>
                    <a:pt x="24" y="47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7" y="12"/>
                  </a:lnTo>
                  <a:lnTo>
                    <a:pt x="17" y="4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62"/>
            <p:cNvSpPr>
              <a:spLocks/>
            </p:cNvSpPr>
            <p:nvPr/>
          </p:nvSpPr>
          <p:spPr bwMode="auto">
            <a:xfrm>
              <a:off x="15454313" y="6975475"/>
              <a:ext cx="103188" cy="152400"/>
            </a:xfrm>
            <a:custGeom>
              <a:avLst/>
              <a:gdLst>
                <a:gd name="T0" fmla="*/ 40 w 65"/>
                <a:gd name="T1" fmla="*/ 0 h 96"/>
                <a:gd name="T2" fmla="*/ 44 w 65"/>
                <a:gd name="T3" fmla="*/ 2 h 96"/>
                <a:gd name="T4" fmla="*/ 53 w 65"/>
                <a:gd name="T5" fmla="*/ 6 h 96"/>
                <a:gd name="T6" fmla="*/ 60 w 65"/>
                <a:gd name="T7" fmla="*/ 14 h 96"/>
                <a:gd name="T8" fmla="*/ 64 w 65"/>
                <a:gd name="T9" fmla="*/ 23 h 96"/>
                <a:gd name="T10" fmla="*/ 65 w 65"/>
                <a:gd name="T11" fmla="*/ 33 h 96"/>
                <a:gd name="T12" fmla="*/ 63 w 65"/>
                <a:gd name="T13" fmla="*/ 46 h 96"/>
                <a:gd name="T14" fmla="*/ 57 w 65"/>
                <a:gd name="T15" fmla="*/ 58 h 96"/>
                <a:gd name="T16" fmla="*/ 51 w 65"/>
                <a:gd name="T17" fmla="*/ 71 h 96"/>
                <a:gd name="T18" fmla="*/ 43 w 65"/>
                <a:gd name="T19" fmla="*/ 83 h 96"/>
                <a:gd name="T20" fmla="*/ 31 w 65"/>
                <a:gd name="T21" fmla="*/ 93 h 96"/>
                <a:gd name="T22" fmla="*/ 22 w 65"/>
                <a:gd name="T23" fmla="*/ 96 h 96"/>
                <a:gd name="T24" fmla="*/ 11 w 65"/>
                <a:gd name="T25" fmla="*/ 95 h 96"/>
                <a:gd name="T26" fmla="*/ 4 w 65"/>
                <a:gd name="T27" fmla="*/ 89 h 96"/>
                <a:gd name="T28" fmla="*/ 0 w 65"/>
                <a:gd name="T29" fmla="*/ 80 h 96"/>
                <a:gd name="T30" fmla="*/ 1 w 65"/>
                <a:gd name="T31" fmla="*/ 70 h 96"/>
                <a:gd name="T32" fmla="*/ 4 w 65"/>
                <a:gd name="T33" fmla="*/ 59 h 96"/>
                <a:gd name="T34" fmla="*/ 14 w 65"/>
                <a:gd name="T35" fmla="*/ 34 h 96"/>
                <a:gd name="T36" fmla="*/ 27 w 65"/>
                <a:gd name="T37" fmla="*/ 10 h 96"/>
                <a:gd name="T38" fmla="*/ 30 w 65"/>
                <a:gd name="T39" fmla="*/ 7 h 96"/>
                <a:gd name="T40" fmla="*/ 32 w 65"/>
                <a:gd name="T41" fmla="*/ 3 h 96"/>
                <a:gd name="T42" fmla="*/ 36 w 65"/>
                <a:gd name="T43" fmla="*/ 2 h 96"/>
                <a:gd name="T44" fmla="*/ 40 w 65"/>
                <a:gd name="T4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96">
                  <a:moveTo>
                    <a:pt x="40" y="0"/>
                  </a:moveTo>
                  <a:lnTo>
                    <a:pt x="44" y="2"/>
                  </a:lnTo>
                  <a:lnTo>
                    <a:pt x="53" y="6"/>
                  </a:lnTo>
                  <a:lnTo>
                    <a:pt x="60" y="14"/>
                  </a:lnTo>
                  <a:lnTo>
                    <a:pt x="64" y="23"/>
                  </a:lnTo>
                  <a:lnTo>
                    <a:pt x="65" y="33"/>
                  </a:lnTo>
                  <a:lnTo>
                    <a:pt x="63" y="46"/>
                  </a:lnTo>
                  <a:lnTo>
                    <a:pt x="57" y="58"/>
                  </a:lnTo>
                  <a:lnTo>
                    <a:pt x="51" y="71"/>
                  </a:lnTo>
                  <a:lnTo>
                    <a:pt x="43" y="83"/>
                  </a:lnTo>
                  <a:lnTo>
                    <a:pt x="31" y="93"/>
                  </a:lnTo>
                  <a:lnTo>
                    <a:pt x="22" y="96"/>
                  </a:lnTo>
                  <a:lnTo>
                    <a:pt x="11" y="95"/>
                  </a:lnTo>
                  <a:lnTo>
                    <a:pt x="4" y="89"/>
                  </a:lnTo>
                  <a:lnTo>
                    <a:pt x="0" y="80"/>
                  </a:lnTo>
                  <a:lnTo>
                    <a:pt x="1" y="70"/>
                  </a:lnTo>
                  <a:lnTo>
                    <a:pt x="4" y="59"/>
                  </a:lnTo>
                  <a:lnTo>
                    <a:pt x="14" y="34"/>
                  </a:lnTo>
                  <a:lnTo>
                    <a:pt x="27" y="10"/>
                  </a:lnTo>
                  <a:lnTo>
                    <a:pt x="30" y="7"/>
                  </a:lnTo>
                  <a:lnTo>
                    <a:pt x="32" y="3"/>
                  </a:lnTo>
                  <a:lnTo>
                    <a:pt x="36" y="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63"/>
            <p:cNvSpPr>
              <a:spLocks/>
            </p:cNvSpPr>
            <p:nvPr/>
          </p:nvSpPr>
          <p:spPr bwMode="auto">
            <a:xfrm>
              <a:off x="15033625" y="4757738"/>
              <a:ext cx="682625" cy="668338"/>
            </a:xfrm>
            <a:custGeom>
              <a:avLst/>
              <a:gdLst>
                <a:gd name="T0" fmla="*/ 406 w 430"/>
                <a:gd name="T1" fmla="*/ 0 h 421"/>
                <a:gd name="T2" fmla="*/ 430 w 430"/>
                <a:gd name="T3" fmla="*/ 1 h 421"/>
                <a:gd name="T4" fmla="*/ 430 w 430"/>
                <a:gd name="T5" fmla="*/ 19 h 421"/>
                <a:gd name="T6" fmla="*/ 428 w 430"/>
                <a:gd name="T7" fmla="*/ 37 h 421"/>
                <a:gd name="T8" fmla="*/ 422 w 430"/>
                <a:gd name="T9" fmla="*/ 50 h 421"/>
                <a:gd name="T10" fmla="*/ 413 w 430"/>
                <a:gd name="T11" fmla="*/ 62 h 421"/>
                <a:gd name="T12" fmla="*/ 401 w 430"/>
                <a:gd name="T13" fmla="*/ 72 h 421"/>
                <a:gd name="T14" fmla="*/ 108 w 430"/>
                <a:gd name="T15" fmla="*/ 343 h 421"/>
                <a:gd name="T16" fmla="*/ 92 w 430"/>
                <a:gd name="T17" fmla="*/ 358 h 421"/>
                <a:gd name="T18" fmla="*/ 75 w 430"/>
                <a:gd name="T19" fmla="*/ 367 h 421"/>
                <a:gd name="T20" fmla="*/ 64 w 430"/>
                <a:gd name="T21" fmla="*/ 371 h 421"/>
                <a:gd name="T22" fmla="*/ 53 w 430"/>
                <a:gd name="T23" fmla="*/ 375 h 421"/>
                <a:gd name="T24" fmla="*/ 42 w 430"/>
                <a:gd name="T25" fmla="*/ 380 h 421"/>
                <a:gd name="T26" fmla="*/ 36 w 430"/>
                <a:gd name="T27" fmla="*/ 385 h 421"/>
                <a:gd name="T28" fmla="*/ 32 w 430"/>
                <a:gd name="T29" fmla="*/ 393 h 421"/>
                <a:gd name="T30" fmla="*/ 30 w 430"/>
                <a:gd name="T31" fmla="*/ 401 h 421"/>
                <a:gd name="T32" fmla="*/ 33 w 430"/>
                <a:gd name="T33" fmla="*/ 409 h 421"/>
                <a:gd name="T34" fmla="*/ 34 w 430"/>
                <a:gd name="T35" fmla="*/ 410 h 421"/>
                <a:gd name="T36" fmla="*/ 12 w 430"/>
                <a:gd name="T37" fmla="*/ 421 h 421"/>
                <a:gd name="T38" fmla="*/ 7 w 430"/>
                <a:gd name="T39" fmla="*/ 413 h 421"/>
                <a:gd name="T40" fmla="*/ 3 w 430"/>
                <a:gd name="T41" fmla="*/ 405 h 421"/>
                <a:gd name="T42" fmla="*/ 0 w 430"/>
                <a:gd name="T43" fmla="*/ 393 h 421"/>
                <a:gd name="T44" fmla="*/ 2 w 430"/>
                <a:gd name="T45" fmla="*/ 380 h 421"/>
                <a:gd name="T46" fmla="*/ 6 w 430"/>
                <a:gd name="T47" fmla="*/ 369 h 421"/>
                <a:gd name="T48" fmla="*/ 15 w 430"/>
                <a:gd name="T49" fmla="*/ 363 h 421"/>
                <a:gd name="T50" fmla="*/ 55 w 430"/>
                <a:gd name="T51" fmla="*/ 339 h 421"/>
                <a:gd name="T52" fmla="*/ 92 w 430"/>
                <a:gd name="T53" fmla="*/ 312 h 421"/>
                <a:gd name="T54" fmla="*/ 127 w 430"/>
                <a:gd name="T55" fmla="*/ 283 h 421"/>
                <a:gd name="T56" fmla="*/ 161 w 430"/>
                <a:gd name="T57" fmla="*/ 252 h 421"/>
                <a:gd name="T58" fmla="*/ 368 w 430"/>
                <a:gd name="T59" fmla="*/ 62 h 421"/>
                <a:gd name="T60" fmla="*/ 383 w 430"/>
                <a:gd name="T61" fmla="*/ 49 h 421"/>
                <a:gd name="T62" fmla="*/ 394 w 430"/>
                <a:gd name="T63" fmla="*/ 34 h 421"/>
                <a:gd name="T64" fmla="*/ 403 w 430"/>
                <a:gd name="T65" fmla="*/ 19 h 421"/>
                <a:gd name="T66" fmla="*/ 406 w 430"/>
                <a:gd name="T6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0" h="421">
                  <a:moveTo>
                    <a:pt x="406" y="0"/>
                  </a:moveTo>
                  <a:lnTo>
                    <a:pt x="430" y="1"/>
                  </a:lnTo>
                  <a:lnTo>
                    <a:pt x="430" y="19"/>
                  </a:lnTo>
                  <a:lnTo>
                    <a:pt x="428" y="37"/>
                  </a:lnTo>
                  <a:lnTo>
                    <a:pt x="422" y="50"/>
                  </a:lnTo>
                  <a:lnTo>
                    <a:pt x="413" y="62"/>
                  </a:lnTo>
                  <a:lnTo>
                    <a:pt x="401" y="72"/>
                  </a:lnTo>
                  <a:lnTo>
                    <a:pt x="108" y="343"/>
                  </a:lnTo>
                  <a:lnTo>
                    <a:pt x="92" y="358"/>
                  </a:lnTo>
                  <a:lnTo>
                    <a:pt x="75" y="367"/>
                  </a:lnTo>
                  <a:lnTo>
                    <a:pt x="64" y="371"/>
                  </a:lnTo>
                  <a:lnTo>
                    <a:pt x="53" y="375"/>
                  </a:lnTo>
                  <a:lnTo>
                    <a:pt x="42" y="380"/>
                  </a:lnTo>
                  <a:lnTo>
                    <a:pt x="36" y="385"/>
                  </a:lnTo>
                  <a:lnTo>
                    <a:pt x="32" y="393"/>
                  </a:lnTo>
                  <a:lnTo>
                    <a:pt x="30" y="401"/>
                  </a:lnTo>
                  <a:lnTo>
                    <a:pt x="33" y="409"/>
                  </a:lnTo>
                  <a:lnTo>
                    <a:pt x="34" y="410"/>
                  </a:lnTo>
                  <a:lnTo>
                    <a:pt x="12" y="421"/>
                  </a:lnTo>
                  <a:lnTo>
                    <a:pt x="7" y="413"/>
                  </a:lnTo>
                  <a:lnTo>
                    <a:pt x="3" y="405"/>
                  </a:lnTo>
                  <a:lnTo>
                    <a:pt x="0" y="393"/>
                  </a:lnTo>
                  <a:lnTo>
                    <a:pt x="2" y="380"/>
                  </a:lnTo>
                  <a:lnTo>
                    <a:pt x="6" y="369"/>
                  </a:lnTo>
                  <a:lnTo>
                    <a:pt x="15" y="363"/>
                  </a:lnTo>
                  <a:lnTo>
                    <a:pt x="55" y="339"/>
                  </a:lnTo>
                  <a:lnTo>
                    <a:pt x="92" y="312"/>
                  </a:lnTo>
                  <a:lnTo>
                    <a:pt x="127" y="283"/>
                  </a:lnTo>
                  <a:lnTo>
                    <a:pt x="161" y="252"/>
                  </a:lnTo>
                  <a:lnTo>
                    <a:pt x="368" y="62"/>
                  </a:lnTo>
                  <a:lnTo>
                    <a:pt x="383" y="49"/>
                  </a:lnTo>
                  <a:lnTo>
                    <a:pt x="394" y="34"/>
                  </a:lnTo>
                  <a:lnTo>
                    <a:pt x="403" y="19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6" name="Freeform 64"/>
            <p:cNvSpPr>
              <a:spLocks noEditPoints="1"/>
            </p:cNvSpPr>
            <p:nvPr/>
          </p:nvSpPr>
          <p:spPr bwMode="auto">
            <a:xfrm>
              <a:off x="15276513" y="6642100"/>
              <a:ext cx="288925" cy="377825"/>
            </a:xfrm>
            <a:custGeom>
              <a:avLst/>
              <a:gdLst>
                <a:gd name="T0" fmla="*/ 52 w 182"/>
                <a:gd name="T1" fmla="*/ 98 h 238"/>
                <a:gd name="T2" fmla="*/ 45 w 182"/>
                <a:gd name="T3" fmla="*/ 100 h 238"/>
                <a:gd name="T4" fmla="*/ 42 w 182"/>
                <a:gd name="T5" fmla="*/ 107 h 238"/>
                <a:gd name="T6" fmla="*/ 44 w 182"/>
                <a:gd name="T7" fmla="*/ 114 h 238"/>
                <a:gd name="T8" fmla="*/ 49 w 182"/>
                <a:gd name="T9" fmla="*/ 116 h 238"/>
                <a:gd name="T10" fmla="*/ 54 w 182"/>
                <a:gd name="T11" fmla="*/ 115 h 238"/>
                <a:gd name="T12" fmla="*/ 69 w 182"/>
                <a:gd name="T13" fmla="*/ 103 h 238"/>
                <a:gd name="T14" fmla="*/ 61 w 182"/>
                <a:gd name="T15" fmla="*/ 98 h 238"/>
                <a:gd name="T16" fmla="*/ 96 w 182"/>
                <a:gd name="T17" fmla="*/ 27 h 238"/>
                <a:gd name="T18" fmla="*/ 88 w 182"/>
                <a:gd name="T19" fmla="*/ 30 h 238"/>
                <a:gd name="T20" fmla="*/ 86 w 182"/>
                <a:gd name="T21" fmla="*/ 32 h 238"/>
                <a:gd name="T22" fmla="*/ 93 w 182"/>
                <a:gd name="T23" fmla="*/ 35 h 238"/>
                <a:gd name="T24" fmla="*/ 100 w 182"/>
                <a:gd name="T25" fmla="*/ 34 h 238"/>
                <a:gd name="T26" fmla="*/ 100 w 182"/>
                <a:gd name="T27" fmla="*/ 28 h 238"/>
                <a:gd name="T28" fmla="*/ 135 w 182"/>
                <a:gd name="T29" fmla="*/ 0 h 238"/>
                <a:gd name="T30" fmla="*/ 182 w 182"/>
                <a:gd name="T31" fmla="*/ 17 h 238"/>
                <a:gd name="T32" fmla="*/ 147 w 182"/>
                <a:gd name="T33" fmla="*/ 41 h 238"/>
                <a:gd name="T34" fmla="*/ 112 w 182"/>
                <a:gd name="T35" fmla="*/ 76 h 238"/>
                <a:gd name="T36" fmla="*/ 131 w 182"/>
                <a:gd name="T37" fmla="*/ 78 h 238"/>
                <a:gd name="T38" fmla="*/ 175 w 182"/>
                <a:gd name="T39" fmla="*/ 62 h 238"/>
                <a:gd name="T40" fmla="*/ 127 w 182"/>
                <a:gd name="T41" fmla="*/ 128 h 238"/>
                <a:gd name="T42" fmla="*/ 125 w 182"/>
                <a:gd name="T43" fmla="*/ 134 h 238"/>
                <a:gd name="T44" fmla="*/ 123 w 182"/>
                <a:gd name="T45" fmla="*/ 140 h 238"/>
                <a:gd name="T46" fmla="*/ 126 w 182"/>
                <a:gd name="T47" fmla="*/ 145 h 238"/>
                <a:gd name="T48" fmla="*/ 142 w 182"/>
                <a:gd name="T49" fmla="*/ 131 h 238"/>
                <a:gd name="T50" fmla="*/ 103 w 182"/>
                <a:gd name="T51" fmla="*/ 214 h 238"/>
                <a:gd name="T52" fmla="*/ 82 w 182"/>
                <a:gd name="T53" fmla="*/ 235 h 238"/>
                <a:gd name="T54" fmla="*/ 62 w 182"/>
                <a:gd name="T55" fmla="*/ 237 h 238"/>
                <a:gd name="T56" fmla="*/ 52 w 182"/>
                <a:gd name="T57" fmla="*/ 222 h 238"/>
                <a:gd name="T58" fmla="*/ 58 w 182"/>
                <a:gd name="T59" fmla="*/ 204 h 238"/>
                <a:gd name="T60" fmla="*/ 78 w 182"/>
                <a:gd name="T61" fmla="*/ 188 h 238"/>
                <a:gd name="T62" fmla="*/ 99 w 182"/>
                <a:gd name="T63" fmla="*/ 171 h 238"/>
                <a:gd name="T64" fmla="*/ 100 w 182"/>
                <a:gd name="T65" fmla="*/ 148 h 238"/>
                <a:gd name="T66" fmla="*/ 83 w 182"/>
                <a:gd name="T67" fmla="*/ 129 h 238"/>
                <a:gd name="T68" fmla="*/ 61 w 182"/>
                <a:gd name="T69" fmla="*/ 129 h 238"/>
                <a:gd name="T70" fmla="*/ 40 w 182"/>
                <a:gd name="T71" fmla="*/ 132 h 238"/>
                <a:gd name="T72" fmla="*/ 29 w 182"/>
                <a:gd name="T73" fmla="*/ 127 h 238"/>
                <a:gd name="T74" fmla="*/ 10 w 182"/>
                <a:gd name="T75" fmla="*/ 111 h 238"/>
                <a:gd name="T76" fmla="*/ 0 w 182"/>
                <a:gd name="T77" fmla="*/ 93 h 238"/>
                <a:gd name="T78" fmla="*/ 6 w 182"/>
                <a:gd name="T79" fmla="*/ 76 h 238"/>
                <a:gd name="T80" fmla="*/ 27 w 182"/>
                <a:gd name="T81" fmla="*/ 61 h 238"/>
                <a:gd name="T82" fmla="*/ 53 w 182"/>
                <a:gd name="T83" fmla="*/ 35 h 238"/>
                <a:gd name="T84" fmla="*/ 87 w 182"/>
                <a:gd name="T85" fmla="*/ 9 h 238"/>
                <a:gd name="T86" fmla="*/ 135 w 182"/>
                <a:gd name="T8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2" h="238">
                  <a:moveTo>
                    <a:pt x="55" y="98"/>
                  </a:moveTo>
                  <a:lnTo>
                    <a:pt x="52" y="98"/>
                  </a:lnTo>
                  <a:lnTo>
                    <a:pt x="48" y="99"/>
                  </a:lnTo>
                  <a:lnTo>
                    <a:pt x="45" y="100"/>
                  </a:lnTo>
                  <a:lnTo>
                    <a:pt x="44" y="104"/>
                  </a:lnTo>
                  <a:lnTo>
                    <a:pt x="42" y="107"/>
                  </a:lnTo>
                  <a:lnTo>
                    <a:pt x="42" y="111"/>
                  </a:lnTo>
                  <a:lnTo>
                    <a:pt x="44" y="114"/>
                  </a:lnTo>
                  <a:lnTo>
                    <a:pt x="46" y="115"/>
                  </a:lnTo>
                  <a:lnTo>
                    <a:pt x="49" y="116"/>
                  </a:lnTo>
                  <a:lnTo>
                    <a:pt x="52" y="116"/>
                  </a:lnTo>
                  <a:lnTo>
                    <a:pt x="54" y="115"/>
                  </a:lnTo>
                  <a:lnTo>
                    <a:pt x="57" y="112"/>
                  </a:lnTo>
                  <a:lnTo>
                    <a:pt x="69" y="103"/>
                  </a:lnTo>
                  <a:lnTo>
                    <a:pt x="65" y="100"/>
                  </a:lnTo>
                  <a:lnTo>
                    <a:pt x="61" y="98"/>
                  </a:lnTo>
                  <a:lnTo>
                    <a:pt x="55" y="98"/>
                  </a:lnTo>
                  <a:close/>
                  <a:moveTo>
                    <a:pt x="96" y="27"/>
                  </a:moveTo>
                  <a:lnTo>
                    <a:pt x="92" y="28"/>
                  </a:lnTo>
                  <a:lnTo>
                    <a:pt x="88" y="30"/>
                  </a:lnTo>
                  <a:lnTo>
                    <a:pt x="87" y="32"/>
                  </a:lnTo>
                  <a:lnTo>
                    <a:pt x="86" y="32"/>
                  </a:lnTo>
                  <a:lnTo>
                    <a:pt x="89" y="35"/>
                  </a:lnTo>
                  <a:lnTo>
                    <a:pt x="93" y="35"/>
                  </a:lnTo>
                  <a:lnTo>
                    <a:pt x="97" y="35"/>
                  </a:lnTo>
                  <a:lnTo>
                    <a:pt x="100" y="34"/>
                  </a:lnTo>
                  <a:lnTo>
                    <a:pt x="103" y="30"/>
                  </a:lnTo>
                  <a:lnTo>
                    <a:pt x="100" y="28"/>
                  </a:lnTo>
                  <a:lnTo>
                    <a:pt x="96" y="27"/>
                  </a:lnTo>
                  <a:close/>
                  <a:moveTo>
                    <a:pt x="135" y="0"/>
                  </a:moveTo>
                  <a:lnTo>
                    <a:pt x="160" y="5"/>
                  </a:lnTo>
                  <a:lnTo>
                    <a:pt x="182" y="17"/>
                  </a:lnTo>
                  <a:lnTo>
                    <a:pt x="171" y="32"/>
                  </a:lnTo>
                  <a:lnTo>
                    <a:pt x="147" y="41"/>
                  </a:lnTo>
                  <a:lnTo>
                    <a:pt x="127" y="56"/>
                  </a:lnTo>
                  <a:lnTo>
                    <a:pt x="112" y="76"/>
                  </a:lnTo>
                  <a:lnTo>
                    <a:pt x="101" y="98"/>
                  </a:lnTo>
                  <a:lnTo>
                    <a:pt x="131" y="78"/>
                  </a:lnTo>
                  <a:lnTo>
                    <a:pt x="156" y="52"/>
                  </a:lnTo>
                  <a:lnTo>
                    <a:pt x="175" y="62"/>
                  </a:lnTo>
                  <a:lnTo>
                    <a:pt x="150" y="94"/>
                  </a:lnTo>
                  <a:lnTo>
                    <a:pt x="127" y="128"/>
                  </a:lnTo>
                  <a:lnTo>
                    <a:pt x="126" y="131"/>
                  </a:lnTo>
                  <a:lnTo>
                    <a:pt x="125" y="134"/>
                  </a:lnTo>
                  <a:lnTo>
                    <a:pt x="123" y="137"/>
                  </a:lnTo>
                  <a:lnTo>
                    <a:pt x="123" y="140"/>
                  </a:lnTo>
                  <a:lnTo>
                    <a:pt x="125" y="144"/>
                  </a:lnTo>
                  <a:lnTo>
                    <a:pt x="126" y="145"/>
                  </a:lnTo>
                  <a:lnTo>
                    <a:pt x="129" y="146"/>
                  </a:lnTo>
                  <a:lnTo>
                    <a:pt x="142" y="131"/>
                  </a:lnTo>
                  <a:lnTo>
                    <a:pt x="158" y="142"/>
                  </a:lnTo>
                  <a:lnTo>
                    <a:pt x="103" y="214"/>
                  </a:lnTo>
                  <a:lnTo>
                    <a:pt x="93" y="226"/>
                  </a:lnTo>
                  <a:lnTo>
                    <a:pt x="82" y="235"/>
                  </a:lnTo>
                  <a:lnTo>
                    <a:pt x="71" y="238"/>
                  </a:lnTo>
                  <a:lnTo>
                    <a:pt x="62" y="237"/>
                  </a:lnTo>
                  <a:lnTo>
                    <a:pt x="54" y="230"/>
                  </a:lnTo>
                  <a:lnTo>
                    <a:pt x="52" y="222"/>
                  </a:lnTo>
                  <a:lnTo>
                    <a:pt x="53" y="212"/>
                  </a:lnTo>
                  <a:lnTo>
                    <a:pt x="58" y="204"/>
                  </a:lnTo>
                  <a:lnTo>
                    <a:pt x="66" y="196"/>
                  </a:lnTo>
                  <a:lnTo>
                    <a:pt x="78" y="188"/>
                  </a:lnTo>
                  <a:lnTo>
                    <a:pt x="89" y="182"/>
                  </a:lnTo>
                  <a:lnTo>
                    <a:pt x="99" y="171"/>
                  </a:lnTo>
                  <a:lnTo>
                    <a:pt x="101" y="159"/>
                  </a:lnTo>
                  <a:lnTo>
                    <a:pt x="100" y="148"/>
                  </a:lnTo>
                  <a:lnTo>
                    <a:pt x="93" y="137"/>
                  </a:lnTo>
                  <a:lnTo>
                    <a:pt x="83" y="129"/>
                  </a:lnTo>
                  <a:lnTo>
                    <a:pt x="71" y="128"/>
                  </a:lnTo>
                  <a:lnTo>
                    <a:pt x="61" y="129"/>
                  </a:lnTo>
                  <a:lnTo>
                    <a:pt x="50" y="132"/>
                  </a:lnTo>
                  <a:lnTo>
                    <a:pt x="40" y="132"/>
                  </a:lnTo>
                  <a:lnTo>
                    <a:pt x="34" y="129"/>
                  </a:lnTo>
                  <a:lnTo>
                    <a:pt x="29" y="127"/>
                  </a:lnTo>
                  <a:lnTo>
                    <a:pt x="19" y="120"/>
                  </a:lnTo>
                  <a:lnTo>
                    <a:pt x="10" y="111"/>
                  </a:lnTo>
                  <a:lnTo>
                    <a:pt x="3" y="102"/>
                  </a:lnTo>
                  <a:lnTo>
                    <a:pt x="0" y="93"/>
                  </a:lnTo>
                  <a:lnTo>
                    <a:pt x="2" y="83"/>
                  </a:lnTo>
                  <a:lnTo>
                    <a:pt x="6" y="76"/>
                  </a:lnTo>
                  <a:lnTo>
                    <a:pt x="12" y="70"/>
                  </a:lnTo>
                  <a:lnTo>
                    <a:pt x="27" y="61"/>
                  </a:lnTo>
                  <a:lnTo>
                    <a:pt x="40" y="48"/>
                  </a:lnTo>
                  <a:lnTo>
                    <a:pt x="53" y="35"/>
                  </a:lnTo>
                  <a:lnTo>
                    <a:pt x="66" y="22"/>
                  </a:lnTo>
                  <a:lnTo>
                    <a:pt x="87" y="9"/>
                  </a:lnTo>
                  <a:lnTo>
                    <a:pt x="110" y="1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65"/>
            <p:cNvSpPr>
              <a:spLocks noEditPoints="1"/>
            </p:cNvSpPr>
            <p:nvPr/>
          </p:nvSpPr>
          <p:spPr bwMode="auto">
            <a:xfrm>
              <a:off x="15868650" y="515938"/>
              <a:ext cx="109538" cy="101600"/>
            </a:xfrm>
            <a:custGeom>
              <a:avLst/>
              <a:gdLst>
                <a:gd name="T0" fmla="*/ 42 w 69"/>
                <a:gd name="T1" fmla="*/ 20 h 64"/>
                <a:gd name="T2" fmla="*/ 34 w 69"/>
                <a:gd name="T3" fmla="*/ 22 h 64"/>
                <a:gd name="T4" fmla="*/ 27 w 69"/>
                <a:gd name="T5" fmla="*/ 26 h 64"/>
                <a:gd name="T6" fmla="*/ 23 w 69"/>
                <a:gd name="T7" fmla="*/ 34 h 64"/>
                <a:gd name="T8" fmla="*/ 23 w 69"/>
                <a:gd name="T9" fmla="*/ 34 h 64"/>
                <a:gd name="T10" fmla="*/ 21 w 69"/>
                <a:gd name="T11" fmla="*/ 35 h 64"/>
                <a:gd name="T12" fmla="*/ 21 w 69"/>
                <a:gd name="T13" fmla="*/ 37 h 64"/>
                <a:gd name="T14" fmla="*/ 23 w 69"/>
                <a:gd name="T15" fmla="*/ 40 h 64"/>
                <a:gd name="T16" fmla="*/ 23 w 69"/>
                <a:gd name="T17" fmla="*/ 41 h 64"/>
                <a:gd name="T18" fmla="*/ 25 w 69"/>
                <a:gd name="T19" fmla="*/ 43 h 64"/>
                <a:gd name="T20" fmla="*/ 28 w 69"/>
                <a:gd name="T21" fmla="*/ 43 h 64"/>
                <a:gd name="T22" fmla="*/ 37 w 69"/>
                <a:gd name="T23" fmla="*/ 40 h 64"/>
                <a:gd name="T24" fmla="*/ 46 w 69"/>
                <a:gd name="T25" fmla="*/ 34 h 64"/>
                <a:gd name="T26" fmla="*/ 50 w 69"/>
                <a:gd name="T27" fmla="*/ 23 h 64"/>
                <a:gd name="T28" fmla="*/ 42 w 69"/>
                <a:gd name="T29" fmla="*/ 20 h 64"/>
                <a:gd name="T30" fmla="*/ 42 w 69"/>
                <a:gd name="T31" fmla="*/ 0 h 64"/>
                <a:gd name="T32" fmla="*/ 54 w 69"/>
                <a:gd name="T33" fmla="*/ 0 h 64"/>
                <a:gd name="T34" fmla="*/ 63 w 69"/>
                <a:gd name="T35" fmla="*/ 5 h 64"/>
                <a:gd name="T36" fmla="*/ 69 w 69"/>
                <a:gd name="T37" fmla="*/ 14 h 64"/>
                <a:gd name="T38" fmla="*/ 69 w 69"/>
                <a:gd name="T39" fmla="*/ 26 h 64"/>
                <a:gd name="T40" fmla="*/ 65 w 69"/>
                <a:gd name="T41" fmla="*/ 36 h 64"/>
                <a:gd name="T42" fmla="*/ 57 w 69"/>
                <a:gd name="T43" fmla="*/ 47 h 64"/>
                <a:gd name="T44" fmla="*/ 48 w 69"/>
                <a:gd name="T45" fmla="*/ 55 h 64"/>
                <a:gd name="T46" fmla="*/ 37 w 69"/>
                <a:gd name="T47" fmla="*/ 60 h 64"/>
                <a:gd name="T48" fmla="*/ 25 w 69"/>
                <a:gd name="T49" fmla="*/ 64 h 64"/>
                <a:gd name="T50" fmla="*/ 14 w 69"/>
                <a:gd name="T51" fmla="*/ 62 h 64"/>
                <a:gd name="T52" fmla="*/ 4 w 69"/>
                <a:gd name="T53" fmla="*/ 56 h 64"/>
                <a:gd name="T54" fmla="*/ 0 w 69"/>
                <a:gd name="T55" fmla="*/ 47 h 64"/>
                <a:gd name="T56" fmla="*/ 0 w 69"/>
                <a:gd name="T57" fmla="*/ 36 h 64"/>
                <a:gd name="T58" fmla="*/ 4 w 69"/>
                <a:gd name="T59" fmla="*/ 27 h 64"/>
                <a:gd name="T60" fmla="*/ 11 w 69"/>
                <a:gd name="T61" fmla="*/ 18 h 64"/>
                <a:gd name="T62" fmla="*/ 20 w 69"/>
                <a:gd name="T63" fmla="*/ 10 h 64"/>
                <a:gd name="T64" fmla="*/ 31 w 69"/>
                <a:gd name="T65" fmla="*/ 3 h 64"/>
                <a:gd name="T66" fmla="*/ 42 w 69"/>
                <a:gd name="T6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" h="64">
                  <a:moveTo>
                    <a:pt x="42" y="20"/>
                  </a:moveTo>
                  <a:lnTo>
                    <a:pt x="34" y="22"/>
                  </a:lnTo>
                  <a:lnTo>
                    <a:pt x="27" y="26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1" y="35"/>
                  </a:lnTo>
                  <a:lnTo>
                    <a:pt x="21" y="37"/>
                  </a:lnTo>
                  <a:lnTo>
                    <a:pt x="23" y="40"/>
                  </a:lnTo>
                  <a:lnTo>
                    <a:pt x="23" y="41"/>
                  </a:lnTo>
                  <a:lnTo>
                    <a:pt x="25" y="43"/>
                  </a:lnTo>
                  <a:lnTo>
                    <a:pt x="28" y="43"/>
                  </a:lnTo>
                  <a:lnTo>
                    <a:pt x="37" y="40"/>
                  </a:lnTo>
                  <a:lnTo>
                    <a:pt x="46" y="34"/>
                  </a:lnTo>
                  <a:lnTo>
                    <a:pt x="50" y="23"/>
                  </a:lnTo>
                  <a:lnTo>
                    <a:pt x="42" y="20"/>
                  </a:lnTo>
                  <a:close/>
                  <a:moveTo>
                    <a:pt x="42" y="0"/>
                  </a:moveTo>
                  <a:lnTo>
                    <a:pt x="54" y="0"/>
                  </a:lnTo>
                  <a:lnTo>
                    <a:pt x="63" y="5"/>
                  </a:lnTo>
                  <a:lnTo>
                    <a:pt x="69" y="14"/>
                  </a:lnTo>
                  <a:lnTo>
                    <a:pt x="69" y="26"/>
                  </a:lnTo>
                  <a:lnTo>
                    <a:pt x="65" y="36"/>
                  </a:lnTo>
                  <a:lnTo>
                    <a:pt x="57" y="47"/>
                  </a:lnTo>
                  <a:lnTo>
                    <a:pt x="48" y="55"/>
                  </a:lnTo>
                  <a:lnTo>
                    <a:pt x="37" y="60"/>
                  </a:lnTo>
                  <a:lnTo>
                    <a:pt x="25" y="64"/>
                  </a:lnTo>
                  <a:lnTo>
                    <a:pt x="14" y="62"/>
                  </a:lnTo>
                  <a:lnTo>
                    <a:pt x="4" y="56"/>
                  </a:lnTo>
                  <a:lnTo>
                    <a:pt x="0" y="47"/>
                  </a:lnTo>
                  <a:lnTo>
                    <a:pt x="0" y="36"/>
                  </a:lnTo>
                  <a:lnTo>
                    <a:pt x="4" y="27"/>
                  </a:lnTo>
                  <a:lnTo>
                    <a:pt x="11" y="18"/>
                  </a:lnTo>
                  <a:lnTo>
                    <a:pt x="20" y="10"/>
                  </a:lnTo>
                  <a:lnTo>
                    <a:pt x="31" y="3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66"/>
            <p:cNvSpPr>
              <a:spLocks/>
            </p:cNvSpPr>
            <p:nvPr/>
          </p:nvSpPr>
          <p:spPr bwMode="auto">
            <a:xfrm>
              <a:off x="15316200" y="6867525"/>
              <a:ext cx="93663" cy="80963"/>
            </a:xfrm>
            <a:custGeom>
              <a:avLst/>
              <a:gdLst>
                <a:gd name="T0" fmla="*/ 49 w 59"/>
                <a:gd name="T1" fmla="*/ 0 h 51"/>
                <a:gd name="T2" fmla="*/ 55 w 59"/>
                <a:gd name="T3" fmla="*/ 2 h 51"/>
                <a:gd name="T4" fmla="*/ 58 w 59"/>
                <a:gd name="T5" fmla="*/ 7 h 51"/>
                <a:gd name="T6" fmla="*/ 59 w 59"/>
                <a:gd name="T7" fmla="*/ 11 h 51"/>
                <a:gd name="T8" fmla="*/ 58 w 59"/>
                <a:gd name="T9" fmla="*/ 13 h 51"/>
                <a:gd name="T10" fmla="*/ 57 w 59"/>
                <a:gd name="T11" fmla="*/ 17 h 51"/>
                <a:gd name="T12" fmla="*/ 47 w 59"/>
                <a:gd name="T13" fmla="*/ 30 h 51"/>
                <a:gd name="T14" fmla="*/ 34 w 59"/>
                <a:gd name="T15" fmla="*/ 42 h 51"/>
                <a:gd name="T16" fmla="*/ 20 w 59"/>
                <a:gd name="T17" fmla="*/ 49 h 51"/>
                <a:gd name="T18" fmla="*/ 3 w 59"/>
                <a:gd name="T19" fmla="*/ 51 h 51"/>
                <a:gd name="T20" fmla="*/ 0 w 59"/>
                <a:gd name="T21" fmla="*/ 41 h 51"/>
                <a:gd name="T22" fmla="*/ 3 w 59"/>
                <a:gd name="T23" fmla="*/ 30 h 51"/>
                <a:gd name="T24" fmla="*/ 8 w 59"/>
                <a:gd name="T25" fmla="*/ 20 h 51"/>
                <a:gd name="T26" fmla="*/ 20 w 59"/>
                <a:gd name="T27" fmla="*/ 11 h 51"/>
                <a:gd name="T28" fmla="*/ 34 w 59"/>
                <a:gd name="T29" fmla="*/ 3 h 51"/>
                <a:gd name="T30" fmla="*/ 42 w 59"/>
                <a:gd name="T31" fmla="*/ 0 h 51"/>
                <a:gd name="T32" fmla="*/ 49 w 59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51">
                  <a:moveTo>
                    <a:pt x="49" y="0"/>
                  </a:moveTo>
                  <a:lnTo>
                    <a:pt x="55" y="2"/>
                  </a:lnTo>
                  <a:lnTo>
                    <a:pt x="58" y="7"/>
                  </a:lnTo>
                  <a:lnTo>
                    <a:pt x="59" y="11"/>
                  </a:lnTo>
                  <a:lnTo>
                    <a:pt x="58" y="13"/>
                  </a:lnTo>
                  <a:lnTo>
                    <a:pt x="57" y="17"/>
                  </a:lnTo>
                  <a:lnTo>
                    <a:pt x="47" y="30"/>
                  </a:lnTo>
                  <a:lnTo>
                    <a:pt x="34" y="42"/>
                  </a:lnTo>
                  <a:lnTo>
                    <a:pt x="20" y="49"/>
                  </a:lnTo>
                  <a:lnTo>
                    <a:pt x="3" y="51"/>
                  </a:lnTo>
                  <a:lnTo>
                    <a:pt x="0" y="41"/>
                  </a:lnTo>
                  <a:lnTo>
                    <a:pt x="3" y="30"/>
                  </a:lnTo>
                  <a:lnTo>
                    <a:pt x="8" y="20"/>
                  </a:lnTo>
                  <a:lnTo>
                    <a:pt x="20" y="11"/>
                  </a:lnTo>
                  <a:lnTo>
                    <a:pt x="34" y="3"/>
                  </a:lnTo>
                  <a:lnTo>
                    <a:pt x="42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67"/>
            <p:cNvSpPr>
              <a:spLocks/>
            </p:cNvSpPr>
            <p:nvPr/>
          </p:nvSpPr>
          <p:spPr bwMode="auto">
            <a:xfrm>
              <a:off x="15363825" y="6819900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3" name="Freeform 68"/>
            <p:cNvSpPr>
              <a:spLocks noEditPoints="1"/>
            </p:cNvSpPr>
            <p:nvPr/>
          </p:nvSpPr>
          <p:spPr bwMode="auto">
            <a:xfrm>
              <a:off x="15709900" y="611188"/>
              <a:ext cx="138113" cy="117475"/>
            </a:xfrm>
            <a:custGeom>
              <a:avLst/>
              <a:gdLst>
                <a:gd name="T0" fmla="*/ 51 w 87"/>
                <a:gd name="T1" fmla="*/ 26 h 74"/>
                <a:gd name="T2" fmla="*/ 47 w 87"/>
                <a:gd name="T3" fmla="*/ 27 h 74"/>
                <a:gd name="T4" fmla="*/ 44 w 87"/>
                <a:gd name="T5" fmla="*/ 29 h 74"/>
                <a:gd name="T6" fmla="*/ 42 w 87"/>
                <a:gd name="T7" fmla="*/ 31 h 74"/>
                <a:gd name="T8" fmla="*/ 42 w 87"/>
                <a:gd name="T9" fmla="*/ 31 h 74"/>
                <a:gd name="T10" fmla="*/ 35 w 87"/>
                <a:gd name="T11" fmla="*/ 35 h 74"/>
                <a:gd name="T12" fmla="*/ 30 w 87"/>
                <a:gd name="T13" fmla="*/ 40 h 74"/>
                <a:gd name="T14" fmla="*/ 25 w 87"/>
                <a:gd name="T15" fmla="*/ 46 h 74"/>
                <a:gd name="T16" fmla="*/ 21 w 87"/>
                <a:gd name="T17" fmla="*/ 52 h 74"/>
                <a:gd name="T18" fmla="*/ 36 w 87"/>
                <a:gd name="T19" fmla="*/ 50 h 74"/>
                <a:gd name="T20" fmla="*/ 49 w 87"/>
                <a:gd name="T21" fmla="*/ 42 h 74"/>
                <a:gd name="T22" fmla="*/ 59 w 87"/>
                <a:gd name="T23" fmla="*/ 29 h 74"/>
                <a:gd name="T24" fmla="*/ 55 w 87"/>
                <a:gd name="T25" fmla="*/ 27 h 74"/>
                <a:gd name="T26" fmla="*/ 51 w 87"/>
                <a:gd name="T27" fmla="*/ 26 h 74"/>
                <a:gd name="T28" fmla="*/ 69 w 87"/>
                <a:gd name="T29" fmla="*/ 0 h 74"/>
                <a:gd name="T30" fmla="*/ 78 w 87"/>
                <a:gd name="T31" fmla="*/ 2 h 74"/>
                <a:gd name="T32" fmla="*/ 85 w 87"/>
                <a:gd name="T33" fmla="*/ 8 h 74"/>
                <a:gd name="T34" fmla="*/ 87 w 87"/>
                <a:gd name="T35" fmla="*/ 15 h 74"/>
                <a:gd name="T36" fmla="*/ 86 w 87"/>
                <a:gd name="T37" fmla="*/ 27 h 74"/>
                <a:gd name="T38" fmla="*/ 78 w 87"/>
                <a:gd name="T39" fmla="*/ 38 h 74"/>
                <a:gd name="T40" fmla="*/ 63 w 87"/>
                <a:gd name="T41" fmla="*/ 53 h 74"/>
                <a:gd name="T42" fmla="*/ 43 w 87"/>
                <a:gd name="T43" fmla="*/ 67 h 74"/>
                <a:gd name="T44" fmla="*/ 30 w 87"/>
                <a:gd name="T45" fmla="*/ 73 h 74"/>
                <a:gd name="T46" fmla="*/ 15 w 87"/>
                <a:gd name="T47" fmla="*/ 74 h 74"/>
                <a:gd name="T48" fmla="*/ 6 w 87"/>
                <a:gd name="T49" fmla="*/ 69 h 74"/>
                <a:gd name="T50" fmla="*/ 0 w 87"/>
                <a:gd name="T51" fmla="*/ 61 h 74"/>
                <a:gd name="T52" fmla="*/ 0 w 87"/>
                <a:gd name="T53" fmla="*/ 52 h 74"/>
                <a:gd name="T54" fmla="*/ 1 w 87"/>
                <a:gd name="T55" fmla="*/ 48 h 74"/>
                <a:gd name="T56" fmla="*/ 5 w 87"/>
                <a:gd name="T57" fmla="*/ 44 h 74"/>
                <a:gd name="T58" fmla="*/ 8 w 87"/>
                <a:gd name="T59" fmla="*/ 40 h 74"/>
                <a:gd name="T60" fmla="*/ 31 w 87"/>
                <a:gd name="T61" fmla="*/ 19 h 74"/>
                <a:gd name="T62" fmla="*/ 40 w 87"/>
                <a:gd name="T63" fmla="*/ 12 h 74"/>
                <a:gd name="T64" fmla="*/ 49 w 87"/>
                <a:gd name="T65" fmla="*/ 4 h 74"/>
                <a:gd name="T66" fmla="*/ 60 w 87"/>
                <a:gd name="T67" fmla="*/ 0 h 74"/>
                <a:gd name="T68" fmla="*/ 69 w 87"/>
                <a:gd name="T6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74">
                  <a:moveTo>
                    <a:pt x="51" y="26"/>
                  </a:moveTo>
                  <a:lnTo>
                    <a:pt x="47" y="27"/>
                  </a:lnTo>
                  <a:lnTo>
                    <a:pt x="44" y="29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6"/>
                  </a:lnTo>
                  <a:lnTo>
                    <a:pt x="21" y="52"/>
                  </a:lnTo>
                  <a:lnTo>
                    <a:pt x="36" y="50"/>
                  </a:lnTo>
                  <a:lnTo>
                    <a:pt x="49" y="42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51" y="26"/>
                  </a:lnTo>
                  <a:close/>
                  <a:moveTo>
                    <a:pt x="69" y="0"/>
                  </a:moveTo>
                  <a:lnTo>
                    <a:pt x="78" y="2"/>
                  </a:lnTo>
                  <a:lnTo>
                    <a:pt x="85" y="8"/>
                  </a:lnTo>
                  <a:lnTo>
                    <a:pt x="87" y="15"/>
                  </a:lnTo>
                  <a:lnTo>
                    <a:pt x="86" y="27"/>
                  </a:lnTo>
                  <a:lnTo>
                    <a:pt x="78" y="38"/>
                  </a:lnTo>
                  <a:lnTo>
                    <a:pt x="63" y="53"/>
                  </a:lnTo>
                  <a:lnTo>
                    <a:pt x="43" y="67"/>
                  </a:lnTo>
                  <a:lnTo>
                    <a:pt x="30" y="73"/>
                  </a:lnTo>
                  <a:lnTo>
                    <a:pt x="15" y="74"/>
                  </a:lnTo>
                  <a:lnTo>
                    <a:pt x="6" y="69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1" y="48"/>
                  </a:lnTo>
                  <a:lnTo>
                    <a:pt x="5" y="44"/>
                  </a:lnTo>
                  <a:lnTo>
                    <a:pt x="8" y="40"/>
                  </a:lnTo>
                  <a:lnTo>
                    <a:pt x="31" y="19"/>
                  </a:lnTo>
                  <a:lnTo>
                    <a:pt x="40" y="12"/>
                  </a:lnTo>
                  <a:lnTo>
                    <a:pt x="49" y="4"/>
                  </a:lnTo>
                  <a:lnTo>
                    <a:pt x="60" y="0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4" name="Freeform 69"/>
            <p:cNvSpPr>
              <a:spLocks noEditPoints="1"/>
            </p:cNvSpPr>
            <p:nvPr/>
          </p:nvSpPr>
          <p:spPr bwMode="auto">
            <a:xfrm>
              <a:off x="15641638" y="477838"/>
              <a:ext cx="107950" cy="222250"/>
            </a:xfrm>
            <a:custGeom>
              <a:avLst/>
              <a:gdLst>
                <a:gd name="T0" fmla="*/ 36 w 68"/>
                <a:gd name="T1" fmla="*/ 27 h 140"/>
                <a:gd name="T2" fmla="*/ 32 w 68"/>
                <a:gd name="T3" fmla="*/ 29 h 140"/>
                <a:gd name="T4" fmla="*/ 23 w 68"/>
                <a:gd name="T5" fmla="*/ 56 h 140"/>
                <a:gd name="T6" fmla="*/ 18 w 68"/>
                <a:gd name="T7" fmla="*/ 86 h 140"/>
                <a:gd name="T8" fmla="*/ 18 w 68"/>
                <a:gd name="T9" fmla="*/ 115 h 140"/>
                <a:gd name="T10" fmla="*/ 22 w 68"/>
                <a:gd name="T11" fmla="*/ 115 h 140"/>
                <a:gd name="T12" fmla="*/ 26 w 68"/>
                <a:gd name="T13" fmla="*/ 115 h 140"/>
                <a:gd name="T14" fmla="*/ 28 w 68"/>
                <a:gd name="T15" fmla="*/ 113 h 140"/>
                <a:gd name="T16" fmla="*/ 31 w 68"/>
                <a:gd name="T17" fmla="*/ 110 h 140"/>
                <a:gd name="T18" fmla="*/ 32 w 68"/>
                <a:gd name="T19" fmla="*/ 106 h 140"/>
                <a:gd name="T20" fmla="*/ 34 w 68"/>
                <a:gd name="T21" fmla="*/ 102 h 140"/>
                <a:gd name="T22" fmla="*/ 35 w 68"/>
                <a:gd name="T23" fmla="*/ 98 h 140"/>
                <a:gd name="T24" fmla="*/ 45 w 68"/>
                <a:gd name="T25" fmla="*/ 52 h 140"/>
                <a:gd name="T26" fmla="*/ 47 w 68"/>
                <a:gd name="T27" fmla="*/ 47 h 140"/>
                <a:gd name="T28" fmla="*/ 47 w 68"/>
                <a:gd name="T29" fmla="*/ 42 h 140"/>
                <a:gd name="T30" fmla="*/ 45 w 68"/>
                <a:gd name="T31" fmla="*/ 35 h 140"/>
                <a:gd name="T32" fmla="*/ 44 w 68"/>
                <a:gd name="T33" fmla="*/ 33 h 140"/>
                <a:gd name="T34" fmla="*/ 41 w 68"/>
                <a:gd name="T35" fmla="*/ 30 h 140"/>
                <a:gd name="T36" fmla="*/ 39 w 68"/>
                <a:gd name="T37" fmla="*/ 29 h 140"/>
                <a:gd name="T38" fmla="*/ 36 w 68"/>
                <a:gd name="T39" fmla="*/ 27 h 140"/>
                <a:gd name="T40" fmla="*/ 43 w 68"/>
                <a:gd name="T41" fmla="*/ 0 h 140"/>
                <a:gd name="T42" fmla="*/ 53 w 68"/>
                <a:gd name="T43" fmla="*/ 3 h 140"/>
                <a:gd name="T44" fmla="*/ 61 w 68"/>
                <a:gd name="T45" fmla="*/ 10 h 140"/>
                <a:gd name="T46" fmla="*/ 66 w 68"/>
                <a:gd name="T47" fmla="*/ 22 h 140"/>
                <a:gd name="T48" fmla="*/ 68 w 68"/>
                <a:gd name="T49" fmla="*/ 35 h 140"/>
                <a:gd name="T50" fmla="*/ 68 w 68"/>
                <a:gd name="T51" fmla="*/ 47 h 140"/>
                <a:gd name="T52" fmla="*/ 62 w 68"/>
                <a:gd name="T53" fmla="*/ 76 h 140"/>
                <a:gd name="T54" fmla="*/ 52 w 68"/>
                <a:gd name="T55" fmla="*/ 102 h 140"/>
                <a:gd name="T56" fmla="*/ 37 w 68"/>
                <a:gd name="T57" fmla="*/ 126 h 140"/>
                <a:gd name="T58" fmla="*/ 35 w 68"/>
                <a:gd name="T59" fmla="*/ 131 h 140"/>
                <a:gd name="T60" fmla="*/ 31 w 68"/>
                <a:gd name="T61" fmla="*/ 135 h 140"/>
                <a:gd name="T62" fmla="*/ 27 w 68"/>
                <a:gd name="T63" fmla="*/ 137 h 140"/>
                <a:gd name="T64" fmla="*/ 23 w 68"/>
                <a:gd name="T65" fmla="*/ 140 h 140"/>
                <a:gd name="T66" fmla="*/ 18 w 68"/>
                <a:gd name="T67" fmla="*/ 140 h 140"/>
                <a:gd name="T68" fmla="*/ 10 w 68"/>
                <a:gd name="T69" fmla="*/ 137 h 140"/>
                <a:gd name="T70" fmla="*/ 3 w 68"/>
                <a:gd name="T71" fmla="*/ 130 h 140"/>
                <a:gd name="T72" fmla="*/ 1 w 68"/>
                <a:gd name="T73" fmla="*/ 119 h 140"/>
                <a:gd name="T74" fmla="*/ 0 w 68"/>
                <a:gd name="T75" fmla="*/ 109 h 140"/>
                <a:gd name="T76" fmla="*/ 3 w 68"/>
                <a:gd name="T77" fmla="*/ 71 h 140"/>
                <a:gd name="T78" fmla="*/ 11 w 68"/>
                <a:gd name="T79" fmla="*/ 34 h 140"/>
                <a:gd name="T80" fmla="*/ 15 w 68"/>
                <a:gd name="T81" fmla="*/ 21 h 140"/>
                <a:gd name="T82" fmla="*/ 23 w 68"/>
                <a:gd name="T83" fmla="*/ 10 h 140"/>
                <a:gd name="T84" fmla="*/ 32 w 68"/>
                <a:gd name="T85" fmla="*/ 3 h 140"/>
                <a:gd name="T86" fmla="*/ 43 w 68"/>
                <a:gd name="T8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140">
                  <a:moveTo>
                    <a:pt x="36" y="27"/>
                  </a:moveTo>
                  <a:lnTo>
                    <a:pt x="32" y="29"/>
                  </a:lnTo>
                  <a:lnTo>
                    <a:pt x="23" y="56"/>
                  </a:lnTo>
                  <a:lnTo>
                    <a:pt x="18" y="86"/>
                  </a:lnTo>
                  <a:lnTo>
                    <a:pt x="18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8" y="113"/>
                  </a:lnTo>
                  <a:lnTo>
                    <a:pt x="31" y="110"/>
                  </a:lnTo>
                  <a:lnTo>
                    <a:pt x="32" y="106"/>
                  </a:lnTo>
                  <a:lnTo>
                    <a:pt x="34" y="102"/>
                  </a:lnTo>
                  <a:lnTo>
                    <a:pt x="35" y="98"/>
                  </a:lnTo>
                  <a:lnTo>
                    <a:pt x="45" y="52"/>
                  </a:lnTo>
                  <a:lnTo>
                    <a:pt x="47" y="47"/>
                  </a:lnTo>
                  <a:lnTo>
                    <a:pt x="47" y="42"/>
                  </a:lnTo>
                  <a:lnTo>
                    <a:pt x="45" y="35"/>
                  </a:lnTo>
                  <a:lnTo>
                    <a:pt x="44" y="33"/>
                  </a:lnTo>
                  <a:lnTo>
                    <a:pt x="41" y="30"/>
                  </a:lnTo>
                  <a:lnTo>
                    <a:pt x="39" y="29"/>
                  </a:lnTo>
                  <a:lnTo>
                    <a:pt x="36" y="27"/>
                  </a:lnTo>
                  <a:close/>
                  <a:moveTo>
                    <a:pt x="43" y="0"/>
                  </a:moveTo>
                  <a:lnTo>
                    <a:pt x="53" y="3"/>
                  </a:lnTo>
                  <a:lnTo>
                    <a:pt x="61" y="10"/>
                  </a:lnTo>
                  <a:lnTo>
                    <a:pt x="66" y="22"/>
                  </a:lnTo>
                  <a:lnTo>
                    <a:pt x="68" y="35"/>
                  </a:lnTo>
                  <a:lnTo>
                    <a:pt x="68" y="47"/>
                  </a:lnTo>
                  <a:lnTo>
                    <a:pt x="62" y="76"/>
                  </a:lnTo>
                  <a:lnTo>
                    <a:pt x="52" y="102"/>
                  </a:lnTo>
                  <a:lnTo>
                    <a:pt x="37" y="126"/>
                  </a:lnTo>
                  <a:lnTo>
                    <a:pt x="35" y="131"/>
                  </a:lnTo>
                  <a:lnTo>
                    <a:pt x="31" y="135"/>
                  </a:lnTo>
                  <a:lnTo>
                    <a:pt x="27" y="137"/>
                  </a:lnTo>
                  <a:lnTo>
                    <a:pt x="23" y="140"/>
                  </a:lnTo>
                  <a:lnTo>
                    <a:pt x="18" y="140"/>
                  </a:lnTo>
                  <a:lnTo>
                    <a:pt x="10" y="137"/>
                  </a:lnTo>
                  <a:lnTo>
                    <a:pt x="3" y="130"/>
                  </a:lnTo>
                  <a:lnTo>
                    <a:pt x="1" y="119"/>
                  </a:lnTo>
                  <a:lnTo>
                    <a:pt x="0" y="109"/>
                  </a:lnTo>
                  <a:lnTo>
                    <a:pt x="3" y="71"/>
                  </a:lnTo>
                  <a:lnTo>
                    <a:pt x="11" y="34"/>
                  </a:lnTo>
                  <a:lnTo>
                    <a:pt x="15" y="21"/>
                  </a:lnTo>
                  <a:lnTo>
                    <a:pt x="23" y="10"/>
                  </a:lnTo>
                  <a:lnTo>
                    <a:pt x="32" y="3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5" name="Freeform 70"/>
            <p:cNvSpPr>
              <a:spLocks noEditPoints="1"/>
            </p:cNvSpPr>
            <p:nvPr/>
          </p:nvSpPr>
          <p:spPr bwMode="auto">
            <a:xfrm>
              <a:off x="15682913" y="277813"/>
              <a:ext cx="82550" cy="166688"/>
            </a:xfrm>
            <a:custGeom>
              <a:avLst/>
              <a:gdLst>
                <a:gd name="T0" fmla="*/ 26 w 52"/>
                <a:gd name="T1" fmla="*/ 25 h 105"/>
                <a:gd name="T2" fmla="*/ 22 w 52"/>
                <a:gd name="T3" fmla="*/ 32 h 105"/>
                <a:gd name="T4" fmla="*/ 19 w 52"/>
                <a:gd name="T5" fmla="*/ 38 h 105"/>
                <a:gd name="T6" fmla="*/ 19 w 52"/>
                <a:gd name="T7" fmla="*/ 46 h 105"/>
                <a:gd name="T8" fmla="*/ 21 w 52"/>
                <a:gd name="T9" fmla="*/ 46 h 105"/>
                <a:gd name="T10" fmla="*/ 17 w 52"/>
                <a:gd name="T11" fmla="*/ 59 h 105"/>
                <a:gd name="T12" fmla="*/ 18 w 52"/>
                <a:gd name="T13" fmla="*/ 74 h 105"/>
                <a:gd name="T14" fmla="*/ 25 w 52"/>
                <a:gd name="T15" fmla="*/ 85 h 105"/>
                <a:gd name="T16" fmla="*/ 32 w 52"/>
                <a:gd name="T17" fmla="*/ 71 h 105"/>
                <a:gd name="T18" fmla="*/ 35 w 52"/>
                <a:gd name="T19" fmla="*/ 55 h 105"/>
                <a:gd name="T20" fmla="*/ 32 w 52"/>
                <a:gd name="T21" fmla="*/ 40 h 105"/>
                <a:gd name="T22" fmla="*/ 26 w 52"/>
                <a:gd name="T23" fmla="*/ 25 h 105"/>
                <a:gd name="T24" fmla="*/ 31 w 52"/>
                <a:gd name="T25" fmla="*/ 0 h 105"/>
                <a:gd name="T26" fmla="*/ 38 w 52"/>
                <a:gd name="T27" fmla="*/ 3 h 105"/>
                <a:gd name="T28" fmla="*/ 44 w 52"/>
                <a:gd name="T29" fmla="*/ 9 h 105"/>
                <a:gd name="T30" fmla="*/ 48 w 52"/>
                <a:gd name="T31" fmla="*/ 17 h 105"/>
                <a:gd name="T32" fmla="*/ 49 w 52"/>
                <a:gd name="T33" fmla="*/ 26 h 105"/>
                <a:gd name="T34" fmla="*/ 52 w 52"/>
                <a:gd name="T35" fmla="*/ 41 h 105"/>
                <a:gd name="T36" fmla="*/ 52 w 52"/>
                <a:gd name="T37" fmla="*/ 55 h 105"/>
                <a:gd name="T38" fmla="*/ 51 w 52"/>
                <a:gd name="T39" fmla="*/ 70 h 105"/>
                <a:gd name="T40" fmla="*/ 48 w 52"/>
                <a:gd name="T41" fmla="*/ 83 h 105"/>
                <a:gd name="T42" fmla="*/ 42 w 52"/>
                <a:gd name="T43" fmla="*/ 93 h 105"/>
                <a:gd name="T44" fmla="*/ 31 w 52"/>
                <a:gd name="T45" fmla="*/ 101 h 105"/>
                <a:gd name="T46" fmla="*/ 27 w 52"/>
                <a:gd name="T47" fmla="*/ 104 h 105"/>
                <a:gd name="T48" fmla="*/ 22 w 52"/>
                <a:gd name="T49" fmla="*/ 105 h 105"/>
                <a:gd name="T50" fmla="*/ 18 w 52"/>
                <a:gd name="T51" fmla="*/ 105 h 105"/>
                <a:gd name="T52" fmla="*/ 13 w 52"/>
                <a:gd name="T53" fmla="*/ 104 h 105"/>
                <a:gd name="T54" fmla="*/ 6 w 52"/>
                <a:gd name="T55" fmla="*/ 98 h 105"/>
                <a:gd name="T56" fmla="*/ 2 w 52"/>
                <a:gd name="T57" fmla="*/ 91 h 105"/>
                <a:gd name="T58" fmla="*/ 1 w 52"/>
                <a:gd name="T59" fmla="*/ 81 h 105"/>
                <a:gd name="T60" fmla="*/ 0 w 52"/>
                <a:gd name="T61" fmla="*/ 71 h 105"/>
                <a:gd name="T62" fmla="*/ 0 w 52"/>
                <a:gd name="T63" fmla="*/ 57 h 105"/>
                <a:gd name="T64" fmla="*/ 1 w 52"/>
                <a:gd name="T65" fmla="*/ 42 h 105"/>
                <a:gd name="T66" fmla="*/ 5 w 52"/>
                <a:gd name="T67" fmla="*/ 28 h 105"/>
                <a:gd name="T68" fmla="*/ 10 w 52"/>
                <a:gd name="T69" fmla="*/ 16 h 105"/>
                <a:gd name="T70" fmla="*/ 19 w 52"/>
                <a:gd name="T71" fmla="*/ 5 h 105"/>
                <a:gd name="T72" fmla="*/ 23 w 52"/>
                <a:gd name="T73" fmla="*/ 3 h 105"/>
                <a:gd name="T74" fmla="*/ 27 w 52"/>
                <a:gd name="T75" fmla="*/ 2 h 105"/>
                <a:gd name="T76" fmla="*/ 31 w 52"/>
                <a:gd name="T7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105">
                  <a:moveTo>
                    <a:pt x="26" y="25"/>
                  </a:moveTo>
                  <a:lnTo>
                    <a:pt x="22" y="32"/>
                  </a:lnTo>
                  <a:lnTo>
                    <a:pt x="19" y="38"/>
                  </a:lnTo>
                  <a:lnTo>
                    <a:pt x="19" y="46"/>
                  </a:lnTo>
                  <a:lnTo>
                    <a:pt x="21" y="46"/>
                  </a:lnTo>
                  <a:lnTo>
                    <a:pt x="17" y="59"/>
                  </a:lnTo>
                  <a:lnTo>
                    <a:pt x="18" y="74"/>
                  </a:lnTo>
                  <a:lnTo>
                    <a:pt x="25" y="85"/>
                  </a:lnTo>
                  <a:lnTo>
                    <a:pt x="32" y="71"/>
                  </a:lnTo>
                  <a:lnTo>
                    <a:pt x="35" y="55"/>
                  </a:lnTo>
                  <a:lnTo>
                    <a:pt x="32" y="40"/>
                  </a:lnTo>
                  <a:lnTo>
                    <a:pt x="26" y="25"/>
                  </a:lnTo>
                  <a:close/>
                  <a:moveTo>
                    <a:pt x="31" y="0"/>
                  </a:moveTo>
                  <a:lnTo>
                    <a:pt x="38" y="3"/>
                  </a:lnTo>
                  <a:lnTo>
                    <a:pt x="44" y="9"/>
                  </a:lnTo>
                  <a:lnTo>
                    <a:pt x="48" y="17"/>
                  </a:lnTo>
                  <a:lnTo>
                    <a:pt x="49" y="26"/>
                  </a:lnTo>
                  <a:lnTo>
                    <a:pt x="52" y="41"/>
                  </a:lnTo>
                  <a:lnTo>
                    <a:pt x="52" y="55"/>
                  </a:lnTo>
                  <a:lnTo>
                    <a:pt x="51" y="70"/>
                  </a:lnTo>
                  <a:lnTo>
                    <a:pt x="48" y="83"/>
                  </a:lnTo>
                  <a:lnTo>
                    <a:pt x="42" y="93"/>
                  </a:lnTo>
                  <a:lnTo>
                    <a:pt x="31" y="101"/>
                  </a:lnTo>
                  <a:lnTo>
                    <a:pt x="27" y="104"/>
                  </a:lnTo>
                  <a:lnTo>
                    <a:pt x="22" y="105"/>
                  </a:lnTo>
                  <a:lnTo>
                    <a:pt x="18" y="105"/>
                  </a:lnTo>
                  <a:lnTo>
                    <a:pt x="13" y="104"/>
                  </a:lnTo>
                  <a:lnTo>
                    <a:pt x="6" y="98"/>
                  </a:lnTo>
                  <a:lnTo>
                    <a:pt x="2" y="91"/>
                  </a:lnTo>
                  <a:lnTo>
                    <a:pt x="1" y="81"/>
                  </a:lnTo>
                  <a:lnTo>
                    <a:pt x="0" y="71"/>
                  </a:lnTo>
                  <a:lnTo>
                    <a:pt x="0" y="57"/>
                  </a:lnTo>
                  <a:lnTo>
                    <a:pt x="1" y="42"/>
                  </a:lnTo>
                  <a:lnTo>
                    <a:pt x="5" y="28"/>
                  </a:lnTo>
                  <a:lnTo>
                    <a:pt x="10" y="16"/>
                  </a:lnTo>
                  <a:lnTo>
                    <a:pt x="19" y="5"/>
                  </a:lnTo>
                  <a:lnTo>
                    <a:pt x="23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6" name="Freeform 71"/>
            <p:cNvSpPr>
              <a:spLocks/>
            </p:cNvSpPr>
            <p:nvPr/>
          </p:nvSpPr>
          <p:spPr bwMode="auto">
            <a:xfrm>
              <a:off x="15460663" y="760413"/>
              <a:ext cx="255588" cy="949325"/>
            </a:xfrm>
            <a:custGeom>
              <a:avLst/>
              <a:gdLst>
                <a:gd name="T0" fmla="*/ 150 w 161"/>
                <a:gd name="T1" fmla="*/ 4 h 598"/>
                <a:gd name="T2" fmla="*/ 161 w 161"/>
                <a:gd name="T3" fmla="*/ 21 h 598"/>
                <a:gd name="T4" fmla="*/ 158 w 161"/>
                <a:gd name="T5" fmla="*/ 43 h 598"/>
                <a:gd name="T6" fmla="*/ 144 w 161"/>
                <a:gd name="T7" fmla="*/ 68 h 598"/>
                <a:gd name="T8" fmla="*/ 124 w 161"/>
                <a:gd name="T9" fmla="*/ 94 h 598"/>
                <a:gd name="T10" fmla="*/ 99 w 161"/>
                <a:gd name="T11" fmla="*/ 418 h 598"/>
                <a:gd name="T12" fmla="*/ 98 w 161"/>
                <a:gd name="T13" fmla="*/ 461 h 598"/>
                <a:gd name="T14" fmla="*/ 106 w 161"/>
                <a:gd name="T15" fmla="*/ 503 h 598"/>
                <a:gd name="T16" fmla="*/ 120 w 161"/>
                <a:gd name="T17" fmla="*/ 533 h 598"/>
                <a:gd name="T18" fmla="*/ 117 w 161"/>
                <a:gd name="T19" fmla="*/ 558 h 598"/>
                <a:gd name="T20" fmla="*/ 102 w 161"/>
                <a:gd name="T21" fmla="*/ 579 h 598"/>
                <a:gd name="T22" fmla="*/ 61 w 161"/>
                <a:gd name="T23" fmla="*/ 595 h 598"/>
                <a:gd name="T24" fmla="*/ 28 w 161"/>
                <a:gd name="T25" fmla="*/ 598 h 598"/>
                <a:gd name="T26" fmla="*/ 7 w 161"/>
                <a:gd name="T27" fmla="*/ 592 h 598"/>
                <a:gd name="T28" fmla="*/ 0 w 161"/>
                <a:gd name="T29" fmla="*/ 574 h 598"/>
                <a:gd name="T30" fmla="*/ 2 w 161"/>
                <a:gd name="T31" fmla="*/ 553 h 598"/>
                <a:gd name="T32" fmla="*/ 19 w 161"/>
                <a:gd name="T33" fmla="*/ 560 h 598"/>
                <a:gd name="T34" fmla="*/ 22 w 161"/>
                <a:gd name="T35" fmla="*/ 570 h 598"/>
                <a:gd name="T36" fmla="*/ 30 w 161"/>
                <a:gd name="T37" fmla="*/ 575 h 598"/>
                <a:gd name="T38" fmla="*/ 38 w 161"/>
                <a:gd name="T39" fmla="*/ 575 h 598"/>
                <a:gd name="T40" fmla="*/ 55 w 161"/>
                <a:gd name="T41" fmla="*/ 554 h 598"/>
                <a:gd name="T42" fmla="*/ 69 w 161"/>
                <a:gd name="T43" fmla="*/ 557 h 598"/>
                <a:gd name="T44" fmla="*/ 83 w 161"/>
                <a:gd name="T45" fmla="*/ 562 h 598"/>
                <a:gd name="T46" fmla="*/ 95 w 161"/>
                <a:gd name="T47" fmla="*/ 549 h 598"/>
                <a:gd name="T48" fmla="*/ 93 w 161"/>
                <a:gd name="T49" fmla="*/ 526 h 598"/>
                <a:gd name="T50" fmla="*/ 74 w 161"/>
                <a:gd name="T51" fmla="*/ 496 h 598"/>
                <a:gd name="T52" fmla="*/ 72 w 161"/>
                <a:gd name="T53" fmla="*/ 460 h 598"/>
                <a:gd name="T54" fmla="*/ 95 w 161"/>
                <a:gd name="T55" fmla="*/ 92 h 598"/>
                <a:gd name="T56" fmla="*/ 102 w 161"/>
                <a:gd name="T57" fmla="*/ 71 h 598"/>
                <a:gd name="T58" fmla="*/ 119 w 161"/>
                <a:gd name="T59" fmla="*/ 56 h 598"/>
                <a:gd name="T60" fmla="*/ 136 w 161"/>
                <a:gd name="T61" fmla="*/ 43 h 598"/>
                <a:gd name="T62" fmla="*/ 133 w 161"/>
                <a:gd name="T63" fmla="*/ 28 h 598"/>
                <a:gd name="T64" fmla="*/ 119 w 161"/>
                <a:gd name="T65" fmla="*/ 29 h 598"/>
                <a:gd name="T66" fmla="*/ 103 w 161"/>
                <a:gd name="T67" fmla="*/ 42 h 598"/>
                <a:gd name="T68" fmla="*/ 85 w 161"/>
                <a:gd name="T69" fmla="*/ 45 h 598"/>
                <a:gd name="T70" fmla="*/ 68 w 161"/>
                <a:gd name="T71" fmla="*/ 33 h 598"/>
                <a:gd name="T72" fmla="*/ 59 w 161"/>
                <a:gd name="T73" fmla="*/ 29 h 598"/>
                <a:gd name="T74" fmla="*/ 53 w 161"/>
                <a:gd name="T75" fmla="*/ 8 h 598"/>
                <a:gd name="T76" fmla="*/ 70 w 161"/>
                <a:gd name="T77" fmla="*/ 9 h 598"/>
                <a:gd name="T78" fmla="*/ 99 w 161"/>
                <a:gd name="T79" fmla="*/ 12 h 598"/>
                <a:gd name="T80" fmla="*/ 123 w 161"/>
                <a:gd name="T81" fmla="*/ 5 h 598"/>
                <a:gd name="T82" fmla="*/ 141 w 161"/>
                <a:gd name="T83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1" h="598">
                  <a:moveTo>
                    <a:pt x="141" y="0"/>
                  </a:moveTo>
                  <a:lnTo>
                    <a:pt x="150" y="4"/>
                  </a:lnTo>
                  <a:lnTo>
                    <a:pt x="157" y="11"/>
                  </a:lnTo>
                  <a:lnTo>
                    <a:pt x="161" y="21"/>
                  </a:lnTo>
                  <a:lnTo>
                    <a:pt x="161" y="33"/>
                  </a:lnTo>
                  <a:lnTo>
                    <a:pt x="158" y="43"/>
                  </a:lnTo>
                  <a:lnTo>
                    <a:pt x="153" y="54"/>
                  </a:lnTo>
                  <a:lnTo>
                    <a:pt x="144" y="68"/>
                  </a:lnTo>
                  <a:lnTo>
                    <a:pt x="132" y="81"/>
                  </a:lnTo>
                  <a:lnTo>
                    <a:pt x="124" y="94"/>
                  </a:lnTo>
                  <a:lnTo>
                    <a:pt x="120" y="110"/>
                  </a:lnTo>
                  <a:lnTo>
                    <a:pt x="99" y="418"/>
                  </a:lnTo>
                  <a:lnTo>
                    <a:pt x="98" y="440"/>
                  </a:lnTo>
                  <a:lnTo>
                    <a:pt x="98" y="461"/>
                  </a:lnTo>
                  <a:lnTo>
                    <a:pt x="100" y="482"/>
                  </a:lnTo>
                  <a:lnTo>
                    <a:pt x="106" y="503"/>
                  </a:lnTo>
                  <a:lnTo>
                    <a:pt x="116" y="521"/>
                  </a:lnTo>
                  <a:lnTo>
                    <a:pt x="120" y="533"/>
                  </a:lnTo>
                  <a:lnTo>
                    <a:pt x="121" y="545"/>
                  </a:lnTo>
                  <a:lnTo>
                    <a:pt x="117" y="558"/>
                  </a:lnTo>
                  <a:lnTo>
                    <a:pt x="111" y="568"/>
                  </a:lnTo>
                  <a:lnTo>
                    <a:pt x="102" y="579"/>
                  </a:lnTo>
                  <a:lnTo>
                    <a:pt x="82" y="588"/>
                  </a:lnTo>
                  <a:lnTo>
                    <a:pt x="61" y="595"/>
                  </a:lnTo>
                  <a:lnTo>
                    <a:pt x="40" y="597"/>
                  </a:lnTo>
                  <a:lnTo>
                    <a:pt x="28" y="598"/>
                  </a:lnTo>
                  <a:lnTo>
                    <a:pt x="18" y="597"/>
                  </a:lnTo>
                  <a:lnTo>
                    <a:pt x="7" y="592"/>
                  </a:lnTo>
                  <a:lnTo>
                    <a:pt x="2" y="584"/>
                  </a:lnTo>
                  <a:lnTo>
                    <a:pt x="0" y="574"/>
                  </a:lnTo>
                  <a:lnTo>
                    <a:pt x="0" y="563"/>
                  </a:lnTo>
                  <a:lnTo>
                    <a:pt x="2" y="553"/>
                  </a:lnTo>
                  <a:lnTo>
                    <a:pt x="19" y="555"/>
                  </a:lnTo>
                  <a:lnTo>
                    <a:pt x="19" y="560"/>
                  </a:lnTo>
                  <a:lnTo>
                    <a:pt x="21" y="564"/>
                  </a:lnTo>
                  <a:lnTo>
                    <a:pt x="22" y="570"/>
                  </a:lnTo>
                  <a:lnTo>
                    <a:pt x="26" y="574"/>
                  </a:lnTo>
                  <a:lnTo>
                    <a:pt x="30" y="575"/>
                  </a:lnTo>
                  <a:lnTo>
                    <a:pt x="34" y="576"/>
                  </a:lnTo>
                  <a:lnTo>
                    <a:pt x="38" y="575"/>
                  </a:lnTo>
                  <a:lnTo>
                    <a:pt x="44" y="563"/>
                  </a:lnTo>
                  <a:lnTo>
                    <a:pt x="55" y="554"/>
                  </a:lnTo>
                  <a:lnTo>
                    <a:pt x="68" y="549"/>
                  </a:lnTo>
                  <a:lnTo>
                    <a:pt x="69" y="557"/>
                  </a:lnTo>
                  <a:lnTo>
                    <a:pt x="74" y="562"/>
                  </a:lnTo>
                  <a:lnTo>
                    <a:pt x="83" y="562"/>
                  </a:lnTo>
                  <a:lnTo>
                    <a:pt x="91" y="559"/>
                  </a:lnTo>
                  <a:lnTo>
                    <a:pt x="95" y="549"/>
                  </a:lnTo>
                  <a:lnTo>
                    <a:pt x="95" y="538"/>
                  </a:lnTo>
                  <a:lnTo>
                    <a:pt x="93" y="526"/>
                  </a:lnTo>
                  <a:lnTo>
                    <a:pt x="83" y="512"/>
                  </a:lnTo>
                  <a:lnTo>
                    <a:pt x="74" y="496"/>
                  </a:lnTo>
                  <a:lnTo>
                    <a:pt x="72" y="478"/>
                  </a:lnTo>
                  <a:lnTo>
                    <a:pt x="72" y="460"/>
                  </a:lnTo>
                  <a:lnTo>
                    <a:pt x="94" y="103"/>
                  </a:lnTo>
                  <a:lnTo>
                    <a:pt x="95" y="92"/>
                  </a:lnTo>
                  <a:lnTo>
                    <a:pt x="98" y="81"/>
                  </a:lnTo>
                  <a:lnTo>
                    <a:pt x="102" y="71"/>
                  </a:lnTo>
                  <a:lnTo>
                    <a:pt x="108" y="63"/>
                  </a:lnTo>
                  <a:lnTo>
                    <a:pt x="119" y="56"/>
                  </a:lnTo>
                  <a:lnTo>
                    <a:pt x="131" y="50"/>
                  </a:lnTo>
                  <a:lnTo>
                    <a:pt x="136" y="43"/>
                  </a:lnTo>
                  <a:lnTo>
                    <a:pt x="137" y="35"/>
                  </a:lnTo>
                  <a:lnTo>
                    <a:pt x="133" y="28"/>
                  </a:lnTo>
                  <a:lnTo>
                    <a:pt x="127" y="26"/>
                  </a:lnTo>
                  <a:lnTo>
                    <a:pt x="119" y="29"/>
                  </a:lnTo>
                  <a:lnTo>
                    <a:pt x="111" y="35"/>
                  </a:lnTo>
                  <a:lnTo>
                    <a:pt x="103" y="42"/>
                  </a:lnTo>
                  <a:lnTo>
                    <a:pt x="94" y="46"/>
                  </a:lnTo>
                  <a:lnTo>
                    <a:pt x="85" y="45"/>
                  </a:lnTo>
                  <a:lnTo>
                    <a:pt x="76" y="38"/>
                  </a:lnTo>
                  <a:lnTo>
                    <a:pt x="68" y="33"/>
                  </a:lnTo>
                  <a:lnTo>
                    <a:pt x="62" y="30"/>
                  </a:lnTo>
                  <a:lnTo>
                    <a:pt x="59" y="29"/>
                  </a:lnTo>
                  <a:lnTo>
                    <a:pt x="53" y="29"/>
                  </a:lnTo>
                  <a:lnTo>
                    <a:pt x="53" y="8"/>
                  </a:lnTo>
                  <a:lnTo>
                    <a:pt x="61" y="9"/>
                  </a:lnTo>
                  <a:lnTo>
                    <a:pt x="70" y="9"/>
                  </a:lnTo>
                  <a:lnTo>
                    <a:pt x="85" y="12"/>
                  </a:lnTo>
                  <a:lnTo>
                    <a:pt x="99" y="12"/>
                  </a:lnTo>
                  <a:lnTo>
                    <a:pt x="114" y="9"/>
                  </a:lnTo>
                  <a:lnTo>
                    <a:pt x="123" y="5"/>
                  </a:lnTo>
                  <a:lnTo>
                    <a:pt x="132" y="1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Freeform 72"/>
            <p:cNvSpPr>
              <a:spLocks/>
            </p:cNvSpPr>
            <p:nvPr/>
          </p:nvSpPr>
          <p:spPr bwMode="auto">
            <a:xfrm>
              <a:off x="15171738" y="5719763"/>
              <a:ext cx="66675" cy="104775"/>
            </a:xfrm>
            <a:custGeom>
              <a:avLst/>
              <a:gdLst>
                <a:gd name="T0" fmla="*/ 0 w 42"/>
                <a:gd name="T1" fmla="*/ 0 h 66"/>
                <a:gd name="T2" fmla="*/ 10 w 42"/>
                <a:gd name="T3" fmla="*/ 2 h 66"/>
                <a:gd name="T4" fmla="*/ 21 w 42"/>
                <a:gd name="T5" fmla="*/ 4 h 66"/>
                <a:gd name="T6" fmla="*/ 30 w 42"/>
                <a:gd name="T7" fmla="*/ 11 h 66"/>
                <a:gd name="T8" fmla="*/ 38 w 42"/>
                <a:gd name="T9" fmla="*/ 23 h 66"/>
                <a:gd name="T10" fmla="*/ 42 w 42"/>
                <a:gd name="T11" fmla="*/ 36 h 66"/>
                <a:gd name="T12" fmla="*/ 40 w 42"/>
                <a:gd name="T13" fmla="*/ 50 h 66"/>
                <a:gd name="T14" fmla="*/ 34 w 42"/>
                <a:gd name="T15" fmla="*/ 63 h 66"/>
                <a:gd name="T16" fmla="*/ 32 w 42"/>
                <a:gd name="T17" fmla="*/ 66 h 66"/>
                <a:gd name="T18" fmla="*/ 9 w 42"/>
                <a:gd name="T19" fmla="*/ 58 h 66"/>
                <a:gd name="T20" fmla="*/ 14 w 42"/>
                <a:gd name="T21" fmla="*/ 50 h 66"/>
                <a:gd name="T22" fmla="*/ 15 w 42"/>
                <a:gd name="T23" fmla="*/ 41 h 66"/>
                <a:gd name="T24" fmla="*/ 14 w 42"/>
                <a:gd name="T25" fmla="*/ 32 h 66"/>
                <a:gd name="T26" fmla="*/ 13 w 42"/>
                <a:gd name="T27" fmla="*/ 28 h 66"/>
                <a:gd name="T28" fmla="*/ 9 w 42"/>
                <a:gd name="T29" fmla="*/ 25 h 66"/>
                <a:gd name="T30" fmla="*/ 5 w 42"/>
                <a:gd name="T31" fmla="*/ 23 h 66"/>
                <a:gd name="T32" fmla="*/ 1 w 42"/>
                <a:gd name="T33" fmla="*/ 23 h 66"/>
                <a:gd name="T34" fmla="*/ 0 w 42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66">
                  <a:moveTo>
                    <a:pt x="0" y="0"/>
                  </a:moveTo>
                  <a:lnTo>
                    <a:pt x="10" y="2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38" y="23"/>
                  </a:lnTo>
                  <a:lnTo>
                    <a:pt x="42" y="36"/>
                  </a:lnTo>
                  <a:lnTo>
                    <a:pt x="40" y="50"/>
                  </a:lnTo>
                  <a:lnTo>
                    <a:pt x="34" y="63"/>
                  </a:lnTo>
                  <a:lnTo>
                    <a:pt x="32" y="66"/>
                  </a:lnTo>
                  <a:lnTo>
                    <a:pt x="9" y="58"/>
                  </a:lnTo>
                  <a:lnTo>
                    <a:pt x="14" y="50"/>
                  </a:lnTo>
                  <a:lnTo>
                    <a:pt x="15" y="41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1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8" name="Freeform 73"/>
            <p:cNvSpPr>
              <a:spLocks noEditPoints="1"/>
            </p:cNvSpPr>
            <p:nvPr/>
          </p:nvSpPr>
          <p:spPr bwMode="auto">
            <a:xfrm>
              <a:off x="15535275" y="455613"/>
              <a:ext cx="90488" cy="203200"/>
            </a:xfrm>
            <a:custGeom>
              <a:avLst/>
              <a:gdLst>
                <a:gd name="T0" fmla="*/ 26 w 57"/>
                <a:gd name="T1" fmla="*/ 24 h 128"/>
                <a:gd name="T2" fmla="*/ 21 w 57"/>
                <a:gd name="T3" fmla="*/ 45 h 128"/>
                <a:gd name="T4" fmla="*/ 19 w 57"/>
                <a:gd name="T5" fmla="*/ 66 h 128"/>
                <a:gd name="T6" fmla="*/ 23 w 57"/>
                <a:gd name="T7" fmla="*/ 89 h 128"/>
                <a:gd name="T8" fmla="*/ 25 w 57"/>
                <a:gd name="T9" fmla="*/ 91 h 128"/>
                <a:gd name="T10" fmla="*/ 26 w 57"/>
                <a:gd name="T11" fmla="*/ 93 h 128"/>
                <a:gd name="T12" fmla="*/ 29 w 57"/>
                <a:gd name="T13" fmla="*/ 94 h 128"/>
                <a:gd name="T14" fmla="*/ 31 w 57"/>
                <a:gd name="T15" fmla="*/ 94 h 128"/>
                <a:gd name="T16" fmla="*/ 32 w 57"/>
                <a:gd name="T17" fmla="*/ 93 h 128"/>
                <a:gd name="T18" fmla="*/ 35 w 57"/>
                <a:gd name="T19" fmla="*/ 90 h 128"/>
                <a:gd name="T20" fmla="*/ 35 w 57"/>
                <a:gd name="T21" fmla="*/ 87 h 128"/>
                <a:gd name="T22" fmla="*/ 39 w 57"/>
                <a:gd name="T23" fmla="*/ 65 h 128"/>
                <a:gd name="T24" fmla="*/ 35 w 57"/>
                <a:gd name="T25" fmla="*/ 44 h 128"/>
                <a:gd name="T26" fmla="*/ 26 w 57"/>
                <a:gd name="T27" fmla="*/ 24 h 128"/>
                <a:gd name="T28" fmla="*/ 30 w 57"/>
                <a:gd name="T29" fmla="*/ 0 h 128"/>
                <a:gd name="T30" fmla="*/ 40 w 57"/>
                <a:gd name="T31" fmla="*/ 3 h 128"/>
                <a:gd name="T32" fmla="*/ 48 w 57"/>
                <a:gd name="T33" fmla="*/ 13 h 128"/>
                <a:gd name="T34" fmla="*/ 53 w 57"/>
                <a:gd name="T35" fmla="*/ 23 h 128"/>
                <a:gd name="T36" fmla="*/ 56 w 57"/>
                <a:gd name="T37" fmla="*/ 34 h 128"/>
                <a:gd name="T38" fmla="*/ 57 w 57"/>
                <a:gd name="T39" fmla="*/ 45 h 128"/>
                <a:gd name="T40" fmla="*/ 55 w 57"/>
                <a:gd name="T41" fmla="*/ 81 h 128"/>
                <a:gd name="T42" fmla="*/ 46 w 57"/>
                <a:gd name="T43" fmla="*/ 113 h 128"/>
                <a:gd name="T44" fmla="*/ 44 w 57"/>
                <a:gd name="T45" fmla="*/ 117 h 128"/>
                <a:gd name="T46" fmla="*/ 42 w 57"/>
                <a:gd name="T47" fmla="*/ 120 h 128"/>
                <a:gd name="T48" fmla="*/ 40 w 57"/>
                <a:gd name="T49" fmla="*/ 124 h 128"/>
                <a:gd name="T50" fmla="*/ 36 w 57"/>
                <a:gd name="T51" fmla="*/ 125 h 128"/>
                <a:gd name="T52" fmla="*/ 30 w 57"/>
                <a:gd name="T53" fmla="*/ 128 h 128"/>
                <a:gd name="T54" fmla="*/ 22 w 57"/>
                <a:gd name="T55" fmla="*/ 125 h 128"/>
                <a:gd name="T56" fmla="*/ 15 w 57"/>
                <a:gd name="T57" fmla="*/ 120 h 128"/>
                <a:gd name="T58" fmla="*/ 10 w 57"/>
                <a:gd name="T59" fmla="*/ 108 h 128"/>
                <a:gd name="T60" fmla="*/ 9 w 57"/>
                <a:gd name="T61" fmla="*/ 96 h 128"/>
                <a:gd name="T62" fmla="*/ 1 w 57"/>
                <a:gd name="T63" fmla="*/ 52 h 128"/>
                <a:gd name="T64" fmla="*/ 0 w 57"/>
                <a:gd name="T65" fmla="*/ 40 h 128"/>
                <a:gd name="T66" fmla="*/ 1 w 57"/>
                <a:gd name="T67" fmla="*/ 27 h 128"/>
                <a:gd name="T68" fmla="*/ 4 w 57"/>
                <a:gd name="T69" fmla="*/ 15 h 128"/>
                <a:gd name="T70" fmla="*/ 9 w 57"/>
                <a:gd name="T71" fmla="*/ 6 h 128"/>
                <a:gd name="T72" fmla="*/ 18 w 57"/>
                <a:gd name="T73" fmla="*/ 0 h 128"/>
                <a:gd name="T74" fmla="*/ 30 w 57"/>
                <a:gd name="T7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" h="128">
                  <a:moveTo>
                    <a:pt x="26" y="24"/>
                  </a:moveTo>
                  <a:lnTo>
                    <a:pt x="21" y="45"/>
                  </a:lnTo>
                  <a:lnTo>
                    <a:pt x="19" y="66"/>
                  </a:lnTo>
                  <a:lnTo>
                    <a:pt x="23" y="89"/>
                  </a:lnTo>
                  <a:lnTo>
                    <a:pt x="25" y="91"/>
                  </a:lnTo>
                  <a:lnTo>
                    <a:pt x="26" y="93"/>
                  </a:lnTo>
                  <a:lnTo>
                    <a:pt x="29" y="94"/>
                  </a:lnTo>
                  <a:lnTo>
                    <a:pt x="31" y="94"/>
                  </a:lnTo>
                  <a:lnTo>
                    <a:pt x="32" y="93"/>
                  </a:lnTo>
                  <a:lnTo>
                    <a:pt x="35" y="90"/>
                  </a:lnTo>
                  <a:lnTo>
                    <a:pt x="35" y="87"/>
                  </a:lnTo>
                  <a:lnTo>
                    <a:pt x="39" y="65"/>
                  </a:lnTo>
                  <a:lnTo>
                    <a:pt x="35" y="44"/>
                  </a:lnTo>
                  <a:lnTo>
                    <a:pt x="26" y="24"/>
                  </a:lnTo>
                  <a:close/>
                  <a:moveTo>
                    <a:pt x="30" y="0"/>
                  </a:moveTo>
                  <a:lnTo>
                    <a:pt x="40" y="3"/>
                  </a:lnTo>
                  <a:lnTo>
                    <a:pt x="48" y="13"/>
                  </a:lnTo>
                  <a:lnTo>
                    <a:pt x="53" y="23"/>
                  </a:lnTo>
                  <a:lnTo>
                    <a:pt x="56" y="34"/>
                  </a:lnTo>
                  <a:lnTo>
                    <a:pt x="57" y="45"/>
                  </a:lnTo>
                  <a:lnTo>
                    <a:pt x="55" y="81"/>
                  </a:lnTo>
                  <a:lnTo>
                    <a:pt x="46" y="113"/>
                  </a:lnTo>
                  <a:lnTo>
                    <a:pt x="44" y="117"/>
                  </a:lnTo>
                  <a:lnTo>
                    <a:pt x="42" y="120"/>
                  </a:lnTo>
                  <a:lnTo>
                    <a:pt x="40" y="124"/>
                  </a:lnTo>
                  <a:lnTo>
                    <a:pt x="36" y="125"/>
                  </a:lnTo>
                  <a:lnTo>
                    <a:pt x="30" y="128"/>
                  </a:lnTo>
                  <a:lnTo>
                    <a:pt x="22" y="125"/>
                  </a:lnTo>
                  <a:lnTo>
                    <a:pt x="15" y="120"/>
                  </a:lnTo>
                  <a:lnTo>
                    <a:pt x="10" y="108"/>
                  </a:lnTo>
                  <a:lnTo>
                    <a:pt x="9" y="96"/>
                  </a:lnTo>
                  <a:lnTo>
                    <a:pt x="1" y="52"/>
                  </a:lnTo>
                  <a:lnTo>
                    <a:pt x="0" y="40"/>
                  </a:lnTo>
                  <a:lnTo>
                    <a:pt x="1" y="27"/>
                  </a:lnTo>
                  <a:lnTo>
                    <a:pt x="4" y="15"/>
                  </a:lnTo>
                  <a:lnTo>
                    <a:pt x="9" y="6"/>
                  </a:lnTo>
                  <a:lnTo>
                    <a:pt x="18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9" name="Freeform 74"/>
            <p:cNvSpPr>
              <a:spLocks/>
            </p:cNvSpPr>
            <p:nvPr/>
          </p:nvSpPr>
          <p:spPr bwMode="auto">
            <a:xfrm>
              <a:off x="15463838" y="773113"/>
              <a:ext cx="98425" cy="868363"/>
            </a:xfrm>
            <a:custGeom>
              <a:avLst/>
              <a:gdLst>
                <a:gd name="T0" fmla="*/ 51 w 62"/>
                <a:gd name="T1" fmla="*/ 0 h 547"/>
                <a:gd name="T2" fmla="*/ 51 w 62"/>
                <a:gd name="T3" fmla="*/ 21 h 547"/>
                <a:gd name="T4" fmla="*/ 47 w 62"/>
                <a:gd name="T5" fmla="*/ 21 h 547"/>
                <a:gd name="T6" fmla="*/ 45 w 62"/>
                <a:gd name="T7" fmla="*/ 22 h 547"/>
                <a:gd name="T8" fmla="*/ 42 w 62"/>
                <a:gd name="T9" fmla="*/ 23 h 547"/>
                <a:gd name="T10" fmla="*/ 41 w 62"/>
                <a:gd name="T11" fmla="*/ 26 h 547"/>
                <a:gd name="T12" fmla="*/ 40 w 62"/>
                <a:gd name="T13" fmla="*/ 29 h 547"/>
                <a:gd name="T14" fmla="*/ 40 w 62"/>
                <a:gd name="T15" fmla="*/ 33 h 547"/>
                <a:gd name="T16" fmla="*/ 41 w 62"/>
                <a:gd name="T17" fmla="*/ 35 h 547"/>
                <a:gd name="T18" fmla="*/ 43 w 62"/>
                <a:gd name="T19" fmla="*/ 39 h 547"/>
                <a:gd name="T20" fmla="*/ 46 w 62"/>
                <a:gd name="T21" fmla="*/ 42 h 547"/>
                <a:gd name="T22" fmla="*/ 50 w 62"/>
                <a:gd name="T23" fmla="*/ 44 h 547"/>
                <a:gd name="T24" fmla="*/ 53 w 62"/>
                <a:gd name="T25" fmla="*/ 47 h 547"/>
                <a:gd name="T26" fmla="*/ 59 w 62"/>
                <a:gd name="T27" fmla="*/ 59 h 547"/>
                <a:gd name="T28" fmla="*/ 62 w 62"/>
                <a:gd name="T29" fmla="*/ 72 h 547"/>
                <a:gd name="T30" fmla="*/ 62 w 62"/>
                <a:gd name="T31" fmla="*/ 86 h 547"/>
                <a:gd name="T32" fmla="*/ 58 w 62"/>
                <a:gd name="T33" fmla="*/ 267 h 547"/>
                <a:gd name="T34" fmla="*/ 46 w 62"/>
                <a:gd name="T35" fmla="*/ 449 h 547"/>
                <a:gd name="T36" fmla="*/ 43 w 62"/>
                <a:gd name="T37" fmla="*/ 474 h 547"/>
                <a:gd name="T38" fmla="*/ 41 w 62"/>
                <a:gd name="T39" fmla="*/ 488 h 547"/>
                <a:gd name="T40" fmla="*/ 38 w 62"/>
                <a:gd name="T41" fmla="*/ 504 h 547"/>
                <a:gd name="T42" fmla="*/ 33 w 62"/>
                <a:gd name="T43" fmla="*/ 517 h 547"/>
                <a:gd name="T44" fmla="*/ 26 w 62"/>
                <a:gd name="T45" fmla="*/ 528 h 547"/>
                <a:gd name="T46" fmla="*/ 21 w 62"/>
                <a:gd name="T47" fmla="*/ 537 h 547"/>
                <a:gd name="T48" fmla="*/ 17 w 62"/>
                <a:gd name="T49" fmla="*/ 547 h 547"/>
                <a:gd name="T50" fmla="*/ 0 w 62"/>
                <a:gd name="T51" fmla="*/ 545 h 547"/>
                <a:gd name="T52" fmla="*/ 16 w 62"/>
                <a:gd name="T53" fmla="*/ 439 h 547"/>
                <a:gd name="T54" fmla="*/ 26 w 62"/>
                <a:gd name="T55" fmla="*/ 331 h 547"/>
                <a:gd name="T56" fmla="*/ 33 w 62"/>
                <a:gd name="T57" fmla="*/ 224 h 547"/>
                <a:gd name="T58" fmla="*/ 37 w 62"/>
                <a:gd name="T59" fmla="*/ 115 h 547"/>
                <a:gd name="T60" fmla="*/ 37 w 62"/>
                <a:gd name="T61" fmla="*/ 101 h 547"/>
                <a:gd name="T62" fmla="*/ 37 w 62"/>
                <a:gd name="T63" fmla="*/ 85 h 547"/>
                <a:gd name="T64" fmla="*/ 33 w 62"/>
                <a:gd name="T65" fmla="*/ 71 h 547"/>
                <a:gd name="T66" fmla="*/ 28 w 62"/>
                <a:gd name="T67" fmla="*/ 56 h 547"/>
                <a:gd name="T68" fmla="*/ 19 w 62"/>
                <a:gd name="T69" fmla="*/ 46 h 547"/>
                <a:gd name="T70" fmla="*/ 12 w 62"/>
                <a:gd name="T71" fmla="*/ 37 h 547"/>
                <a:gd name="T72" fmla="*/ 12 w 62"/>
                <a:gd name="T73" fmla="*/ 26 h 547"/>
                <a:gd name="T74" fmla="*/ 16 w 62"/>
                <a:gd name="T75" fmla="*/ 16 h 547"/>
                <a:gd name="T76" fmla="*/ 24 w 62"/>
                <a:gd name="T77" fmla="*/ 8 h 547"/>
                <a:gd name="T78" fmla="*/ 37 w 62"/>
                <a:gd name="T79" fmla="*/ 3 h 547"/>
                <a:gd name="T80" fmla="*/ 51 w 62"/>
                <a:gd name="T81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" h="547">
                  <a:moveTo>
                    <a:pt x="51" y="0"/>
                  </a:moveTo>
                  <a:lnTo>
                    <a:pt x="51" y="21"/>
                  </a:lnTo>
                  <a:lnTo>
                    <a:pt x="47" y="21"/>
                  </a:lnTo>
                  <a:lnTo>
                    <a:pt x="45" y="22"/>
                  </a:lnTo>
                  <a:lnTo>
                    <a:pt x="42" y="23"/>
                  </a:lnTo>
                  <a:lnTo>
                    <a:pt x="41" y="26"/>
                  </a:lnTo>
                  <a:lnTo>
                    <a:pt x="40" y="29"/>
                  </a:lnTo>
                  <a:lnTo>
                    <a:pt x="40" y="33"/>
                  </a:lnTo>
                  <a:lnTo>
                    <a:pt x="41" y="35"/>
                  </a:lnTo>
                  <a:lnTo>
                    <a:pt x="43" y="39"/>
                  </a:lnTo>
                  <a:lnTo>
                    <a:pt x="46" y="42"/>
                  </a:lnTo>
                  <a:lnTo>
                    <a:pt x="50" y="44"/>
                  </a:lnTo>
                  <a:lnTo>
                    <a:pt x="53" y="47"/>
                  </a:lnTo>
                  <a:lnTo>
                    <a:pt x="59" y="59"/>
                  </a:lnTo>
                  <a:lnTo>
                    <a:pt x="62" y="72"/>
                  </a:lnTo>
                  <a:lnTo>
                    <a:pt x="62" y="86"/>
                  </a:lnTo>
                  <a:lnTo>
                    <a:pt x="58" y="267"/>
                  </a:lnTo>
                  <a:lnTo>
                    <a:pt x="46" y="449"/>
                  </a:lnTo>
                  <a:lnTo>
                    <a:pt x="43" y="474"/>
                  </a:lnTo>
                  <a:lnTo>
                    <a:pt x="41" y="488"/>
                  </a:lnTo>
                  <a:lnTo>
                    <a:pt x="38" y="504"/>
                  </a:lnTo>
                  <a:lnTo>
                    <a:pt x="33" y="517"/>
                  </a:lnTo>
                  <a:lnTo>
                    <a:pt x="26" y="528"/>
                  </a:lnTo>
                  <a:lnTo>
                    <a:pt x="21" y="537"/>
                  </a:lnTo>
                  <a:lnTo>
                    <a:pt x="17" y="547"/>
                  </a:lnTo>
                  <a:lnTo>
                    <a:pt x="0" y="545"/>
                  </a:lnTo>
                  <a:lnTo>
                    <a:pt x="16" y="439"/>
                  </a:lnTo>
                  <a:lnTo>
                    <a:pt x="26" y="331"/>
                  </a:lnTo>
                  <a:lnTo>
                    <a:pt x="33" y="224"/>
                  </a:lnTo>
                  <a:lnTo>
                    <a:pt x="37" y="115"/>
                  </a:lnTo>
                  <a:lnTo>
                    <a:pt x="37" y="101"/>
                  </a:lnTo>
                  <a:lnTo>
                    <a:pt x="37" y="85"/>
                  </a:lnTo>
                  <a:lnTo>
                    <a:pt x="33" y="71"/>
                  </a:lnTo>
                  <a:lnTo>
                    <a:pt x="28" y="56"/>
                  </a:lnTo>
                  <a:lnTo>
                    <a:pt x="19" y="46"/>
                  </a:lnTo>
                  <a:lnTo>
                    <a:pt x="12" y="37"/>
                  </a:lnTo>
                  <a:lnTo>
                    <a:pt x="12" y="26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37" y="3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0" name="Freeform 75"/>
            <p:cNvSpPr>
              <a:spLocks noEditPoints="1"/>
            </p:cNvSpPr>
            <p:nvPr/>
          </p:nvSpPr>
          <p:spPr bwMode="auto">
            <a:xfrm>
              <a:off x="15516225" y="276225"/>
              <a:ext cx="80963" cy="134938"/>
            </a:xfrm>
            <a:custGeom>
              <a:avLst/>
              <a:gdLst>
                <a:gd name="T0" fmla="*/ 25 w 51"/>
                <a:gd name="T1" fmla="*/ 21 h 85"/>
                <a:gd name="T2" fmla="*/ 18 w 51"/>
                <a:gd name="T3" fmla="*/ 30 h 85"/>
                <a:gd name="T4" fmla="*/ 17 w 51"/>
                <a:gd name="T5" fmla="*/ 41 h 85"/>
                <a:gd name="T6" fmla="*/ 18 w 51"/>
                <a:gd name="T7" fmla="*/ 51 h 85"/>
                <a:gd name="T8" fmla="*/ 25 w 51"/>
                <a:gd name="T9" fmla="*/ 59 h 85"/>
                <a:gd name="T10" fmla="*/ 31 w 51"/>
                <a:gd name="T11" fmla="*/ 51 h 85"/>
                <a:gd name="T12" fmla="*/ 34 w 51"/>
                <a:gd name="T13" fmla="*/ 41 h 85"/>
                <a:gd name="T14" fmla="*/ 31 w 51"/>
                <a:gd name="T15" fmla="*/ 31 h 85"/>
                <a:gd name="T16" fmla="*/ 26 w 51"/>
                <a:gd name="T17" fmla="*/ 23 h 85"/>
                <a:gd name="T18" fmla="*/ 25 w 51"/>
                <a:gd name="T19" fmla="*/ 21 h 85"/>
                <a:gd name="T20" fmla="*/ 25 w 51"/>
                <a:gd name="T21" fmla="*/ 0 h 85"/>
                <a:gd name="T22" fmla="*/ 35 w 51"/>
                <a:gd name="T23" fmla="*/ 4 h 85"/>
                <a:gd name="T24" fmla="*/ 44 w 51"/>
                <a:gd name="T25" fmla="*/ 12 h 85"/>
                <a:gd name="T26" fmla="*/ 50 w 51"/>
                <a:gd name="T27" fmla="*/ 23 h 85"/>
                <a:gd name="T28" fmla="*/ 51 w 51"/>
                <a:gd name="T29" fmla="*/ 41 h 85"/>
                <a:gd name="T30" fmla="*/ 48 w 51"/>
                <a:gd name="T31" fmla="*/ 59 h 85"/>
                <a:gd name="T32" fmla="*/ 41 w 51"/>
                <a:gd name="T33" fmla="*/ 76 h 85"/>
                <a:gd name="T34" fmla="*/ 37 w 51"/>
                <a:gd name="T35" fmla="*/ 80 h 85"/>
                <a:gd name="T36" fmla="*/ 33 w 51"/>
                <a:gd name="T37" fmla="*/ 82 h 85"/>
                <a:gd name="T38" fmla="*/ 27 w 51"/>
                <a:gd name="T39" fmla="*/ 85 h 85"/>
                <a:gd name="T40" fmla="*/ 20 w 51"/>
                <a:gd name="T41" fmla="*/ 85 h 85"/>
                <a:gd name="T42" fmla="*/ 12 w 51"/>
                <a:gd name="T43" fmla="*/ 81 h 85"/>
                <a:gd name="T44" fmla="*/ 5 w 51"/>
                <a:gd name="T45" fmla="*/ 73 h 85"/>
                <a:gd name="T46" fmla="*/ 1 w 51"/>
                <a:gd name="T47" fmla="*/ 60 h 85"/>
                <a:gd name="T48" fmla="*/ 0 w 51"/>
                <a:gd name="T49" fmla="*/ 47 h 85"/>
                <a:gd name="T50" fmla="*/ 0 w 51"/>
                <a:gd name="T51" fmla="*/ 33 h 85"/>
                <a:gd name="T52" fmla="*/ 3 w 51"/>
                <a:gd name="T53" fmla="*/ 18 h 85"/>
                <a:gd name="T54" fmla="*/ 8 w 51"/>
                <a:gd name="T55" fmla="*/ 9 h 85"/>
                <a:gd name="T56" fmla="*/ 16 w 51"/>
                <a:gd name="T57" fmla="*/ 3 h 85"/>
                <a:gd name="T58" fmla="*/ 25 w 51"/>
                <a:gd name="T5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85">
                  <a:moveTo>
                    <a:pt x="25" y="21"/>
                  </a:moveTo>
                  <a:lnTo>
                    <a:pt x="18" y="30"/>
                  </a:lnTo>
                  <a:lnTo>
                    <a:pt x="17" y="41"/>
                  </a:lnTo>
                  <a:lnTo>
                    <a:pt x="18" y="51"/>
                  </a:lnTo>
                  <a:lnTo>
                    <a:pt x="25" y="59"/>
                  </a:lnTo>
                  <a:lnTo>
                    <a:pt x="31" y="51"/>
                  </a:lnTo>
                  <a:lnTo>
                    <a:pt x="34" y="41"/>
                  </a:lnTo>
                  <a:lnTo>
                    <a:pt x="31" y="31"/>
                  </a:lnTo>
                  <a:lnTo>
                    <a:pt x="26" y="23"/>
                  </a:lnTo>
                  <a:lnTo>
                    <a:pt x="25" y="21"/>
                  </a:lnTo>
                  <a:close/>
                  <a:moveTo>
                    <a:pt x="25" y="0"/>
                  </a:moveTo>
                  <a:lnTo>
                    <a:pt x="35" y="4"/>
                  </a:lnTo>
                  <a:lnTo>
                    <a:pt x="44" y="12"/>
                  </a:lnTo>
                  <a:lnTo>
                    <a:pt x="50" y="23"/>
                  </a:lnTo>
                  <a:lnTo>
                    <a:pt x="51" y="41"/>
                  </a:lnTo>
                  <a:lnTo>
                    <a:pt x="48" y="59"/>
                  </a:lnTo>
                  <a:lnTo>
                    <a:pt x="41" y="76"/>
                  </a:lnTo>
                  <a:lnTo>
                    <a:pt x="37" y="80"/>
                  </a:lnTo>
                  <a:lnTo>
                    <a:pt x="33" y="82"/>
                  </a:lnTo>
                  <a:lnTo>
                    <a:pt x="27" y="85"/>
                  </a:lnTo>
                  <a:lnTo>
                    <a:pt x="20" y="85"/>
                  </a:lnTo>
                  <a:lnTo>
                    <a:pt x="12" y="81"/>
                  </a:lnTo>
                  <a:lnTo>
                    <a:pt x="5" y="73"/>
                  </a:lnTo>
                  <a:lnTo>
                    <a:pt x="1" y="60"/>
                  </a:lnTo>
                  <a:lnTo>
                    <a:pt x="0" y="47"/>
                  </a:lnTo>
                  <a:lnTo>
                    <a:pt x="0" y="33"/>
                  </a:lnTo>
                  <a:lnTo>
                    <a:pt x="3" y="18"/>
                  </a:lnTo>
                  <a:lnTo>
                    <a:pt x="8" y="9"/>
                  </a:lnTo>
                  <a:lnTo>
                    <a:pt x="16" y="3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1" name="Freeform 76"/>
            <p:cNvSpPr>
              <a:spLocks noEditPoints="1"/>
            </p:cNvSpPr>
            <p:nvPr/>
          </p:nvSpPr>
          <p:spPr bwMode="auto">
            <a:xfrm>
              <a:off x="15406688" y="525463"/>
              <a:ext cx="111125" cy="196850"/>
            </a:xfrm>
            <a:custGeom>
              <a:avLst/>
              <a:gdLst>
                <a:gd name="T0" fmla="*/ 27 w 70"/>
                <a:gd name="T1" fmla="*/ 26 h 124"/>
                <a:gd name="T2" fmla="*/ 23 w 70"/>
                <a:gd name="T3" fmla="*/ 38 h 124"/>
                <a:gd name="T4" fmla="*/ 23 w 70"/>
                <a:gd name="T5" fmla="*/ 51 h 124"/>
                <a:gd name="T6" fmla="*/ 28 w 70"/>
                <a:gd name="T7" fmla="*/ 62 h 124"/>
                <a:gd name="T8" fmla="*/ 28 w 70"/>
                <a:gd name="T9" fmla="*/ 62 h 124"/>
                <a:gd name="T10" fmla="*/ 35 w 70"/>
                <a:gd name="T11" fmla="*/ 81 h 124"/>
                <a:gd name="T12" fmla="*/ 47 w 70"/>
                <a:gd name="T13" fmla="*/ 98 h 124"/>
                <a:gd name="T14" fmla="*/ 49 w 70"/>
                <a:gd name="T15" fmla="*/ 79 h 124"/>
                <a:gd name="T16" fmla="*/ 47 w 70"/>
                <a:gd name="T17" fmla="*/ 60 h 124"/>
                <a:gd name="T18" fmla="*/ 39 w 70"/>
                <a:gd name="T19" fmla="*/ 42 h 124"/>
                <a:gd name="T20" fmla="*/ 27 w 70"/>
                <a:gd name="T21" fmla="*/ 26 h 124"/>
                <a:gd name="T22" fmla="*/ 21 w 70"/>
                <a:gd name="T23" fmla="*/ 0 h 124"/>
                <a:gd name="T24" fmla="*/ 30 w 70"/>
                <a:gd name="T25" fmla="*/ 1 h 124"/>
                <a:gd name="T26" fmla="*/ 39 w 70"/>
                <a:gd name="T27" fmla="*/ 5 h 124"/>
                <a:gd name="T28" fmla="*/ 49 w 70"/>
                <a:gd name="T29" fmla="*/ 14 h 124"/>
                <a:gd name="T30" fmla="*/ 56 w 70"/>
                <a:gd name="T31" fmla="*/ 25 h 124"/>
                <a:gd name="T32" fmla="*/ 61 w 70"/>
                <a:gd name="T33" fmla="*/ 38 h 124"/>
                <a:gd name="T34" fmla="*/ 68 w 70"/>
                <a:gd name="T35" fmla="*/ 63 h 124"/>
                <a:gd name="T36" fmla="*/ 70 w 70"/>
                <a:gd name="T37" fmla="*/ 89 h 124"/>
                <a:gd name="T38" fmla="*/ 69 w 70"/>
                <a:gd name="T39" fmla="*/ 102 h 124"/>
                <a:gd name="T40" fmla="*/ 65 w 70"/>
                <a:gd name="T41" fmla="*/ 114 h 124"/>
                <a:gd name="T42" fmla="*/ 60 w 70"/>
                <a:gd name="T43" fmla="*/ 121 h 124"/>
                <a:gd name="T44" fmla="*/ 53 w 70"/>
                <a:gd name="T45" fmla="*/ 124 h 124"/>
                <a:gd name="T46" fmla="*/ 44 w 70"/>
                <a:gd name="T47" fmla="*/ 124 h 124"/>
                <a:gd name="T48" fmla="*/ 40 w 70"/>
                <a:gd name="T49" fmla="*/ 122 h 124"/>
                <a:gd name="T50" fmla="*/ 36 w 70"/>
                <a:gd name="T51" fmla="*/ 118 h 124"/>
                <a:gd name="T52" fmla="*/ 34 w 70"/>
                <a:gd name="T53" fmla="*/ 114 h 124"/>
                <a:gd name="T54" fmla="*/ 31 w 70"/>
                <a:gd name="T55" fmla="*/ 110 h 124"/>
                <a:gd name="T56" fmla="*/ 15 w 70"/>
                <a:gd name="T57" fmla="*/ 76 h 124"/>
                <a:gd name="T58" fmla="*/ 2 w 70"/>
                <a:gd name="T59" fmla="*/ 42 h 124"/>
                <a:gd name="T60" fmla="*/ 0 w 70"/>
                <a:gd name="T61" fmla="*/ 30 h 124"/>
                <a:gd name="T62" fmla="*/ 0 w 70"/>
                <a:gd name="T63" fmla="*/ 18 h 124"/>
                <a:gd name="T64" fmla="*/ 4 w 70"/>
                <a:gd name="T65" fmla="*/ 8 h 124"/>
                <a:gd name="T66" fmla="*/ 11 w 70"/>
                <a:gd name="T67" fmla="*/ 3 h 124"/>
                <a:gd name="T68" fmla="*/ 21 w 70"/>
                <a:gd name="T6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24">
                  <a:moveTo>
                    <a:pt x="27" y="26"/>
                  </a:moveTo>
                  <a:lnTo>
                    <a:pt x="23" y="38"/>
                  </a:lnTo>
                  <a:lnTo>
                    <a:pt x="23" y="51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5" y="81"/>
                  </a:lnTo>
                  <a:lnTo>
                    <a:pt x="47" y="98"/>
                  </a:lnTo>
                  <a:lnTo>
                    <a:pt x="49" y="79"/>
                  </a:lnTo>
                  <a:lnTo>
                    <a:pt x="47" y="60"/>
                  </a:lnTo>
                  <a:lnTo>
                    <a:pt x="39" y="42"/>
                  </a:lnTo>
                  <a:lnTo>
                    <a:pt x="27" y="26"/>
                  </a:lnTo>
                  <a:close/>
                  <a:moveTo>
                    <a:pt x="21" y="0"/>
                  </a:moveTo>
                  <a:lnTo>
                    <a:pt x="30" y="1"/>
                  </a:lnTo>
                  <a:lnTo>
                    <a:pt x="39" y="5"/>
                  </a:lnTo>
                  <a:lnTo>
                    <a:pt x="49" y="14"/>
                  </a:lnTo>
                  <a:lnTo>
                    <a:pt x="56" y="25"/>
                  </a:lnTo>
                  <a:lnTo>
                    <a:pt x="61" y="38"/>
                  </a:lnTo>
                  <a:lnTo>
                    <a:pt x="68" y="63"/>
                  </a:lnTo>
                  <a:lnTo>
                    <a:pt x="70" y="89"/>
                  </a:lnTo>
                  <a:lnTo>
                    <a:pt x="69" y="102"/>
                  </a:lnTo>
                  <a:lnTo>
                    <a:pt x="65" y="114"/>
                  </a:lnTo>
                  <a:lnTo>
                    <a:pt x="60" y="121"/>
                  </a:lnTo>
                  <a:lnTo>
                    <a:pt x="53" y="124"/>
                  </a:lnTo>
                  <a:lnTo>
                    <a:pt x="44" y="124"/>
                  </a:lnTo>
                  <a:lnTo>
                    <a:pt x="40" y="122"/>
                  </a:lnTo>
                  <a:lnTo>
                    <a:pt x="36" y="118"/>
                  </a:lnTo>
                  <a:lnTo>
                    <a:pt x="34" y="114"/>
                  </a:lnTo>
                  <a:lnTo>
                    <a:pt x="31" y="110"/>
                  </a:lnTo>
                  <a:lnTo>
                    <a:pt x="15" y="76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4" y="8"/>
                  </a:lnTo>
                  <a:lnTo>
                    <a:pt x="1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2" name="Freeform 77"/>
            <p:cNvSpPr>
              <a:spLocks noEditPoints="1"/>
            </p:cNvSpPr>
            <p:nvPr/>
          </p:nvSpPr>
          <p:spPr bwMode="auto">
            <a:xfrm>
              <a:off x="14951075" y="5551488"/>
              <a:ext cx="174625" cy="165100"/>
            </a:xfrm>
            <a:custGeom>
              <a:avLst/>
              <a:gdLst>
                <a:gd name="T0" fmla="*/ 64 w 110"/>
                <a:gd name="T1" fmla="*/ 29 h 104"/>
                <a:gd name="T2" fmla="*/ 60 w 110"/>
                <a:gd name="T3" fmla="*/ 29 h 104"/>
                <a:gd name="T4" fmla="*/ 50 w 110"/>
                <a:gd name="T5" fmla="*/ 32 h 104"/>
                <a:gd name="T6" fmla="*/ 41 w 110"/>
                <a:gd name="T7" fmla="*/ 36 h 104"/>
                <a:gd name="T8" fmla="*/ 34 w 110"/>
                <a:gd name="T9" fmla="*/ 44 h 104"/>
                <a:gd name="T10" fmla="*/ 30 w 110"/>
                <a:gd name="T11" fmla="*/ 53 h 104"/>
                <a:gd name="T12" fmla="*/ 31 w 110"/>
                <a:gd name="T13" fmla="*/ 62 h 104"/>
                <a:gd name="T14" fmla="*/ 37 w 110"/>
                <a:gd name="T15" fmla="*/ 71 h 104"/>
                <a:gd name="T16" fmla="*/ 44 w 110"/>
                <a:gd name="T17" fmla="*/ 75 h 104"/>
                <a:gd name="T18" fmla="*/ 55 w 110"/>
                <a:gd name="T19" fmla="*/ 75 h 104"/>
                <a:gd name="T20" fmla="*/ 64 w 110"/>
                <a:gd name="T21" fmla="*/ 71 h 104"/>
                <a:gd name="T22" fmla="*/ 69 w 110"/>
                <a:gd name="T23" fmla="*/ 69 h 104"/>
                <a:gd name="T24" fmla="*/ 75 w 110"/>
                <a:gd name="T25" fmla="*/ 65 h 104"/>
                <a:gd name="T26" fmla="*/ 79 w 110"/>
                <a:gd name="T27" fmla="*/ 59 h 104"/>
                <a:gd name="T28" fmla="*/ 81 w 110"/>
                <a:gd name="T29" fmla="*/ 53 h 104"/>
                <a:gd name="T30" fmla="*/ 81 w 110"/>
                <a:gd name="T31" fmla="*/ 44 h 104"/>
                <a:gd name="T32" fmla="*/ 79 w 110"/>
                <a:gd name="T33" fmla="*/ 36 h 104"/>
                <a:gd name="T34" fmla="*/ 72 w 110"/>
                <a:gd name="T35" fmla="*/ 31 h 104"/>
                <a:gd name="T36" fmla="*/ 68 w 110"/>
                <a:gd name="T37" fmla="*/ 29 h 104"/>
                <a:gd name="T38" fmla="*/ 64 w 110"/>
                <a:gd name="T39" fmla="*/ 29 h 104"/>
                <a:gd name="T40" fmla="*/ 56 w 110"/>
                <a:gd name="T41" fmla="*/ 0 h 104"/>
                <a:gd name="T42" fmla="*/ 75 w 110"/>
                <a:gd name="T43" fmla="*/ 2 h 104"/>
                <a:gd name="T44" fmla="*/ 90 w 110"/>
                <a:gd name="T45" fmla="*/ 10 h 104"/>
                <a:gd name="T46" fmla="*/ 101 w 110"/>
                <a:gd name="T47" fmla="*/ 21 h 104"/>
                <a:gd name="T48" fmla="*/ 107 w 110"/>
                <a:gd name="T49" fmla="*/ 34 h 104"/>
                <a:gd name="T50" fmla="*/ 110 w 110"/>
                <a:gd name="T51" fmla="*/ 50 h 104"/>
                <a:gd name="T52" fmla="*/ 109 w 110"/>
                <a:gd name="T53" fmla="*/ 65 h 104"/>
                <a:gd name="T54" fmla="*/ 103 w 110"/>
                <a:gd name="T55" fmla="*/ 79 h 104"/>
                <a:gd name="T56" fmla="*/ 94 w 110"/>
                <a:gd name="T57" fmla="*/ 91 h 104"/>
                <a:gd name="T58" fmla="*/ 82 w 110"/>
                <a:gd name="T59" fmla="*/ 97 h 104"/>
                <a:gd name="T60" fmla="*/ 69 w 110"/>
                <a:gd name="T61" fmla="*/ 103 h 104"/>
                <a:gd name="T62" fmla="*/ 52 w 110"/>
                <a:gd name="T63" fmla="*/ 104 h 104"/>
                <a:gd name="T64" fmla="*/ 35 w 110"/>
                <a:gd name="T65" fmla="*/ 103 h 104"/>
                <a:gd name="T66" fmla="*/ 21 w 110"/>
                <a:gd name="T67" fmla="*/ 96 h 104"/>
                <a:gd name="T68" fmla="*/ 9 w 110"/>
                <a:gd name="T69" fmla="*/ 86 h 104"/>
                <a:gd name="T70" fmla="*/ 1 w 110"/>
                <a:gd name="T71" fmla="*/ 71 h 104"/>
                <a:gd name="T72" fmla="*/ 0 w 110"/>
                <a:gd name="T73" fmla="*/ 55 h 104"/>
                <a:gd name="T74" fmla="*/ 3 w 110"/>
                <a:gd name="T75" fmla="*/ 40 h 104"/>
                <a:gd name="T76" fmla="*/ 9 w 110"/>
                <a:gd name="T77" fmla="*/ 25 h 104"/>
                <a:gd name="T78" fmla="*/ 22 w 110"/>
                <a:gd name="T79" fmla="*/ 12 h 104"/>
                <a:gd name="T80" fmla="*/ 38 w 110"/>
                <a:gd name="T81" fmla="*/ 3 h 104"/>
                <a:gd name="T82" fmla="*/ 56 w 110"/>
                <a:gd name="T8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" h="104">
                  <a:moveTo>
                    <a:pt x="64" y="29"/>
                  </a:moveTo>
                  <a:lnTo>
                    <a:pt x="60" y="29"/>
                  </a:lnTo>
                  <a:lnTo>
                    <a:pt x="50" y="32"/>
                  </a:lnTo>
                  <a:lnTo>
                    <a:pt x="41" y="36"/>
                  </a:lnTo>
                  <a:lnTo>
                    <a:pt x="34" y="44"/>
                  </a:lnTo>
                  <a:lnTo>
                    <a:pt x="30" y="53"/>
                  </a:lnTo>
                  <a:lnTo>
                    <a:pt x="31" y="62"/>
                  </a:lnTo>
                  <a:lnTo>
                    <a:pt x="37" y="71"/>
                  </a:lnTo>
                  <a:lnTo>
                    <a:pt x="44" y="75"/>
                  </a:lnTo>
                  <a:lnTo>
                    <a:pt x="55" y="75"/>
                  </a:lnTo>
                  <a:lnTo>
                    <a:pt x="64" y="71"/>
                  </a:lnTo>
                  <a:lnTo>
                    <a:pt x="69" y="69"/>
                  </a:lnTo>
                  <a:lnTo>
                    <a:pt x="75" y="65"/>
                  </a:lnTo>
                  <a:lnTo>
                    <a:pt x="79" y="59"/>
                  </a:lnTo>
                  <a:lnTo>
                    <a:pt x="81" y="53"/>
                  </a:lnTo>
                  <a:lnTo>
                    <a:pt x="81" y="44"/>
                  </a:lnTo>
                  <a:lnTo>
                    <a:pt x="79" y="36"/>
                  </a:lnTo>
                  <a:lnTo>
                    <a:pt x="72" y="31"/>
                  </a:lnTo>
                  <a:lnTo>
                    <a:pt x="68" y="29"/>
                  </a:lnTo>
                  <a:lnTo>
                    <a:pt x="64" y="29"/>
                  </a:lnTo>
                  <a:close/>
                  <a:moveTo>
                    <a:pt x="56" y="0"/>
                  </a:moveTo>
                  <a:lnTo>
                    <a:pt x="75" y="2"/>
                  </a:lnTo>
                  <a:lnTo>
                    <a:pt x="90" y="10"/>
                  </a:lnTo>
                  <a:lnTo>
                    <a:pt x="101" y="21"/>
                  </a:lnTo>
                  <a:lnTo>
                    <a:pt x="107" y="34"/>
                  </a:lnTo>
                  <a:lnTo>
                    <a:pt x="110" y="50"/>
                  </a:lnTo>
                  <a:lnTo>
                    <a:pt x="109" y="65"/>
                  </a:lnTo>
                  <a:lnTo>
                    <a:pt x="103" y="79"/>
                  </a:lnTo>
                  <a:lnTo>
                    <a:pt x="94" y="91"/>
                  </a:lnTo>
                  <a:lnTo>
                    <a:pt x="82" y="97"/>
                  </a:lnTo>
                  <a:lnTo>
                    <a:pt x="69" y="103"/>
                  </a:lnTo>
                  <a:lnTo>
                    <a:pt x="52" y="104"/>
                  </a:lnTo>
                  <a:lnTo>
                    <a:pt x="35" y="103"/>
                  </a:lnTo>
                  <a:lnTo>
                    <a:pt x="21" y="96"/>
                  </a:lnTo>
                  <a:lnTo>
                    <a:pt x="9" y="86"/>
                  </a:lnTo>
                  <a:lnTo>
                    <a:pt x="1" y="71"/>
                  </a:lnTo>
                  <a:lnTo>
                    <a:pt x="0" y="55"/>
                  </a:lnTo>
                  <a:lnTo>
                    <a:pt x="3" y="40"/>
                  </a:lnTo>
                  <a:lnTo>
                    <a:pt x="9" y="25"/>
                  </a:lnTo>
                  <a:lnTo>
                    <a:pt x="22" y="12"/>
                  </a:lnTo>
                  <a:lnTo>
                    <a:pt x="38" y="3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Freeform 78"/>
            <p:cNvSpPr>
              <a:spLocks/>
            </p:cNvSpPr>
            <p:nvPr/>
          </p:nvSpPr>
          <p:spPr bwMode="auto">
            <a:xfrm>
              <a:off x="15346363" y="679450"/>
              <a:ext cx="87313" cy="76200"/>
            </a:xfrm>
            <a:custGeom>
              <a:avLst/>
              <a:gdLst>
                <a:gd name="T0" fmla="*/ 47 w 55"/>
                <a:gd name="T1" fmla="*/ 0 h 48"/>
                <a:gd name="T2" fmla="*/ 52 w 55"/>
                <a:gd name="T3" fmla="*/ 13 h 48"/>
                <a:gd name="T4" fmla="*/ 55 w 55"/>
                <a:gd name="T5" fmla="*/ 25 h 48"/>
                <a:gd name="T6" fmla="*/ 53 w 55"/>
                <a:gd name="T7" fmla="*/ 37 h 48"/>
                <a:gd name="T8" fmla="*/ 48 w 55"/>
                <a:gd name="T9" fmla="*/ 48 h 48"/>
                <a:gd name="T10" fmla="*/ 32 w 55"/>
                <a:gd name="T11" fmla="*/ 44 h 48"/>
                <a:gd name="T12" fmla="*/ 19 w 55"/>
                <a:gd name="T13" fmla="*/ 35 h 48"/>
                <a:gd name="T14" fmla="*/ 9 w 55"/>
                <a:gd name="T15" fmla="*/ 22 h 48"/>
                <a:gd name="T16" fmla="*/ 0 w 55"/>
                <a:gd name="T17" fmla="*/ 7 h 48"/>
                <a:gd name="T18" fmla="*/ 19 w 55"/>
                <a:gd name="T19" fmla="*/ 5 h 48"/>
                <a:gd name="T20" fmla="*/ 19 w 55"/>
                <a:gd name="T21" fmla="*/ 4 h 48"/>
                <a:gd name="T22" fmla="*/ 22 w 55"/>
                <a:gd name="T23" fmla="*/ 9 h 48"/>
                <a:gd name="T24" fmla="*/ 26 w 55"/>
                <a:gd name="T25" fmla="*/ 13 h 48"/>
                <a:gd name="T26" fmla="*/ 31 w 55"/>
                <a:gd name="T27" fmla="*/ 16 h 48"/>
                <a:gd name="T28" fmla="*/ 34 w 55"/>
                <a:gd name="T29" fmla="*/ 10 h 48"/>
                <a:gd name="T30" fmla="*/ 34 w 55"/>
                <a:gd name="T31" fmla="*/ 5 h 48"/>
                <a:gd name="T32" fmla="*/ 31 w 55"/>
                <a:gd name="T33" fmla="*/ 1 h 48"/>
                <a:gd name="T34" fmla="*/ 47 w 55"/>
                <a:gd name="T3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48">
                  <a:moveTo>
                    <a:pt x="47" y="0"/>
                  </a:moveTo>
                  <a:lnTo>
                    <a:pt x="52" y="13"/>
                  </a:lnTo>
                  <a:lnTo>
                    <a:pt x="55" y="25"/>
                  </a:lnTo>
                  <a:lnTo>
                    <a:pt x="53" y="37"/>
                  </a:lnTo>
                  <a:lnTo>
                    <a:pt x="48" y="48"/>
                  </a:lnTo>
                  <a:lnTo>
                    <a:pt x="32" y="44"/>
                  </a:lnTo>
                  <a:lnTo>
                    <a:pt x="19" y="35"/>
                  </a:lnTo>
                  <a:lnTo>
                    <a:pt x="9" y="22"/>
                  </a:lnTo>
                  <a:lnTo>
                    <a:pt x="0" y="7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22" y="9"/>
                  </a:lnTo>
                  <a:lnTo>
                    <a:pt x="26" y="13"/>
                  </a:lnTo>
                  <a:lnTo>
                    <a:pt x="31" y="16"/>
                  </a:lnTo>
                  <a:lnTo>
                    <a:pt x="34" y="10"/>
                  </a:lnTo>
                  <a:lnTo>
                    <a:pt x="34" y="5"/>
                  </a:lnTo>
                  <a:lnTo>
                    <a:pt x="31" y="1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4" name="Freeform 79"/>
            <p:cNvSpPr>
              <a:spLocks/>
            </p:cNvSpPr>
            <p:nvPr/>
          </p:nvSpPr>
          <p:spPr bwMode="auto">
            <a:xfrm>
              <a:off x="15327313" y="614363"/>
              <a:ext cx="93663" cy="76200"/>
            </a:xfrm>
            <a:custGeom>
              <a:avLst/>
              <a:gdLst>
                <a:gd name="T0" fmla="*/ 17 w 59"/>
                <a:gd name="T1" fmla="*/ 0 h 48"/>
                <a:gd name="T2" fmla="*/ 25 w 59"/>
                <a:gd name="T3" fmla="*/ 2 h 48"/>
                <a:gd name="T4" fmla="*/ 31 w 59"/>
                <a:gd name="T5" fmla="*/ 6 h 48"/>
                <a:gd name="T6" fmla="*/ 35 w 59"/>
                <a:gd name="T7" fmla="*/ 10 h 48"/>
                <a:gd name="T8" fmla="*/ 40 w 59"/>
                <a:gd name="T9" fmla="*/ 13 h 48"/>
                <a:gd name="T10" fmla="*/ 44 w 59"/>
                <a:gd name="T11" fmla="*/ 19 h 48"/>
                <a:gd name="T12" fmla="*/ 59 w 59"/>
                <a:gd name="T13" fmla="*/ 41 h 48"/>
                <a:gd name="T14" fmla="*/ 43 w 59"/>
                <a:gd name="T15" fmla="*/ 42 h 48"/>
                <a:gd name="T16" fmla="*/ 40 w 59"/>
                <a:gd name="T17" fmla="*/ 37 h 48"/>
                <a:gd name="T18" fmla="*/ 38 w 59"/>
                <a:gd name="T19" fmla="*/ 34 h 48"/>
                <a:gd name="T20" fmla="*/ 33 w 59"/>
                <a:gd name="T21" fmla="*/ 33 h 48"/>
                <a:gd name="T22" fmla="*/ 31 w 59"/>
                <a:gd name="T23" fmla="*/ 36 h 48"/>
                <a:gd name="T24" fmla="*/ 30 w 59"/>
                <a:gd name="T25" fmla="*/ 38 h 48"/>
                <a:gd name="T26" fmla="*/ 30 w 59"/>
                <a:gd name="T27" fmla="*/ 42 h 48"/>
                <a:gd name="T28" fmla="*/ 31 w 59"/>
                <a:gd name="T29" fmla="*/ 46 h 48"/>
                <a:gd name="T30" fmla="*/ 12 w 59"/>
                <a:gd name="T31" fmla="*/ 48 h 48"/>
                <a:gd name="T32" fmla="*/ 5 w 59"/>
                <a:gd name="T33" fmla="*/ 33 h 48"/>
                <a:gd name="T34" fmla="*/ 1 w 59"/>
                <a:gd name="T35" fmla="*/ 24 h 48"/>
                <a:gd name="T36" fmla="*/ 0 w 59"/>
                <a:gd name="T37" fmla="*/ 16 h 48"/>
                <a:gd name="T38" fmla="*/ 2 w 59"/>
                <a:gd name="T39" fmla="*/ 7 h 48"/>
                <a:gd name="T40" fmla="*/ 8 w 59"/>
                <a:gd name="T41" fmla="*/ 2 h 48"/>
                <a:gd name="T42" fmla="*/ 17 w 59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" h="48">
                  <a:moveTo>
                    <a:pt x="17" y="0"/>
                  </a:moveTo>
                  <a:lnTo>
                    <a:pt x="25" y="2"/>
                  </a:lnTo>
                  <a:lnTo>
                    <a:pt x="31" y="6"/>
                  </a:lnTo>
                  <a:lnTo>
                    <a:pt x="35" y="10"/>
                  </a:lnTo>
                  <a:lnTo>
                    <a:pt x="40" y="13"/>
                  </a:lnTo>
                  <a:lnTo>
                    <a:pt x="44" y="19"/>
                  </a:lnTo>
                  <a:lnTo>
                    <a:pt x="59" y="41"/>
                  </a:lnTo>
                  <a:lnTo>
                    <a:pt x="43" y="42"/>
                  </a:lnTo>
                  <a:lnTo>
                    <a:pt x="40" y="37"/>
                  </a:lnTo>
                  <a:lnTo>
                    <a:pt x="38" y="34"/>
                  </a:lnTo>
                  <a:lnTo>
                    <a:pt x="33" y="33"/>
                  </a:lnTo>
                  <a:lnTo>
                    <a:pt x="31" y="36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1" y="46"/>
                  </a:lnTo>
                  <a:lnTo>
                    <a:pt x="12" y="48"/>
                  </a:lnTo>
                  <a:lnTo>
                    <a:pt x="5" y="33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2" y="7"/>
                  </a:lnTo>
                  <a:lnTo>
                    <a:pt x="8" y="2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5" name="Freeform 80"/>
            <p:cNvSpPr>
              <a:spLocks noEditPoints="1"/>
            </p:cNvSpPr>
            <p:nvPr/>
          </p:nvSpPr>
          <p:spPr bwMode="auto">
            <a:xfrm>
              <a:off x="15341600" y="363538"/>
              <a:ext cx="100013" cy="128588"/>
            </a:xfrm>
            <a:custGeom>
              <a:avLst/>
              <a:gdLst>
                <a:gd name="T0" fmla="*/ 29 w 63"/>
                <a:gd name="T1" fmla="*/ 21 h 81"/>
                <a:gd name="T2" fmla="*/ 26 w 63"/>
                <a:gd name="T3" fmla="*/ 21 h 81"/>
                <a:gd name="T4" fmla="*/ 24 w 63"/>
                <a:gd name="T5" fmla="*/ 23 h 81"/>
                <a:gd name="T6" fmla="*/ 21 w 63"/>
                <a:gd name="T7" fmla="*/ 31 h 81"/>
                <a:gd name="T8" fmla="*/ 22 w 63"/>
                <a:gd name="T9" fmla="*/ 39 h 81"/>
                <a:gd name="T10" fmla="*/ 25 w 63"/>
                <a:gd name="T11" fmla="*/ 48 h 81"/>
                <a:gd name="T12" fmla="*/ 26 w 63"/>
                <a:gd name="T13" fmla="*/ 51 h 81"/>
                <a:gd name="T14" fmla="*/ 29 w 63"/>
                <a:gd name="T15" fmla="*/ 55 h 81"/>
                <a:gd name="T16" fmla="*/ 31 w 63"/>
                <a:gd name="T17" fmla="*/ 56 h 81"/>
                <a:gd name="T18" fmla="*/ 34 w 63"/>
                <a:gd name="T19" fmla="*/ 59 h 81"/>
                <a:gd name="T20" fmla="*/ 38 w 63"/>
                <a:gd name="T21" fmla="*/ 59 h 81"/>
                <a:gd name="T22" fmla="*/ 42 w 63"/>
                <a:gd name="T23" fmla="*/ 46 h 81"/>
                <a:gd name="T24" fmla="*/ 41 w 63"/>
                <a:gd name="T25" fmla="*/ 33 h 81"/>
                <a:gd name="T26" fmla="*/ 38 w 63"/>
                <a:gd name="T27" fmla="*/ 31 h 81"/>
                <a:gd name="T28" fmla="*/ 39 w 63"/>
                <a:gd name="T29" fmla="*/ 29 h 81"/>
                <a:gd name="T30" fmla="*/ 39 w 63"/>
                <a:gd name="T31" fmla="*/ 26 h 81"/>
                <a:gd name="T32" fmla="*/ 38 w 63"/>
                <a:gd name="T33" fmla="*/ 23 h 81"/>
                <a:gd name="T34" fmla="*/ 35 w 63"/>
                <a:gd name="T35" fmla="*/ 22 h 81"/>
                <a:gd name="T36" fmla="*/ 33 w 63"/>
                <a:gd name="T37" fmla="*/ 21 h 81"/>
                <a:gd name="T38" fmla="*/ 29 w 63"/>
                <a:gd name="T39" fmla="*/ 21 h 81"/>
                <a:gd name="T40" fmla="*/ 29 w 63"/>
                <a:gd name="T41" fmla="*/ 0 h 81"/>
                <a:gd name="T42" fmla="*/ 41 w 63"/>
                <a:gd name="T43" fmla="*/ 3 h 81"/>
                <a:gd name="T44" fmla="*/ 51 w 63"/>
                <a:gd name="T45" fmla="*/ 9 h 81"/>
                <a:gd name="T46" fmla="*/ 59 w 63"/>
                <a:gd name="T47" fmla="*/ 18 h 81"/>
                <a:gd name="T48" fmla="*/ 63 w 63"/>
                <a:gd name="T49" fmla="*/ 33 h 81"/>
                <a:gd name="T50" fmla="*/ 63 w 63"/>
                <a:gd name="T51" fmla="*/ 47 h 81"/>
                <a:gd name="T52" fmla="*/ 59 w 63"/>
                <a:gd name="T53" fmla="*/ 61 h 81"/>
                <a:gd name="T54" fmla="*/ 51 w 63"/>
                <a:gd name="T55" fmla="*/ 75 h 81"/>
                <a:gd name="T56" fmla="*/ 45 w 63"/>
                <a:gd name="T57" fmla="*/ 80 h 81"/>
                <a:gd name="T58" fmla="*/ 35 w 63"/>
                <a:gd name="T59" fmla="*/ 81 h 81"/>
                <a:gd name="T60" fmla="*/ 26 w 63"/>
                <a:gd name="T61" fmla="*/ 78 h 81"/>
                <a:gd name="T62" fmla="*/ 21 w 63"/>
                <a:gd name="T63" fmla="*/ 75 h 81"/>
                <a:gd name="T64" fmla="*/ 16 w 63"/>
                <a:gd name="T65" fmla="*/ 71 h 81"/>
                <a:gd name="T66" fmla="*/ 12 w 63"/>
                <a:gd name="T67" fmla="*/ 65 h 81"/>
                <a:gd name="T68" fmla="*/ 9 w 63"/>
                <a:gd name="T69" fmla="*/ 60 h 81"/>
                <a:gd name="T70" fmla="*/ 3 w 63"/>
                <a:gd name="T71" fmla="*/ 47 h 81"/>
                <a:gd name="T72" fmla="*/ 0 w 63"/>
                <a:gd name="T73" fmla="*/ 33 h 81"/>
                <a:gd name="T74" fmla="*/ 1 w 63"/>
                <a:gd name="T75" fmla="*/ 20 h 81"/>
                <a:gd name="T76" fmla="*/ 8 w 63"/>
                <a:gd name="T77" fmla="*/ 8 h 81"/>
                <a:gd name="T78" fmla="*/ 17 w 63"/>
                <a:gd name="T79" fmla="*/ 3 h 81"/>
                <a:gd name="T80" fmla="*/ 29 w 63"/>
                <a:gd name="T8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3" h="81">
                  <a:moveTo>
                    <a:pt x="29" y="21"/>
                  </a:moveTo>
                  <a:lnTo>
                    <a:pt x="26" y="21"/>
                  </a:lnTo>
                  <a:lnTo>
                    <a:pt x="24" y="23"/>
                  </a:lnTo>
                  <a:lnTo>
                    <a:pt x="21" y="31"/>
                  </a:lnTo>
                  <a:lnTo>
                    <a:pt x="22" y="39"/>
                  </a:lnTo>
                  <a:lnTo>
                    <a:pt x="25" y="48"/>
                  </a:lnTo>
                  <a:lnTo>
                    <a:pt x="26" y="51"/>
                  </a:lnTo>
                  <a:lnTo>
                    <a:pt x="29" y="55"/>
                  </a:lnTo>
                  <a:lnTo>
                    <a:pt x="31" y="56"/>
                  </a:lnTo>
                  <a:lnTo>
                    <a:pt x="34" y="59"/>
                  </a:lnTo>
                  <a:lnTo>
                    <a:pt x="38" y="59"/>
                  </a:lnTo>
                  <a:lnTo>
                    <a:pt x="42" y="46"/>
                  </a:lnTo>
                  <a:lnTo>
                    <a:pt x="41" y="33"/>
                  </a:lnTo>
                  <a:lnTo>
                    <a:pt x="38" y="31"/>
                  </a:lnTo>
                  <a:lnTo>
                    <a:pt x="39" y="29"/>
                  </a:lnTo>
                  <a:lnTo>
                    <a:pt x="39" y="26"/>
                  </a:lnTo>
                  <a:lnTo>
                    <a:pt x="38" y="23"/>
                  </a:lnTo>
                  <a:lnTo>
                    <a:pt x="35" y="22"/>
                  </a:lnTo>
                  <a:lnTo>
                    <a:pt x="33" y="21"/>
                  </a:lnTo>
                  <a:lnTo>
                    <a:pt x="29" y="21"/>
                  </a:lnTo>
                  <a:close/>
                  <a:moveTo>
                    <a:pt x="29" y="0"/>
                  </a:moveTo>
                  <a:lnTo>
                    <a:pt x="41" y="3"/>
                  </a:lnTo>
                  <a:lnTo>
                    <a:pt x="51" y="9"/>
                  </a:lnTo>
                  <a:lnTo>
                    <a:pt x="59" y="18"/>
                  </a:lnTo>
                  <a:lnTo>
                    <a:pt x="63" y="33"/>
                  </a:lnTo>
                  <a:lnTo>
                    <a:pt x="63" y="47"/>
                  </a:lnTo>
                  <a:lnTo>
                    <a:pt x="59" y="61"/>
                  </a:lnTo>
                  <a:lnTo>
                    <a:pt x="51" y="75"/>
                  </a:lnTo>
                  <a:lnTo>
                    <a:pt x="45" y="80"/>
                  </a:lnTo>
                  <a:lnTo>
                    <a:pt x="35" y="81"/>
                  </a:lnTo>
                  <a:lnTo>
                    <a:pt x="26" y="78"/>
                  </a:lnTo>
                  <a:lnTo>
                    <a:pt x="21" y="75"/>
                  </a:lnTo>
                  <a:lnTo>
                    <a:pt x="16" y="71"/>
                  </a:lnTo>
                  <a:lnTo>
                    <a:pt x="12" y="65"/>
                  </a:lnTo>
                  <a:lnTo>
                    <a:pt x="9" y="60"/>
                  </a:lnTo>
                  <a:lnTo>
                    <a:pt x="3" y="47"/>
                  </a:lnTo>
                  <a:lnTo>
                    <a:pt x="0" y="33"/>
                  </a:lnTo>
                  <a:lnTo>
                    <a:pt x="1" y="20"/>
                  </a:lnTo>
                  <a:lnTo>
                    <a:pt x="8" y="8"/>
                  </a:lnTo>
                  <a:lnTo>
                    <a:pt x="17" y="3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6" name="Freeform 81"/>
            <p:cNvSpPr>
              <a:spLocks noEditPoints="1"/>
            </p:cNvSpPr>
            <p:nvPr/>
          </p:nvSpPr>
          <p:spPr bwMode="auto">
            <a:xfrm>
              <a:off x="15249525" y="515938"/>
              <a:ext cx="90488" cy="96838"/>
            </a:xfrm>
            <a:custGeom>
              <a:avLst/>
              <a:gdLst>
                <a:gd name="T0" fmla="*/ 21 w 57"/>
                <a:gd name="T1" fmla="*/ 17 h 61"/>
                <a:gd name="T2" fmla="*/ 17 w 57"/>
                <a:gd name="T3" fmla="*/ 17 h 61"/>
                <a:gd name="T4" fmla="*/ 17 w 57"/>
                <a:gd name="T5" fmla="*/ 28 h 61"/>
                <a:gd name="T6" fmla="*/ 23 w 57"/>
                <a:gd name="T7" fmla="*/ 39 h 61"/>
                <a:gd name="T8" fmla="*/ 32 w 57"/>
                <a:gd name="T9" fmla="*/ 45 h 61"/>
                <a:gd name="T10" fmla="*/ 34 w 57"/>
                <a:gd name="T11" fmla="*/ 41 h 61"/>
                <a:gd name="T12" fmla="*/ 36 w 57"/>
                <a:gd name="T13" fmla="*/ 39 h 61"/>
                <a:gd name="T14" fmla="*/ 36 w 57"/>
                <a:gd name="T15" fmla="*/ 35 h 61"/>
                <a:gd name="T16" fmla="*/ 34 w 57"/>
                <a:gd name="T17" fmla="*/ 32 h 61"/>
                <a:gd name="T18" fmla="*/ 32 w 57"/>
                <a:gd name="T19" fmla="*/ 30 h 61"/>
                <a:gd name="T20" fmla="*/ 33 w 57"/>
                <a:gd name="T21" fmla="*/ 30 h 61"/>
                <a:gd name="T22" fmla="*/ 32 w 57"/>
                <a:gd name="T23" fmla="*/ 24 h 61"/>
                <a:gd name="T24" fmla="*/ 29 w 57"/>
                <a:gd name="T25" fmla="*/ 22 h 61"/>
                <a:gd name="T26" fmla="*/ 25 w 57"/>
                <a:gd name="T27" fmla="*/ 18 h 61"/>
                <a:gd name="T28" fmla="*/ 21 w 57"/>
                <a:gd name="T29" fmla="*/ 17 h 61"/>
                <a:gd name="T30" fmla="*/ 20 w 57"/>
                <a:gd name="T31" fmla="*/ 0 h 61"/>
                <a:gd name="T32" fmla="*/ 25 w 57"/>
                <a:gd name="T33" fmla="*/ 1 h 61"/>
                <a:gd name="T34" fmla="*/ 31 w 57"/>
                <a:gd name="T35" fmla="*/ 2 h 61"/>
                <a:gd name="T36" fmla="*/ 42 w 57"/>
                <a:gd name="T37" fmla="*/ 7 h 61"/>
                <a:gd name="T38" fmla="*/ 51 w 57"/>
                <a:gd name="T39" fmla="*/ 18 h 61"/>
                <a:gd name="T40" fmla="*/ 57 w 57"/>
                <a:gd name="T41" fmla="*/ 31 h 61"/>
                <a:gd name="T42" fmla="*/ 57 w 57"/>
                <a:gd name="T43" fmla="*/ 40 h 61"/>
                <a:gd name="T44" fmla="*/ 53 w 57"/>
                <a:gd name="T45" fmla="*/ 51 h 61"/>
                <a:gd name="T46" fmla="*/ 46 w 57"/>
                <a:gd name="T47" fmla="*/ 57 h 61"/>
                <a:gd name="T48" fmla="*/ 37 w 57"/>
                <a:gd name="T49" fmla="*/ 61 h 61"/>
                <a:gd name="T50" fmla="*/ 24 w 57"/>
                <a:gd name="T51" fmla="*/ 60 h 61"/>
                <a:gd name="T52" fmla="*/ 12 w 57"/>
                <a:gd name="T53" fmla="*/ 53 h 61"/>
                <a:gd name="T54" fmla="*/ 4 w 57"/>
                <a:gd name="T55" fmla="*/ 43 h 61"/>
                <a:gd name="T56" fmla="*/ 0 w 57"/>
                <a:gd name="T57" fmla="*/ 32 h 61"/>
                <a:gd name="T58" fmla="*/ 0 w 57"/>
                <a:gd name="T59" fmla="*/ 23 h 61"/>
                <a:gd name="T60" fmla="*/ 2 w 57"/>
                <a:gd name="T61" fmla="*/ 13 h 61"/>
                <a:gd name="T62" fmla="*/ 7 w 57"/>
                <a:gd name="T63" fmla="*/ 6 h 61"/>
                <a:gd name="T64" fmla="*/ 15 w 57"/>
                <a:gd name="T65" fmla="*/ 1 h 61"/>
                <a:gd name="T66" fmla="*/ 20 w 57"/>
                <a:gd name="T6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" h="61">
                  <a:moveTo>
                    <a:pt x="21" y="17"/>
                  </a:moveTo>
                  <a:lnTo>
                    <a:pt x="17" y="17"/>
                  </a:lnTo>
                  <a:lnTo>
                    <a:pt x="17" y="28"/>
                  </a:lnTo>
                  <a:lnTo>
                    <a:pt x="23" y="39"/>
                  </a:lnTo>
                  <a:lnTo>
                    <a:pt x="32" y="45"/>
                  </a:lnTo>
                  <a:lnTo>
                    <a:pt x="34" y="41"/>
                  </a:lnTo>
                  <a:lnTo>
                    <a:pt x="36" y="39"/>
                  </a:lnTo>
                  <a:lnTo>
                    <a:pt x="36" y="35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2" y="24"/>
                  </a:lnTo>
                  <a:lnTo>
                    <a:pt x="29" y="22"/>
                  </a:lnTo>
                  <a:lnTo>
                    <a:pt x="25" y="18"/>
                  </a:lnTo>
                  <a:lnTo>
                    <a:pt x="21" y="17"/>
                  </a:lnTo>
                  <a:close/>
                  <a:moveTo>
                    <a:pt x="20" y="0"/>
                  </a:moveTo>
                  <a:lnTo>
                    <a:pt x="25" y="1"/>
                  </a:lnTo>
                  <a:lnTo>
                    <a:pt x="31" y="2"/>
                  </a:lnTo>
                  <a:lnTo>
                    <a:pt x="42" y="7"/>
                  </a:lnTo>
                  <a:lnTo>
                    <a:pt x="51" y="18"/>
                  </a:lnTo>
                  <a:lnTo>
                    <a:pt x="57" y="31"/>
                  </a:lnTo>
                  <a:lnTo>
                    <a:pt x="57" y="40"/>
                  </a:lnTo>
                  <a:lnTo>
                    <a:pt x="53" y="51"/>
                  </a:lnTo>
                  <a:lnTo>
                    <a:pt x="46" y="57"/>
                  </a:lnTo>
                  <a:lnTo>
                    <a:pt x="37" y="61"/>
                  </a:lnTo>
                  <a:lnTo>
                    <a:pt x="24" y="60"/>
                  </a:lnTo>
                  <a:lnTo>
                    <a:pt x="12" y="53"/>
                  </a:lnTo>
                  <a:lnTo>
                    <a:pt x="4" y="43"/>
                  </a:lnTo>
                  <a:lnTo>
                    <a:pt x="0" y="32"/>
                  </a:lnTo>
                  <a:lnTo>
                    <a:pt x="0" y="23"/>
                  </a:lnTo>
                  <a:lnTo>
                    <a:pt x="2" y="13"/>
                  </a:lnTo>
                  <a:lnTo>
                    <a:pt x="7" y="6"/>
                  </a:lnTo>
                  <a:lnTo>
                    <a:pt x="15" y="1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7" name="Freeform 82"/>
            <p:cNvSpPr>
              <a:spLocks noEditPoints="1"/>
            </p:cNvSpPr>
            <p:nvPr/>
          </p:nvSpPr>
          <p:spPr bwMode="auto">
            <a:xfrm>
              <a:off x="16025813" y="1358900"/>
              <a:ext cx="1103313" cy="1189038"/>
            </a:xfrm>
            <a:custGeom>
              <a:avLst/>
              <a:gdLst>
                <a:gd name="T0" fmla="*/ 243 w 695"/>
                <a:gd name="T1" fmla="*/ 45 h 749"/>
                <a:gd name="T2" fmla="*/ 132 w 695"/>
                <a:gd name="T3" fmla="*/ 110 h 749"/>
                <a:gd name="T4" fmla="*/ 113 w 695"/>
                <a:gd name="T5" fmla="*/ 129 h 749"/>
                <a:gd name="T6" fmla="*/ 85 w 695"/>
                <a:gd name="T7" fmla="*/ 164 h 749"/>
                <a:gd name="T8" fmla="*/ 49 w 695"/>
                <a:gd name="T9" fmla="*/ 227 h 749"/>
                <a:gd name="T10" fmla="*/ 34 w 695"/>
                <a:gd name="T11" fmla="*/ 269 h 749"/>
                <a:gd name="T12" fmla="*/ 21 w 695"/>
                <a:gd name="T13" fmla="*/ 333 h 749"/>
                <a:gd name="T14" fmla="*/ 15 w 695"/>
                <a:gd name="T15" fmla="*/ 393 h 749"/>
                <a:gd name="T16" fmla="*/ 32 w 695"/>
                <a:gd name="T17" fmla="*/ 476 h 749"/>
                <a:gd name="T18" fmla="*/ 52 w 695"/>
                <a:gd name="T19" fmla="*/ 496 h 749"/>
                <a:gd name="T20" fmla="*/ 72 w 695"/>
                <a:gd name="T21" fmla="*/ 507 h 749"/>
                <a:gd name="T22" fmla="*/ 111 w 695"/>
                <a:gd name="T23" fmla="*/ 512 h 749"/>
                <a:gd name="T24" fmla="*/ 168 w 695"/>
                <a:gd name="T25" fmla="*/ 503 h 749"/>
                <a:gd name="T26" fmla="*/ 144 w 695"/>
                <a:gd name="T27" fmla="*/ 660 h 749"/>
                <a:gd name="T28" fmla="*/ 144 w 695"/>
                <a:gd name="T29" fmla="*/ 667 h 749"/>
                <a:gd name="T30" fmla="*/ 153 w 695"/>
                <a:gd name="T31" fmla="*/ 684 h 749"/>
                <a:gd name="T32" fmla="*/ 167 w 695"/>
                <a:gd name="T33" fmla="*/ 689 h 749"/>
                <a:gd name="T34" fmla="*/ 315 w 695"/>
                <a:gd name="T35" fmla="*/ 709 h 749"/>
                <a:gd name="T36" fmla="*/ 442 w 695"/>
                <a:gd name="T37" fmla="*/ 727 h 749"/>
                <a:gd name="T38" fmla="*/ 455 w 695"/>
                <a:gd name="T39" fmla="*/ 722 h 749"/>
                <a:gd name="T40" fmla="*/ 463 w 695"/>
                <a:gd name="T41" fmla="*/ 709 h 749"/>
                <a:gd name="T42" fmla="*/ 483 w 695"/>
                <a:gd name="T43" fmla="*/ 597 h 749"/>
                <a:gd name="T44" fmla="*/ 497 w 695"/>
                <a:gd name="T45" fmla="*/ 550 h 749"/>
                <a:gd name="T46" fmla="*/ 505 w 695"/>
                <a:gd name="T47" fmla="*/ 551 h 749"/>
                <a:gd name="T48" fmla="*/ 587 w 695"/>
                <a:gd name="T49" fmla="*/ 608 h 749"/>
                <a:gd name="T50" fmla="*/ 634 w 695"/>
                <a:gd name="T51" fmla="*/ 604 h 749"/>
                <a:gd name="T52" fmla="*/ 647 w 695"/>
                <a:gd name="T53" fmla="*/ 588 h 749"/>
                <a:gd name="T54" fmla="*/ 672 w 695"/>
                <a:gd name="T55" fmla="*/ 496 h 749"/>
                <a:gd name="T56" fmla="*/ 654 w 695"/>
                <a:gd name="T57" fmla="*/ 257 h 749"/>
                <a:gd name="T58" fmla="*/ 557 w 695"/>
                <a:gd name="T59" fmla="*/ 106 h 749"/>
                <a:gd name="T60" fmla="*/ 396 w 695"/>
                <a:gd name="T61" fmla="*/ 26 h 749"/>
                <a:gd name="T62" fmla="*/ 375 w 695"/>
                <a:gd name="T63" fmla="*/ 24 h 749"/>
                <a:gd name="T64" fmla="*/ 377 w 695"/>
                <a:gd name="T65" fmla="*/ 1 h 749"/>
                <a:gd name="T66" fmla="*/ 400 w 695"/>
                <a:gd name="T67" fmla="*/ 4 h 749"/>
                <a:gd name="T68" fmla="*/ 572 w 695"/>
                <a:gd name="T69" fmla="*/ 91 h 749"/>
                <a:gd name="T70" fmla="*/ 671 w 695"/>
                <a:gd name="T71" fmla="*/ 252 h 749"/>
                <a:gd name="T72" fmla="*/ 688 w 695"/>
                <a:gd name="T73" fmla="*/ 498 h 749"/>
                <a:gd name="T74" fmla="*/ 663 w 695"/>
                <a:gd name="T75" fmla="*/ 589 h 749"/>
                <a:gd name="T76" fmla="*/ 650 w 695"/>
                <a:gd name="T77" fmla="*/ 608 h 749"/>
                <a:gd name="T78" fmla="*/ 583 w 695"/>
                <a:gd name="T79" fmla="*/ 621 h 749"/>
                <a:gd name="T80" fmla="*/ 505 w 695"/>
                <a:gd name="T81" fmla="*/ 584 h 749"/>
                <a:gd name="T82" fmla="*/ 486 w 695"/>
                <a:gd name="T83" fmla="*/ 710 h 749"/>
                <a:gd name="T84" fmla="*/ 476 w 695"/>
                <a:gd name="T85" fmla="*/ 732 h 749"/>
                <a:gd name="T86" fmla="*/ 443 w 695"/>
                <a:gd name="T87" fmla="*/ 749 h 749"/>
                <a:gd name="T88" fmla="*/ 384 w 695"/>
                <a:gd name="T89" fmla="*/ 741 h 749"/>
                <a:gd name="T90" fmla="*/ 151 w 695"/>
                <a:gd name="T91" fmla="*/ 705 h 749"/>
                <a:gd name="T92" fmla="*/ 128 w 695"/>
                <a:gd name="T93" fmla="*/ 681 h 749"/>
                <a:gd name="T94" fmla="*/ 125 w 695"/>
                <a:gd name="T95" fmla="*/ 658 h 749"/>
                <a:gd name="T96" fmla="*/ 112 w 695"/>
                <a:gd name="T97" fmla="*/ 527 h 749"/>
                <a:gd name="T98" fmla="*/ 66 w 695"/>
                <a:gd name="T99" fmla="*/ 521 h 749"/>
                <a:gd name="T100" fmla="*/ 43 w 695"/>
                <a:gd name="T101" fmla="*/ 508 h 749"/>
                <a:gd name="T102" fmla="*/ 27 w 695"/>
                <a:gd name="T103" fmla="*/ 494 h 749"/>
                <a:gd name="T104" fmla="*/ 6 w 695"/>
                <a:gd name="T105" fmla="*/ 451 h 749"/>
                <a:gd name="T106" fmla="*/ 0 w 695"/>
                <a:gd name="T107" fmla="*/ 366 h 749"/>
                <a:gd name="T108" fmla="*/ 7 w 695"/>
                <a:gd name="T109" fmla="*/ 303 h 749"/>
                <a:gd name="T110" fmla="*/ 24 w 695"/>
                <a:gd name="T111" fmla="*/ 241 h 749"/>
                <a:gd name="T112" fmla="*/ 49 w 695"/>
                <a:gd name="T113" fmla="*/ 183 h 749"/>
                <a:gd name="T114" fmla="*/ 83 w 695"/>
                <a:gd name="T115" fmla="*/ 132 h 749"/>
                <a:gd name="T116" fmla="*/ 110 w 695"/>
                <a:gd name="T117" fmla="*/ 104 h 749"/>
                <a:gd name="T118" fmla="*/ 163 w 695"/>
                <a:gd name="T119" fmla="*/ 60 h 749"/>
                <a:gd name="T120" fmla="*/ 289 w 695"/>
                <a:gd name="T121" fmla="*/ 8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5" h="749">
                  <a:moveTo>
                    <a:pt x="345" y="24"/>
                  </a:moveTo>
                  <a:lnTo>
                    <a:pt x="319" y="25"/>
                  </a:lnTo>
                  <a:lnTo>
                    <a:pt x="293" y="30"/>
                  </a:lnTo>
                  <a:lnTo>
                    <a:pt x="268" y="37"/>
                  </a:lnTo>
                  <a:lnTo>
                    <a:pt x="243" y="45"/>
                  </a:lnTo>
                  <a:lnTo>
                    <a:pt x="196" y="66"/>
                  </a:lnTo>
                  <a:lnTo>
                    <a:pt x="174" y="77"/>
                  </a:lnTo>
                  <a:lnTo>
                    <a:pt x="151" y="93"/>
                  </a:lnTo>
                  <a:lnTo>
                    <a:pt x="141" y="101"/>
                  </a:lnTo>
                  <a:lnTo>
                    <a:pt x="132" y="110"/>
                  </a:lnTo>
                  <a:lnTo>
                    <a:pt x="124" y="118"/>
                  </a:lnTo>
                  <a:lnTo>
                    <a:pt x="123" y="119"/>
                  </a:lnTo>
                  <a:lnTo>
                    <a:pt x="119" y="122"/>
                  </a:lnTo>
                  <a:lnTo>
                    <a:pt x="116" y="126"/>
                  </a:lnTo>
                  <a:lnTo>
                    <a:pt x="113" y="129"/>
                  </a:lnTo>
                  <a:lnTo>
                    <a:pt x="104" y="138"/>
                  </a:lnTo>
                  <a:lnTo>
                    <a:pt x="99" y="144"/>
                  </a:lnTo>
                  <a:lnTo>
                    <a:pt x="95" y="148"/>
                  </a:lnTo>
                  <a:lnTo>
                    <a:pt x="90" y="156"/>
                  </a:lnTo>
                  <a:lnTo>
                    <a:pt x="85" y="164"/>
                  </a:lnTo>
                  <a:lnTo>
                    <a:pt x="81" y="169"/>
                  </a:lnTo>
                  <a:lnTo>
                    <a:pt x="65" y="193"/>
                  </a:lnTo>
                  <a:lnTo>
                    <a:pt x="55" y="215"/>
                  </a:lnTo>
                  <a:lnTo>
                    <a:pt x="52" y="219"/>
                  </a:lnTo>
                  <a:lnTo>
                    <a:pt x="49" y="227"/>
                  </a:lnTo>
                  <a:lnTo>
                    <a:pt x="44" y="238"/>
                  </a:lnTo>
                  <a:lnTo>
                    <a:pt x="40" y="248"/>
                  </a:lnTo>
                  <a:lnTo>
                    <a:pt x="38" y="256"/>
                  </a:lnTo>
                  <a:lnTo>
                    <a:pt x="35" y="263"/>
                  </a:lnTo>
                  <a:lnTo>
                    <a:pt x="34" y="269"/>
                  </a:lnTo>
                  <a:lnTo>
                    <a:pt x="32" y="274"/>
                  </a:lnTo>
                  <a:lnTo>
                    <a:pt x="28" y="288"/>
                  </a:lnTo>
                  <a:lnTo>
                    <a:pt x="24" y="305"/>
                  </a:lnTo>
                  <a:lnTo>
                    <a:pt x="23" y="314"/>
                  </a:lnTo>
                  <a:lnTo>
                    <a:pt x="21" y="333"/>
                  </a:lnTo>
                  <a:lnTo>
                    <a:pt x="19" y="341"/>
                  </a:lnTo>
                  <a:lnTo>
                    <a:pt x="17" y="358"/>
                  </a:lnTo>
                  <a:lnTo>
                    <a:pt x="17" y="367"/>
                  </a:lnTo>
                  <a:lnTo>
                    <a:pt x="15" y="371"/>
                  </a:lnTo>
                  <a:lnTo>
                    <a:pt x="15" y="393"/>
                  </a:lnTo>
                  <a:lnTo>
                    <a:pt x="15" y="415"/>
                  </a:lnTo>
                  <a:lnTo>
                    <a:pt x="17" y="419"/>
                  </a:lnTo>
                  <a:lnTo>
                    <a:pt x="21" y="445"/>
                  </a:lnTo>
                  <a:lnTo>
                    <a:pt x="28" y="469"/>
                  </a:lnTo>
                  <a:lnTo>
                    <a:pt x="32" y="476"/>
                  </a:lnTo>
                  <a:lnTo>
                    <a:pt x="38" y="482"/>
                  </a:lnTo>
                  <a:lnTo>
                    <a:pt x="43" y="489"/>
                  </a:lnTo>
                  <a:lnTo>
                    <a:pt x="45" y="493"/>
                  </a:lnTo>
                  <a:lnTo>
                    <a:pt x="49" y="495"/>
                  </a:lnTo>
                  <a:lnTo>
                    <a:pt x="52" y="496"/>
                  </a:lnTo>
                  <a:lnTo>
                    <a:pt x="55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6" y="506"/>
                  </a:lnTo>
                  <a:lnTo>
                    <a:pt x="72" y="507"/>
                  </a:lnTo>
                  <a:lnTo>
                    <a:pt x="74" y="508"/>
                  </a:lnTo>
                  <a:lnTo>
                    <a:pt x="79" y="510"/>
                  </a:lnTo>
                  <a:lnTo>
                    <a:pt x="83" y="511"/>
                  </a:lnTo>
                  <a:lnTo>
                    <a:pt x="86" y="511"/>
                  </a:lnTo>
                  <a:lnTo>
                    <a:pt x="111" y="512"/>
                  </a:lnTo>
                  <a:lnTo>
                    <a:pt x="137" y="510"/>
                  </a:lnTo>
                  <a:lnTo>
                    <a:pt x="161" y="502"/>
                  </a:lnTo>
                  <a:lnTo>
                    <a:pt x="163" y="502"/>
                  </a:lnTo>
                  <a:lnTo>
                    <a:pt x="166" y="502"/>
                  </a:lnTo>
                  <a:lnTo>
                    <a:pt x="168" y="503"/>
                  </a:lnTo>
                  <a:lnTo>
                    <a:pt x="170" y="506"/>
                  </a:lnTo>
                  <a:lnTo>
                    <a:pt x="170" y="507"/>
                  </a:lnTo>
                  <a:lnTo>
                    <a:pt x="170" y="510"/>
                  </a:lnTo>
                  <a:lnTo>
                    <a:pt x="155" y="595"/>
                  </a:lnTo>
                  <a:lnTo>
                    <a:pt x="144" y="660"/>
                  </a:lnTo>
                  <a:lnTo>
                    <a:pt x="142" y="660"/>
                  </a:lnTo>
                  <a:lnTo>
                    <a:pt x="144" y="660"/>
                  </a:lnTo>
                  <a:lnTo>
                    <a:pt x="144" y="663"/>
                  </a:lnTo>
                  <a:lnTo>
                    <a:pt x="144" y="664"/>
                  </a:lnTo>
                  <a:lnTo>
                    <a:pt x="144" y="667"/>
                  </a:lnTo>
                  <a:lnTo>
                    <a:pt x="144" y="671"/>
                  </a:lnTo>
                  <a:lnTo>
                    <a:pt x="145" y="675"/>
                  </a:lnTo>
                  <a:lnTo>
                    <a:pt x="148" y="677"/>
                  </a:lnTo>
                  <a:lnTo>
                    <a:pt x="149" y="681"/>
                  </a:lnTo>
                  <a:lnTo>
                    <a:pt x="153" y="684"/>
                  </a:lnTo>
                  <a:lnTo>
                    <a:pt x="155" y="685"/>
                  </a:lnTo>
                  <a:lnTo>
                    <a:pt x="158" y="686"/>
                  </a:lnTo>
                  <a:lnTo>
                    <a:pt x="163" y="688"/>
                  </a:lnTo>
                  <a:lnTo>
                    <a:pt x="165" y="689"/>
                  </a:lnTo>
                  <a:lnTo>
                    <a:pt x="167" y="689"/>
                  </a:lnTo>
                  <a:lnTo>
                    <a:pt x="212" y="694"/>
                  </a:lnTo>
                  <a:lnTo>
                    <a:pt x="222" y="697"/>
                  </a:lnTo>
                  <a:lnTo>
                    <a:pt x="301" y="707"/>
                  </a:lnTo>
                  <a:lnTo>
                    <a:pt x="302" y="707"/>
                  </a:lnTo>
                  <a:lnTo>
                    <a:pt x="315" y="709"/>
                  </a:lnTo>
                  <a:lnTo>
                    <a:pt x="388" y="719"/>
                  </a:lnTo>
                  <a:lnTo>
                    <a:pt x="401" y="720"/>
                  </a:lnTo>
                  <a:lnTo>
                    <a:pt x="438" y="726"/>
                  </a:lnTo>
                  <a:lnTo>
                    <a:pt x="442" y="727"/>
                  </a:lnTo>
                  <a:lnTo>
                    <a:pt x="442" y="727"/>
                  </a:lnTo>
                  <a:lnTo>
                    <a:pt x="442" y="727"/>
                  </a:lnTo>
                  <a:lnTo>
                    <a:pt x="443" y="727"/>
                  </a:lnTo>
                  <a:lnTo>
                    <a:pt x="447" y="726"/>
                  </a:lnTo>
                  <a:lnTo>
                    <a:pt x="451" y="724"/>
                  </a:lnTo>
                  <a:lnTo>
                    <a:pt x="455" y="722"/>
                  </a:lnTo>
                  <a:lnTo>
                    <a:pt x="459" y="718"/>
                  </a:lnTo>
                  <a:lnTo>
                    <a:pt x="460" y="715"/>
                  </a:lnTo>
                  <a:lnTo>
                    <a:pt x="462" y="713"/>
                  </a:lnTo>
                  <a:lnTo>
                    <a:pt x="463" y="710"/>
                  </a:lnTo>
                  <a:lnTo>
                    <a:pt x="463" y="709"/>
                  </a:lnTo>
                  <a:lnTo>
                    <a:pt x="463" y="706"/>
                  </a:lnTo>
                  <a:lnTo>
                    <a:pt x="475" y="639"/>
                  </a:lnTo>
                  <a:lnTo>
                    <a:pt x="477" y="618"/>
                  </a:lnTo>
                  <a:lnTo>
                    <a:pt x="480" y="612"/>
                  </a:lnTo>
                  <a:lnTo>
                    <a:pt x="483" y="597"/>
                  </a:lnTo>
                  <a:lnTo>
                    <a:pt x="488" y="574"/>
                  </a:lnTo>
                  <a:lnTo>
                    <a:pt x="493" y="555"/>
                  </a:lnTo>
                  <a:lnTo>
                    <a:pt x="493" y="553"/>
                  </a:lnTo>
                  <a:lnTo>
                    <a:pt x="494" y="551"/>
                  </a:lnTo>
                  <a:lnTo>
                    <a:pt x="497" y="550"/>
                  </a:lnTo>
                  <a:lnTo>
                    <a:pt x="500" y="549"/>
                  </a:lnTo>
                  <a:lnTo>
                    <a:pt x="501" y="549"/>
                  </a:lnTo>
                  <a:lnTo>
                    <a:pt x="502" y="549"/>
                  </a:lnTo>
                  <a:lnTo>
                    <a:pt x="503" y="550"/>
                  </a:lnTo>
                  <a:lnTo>
                    <a:pt x="505" y="551"/>
                  </a:lnTo>
                  <a:lnTo>
                    <a:pt x="524" y="570"/>
                  </a:lnTo>
                  <a:lnTo>
                    <a:pt x="547" y="587"/>
                  </a:lnTo>
                  <a:lnTo>
                    <a:pt x="564" y="596"/>
                  </a:lnTo>
                  <a:lnTo>
                    <a:pt x="579" y="604"/>
                  </a:lnTo>
                  <a:lnTo>
                    <a:pt x="587" y="608"/>
                  </a:lnTo>
                  <a:lnTo>
                    <a:pt x="595" y="609"/>
                  </a:lnTo>
                  <a:lnTo>
                    <a:pt x="608" y="612"/>
                  </a:lnTo>
                  <a:lnTo>
                    <a:pt x="620" y="610"/>
                  </a:lnTo>
                  <a:lnTo>
                    <a:pt x="627" y="608"/>
                  </a:lnTo>
                  <a:lnTo>
                    <a:pt x="634" y="604"/>
                  </a:lnTo>
                  <a:lnTo>
                    <a:pt x="640" y="599"/>
                  </a:lnTo>
                  <a:lnTo>
                    <a:pt x="642" y="596"/>
                  </a:lnTo>
                  <a:lnTo>
                    <a:pt x="645" y="592"/>
                  </a:lnTo>
                  <a:lnTo>
                    <a:pt x="646" y="589"/>
                  </a:lnTo>
                  <a:lnTo>
                    <a:pt x="647" y="588"/>
                  </a:lnTo>
                  <a:lnTo>
                    <a:pt x="650" y="583"/>
                  </a:lnTo>
                  <a:lnTo>
                    <a:pt x="653" y="576"/>
                  </a:lnTo>
                  <a:lnTo>
                    <a:pt x="661" y="550"/>
                  </a:lnTo>
                  <a:lnTo>
                    <a:pt x="667" y="525"/>
                  </a:lnTo>
                  <a:lnTo>
                    <a:pt x="672" y="496"/>
                  </a:lnTo>
                  <a:lnTo>
                    <a:pt x="678" y="440"/>
                  </a:lnTo>
                  <a:lnTo>
                    <a:pt x="676" y="385"/>
                  </a:lnTo>
                  <a:lnTo>
                    <a:pt x="671" y="330"/>
                  </a:lnTo>
                  <a:lnTo>
                    <a:pt x="663" y="293"/>
                  </a:lnTo>
                  <a:lnTo>
                    <a:pt x="654" y="257"/>
                  </a:lnTo>
                  <a:lnTo>
                    <a:pt x="641" y="224"/>
                  </a:lnTo>
                  <a:lnTo>
                    <a:pt x="625" y="190"/>
                  </a:lnTo>
                  <a:lnTo>
                    <a:pt x="606" y="160"/>
                  </a:lnTo>
                  <a:lnTo>
                    <a:pt x="583" y="131"/>
                  </a:lnTo>
                  <a:lnTo>
                    <a:pt x="557" y="106"/>
                  </a:lnTo>
                  <a:lnTo>
                    <a:pt x="530" y="83"/>
                  </a:lnTo>
                  <a:lnTo>
                    <a:pt x="498" y="64"/>
                  </a:lnTo>
                  <a:lnTo>
                    <a:pt x="466" y="49"/>
                  </a:lnTo>
                  <a:lnTo>
                    <a:pt x="432" y="37"/>
                  </a:lnTo>
                  <a:lnTo>
                    <a:pt x="396" y="26"/>
                  </a:lnTo>
                  <a:lnTo>
                    <a:pt x="390" y="25"/>
                  </a:lnTo>
                  <a:lnTo>
                    <a:pt x="386" y="25"/>
                  </a:lnTo>
                  <a:lnTo>
                    <a:pt x="383" y="25"/>
                  </a:lnTo>
                  <a:lnTo>
                    <a:pt x="379" y="24"/>
                  </a:lnTo>
                  <a:lnTo>
                    <a:pt x="375" y="24"/>
                  </a:lnTo>
                  <a:lnTo>
                    <a:pt x="370" y="24"/>
                  </a:lnTo>
                  <a:lnTo>
                    <a:pt x="345" y="24"/>
                  </a:lnTo>
                  <a:close/>
                  <a:moveTo>
                    <a:pt x="357" y="0"/>
                  </a:moveTo>
                  <a:lnTo>
                    <a:pt x="371" y="0"/>
                  </a:lnTo>
                  <a:lnTo>
                    <a:pt x="377" y="1"/>
                  </a:lnTo>
                  <a:lnTo>
                    <a:pt x="380" y="1"/>
                  </a:lnTo>
                  <a:lnTo>
                    <a:pt x="386" y="1"/>
                  </a:lnTo>
                  <a:lnTo>
                    <a:pt x="388" y="3"/>
                  </a:lnTo>
                  <a:lnTo>
                    <a:pt x="394" y="3"/>
                  </a:lnTo>
                  <a:lnTo>
                    <a:pt x="400" y="4"/>
                  </a:lnTo>
                  <a:lnTo>
                    <a:pt x="437" y="15"/>
                  </a:lnTo>
                  <a:lnTo>
                    <a:pt x="469" y="26"/>
                  </a:lnTo>
                  <a:lnTo>
                    <a:pt x="509" y="45"/>
                  </a:lnTo>
                  <a:lnTo>
                    <a:pt x="541" y="66"/>
                  </a:lnTo>
                  <a:lnTo>
                    <a:pt x="572" y="91"/>
                  </a:lnTo>
                  <a:lnTo>
                    <a:pt x="599" y="118"/>
                  </a:lnTo>
                  <a:lnTo>
                    <a:pt x="621" y="148"/>
                  </a:lnTo>
                  <a:lnTo>
                    <a:pt x="642" y="181"/>
                  </a:lnTo>
                  <a:lnTo>
                    <a:pt x="659" y="216"/>
                  </a:lnTo>
                  <a:lnTo>
                    <a:pt x="671" y="252"/>
                  </a:lnTo>
                  <a:lnTo>
                    <a:pt x="681" y="288"/>
                  </a:lnTo>
                  <a:lnTo>
                    <a:pt x="689" y="328"/>
                  </a:lnTo>
                  <a:lnTo>
                    <a:pt x="695" y="384"/>
                  </a:lnTo>
                  <a:lnTo>
                    <a:pt x="693" y="441"/>
                  </a:lnTo>
                  <a:lnTo>
                    <a:pt x="688" y="498"/>
                  </a:lnTo>
                  <a:lnTo>
                    <a:pt x="683" y="528"/>
                  </a:lnTo>
                  <a:lnTo>
                    <a:pt x="676" y="554"/>
                  </a:lnTo>
                  <a:lnTo>
                    <a:pt x="667" y="582"/>
                  </a:lnTo>
                  <a:lnTo>
                    <a:pt x="667" y="583"/>
                  </a:lnTo>
                  <a:lnTo>
                    <a:pt x="663" y="589"/>
                  </a:lnTo>
                  <a:lnTo>
                    <a:pt x="661" y="596"/>
                  </a:lnTo>
                  <a:lnTo>
                    <a:pt x="659" y="597"/>
                  </a:lnTo>
                  <a:lnTo>
                    <a:pt x="657" y="600"/>
                  </a:lnTo>
                  <a:lnTo>
                    <a:pt x="654" y="605"/>
                  </a:lnTo>
                  <a:lnTo>
                    <a:pt x="650" y="608"/>
                  </a:lnTo>
                  <a:lnTo>
                    <a:pt x="638" y="618"/>
                  </a:lnTo>
                  <a:lnTo>
                    <a:pt x="623" y="625"/>
                  </a:lnTo>
                  <a:lnTo>
                    <a:pt x="608" y="626"/>
                  </a:lnTo>
                  <a:lnTo>
                    <a:pt x="591" y="623"/>
                  </a:lnTo>
                  <a:lnTo>
                    <a:pt x="583" y="621"/>
                  </a:lnTo>
                  <a:lnTo>
                    <a:pt x="574" y="618"/>
                  </a:lnTo>
                  <a:lnTo>
                    <a:pt x="557" y="609"/>
                  </a:lnTo>
                  <a:lnTo>
                    <a:pt x="539" y="597"/>
                  </a:lnTo>
                  <a:lnTo>
                    <a:pt x="506" y="571"/>
                  </a:lnTo>
                  <a:lnTo>
                    <a:pt x="505" y="584"/>
                  </a:lnTo>
                  <a:lnTo>
                    <a:pt x="503" y="600"/>
                  </a:lnTo>
                  <a:lnTo>
                    <a:pt x="501" y="614"/>
                  </a:lnTo>
                  <a:lnTo>
                    <a:pt x="501" y="622"/>
                  </a:lnTo>
                  <a:lnTo>
                    <a:pt x="497" y="643"/>
                  </a:lnTo>
                  <a:lnTo>
                    <a:pt x="486" y="710"/>
                  </a:lnTo>
                  <a:lnTo>
                    <a:pt x="485" y="713"/>
                  </a:lnTo>
                  <a:lnTo>
                    <a:pt x="485" y="716"/>
                  </a:lnTo>
                  <a:lnTo>
                    <a:pt x="484" y="720"/>
                  </a:lnTo>
                  <a:lnTo>
                    <a:pt x="481" y="727"/>
                  </a:lnTo>
                  <a:lnTo>
                    <a:pt x="476" y="732"/>
                  </a:lnTo>
                  <a:lnTo>
                    <a:pt x="466" y="743"/>
                  </a:lnTo>
                  <a:lnTo>
                    <a:pt x="452" y="748"/>
                  </a:lnTo>
                  <a:lnTo>
                    <a:pt x="449" y="749"/>
                  </a:lnTo>
                  <a:lnTo>
                    <a:pt x="446" y="749"/>
                  </a:lnTo>
                  <a:lnTo>
                    <a:pt x="443" y="749"/>
                  </a:lnTo>
                  <a:lnTo>
                    <a:pt x="442" y="749"/>
                  </a:lnTo>
                  <a:lnTo>
                    <a:pt x="439" y="749"/>
                  </a:lnTo>
                  <a:lnTo>
                    <a:pt x="435" y="749"/>
                  </a:lnTo>
                  <a:lnTo>
                    <a:pt x="426" y="748"/>
                  </a:lnTo>
                  <a:lnTo>
                    <a:pt x="384" y="741"/>
                  </a:lnTo>
                  <a:lnTo>
                    <a:pt x="298" y="728"/>
                  </a:lnTo>
                  <a:lnTo>
                    <a:pt x="163" y="707"/>
                  </a:lnTo>
                  <a:lnTo>
                    <a:pt x="162" y="707"/>
                  </a:lnTo>
                  <a:lnTo>
                    <a:pt x="159" y="707"/>
                  </a:lnTo>
                  <a:lnTo>
                    <a:pt x="151" y="705"/>
                  </a:lnTo>
                  <a:lnTo>
                    <a:pt x="146" y="702"/>
                  </a:lnTo>
                  <a:lnTo>
                    <a:pt x="140" y="698"/>
                  </a:lnTo>
                  <a:lnTo>
                    <a:pt x="136" y="693"/>
                  </a:lnTo>
                  <a:lnTo>
                    <a:pt x="132" y="688"/>
                  </a:lnTo>
                  <a:lnTo>
                    <a:pt x="128" y="681"/>
                  </a:lnTo>
                  <a:lnTo>
                    <a:pt x="127" y="675"/>
                  </a:lnTo>
                  <a:lnTo>
                    <a:pt x="125" y="668"/>
                  </a:lnTo>
                  <a:lnTo>
                    <a:pt x="125" y="664"/>
                  </a:lnTo>
                  <a:lnTo>
                    <a:pt x="125" y="661"/>
                  </a:lnTo>
                  <a:lnTo>
                    <a:pt x="125" y="658"/>
                  </a:lnTo>
                  <a:lnTo>
                    <a:pt x="140" y="591"/>
                  </a:lnTo>
                  <a:lnTo>
                    <a:pt x="154" y="519"/>
                  </a:lnTo>
                  <a:lnTo>
                    <a:pt x="148" y="520"/>
                  </a:lnTo>
                  <a:lnTo>
                    <a:pt x="140" y="523"/>
                  </a:lnTo>
                  <a:lnTo>
                    <a:pt x="112" y="527"/>
                  </a:lnTo>
                  <a:lnTo>
                    <a:pt x="83" y="525"/>
                  </a:lnTo>
                  <a:lnTo>
                    <a:pt x="81" y="524"/>
                  </a:lnTo>
                  <a:lnTo>
                    <a:pt x="76" y="524"/>
                  </a:lnTo>
                  <a:lnTo>
                    <a:pt x="69" y="521"/>
                  </a:lnTo>
                  <a:lnTo>
                    <a:pt x="66" y="521"/>
                  </a:lnTo>
                  <a:lnTo>
                    <a:pt x="61" y="519"/>
                  </a:lnTo>
                  <a:lnTo>
                    <a:pt x="56" y="516"/>
                  </a:lnTo>
                  <a:lnTo>
                    <a:pt x="51" y="513"/>
                  </a:lnTo>
                  <a:lnTo>
                    <a:pt x="45" y="511"/>
                  </a:lnTo>
                  <a:lnTo>
                    <a:pt x="43" y="508"/>
                  </a:lnTo>
                  <a:lnTo>
                    <a:pt x="40" y="507"/>
                  </a:lnTo>
                  <a:lnTo>
                    <a:pt x="36" y="503"/>
                  </a:lnTo>
                  <a:lnTo>
                    <a:pt x="32" y="499"/>
                  </a:lnTo>
                  <a:lnTo>
                    <a:pt x="31" y="498"/>
                  </a:lnTo>
                  <a:lnTo>
                    <a:pt x="27" y="494"/>
                  </a:lnTo>
                  <a:lnTo>
                    <a:pt x="23" y="487"/>
                  </a:lnTo>
                  <a:lnTo>
                    <a:pt x="21" y="483"/>
                  </a:lnTo>
                  <a:lnTo>
                    <a:pt x="18" y="479"/>
                  </a:lnTo>
                  <a:lnTo>
                    <a:pt x="15" y="476"/>
                  </a:lnTo>
                  <a:lnTo>
                    <a:pt x="6" y="451"/>
                  </a:lnTo>
                  <a:lnTo>
                    <a:pt x="1" y="421"/>
                  </a:lnTo>
                  <a:lnTo>
                    <a:pt x="0" y="417"/>
                  </a:lnTo>
                  <a:lnTo>
                    <a:pt x="0" y="393"/>
                  </a:lnTo>
                  <a:lnTo>
                    <a:pt x="0" y="369"/>
                  </a:lnTo>
                  <a:lnTo>
                    <a:pt x="0" y="366"/>
                  </a:lnTo>
                  <a:lnTo>
                    <a:pt x="1" y="356"/>
                  </a:lnTo>
                  <a:lnTo>
                    <a:pt x="2" y="338"/>
                  </a:lnTo>
                  <a:lnTo>
                    <a:pt x="4" y="330"/>
                  </a:lnTo>
                  <a:lnTo>
                    <a:pt x="6" y="312"/>
                  </a:lnTo>
                  <a:lnTo>
                    <a:pt x="7" y="303"/>
                  </a:lnTo>
                  <a:lnTo>
                    <a:pt x="11" y="284"/>
                  </a:lnTo>
                  <a:lnTo>
                    <a:pt x="15" y="270"/>
                  </a:lnTo>
                  <a:lnTo>
                    <a:pt x="19" y="258"/>
                  </a:lnTo>
                  <a:lnTo>
                    <a:pt x="21" y="250"/>
                  </a:lnTo>
                  <a:lnTo>
                    <a:pt x="24" y="241"/>
                  </a:lnTo>
                  <a:lnTo>
                    <a:pt x="27" y="232"/>
                  </a:lnTo>
                  <a:lnTo>
                    <a:pt x="32" y="219"/>
                  </a:lnTo>
                  <a:lnTo>
                    <a:pt x="36" y="211"/>
                  </a:lnTo>
                  <a:lnTo>
                    <a:pt x="38" y="207"/>
                  </a:lnTo>
                  <a:lnTo>
                    <a:pt x="49" y="183"/>
                  </a:lnTo>
                  <a:lnTo>
                    <a:pt x="65" y="159"/>
                  </a:lnTo>
                  <a:lnTo>
                    <a:pt x="69" y="152"/>
                  </a:lnTo>
                  <a:lnTo>
                    <a:pt x="74" y="144"/>
                  </a:lnTo>
                  <a:lnTo>
                    <a:pt x="81" y="136"/>
                  </a:lnTo>
                  <a:lnTo>
                    <a:pt x="83" y="132"/>
                  </a:lnTo>
                  <a:lnTo>
                    <a:pt x="90" y="126"/>
                  </a:lnTo>
                  <a:lnTo>
                    <a:pt x="99" y="115"/>
                  </a:lnTo>
                  <a:lnTo>
                    <a:pt x="104" y="109"/>
                  </a:lnTo>
                  <a:lnTo>
                    <a:pt x="108" y="105"/>
                  </a:lnTo>
                  <a:lnTo>
                    <a:pt x="110" y="104"/>
                  </a:lnTo>
                  <a:lnTo>
                    <a:pt x="113" y="100"/>
                  </a:lnTo>
                  <a:lnTo>
                    <a:pt x="119" y="96"/>
                  </a:lnTo>
                  <a:lnTo>
                    <a:pt x="129" y="87"/>
                  </a:lnTo>
                  <a:lnTo>
                    <a:pt x="140" y="77"/>
                  </a:lnTo>
                  <a:lnTo>
                    <a:pt x="163" y="60"/>
                  </a:lnTo>
                  <a:lnTo>
                    <a:pt x="185" y="47"/>
                  </a:lnTo>
                  <a:lnTo>
                    <a:pt x="210" y="34"/>
                  </a:lnTo>
                  <a:lnTo>
                    <a:pt x="235" y="24"/>
                  </a:lnTo>
                  <a:lnTo>
                    <a:pt x="261" y="16"/>
                  </a:lnTo>
                  <a:lnTo>
                    <a:pt x="289" y="8"/>
                  </a:lnTo>
                  <a:lnTo>
                    <a:pt x="316" y="4"/>
                  </a:lnTo>
                  <a:lnTo>
                    <a:pt x="344" y="1"/>
                  </a:lnTo>
                  <a:lnTo>
                    <a:pt x="3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8" name="Freeform 83"/>
            <p:cNvSpPr>
              <a:spLocks/>
            </p:cNvSpPr>
            <p:nvPr/>
          </p:nvSpPr>
          <p:spPr bwMode="auto">
            <a:xfrm>
              <a:off x="16359188" y="2255838"/>
              <a:ext cx="46038" cy="231775"/>
            </a:xfrm>
            <a:custGeom>
              <a:avLst/>
              <a:gdLst>
                <a:gd name="T0" fmla="*/ 25 w 29"/>
                <a:gd name="T1" fmla="*/ 0 h 146"/>
                <a:gd name="T2" fmla="*/ 28 w 29"/>
                <a:gd name="T3" fmla="*/ 1 h 146"/>
                <a:gd name="T4" fmla="*/ 29 w 29"/>
                <a:gd name="T5" fmla="*/ 3 h 146"/>
                <a:gd name="T6" fmla="*/ 29 w 29"/>
                <a:gd name="T7" fmla="*/ 5 h 146"/>
                <a:gd name="T8" fmla="*/ 29 w 29"/>
                <a:gd name="T9" fmla="*/ 9 h 146"/>
                <a:gd name="T10" fmla="*/ 29 w 29"/>
                <a:gd name="T11" fmla="*/ 15 h 146"/>
                <a:gd name="T12" fmla="*/ 28 w 29"/>
                <a:gd name="T13" fmla="*/ 27 h 146"/>
                <a:gd name="T14" fmla="*/ 24 w 29"/>
                <a:gd name="T15" fmla="*/ 49 h 146"/>
                <a:gd name="T16" fmla="*/ 21 w 29"/>
                <a:gd name="T17" fmla="*/ 74 h 146"/>
                <a:gd name="T18" fmla="*/ 17 w 29"/>
                <a:gd name="T19" fmla="*/ 99 h 146"/>
                <a:gd name="T20" fmla="*/ 13 w 29"/>
                <a:gd name="T21" fmla="*/ 120 h 146"/>
                <a:gd name="T22" fmla="*/ 12 w 29"/>
                <a:gd name="T23" fmla="*/ 132 h 146"/>
                <a:gd name="T24" fmla="*/ 11 w 29"/>
                <a:gd name="T25" fmla="*/ 140 h 146"/>
                <a:gd name="T26" fmla="*/ 9 w 29"/>
                <a:gd name="T27" fmla="*/ 142 h 146"/>
                <a:gd name="T28" fmla="*/ 9 w 29"/>
                <a:gd name="T29" fmla="*/ 144 h 146"/>
                <a:gd name="T30" fmla="*/ 7 w 29"/>
                <a:gd name="T31" fmla="*/ 146 h 146"/>
                <a:gd name="T32" fmla="*/ 4 w 29"/>
                <a:gd name="T33" fmla="*/ 146 h 146"/>
                <a:gd name="T34" fmla="*/ 2 w 29"/>
                <a:gd name="T35" fmla="*/ 145 h 146"/>
                <a:gd name="T36" fmla="*/ 0 w 29"/>
                <a:gd name="T37" fmla="*/ 142 h 146"/>
                <a:gd name="T38" fmla="*/ 0 w 29"/>
                <a:gd name="T39" fmla="*/ 140 h 146"/>
                <a:gd name="T40" fmla="*/ 0 w 29"/>
                <a:gd name="T41" fmla="*/ 137 h 146"/>
                <a:gd name="T42" fmla="*/ 2 w 29"/>
                <a:gd name="T43" fmla="*/ 131 h 146"/>
                <a:gd name="T44" fmla="*/ 3 w 29"/>
                <a:gd name="T45" fmla="*/ 119 h 146"/>
                <a:gd name="T46" fmla="*/ 6 w 29"/>
                <a:gd name="T47" fmla="*/ 96 h 146"/>
                <a:gd name="T48" fmla="*/ 8 w 29"/>
                <a:gd name="T49" fmla="*/ 72 h 146"/>
                <a:gd name="T50" fmla="*/ 12 w 29"/>
                <a:gd name="T51" fmla="*/ 47 h 146"/>
                <a:gd name="T52" fmla="*/ 16 w 29"/>
                <a:gd name="T53" fmla="*/ 26 h 146"/>
                <a:gd name="T54" fmla="*/ 17 w 29"/>
                <a:gd name="T55" fmla="*/ 14 h 146"/>
                <a:gd name="T56" fmla="*/ 19 w 29"/>
                <a:gd name="T57" fmla="*/ 6 h 146"/>
                <a:gd name="T58" fmla="*/ 20 w 29"/>
                <a:gd name="T59" fmla="*/ 3 h 146"/>
                <a:gd name="T60" fmla="*/ 21 w 29"/>
                <a:gd name="T61" fmla="*/ 2 h 146"/>
                <a:gd name="T62" fmla="*/ 23 w 29"/>
                <a:gd name="T63" fmla="*/ 0 h 146"/>
                <a:gd name="T64" fmla="*/ 25 w 29"/>
                <a:gd name="T6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146">
                  <a:moveTo>
                    <a:pt x="25" y="0"/>
                  </a:move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29" y="9"/>
                  </a:lnTo>
                  <a:lnTo>
                    <a:pt x="29" y="15"/>
                  </a:lnTo>
                  <a:lnTo>
                    <a:pt x="28" y="27"/>
                  </a:lnTo>
                  <a:lnTo>
                    <a:pt x="24" y="49"/>
                  </a:lnTo>
                  <a:lnTo>
                    <a:pt x="21" y="74"/>
                  </a:lnTo>
                  <a:lnTo>
                    <a:pt x="17" y="99"/>
                  </a:lnTo>
                  <a:lnTo>
                    <a:pt x="13" y="120"/>
                  </a:lnTo>
                  <a:lnTo>
                    <a:pt x="12" y="132"/>
                  </a:lnTo>
                  <a:lnTo>
                    <a:pt x="11" y="140"/>
                  </a:lnTo>
                  <a:lnTo>
                    <a:pt x="9" y="142"/>
                  </a:lnTo>
                  <a:lnTo>
                    <a:pt x="9" y="144"/>
                  </a:lnTo>
                  <a:lnTo>
                    <a:pt x="7" y="146"/>
                  </a:lnTo>
                  <a:lnTo>
                    <a:pt x="4" y="146"/>
                  </a:lnTo>
                  <a:lnTo>
                    <a:pt x="2" y="145"/>
                  </a:lnTo>
                  <a:lnTo>
                    <a:pt x="0" y="142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2" y="131"/>
                  </a:lnTo>
                  <a:lnTo>
                    <a:pt x="3" y="119"/>
                  </a:lnTo>
                  <a:lnTo>
                    <a:pt x="6" y="96"/>
                  </a:lnTo>
                  <a:lnTo>
                    <a:pt x="8" y="72"/>
                  </a:lnTo>
                  <a:lnTo>
                    <a:pt x="12" y="47"/>
                  </a:lnTo>
                  <a:lnTo>
                    <a:pt x="16" y="26"/>
                  </a:lnTo>
                  <a:lnTo>
                    <a:pt x="17" y="14"/>
                  </a:lnTo>
                  <a:lnTo>
                    <a:pt x="19" y="6"/>
                  </a:lnTo>
                  <a:lnTo>
                    <a:pt x="20" y="3"/>
                  </a:lnTo>
                  <a:lnTo>
                    <a:pt x="21" y="2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9" name="Freeform 84"/>
            <p:cNvSpPr>
              <a:spLocks/>
            </p:cNvSpPr>
            <p:nvPr/>
          </p:nvSpPr>
          <p:spPr bwMode="auto">
            <a:xfrm>
              <a:off x="16503650" y="2282825"/>
              <a:ext cx="50800" cy="222250"/>
            </a:xfrm>
            <a:custGeom>
              <a:avLst/>
              <a:gdLst>
                <a:gd name="T0" fmla="*/ 28 w 32"/>
                <a:gd name="T1" fmla="*/ 0 h 140"/>
                <a:gd name="T2" fmla="*/ 31 w 32"/>
                <a:gd name="T3" fmla="*/ 1 h 140"/>
                <a:gd name="T4" fmla="*/ 32 w 32"/>
                <a:gd name="T5" fmla="*/ 2 h 140"/>
                <a:gd name="T6" fmla="*/ 32 w 32"/>
                <a:gd name="T7" fmla="*/ 5 h 140"/>
                <a:gd name="T8" fmla="*/ 32 w 32"/>
                <a:gd name="T9" fmla="*/ 6 h 140"/>
                <a:gd name="T10" fmla="*/ 32 w 32"/>
                <a:gd name="T11" fmla="*/ 7 h 140"/>
                <a:gd name="T12" fmla="*/ 31 w 32"/>
                <a:gd name="T13" fmla="*/ 10 h 140"/>
                <a:gd name="T14" fmla="*/ 31 w 32"/>
                <a:gd name="T15" fmla="*/ 17 h 140"/>
                <a:gd name="T16" fmla="*/ 30 w 32"/>
                <a:gd name="T17" fmla="*/ 26 h 140"/>
                <a:gd name="T18" fmla="*/ 27 w 32"/>
                <a:gd name="T19" fmla="*/ 47 h 140"/>
                <a:gd name="T20" fmla="*/ 23 w 32"/>
                <a:gd name="T21" fmla="*/ 72 h 140"/>
                <a:gd name="T22" fmla="*/ 19 w 32"/>
                <a:gd name="T23" fmla="*/ 95 h 140"/>
                <a:gd name="T24" fmla="*/ 15 w 32"/>
                <a:gd name="T25" fmla="*/ 116 h 140"/>
                <a:gd name="T26" fmla="*/ 15 w 32"/>
                <a:gd name="T27" fmla="*/ 121 h 140"/>
                <a:gd name="T28" fmla="*/ 14 w 32"/>
                <a:gd name="T29" fmla="*/ 125 h 140"/>
                <a:gd name="T30" fmla="*/ 13 w 32"/>
                <a:gd name="T31" fmla="*/ 128 h 140"/>
                <a:gd name="T32" fmla="*/ 13 w 32"/>
                <a:gd name="T33" fmla="*/ 132 h 140"/>
                <a:gd name="T34" fmla="*/ 11 w 32"/>
                <a:gd name="T35" fmla="*/ 134 h 140"/>
                <a:gd name="T36" fmla="*/ 10 w 32"/>
                <a:gd name="T37" fmla="*/ 136 h 140"/>
                <a:gd name="T38" fmla="*/ 10 w 32"/>
                <a:gd name="T39" fmla="*/ 137 h 140"/>
                <a:gd name="T40" fmla="*/ 7 w 32"/>
                <a:gd name="T41" fmla="*/ 138 h 140"/>
                <a:gd name="T42" fmla="*/ 5 w 32"/>
                <a:gd name="T43" fmla="*/ 140 h 140"/>
                <a:gd name="T44" fmla="*/ 2 w 32"/>
                <a:gd name="T45" fmla="*/ 138 h 140"/>
                <a:gd name="T46" fmla="*/ 1 w 32"/>
                <a:gd name="T47" fmla="*/ 137 h 140"/>
                <a:gd name="T48" fmla="*/ 0 w 32"/>
                <a:gd name="T49" fmla="*/ 136 h 140"/>
                <a:gd name="T50" fmla="*/ 0 w 32"/>
                <a:gd name="T51" fmla="*/ 134 h 140"/>
                <a:gd name="T52" fmla="*/ 0 w 32"/>
                <a:gd name="T53" fmla="*/ 132 h 140"/>
                <a:gd name="T54" fmla="*/ 0 w 32"/>
                <a:gd name="T55" fmla="*/ 129 h 140"/>
                <a:gd name="T56" fmla="*/ 0 w 32"/>
                <a:gd name="T57" fmla="*/ 127 h 140"/>
                <a:gd name="T58" fmla="*/ 0 w 32"/>
                <a:gd name="T59" fmla="*/ 123 h 140"/>
                <a:gd name="T60" fmla="*/ 0 w 32"/>
                <a:gd name="T61" fmla="*/ 119 h 140"/>
                <a:gd name="T62" fmla="*/ 1 w 32"/>
                <a:gd name="T63" fmla="*/ 115 h 140"/>
                <a:gd name="T64" fmla="*/ 5 w 32"/>
                <a:gd name="T65" fmla="*/ 93 h 140"/>
                <a:gd name="T66" fmla="*/ 9 w 32"/>
                <a:gd name="T67" fmla="*/ 69 h 140"/>
                <a:gd name="T68" fmla="*/ 14 w 32"/>
                <a:gd name="T69" fmla="*/ 44 h 140"/>
                <a:gd name="T70" fmla="*/ 18 w 32"/>
                <a:gd name="T71" fmla="*/ 23 h 140"/>
                <a:gd name="T72" fmla="*/ 19 w 32"/>
                <a:gd name="T73" fmla="*/ 18 h 140"/>
                <a:gd name="T74" fmla="*/ 21 w 32"/>
                <a:gd name="T75" fmla="*/ 13 h 140"/>
                <a:gd name="T76" fmla="*/ 21 w 32"/>
                <a:gd name="T77" fmla="*/ 9 h 140"/>
                <a:gd name="T78" fmla="*/ 22 w 32"/>
                <a:gd name="T79" fmla="*/ 6 h 140"/>
                <a:gd name="T80" fmla="*/ 22 w 32"/>
                <a:gd name="T81" fmla="*/ 4 h 140"/>
                <a:gd name="T82" fmla="*/ 22 w 32"/>
                <a:gd name="T83" fmla="*/ 4 h 140"/>
                <a:gd name="T84" fmla="*/ 23 w 32"/>
                <a:gd name="T85" fmla="*/ 1 h 140"/>
                <a:gd name="T86" fmla="*/ 26 w 32"/>
                <a:gd name="T87" fmla="*/ 0 h 140"/>
                <a:gd name="T88" fmla="*/ 28 w 32"/>
                <a:gd name="T8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140">
                  <a:moveTo>
                    <a:pt x="28" y="0"/>
                  </a:moveTo>
                  <a:lnTo>
                    <a:pt x="31" y="1"/>
                  </a:lnTo>
                  <a:lnTo>
                    <a:pt x="32" y="2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1" y="10"/>
                  </a:lnTo>
                  <a:lnTo>
                    <a:pt x="31" y="17"/>
                  </a:lnTo>
                  <a:lnTo>
                    <a:pt x="30" y="26"/>
                  </a:lnTo>
                  <a:lnTo>
                    <a:pt x="27" y="47"/>
                  </a:lnTo>
                  <a:lnTo>
                    <a:pt x="23" y="72"/>
                  </a:lnTo>
                  <a:lnTo>
                    <a:pt x="19" y="95"/>
                  </a:lnTo>
                  <a:lnTo>
                    <a:pt x="15" y="116"/>
                  </a:lnTo>
                  <a:lnTo>
                    <a:pt x="15" y="121"/>
                  </a:lnTo>
                  <a:lnTo>
                    <a:pt x="14" y="125"/>
                  </a:lnTo>
                  <a:lnTo>
                    <a:pt x="13" y="128"/>
                  </a:lnTo>
                  <a:lnTo>
                    <a:pt x="13" y="132"/>
                  </a:lnTo>
                  <a:lnTo>
                    <a:pt x="11" y="134"/>
                  </a:lnTo>
                  <a:lnTo>
                    <a:pt x="10" y="136"/>
                  </a:lnTo>
                  <a:lnTo>
                    <a:pt x="10" y="137"/>
                  </a:lnTo>
                  <a:lnTo>
                    <a:pt x="7" y="138"/>
                  </a:lnTo>
                  <a:lnTo>
                    <a:pt x="5" y="140"/>
                  </a:lnTo>
                  <a:lnTo>
                    <a:pt x="2" y="138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0" y="119"/>
                  </a:lnTo>
                  <a:lnTo>
                    <a:pt x="1" y="115"/>
                  </a:lnTo>
                  <a:lnTo>
                    <a:pt x="5" y="93"/>
                  </a:lnTo>
                  <a:lnTo>
                    <a:pt x="9" y="69"/>
                  </a:lnTo>
                  <a:lnTo>
                    <a:pt x="14" y="44"/>
                  </a:lnTo>
                  <a:lnTo>
                    <a:pt x="18" y="23"/>
                  </a:lnTo>
                  <a:lnTo>
                    <a:pt x="19" y="18"/>
                  </a:lnTo>
                  <a:lnTo>
                    <a:pt x="21" y="13"/>
                  </a:lnTo>
                  <a:lnTo>
                    <a:pt x="21" y="9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0" name="Freeform 85"/>
            <p:cNvSpPr>
              <a:spLocks/>
            </p:cNvSpPr>
            <p:nvPr/>
          </p:nvSpPr>
          <p:spPr bwMode="auto">
            <a:xfrm>
              <a:off x="16641763" y="2312988"/>
              <a:ext cx="41275" cy="212725"/>
            </a:xfrm>
            <a:custGeom>
              <a:avLst/>
              <a:gdLst>
                <a:gd name="T0" fmla="*/ 19 w 26"/>
                <a:gd name="T1" fmla="*/ 0 h 134"/>
                <a:gd name="T2" fmla="*/ 21 w 26"/>
                <a:gd name="T3" fmla="*/ 0 h 134"/>
                <a:gd name="T4" fmla="*/ 23 w 26"/>
                <a:gd name="T5" fmla="*/ 3 h 134"/>
                <a:gd name="T6" fmla="*/ 24 w 26"/>
                <a:gd name="T7" fmla="*/ 4 h 134"/>
                <a:gd name="T8" fmla="*/ 24 w 26"/>
                <a:gd name="T9" fmla="*/ 5 h 134"/>
                <a:gd name="T10" fmla="*/ 25 w 26"/>
                <a:gd name="T11" fmla="*/ 7 h 134"/>
                <a:gd name="T12" fmla="*/ 25 w 26"/>
                <a:gd name="T13" fmla="*/ 9 h 134"/>
                <a:gd name="T14" fmla="*/ 25 w 26"/>
                <a:gd name="T15" fmla="*/ 16 h 134"/>
                <a:gd name="T16" fmla="*/ 26 w 26"/>
                <a:gd name="T17" fmla="*/ 25 h 134"/>
                <a:gd name="T18" fmla="*/ 26 w 26"/>
                <a:gd name="T19" fmla="*/ 34 h 134"/>
                <a:gd name="T20" fmla="*/ 25 w 26"/>
                <a:gd name="T21" fmla="*/ 45 h 134"/>
                <a:gd name="T22" fmla="*/ 23 w 26"/>
                <a:gd name="T23" fmla="*/ 68 h 134"/>
                <a:gd name="T24" fmla="*/ 19 w 26"/>
                <a:gd name="T25" fmla="*/ 91 h 134"/>
                <a:gd name="T26" fmla="*/ 17 w 26"/>
                <a:gd name="T27" fmla="*/ 101 h 134"/>
                <a:gd name="T28" fmla="*/ 15 w 26"/>
                <a:gd name="T29" fmla="*/ 112 h 134"/>
                <a:gd name="T30" fmla="*/ 13 w 26"/>
                <a:gd name="T31" fmla="*/ 118 h 134"/>
                <a:gd name="T32" fmla="*/ 12 w 26"/>
                <a:gd name="T33" fmla="*/ 123 h 134"/>
                <a:gd name="T34" fmla="*/ 11 w 26"/>
                <a:gd name="T35" fmla="*/ 127 h 134"/>
                <a:gd name="T36" fmla="*/ 11 w 26"/>
                <a:gd name="T37" fmla="*/ 130 h 134"/>
                <a:gd name="T38" fmla="*/ 11 w 26"/>
                <a:gd name="T39" fmla="*/ 130 h 134"/>
                <a:gd name="T40" fmla="*/ 9 w 26"/>
                <a:gd name="T41" fmla="*/ 132 h 134"/>
                <a:gd name="T42" fmla="*/ 7 w 26"/>
                <a:gd name="T43" fmla="*/ 134 h 134"/>
                <a:gd name="T44" fmla="*/ 4 w 26"/>
                <a:gd name="T45" fmla="*/ 134 h 134"/>
                <a:gd name="T46" fmla="*/ 2 w 26"/>
                <a:gd name="T47" fmla="*/ 132 h 134"/>
                <a:gd name="T48" fmla="*/ 0 w 26"/>
                <a:gd name="T49" fmla="*/ 131 h 134"/>
                <a:gd name="T50" fmla="*/ 0 w 26"/>
                <a:gd name="T51" fmla="*/ 130 h 134"/>
                <a:gd name="T52" fmla="*/ 0 w 26"/>
                <a:gd name="T53" fmla="*/ 129 h 134"/>
                <a:gd name="T54" fmla="*/ 0 w 26"/>
                <a:gd name="T55" fmla="*/ 126 h 134"/>
                <a:gd name="T56" fmla="*/ 0 w 26"/>
                <a:gd name="T57" fmla="*/ 122 h 134"/>
                <a:gd name="T58" fmla="*/ 0 w 26"/>
                <a:gd name="T59" fmla="*/ 115 h 134"/>
                <a:gd name="T60" fmla="*/ 0 w 26"/>
                <a:gd name="T61" fmla="*/ 109 h 134"/>
                <a:gd name="T62" fmla="*/ 0 w 26"/>
                <a:gd name="T63" fmla="*/ 100 h 134"/>
                <a:gd name="T64" fmla="*/ 0 w 26"/>
                <a:gd name="T65" fmla="*/ 89 h 134"/>
                <a:gd name="T66" fmla="*/ 3 w 26"/>
                <a:gd name="T67" fmla="*/ 66 h 134"/>
                <a:gd name="T68" fmla="*/ 4 w 26"/>
                <a:gd name="T69" fmla="*/ 42 h 134"/>
                <a:gd name="T70" fmla="*/ 6 w 26"/>
                <a:gd name="T71" fmla="*/ 32 h 134"/>
                <a:gd name="T72" fmla="*/ 8 w 26"/>
                <a:gd name="T73" fmla="*/ 22 h 134"/>
                <a:gd name="T74" fmla="*/ 9 w 26"/>
                <a:gd name="T75" fmla="*/ 17 h 134"/>
                <a:gd name="T76" fmla="*/ 11 w 26"/>
                <a:gd name="T77" fmla="*/ 12 h 134"/>
                <a:gd name="T78" fmla="*/ 12 w 26"/>
                <a:gd name="T79" fmla="*/ 8 h 134"/>
                <a:gd name="T80" fmla="*/ 13 w 26"/>
                <a:gd name="T81" fmla="*/ 5 h 134"/>
                <a:gd name="T82" fmla="*/ 13 w 26"/>
                <a:gd name="T83" fmla="*/ 4 h 134"/>
                <a:gd name="T84" fmla="*/ 15 w 26"/>
                <a:gd name="T85" fmla="*/ 3 h 134"/>
                <a:gd name="T86" fmla="*/ 16 w 26"/>
                <a:gd name="T87" fmla="*/ 2 h 134"/>
                <a:gd name="T88" fmla="*/ 19 w 26"/>
                <a:gd name="T8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134">
                  <a:moveTo>
                    <a:pt x="19" y="0"/>
                  </a:moveTo>
                  <a:lnTo>
                    <a:pt x="21" y="0"/>
                  </a:lnTo>
                  <a:lnTo>
                    <a:pt x="23" y="3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26" y="25"/>
                  </a:lnTo>
                  <a:lnTo>
                    <a:pt x="26" y="34"/>
                  </a:lnTo>
                  <a:lnTo>
                    <a:pt x="25" y="45"/>
                  </a:lnTo>
                  <a:lnTo>
                    <a:pt x="23" y="68"/>
                  </a:lnTo>
                  <a:lnTo>
                    <a:pt x="19" y="91"/>
                  </a:lnTo>
                  <a:lnTo>
                    <a:pt x="17" y="101"/>
                  </a:lnTo>
                  <a:lnTo>
                    <a:pt x="15" y="112"/>
                  </a:lnTo>
                  <a:lnTo>
                    <a:pt x="13" y="118"/>
                  </a:lnTo>
                  <a:lnTo>
                    <a:pt x="12" y="123"/>
                  </a:lnTo>
                  <a:lnTo>
                    <a:pt x="11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9" y="132"/>
                  </a:lnTo>
                  <a:lnTo>
                    <a:pt x="7" y="134"/>
                  </a:lnTo>
                  <a:lnTo>
                    <a:pt x="4" y="134"/>
                  </a:lnTo>
                  <a:lnTo>
                    <a:pt x="2" y="132"/>
                  </a:lnTo>
                  <a:lnTo>
                    <a:pt x="0" y="131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115"/>
                  </a:lnTo>
                  <a:lnTo>
                    <a:pt x="0" y="109"/>
                  </a:lnTo>
                  <a:lnTo>
                    <a:pt x="0" y="100"/>
                  </a:lnTo>
                  <a:lnTo>
                    <a:pt x="0" y="89"/>
                  </a:lnTo>
                  <a:lnTo>
                    <a:pt x="3" y="66"/>
                  </a:lnTo>
                  <a:lnTo>
                    <a:pt x="4" y="42"/>
                  </a:lnTo>
                  <a:lnTo>
                    <a:pt x="6" y="32"/>
                  </a:lnTo>
                  <a:lnTo>
                    <a:pt x="8" y="22"/>
                  </a:lnTo>
                  <a:lnTo>
                    <a:pt x="9" y="17"/>
                  </a:lnTo>
                  <a:lnTo>
                    <a:pt x="11" y="12"/>
                  </a:lnTo>
                  <a:lnTo>
                    <a:pt x="12" y="8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1" name="Freeform 86"/>
            <p:cNvSpPr>
              <a:spLocks/>
            </p:cNvSpPr>
            <p:nvPr/>
          </p:nvSpPr>
          <p:spPr bwMode="auto">
            <a:xfrm>
              <a:off x="16470313" y="2057400"/>
              <a:ext cx="168275" cy="146050"/>
            </a:xfrm>
            <a:custGeom>
              <a:avLst/>
              <a:gdLst>
                <a:gd name="T0" fmla="*/ 70 w 106"/>
                <a:gd name="T1" fmla="*/ 0 h 92"/>
                <a:gd name="T2" fmla="*/ 74 w 106"/>
                <a:gd name="T3" fmla="*/ 1 h 92"/>
                <a:gd name="T4" fmla="*/ 77 w 106"/>
                <a:gd name="T5" fmla="*/ 4 h 92"/>
                <a:gd name="T6" fmla="*/ 83 w 106"/>
                <a:gd name="T7" fmla="*/ 13 h 92"/>
                <a:gd name="T8" fmla="*/ 90 w 106"/>
                <a:gd name="T9" fmla="*/ 24 h 92"/>
                <a:gd name="T10" fmla="*/ 95 w 106"/>
                <a:gd name="T11" fmla="*/ 37 h 92"/>
                <a:gd name="T12" fmla="*/ 100 w 106"/>
                <a:gd name="T13" fmla="*/ 49 h 92"/>
                <a:gd name="T14" fmla="*/ 104 w 106"/>
                <a:gd name="T15" fmla="*/ 62 h 92"/>
                <a:gd name="T16" fmla="*/ 106 w 106"/>
                <a:gd name="T17" fmla="*/ 72 h 92"/>
                <a:gd name="T18" fmla="*/ 104 w 106"/>
                <a:gd name="T19" fmla="*/ 81 h 92"/>
                <a:gd name="T20" fmla="*/ 100 w 106"/>
                <a:gd name="T21" fmla="*/ 88 h 92"/>
                <a:gd name="T22" fmla="*/ 93 w 106"/>
                <a:gd name="T23" fmla="*/ 92 h 92"/>
                <a:gd name="T24" fmla="*/ 83 w 106"/>
                <a:gd name="T25" fmla="*/ 89 h 92"/>
                <a:gd name="T26" fmla="*/ 77 w 106"/>
                <a:gd name="T27" fmla="*/ 81 h 92"/>
                <a:gd name="T28" fmla="*/ 73 w 106"/>
                <a:gd name="T29" fmla="*/ 72 h 92"/>
                <a:gd name="T30" fmla="*/ 69 w 106"/>
                <a:gd name="T31" fmla="*/ 60 h 92"/>
                <a:gd name="T32" fmla="*/ 66 w 106"/>
                <a:gd name="T33" fmla="*/ 50 h 92"/>
                <a:gd name="T34" fmla="*/ 66 w 106"/>
                <a:gd name="T35" fmla="*/ 49 h 92"/>
                <a:gd name="T36" fmla="*/ 65 w 106"/>
                <a:gd name="T37" fmla="*/ 49 h 92"/>
                <a:gd name="T38" fmla="*/ 63 w 106"/>
                <a:gd name="T39" fmla="*/ 49 h 92"/>
                <a:gd name="T40" fmla="*/ 61 w 106"/>
                <a:gd name="T41" fmla="*/ 50 h 92"/>
                <a:gd name="T42" fmla="*/ 53 w 106"/>
                <a:gd name="T43" fmla="*/ 62 h 92"/>
                <a:gd name="T44" fmla="*/ 44 w 106"/>
                <a:gd name="T45" fmla="*/ 72 h 92"/>
                <a:gd name="T46" fmla="*/ 34 w 106"/>
                <a:gd name="T47" fmla="*/ 81 h 92"/>
                <a:gd name="T48" fmla="*/ 23 w 106"/>
                <a:gd name="T49" fmla="*/ 87 h 92"/>
                <a:gd name="T50" fmla="*/ 13 w 106"/>
                <a:gd name="T51" fmla="*/ 87 h 92"/>
                <a:gd name="T52" fmla="*/ 2 w 106"/>
                <a:gd name="T53" fmla="*/ 83 h 92"/>
                <a:gd name="T54" fmla="*/ 0 w 106"/>
                <a:gd name="T55" fmla="*/ 76 h 92"/>
                <a:gd name="T56" fmla="*/ 1 w 106"/>
                <a:gd name="T57" fmla="*/ 67 h 92"/>
                <a:gd name="T58" fmla="*/ 9 w 106"/>
                <a:gd name="T59" fmla="*/ 55 h 92"/>
                <a:gd name="T60" fmla="*/ 18 w 106"/>
                <a:gd name="T61" fmla="*/ 43 h 92"/>
                <a:gd name="T62" fmla="*/ 30 w 106"/>
                <a:gd name="T63" fmla="*/ 32 h 92"/>
                <a:gd name="T64" fmla="*/ 42 w 106"/>
                <a:gd name="T65" fmla="*/ 20 h 92"/>
                <a:gd name="T66" fmla="*/ 53 w 106"/>
                <a:gd name="T67" fmla="*/ 11 h 92"/>
                <a:gd name="T68" fmla="*/ 63 w 106"/>
                <a:gd name="T69" fmla="*/ 3 h 92"/>
                <a:gd name="T70" fmla="*/ 66 w 106"/>
                <a:gd name="T71" fmla="*/ 0 h 92"/>
                <a:gd name="T72" fmla="*/ 70 w 106"/>
                <a:gd name="T7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92">
                  <a:moveTo>
                    <a:pt x="70" y="0"/>
                  </a:moveTo>
                  <a:lnTo>
                    <a:pt x="74" y="1"/>
                  </a:lnTo>
                  <a:lnTo>
                    <a:pt x="77" y="4"/>
                  </a:lnTo>
                  <a:lnTo>
                    <a:pt x="83" y="13"/>
                  </a:lnTo>
                  <a:lnTo>
                    <a:pt x="90" y="24"/>
                  </a:lnTo>
                  <a:lnTo>
                    <a:pt x="95" y="37"/>
                  </a:lnTo>
                  <a:lnTo>
                    <a:pt x="100" y="49"/>
                  </a:lnTo>
                  <a:lnTo>
                    <a:pt x="104" y="62"/>
                  </a:lnTo>
                  <a:lnTo>
                    <a:pt x="106" y="72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3" y="89"/>
                  </a:lnTo>
                  <a:lnTo>
                    <a:pt x="77" y="81"/>
                  </a:lnTo>
                  <a:lnTo>
                    <a:pt x="73" y="72"/>
                  </a:lnTo>
                  <a:lnTo>
                    <a:pt x="69" y="60"/>
                  </a:lnTo>
                  <a:lnTo>
                    <a:pt x="66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3" y="49"/>
                  </a:lnTo>
                  <a:lnTo>
                    <a:pt x="61" y="50"/>
                  </a:lnTo>
                  <a:lnTo>
                    <a:pt x="53" y="62"/>
                  </a:lnTo>
                  <a:lnTo>
                    <a:pt x="44" y="72"/>
                  </a:lnTo>
                  <a:lnTo>
                    <a:pt x="34" y="81"/>
                  </a:lnTo>
                  <a:lnTo>
                    <a:pt x="23" y="87"/>
                  </a:lnTo>
                  <a:lnTo>
                    <a:pt x="13" y="87"/>
                  </a:lnTo>
                  <a:lnTo>
                    <a:pt x="2" y="83"/>
                  </a:lnTo>
                  <a:lnTo>
                    <a:pt x="0" y="76"/>
                  </a:lnTo>
                  <a:lnTo>
                    <a:pt x="1" y="67"/>
                  </a:lnTo>
                  <a:lnTo>
                    <a:pt x="9" y="55"/>
                  </a:lnTo>
                  <a:lnTo>
                    <a:pt x="18" y="43"/>
                  </a:lnTo>
                  <a:lnTo>
                    <a:pt x="30" y="32"/>
                  </a:lnTo>
                  <a:lnTo>
                    <a:pt x="42" y="20"/>
                  </a:lnTo>
                  <a:lnTo>
                    <a:pt x="53" y="11"/>
                  </a:lnTo>
                  <a:lnTo>
                    <a:pt x="63" y="3"/>
                  </a:lnTo>
                  <a:lnTo>
                    <a:pt x="66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2" name="Freeform 87"/>
            <p:cNvSpPr>
              <a:spLocks/>
            </p:cNvSpPr>
            <p:nvPr/>
          </p:nvSpPr>
          <p:spPr bwMode="auto">
            <a:xfrm>
              <a:off x="16182975" y="1563688"/>
              <a:ext cx="355600" cy="438150"/>
            </a:xfrm>
            <a:custGeom>
              <a:avLst/>
              <a:gdLst>
                <a:gd name="T0" fmla="*/ 132 w 224"/>
                <a:gd name="T1" fmla="*/ 0 h 276"/>
                <a:gd name="T2" fmla="*/ 164 w 224"/>
                <a:gd name="T3" fmla="*/ 2 h 276"/>
                <a:gd name="T4" fmla="*/ 182 w 224"/>
                <a:gd name="T5" fmla="*/ 6 h 276"/>
                <a:gd name="T6" fmla="*/ 198 w 224"/>
                <a:gd name="T7" fmla="*/ 14 h 276"/>
                <a:gd name="T8" fmla="*/ 208 w 224"/>
                <a:gd name="T9" fmla="*/ 26 h 276"/>
                <a:gd name="T10" fmla="*/ 216 w 224"/>
                <a:gd name="T11" fmla="*/ 41 h 276"/>
                <a:gd name="T12" fmla="*/ 221 w 224"/>
                <a:gd name="T13" fmla="*/ 58 h 276"/>
                <a:gd name="T14" fmla="*/ 224 w 224"/>
                <a:gd name="T15" fmla="*/ 75 h 276"/>
                <a:gd name="T16" fmla="*/ 224 w 224"/>
                <a:gd name="T17" fmla="*/ 95 h 276"/>
                <a:gd name="T18" fmla="*/ 223 w 224"/>
                <a:gd name="T19" fmla="*/ 113 h 276"/>
                <a:gd name="T20" fmla="*/ 220 w 224"/>
                <a:gd name="T21" fmla="*/ 132 h 276"/>
                <a:gd name="T22" fmla="*/ 216 w 224"/>
                <a:gd name="T23" fmla="*/ 147 h 276"/>
                <a:gd name="T24" fmla="*/ 212 w 224"/>
                <a:gd name="T25" fmla="*/ 162 h 276"/>
                <a:gd name="T26" fmla="*/ 208 w 224"/>
                <a:gd name="T27" fmla="*/ 172 h 276"/>
                <a:gd name="T28" fmla="*/ 202 w 224"/>
                <a:gd name="T29" fmla="*/ 184 h 276"/>
                <a:gd name="T30" fmla="*/ 194 w 224"/>
                <a:gd name="T31" fmla="*/ 199 h 276"/>
                <a:gd name="T32" fmla="*/ 185 w 224"/>
                <a:gd name="T33" fmla="*/ 214 h 276"/>
                <a:gd name="T34" fmla="*/ 172 w 224"/>
                <a:gd name="T35" fmla="*/ 230 h 276"/>
                <a:gd name="T36" fmla="*/ 156 w 224"/>
                <a:gd name="T37" fmla="*/ 246 h 276"/>
                <a:gd name="T38" fmla="*/ 139 w 224"/>
                <a:gd name="T39" fmla="*/ 259 h 276"/>
                <a:gd name="T40" fmla="*/ 118 w 224"/>
                <a:gd name="T41" fmla="*/ 269 h 276"/>
                <a:gd name="T42" fmla="*/ 96 w 224"/>
                <a:gd name="T43" fmla="*/ 274 h 276"/>
                <a:gd name="T44" fmla="*/ 69 w 224"/>
                <a:gd name="T45" fmla="*/ 276 h 276"/>
                <a:gd name="T46" fmla="*/ 50 w 224"/>
                <a:gd name="T47" fmla="*/ 272 h 276"/>
                <a:gd name="T48" fmla="*/ 34 w 224"/>
                <a:gd name="T49" fmla="*/ 263 h 276"/>
                <a:gd name="T50" fmla="*/ 21 w 224"/>
                <a:gd name="T51" fmla="*/ 251 h 276"/>
                <a:gd name="T52" fmla="*/ 12 w 224"/>
                <a:gd name="T53" fmla="*/ 237 h 276"/>
                <a:gd name="T54" fmla="*/ 5 w 224"/>
                <a:gd name="T55" fmla="*/ 219 h 276"/>
                <a:gd name="T56" fmla="*/ 1 w 224"/>
                <a:gd name="T57" fmla="*/ 201 h 276"/>
                <a:gd name="T58" fmla="*/ 0 w 224"/>
                <a:gd name="T59" fmla="*/ 182 h 276"/>
                <a:gd name="T60" fmla="*/ 0 w 224"/>
                <a:gd name="T61" fmla="*/ 162 h 276"/>
                <a:gd name="T62" fmla="*/ 1 w 224"/>
                <a:gd name="T63" fmla="*/ 142 h 276"/>
                <a:gd name="T64" fmla="*/ 8 w 224"/>
                <a:gd name="T65" fmla="*/ 103 h 276"/>
                <a:gd name="T66" fmla="*/ 17 w 224"/>
                <a:gd name="T67" fmla="*/ 72 h 276"/>
                <a:gd name="T68" fmla="*/ 29 w 224"/>
                <a:gd name="T69" fmla="*/ 47 h 276"/>
                <a:gd name="T70" fmla="*/ 43 w 224"/>
                <a:gd name="T71" fmla="*/ 27 h 276"/>
                <a:gd name="T72" fmla="*/ 60 w 224"/>
                <a:gd name="T73" fmla="*/ 14 h 276"/>
                <a:gd name="T74" fmla="*/ 81 w 224"/>
                <a:gd name="T75" fmla="*/ 6 h 276"/>
                <a:gd name="T76" fmla="*/ 105 w 224"/>
                <a:gd name="T77" fmla="*/ 1 h 276"/>
                <a:gd name="T78" fmla="*/ 132 w 224"/>
                <a:gd name="T7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276">
                  <a:moveTo>
                    <a:pt x="132" y="0"/>
                  </a:moveTo>
                  <a:lnTo>
                    <a:pt x="164" y="2"/>
                  </a:lnTo>
                  <a:lnTo>
                    <a:pt x="182" y="6"/>
                  </a:lnTo>
                  <a:lnTo>
                    <a:pt x="198" y="14"/>
                  </a:lnTo>
                  <a:lnTo>
                    <a:pt x="208" y="26"/>
                  </a:lnTo>
                  <a:lnTo>
                    <a:pt x="216" y="41"/>
                  </a:lnTo>
                  <a:lnTo>
                    <a:pt x="221" y="58"/>
                  </a:lnTo>
                  <a:lnTo>
                    <a:pt x="224" y="75"/>
                  </a:lnTo>
                  <a:lnTo>
                    <a:pt x="224" y="95"/>
                  </a:lnTo>
                  <a:lnTo>
                    <a:pt x="223" y="113"/>
                  </a:lnTo>
                  <a:lnTo>
                    <a:pt x="220" y="132"/>
                  </a:lnTo>
                  <a:lnTo>
                    <a:pt x="216" y="147"/>
                  </a:lnTo>
                  <a:lnTo>
                    <a:pt x="212" y="162"/>
                  </a:lnTo>
                  <a:lnTo>
                    <a:pt x="208" y="172"/>
                  </a:lnTo>
                  <a:lnTo>
                    <a:pt x="202" y="184"/>
                  </a:lnTo>
                  <a:lnTo>
                    <a:pt x="194" y="199"/>
                  </a:lnTo>
                  <a:lnTo>
                    <a:pt x="185" y="214"/>
                  </a:lnTo>
                  <a:lnTo>
                    <a:pt x="172" y="230"/>
                  </a:lnTo>
                  <a:lnTo>
                    <a:pt x="156" y="246"/>
                  </a:lnTo>
                  <a:lnTo>
                    <a:pt x="139" y="259"/>
                  </a:lnTo>
                  <a:lnTo>
                    <a:pt x="118" y="269"/>
                  </a:lnTo>
                  <a:lnTo>
                    <a:pt x="96" y="274"/>
                  </a:lnTo>
                  <a:lnTo>
                    <a:pt x="69" y="276"/>
                  </a:lnTo>
                  <a:lnTo>
                    <a:pt x="50" y="272"/>
                  </a:lnTo>
                  <a:lnTo>
                    <a:pt x="34" y="263"/>
                  </a:lnTo>
                  <a:lnTo>
                    <a:pt x="21" y="251"/>
                  </a:lnTo>
                  <a:lnTo>
                    <a:pt x="12" y="237"/>
                  </a:lnTo>
                  <a:lnTo>
                    <a:pt x="5" y="219"/>
                  </a:lnTo>
                  <a:lnTo>
                    <a:pt x="1" y="201"/>
                  </a:lnTo>
                  <a:lnTo>
                    <a:pt x="0" y="182"/>
                  </a:lnTo>
                  <a:lnTo>
                    <a:pt x="0" y="162"/>
                  </a:lnTo>
                  <a:lnTo>
                    <a:pt x="1" y="142"/>
                  </a:lnTo>
                  <a:lnTo>
                    <a:pt x="8" y="103"/>
                  </a:lnTo>
                  <a:lnTo>
                    <a:pt x="17" y="72"/>
                  </a:lnTo>
                  <a:lnTo>
                    <a:pt x="29" y="47"/>
                  </a:lnTo>
                  <a:lnTo>
                    <a:pt x="43" y="27"/>
                  </a:lnTo>
                  <a:lnTo>
                    <a:pt x="60" y="14"/>
                  </a:lnTo>
                  <a:lnTo>
                    <a:pt x="81" y="6"/>
                  </a:lnTo>
                  <a:lnTo>
                    <a:pt x="105" y="1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3" name="Freeform 88"/>
            <p:cNvSpPr>
              <a:spLocks/>
            </p:cNvSpPr>
            <p:nvPr/>
          </p:nvSpPr>
          <p:spPr bwMode="auto">
            <a:xfrm>
              <a:off x="16660813" y="1631950"/>
              <a:ext cx="341313" cy="450850"/>
            </a:xfrm>
            <a:custGeom>
              <a:avLst/>
              <a:gdLst>
                <a:gd name="T0" fmla="*/ 75 w 215"/>
                <a:gd name="T1" fmla="*/ 0 h 284"/>
                <a:gd name="T2" fmla="*/ 102 w 215"/>
                <a:gd name="T3" fmla="*/ 2 h 284"/>
                <a:gd name="T4" fmla="*/ 127 w 215"/>
                <a:gd name="T5" fmla="*/ 6 h 284"/>
                <a:gd name="T6" fmla="*/ 149 w 215"/>
                <a:gd name="T7" fmla="*/ 13 h 284"/>
                <a:gd name="T8" fmla="*/ 168 w 215"/>
                <a:gd name="T9" fmla="*/ 22 h 284"/>
                <a:gd name="T10" fmla="*/ 182 w 215"/>
                <a:gd name="T11" fmla="*/ 34 h 284"/>
                <a:gd name="T12" fmla="*/ 195 w 215"/>
                <a:gd name="T13" fmla="*/ 49 h 284"/>
                <a:gd name="T14" fmla="*/ 204 w 215"/>
                <a:gd name="T15" fmla="*/ 70 h 284"/>
                <a:gd name="T16" fmla="*/ 211 w 215"/>
                <a:gd name="T17" fmla="*/ 95 h 284"/>
                <a:gd name="T18" fmla="*/ 213 w 215"/>
                <a:gd name="T19" fmla="*/ 125 h 284"/>
                <a:gd name="T20" fmla="*/ 215 w 215"/>
                <a:gd name="T21" fmla="*/ 162 h 284"/>
                <a:gd name="T22" fmla="*/ 213 w 215"/>
                <a:gd name="T23" fmla="*/ 180 h 284"/>
                <a:gd name="T24" fmla="*/ 211 w 215"/>
                <a:gd name="T25" fmla="*/ 200 h 284"/>
                <a:gd name="T26" fmla="*/ 206 w 215"/>
                <a:gd name="T27" fmla="*/ 220 h 284"/>
                <a:gd name="T28" fmla="*/ 199 w 215"/>
                <a:gd name="T29" fmla="*/ 237 h 284"/>
                <a:gd name="T30" fmla="*/ 190 w 215"/>
                <a:gd name="T31" fmla="*/ 254 h 284"/>
                <a:gd name="T32" fmla="*/ 179 w 215"/>
                <a:gd name="T33" fmla="*/ 267 h 284"/>
                <a:gd name="T34" fmla="*/ 165 w 215"/>
                <a:gd name="T35" fmla="*/ 277 h 284"/>
                <a:gd name="T36" fmla="*/ 148 w 215"/>
                <a:gd name="T37" fmla="*/ 283 h 284"/>
                <a:gd name="T38" fmla="*/ 128 w 215"/>
                <a:gd name="T39" fmla="*/ 284 h 284"/>
                <a:gd name="T40" fmla="*/ 103 w 215"/>
                <a:gd name="T41" fmla="*/ 280 h 284"/>
                <a:gd name="T42" fmla="*/ 81 w 215"/>
                <a:gd name="T43" fmla="*/ 271 h 284"/>
                <a:gd name="T44" fmla="*/ 62 w 215"/>
                <a:gd name="T45" fmla="*/ 258 h 284"/>
                <a:gd name="T46" fmla="*/ 46 w 215"/>
                <a:gd name="T47" fmla="*/ 242 h 284"/>
                <a:gd name="T48" fmla="*/ 34 w 215"/>
                <a:gd name="T49" fmla="*/ 225 h 284"/>
                <a:gd name="T50" fmla="*/ 24 w 215"/>
                <a:gd name="T51" fmla="*/ 207 h 284"/>
                <a:gd name="T52" fmla="*/ 16 w 215"/>
                <a:gd name="T53" fmla="*/ 190 h 284"/>
                <a:gd name="T54" fmla="*/ 9 w 215"/>
                <a:gd name="T55" fmla="*/ 174 h 284"/>
                <a:gd name="T56" fmla="*/ 5 w 215"/>
                <a:gd name="T57" fmla="*/ 162 h 284"/>
                <a:gd name="T58" fmla="*/ 3 w 215"/>
                <a:gd name="T59" fmla="*/ 150 h 284"/>
                <a:gd name="T60" fmla="*/ 1 w 215"/>
                <a:gd name="T61" fmla="*/ 136 h 284"/>
                <a:gd name="T62" fmla="*/ 0 w 215"/>
                <a:gd name="T63" fmla="*/ 120 h 284"/>
                <a:gd name="T64" fmla="*/ 0 w 215"/>
                <a:gd name="T65" fmla="*/ 102 h 284"/>
                <a:gd name="T66" fmla="*/ 1 w 215"/>
                <a:gd name="T67" fmla="*/ 84 h 284"/>
                <a:gd name="T68" fmla="*/ 4 w 215"/>
                <a:gd name="T69" fmla="*/ 64 h 284"/>
                <a:gd name="T70" fmla="*/ 9 w 215"/>
                <a:gd name="T71" fmla="*/ 47 h 284"/>
                <a:gd name="T72" fmla="*/ 16 w 215"/>
                <a:gd name="T73" fmla="*/ 31 h 284"/>
                <a:gd name="T74" fmla="*/ 26 w 215"/>
                <a:gd name="T75" fmla="*/ 17 h 284"/>
                <a:gd name="T76" fmla="*/ 39 w 215"/>
                <a:gd name="T77" fmla="*/ 8 h 284"/>
                <a:gd name="T78" fmla="*/ 55 w 215"/>
                <a:gd name="T79" fmla="*/ 1 h 284"/>
                <a:gd name="T80" fmla="*/ 75 w 215"/>
                <a:gd name="T8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284">
                  <a:moveTo>
                    <a:pt x="75" y="0"/>
                  </a:moveTo>
                  <a:lnTo>
                    <a:pt x="102" y="2"/>
                  </a:lnTo>
                  <a:lnTo>
                    <a:pt x="127" y="6"/>
                  </a:lnTo>
                  <a:lnTo>
                    <a:pt x="149" y="13"/>
                  </a:lnTo>
                  <a:lnTo>
                    <a:pt x="168" y="22"/>
                  </a:lnTo>
                  <a:lnTo>
                    <a:pt x="182" y="34"/>
                  </a:lnTo>
                  <a:lnTo>
                    <a:pt x="195" y="49"/>
                  </a:lnTo>
                  <a:lnTo>
                    <a:pt x="204" y="70"/>
                  </a:lnTo>
                  <a:lnTo>
                    <a:pt x="211" y="95"/>
                  </a:lnTo>
                  <a:lnTo>
                    <a:pt x="213" y="125"/>
                  </a:lnTo>
                  <a:lnTo>
                    <a:pt x="215" y="162"/>
                  </a:lnTo>
                  <a:lnTo>
                    <a:pt x="213" y="180"/>
                  </a:lnTo>
                  <a:lnTo>
                    <a:pt x="211" y="200"/>
                  </a:lnTo>
                  <a:lnTo>
                    <a:pt x="206" y="220"/>
                  </a:lnTo>
                  <a:lnTo>
                    <a:pt x="199" y="237"/>
                  </a:lnTo>
                  <a:lnTo>
                    <a:pt x="190" y="254"/>
                  </a:lnTo>
                  <a:lnTo>
                    <a:pt x="179" y="267"/>
                  </a:lnTo>
                  <a:lnTo>
                    <a:pt x="165" y="277"/>
                  </a:lnTo>
                  <a:lnTo>
                    <a:pt x="148" y="283"/>
                  </a:lnTo>
                  <a:lnTo>
                    <a:pt x="128" y="284"/>
                  </a:lnTo>
                  <a:lnTo>
                    <a:pt x="103" y="280"/>
                  </a:lnTo>
                  <a:lnTo>
                    <a:pt x="81" y="271"/>
                  </a:lnTo>
                  <a:lnTo>
                    <a:pt x="62" y="258"/>
                  </a:lnTo>
                  <a:lnTo>
                    <a:pt x="46" y="242"/>
                  </a:lnTo>
                  <a:lnTo>
                    <a:pt x="34" y="225"/>
                  </a:lnTo>
                  <a:lnTo>
                    <a:pt x="24" y="207"/>
                  </a:lnTo>
                  <a:lnTo>
                    <a:pt x="16" y="190"/>
                  </a:lnTo>
                  <a:lnTo>
                    <a:pt x="9" y="174"/>
                  </a:lnTo>
                  <a:lnTo>
                    <a:pt x="5" y="162"/>
                  </a:lnTo>
                  <a:lnTo>
                    <a:pt x="3" y="150"/>
                  </a:lnTo>
                  <a:lnTo>
                    <a:pt x="1" y="136"/>
                  </a:lnTo>
                  <a:lnTo>
                    <a:pt x="0" y="120"/>
                  </a:lnTo>
                  <a:lnTo>
                    <a:pt x="0" y="102"/>
                  </a:lnTo>
                  <a:lnTo>
                    <a:pt x="1" y="84"/>
                  </a:lnTo>
                  <a:lnTo>
                    <a:pt x="4" y="64"/>
                  </a:lnTo>
                  <a:lnTo>
                    <a:pt x="9" y="47"/>
                  </a:lnTo>
                  <a:lnTo>
                    <a:pt x="16" y="31"/>
                  </a:lnTo>
                  <a:lnTo>
                    <a:pt x="26" y="17"/>
                  </a:lnTo>
                  <a:lnTo>
                    <a:pt x="39" y="8"/>
                  </a:lnTo>
                  <a:lnTo>
                    <a:pt x="55" y="1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3" name="Group 572"/>
          <p:cNvGrpSpPr/>
          <p:nvPr/>
        </p:nvGrpSpPr>
        <p:grpSpPr>
          <a:xfrm rot="21030877">
            <a:off x="7223186" y="4261676"/>
            <a:ext cx="1631930" cy="2218730"/>
            <a:chOff x="9466585" y="1124744"/>
            <a:chExt cx="2029531" cy="2759302"/>
          </a:xfrm>
        </p:grpSpPr>
        <p:sp>
          <p:nvSpPr>
            <p:cNvPr id="574" name="Rectangle 573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5" name="Rectangle 574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59" name="Rectangle 258"/>
          <p:cNvSpPr/>
          <p:nvPr/>
        </p:nvSpPr>
        <p:spPr>
          <a:xfrm>
            <a:off x="0" y="6085236"/>
            <a:ext cx="12188825" cy="7727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0" name="Group 559"/>
          <p:cNvGrpSpPr/>
          <p:nvPr/>
        </p:nvGrpSpPr>
        <p:grpSpPr>
          <a:xfrm>
            <a:off x="71537" y="5525496"/>
            <a:ext cx="12133709" cy="855832"/>
            <a:chOff x="71537" y="5007258"/>
            <a:chExt cx="12133709" cy="1181517"/>
          </a:xfrm>
        </p:grpSpPr>
        <p:grpSp>
          <p:nvGrpSpPr>
            <p:cNvPr id="279" name="Group 278"/>
            <p:cNvGrpSpPr/>
            <p:nvPr/>
          </p:nvGrpSpPr>
          <p:grpSpPr>
            <a:xfrm>
              <a:off x="4580476" y="5007258"/>
              <a:ext cx="7624770" cy="1155378"/>
              <a:chOff x="-152014" y="5007258"/>
              <a:chExt cx="7679059" cy="1155378"/>
            </a:xfrm>
          </p:grpSpPr>
          <p:sp>
            <p:nvSpPr>
              <p:cNvPr id="280" name="Freeform 11"/>
              <p:cNvSpPr>
                <a:spLocks/>
              </p:cNvSpPr>
              <p:nvPr/>
            </p:nvSpPr>
            <p:spPr bwMode="auto">
              <a:xfrm>
                <a:off x="1951014" y="5094812"/>
                <a:ext cx="204295" cy="1067824"/>
              </a:xfrm>
              <a:custGeom>
                <a:avLst/>
                <a:gdLst>
                  <a:gd name="T0" fmla="*/ 119 w 119"/>
                  <a:gd name="T1" fmla="*/ 0 h 622"/>
                  <a:gd name="T2" fmla="*/ 118 w 119"/>
                  <a:gd name="T3" fmla="*/ 6 h 622"/>
                  <a:gd name="T4" fmla="*/ 114 w 119"/>
                  <a:gd name="T5" fmla="*/ 21 h 622"/>
                  <a:gd name="T6" fmla="*/ 108 w 119"/>
                  <a:gd name="T7" fmla="*/ 46 h 622"/>
                  <a:gd name="T8" fmla="*/ 102 w 119"/>
                  <a:gd name="T9" fmla="*/ 79 h 622"/>
                  <a:gd name="T10" fmla="*/ 93 w 119"/>
                  <a:gd name="T11" fmla="*/ 117 h 622"/>
                  <a:gd name="T12" fmla="*/ 85 w 119"/>
                  <a:gd name="T13" fmla="*/ 163 h 622"/>
                  <a:gd name="T14" fmla="*/ 77 w 119"/>
                  <a:gd name="T15" fmla="*/ 213 h 622"/>
                  <a:gd name="T16" fmla="*/ 68 w 119"/>
                  <a:gd name="T17" fmla="*/ 269 h 622"/>
                  <a:gd name="T18" fmla="*/ 60 w 119"/>
                  <a:gd name="T19" fmla="*/ 326 h 622"/>
                  <a:gd name="T20" fmla="*/ 54 w 119"/>
                  <a:gd name="T21" fmla="*/ 386 h 622"/>
                  <a:gd name="T22" fmla="*/ 50 w 119"/>
                  <a:gd name="T23" fmla="*/ 445 h 622"/>
                  <a:gd name="T24" fmla="*/ 48 w 119"/>
                  <a:gd name="T25" fmla="*/ 505 h 622"/>
                  <a:gd name="T26" fmla="*/ 48 w 119"/>
                  <a:gd name="T27" fmla="*/ 564 h 622"/>
                  <a:gd name="T28" fmla="*/ 52 w 119"/>
                  <a:gd name="T29" fmla="*/ 622 h 622"/>
                  <a:gd name="T30" fmla="*/ 8 w 119"/>
                  <a:gd name="T31" fmla="*/ 622 h 622"/>
                  <a:gd name="T32" fmla="*/ 0 w 119"/>
                  <a:gd name="T33" fmla="*/ 539 h 622"/>
                  <a:gd name="T34" fmla="*/ 0 w 119"/>
                  <a:gd name="T35" fmla="*/ 459 h 622"/>
                  <a:gd name="T36" fmla="*/ 6 w 119"/>
                  <a:gd name="T37" fmla="*/ 386 h 622"/>
                  <a:gd name="T38" fmla="*/ 14 w 119"/>
                  <a:gd name="T39" fmla="*/ 317 h 622"/>
                  <a:gd name="T40" fmla="*/ 25 w 119"/>
                  <a:gd name="T41" fmla="*/ 253 h 622"/>
                  <a:gd name="T42" fmla="*/ 41 w 119"/>
                  <a:gd name="T43" fmla="*/ 198 h 622"/>
                  <a:gd name="T44" fmla="*/ 54 w 119"/>
                  <a:gd name="T45" fmla="*/ 148 h 622"/>
                  <a:gd name="T46" fmla="*/ 71 w 119"/>
                  <a:gd name="T47" fmla="*/ 104 h 622"/>
                  <a:gd name="T48" fmla="*/ 85 w 119"/>
                  <a:gd name="T49" fmla="*/ 67 h 622"/>
                  <a:gd name="T50" fmla="*/ 98 w 119"/>
                  <a:gd name="T51" fmla="*/ 38 h 622"/>
                  <a:gd name="T52" fmla="*/ 110 w 119"/>
                  <a:gd name="T53" fmla="*/ 17 h 622"/>
                  <a:gd name="T54" fmla="*/ 118 w 119"/>
                  <a:gd name="T55" fmla="*/ 6 h 622"/>
                  <a:gd name="T56" fmla="*/ 119 w 119"/>
                  <a:gd name="T5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" h="622">
                    <a:moveTo>
                      <a:pt x="119" y="0"/>
                    </a:moveTo>
                    <a:lnTo>
                      <a:pt x="118" y="6"/>
                    </a:lnTo>
                    <a:lnTo>
                      <a:pt x="114" y="21"/>
                    </a:lnTo>
                    <a:lnTo>
                      <a:pt x="108" y="46"/>
                    </a:lnTo>
                    <a:lnTo>
                      <a:pt x="102" y="79"/>
                    </a:lnTo>
                    <a:lnTo>
                      <a:pt x="93" y="117"/>
                    </a:lnTo>
                    <a:lnTo>
                      <a:pt x="85" y="163"/>
                    </a:lnTo>
                    <a:lnTo>
                      <a:pt x="77" y="213"/>
                    </a:lnTo>
                    <a:lnTo>
                      <a:pt x="68" y="269"/>
                    </a:lnTo>
                    <a:lnTo>
                      <a:pt x="60" y="326"/>
                    </a:lnTo>
                    <a:lnTo>
                      <a:pt x="54" y="386"/>
                    </a:lnTo>
                    <a:lnTo>
                      <a:pt x="50" y="445"/>
                    </a:lnTo>
                    <a:lnTo>
                      <a:pt x="48" y="505"/>
                    </a:lnTo>
                    <a:lnTo>
                      <a:pt x="48" y="564"/>
                    </a:lnTo>
                    <a:lnTo>
                      <a:pt x="52" y="622"/>
                    </a:lnTo>
                    <a:lnTo>
                      <a:pt x="8" y="622"/>
                    </a:lnTo>
                    <a:lnTo>
                      <a:pt x="0" y="539"/>
                    </a:lnTo>
                    <a:lnTo>
                      <a:pt x="0" y="459"/>
                    </a:lnTo>
                    <a:lnTo>
                      <a:pt x="6" y="386"/>
                    </a:lnTo>
                    <a:lnTo>
                      <a:pt x="14" y="317"/>
                    </a:lnTo>
                    <a:lnTo>
                      <a:pt x="25" y="253"/>
                    </a:lnTo>
                    <a:lnTo>
                      <a:pt x="41" y="198"/>
                    </a:lnTo>
                    <a:lnTo>
                      <a:pt x="54" y="148"/>
                    </a:lnTo>
                    <a:lnTo>
                      <a:pt x="71" y="104"/>
                    </a:lnTo>
                    <a:lnTo>
                      <a:pt x="85" y="67"/>
                    </a:lnTo>
                    <a:lnTo>
                      <a:pt x="98" y="38"/>
                    </a:lnTo>
                    <a:lnTo>
                      <a:pt x="110" y="17"/>
                    </a:lnTo>
                    <a:lnTo>
                      <a:pt x="118" y="6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Freeform 22"/>
              <p:cNvSpPr>
                <a:spLocks/>
              </p:cNvSpPr>
              <p:nvPr/>
            </p:nvSpPr>
            <p:spPr bwMode="auto">
              <a:xfrm>
                <a:off x="1863460" y="5091379"/>
                <a:ext cx="197428" cy="1071257"/>
              </a:xfrm>
              <a:custGeom>
                <a:avLst/>
                <a:gdLst>
                  <a:gd name="T0" fmla="*/ 115 w 115"/>
                  <a:gd name="T1" fmla="*/ 0 h 624"/>
                  <a:gd name="T2" fmla="*/ 113 w 115"/>
                  <a:gd name="T3" fmla="*/ 6 h 624"/>
                  <a:gd name="T4" fmla="*/ 111 w 115"/>
                  <a:gd name="T5" fmla="*/ 21 h 624"/>
                  <a:gd name="T6" fmla="*/ 105 w 115"/>
                  <a:gd name="T7" fmla="*/ 46 h 624"/>
                  <a:gd name="T8" fmla="*/ 97 w 115"/>
                  <a:gd name="T9" fmla="*/ 79 h 624"/>
                  <a:gd name="T10" fmla="*/ 90 w 115"/>
                  <a:gd name="T11" fmla="*/ 117 h 624"/>
                  <a:gd name="T12" fmla="*/ 82 w 115"/>
                  <a:gd name="T13" fmla="*/ 163 h 624"/>
                  <a:gd name="T14" fmla="*/ 73 w 115"/>
                  <a:gd name="T15" fmla="*/ 213 h 624"/>
                  <a:gd name="T16" fmla="*/ 65 w 115"/>
                  <a:gd name="T17" fmla="*/ 269 h 624"/>
                  <a:gd name="T18" fmla="*/ 59 w 115"/>
                  <a:gd name="T19" fmla="*/ 326 h 624"/>
                  <a:gd name="T20" fmla="*/ 53 w 115"/>
                  <a:gd name="T21" fmla="*/ 386 h 624"/>
                  <a:gd name="T22" fmla="*/ 49 w 115"/>
                  <a:gd name="T23" fmla="*/ 445 h 624"/>
                  <a:gd name="T24" fmla="*/ 48 w 115"/>
                  <a:gd name="T25" fmla="*/ 507 h 624"/>
                  <a:gd name="T26" fmla="*/ 48 w 115"/>
                  <a:gd name="T27" fmla="*/ 566 h 624"/>
                  <a:gd name="T28" fmla="*/ 51 w 115"/>
                  <a:gd name="T29" fmla="*/ 622 h 624"/>
                  <a:gd name="T30" fmla="*/ 7 w 115"/>
                  <a:gd name="T31" fmla="*/ 624 h 624"/>
                  <a:gd name="T32" fmla="*/ 0 w 115"/>
                  <a:gd name="T33" fmla="*/ 539 h 624"/>
                  <a:gd name="T34" fmla="*/ 0 w 115"/>
                  <a:gd name="T35" fmla="*/ 461 h 624"/>
                  <a:gd name="T36" fmla="*/ 3 w 115"/>
                  <a:gd name="T37" fmla="*/ 386 h 624"/>
                  <a:gd name="T38" fmla="*/ 11 w 115"/>
                  <a:gd name="T39" fmla="*/ 319 h 624"/>
                  <a:gd name="T40" fmla="*/ 23 w 115"/>
                  <a:gd name="T41" fmla="*/ 255 h 624"/>
                  <a:gd name="T42" fmla="*/ 36 w 115"/>
                  <a:gd name="T43" fmla="*/ 198 h 624"/>
                  <a:gd name="T44" fmla="*/ 51 w 115"/>
                  <a:gd name="T45" fmla="*/ 148 h 624"/>
                  <a:gd name="T46" fmla="*/ 67 w 115"/>
                  <a:gd name="T47" fmla="*/ 104 h 624"/>
                  <a:gd name="T48" fmla="*/ 82 w 115"/>
                  <a:gd name="T49" fmla="*/ 67 h 624"/>
                  <a:gd name="T50" fmla="*/ 94 w 115"/>
                  <a:gd name="T51" fmla="*/ 38 h 624"/>
                  <a:gd name="T52" fmla="*/ 105 w 115"/>
                  <a:gd name="T53" fmla="*/ 17 h 624"/>
                  <a:gd name="T54" fmla="*/ 113 w 115"/>
                  <a:gd name="T55" fmla="*/ 6 h 624"/>
                  <a:gd name="T56" fmla="*/ 115 w 115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5" h="624">
                    <a:moveTo>
                      <a:pt x="115" y="0"/>
                    </a:moveTo>
                    <a:lnTo>
                      <a:pt x="113" y="6"/>
                    </a:lnTo>
                    <a:lnTo>
                      <a:pt x="111" y="21"/>
                    </a:lnTo>
                    <a:lnTo>
                      <a:pt x="105" y="46"/>
                    </a:lnTo>
                    <a:lnTo>
                      <a:pt x="97" y="79"/>
                    </a:lnTo>
                    <a:lnTo>
                      <a:pt x="90" y="117"/>
                    </a:lnTo>
                    <a:lnTo>
                      <a:pt x="82" y="163"/>
                    </a:lnTo>
                    <a:lnTo>
                      <a:pt x="73" y="213"/>
                    </a:lnTo>
                    <a:lnTo>
                      <a:pt x="65" y="269"/>
                    </a:lnTo>
                    <a:lnTo>
                      <a:pt x="59" y="326"/>
                    </a:lnTo>
                    <a:lnTo>
                      <a:pt x="53" y="386"/>
                    </a:lnTo>
                    <a:lnTo>
                      <a:pt x="49" y="445"/>
                    </a:lnTo>
                    <a:lnTo>
                      <a:pt x="48" y="507"/>
                    </a:lnTo>
                    <a:lnTo>
                      <a:pt x="48" y="566"/>
                    </a:lnTo>
                    <a:lnTo>
                      <a:pt x="51" y="622"/>
                    </a:lnTo>
                    <a:lnTo>
                      <a:pt x="7" y="624"/>
                    </a:lnTo>
                    <a:lnTo>
                      <a:pt x="0" y="539"/>
                    </a:lnTo>
                    <a:lnTo>
                      <a:pt x="0" y="461"/>
                    </a:lnTo>
                    <a:lnTo>
                      <a:pt x="3" y="386"/>
                    </a:lnTo>
                    <a:lnTo>
                      <a:pt x="11" y="319"/>
                    </a:lnTo>
                    <a:lnTo>
                      <a:pt x="23" y="255"/>
                    </a:lnTo>
                    <a:lnTo>
                      <a:pt x="36" y="198"/>
                    </a:lnTo>
                    <a:lnTo>
                      <a:pt x="51" y="148"/>
                    </a:lnTo>
                    <a:lnTo>
                      <a:pt x="67" y="104"/>
                    </a:lnTo>
                    <a:lnTo>
                      <a:pt x="82" y="67"/>
                    </a:lnTo>
                    <a:lnTo>
                      <a:pt x="94" y="38"/>
                    </a:lnTo>
                    <a:lnTo>
                      <a:pt x="105" y="17"/>
                    </a:lnTo>
                    <a:lnTo>
                      <a:pt x="113" y="6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Freeform 27"/>
              <p:cNvSpPr>
                <a:spLocks/>
              </p:cNvSpPr>
              <p:nvPr/>
            </p:nvSpPr>
            <p:spPr bwMode="auto">
              <a:xfrm>
                <a:off x="38546" y="5165200"/>
                <a:ext cx="206011" cy="997436"/>
              </a:xfrm>
              <a:custGeom>
                <a:avLst/>
                <a:gdLst>
                  <a:gd name="T0" fmla="*/ 120 w 120"/>
                  <a:gd name="T1" fmla="*/ 0 h 581"/>
                  <a:gd name="T2" fmla="*/ 118 w 120"/>
                  <a:gd name="T3" fmla="*/ 3 h 581"/>
                  <a:gd name="T4" fmla="*/ 114 w 120"/>
                  <a:gd name="T5" fmla="*/ 21 h 581"/>
                  <a:gd name="T6" fmla="*/ 106 w 120"/>
                  <a:gd name="T7" fmla="*/ 46 h 581"/>
                  <a:gd name="T8" fmla="*/ 98 w 120"/>
                  <a:gd name="T9" fmla="*/ 78 h 581"/>
                  <a:gd name="T10" fmla="*/ 89 w 120"/>
                  <a:gd name="T11" fmla="*/ 120 h 581"/>
                  <a:gd name="T12" fmla="*/ 79 w 120"/>
                  <a:gd name="T13" fmla="*/ 167 h 581"/>
                  <a:gd name="T14" fmla="*/ 70 w 120"/>
                  <a:gd name="T15" fmla="*/ 218 h 581"/>
                  <a:gd name="T16" fmla="*/ 60 w 120"/>
                  <a:gd name="T17" fmla="*/ 276 h 581"/>
                  <a:gd name="T18" fmla="*/ 52 w 120"/>
                  <a:gd name="T19" fmla="*/ 335 h 581"/>
                  <a:gd name="T20" fmla="*/ 45 w 120"/>
                  <a:gd name="T21" fmla="*/ 395 h 581"/>
                  <a:gd name="T22" fmla="*/ 41 w 120"/>
                  <a:gd name="T23" fmla="*/ 458 h 581"/>
                  <a:gd name="T24" fmla="*/ 39 w 120"/>
                  <a:gd name="T25" fmla="*/ 520 h 581"/>
                  <a:gd name="T26" fmla="*/ 39 w 120"/>
                  <a:gd name="T27" fmla="*/ 581 h 581"/>
                  <a:gd name="T28" fmla="*/ 2 w 120"/>
                  <a:gd name="T29" fmla="*/ 568 h 581"/>
                  <a:gd name="T30" fmla="*/ 0 w 120"/>
                  <a:gd name="T31" fmla="*/ 478 h 581"/>
                  <a:gd name="T32" fmla="*/ 2 w 120"/>
                  <a:gd name="T33" fmla="*/ 395 h 581"/>
                  <a:gd name="T34" fmla="*/ 10 w 120"/>
                  <a:gd name="T35" fmla="*/ 320 h 581"/>
                  <a:gd name="T36" fmla="*/ 22 w 120"/>
                  <a:gd name="T37" fmla="*/ 253 h 581"/>
                  <a:gd name="T38" fmla="*/ 37 w 120"/>
                  <a:gd name="T39" fmla="*/ 193 h 581"/>
                  <a:gd name="T40" fmla="*/ 52 w 120"/>
                  <a:gd name="T41" fmla="*/ 142 h 581"/>
                  <a:gd name="T42" fmla="*/ 68 w 120"/>
                  <a:gd name="T43" fmla="*/ 99 h 581"/>
                  <a:gd name="T44" fmla="*/ 83 w 120"/>
                  <a:gd name="T45" fmla="*/ 63 h 581"/>
                  <a:gd name="T46" fmla="*/ 98 w 120"/>
                  <a:gd name="T47" fmla="*/ 34 h 581"/>
                  <a:gd name="T48" fmla="*/ 110 w 120"/>
                  <a:gd name="T49" fmla="*/ 15 h 581"/>
                  <a:gd name="T50" fmla="*/ 118 w 120"/>
                  <a:gd name="T51" fmla="*/ 3 h 581"/>
                  <a:gd name="T52" fmla="*/ 120 w 120"/>
                  <a:gd name="T5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581">
                    <a:moveTo>
                      <a:pt x="120" y="0"/>
                    </a:moveTo>
                    <a:lnTo>
                      <a:pt x="118" y="3"/>
                    </a:lnTo>
                    <a:lnTo>
                      <a:pt x="114" y="21"/>
                    </a:lnTo>
                    <a:lnTo>
                      <a:pt x="106" y="46"/>
                    </a:lnTo>
                    <a:lnTo>
                      <a:pt x="98" y="78"/>
                    </a:lnTo>
                    <a:lnTo>
                      <a:pt x="89" y="120"/>
                    </a:lnTo>
                    <a:lnTo>
                      <a:pt x="79" y="167"/>
                    </a:lnTo>
                    <a:lnTo>
                      <a:pt x="70" y="218"/>
                    </a:lnTo>
                    <a:lnTo>
                      <a:pt x="60" y="276"/>
                    </a:lnTo>
                    <a:lnTo>
                      <a:pt x="52" y="335"/>
                    </a:lnTo>
                    <a:lnTo>
                      <a:pt x="45" y="395"/>
                    </a:lnTo>
                    <a:lnTo>
                      <a:pt x="41" y="458"/>
                    </a:lnTo>
                    <a:lnTo>
                      <a:pt x="39" y="520"/>
                    </a:lnTo>
                    <a:lnTo>
                      <a:pt x="39" y="581"/>
                    </a:lnTo>
                    <a:lnTo>
                      <a:pt x="2" y="568"/>
                    </a:lnTo>
                    <a:lnTo>
                      <a:pt x="0" y="478"/>
                    </a:lnTo>
                    <a:lnTo>
                      <a:pt x="2" y="395"/>
                    </a:lnTo>
                    <a:lnTo>
                      <a:pt x="10" y="320"/>
                    </a:lnTo>
                    <a:lnTo>
                      <a:pt x="22" y="253"/>
                    </a:lnTo>
                    <a:lnTo>
                      <a:pt x="37" y="193"/>
                    </a:lnTo>
                    <a:lnTo>
                      <a:pt x="52" y="142"/>
                    </a:lnTo>
                    <a:lnTo>
                      <a:pt x="68" y="99"/>
                    </a:lnTo>
                    <a:lnTo>
                      <a:pt x="83" y="63"/>
                    </a:lnTo>
                    <a:lnTo>
                      <a:pt x="98" y="34"/>
                    </a:lnTo>
                    <a:lnTo>
                      <a:pt x="110" y="15"/>
                    </a:lnTo>
                    <a:lnTo>
                      <a:pt x="118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Freeform 28"/>
              <p:cNvSpPr>
                <a:spLocks/>
              </p:cNvSpPr>
              <p:nvPr/>
            </p:nvSpPr>
            <p:spPr bwMode="auto">
              <a:xfrm>
                <a:off x="1684917" y="5038160"/>
                <a:ext cx="175109" cy="1124476"/>
              </a:xfrm>
              <a:custGeom>
                <a:avLst/>
                <a:gdLst>
                  <a:gd name="T0" fmla="*/ 0 w 102"/>
                  <a:gd name="T1" fmla="*/ 0 h 655"/>
                  <a:gd name="T2" fmla="*/ 2 w 102"/>
                  <a:gd name="T3" fmla="*/ 6 h 655"/>
                  <a:gd name="T4" fmla="*/ 7 w 102"/>
                  <a:gd name="T5" fmla="*/ 20 h 655"/>
                  <a:gd name="T6" fmla="*/ 17 w 102"/>
                  <a:gd name="T7" fmla="*/ 41 h 655"/>
                  <a:gd name="T8" fmla="*/ 27 w 102"/>
                  <a:gd name="T9" fmla="*/ 71 h 655"/>
                  <a:gd name="T10" fmla="*/ 38 w 102"/>
                  <a:gd name="T11" fmla="*/ 110 h 655"/>
                  <a:gd name="T12" fmla="*/ 52 w 102"/>
                  <a:gd name="T13" fmla="*/ 154 h 655"/>
                  <a:gd name="T14" fmla="*/ 65 w 102"/>
                  <a:gd name="T15" fmla="*/ 208 h 655"/>
                  <a:gd name="T16" fmla="*/ 77 w 102"/>
                  <a:gd name="T17" fmla="*/ 267 h 655"/>
                  <a:gd name="T18" fmla="*/ 86 w 102"/>
                  <a:gd name="T19" fmla="*/ 332 h 655"/>
                  <a:gd name="T20" fmla="*/ 96 w 102"/>
                  <a:gd name="T21" fmla="*/ 405 h 655"/>
                  <a:gd name="T22" fmla="*/ 100 w 102"/>
                  <a:gd name="T23" fmla="*/ 482 h 655"/>
                  <a:gd name="T24" fmla="*/ 102 w 102"/>
                  <a:gd name="T25" fmla="*/ 567 h 655"/>
                  <a:gd name="T26" fmla="*/ 100 w 102"/>
                  <a:gd name="T27" fmla="*/ 655 h 655"/>
                  <a:gd name="T28" fmla="*/ 65 w 102"/>
                  <a:gd name="T29" fmla="*/ 655 h 655"/>
                  <a:gd name="T30" fmla="*/ 67 w 102"/>
                  <a:gd name="T31" fmla="*/ 595 h 655"/>
                  <a:gd name="T32" fmla="*/ 65 w 102"/>
                  <a:gd name="T33" fmla="*/ 532 h 655"/>
                  <a:gd name="T34" fmla="*/ 63 w 102"/>
                  <a:gd name="T35" fmla="*/ 469 h 655"/>
                  <a:gd name="T36" fmla="*/ 57 w 102"/>
                  <a:gd name="T37" fmla="*/ 405 h 655"/>
                  <a:gd name="T38" fmla="*/ 52 w 102"/>
                  <a:gd name="T39" fmla="*/ 342 h 655"/>
                  <a:gd name="T40" fmla="*/ 44 w 102"/>
                  <a:gd name="T41" fmla="*/ 283 h 655"/>
                  <a:gd name="T42" fmla="*/ 36 w 102"/>
                  <a:gd name="T43" fmla="*/ 225 h 655"/>
                  <a:gd name="T44" fmla="*/ 29 w 102"/>
                  <a:gd name="T45" fmla="*/ 171 h 655"/>
                  <a:gd name="T46" fmla="*/ 23 w 102"/>
                  <a:gd name="T47" fmla="*/ 123 h 655"/>
                  <a:gd name="T48" fmla="*/ 15 w 102"/>
                  <a:gd name="T49" fmla="*/ 83 h 655"/>
                  <a:gd name="T50" fmla="*/ 9 w 102"/>
                  <a:gd name="T51" fmla="*/ 48 h 655"/>
                  <a:gd name="T52" fmla="*/ 4 w 102"/>
                  <a:gd name="T53" fmla="*/ 23 h 655"/>
                  <a:gd name="T54" fmla="*/ 0 w 102"/>
                  <a:gd name="T55" fmla="*/ 6 h 655"/>
                  <a:gd name="T56" fmla="*/ 0 w 102"/>
                  <a:gd name="T5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" h="655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7" y="41"/>
                    </a:lnTo>
                    <a:lnTo>
                      <a:pt x="27" y="71"/>
                    </a:lnTo>
                    <a:lnTo>
                      <a:pt x="38" y="110"/>
                    </a:lnTo>
                    <a:lnTo>
                      <a:pt x="52" y="154"/>
                    </a:lnTo>
                    <a:lnTo>
                      <a:pt x="65" y="208"/>
                    </a:lnTo>
                    <a:lnTo>
                      <a:pt x="77" y="267"/>
                    </a:lnTo>
                    <a:lnTo>
                      <a:pt x="86" y="332"/>
                    </a:lnTo>
                    <a:lnTo>
                      <a:pt x="96" y="405"/>
                    </a:lnTo>
                    <a:lnTo>
                      <a:pt x="100" y="482"/>
                    </a:lnTo>
                    <a:lnTo>
                      <a:pt x="102" y="567"/>
                    </a:lnTo>
                    <a:lnTo>
                      <a:pt x="100" y="655"/>
                    </a:lnTo>
                    <a:lnTo>
                      <a:pt x="65" y="655"/>
                    </a:lnTo>
                    <a:lnTo>
                      <a:pt x="67" y="595"/>
                    </a:lnTo>
                    <a:lnTo>
                      <a:pt x="65" y="532"/>
                    </a:lnTo>
                    <a:lnTo>
                      <a:pt x="63" y="469"/>
                    </a:lnTo>
                    <a:lnTo>
                      <a:pt x="57" y="405"/>
                    </a:lnTo>
                    <a:lnTo>
                      <a:pt x="52" y="342"/>
                    </a:lnTo>
                    <a:lnTo>
                      <a:pt x="44" y="283"/>
                    </a:lnTo>
                    <a:lnTo>
                      <a:pt x="36" y="225"/>
                    </a:lnTo>
                    <a:lnTo>
                      <a:pt x="29" y="171"/>
                    </a:lnTo>
                    <a:lnTo>
                      <a:pt x="23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Freeform 29"/>
              <p:cNvSpPr>
                <a:spLocks/>
              </p:cNvSpPr>
              <p:nvPr/>
            </p:nvSpPr>
            <p:spPr bwMode="auto">
              <a:xfrm>
                <a:off x="1612813" y="5281939"/>
                <a:ext cx="140774" cy="880697"/>
              </a:xfrm>
              <a:custGeom>
                <a:avLst/>
                <a:gdLst>
                  <a:gd name="T0" fmla="*/ 0 w 82"/>
                  <a:gd name="T1" fmla="*/ 0 h 513"/>
                  <a:gd name="T2" fmla="*/ 3 w 82"/>
                  <a:gd name="T3" fmla="*/ 4 h 513"/>
                  <a:gd name="T4" fmla="*/ 9 w 82"/>
                  <a:gd name="T5" fmla="*/ 20 h 513"/>
                  <a:gd name="T6" fmla="*/ 19 w 82"/>
                  <a:gd name="T7" fmla="*/ 43 h 513"/>
                  <a:gd name="T8" fmla="*/ 28 w 82"/>
                  <a:gd name="T9" fmla="*/ 75 h 513"/>
                  <a:gd name="T10" fmla="*/ 40 w 82"/>
                  <a:gd name="T11" fmla="*/ 115 h 513"/>
                  <a:gd name="T12" fmla="*/ 53 w 82"/>
                  <a:gd name="T13" fmla="*/ 165 h 513"/>
                  <a:gd name="T14" fmla="*/ 65 w 82"/>
                  <a:gd name="T15" fmla="*/ 221 h 513"/>
                  <a:gd name="T16" fmla="*/ 73 w 82"/>
                  <a:gd name="T17" fmla="*/ 284 h 513"/>
                  <a:gd name="T18" fmla="*/ 80 w 82"/>
                  <a:gd name="T19" fmla="*/ 355 h 513"/>
                  <a:gd name="T20" fmla="*/ 82 w 82"/>
                  <a:gd name="T21" fmla="*/ 430 h 513"/>
                  <a:gd name="T22" fmla="*/ 82 w 82"/>
                  <a:gd name="T23" fmla="*/ 513 h 513"/>
                  <a:gd name="T24" fmla="*/ 55 w 82"/>
                  <a:gd name="T25" fmla="*/ 513 h 513"/>
                  <a:gd name="T26" fmla="*/ 55 w 82"/>
                  <a:gd name="T27" fmla="*/ 457 h 513"/>
                  <a:gd name="T28" fmla="*/ 53 w 82"/>
                  <a:gd name="T29" fmla="*/ 400 h 513"/>
                  <a:gd name="T30" fmla="*/ 49 w 82"/>
                  <a:gd name="T31" fmla="*/ 342 h 513"/>
                  <a:gd name="T32" fmla="*/ 44 w 82"/>
                  <a:gd name="T33" fmla="*/ 284 h 513"/>
                  <a:gd name="T34" fmla="*/ 38 w 82"/>
                  <a:gd name="T35" fmla="*/ 229 h 513"/>
                  <a:gd name="T36" fmla="*/ 30 w 82"/>
                  <a:gd name="T37" fmla="*/ 175 h 513"/>
                  <a:gd name="T38" fmla="*/ 23 w 82"/>
                  <a:gd name="T39" fmla="*/ 127 h 513"/>
                  <a:gd name="T40" fmla="*/ 17 w 82"/>
                  <a:gd name="T41" fmla="*/ 85 h 513"/>
                  <a:gd name="T42" fmla="*/ 11 w 82"/>
                  <a:gd name="T43" fmla="*/ 50 h 513"/>
                  <a:gd name="T44" fmla="*/ 5 w 82"/>
                  <a:gd name="T45" fmla="*/ 23 h 513"/>
                  <a:gd name="T46" fmla="*/ 1 w 82"/>
                  <a:gd name="T47" fmla="*/ 6 h 513"/>
                  <a:gd name="T48" fmla="*/ 0 w 82"/>
                  <a:gd name="T4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513">
                    <a:moveTo>
                      <a:pt x="0" y="0"/>
                    </a:moveTo>
                    <a:lnTo>
                      <a:pt x="3" y="4"/>
                    </a:lnTo>
                    <a:lnTo>
                      <a:pt x="9" y="20"/>
                    </a:lnTo>
                    <a:lnTo>
                      <a:pt x="19" y="43"/>
                    </a:lnTo>
                    <a:lnTo>
                      <a:pt x="28" y="75"/>
                    </a:lnTo>
                    <a:lnTo>
                      <a:pt x="40" y="115"/>
                    </a:lnTo>
                    <a:lnTo>
                      <a:pt x="53" y="165"/>
                    </a:lnTo>
                    <a:lnTo>
                      <a:pt x="65" y="221"/>
                    </a:lnTo>
                    <a:lnTo>
                      <a:pt x="73" y="284"/>
                    </a:lnTo>
                    <a:lnTo>
                      <a:pt x="80" y="355"/>
                    </a:lnTo>
                    <a:lnTo>
                      <a:pt x="82" y="430"/>
                    </a:lnTo>
                    <a:lnTo>
                      <a:pt x="82" y="513"/>
                    </a:lnTo>
                    <a:lnTo>
                      <a:pt x="55" y="513"/>
                    </a:lnTo>
                    <a:lnTo>
                      <a:pt x="55" y="457"/>
                    </a:lnTo>
                    <a:lnTo>
                      <a:pt x="53" y="400"/>
                    </a:lnTo>
                    <a:lnTo>
                      <a:pt x="49" y="342"/>
                    </a:lnTo>
                    <a:lnTo>
                      <a:pt x="44" y="284"/>
                    </a:lnTo>
                    <a:lnTo>
                      <a:pt x="38" y="229"/>
                    </a:lnTo>
                    <a:lnTo>
                      <a:pt x="30" y="175"/>
                    </a:lnTo>
                    <a:lnTo>
                      <a:pt x="23" y="127"/>
                    </a:lnTo>
                    <a:lnTo>
                      <a:pt x="17" y="85"/>
                    </a:lnTo>
                    <a:lnTo>
                      <a:pt x="11" y="50"/>
                    </a:lnTo>
                    <a:lnTo>
                      <a:pt x="5" y="23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5" name="Freeform 30"/>
              <p:cNvSpPr>
                <a:spLocks/>
              </p:cNvSpPr>
              <p:nvPr/>
            </p:nvSpPr>
            <p:spPr bwMode="auto">
              <a:xfrm>
                <a:off x="1520108" y="5019275"/>
                <a:ext cx="135624" cy="1143361"/>
              </a:xfrm>
              <a:custGeom>
                <a:avLst/>
                <a:gdLst>
                  <a:gd name="T0" fmla="*/ 0 w 79"/>
                  <a:gd name="T1" fmla="*/ 0 h 666"/>
                  <a:gd name="T2" fmla="*/ 2 w 79"/>
                  <a:gd name="T3" fmla="*/ 5 h 666"/>
                  <a:gd name="T4" fmla="*/ 7 w 79"/>
                  <a:gd name="T5" fmla="*/ 21 h 666"/>
                  <a:gd name="T6" fmla="*/ 13 w 79"/>
                  <a:gd name="T7" fmla="*/ 48 h 666"/>
                  <a:gd name="T8" fmla="*/ 23 w 79"/>
                  <a:gd name="T9" fmla="*/ 82 h 666"/>
                  <a:gd name="T10" fmla="*/ 32 w 79"/>
                  <a:gd name="T11" fmla="*/ 128 h 666"/>
                  <a:gd name="T12" fmla="*/ 42 w 79"/>
                  <a:gd name="T13" fmla="*/ 182 h 666"/>
                  <a:gd name="T14" fmla="*/ 52 w 79"/>
                  <a:gd name="T15" fmla="*/ 243 h 666"/>
                  <a:gd name="T16" fmla="*/ 61 w 79"/>
                  <a:gd name="T17" fmla="*/ 314 h 666"/>
                  <a:gd name="T18" fmla="*/ 69 w 79"/>
                  <a:gd name="T19" fmla="*/ 391 h 666"/>
                  <a:gd name="T20" fmla="*/ 75 w 79"/>
                  <a:gd name="T21" fmla="*/ 476 h 666"/>
                  <a:gd name="T22" fmla="*/ 79 w 79"/>
                  <a:gd name="T23" fmla="*/ 568 h 666"/>
                  <a:gd name="T24" fmla="*/ 79 w 79"/>
                  <a:gd name="T25" fmla="*/ 666 h 666"/>
                  <a:gd name="T26" fmla="*/ 57 w 79"/>
                  <a:gd name="T27" fmla="*/ 666 h 666"/>
                  <a:gd name="T28" fmla="*/ 55 w 79"/>
                  <a:gd name="T29" fmla="*/ 604 h 666"/>
                  <a:gd name="T30" fmla="*/ 54 w 79"/>
                  <a:gd name="T31" fmla="*/ 541 h 666"/>
                  <a:gd name="T32" fmla="*/ 52 w 79"/>
                  <a:gd name="T33" fmla="*/ 476 h 666"/>
                  <a:gd name="T34" fmla="*/ 46 w 79"/>
                  <a:gd name="T35" fmla="*/ 412 h 666"/>
                  <a:gd name="T36" fmla="*/ 42 w 79"/>
                  <a:gd name="T37" fmla="*/ 347 h 666"/>
                  <a:gd name="T38" fmla="*/ 36 w 79"/>
                  <a:gd name="T39" fmla="*/ 286 h 666"/>
                  <a:gd name="T40" fmla="*/ 31 w 79"/>
                  <a:gd name="T41" fmla="*/ 228 h 666"/>
                  <a:gd name="T42" fmla="*/ 23 w 79"/>
                  <a:gd name="T43" fmla="*/ 174 h 666"/>
                  <a:gd name="T44" fmla="*/ 17 w 79"/>
                  <a:gd name="T45" fmla="*/ 124 h 666"/>
                  <a:gd name="T46" fmla="*/ 13 w 79"/>
                  <a:gd name="T47" fmla="*/ 82 h 666"/>
                  <a:gd name="T48" fmla="*/ 7 w 79"/>
                  <a:gd name="T49" fmla="*/ 48 h 666"/>
                  <a:gd name="T50" fmla="*/ 4 w 79"/>
                  <a:gd name="T51" fmla="*/ 23 h 666"/>
                  <a:gd name="T52" fmla="*/ 2 w 79"/>
                  <a:gd name="T53" fmla="*/ 5 h 666"/>
                  <a:gd name="T54" fmla="*/ 0 w 79"/>
                  <a:gd name="T5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666">
                    <a:moveTo>
                      <a:pt x="0" y="0"/>
                    </a:moveTo>
                    <a:lnTo>
                      <a:pt x="2" y="5"/>
                    </a:lnTo>
                    <a:lnTo>
                      <a:pt x="7" y="21"/>
                    </a:lnTo>
                    <a:lnTo>
                      <a:pt x="13" y="48"/>
                    </a:lnTo>
                    <a:lnTo>
                      <a:pt x="23" y="82"/>
                    </a:lnTo>
                    <a:lnTo>
                      <a:pt x="32" y="128"/>
                    </a:lnTo>
                    <a:lnTo>
                      <a:pt x="42" y="182"/>
                    </a:lnTo>
                    <a:lnTo>
                      <a:pt x="52" y="243"/>
                    </a:lnTo>
                    <a:lnTo>
                      <a:pt x="61" y="314"/>
                    </a:lnTo>
                    <a:lnTo>
                      <a:pt x="69" y="391"/>
                    </a:lnTo>
                    <a:lnTo>
                      <a:pt x="75" y="476"/>
                    </a:lnTo>
                    <a:lnTo>
                      <a:pt x="79" y="568"/>
                    </a:lnTo>
                    <a:lnTo>
                      <a:pt x="79" y="666"/>
                    </a:lnTo>
                    <a:lnTo>
                      <a:pt x="57" y="666"/>
                    </a:lnTo>
                    <a:lnTo>
                      <a:pt x="55" y="604"/>
                    </a:lnTo>
                    <a:lnTo>
                      <a:pt x="54" y="541"/>
                    </a:lnTo>
                    <a:lnTo>
                      <a:pt x="52" y="476"/>
                    </a:lnTo>
                    <a:lnTo>
                      <a:pt x="46" y="412"/>
                    </a:lnTo>
                    <a:lnTo>
                      <a:pt x="42" y="347"/>
                    </a:lnTo>
                    <a:lnTo>
                      <a:pt x="36" y="286"/>
                    </a:lnTo>
                    <a:lnTo>
                      <a:pt x="31" y="228"/>
                    </a:lnTo>
                    <a:lnTo>
                      <a:pt x="23" y="174"/>
                    </a:lnTo>
                    <a:lnTo>
                      <a:pt x="17" y="124"/>
                    </a:lnTo>
                    <a:lnTo>
                      <a:pt x="13" y="82"/>
                    </a:lnTo>
                    <a:lnTo>
                      <a:pt x="7" y="48"/>
                    </a:lnTo>
                    <a:lnTo>
                      <a:pt x="4" y="2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Freeform 31"/>
              <p:cNvSpPr>
                <a:spLocks/>
              </p:cNvSpPr>
              <p:nvPr/>
            </p:nvSpPr>
            <p:spPr bwMode="auto">
              <a:xfrm>
                <a:off x="1423970" y="5058761"/>
                <a:ext cx="145925" cy="1103875"/>
              </a:xfrm>
              <a:custGeom>
                <a:avLst/>
                <a:gdLst>
                  <a:gd name="T0" fmla="*/ 0 w 85"/>
                  <a:gd name="T1" fmla="*/ 0 h 643"/>
                  <a:gd name="T2" fmla="*/ 2 w 85"/>
                  <a:gd name="T3" fmla="*/ 5 h 643"/>
                  <a:gd name="T4" fmla="*/ 6 w 85"/>
                  <a:gd name="T5" fmla="*/ 21 h 643"/>
                  <a:gd name="T6" fmla="*/ 14 w 85"/>
                  <a:gd name="T7" fmla="*/ 46 h 643"/>
                  <a:gd name="T8" fmla="*/ 23 w 85"/>
                  <a:gd name="T9" fmla="*/ 80 h 643"/>
                  <a:gd name="T10" fmla="*/ 35 w 85"/>
                  <a:gd name="T11" fmla="*/ 122 h 643"/>
                  <a:gd name="T12" fmla="*/ 44 w 85"/>
                  <a:gd name="T13" fmla="*/ 174 h 643"/>
                  <a:gd name="T14" fmla="*/ 56 w 85"/>
                  <a:gd name="T15" fmla="*/ 234 h 643"/>
                  <a:gd name="T16" fmla="*/ 65 w 85"/>
                  <a:gd name="T17" fmla="*/ 303 h 643"/>
                  <a:gd name="T18" fmla="*/ 75 w 85"/>
                  <a:gd name="T19" fmla="*/ 378 h 643"/>
                  <a:gd name="T20" fmla="*/ 81 w 85"/>
                  <a:gd name="T21" fmla="*/ 458 h 643"/>
                  <a:gd name="T22" fmla="*/ 85 w 85"/>
                  <a:gd name="T23" fmla="*/ 547 h 643"/>
                  <a:gd name="T24" fmla="*/ 85 w 85"/>
                  <a:gd name="T25" fmla="*/ 641 h 643"/>
                  <a:gd name="T26" fmla="*/ 62 w 85"/>
                  <a:gd name="T27" fmla="*/ 643 h 643"/>
                  <a:gd name="T28" fmla="*/ 62 w 85"/>
                  <a:gd name="T29" fmla="*/ 583 h 643"/>
                  <a:gd name="T30" fmla="*/ 60 w 85"/>
                  <a:gd name="T31" fmla="*/ 522 h 643"/>
                  <a:gd name="T32" fmla="*/ 56 w 85"/>
                  <a:gd name="T33" fmla="*/ 458 h 643"/>
                  <a:gd name="T34" fmla="*/ 50 w 85"/>
                  <a:gd name="T35" fmla="*/ 397 h 643"/>
                  <a:gd name="T36" fmla="*/ 44 w 85"/>
                  <a:gd name="T37" fmla="*/ 335 h 643"/>
                  <a:gd name="T38" fmla="*/ 38 w 85"/>
                  <a:gd name="T39" fmla="*/ 276 h 643"/>
                  <a:gd name="T40" fmla="*/ 31 w 85"/>
                  <a:gd name="T41" fmla="*/ 218 h 643"/>
                  <a:gd name="T42" fmla="*/ 25 w 85"/>
                  <a:gd name="T43" fmla="*/ 167 h 643"/>
                  <a:gd name="T44" fmla="*/ 19 w 85"/>
                  <a:gd name="T45" fmla="*/ 120 h 643"/>
                  <a:gd name="T46" fmla="*/ 12 w 85"/>
                  <a:gd name="T47" fmla="*/ 80 h 643"/>
                  <a:gd name="T48" fmla="*/ 8 w 85"/>
                  <a:gd name="T49" fmla="*/ 46 h 643"/>
                  <a:gd name="T50" fmla="*/ 4 w 85"/>
                  <a:gd name="T51" fmla="*/ 21 h 643"/>
                  <a:gd name="T52" fmla="*/ 0 w 85"/>
                  <a:gd name="T53" fmla="*/ 5 h 643"/>
                  <a:gd name="T54" fmla="*/ 0 w 85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43">
                    <a:moveTo>
                      <a:pt x="0" y="0"/>
                    </a:moveTo>
                    <a:lnTo>
                      <a:pt x="2" y="5"/>
                    </a:lnTo>
                    <a:lnTo>
                      <a:pt x="6" y="21"/>
                    </a:lnTo>
                    <a:lnTo>
                      <a:pt x="14" y="46"/>
                    </a:lnTo>
                    <a:lnTo>
                      <a:pt x="23" y="80"/>
                    </a:lnTo>
                    <a:lnTo>
                      <a:pt x="35" y="122"/>
                    </a:lnTo>
                    <a:lnTo>
                      <a:pt x="44" y="174"/>
                    </a:lnTo>
                    <a:lnTo>
                      <a:pt x="56" y="234"/>
                    </a:lnTo>
                    <a:lnTo>
                      <a:pt x="65" y="303"/>
                    </a:lnTo>
                    <a:lnTo>
                      <a:pt x="75" y="378"/>
                    </a:lnTo>
                    <a:lnTo>
                      <a:pt x="81" y="458"/>
                    </a:lnTo>
                    <a:lnTo>
                      <a:pt x="85" y="547"/>
                    </a:lnTo>
                    <a:lnTo>
                      <a:pt x="85" y="641"/>
                    </a:lnTo>
                    <a:lnTo>
                      <a:pt x="62" y="643"/>
                    </a:lnTo>
                    <a:lnTo>
                      <a:pt x="62" y="583"/>
                    </a:lnTo>
                    <a:lnTo>
                      <a:pt x="60" y="522"/>
                    </a:lnTo>
                    <a:lnTo>
                      <a:pt x="56" y="458"/>
                    </a:lnTo>
                    <a:lnTo>
                      <a:pt x="50" y="397"/>
                    </a:lnTo>
                    <a:lnTo>
                      <a:pt x="44" y="335"/>
                    </a:lnTo>
                    <a:lnTo>
                      <a:pt x="38" y="276"/>
                    </a:lnTo>
                    <a:lnTo>
                      <a:pt x="31" y="218"/>
                    </a:lnTo>
                    <a:lnTo>
                      <a:pt x="25" y="167"/>
                    </a:lnTo>
                    <a:lnTo>
                      <a:pt x="19" y="120"/>
                    </a:lnTo>
                    <a:lnTo>
                      <a:pt x="12" y="80"/>
                    </a:lnTo>
                    <a:lnTo>
                      <a:pt x="8" y="46"/>
                    </a:lnTo>
                    <a:lnTo>
                      <a:pt x="4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Freeform 32"/>
              <p:cNvSpPr>
                <a:spLocks/>
              </p:cNvSpPr>
              <p:nvPr/>
            </p:nvSpPr>
            <p:spPr bwMode="auto">
              <a:xfrm>
                <a:off x="1774189" y="5098246"/>
                <a:ext cx="180260" cy="1064390"/>
              </a:xfrm>
              <a:custGeom>
                <a:avLst/>
                <a:gdLst>
                  <a:gd name="T0" fmla="*/ 0 w 105"/>
                  <a:gd name="T1" fmla="*/ 0 h 620"/>
                  <a:gd name="T2" fmla="*/ 4 w 105"/>
                  <a:gd name="T3" fmla="*/ 4 h 620"/>
                  <a:gd name="T4" fmla="*/ 9 w 105"/>
                  <a:gd name="T5" fmla="*/ 15 h 620"/>
                  <a:gd name="T6" fmla="*/ 19 w 105"/>
                  <a:gd name="T7" fmla="*/ 36 h 620"/>
                  <a:gd name="T8" fmla="*/ 28 w 105"/>
                  <a:gd name="T9" fmla="*/ 65 h 620"/>
                  <a:gd name="T10" fmla="*/ 42 w 105"/>
                  <a:gd name="T11" fmla="*/ 102 h 620"/>
                  <a:gd name="T12" fmla="*/ 55 w 105"/>
                  <a:gd name="T13" fmla="*/ 144 h 620"/>
                  <a:gd name="T14" fmla="*/ 69 w 105"/>
                  <a:gd name="T15" fmla="*/ 194 h 620"/>
                  <a:gd name="T16" fmla="*/ 80 w 105"/>
                  <a:gd name="T17" fmla="*/ 251 h 620"/>
                  <a:gd name="T18" fmla="*/ 90 w 105"/>
                  <a:gd name="T19" fmla="*/ 313 h 620"/>
                  <a:gd name="T20" fmla="*/ 100 w 105"/>
                  <a:gd name="T21" fmla="*/ 382 h 620"/>
                  <a:gd name="T22" fmla="*/ 103 w 105"/>
                  <a:gd name="T23" fmla="*/ 457 h 620"/>
                  <a:gd name="T24" fmla="*/ 105 w 105"/>
                  <a:gd name="T25" fmla="*/ 535 h 620"/>
                  <a:gd name="T26" fmla="*/ 101 w 105"/>
                  <a:gd name="T27" fmla="*/ 618 h 620"/>
                  <a:gd name="T28" fmla="*/ 65 w 105"/>
                  <a:gd name="T29" fmla="*/ 620 h 620"/>
                  <a:gd name="T30" fmla="*/ 67 w 105"/>
                  <a:gd name="T31" fmla="*/ 562 h 620"/>
                  <a:gd name="T32" fmla="*/ 67 w 105"/>
                  <a:gd name="T33" fmla="*/ 503 h 620"/>
                  <a:gd name="T34" fmla="*/ 63 w 105"/>
                  <a:gd name="T35" fmla="*/ 443 h 620"/>
                  <a:gd name="T36" fmla="*/ 59 w 105"/>
                  <a:gd name="T37" fmla="*/ 382 h 620"/>
                  <a:gd name="T38" fmla="*/ 53 w 105"/>
                  <a:gd name="T39" fmla="*/ 322 h 620"/>
                  <a:gd name="T40" fmla="*/ 46 w 105"/>
                  <a:gd name="T41" fmla="*/ 265 h 620"/>
                  <a:gd name="T42" fmla="*/ 38 w 105"/>
                  <a:gd name="T43" fmla="*/ 211 h 620"/>
                  <a:gd name="T44" fmla="*/ 30 w 105"/>
                  <a:gd name="T45" fmla="*/ 161 h 620"/>
                  <a:gd name="T46" fmla="*/ 23 w 105"/>
                  <a:gd name="T47" fmla="*/ 115 h 620"/>
                  <a:gd name="T48" fmla="*/ 17 w 105"/>
                  <a:gd name="T49" fmla="*/ 77 h 620"/>
                  <a:gd name="T50" fmla="*/ 9 w 105"/>
                  <a:gd name="T51" fmla="*/ 44 h 620"/>
                  <a:gd name="T52" fmla="*/ 5 w 105"/>
                  <a:gd name="T53" fmla="*/ 19 h 620"/>
                  <a:gd name="T54" fmla="*/ 2 w 105"/>
                  <a:gd name="T55" fmla="*/ 4 h 620"/>
                  <a:gd name="T56" fmla="*/ 0 w 105"/>
                  <a:gd name="T5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620">
                    <a:moveTo>
                      <a:pt x="0" y="0"/>
                    </a:moveTo>
                    <a:lnTo>
                      <a:pt x="4" y="4"/>
                    </a:lnTo>
                    <a:lnTo>
                      <a:pt x="9" y="15"/>
                    </a:lnTo>
                    <a:lnTo>
                      <a:pt x="19" y="36"/>
                    </a:lnTo>
                    <a:lnTo>
                      <a:pt x="28" y="65"/>
                    </a:lnTo>
                    <a:lnTo>
                      <a:pt x="42" y="102"/>
                    </a:lnTo>
                    <a:lnTo>
                      <a:pt x="55" y="144"/>
                    </a:lnTo>
                    <a:lnTo>
                      <a:pt x="69" y="194"/>
                    </a:lnTo>
                    <a:lnTo>
                      <a:pt x="80" y="251"/>
                    </a:lnTo>
                    <a:lnTo>
                      <a:pt x="90" y="313"/>
                    </a:lnTo>
                    <a:lnTo>
                      <a:pt x="100" y="382"/>
                    </a:lnTo>
                    <a:lnTo>
                      <a:pt x="103" y="457"/>
                    </a:lnTo>
                    <a:lnTo>
                      <a:pt x="105" y="535"/>
                    </a:lnTo>
                    <a:lnTo>
                      <a:pt x="101" y="618"/>
                    </a:lnTo>
                    <a:lnTo>
                      <a:pt x="65" y="620"/>
                    </a:lnTo>
                    <a:lnTo>
                      <a:pt x="67" y="562"/>
                    </a:lnTo>
                    <a:lnTo>
                      <a:pt x="67" y="503"/>
                    </a:lnTo>
                    <a:lnTo>
                      <a:pt x="63" y="443"/>
                    </a:lnTo>
                    <a:lnTo>
                      <a:pt x="59" y="382"/>
                    </a:lnTo>
                    <a:lnTo>
                      <a:pt x="53" y="322"/>
                    </a:lnTo>
                    <a:lnTo>
                      <a:pt x="46" y="265"/>
                    </a:lnTo>
                    <a:lnTo>
                      <a:pt x="38" y="211"/>
                    </a:lnTo>
                    <a:lnTo>
                      <a:pt x="30" y="161"/>
                    </a:lnTo>
                    <a:lnTo>
                      <a:pt x="23" y="115"/>
                    </a:lnTo>
                    <a:lnTo>
                      <a:pt x="17" y="77"/>
                    </a:lnTo>
                    <a:lnTo>
                      <a:pt x="9" y="44"/>
                    </a:lnTo>
                    <a:lnTo>
                      <a:pt x="5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Freeform 33"/>
              <p:cNvSpPr>
                <a:spLocks/>
              </p:cNvSpPr>
              <p:nvPr/>
            </p:nvSpPr>
            <p:spPr bwMode="auto">
              <a:xfrm>
                <a:off x="1252294" y="5156615"/>
                <a:ext cx="310734" cy="1006021"/>
              </a:xfrm>
              <a:custGeom>
                <a:avLst/>
                <a:gdLst>
                  <a:gd name="T0" fmla="*/ 0 w 181"/>
                  <a:gd name="T1" fmla="*/ 0 h 586"/>
                  <a:gd name="T2" fmla="*/ 2 w 181"/>
                  <a:gd name="T3" fmla="*/ 4 h 586"/>
                  <a:gd name="T4" fmla="*/ 10 w 181"/>
                  <a:gd name="T5" fmla="*/ 14 h 586"/>
                  <a:gd name="T6" fmla="*/ 21 w 181"/>
                  <a:gd name="T7" fmla="*/ 33 h 586"/>
                  <a:gd name="T8" fmla="*/ 37 w 181"/>
                  <a:gd name="T9" fmla="*/ 60 h 586"/>
                  <a:gd name="T10" fmla="*/ 54 w 181"/>
                  <a:gd name="T11" fmla="*/ 94 h 586"/>
                  <a:gd name="T12" fmla="*/ 73 w 181"/>
                  <a:gd name="T13" fmla="*/ 136 h 586"/>
                  <a:gd name="T14" fmla="*/ 94 w 181"/>
                  <a:gd name="T15" fmla="*/ 186 h 586"/>
                  <a:gd name="T16" fmla="*/ 114 w 181"/>
                  <a:gd name="T17" fmla="*/ 244 h 586"/>
                  <a:gd name="T18" fmla="*/ 135 w 181"/>
                  <a:gd name="T19" fmla="*/ 311 h 586"/>
                  <a:gd name="T20" fmla="*/ 152 w 181"/>
                  <a:gd name="T21" fmla="*/ 388 h 586"/>
                  <a:gd name="T22" fmla="*/ 167 w 181"/>
                  <a:gd name="T23" fmla="*/ 470 h 586"/>
                  <a:gd name="T24" fmla="*/ 181 w 181"/>
                  <a:gd name="T25" fmla="*/ 564 h 586"/>
                  <a:gd name="T26" fmla="*/ 154 w 181"/>
                  <a:gd name="T27" fmla="*/ 586 h 586"/>
                  <a:gd name="T28" fmla="*/ 146 w 181"/>
                  <a:gd name="T29" fmla="*/ 528 h 586"/>
                  <a:gd name="T30" fmla="*/ 137 w 181"/>
                  <a:gd name="T31" fmla="*/ 469 h 586"/>
                  <a:gd name="T32" fmla="*/ 123 w 181"/>
                  <a:gd name="T33" fmla="*/ 409 h 586"/>
                  <a:gd name="T34" fmla="*/ 110 w 181"/>
                  <a:gd name="T35" fmla="*/ 351 h 586"/>
                  <a:gd name="T36" fmla="*/ 94 w 181"/>
                  <a:gd name="T37" fmla="*/ 296 h 586"/>
                  <a:gd name="T38" fmla="*/ 81 w 181"/>
                  <a:gd name="T39" fmla="*/ 242 h 586"/>
                  <a:gd name="T40" fmla="*/ 66 w 181"/>
                  <a:gd name="T41" fmla="*/ 192 h 586"/>
                  <a:gd name="T42" fmla="*/ 50 w 181"/>
                  <a:gd name="T43" fmla="*/ 146 h 586"/>
                  <a:gd name="T44" fmla="*/ 37 w 181"/>
                  <a:gd name="T45" fmla="*/ 104 h 586"/>
                  <a:gd name="T46" fmla="*/ 25 w 181"/>
                  <a:gd name="T47" fmla="*/ 69 h 586"/>
                  <a:gd name="T48" fmla="*/ 14 w 181"/>
                  <a:gd name="T49" fmla="*/ 40 h 586"/>
                  <a:gd name="T50" fmla="*/ 6 w 181"/>
                  <a:gd name="T51" fmla="*/ 17 h 586"/>
                  <a:gd name="T52" fmla="*/ 2 w 181"/>
                  <a:gd name="T53" fmla="*/ 4 h 586"/>
                  <a:gd name="T54" fmla="*/ 0 w 181"/>
                  <a:gd name="T5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1" h="58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1" y="33"/>
                    </a:lnTo>
                    <a:lnTo>
                      <a:pt x="37" y="60"/>
                    </a:lnTo>
                    <a:lnTo>
                      <a:pt x="54" y="94"/>
                    </a:lnTo>
                    <a:lnTo>
                      <a:pt x="73" y="136"/>
                    </a:lnTo>
                    <a:lnTo>
                      <a:pt x="94" y="186"/>
                    </a:lnTo>
                    <a:lnTo>
                      <a:pt x="114" y="244"/>
                    </a:lnTo>
                    <a:lnTo>
                      <a:pt x="135" y="311"/>
                    </a:lnTo>
                    <a:lnTo>
                      <a:pt x="152" y="388"/>
                    </a:lnTo>
                    <a:lnTo>
                      <a:pt x="167" y="470"/>
                    </a:lnTo>
                    <a:lnTo>
                      <a:pt x="181" y="564"/>
                    </a:lnTo>
                    <a:lnTo>
                      <a:pt x="154" y="586"/>
                    </a:lnTo>
                    <a:lnTo>
                      <a:pt x="146" y="528"/>
                    </a:lnTo>
                    <a:lnTo>
                      <a:pt x="137" y="469"/>
                    </a:lnTo>
                    <a:lnTo>
                      <a:pt x="123" y="409"/>
                    </a:lnTo>
                    <a:lnTo>
                      <a:pt x="110" y="351"/>
                    </a:lnTo>
                    <a:lnTo>
                      <a:pt x="94" y="296"/>
                    </a:lnTo>
                    <a:lnTo>
                      <a:pt x="81" y="242"/>
                    </a:lnTo>
                    <a:lnTo>
                      <a:pt x="66" y="192"/>
                    </a:lnTo>
                    <a:lnTo>
                      <a:pt x="50" y="146"/>
                    </a:lnTo>
                    <a:lnTo>
                      <a:pt x="37" y="104"/>
                    </a:lnTo>
                    <a:lnTo>
                      <a:pt x="25" y="69"/>
                    </a:lnTo>
                    <a:lnTo>
                      <a:pt x="14" y="40"/>
                    </a:lnTo>
                    <a:lnTo>
                      <a:pt x="6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Freeform 34"/>
              <p:cNvSpPr>
                <a:spLocks/>
              </p:cNvSpPr>
              <p:nvPr/>
            </p:nvSpPr>
            <p:spPr bwMode="auto">
              <a:xfrm>
                <a:off x="1157872" y="5158333"/>
                <a:ext cx="315883" cy="1004303"/>
              </a:xfrm>
              <a:custGeom>
                <a:avLst/>
                <a:gdLst>
                  <a:gd name="T0" fmla="*/ 0 w 184"/>
                  <a:gd name="T1" fmla="*/ 0 h 585"/>
                  <a:gd name="T2" fmla="*/ 1 w 184"/>
                  <a:gd name="T3" fmla="*/ 4 h 585"/>
                  <a:gd name="T4" fmla="*/ 9 w 184"/>
                  <a:gd name="T5" fmla="*/ 15 h 585"/>
                  <a:gd name="T6" fmla="*/ 23 w 184"/>
                  <a:gd name="T7" fmla="*/ 33 h 585"/>
                  <a:gd name="T8" fmla="*/ 38 w 184"/>
                  <a:gd name="T9" fmla="*/ 59 h 585"/>
                  <a:gd name="T10" fmla="*/ 55 w 184"/>
                  <a:gd name="T11" fmla="*/ 94 h 585"/>
                  <a:gd name="T12" fmla="*/ 74 w 184"/>
                  <a:gd name="T13" fmla="*/ 136 h 585"/>
                  <a:gd name="T14" fmla="*/ 96 w 184"/>
                  <a:gd name="T15" fmla="*/ 186 h 585"/>
                  <a:gd name="T16" fmla="*/ 115 w 184"/>
                  <a:gd name="T17" fmla="*/ 244 h 585"/>
                  <a:gd name="T18" fmla="*/ 136 w 184"/>
                  <a:gd name="T19" fmla="*/ 311 h 585"/>
                  <a:gd name="T20" fmla="*/ 153 w 184"/>
                  <a:gd name="T21" fmla="*/ 386 h 585"/>
                  <a:gd name="T22" fmla="*/ 170 w 184"/>
                  <a:gd name="T23" fmla="*/ 470 h 585"/>
                  <a:gd name="T24" fmla="*/ 184 w 184"/>
                  <a:gd name="T25" fmla="*/ 562 h 585"/>
                  <a:gd name="T26" fmla="*/ 159 w 184"/>
                  <a:gd name="T27" fmla="*/ 585 h 585"/>
                  <a:gd name="T28" fmla="*/ 149 w 184"/>
                  <a:gd name="T29" fmla="*/ 526 h 585"/>
                  <a:gd name="T30" fmla="*/ 140 w 184"/>
                  <a:gd name="T31" fmla="*/ 468 h 585"/>
                  <a:gd name="T32" fmla="*/ 126 w 184"/>
                  <a:gd name="T33" fmla="*/ 409 h 585"/>
                  <a:gd name="T34" fmla="*/ 113 w 184"/>
                  <a:gd name="T35" fmla="*/ 351 h 585"/>
                  <a:gd name="T36" fmla="*/ 97 w 184"/>
                  <a:gd name="T37" fmla="*/ 296 h 585"/>
                  <a:gd name="T38" fmla="*/ 82 w 184"/>
                  <a:gd name="T39" fmla="*/ 242 h 585"/>
                  <a:gd name="T40" fmla="*/ 67 w 184"/>
                  <a:gd name="T41" fmla="*/ 192 h 585"/>
                  <a:gd name="T42" fmla="*/ 51 w 184"/>
                  <a:gd name="T43" fmla="*/ 146 h 585"/>
                  <a:gd name="T44" fmla="*/ 38 w 184"/>
                  <a:gd name="T45" fmla="*/ 104 h 585"/>
                  <a:gd name="T46" fmla="*/ 24 w 184"/>
                  <a:gd name="T47" fmla="*/ 69 h 585"/>
                  <a:gd name="T48" fmla="*/ 15 w 184"/>
                  <a:gd name="T49" fmla="*/ 40 h 585"/>
                  <a:gd name="T50" fmla="*/ 7 w 184"/>
                  <a:gd name="T51" fmla="*/ 19 h 585"/>
                  <a:gd name="T52" fmla="*/ 1 w 184"/>
                  <a:gd name="T53" fmla="*/ 6 h 585"/>
                  <a:gd name="T54" fmla="*/ 0 w 184"/>
                  <a:gd name="T5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4" h="585">
                    <a:moveTo>
                      <a:pt x="0" y="0"/>
                    </a:moveTo>
                    <a:lnTo>
                      <a:pt x="1" y="4"/>
                    </a:lnTo>
                    <a:lnTo>
                      <a:pt x="9" y="15"/>
                    </a:lnTo>
                    <a:lnTo>
                      <a:pt x="23" y="33"/>
                    </a:lnTo>
                    <a:lnTo>
                      <a:pt x="38" y="59"/>
                    </a:lnTo>
                    <a:lnTo>
                      <a:pt x="55" y="94"/>
                    </a:lnTo>
                    <a:lnTo>
                      <a:pt x="74" y="136"/>
                    </a:lnTo>
                    <a:lnTo>
                      <a:pt x="96" y="186"/>
                    </a:lnTo>
                    <a:lnTo>
                      <a:pt x="115" y="244"/>
                    </a:lnTo>
                    <a:lnTo>
                      <a:pt x="136" y="311"/>
                    </a:lnTo>
                    <a:lnTo>
                      <a:pt x="153" y="386"/>
                    </a:lnTo>
                    <a:lnTo>
                      <a:pt x="170" y="470"/>
                    </a:lnTo>
                    <a:lnTo>
                      <a:pt x="184" y="562"/>
                    </a:lnTo>
                    <a:lnTo>
                      <a:pt x="159" y="585"/>
                    </a:lnTo>
                    <a:lnTo>
                      <a:pt x="149" y="526"/>
                    </a:lnTo>
                    <a:lnTo>
                      <a:pt x="140" y="468"/>
                    </a:lnTo>
                    <a:lnTo>
                      <a:pt x="126" y="409"/>
                    </a:lnTo>
                    <a:lnTo>
                      <a:pt x="113" y="351"/>
                    </a:lnTo>
                    <a:lnTo>
                      <a:pt x="97" y="296"/>
                    </a:lnTo>
                    <a:lnTo>
                      <a:pt x="82" y="242"/>
                    </a:lnTo>
                    <a:lnTo>
                      <a:pt x="67" y="192"/>
                    </a:lnTo>
                    <a:lnTo>
                      <a:pt x="51" y="146"/>
                    </a:lnTo>
                    <a:lnTo>
                      <a:pt x="38" y="104"/>
                    </a:lnTo>
                    <a:lnTo>
                      <a:pt x="24" y="69"/>
                    </a:lnTo>
                    <a:lnTo>
                      <a:pt x="15" y="40"/>
                    </a:lnTo>
                    <a:lnTo>
                      <a:pt x="7" y="19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Freeform 35"/>
              <p:cNvSpPr>
                <a:spLocks/>
              </p:cNvSpPr>
              <p:nvPr/>
            </p:nvSpPr>
            <p:spPr bwMode="auto">
              <a:xfrm>
                <a:off x="1108086" y="5376361"/>
                <a:ext cx="250647" cy="786275"/>
              </a:xfrm>
              <a:custGeom>
                <a:avLst/>
                <a:gdLst>
                  <a:gd name="T0" fmla="*/ 0 w 146"/>
                  <a:gd name="T1" fmla="*/ 0 h 458"/>
                  <a:gd name="T2" fmla="*/ 2 w 146"/>
                  <a:gd name="T3" fmla="*/ 3 h 458"/>
                  <a:gd name="T4" fmla="*/ 11 w 146"/>
                  <a:gd name="T5" fmla="*/ 17 h 458"/>
                  <a:gd name="T6" fmla="*/ 23 w 146"/>
                  <a:gd name="T7" fmla="*/ 38 h 458"/>
                  <a:gd name="T8" fmla="*/ 40 w 146"/>
                  <a:gd name="T9" fmla="*/ 67 h 458"/>
                  <a:gd name="T10" fmla="*/ 57 w 146"/>
                  <a:gd name="T11" fmla="*/ 105 h 458"/>
                  <a:gd name="T12" fmla="*/ 77 w 146"/>
                  <a:gd name="T13" fmla="*/ 153 h 458"/>
                  <a:gd name="T14" fmla="*/ 98 w 146"/>
                  <a:gd name="T15" fmla="*/ 211 h 458"/>
                  <a:gd name="T16" fmla="*/ 115 w 146"/>
                  <a:gd name="T17" fmla="*/ 278 h 458"/>
                  <a:gd name="T18" fmla="*/ 132 w 146"/>
                  <a:gd name="T19" fmla="*/ 355 h 458"/>
                  <a:gd name="T20" fmla="*/ 146 w 146"/>
                  <a:gd name="T21" fmla="*/ 441 h 458"/>
                  <a:gd name="T22" fmla="*/ 126 w 146"/>
                  <a:gd name="T23" fmla="*/ 458 h 458"/>
                  <a:gd name="T24" fmla="*/ 117 w 146"/>
                  <a:gd name="T25" fmla="*/ 405 h 458"/>
                  <a:gd name="T26" fmla="*/ 105 w 146"/>
                  <a:gd name="T27" fmla="*/ 351 h 458"/>
                  <a:gd name="T28" fmla="*/ 94 w 146"/>
                  <a:gd name="T29" fmla="*/ 297 h 458"/>
                  <a:gd name="T30" fmla="*/ 80 w 146"/>
                  <a:gd name="T31" fmla="*/ 245 h 458"/>
                  <a:gd name="T32" fmla="*/ 65 w 146"/>
                  <a:gd name="T33" fmla="*/ 195 h 458"/>
                  <a:gd name="T34" fmla="*/ 52 w 146"/>
                  <a:gd name="T35" fmla="*/ 149 h 458"/>
                  <a:gd name="T36" fmla="*/ 38 w 146"/>
                  <a:gd name="T37" fmla="*/ 109 h 458"/>
                  <a:gd name="T38" fmla="*/ 25 w 146"/>
                  <a:gd name="T39" fmla="*/ 72 h 458"/>
                  <a:gd name="T40" fmla="*/ 15 w 146"/>
                  <a:gd name="T41" fmla="*/ 42 h 458"/>
                  <a:gd name="T42" fmla="*/ 5 w 146"/>
                  <a:gd name="T43" fmla="*/ 19 h 458"/>
                  <a:gd name="T44" fmla="*/ 2 w 146"/>
                  <a:gd name="T45" fmla="*/ 5 h 458"/>
                  <a:gd name="T46" fmla="*/ 0 w 146"/>
                  <a:gd name="T4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6" h="458">
                    <a:moveTo>
                      <a:pt x="0" y="0"/>
                    </a:moveTo>
                    <a:lnTo>
                      <a:pt x="2" y="3"/>
                    </a:lnTo>
                    <a:lnTo>
                      <a:pt x="11" y="17"/>
                    </a:lnTo>
                    <a:lnTo>
                      <a:pt x="23" y="38"/>
                    </a:lnTo>
                    <a:lnTo>
                      <a:pt x="40" y="67"/>
                    </a:lnTo>
                    <a:lnTo>
                      <a:pt x="57" y="105"/>
                    </a:lnTo>
                    <a:lnTo>
                      <a:pt x="77" y="153"/>
                    </a:lnTo>
                    <a:lnTo>
                      <a:pt x="98" y="211"/>
                    </a:lnTo>
                    <a:lnTo>
                      <a:pt x="115" y="278"/>
                    </a:lnTo>
                    <a:lnTo>
                      <a:pt x="132" y="355"/>
                    </a:lnTo>
                    <a:lnTo>
                      <a:pt x="146" y="441"/>
                    </a:lnTo>
                    <a:lnTo>
                      <a:pt x="126" y="458"/>
                    </a:lnTo>
                    <a:lnTo>
                      <a:pt x="117" y="405"/>
                    </a:lnTo>
                    <a:lnTo>
                      <a:pt x="105" y="351"/>
                    </a:lnTo>
                    <a:lnTo>
                      <a:pt x="94" y="297"/>
                    </a:lnTo>
                    <a:lnTo>
                      <a:pt x="80" y="245"/>
                    </a:lnTo>
                    <a:lnTo>
                      <a:pt x="65" y="195"/>
                    </a:lnTo>
                    <a:lnTo>
                      <a:pt x="52" y="149"/>
                    </a:lnTo>
                    <a:lnTo>
                      <a:pt x="38" y="109"/>
                    </a:lnTo>
                    <a:lnTo>
                      <a:pt x="25" y="72"/>
                    </a:lnTo>
                    <a:lnTo>
                      <a:pt x="15" y="42"/>
                    </a:lnTo>
                    <a:lnTo>
                      <a:pt x="5" y="19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Freeform 36"/>
              <p:cNvSpPr>
                <a:spLocks/>
              </p:cNvSpPr>
              <p:nvPr/>
            </p:nvSpPr>
            <p:spPr bwMode="auto">
              <a:xfrm>
                <a:off x="1011948" y="5378078"/>
                <a:ext cx="257514" cy="784558"/>
              </a:xfrm>
              <a:custGeom>
                <a:avLst/>
                <a:gdLst>
                  <a:gd name="T0" fmla="*/ 0 w 150"/>
                  <a:gd name="T1" fmla="*/ 0 h 457"/>
                  <a:gd name="T2" fmla="*/ 4 w 150"/>
                  <a:gd name="T3" fmla="*/ 4 h 457"/>
                  <a:gd name="T4" fmla="*/ 12 w 150"/>
                  <a:gd name="T5" fmla="*/ 18 h 457"/>
                  <a:gd name="T6" fmla="*/ 25 w 150"/>
                  <a:gd name="T7" fmla="*/ 37 h 457"/>
                  <a:gd name="T8" fmla="*/ 42 w 150"/>
                  <a:gd name="T9" fmla="*/ 67 h 457"/>
                  <a:gd name="T10" fmla="*/ 60 w 150"/>
                  <a:gd name="T11" fmla="*/ 106 h 457"/>
                  <a:gd name="T12" fmla="*/ 81 w 150"/>
                  <a:gd name="T13" fmla="*/ 154 h 457"/>
                  <a:gd name="T14" fmla="*/ 100 w 150"/>
                  <a:gd name="T15" fmla="*/ 210 h 457"/>
                  <a:gd name="T16" fmla="*/ 119 w 150"/>
                  <a:gd name="T17" fmla="*/ 277 h 457"/>
                  <a:gd name="T18" fmla="*/ 136 w 150"/>
                  <a:gd name="T19" fmla="*/ 353 h 457"/>
                  <a:gd name="T20" fmla="*/ 150 w 150"/>
                  <a:gd name="T21" fmla="*/ 440 h 457"/>
                  <a:gd name="T22" fmla="*/ 131 w 150"/>
                  <a:gd name="T23" fmla="*/ 457 h 457"/>
                  <a:gd name="T24" fmla="*/ 121 w 150"/>
                  <a:gd name="T25" fmla="*/ 403 h 457"/>
                  <a:gd name="T26" fmla="*/ 109 w 150"/>
                  <a:gd name="T27" fmla="*/ 350 h 457"/>
                  <a:gd name="T28" fmla="*/ 98 w 150"/>
                  <a:gd name="T29" fmla="*/ 296 h 457"/>
                  <a:gd name="T30" fmla="*/ 83 w 150"/>
                  <a:gd name="T31" fmla="*/ 244 h 457"/>
                  <a:gd name="T32" fmla="*/ 69 w 150"/>
                  <a:gd name="T33" fmla="*/ 196 h 457"/>
                  <a:gd name="T34" fmla="*/ 54 w 150"/>
                  <a:gd name="T35" fmla="*/ 150 h 457"/>
                  <a:gd name="T36" fmla="*/ 40 w 150"/>
                  <a:gd name="T37" fmla="*/ 108 h 457"/>
                  <a:gd name="T38" fmla="*/ 27 w 150"/>
                  <a:gd name="T39" fmla="*/ 71 h 457"/>
                  <a:gd name="T40" fmla="*/ 17 w 150"/>
                  <a:gd name="T41" fmla="*/ 42 h 457"/>
                  <a:gd name="T42" fmla="*/ 8 w 150"/>
                  <a:gd name="T43" fmla="*/ 19 h 457"/>
                  <a:gd name="T44" fmla="*/ 2 w 150"/>
                  <a:gd name="T45" fmla="*/ 6 h 457"/>
                  <a:gd name="T46" fmla="*/ 0 w 150"/>
                  <a:gd name="T4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457">
                    <a:moveTo>
                      <a:pt x="0" y="0"/>
                    </a:moveTo>
                    <a:lnTo>
                      <a:pt x="4" y="4"/>
                    </a:lnTo>
                    <a:lnTo>
                      <a:pt x="12" y="18"/>
                    </a:lnTo>
                    <a:lnTo>
                      <a:pt x="25" y="37"/>
                    </a:lnTo>
                    <a:lnTo>
                      <a:pt x="42" y="67"/>
                    </a:lnTo>
                    <a:lnTo>
                      <a:pt x="60" y="106"/>
                    </a:lnTo>
                    <a:lnTo>
                      <a:pt x="81" y="154"/>
                    </a:lnTo>
                    <a:lnTo>
                      <a:pt x="100" y="210"/>
                    </a:lnTo>
                    <a:lnTo>
                      <a:pt x="119" y="277"/>
                    </a:lnTo>
                    <a:lnTo>
                      <a:pt x="136" y="353"/>
                    </a:lnTo>
                    <a:lnTo>
                      <a:pt x="150" y="440"/>
                    </a:lnTo>
                    <a:lnTo>
                      <a:pt x="131" y="457"/>
                    </a:lnTo>
                    <a:lnTo>
                      <a:pt x="121" y="403"/>
                    </a:lnTo>
                    <a:lnTo>
                      <a:pt x="109" y="350"/>
                    </a:lnTo>
                    <a:lnTo>
                      <a:pt x="98" y="296"/>
                    </a:lnTo>
                    <a:lnTo>
                      <a:pt x="83" y="244"/>
                    </a:lnTo>
                    <a:lnTo>
                      <a:pt x="69" y="196"/>
                    </a:lnTo>
                    <a:lnTo>
                      <a:pt x="54" y="150"/>
                    </a:lnTo>
                    <a:lnTo>
                      <a:pt x="40" y="108"/>
                    </a:lnTo>
                    <a:lnTo>
                      <a:pt x="27" y="71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Freeform 37"/>
              <p:cNvSpPr>
                <a:spLocks/>
              </p:cNvSpPr>
              <p:nvPr/>
            </p:nvSpPr>
            <p:spPr bwMode="auto">
              <a:xfrm>
                <a:off x="879757" y="5227003"/>
                <a:ext cx="326184" cy="935633"/>
              </a:xfrm>
              <a:custGeom>
                <a:avLst/>
                <a:gdLst>
                  <a:gd name="T0" fmla="*/ 0 w 190"/>
                  <a:gd name="T1" fmla="*/ 0 h 545"/>
                  <a:gd name="T2" fmla="*/ 2 w 190"/>
                  <a:gd name="T3" fmla="*/ 4 h 545"/>
                  <a:gd name="T4" fmla="*/ 10 w 190"/>
                  <a:gd name="T5" fmla="*/ 13 h 545"/>
                  <a:gd name="T6" fmla="*/ 23 w 190"/>
                  <a:gd name="T7" fmla="*/ 29 h 545"/>
                  <a:gd name="T8" fmla="*/ 39 w 190"/>
                  <a:gd name="T9" fmla="*/ 52 h 545"/>
                  <a:gd name="T10" fmla="*/ 58 w 190"/>
                  <a:gd name="T11" fmla="*/ 84 h 545"/>
                  <a:gd name="T12" fmla="*/ 77 w 190"/>
                  <a:gd name="T13" fmla="*/ 121 h 545"/>
                  <a:gd name="T14" fmla="*/ 98 w 190"/>
                  <a:gd name="T15" fmla="*/ 167 h 545"/>
                  <a:gd name="T16" fmla="*/ 119 w 190"/>
                  <a:gd name="T17" fmla="*/ 222 h 545"/>
                  <a:gd name="T18" fmla="*/ 140 w 190"/>
                  <a:gd name="T19" fmla="*/ 284 h 545"/>
                  <a:gd name="T20" fmla="*/ 160 w 190"/>
                  <a:gd name="T21" fmla="*/ 355 h 545"/>
                  <a:gd name="T22" fmla="*/ 177 w 190"/>
                  <a:gd name="T23" fmla="*/ 434 h 545"/>
                  <a:gd name="T24" fmla="*/ 190 w 190"/>
                  <a:gd name="T25" fmla="*/ 522 h 545"/>
                  <a:gd name="T26" fmla="*/ 165 w 190"/>
                  <a:gd name="T27" fmla="*/ 545 h 545"/>
                  <a:gd name="T28" fmla="*/ 154 w 190"/>
                  <a:gd name="T29" fmla="*/ 485 h 545"/>
                  <a:gd name="T30" fmla="*/ 142 w 190"/>
                  <a:gd name="T31" fmla="*/ 426 h 545"/>
                  <a:gd name="T32" fmla="*/ 127 w 190"/>
                  <a:gd name="T33" fmla="*/ 366 h 545"/>
                  <a:gd name="T34" fmla="*/ 112 w 190"/>
                  <a:gd name="T35" fmla="*/ 309 h 545"/>
                  <a:gd name="T36" fmla="*/ 94 w 190"/>
                  <a:gd name="T37" fmla="*/ 253 h 545"/>
                  <a:gd name="T38" fmla="*/ 77 w 190"/>
                  <a:gd name="T39" fmla="*/ 201 h 545"/>
                  <a:gd name="T40" fmla="*/ 60 w 190"/>
                  <a:gd name="T41" fmla="*/ 153 h 545"/>
                  <a:gd name="T42" fmla="*/ 44 w 190"/>
                  <a:gd name="T43" fmla="*/ 109 h 545"/>
                  <a:gd name="T44" fmla="*/ 31 w 190"/>
                  <a:gd name="T45" fmla="*/ 73 h 545"/>
                  <a:gd name="T46" fmla="*/ 17 w 190"/>
                  <a:gd name="T47" fmla="*/ 42 h 545"/>
                  <a:gd name="T48" fmla="*/ 8 w 190"/>
                  <a:gd name="T49" fmla="*/ 19 h 545"/>
                  <a:gd name="T50" fmla="*/ 2 w 190"/>
                  <a:gd name="T51" fmla="*/ 4 h 545"/>
                  <a:gd name="T52" fmla="*/ 0 w 190"/>
                  <a:gd name="T53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545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23" y="29"/>
                    </a:lnTo>
                    <a:lnTo>
                      <a:pt x="39" y="52"/>
                    </a:lnTo>
                    <a:lnTo>
                      <a:pt x="58" y="84"/>
                    </a:lnTo>
                    <a:lnTo>
                      <a:pt x="77" y="121"/>
                    </a:lnTo>
                    <a:lnTo>
                      <a:pt x="98" y="167"/>
                    </a:lnTo>
                    <a:lnTo>
                      <a:pt x="119" y="222"/>
                    </a:lnTo>
                    <a:lnTo>
                      <a:pt x="140" y="284"/>
                    </a:lnTo>
                    <a:lnTo>
                      <a:pt x="160" y="355"/>
                    </a:lnTo>
                    <a:lnTo>
                      <a:pt x="177" y="434"/>
                    </a:lnTo>
                    <a:lnTo>
                      <a:pt x="190" y="522"/>
                    </a:lnTo>
                    <a:lnTo>
                      <a:pt x="165" y="545"/>
                    </a:lnTo>
                    <a:lnTo>
                      <a:pt x="154" y="485"/>
                    </a:lnTo>
                    <a:lnTo>
                      <a:pt x="142" y="426"/>
                    </a:lnTo>
                    <a:lnTo>
                      <a:pt x="127" y="366"/>
                    </a:lnTo>
                    <a:lnTo>
                      <a:pt x="112" y="309"/>
                    </a:lnTo>
                    <a:lnTo>
                      <a:pt x="94" y="253"/>
                    </a:lnTo>
                    <a:lnTo>
                      <a:pt x="77" y="201"/>
                    </a:lnTo>
                    <a:lnTo>
                      <a:pt x="60" y="153"/>
                    </a:lnTo>
                    <a:lnTo>
                      <a:pt x="44" y="109"/>
                    </a:lnTo>
                    <a:lnTo>
                      <a:pt x="31" y="73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Freeform 38"/>
              <p:cNvSpPr>
                <a:spLocks/>
              </p:cNvSpPr>
              <p:nvPr/>
            </p:nvSpPr>
            <p:spPr bwMode="auto">
              <a:xfrm>
                <a:off x="732116" y="5051894"/>
                <a:ext cx="240346" cy="1110742"/>
              </a:xfrm>
              <a:custGeom>
                <a:avLst/>
                <a:gdLst>
                  <a:gd name="T0" fmla="*/ 0 w 140"/>
                  <a:gd name="T1" fmla="*/ 0 h 647"/>
                  <a:gd name="T2" fmla="*/ 4 w 140"/>
                  <a:gd name="T3" fmla="*/ 4 h 647"/>
                  <a:gd name="T4" fmla="*/ 9 w 140"/>
                  <a:gd name="T5" fmla="*/ 18 h 647"/>
                  <a:gd name="T6" fmla="*/ 19 w 140"/>
                  <a:gd name="T7" fmla="*/ 39 h 647"/>
                  <a:gd name="T8" fmla="*/ 32 w 140"/>
                  <a:gd name="T9" fmla="*/ 68 h 647"/>
                  <a:gd name="T10" fmla="*/ 46 w 140"/>
                  <a:gd name="T11" fmla="*/ 104 h 647"/>
                  <a:gd name="T12" fmla="*/ 61 w 140"/>
                  <a:gd name="T13" fmla="*/ 148 h 647"/>
                  <a:gd name="T14" fmla="*/ 79 w 140"/>
                  <a:gd name="T15" fmla="*/ 200 h 647"/>
                  <a:gd name="T16" fmla="*/ 94 w 140"/>
                  <a:gd name="T17" fmla="*/ 258 h 647"/>
                  <a:gd name="T18" fmla="*/ 109 w 140"/>
                  <a:gd name="T19" fmla="*/ 323 h 647"/>
                  <a:gd name="T20" fmla="*/ 121 w 140"/>
                  <a:gd name="T21" fmla="*/ 394 h 647"/>
                  <a:gd name="T22" fmla="*/ 130 w 140"/>
                  <a:gd name="T23" fmla="*/ 471 h 647"/>
                  <a:gd name="T24" fmla="*/ 138 w 140"/>
                  <a:gd name="T25" fmla="*/ 555 h 647"/>
                  <a:gd name="T26" fmla="*/ 140 w 140"/>
                  <a:gd name="T27" fmla="*/ 643 h 647"/>
                  <a:gd name="T28" fmla="*/ 107 w 140"/>
                  <a:gd name="T29" fmla="*/ 647 h 647"/>
                  <a:gd name="T30" fmla="*/ 105 w 140"/>
                  <a:gd name="T31" fmla="*/ 586 h 647"/>
                  <a:gd name="T32" fmla="*/ 100 w 140"/>
                  <a:gd name="T33" fmla="*/ 524 h 647"/>
                  <a:gd name="T34" fmla="*/ 92 w 140"/>
                  <a:gd name="T35" fmla="*/ 461 h 647"/>
                  <a:gd name="T36" fmla="*/ 84 w 140"/>
                  <a:gd name="T37" fmla="*/ 398 h 647"/>
                  <a:gd name="T38" fmla="*/ 75 w 140"/>
                  <a:gd name="T39" fmla="*/ 336 h 647"/>
                  <a:gd name="T40" fmla="*/ 63 w 140"/>
                  <a:gd name="T41" fmla="*/ 277 h 647"/>
                  <a:gd name="T42" fmla="*/ 52 w 140"/>
                  <a:gd name="T43" fmla="*/ 219 h 647"/>
                  <a:gd name="T44" fmla="*/ 40 w 140"/>
                  <a:gd name="T45" fmla="*/ 167 h 647"/>
                  <a:gd name="T46" fmla="*/ 30 w 140"/>
                  <a:gd name="T47" fmla="*/ 121 h 647"/>
                  <a:gd name="T48" fmla="*/ 21 w 140"/>
                  <a:gd name="T49" fmla="*/ 81 h 647"/>
                  <a:gd name="T50" fmla="*/ 13 w 140"/>
                  <a:gd name="T51" fmla="*/ 46 h 647"/>
                  <a:gd name="T52" fmla="*/ 6 w 140"/>
                  <a:gd name="T53" fmla="*/ 22 h 647"/>
                  <a:gd name="T54" fmla="*/ 2 w 140"/>
                  <a:gd name="T55" fmla="*/ 6 h 647"/>
                  <a:gd name="T56" fmla="*/ 0 w 140"/>
                  <a:gd name="T5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0" h="647">
                    <a:moveTo>
                      <a:pt x="0" y="0"/>
                    </a:moveTo>
                    <a:lnTo>
                      <a:pt x="4" y="4"/>
                    </a:lnTo>
                    <a:lnTo>
                      <a:pt x="9" y="18"/>
                    </a:lnTo>
                    <a:lnTo>
                      <a:pt x="19" y="39"/>
                    </a:lnTo>
                    <a:lnTo>
                      <a:pt x="32" y="68"/>
                    </a:lnTo>
                    <a:lnTo>
                      <a:pt x="46" y="104"/>
                    </a:lnTo>
                    <a:lnTo>
                      <a:pt x="61" y="148"/>
                    </a:lnTo>
                    <a:lnTo>
                      <a:pt x="79" y="200"/>
                    </a:lnTo>
                    <a:lnTo>
                      <a:pt x="94" y="258"/>
                    </a:lnTo>
                    <a:lnTo>
                      <a:pt x="109" y="323"/>
                    </a:lnTo>
                    <a:lnTo>
                      <a:pt x="121" y="394"/>
                    </a:lnTo>
                    <a:lnTo>
                      <a:pt x="130" y="471"/>
                    </a:lnTo>
                    <a:lnTo>
                      <a:pt x="138" y="555"/>
                    </a:lnTo>
                    <a:lnTo>
                      <a:pt x="140" y="643"/>
                    </a:lnTo>
                    <a:lnTo>
                      <a:pt x="107" y="647"/>
                    </a:lnTo>
                    <a:lnTo>
                      <a:pt x="105" y="586"/>
                    </a:lnTo>
                    <a:lnTo>
                      <a:pt x="100" y="524"/>
                    </a:lnTo>
                    <a:lnTo>
                      <a:pt x="92" y="461"/>
                    </a:lnTo>
                    <a:lnTo>
                      <a:pt x="84" y="398"/>
                    </a:lnTo>
                    <a:lnTo>
                      <a:pt x="75" y="336"/>
                    </a:lnTo>
                    <a:lnTo>
                      <a:pt x="63" y="277"/>
                    </a:lnTo>
                    <a:lnTo>
                      <a:pt x="52" y="219"/>
                    </a:lnTo>
                    <a:lnTo>
                      <a:pt x="40" y="167"/>
                    </a:lnTo>
                    <a:lnTo>
                      <a:pt x="30" y="121"/>
                    </a:lnTo>
                    <a:lnTo>
                      <a:pt x="21" y="81"/>
                    </a:lnTo>
                    <a:lnTo>
                      <a:pt x="13" y="46"/>
                    </a:lnTo>
                    <a:lnTo>
                      <a:pt x="6" y="2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Freeform 39"/>
              <p:cNvSpPr>
                <a:spLocks/>
              </p:cNvSpPr>
              <p:nvPr/>
            </p:nvSpPr>
            <p:spPr bwMode="auto">
              <a:xfrm>
                <a:off x="678897" y="5292240"/>
                <a:ext cx="190561" cy="870396"/>
              </a:xfrm>
              <a:custGeom>
                <a:avLst/>
                <a:gdLst>
                  <a:gd name="T0" fmla="*/ 0 w 111"/>
                  <a:gd name="T1" fmla="*/ 0 h 507"/>
                  <a:gd name="T2" fmla="*/ 2 w 111"/>
                  <a:gd name="T3" fmla="*/ 4 h 507"/>
                  <a:gd name="T4" fmla="*/ 10 w 111"/>
                  <a:gd name="T5" fmla="*/ 20 h 507"/>
                  <a:gd name="T6" fmla="*/ 19 w 111"/>
                  <a:gd name="T7" fmla="*/ 43 h 507"/>
                  <a:gd name="T8" fmla="*/ 33 w 111"/>
                  <a:gd name="T9" fmla="*/ 73 h 507"/>
                  <a:gd name="T10" fmla="*/ 46 w 111"/>
                  <a:gd name="T11" fmla="*/ 114 h 507"/>
                  <a:gd name="T12" fmla="*/ 61 w 111"/>
                  <a:gd name="T13" fmla="*/ 160 h 507"/>
                  <a:gd name="T14" fmla="*/ 77 w 111"/>
                  <a:gd name="T15" fmla="*/ 215 h 507"/>
                  <a:gd name="T16" fmla="*/ 90 w 111"/>
                  <a:gd name="T17" fmla="*/ 277 h 507"/>
                  <a:gd name="T18" fmla="*/ 100 w 111"/>
                  <a:gd name="T19" fmla="*/ 348 h 507"/>
                  <a:gd name="T20" fmla="*/ 108 w 111"/>
                  <a:gd name="T21" fmla="*/ 423 h 507"/>
                  <a:gd name="T22" fmla="*/ 111 w 111"/>
                  <a:gd name="T23" fmla="*/ 505 h 507"/>
                  <a:gd name="T24" fmla="*/ 86 w 111"/>
                  <a:gd name="T25" fmla="*/ 507 h 507"/>
                  <a:gd name="T26" fmla="*/ 83 w 111"/>
                  <a:gd name="T27" fmla="*/ 457 h 507"/>
                  <a:gd name="T28" fmla="*/ 79 w 111"/>
                  <a:gd name="T29" fmla="*/ 403 h 507"/>
                  <a:gd name="T30" fmla="*/ 71 w 111"/>
                  <a:gd name="T31" fmla="*/ 350 h 507"/>
                  <a:gd name="T32" fmla="*/ 63 w 111"/>
                  <a:gd name="T33" fmla="*/ 298 h 507"/>
                  <a:gd name="T34" fmla="*/ 54 w 111"/>
                  <a:gd name="T35" fmla="*/ 246 h 507"/>
                  <a:gd name="T36" fmla="*/ 44 w 111"/>
                  <a:gd name="T37" fmla="*/ 196 h 507"/>
                  <a:gd name="T38" fmla="*/ 35 w 111"/>
                  <a:gd name="T39" fmla="*/ 150 h 507"/>
                  <a:gd name="T40" fmla="*/ 27 w 111"/>
                  <a:gd name="T41" fmla="*/ 108 h 507"/>
                  <a:gd name="T42" fmla="*/ 17 w 111"/>
                  <a:gd name="T43" fmla="*/ 71 h 507"/>
                  <a:gd name="T44" fmla="*/ 10 w 111"/>
                  <a:gd name="T45" fmla="*/ 43 h 507"/>
                  <a:gd name="T46" fmla="*/ 4 w 111"/>
                  <a:gd name="T47" fmla="*/ 20 h 507"/>
                  <a:gd name="T48" fmla="*/ 0 w 111"/>
                  <a:gd name="T49" fmla="*/ 6 h 507"/>
                  <a:gd name="T50" fmla="*/ 0 w 111"/>
                  <a:gd name="T51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1" h="507">
                    <a:moveTo>
                      <a:pt x="0" y="0"/>
                    </a:moveTo>
                    <a:lnTo>
                      <a:pt x="2" y="4"/>
                    </a:lnTo>
                    <a:lnTo>
                      <a:pt x="10" y="20"/>
                    </a:lnTo>
                    <a:lnTo>
                      <a:pt x="19" y="43"/>
                    </a:lnTo>
                    <a:lnTo>
                      <a:pt x="33" y="73"/>
                    </a:lnTo>
                    <a:lnTo>
                      <a:pt x="46" y="114"/>
                    </a:lnTo>
                    <a:lnTo>
                      <a:pt x="61" y="160"/>
                    </a:lnTo>
                    <a:lnTo>
                      <a:pt x="77" y="215"/>
                    </a:lnTo>
                    <a:lnTo>
                      <a:pt x="90" y="277"/>
                    </a:lnTo>
                    <a:lnTo>
                      <a:pt x="100" y="348"/>
                    </a:lnTo>
                    <a:lnTo>
                      <a:pt x="108" y="423"/>
                    </a:lnTo>
                    <a:lnTo>
                      <a:pt x="111" y="505"/>
                    </a:lnTo>
                    <a:lnTo>
                      <a:pt x="86" y="507"/>
                    </a:lnTo>
                    <a:lnTo>
                      <a:pt x="83" y="457"/>
                    </a:lnTo>
                    <a:lnTo>
                      <a:pt x="79" y="403"/>
                    </a:lnTo>
                    <a:lnTo>
                      <a:pt x="71" y="350"/>
                    </a:lnTo>
                    <a:lnTo>
                      <a:pt x="63" y="298"/>
                    </a:lnTo>
                    <a:lnTo>
                      <a:pt x="54" y="246"/>
                    </a:lnTo>
                    <a:lnTo>
                      <a:pt x="44" y="196"/>
                    </a:lnTo>
                    <a:lnTo>
                      <a:pt x="35" y="150"/>
                    </a:lnTo>
                    <a:lnTo>
                      <a:pt x="27" y="108"/>
                    </a:lnTo>
                    <a:lnTo>
                      <a:pt x="17" y="71"/>
                    </a:lnTo>
                    <a:lnTo>
                      <a:pt x="10" y="43"/>
                    </a:lnTo>
                    <a:lnTo>
                      <a:pt x="4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Freeform 40"/>
              <p:cNvSpPr>
                <a:spLocks/>
              </p:cNvSpPr>
              <p:nvPr/>
            </p:nvSpPr>
            <p:spPr bwMode="auto">
              <a:xfrm>
                <a:off x="570741" y="5027859"/>
                <a:ext cx="204295" cy="1134777"/>
              </a:xfrm>
              <a:custGeom>
                <a:avLst/>
                <a:gdLst>
                  <a:gd name="T0" fmla="*/ 0 w 119"/>
                  <a:gd name="T1" fmla="*/ 0 h 661"/>
                  <a:gd name="T2" fmla="*/ 2 w 119"/>
                  <a:gd name="T3" fmla="*/ 6 h 661"/>
                  <a:gd name="T4" fmla="*/ 7 w 119"/>
                  <a:gd name="T5" fmla="*/ 22 h 661"/>
                  <a:gd name="T6" fmla="*/ 15 w 119"/>
                  <a:gd name="T7" fmla="*/ 46 h 661"/>
                  <a:gd name="T8" fmla="*/ 27 w 119"/>
                  <a:gd name="T9" fmla="*/ 81 h 661"/>
                  <a:gd name="T10" fmla="*/ 38 w 119"/>
                  <a:gd name="T11" fmla="*/ 125 h 661"/>
                  <a:gd name="T12" fmla="*/ 52 w 119"/>
                  <a:gd name="T13" fmla="*/ 179 h 661"/>
                  <a:gd name="T14" fmla="*/ 65 w 119"/>
                  <a:gd name="T15" fmla="*/ 238 h 661"/>
                  <a:gd name="T16" fmla="*/ 78 w 119"/>
                  <a:gd name="T17" fmla="*/ 308 h 661"/>
                  <a:gd name="T18" fmla="*/ 92 w 119"/>
                  <a:gd name="T19" fmla="*/ 384 h 661"/>
                  <a:gd name="T20" fmla="*/ 103 w 119"/>
                  <a:gd name="T21" fmla="*/ 469 h 661"/>
                  <a:gd name="T22" fmla="*/ 111 w 119"/>
                  <a:gd name="T23" fmla="*/ 561 h 661"/>
                  <a:gd name="T24" fmla="*/ 119 w 119"/>
                  <a:gd name="T25" fmla="*/ 657 h 661"/>
                  <a:gd name="T26" fmla="*/ 98 w 119"/>
                  <a:gd name="T27" fmla="*/ 661 h 661"/>
                  <a:gd name="T28" fmla="*/ 92 w 119"/>
                  <a:gd name="T29" fmla="*/ 599 h 661"/>
                  <a:gd name="T30" fmla="*/ 86 w 119"/>
                  <a:gd name="T31" fmla="*/ 536 h 661"/>
                  <a:gd name="T32" fmla="*/ 78 w 119"/>
                  <a:gd name="T33" fmla="*/ 471 h 661"/>
                  <a:gd name="T34" fmla="*/ 71 w 119"/>
                  <a:gd name="T35" fmla="*/ 407 h 661"/>
                  <a:gd name="T36" fmla="*/ 61 w 119"/>
                  <a:gd name="T37" fmla="*/ 344 h 661"/>
                  <a:gd name="T38" fmla="*/ 52 w 119"/>
                  <a:gd name="T39" fmla="*/ 283 h 661"/>
                  <a:gd name="T40" fmla="*/ 42 w 119"/>
                  <a:gd name="T41" fmla="*/ 225 h 661"/>
                  <a:gd name="T42" fmla="*/ 32 w 119"/>
                  <a:gd name="T43" fmla="*/ 171 h 661"/>
                  <a:gd name="T44" fmla="*/ 25 w 119"/>
                  <a:gd name="T45" fmla="*/ 123 h 661"/>
                  <a:gd name="T46" fmla="*/ 15 w 119"/>
                  <a:gd name="T47" fmla="*/ 83 h 661"/>
                  <a:gd name="T48" fmla="*/ 9 w 119"/>
                  <a:gd name="T49" fmla="*/ 48 h 661"/>
                  <a:gd name="T50" fmla="*/ 3 w 119"/>
                  <a:gd name="T51" fmla="*/ 22 h 661"/>
                  <a:gd name="T52" fmla="*/ 0 w 119"/>
                  <a:gd name="T53" fmla="*/ 6 h 661"/>
                  <a:gd name="T54" fmla="*/ 0 w 119"/>
                  <a:gd name="T55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661">
                    <a:moveTo>
                      <a:pt x="0" y="0"/>
                    </a:moveTo>
                    <a:lnTo>
                      <a:pt x="2" y="6"/>
                    </a:lnTo>
                    <a:lnTo>
                      <a:pt x="7" y="22"/>
                    </a:lnTo>
                    <a:lnTo>
                      <a:pt x="15" y="46"/>
                    </a:lnTo>
                    <a:lnTo>
                      <a:pt x="27" y="81"/>
                    </a:lnTo>
                    <a:lnTo>
                      <a:pt x="38" y="125"/>
                    </a:lnTo>
                    <a:lnTo>
                      <a:pt x="52" y="179"/>
                    </a:lnTo>
                    <a:lnTo>
                      <a:pt x="65" y="238"/>
                    </a:lnTo>
                    <a:lnTo>
                      <a:pt x="78" y="308"/>
                    </a:lnTo>
                    <a:lnTo>
                      <a:pt x="92" y="384"/>
                    </a:lnTo>
                    <a:lnTo>
                      <a:pt x="103" y="469"/>
                    </a:lnTo>
                    <a:lnTo>
                      <a:pt x="111" y="561"/>
                    </a:lnTo>
                    <a:lnTo>
                      <a:pt x="119" y="657"/>
                    </a:lnTo>
                    <a:lnTo>
                      <a:pt x="98" y="661"/>
                    </a:lnTo>
                    <a:lnTo>
                      <a:pt x="92" y="599"/>
                    </a:lnTo>
                    <a:lnTo>
                      <a:pt x="86" y="536"/>
                    </a:lnTo>
                    <a:lnTo>
                      <a:pt x="78" y="471"/>
                    </a:lnTo>
                    <a:lnTo>
                      <a:pt x="71" y="407"/>
                    </a:lnTo>
                    <a:lnTo>
                      <a:pt x="61" y="344"/>
                    </a:lnTo>
                    <a:lnTo>
                      <a:pt x="52" y="283"/>
                    </a:lnTo>
                    <a:lnTo>
                      <a:pt x="42" y="225"/>
                    </a:lnTo>
                    <a:lnTo>
                      <a:pt x="32" y="171"/>
                    </a:lnTo>
                    <a:lnTo>
                      <a:pt x="25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3" y="2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Freeform 41"/>
              <p:cNvSpPr>
                <a:spLocks/>
              </p:cNvSpPr>
              <p:nvPr/>
            </p:nvSpPr>
            <p:spPr bwMode="auto">
              <a:xfrm>
                <a:off x="474602" y="5069061"/>
                <a:ext cx="214595" cy="1093575"/>
              </a:xfrm>
              <a:custGeom>
                <a:avLst/>
                <a:gdLst>
                  <a:gd name="T0" fmla="*/ 0 w 125"/>
                  <a:gd name="T1" fmla="*/ 0 h 637"/>
                  <a:gd name="T2" fmla="*/ 2 w 125"/>
                  <a:gd name="T3" fmla="*/ 6 h 637"/>
                  <a:gd name="T4" fmla="*/ 8 w 125"/>
                  <a:gd name="T5" fmla="*/ 21 h 637"/>
                  <a:gd name="T6" fmla="*/ 17 w 125"/>
                  <a:gd name="T7" fmla="*/ 44 h 637"/>
                  <a:gd name="T8" fmla="*/ 29 w 125"/>
                  <a:gd name="T9" fmla="*/ 79 h 637"/>
                  <a:gd name="T10" fmla="*/ 42 w 125"/>
                  <a:gd name="T11" fmla="*/ 121 h 637"/>
                  <a:gd name="T12" fmla="*/ 56 w 125"/>
                  <a:gd name="T13" fmla="*/ 171 h 637"/>
                  <a:gd name="T14" fmla="*/ 71 w 125"/>
                  <a:gd name="T15" fmla="*/ 230 h 637"/>
                  <a:gd name="T16" fmla="*/ 84 w 125"/>
                  <a:gd name="T17" fmla="*/ 296 h 637"/>
                  <a:gd name="T18" fmla="*/ 98 w 125"/>
                  <a:gd name="T19" fmla="*/ 371 h 637"/>
                  <a:gd name="T20" fmla="*/ 109 w 125"/>
                  <a:gd name="T21" fmla="*/ 451 h 637"/>
                  <a:gd name="T22" fmla="*/ 119 w 125"/>
                  <a:gd name="T23" fmla="*/ 540 h 637"/>
                  <a:gd name="T24" fmla="*/ 125 w 125"/>
                  <a:gd name="T25" fmla="*/ 634 h 637"/>
                  <a:gd name="T26" fmla="*/ 102 w 125"/>
                  <a:gd name="T27" fmla="*/ 637 h 637"/>
                  <a:gd name="T28" fmla="*/ 98 w 125"/>
                  <a:gd name="T29" fmla="*/ 578 h 637"/>
                  <a:gd name="T30" fmla="*/ 92 w 125"/>
                  <a:gd name="T31" fmla="*/ 517 h 637"/>
                  <a:gd name="T32" fmla="*/ 84 w 125"/>
                  <a:gd name="T33" fmla="*/ 453 h 637"/>
                  <a:gd name="T34" fmla="*/ 75 w 125"/>
                  <a:gd name="T35" fmla="*/ 392 h 637"/>
                  <a:gd name="T36" fmla="*/ 65 w 125"/>
                  <a:gd name="T37" fmla="*/ 330 h 637"/>
                  <a:gd name="T38" fmla="*/ 56 w 125"/>
                  <a:gd name="T39" fmla="*/ 273 h 637"/>
                  <a:gd name="T40" fmla="*/ 46 w 125"/>
                  <a:gd name="T41" fmla="*/ 217 h 637"/>
                  <a:gd name="T42" fmla="*/ 35 w 125"/>
                  <a:gd name="T43" fmla="*/ 165 h 637"/>
                  <a:gd name="T44" fmla="*/ 27 w 125"/>
                  <a:gd name="T45" fmla="*/ 119 h 637"/>
                  <a:gd name="T46" fmla="*/ 17 w 125"/>
                  <a:gd name="T47" fmla="*/ 79 h 637"/>
                  <a:gd name="T48" fmla="*/ 10 w 125"/>
                  <a:gd name="T49" fmla="*/ 46 h 637"/>
                  <a:gd name="T50" fmla="*/ 6 w 125"/>
                  <a:gd name="T51" fmla="*/ 21 h 637"/>
                  <a:gd name="T52" fmla="*/ 2 w 125"/>
                  <a:gd name="T53" fmla="*/ 6 h 637"/>
                  <a:gd name="T54" fmla="*/ 0 w 125"/>
                  <a:gd name="T5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637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7" y="44"/>
                    </a:lnTo>
                    <a:lnTo>
                      <a:pt x="29" y="79"/>
                    </a:lnTo>
                    <a:lnTo>
                      <a:pt x="42" y="121"/>
                    </a:lnTo>
                    <a:lnTo>
                      <a:pt x="56" y="171"/>
                    </a:lnTo>
                    <a:lnTo>
                      <a:pt x="71" y="230"/>
                    </a:lnTo>
                    <a:lnTo>
                      <a:pt x="84" y="296"/>
                    </a:lnTo>
                    <a:lnTo>
                      <a:pt x="98" y="371"/>
                    </a:lnTo>
                    <a:lnTo>
                      <a:pt x="109" y="451"/>
                    </a:lnTo>
                    <a:lnTo>
                      <a:pt x="119" y="540"/>
                    </a:lnTo>
                    <a:lnTo>
                      <a:pt x="125" y="634"/>
                    </a:lnTo>
                    <a:lnTo>
                      <a:pt x="102" y="637"/>
                    </a:lnTo>
                    <a:lnTo>
                      <a:pt x="98" y="578"/>
                    </a:lnTo>
                    <a:lnTo>
                      <a:pt x="92" y="517"/>
                    </a:lnTo>
                    <a:lnTo>
                      <a:pt x="84" y="453"/>
                    </a:lnTo>
                    <a:lnTo>
                      <a:pt x="75" y="392"/>
                    </a:lnTo>
                    <a:lnTo>
                      <a:pt x="65" y="330"/>
                    </a:lnTo>
                    <a:lnTo>
                      <a:pt x="56" y="273"/>
                    </a:lnTo>
                    <a:lnTo>
                      <a:pt x="46" y="217"/>
                    </a:lnTo>
                    <a:lnTo>
                      <a:pt x="35" y="165"/>
                    </a:lnTo>
                    <a:lnTo>
                      <a:pt x="27" y="119"/>
                    </a:lnTo>
                    <a:lnTo>
                      <a:pt x="17" y="79"/>
                    </a:lnTo>
                    <a:lnTo>
                      <a:pt x="10" y="46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Freeform 42"/>
              <p:cNvSpPr>
                <a:spLocks/>
              </p:cNvSpPr>
              <p:nvPr/>
            </p:nvSpPr>
            <p:spPr bwMode="auto">
              <a:xfrm>
                <a:off x="826538" y="5110264"/>
                <a:ext cx="238630" cy="1052372"/>
              </a:xfrm>
              <a:custGeom>
                <a:avLst/>
                <a:gdLst>
                  <a:gd name="T0" fmla="*/ 0 w 139"/>
                  <a:gd name="T1" fmla="*/ 0 h 613"/>
                  <a:gd name="T2" fmla="*/ 2 w 139"/>
                  <a:gd name="T3" fmla="*/ 4 h 613"/>
                  <a:gd name="T4" fmla="*/ 10 w 139"/>
                  <a:gd name="T5" fmla="*/ 16 h 613"/>
                  <a:gd name="T6" fmla="*/ 20 w 139"/>
                  <a:gd name="T7" fmla="*/ 35 h 613"/>
                  <a:gd name="T8" fmla="*/ 33 w 139"/>
                  <a:gd name="T9" fmla="*/ 64 h 613"/>
                  <a:gd name="T10" fmla="*/ 48 w 139"/>
                  <a:gd name="T11" fmla="*/ 98 h 613"/>
                  <a:gd name="T12" fmla="*/ 64 w 139"/>
                  <a:gd name="T13" fmla="*/ 140 h 613"/>
                  <a:gd name="T14" fmla="*/ 79 w 139"/>
                  <a:gd name="T15" fmla="*/ 188 h 613"/>
                  <a:gd name="T16" fmla="*/ 96 w 139"/>
                  <a:gd name="T17" fmla="*/ 244 h 613"/>
                  <a:gd name="T18" fmla="*/ 110 w 139"/>
                  <a:gd name="T19" fmla="*/ 305 h 613"/>
                  <a:gd name="T20" fmla="*/ 121 w 139"/>
                  <a:gd name="T21" fmla="*/ 373 h 613"/>
                  <a:gd name="T22" fmla="*/ 131 w 139"/>
                  <a:gd name="T23" fmla="*/ 446 h 613"/>
                  <a:gd name="T24" fmla="*/ 137 w 139"/>
                  <a:gd name="T25" fmla="*/ 524 h 613"/>
                  <a:gd name="T26" fmla="*/ 139 w 139"/>
                  <a:gd name="T27" fmla="*/ 609 h 613"/>
                  <a:gd name="T28" fmla="*/ 104 w 139"/>
                  <a:gd name="T29" fmla="*/ 613 h 613"/>
                  <a:gd name="T30" fmla="*/ 102 w 139"/>
                  <a:gd name="T31" fmla="*/ 555 h 613"/>
                  <a:gd name="T32" fmla="*/ 98 w 139"/>
                  <a:gd name="T33" fmla="*/ 495 h 613"/>
                  <a:gd name="T34" fmla="*/ 91 w 139"/>
                  <a:gd name="T35" fmla="*/ 436 h 613"/>
                  <a:gd name="T36" fmla="*/ 83 w 139"/>
                  <a:gd name="T37" fmla="*/ 376 h 613"/>
                  <a:gd name="T38" fmla="*/ 73 w 139"/>
                  <a:gd name="T39" fmla="*/ 317 h 613"/>
                  <a:gd name="T40" fmla="*/ 62 w 139"/>
                  <a:gd name="T41" fmla="*/ 261 h 613"/>
                  <a:gd name="T42" fmla="*/ 52 w 139"/>
                  <a:gd name="T43" fmla="*/ 208 h 613"/>
                  <a:gd name="T44" fmla="*/ 41 w 139"/>
                  <a:gd name="T45" fmla="*/ 158 h 613"/>
                  <a:gd name="T46" fmla="*/ 31 w 139"/>
                  <a:gd name="T47" fmla="*/ 113 h 613"/>
                  <a:gd name="T48" fmla="*/ 22 w 139"/>
                  <a:gd name="T49" fmla="*/ 75 h 613"/>
                  <a:gd name="T50" fmla="*/ 12 w 139"/>
                  <a:gd name="T51" fmla="*/ 44 h 613"/>
                  <a:gd name="T52" fmla="*/ 6 w 139"/>
                  <a:gd name="T53" fmla="*/ 19 h 613"/>
                  <a:gd name="T54" fmla="*/ 2 w 139"/>
                  <a:gd name="T55" fmla="*/ 4 h 613"/>
                  <a:gd name="T56" fmla="*/ 0 w 139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9" h="613">
                    <a:moveTo>
                      <a:pt x="0" y="0"/>
                    </a:moveTo>
                    <a:lnTo>
                      <a:pt x="2" y="4"/>
                    </a:lnTo>
                    <a:lnTo>
                      <a:pt x="10" y="16"/>
                    </a:lnTo>
                    <a:lnTo>
                      <a:pt x="20" y="35"/>
                    </a:lnTo>
                    <a:lnTo>
                      <a:pt x="33" y="64"/>
                    </a:lnTo>
                    <a:lnTo>
                      <a:pt x="48" y="98"/>
                    </a:lnTo>
                    <a:lnTo>
                      <a:pt x="64" y="140"/>
                    </a:lnTo>
                    <a:lnTo>
                      <a:pt x="79" y="188"/>
                    </a:lnTo>
                    <a:lnTo>
                      <a:pt x="96" y="244"/>
                    </a:lnTo>
                    <a:lnTo>
                      <a:pt x="110" y="305"/>
                    </a:lnTo>
                    <a:lnTo>
                      <a:pt x="121" y="373"/>
                    </a:lnTo>
                    <a:lnTo>
                      <a:pt x="131" y="446"/>
                    </a:lnTo>
                    <a:lnTo>
                      <a:pt x="137" y="524"/>
                    </a:lnTo>
                    <a:lnTo>
                      <a:pt x="139" y="609"/>
                    </a:lnTo>
                    <a:lnTo>
                      <a:pt x="104" y="613"/>
                    </a:lnTo>
                    <a:lnTo>
                      <a:pt x="102" y="555"/>
                    </a:lnTo>
                    <a:lnTo>
                      <a:pt x="98" y="495"/>
                    </a:lnTo>
                    <a:lnTo>
                      <a:pt x="91" y="436"/>
                    </a:lnTo>
                    <a:lnTo>
                      <a:pt x="83" y="376"/>
                    </a:lnTo>
                    <a:lnTo>
                      <a:pt x="73" y="317"/>
                    </a:lnTo>
                    <a:lnTo>
                      <a:pt x="62" y="261"/>
                    </a:lnTo>
                    <a:lnTo>
                      <a:pt x="52" y="208"/>
                    </a:lnTo>
                    <a:lnTo>
                      <a:pt x="41" y="158"/>
                    </a:lnTo>
                    <a:lnTo>
                      <a:pt x="31" y="113"/>
                    </a:lnTo>
                    <a:lnTo>
                      <a:pt x="22" y="75"/>
                    </a:lnTo>
                    <a:lnTo>
                      <a:pt x="12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Freeform 43"/>
              <p:cNvSpPr>
                <a:spLocks/>
              </p:cNvSpPr>
              <p:nvPr/>
            </p:nvSpPr>
            <p:spPr bwMode="auto">
              <a:xfrm>
                <a:off x="309793" y="5184084"/>
                <a:ext cx="369104" cy="978552"/>
              </a:xfrm>
              <a:custGeom>
                <a:avLst/>
                <a:gdLst>
                  <a:gd name="T0" fmla="*/ 0 w 215"/>
                  <a:gd name="T1" fmla="*/ 0 h 570"/>
                  <a:gd name="T2" fmla="*/ 2 w 215"/>
                  <a:gd name="T3" fmla="*/ 4 h 570"/>
                  <a:gd name="T4" fmla="*/ 11 w 215"/>
                  <a:gd name="T5" fmla="*/ 14 h 570"/>
                  <a:gd name="T6" fmla="*/ 23 w 215"/>
                  <a:gd name="T7" fmla="*/ 31 h 570"/>
                  <a:gd name="T8" fmla="*/ 40 w 215"/>
                  <a:gd name="T9" fmla="*/ 56 h 570"/>
                  <a:gd name="T10" fmla="*/ 59 w 215"/>
                  <a:gd name="T11" fmla="*/ 89 h 570"/>
                  <a:gd name="T12" fmla="*/ 83 w 215"/>
                  <a:gd name="T13" fmla="*/ 129 h 570"/>
                  <a:gd name="T14" fmla="*/ 106 w 215"/>
                  <a:gd name="T15" fmla="*/ 177 h 570"/>
                  <a:gd name="T16" fmla="*/ 129 w 215"/>
                  <a:gd name="T17" fmla="*/ 235 h 570"/>
                  <a:gd name="T18" fmla="*/ 154 w 215"/>
                  <a:gd name="T19" fmla="*/ 300 h 570"/>
                  <a:gd name="T20" fmla="*/ 175 w 215"/>
                  <a:gd name="T21" fmla="*/ 373 h 570"/>
                  <a:gd name="T22" fmla="*/ 196 w 215"/>
                  <a:gd name="T23" fmla="*/ 455 h 570"/>
                  <a:gd name="T24" fmla="*/ 215 w 215"/>
                  <a:gd name="T25" fmla="*/ 547 h 570"/>
                  <a:gd name="T26" fmla="*/ 190 w 215"/>
                  <a:gd name="T27" fmla="*/ 570 h 570"/>
                  <a:gd name="T28" fmla="*/ 179 w 215"/>
                  <a:gd name="T29" fmla="*/ 513 h 570"/>
                  <a:gd name="T30" fmla="*/ 165 w 215"/>
                  <a:gd name="T31" fmla="*/ 455 h 570"/>
                  <a:gd name="T32" fmla="*/ 148 w 215"/>
                  <a:gd name="T33" fmla="*/ 398 h 570"/>
                  <a:gd name="T34" fmla="*/ 131 w 215"/>
                  <a:gd name="T35" fmla="*/ 340 h 570"/>
                  <a:gd name="T36" fmla="*/ 113 w 215"/>
                  <a:gd name="T37" fmla="*/ 286 h 570"/>
                  <a:gd name="T38" fmla="*/ 96 w 215"/>
                  <a:gd name="T39" fmla="*/ 235 h 570"/>
                  <a:gd name="T40" fmla="*/ 77 w 215"/>
                  <a:gd name="T41" fmla="*/ 185 h 570"/>
                  <a:gd name="T42" fmla="*/ 59 w 215"/>
                  <a:gd name="T43" fmla="*/ 140 h 570"/>
                  <a:gd name="T44" fmla="*/ 44 w 215"/>
                  <a:gd name="T45" fmla="*/ 100 h 570"/>
                  <a:gd name="T46" fmla="*/ 29 w 215"/>
                  <a:gd name="T47" fmla="*/ 66 h 570"/>
                  <a:gd name="T48" fmla="*/ 17 w 215"/>
                  <a:gd name="T49" fmla="*/ 39 h 570"/>
                  <a:gd name="T50" fmla="*/ 8 w 215"/>
                  <a:gd name="T51" fmla="*/ 18 h 570"/>
                  <a:gd name="T52" fmla="*/ 2 w 215"/>
                  <a:gd name="T53" fmla="*/ 4 h 570"/>
                  <a:gd name="T54" fmla="*/ 0 w 215"/>
                  <a:gd name="T55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70">
                    <a:moveTo>
                      <a:pt x="0" y="0"/>
                    </a:moveTo>
                    <a:lnTo>
                      <a:pt x="2" y="4"/>
                    </a:lnTo>
                    <a:lnTo>
                      <a:pt x="11" y="14"/>
                    </a:lnTo>
                    <a:lnTo>
                      <a:pt x="23" y="31"/>
                    </a:lnTo>
                    <a:lnTo>
                      <a:pt x="40" y="56"/>
                    </a:lnTo>
                    <a:lnTo>
                      <a:pt x="59" y="89"/>
                    </a:lnTo>
                    <a:lnTo>
                      <a:pt x="83" y="129"/>
                    </a:lnTo>
                    <a:lnTo>
                      <a:pt x="106" y="177"/>
                    </a:lnTo>
                    <a:lnTo>
                      <a:pt x="129" y="235"/>
                    </a:lnTo>
                    <a:lnTo>
                      <a:pt x="154" y="300"/>
                    </a:lnTo>
                    <a:lnTo>
                      <a:pt x="175" y="373"/>
                    </a:lnTo>
                    <a:lnTo>
                      <a:pt x="196" y="455"/>
                    </a:lnTo>
                    <a:lnTo>
                      <a:pt x="215" y="547"/>
                    </a:lnTo>
                    <a:lnTo>
                      <a:pt x="190" y="570"/>
                    </a:lnTo>
                    <a:lnTo>
                      <a:pt x="179" y="513"/>
                    </a:lnTo>
                    <a:lnTo>
                      <a:pt x="165" y="455"/>
                    </a:lnTo>
                    <a:lnTo>
                      <a:pt x="148" y="398"/>
                    </a:lnTo>
                    <a:lnTo>
                      <a:pt x="131" y="340"/>
                    </a:lnTo>
                    <a:lnTo>
                      <a:pt x="113" y="286"/>
                    </a:lnTo>
                    <a:lnTo>
                      <a:pt x="96" y="235"/>
                    </a:lnTo>
                    <a:lnTo>
                      <a:pt x="77" y="185"/>
                    </a:lnTo>
                    <a:lnTo>
                      <a:pt x="59" y="140"/>
                    </a:lnTo>
                    <a:lnTo>
                      <a:pt x="44" y="100"/>
                    </a:lnTo>
                    <a:lnTo>
                      <a:pt x="29" y="66"/>
                    </a:lnTo>
                    <a:lnTo>
                      <a:pt x="17" y="39"/>
                    </a:lnTo>
                    <a:lnTo>
                      <a:pt x="8" y="1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Freeform 44"/>
              <p:cNvSpPr>
                <a:spLocks/>
              </p:cNvSpPr>
              <p:nvPr/>
            </p:nvSpPr>
            <p:spPr bwMode="auto">
              <a:xfrm>
                <a:off x="213655" y="5187517"/>
                <a:ext cx="375971" cy="975119"/>
              </a:xfrm>
              <a:custGeom>
                <a:avLst/>
                <a:gdLst>
                  <a:gd name="T0" fmla="*/ 0 w 219"/>
                  <a:gd name="T1" fmla="*/ 0 h 568"/>
                  <a:gd name="T2" fmla="*/ 4 w 219"/>
                  <a:gd name="T3" fmla="*/ 2 h 568"/>
                  <a:gd name="T4" fmla="*/ 12 w 219"/>
                  <a:gd name="T5" fmla="*/ 13 h 568"/>
                  <a:gd name="T6" fmla="*/ 25 w 219"/>
                  <a:gd name="T7" fmla="*/ 31 h 568"/>
                  <a:gd name="T8" fmla="*/ 42 w 219"/>
                  <a:gd name="T9" fmla="*/ 56 h 568"/>
                  <a:gd name="T10" fmla="*/ 62 w 219"/>
                  <a:gd name="T11" fmla="*/ 88 h 568"/>
                  <a:gd name="T12" fmla="*/ 85 w 219"/>
                  <a:gd name="T13" fmla="*/ 127 h 568"/>
                  <a:gd name="T14" fmla="*/ 108 w 219"/>
                  <a:gd name="T15" fmla="*/ 177 h 568"/>
                  <a:gd name="T16" fmla="*/ 133 w 219"/>
                  <a:gd name="T17" fmla="*/ 232 h 568"/>
                  <a:gd name="T18" fmla="*/ 156 w 219"/>
                  <a:gd name="T19" fmla="*/ 297 h 568"/>
                  <a:gd name="T20" fmla="*/ 179 w 219"/>
                  <a:gd name="T21" fmla="*/ 370 h 568"/>
                  <a:gd name="T22" fmla="*/ 200 w 219"/>
                  <a:gd name="T23" fmla="*/ 453 h 568"/>
                  <a:gd name="T24" fmla="*/ 219 w 219"/>
                  <a:gd name="T25" fmla="*/ 545 h 568"/>
                  <a:gd name="T26" fmla="*/ 196 w 219"/>
                  <a:gd name="T27" fmla="*/ 568 h 568"/>
                  <a:gd name="T28" fmla="*/ 183 w 219"/>
                  <a:gd name="T29" fmla="*/ 511 h 568"/>
                  <a:gd name="T30" fmla="*/ 169 w 219"/>
                  <a:gd name="T31" fmla="*/ 453 h 568"/>
                  <a:gd name="T32" fmla="*/ 152 w 219"/>
                  <a:gd name="T33" fmla="*/ 395 h 568"/>
                  <a:gd name="T34" fmla="*/ 135 w 219"/>
                  <a:gd name="T35" fmla="*/ 340 h 568"/>
                  <a:gd name="T36" fmla="*/ 117 w 219"/>
                  <a:gd name="T37" fmla="*/ 284 h 568"/>
                  <a:gd name="T38" fmla="*/ 98 w 219"/>
                  <a:gd name="T39" fmla="*/ 232 h 568"/>
                  <a:gd name="T40" fmla="*/ 79 w 219"/>
                  <a:gd name="T41" fmla="*/ 184 h 568"/>
                  <a:gd name="T42" fmla="*/ 62 w 219"/>
                  <a:gd name="T43" fmla="*/ 140 h 568"/>
                  <a:gd name="T44" fmla="*/ 44 w 219"/>
                  <a:gd name="T45" fmla="*/ 100 h 568"/>
                  <a:gd name="T46" fmla="*/ 31 w 219"/>
                  <a:gd name="T47" fmla="*/ 65 h 568"/>
                  <a:gd name="T48" fmla="*/ 18 w 219"/>
                  <a:gd name="T49" fmla="*/ 38 h 568"/>
                  <a:gd name="T50" fmla="*/ 10 w 219"/>
                  <a:gd name="T51" fmla="*/ 17 h 568"/>
                  <a:gd name="T52" fmla="*/ 2 w 219"/>
                  <a:gd name="T53" fmla="*/ 4 h 568"/>
                  <a:gd name="T54" fmla="*/ 0 w 219"/>
                  <a:gd name="T5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9" h="568">
                    <a:moveTo>
                      <a:pt x="0" y="0"/>
                    </a:moveTo>
                    <a:lnTo>
                      <a:pt x="4" y="2"/>
                    </a:lnTo>
                    <a:lnTo>
                      <a:pt x="12" y="13"/>
                    </a:lnTo>
                    <a:lnTo>
                      <a:pt x="25" y="31"/>
                    </a:lnTo>
                    <a:lnTo>
                      <a:pt x="42" y="56"/>
                    </a:lnTo>
                    <a:lnTo>
                      <a:pt x="62" y="88"/>
                    </a:lnTo>
                    <a:lnTo>
                      <a:pt x="85" y="127"/>
                    </a:lnTo>
                    <a:lnTo>
                      <a:pt x="108" y="177"/>
                    </a:lnTo>
                    <a:lnTo>
                      <a:pt x="133" y="232"/>
                    </a:lnTo>
                    <a:lnTo>
                      <a:pt x="156" y="297"/>
                    </a:lnTo>
                    <a:lnTo>
                      <a:pt x="179" y="370"/>
                    </a:lnTo>
                    <a:lnTo>
                      <a:pt x="200" y="453"/>
                    </a:lnTo>
                    <a:lnTo>
                      <a:pt x="219" y="545"/>
                    </a:lnTo>
                    <a:lnTo>
                      <a:pt x="196" y="568"/>
                    </a:lnTo>
                    <a:lnTo>
                      <a:pt x="183" y="511"/>
                    </a:lnTo>
                    <a:lnTo>
                      <a:pt x="169" y="453"/>
                    </a:lnTo>
                    <a:lnTo>
                      <a:pt x="152" y="395"/>
                    </a:lnTo>
                    <a:lnTo>
                      <a:pt x="135" y="340"/>
                    </a:lnTo>
                    <a:lnTo>
                      <a:pt x="117" y="284"/>
                    </a:lnTo>
                    <a:lnTo>
                      <a:pt x="98" y="232"/>
                    </a:lnTo>
                    <a:lnTo>
                      <a:pt x="79" y="184"/>
                    </a:lnTo>
                    <a:lnTo>
                      <a:pt x="62" y="140"/>
                    </a:lnTo>
                    <a:lnTo>
                      <a:pt x="44" y="100"/>
                    </a:lnTo>
                    <a:lnTo>
                      <a:pt x="31" y="65"/>
                    </a:lnTo>
                    <a:lnTo>
                      <a:pt x="18" y="38"/>
                    </a:lnTo>
                    <a:lnTo>
                      <a:pt x="10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Freeform 62"/>
              <p:cNvSpPr>
                <a:spLocks/>
              </p:cNvSpPr>
              <p:nvPr/>
            </p:nvSpPr>
            <p:spPr bwMode="auto">
              <a:xfrm>
                <a:off x="177604" y="5396962"/>
                <a:ext cx="297000" cy="765674"/>
              </a:xfrm>
              <a:custGeom>
                <a:avLst/>
                <a:gdLst>
                  <a:gd name="T0" fmla="*/ 0 w 173"/>
                  <a:gd name="T1" fmla="*/ 0 h 446"/>
                  <a:gd name="T2" fmla="*/ 4 w 173"/>
                  <a:gd name="T3" fmla="*/ 4 h 446"/>
                  <a:gd name="T4" fmla="*/ 14 w 173"/>
                  <a:gd name="T5" fmla="*/ 16 h 446"/>
                  <a:gd name="T6" fmla="*/ 27 w 173"/>
                  <a:gd name="T7" fmla="*/ 35 h 446"/>
                  <a:gd name="T8" fmla="*/ 44 w 173"/>
                  <a:gd name="T9" fmla="*/ 64 h 446"/>
                  <a:gd name="T10" fmla="*/ 65 w 173"/>
                  <a:gd name="T11" fmla="*/ 100 h 446"/>
                  <a:gd name="T12" fmla="*/ 88 w 173"/>
                  <a:gd name="T13" fmla="*/ 146 h 446"/>
                  <a:gd name="T14" fmla="*/ 111 w 173"/>
                  <a:gd name="T15" fmla="*/ 202 h 446"/>
                  <a:gd name="T16" fmla="*/ 135 w 173"/>
                  <a:gd name="T17" fmla="*/ 267 h 446"/>
                  <a:gd name="T18" fmla="*/ 156 w 173"/>
                  <a:gd name="T19" fmla="*/ 342 h 446"/>
                  <a:gd name="T20" fmla="*/ 173 w 173"/>
                  <a:gd name="T21" fmla="*/ 427 h 446"/>
                  <a:gd name="T22" fmla="*/ 156 w 173"/>
                  <a:gd name="T23" fmla="*/ 446 h 446"/>
                  <a:gd name="T24" fmla="*/ 144 w 173"/>
                  <a:gd name="T25" fmla="*/ 394 h 446"/>
                  <a:gd name="T26" fmla="*/ 129 w 173"/>
                  <a:gd name="T27" fmla="*/ 340 h 446"/>
                  <a:gd name="T28" fmla="*/ 113 w 173"/>
                  <a:gd name="T29" fmla="*/ 288 h 446"/>
                  <a:gd name="T30" fmla="*/ 96 w 173"/>
                  <a:gd name="T31" fmla="*/ 238 h 446"/>
                  <a:gd name="T32" fmla="*/ 79 w 173"/>
                  <a:gd name="T33" fmla="*/ 190 h 446"/>
                  <a:gd name="T34" fmla="*/ 62 w 173"/>
                  <a:gd name="T35" fmla="*/ 144 h 446"/>
                  <a:gd name="T36" fmla="*/ 46 w 173"/>
                  <a:gd name="T37" fmla="*/ 104 h 446"/>
                  <a:gd name="T38" fmla="*/ 31 w 173"/>
                  <a:gd name="T39" fmla="*/ 69 h 446"/>
                  <a:gd name="T40" fmla="*/ 19 w 173"/>
                  <a:gd name="T41" fmla="*/ 41 h 446"/>
                  <a:gd name="T42" fmla="*/ 10 w 173"/>
                  <a:gd name="T43" fmla="*/ 20 h 446"/>
                  <a:gd name="T44" fmla="*/ 2 w 173"/>
                  <a:gd name="T45" fmla="*/ 6 h 446"/>
                  <a:gd name="T46" fmla="*/ 0 w 173"/>
                  <a:gd name="T47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3" h="446">
                    <a:moveTo>
                      <a:pt x="0" y="0"/>
                    </a:moveTo>
                    <a:lnTo>
                      <a:pt x="4" y="4"/>
                    </a:lnTo>
                    <a:lnTo>
                      <a:pt x="14" y="16"/>
                    </a:lnTo>
                    <a:lnTo>
                      <a:pt x="27" y="35"/>
                    </a:lnTo>
                    <a:lnTo>
                      <a:pt x="44" y="64"/>
                    </a:lnTo>
                    <a:lnTo>
                      <a:pt x="65" y="100"/>
                    </a:lnTo>
                    <a:lnTo>
                      <a:pt x="88" y="146"/>
                    </a:lnTo>
                    <a:lnTo>
                      <a:pt x="111" y="202"/>
                    </a:lnTo>
                    <a:lnTo>
                      <a:pt x="135" y="267"/>
                    </a:lnTo>
                    <a:lnTo>
                      <a:pt x="156" y="342"/>
                    </a:lnTo>
                    <a:lnTo>
                      <a:pt x="173" y="427"/>
                    </a:lnTo>
                    <a:lnTo>
                      <a:pt x="156" y="446"/>
                    </a:lnTo>
                    <a:lnTo>
                      <a:pt x="144" y="394"/>
                    </a:lnTo>
                    <a:lnTo>
                      <a:pt x="129" y="340"/>
                    </a:lnTo>
                    <a:lnTo>
                      <a:pt x="113" y="288"/>
                    </a:lnTo>
                    <a:lnTo>
                      <a:pt x="96" y="238"/>
                    </a:lnTo>
                    <a:lnTo>
                      <a:pt x="79" y="190"/>
                    </a:lnTo>
                    <a:lnTo>
                      <a:pt x="62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19" y="41"/>
                    </a:lnTo>
                    <a:lnTo>
                      <a:pt x="10" y="2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Freeform 63"/>
              <p:cNvSpPr>
                <a:spLocks/>
              </p:cNvSpPr>
              <p:nvPr/>
            </p:nvSpPr>
            <p:spPr bwMode="auto">
              <a:xfrm>
                <a:off x="84899" y="5398679"/>
                <a:ext cx="303867" cy="763957"/>
              </a:xfrm>
              <a:custGeom>
                <a:avLst/>
                <a:gdLst>
                  <a:gd name="T0" fmla="*/ 0 w 177"/>
                  <a:gd name="T1" fmla="*/ 0 h 445"/>
                  <a:gd name="T2" fmla="*/ 4 w 177"/>
                  <a:gd name="T3" fmla="*/ 4 h 445"/>
                  <a:gd name="T4" fmla="*/ 14 w 177"/>
                  <a:gd name="T5" fmla="*/ 15 h 445"/>
                  <a:gd name="T6" fmla="*/ 27 w 177"/>
                  <a:gd name="T7" fmla="*/ 35 h 445"/>
                  <a:gd name="T8" fmla="*/ 46 w 177"/>
                  <a:gd name="T9" fmla="*/ 63 h 445"/>
                  <a:gd name="T10" fmla="*/ 66 w 177"/>
                  <a:gd name="T11" fmla="*/ 100 h 445"/>
                  <a:gd name="T12" fmla="*/ 89 w 177"/>
                  <a:gd name="T13" fmla="*/ 146 h 445"/>
                  <a:gd name="T14" fmla="*/ 112 w 177"/>
                  <a:gd name="T15" fmla="*/ 202 h 445"/>
                  <a:gd name="T16" fmla="*/ 135 w 177"/>
                  <a:gd name="T17" fmla="*/ 267 h 445"/>
                  <a:gd name="T18" fmla="*/ 158 w 177"/>
                  <a:gd name="T19" fmla="*/ 342 h 445"/>
                  <a:gd name="T20" fmla="*/ 177 w 177"/>
                  <a:gd name="T21" fmla="*/ 426 h 445"/>
                  <a:gd name="T22" fmla="*/ 158 w 177"/>
                  <a:gd name="T23" fmla="*/ 445 h 445"/>
                  <a:gd name="T24" fmla="*/ 146 w 177"/>
                  <a:gd name="T25" fmla="*/ 392 h 445"/>
                  <a:gd name="T26" fmla="*/ 131 w 177"/>
                  <a:gd name="T27" fmla="*/ 340 h 445"/>
                  <a:gd name="T28" fmla="*/ 116 w 177"/>
                  <a:gd name="T29" fmla="*/ 288 h 445"/>
                  <a:gd name="T30" fmla="*/ 98 w 177"/>
                  <a:gd name="T31" fmla="*/ 236 h 445"/>
                  <a:gd name="T32" fmla="*/ 81 w 177"/>
                  <a:gd name="T33" fmla="*/ 188 h 445"/>
                  <a:gd name="T34" fmla="*/ 64 w 177"/>
                  <a:gd name="T35" fmla="*/ 144 h 445"/>
                  <a:gd name="T36" fmla="*/ 46 w 177"/>
                  <a:gd name="T37" fmla="*/ 104 h 445"/>
                  <a:gd name="T38" fmla="*/ 31 w 177"/>
                  <a:gd name="T39" fmla="*/ 69 h 445"/>
                  <a:gd name="T40" fmla="*/ 20 w 177"/>
                  <a:gd name="T41" fmla="*/ 40 h 445"/>
                  <a:gd name="T42" fmla="*/ 10 w 177"/>
                  <a:gd name="T43" fmla="*/ 19 h 445"/>
                  <a:gd name="T44" fmla="*/ 2 w 177"/>
                  <a:gd name="T45" fmla="*/ 6 h 445"/>
                  <a:gd name="T46" fmla="*/ 0 w 177"/>
                  <a:gd name="T4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7" h="445">
                    <a:moveTo>
                      <a:pt x="0" y="0"/>
                    </a:moveTo>
                    <a:lnTo>
                      <a:pt x="4" y="4"/>
                    </a:lnTo>
                    <a:lnTo>
                      <a:pt x="14" y="15"/>
                    </a:lnTo>
                    <a:lnTo>
                      <a:pt x="27" y="35"/>
                    </a:lnTo>
                    <a:lnTo>
                      <a:pt x="46" y="63"/>
                    </a:lnTo>
                    <a:lnTo>
                      <a:pt x="66" y="100"/>
                    </a:lnTo>
                    <a:lnTo>
                      <a:pt x="89" y="146"/>
                    </a:lnTo>
                    <a:lnTo>
                      <a:pt x="112" y="202"/>
                    </a:lnTo>
                    <a:lnTo>
                      <a:pt x="135" y="267"/>
                    </a:lnTo>
                    <a:lnTo>
                      <a:pt x="158" y="342"/>
                    </a:lnTo>
                    <a:lnTo>
                      <a:pt x="177" y="426"/>
                    </a:lnTo>
                    <a:lnTo>
                      <a:pt x="158" y="445"/>
                    </a:lnTo>
                    <a:lnTo>
                      <a:pt x="146" y="392"/>
                    </a:lnTo>
                    <a:lnTo>
                      <a:pt x="131" y="340"/>
                    </a:lnTo>
                    <a:lnTo>
                      <a:pt x="116" y="288"/>
                    </a:lnTo>
                    <a:lnTo>
                      <a:pt x="98" y="236"/>
                    </a:lnTo>
                    <a:lnTo>
                      <a:pt x="81" y="188"/>
                    </a:lnTo>
                    <a:lnTo>
                      <a:pt x="64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20" y="40"/>
                    </a:lnTo>
                    <a:lnTo>
                      <a:pt x="10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Freeform 64"/>
              <p:cNvSpPr>
                <a:spLocks/>
              </p:cNvSpPr>
              <p:nvPr/>
            </p:nvSpPr>
            <p:spPr bwMode="auto">
              <a:xfrm>
                <a:off x="-152014" y="5256187"/>
                <a:ext cx="389705" cy="906449"/>
              </a:xfrm>
              <a:custGeom>
                <a:avLst/>
                <a:gdLst>
                  <a:gd name="T0" fmla="*/ 0 w 227"/>
                  <a:gd name="T1" fmla="*/ 0 h 528"/>
                  <a:gd name="T2" fmla="*/ 4 w 227"/>
                  <a:gd name="T3" fmla="*/ 2 h 528"/>
                  <a:gd name="T4" fmla="*/ 15 w 227"/>
                  <a:gd name="T5" fmla="*/ 13 h 528"/>
                  <a:gd name="T6" fmla="*/ 31 w 227"/>
                  <a:gd name="T7" fmla="*/ 32 h 528"/>
                  <a:gd name="T8" fmla="*/ 50 w 227"/>
                  <a:gd name="T9" fmla="*/ 57 h 528"/>
                  <a:gd name="T10" fmla="*/ 75 w 227"/>
                  <a:gd name="T11" fmla="*/ 92 h 528"/>
                  <a:gd name="T12" fmla="*/ 100 w 227"/>
                  <a:gd name="T13" fmla="*/ 136 h 528"/>
                  <a:gd name="T14" fmla="*/ 127 w 227"/>
                  <a:gd name="T15" fmla="*/ 190 h 528"/>
                  <a:gd name="T16" fmla="*/ 156 w 227"/>
                  <a:gd name="T17" fmla="*/ 251 h 528"/>
                  <a:gd name="T18" fmla="*/ 181 w 227"/>
                  <a:gd name="T19" fmla="*/ 324 h 528"/>
                  <a:gd name="T20" fmla="*/ 206 w 227"/>
                  <a:gd name="T21" fmla="*/ 407 h 528"/>
                  <a:gd name="T22" fmla="*/ 227 w 227"/>
                  <a:gd name="T23" fmla="*/ 501 h 528"/>
                  <a:gd name="T24" fmla="*/ 204 w 227"/>
                  <a:gd name="T25" fmla="*/ 528 h 528"/>
                  <a:gd name="T26" fmla="*/ 188 w 227"/>
                  <a:gd name="T27" fmla="*/ 468 h 528"/>
                  <a:gd name="T28" fmla="*/ 173 w 227"/>
                  <a:gd name="T29" fmla="*/ 410 h 528"/>
                  <a:gd name="T30" fmla="*/ 154 w 227"/>
                  <a:gd name="T31" fmla="*/ 353 h 528"/>
                  <a:gd name="T32" fmla="*/ 134 w 227"/>
                  <a:gd name="T33" fmla="*/ 295 h 528"/>
                  <a:gd name="T34" fmla="*/ 113 w 227"/>
                  <a:gd name="T35" fmla="*/ 243 h 528"/>
                  <a:gd name="T36" fmla="*/ 92 w 227"/>
                  <a:gd name="T37" fmla="*/ 192 h 528"/>
                  <a:gd name="T38" fmla="*/ 71 w 227"/>
                  <a:gd name="T39" fmla="*/ 146 h 528"/>
                  <a:gd name="T40" fmla="*/ 54 w 227"/>
                  <a:gd name="T41" fmla="*/ 105 h 528"/>
                  <a:gd name="T42" fmla="*/ 37 w 227"/>
                  <a:gd name="T43" fmla="*/ 69 h 528"/>
                  <a:gd name="T44" fmla="*/ 21 w 227"/>
                  <a:gd name="T45" fmla="*/ 40 h 528"/>
                  <a:gd name="T46" fmla="*/ 10 w 227"/>
                  <a:gd name="T47" fmla="*/ 17 h 528"/>
                  <a:gd name="T48" fmla="*/ 4 w 227"/>
                  <a:gd name="T49" fmla="*/ 4 h 528"/>
                  <a:gd name="T50" fmla="*/ 0 w 227"/>
                  <a:gd name="T51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528">
                    <a:moveTo>
                      <a:pt x="0" y="0"/>
                    </a:moveTo>
                    <a:lnTo>
                      <a:pt x="4" y="2"/>
                    </a:lnTo>
                    <a:lnTo>
                      <a:pt x="15" y="13"/>
                    </a:lnTo>
                    <a:lnTo>
                      <a:pt x="31" y="32"/>
                    </a:lnTo>
                    <a:lnTo>
                      <a:pt x="50" y="57"/>
                    </a:lnTo>
                    <a:lnTo>
                      <a:pt x="75" y="92"/>
                    </a:lnTo>
                    <a:lnTo>
                      <a:pt x="100" y="136"/>
                    </a:lnTo>
                    <a:lnTo>
                      <a:pt x="127" y="190"/>
                    </a:lnTo>
                    <a:lnTo>
                      <a:pt x="156" y="251"/>
                    </a:lnTo>
                    <a:lnTo>
                      <a:pt x="181" y="324"/>
                    </a:lnTo>
                    <a:lnTo>
                      <a:pt x="206" y="407"/>
                    </a:lnTo>
                    <a:lnTo>
                      <a:pt x="227" y="501"/>
                    </a:lnTo>
                    <a:lnTo>
                      <a:pt x="204" y="528"/>
                    </a:lnTo>
                    <a:lnTo>
                      <a:pt x="188" y="468"/>
                    </a:lnTo>
                    <a:lnTo>
                      <a:pt x="173" y="410"/>
                    </a:lnTo>
                    <a:lnTo>
                      <a:pt x="154" y="353"/>
                    </a:lnTo>
                    <a:lnTo>
                      <a:pt x="134" y="295"/>
                    </a:lnTo>
                    <a:lnTo>
                      <a:pt x="113" y="243"/>
                    </a:lnTo>
                    <a:lnTo>
                      <a:pt x="92" y="192"/>
                    </a:lnTo>
                    <a:lnTo>
                      <a:pt x="71" y="146"/>
                    </a:lnTo>
                    <a:lnTo>
                      <a:pt x="54" y="105"/>
                    </a:lnTo>
                    <a:lnTo>
                      <a:pt x="37" y="69"/>
                    </a:lnTo>
                    <a:lnTo>
                      <a:pt x="21" y="40"/>
                    </a:lnTo>
                    <a:lnTo>
                      <a:pt x="10" y="1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Freeform 65"/>
              <p:cNvSpPr>
                <a:spLocks/>
              </p:cNvSpPr>
              <p:nvPr/>
            </p:nvSpPr>
            <p:spPr bwMode="auto">
              <a:xfrm>
                <a:off x="3468628" y="5058761"/>
                <a:ext cx="300433" cy="1103875"/>
              </a:xfrm>
              <a:custGeom>
                <a:avLst/>
                <a:gdLst>
                  <a:gd name="T0" fmla="*/ 175 w 175"/>
                  <a:gd name="T1" fmla="*/ 0 h 643"/>
                  <a:gd name="T2" fmla="*/ 173 w 175"/>
                  <a:gd name="T3" fmla="*/ 6 h 643"/>
                  <a:gd name="T4" fmla="*/ 167 w 175"/>
                  <a:gd name="T5" fmla="*/ 21 h 643"/>
                  <a:gd name="T6" fmla="*/ 159 w 175"/>
                  <a:gd name="T7" fmla="*/ 46 h 643"/>
                  <a:gd name="T8" fmla="*/ 148 w 175"/>
                  <a:gd name="T9" fmla="*/ 79 h 643"/>
                  <a:gd name="T10" fmla="*/ 136 w 175"/>
                  <a:gd name="T11" fmla="*/ 119 h 643"/>
                  <a:gd name="T12" fmla="*/ 123 w 175"/>
                  <a:gd name="T13" fmla="*/ 165 h 643"/>
                  <a:gd name="T14" fmla="*/ 109 w 175"/>
                  <a:gd name="T15" fmla="*/ 217 h 643"/>
                  <a:gd name="T16" fmla="*/ 96 w 175"/>
                  <a:gd name="T17" fmla="*/ 273 h 643"/>
                  <a:gd name="T18" fmla="*/ 82 w 175"/>
                  <a:gd name="T19" fmla="*/ 332 h 643"/>
                  <a:gd name="T20" fmla="*/ 71 w 175"/>
                  <a:gd name="T21" fmla="*/ 394 h 643"/>
                  <a:gd name="T22" fmla="*/ 59 w 175"/>
                  <a:gd name="T23" fmla="*/ 457 h 643"/>
                  <a:gd name="T24" fmla="*/ 50 w 175"/>
                  <a:gd name="T25" fmla="*/ 521 h 643"/>
                  <a:gd name="T26" fmla="*/ 44 w 175"/>
                  <a:gd name="T27" fmla="*/ 582 h 643"/>
                  <a:gd name="T28" fmla="*/ 40 w 175"/>
                  <a:gd name="T29" fmla="*/ 643 h 643"/>
                  <a:gd name="T30" fmla="*/ 0 w 175"/>
                  <a:gd name="T31" fmla="*/ 636 h 643"/>
                  <a:gd name="T32" fmla="*/ 4 w 175"/>
                  <a:gd name="T33" fmla="*/ 547 h 643"/>
                  <a:gd name="T34" fmla="*/ 11 w 175"/>
                  <a:gd name="T35" fmla="*/ 465 h 643"/>
                  <a:gd name="T36" fmla="*/ 23 w 175"/>
                  <a:gd name="T37" fmla="*/ 388 h 643"/>
                  <a:gd name="T38" fmla="*/ 40 w 175"/>
                  <a:gd name="T39" fmla="*/ 317 h 643"/>
                  <a:gd name="T40" fmla="*/ 57 w 175"/>
                  <a:gd name="T41" fmla="*/ 254 h 643"/>
                  <a:gd name="T42" fmla="*/ 77 w 175"/>
                  <a:gd name="T43" fmla="*/ 196 h 643"/>
                  <a:gd name="T44" fmla="*/ 98 w 175"/>
                  <a:gd name="T45" fmla="*/ 146 h 643"/>
                  <a:gd name="T46" fmla="*/ 117 w 175"/>
                  <a:gd name="T47" fmla="*/ 102 h 643"/>
                  <a:gd name="T48" fmla="*/ 134 w 175"/>
                  <a:gd name="T49" fmla="*/ 66 h 643"/>
                  <a:gd name="T50" fmla="*/ 150 w 175"/>
                  <a:gd name="T51" fmla="*/ 39 h 643"/>
                  <a:gd name="T52" fmla="*/ 163 w 175"/>
                  <a:gd name="T53" fmla="*/ 18 h 643"/>
                  <a:gd name="T54" fmla="*/ 171 w 175"/>
                  <a:gd name="T55" fmla="*/ 4 h 643"/>
                  <a:gd name="T56" fmla="*/ 175 w 175"/>
                  <a:gd name="T5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5" h="643">
                    <a:moveTo>
                      <a:pt x="175" y="0"/>
                    </a:moveTo>
                    <a:lnTo>
                      <a:pt x="173" y="6"/>
                    </a:lnTo>
                    <a:lnTo>
                      <a:pt x="167" y="21"/>
                    </a:lnTo>
                    <a:lnTo>
                      <a:pt x="159" y="46"/>
                    </a:lnTo>
                    <a:lnTo>
                      <a:pt x="148" y="79"/>
                    </a:lnTo>
                    <a:lnTo>
                      <a:pt x="136" y="119"/>
                    </a:lnTo>
                    <a:lnTo>
                      <a:pt x="123" y="165"/>
                    </a:lnTo>
                    <a:lnTo>
                      <a:pt x="109" y="217"/>
                    </a:lnTo>
                    <a:lnTo>
                      <a:pt x="96" y="273"/>
                    </a:lnTo>
                    <a:lnTo>
                      <a:pt x="82" y="332"/>
                    </a:lnTo>
                    <a:lnTo>
                      <a:pt x="71" y="394"/>
                    </a:lnTo>
                    <a:lnTo>
                      <a:pt x="59" y="457"/>
                    </a:lnTo>
                    <a:lnTo>
                      <a:pt x="50" y="521"/>
                    </a:lnTo>
                    <a:lnTo>
                      <a:pt x="44" y="582"/>
                    </a:lnTo>
                    <a:lnTo>
                      <a:pt x="40" y="643"/>
                    </a:lnTo>
                    <a:lnTo>
                      <a:pt x="0" y="636"/>
                    </a:lnTo>
                    <a:lnTo>
                      <a:pt x="4" y="547"/>
                    </a:lnTo>
                    <a:lnTo>
                      <a:pt x="11" y="465"/>
                    </a:lnTo>
                    <a:lnTo>
                      <a:pt x="23" y="388"/>
                    </a:lnTo>
                    <a:lnTo>
                      <a:pt x="40" y="317"/>
                    </a:lnTo>
                    <a:lnTo>
                      <a:pt x="57" y="254"/>
                    </a:lnTo>
                    <a:lnTo>
                      <a:pt x="77" y="196"/>
                    </a:lnTo>
                    <a:lnTo>
                      <a:pt x="98" y="146"/>
                    </a:lnTo>
                    <a:lnTo>
                      <a:pt x="117" y="102"/>
                    </a:lnTo>
                    <a:lnTo>
                      <a:pt x="134" y="66"/>
                    </a:lnTo>
                    <a:lnTo>
                      <a:pt x="150" y="39"/>
                    </a:lnTo>
                    <a:lnTo>
                      <a:pt x="163" y="18"/>
                    </a:lnTo>
                    <a:lnTo>
                      <a:pt x="171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Freeform 66"/>
              <p:cNvSpPr>
                <a:spLocks/>
              </p:cNvSpPr>
              <p:nvPr/>
            </p:nvSpPr>
            <p:spPr bwMode="auto">
              <a:xfrm>
                <a:off x="3748460" y="5302540"/>
                <a:ext cx="250647" cy="860096"/>
              </a:xfrm>
              <a:custGeom>
                <a:avLst/>
                <a:gdLst>
                  <a:gd name="T0" fmla="*/ 146 w 146"/>
                  <a:gd name="T1" fmla="*/ 0 h 501"/>
                  <a:gd name="T2" fmla="*/ 144 w 146"/>
                  <a:gd name="T3" fmla="*/ 6 h 501"/>
                  <a:gd name="T4" fmla="*/ 138 w 146"/>
                  <a:gd name="T5" fmla="*/ 20 h 501"/>
                  <a:gd name="T6" fmla="*/ 131 w 146"/>
                  <a:gd name="T7" fmla="*/ 43 h 501"/>
                  <a:gd name="T8" fmla="*/ 121 w 146"/>
                  <a:gd name="T9" fmla="*/ 71 h 501"/>
                  <a:gd name="T10" fmla="*/ 111 w 146"/>
                  <a:gd name="T11" fmla="*/ 108 h 501"/>
                  <a:gd name="T12" fmla="*/ 98 w 146"/>
                  <a:gd name="T13" fmla="*/ 148 h 501"/>
                  <a:gd name="T14" fmla="*/ 87 w 146"/>
                  <a:gd name="T15" fmla="*/ 194 h 501"/>
                  <a:gd name="T16" fmla="*/ 75 w 146"/>
                  <a:gd name="T17" fmla="*/ 242 h 501"/>
                  <a:gd name="T18" fmla="*/ 62 w 146"/>
                  <a:gd name="T19" fmla="*/ 294 h 501"/>
                  <a:gd name="T20" fmla="*/ 52 w 146"/>
                  <a:gd name="T21" fmla="*/ 346 h 501"/>
                  <a:gd name="T22" fmla="*/ 42 w 146"/>
                  <a:gd name="T23" fmla="*/ 398 h 501"/>
                  <a:gd name="T24" fmla="*/ 37 w 146"/>
                  <a:gd name="T25" fmla="*/ 451 h 501"/>
                  <a:gd name="T26" fmla="*/ 33 w 146"/>
                  <a:gd name="T27" fmla="*/ 501 h 501"/>
                  <a:gd name="T28" fmla="*/ 0 w 146"/>
                  <a:gd name="T29" fmla="*/ 498 h 501"/>
                  <a:gd name="T30" fmla="*/ 4 w 146"/>
                  <a:gd name="T31" fmla="*/ 421 h 501"/>
                  <a:gd name="T32" fmla="*/ 14 w 146"/>
                  <a:gd name="T33" fmla="*/ 352 h 501"/>
                  <a:gd name="T34" fmla="*/ 27 w 146"/>
                  <a:gd name="T35" fmla="*/ 288 h 501"/>
                  <a:gd name="T36" fmla="*/ 42 w 146"/>
                  <a:gd name="T37" fmla="*/ 231 h 501"/>
                  <a:gd name="T38" fmla="*/ 58 w 146"/>
                  <a:gd name="T39" fmla="*/ 177 h 501"/>
                  <a:gd name="T40" fmla="*/ 75 w 146"/>
                  <a:gd name="T41" fmla="*/ 133 h 501"/>
                  <a:gd name="T42" fmla="*/ 92 w 146"/>
                  <a:gd name="T43" fmla="*/ 93 h 501"/>
                  <a:gd name="T44" fmla="*/ 110 w 146"/>
                  <a:gd name="T45" fmla="*/ 60 h 501"/>
                  <a:gd name="T46" fmla="*/ 123 w 146"/>
                  <a:gd name="T47" fmla="*/ 35 h 501"/>
                  <a:gd name="T48" fmla="*/ 135 w 146"/>
                  <a:gd name="T49" fmla="*/ 16 h 501"/>
                  <a:gd name="T50" fmla="*/ 142 w 146"/>
                  <a:gd name="T51" fmla="*/ 4 h 501"/>
                  <a:gd name="T52" fmla="*/ 146 w 146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6" h="501">
                    <a:moveTo>
                      <a:pt x="146" y="0"/>
                    </a:moveTo>
                    <a:lnTo>
                      <a:pt x="144" y="6"/>
                    </a:lnTo>
                    <a:lnTo>
                      <a:pt x="138" y="20"/>
                    </a:lnTo>
                    <a:lnTo>
                      <a:pt x="131" y="43"/>
                    </a:lnTo>
                    <a:lnTo>
                      <a:pt x="121" y="71"/>
                    </a:lnTo>
                    <a:lnTo>
                      <a:pt x="111" y="108"/>
                    </a:lnTo>
                    <a:lnTo>
                      <a:pt x="98" y="148"/>
                    </a:lnTo>
                    <a:lnTo>
                      <a:pt x="87" y="194"/>
                    </a:lnTo>
                    <a:lnTo>
                      <a:pt x="75" y="242"/>
                    </a:lnTo>
                    <a:lnTo>
                      <a:pt x="62" y="294"/>
                    </a:lnTo>
                    <a:lnTo>
                      <a:pt x="52" y="346"/>
                    </a:lnTo>
                    <a:lnTo>
                      <a:pt x="42" y="398"/>
                    </a:lnTo>
                    <a:lnTo>
                      <a:pt x="37" y="451"/>
                    </a:lnTo>
                    <a:lnTo>
                      <a:pt x="33" y="501"/>
                    </a:lnTo>
                    <a:lnTo>
                      <a:pt x="0" y="498"/>
                    </a:lnTo>
                    <a:lnTo>
                      <a:pt x="4" y="421"/>
                    </a:lnTo>
                    <a:lnTo>
                      <a:pt x="14" y="352"/>
                    </a:lnTo>
                    <a:lnTo>
                      <a:pt x="27" y="288"/>
                    </a:lnTo>
                    <a:lnTo>
                      <a:pt x="42" y="231"/>
                    </a:lnTo>
                    <a:lnTo>
                      <a:pt x="58" y="177"/>
                    </a:lnTo>
                    <a:lnTo>
                      <a:pt x="75" y="133"/>
                    </a:lnTo>
                    <a:lnTo>
                      <a:pt x="92" y="93"/>
                    </a:lnTo>
                    <a:lnTo>
                      <a:pt x="110" y="60"/>
                    </a:lnTo>
                    <a:lnTo>
                      <a:pt x="123" y="35"/>
                    </a:lnTo>
                    <a:lnTo>
                      <a:pt x="135" y="16"/>
                    </a:lnTo>
                    <a:lnTo>
                      <a:pt x="142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Freeform 67"/>
              <p:cNvSpPr>
                <a:spLocks/>
              </p:cNvSpPr>
              <p:nvPr/>
            </p:nvSpPr>
            <p:spPr bwMode="auto">
              <a:xfrm>
                <a:off x="3848032" y="5041593"/>
                <a:ext cx="262665" cy="1121043"/>
              </a:xfrm>
              <a:custGeom>
                <a:avLst/>
                <a:gdLst>
                  <a:gd name="T0" fmla="*/ 153 w 153"/>
                  <a:gd name="T1" fmla="*/ 0 h 653"/>
                  <a:gd name="T2" fmla="*/ 153 w 153"/>
                  <a:gd name="T3" fmla="*/ 6 h 653"/>
                  <a:gd name="T4" fmla="*/ 148 w 153"/>
                  <a:gd name="T5" fmla="*/ 21 h 653"/>
                  <a:gd name="T6" fmla="*/ 142 w 153"/>
                  <a:gd name="T7" fmla="*/ 46 h 653"/>
                  <a:gd name="T8" fmla="*/ 132 w 153"/>
                  <a:gd name="T9" fmla="*/ 81 h 653"/>
                  <a:gd name="T10" fmla="*/ 123 w 153"/>
                  <a:gd name="T11" fmla="*/ 121 h 653"/>
                  <a:gd name="T12" fmla="*/ 111 w 153"/>
                  <a:gd name="T13" fmla="*/ 169 h 653"/>
                  <a:gd name="T14" fmla="*/ 98 w 153"/>
                  <a:gd name="T15" fmla="*/ 221 h 653"/>
                  <a:gd name="T16" fmla="*/ 86 w 153"/>
                  <a:gd name="T17" fmla="*/ 279 h 653"/>
                  <a:gd name="T18" fmla="*/ 73 w 153"/>
                  <a:gd name="T19" fmla="*/ 338 h 653"/>
                  <a:gd name="T20" fmla="*/ 61 w 153"/>
                  <a:gd name="T21" fmla="*/ 402 h 653"/>
                  <a:gd name="T22" fmla="*/ 50 w 153"/>
                  <a:gd name="T23" fmla="*/ 465 h 653"/>
                  <a:gd name="T24" fmla="*/ 40 w 153"/>
                  <a:gd name="T25" fmla="*/ 530 h 653"/>
                  <a:gd name="T26" fmla="*/ 32 w 153"/>
                  <a:gd name="T27" fmla="*/ 592 h 653"/>
                  <a:gd name="T28" fmla="*/ 27 w 153"/>
                  <a:gd name="T29" fmla="*/ 653 h 653"/>
                  <a:gd name="T30" fmla="*/ 0 w 153"/>
                  <a:gd name="T31" fmla="*/ 649 h 653"/>
                  <a:gd name="T32" fmla="*/ 7 w 153"/>
                  <a:gd name="T33" fmla="*/ 559 h 653"/>
                  <a:gd name="T34" fmla="*/ 19 w 153"/>
                  <a:gd name="T35" fmla="*/ 474 h 653"/>
                  <a:gd name="T36" fmla="*/ 32 w 153"/>
                  <a:gd name="T37" fmla="*/ 396 h 653"/>
                  <a:gd name="T38" fmla="*/ 46 w 153"/>
                  <a:gd name="T39" fmla="*/ 325 h 653"/>
                  <a:gd name="T40" fmla="*/ 63 w 153"/>
                  <a:gd name="T41" fmla="*/ 259 h 653"/>
                  <a:gd name="T42" fmla="*/ 78 w 153"/>
                  <a:gd name="T43" fmla="*/ 200 h 653"/>
                  <a:gd name="T44" fmla="*/ 96 w 153"/>
                  <a:gd name="T45" fmla="*/ 148 h 653"/>
                  <a:gd name="T46" fmla="*/ 111 w 153"/>
                  <a:gd name="T47" fmla="*/ 104 h 653"/>
                  <a:gd name="T48" fmla="*/ 125 w 153"/>
                  <a:gd name="T49" fmla="*/ 68 h 653"/>
                  <a:gd name="T50" fmla="*/ 136 w 153"/>
                  <a:gd name="T51" fmla="*/ 39 h 653"/>
                  <a:gd name="T52" fmla="*/ 146 w 153"/>
                  <a:gd name="T53" fmla="*/ 18 h 653"/>
                  <a:gd name="T54" fmla="*/ 151 w 153"/>
                  <a:gd name="T55" fmla="*/ 4 h 653"/>
                  <a:gd name="T56" fmla="*/ 153 w 153"/>
                  <a:gd name="T5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3" h="653">
                    <a:moveTo>
                      <a:pt x="153" y="0"/>
                    </a:moveTo>
                    <a:lnTo>
                      <a:pt x="153" y="6"/>
                    </a:lnTo>
                    <a:lnTo>
                      <a:pt x="148" y="21"/>
                    </a:lnTo>
                    <a:lnTo>
                      <a:pt x="142" y="46"/>
                    </a:lnTo>
                    <a:lnTo>
                      <a:pt x="132" y="81"/>
                    </a:lnTo>
                    <a:lnTo>
                      <a:pt x="123" y="121"/>
                    </a:lnTo>
                    <a:lnTo>
                      <a:pt x="111" y="169"/>
                    </a:lnTo>
                    <a:lnTo>
                      <a:pt x="98" y="221"/>
                    </a:lnTo>
                    <a:lnTo>
                      <a:pt x="86" y="279"/>
                    </a:lnTo>
                    <a:lnTo>
                      <a:pt x="73" y="338"/>
                    </a:lnTo>
                    <a:lnTo>
                      <a:pt x="61" y="402"/>
                    </a:lnTo>
                    <a:lnTo>
                      <a:pt x="50" y="465"/>
                    </a:lnTo>
                    <a:lnTo>
                      <a:pt x="40" y="530"/>
                    </a:lnTo>
                    <a:lnTo>
                      <a:pt x="32" y="592"/>
                    </a:lnTo>
                    <a:lnTo>
                      <a:pt x="27" y="653"/>
                    </a:lnTo>
                    <a:lnTo>
                      <a:pt x="0" y="649"/>
                    </a:lnTo>
                    <a:lnTo>
                      <a:pt x="7" y="559"/>
                    </a:lnTo>
                    <a:lnTo>
                      <a:pt x="19" y="474"/>
                    </a:lnTo>
                    <a:lnTo>
                      <a:pt x="32" y="396"/>
                    </a:lnTo>
                    <a:lnTo>
                      <a:pt x="46" y="325"/>
                    </a:lnTo>
                    <a:lnTo>
                      <a:pt x="63" y="259"/>
                    </a:lnTo>
                    <a:lnTo>
                      <a:pt x="78" y="200"/>
                    </a:lnTo>
                    <a:lnTo>
                      <a:pt x="96" y="148"/>
                    </a:lnTo>
                    <a:lnTo>
                      <a:pt x="111" y="104"/>
                    </a:lnTo>
                    <a:lnTo>
                      <a:pt x="125" y="68"/>
                    </a:lnTo>
                    <a:lnTo>
                      <a:pt x="136" y="39"/>
                    </a:lnTo>
                    <a:lnTo>
                      <a:pt x="146" y="18"/>
                    </a:lnTo>
                    <a:lnTo>
                      <a:pt x="151" y="4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Freeform 68"/>
              <p:cNvSpPr>
                <a:spLocks/>
              </p:cNvSpPr>
              <p:nvPr/>
            </p:nvSpPr>
            <p:spPr bwMode="auto">
              <a:xfrm>
                <a:off x="3930437" y="5084512"/>
                <a:ext cx="276399" cy="1078124"/>
              </a:xfrm>
              <a:custGeom>
                <a:avLst/>
                <a:gdLst>
                  <a:gd name="T0" fmla="*/ 161 w 161"/>
                  <a:gd name="T1" fmla="*/ 0 h 628"/>
                  <a:gd name="T2" fmla="*/ 159 w 161"/>
                  <a:gd name="T3" fmla="*/ 6 h 628"/>
                  <a:gd name="T4" fmla="*/ 155 w 161"/>
                  <a:gd name="T5" fmla="*/ 21 h 628"/>
                  <a:gd name="T6" fmla="*/ 148 w 161"/>
                  <a:gd name="T7" fmla="*/ 44 h 628"/>
                  <a:gd name="T8" fmla="*/ 138 w 161"/>
                  <a:gd name="T9" fmla="*/ 77 h 628"/>
                  <a:gd name="T10" fmla="*/ 128 w 161"/>
                  <a:gd name="T11" fmla="*/ 117 h 628"/>
                  <a:gd name="T12" fmla="*/ 115 w 161"/>
                  <a:gd name="T13" fmla="*/ 161 h 628"/>
                  <a:gd name="T14" fmla="*/ 103 w 161"/>
                  <a:gd name="T15" fmla="*/ 213 h 628"/>
                  <a:gd name="T16" fmla="*/ 90 w 161"/>
                  <a:gd name="T17" fmla="*/ 267 h 628"/>
                  <a:gd name="T18" fmla="*/ 77 w 161"/>
                  <a:gd name="T19" fmla="*/ 324 h 628"/>
                  <a:gd name="T20" fmla="*/ 65 w 161"/>
                  <a:gd name="T21" fmla="*/ 386 h 628"/>
                  <a:gd name="T22" fmla="*/ 54 w 161"/>
                  <a:gd name="T23" fmla="*/ 447 h 628"/>
                  <a:gd name="T24" fmla="*/ 44 w 161"/>
                  <a:gd name="T25" fmla="*/ 509 h 628"/>
                  <a:gd name="T26" fmla="*/ 34 w 161"/>
                  <a:gd name="T27" fmla="*/ 568 h 628"/>
                  <a:gd name="T28" fmla="*/ 29 w 161"/>
                  <a:gd name="T29" fmla="*/ 628 h 628"/>
                  <a:gd name="T30" fmla="*/ 0 w 161"/>
                  <a:gd name="T31" fmla="*/ 622 h 628"/>
                  <a:gd name="T32" fmla="*/ 9 w 161"/>
                  <a:gd name="T33" fmla="*/ 530 h 628"/>
                  <a:gd name="T34" fmla="*/ 21 w 161"/>
                  <a:gd name="T35" fmla="*/ 441 h 628"/>
                  <a:gd name="T36" fmla="*/ 36 w 161"/>
                  <a:gd name="T37" fmla="*/ 361 h 628"/>
                  <a:gd name="T38" fmla="*/ 54 w 161"/>
                  <a:gd name="T39" fmla="*/ 288 h 628"/>
                  <a:gd name="T40" fmla="*/ 71 w 161"/>
                  <a:gd name="T41" fmla="*/ 223 h 628"/>
                  <a:gd name="T42" fmla="*/ 90 w 161"/>
                  <a:gd name="T43" fmla="*/ 165 h 628"/>
                  <a:gd name="T44" fmla="*/ 107 w 161"/>
                  <a:gd name="T45" fmla="*/ 115 h 628"/>
                  <a:gd name="T46" fmla="*/ 125 w 161"/>
                  <a:gd name="T47" fmla="*/ 75 h 628"/>
                  <a:gd name="T48" fmla="*/ 140 w 161"/>
                  <a:gd name="T49" fmla="*/ 42 h 628"/>
                  <a:gd name="T50" fmla="*/ 150 w 161"/>
                  <a:gd name="T51" fmla="*/ 19 h 628"/>
                  <a:gd name="T52" fmla="*/ 157 w 161"/>
                  <a:gd name="T53" fmla="*/ 4 h 628"/>
                  <a:gd name="T54" fmla="*/ 161 w 161"/>
                  <a:gd name="T5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628">
                    <a:moveTo>
                      <a:pt x="161" y="0"/>
                    </a:moveTo>
                    <a:lnTo>
                      <a:pt x="159" y="6"/>
                    </a:lnTo>
                    <a:lnTo>
                      <a:pt x="155" y="21"/>
                    </a:lnTo>
                    <a:lnTo>
                      <a:pt x="148" y="44"/>
                    </a:lnTo>
                    <a:lnTo>
                      <a:pt x="138" y="77"/>
                    </a:lnTo>
                    <a:lnTo>
                      <a:pt x="128" y="117"/>
                    </a:lnTo>
                    <a:lnTo>
                      <a:pt x="115" y="161"/>
                    </a:lnTo>
                    <a:lnTo>
                      <a:pt x="103" y="213"/>
                    </a:lnTo>
                    <a:lnTo>
                      <a:pt x="90" y="267"/>
                    </a:lnTo>
                    <a:lnTo>
                      <a:pt x="77" y="324"/>
                    </a:lnTo>
                    <a:lnTo>
                      <a:pt x="65" y="386"/>
                    </a:lnTo>
                    <a:lnTo>
                      <a:pt x="54" y="447"/>
                    </a:lnTo>
                    <a:lnTo>
                      <a:pt x="44" y="509"/>
                    </a:lnTo>
                    <a:lnTo>
                      <a:pt x="34" y="568"/>
                    </a:lnTo>
                    <a:lnTo>
                      <a:pt x="29" y="628"/>
                    </a:lnTo>
                    <a:lnTo>
                      <a:pt x="0" y="622"/>
                    </a:lnTo>
                    <a:lnTo>
                      <a:pt x="9" y="530"/>
                    </a:lnTo>
                    <a:lnTo>
                      <a:pt x="21" y="441"/>
                    </a:lnTo>
                    <a:lnTo>
                      <a:pt x="36" y="361"/>
                    </a:lnTo>
                    <a:lnTo>
                      <a:pt x="54" y="288"/>
                    </a:lnTo>
                    <a:lnTo>
                      <a:pt x="71" y="223"/>
                    </a:lnTo>
                    <a:lnTo>
                      <a:pt x="90" y="165"/>
                    </a:lnTo>
                    <a:lnTo>
                      <a:pt x="107" y="115"/>
                    </a:lnTo>
                    <a:lnTo>
                      <a:pt x="125" y="75"/>
                    </a:lnTo>
                    <a:lnTo>
                      <a:pt x="140" y="42"/>
                    </a:lnTo>
                    <a:lnTo>
                      <a:pt x="150" y="19"/>
                    </a:lnTo>
                    <a:lnTo>
                      <a:pt x="157" y="4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Freeform 69"/>
              <p:cNvSpPr>
                <a:spLocks/>
              </p:cNvSpPr>
              <p:nvPr/>
            </p:nvSpPr>
            <p:spPr bwMode="auto">
              <a:xfrm>
                <a:off x="6972532" y="5254471"/>
                <a:ext cx="554513" cy="908165"/>
              </a:xfrm>
              <a:custGeom>
                <a:avLst/>
                <a:gdLst>
                  <a:gd name="T0" fmla="*/ 323 w 323"/>
                  <a:gd name="T1" fmla="*/ 0 h 529"/>
                  <a:gd name="T2" fmla="*/ 319 w 323"/>
                  <a:gd name="T3" fmla="*/ 4 h 529"/>
                  <a:gd name="T4" fmla="*/ 312 w 323"/>
                  <a:gd name="T5" fmla="*/ 17 h 529"/>
                  <a:gd name="T6" fmla="*/ 296 w 323"/>
                  <a:gd name="T7" fmla="*/ 36 h 529"/>
                  <a:gd name="T8" fmla="*/ 279 w 323"/>
                  <a:gd name="T9" fmla="*/ 61 h 529"/>
                  <a:gd name="T10" fmla="*/ 258 w 323"/>
                  <a:gd name="T11" fmla="*/ 94 h 529"/>
                  <a:gd name="T12" fmla="*/ 233 w 323"/>
                  <a:gd name="T13" fmla="*/ 130 h 529"/>
                  <a:gd name="T14" fmla="*/ 208 w 323"/>
                  <a:gd name="T15" fmla="*/ 171 h 529"/>
                  <a:gd name="T16" fmla="*/ 181 w 323"/>
                  <a:gd name="T17" fmla="*/ 217 h 529"/>
                  <a:gd name="T18" fmla="*/ 154 w 323"/>
                  <a:gd name="T19" fmla="*/ 265 h 529"/>
                  <a:gd name="T20" fmla="*/ 127 w 323"/>
                  <a:gd name="T21" fmla="*/ 316 h 529"/>
                  <a:gd name="T22" fmla="*/ 102 w 323"/>
                  <a:gd name="T23" fmla="*/ 368 h 529"/>
                  <a:gd name="T24" fmla="*/ 79 w 323"/>
                  <a:gd name="T25" fmla="*/ 422 h 529"/>
                  <a:gd name="T26" fmla="*/ 58 w 323"/>
                  <a:gd name="T27" fmla="*/ 476 h 529"/>
                  <a:gd name="T28" fmla="*/ 41 w 323"/>
                  <a:gd name="T29" fmla="*/ 529 h 529"/>
                  <a:gd name="T30" fmla="*/ 0 w 323"/>
                  <a:gd name="T31" fmla="*/ 506 h 529"/>
                  <a:gd name="T32" fmla="*/ 23 w 323"/>
                  <a:gd name="T33" fmla="*/ 428 h 529"/>
                  <a:gd name="T34" fmla="*/ 50 w 323"/>
                  <a:gd name="T35" fmla="*/ 357 h 529"/>
                  <a:gd name="T36" fmla="*/ 81 w 323"/>
                  <a:gd name="T37" fmla="*/ 291 h 529"/>
                  <a:gd name="T38" fmla="*/ 114 w 323"/>
                  <a:gd name="T39" fmla="*/ 234 h 529"/>
                  <a:gd name="T40" fmla="*/ 146 w 323"/>
                  <a:gd name="T41" fmla="*/ 182 h 529"/>
                  <a:gd name="T42" fmla="*/ 179 w 323"/>
                  <a:gd name="T43" fmla="*/ 138 h 529"/>
                  <a:gd name="T44" fmla="*/ 212 w 323"/>
                  <a:gd name="T45" fmla="*/ 99 h 529"/>
                  <a:gd name="T46" fmla="*/ 240 w 323"/>
                  <a:gd name="T47" fmla="*/ 69 h 529"/>
                  <a:gd name="T48" fmla="*/ 267 w 323"/>
                  <a:gd name="T49" fmla="*/ 44 h 529"/>
                  <a:gd name="T50" fmla="*/ 290 w 323"/>
                  <a:gd name="T51" fmla="*/ 25 h 529"/>
                  <a:gd name="T52" fmla="*/ 308 w 323"/>
                  <a:gd name="T53" fmla="*/ 11 h 529"/>
                  <a:gd name="T54" fmla="*/ 319 w 323"/>
                  <a:gd name="T55" fmla="*/ 4 h 529"/>
                  <a:gd name="T56" fmla="*/ 323 w 323"/>
                  <a:gd name="T57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" h="529">
                    <a:moveTo>
                      <a:pt x="323" y="0"/>
                    </a:moveTo>
                    <a:lnTo>
                      <a:pt x="319" y="4"/>
                    </a:lnTo>
                    <a:lnTo>
                      <a:pt x="312" y="17"/>
                    </a:lnTo>
                    <a:lnTo>
                      <a:pt x="296" y="36"/>
                    </a:lnTo>
                    <a:lnTo>
                      <a:pt x="279" y="61"/>
                    </a:lnTo>
                    <a:lnTo>
                      <a:pt x="258" y="94"/>
                    </a:lnTo>
                    <a:lnTo>
                      <a:pt x="233" y="130"/>
                    </a:lnTo>
                    <a:lnTo>
                      <a:pt x="208" y="171"/>
                    </a:lnTo>
                    <a:lnTo>
                      <a:pt x="181" y="217"/>
                    </a:lnTo>
                    <a:lnTo>
                      <a:pt x="154" y="265"/>
                    </a:lnTo>
                    <a:lnTo>
                      <a:pt x="127" y="316"/>
                    </a:lnTo>
                    <a:lnTo>
                      <a:pt x="102" y="368"/>
                    </a:lnTo>
                    <a:lnTo>
                      <a:pt x="79" y="422"/>
                    </a:lnTo>
                    <a:lnTo>
                      <a:pt x="58" y="476"/>
                    </a:lnTo>
                    <a:lnTo>
                      <a:pt x="41" y="529"/>
                    </a:lnTo>
                    <a:lnTo>
                      <a:pt x="0" y="506"/>
                    </a:lnTo>
                    <a:lnTo>
                      <a:pt x="23" y="428"/>
                    </a:lnTo>
                    <a:lnTo>
                      <a:pt x="50" y="357"/>
                    </a:lnTo>
                    <a:lnTo>
                      <a:pt x="81" y="291"/>
                    </a:lnTo>
                    <a:lnTo>
                      <a:pt x="114" y="234"/>
                    </a:lnTo>
                    <a:lnTo>
                      <a:pt x="146" y="182"/>
                    </a:lnTo>
                    <a:lnTo>
                      <a:pt x="179" y="138"/>
                    </a:lnTo>
                    <a:lnTo>
                      <a:pt x="212" y="99"/>
                    </a:lnTo>
                    <a:lnTo>
                      <a:pt x="240" y="69"/>
                    </a:lnTo>
                    <a:lnTo>
                      <a:pt x="267" y="44"/>
                    </a:lnTo>
                    <a:lnTo>
                      <a:pt x="290" y="25"/>
                    </a:lnTo>
                    <a:lnTo>
                      <a:pt x="308" y="11"/>
                    </a:lnTo>
                    <a:lnTo>
                      <a:pt x="319" y="4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Freeform 70"/>
              <p:cNvSpPr>
                <a:spLocks/>
              </p:cNvSpPr>
              <p:nvPr/>
            </p:nvSpPr>
            <p:spPr bwMode="auto">
              <a:xfrm>
                <a:off x="4361342" y="5230437"/>
                <a:ext cx="490993" cy="932199"/>
              </a:xfrm>
              <a:custGeom>
                <a:avLst/>
                <a:gdLst>
                  <a:gd name="T0" fmla="*/ 286 w 286"/>
                  <a:gd name="T1" fmla="*/ 0 h 543"/>
                  <a:gd name="T2" fmla="*/ 285 w 286"/>
                  <a:gd name="T3" fmla="*/ 4 h 543"/>
                  <a:gd name="T4" fmla="*/ 277 w 286"/>
                  <a:gd name="T5" fmla="*/ 17 h 543"/>
                  <a:gd name="T6" fmla="*/ 263 w 286"/>
                  <a:gd name="T7" fmla="*/ 37 h 543"/>
                  <a:gd name="T8" fmla="*/ 248 w 286"/>
                  <a:gd name="T9" fmla="*/ 63 h 543"/>
                  <a:gd name="T10" fmla="*/ 229 w 286"/>
                  <a:gd name="T11" fmla="*/ 94 h 543"/>
                  <a:gd name="T12" fmla="*/ 208 w 286"/>
                  <a:gd name="T13" fmla="*/ 133 h 543"/>
                  <a:gd name="T14" fmla="*/ 185 w 286"/>
                  <a:gd name="T15" fmla="*/ 175 h 543"/>
                  <a:gd name="T16" fmla="*/ 160 w 286"/>
                  <a:gd name="T17" fmla="*/ 221 h 543"/>
                  <a:gd name="T18" fmla="*/ 135 w 286"/>
                  <a:gd name="T19" fmla="*/ 271 h 543"/>
                  <a:gd name="T20" fmla="*/ 110 w 286"/>
                  <a:gd name="T21" fmla="*/ 323 h 543"/>
                  <a:gd name="T22" fmla="*/ 87 w 286"/>
                  <a:gd name="T23" fmla="*/ 376 h 543"/>
                  <a:gd name="T24" fmla="*/ 66 w 286"/>
                  <a:gd name="T25" fmla="*/ 432 h 543"/>
                  <a:gd name="T26" fmla="*/ 44 w 286"/>
                  <a:gd name="T27" fmla="*/ 488 h 543"/>
                  <a:gd name="T28" fmla="*/ 29 w 286"/>
                  <a:gd name="T29" fmla="*/ 543 h 543"/>
                  <a:gd name="T30" fmla="*/ 0 w 286"/>
                  <a:gd name="T31" fmla="*/ 516 h 543"/>
                  <a:gd name="T32" fmla="*/ 25 w 286"/>
                  <a:gd name="T33" fmla="*/ 428 h 543"/>
                  <a:gd name="T34" fmla="*/ 54 w 286"/>
                  <a:gd name="T35" fmla="*/ 348 h 543"/>
                  <a:gd name="T36" fmla="*/ 87 w 286"/>
                  <a:gd name="T37" fmla="*/ 277 h 543"/>
                  <a:gd name="T38" fmla="*/ 117 w 286"/>
                  <a:gd name="T39" fmla="*/ 215 h 543"/>
                  <a:gd name="T40" fmla="*/ 150 w 286"/>
                  <a:gd name="T41" fmla="*/ 161 h 543"/>
                  <a:gd name="T42" fmla="*/ 181 w 286"/>
                  <a:gd name="T43" fmla="*/ 117 h 543"/>
                  <a:gd name="T44" fmla="*/ 208 w 286"/>
                  <a:gd name="T45" fmla="*/ 81 h 543"/>
                  <a:gd name="T46" fmla="*/ 235 w 286"/>
                  <a:gd name="T47" fmla="*/ 50 h 543"/>
                  <a:gd name="T48" fmla="*/ 256 w 286"/>
                  <a:gd name="T49" fmla="*/ 29 h 543"/>
                  <a:gd name="T50" fmla="*/ 273 w 286"/>
                  <a:gd name="T51" fmla="*/ 12 h 543"/>
                  <a:gd name="T52" fmla="*/ 283 w 286"/>
                  <a:gd name="T53" fmla="*/ 4 h 543"/>
                  <a:gd name="T54" fmla="*/ 286 w 286"/>
                  <a:gd name="T5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3">
                    <a:moveTo>
                      <a:pt x="286" y="0"/>
                    </a:moveTo>
                    <a:lnTo>
                      <a:pt x="285" y="4"/>
                    </a:lnTo>
                    <a:lnTo>
                      <a:pt x="277" y="17"/>
                    </a:lnTo>
                    <a:lnTo>
                      <a:pt x="263" y="37"/>
                    </a:lnTo>
                    <a:lnTo>
                      <a:pt x="248" y="63"/>
                    </a:lnTo>
                    <a:lnTo>
                      <a:pt x="229" y="94"/>
                    </a:lnTo>
                    <a:lnTo>
                      <a:pt x="208" y="133"/>
                    </a:lnTo>
                    <a:lnTo>
                      <a:pt x="185" y="175"/>
                    </a:lnTo>
                    <a:lnTo>
                      <a:pt x="160" y="221"/>
                    </a:lnTo>
                    <a:lnTo>
                      <a:pt x="135" y="271"/>
                    </a:lnTo>
                    <a:lnTo>
                      <a:pt x="110" y="323"/>
                    </a:lnTo>
                    <a:lnTo>
                      <a:pt x="87" y="376"/>
                    </a:lnTo>
                    <a:lnTo>
                      <a:pt x="66" y="432"/>
                    </a:lnTo>
                    <a:lnTo>
                      <a:pt x="44" y="488"/>
                    </a:lnTo>
                    <a:lnTo>
                      <a:pt x="29" y="543"/>
                    </a:lnTo>
                    <a:lnTo>
                      <a:pt x="0" y="516"/>
                    </a:lnTo>
                    <a:lnTo>
                      <a:pt x="25" y="428"/>
                    </a:lnTo>
                    <a:lnTo>
                      <a:pt x="54" y="348"/>
                    </a:lnTo>
                    <a:lnTo>
                      <a:pt x="87" y="277"/>
                    </a:lnTo>
                    <a:lnTo>
                      <a:pt x="117" y="215"/>
                    </a:lnTo>
                    <a:lnTo>
                      <a:pt x="150" y="161"/>
                    </a:lnTo>
                    <a:lnTo>
                      <a:pt x="181" y="117"/>
                    </a:lnTo>
                    <a:lnTo>
                      <a:pt x="208" y="81"/>
                    </a:lnTo>
                    <a:lnTo>
                      <a:pt x="235" y="50"/>
                    </a:lnTo>
                    <a:lnTo>
                      <a:pt x="256" y="29"/>
                    </a:lnTo>
                    <a:lnTo>
                      <a:pt x="273" y="12"/>
                    </a:lnTo>
                    <a:lnTo>
                      <a:pt x="283" y="4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Freeform 71"/>
              <p:cNvSpPr>
                <a:spLocks/>
              </p:cNvSpPr>
              <p:nvPr/>
            </p:nvSpPr>
            <p:spPr bwMode="auto">
              <a:xfrm>
                <a:off x="3573351" y="5197818"/>
                <a:ext cx="439490" cy="964818"/>
              </a:xfrm>
              <a:custGeom>
                <a:avLst/>
                <a:gdLst>
                  <a:gd name="T0" fmla="*/ 256 w 256"/>
                  <a:gd name="T1" fmla="*/ 0 h 562"/>
                  <a:gd name="T2" fmla="*/ 254 w 256"/>
                  <a:gd name="T3" fmla="*/ 4 h 562"/>
                  <a:gd name="T4" fmla="*/ 246 w 256"/>
                  <a:gd name="T5" fmla="*/ 17 h 562"/>
                  <a:gd name="T6" fmla="*/ 235 w 256"/>
                  <a:gd name="T7" fmla="*/ 38 h 562"/>
                  <a:gd name="T8" fmla="*/ 221 w 256"/>
                  <a:gd name="T9" fmla="*/ 65 h 562"/>
                  <a:gd name="T10" fmla="*/ 204 w 256"/>
                  <a:gd name="T11" fmla="*/ 99 h 562"/>
                  <a:gd name="T12" fmla="*/ 185 w 256"/>
                  <a:gd name="T13" fmla="*/ 138 h 562"/>
                  <a:gd name="T14" fmla="*/ 164 w 256"/>
                  <a:gd name="T15" fmla="*/ 182 h 562"/>
                  <a:gd name="T16" fmla="*/ 142 w 256"/>
                  <a:gd name="T17" fmla="*/ 230 h 562"/>
                  <a:gd name="T18" fmla="*/ 119 w 256"/>
                  <a:gd name="T19" fmla="*/ 282 h 562"/>
                  <a:gd name="T20" fmla="*/ 98 w 256"/>
                  <a:gd name="T21" fmla="*/ 336 h 562"/>
                  <a:gd name="T22" fmla="*/ 79 w 256"/>
                  <a:gd name="T23" fmla="*/ 391 h 562"/>
                  <a:gd name="T24" fmla="*/ 60 w 256"/>
                  <a:gd name="T25" fmla="*/ 449 h 562"/>
                  <a:gd name="T26" fmla="*/ 43 w 256"/>
                  <a:gd name="T27" fmla="*/ 506 h 562"/>
                  <a:gd name="T28" fmla="*/ 29 w 256"/>
                  <a:gd name="T29" fmla="*/ 562 h 562"/>
                  <a:gd name="T30" fmla="*/ 0 w 256"/>
                  <a:gd name="T31" fmla="*/ 539 h 562"/>
                  <a:gd name="T32" fmla="*/ 20 w 256"/>
                  <a:gd name="T33" fmla="*/ 447 h 562"/>
                  <a:gd name="T34" fmla="*/ 44 w 256"/>
                  <a:gd name="T35" fmla="*/ 364 h 562"/>
                  <a:gd name="T36" fmla="*/ 71 w 256"/>
                  <a:gd name="T37" fmla="*/ 291 h 562"/>
                  <a:gd name="T38" fmla="*/ 100 w 256"/>
                  <a:gd name="T39" fmla="*/ 228 h 562"/>
                  <a:gd name="T40" fmla="*/ 129 w 256"/>
                  <a:gd name="T41" fmla="*/ 172 h 562"/>
                  <a:gd name="T42" fmla="*/ 156 w 256"/>
                  <a:gd name="T43" fmla="*/ 124 h 562"/>
                  <a:gd name="T44" fmla="*/ 183 w 256"/>
                  <a:gd name="T45" fmla="*/ 86 h 562"/>
                  <a:gd name="T46" fmla="*/ 206 w 256"/>
                  <a:gd name="T47" fmla="*/ 53 h 562"/>
                  <a:gd name="T48" fmla="*/ 227 w 256"/>
                  <a:gd name="T49" fmla="*/ 30 h 562"/>
                  <a:gd name="T50" fmla="*/ 242 w 256"/>
                  <a:gd name="T51" fmla="*/ 13 h 562"/>
                  <a:gd name="T52" fmla="*/ 252 w 256"/>
                  <a:gd name="T53" fmla="*/ 4 h 562"/>
                  <a:gd name="T54" fmla="*/ 256 w 256"/>
                  <a:gd name="T5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562">
                    <a:moveTo>
                      <a:pt x="256" y="0"/>
                    </a:moveTo>
                    <a:lnTo>
                      <a:pt x="254" y="4"/>
                    </a:lnTo>
                    <a:lnTo>
                      <a:pt x="246" y="17"/>
                    </a:lnTo>
                    <a:lnTo>
                      <a:pt x="235" y="38"/>
                    </a:lnTo>
                    <a:lnTo>
                      <a:pt x="221" y="65"/>
                    </a:lnTo>
                    <a:lnTo>
                      <a:pt x="204" y="99"/>
                    </a:lnTo>
                    <a:lnTo>
                      <a:pt x="185" y="138"/>
                    </a:lnTo>
                    <a:lnTo>
                      <a:pt x="164" y="182"/>
                    </a:lnTo>
                    <a:lnTo>
                      <a:pt x="142" y="230"/>
                    </a:lnTo>
                    <a:lnTo>
                      <a:pt x="119" y="282"/>
                    </a:lnTo>
                    <a:lnTo>
                      <a:pt x="98" y="336"/>
                    </a:lnTo>
                    <a:lnTo>
                      <a:pt x="79" y="391"/>
                    </a:lnTo>
                    <a:lnTo>
                      <a:pt x="60" y="449"/>
                    </a:lnTo>
                    <a:lnTo>
                      <a:pt x="43" y="506"/>
                    </a:lnTo>
                    <a:lnTo>
                      <a:pt x="29" y="562"/>
                    </a:lnTo>
                    <a:lnTo>
                      <a:pt x="0" y="539"/>
                    </a:lnTo>
                    <a:lnTo>
                      <a:pt x="20" y="447"/>
                    </a:lnTo>
                    <a:lnTo>
                      <a:pt x="44" y="364"/>
                    </a:lnTo>
                    <a:lnTo>
                      <a:pt x="71" y="291"/>
                    </a:lnTo>
                    <a:lnTo>
                      <a:pt x="100" y="228"/>
                    </a:lnTo>
                    <a:lnTo>
                      <a:pt x="129" y="172"/>
                    </a:lnTo>
                    <a:lnTo>
                      <a:pt x="156" y="124"/>
                    </a:lnTo>
                    <a:lnTo>
                      <a:pt x="183" y="86"/>
                    </a:lnTo>
                    <a:lnTo>
                      <a:pt x="206" y="53"/>
                    </a:lnTo>
                    <a:lnTo>
                      <a:pt x="227" y="30"/>
                    </a:lnTo>
                    <a:lnTo>
                      <a:pt x="242" y="13"/>
                    </a:lnTo>
                    <a:lnTo>
                      <a:pt x="252" y="4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Freeform 72"/>
              <p:cNvSpPr>
                <a:spLocks/>
              </p:cNvSpPr>
              <p:nvPr/>
            </p:nvSpPr>
            <p:spPr bwMode="auto">
              <a:xfrm>
                <a:off x="3484079" y="5194384"/>
                <a:ext cx="436057" cy="968252"/>
              </a:xfrm>
              <a:custGeom>
                <a:avLst/>
                <a:gdLst>
                  <a:gd name="T0" fmla="*/ 254 w 254"/>
                  <a:gd name="T1" fmla="*/ 0 h 564"/>
                  <a:gd name="T2" fmla="*/ 250 w 254"/>
                  <a:gd name="T3" fmla="*/ 4 h 564"/>
                  <a:gd name="T4" fmla="*/ 244 w 254"/>
                  <a:gd name="T5" fmla="*/ 17 h 564"/>
                  <a:gd name="T6" fmla="*/ 233 w 254"/>
                  <a:gd name="T7" fmla="*/ 38 h 564"/>
                  <a:gd name="T8" fmla="*/ 219 w 254"/>
                  <a:gd name="T9" fmla="*/ 65 h 564"/>
                  <a:gd name="T10" fmla="*/ 202 w 254"/>
                  <a:gd name="T11" fmla="*/ 100 h 564"/>
                  <a:gd name="T12" fmla="*/ 183 w 254"/>
                  <a:gd name="T13" fmla="*/ 138 h 564"/>
                  <a:gd name="T14" fmla="*/ 162 w 254"/>
                  <a:gd name="T15" fmla="*/ 182 h 564"/>
                  <a:gd name="T16" fmla="*/ 141 w 254"/>
                  <a:gd name="T17" fmla="*/ 230 h 564"/>
                  <a:gd name="T18" fmla="*/ 120 w 254"/>
                  <a:gd name="T19" fmla="*/ 282 h 564"/>
                  <a:gd name="T20" fmla="*/ 98 w 254"/>
                  <a:gd name="T21" fmla="*/ 336 h 564"/>
                  <a:gd name="T22" fmla="*/ 77 w 254"/>
                  <a:gd name="T23" fmla="*/ 394 h 564"/>
                  <a:gd name="T24" fmla="*/ 60 w 254"/>
                  <a:gd name="T25" fmla="*/ 449 h 564"/>
                  <a:gd name="T26" fmla="*/ 43 w 254"/>
                  <a:gd name="T27" fmla="*/ 509 h 564"/>
                  <a:gd name="T28" fmla="*/ 29 w 254"/>
                  <a:gd name="T29" fmla="*/ 564 h 564"/>
                  <a:gd name="T30" fmla="*/ 0 w 254"/>
                  <a:gd name="T31" fmla="*/ 541 h 564"/>
                  <a:gd name="T32" fmla="*/ 20 w 254"/>
                  <a:gd name="T33" fmla="*/ 449 h 564"/>
                  <a:gd name="T34" fmla="*/ 45 w 254"/>
                  <a:gd name="T35" fmla="*/ 367 h 564"/>
                  <a:gd name="T36" fmla="*/ 72 w 254"/>
                  <a:gd name="T37" fmla="*/ 294 h 564"/>
                  <a:gd name="T38" fmla="*/ 98 w 254"/>
                  <a:gd name="T39" fmla="*/ 230 h 564"/>
                  <a:gd name="T40" fmla="*/ 127 w 254"/>
                  <a:gd name="T41" fmla="*/ 175 h 564"/>
                  <a:gd name="T42" fmla="*/ 154 w 254"/>
                  <a:gd name="T43" fmla="*/ 127 h 564"/>
                  <a:gd name="T44" fmla="*/ 181 w 254"/>
                  <a:gd name="T45" fmla="*/ 86 h 564"/>
                  <a:gd name="T46" fmla="*/ 204 w 254"/>
                  <a:gd name="T47" fmla="*/ 54 h 564"/>
                  <a:gd name="T48" fmla="*/ 225 w 254"/>
                  <a:gd name="T49" fmla="*/ 31 h 564"/>
                  <a:gd name="T50" fmla="*/ 241 w 254"/>
                  <a:gd name="T51" fmla="*/ 14 h 564"/>
                  <a:gd name="T52" fmla="*/ 250 w 254"/>
                  <a:gd name="T53" fmla="*/ 4 h 564"/>
                  <a:gd name="T54" fmla="*/ 254 w 254"/>
                  <a:gd name="T55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564">
                    <a:moveTo>
                      <a:pt x="254" y="0"/>
                    </a:moveTo>
                    <a:lnTo>
                      <a:pt x="250" y="4"/>
                    </a:lnTo>
                    <a:lnTo>
                      <a:pt x="244" y="17"/>
                    </a:lnTo>
                    <a:lnTo>
                      <a:pt x="233" y="38"/>
                    </a:lnTo>
                    <a:lnTo>
                      <a:pt x="219" y="65"/>
                    </a:lnTo>
                    <a:lnTo>
                      <a:pt x="202" y="100"/>
                    </a:lnTo>
                    <a:lnTo>
                      <a:pt x="183" y="138"/>
                    </a:lnTo>
                    <a:lnTo>
                      <a:pt x="162" y="182"/>
                    </a:lnTo>
                    <a:lnTo>
                      <a:pt x="141" y="230"/>
                    </a:lnTo>
                    <a:lnTo>
                      <a:pt x="120" y="282"/>
                    </a:lnTo>
                    <a:lnTo>
                      <a:pt x="98" y="336"/>
                    </a:lnTo>
                    <a:lnTo>
                      <a:pt x="77" y="394"/>
                    </a:lnTo>
                    <a:lnTo>
                      <a:pt x="60" y="449"/>
                    </a:lnTo>
                    <a:lnTo>
                      <a:pt x="43" y="509"/>
                    </a:lnTo>
                    <a:lnTo>
                      <a:pt x="29" y="564"/>
                    </a:lnTo>
                    <a:lnTo>
                      <a:pt x="0" y="541"/>
                    </a:lnTo>
                    <a:lnTo>
                      <a:pt x="20" y="449"/>
                    </a:lnTo>
                    <a:lnTo>
                      <a:pt x="45" y="367"/>
                    </a:lnTo>
                    <a:lnTo>
                      <a:pt x="72" y="294"/>
                    </a:lnTo>
                    <a:lnTo>
                      <a:pt x="98" y="230"/>
                    </a:lnTo>
                    <a:lnTo>
                      <a:pt x="127" y="175"/>
                    </a:lnTo>
                    <a:lnTo>
                      <a:pt x="154" y="127"/>
                    </a:lnTo>
                    <a:lnTo>
                      <a:pt x="181" y="86"/>
                    </a:lnTo>
                    <a:lnTo>
                      <a:pt x="204" y="54"/>
                    </a:lnTo>
                    <a:lnTo>
                      <a:pt x="225" y="31"/>
                    </a:lnTo>
                    <a:lnTo>
                      <a:pt x="241" y="14"/>
                    </a:lnTo>
                    <a:lnTo>
                      <a:pt x="250" y="4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1" name="Freeform 73"/>
              <p:cNvSpPr>
                <a:spLocks/>
              </p:cNvSpPr>
              <p:nvPr/>
            </p:nvSpPr>
            <p:spPr bwMode="auto">
              <a:xfrm>
                <a:off x="3956187" y="5414129"/>
                <a:ext cx="362236" cy="748507"/>
              </a:xfrm>
              <a:custGeom>
                <a:avLst/>
                <a:gdLst>
                  <a:gd name="T0" fmla="*/ 211 w 211"/>
                  <a:gd name="T1" fmla="*/ 0 h 436"/>
                  <a:gd name="T2" fmla="*/ 209 w 211"/>
                  <a:gd name="T3" fmla="*/ 6 h 436"/>
                  <a:gd name="T4" fmla="*/ 202 w 211"/>
                  <a:gd name="T5" fmla="*/ 17 h 436"/>
                  <a:gd name="T6" fmla="*/ 188 w 211"/>
                  <a:gd name="T7" fmla="*/ 38 h 436"/>
                  <a:gd name="T8" fmla="*/ 173 w 211"/>
                  <a:gd name="T9" fmla="*/ 67 h 436"/>
                  <a:gd name="T10" fmla="*/ 156 w 211"/>
                  <a:gd name="T11" fmla="*/ 102 h 436"/>
                  <a:gd name="T12" fmla="*/ 136 w 211"/>
                  <a:gd name="T13" fmla="*/ 140 h 436"/>
                  <a:gd name="T14" fmla="*/ 115 w 211"/>
                  <a:gd name="T15" fmla="*/ 184 h 436"/>
                  <a:gd name="T16" fmla="*/ 94 w 211"/>
                  <a:gd name="T17" fmla="*/ 230 h 436"/>
                  <a:gd name="T18" fmla="*/ 73 w 211"/>
                  <a:gd name="T19" fmla="*/ 280 h 436"/>
                  <a:gd name="T20" fmla="*/ 54 w 211"/>
                  <a:gd name="T21" fmla="*/ 332 h 436"/>
                  <a:gd name="T22" fmla="*/ 37 w 211"/>
                  <a:gd name="T23" fmla="*/ 384 h 436"/>
                  <a:gd name="T24" fmla="*/ 23 w 211"/>
                  <a:gd name="T25" fmla="*/ 436 h 436"/>
                  <a:gd name="T26" fmla="*/ 0 w 211"/>
                  <a:gd name="T27" fmla="*/ 416 h 436"/>
                  <a:gd name="T28" fmla="*/ 21 w 211"/>
                  <a:gd name="T29" fmla="*/ 340 h 436"/>
                  <a:gd name="T30" fmla="*/ 44 w 211"/>
                  <a:gd name="T31" fmla="*/ 270 h 436"/>
                  <a:gd name="T32" fmla="*/ 67 w 211"/>
                  <a:gd name="T33" fmla="*/ 211 h 436"/>
                  <a:gd name="T34" fmla="*/ 94 w 211"/>
                  <a:gd name="T35" fmla="*/ 159 h 436"/>
                  <a:gd name="T36" fmla="*/ 119 w 211"/>
                  <a:gd name="T37" fmla="*/ 115 h 436"/>
                  <a:gd name="T38" fmla="*/ 144 w 211"/>
                  <a:gd name="T39" fmla="*/ 78 h 436"/>
                  <a:gd name="T40" fmla="*/ 165 w 211"/>
                  <a:gd name="T41" fmla="*/ 50 h 436"/>
                  <a:gd name="T42" fmla="*/ 184 w 211"/>
                  <a:gd name="T43" fmla="*/ 27 h 436"/>
                  <a:gd name="T44" fmla="*/ 198 w 211"/>
                  <a:gd name="T45" fmla="*/ 11 h 436"/>
                  <a:gd name="T46" fmla="*/ 208 w 211"/>
                  <a:gd name="T47" fmla="*/ 4 h 436"/>
                  <a:gd name="T48" fmla="*/ 211 w 211"/>
                  <a:gd name="T49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436">
                    <a:moveTo>
                      <a:pt x="211" y="0"/>
                    </a:moveTo>
                    <a:lnTo>
                      <a:pt x="209" y="6"/>
                    </a:lnTo>
                    <a:lnTo>
                      <a:pt x="202" y="17"/>
                    </a:lnTo>
                    <a:lnTo>
                      <a:pt x="188" y="38"/>
                    </a:lnTo>
                    <a:lnTo>
                      <a:pt x="173" y="67"/>
                    </a:lnTo>
                    <a:lnTo>
                      <a:pt x="156" y="102"/>
                    </a:lnTo>
                    <a:lnTo>
                      <a:pt x="136" y="140"/>
                    </a:lnTo>
                    <a:lnTo>
                      <a:pt x="115" y="184"/>
                    </a:lnTo>
                    <a:lnTo>
                      <a:pt x="94" y="230"/>
                    </a:lnTo>
                    <a:lnTo>
                      <a:pt x="73" y="280"/>
                    </a:lnTo>
                    <a:lnTo>
                      <a:pt x="54" y="332"/>
                    </a:lnTo>
                    <a:lnTo>
                      <a:pt x="37" y="384"/>
                    </a:lnTo>
                    <a:lnTo>
                      <a:pt x="23" y="436"/>
                    </a:lnTo>
                    <a:lnTo>
                      <a:pt x="0" y="416"/>
                    </a:lnTo>
                    <a:lnTo>
                      <a:pt x="21" y="340"/>
                    </a:lnTo>
                    <a:lnTo>
                      <a:pt x="44" y="270"/>
                    </a:lnTo>
                    <a:lnTo>
                      <a:pt x="67" y="211"/>
                    </a:lnTo>
                    <a:lnTo>
                      <a:pt x="94" y="159"/>
                    </a:lnTo>
                    <a:lnTo>
                      <a:pt x="119" y="115"/>
                    </a:lnTo>
                    <a:lnTo>
                      <a:pt x="144" y="78"/>
                    </a:lnTo>
                    <a:lnTo>
                      <a:pt x="165" y="50"/>
                    </a:lnTo>
                    <a:lnTo>
                      <a:pt x="184" y="27"/>
                    </a:lnTo>
                    <a:lnTo>
                      <a:pt x="198" y="11"/>
                    </a:lnTo>
                    <a:lnTo>
                      <a:pt x="208" y="4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Freeform 74"/>
              <p:cNvSpPr>
                <a:spLocks/>
              </p:cNvSpPr>
              <p:nvPr/>
            </p:nvSpPr>
            <p:spPr bwMode="auto">
              <a:xfrm>
                <a:off x="4131297" y="5420996"/>
                <a:ext cx="372537" cy="741640"/>
              </a:xfrm>
              <a:custGeom>
                <a:avLst/>
                <a:gdLst>
                  <a:gd name="T0" fmla="*/ 217 w 217"/>
                  <a:gd name="T1" fmla="*/ 0 h 432"/>
                  <a:gd name="T2" fmla="*/ 213 w 217"/>
                  <a:gd name="T3" fmla="*/ 4 h 432"/>
                  <a:gd name="T4" fmla="*/ 205 w 217"/>
                  <a:gd name="T5" fmla="*/ 17 h 432"/>
                  <a:gd name="T6" fmla="*/ 194 w 217"/>
                  <a:gd name="T7" fmla="*/ 38 h 432"/>
                  <a:gd name="T8" fmla="*/ 178 w 217"/>
                  <a:gd name="T9" fmla="*/ 65 h 432"/>
                  <a:gd name="T10" fmla="*/ 159 w 217"/>
                  <a:gd name="T11" fmla="*/ 100 h 432"/>
                  <a:gd name="T12" fmla="*/ 140 w 217"/>
                  <a:gd name="T13" fmla="*/ 138 h 432"/>
                  <a:gd name="T14" fmla="*/ 119 w 217"/>
                  <a:gd name="T15" fmla="*/ 182 h 432"/>
                  <a:gd name="T16" fmla="*/ 96 w 217"/>
                  <a:gd name="T17" fmla="*/ 228 h 432"/>
                  <a:gd name="T18" fmla="*/ 75 w 217"/>
                  <a:gd name="T19" fmla="*/ 278 h 432"/>
                  <a:gd name="T20" fmla="*/ 56 w 217"/>
                  <a:gd name="T21" fmla="*/ 328 h 432"/>
                  <a:gd name="T22" fmla="*/ 38 w 217"/>
                  <a:gd name="T23" fmla="*/ 380 h 432"/>
                  <a:gd name="T24" fmla="*/ 23 w 217"/>
                  <a:gd name="T25" fmla="*/ 432 h 432"/>
                  <a:gd name="T26" fmla="*/ 0 w 217"/>
                  <a:gd name="T27" fmla="*/ 411 h 432"/>
                  <a:gd name="T28" fmla="*/ 21 w 217"/>
                  <a:gd name="T29" fmla="*/ 334 h 432"/>
                  <a:gd name="T30" fmla="*/ 46 w 217"/>
                  <a:gd name="T31" fmla="*/ 267 h 432"/>
                  <a:gd name="T32" fmla="*/ 71 w 217"/>
                  <a:gd name="T33" fmla="*/ 207 h 432"/>
                  <a:gd name="T34" fmla="*/ 98 w 217"/>
                  <a:gd name="T35" fmla="*/ 155 h 432"/>
                  <a:gd name="T36" fmla="*/ 123 w 217"/>
                  <a:gd name="T37" fmla="*/ 113 h 432"/>
                  <a:gd name="T38" fmla="*/ 148 w 217"/>
                  <a:gd name="T39" fmla="*/ 77 h 432"/>
                  <a:gd name="T40" fmla="*/ 169 w 217"/>
                  <a:gd name="T41" fmla="*/ 48 h 432"/>
                  <a:gd name="T42" fmla="*/ 188 w 217"/>
                  <a:gd name="T43" fmla="*/ 27 h 432"/>
                  <a:gd name="T44" fmla="*/ 203 w 217"/>
                  <a:gd name="T45" fmla="*/ 11 h 432"/>
                  <a:gd name="T46" fmla="*/ 213 w 217"/>
                  <a:gd name="T47" fmla="*/ 2 h 432"/>
                  <a:gd name="T48" fmla="*/ 217 w 217"/>
                  <a:gd name="T49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432">
                    <a:moveTo>
                      <a:pt x="217" y="0"/>
                    </a:moveTo>
                    <a:lnTo>
                      <a:pt x="213" y="4"/>
                    </a:lnTo>
                    <a:lnTo>
                      <a:pt x="205" y="17"/>
                    </a:lnTo>
                    <a:lnTo>
                      <a:pt x="194" y="38"/>
                    </a:lnTo>
                    <a:lnTo>
                      <a:pt x="178" y="65"/>
                    </a:lnTo>
                    <a:lnTo>
                      <a:pt x="159" y="100"/>
                    </a:lnTo>
                    <a:lnTo>
                      <a:pt x="140" y="138"/>
                    </a:lnTo>
                    <a:lnTo>
                      <a:pt x="119" y="182"/>
                    </a:lnTo>
                    <a:lnTo>
                      <a:pt x="96" y="228"/>
                    </a:lnTo>
                    <a:lnTo>
                      <a:pt x="75" y="278"/>
                    </a:lnTo>
                    <a:lnTo>
                      <a:pt x="56" y="328"/>
                    </a:lnTo>
                    <a:lnTo>
                      <a:pt x="38" y="380"/>
                    </a:lnTo>
                    <a:lnTo>
                      <a:pt x="23" y="432"/>
                    </a:lnTo>
                    <a:lnTo>
                      <a:pt x="0" y="411"/>
                    </a:lnTo>
                    <a:lnTo>
                      <a:pt x="21" y="334"/>
                    </a:lnTo>
                    <a:lnTo>
                      <a:pt x="46" y="267"/>
                    </a:lnTo>
                    <a:lnTo>
                      <a:pt x="71" y="207"/>
                    </a:lnTo>
                    <a:lnTo>
                      <a:pt x="98" y="155"/>
                    </a:lnTo>
                    <a:lnTo>
                      <a:pt x="123" y="113"/>
                    </a:lnTo>
                    <a:lnTo>
                      <a:pt x="148" y="77"/>
                    </a:lnTo>
                    <a:lnTo>
                      <a:pt x="169" y="48"/>
                    </a:lnTo>
                    <a:lnTo>
                      <a:pt x="188" y="27"/>
                    </a:lnTo>
                    <a:lnTo>
                      <a:pt x="203" y="11"/>
                    </a:lnTo>
                    <a:lnTo>
                      <a:pt x="213" y="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Freeform 75"/>
              <p:cNvSpPr>
                <a:spLocks/>
              </p:cNvSpPr>
              <p:nvPr/>
            </p:nvSpPr>
            <p:spPr bwMode="auto">
              <a:xfrm>
                <a:off x="4187950" y="5280222"/>
                <a:ext cx="470392" cy="882414"/>
              </a:xfrm>
              <a:custGeom>
                <a:avLst/>
                <a:gdLst>
                  <a:gd name="T0" fmla="*/ 274 w 274"/>
                  <a:gd name="T1" fmla="*/ 0 h 514"/>
                  <a:gd name="T2" fmla="*/ 270 w 274"/>
                  <a:gd name="T3" fmla="*/ 4 h 514"/>
                  <a:gd name="T4" fmla="*/ 263 w 274"/>
                  <a:gd name="T5" fmla="*/ 13 h 514"/>
                  <a:gd name="T6" fmla="*/ 251 w 274"/>
                  <a:gd name="T7" fmla="*/ 32 h 514"/>
                  <a:gd name="T8" fmla="*/ 236 w 274"/>
                  <a:gd name="T9" fmla="*/ 57 h 514"/>
                  <a:gd name="T10" fmla="*/ 218 w 274"/>
                  <a:gd name="T11" fmla="*/ 88 h 514"/>
                  <a:gd name="T12" fmla="*/ 197 w 274"/>
                  <a:gd name="T13" fmla="*/ 123 h 514"/>
                  <a:gd name="T14" fmla="*/ 174 w 274"/>
                  <a:gd name="T15" fmla="*/ 163 h 514"/>
                  <a:gd name="T16" fmla="*/ 151 w 274"/>
                  <a:gd name="T17" fmla="*/ 205 h 514"/>
                  <a:gd name="T18" fmla="*/ 128 w 274"/>
                  <a:gd name="T19" fmla="*/ 253 h 514"/>
                  <a:gd name="T20" fmla="*/ 105 w 274"/>
                  <a:gd name="T21" fmla="*/ 303 h 514"/>
                  <a:gd name="T22" fmla="*/ 84 w 274"/>
                  <a:gd name="T23" fmla="*/ 353 h 514"/>
                  <a:gd name="T24" fmla="*/ 63 w 274"/>
                  <a:gd name="T25" fmla="*/ 407 h 514"/>
                  <a:gd name="T26" fmla="*/ 46 w 274"/>
                  <a:gd name="T27" fmla="*/ 460 h 514"/>
                  <a:gd name="T28" fmla="*/ 30 w 274"/>
                  <a:gd name="T29" fmla="*/ 514 h 514"/>
                  <a:gd name="T30" fmla="*/ 0 w 274"/>
                  <a:gd name="T31" fmla="*/ 485 h 514"/>
                  <a:gd name="T32" fmla="*/ 23 w 274"/>
                  <a:gd name="T33" fmla="*/ 399 h 514"/>
                  <a:gd name="T34" fmla="*/ 49 w 274"/>
                  <a:gd name="T35" fmla="*/ 324 h 514"/>
                  <a:gd name="T36" fmla="*/ 78 w 274"/>
                  <a:gd name="T37" fmla="*/ 257 h 514"/>
                  <a:gd name="T38" fmla="*/ 109 w 274"/>
                  <a:gd name="T39" fmla="*/ 197 h 514"/>
                  <a:gd name="T40" fmla="*/ 138 w 274"/>
                  <a:gd name="T41" fmla="*/ 148 h 514"/>
                  <a:gd name="T42" fmla="*/ 169 w 274"/>
                  <a:gd name="T43" fmla="*/ 107 h 514"/>
                  <a:gd name="T44" fmla="*/ 195 w 274"/>
                  <a:gd name="T45" fmla="*/ 73 h 514"/>
                  <a:gd name="T46" fmla="*/ 220 w 274"/>
                  <a:gd name="T47" fmla="*/ 44 h 514"/>
                  <a:gd name="T48" fmla="*/ 242 w 274"/>
                  <a:gd name="T49" fmla="*/ 25 h 514"/>
                  <a:gd name="T50" fmla="*/ 259 w 274"/>
                  <a:gd name="T51" fmla="*/ 9 h 514"/>
                  <a:gd name="T52" fmla="*/ 270 w 274"/>
                  <a:gd name="T53" fmla="*/ 2 h 514"/>
                  <a:gd name="T54" fmla="*/ 274 w 274"/>
                  <a:gd name="T55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4" h="514">
                    <a:moveTo>
                      <a:pt x="274" y="0"/>
                    </a:moveTo>
                    <a:lnTo>
                      <a:pt x="270" y="4"/>
                    </a:lnTo>
                    <a:lnTo>
                      <a:pt x="263" y="13"/>
                    </a:lnTo>
                    <a:lnTo>
                      <a:pt x="251" y="32"/>
                    </a:lnTo>
                    <a:lnTo>
                      <a:pt x="236" y="57"/>
                    </a:lnTo>
                    <a:lnTo>
                      <a:pt x="218" y="88"/>
                    </a:lnTo>
                    <a:lnTo>
                      <a:pt x="197" y="123"/>
                    </a:lnTo>
                    <a:lnTo>
                      <a:pt x="174" y="163"/>
                    </a:lnTo>
                    <a:lnTo>
                      <a:pt x="151" y="205"/>
                    </a:lnTo>
                    <a:lnTo>
                      <a:pt x="128" y="253"/>
                    </a:lnTo>
                    <a:lnTo>
                      <a:pt x="105" y="303"/>
                    </a:lnTo>
                    <a:lnTo>
                      <a:pt x="84" y="353"/>
                    </a:lnTo>
                    <a:lnTo>
                      <a:pt x="63" y="407"/>
                    </a:lnTo>
                    <a:lnTo>
                      <a:pt x="46" y="460"/>
                    </a:lnTo>
                    <a:lnTo>
                      <a:pt x="30" y="514"/>
                    </a:lnTo>
                    <a:lnTo>
                      <a:pt x="0" y="485"/>
                    </a:lnTo>
                    <a:lnTo>
                      <a:pt x="23" y="399"/>
                    </a:lnTo>
                    <a:lnTo>
                      <a:pt x="49" y="324"/>
                    </a:lnTo>
                    <a:lnTo>
                      <a:pt x="78" y="257"/>
                    </a:lnTo>
                    <a:lnTo>
                      <a:pt x="109" y="197"/>
                    </a:lnTo>
                    <a:lnTo>
                      <a:pt x="138" y="148"/>
                    </a:lnTo>
                    <a:lnTo>
                      <a:pt x="169" y="107"/>
                    </a:lnTo>
                    <a:lnTo>
                      <a:pt x="195" y="73"/>
                    </a:lnTo>
                    <a:lnTo>
                      <a:pt x="220" y="44"/>
                    </a:lnTo>
                    <a:lnTo>
                      <a:pt x="242" y="25"/>
                    </a:lnTo>
                    <a:lnTo>
                      <a:pt x="259" y="9"/>
                    </a:lnTo>
                    <a:lnTo>
                      <a:pt x="270" y="2"/>
                    </a:lnTo>
                    <a:lnTo>
                      <a:pt x="27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Freeform 76"/>
              <p:cNvSpPr>
                <a:spLocks/>
              </p:cNvSpPr>
              <p:nvPr/>
            </p:nvSpPr>
            <p:spPr bwMode="auto">
              <a:xfrm>
                <a:off x="4342458" y="5082795"/>
                <a:ext cx="365670" cy="1079841"/>
              </a:xfrm>
              <a:custGeom>
                <a:avLst/>
                <a:gdLst>
                  <a:gd name="T0" fmla="*/ 213 w 213"/>
                  <a:gd name="T1" fmla="*/ 0 h 629"/>
                  <a:gd name="T2" fmla="*/ 211 w 213"/>
                  <a:gd name="T3" fmla="*/ 5 h 629"/>
                  <a:gd name="T4" fmla="*/ 205 w 213"/>
                  <a:gd name="T5" fmla="*/ 21 h 629"/>
                  <a:gd name="T6" fmla="*/ 196 w 213"/>
                  <a:gd name="T7" fmla="*/ 44 h 629"/>
                  <a:gd name="T8" fmla="*/ 184 w 213"/>
                  <a:gd name="T9" fmla="*/ 76 h 629"/>
                  <a:gd name="T10" fmla="*/ 169 w 213"/>
                  <a:gd name="T11" fmla="*/ 115 h 629"/>
                  <a:gd name="T12" fmla="*/ 153 w 213"/>
                  <a:gd name="T13" fmla="*/ 161 h 629"/>
                  <a:gd name="T14" fmla="*/ 136 w 213"/>
                  <a:gd name="T15" fmla="*/ 211 h 629"/>
                  <a:gd name="T16" fmla="*/ 119 w 213"/>
                  <a:gd name="T17" fmla="*/ 266 h 629"/>
                  <a:gd name="T18" fmla="*/ 102 w 213"/>
                  <a:gd name="T19" fmla="*/ 324 h 629"/>
                  <a:gd name="T20" fmla="*/ 86 w 213"/>
                  <a:gd name="T21" fmla="*/ 384 h 629"/>
                  <a:gd name="T22" fmla="*/ 71 w 213"/>
                  <a:gd name="T23" fmla="*/ 445 h 629"/>
                  <a:gd name="T24" fmla="*/ 57 w 213"/>
                  <a:gd name="T25" fmla="*/ 506 h 629"/>
                  <a:gd name="T26" fmla="*/ 48 w 213"/>
                  <a:gd name="T27" fmla="*/ 568 h 629"/>
                  <a:gd name="T28" fmla="*/ 40 w 213"/>
                  <a:gd name="T29" fmla="*/ 629 h 629"/>
                  <a:gd name="T30" fmla="*/ 0 w 213"/>
                  <a:gd name="T31" fmla="*/ 620 h 629"/>
                  <a:gd name="T32" fmla="*/ 9 w 213"/>
                  <a:gd name="T33" fmla="*/ 531 h 629"/>
                  <a:gd name="T34" fmla="*/ 23 w 213"/>
                  <a:gd name="T35" fmla="*/ 449 h 629"/>
                  <a:gd name="T36" fmla="*/ 40 w 213"/>
                  <a:gd name="T37" fmla="*/ 374 h 629"/>
                  <a:gd name="T38" fmla="*/ 59 w 213"/>
                  <a:gd name="T39" fmla="*/ 305 h 629"/>
                  <a:gd name="T40" fmla="*/ 82 w 213"/>
                  <a:gd name="T41" fmla="*/ 242 h 629"/>
                  <a:gd name="T42" fmla="*/ 105 w 213"/>
                  <a:gd name="T43" fmla="*/ 186 h 629"/>
                  <a:gd name="T44" fmla="*/ 128 w 213"/>
                  <a:gd name="T45" fmla="*/ 138 h 629"/>
                  <a:gd name="T46" fmla="*/ 150 w 213"/>
                  <a:gd name="T47" fmla="*/ 96 h 629"/>
                  <a:gd name="T48" fmla="*/ 171 w 213"/>
                  <a:gd name="T49" fmla="*/ 61 h 629"/>
                  <a:gd name="T50" fmla="*/ 188 w 213"/>
                  <a:gd name="T51" fmla="*/ 34 h 629"/>
                  <a:gd name="T52" fmla="*/ 201 w 213"/>
                  <a:gd name="T53" fmla="*/ 15 h 629"/>
                  <a:gd name="T54" fmla="*/ 211 w 213"/>
                  <a:gd name="T55" fmla="*/ 3 h 629"/>
                  <a:gd name="T56" fmla="*/ 213 w 213"/>
                  <a:gd name="T5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629">
                    <a:moveTo>
                      <a:pt x="213" y="0"/>
                    </a:moveTo>
                    <a:lnTo>
                      <a:pt x="211" y="5"/>
                    </a:lnTo>
                    <a:lnTo>
                      <a:pt x="205" y="21"/>
                    </a:lnTo>
                    <a:lnTo>
                      <a:pt x="196" y="44"/>
                    </a:lnTo>
                    <a:lnTo>
                      <a:pt x="184" y="76"/>
                    </a:lnTo>
                    <a:lnTo>
                      <a:pt x="169" y="115"/>
                    </a:lnTo>
                    <a:lnTo>
                      <a:pt x="153" y="161"/>
                    </a:lnTo>
                    <a:lnTo>
                      <a:pt x="136" y="211"/>
                    </a:lnTo>
                    <a:lnTo>
                      <a:pt x="119" y="266"/>
                    </a:lnTo>
                    <a:lnTo>
                      <a:pt x="102" y="324"/>
                    </a:lnTo>
                    <a:lnTo>
                      <a:pt x="86" y="384"/>
                    </a:lnTo>
                    <a:lnTo>
                      <a:pt x="71" y="445"/>
                    </a:lnTo>
                    <a:lnTo>
                      <a:pt x="57" y="506"/>
                    </a:lnTo>
                    <a:lnTo>
                      <a:pt x="48" y="568"/>
                    </a:lnTo>
                    <a:lnTo>
                      <a:pt x="40" y="629"/>
                    </a:lnTo>
                    <a:lnTo>
                      <a:pt x="0" y="620"/>
                    </a:lnTo>
                    <a:lnTo>
                      <a:pt x="9" y="531"/>
                    </a:lnTo>
                    <a:lnTo>
                      <a:pt x="23" y="449"/>
                    </a:lnTo>
                    <a:lnTo>
                      <a:pt x="40" y="374"/>
                    </a:lnTo>
                    <a:lnTo>
                      <a:pt x="59" y="305"/>
                    </a:lnTo>
                    <a:lnTo>
                      <a:pt x="82" y="242"/>
                    </a:lnTo>
                    <a:lnTo>
                      <a:pt x="105" y="186"/>
                    </a:lnTo>
                    <a:lnTo>
                      <a:pt x="128" y="138"/>
                    </a:lnTo>
                    <a:lnTo>
                      <a:pt x="150" y="96"/>
                    </a:lnTo>
                    <a:lnTo>
                      <a:pt x="171" y="61"/>
                    </a:lnTo>
                    <a:lnTo>
                      <a:pt x="188" y="34"/>
                    </a:lnTo>
                    <a:lnTo>
                      <a:pt x="201" y="15"/>
                    </a:lnTo>
                    <a:lnTo>
                      <a:pt x="211" y="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Freeform 77"/>
              <p:cNvSpPr>
                <a:spLocks/>
              </p:cNvSpPr>
              <p:nvPr/>
            </p:nvSpPr>
            <p:spPr bwMode="auto">
              <a:xfrm>
                <a:off x="4708127" y="5323142"/>
                <a:ext cx="307300" cy="839494"/>
              </a:xfrm>
              <a:custGeom>
                <a:avLst/>
                <a:gdLst>
                  <a:gd name="T0" fmla="*/ 179 w 179"/>
                  <a:gd name="T1" fmla="*/ 0 h 489"/>
                  <a:gd name="T2" fmla="*/ 177 w 179"/>
                  <a:gd name="T3" fmla="*/ 5 h 489"/>
                  <a:gd name="T4" fmla="*/ 171 w 179"/>
                  <a:gd name="T5" fmla="*/ 19 h 489"/>
                  <a:gd name="T6" fmla="*/ 161 w 179"/>
                  <a:gd name="T7" fmla="*/ 40 h 489"/>
                  <a:gd name="T8" fmla="*/ 150 w 179"/>
                  <a:gd name="T9" fmla="*/ 69 h 489"/>
                  <a:gd name="T10" fmla="*/ 136 w 179"/>
                  <a:gd name="T11" fmla="*/ 103 h 489"/>
                  <a:gd name="T12" fmla="*/ 123 w 179"/>
                  <a:gd name="T13" fmla="*/ 142 h 489"/>
                  <a:gd name="T14" fmla="*/ 108 w 179"/>
                  <a:gd name="T15" fmla="*/ 186 h 489"/>
                  <a:gd name="T16" fmla="*/ 90 w 179"/>
                  <a:gd name="T17" fmla="*/ 234 h 489"/>
                  <a:gd name="T18" fmla="*/ 75 w 179"/>
                  <a:gd name="T19" fmla="*/ 284 h 489"/>
                  <a:gd name="T20" fmla="*/ 61 w 179"/>
                  <a:gd name="T21" fmla="*/ 334 h 489"/>
                  <a:gd name="T22" fmla="*/ 50 w 179"/>
                  <a:gd name="T23" fmla="*/ 385 h 489"/>
                  <a:gd name="T24" fmla="*/ 38 w 179"/>
                  <a:gd name="T25" fmla="*/ 437 h 489"/>
                  <a:gd name="T26" fmla="*/ 31 w 179"/>
                  <a:gd name="T27" fmla="*/ 489 h 489"/>
                  <a:gd name="T28" fmla="*/ 0 w 179"/>
                  <a:gd name="T29" fmla="*/ 479 h 489"/>
                  <a:gd name="T30" fmla="*/ 10 w 179"/>
                  <a:gd name="T31" fmla="*/ 405 h 489"/>
                  <a:gd name="T32" fmla="*/ 23 w 179"/>
                  <a:gd name="T33" fmla="*/ 337 h 489"/>
                  <a:gd name="T34" fmla="*/ 40 w 179"/>
                  <a:gd name="T35" fmla="*/ 274 h 489"/>
                  <a:gd name="T36" fmla="*/ 60 w 179"/>
                  <a:gd name="T37" fmla="*/ 218 h 489"/>
                  <a:gd name="T38" fmla="*/ 79 w 179"/>
                  <a:gd name="T39" fmla="*/ 169 h 489"/>
                  <a:gd name="T40" fmla="*/ 100 w 179"/>
                  <a:gd name="T41" fmla="*/ 124 h 489"/>
                  <a:gd name="T42" fmla="*/ 121 w 179"/>
                  <a:gd name="T43" fmla="*/ 86 h 489"/>
                  <a:gd name="T44" fmla="*/ 138 w 179"/>
                  <a:gd name="T45" fmla="*/ 55 h 489"/>
                  <a:gd name="T46" fmla="*/ 156 w 179"/>
                  <a:gd name="T47" fmla="*/ 32 h 489"/>
                  <a:gd name="T48" fmla="*/ 167 w 179"/>
                  <a:gd name="T49" fmla="*/ 15 h 489"/>
                  <a:gd name="T50" fmla="*/ 177 w 179"/>
                  <a:gd name="T51" fmla="*/ 3 h 489"/>
                  <a:gd name="T52" fmla="*/ 179 w 179"/>
                  <a:gd name="T5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89">
                    <a:moveTo>
                      <a:pt x="179" y="0"/>
                    </a:moveTo>
                    <a:lnTo>
                      <a:pt x="177" y="5"/>
                    </a:lnTo>
                    <a:lnTo>
                      <a:pt x="171" y="19"/>
                    </a:lnTo>
                    <a:lnTo>
                      <a:pt x="161" y="40"/>
                    </a:lnTo>
                    <a:lnTo>
                      <a:pt x="150" y="69"/>
                    </a:lnTo>
                    <a:lnTo>
                      <a:pt x="136" y="103"/>
                    </a:lnTo>
                    <a:lnTo>
                      <a:pt x="123" y="142"/>
                    </a:lnTo>
                    <a:lnTo>
                      <a:pt x="108" y="186"/>
                    </a:lnTo>
                    <a:lnTo>
                      <a:pt x="90" y="234"/>
                    </a:lnTo>
                    <a:lnTo>
                      <a:pt x="75" y="284"/>
                    </a:lnTo>
                    <a:lnTo>
                      <a:pt x="61" y="334"/>
                    </a:lnTo>
                    <a:lnTo>
                      <a:pt x="50" y="385"/>
                    </a:lnTo>
                    <a:lnTo>
                      <a:pt x="38" y="437"/>
                    </a:lnTo>
                    <a:lnTo>
                      <a:pt x="31" y="489"/>
                    </a:lnTo>
                    <a:lnTo>
                      <a:pt x="0" y="479"/>
                    </a:lnTo>
                    <a:lnTo>
                      <a:pt x="10" y="405"/>
                    </a:lnTo>
                    <a:lnTo>
                      <a:pt x="23" y="337"/>
                    </a:lnTo>
                    <a:lnTo>
                      <a:pt x="40" y="274"/>
                    </a:lnTo>
                    <a:lnTo>
                      <a:pt x="60" y="218"/>
                    </a:lnTo>
                    <a:lnTo>
                      <a:pt x="79" y="169"/>
                    </a:lnTo>
                    <a:lnTo>
                      <a:pt x="100" y="124"/>
                    </a:lnTo>
                    <a:lnTo>
                      <a:pt x="121" y="86"/>
                    </a:lnTo>
                    <a:lnTo>
                      <a:pt x="138" y="55"/>
                    </a:lnTo>
                    <a:lnTo>
                      <a:pt x="156" y="32"/>
                    </a:lnTo>
                    <a:lnTo>
                      <a:pt x="167" y="15"/>
                    </a:lnTo>
                    <a:lnTo>
                      <a:pt x="177" y="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Freeform 78"/>
              <p:cNvSpPr>
                <a:spLocks/>
              </p:cNvSpPr>
              <p:nvPr/>
            </p:nvSpPr>
            <p:spPr bwMode="auto">
              <a:xfrm>
                <a:off x="4807699" y="5067344"/>
                <a:ext cx="338202" cy="1095292"/>
              </a:xfrm>
              <a:custGeom>
                <a:avLst/>
                <a:gdLst>
                  <a:gd name="T0" fmla="*/ 197 w 197"/>
                  <a:gd name="T1" fmla="*/ 0 h 638"/>
                  <a:gd name="T2" fmla="*/ 195 w 197"/>
                  <a:gd name="T3" fmla="*/ 4 h 638"/>
                  <a:gd name="T4" fmla="*/ 190 w 197"/>
                  <a:gd name="T5" fmla="*/ 19 h 638"/>
                  <a:gd name="T6" fmla="*/ 182 w 197"/>
                  <a:gd name="T7" fmla="*/ 44 h 638"/>
                  <a:gd name="T8" fmla="*/ 171 w 197"/>
                  <a:gd name="T9" fmla="*/ 77 h 638"/>
                  <a:gd name="T10" fmla="*/ 157 w 197"/>
                  <a:gd name="T11" fmla="*/ 117 h 638"/>
                  <a:gd name="T12" fmla="*/ 142 w 197"/>
                  <a:gd name="T13" fmla="*/ 163 h 638"/>
                  <a:gd name="T14" fmla="*/ 126 w 197"/>
                  <a:gd name="T15" fmla="*/ 215 h 638"/>
                  <a:gd name="T16" fmla="*/ 109 w 197"/>
                  <a:gd name="T17" fmla="*/ 271 h 638"/>
                  <a:gd name="T18" fmla="*/ 94 w 197"/>
                  <a:gd name="T19" fmla="*/ 328 h 638"/>
                  <a:gd name="T20" fmla="*/ 76 w 197"/>
                  <a:gd name="T21" fmla="*/ 390 h 638"/>
                  <a:gd name="T22" fmla="*/ 61 w 197"/>
                  <a:gd name="T23" fmla="*/ 453 h 638"/>
                  <a:gd name="T24" fmla="*/ 48 w 197"/>
                  <a:gd name="T25" fmla="*/ 515 h 638"/>
                  <a:gd name="T26" fmla="*/ 34 w 197"/>
                  <a:gd name="T27" fmla="*/ 578 h 638"/>
                  <a:gd name="T28" fmla="*/ 25 w 197"/>
                  <a:gd name="T29" fmla="*/ 638 h 638"/>
                  <a:gd name="T30" fmla="*/ 0 w 197"/>
                  <a:gd name="T31" fmla="*/ 630 h 638"/>
                  <a:gd name="T32" fmla="*/ 13 w 197"/>
                  <a:gd name="T33" fmla="*/ 542 h 638"/>
                  <a:gd name="T34" fmla="*/ 28 w 197"/>
                  <a:gd name="T35" fmla="*/ 459 h 638"/>
                  <a:gd name="T36" fmla="*/ 48 w 197"/>
                  <a:gd name="T37" fmla="*/ 382 h 638"/>
                  <a:gd name="T38" fmla="*/ 67 w 197"/>
                  <a:gd name="T39" fmla="*/ 311 h 638"/>
                  <a:gd name="T40" fmla="*/ 88 w 197"/>
                  <a:gd name="T41" fmla="*/ 248 h 638"/>
                  <a:gd name="T42" fmla="*/ 109 w 197"/>
                  <a:gd name="T43" fmla="*/ 192 h 638"/>
                  <a:gd name="T44" fmla="*/ 128 w 197"/>
                  <a:gd name="T45" fmla="*/ 142 h 638"/>
                  <a:gd name="T46" fmla="*/ 146 w 197"/>
                  <a:gd name="T47" fmla="*/ 98 h 638"/>
                  <a:gd name="T48" fmla="*/ 163 w 197"/>
                  <a:gd name="T49" fmla="*/ 64 h 638"/>
                  <a:gd name="T50" fmla="*/ 176 w 197"/>
                  <a:gd name="T51" fmla="*/ 35 h 638"/>
                  <a:gd name="T52" fmla="*/ 188 w 197"/>
                  <a:gd name="T53" fmla="*/ 16 h 638"/>
                  <a:gd name="T54" fmla="*/ 195 w 197"/>
                  <a:gd name="T55" fmla="*/ 4 h 638"/>
                  <a:gd name="T56" fmla="*/ 197 w 197"/>
                  <a:gd name="T57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7" h="638">
                    <a:moveTo>
                      <a:pt x="197" y="0"/>
                    </a:moveTo>
                    <a:lnTo>
                      <a:pt x="195" y="4"/>
                    </a:lnTo>
                    <a:lnTo>
                      <a:pt x="190" y="19"/>
                    </a:lnTo>
                    <a:lnTo>
                      <a:pt x="182" y="44"/>
                    </a:lnTo>
                    <a:lnTo>
                      <a:pt x="171" y="77"/>
                    </a:lnTo>
                    <a:lnTo>
                      <a:pt x="157" y="117"/>
                    </a:lnTo>
                    <a:lnTo>
                      <a:pt x="142" y="163"/>
                    </a:lnTo>
                    <a:lnTo>
                      <a:pt x="126" y="215"/>
                    </a:lnTo>
                    <a:lnTo>
                      <a:pt x="109" y="271"/>
                    </a:lnTo>
                    <a:lnTo>
                      <a:pt x="94" y="328"/>
                    </a:lnTo>
                    <a:lnTo>
                      <a:pt x="76" y="390"/>
                    </a:lnTo>
                    <a:lnTo>
                      <a:pt x="61" y="453"/>
                    </a:lnTo>
                    <a:lnTo>
                      <a:pt x="48" y="515"/>
                    </a:lnTo>
                    <a:lnTo>
                      <a:pt x="34" y="578"/>
                    </a:lnTo>
                    <a:lnTo>
                      <a:pt x="25" y="638"/>
                    </a:lnTo>
                    <a:lnTo>
                      <a:pt x="0" y="630"/>
                    </a:lnTo>
                    <a:lnTo>
                      <a:pt x="13" y="542"/>
                    </a:lnTo>
                    <a:lnTo>
                      <a:pt x="28" y="459"/>
                    </a:lnTo>
                    <a:lnTo>
                      <a:pt x="48" y="382"/>
                    </a:lnTo>
                    <a:lnTo>
                      <a:pt x="67" y="311"/>
                    </a:lnTo>
                    <a:lnTo>
                      <a:pt x="88" y="248"/>
                    </a:lnTo>
                    <a:lnTo>
                      <a:pt x="109" y="192"/>
                    </a:lnTo>
                    <a:lnTo>
                      <a:pt x="128" y="142"/>
                    </a:lnTo>
                    <a:lnTo>
                      <a:pt x="146" y="98"/>
                    </a:lnTo>
                    <a:lnTo>
                      <a:pt x="163" y="64"/>
                    </a:lnTo>
                    <a:lnTo>
                      <a:pt x="176" y="35"/>
                    </a:lnTo>
                    <a:lnTo>
                      <a:pt x="188" y="16"/>
                    </a:lnTo>
                    <a:lnTo>
                      <a:pt x="195" y="4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Freeform 79"/>
              <p:cNvSpPr>
                <a:spLocks/>
              </p:cNvSpPr>
              <p:nvPr/>
            </p:nvSpPr>
            <p:spPr bwMode="auto">
              <a:xfrm>
                <a:off x="4890104" y="5108546"/>
                <a:ext cx="345069" cy="1054090"/>
              </a:xfrm>
              <a:custGeom>
                <a:avLst/>
                <a:gdLst>
                  <a:gd name="T0" fmla="*/ 201 w 201"/>
                  <a:gd name="T1" fmla="*/ 0 h 614"/>
                  <a:gd name="T2" fmla="*/ 199 w 201"/>
                  <a:gd name="T3" fmla="*/ 5 h 614"/>
                  <a:gd name="T4" fmla="*/ 194 w 201"/>
                  <a:gd name="T5" fmla="*/ 21 h 614"/>
                  <a:gd name="T6" fmla="*/ 186 w 201"/>
                  <a:gd name="T7" fmla="*/ 44 h 614"/>
                  <a:gd name="T8" fmla="*/ 174 w 201"/>
                  <a:gd name="T9" fmla="*/ 74 h 614"/>
                  <a:gd name="T10" fmla="*/ 161 w 201"/>
                  <a:gd name="T11" fmla="*/ 113 h 614"/>
                  <a:gd name="T12" fmla="*/ 146 w 201"/>
                  <a:gd name="T13" fmla="*/ 157 h 614"/>
                  <a:gd name="T14" fmla="*/ 128 w 201"/>
                  <a:gd name="T15" fmla="*/ 207 h 614"/>
                  <a:gd name="T16" fmla="*/ 113 w 201"/>
                  <a:gd name="T17" fmla="*/ 259 h 614"/>
                  <a:gd name="T18" fmla="*/ 96 w 201"/>
                  <a:gd name="T19" fmla="*/ 316 h 614"/>
                  <a:gd name="T20" fmla="*/ 78 w 201"/>
                  <a:gd name="T21" fmla="*/ 374 h 614"/>
                  <a:gd name="T22" fmla="*/ 63 w 201"/>
                  <a:gd name="T23" fmla="*/ 435 h 614"/>
                  <a:gd name="T24" fmla="*/ 50 w 201"/>
                  <a:gd name="T25" fmla="*/ 495 h 614"/>
                  <a:gd name="T26" fmla="*/ 36 w 201"/>
                  <a:gd name="T27" fmla="*/ 554 h 614"/>
                  <a:gd name="T28" fmla="*/ 27 w 201"/>
                  <a:gd name="T29" fmla="*/ 614 h 614"/>
                  <a:gd name="T30" fmla="*/ 0 w 201"/>
                  <a:gd name="T31" fmla="*/ 606 h 614"/>
                  <a:gd name="T32" fmla="*/ 13 w 201"/>
                  <a:gd name="T33" fmla="*/ 520 h 614"/>
                  <a:gd name="T34" fmla="*/ 28 w 201"/>
                  <a:gd name="T35" fmla="*/ 439 h 614"/>
                  <a:gd name="T36" fmla="*/ 48 w 201"/>
                  <a:gd name="T37" fmla="*/ 366 h 614"/>
                  <a:gd name="T38" fmla="*/ 67 w 201"/>
                  <a:gd name="T39" fmla="*/ 299 h 614"/>
                  <a:gd name="T40" fmla="*/ 88 w 201"/>
                  <a:gd name="T41" fmla="*/ 238 h 614"/>
                  <a:gd name="T42" fmla="*/ 109 w 201"/>
                  <a:gd name="T43" fmla="*/ 184 h 614"/>
                  <a:gd name="T44" fmla="*/ 130 w 201"/>
                  <a:gd name="T45" fmla="*/ 136 h 614"/>
                  <a:gd name="T46" fmla="*/ 149 w 201"/>
                  <a:gd name="T47" fmla="*/ 94 h 614"/>
                  <a:gd name="T48" fmla="*/ 165 w 201"/>
                  <a:gd name="T49" fmla="*/ 61 h 614"/>
                  <a:gd name="T50" fmla="*/ 180 w 201"/>
                  <a:gd name="T51" fmla="*/ 34 h 614"/>
                  <a:gd name="T52" fmla="*/ 192 w 201"/>
                  <a:gd name="T53" fmla="*/ 15 h 614"/>
                  <a:gd name="T54" fmla="*/ 199 w 201"/>
                  <a:gd name="T55" fmla="*/ 3 h 614"/>
                  <a:gd name="T56" fmla="*/ 201 w 201"/>
                  <a:gd name="T57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1" h="614">
                    <a:moveTo>
                      <a:pt x="201" y="0"/>
                    </a:moveTo>
                    <a:lnTo>
                      <a:pt x="199" y="5"/>
                    </a:lnTo>
                    <a:lnTo>
                      <a:pt x="194" y="21"/>
                    </a:lnTo>
                    <a:lnTo>
                      <a:pt x="186" y="44"/>
                    </a:lnTo>
                    <a:lnTo>
                      <a:pt x="174" y="74"/>
                    </a:lnTo>
                    <a:lnTo>
                      <a:pt x="161" y="113"/>
                    </a:lnTo>
                    <a:lnTo>
                      <a:pt x="146" y="157"/>
                    </a:lnTo>
                    <a:lnTo>
                      <a:pt x="128" y="207"/>
                    </a:lnTo>
                    <a:lnTo>
                      <a:pt x="113" y="259"/>
                    </a:lnTo>
                    <a:lnTo>
                      <a:pt x="96" y="316"/>
                    </a:lnTo>
                    <a:lnTo>
                      <a:pt x="78" y="374"/>
                    </a:lnTo>
                    <a:lnTo>
                      <a:pt x="63" y="435"/>
                    </a:lnTo>
                    <a:lnTo>
                      <a:pt x="50" y="495"/>
                    </a:lnTo>
                    <a:lnTo>
                      <a:pt x="36" y="554"/>
                    </a:lnTo>
                    <a:lnTo>
                      <a:pt x="27" y="614"/>
                    </a:lnTo>
                    <a:lnTo>
                      <a:pt x="0" y="606"/>
                    </a:lnTo>
                    <a:lnTo>
                      <a:pt x="13" y="520"/>
                    </a:lnTo>
                    <a:lnTo>
                      <a:pt x="28" y="439"/>
                    </a:lnTo>
                    <a:lnTo>
                      <a:pt x="48" y="366"/>
                    </a:lnTo>
                    <a:lnTo>
                      <a:pt x="67" y="299"/>
                    </a:lnTo>
                    <a:lnTo>
                      <a:pt x="88" y="238"/>
                    </a:lnTo>
                    <a:lnTo>
                      <a:pt x="109" y="184"/>
                    </a:lnTo>
                    <a:lnTo>
                      <a:pt x="130" y="136"/>
                    </a:lnTo>
                    <a:lnTo>
                      <a:pt x="149" y="94"/>
                    </a:lnTo>
                    <a:lnTo>
                      <a:pt x="165" y="61"/>
                    </a:lnTo>
                    <a:lnTo>
                      <a:pt x="180" y="34"/>
                    </a:lnTo>
                    <a:lnTo>
                      <a:pt x="192" y="15"/>
                    </a:lnTo>
                    <a:lnTo>
                      <a:pt x="199" y="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Freeform 80"/>
              <p:cNvSpPr>
                <a:spLocks/>
              </p:cNvSpPr>
              <p:nvPr/>
            </p:nvSpPr>
            <p:spPr bwMode="auto">
              <a:xfrm>
                <a:off x="6890127" y="5249320"/>
                <a:ext cx="547646" cy="913316"/>
              </a:xfrm>
              <a:custGeom>
                <a:avLst/>
                <a:gdLst>
                  <a:gd name="T0" fmla="*/ 319 w 319"/>
                  <a:gd name="T1" fmla="*/ 0 h 532"/>
                  <a:gd name="T2" fmla="*/ 317 w 319"/>
                  <a:gd name="T3" fmla="*/ 6 h 532"/>
                  <a:gd name="T4" fmla="*/ 308 w 319"/>
                  <a:gd name="T5" fmla="*/ 17 h 532"/>
                  <a:gd name="T6" fmla="*/ 294 w 319"/>
                  <a:gd name="T7" fmla="*/ 36 h 532"/>
                  <a:gd name="T8" fmla="*/ 277 w 319"/>
                  <a:gd name="T9" fmla="*/ 61 h 532"/>
                  <a:gd name="T10" fmla="*/ 256 w 319"/>
                  <a:gd name="T11" fmla="*/ 94 h 532"/>
                  <a:gd name="T12" fmla="*/ 231 w 319"/>
                  <a:gd name="T13" fmla="*/ 130 h 532"/>
                  <a:gd name="T14" fmla="*/ 206 w 319"/>
                  <a:gd name="T15" fmla="*/ 173 h 532"/>
                  <a:gd name="T16" fmla="*/ 179 w 319"/>
                  <a:gd name="T17" fmla="*/ 219 h 532"/>
                  <a:gd name="T18" fmla="*/ 152 w 319"/>
                  <a:gd name="T19" fmla="*/ 267 h 532"/>
                  <a:gd name="T20" fmla="*/ 125 w 319"/>
                  <a:gd name="T21" fmla="*/ 319 h 532"/>
                  <a:gd name="T22" fmla="*/ 100 w 319"/>
                  <a:gd name="T23" fmla="*/ 370 h 532"/>
                  <a:gd name="T24" fmla="*/ 77 w 319"/>
                  <a:gd name="T25" fmla="*/ 424 h 532"/>
                  <a:gd name="T26" fmla="*/ 58 w 319"/>
                  <a:gd name="T27" fmla="*/ 478 h 532"/>
                  <a:gd name="T28" fmla="*/ 41 w 319"/>
                  <a:gd name="T29" fmla="*/ 532 h 532"/>
                  <a:gd name="T30" fmla="*/ 0 w 319"/>
                  <a:gd name="T31" fmla="*/ 510 h 532"/>
                  <a:gd name="T32" fmla="*/ 23 w 319"/>
                  <a:gd name="T33" fmla="*/ 432 h 532"/>
                  <a:gd name="T34" fmla="*/ 50 w 319"/>
                  <a:gd name="T35" fmla="*/ 359 h 532"/>
                  <a:gd name="T36" fmla="*/ 79 w 319"/>
                  <a:gd name="T37" fmla="*/ 294 h 532"/>
                  <a:gd name="T38" fmla="*/ 112 w 319"/>
                  <a:gd name="T39" fmla="*/ 236 h 532"/>
                  <a:gd name="T40" fmla="*/ 144 w 319"/>
                  <a:gd name="T41" fmla="*/ 184 h 532"/>
                  <a:gd name="T42" fmla="*/ 177 w 319"/>
                  <a:gd name="T43" fmla="*/ 140 h 532"/>
                  <a:gd name="T44" fmla="*/ 210 w 319"/>
                  <a:gd name="T45" fmla="*/ 102 h 532"/>
                  <a:gd name="T46" fmla="*/ 239 w 319"/>
                  <a:gd name="T47" fmla="*/ 69 h 532"/>
                  <a:gd name="T48" fmla="*/ 265 w 319"/>
                  <a:gd name="T49" fmla="*/ 44 h 532"/>
                  <a:gd name="T50" fmla="*/ 287 w 319"/>
                  <a:gd name="T51" fmla="*/ 25 h 532"/>
                  <a:gd name="T52" fmla="*/ 304 w 319"/>
                  <a:gd name="T53" fmla="*/ 11 h 532"/>
                  <a:gd name="T54" fmla="*/ 315 w 319"/>
                  <a:gd name="T55" fmla="*/ 4 h 532"/>
                  <a:gd name="T56" fmla="*/ 319 w 319"/>
                  <a:gd name="T5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532">
                    <a:moveTo>
                      <a:pt x="319" y="0"/>
                    </a:moveTo>
                    <a:lnTo>
                      <a:pt x="317" y="6"/>
                    </a:lnTo>
                    <a:lnTo>
                      <a:pt x="308" y="17"/>
                    </a:lnTo>
                    <a:lnTo>
                      <a:pt x="294" y="36"/>
                    </a:lnTo>
                    <a:lnTo>
                      <a:pt x="277" y="61"/>
                    </a:lnTo>
                    <a:lnTo>
                      <a:pt x="256" y="94"/>
                    </a:lnTo>
                    <a:lnTo>
                      <a:pt x="231" y="130"/>
                    </a:lnTo>
                    <a:lnTo>
                      <a:pt x="206" y="173"/>
                    </a:lnTo>
                    <a:lnTo>
                      <a:pt x="179" y="219"/>
                    </a:lnTo>
                    <a:lnTo>
                      <a:pt x="152" y="267"/>
                    </a:lnTo>
                    <a:lnTo>
                      <a:pt x="125" y="319"/>
                    </a:lnTo>
                    <a:lnTo>
                      <a:pt x="100" y="370"/>
                    </a:lnTo>
                    <a:lnTo>
                      <a:pt x="77" y="424"/>
                    </a:lnTo>
                    <a:lnTo>
                      <a:pt x="58" y="478"/>
                    </a:lnTo>
                    <a:lnTo>
                      <a:pt x="41" y="532"/>
                    </a:lnTo>
                    <a:lnTo>
                      <a:pt x="0" y="510"/>
                    </a:lnTo>
                    <a:lnTo>
                      <a:pt x="23" y="432"/>
                    </a:lnTo>
                    <a:lnTo>
                      <a:pt x="50" y="359"/>
                    </a:lnTo>
                    <a:lnTo>
                      <a:pt x="79" y="294"/>
                    </a:lnTo>
                    <a:lnTo>
                      <a:pt x="112" y="236"/>
                    </a:lnTo>
                    <a:lnTo>
                      <a:pt x="144" y="184"/>
                    </a:lnTo>
                    <a:lnTo>
                      <a:pt x="177" y="140"/>
                    </a:lnTo>
                    <a:lnTo>
                      <a:pt x="210" y="102"/>
                    </a:lnTo>
                    <a:lnTo>
                      <a:pt x="239" y="69"/>
                    </a:lnTo>
                    <a:lnTo>
                      <a:pt x="265" y="44"/>
                    </a:lnTo>
                    <a:lnTo>
                      <a:pt x="287" y="25"/>
                    </a:lnTo>
                    <a:lnTo>
                      <a:pt x="304" y="11"/>
                    </a:lnTo>
                    <a:lnTo>
                      <a:pt x="315" y="4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Freeform 81"/>
              <p:cNvSpPr>
                <a:spLocks/>
              </p:cNvSpPr>
              <p:nvPr/>
            </p:nvSpPr>
            <p:spPr bwMode="auto">
              <a:xfrm>
                <a:off x="4536452" y="5240737"/>
                <a:ext cx="504727" cy="921899"/>
              </a:xfrm>
              <a:custGeom>
                <a:avLst/>
                <a:gdLst>
                  <a:gd name="T0" fmla="*/ 294 w 294"/>
                  <a:gd name="T1" fmla="*/ 0 h 537"/>
                  <a:gd name="T2" fmla="*/ 290 w 294"/>
                  <a:gd name="T3" fmla="*/ 4 h 537"/>
                  <a:gd name="T4" fmla="*/ 282 w 294"/>
                  <a:gd name="T5" fmla="*/ 15 h 537"/>
                  <a:gd name="T6" fmla="*/ 269 w 294"/>
                  <a:gd name="T7" fmla="*/ 34 h 537"/>
                  <a:gd name="T8" fmla="*/ 254 w 294"/>
                  <a:gd name="T9" fmla="*/ 61 h 537"/>
                  <a:gd name="T10" fmla="*/ 234 w 294"/>
                  <a:gd name="T11" fmla="*/ 92 h 537"/>
                  <a:gd name="T12" fmla="*/ 211 w 294"/>
                  <a:gd name="T13" fmla="*/ 130 h 537"/>
                  <a:gd name="T14" fmla="*/ 188 w 294"/>
                  <a:gd name="T15" fmla="*/ 171 h 537"/>
                  <a:gd name="T16" fmla="*/ 163 w 294"/>
                  <a:gd name="T17" fmla="*/ 217 h 537"/>
                  <a:gd name="T18" fmla="*/ 138 w 294"/>
                  <a:gd name="T19" fmla="*/ 267 h 537"/>
                  <a:gd name="T20" fmla="*/ 113 w 294"/>
                  <a:gd name="T21" fmla="*/ 318 h 537"/>
                  <a:gd name="T22" fmla="*/ 88 w 294"/>
                  <a:gd name="T23" fmla="*/ 372 h 537"/>
                  <a:gd name="T24" fmla="*/ 65 w 294"/>
                  <a:gd name="T25" fmla="*/ 426 h 537"/>
                  <a:gd name="T26" fmla="*/ 46 w 294"/>
                  <a:gd name="T27" fmla="*/ 482 h 537"/>
                  <a:gd name="T28" fmla="*/ 27 w 294"/>
                  <a:gd name="T29" fmla="*/ 537 h 537"/>
                  <a:gd name="T30" fmla="*/ 0 w 294"/>
                  <a:gd name="T31" fmla="*/ 510 h 537"/>
                  <a:gd name="T32" fmla="*/ 27 w 294"/>
                  <a:gd name="T33" fmla="*/ 422 h 537"/>
                  <a:gd name="T34" fmla="*/ 56 w 294"/>
                  <a:gd name="T35" fmla="*/ 341 h 537"/>
                  <a:gd name="T36" fmla="*/ 88 w 294"/>
                  <a:gd name="T37" fmla="*/ 272 h 537"/>
                  <a:gd name="T38" fmla="*/ 121 w 294"/>
                  <a:gd name="T39" fmla="*/ 211 h 537"/>
                  <a:gd name="T40" fmla="*/ 154 w 294"/>
                  <a:gd name="T41" fmla="*/ 159 h 537"/>
                  <a:gd name="T42" fmla="*/ 184 w 294"/>
                  <a:gd name="T43" fmla="*/ 113 h 537"/>
                  <a:gd name="T44" fmla="*/ 213 w 294"/>
                  <a:gd name="T45" fmla="*/ 77 h 537"/>
                  <a:gd name="T46" fmla="*/ 240 w 294"/>
                  <a:gd name="T47" fmla="*/ 48 h 537"/>
                  <a:gd name="T48" fmla="*/ 261 w 294"/>
                  <a:gd name="T49" fmla="*/ 27 h 537"/>
                  <a:gd name="T50" fmla="*/ 279 w 294"/>
                  <a:gd name="T51" fmla="*/ 11 h 537"/>
                  <a:gd name="T52" fmla="*/ 290 w 294"/>
                  <a:gd name="T53" fmla="*/ 2 h 537"/>
                  <a:gd name="T54" fmla="*/ 294 w 294"/>
                  <a:gd name="T5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537">
                    <a:moveTo>
                      <a:pt x="294" y="0"/>
                    </a:moveTo>
                    <a:lnTo>
                      <a:pt x="290" y="4"/>
                    </a:lnTo>
                    <a:lnTo>
                      <a:pt x="282" y="15"/>
                    </a:lnTo>
                    <a:lnTo>
                      <a:pt x="269" y="34"/>
                    </a:lnTo>
                    <a:lnTo>
                      <a:pt x="254" y="61"/>
                    </a:lnTo>
                    <a:lnTo>
                      <a:pt x="234" y="92"/>
                    </a:lnTo>
                    <a:lnTo>
                      <a:pt x="211" y="130"/>
                    </a:lnTo>
                    <a:lnTo>
                      <a:pt x="188" y="171"/>
                    </a:lnTo>
                    <a:lnTo>
                      <a:pt x="163" y="217"/>
                    </a:lnTo>
                    <a:lnTo>
                      <a:pt x="138" y="267"/>
                    </a:lnTo>
                    <a:lnTo>
                      <a:pt x="113" y="318"/>
                    </a:lnTo>
                    <a:lnTo>
                      <a:pt x="88" y="372"/>
                    </a:lnTo>
                    <a:lnTo>
                      <a:pt x="65" y="426"/>
                    </a:lnTo>
                    <a:lnTo>
                      <a:pt x="46" y="482"/>
                    </a:lnTo>
                    <a:lnTo>
                      <a:pt x="27" y="537"/>
                    </a:lnTo>
                    <a:lnTo>
                      <a:pt x="0" y="510"/>
                    </a:lnTo>
                    <a:lnTo>
                      <a:pt x="27" y="422"/>
                    </a:lnTo>
                    <a:lnTo>
                      <a:pt x="56" y="341"/>
                    </a:lnTo>
                    <a:lnTo>
                      <a:pt x="88" y="272"/>
                    </a:lnTo>
                    <a:lnTo>
                      <a:pt x="121" y="211"/>
                    </a:lnTo>
                    <a:lnTo>
                      <a:pt x="154" y="159"/>
                    </a:lnTo>
                    <a:lnTo>
                      <a:pt x="184" y="113"/>
                    </a:lnTo>
                    <a:lnTo>
                      <a:pt x="213" y="77"/>
                    </a:lnTo>
                    <a:lnTo>
                      <a:pt x="240" y="48"/>
                    </a:lnTo>
                    <a:lnTo>
                      <a:pt x="261" y="27"/>
                    </a:lnTo>
                    <a:lnTo>
                      <a:pt x="279" y="11"/>
                    </a:lnTo>
                    <a:lnTo>
                      <a:pt x="290" y="2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Freeform 82"/>
              <p:cNvSpPr>
                <a:spLocks/>
              </p:cNvSpPr>
              <p:nvPr/>
            </p:nvSpPr>
            <p:spPr bwMode="auto">
              <a:xfrm>
                <a:off x="4447180" y="5232153"/>
                <a:ext cx="497860" cy="930483"/>
              </a:xfrm>
              <a:custGeom>
                <a:avLst/>
                <a:gdLst>
                  <a:gd name="T0" fmla="*/ 290 w 290"/>
                  <a:gd name="T1" fmla="*/ 0 h 542"/>
                  <a:gd name="T2" fmla="*/ 288 w 290"/>
                  <a:gd name="T3" fmla="*/ 4 h 542"/>
                  <a:gd name="T4" fmla="*/ 281 w 290"/>
                  <a:gd name="T5" fmla="*/ 16 h 542"/>
                  <a:gd name="T6" fmla="*/ 267 w 290"/>
                  <a:gd name="T7" fmla="*/ 35 h 542"/>
                  <a:gd name="T8" fmla="*/ 252 w 290"/>
                  <a:gd name="T9" fmla="*/ 62 h 542"/>
                  <a:gd name="T10" fmla="*/ 233 w 290"/>
                  <a:gd name="T11" fmla="*/ 95 h 542"/>
                  <a:gd name="T12" fmla="*/ 210 w 290"/>
                  <a:gd name="T13" fmla="*/ 131 h 542"/>
                  <a:gd name="T14" fmla="*/ 187 w 290"/>
                  <a:gd name="T15" fmla="*/ 173 h 542"/>
                  <a:gd name="T16" fmla="*/ 162 w 290"/>
                  <a:gd name="T17" fmla="*/ 219 h 542"/>
                  <a:gd name="T18" fmla="*/ 137 w 290"/>
                  <a:gd name="T19" fmla="*/ 269 h 542"/>
                  <a:gd name="T20" fmla="*/ 114 w 290"/>
                  <a:gd name="T21" fmla="*/ 321 h 542"/>
                  <a:gd name="T22" fmla="*/ 89 w 290"/>
                  <a:gd name="T23" fmla="*/ 375 h 542"/>
                  <a:gd name="T24" fmla="*/ 66 w 290"/>
                  <a:gd name="T25" fmla="*/ 429 h 542"/>
                  <a:gd name="T26" fmla="*/ 46 w 290"/>
                  <a:gd name="T27" fmla="*/ 486 h 542"/>
                  <a:gd name="T28" fmla="*/ 29 w 290"/>
                  <a:gd name="T29" fmla="*/ 542 h 542"/>
                  <a:gd name="T30" fmla="*/ 0 w 290"/>
                  <a:gd name="T31" fmla="*/ 515 h 542"/>
                  <a:gd name="T32" fmla="*/ 27 w 290"/>
                  <a:gd name="T33" fmla="*/ 425 h 542"/>
                  <a:gd name="T34" fmla="*/ 56 w 290"/>
                  <a:gd name="T35" fmla="*/ 346 h 542"/>
                  <a:gd name="T36" fmla="*/ 89 w 290"/>
                  <a:gd name="T37" fmla="*/ 275 h 542"/>
                  <a:gd name="T38" fmla="*/ 121 w 290"/>
                  <a:gd name="T39" fmla="*/ 214 h 542"/>
                  <a:gd name="T40" fmla="*/ 152 w 290"/>
                  <a:gd name="T41" fmla="*/ 160 h 542"/>
                  <a:gd name="T42" fmla="*/ 183 w 290"/>
                  <a:gd name="T43" fmla="*/ 116 h 542"/>
                  <a:gd name="T44" fmla="*/ 212 w 290"/>
                  <a:gd name="T45" fmla="*/ 79 h 542"/>
                  <a:gd name="T46" fmla="*/ 238 w 290"/>
                  <a:gd name="T47" fmla="*/ 50 h 542"/>
                  <a:gd name="T48" fmla="*/ 260 w 290"/>
                  <a:gd name="T49" fmla="*/ 27 h 542"/>
                  <a:gd name="T50" fmla="*/ 277 w 290"/>
                  <a:gd name="T51" fmla="*/ 12 h 542"/>
                  <a:gd name="T52" fmla="*/ 286 w 290"/>
                  <a:gd name="T53" fmla="*/ 2 h 542"/>
                  <a:gd name="T54" fmla="*/ 290 w 290"/>
                  <a:gd name="T5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542">
                    <a:moveTo>
                      <a:pt x="290" y="0"/>
                    </a:moveTo>
                    <a:lnTo>
                      <a:pt x="288" y="4"/>
                    </a:lnTo>
                    <a:lnTo>
                      <a:pt x="281" y="16"/>
                    </a:lnTo>
                    <a:lnTo>
                      <a:pt x="267" y="35"/>
                    </a:lnTo>
                    <a:lnTo>
                      <a:pt x="252" y="62"/>
                    </a:lnTo>
                    <a:lnTo>
                      <a:pt x="233" y="95"/>
                    </a:lnTo>
                    <a:lnTo>
                      <a:pt x="210" y="131"/>
                    </a:lnTo>
                    <a:lnTo>
                      <a:pt x="187" y="173"/>
                    </a:lnTo>
                    <a:lnTo>
                      <a:pt x="162" y="219"/>
                    </a:lnTo>
                    <a:lnTo>
                      <a:pt x="137" y="269"/>
                    </a:lnTo>
                    <a:lnTo>
                      <a:pt x="114" y="321"/>
                    </a:lnTo>
                    <a:lnTo>
                      <a:pt x="89" y="375"/>
                    </a:lnTo>
                    <a:lnTo>
                      <a:pt x="66" y="429"/>
                    </a:lnTo>
                    <a:lnTo>
                      <a:pt x="46" y="486"/>
                    </a:lnTo>
                    <a:lnTo>
                      <a:pt x="29" y="542"/>
                    </a:lnTo>
                    <a:lnTo>
                      <a:pt x="0" y="515"/>
                    </a:lnTo>
                    <a:lnTo>
                      <a:pt x="27" y="425"/>
                    </a:lnTo>
                    <a:lnTo>
                      <a:pt x="56" y="346"/>
                    </a:lnTo>
                    <a:lnTo>
                      <a:pt x="89" y="275"/>
                    </a:lnTo>
                    <a:lnTo>
                      <a:pt x="121" y="214"/>
                    </a:lnTo>
                    <a:lnTo>
                      <a:pt x="152" y="160"/>
                    </a:lnTo>
                    <a:lnTo>
                      <a:pt x="183" y="116"/>
                    </a:lnTo>
                    <a:lnTo>
                      <a:pt x="212" y="79"/>
                    </a:lnTo>
                    <a:lnTo>
                      <a:pt x="238" y="50"/>
                    </a:lnTo>
                    <a:lnTo>
                      <a:pt x="260" y="27"/>
                    </a:lnTo>
                    <a:lnTo>
                      <a:pt x="277" y="12"/>
                    </a:lnTo>
                    <a:lnTo>
                      <a:pt x="286" y="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Freeform 83"/>
              <p:cNvSpPr>
                <a:spLocks/>
              </p:cNvSpPr>
              <p:nvPr/>
            </p:nvSpPr>
            <p:spPr bwMode="auto">
              <a:xfrm>
                <a:off x="4915856" y="5450182"/>
                <a:ext cx="412022" cy="712454"/>
              </a:xfrm>
              <a:custGeom>
                <a:avLst/>
                <a:gdLst>
                  <a:gd name="T0" fmla="*/ 240 w 240"/>
                  <a:gd name="T1" fmla="*/ 0 h 415"/>
                  <a:gd name="T2" fmla="*/ 236 w 240"/>
                  <a:gd name="T3" fmla="*/ 4 h 415"/>
                  <a:gd name="T4" fmla="*/ 227 w 240"/>
                  <a:gd name="T5" fmla="*/ 16 h 415"/>
                  <a:gd name="T6" fmla="*/ 213 w 240"/>
                  <a:gd name="T7" fmla="*/ 37 h 415"/>
                  <a:gd name="T8" fmla="*/ 196 w 240"/>
                  <a:gd name="T9" fmla="*/ 62 h 415"/>
                  <a:gd name="T10" fmla="*/ 177 w 240"/>
                  <a:gd name="T11" fmla="*/ 94 h 415"/>
                  <a:gd name="T12" fmla="*/ 154 w 240"/>
                  <a:gd name="T13" fmla="*/ 133 h 415"/>
                  <a:gd name="T14" fmla="*/ 131 w 240"/>
                  <a:gd name="T15" fmla="*/ 173 h 415"/>
                  <a:gd name="T16" fmla="*/ 106 w 240"/>
                  <a:gd name="T17" fmla="*/ 217 h 415"/>
                  <a:gd name="T18" fmla="*/ 83 w 240"/>
                  <a:gd name="T19" fmla="*/ 265 h 415"/>
                  <a:gd name="T20" fmla="*/ 60 w 240"/>
                  <a:gd name="T21" fmla="*/ 315 h 415"/>
                  <a:gd name="T22" fmla="*/ 38 w 240"/>
                  <a:gd name="T23" fmla="*/ 365 h 415"/>
                  <a:gd name="T24" fmla="*/ 21 w 240"/>
                  <a:gd name="T25" fmla="*/ 415 h 415"/>
                  <a:gd name="T26" fmla="*/ 0 w 240"/>
                  <a:gd name="T27" fmla="*/ 392 h 415"/>
                  <a:gd name="T28" fmla="*/ 27 w 240"/>
                  <a:gd name="T29" fmla="*/ 311 h 415"/>
                  <a:gd name="T30" fmla="*/ 58 w 240"/>
                  <a:gd name="T31" fmla="*/ 240 h 415"/>
                  <a:gd name="T32" fmla="*/ 90 w 240"/>
                  <a:gd name="T33" fmla="*/ 179 h 415"/>
                  <a:gd name="T34" fmla="*/ 123 w 240"/>
                  <a:gd name="T35" fmla="*/ 129 h 415"/>
                  <a:gd name="T36" fmla="*/ 152 w 240"/>
                  <a:gd name="T37" fmla="*/ 87 h 415"/>
                  <a:gd name="T38" fmla="*/ 181 w 240"/>
                  <a:gd name="T39" fmla="*/ 54 h 415"/>
                  <a:gd name="T40" fmla="*/ 204 w 240"/>
                  <a:gd name="T41" fmla="*/ 29 h 415"/>
                  <a:gd name="T42" fmla="*/ 223 w 240"/>
                  <a:gd name="T43" fmla="*/ 12 h 415"/>
                  <a:gd name="T44" fmla="*/ 234 w 240"/>
                  <a:gd name="T45" fmla="*/ 2 h 415"/>
                  <a:gd name="T46" fmla="*/ 240 w 240"/>
                  <a:gd name="T4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0" h="415">
                    <a:moveTo>
                      <a:pt x="240" y="0"/>
                    </a:moveTo>
                    <a:lnTo>
                      <a:pt x="236" y="4"/>
                    </a:lnTo>
                    <a:lnTo>
                      <a:pt x="227" y="16"/>
                    </a:lnTo>
                    <a:lnTo>
                      <a:pt x="213" y="37"/>
                    </a:lnTo>
                    <a:lnTo>
                      <a:pt x="196" y="62"/>
                    </a:lnTo>
                    <a:lnTo>
                      <a:pt x="177" y="94"/>
                    </a:lnTo>
                    <a:lnTo>
                      <a:pt x="154" y="133"/>
                    </a:lnTo>
                    <a:lnTo>
                      <a:pt x="131" y="173"/>
                    </a:lnTo>
                    <a:lnTo>
                      <a:pt x="106" y="217"/>
                    </a:lnTo>
                    <a:lnTo>
                      <a:pt x="83" y="265"/>
                    </a:lnTo>
                    <a:lnTo>
                      <a:pt x="60" y="315"/>
                    </a:lnTo>
                    <a:lnTo>
                      <a:pt x="38" y="365"/>
                    </a:lnTo>
                    <a:lnTo>
                      <a:pt x="21" y="415"/>
                    </a:lnTo>
                    <a:lnTo>
                      <a:pt x="0" y="392"/>
                    </a:lnTo>
                    <a:lnTo>
                      <a:pt x="27" y="311"/>
                    </a:lnTo>
                    <a:lnTo>
                      <a:pt x="58" y="240"/>
                    </a:lnTo>
                    <a:lnTo>
                      <a:pt x="90" y="179"/>
                    </a:lnTo>
                    <a:lnTo>
                      <a:pt x="123" y="129"/>
                    </a:lnTo>
                    <a:lnTo>
                      <a:pt x="152" y="87"/>
                    </a:lnTo>
                    <a:lnTo>
                      <a:pt x="181" y="54"/>
                    </a:lnTo>
                    <a:lnTo>
                      <a:pt x="204" y="29"/>
                    </a:lnTo>
                    <a:lnTo>
                      <a:pt x="223" y="12"/>
                    </a:lnTo>
                    <a:lnTo>
                      <a:pt x="234" y="2"/>
                    </a:lnTo>
                    <a:lnTo>
                      <a:pt x="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Freeform 84"/>
              <p:cNvSpPr>
                <a:spLocks/>
              </p:cNvSpPr>
              <p:nvPr/>
            </p:nvSpPr>
            <p:spPr bwMode="auto">
              <a:xfrm>
                <a:off x="5001694" y="5451898"/>
                <a:ext cx="415455" cy="710738"/>
              </a:xfrm>
              <a:custGeom>
                <a:avLst/>
                <a:gdLst>
                  <a:gd name="T0" fmla="*/ 242 w 242"/>
                  <a:gd name="T1" fmla="*/ 0 h 414"/>
                  <a:gd name="T2" fmla="*/ 238 w 242"/>
                  <a:gd name="T3" fmla="*/ 5 h 414"/>
                  <a:gd name="T4" fmla="*/ 230 w 242"/>
                  <a:gd name="T5" fmla="*/ 17 h 414"/>
                  <a:gd name="T6" fmla="*/ 217 w 242"/>
                  <a:gd name="T7" fmla="*/ 36 h 414"/>
                  <a:gd name="T8" fmla="*/ 200 w 242"/>
                  <a:gd name="T9" fmla="*/ 63 h 414"/>
                  <a:gd name="T10" fmla="*/ 179 w 242"/>
                  <a:gd name="T11" fmla="*/ 96 h 414"/>
                  <a:gd name="T12" fmla="*/ 155 w 242"/>
                  <a:gd name="T13" fmla="*/ 132 h 414"/>
                  <a:gd name="T14" fmla="*/ 132 w 242"/>
                  <a:gd name="T15" fmla="*/ 172 h 414"/>
                  <a:gd name="T16" fmla="*/ 107 w 242"/>
                  <a:gd name="T17" fmla="*/ 218 h 414"/>
                  <a:gd name="T18" fmla="*/ 82 w 242"/>
                  <a:gd name="T19" fmla="*/ 264 h 414"/>
                  <a:gd name="T20" fmla="*/ 59 w 242"/>
                  <a:gd name="T21" fmla="*/ 314 h 414"/>
                  <a:gd name="T22" fmla="*/ 38 w 242"/>
                  <a:gd name="T23" fmla="*/ 364 h 414"/>
                  <a:gd name="T24" fmla="*/ 21 w 242"/>
                  <a:gd name="T25" fmla="*/ 414 h 414"/>
                  <a:gd name="T26" fmla="*/ 0 w 242"/>
                  <a:gd name="T27" fmla="*/ 391 h 414"/>
                  <a:gd name="T28" fmla="*/ 29 w 242"/>
                  <a:gd name="T29" fmla="*/ 310 h 414"/>
                  <a:gd name="T30" fmla="*/ 59 w 242"/>
                  <a:gd name="T31" fmla="*/ 239 h 414"/>
                  <a:gd name="T32" fmla="*/ 92 w 242"/>
                  <a:gd name="T33" fmla="*/ 178 h 414"/>
                  <a:gd name="T34" fmla="*/ 125 w 242"/>
                  <a:gd name="T35" fmla="*/ 128 h 414"/>
                  <a:gd name="T36" fmla="*/ 155 w 242"/>
                  <a:gd name="T37" fmla="*/ 88 h 414"/>
                  <a:gd name="T38" fmla="*/ 182 w 242"/>
                  <a:gd name="T39" fmla="*/ 55 h 414"/>
                  <a:gd name="T40" fmla="*/ 207 w 242"/>
                  <a:gd name="T41" fmla="*/ 30 h 414"/>
                  <a:gd name="T42" fmla="*/ 225 w 242"/>
                  <a:gd name="T43" fmla="*/ 13 h 414"/>
                  <a:gd name="T44" fmla="*/ 238 w 242"/>
                  <a:gd name="T45" fmla="*/ 3 h 414"/>
                  <a:gd name="T46" fmla="*/ 242 w 242"/>
                  <a:gd name="T4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414">
                    <a:moveTo>
                      <a:pt x="242" y="0"/>
                    </a:moveTo>
                    <a:lnTo>
                      <a:pt x="238" y="5"/>
                    </a:lnTo>
                    <a:lnTo>
                      <a:pt x="230" y="17"/>
                    </a:lnTo>
                    <a:lnTo>
                      <a:pt x="217" y="36"/>
                    </a:lnTo>
                    <a:lnTo>
                      <a:pt x="200" y="63"/>
                    </a:lnTo>
                    <a:lnTo>
                      <a:pt x="179" y="96"/>
                    </a:lnTo>
                    <a:lnTo>
                      <a:pt x="155" y="132"/>
                    </a:lnTo>
                    <a:lnTo>
                      <a:pt x="132" y="172"/>
                    </a:lnTo>
                    <a:lnTo>
                      <a:pt x="107" y="218"/>
                    </a:lnTo>
                    <a:lnTo>
                      <a:pt x="82" y="264"/>
                    </a:lnTo>
                    <a:lnTo>
                      <a:pt x="59" y="314"/>
                    </a:lnTo>
                    <a:lnTo>
                      <a:pt x="38" y="364"/>
                    </a:lnTo>
                    <a:lnTo>
                      <a:pt x="21" y="414"/>
                    </a:lnTo>
                    <a:lnTo>
                      <a:pt x="0" y="391"/>
                    </a:lnTo>
                    <a:lnTo>
                      <a:pt x="29" y="310"/>
                    </a:lnTo>
                    <a:lnTo>
                      <a:pt x="59" y="239"/>
                    </a:lnTo>
                    <a:lnTo>
                      <a:pt x="92" y="178"/>
                    </a:lnTo>
                    <a:lnTo>
                      <a:pt x="125" y="128"/>
                    </a:lnTo>
                    <a:lnTo>
                      <a:pt x="155" y="88"/>
                    </a:lnTo>
                    <a:lnTo>
                      <a:pt x="182" y="55"/>
                    </a:lnTo>
                    <a:lnTo>
                      <a:pt x="207" y="30"/>
                    </a:lnTo>
                    <a:lnTo>
                      <a:pt x="225" y="13"/>
                    </a:lnTo>
                    <a:lnTo>
                      <a:pt x="238" y="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Freeform 85"/>
              <p:cNvSpPr>
                <a:spLocks/>
              </p:cNvSpPr>
              <p:nvPr/>
            </p:nvSpPr>
            <p:spPr bwMode="auto">
              <a:xfrm>
                <a:off x="5142468" y="5321424"/>
                <a:ext cx="528761" cy="841212"/>
              </a:xfrm>
              <a:custGeom>
                <a:avLst/>
                <a:gdLst>
                  <a:gd name="T0" fmla="*/ 308 w 308"/>
                  <a:gd name="T1" fmla="*/ 0 h 490"/>
                  <a:gd name="T2" fmla="*/ 304 w 308"/>
                  <a:gd name="T3" fmla="*/ 4 h 490"/>
                  <a:gd name="T4" fmla="*/ 296 w 308"/>
                  <a:gd name="T5" fmla="*/ 16 h 490"/>
                  <a:gd name="T6" fmla="*/ 283 w 308"/>
                  <a:gd name="T7" fmla="*/ 31 h 490"/>
                  <a:gd name="T8" fmla="*/ 266 w 308"/>
                  <a:gd name="T9" fmla="*/ 54 h 490"/>
                  <a:gd name="T10" fmla="*/ 246 w 308"/>
                  <a:gd name="T11" fmla="*/ 83 h 490"/>
                  <a:gd name="T12" fmla="*/ 223 w 308"/>
                  <a:gd name="T13" fmla="*/ 118 h 490"/>
                  <a:gd name="T14" fmla="*/ 198 w 308"/>
                  <a:gd name="T15" fmla="*/ 154 h 490"/>
                  <a:gd name="T16" fmla="*/ 171 w 308"/>
                  <a:gd name="T17" fmla="*/ 194 h 490"/>
                  <a:gd name="T18" fmla="*/ 145 w 308"/>
                  <a:gd name="T19" fmla="*/ 240 h 490"/>
                  <a:gd name="T20" fmla="*/ 120 w 308"/>
                  <a:gd name="T21" fmla="*/ 286 h 490"/>
                  <a:gd name="T22" fmla="*/ 93 w 308"/>
                  <a:gd name="T23" fmla="*/ 336 h 490"/>
                  <a:gd name="T24" fmla="*/ 70 w 308"/>
                  <a:gd name="T25" fmla="*/ 386 h 490"/>
                  <a:gd name="T26" fmla="*/ 49 w 308"/>
                  <a:gd name="T27" fmla="*/ 438 h 490"/>
                  <a:gd name="T28" fmla="*/ 29 w 308"/>
                  <a:gd name="T29" fmla="*/ 490 h 490"/>
                  <a:gd name="T30" fmla="*/ 0 w 308"/>
                  <a:gd name="T31" fmla="*/ 459 h 490"/>
                  <a:gd name="T32" fmla="*/ 29 w 308"/>
                  <a:gd name="T33" fmla="*/ 375 h 490"/>
                  <a:gd name="T34" fmla="*/ 62 w 308"/>
                  <a:gd name="T35" fmla="*/ 302 h 490"/>
                  <a:gd name="T36" fmla="*/ 95 w 308"/>
                  <a:gd name="T37" fmla="*/ 238 h 490"/>
                  <a:gd name="T38" fmla="*/ 129 w 308"/>
                  <a:gd name="T39" fmla="*/ 183 h 490"/>
                  <a:gd name="T40" fmla="*/ 162 w 308"/>
                  <a:gd name="T41" fmla="*/ 137 h 490"/>
                  <a:gd name="T42" fmla="*/ 194 w 308"/>
                  <a:gd name="T43" fmla="*/ 98 h 490"/>
                  <a:gd name="T44" fmla="*/ 225 w 308"/>
                  <a:gd name="T45" fmla="*/ 66 h 490"/>
                  <a:gd name="T46" fmla="*/ 252 w 308"/>
                  <a:gd name="T47" fmla="*/ 41 h 490"/>
                  <a:gd name="T48" fmla="*/ 275 w 308"/>
                  <a:gd name="T49" fmla="*/ 23 h 490"/>
                  <a:gd name="T50" fmla="*/ 292 w 308"/>
                  <a:gd name="T51" fmla="*/ 10 h 490"/>
                  <a:gd name="T52" fmla="*/ 304 w 308"/>
                  <a:gd name="T53" fmla="*/ 2 h 490"/>
                  <a:gd name="T54" fmla="*/ 308 w 308"/>
                  <a:gd name="T55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490">
                    <a:moveTo>
                      <a:pt x="308" y="0"/>
                    </a:moveTo>
                    <a:lnTo>
                      <a:pt x="304" y="4"/>
                    </a:lnTo>
                    <a:lnTo>
                      <a:pt x="296" y="16"/>
                    </a:lnTo>
                    <a:lnTo>
                      <a:pt x="283" y="31"/>
                    </a:lnTo>
                    <a:lnTo>
                      <a:pt x="266" y="54"/>
                    </a:lnTo>
                    <a:lnTo>
                      <a:pt x="246" y="83"/>
                    </a:lnTo>
                    <a:lnTo>
                      <a:pt x="223" y="118"/>
                    </a:lnTo>
                    <a:lnTo>
                      <a:pt x="198" y="154"/>
                    </a:lnTo>
                    <a:lnTo>
                      <a:pt x="171" y="194"/>
                    </a:lnTo>
                    <a:lnTo>
                      <a:pt x="145" y="240"/>
                    </a:lnTo>
                    <a:lnTo>
                      <a:pt x="120" y="286"/>
                    </a:lnTo>
                    <a:lnTo>
                      <a:pt x="93" y="336"/>
                    </a:lnTo>
                    <a:lnTo>
                      <a:pt x="70" y="386"/>
                    </a:lnTo>
                    <a:lnTo>
                      <a:pt x="49" y="438"/>
                    </a:lnTo>
                    <a:lnTo>
                      <a:pt x="29" y="490"/>
                    </a:lnTo>
                    <a:lnTo>
                      <a:pt x="0" y="459"/>
                    </a:lnTo>
                    <a:lnTo>
                      <a:pt x="29" y="375"/>
                    </a:lnTo>
                    <a:lnTo>
                      <a:pt x="62" y="302"/>
                    </a:lnTo>
                    <a:lnTo>
                      <a:pt x="95" y="238"/>
                    </a:lnTo>
                    <a:lnTo>
                      <a:pt x="129" y="183"/>
                    </a:lnTo>
                    <a:lnTo>
                      <a:pt x="162" y="137"/>
                    </a:lnTo>
                    <a:lnTo>
                      <a:pt x="194" y="98"/>
                    </a:lnTo>
                    <a:lnTo>
                      <a:pt x="225" y="66"/>
                    </a:lnTo>
                    <a:lnTo>
                      <a:pt x="252" y="41"/>
                    </a:lnTo>
                    <a:lnTo>
                      <a:pt x="275" y="23"/>
                    </a:lnTo>
                    <a:lnTo>
                      <a:pt x="292" y="10"/>
                    </a:lnTo>
                    <a:lnTo>
                      <a:pt x="304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Freeform 86"/>
              <p:cNvSpPr>
                <a:spLocks/>
              </p:cNvSpPr>
              <p:nvPr/>
            </p:nvSpPr>
            <p:spPr bwMode="auto">
              <a:xfrm>
                <a:off x="6818023" y="5058761"/>
                <a:ext cx="293566" cy="1103875"/>
              </a:xfrm>
              <a:custGeom>
                <a:avLst/>
                <a:gdLst>
                  <a:gd name="T0" fmla="*/ 169 w 171"/>
                  <a:gd name="T1" fmla="*/ 0 h 643"/>
                  <a:gd name="T2" fmla="*/ 169 w 171"/>
                  <a:gd name="T3" fmla="*/ 5 h 643"/>
                  <a:gd name="T4" fmla="*/ 169 w 171"/>
                  <a:gd name="T5" fmla="*/ 23 h 643"/>
                  <a:gd name="T6" fmla="*/ 171 w 171"/>
                  <a:gd name="T7" fmla="*/ 52 h 643"/>
                  <a:gd name="T8" fmla="*/ 169 w 171"/>
                  <a:gd name="T9" fmla="*/ 88 h 643"/>
                  <a:gd name="T10" fmla="*/ 165 w 171"/>
                  <a:gd name="T11" fmla="*/ 136 h 643"/>
                  <a:gd name="T12" fmla="*/ 160 w 171"/>
                  <a:gd name="T13" fmla="*/ 192 h 643"/>
                  <a:gd name="T14" fmla="*/ 152 w 171"/>
                  <a:gd name="T15" fmla="*/ 253 h 643"/>
                  <a:gd name="T16" fmla="*/ 138 w 171"/>
                  <a:gd name="T17" fmla="*/ 322 h 643"/>
                  <a:gd name="T18" fmla="*/ 119 w 171"/>
                  <a:gd name="T19" fmla="*/ 395 h 643"/>
                  <a:gd name="T20" fmla="*/ 96 w 171"/>
                  <a:gd name="T21" fmla="*/ 474 h 643"/>
                  <a:gd name="T22" fmla="*/ 67 w 171"/>
                  <a:gd name="T23" fmla="*/ 556 h 643"/>
                  <a:gd name="T24" fmla="*/ 31 w 171"/>
                  <a:gd name="T25" fmla="*/ 643 h 643"/>
                  <a:gd name="T26" fmla="*/ 0 w 171"/>
                  <a:gd name="T27" fmla="*/ 627 h 643"/>
                  <a:gd name="T28" fmla="*/ 21 w 171"/>
                  <a:gd name="T29" fmla="*/ 572 h 643"/>
                  <a:gd name="T30" fmla="*/ 42 w 171"/>
                  <a:gd name="T31" fmla="*/ 514 h 643"/>
                  <a:gd name="T32" fmla="*/ 62 w 171"/>
                  <a:gd name="T33" fmla="*/ 455 h 643"/>
                  <a:gd name="T34" fmla="*/ 81 w 171"/>
                  <a:gd name="T35" fmla="*/ 395 h 643"/>
                  <a:gd name="T36" fmla="*/ 96 w 171"/>
                  <a:gd name="T37" fmla="*/ 336 h 643"/>
                  <a:gd name="T38" fmla="*/ 112 w 171"/>
                  <a:gd name="T39" fmla="*/ 276 h 643"/>
                  <a:gd name="T40" fmla="*/ 125 w 171"/>
                  <a:gd name="T41" fmla="*/ 220 h 643"/>
                  <a:gd name="T42" fmla="*/ 137 w 171"/>
                  <a:gd name="T43" fmla="*/ 169 h 643"/>
                  <a:gd name="T44" fmla="*/ 146 w 171"/>
                  <a:gd name="T45" fmla="*/ 123 h 643"/>
                  <a:gd name="T46" fmla="*/ 154 w 171"/>
                  <a:gd name="T47" fmla="*/ 80 h 643"/>
                  <a:gd name="T48" fmla="*/ 161 w 171"/>
                  <a:gd name="T49" fmla="*/ 46 h 643"/>
                  <a:gd name="T50" fmla="*/ 165 w 171"/>
                  <a:gd name="T51" fmla="*/ 21 h 643"/>
                  <a:gd name="T52" fmla="*/ 167 w 171"/>
                  <a:gd name="T53" fmla="*/ 5 h 643"/>
                  <a:gd name="T54" fmla="*/ 169 w 171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" h="643">
                    <a:moveTo>
                      <a:pt x="169" y="0"/>
                    </a:moveTo>
                    <a:lnTo>
                      <a:pt x="169" y="5"/>
                    </a:lnTo>
                    <a:lnTo>
                      <a:pt x="169" y="23"/>
                    </a:lnTo>
                    <a:lnTo>
                      <a:pt x="171" y="52"/>
                    </a:lnTo>
                    <a:lnTo>
                      <a:pt x="169" y="88"/>
                    </a:lnTo>
                    <a:lnTo>
                      <a:pt x="165" y="136"/>
                    </a:lnTo>
                    <a:lnTo>
                      <a:pt x="160" y="192"/>
                    </a:lnTo>
                    <a:lnTo>
                      <a:pt x="152" y="253"/>
                    </a:lnTo>
                    <a:lnTo>
                      <a:pt x="138" y="322"/>
                    </a:lnTo>
                    <a:lnTo>
                      <a:pt x="119" y="395"/>
                    </a:lnTo>
                    <a:lnTo>
                      <a:pt x="96" y="474"/>
                    </a:lnTo>
                    <a:lnTo>
                      <a:pt x="67" y="556"/>
                    </a:lnTo>
                    <a:lnTo>
                      <a:pt x="31" y="643"/>
                    </a:lnTo>
                    <a:lnTo>
                      <a:pt x="0" y="627"/>
                    </a:lnTo>
                    <a:lnTo>
                      <a:pt x="21" y="572"/>
                    </a:lnTo>
                    <a:lnTo>
                      <a:pt x="42" y="514"/>
                    </a:lnTo>
                    <a:lnTo>
                      <a:pt x="62" y="455"/>
                    </a:lnTo>
                    <a:lnTo>
                      <a:pt x="81" y="395"/>
                    </a:lnTo>
                    <a:lnTo>
                      <a:pt x="96" y="336"/>
                    </a:lnTo>
                    <a:lnTo>
                      <a:pt x="112" y="276"/>
                    </a:lnTo>
                    <a:lnTo>
                      <a:pt x="125" y="220"/>
                    </a:lnTo>
                    <a:lnTo>
                      <a:pt x="137" y="169"/>
                    </a:lnTo>
                    <a:lnTo>
                      <a:pt x="146" y="123"/>
                    </a:lnTo>
                    <a:lnTo>
                      <a:pt x="154" y="80"/>
                    </a:lnTo>
                    <a:lnTo>
                      <a:pt x="161" y="46"/>
                    </a:lnTo>
                    <a:lnTo>
                      <a:pt x="165" y="21"/>
                    </a:lnTo>
                    <a:lnTo>
                      <a:pt x="167" y="5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Freeform 87"/>
              <p:cNvSpPr>
                <a:spLocks/>
              </p:cNvSpPr>
              <p:nvPr/>
            </p:nvSpPr>
            <p:spPr bwMode="auto">
              <a:xfrm>
                <a:off x="6732186" y="5292240"/>
                <a:ext cx="224896" cy="870396"/>
              </a:xfrm>
              <a:custGeom>
                <a:avLst/>
                <a:gdLst>
                  <a:gd name="T0" fmla="*/ 131 w 131"/>
                  <a:gd name="T1" fmla="*/ 0 h 507"/>
                  <a:gd name="T2" fmla="*/ 131 w 131"/>
                  <a:gd name="T3" fmla="*/ 8 h 507"/>
                  <a:gd name="T4" fmla="*/ 131 w 131"/>
                  <a:gd name="T5" fmla="*/ 27 h 507"/>
                  <a:gd name="T6" fmla="*/ 131 w 131"/>
                  <a:gd name="T7" fmla="*/ 58 h 507"/>
                  <a:gd name="T8" fmla="*/ 129 w 131"/>
                  <a:gd name="T9" fmla="*/ 100 h 507"/>
                  <a:gd name="T10" fmla="*/ 123 w 131"/>
                  <a:gd name="T11" fmla="*/ 152 h 507"/>
                  <a:gd name="T12" fmla="*/ 115 w 131"/>
                  <a:gd name="T13" fmla="*/ 209 h 507"/>
                  <a:gd name="T14" fmla="*/ 102 w 131"/>
                  <a:gd name="T15" fmla="*/ 277 h 507"/>
                  <a:gd name="T16" fmla="*/ 83 w 131"/>
                  <a:gd name="T17" fmla="*/ 350 h 507"/>
                  <a:gd name="T18" fmla="*/ 58 w 131"/>
                  <a:gd name="T19" fmla="*/ 426 h 507"/>
                  <a:gd name="T20" fmla="*/ 25 w 131"/>
                  <a:gd name="T21" fmla="*/ 507 h 507"/>
                  <a:gd name="T22" fmla="*/ 0 w 131"/>
                  <a:gd name="T23" fmla="*/ 494 h 507"/>
                  <a:gd name="T24" fmla="*/ 19 w 131"/>
                  <a:gd name="T25" fmla="*/ 444 h 507"/>
                  <a:gd name="T26" fmla="*/ 39 w 131"/>
                  <a:gd name="T27" fmla="*/ 390 h 507"/>
                  <a:gd name="T28" fmla="*/ 56 w 131"/>
                  <a:gd name="T29" fmla="*/ 336 h 507"/>
                  <a:gd name="T30" fmla="*/ 71 w 131"/>
                  <a:gd name="T31" fmla="*/ 280 h 507"/>
                  <a:gd name="T32" fmla="*/ 85 w 131"/>
                  <a:gd name="T33" fmla="*/ 227 h 507"/>
                  <a:gd name="T34" fmla="*/ 96 w 131"/>
                  <a:gd name="T35" fmla="*/ 175 h 507"/>
                  <a:gd name="T36" fmla="*/ 106 w 131"/>
                  <a:gd name="T37" fmla="*/ 127 h 507"/>
                  <a:gd name="T38" fmla="*/ 115 w 131"/>
                  <a:gd name="T39" fmla="*/ 85 h 507"/>
                  <a:gd name="T40" fmla="*/ 121 w 131"/>
                  <a:gd name="T41" fmla="*/ 50 h 507"/>
                  <a:gd name="T42" fmla="*/ 127 w 131"/>
                  <a:gd name="T43" fmla="*/ 23 h 507"/>
                  <a:gd name="T44" fmla="*/ 129 w 131"/>
                  <a:gd name="T45" fmla="*/ 6 h 507"/>
                  <a:gd name="T46" fmla="*/ 131 w 131"/>
                  <a:gd name="T4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1" h="507">
                    <a:moveTo>
                      <a:pt x="131" y="0"/>
                    </a:moveTo>
                    <a:lnTo>
                      <a:pt x="131" y="8"/>
                    </a:lnTo>
                    <a:lnTo>
                      <a:pt x="131" y="27"/>
                    </a:lnTo>
                    <a:lnTo>
                      <a:pt x="131" y="58"/>
                    </a:lnTo>
                    <a:lnTo>
                      <a:pt x="129" y="100"/>
                    </a:lnTo>
                    <a:lnTo>
                      <a:pt x="123" y="152"/>
                    </a:lnTo>
                    <a:lnTo>
                      <a:pt x="115" y="209"/>
                    </a:lnTo>
                    <a:lnTo>
                      <a:pt x="102" y="277"/>
                    </a:lnTo>
                    <a:lnTo>
                      <a:pt x="83" y="350"/>
                    </a:lnTo>
                    <a:lnTo>
                      <a:pt x="58" y="426"/>
                    </a:lnTo>
                    <a:lnTo>
                      <a:pt x="25" y="507"/>
                    </a:lnTo>
                    <a:lnTo>
                      <a:pt x="0" y="494"/>
                    </a:lnTo>
                    <a:lnTo>
                      <a:pt x="19" y="444"/>
                    </a:lnTo>
                    <a:lnTo>
                      <a:pt x="39" y="390"/>
                    </a:lnTo>
                    <a:lnTo>
                      <a:pt x="56" y="336"/>
                    </a:lnTo>
                    <a:lnTo>
                      <a:pt x="71" y="280"/>
                    </a:lnTo>
                    <a:lnTo>
                      <a:pt x="85" y="227"/>
                    </a:lnTo>
                    <a:lnTo>
                      <a:pt x="96" y="175"/>
                    </a:lnTo>
                    <a:lnTo>
                      <a:pt x="106" y="127"/>
                    </a:lnTo>
                    <a:lnTo>
                      <a:pt x="115" y="85"/>
                    </a:lnTo>
                    <a:lnTo>
                      <a:pt x="121" y="50"/>
                    </a:lnTo>
                    <a:lnTo>
                      <a:pt x="127" y="23"/>
                    </a:lnTo>
                    <a:lnTo>
                      <a:pt x="129" y="6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Freeform 88"/>
              <p:cNvSpPr>
                <a:spLocks/>
              </p:cNvSpPr>
              <p:nvPr/>
            </p:nvSpPr>
            <p:spPr bwMode="auto">
              <a:xfrm>
                <a:off x="6646348" y="5055327"/>
                <a:ext cx="317601" cy="1107309"/>
              </a:xfrm>
              <a:custGeom>
                <a:avLst/>
                <a:gdLst>
                  <a:gd name="T0" fmla="*/ 185 w 185"/>
                  <a:gd name="T1" fmla="*/ 0 h 645"/>
                  <a:gd name="T2" fmla="*/ 183 w 185"/>
                  <a:gd name="T3" fmla="*/ 8 h 645"/>
                  <a:gd name="T4" fmla="*/ 183 w 185"/>
                  <a:gd name="T5" fmla="*/ 27 h 645"/>
                  <a:gd name="T6" fmla="*/ 179 w 185"/>
                  <a:gd name="T7" fmla="*/ 60 h 645"/>
                  <a:gd name="T8" fmla="*/ 173 w 185"/>
                  <a:gd name="T9" fmla="*/ 104 h 645"/>
                  <a:gd name="T10" fmla="*/ 164 w 185"/>
                  <a:gd name="T11" fmla="*/ 157 h 645"/>
                  <a:gd name="T12" fmla="*/ 152 w 185"/>
                  <a:gd name="T13" fmla="*/ 219 h 645"/>
                  <a:gd name="T14" fmla="*/ 135 w 185"/>
                  <a:gd name="T15" fmla="*/ 292 h 645"/>
                  <a:gd name="T16" fmla="*/ 116 w 185"/>
                  <a:gd name="T17" fmla="*/ 371 h 645"/>
                  <a:gd name="T18" fmla="*/ 89 w 185"/>
                  <a:gd name="T19" fmla="*/ 457 h 645"/>
                  <a:gd name="T20" fmla="*/ 58 w 185"/>
                  <a:gd name="T21" fmla="*/ 549 h 645"/>
                  <a:gd name="T22" fmla="*/ 21 w 185"/>
                  <a:gd name="T23" fmla="*/ 645 h 645"/>
                  <a:gd name="T24" fmla="*/ 0 w 185"/>
                  <a:gd name="T25" fmla="*/ 635 h 645"/>
                  <a:gd name="T26" fmla="*/ 21 w 185"/>
                  <a:gd name="T27" fmla="*/ 578 h 645"/>
                  <a:gd name="T28" fmla="*/ 43 w 185"/>
                  <a:gd name="T29" fmla="*/ 520 h 645"/>
                  <a:gd name="T30" fmla="*/ 62 w 185"/>
                  <a:gd name="T31" fmla="*/ 459 h 645"/>
                  <a:gd name="T32" fmla="*/ 81 w 185"/>
                  <a:gd name="T33" fmla="*/ 397 h 645"/>
                  <a:gd name="T34" fmla="*/ 98 w 185"/>
                  <a:gd name="T35" fmla="*/ 338 h 645"/>
                  <a:gd name="T36" fmla="*/ 116 w 185"/>
                  <a:gd name="T37" fmla="*/ 278 h 645"/>
                  <a:gd name="T38" fmla="*/ 131 w 185"/>
                  <a:gd name="T39" fmla="*/ 223 h 645"/>
                  <a:gd name="T40" fmla="*/ 144 w 185"/>
                  <a:gd name="T41" fmla="*/ 171 h 645"/>
                  <a:gd name="T42" fmla="*/ 156 w 185"/>
                  <a:gd name="T43" fmla="*/ 123 h 645"/>
                  <a:gd name="T44" fmla="*/ 165 w 185"/>
                  <a:gd name="T45" fmla="*/ 83 h 645"/>
                  <a:gd name="T46" fmla="*/ 173 w 185"/>
                  <a:gd name="T47" fmla="*/ 48 h 645"/>
                  <a:gd name="T48" fmla="*/ 179 w 185"/>
                  <a:gd name="T49" fmla="*/ 23 h 645"/>
                  <a:gd name="T50" fmla="*/ 183 w 185"/>
                  <a:gd name="T51" fmla="*/ 6 h 645"/>
                  <a:gd name="T52" fmla="*/ 185 w 185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" h="645">
                    <a:moveTo>
                      <a:pt x="185" y="0"/>
                    </a:moveTo>
                    <a:lnTo>
                      <a:pt x="183" y="8"/>
                    </a:lnTo>
                    <a:lnTo>
                      <a:pt x="183" y="27"/>
                    </a:lnTo>
                    <a:lnTo>
                      <a:pt x="179" y="60"/>
                    </a:lnTo>
                    <a:lnTo>
                      <a:pt x="173" y="104"/>
                    </a:lnTo>
                    <a:lnTo>
                      <a:pt x="164" y="157"/>
                    </a:lnTo>
                    <a:lnTo>
                      <a:pt x="152" y="219"/>
                    </a:lnTo>
                    <a:lnTo>
                      <a:pt x="135" y="292"/>
                    </a:lnTo>
                    <a:lnTo>
                      <a:pt x="116" y="371"/>
                    </a:lnTo>
                    <a:lnTo>
                      <a:pt x="89" y="457"/>
                    </a:lnTo>
                    <a:lnTo>
                      <a:pt x="58" y="549"/>
                    </a:lnTo>
                    <a:lnTo>
                      <a:pt x="21" y="645"/>
                    </a:lnTo>
                    <a:lnTo>
                      <a:pt x="0" y="635"/>
                    </a:lnTo>
                    <a:lnTo>
                      <a:pt x="21" y="578"/>
                    </a:lnTo>
                    <a:lnTo>
                      <a:pt x="43" y="520"/>
                    </a:lnTo>
                    <a:lnTo>
                      <a:pt x="62" y="459"/>
                    </a:lnTo>
                    <a:lnTo>
                      <a:pt x="81" y="397"/>
                    </a:lnTo>
                    <a:lnTo>
                      <a:pt x="98" y="338"/>
                    </a:lnTo>
                    <a:lnTo>
                      <a:pt x="116" y="278"/>
                    </a:lnTo>
                    <a:lnTo>
                      <a:pt x="131" y="223"/>
                    </a:lnTo>
                    <a:lnTo>
                      <a:pt x="144" y="171"/>
                    </a:lnTo>
                    <a:lnTo>
                      <a:pt x="156" y="123"/>
                    </a:lnTo>
                    <a:lnTo>
                      <a:pt x="165" y="83"/>
                    </a:lnTo>
                    <a:lnTo>
                      <a:pt x="173" y="48"/>
                    </a:lnTo>
                    <a:lnTo>
                      <a:pt x="179" y="23"/>
                    </a:lnTo>
                    <a:lnTo>
                      <a:pt x="183" y="6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Freeform 89"/>
              <p:cNvSpPr>
                <a:spLocks/>
              </p:cNvSpPr>
              <p:nvPr/>
            </p:nvSpPr>
            <p:spPr bwMode="auto">
              <a:xfrm>
                <a:off x="6563943" y="5087945"/>
                <a:ext cx="290133" cy="1074691"/>
              </a:xfrm>
              <a:custGeom>
                <a:avLst/>
                <a:gdLst>
                  <a:gd name="T0" fmla="*/ 169 w 169"/>
                  <a:gd name="T1" fmla="*/ 0 h 626"/>
                  <a:gd name="T2" fmla="*/ 169 w 169"/>
                  <a:gd name="T3" fmla="*/ 6 h 626"/>
                  <a:gd name="T4" fmla="*/ 169 w 169"/>
                  <a:gd name="T5" fmla="*/ 27 h 626"/>
                  <a:gd name="T6" fmla="*/ 167 w 169"/>
                  <a:gd name="T7" fmla="*/ 58 h 626"/>
                  <a:gd name="T8" fmla="*/ 162 w 169"/>
                  <a:gd name="T9" fmla="*/ 100 h 626"/>
                  <a:gd name="T10" fmla="*/ 154 w 169"/>
                  <a:gd name="T11" fmla="*/ 152 h 626"/>
                  <a:gd name="T12" fmla="*/ 144 w 169"/>
                  <a:gd name="T13" fmla="*/ 213 h 626"/>
                  <a:gd name="T14" fmla="*/ 131 w 169"/>
                  <a:gd name="T15" fmla="*/ 282 h 626"/>
                  <a:gd name="T16" fmla="*/ 112 w 169"/>
                  <a:gd name="T17" fmla="*/ 361 h 626"/>
                  <a:gd name="T18" fmla="*/ 87 w 169"/>
                  <a:gd name="T19" fmla="*/ 444 h 626"/>
                  <a:gd name="T20" fmla="*/ 58 w 169"/>
                  <a:gd name="T21" fmla="*/ 532 h 626"/>
                  <a:gd name="T22" fmla="*/ 21 w 169"/>
                  <a:gd name="T23" fmla="*/ 626 h 626"/>
                  <a:gd name="T24" fmla="*/ 0 w 169"/>
                  <a:gd name="T25" fmla="*/ 615 h 626"/>
                  <a:gd name="T26" fmla="*/ 21 w 169"/>
                  <a:gd name="T27" fmla="*/ 561 h 626"/>
                  <a:gd name="T28" fmla="*/ 41 w 169"/>
                  <a:gd name="T29" fmla="*/ 503 h 626"/>
                  <a:gd name="T30" fmla="*/ 60 w 169"/>
                  <a:gd name="T31" fmla="*/ 446 h 626"/>
                  <a:gd name="T32" fmla="*/ 77 w 169"/>
                  <a:gd name="T33" fmla="*/ 386 h 626"/>
                  <a:gd name="T34" fmla="*/ 92 w 169"/>
                  <a:gd name="T35" fmla="*/ 327 h 626"/>
                  <a:gd name="T36" fmla="*/ 108 w 169"/>
                  <a:gd name="T37" fmla="*/ 269 h 626"/>
                  <a:gd name="T38" fmla="*/ 121 w 169"/>
                  <a:gd name="T39" fmla="*/ 215 h 626"/>
                  <a:gd name="T40" fmla="*/ 135 w 169"/>
                  <a:gd name="T41" fmla="*/ 165 h 626"/>
                  <a:gd name="T42" fmla="*/ 144 w 169"/>
                  <a:gd name="T43" fmla="*/ 119 h 626"/>
                  <a:gd name="T44" fmla="*/ 154 w 169"/>
                  <a:gd name="T45" fmla="*/ 79 h 626"/>
                  <a:gd name="T46" fmla="*/ 162 w 169"/>
                  <a:gd name="T47" fmla="*/ 46 h 626"/>
                  <a:gd name="T48" fmla="*/ 165 w 169"/>
                  <a:gd name="T49" fmla="*/ 21 h 626"/>
                  <a:gd name="T50" fmla="*/ 169 w 169"/>
                  <a:gd name="T51" fmla="*/ 6 h 626"/>
                  <a:gd name="T52" fmla="*/ 169 w 169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9" h="626">
                    <a:moveTo>
                      <a:pt x="169" y="0"/>
                    </a:moveTo>
                    <a:lnTo>
                      <a:pt x="169" y="6"/>
                    </a:lnTo>
                    <a:lnTo>
                      <a:pt x="169" y="27"/>
                    </a:lnTo>
                    <a:lnTo>
                      <a:pt x="167" y="58"/>
                    </a:lnTo>
                    <a:lnTo>
                      <a:pt x="162" y="100"/>
                    </a:lnTo>
                    <a:lnTo>
                      <a:pt x="154" y="152"/>
                    </a:lnTo>
                    <a:lnTo>
                      <a:pt x="144" y="213"/>
                    </a:lnTo>
                    <a:lnTo>
                      <a:pt x="131" y="282"/>
                    </a:lnTo>
                    <a:lnTo>
                      <a:pt x="112" y="361"/>
                    </a:lnTo>
                    <a:lnTo>
                      <a:pt x="87" y="444"/>
                    </a:lnTo>
                    <a:lnTo>
                      <a:pt x="58" y="532"/>
                    </a:lnTo>
                    <a:lnTo>
                      <a:pt x="21" y="626"/>
                    </a:lnTo>
                    <a:lnTo>
                      <a:pt x="0" y="615"/>
                    </a:lnTo>
                    <a:lnTo>
                      <a:pt x="21" y="561"/>
                    </a:lnTo>
                    <a:lnTo>
                      <a:pt x="41" y="503"/>
                    </a:lnTo>
                    <a:lnTo>
                      <a:pt x="60" y="446"/>
                    </a:lnTo>
                    <a:lnTo>
                      <a:pt x="77" y="386"/>
                    </a:lnTo>
                    <a:lnTo>
                      <a:pt x="92" y="327"/>
                    </a:lnTo>
                    <a:lnTo>
                      <a:pt x="108" y="269"/>
                    </a:lnTo>
                    <a:lnTo>
                      <a:pt x="121" y="215"/>
                    </a:lnTo>
                    <a:lnTo>
                      <a:pt x="135" y="165"/>
                    </a:lnTo>
                    <a:lnTo>
                      <a:pt x="144" y="119"/>
                    </a:lnTo>
                    <a:lnTo>
                      <a:pt x="154" y="79"/>
                    </a:lnTo>
                    <a:lnTo>
                      <a:pt x="162" y="46"/>
                    </a:lnTo>
                    <a:lnTo>
                      <a:pt x="165" y="21"/>
                    </a:lnTo>
                    <a:lnTo>
                      <a:pt x="169" y="6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Freeform 90"/>
              <p:cNvSpPr>
                <a:spLocks/>
              </p:cNvSpPr>
              <p:nvPr/>
            </p:nvSpPr>
            <p:spPr bwMode="auto">
              <a:xfrm>
                <a:off x="6900428" y="5106830"/>
                <a:ext cx="276399" cy="1055806"/>
              </a:xfrm>
              <a:custGeom>
                <a:avLst/>
                <a:gdLst>
                  <a:gd name="T0" fmla="*/ 158 w 161"/>
                  <a:gd name="T1" fmla="*/ 0 h 615"/>
                  <a:gd name="T2" fmla="*/ 160 w 161"/>
                  <a:gd name="T3" fmla="*/ 6 h 615"/>
                  <a:gd name="T4" fmla="*/ 160 w 161"/>
                  <a:gd name="T5" fmla="*/ 23 h 615"/>
                  <a:gd name="T6" fmla="*/ 161 w 161"/>
                  <a:gd name="T7" fmla="*/ 50 h 615"/>
                  <a:gd name="T8" fmla="*/ 161 w 161"/>
                  <a:gd name="T9" fmla="*/ 89 h 615"/>
                  <a:gd name="T10" fmla="*/ 160 w 161"/>
                  <a:gd name="T11" fmla="*/ 133 h 615"/>
                  <a:gd name="T12" fmla="*/ 156 w 161"/>
                  <a:gd name="T13" fmla="*/ 187 h 615"/>
                  <a:gd name="T14" fmla="*/ 148 w 161"/>
                  <a:gd name="T15" fmla="*/ 246 h 615"/>
                  <a:gd name="T16" fmla="*/ 135 w 161"/>
                  <a:gd name="T17" fmla="*/ 311 h 615"/>
                  <a:gd name="T18" fmla="*/ 119 w 161"/>
                  <a:gd name="T19" fmla="*/ 380 h 615"/>
                  <a:gd name="T20" fmla="*/ 96 w 161"/>
                  <a:gd name="T21" fmla="*/ 455 h 615"/>
                  <a:gd name="T22" fmla="*/ 67 w 161"/>
                  <a:gd name="T23" fmla="*/ 534 h 615"/>
                  <a:gd name="T24" fmla="*/ 33 w 161"/>
                  <a:gd name="T25" fmla="*/ 615 h 615"/>
                  <a:gd name="T26" fmla="*/ 0 w 161"/>
                  <a:gd name="T27" fmla="*/ 597 h 615"/>
                  <a:gd name="T28" fmla="*/ 23 w 161"/>
                  <a:gd name="T29" fmla="*/ 542 h 615"/>
                  <a:gd name="T30" fmla="*/ 44 w 161"/>
                  <a:gd name="T31" fmla="*/ 482 h 615"/>
                  <a:gd name="T32" fmla="*/ 64 w 161"/>
                  <a:gd name="T33" fmla="*/ 423 h 615"/>
                  <a:gd name="T34" fmla="*/ 83 w 161"/>
                  <a:gd name="T35" fmla="*/ 361 h 615"/>
                  <a:gd name="T36" fmla="*/ 98 w 161"/>
                  <a:gd name="T37" fmla="*/ 300 h 615"/>
                  <a:gd name="T38" fmla="*/ 113 w 161"/>
                  <a:gd name="T39" fmla="*/ 240 h 615"/>
                  <a:gd name="T40" fmla="*/ 125 w 161"/>
                  <a:gd name="T41" fmla="*/ 187 h 615"/>
                  <a:gd name="T42" fmla="*/ 135 w 161"/>
                  <a:gd name="T43" fmla="*/ 135 h 615"/>
                  <a:gd name="T44" fmla="*/ 144 w 161"/>
                  <a:gd name="T45" fmla="*/ 91 h 615"/>
                  <a:gd name="T46" fmla="*/ 150 w 161"/>
                  <a:gd name="T47" fmla="*/ 54 h 615"/>
                  <a:gd name="T48" fmla="*/ 156 w 161"/>
                  <a:gd name="T49" fmla="*/ 25 h 615"/>
                  <a:gd name="T50" fmla="*/ 158 w 161"/>
                  <a:gd name="T51" fmla="*/ 8 h 615"/>
                  <a:gd name="T52" fmla="*/ 158 w 161"/>
                  <a:gd name="T5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1" h="615">
                    <a:moveTo>
                      <a:pt x="158" y="0"/>
                    </a:moveTo>
                    <a:lnTo>
                      <a:pt x="160" y="6"/>
                    </a:lnTo>
                    <a:lnTo>
                      <a:pt x="160" y="23"/>
                    </a:lnTo>
                    <a:lnTo>
                      <a:pt x="161" y="50"/>
                    </a:lnTo>
                    <a:lnTo>
                      <a:pt x="161" y="89"/>
                    </a:lnTo>
                    <a:lnTo>
                      <a:pt x="160" y="133"/>
                    </a:lnTo>
                    <a:lnTo>
                      <a:pt x="156" y="187"/>
                    </a:lnTo>
                    <a:lnTo>
                      <a:pt x="148" y="246"/>
                    </a:lnTo>
                    <a:lnTo>
                      <a:pt x="135" y="311"/>
                    </a:lnTo>
                    <a:lnTo>
                      <a:pt x="119" y="380"/>
                    </a:lnTo>
                    <a:lnTo>
                      <a:pt x="96" y="455"/>
                    </a:lnTo>
                    <a:lnTo>
                      <a:pt x="67" y="534"/>
                    </a:lnTo>
                    <a:lnTo>
                      <a:pt x="33" y="615"/>
                    </a:lnTo>
                    <a:lnTo>
                      <a:pt x="0" y="597"/>
                    </a:lnTo>
                    <a:lnTo>
                      <a:pt x="23" y="542"/>
                    </a:lnTo>
                    <a:lnTo>
                      <a:pt x="44" y="482"/>
                    </a:lnTo>
                    <a:lnTo>
                      <a:pt x="64" y="423"/>
                    </a:lnTo>
                    <a:lnTo>
                      <a:pt x="83" y="361"/>
                    </a:lnTo>
                    <a:lnTo>
                      <a:pt x="98" y="300"/>
                    </a:lnTo>
                    <a:lnTo>
                      <a:pt x="113" y="240"/>
                    </a:lnTo>
                    <a:lnTo>
                      <a:pt x="125" y="187"/>
                    </a:lnTo>
                    <a:lnTo>
                      <a:pt x="135" y="135"/>
                    </a:lnTo>
                    <a:lnTo>
                      <a:pt x="144" y="91"/>
                    </a:lnTo>
                    <a:lnTo>
                      <a:pt x="150" y="54"/>
                    </a:lnTo>
                    <a:lnTo>
                      <a:pt x="156" y="25"/>
                    </a:lnTo>
                    <a:lnTo>
                      <a:pt x="158" y="8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Freeform 91"/>
              <p:cNvSpPr>
                <a:spLocks/>
              </p:cNvSpPr>
              <p:nvPr/>
            </p:nvSpPr>
            <p:spPr bwMode="auto">
              <a:xfrm>
                <a:off x="6555359" y="5113697"/>
                <a:ext cx="144208" cy="1048939"/>
              </a:xfrm>
              <a:custGeom>
                <a:avLst/>
                <a:gdLst>
                  <a:gd name="T0" fmla="*/ 63 w 84"/>
                  <a:gd name="T1" fmla="*/ 0 h 611"/>
                  <a:gd name="T2" fmla="*/ 63 w 84"/>
                  <a:gd name="T3" fmla="*/ 4 h 611"/>
                  <a:gd name="T4" fmla="*/ 67 w 84"/>
                  <a:gd name="T5" fmla="*/ 17 h 611"/>
                  <a:gd name="T6" fmla="*/ 71 w 84"/>
                  <a:gd name="T7" fmla="*/ 40 h 611"/>
                  <a:gd name="T8" fmla="*/ 76 w 84"/>
                  <a:gd name="T9" fmla="*/ 73 h 611"/>
                  <a:gd name="T10" fmla="*/ 80 w 84"/>
                  <a:gd name="T11" fmla="*/ 112 h 611"/>
                  <a:gd name="T12" fmla="*/ 82 w 84"/>
                  <a:gd name="T13" fmla="*/ 159 h 611"/>
                  <a:gd name="T14" fmla="*/ 84 w 84"/>
                  <a:gd name="T15" fmla="*/ 217 h 611"/>
                  <a:gd name="T16" fmla="*/ 82 w 84"/>
                  <a:gd name="T17" fmla="*/ 280 h 611"/>
                  <a:gd name="T18" fmla="*/ 76 w 84"/>
                  <a:gd name="T19" fmla="*/ 350 h 611"/>
                  <a:gd name="T20" fmla="*/ 67 w 84"/>
                  <a:gd name="T21" fmla="*/ 428 h 611"/>
                  <a:gd name="T22" fmla="*/ 51 w 84"/>
                  <a:gd name="T23" fmla="*/ 513 h 611"/>
                  <a:gd name="T24" fmla="*/ 30 w 84"/>
                  <a:gd name="T25" fmla="*/ 603 h 611"/>
                  <a:gd name="T26" fmla="*/ 0 w 84"/>
                  <a:gd name="T27" fmla="*/ 611 h 611"/>
                  <a:gd name="T28" fmla="*/ 13 w 84"/>
                  <a:gd name="T29" fmla="*/ 543 h 611"/>
                  <a:gd name="T30" fmla="*/ 26 w 84"/>
                  <a:gd name="T31" fmla="*/ 474 h 611"/>
                  <a:gd name="T32" fmla="*/ 36 w 84"/>
                  <a:gd name="T33" fmla="*/ 403 h 611"/>
                  <a:gd name="T34" fmla="*/ 44 w 84"/>
                  <a:gd name="T35" fmla="*/ 336 h 611"/>
                  <a:gd name="T36" fmla="*/ 51 w 84"/>
                  <a:gd name="T37" fmla="*/ 269 h 611"/>
                  <a:gd name="T38" fmla="*/ 55 w 84"/>
                  <a:gd name="T39" fmla="*/ 206 h 611"/>
                  <a:gd name="T40" fmla="*/ 59 w 84"/>
                  <a:gd name="T41" fmla="*/ 150 h 611"/>
                  <a:gd name="T42" fmla="*/ 61 w 84"/>
                  <a:gd name="T43" fmla="*/ 100 h 611"/>
                  <a:gd name="T44" fmla="*/ 61 w 84"/>
                  <a:gd name="T45" fmla="*/ 58 h 611"/>
                  <a:gd name="T46" fmla="*/ 63 w 84"/>
                  <a:gd name="T47" fmla="*/ 27 h 611"/>
                  <a:gd name="T48" fmla="*/ 63 w 84"/>
                  <a:gd name="T49" fmla="*/ 6 h 611"/>
                  <a:gd name="T50" fmla="*/ 63 w 84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611">
                    <a:moveTo>
                      <a:pt x="63" y="0"/>
                    </a:moveTo>
                    <a:lnTo>
                      <a:pt x="63" y="4"/>
                    </a:lnTo>
                    <a:lnTo>
                      <a:pt x="67" y="17"/>
                    </a:lnTo>
                    <a:lnTo>
                      <a:pt x="71" y="40"/>
                    </a:lnTo>
                    <a:lnTo>
                      <a:pt x="76" y="73"/>
                    </a:lnTo>
                    <a:lnTo>
                      <a:pt x="80" y="112"/>
                    </a:lnTo>
                    <a:lnTo>
                      <a:pt x="82" y="159"/>
                    </a:lnTo>
                    <a:lnTo>
                      <a:pt x="84" y="217"/>
                    </a:lnTo>
                    <a:lnTo>
                      <a:pt x="82" y="280"/>
                    </a:lnTo>
                    <a:lnTo>
                      <a:pt x="76" y="350"/>
                    </a:lnTo>
                    <a:lnTo>
                      <a:pt x="67" y="428"/>
                    </a:lnTo>
                    <a:lnTo>
                      <a:pt x="51" y="513"/>
                    </a:lnTo>
                    <a:lnTo>
                      <a:pt x="30" y="603"/>
                    </a:lnTo>
                    <a:lnTo>
                      <a:pt x="0" y="611"/>
                    </a:lnTo>
                    <a:lnTo>
                      <a:pt x="13" y="543"/>
                    </a:lnTo>
                    <a:lnTo>
                      <a:pt x="26" y="474"/>
                    </a:lnTo>
                    <a:lnTo>
                      <a:pt x="36" y="403"/>
                    </a:lnTo>
                    <a:lnTo>
                      <a:pt x="44" y="336"/>
                    </a:lnTo>
                    <a:lnTo>
                      <a:pt x="51" y="269"/>
                    </a:lnTo>
                    <a:lnTo>
                      <a:pt x="55" y="206"/>
                    </a:lnTo>
                    <a:lnTo>
                      <a:pt x="59" y="150"/>
                    </a:lnTo>
                    <a:lnTo>
                      <a:pt x="61" y="100"/>
                    </a:lnTo>
                    <a:lnTo>
                      <a:pt x="61" y="58"/>
                    </a:lnTo>
                    <a:lnTo>
                      <a:pt x="63" y="27"/>
                    </a:lnTo>
                    <a:lnTo>
                      <a:pt x="63" y="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Freeform 92"/>
              <p:cNvSpPr>
                <a:spLocks/>
              </p:cNvSpPr>
              <p:nvPr/>
            </p:nvSpPr>
            <p:spPr bwMode="auto">
              <a:xfrm>
                <a:off x="6469521" y="5113697"/>
                <a:ext cx="140774" cy="1048939"/>
              </a:xfrm>
              <a:custGeom>
                <a:avLst/>
                <a:gdLst>
                  <a:gd name="T0" fmla="*/ 59 w 82"/>
                  <a:gd name="T1" fmla="*/ 0 h 611"/>
                  <a:gd name="T2" fmla="*/ 61 w 82"/>
                  <a:gd name="T3" fmla="*/ 6 h 611"/>
                  <a:gd name="T4" fmla="*/ 65 w 82"/>
                  <a:gd name="T5" fmla="*/ 19 h 611"/>
                  <a:gd name="T6" fmla="*/ 69 w 82"/>
                  <a:gd name="T7" fmla="*/ 42 h 611"/>
                  <a:gd name="T8" fmla="*/ 74 w 82"/>
                  <a:gd name="T9" fmla="*/ 73 h 611"/>
                  <a:gd name="T10" fmla="*/ 78 w 82"/>
                  <a:gd name="T11" fmla="*/ 113 h 611"/>
                  <a:gd name="T12" fmla="*/ 82 w 82"/>
                  <a:gd name="T13" fmla="*/ 161 h 611"/>
                  <a:gd name="T14" fmla="*/ 82 w 82"/>
                  <a:gd name="T15" fmla="*/ 217 h 611"/>
                  <a:gd name="T16" fmla="*/ 80 w 82"/>
                  <a:gd name="T17" fmla="*/ 280 h 611"/>
                  <a:gd name="T18" fmla="*/ 76 w 82"/>
                  <a:gd name="T19" fmla="*/ 351 h 611"/>
                  <a:gd name="T20" fmla="*/ 67 w 82"/>
                  <a:gd name="T21" fmla="*/ 430 h 611"/>
                  <a:gd name="T22" fmla="*/ 51 w 82"/>
                  <a:gd name="T23" fmla="*/ 515 h 611"/>
                  <a:gd name="T24" fmla="*/ 30 w 82"/>
                  <a:gd name="T25" fmla="*/ 605 h 611"/>
                  <a:gd name="T26" fmla="*/ 0 w 82"/>
                  <a:gd name="T27" fmla="*/ 611 h 611"/>
                  <a:gd name="T28" fmla="*/ 15 w 82"/>
                  <a:gd name="T29" fmla="*/ 545 h 611"/>
                  <a:gd name="T30" fmla="*/ 26 w 82"/>
                  <a:gd name="T31" fmla="*/ 474 h 611"/>
                  <a:gd name="T32" fmla="*/ 36 w 82"/>
                  <a:gd name="T33" fmla="*/ 405 h 611"/>
                  <a:gd name="T34" fmla="*/ 44 w 82"/>
                  <a:gd name="T35" fmla="*/ 336 h 611"/>
                  <a:gd name="T36" fmla="*/ 50 w 82"/>
                  <a:gd name="T37" fmla="*/ 271 h 611"/>
                  <a:gd name="T38" fmla="*/ 53 w 82"/>
                  <a:gd name="T39" fmla="*/ 208 h 611"/>
                  <a:gd name="T40" fmla="*/ 57 w 82"/>
                  <a:gd name="T41" fmla="*/ 150 h 611"/>
                  <a:gd name="T42" fmla="*/ 59 w 82"/>
                  <a:gd name="T43" fmla="*/ 100 h 611"/>
                  <a:gd name="T44" fmla="*/ 59 w 82"/>
                  <a:gd name="T45" fmla="*/ 60 h 611"/>
                  <a:gd name="T46" fmla="*/ 59 w 82"/>
                  <a:gd name="T47" fmla="*/ 27 h 611"/>
                  <a:gd name="T48" fmla="*/ 59 w 82"/>
                  <a:gd name="T49" fmla="*/ 8 h 611"/>
                  <a:gd name="T50" fmla="*/ 59 w 82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611">
                    <a:moveTo>
                      <a:pt x="59" y="0"/>
                    </a:moveTo>
                    <a:lnTo>
                      <a:pt x="61" y="6"/>
                    </a:lnTo>
                    <a:lnTo>
                      <a:pt x="65" y="19"/>
                    </a:lnTo>
                    <a:lnTo>
                      <a:pt x="69" y="42"/>
                    </a:lnTo>
                    <a:lnTo>
                      <a:pt x="74" y="73"/>
                    </a:lnTo>
                    <a:lnTo>
                      <a:pt x="78" y="113"/>
                    </a:lnTo>
                    <a:lnTo>
                      <a:pt x="82" y="161"/>
                    </a:lnTo>
                    <a:lnTo>
                      <a:pt x="82" y="217"/>
                    </a:lnTo>
                    <a:lnTo>
                      <a:pt x="80" y="280"/>
                    </a:lnTo>
                    <a:lnTo>
                      <a:pt x="76" y="351"/>
                    </a:lnTo>
                    <a:lnTo>
                      <a:pt x="67" y="430"/>
                    </a:lnTo>
                    <a:lnTo>
                      <a:pt x="51" y="515"/>
                    </a:lnTo>
                    <a:lnTo>
                      <a:pt x="30" y="605"/>
                    </a:lnTo>
                    <a:lnTo>
                      <a:pt x="0" y="611"/>
                    </a:lnTo>
                    <a:lnTo>
                      <a:pt x="15" y="545"/>
                    </a:lnTo>
                    <a:lnTo>
                      <a:pt x="26" y="474"/>
                    </a:lnTo>
                    <a:lnTo>
                      <a:pt x="36" y="405"/>
                    </a:lnTo>
                    <a:lnTo>
                      <a:pt x="44" y="336"/>
                    </a:lnTo>
                    <a:lnTo>
                      <a:pt x="50" y="271"/>
                    </a:lnTo>
                    <a:lnTo>
                      <a:pt x="53" y="208"/>
                    </a:lnTo>
                    <a:lnTo>
                      <a:pt x="57" y="150"/>
                    </a:lnTo>
                    <a:lnTo>
                      <a:pt x="59" y="100"/>
                    </a:lnTo>
                    <a:lnTo>
                      <a:pt x="59" y="60"/>
                    </a:lnTo>
                    <a:lnTo>
                      <a:pt x="59" y="27"/>
                    </a:lnTo>
                    <a:lnTo>
                      <a:pt x="59" y="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Freeform 93"/>
              <p:cNvSpPr>
                <a:spLocks/>
              </p:cNvSpPr>
              <p:nvPr/>
            </p:nvSpPr>
            <p:spPr bwMode="auto">
              <a:xfrm>
                <a:off x="6369949" y="5338592"/>
                <a:ext cx="108156" cy="824044"/>
              </a:xfrm>
              <a:custGeom>
                <a:avLst/>
                <a:gdLst>
                  <a:gd name="T0" fmla="*/ 44 w 63"/>
                  <a:gd name="T1" fmla="*/ 0 h 480"/>
                  <a:gd name="T2" fmla="*/ 46 w 63"/>
                  <a:gd name="T3" fmla="*/ 6 h 480"/>
                  <a:gd name="T4" fmla="*/ 50 w 63"/>
                  <a:gd name="T5" fmla="*/ 21 h 480"/>
                  <a:gd name="T6" fmla="*/ 54 w 63"/>
                  <a:gd name="T7" fmla="*/ 46 h 480"/>
                  <a:gd name="T8" fmla="*/ 58 w 63"/>
                  <a:gd name="T9" fmla="*/ 82 h 480"/>
                  <a:gd name="T10" fmla="*/ 61 w 63"/>
                  <a:gd name="T11" fmla="*/ 127 h 480"/>
                  <a:gd name="T12" fmla="*/ 63 w 63"/>
                  <a:gd name="T13" fmla="*/ 180 h 480"/>
                  <a:gd name="T14" fmla="*/ 59 w 63"/>
                  <a:gd name="T15" fmla="*/ 242 h 480"/>
                  <a:gd name="T16" fmla="*/ 54 w 63"/>
                  <a:gd name="T17" fmla="*/ 311 h 480"/>
                  <a:gd name="T18" fmla="*/ 42 w 63"/>
                  <a:gd name="T19" fmla="*/ 390 h 480"/>
                  <a:gd name="T20" fmla="*/ 23 w 63"/>
                  <a:gd name="T21" fmla="*/ 474 h 480"/>
                  <a:gd name="T22" fmla="*/ 0 w 63"/>
                  <a:gd name="T23" fmla="*/ 480 h 480"/>
                  <a:gd name="T24" fmla="*/ 11 w 63"/>
                  <a:gd name="T25" fmla="*/ 422 h 480"/>
                  <a:gd name="T26" fmla="*/ 21 w 63"/>
                  <a:gd name="T27" fmla="*/ 363 h 480"/>
                  <a:gd name="T28" fmla="*/ 29 w 63"/>
                  <a:gd name="T29" fmla="*/ 303 h 480"/>
                  <a:gd name="T30" fmla="*/ 35 w 63"/>
                  <a:gd name="T31" fmla="*/ 246 h 480"/>
                  <a:gd name="T32" fmla="*/ 38 w 63"/>
                  <a:gd name="T33" fmla="*/ 190 h 480"/>
                  <a:gd name="T34" fmla="*/ 42 w 63"/>
                  <a:gd name="T35" fmla="*/ 138 h 480"/>
                  <a:gd name="T36" fmla="*/ 44 w 63"/>
                  <a:gd name="T37" fmla="*/ 92 h 480"/>
                  <a:gd name="T38" fmla="*/ 44 w 63"/>
                  <a:gd name="T39" fmla="*/ 54 h 480"/>
                  <a:gd name="T40" fmla="*/ 44 w 63"/>
                  <a:gd name="T41" fmla="*/ 25 h 480"/>
                  <a:gd name="T42" fmla="*/ 44 w 63"/>
                  <a:gd name="T43" fmla="*/ 8 h 480"/>
                  <a:gd name="T44" fmla="*/ 44 w 63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480">
                    <a:moveTo>
                      <a:pt x="44" y="0"/>
                    </a:moveTo>
                    <a:lnTo>
                      <a:pt x="46" y="6"/>
                    </a:lnTo>
                    <a:lnTo>
                      <a:pt x="50" y="21"/>
                    </a:lnTo>
                    <a:lnTo>
                      <a:pt x="54" y="46"/>
                    </a:lnTo>
                    <a:lnTo>
                      <a:pt x="58" y="82"/>
                    </a:lnTo>
                    <a:lnTo>
                      <a:pt x="61" y="127"/>
                    </a:lnTo>
                    <a:lnTo>
                      <a:pt x="63" y="180"/>
                    </a:lnTo>
                    <a:lnTo>
                      <a:pt x="59" y="242"/>
                    </a:lnTo>
                    <a:lnTo>
                      <a:pt x="54" y="311"/>
                    </a:lnTo>
                    <a:lnTo>
                      <a:pt x="42" y="390"/>
                    </a:lnTo>
                    <a:lnTo>
                      <a:pt x="23" y="474"/>
                    </a:lnTo>
                    <a:lnTo>
                      <a:pt x="0" y="480"/>
                    </a:lnTo>
                    <a:lnTo>
                      <a:pt x="11" y="422"/>
                    </a:lnTo>
                    <a:lnTo>
                      <a:pt x="21" y="363"/>
                    </a:lnTo>
                    <a:lnTo>
                      <a:pt x="29" y="303"/>
                    </a:lnTo>
                    <a:lnTo>
                      <a:pt x="35" y="246"/>
                    </a:lnTo>
                    <a:lnTo>
                      <a:pt x="38" y="190"/>
                    </a:lnTo>
                    <a:lnTo>
                      <a:pt x="42" y="138"/>
                    </a:lnTo>
                    <a:lnTo>
                      <a:pt x="44" y="92"/>
                    </a:lnTo>
                    <a:lnTo>
                      <a:pt x="44" y="54"/>
                    </a:lnTo>
                    <a:lnTo>
                      <a:pt x="44" y="25"/>
                    </a:lnTo>
                    <a:lnTo>
                      <a:pt x="44" y="8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Freeform 94"/>
              <p:cNvSpPr>
                <a:spLocks/>
              </p:cNvSpPr>
              <p:nvPr/>
            </p:nvSpPr>
            <p:spPr bwMode="auto">
              <a:xfrm>
                <a:off x="6284111" y="5338592"/>
                <a:ext cx="104723" cy="824044"/>
              </a:xfrm>
              <a:custGeom>
                <a:avLst/>
                <a:gdLst>
                  <a:gd name="T0" fmla="*/ 42 w 61"/>
                  <a:gd name="T1" fmla="*/ 0 h 480"/>
                  <a:gd name="T2" fmla="*/ 44 w 61"/>
                  <a:gd name="T3" fmla="*/ 4 h 480"/>
                  <a:gd name="T4" fmla="*/ 48 w 61"/>
                  <a:gd name="T5" fmla="*/ 19 h 480"/>
                  <a:gd name="T6" fmla="*/ 52 w 61"/>
                  <a:gd name="T7" fmla="*/ 46 h 480"/>
                  <a:gd name="T8" fmla="*/ 58 w 61"/>
                  <a:gd name="T9" fmla="*/ 80 h 480"/>
                  <a:gd name="T10" fmla="*/ 60 w 61"/>
                  <a:gd name="T11" fmla="*/ 125 h 480"/>
                  <a:gd name="T12" fmla="*/ 61 w 61"/>
                  <a:gd name="T13" fmla="*/ 178 h 480"/>
                  <a:gd name="T14" fmla="*/ 60 w 61"/>
                  <a:gd name="T15" fmla="*/ 240 h 480"/>
                  <a:gd name="T16" fmla="*/ 54 w 61"/>
                  <a:gd name="T17" fmla="*/ 309 h 480"/>
                  <a:gd name="T18" fmla="*/ 42 w 61"/>
                  <a:gd name="T19" fmla="*/ 388 h 480"/>
                  <a:gd name="T20" fmla="*/ 25 w 61"/>
                  <a:gd name="T21" fmla="*/ 474 h 480"/>
                  <a:gd name="T22" fmla="*/ 0 w 61"/>
                  <a:gd name="T23" fmla="*/ 480 h 480"/>
                  <a:gd name="T24" fmla="*/ 12 w 61"/>
                  <a:gd name="T25" fmla="*/ 422 h 480"/>
                  <a:gd name="T26" fmla="*/ 21 w 61"/>
                  <a:gd name="T27" fmla="*/ 361 h 480"/>
                  <a:gd name="T28" fmla="*/ 29 w 61"/>
                  <a:gd name="T29" fmla="*/ 301 h 480"/>
                  <a:gd name="T30" fmla="*/ 35 w 61"/>
                  <a:gd name="T31" fmla="*/ 244 h 480"/>
                  <a:gd name="T32" fmla="*/ 38 w 61"/>
                  <a:gd name="T33" fmla="*/ 188 h 480"/>
                  <a:gd name="T34" fmla="*/ 40 w 61"/>
                  <a:gd name="T35" fmla="*/ 136 h 480"/>
                  <a:gd name="T36" fmla="*/ 42 w 61"/>
                  <a:gd name="T37" fmla="*/ 90 h 480"/>
                  <a:gd name="T38" fmla="*/ 42 w 61"/>
                  <a:gd name="T39" fmla="*/ 54 h 480"/>
                  <a:gd name="T40" fmla="*/ 42 w 61"/>
                  <a:gd name="T41" fmla="*/ 25 h 480"/>
                  <a:gd name="T42" fmla="*/ 42 w 61"/>
                  <a:gd name="T43" fmla="*/ 6 h 480"/>
                  <a:gd name="T44" fmla="*/ 42 w 61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" h="480">
                    <a:moveTo>
                      <a:pt x="42" y="0"/>
                    </a:moveTo>
                    <a:lnTo>
                      <a:pt x="44" y="4"/>
                    </a:lnTo>
                    <a:lnTo>
                      <a:pt x="48" y="19"/>
                    </a:lnTo>
                    <a:lnTo>
                      <a:pt x="52" y="46"/>
                    </a:lnTo>
                    <a:lnTo>
                      <a:pt x="58" y="80"/>
                    </a:lnTo>
                    <a:lnTo>
                      <a:pt x="60" y="125"/>
                    </a:lnTo>
                    <a:lnTo>
                      <a:pt x="61" y="178"/>
                    </a:lnTo>
                    <a:lnTo>
                      <a:pt x="60" y="240"/>
                    </a:lnTo>
                    <a:lnTo>
                      <a:pt x="54" y="309"/>
                    </a:lnTo>
                    <a:lnTo>
                      <a:pt x="42" y="388"/>
                    </a:lnTo>
                    <a:lnTo>
                      <a:pt x="25" y="474"/>
                    </a:lnTo>
                    <a:lnTo>
                      <a:pt x="0" y="480"/>
                    </a:lnTo>
                    <a:lnTo>
                      <a:pt x="12" y="422"/>
                    </a:lnTo>
                    <a:lnTo>
                      <a:pt x="21" y="361"/>
                    </a:lnTo>
                    <a:lnTo>
                      <a:pt x="29" y="301"/>
                    </a:lnTo>
                    <a:lnTo>
                      <a:pt x="35" y="244"/>
                    </a:lnTo>
                    <a:lnTo>
                      <a:pt x="38" y="188"/>
                    </a:lnTo>
                    <a:lnTo>
                      <a:pt x="40" y="136"/>
                    </a:lnTo>
                    <a:lnTo>
                      <a:pt x="42" y="90"/>
                    </a:lnTo>
                    <a:lnTo>
                      <a:pt x="42" y="54"/>
                    </a:lnTo>
                    <a:lnTo>
                      <a:pt x="42" y="25"/>
                    </a:lnTo>
                    <a:lnTo>
                      <a:pt x="42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Freeform 95"/>
              <p:cNvSpPr>
                <a:spLocks/>
              </p:cNvSpPr>
              <p:nvPr/>
            </p:nvSpPr>
            <p:spPr bwMode="auto">
              <a:xfrm>
                <a:off x="6215441" y="5172067"/>
                <a:ext cx="125324" cy="990569"/>
              </a:xfrm>
              <a:custGeom>
                <a:avLst/>
                <a:gdLst>
                  <a:gd name="T0" fmla="*/ 40 w 73"/>
                  <a:gd name="T1" fmla="*/ 0 h 577"/>
                  <a:gd name="T2" fmla="*/ 42 w 73"/>
                  <a:gd name="T3" fmla="*/ 4 h 577"/>
                  <a:gd name="T4" fmla="*/ 46 w 73"/>
                  <a:gd name="T5" fmla="*/ 17 h 577"/>
                  <a:gd name="T6" fmla="*/ 52 w 73"/>
                  <a:gd name="T7" fmla="*/ 38 h 577"/>
                  <a:gd name="T8" fmla="*/ 57 w 73"/>
                  <a:gd name="T9" fmla="*/ 67 h 577"/>
                  <a:gd name="T10" fmla="*/ 65 w 73"/>
                  <a:gd name="T11" fmla="*/ 105 h 577"/>
                  <a:gd name="T12" fmla="*/ 69 w 73"/>
                  <a:gd name="T13" fmla="*/ 149 h 577"/>
                  <a:gd name="T14" fmla="*/ 73 w 73"/>
                  <a:gd name="T15" fmla="*/ 201 h 577"/>
                  <a:gd name="T16" fmla="*/ 73 w 73"/>
                  <a:gd name="T17" fmla="*/ 263 h 577"/>
                  <a:gd name="T18" fmla="*/ 71 w 73"/>
                  <a:gd name="T19" fmla="*/ 328 h 577"/>
                  <a:gd name="T20" fmla="*/ 63 w 73"/>
                  <a:gd name="T21" fmla="*/ 403 h 577"/>
                  <a:gd name="T22" fmla="*/ 52 w 73"/>
                  <a:gd name="T23" fmla="*/ 483 h 577"/>
                  <a:gd name="T24" fmla="*/ 32 w 73"/>
                  <a:gd name="T25" fmla="*/ 570 h 577"/>
                  <a:gd name="T26" fmla="*/ 0 w 73"/>
                  <a:gd name="T27" fmla="*/ 577 h 577"/>
                  <a:gd name="T28" fmla="*/ 13 w 73"/>
                  <a:gd name="T29" fmla="*/ 514 h 577"/>
                  <a:gd name="T30" fmla="*/ 23 w 73"/>
                  <a:gd name="T31" fmla="*/ 449 h 577"/>
                  <a:gd name="T32" fmla="*/ 30 w 73"/>
                  <a:gd name="T33" fmla="*/ 382 h 577"/>
                  <a:gd name="T34" fmla="*/ 36 w 73"/>
                  <a:gd name="T35" fmla="*/ 316 h 577"/>
                  <a:gd name="T36" fmla="*/ 40 w 73"/>
                  <a:gd name="T37" fmla="*/ 253 h 577"/>
                  <a:gd name="T38" fmla="*/ 42 w 73"/>
                  <a:gd name="T39" fmla="*/ 195 h 577"/>
                  <a:gd name="T40" fmla="*/ 44 w 73"/>
                  <a:gd name="T41" fmla="*/ 142 h 577"/>
                  <a:gd name="T42" fmla="*/ 44 w 73"/>
                  <a:gd name="T43" fmla="*/ 94 h 577"/>
                  <a:gd name="T44" fmla="*/ 42 w 73"/>
                  <a:gd name="T45" fmla="*/ 55 h 577"/>
                  <a:gd name="T46" fmla="*/ 42 w 73"/>
                  <a:gd name="T47" fmla="*/ 25 h 577"/>
                  <a:gd name="T48" fmla="*/ 40 w 73"/>
                  <a:gd name="T49" fmla="*/ 5 h 577"/>
                  <a:gd name="T50" fmla="*/ 40 w 73"/>
                  <a:gd name="T5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577">
                    <a:moveTo>
                      <a:pt x="40" y="0"/>
                    </a:moveTo>
                    <a:lnTo>
                      <a:pt x="42" y="4"/>
                    </a:lnTo>
                    <a:lnTo>
                      <a:pt x="46" y="17"/>
                    </a:lnTo>
                    <a:lnTo>
                      <a:pt x="52" y="38"/>
                    </a:lnTo>
                    <a:lnTo>
                      <a:pt x="57" y="67"/>
                    </a:lnTo>
                    <a:lnTo>
                      <a:pt x="65" y="105"/>
                    </a:lnTo>
                    <a:lnTo>
                      <a:pt x="69" y="149"/>
                    </a:lnTo>
                    <a:lnTo>
                      <a:pt x="73" y="201"/>
                    </a:lnTo>
                    <a:lnTo>
                      <a:pt x="73" y="263"/>
                    </a:lnTo>
                    <a:lnTo>
                      <a:pt x="71" y="328"/>
                    </a:lnTo>
                    <a:lnTo>
                      <a:pt x="63" y="403"/>
                    </a:lnTo>
                    <a:lnTo>
                      <a:pt x="52" y="483"/>
                    </a:lnTo>
                    <a:lnTo>
                      <a:pt x="32" y="570"/>
                    </a:lnTo>
                    <a:lnTo>
                      <a:pt x="0" y="577"/>
                    </a:lnTo>
                    <a:lnTo>
                      <a:pt x="13" y="514"/>
                    </a:lnTo>
                    <a:lnTo>
                      <a:pt x="23" y="449"/>
                    </a:lnTo>
                    <a:lnTo>
                      <a:pt x="30" y="382"/>
                    </a:lnTo>
                    <a:lnTo>
                      <a:pt x="36" y="316"/>
                    </a:lnTo>
                    <a:lnTo>
                      <a:pt x="40" y="253"/>
                    </a:lnTo>
                    <a:lnTo>
                      <a:pt x="42" y="195"/>
                    </a:lnTo>
                    <a:lnTo>
                      <a:pt x="44" y="142"/>
                    </a:lnTo>
                    <a:lnTo>
                      <a:pt x="44" y="94"/>
                    </a:lnTo>
                    <a:lnTo>
                      <a:pt x="42" y="55"/>
                    </a:lnTo>
                    <a:lnTo>
                      <a:pt x="42" y="25"/>
                    </a:lnTo>
                    <a:lnTo>
                      <a:pt x="40" y="5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Freeform 96"/>
              <p:cNvSpPr>
                <a:spLocks/>
              </p:cNvSpPr>
              <p:nvPr/>
            </p:nvSpPr>
            <p:spPr bwMode="auto">
              <a:xfrm>
                <a:off x="5980246" y="5039876"/>
                <a:ext cx="231763" cy="1122760"/>
              </a:xfrm>
              <a:custGeom>
                <a:avLst/>
                <a:gdLst>
                  <a:gd name="T0" fmla="*/ 129 w 135"/>
                  <a:gd name="T1" fmla="*/ 0 h 654"/>
                  <a:gd name="T2" fmla="*/ 131 w 135"/>
                  <a:gd name="T3" fmla="*/ 5 h 654"/>
                  <a:gd name="T4" fmla="*/ 133 w 135"/>
                  <a:gd name="T5" fmla="*/ 23 h 654"/>
                  <a:gd name="T6" fmla="*/ 135 w 135"/>
                  <a:gd name="T7" fmla="*/ 52 h 654"/>
                  <a:gd name="T8" fmla="*/ 135 w 135"/>
                  <a:gd name="T9" fmla="*/ 88 h 654"/>
                  <a:gd name="T10" fmla="*/ 135 w 135"/>
                  <a:gd name="T11" fmla="*/ 136 h 654"/>
                  <a:gd name="T12" fmla="*/ 133 w 135"/>
                  <a:gd name="T13" fmla="*/ 192 h 654"/>
                  <a:gd name="T14" fmla="*/ 127 w 135"/>
                  <a:gd name="T15" fmla="*/ 255 h 654"/>
                  <a:gd name="T16" fmla="*/ 119 w 135"/>
                  <a:gd name="T17" fmla="*/ 324 h 654"/>
                  <a:gd name="T18" fmla="*/ 106 w 135"/>
                  <a:gd name="T19" fmla="*/ 399 h 654"/>
                  <a:gd name="T20" fmla="*/ 87 w 135"/>
                  <a:gd name="T21" fmla="*/ 480 h 654"/>
                  <a:gd name="T22" fmla="*/ 64 w 135"/>
                  <a:gd name="T23" fmla="*/ 564 h 654"/>
                  <a:gd name="T24" fmla="*/ 31 w 135"/>
                  <a:gd name="T25" fmla="*/ 654 h 654"/>
                  <a:gd name="T26" fmla="*/ 0 w 135"/>
                  <a:gd name="T27" fmla="*/ 641 h 654"/>
                  <a:gd name="T28" fmla="*/ 20 w 135"/>
                  <a:gd name="T29" fmla="*/ 579 h 654"/>
                  <a:gd name="T30" fmla="*/ 39 w 135"/>
                  <a:gd name="T31" fmla="*/ 516 h 654"/>
                  <a:gd name="T32" fmla="*/ 56 w 135"/>
                  <a:gd name="T33" fmla="*/ 449 h 654"/>
                  <a:gd name="T34" fmla="*/ 69 w 135"/>
                  <a:gd name="T35" fmla="*/ 384 h 654"/>
                  <a:gd name="T36" fmla="*/ 83 w 135"/>
                  <a:gd name="T37" fmla="*/ 318 h 654"/>
                  <a:gd name="T38" fmla="*/ 94 w 135"/>
                  <a:gd name="T39" fmla="*/ 255 h 654"/>
                  <a:gd name="T40" fmla="*/ 104 w 135"/>
                  <a:gd name="T41" fmla="*/ 196 h 654"/>
                  <a:gd name="T42" fmla="*/ 112 w 135"/>
                  <a:gd name="T43" fmla="*/ 142 h 654"/>
                  <a:gd name="T44" fmla="*/ 119 w 135"/>
                  <a:gd name="T45" fmla="*/ 94 h 654"/>
                  <a:gd name="T46" fmla="*/ 123 w 135"/>
                  <a:gd name="T47" fmla="*/ 55 h 654"/>
                  <a:gd name="T48" fmla="*/ 127 w 135"/>
                  <a:gd name="T49" fmla="*/ 25 h 654"/>
                  <a:gd name="T50" fmla="*/ 129 w 135"/>
                  <a:gd name="T51" fmla="*/ 5 h 654"/>
                  <a:gd name="T52" fmla="*/ 129 w 135"/>
                  <a:gd name="T53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4">
                    <a:moveTo>
                      <a:pt x="129" y="0"/>
                    </a:moveTo>
                    <a:lnTo>
                      <a:pt x="131" y="5"/>
                    </a:lnTo>
                    <a:lnTo>
                      <a:pt x="133" y="23"/>
                    </a:lnTo>
                    <a:lnTo>
                      <a:pt x="135" y="52"/>
                    </a:lnTo>
                    <a:lnTo>
                      <a:pt x="135" y="88"/>
                    </a:lnTo>
                    <a:lnTo>
                      <a:pt x="135" y="136"/>
                    </a:lnTo>
                    <a:lnTo>
                      <a:pt x="133" y="192"/>
                    </a:lnTo>
                    <a:lnTo>
                      <a:pt x="127" y="255"/>
                    </a:lnTo>
                    <a:lnTo>
                      <a:pt x="119" y="324"/>
                    </a:lnTo>
                    <a:lnTo>
                      <a:pt x="106" y="399"/>
                    </a:lnTo>
                    <a:lnTo>
                      <a:pt x="87" y="480"/>
                    </a:lnTo>
                    <a:lnTo>
                      <a:pt x="64" y="564"/>
                    </a:lnTo>
                    <a:lnTo>
                      <a:pt x="31" y="654"/>
                    </a:lnTo>
                    <a:lnTo>
                      <a:pt x="0" y="641"/>
                    </a:lnTo>
                    <a:lnTo>
                      <a:pt x="20" y="579"/>
                    </a:lnTo>
                    <a:lnTo>
                      <a:pt x="39" y="516"/>
                    </a:lnTo>
                    <a:lnTo>
                      <a:pt x="56" y="449"/>
                    </a:lnTo>
                    <a:lnTo>
                      <a:pt x="69" y="384"/>
                    </a:lnTo>
                    <a:lnTo>
                      <a:pt x="83" y="318"/>
                    </a:lnTo>
                    <a:lnTo>
                      <a:pt x="94" y="255"/>
                    </a:lnTo>
                    <a:lnTo>
                      <a:pt x="104" y="196"/>
                    </a:lnTo>
                    <a:lnTo>
                      <a:pt x="112" y="142"/>
                    </a:lnTo>
                    <a:lnTo>
                      <a:pt x="119" y="94"/>
                    </a:lnTo>
                    <a:lnTo>
                      <a:pt x="123" y="55"/>
                    </a:lnTo>
                    <a:lnTo>
                      <a:pt x="127" y="25"/>
                    </a:lnTo>
                    <a:lnTo>
                      <a:pt x="129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Freeform 97"/>
              <p:cNvSpPr>
                <a:spLocks/>
              </p:cNvSpPr>
              <p:nvPr/>
            </p:nvSpPr>
            <p:spPr bwMode="auto">
              <a:xfrm>
                <a:off x="5894408" y="5280222"/>
                <a:ext cx="178543" cy="882414"/>
              </a:xfrm>
              <a:custGeom>
                <a:avLst/>
                <a:gdLst>
                  <a:gd name="T0" fmla="*/ 98 w 104"/>
                  <a:gd name="T1" fmla="*/ 0 h 514"/>
                  <a:gd name="T2" fmla="*/ 100 w 104"/>
                  <a:gd name="T3" fmla="*/ 6 h 514"/>
                  <a:gd name="T4" fmla="*/ 100 w 104"/>
                  <a:gd name="T5" fmla="*/ 23 h 514"/>
                  <a:gd name="T6" fmla="*/ 102 w 104"/>
                  <a:gd name="T7" fmla="*/ 48 h 514"/>
                  <a:gd name="T8" fmla="*/ 104 w 104"/>
                  <a:gd name="T9" fmla="*/ 82 h 514"/>
                  <a:gd name="T10" fmla="*/ 102 w 104"/>
                  <a:gd name="T11" fmla="*/ 127 h 514"/>
                  <a:gd name="T12" fmla="*/ 100 w 104"/>
                  <a:gd name="T13" fmla="*/ 177 h 514"/>
                  <a:gd name="T14" fmla="*/ 94 w 104"/>
                  <a:gd name="T15" fmla="*/ 234 h 514"/>
                  <a:gd name="T16" fmla="*/ 85 w 104"/>
                  <a:gd name="T17" fmla="*/ 297 h 514"/>
                  <a:gd name="T18" fmla="*/ 70 w 104"/>
                  <a:gd name="T19" fmla="*/ 367 h 514"/>
                  <a:gd name="T20" fmla="*/ 50 w 104"/>
                  <a:gd name="T21" fmla="*/ 439 h 514"/>
                  <a:gd name="T22" fmla="*/ 25 w 104"/>
                  <a:gd name="T23" fmla="*/ 514 h 514"/>
                  <a:gd name="T24" fmla="*/ 0 w 104"/>
                  <a:gd name="T25" fmla="*/ 505 h 514"/>
                  <a:gd name="T26" fmla="*/ 16 w 104"/>
                  <a:gd name="T27" fmla="*/ 453 h 514"/>
                  <a:gd name="T28" fmla="*/ 31 w 104"/>
                  <a:gd name="T29" fmla="*/ 397 h 514"/>
                  <a:gd name="T30" fmla="*/ 45 w 104"/>
                  <a:gd name="T31" fmla="*/ 342 h 514"/>
                  <a:gd name="T32" fmla="*/ 56 w 104"/>
                  <a:gd name="T33" fmla="*/ 286 h 514"/>
                  <a:gd name="T34" fmla="*/ 68 w 104"/>
                  <a:gd name="T35" fmla="*/ 230 h 514"/>
                  <a:gd name="T36" fmla="*/ 75 w 104"/>
                  <a:gd name="T37" fmla="*/ 178 h 514"/>
                  <a:gd name="T38" fmla="*/ 83 w 104"/>
                  <a:gd name="T39" fmla="*/ 129 h 514"/>
                  <a:gd name="T40" fmla="*/ 89 w 104"/>
                  <a:gd name="T41" fmla="*/ 86 h 514"/>
                  <a:gd name="T42" fmla="*/ 93 w 104"/>
                  <a:gd name="T43" fmla="*/ 52 h 514"/>
                  <a:gd name="T44" fmla="*/ 96 w 104"/>
                  <a:gd name="T45" fmla="*/ 25 h 514"/>
                  <a:gd name="T46" fmla="*/ 98 w 104"/>
                  <a:gd name="T47" fmla="*/ 6 h 514"/>
                  <a:gd name="T48" fmla="*/ 98 w 104"/>
                  <a:gd name="T49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514">
                    <a:moveTo>
                      <a:pt x="98" y="0"/>
                    </a:moveTo>
                    <a:lnTo>
                      <a:pt x="100" y="6"/>
                    </a:lnTo>
                    <a:lnTo>
                      <a:pt x="100" y="23"/>
                    </a:lnTo>
                    <a:lnTo>
                      <a:pt x="102" y="48"/>
                    </a:lnTo>
                    <a:lnTo>
                      <a:pt x="104" y="82"/>
                    </a:lnTo>
                    <a:lnTo>
                      <a:pt x="102" y="127"/>
                    </a:lnTo>
                    <a:lnTo>
                      <a:pt x="100" y="177"/>
                    </a:lnTo>
                    <a:lnTo>
                      <a:pt x="94" y="234"/>
                    </a:lnTo>
                    <a:lnTo>
                      <a:pt x="85" y="297"/>
                    </a:lnTo>
                    <a:lnTo>
                      <a:pt x="70" y="367"/>
                    </a:lnTo>
                    <a:lnTo>
                      <a:pt x="50" y="439"/>
                    </a:lnTo>
                    <a:lnTo>
                      <a:pt x="25" y="514"/>
                    </a:lnTo>
                    <a:lnTo>
                      <a:pt x="0" y="505"/>
                    </a:lnTo>
                    <a:lnTo>
                      <a:pt x="16" y="453"/>
                    </a:lnTo>
                    <a:lnTo>
                      <a:pt x="31" y="397"/>
                    </a:lnTo>
                    <a:lnTo>
                      <a:pt x="45" y="342"/>
                    </a:lnTo>
                    <a:lnTo>
                      <a:pt x="56" y="286"/>
                    </a:lnTo>
                    <a:lnTo>
                      <a:pt x="68" y="230"/>
                    </a:lnTo>
                    <a:lnTo>
                      <a:pt x="75" y="178"/>
                    </a:lnTo>
                    <a:lnTo>
                      <a:pt x="83" y="129"/>
                    </a:lnTo>
                    <a:lnTo>
                      <a:pt x="89" y="86"/>
                    </a:lnTo>
                    <a:lnTo>
                      <a:pt x="93" y="52"/>
                    </a:lnTo>
                    <a:lnTo>
                      <a:pt x="96" y="25"/>
                    </a:lnTo>
                    <a:lnTo>
                      <a:pt x="98" y="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Freeform 98"/>
              <p:cNvSpPr>
                <a:spLocks/>
              </p:cNvSpPr>
              <p:nvPr/>
            </p:nvSpPr>
            <p:spPr bwMode="auto">
              <a:xfrm>
                <a:off x="5806852" y="5036442"/>
                <a:ext cx="247213" cy="1126194"/>
              </a:xfrm>
              <a:custGeom>
                <a:avLst/>
                <a:gdLst>
                  <a:gd name="T0" fmla="*/ 144 w 144"/>
                  <a:gd name="T1" fmla="*/ 0 h 656"/>
                  <a:gd name="T2" fmla="*/ 144 w 144"/>
                  <a:gd name="T3" fmla="*/ 6 h 656"/>
                  <a:gd name="T4" fmla="*/ 144 w 144"/>
                  <a:gd name="T5" fmla="*/ 27 h 656"/>
                  <a:gd name="T6" fmla="*/ 142 w 144"/>
                  <a:gd name="T7" fmla="*/ 59 h 656"/>
                  <a:gd name="T8" fmla="*/ 138 w 144"/>
                  <a:gd name="T9" fmla="*/ 101 h 656"/>
                  <a:gd name="T10" fmla="*/ 132 w 144"/>
                  <a:gd name="T11" fmla="*/ 157 h 656"/>
                  <a:gd name="T12" fmla="*/ 124 w 144"/>
                  <a:gd name="T13" fmla="*/ 220 h 656"/>
                  <a:gd name="T14" fmla="*/ 113 w 144"/>
                  <a:gd name="T15" fmla="*/ 293 h 656"/>
                  <a:gd name="T16" fmla="*/ 97 w 144"/>
                  <a:gd name="T17" fmla="*/ 374 h 656"/>
                  <a:gd name="T18" fmla="*/ 76 w 144"/>
                  <a:gd name="T19" fmla="*/ 462 h 656"/>
                  <a:gd name="T20" fmla="*/ 51 w 144"/>
                  <a:gd name="T21" fmla="*/ 556 h 656"/>
                  <a:gd name="T22" fmla="*/ 21 w 144"/>
                  <a:gd name="T23" fmla="*/ 656 h 656"/>
                  <a:gd name="T24" fmla="*/ 0 w 144"/>
                  <a:gd name="T25" fmla="*/ 649 h 656"/>
                  <a:gd name="T26" fmla="*/ 19 w 144"/>
                  <a:gd name="T27" fmla="*/ 589 h 656"/>
                  <a:gd name="T28" fmla="*/ 34 w 144"/>
                  <a:gd name="T29" fmla="*/ 530 h 656"/>
                  <a:gd name="T30" fmla="*/ 51 w 144"/>
                  <a:gd name="T31" fmla="*/ 466 h 656"/>
                  <a:gd name="T32" fmla="*/ 65 w 144"/>
                  <a:gd name="T33" fmla="*/ 405 h 656"/>
                  <a:gd name="T34" fmla="*/ 80 w 144"/>
                  <a:gd name="T35" fmla="*/ 343 h 656"/>
                  <a:gd name="T36" fmla="*/ 92 w 144"/>
                  <a:gd name="T37" fmla="*/ 282 h 656"/>
                  <a:gd name="T38" fmla="*/ 103 w 144"/>
                  <a:gd name="T39" fmla="*/ 224 h 656"/>
                  <a:gd name="T40" fmla="*/ 113 w 144"/>
                  <a:gd name="T41" fmla="*/ 173 h 656"/>
                  <a:gd name="T42" fmla="*/ 122 w 144"/>
                  <a:gd name="T43" fmla="*/ 125 h 656"/>
                  <a:gd name="T44" fmla="*/ 130 w 144"/>
                  <a:gd name="T45" fmla="*/ 82 h 656"/>
                  <a:gd name="T46" fmla="*/ 136 w 144"/>
                  <a:gd name="T47" fmla="*/ 48 h 656"/>
                  <a:gd name="T48" fmla="*/ 140 w 144"/>
                  <a:gd name="T49" fmla="*/ 21 h 656"/>
                  <a:gd name="T50" fmla="*/ 142 w 144"/>
                  <a:gd name="T51" fmla="*/ 6 h 656"/>
                  <a:gd name="T52" fmla="*/ 144 w 144"/>
                  <a:gd name="T5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656">
                    <a:moveTo>
                      <a:pt x="144" y="0"/>
                    </a:moveTo>
                    <a:lnTo>
                      <a:pt x="144" y="6"/>
                    </a:lnTo>
                    <a:lnTo>
                      <a:pt x="144" y="27"/>
                    </a:lnTo>
                    <a:lnTo>
                      <a:pt x="142" y="59"/>
                    </a:lnTo>
                    <a:lnTo>
                      <a:pt x="138" y="101"/>
                    </a:lnTo>
                    <a:lnTo>
                      <a:pt x="132" y="157"/>
                    </a:lnTo>
                    <a:lnTo>
                      <a:pt x="124" y="220"/>
                    </a:lnTo>
                    <a:lnTo>
                      <a:pt x="113" y="293"/>
                    </a:lnTo>
                    <a:lnTo>
                      <a:pt x="97" y="374"/>
                    </a:lnTo>
                    <a:lnTo>
                      <a:pt x="76" y="462"/>
                    </a:lnTo>
                    <a:lnTo>
                      <a:pt x="51" y="556"/>
                    </a:lnTo>
                    <a:lnTo>
                      <a:pt x="21" y="656"/>
                    </a:lnTo>
                    <a:lnTo>
                      <a:pt x="0" y="649"/>
                    </a:lnTo>
                    <a:lnTo>
                      <a:pt x="19" y="589"/>
                    </a:lnTo>
                    <a:lnTo>
                      <a:pt x="34" y="530"/>
                    </a:lnTo>
                    <a:lnTo>
                      <a:pt x="51" y="466"/>
                    </a:lnTo>
                    <a:lnTo>
                      <a:pt x="65" y="405"/>
                    </a:lnTo>
                    <a:lnTo>
                      <a:pt x="80" y="343"/>
                    </a:lnTo>
                    <a:lnTo>
                      <a:pt x="92" y="282"/>
                    </a:lnTo>
                    <a:lnTo>
                      <a:pt x="103" y="224"/>
                    </a:lnTo>
                    <a:lnTo>
                      <a:pt x="113" y="173"/>
                    </a:lnTo>
                    <a:lnTo>
                      <a:pt x="122" y="125"/>
                    </a:lnTo>
                    <a:lnTo>
                      <a:pt x="130" y="82"/>
                    </a:lnTo>
                    <a:lnTo>
                      <a:pt x="136" y="48"/>
                    </a:lnTo>
                    <a:lnTo>
                      <a:pt x="140" y="21"/>
                    </a:lnTo>
                    <a:lnTo>
                      <a:pt x="142" y="6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7" name="Freeform 99"/>
              <p:cNvSpPr>
                <a:spLocks/>
              </p:cNvSpPr>
              <p:nvPr/>
            </p:nvSpPr>
            <p:spPr bwMode="auto">
              <a:xfrm>
                <a:off x="5724448" y="5069061"/>
                <a:ext cx="223179" cy="1093575"/>
              </a:xfrm>
              <a:custGeom>
                <a:avLst/>
                <a:gdLst>
                  <a:gd name="T0" fmla="*/ 130 w 130"/>
                  <a:gd name="T1" fmla="*/ 0 h 637"/>
                  <a:gd name="T2" fmla="*/ 130 w 130"/>
                  <a:gd name="T3" fmla="*/ 7 h 637"/>
                  <a:gd name="T4" fmla="*/ 130 w 130"/>
                  <a:gd name="T5" fmla="*/ 27 h 637"/>
                  <a:gd name="T6" fmla="*/ 130 w 130"/>
                  <a:gd name="T7" fmla="*/ 57 h 637"/>
                  <a:gd name="T8" fmla="*/ 128 w 130"/>
                  <a:gd name="T9" fmla="*/ 100 h 637"/>
                  <a:gd name="T10" fmla="*/ 124 w 130"/>
                  <a:gd name="T11" fmla="*/ 153 h 637"/>
                  <a:gd name="T12" fmla="*/ 117 w 130"/>
                  <a:gd name="T13" fmla="*/ 215 h 637"/>
                  <a:gd name="T14" fmla="*/ 107 w 130"/>
                  <a:gd name="T15" fmla="*/ 286 h 637"/>
                  <a:gd name="T16" fmla="*/ 94 w 130"/>
                  <a:gd name="T17" fmla="*/ 364 h 637"/>
                  <a:gd name="T18" fmla="*/ 74 w 130"/>
                  <a:gd name="T19" fmla="*/ 449 h 637"/>
                  <a:gd name="T20" fmla="*/ 51 w 130"/>
                  <a:gd name="T21" fmla="*/ 541 h 637"/>
                  <a:gd name="T22" fmla="*/ 21 w 130"/>
                  <a:gd name="T23" fmla="*/ 637 h 637"/>
                  <a:gd name="T24" fmla="*/ 0 w 130"/>
                  <a:gd name="T25" fmla="*/ 629 h 637"/>
                  <a:gd name="T26" fmla="*/ 17 w 130"/>
                  <a:gd name="T27" fmla="*/ 568 h 637"/>
                  <a:gd name="T28" fmla="*/ 34 w 130"/>
                  <a:gd name="T29" fmla="*/ 505 h 637"/>
                  <a:gd name="T30" fmla="*/ 49 w 130"/>
                  <a:gd name="T31" fmla="*/ 439 h 637"/>
                  <a:gd name="T32" fmla="*/ 65 w 130"/>
                  <a:gd name="T33" fmla="*/ 374 h 637"/>
                  <a:gd name="T34" fmla="*/ 78 w 130"/>
                  <a:gd name="T35" fmla="*/ 311 h 637"/>
                  <a:gd name="T36" fmla="*/ 90 w 130"/>
                  <a:gd name="T37" fmla="*/ 249 h 637"/>
                  <a:gd name="T38" fmla="*/ 99 w 130"/>
                  <a:gd name="T39" fmla="*/ 192 h 637"/>
                  <a:gd name="T40" fmla="*/ 109 w 130"/>
                  <a:gd name="T41" fmla="*/ 138 h 637"/>
                  <a:gd name="T42" fmla="*/ 117 w 130"/>
                  <a:gd name="T43" fmla="*/ 92 h 637"/>
                  <a:gd name="T44" fmla="*/ 122 w 130"/>
                  <a:gd name="T45" fmla="*/ 53 h 637"/>
                  <a:gd name="T46" fmla="*/ 126 w 130"/>
                  <a:gd name="T47" fmla="*/ 25 h 637"/>
                  <a:gd name="T48" fmla="*/ 128 w 130"/>
                  <a:gd name="T49" fmla="*/ 7 h 637"/>
                  <a:gd name="T50" fmla="*/ 130 w 130"/>
                  <a:gd name="T5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637">
                    <a:moveTo>
                      <a:pt x="130" y="0"/>
                    </a:moveTo>
                    <a:lnTo>
                      <a:pt x="130" y="7"/>
                    </a:lnTo>
                    <a:lnTo>
                      <a:pt x="130" y="27"/>
                    </a:lnTo>
                    <a:lnTo>
                      <a:pt x="130" y="57"/>
                    </a:lnTo>
                    <a:lnTo>
                      <a:pt x="128" y="100"/>
                    </a:lnTo>
                    <a:lnTo>
                      <a:pt x="124" y="153"/>
                    </a:lnTo>
                    <a:lnTo>
                      <a:pt x="117" y="215"/>
                    </a:lnTo>
                    <a:lnTo>
                      <a:pt x="107" y="286"/>
                    </a:lnTo>
                    <a:lnTo>
                      <a:pt x="94" y="364"/>
                    </a:lnTo>
                    <a:lnTo>
                      <a:pt x="74" y="449"/>
                    </a:lnTo>
                    <a:lnTo>
                      <a:pt x="51" y="541"/>
                    </a:lnTo>
                    <a:lnTo>
                      <a:pt x="21" y="637"/>
                    </a:lnTo>
                    <a:lnTo>
                      <a:pt x="0" y="629"/>
                    </a:lnTo>
                    <a:lnTo>
                      <a:pt x="17" y="568"/>
                    </a:lnTo>
                    <a:lnTo>
                      <a:pt x="34" y="505"/>
                    </a:lnTo>
                    <a:lnTo>
                      <a:pt x="49" y="439"/>
                    </a:lnTo>
                    <a:lnTo>
                      <a:pt x="65" y="374"/>
                    </a:lnTo>
                    <a:lnTo>
                      <a:pt x="78" y="311"/>
                    </a:lnTo>
                    <a:lnTo>
                      <a:pt x="90" y="249"/>
                    </a:lnTo>
                    <a:lnTo>
                      <a:pt x="99" y="192"/>
                    </a:lnTo>
                    <a:lnTo>
                      <a:pt x="109" y="138"/>
                    </a:lnTo>
                    <a:lnTo>
                      <a:pt x="117" y="92"/>
                    </a:lnTo>
                    <a:lnTo>
                      <a:pt x="122" y="53"/>
                    </a:lnTo>
                    <a:lnTo>
                      <a:pt x="126" y="25"/>
                    </a:lnTo>
                    <a:lnTo>
                      <a:pt x="128" y="7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Freeform 100"/>
              <p:cNvSpPr>
                <a:spLocks/>
              </p:cNvSpPr>
              <p:nvPr/>
            </p:nvSpPr>
            <p:spPr bwMode="auto">
              <a:xfrm>
                <a:off x="6066083" y="5094812"/>
                <a:ext cx="221462" cy="1067824"/>
              </a:xfrm>
              <a:custGeom>
                <a:avLst/>
                <a:gdLst>
                  <a:gd name="T0" fmla="*/ 121 w 129"/>
                  <a:gd name="T1" fmla="*/ 0 h 622"/>
                  <a:gd name="T2" fmla="*/ 121 w 129"/>
                  <a:gd name="T3" fmla="*/ 6 h 622"/>
                  <a:gd name="T4" fmla="*/ 123 w 129"/>
                  <a:gd name="T5" fmla="*/ 22 h 622"/>
                  <a:gd name="T6" fmla="*/ 127 w 129"/>
                  <a:gd name="T7" fmla="*/ 48 h 622"/>
                  <a:gd name="T8" fmla="*/ 129 w 129"/>
                  <a:gd name="T9" fmla="*/ 85 h 622"/>
                  <a:gd name="T10" fmla="*/ 129 w 129"/>
                  <a:gd name="T11" fmla="*/ 131 h 622"/>
                  <a:gd name="T12" fmla="*/ 129 w 129"/>
                  <a:gd name="T13" fmla="*/ 185 h 622"/>
                  <a:gd name="T14" fmla="*/ 125 w 129"/>
                  <a:gd name="T15" fmla="*/ 244 h 622"/>
                  <a:gd name="T16" fmla="*/ 117 w 129"/>
                  <a:gd name="T17" fmla="*/ 310 h 622"/>
                  <a:gd name="T18" fmla="*/ 104 w 129"/>
                  <a:gd name="T19" fmla="*/ 382 h 622"/>
                  <a:gd name="T20" fmla="*/ 87 w 129"/>
                  <a:gd name="T21" fmla="*/ 459 h 622"/>
                  <a:gd name="T22" fmla="*/ 64 w 129"/>
                  <a:gd name="T23" fmla="*/ 540 h 622"/>
                  <a:gd name="T24" fmla="*/ 33 w 129"/>
                  <a:gd name="T25" fmla="*/ 622 h 622"/>
                  <a:gd name="T26" fmla="*/ 0 w 129"/>
                  <a:gd name="T27" fmla="*/ 607 h 622"/>
                  <a:gd name="T28" fmla="*/ 19 w 129"/>
                  <a:gd name="T29" fmla="*/ 551 h 622"/>
                  <a:gd name="T30" fmla="*/ 37 w 129"/>
                  <a:gd name="T31" fmla="*/ 490 h 622"/>
                  <a:gd name="T32" fmla="*/ 52 w 129"/>
                  <a:gd name="T33" fmla="*/ 429 h 622"/>
                  <a:gd name="T34" fmla="*/ 67 w 129"/>
                  <a:gd name="T35" fmla="*/ 365 h 622"/>
                  <a:gd name="T36" fmla="*/ 79 w 129"/>
                  <a:gd name="T37" fmla="*/ 304 h 622"/>
                  <a:gd name="T38" fmla="*/ 91 w 129"/>
                  <a:gd name="T39" fmla="*/ 242 h 622"/>
                  <a:gd name="T40" fmla="*/ 98 w 129"/>
                  <a:gd name="T41" fmla="*/ 187 h 622"/>
                  <a:gd name="T42" fmla="*/ 106 w 129"/>
                  <a:gd name="T43" fmla="*/ 135 h 622"/>
                  <a:gd name="T44" fmla="*/ 112 w 129"/>
                  <a:gd name="T45" fmla="*/ 91 h 622"/>
                  <a:gd name="T46" fmla="*/ 115 w 129"/>
                  <a:gd name="T47" fmla="*/ 52 h 622"/>
                  <a:gd name="T48" fmla="*/ 119 w 129"/>
                  <a:gd name="T49" fmla="*/ 24 h 622"/>
                  <a:gd name="T50" fmla="*/ 119 w 129"/>
                  <a:gd name="T51" fmla="*/ 6 h 622"/>
                  <a:gd name="T52" fmla="*/ 121 w 129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9" h="622">
                    <a:moveTo>
                      <a:pt x="121" y="0"/>
                    </a:moveTo>
                    <a:lnTo>
                      <a:pt x="121" y="6"/>
                    </a:lnTo>
                    <a:lnTo>
                      <a:pt x="123" y="22"/>
                    </a:lnTo>
                    <a:lnTo>
                      <a:pt x="127" y="48"/>
                    </a:lnTo>
                    <a:lnTo>
                      <a:pt x="129" y="85"/>
                    </a:lnTo>
                    <a:lnTo>
                      <a:pt x="129" y="131"/>
                    </a:lnTo>
                    <a:lnTo>
                      <a:pt x="129" y="185"/>
                    </a:lnTo>
                    <a:lnTo>
                      <a:pt x="125" y="244"/>
                    </a:lnTo>
                    <a:lnTo>
                      <a:pt x="117" y="310"/>
                    </a:lnTo>
                    <a:lnTo>
                      <a:pt x="104" y="382"/>
                    </a:lnTo>
                    <a:lnTo>
                      <a:pt x="87" y="459"/>
                    </a:lnTo>
                    <a:lnTo>
                      <a:pt x="64" y="540"/>
                    </a:lnTo>
                    <a:lnTo>
                      <a:pt x="33" y="622"/>
                    </a:lnTo>
                    <a:lnTo>
                      <a:pt x="0" y="607"/>
                    </a:lnTo>
                    <a:lnTo>
                      <a:pt x="19" y="551"/>
                    </a:lnTo>
                    <a:lnTo>
                      <a:pt x="37" y="490"/>
                    </a:lnTo>
                    <a:lnTo>
                      <a:pt x="52" y="429"/>
                    </a:lnTo>
                    <a:lnTo>
                      <a:pt x="67" y="365"/>
                    </a:lnTo>
                    <a:lnTo>
                      <a:pt x="79" y="304"/>
                    </a:lnTo>
                    <a:lnTo>
                      <a:pt x="91" y="242"/>
                    </a:lnTo>
                    <a:lnTo>
                      <a:pt x="98" y="187"/>
                    </a:lnTo>
                    <a:lnTo>
                      <a:pt x="106" y="135"/>
                    </a:lnTo>
                    <a:lnTo>
                      <a:pt x="112" y="91"/>
                    </a:lnTo>
                    <a:lnTo>
                      <a:pt x="115" y="52"/>
                    </a:lnTo>
                    <a:lnTo>
                      <a:pt x="119" y="24"/>
                    </a:lnTo>
                    <a:lnTo>
                      <a:pt x="119" y="6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Freeform 101"/>
              <p:cNvSpPr>
                <a:spLocks/>
              </p:cNvSpPr>
              <p:nvPr/>
            </p:nvSpPr>
            <p:spPr bwMode="auto">
              <a:xfrm>
                <a:off x="5710714" y="5106830"/>
                <a:ext cx="108156" cy="1055806"/>
              </a:xfrm>
              <a:custGeom>
                <a:avLst/>
                <a:gdLst>
                  <a:gd name="T0" fmla="*/ 25 w 63"/>
                  <a:gd name="T1" fmla="*/ 0 h 615"/>
                  <a:gd name="T2" fmla="*/ 27 w 63"/>
                  <a:gd name="T3" fmla="*/ 6 h 615"/>
                  <a:gd name="T4" fmla="*/ 31 w 63"/>
                  <a:gd name="T5" fmla="*/ 19 h 615"/>
                  <a:gd name="T6" fmla="*/ 36 w 63"/>
                  <a:gd name="T7" fmla="*/ 41 h 615"/>
                  <a:gd name="T8" fmla="*/ 44 w 63"/>
                  <a:gd name="T9" fmla="*/ 73 h 615"/>
                  <a:gd name="T10" fmla="*/ 50 w 63"/>
                  <a:gd name="T11" fmla="*/ 112 h 615"/>
                  <a:gd name="T12" fmla="*/ 56 w 63"/>
                  <a:gd name="T13" fmla="*/ 160 h 615"/>
                  <a:gd name="T14" fmla="*/ 59 w 63"/>
                  <a:gd name="T15" fmla="*/ 215 h 615"/>
                  <a:gd name="T16" fmla="*/ 63 w 63"/>
                  <a:gd name="T17" fmla="*/ 279 h 615"/>
                  <a:gd name="T18" fmla="*/ 61 w 63"/>
                  <a:gd name="T19" fmla="*/ 350 h 615"/>
                  <a:gd name="T20" fmla="*/ 56 w 63"/>
                  <a:gd name="T21" fmla="*/ 428 h 615"/>
                  <a:gd name="T22" fmla="*/ 46 w 63"/>
                  <a:gd name="T23" fmla="*/ 513 h 615"/>
                  <a:gd name="T24" fmla="*/ 31 w 63"/>
                  <a:gd name="T25" fmla="*/ 605 h 615"/>
                  <a:gd name="T26" fmla="*/ 0 w 63"/>
                  <a:gd name="T27" fmla="*/ 615 h 615"/>
                  <a:gd name="T28" fmla="*/ 11 w 63"/>
                  <a:gd name="T29" fmla="*/ 547 h 615"/>
                  <a:gd name="T30" fmla="*/ 19 w 63"/>
                  <a:gd name="T31" fmla="*/ 476 h 615"/>
                  <a:gd name="T32" fmla="*/ 25 w 63"/>
                  <a:gd name="T33" fmla="*/ 407 h 615"/>
                  <a:gd name="T34" fmla="*/ 29 w 63"/>
                  <a:gd name="T35" fmla="*/ 336 h 615"/>
                  <a:gd name="T36" fmla="*/ 31 w 63"/>
                  <a:gd name="T37" fmla="*/ 271 h 615"/>
                  <a:gd name="T38" fmla="*/ 31 w 63"/>
                  <a:gd name="T39" fmla="*/ 208 h 615"/>
                  <a:gd name="T40" fmla="*/ 31 w 63"/>
                  <a:gd name="T41" fmla="*/ 150 h 615"/>
                  <a:gd name="T42" fmla="*/ 31 w 63"/>
                  <a:gd name="T43" fmla="*/ 100 h 615"/>
                  <a:gd name="T44" fmla="*/ 29 w 63"/>
                  <a:gd name="T45" fmla="*/ 60 h 615"/>
                  <a:gd name="T46" fmla="*/ 27 w 63"/>
                  <a:gd name="T47" fmla="*/ 27 h 615"/>
                  <a:gd name="T48" fmla="*/ 27 w 63"/>
                  <a:gd name="T49" fmla="*/ 8 h 615"/>
                  <a:gd name="T50" fmla="*/ 25 w 63"/>
                  <a:gd name="T5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5">
                    <a:moveTo>
                      <a:pt x="25" y="0"/>
                    </a:moveTo>
                    <a:lnTo>
                      <a:pt x="27" y="6"/>
                    </a:lnTo>
                    <a:lnTo>
                      <a:pt x="31" y="19"/>
                    </a:lnTo>
                    <a:lnTo>
                      <a:pt x="36" y="41"/>
                    </a:lnTo>
                    <a:lnTo>
                      <a:pt x="44" y="73"/>
                    </a:lnTo>
                    <a:lnTo>
                      <a:pt x="50" y="112"/>
                    </a:lnTo>
                    <a:lnTo>
                      <a:pt x="56" y="160"/>
                    </a:lnTo>
                    <a:lnTo>
                      <a:pt x="59" y="215"/>
                    </a:lnTo>
                    <a:lnTo>
                      <a:pt x="63" y="279"/>
                    </a:lnTo>
                    <a:lnTo>
                      <a:pt x="61" y="350"/>
                    </a:lnTo>
                    <a:lnTo>
                      <a:pt x="56" y="428"/>
                    </a:lnTo>
                    <a:lnTo>
                      <a:pt x="46" y="513"/>
                    </a:lnTo>
                    <a:lnTo>
                      <a:pt x="31" y="605"/>
                    </a:lnTo>
                    <a:lnTo>
                      <a:pt x="0" y="615"/>
                    </a:lnTo>
                    <a:lnTo>
                      <a:pt x="11" y="547"/>
                    </a:lnTo>
                    <a:lnTo>
                      <a:pt x="19" y="476"/>
                    </a:lnTo>
                    <a:lnTo>
                      <a:pt x="25" y="407"/>
                    </a:lnTo>
                    <a:lnTo>
                      <a:pt x="29" y="336"/>
                    </a:lnTo>
                    <a:lnTo>
                      <a:pt x="31" y="271"/>
                    </a:lnTo>
                    <a:lnTo>
                      <a:pt x="31" y="208"/>
                    </a:lnTo>
                    <a:lnTo>
                      <a:pt x="31" y="150"/>
                    </a:lnTo>
                    <a:lnTo>
                      <a:pt x="31" y="100"/>
                    </a:lnTo>
                    <a:lnTo>
                      <a:pt x="29" y="60"/>
                    </a:lnTo>
                    <a:lnTo>
                      <a:pt x="27" y="27"/>
                    </a:lnTo>
                    <a:lnTo>
                      <a:pt x="27" y="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Freeform 102"/>
              <p:cNvSpPr>
                <a:spLocks/>
              </p:cNvSpPr>
              <p:nvPr/>
            </p:nvSpPr>
            <p:spPr bwMode="auto">
              <a:xfrm>
                <a:off x="5624876" y="5111980"/>
                <a:ext cx="104723" cy="1050656"/>
              </a:xfrm>
              <a:custGeom>
                <a:avLst/>
                <a:gdLst>
                  <a:gd name="T0" fmla="*/ 23 w 61"/>
                  <a:gd name="T1" fmla="*/ 0 h 612"/>
                  <a:gd name="T2" fmla="*/ 23 w 61"/>
                  <a:gd name="T3" fmla="*/ 4 h 612"/>
                  <a:gd name="T4" fmla="*/ 29 w 61"/>
                  <a:gd name="T5" fmla="*/ 17 h 612"/>
                  <a:gd name="T6" fmla="*/ 34 w 61"/>
                  <a:gd name="T7" fmla="*/ 40 h 612"/>
                  <a:gd name="T8" fmla="*/ 40 w 61"/>
                  <a:gd name="T9" fmla="*/ 71 h 612"/>
                  <a:gd name="T10" fmla="*/ 48 w 61"/>
                  <a:gd name="T11" fmla="*/ 109 h 612"/>
                  <a:gd name="T12" fmla="*/ 54 w 61"/>
                  <a:gd name="T13" fmla="*/ 157 h 612"/>
                  <a:gd name="T14" fmla="*/ 58 w 61"/>
                  <a:gd name="T15" fmla="*/ 213 h 612"/>
                  <a:gd name="T16" fmla="*/ 61 w 61"/>
                  <a:gd name="T17" fmla="*/ 276 h 612"/>
                  <a:gd name="T18" fmla="*/ 59 w 61"/>
                  <a:gd name="T19" fmla="*/ 347 h 612"/>
                  <a:gd name="T20" fmla="*/ 56 w 61"/>
                  <a:gd name="T21" fmla="*/ 426 h 612"/>
                  <a:gd name="T22" fmla="*/ 46 w 61"/>
                  <a:gd name="T23" fmla="*/ 511 h 612"/>
                  <a:gd name="T24" fmla="*/ 31 w 61"/>
                  <a:gd name="T25" fmla="*/ 603 h 612"/>
                  <a:gd name="T26" fmla="*/ 0 w 61"/>
                  <a:gd name="T27" fmla="*/ 612 h 612"/>
                  <a:gd name="T28" fmla="*/ 10 w 61"/>
                  <a:gd name="T29" fmla="*/ 551 h 612"/>
                  <a:gd name="T30" fmla="*/ 17 w 61"/>
                  <a:gd name="T31" fmla="*/ 486 h 612"/>
                  <a:gd name="T32" fmla="*/ 23 w 61"/>
                  <a:gd name="T33" fmla="*/ 420 h 612"/>
                  <a:gd name="T34" fmla="*/ 27 w 61"/>
                  <a:gd name="T35" fmla="*/ 357 h 612"/>
                  <a:gd name="T36" fmla="*/ 29 w 61"/>
                  <a:gd name="T37" fmla="*/ 294 h 612"/>
                  <a:gd name="T38" fmla="*/ 29 w 61"/>
                  <a:gd name="T39" fmla="*/ 234 h 612"/>
                  <a:gd name="T40" fmla="*/ 29 w 61"/>
                  <a:gd name="T41" fmla="*/ 179 h 612"/>
                  <a:gd name="T42" fmla="*/ 29 w 61"/>
                  <a:gd name="T43" fmla="*/ 129 h 612"/>
                  <a:gd name="T44" fmla="*/ 27 w 61"/>
                  <a:gd name="T45" fmla="*/ 84 h 612"/>
                  <a:gd name="T46" fmla="*/ 25 w 61"/>
                  <a:gd name="T47" fmla="*/ 50 h 612"/>
                  <a:gd name="T48" fmla="*/ 25 w 61"/>
                  <a:gd name="T49" fmla="*/ 23 h 612"/>
                  <a:gd name="T50" fmla="*/ 23 w 61"/>
                  <a:gd name="T51" fmla="*/ 6 h 612"/>
                  <a:gd name="T52" fmla="*/ 23 w 61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612">
                    <a:moveTo>
                      <a:pt x="23" y="0"/>
                    </a:moveTo>
                    <a:lnTo>
                      <a:pt x="23" y="4"/>
                    </a:lnTo>
                    <a:lnTo>
                      <a:pt x="29" y="17"/>
                    </a:lnTo>
                    <a:lnTo>
                      <a:pt x="34" y="40"/>
                    </a:lnTo>
                    <a:lnTo>
                      <a:pt x="40" y="71"/>
                    </a:lnTo>
                    <a:lnTo>
                      <a:pt x="48" y="109"/>
                    </a:lnTo>
                    <a:lnTo>
                      <a:pt x="54" y="157"/>
                    </a:lnTo>
                    <a:lnTo>
                      <a:pt x="58" y="213"/>
                    </a:lnTo>
                    <a:lnTo>
                      <a:pt x="61" y="276"/>
                    </a:lnTo>
                    <a:lnTo>
                      <a:pt x="59" y="347"/>
                    </a:lnTo>
                    <a:lnTo>
                      <a:pt x="56" y="426"/>
                    </a:lnTo>
                    <a:lnTo>
                      <a:pt x="46" y="511"/>
                    </a:lnTo>
                    <a:lnTo>
                      <a:pt x="31" y="603"/>
                    </a:lnTo>
                    <a:lnTo>
                      <a:pt x="0" y="612"/>
                    </a:lnTo>
                    <a:lnTo>
                      <a:pt x="10" y="551"/>
                    </a:lnTo>
                    <a:lnTo>
                      <a:pt x="17" y="486"/>
                    </a:lnTo>
                    <a:lnTo>
                      <a:pt x="23" y="420"/>
                    </a:lnTo>
                    <a:lnTo>
                      <a:pt x="27" y="357"/>
                    </a:lnTo>
                    <a:lnTo>
                      <a:pt x="29" y="294"/>
                    </a:lnTo>
                    <a:lnTo>
                      <a:pt x="29" y="234"/>
                    </a:lnTo>
                    <a:lnTo>
                      <a:pt x="29" y="179"/>
                    </a:lnTo>
                    <a:lnTo>
                      <a:pt x="29" y="129"/>
                    </a:lnTo>
                    <a:lnTo>
                      <a:pt x="27" y="84"/>
                    </a:lnTo>
                    <a:lnTo>
                      <a:pt x="25" y="50"/>
                    </a:lnTo>
                    <a:lnTo>
                      <a:pt x="25" y="23"/>
                    </a:lnTo>
                    <a:lnTo>
                      <a:pt x="23" y="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Freeform 103"/>
              <p:cNvSpPr>
                <a:spLocks/>
              </p:cNvSpPr>
              <p:nvPr/>
            </p:nvSpPr>
            <p:spPr bwMode="auto">
              <a:xfrm>
                <a:off x="3386224" y="5026142"/>
                <a:ext cx="97856" cy="1136494"/>
              </a:xfrm>
              <a:custGeom>
                <a:avLst/>
                <a:gdLst>
                  <a:gd name="T0" fmla="*/ 8 w 57"/>
                  <a:gd name="T1" fmla="*/ 0 h 662"/>
                  <a:gd name="T2" fmla="*/ 9 w 57"/>
                  <a:gd name="T3" fmla="*/ 5 h 662"/>
                  <a:gd name="T4" fmla="*/ 13 w 57"/>
                  <a:gd name="T5" fmla="*/ 21 h 662"/>
                  <a:gd name="T6" fmla="*/ 21 w 57"/>
                  <a:gd name="T7" fmla="*/ 47 h 662"/>
                  <a:gd name="T8" fmla="*/ 29 w 57"/>
                  <a:gd name="T9" fmla="*/ 84 h 662"/>
                  <a:gd name="T10" fmla="*/ 38 w 57"/>
                  <a:gd name="T11" fmla="*/ 130 h 662"/>
                  <a:gd name="T12" fmla="*/ 46 w 57"/>
                  <a:gd name="T13" fmla="*/ 186 h 662"/>
                  <a:gd name="T14" fmla="*/ 52 w 57"/>
                  <a:gd name="T15" fmla="*/ 247 h 662"/>
                  <a:gd name="T16" fmla="*/ 56 w 57"/>
                  <a:gd name="T17" fmla="*/ 318 h 662"/>
                  <a:gd name="T18" fmla="*/ 57 w 57"/>
                  <a:gd name="T19" fmla="*/ 395 h 662"/>
                  <a:gd name="T20" fmla="*/ 54 w 57"/>
                  <a:gd name="T21" fmla="*/ 479 h 662"/>
                  <a:gd name="T22" fmla="*/ 46 w 57"/>
                  <a:gd name="T23" fmla="*/ 568 h 662"/>
                  <a:gd name="T24" fmla="*/ 32 w 57"/>
                  <a:gd name="T25" fmla="*/ 662 h 662"/>
                  <a:gd name="T26" fmla="*/ 0 w 57"/>
                  <a:gd name="T27" fmla="*/ 658 h 662"/>
                  <a:gd name="T28" fmla="*/ 8 w 57"/>
                  <a:gd name="T29" fmla="*/ 593 h 662"/>
                  <a:gd name="T30" fmla="*/ 13 w 57"/>
                  <a:gd name="T31" fmla="*/ 525 h 662"/>
                  <a:gd name="T32" fmla="*/ 17 w 57"/>
                  <a:gd name="T33" fmla="*/ 458 h 662"/>
                  <a:gd name="T34" fmla="*/ 19 w 57"/>
                  <a:gd name="T35" fmla="*/ 389 h 662"/>
                  <a:gd name="T36" fmla="*/ 21 w 57"/>
                  <a:gd name="T37" fmla="*/ 322 h 662"/>
                  <a:gd name="T38" fmla="*/ 19 w 57"/>
                  <a:gd name="T39" fmla="*/ 257 h 662"/>
                  <a:gd name="T40" fmla="*/ 19 w 57"/>
                  <a:gd name="T41" fmla="*/ 197 h 662"/>
                  <a:gd name="T42" fmla="*/ 17 w 57"/>
                  <a:gd name="T43" fmla="*/ 142 h 662"/>
                  <a:gd name="T44" fmla="*/ 13 w 57"/>
                  <a:gd name="T45" fmla="*/ 94 h 662"/>
                  <a:gd name="T46" fmla="*/ 11 w 57"/>
                  <a:gd name="T47" fmla="*/ 55 h 662"/>
                  <a:gd name="T48" fmla="*/ 9 w 57"/>
                  <a:gd name="T49" fmla="*/ 24 h 662"/>
                  <a:gd name="T50" fmla="*/ 8 w 57"/>
                  <a:gd name="T51" fmla="*/ 5 h 662"/>
                  <a:gd name="T52" fmla="*/ 8 w 57"/>
                  <a:gd name="T5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" h="662">
                    <a:moveTo>
                      <a:pt x="8" y="0"/>
                    </a:moveTo>
                    <a:lnTo>
                      <a:pt x="9" y="5"/>
                    </a:lnTo>
                    <a:lnTo>
                      <a:pt x="13" y="21"/>
                    </a:lnTo>
                    <a:lnTo>
                      <a:pt x="21" y="47"/>
                    </a:lnTo>
                    <a:lnTo>
                      <a:pt x="29" y="84"/>
                    </a:lnTo>
                    <a:lnTo>
                      <a:pt x="38" y="130"/>
                    </a:lnTo>
                    <a:lnTo>
                      <a:pt x="46" y="186"/>
                    </a:lnTo>
                    <a:lnTo>
                      <a:pt x="52" y="247"/>
                    </a:lnTo>
                    <a:lnTo>
                      <a:pt x="56" y="318"/>
                    </a:lnTo>
                    <a:lnTo>
                      <a:pt x="57" y="395"/>
                    </a:lnTo>
                    <a:lnTo>
                      <a:pt x="54" y="479"/>
                    </a:lnTo>
                    <a:lnTo>
                      <a:pt x="46" y="568"/>
                    </a:lnTo>
                    <a:lnTo>
                      <a:pt x="32" y="662"/>
                    </a:lnTo>
                    <a:lnTo>
                      <a:pt x="0" y="658"/>
                    </a:lnTo>
                    <a:lnTo>
                      <a:pt x="8" y="593"/>
                    </a:lnTo>
                    <a:lnTo>
                      <a:pt x="13" y="525"/>
                    </a:lnTo>
                    <a:lnTo>
                      <a:pt x="17" y="458"/>
                    </a:lnTo>
                    <a:lnTo>
                      <a:pt x="19" y="389"/>
                    </a:lnTo>
                    <a:lnTo>
                      <a:pt x="21" y="322"/>
                    </a:lnTo>
                    <a:lnTo>
                      <a:pt x="19" y="257"/>
                    </a:lnTo>
                    <a:lnTo>
                      <a:pt x="19" y="197"/>
                    </a:lnTo>
                    <a:lnTo>
                      <a:pt x="17" y="142"/>
                    </a:lnTo>
                    <a:lnTo>
                      <a:pt x="13" y="94"/>
                    </a:lnTo>
                    <a:lnTo>
                      <a:pt x="11" y="55"/>
                    </a:lnTo>
                    <a:lnTo>
                      <a:pt x="9" y="24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Freeform 104"/>
              <p:cNvSpPr>
                <a:spLocks/>
              </p:cNvSpPr>
              <p:nvPr/>
            </p:nvSpPr>
            <p:spPr bwMode="auto">
              <a:xfrm>
                <a:off x="3293519" y="5269922"/>
                <a:ext cx="75537" cy="892714"/>
              </a:xfrm>
              <a:custGeom>
                <a:avLst/>
                <a:gdLst>
                  <a:gd name="T0" fmla="*/ 4 w 44"/>
                  <a:gd name="T1" fmla="*/ 0 h 520"/>
                  <a:gd name="T2" fmla="*/ 6 w 44"/>
                  <a:gd name="T3" fmla="*/ 6 h 520"/>
                  <a:gd name="T4" fmla="*/ 10 w 44"/>
                  <a:gd name="T5" fmla="*/ 21 h 520"/>
                  <a:gd name="T6" fmla="*/ 17 w 44"/>
                  <a:gd name="T7" fmla="*/ 46 h 520"/>
                  <a:gd name="T8" fmla="*/ 23 w 44"/>
                  <a:gd name="T9" fmla="*/ 79 h 520"/>
                  <a:gd name="T10" fmla="*/ 31 w 44"/>
                  <a:gd name="T11" fmla="*/ 121 h 520"/>
                  <a:gd name="T12" fmla="*/ 38 w 44"/>
                  <a:gd name="T13" fmla="*/ 173 h 520"/>
                  <a:gd name="T14" fmla="*/ 42 w 44"/>
                  <a:gd name="T15" fmla="*/ 228 h 520"/>
                  <a:gd name="T16" fmla="*/ 44 w 44"/>
                  <a:gd name="T17" fmla="*/ 294 h 520"/>
                  <a:gd name="T18" fmla="*/ 44 w 44"/>
                  <a:gd name="T19" fmla="*/ 365 h 520"/>
                  <a:gd name="T20" fmla="*/ 38 w 44"/>
                  <a:gd name="T21" fmla="*/ 439 h 520"/>
                  <a:gd name="T22" fmla="*/ 27 w 44"/>
                  <a:gd name="T23" fmla="*/ 520 h 520"/>
                  <a:gd name="T24" fmla="*/ 0 w 44"/>
                  <a:gd name="T25" fmla="*/ 518 h 520"/>
                  <a:gd name="T26" fmla="*/ 8 w 44"/>
                  <a:gd name="T27" fmla="*/ 462 h 520"/>
                  <a:gd name="T28" fmla="*/ 12 w 44"/>
                  <a:gd name="T29" fmla="*/ 405 h 520"/>
                  <a:gd name="T30" fmla="*/ 15 w 44"/>
                  <a:gd name="T31" fmla="*/ 347 h 520"/>
                  <a:gd name="T32" fmla="*/ 15 w 44"/>
                  <a:gd name="T33" fmla="*/ 288 h 520"/>
                  <a:gd name="T34" fmla="*/ 15 w 44"/>
                  <a:gd name="T35" fmla="*/ 232 h 520"/>
                  <a:gd name="T36" fmla="*/ 15 w 44"/>
                  <a:gd name="T37" fmla="*/ 178 h 520"/>
                  <a:gd name="T38" fmla="*/ 13 w 44"/>
                  <a:gd name="T39" fmla="*/ 130 h 520"/>
                  <a:gd name="T40" fmla="*/ 10 w 44"/>
                  <a:gd name="T41" fmla="*/ 86 h 520"/>
                  <a:gd name="T42" fmla="*/ 8 w 44"/>
                  <a:gd name="T43" fmla="*/ 50 h 520"/>
                  <a:gd name="T44" fmla="*/ 6 w 44"/>
                  <a:gd name="T45" fmla="*/ 23 h 520"/>
                  <a:gd name="T46" fmla="*/ 4 w 44"/>
                  <a:gd name="T47" fmla="*/ 6 h 520"/>
                  <a:gd name="T48" fmla="*/ 4 w 44"/>
                  <a:gd name="T4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520">
                    <a:moveTo>
                      <a:pt x="4" y="0"/>
                    </a:moveTo>
                    <a:lnTo>
                      <a:pt x="6" y="6"/>
                    </a:lnTo>
                    <a:lnTo>
                      <a:pt x="10" y="21"/>
                    </a:lnTo>
                    <a:lnTo>
                      <a:pt x="17" y="46"/>
                    </a:lnTo>
                    <a:lnTo>
                      <a:pt x="23" y="79"/>
                    </a:lnTo>
                    <a:lnTo>
                      <a:pt x="31" y="121"/>
                    </a:lnTo>
                    <a:lnTo>
                      <a:pt x="38" y="173"/>
                    </a:lnTo>
                    <a:lnTo>
                      <a:pt x="42" y="228"/>
                    </a:lnTo>
                    <a:lnTo>
                      <a:pt x="44" y="294"/>
                    </a:lnTo>
                    <a:lnTo>
                      <a:pt x="44" y="365"/>
                    </a:lnTo>
                    <a:lnTo>
                      <a:pt x="38" y="439"/>
                    </a:lnTo>
                    <a:lnTo>
                      <a:pt x="27" y="520"/>
                    </a:lnTo>
                    <a:lnTo>
                      <a:pt x="0" y="518"/>
                    </a:lnTo>
                    <a:lnTo>
                      <a:pt x="8" y="462"/>
                    </a:lnTo>
                    <a:lnTo>
                      <a:pt x="12" y="405"/>
                    </a:lnTo>
                    <a:lnTo>
                      <a:pt x="15" y="347"/>
                    </a:lnTo>
                    <a:lnTo>
                      <a:pt x="15" y="288"/>
                    </a:lnTo>
                    <a:lnTo>
                      <a:pt x="15" y="232"/>
                    </a:lnTo>
                    <a:lnTo>
                      <a:pt x="15" y="178"/>
                    </a:lnTo>
                    <a:lnTo>
                      <a:pt x="13" y="130"/>
                    </a:lnTo>
                    <a:lnTo>
                      <a:pt x="10" y="86"/>
                    </a:lnTo>
                    <a:lnTo>
                      <a:pt x="8" y="50"/>
                    </a:lnTo>
                    <a:lnTo>
                      <a:pt x="6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Freeform 105"/>
              <p:cNvSpPr>
                <a:spLocks/>
              </p:cNvSpPr>
              <p:nvPr/>
            </p:nvSpPr>
            <p:spPr bwMode="auto">
              <a:xfrm>
                <a:off x="3204247" y="5007258"/>
                <a:ext cx="75537" cy="1155378"/>
              </a:xfrm>
              <a:custGeom>
                <a:avLst/>
                <a:gdLst>
                  <a:gd name="T0" fmla="*/ 19 w 44"/>
                  <a:gd name="T1" fmla="*/ 0 h 673"/>
                  <a:gd name="T2" fmla="*/ 21 w 44"/>
                  <a:gd name="T3" fmla="*/ 5 h 673"/>
                  <a:gd name="T4" fmla="*/ 23 w 44"/>
                  <a:gd name="T5" fmla="*/ 23 h 673"/>
                  <a:gd name="T6" fmla="*/ 27 w 44"/>
                  <a:gd name="T7" fmla="*/ 49 h 673"/>
                  <a:gd name="T8" fmla="*/ 33 w 44"/>
                  <a:gd name="T9" fmla="*/ 86 h 673"/>
                  <a:gd name="T10" fmla="*/ 37 w 44"/>
                  <a:gd name="T11" fmla="*/ 132 h 673"/>
                  <a:gd name="T12" fmla="*/ 41 w 44"/>
                  <a:gd name="T13" fmla="*/ 188 h 673"/>
                  <a:gd name="T14" fmla="*/ 44 w 44"/>
                  <a:gd name="T15" fmla="*/ 251 h 673"/>
                  <a:gd name="T16" fmla="*/ 44 w 44"/>
                  <a:gd name="T17" fmla="*/ 322 h 673"/>
                  <a:gd name="T18" fmla="*/ 44 w 44"/>
                  <a:gd name="T19" fmla="*/ 401 h 673"/>
                  <a:gd name="T20" fmla="*/ 41 w 44"/>
                  <a:gd name="T21" fmla="*/ 485 h 673"/>
                  <a:gd name="T22" fmla="*/ 33 w 44"/>
                  <a:gd name="T23" fmla="*/ 575 h 673"/>
                  <a:gd name="T24" fmla="*/ 21 w 44"/>
                  <a:gd name="T25" fmla="*/ 673 h 673"/>
                  <a:gd name="T26" fmla="*/ 0 w 44"/>
                  <a:gd name="T27" fmla="*/ 669 h 673"/>
                  <a:gd name="T28" fmla="*/ 8 w 44"/>
                  <a:gd name="T29" fmla="*/ 604 h 673"/>
                  <a:gd name="T30" fmla="*/ 14 w 44"/>
                  <a:gd name="T31" fmla="*/ 535 h 673"/>
                  <a:gd name="T32" fmla="*/ 17 w 44"/>
                  <a:gd name="T33" fmla="*/ 466 h 673"/>
                  <a:gd name="T34" fmla="*/ 19 w 44"/>
                  <a:gd name="T35" fmla="*/ 395 h 673"/>
                  <a:gd name="T36" fmla="*/ 21 w 44"/>
                  <a:gd name="T37" fmla="*/ 328 h 673"/>
                  <a:gd name="T38" fmla="*/ 23 w 44"/>
                  <a:gd name="T39" fmla="*/ 263 h 673"/>
                  <a:gd name="T40" fmla="*/ 23 w 44"/>
                  <a:gd name="T41" fmla="*/ 201 h 673"/>
                  <a:gd name="T42" fmla="*/ 23 w 44"/>
                  <a:gd name="T43" fmla="*/ 145 h 673"/>
                  <a:gd name="T44" fmla="*/ 21 w 44"/>
                  <a:gd name="T45" fmla="*/ 97 h 673"/>
                  <a:gd name="T46" fmla="*/ 21 w 44"/>
                  <a:gd name="T47" fmla="*/ 57 h 673"/>
                  <a:gd name="T48" fmla="*/ 21 w 44"/>
                  <a:gd name="T49" fmla="*/ 26 h 673"/>
                  <a:gd name="T50" fmla="*/ 19 w 44"/>
                  <a:gd name="T51" fmla="*/ 7 h 673"/>
                  <a:gd name="T52" fmla="*/ 19 w 44"/>
                  <a:gd name="T53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673">
                    <a:moveTo>
                      <a:pt x="19" y="0"/>
                    </a:moveTo>
                    <a:lnTo>
                      <a:pt x="21" y="5"/>
                    </a:lnTo>
                    <a:lnTo>
                      <a:pt x="23" y="23"/>
                    </a:lnTo>
                    <a:lnTo>
                      <a:pt x="27" y="49"/>
                    </a:lnTo>
                    <a:lnTo>
                      <a:pt x="33" y="86"/>
                    </a:lnTo>
                    <a:lnTo>
                      <a:pt x="37" y="132"/>
                    </a:lnTo>
                    <a:lnTo>
                      <a:pt x="41" y="188"/>
                    </a:lnTo>
                    <a:lnTo>
                      <a:pt x="44" y="251"/>
                    </a:lnTo>
                    <a:lnTo>
                      <a:pt x="44" y="322"/>
                    </a:lnTo>
                    <a:lnTo>
                      <a:pt x="44" y="401"/>
                    </a:lnTo>
                    <a:lnTo>
                      <a:pt x="41" y="485"/>
                    </a:lnTo>
                    <a:lnTo>
                      <a:pt x="33" y="575"/>
                    </a:lnTo>
                    <a:lnTo>
                      <a:pt x="21" y="673"/>
                    </a:lnTo>
                    <a:lnTo>
                      <a:pt x="0" y="669"/>
                    </a:lnTo>
                    <a:lnTo>
                      <a:pt x="8" y="604"/>
                    </a:lnTo>
                    <a:lnTo>
                      <a:pt x="14" y="535"/>
                    </a:lnTo>
                    <a:lnTo>
                      <a:pt x="17" y="466"/>
                    </a:lnTo>
                    <a:lnTo>
                      <a:pt x="19" y="395"/>
                    </a:lnTo>
                    <a:lnTo>
                      <a:pt x="21" y="328"/>
                    </a:lnTo>
                    <a:lnTo>
                      <a:pt x="23" y="263"/>
                    </a:lnTo>
                    <a:lnTo>
                      <a:pt x="23" y="201"/>
                    </a:lnTo>
                    <a:lnTo>
                      <a:pt x="23" y="145"/>
                    </a:lnTo>
                    <a:lnTo>
                      <a:pt x="21" y="97"/>
                    </a:lnTo>
                    <a:lnTo>
                      <a:pt x="21" y="57"/>
                    </a:lnTo>
                    <a:lnTo>
                      <a:pt x="21" y="26"/>
                    </a:lnTo>
                    <a:lnTo>
                      <a:pt x="19" y="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Freeform 106"/>
              <p:cNvSpPr>
                <a:spLocks/>
              </p:cNvSpPr>
              <p:nvPr/>
            </p:nvSpPr>
            <p:spPr bwMode="auto">
              <a:xfrm>
                <a:off x="3118409" y="5045027"/>
                <a:ext cx="73821" cy="1117609"/>
              </a:xfrm>
              <a:custGeom>
                <a:avLst/>
                <a:gdLst>
                  <a:gd name="T0" fmla="*/ 10 w 43"/>
                  <a:gd name="T1" fmla="*/ 0 h 651"/>
                  <a:gd name="T2" fmla="*/ 12 w 43"/>
                  <a:gd name="T3" fmla="*/ 6 h 651"/>
                  <a:gd name="T4" fmla="*/ 16 w 43"/>
                  <a:gd name="T5" fmla="*/ 23 h 651"/>
                  <a:gd name="T6" fmla="*/ 19 w 43"/>
                  <a:gd name="T7" fmla="*/ 48 h 651"/>
                  <a:gd name="T8" fmla="*/ 25 w 43"/>
                  <a:gd name="T9" fmla="*/ 84 h 651"/>
                  <a:gd name="T10" fmla="*/ 31 w 43"/>
                  <a:gd name="T11" fmla="*/ 128 h 651"/>
                  <a:gd name="T12" fmla="*/ 35 w 43"/>
                  <a:gd name="T13" fmla="*/ 182 h 651"/>
                  <a:gd name="T14" fmla="*/ 39 w 43"/>
                  <a:gd name="T15" fmla="*/ 242 h 651"/>
                  <a:gd name="T16" fmla="*/ 43 w 43"/>
                  <a:gd name="T17" fmla="*/ 311 h 651"/>
                  <a:gd name="T18" fmla="*/ 43 w 43"/>
                  <a:gd name="T19" fmla="*/ 388 h 651"/>
                  <a:gd name="T20" fmla="*/ 39 w 43"/>
                  <a:gd name="T21" fmla="*/ 468 h 651"/>
                  <a:gd name="T22" fmla="*/ 33 w 43"/>
                  <a:gd name="T23" fmla="*/ 557 h 651"/>
                  <a:gd name="T24" fmla="*/ 23 w 43"/>
                  <a:gd name="T25" fmla="*/ 651 h 651"/>
                  <a:gd name="T26" fmla="*/ 0 w 43"/>
                  <a:gd name="T27" fmla="*/ 649 h 651"/>
                  <a:gd name="T28" fmla="*/ 6 w 43"/>
                  <a:gd name="T29" fmla="*/ 583 h 651"/>
                  <a:gd name="T30" fmla="*/ 12 w 43"/>
                  <a:gd name="T31" fmla="*/ 518 h 651"/>
                  <a:gd name="T32" fmla="*/ 14 w 43"/>
                  <a:gd name="T33" fmla="*/ 451 h 651"/>
                  <a:gd name="T34" fmla="*/ 16 w 43"/>
                  <a:gd name="T35" fmla="*/ 382 h 651"/>
                  <a:gd name="T36" fmla="*/ 18 w 43"/>
                  <a:gd name="T37" fmla="*/ 317 h 651"/>
                  <a:gd name="T38" fmla="*/ 18 w 43"/>
                  <a:gd name="T39" fmla="*/ 253 h 651"/>
                  <a:gd name="T40" fmla="*/ 18 w 43"/>
                  <a:gd name="T41" fmla="*/ 194 h 651"/>
                  <a:gd name="T42" fmla="*/ 16 w 43"/>
                  <a:gd name="T43" fmla="*/ 140 h 651"/>
                  <a:gd name="T44" fmla="*/ 14 w 43"/>
                  <a:gd name="T45" fmla="*/ 94 h 651"/>
                  <a:gd name="T46" fmla="*/ 14 w 43"/>
                  <a:gd name="T47" fmla="*/ 55 h 651"/>
                  <a:gd name="T48" fmla="*/ 12 w 43"/>
                  <a:gd name="T49" fmla="*/ 27 h 651"/>
                  <a:gd name="T50" fmla="*/ 10 w 43"/>
                  <a:gd name="T51" fmla="*/ 8 h 651"/>
                  <a:gd name="T52" fmla="*/ 10 w 43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51">
                    <a:moveTo>
                      <a:pt x="10" y="0"/>
                    </a:moveTo>
                    <a:lnTo>
                      <a:pt x="12" y="6"/>
                    </a:lnTo>
                    <a:lnTo>
                      <a:pt x="16" y="23"/>
                    </a:lnTo>
                    <a:lnTo>
                      <a:pt x="19" y="48"/>
                    </a:lnTo>
                    <a:lnTo>
                      <a:pt x="25" y="84"/>
                    </a:lnTo>
                    <a:lnTo>
                      <a:pt x="31" y="128"/>
                    </a:lnTo>
                    <a:lnTo>
                      <a:pt x="35" y="182"/>
                    </a:lnTo>
                    <a:lnTo>
                      <a:pt x="39" y="242"/>
                    </a:lnTo>
                    <a:lnTo>
                      <a:pt x="43" y="311"/>
                    </a:lnTo>
                    <a:lnTo>
                      <a:pt x="43" y="388"/>
                    </a:lnTo>
                    <a:lnTo>
                      <a:pt x="39" y="468"/>
                    </a:lnTo>
                    <a:lnTo>
                      <a:pt x="33" y="557"/>
                    </a:lnTo>
                    <a:lnTo>
                      <a:pt x="23" y="651"/>
                    </a:lnTo>
                    <a:lnTo>
                      <a:pt x="0" y="649"/>
                    </a:lnTo>
                    <a:lnTo>
                      <a:pt x="6" y="583"/>
                    </a:lnTo>
                    <a:lnTo>
                      <a:pt x="12" y="518"/>
                    </a:lnTo>
                    <a:lnTo>
                      <a:pt x="14" y="451"/>
                    </a:lnTo>
                    <a:lnTo>
                      <a:pt x="16" y="382"/>
                    </a:lnTo>
                    <a:lnTo>
                      <a:pt x="18" y="317"/>
                    </a:lnTo>
                    <a:lnTo>
                      <a:pt x="18" y="253"/>
                    </a:lnTo>
                    <a:lnTo>
                      <a:pt x="18" y="194"/>
                    </a:lnTo>
                    <a:lnTo>
                      <a:pt x="16" y="140"/>
                    </a:lnTo>
                    <a:lnTo>
                      <a:pt x="14" y="94"/>
                    </a:lnTo>
                    <a:lnTo>
                      <a:pt x="14" y="55"/>
                    </a:lnTo>
                    <a:lnTo>
                      <a:pt x="12" y="27"/>
                    </a:lnTo>
                    <a:lnTo>
                      <a:pt x="1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Freeform 107"/>
              <p:cNvSpPr>
                <a:spLocks/>
              </p:cNvSpPr>
              <p:nvPr/>
            </p:nvSpPr>
            <p:spPr bwMode="auto">
              <a:xfrm>
                <a:off x="3475495" y="5082795"/>
                <a:ext cx="101289" cy="1079841"/>
              </a:xfrm>
              <a:custGeom>
                <a:avLst/>
                <a:gdLst>
                  <a:gd name="T0" fmla="*/ 4 w 59"/>
                  <a:gd name="T1" fmla="*/ 0 h 629"/>
                  <a:gd name="T2" fmla="*/ 5 w 59"/>
                  <a:gd name="T3" fmla="*/ 6 h 629"/>
                  <a:gd name="T4" fmla="*/ 11 w 59"/>
                  <a:gd name="T5" fmla="*/ 21 h 629"/>
                  <a:gd name="T6" fmla="*/ 19 w 59"/>
                  <a:gd name="T7" fmla="*/ 48 h 629"/>
                  <a:gd name="T8" fmla="*/ 28 w 59"/>
                  <a:gd name="T9" fmla="*/ 82 h 629"/>
                  <a:gd name="T10" fmla="*/ 36 w 59"/>
                  <a:gd name="T11" fmla="*/ 127 h 629"/>
                  <a:gd name="T12" fmla="*/ 46 w 59"/>
                  <a:gd name="T13" fmla="*/ 178 h 629"/>
                  <a:gd name="T14" fmla="*/ 53 w 59"/>
                  <a:gd name="T15" fmla="*/ 238 h 629"/>
                  <a:gd name="T16" fmla="*/ 57 w 59"/>
                  <a:gd name="T17" fmla="*/ 303 h 629"/>
                  <a:gd name="T18" fmla="*/ 59 w 59"/>
                  <a:gd name="T19" fmla="*/ 378 h 629"/>
                  <a:gd name="T20" fmla="*/ 55 w 59"/>
                  <a:gd name="T21" fmla="*/ 457 h 629"/>
                  <a:gd name="T22" fmla="*/ 48 w 59"/>
                  <a:gd name="T23" fmla="*/ 541 h 629"/>
                  <a:gd name="T24" fmla="*/ 34 w 59"/>
                  <a:gd name="T25" fmla="*/ 629 h 629"/>
                  <a:gd name="T26" fmla="*/ 0 w 59"/>
                  <a:gd name="T27" fmla="*/ 626 h 629"/>
                  <a:gd name="T28" fmla="*/ 7 w 59"/>
                  <a:gd name="T29" fmla="*/ 564 h 629"/>
                  <a:gd name="T30" fmla="*/ 13 w 59"/>
                  <a:gd name="T31" fmla="*/ 501 h 629"/>
                  <a:gd name="T32" fmla="*/ 17 w 59"/>
                  <a:gd name="T33" fmla="*/ 436 h 629"/>
                  <a:gd name="T34" fmla="*/ 19 w 59"/>
                  <a:gd name="T35" fmla="*/ 370 h 629"/>
                  <a:gd name="T36" fmla="*/ 19 w 59"/>
                  <a:gd name="T37" fmla="*/ 307 h 629"/>
                  <a:gd name="T38" fmla="*/ 19 w 59"/>
                  <a:gd name="T39" fmla="*/ 246 h 629"/>
                  <a:gd name="T40" fmla="*/ 17 w 59"/>
                  <a:gd name="T41" fmla="*/ 188 h 629"/>
                  <a:gd name="T42" fmla="*/ 15 w 59"/>
                  <a:gd name="T43" fmla="*/ 136 h 629"/>
                  <a:gd name="T44" fmla="*/ 11 w 59"/>
                  <a:gd name="T45" fmla="*/ 90 h 629"/>
                  <a:gd name="T46" fmla="*/ 9 w 59"/>
                  <a:gd name="T47" fmla="*/ 54 h 629"/>
                  <a:gd name="T48" fmla="*/ 7 w 59"/>
                  <a:gd name="T49" fmla="*/ 25 h 629"/>
                  <a:gd name="T50" fmla="*/ 5 w 59"/>
                  <a:gd name="T51" fmla="*/ 6 h 629"/>
                  <a:gd name="T52" fmla="*/ 4 w 59"/>
                  <a:gd name="T5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" h="629">
                    <a:moveTo>
                      <a:pt x="4" y="0"/>
                    </a:moveTo>
                    <a:lnTo>
                      <a:pt x="5" y="6"/>
                    </a:lnTo>
                    <a:lnTo>
                      <a:pt x="11" y="21"/>
                    </a:lnTo>
                    <a:lnTo>
                      <a:pt x="19" y="48"/>
                    </a:lnTo>
                    <a:lnTo>
                      <a:pt x="28" y="82"/>
                    </a:lnTo>
                    <a:lnTo>
                      <a:pt x="36" y="127"/>
                    </a:lnTo>
                    <a:lnTo>
                      <a:pt x="46" y="178"/>
                    </a:lnTo>
                    <a:lnTo>
                      <a:pt x="53" y="238"/>
                    </a:lnTo>
                    <a:lnTo>
                      <a:pt x="57" y="303"/>
                    </a:lnTo>
                    <a:lnTo>
                      <a:pt x="59" y="378"/>
                    </a:lnTo>
                    <a:lnTo>
                      <a:pt x="55" y="457"/>
                    </a:lnTo>
                    <a:lnTo>
                      <a:pt x="48" y="541"/>
                    </a:lnTo>
                    <a:lnTo>
                      <a:pt x="34" y="629"/>
                    </a:lnTo>
                    <a:lnTo>
                      <a:pt x="0" y="626"/>
                    </a:lnTo>
                    <a:lnTo>
                      <a:pt x="7" y="564"/>
                    </a:lnTo>
                    <a:lnTo>
                      <a:pt x="13" y="501"/>
                    </a:lnTo>
                    <a:lnTo>
                      <a:pt x="17" y="436"/>
                    </a:lnTo>
                    <a:lnTo>
                      <a:pt x="19" y="370"/>
                    </a:lnTo>
                    <a:lnTo>
                      <a:pt x="19" y="307"/>
                    </a:lnTo>
                    <a:lnTo>
                      <a:pt x="19" y="246"/>
                    </a:lnTo>
                    <a:lnTo>
                      <a:pt x="17" y="188"/>
                    </a:lnTo>
                    <a:lnTo>
                      <a:pt x="15" y="136"/>
                    </a:lnTo>
                    <a:lnTo>
                      <a:pt x="11" y="90"/>
                    </a:lnTo>
                    <a:lnTo>
                      <a:pt x="9" y="54"/>
                    </a:lnTo>
                    <a:lnTo>
                      <a:pt x="7" y="25"/>
                    </a:lnTo>
                    <a:lnTo>
                      <a:pt x="5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Freeform 108"/>
              <p:cNvSpPr>
                <a:spLocks/>
              </p:cNvSpPr>
              <p:nvPr/>
            </p:nvSpPr>
            <p:spPr bwMode="auto">
              <a:xfrm>
                <a:off x="2953601" y="5123998"/>
                <a:ext cx="197428" cy="1038638"/>
              </a:xfrm>
              <a:custGeom>
                <a:avLst/>
                <a:gdLst>
                  <a:gd name="T0" fmla="*/ 0 w 115"/>
                  <a:gd name="T1" fmla="*/ 0 h 605"/>
                  <a:gd name="T2" fmla="*/ 2 w 115"/>
                  <a:gd name="T3" fmla="*/ 4 h 605"/>
                  <a:gd name="T4" fmla="*/ 10 w 115"/>
                  <a:gd name="T5" fmla="*/ 15 h 605"/>
                  <a:gd name="T6" fmla="*/ 19 w 115"/>
                  <a:gd name="T7" fmla="*/ 37 h 605"/>
                  <a:gd name="T8" fmla="*/ 31 w 115"/>
                  <a:gd name="T9" fmla="*/ 65 h 605"/>
                  <a:gd name="T10" fmla="*/ 44 w 115"/>
                  <a:gd name="T11" fmla="*/ 102 h 605"/>
                  <a:gd name="T12" fmla="*/ 60 w 115"/>
                  <a:gd name="T13" fmla="*/ 146 h 605"/>
                  <a:gd name="T14" fmla="*/ 73 w 115"/>
                  <a:gd name="T15" fmla="*/ 200 h 605"/>
                  <a:gd name="T16" fmla="*/ 87 w 115"/>
                  <a:gd name="T17" fmla="*/ 261 h 605"/>
                  <a:gd name="T18" fmla="*/ 98 w 115"/>
                  <a:gd name="T19" fmla="*/ 330 h 605"/>
                  <a:gd name="T20" fmla="*/ 108 w 115"/>
                  <a:gd name="T21" fmla="*/ 407 h 605"/>
                  <a:gd name="T22" fmla="*/ 114 w 115"/>
                  <a:gd name="T23" fmla="*/ 493 h 605"/>
                  <a:gd name="T24" fmla="*/ 115 w 115"/>
                  <a:gd name="T25" fmla="*/ 587 h 605"/>
                  <a:gd name="T26" fmla="*/ 89 w 115"/>
                  <a:gd name="T27" fmla="*/ 605 h 605"/>
                  <a:gd name="T28" fmla="*/ 87 w 115"/>
                  <a:gd name="T29" fmla="*/ 541 h 605"/>
                  <a:gd name="T30" fmla="*/ 83 w 115"/>
                  <a:gd name="T31" fmla="*/ 476 h 605"/>
                  <a:gd name="T32" fmla="*/ 77 w 115"/>
                  <a:gd name="T33" fmla="*/ 411 h 605"/>
                  <a:gd name="T34" fmla="*/ 67 w 115"/>
                  <a:gd name="T35" fmla="*/ 348 h 605"/>
                  <a:gd name="T36" fmla="*/ 60 w 115"/>
                  <a:gd name="T37" fmla="*/ 286 h 605"/>
                  <a:gd name="T38" fmla="*/ 50 w 115"/>
                  <a:gd name="T39" fmla="*/ 228 h 605"/>
                  <a:gd name="T40" fmla="*/ 39 w 115"/>
                  <a:gd name="T41" fmla="*/ 173 h 605"/>
                  <a:gd name="T42" fmla="*/ 29 w 115"/>
                  <a:gd name="T43" fmla="*/ 125 h 605"/>
                  <a:gd name="T44" fmla="*/ 19 w 115"/>
                  <a:gd name="T45" fmla="*/ 83 h 605"/>
                  <a:gd name="T46" fmla="*/ 12 w 115"/>
                  <a:gd name="T47" fmla="*/ 48 h 605"/>
                  <a:gd name="T48" fmla="*/ 6 w 115"/>
                  <a:gd name="T49" fmla="*/ 21 h 605"/>
                  <a:gd name="T50" fmla="*/ 2 w 115"/>
                  <a:gd name="T51" fmla="*/ 6 h 605"/>
                  <a:gd name="T52" fmla="*/ 0 w 115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605">
                    <a:moveTo>
                      <a:pt x="0" y="0"/>
                    </a:moveTo>
                    <a:lnTo>
                      <a:pt x="2" y="4"/>
                    </a:lnTo>
                    <a:lnTo>
                      <a:pt x="10" y="15"/>
                    </a:lnTo>
                    <a:lnTo>
                      <a:pt x="19" y="37"/>
                    </a:lnTo>
                    <a:lnTo>
                      <a:pt x="31" y="65"/>
                    </a:lnTo>
                    <a:lnTo>
                      <a:pt x="44" y="102"/>
                    </a:lnTo>
                    <a:lnTo>
                      <a:pt x="60" y="146"/>
                    </a:lnTo>
                    <a:lnTo>
                      <a:pt x="73" y="200"/>
                    </a:lnTo>
                    <a:lnTo>
                      <a:pt x="87" y="261"/>
                    </a:lnTo>
                    <a:lnTo>
                      <a:pt x="98" y="330"/>
                    </a:lnTo>
                    <a:lnTo>
                      <a:pt x="108" y="407"/>
                    </a:lnTo>
                    <a:lnTo>
                      <a:pt x="114" y="493"/>
                    </a:lnTo>
                    <a:lnTo>
                      <a:pt x="115" y="587"/>
                    </a:lnTo>
                    <a:lnTo>
                      <a:pt x="89" y="605"/>
                    </a:lnTo>
                    <a:lnTo>
                      <a:pt x="87" y="541"/>
                    </a:lnTo>
                    <a:lnTo>
                      <a:pt x="83" y="476"/>
                    </a:lnTo>
                    <a:lnTo>
                      <a:pt x="77" y="411"/>
                    </a:lnTo>
                    <a:lnTo>
                      <a:pt x="67" y="348"/>
                    </a:lnTo>
                    <a:lnTo>
                      <a:pt x="60" y="286"/>
                    </a:lnTo>
                    <a:lnTo>
                      <a:pt x="50" y="228"/>
                    </a:lnTo>
                    <a:lnTo>
                      <a:pt x="39" y="173"/>
                    </a:lnTo>
                    <a:lnTo>
                      <a:pt x="29" y="125"/>
                    </a:lnTo>
                    <a:lnTo>
                      <a:pt x="19" y="83"/>
                    </a:lnTo>
                    <a:lnTo>
                      <a:pt x="12" y="48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Freeform 109"/>
              <p:cNvSpPr>
                <a:spLocks/>
              </p:cNvSpPr>
              <p:nvPr/>
            </p:nvSpPr>
            <p:spPr bwMode="auto">
              <a:xfrm>
                <a:off x="4177650" y="5111980"/>
                <a:ext cx="128757" cy="1050656"/>
              </a:xfrm>
              <a:custGeom>
                <a:avLst/>
                <a:gdLst>
                  <a:gd name="T0" fmla="*/ 0 w 75"/>
                  <a:gd name="T1" fmla="*/ 0 h 612"/>
                  <a:gd name="T2" fmla="*/ 2 w 75"/>
                  <a:gd name="T3" fmla="*/ 4 h 612"/>
                  <a:gd name="T4" fmla="*/ 7 w 75"/>
                  <a:gd name="T5" fmla="*/ 17 h 612"/>
                  <a:gd name="T6" fmla="*/ 15 w 75"/>
                  <a:gd name="T7" fmla="*/ 38 h 612"/>
                  <a:gd name="T8" fmla="*/ 25 w 75"/>
                  <a:gd name="T9" fmla="*/ 67 h 612"/>
                  <a:gd name="T10" fmla="*/ 36 w 75"/>
                  <a:gd name="T11" fmla="*/ 105 h 612"/>
                  <a:gd name="T12" fmla="*/ 48 w 75"/>
                  <a:gd name="T13" fmla="*/ 152 h 612"/>
                  <a:gd name="T14" fmla="*/ 57 w 75"/>
                  <a:gd name="T15" fmla="*/ 207 h 612"/>
                  <a:gd name="T16" fmla="*/ 65 w 75"/>
                  <a:gd name="T17" fmla="*/ 269 h 612"/>
                  <a:gd name="T18" fmla="*/ 71 w 75"/>
                  <a:gd name="T19" fmla="*/ 340 h 612"/>
                  <a:gd name="T20" fmla="*/ 75 w 75"/>
                  <a:gd name="T21" fmla="*/ 418 h 612"/>
                  <a:gd name="T22" fmla="*/ 75 w 75"/>
                  <a:gd name="T23" fmla="*/ 505 h 612"/>
                  <a:gd name="T24" fmla="*/ 69 w 75"/>
                  <a:gd name="T25" fmla="*/ 599 h 612"/>
                  <a:gd name="T26" fmla="*/ 40 w 75"/>
                  <a:gd name="T27" fmla="*/ 612 h 612"/>
                  <a:gd name="T28" fmla="*/ 42 w 75"/>
                  <a:gd name="T29" fmla="*/ 549 h 612"/>
                  <a:gd name="T30" fmla="*/ 44 w 75"/>
                  <a:gd name="T31" fmla="*/ 484 h 612"/>
                  <a:gd name="T32" fmla="*/ 42 w 75"/>
                  <a:gd name="T33" fmla="*/ 418 h 612"/>
                  <a:gd name="T34" fmla="*/ 40 w 75"/>
                  <a:gd name="T35" fmla="*/ 353 h 612"/>
                  <a:gd name="T36" fmla="*/ 36 w 75"/>
                  <a:gd name="T37" fmla="*/ 292 h 612"/>
                  <a:gd name="T38" fmla="*/ 30 w 75"/>
                  <a:gd name="T39" fmla="*/ 232 h 612"/>
                  <a:gd name="T40" fmla="*/ 25 w 75"/>
                  <a:gd name="T41" fmla="*/ 176 h 612"/>
                  <a:gd name="T42" fmla="*/ 19 w 75"/>
                  <a:gd name="T43" fmla="*/ 127 h 612"/>
                  <a:gd name="T44" fmla="*/ 13 w 75"/>
                  <a:gd name="T45" fmla="*/ 84 h 612"/>
                  <a:gd name="T46" fmla="*/ 9 w 75"/>
                  <a:gd name="T47" fmla="*/ 48 h 612"/>
                  <a:gd name="T48" fmla="*/ 4 w 75"/>
                  <a:gd name="T49" fmla="*/ 23 h 612"/>
                  <a:gd name="T50" fmla="*/ 2 w 75"/>
                  <a:gd name="T51" fmla="*/ 6 h 612"/>
                  <a:gd name="T52" fmla="*/ 0 w 75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612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8"/>
                    </a:lnTo>
                    <a:lnTo>
                      <a:pt x="25" y="67"/>
                    </a:lnTo>
                    <a:lnTo>
                      <a:pt x="36" y="105"/>
                    </a:lnTo>
                    <a:lnTo>
                      <a:pt x="48" y="152"/>
                    </a:lnTo>
                    <a:lnTo>
                      <a:pt x="57" y="207"/>
                    </a:lnTo>
                    <a:lnTo>
                      <a:pt x="65" y="269"/>
                    </a:lnTo>
                    <a:lnTo>
                      <a:pt x="71" y="340"/>
                    </a:lnTo>
                    <a:lnTo>
                      <a:pt x="75" y="418"/>
                    </a:lnTo>
                    <a:lnTo>
                      <a:pt x="75" y="505"/>
                    </a:lnTo>
                    <a:lnTo>
                      <a:pt x="69" y="599"/>
                    </a:lnTo>
                    <a:lnTo>
                      <a:pt x="40" y="612"/>
                    </a:lnTo>
                    <a:lnTo>
                      <a:pt x="42" y="549"/>
                    </a:lnTo>
                    <a:lnTo>
                      <a:pt x="44" y="484"/>
                    </a:lnTo>
                    <a:lnTo>
                      <a:pt x="42" y="418"/>
                    </a:lnTo>
                    <a:lnTo>
                      <a:pt x="40" y="353"/>
                    </a:lnTo>
                    <a:lnTo>
                      <a:pt x="36" y="292"/>
                    </a:lnTo>
                    <a:lnTo>
                      <a:pt x="30" y="232"/>
                    </a:lnTo>
                    <a:lnTo>
                      <a:pt x="25" y="176"/>
                    </a:lnTo>
                    <a:lnTo>
                      <a:pt x="19" y="127"/>
                    </a:lnTo>
                    <a:lnTo>
                      <a:pt x="13" y="84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Freeform 110"/>
              <p:cNvSpPr>
                <a:spLocks/>
              </p:cNvSpPr>
              <p:nvPr/>
            </p:nvSpPr>
            <p:spPr bwMode="auto">
              <a:xfrm>
                <a:off x="2859180" y="5123998"/>
                <a:ext cx="207728" cy="1038638"/>
              </a:xfrm>
              <a:custGeom>
                <a:avLst/>
                <a:gdLst>
                  <a:gd name="T0" fmla="*/ 0 w 121"/>
                  <a:gd name="T1" fmla="*/ 0 h 605"/>
                  <a:gd name="T2" fmla="*/ 3 w 121"/>
                  <a:gd name="T3" fmla="*/ 4 h 605"/>
                  <a:gd name="T4" fmla="*/ 9 w 121"/>
                  <a:gd name="T5" fmla="*/ 16 h 605"/>
                  <a:gd name="T6" fmla="*/ 19 w 121"/>
                  <a:gd name="T7" fmla="*/ 37 h 605"/>
                  <a:gd name="T8" fmla="*/ 32 w 121"/>
                  <a:gd name="T9" fmla="*/ 64 h 605"/>
                  <a:gd name="T10" fmla="*/ 46 w 121"/>
                  <a:gd name="T11" fmla="*/ 100 h 605"/>
                  <a:gd name="T12" fmla="*/ 59 w 121"/>
                  <a:gd name="T13" fmla="*/ 146 h 605"/>
                  <a:gd name="T14" fmla="*/ 74 w 121"/>
                  <a:gd name="T15" fmla="*/ 198 h 605"/>
                  <a:gd name="T16" fmla="*/ 88 w 121"/>
                  <a:gd name="T17" fmla="*/ 259 h 605"/>
                  <a:gd name="T18" fmla="*/ 101 w 121"/>
                  <a:gd name="T19" fmla="*/ 328 h 605"/>
                  <a:gd name="T20" fmla="*/ 111 w 121"/>
                  <a:gd name="T21" fmla="*/ 407 h 605"/>
                  <a:gd name="T22" fmla="*/ 117 w 121"/>
                  <a:gd name="T23" fmla="*/ 492 h 605"/>
                  <a:gd name="T24" fmla="*/ 121 w 121"/>
                  <a:gd name="T25" fmla="*/ 588 h 605"/>
                  <a:gd name="T26" fmla="*/ 92 w 121"/>
                  <a:gd name="T27" fmla="*/ 605 h 605"/>
                  <a:gd name="T28" fmla="*/ 90 w 121"/>
                  <a:gd name="T29" fmla="*/ 540 h 605"/>
                  <a:gd name="T30" fmla="*/ 86 w 121"/>
                  <a:gd name="T31" fmla="*/ 474 h 605"/>
                  <a:gd name="T32" fmla="*/ 78 w 121"/>
                  <a:gd name="T33" fmla="*/ 411 h 605"/>
                  <a:gd name="T34" fmla="*/ 71 w 121"/>
                  <a:gd name="T35" fmla="*/ 346 h 605"/>
                  <a:gd name="T36" fmla="*/ 61 w 121"/>
                  <a:gd name="T37" fmla="*/ 284 h 605"/>
                  <a:gd name="T38" fmla="*/ 51 w 121"/>
                  <a:gd name="T39" fmla="*/ 227 h 605"/>
                  <a:gd name="T40" fmla="*/ 40 w 121"/>
                  <a:gd name="T41" fmla="*/ 173 h 605"/>
                  <a:gd name="T42" fmla="*/ 30 w 121"/>
                  <a:gd name="T43" fmla="*/ 125 h 605"/>
                  <a:gd name="T44" fmla="*/ 21 w 121"/>
                  <a:gd name="T45" fmla="*/ 83 h 605"/>
                  <a:gd name="T46" fmla="*/ 13 w 121"/>
                  <a:gd name="T47" fmla="*/ 48 h 605"/>
                  <a:gd name="T48" fmla="*/ 7 w 121"/>
                  <a:gd name="T49" fmla="*/ 21 h 605"/>
                  <a:gd name="T50" fmla="*/ 1 w 121"/>
                  <a:gd name="T51" fmla="*/ 6 h 605"/>
                  <a:gd name="T52" fmla="*/ 0 w 121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605">
                    <a:moveTo>
                      <a:pt x="0" y="0"/>
                    </a:moveTo>
                    <a:lnTo>
                      <a:pt x="3" y="4"/>
                    </a:lnTo>
                    <a:lnTo>
                      <a:pt x="9" y="16"/>
                    </a:lnTo>
                    <a:lnTo>
                      <a:pt x="19" y="37"/>
                    </a:lnTo>
                    <a:lnTo>
                      <a:pt x="32" y="64"/>
                    </a:lnTo>
                    <a:lnTo>
                      <a:pt x="46" y="100"/>
                    </a:lnTo>
                    <a:lnTo>
                      <a:pt x="59" y="146"/>
                    </a:lnTo>
                    <a:lnTo>
                      <a:pt x="74" y="198"/>
                    </a:lnTo>
                    <a:lnTo>
                      <a:pt x="88" y="259"/>
                    </a:lnTo>
                    <a:lnTo>
                      <a:pt x="101" y="328"/>
                    </a:lnTo>
                    <a:lnTo>
                      <a:pt x="111" y="407"/>
                    </a:lnTo>
                    <a:lnTo>
                      <a:pt x="117" y="492"/>
                    </a:lnTo>
                    <a:lnTo>
                      <a:pt x="121" y="588"/>
                    </a:lnTo>
                    <a:lnTo>
                      <a:pt x="92" y="605"/>
                    </a:lnTo>
                    <a:lnTo>
                      <a:pt x="90" y="540"/>
                    </a:lnTo>
                    <a:lnTo>
                      <a:pt x="86" y="474"/>
                    </a:lnTo>
                    <a:lnTo>
                      <a:pt x="78" y="411"/>
                    </a:lnTo>
                    <a:lnTo>
                      <a:pt x="71" y="346"/>
                    </a:lnTo>
                    <a:lnTo>
                      <a:pt x="61" y="284"/>
                    </a:lnTo>
                    <a:lnTo>
                      <a:pt x="51" y="227"/>
                    </a:lnTo>
                    <a:lnTo>
                      <a:pt x="40" y="173"/>
                    </a:lnTo>
                    <a:lnTo>
                      <a:pt x="30" y="125"/>
                    </a:lnTo>
                    <a:lnTo>
                      <a:pt x="21" y="83"/>
                    </a:lnTo>
                    <a:lnTo>
                      <a:pt x="13" y="48"/>
                    </a:lnTo>
                    <a:lnTo>
                      <a:pt x="7" y="21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Freeform 111"/>
              <p:cNvSpPr>
                <a:spLocks/>
              </p:cNvSpPr>
              <p:nvPr/>
            </p:nvSpPr>
            <p:spPr bwMode="auto">
              <a:xfrm>
                <a:off x="2785358" y="5348892"/>
                <a:ext cx="161375" cy="813744"/>
              </a:xfrm>
              <a:custGeom>
                <a:avLst/>
                <a:gdLst>
                  <a:gd name="T0" fmla="*/ 0 w 94"/>
                  <a:gd name="T1" fmla="*/ 0 h 474"/>
                  <a:gd name="T2" fmla="*/ 2 w 94"/>
                  <a:gd name="T3" fmla="*/ 4 h 474"/>
                  <a:gd name="T4" fmla="*/ 10 w 94"/>
                  <a:gd name="T5" fmla="*/ 17 h 474"/>
                  <a:gd name="T6" fmla="*/ 19 w 94"/>
                  <a:gd name="T7" fmla="*/ 40 h 474"/>
                  <a:gd name="T8" fmla="*/ 33 w 94"/>
                  <a:gd name="T9" fmla="*/ 73 h 474"/>
                  <a:gd name="T10" fmla="*/ 46 w 94"/>
                  <a:gd name="T11" fmla="*/ 113 h 474"/>
                  <a:gd name="T12" fmla="*/ 60 w 94"/>
                  <a:gd name="T13" fmla="*/ 165 h 474"/>
                  <a:gd name="T14" fmla="*/ 73 w 94"/>
                  <a:gd name="T15" fmla="*/ 225 h 474"/>
                  <a:gd name="T16" fmla="*/ 83 w 94"/>
                  <a:gd name="T17" fmla="*/ 294 h 474"/>
                  <a:gd name="T18" fmla="*/ 92 w 94"/>
                  <a:gd name="T19" fmla="*/ 372 h 474"/>
                  <a:gd name="T20" fmla="*/ 94 w 94"/>
                  <a:gd name="T21" fmla="*/ 459 h 474"/>
                  <a:gd name="T22" fmla="*/ 73 w 94"/>
                  <a:gd name="T23" fmla="*/ 474 h 474"/>
                  <a:gd name="T24" fmla="*/ 71 w 94"/>
                  <a:gd name="T25" fmla="*/ 418 h 474"/>
                  <a:gd name="T26" fmla="*/ 68 w 94"/>
                  <a:gd name="T27" fmla="*/ 365 h 474"/>
                  <a:gd name="T28" fmla="*/ 60 w 94"/>
                  <a:gd name="T29" fmla="*/ 309 h 474"/>
                  <a:gd name="T30" fmla="*/ 52 w 94"/>
                  <a:gd name="T31" fmla="*/ 255 h 474"/>
                  <a:gd name="T32" fmla="*/ 44 w 94"/>
                  <a:gd name="T33" fmla="*/ 203 h 474"/>
                  <a:gd name="T34" fmla="*/ 35 w 94"/>
                  <a:gd name="T35" fmla="*/ 155 h 474"/>
                  <a:gd name="T36" fmla="*/ 25 w 94"/>
                  <a:gd name="T37" fmla="*/ 113 h 474"/>
                  <a:gd name="T38" fmla="*/ 18 w 94"/>
                  <a:gd name="T39" fmla="*/ 75 h 474"/>
                  <a:gd name="T40" fmla="*/ 10 w 94"/>
                  <a:gd name="T41" fmla="*/ 44 h 474"/>
                  <a:gd name="T42" fmla="*/ 4 w 94"/>
                  <a:gd name="T43" fmla="*/ 19 h 474"/>
                  <a:gd name="T44" fmla="*/ 0 w 94"/>
                  <a:gd name="T45" fmla="*/ 4 h 474"/>
                  <a:gd name="T46" fmla="*/ 0 w 94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474">
                    <a:moveTo>
                      <a:pt x="0" y="0"/>
                    </a:moveTo>
                    <a:lnTo>
                      <a:pt x="2" y="4"/>
                    </a:lnTo>
                    <a:lnTo>
                      <a:pt x="10" y="17"/>
                    </a:lnTo>
                    <a:lnTo>
                      <a:pt x="19" y="40"/>
                    </a:lnTo>
                    <a:lnTo>
                      <a:pt x="33" y="73"/>
                    </a:lnTo>
                    <a:lnTo>
                      <a:pt x="46" y="113"/>
                    </a:lnTo>
                    <a:lnTo>
                      <a:pt x="60" y="165"/>
                    </a:lnTo>
                    <a:lnTo>
                      <a:pt x="73" y="225"/>
                    </a:lnTo>
                    <a:lnTo>
                      <a:pt x="83" y="294"/>
                    </a:lnTo>
                    <a:lnTo>
                      <a:pt x="92" y="372"/>
                    </a:lnTo>
                    <a:lnTo>
                      <a:pt x="94" y="459"/>
                    </a:lnTo>
                    <a:lnTo>
                      <a:pt x="73" y="474"/>
                    </a:lnTo>
                    <a:lnTo>
                      <a:pt x="71" y="418"/>
                    </a:lnTo>
                    <a:lnTo>
                      <a:pt x="68" y="365"/>
                    </a:lnTo>
                    <a:lnTo>
                      <a:pt x="60" y="309"/>
                    </a:lnTo>
                    <a:lnTo>
                      <a:pt x="52" y="255"/>
                    </a:lnTo>
                    <a:lnTo>
                      <a:pt x="44" y="203"/>
                    </a:lnTo>
                    <a:lnTo>
                      <a:pt x="35" y="155"/>
                    </a:lnTo>
                    <a:lnTo>
                      <a:pt x="25" y="113"/>
                    </a:lnTo>
                    <a:lnTo>
                      <a:pt x="18" y="75"/>
                    </a:lnTo>
                    <a:lnTo>
                      <a:pt x="10" y="44"/>
                    </a:lnTo>
                    <a:lnTo>
                      <a:pt x="4" y="1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Freeform 112"/>
              <p:cNvSpPr>
                <a:spLocks/>
              </p:cNvSpPr>
              <p:nvPr/>
            </p:nvSpPr>
            <p:spPr bwMode="auto">
              <a:xfrm>
                <a:off x="2690937" y="5348892"/>
                <a:ext cx="169960" cy="813744"/>
              </a:xfrm>
              <a:custGeom>
                <a:avLst/>
                <a:gdLst>
                  <a:gd name="T0" fmla="*/ 0 w 99"/>
                  <a:gd name="T1" fmla="*/ 0 h 474"/>
                  <a:gd name="T2" fmla="*/ 3 w 99"/>
                  <a:gd name="T3" fmla="*/ 4 h 474"/>
                  <a:gd name="T4" fmla="*/ 9 w 99"/>
                  <a:gd name="T5" fmla="*/ 17 h 474"/>
                  <a:gd name="T6" fmla="*/ 21 w 99"/>
                  <a:gd name="T7" fmla="*/ 40 h 474"/>
                  <a:gd name="T8" fmla="*/ 34 w 99"/>
                  <a:gd name="T9" fmla="*/ 73 h 474"/>
                  <a:gd name="T10" fmla="*/ 48 w 99"/>
                  <a:gd name="T11" fmla="*/ 113 h 474"/>
                  <a:gd name="T12" fmla="*/ 61 w 99"/>
                  <a:gd name="T13" fmla="*/ 163 h 474"/>
                  <a:gd name="T14" fmla="*/ 74 w 99"/>
                  <a:gd name="T15" fmla="*/ 225 h 474"/>
                  <a:gd name="T16" fmla="*/ 86 w 99"/>
                  <a:gd name="T17" fmla="*/ 294 h 474"/>
                  <a:gd name="T18" fmla="*/ 94 w 99"/>
                  <a:gd name="T19" fmla="*/ 371 h 474"/>
                  <a:gd name="T20" fmla="*/ 99 w 99"/>
                  <a:gd name="T21" fmla="*/ 459 h 474"/>
                  <a:gd name="T22" fmla="*/ 78 w 99"/>
                  <a:gd name="T23" fmla="*/ 474 h 474"/>
                  <a:gd name="T24" fmla="*/ 74 w 99"/>
                  <a:gd name="T25" fmla="*/ 419 h 474"/>
                  <a:gd name="T26" fmla="*/ 69 w 99"/>
                  <a:gd name="T27" fmla="*/ 365 h 474"/>
                  <a:gd name="T28" fmla="*/ 63 w 99"/>
                  <a:gd name="T29" fmla="*/ 309 h 474"/>
                  <a:gd name="T30" fmla="*/ 55 w 99"/>
                  <a:gd name="T31" fmla="*/ 255 h 474"/>
                  <a:gd name="T32" fmla="*/ 46 w 99"/>
                  <a:gd name="T33" fmla="*/ 204 h 474"/>
                  <a:gd name="T34" fmla="*/ 36 w 99"/>
                  <a:gd name="T35" fmla="*/ 156 h 474"/>
                  <a:gd name="T36" fmla="*/ 28 w 99"/>
                  <a:gd name="T37" fmla="*/ 113 h 474"/>
                  <a:gd name="T38" fmla="*/ 19 w 99"/>
                  <a:gd name="T39" fmla="*/ 75 h 474"/>
                  <a:gd name="T40" fmla="*/ 11 w 99"/>
                  <a:gd name="T41" fmla="*/ 44 h 474"/>
                  <a:gd name="T42" fmla="*/ 5 w 99"/>
                  <a:gd name="T43" fmla="*/ 19 h 474"/>
                  <a:gd name="T44" fmla="*/ 2 w 99"/>
                  <a:gd name="T45" fmla="*/ 6 h 474"/>
                  <a:gd name="T46" fmla="*/ 0 w 99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" h="474">
                    <a:moveTo>
                      <a:pt x="0" y="0"/>
                    </a:moveTo>
                    <a:lnTo>
                      <a:pt x="3" y="4"/>
                    </a:lnTo>
                    <a:lnTo>
                      <a:pt x="9" y="17"/>
                    </a:lnTo>
                    <a:lnTo>
                      <a:pt x="21" y="40"/>
                    </a:lnTo>
                    <a:lnTo>
                      <a:pt x="34" y="73"/>
                    </a:lnTo>
                    <a:lnTo>
                      <a:pt x="48" y="113"/>
                    </a:lnTo>
                    <a:lnTo>
                      <a:pt x="61" y="163"/>
                    </a:lnTo>
                    <a:lnTo>
                      <a:pt x="74" y="225"/>
                    </a:lnTo>
                    <a:lnTo>
                      <a:pt x="86" y="294"/>
                    </a:lnTo>
                    <a:lnTo>
                      <a:pt x="94" y="371"/>
                    </a:lnTo>
                    <a:lnTo>
                      <a:pt x="99" y="459"/>
                    </a:lnTo>
                    <a:lnTo>
                      <a:pt x="78" y="474"/>
                    </a:lnTo>
                    <a:lnTo>
                      <a:pt x="74" y="419"/>
                    </a:lnTo>
                    <a:lnTo>
                      <a:pt x="69" y="365"/>
                    </a:lnTo>
                    <a:lnTo>
                      <a:pt x="63" y="309"/>
                    </a:lnTo>
                    <a:lnTo>
                      <a:pt x="55" y="255"/>
                    </a:lnTo>
                    <a:lnTo>
                      <a:pt x="46" y="204"/>
                    </a:lnTo>
                    <a:lnTo>
                      <a:pt x="36" y="156"/>
                    </a:lnTo>
                    <a:lnTo>
                      <a:pt x="28" y="113"/>
                    </a:lnTo>
                    <a:lnTo>
                      <a:pt x="19" y="75"/>
                    </a:lnTo>
                    <a:lnTo>
                      <a:pt x="11" y="44"/>
                    </a:lnTo>
                    <a:lnTo>
                      <a:pt x="5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Freeform 113"/>
              <p:cNvSpPr>
                <a:spLocks/>
              </p:cNvSpPr>
              <p:nvPr/>
            </p:nvSpPr>
            <p:spPr bwMode="auto">
              <a:xfrm>
                <a:off x="2574198" y="5190951"/>
                <a:ext cx="224896" cy="971685"/>
              </a:xfrm>
              <a:custGeom>
                <a:avLst/>
                <a:gdLst>
                  <a:gd name="T0" fmla="*/ 0 w 131"/>
                  <a:gd name="T1" fmla="*/ 0 h 566"/>
                  <a:gd name="T2" fmla="*/ 2 w 131"/>
                  <a:gd name="T3" fmla="*/ 4 h 566"/>
                  <a:gd name="T4" fmla="*/ 10 w 131"/>
                  <a:gd name="T5" fmla="*/ 14 h 566"/>
                  <a:gd name="T6" fmla="*/ 20 w 131"/>
                  <a:gd name="T7" fmla="*/ 33 h 566"/>
                  <a:gd name="T8" fmla="*/ 33 w 131"/>
                  <a:gd name="T9" fmla="*/ 58 h 566"/>
                  <a:gd name="T10" fmla="*/ 48 w 131"/>
                  <a:gd name="T11" fmla="*/ 92 h 566"/>
                  <a:gd name="T12" fmla="*/ 64 w 131"/>
                  <a:gd name="T13" fmla="*/ 133 h 566"/>
                  <a:gd name="T14" fmla="*/ 79 w 131"/>
                  <a:gd name="T15" fmla="*/ 183 h 566"/>
                  <a:gd name="T16" fmla="*/ 94 w 131"/>
                  <a:gd name="T17" fmla="*/ 238 h 566"/>
                  <a:gd name="T18" fmla="*/ 108 w 131"/>
                  <a:gd name="T19" fmla="*/ 303 h 566"/>
                  <a:gd name="T20" fmla="*/ 119 w 131"/>
                  <a:gd name="T21" fmla="*/ 376 h 566"/>
                  <a:gd name="T22" fmla="*/ 127 w 131"/>
                  <a:gd name="T23" fmla="*/ 457 h 566"/>
                  <a:gd name="T24" fmla="*/ 131 w 131"/>
                  <a:gd name="T25" fmla="*/ 547 h 566"/>
                  <a:gd name="T26" fmla="*/ 102 w 131"/>
                  <a:gd name="T27" fmla="*/ 566 h 566"/>
                  <a:gd name="T28" fmla="*/ 100 w 131"/>
                  <a:gd name="T29" fmla="*/ 505 h 566"/>
                  <a:gd name="T30" fmla="*/ 94 w 131"/>
                  <a:gd name="T31" fmla="*/ 446 h 566"/>
                  <a:gd name="T32" fmla="*/ 87 w 131"/>
                  <a:gd name="T33" fmla="*/ 384 h 566"/>
                  <a:gd name="T34" fmla="*/ 77 w 131"/>
                  <a:gd name="T35" fmla="*/ 325 h 566"/>
                  <a:gd name="T36" fmla="*/ 66 w 131"/>
                  <a:gd name="T37" fmla="*/ 265 h 566"/>
                  <a:gd name="T38" fmla="*/ 54 w 131"/>
                  <a:gd name="T39" fmla="*/ 211 h 566"/>
                  <a:gd name="T40" fmla="*/ 43 w 131"/>
                  <a:gd name="T41" fmla="*/ 161 h 566"/>
                  <a:gd name="T42" fmla="*/ 33 w 131"/>
                  <a:gd name="T43" fmla="*/ 115 h 566"/>
                  <a:gd name="T44" fmla="*/ 21 w 131"/>
                  <a:gd name="T45" fmla="*/ 77 h 566"/>
                  <a:gd name="T46" fmla="*/ 14 w 131"/>
                  <a:gd name="T47" fmla="*/ 44 h 566"/>
                  <a:gd name="T48" fmla="*/ 6 w 131"/>
                  <a:gd name="T49" fmla="*/ 19 h 566"/>
                  <a:gd name="T50" fmla="*/ 2 w 131"/>
                  <a:gd name="T51" fmla="*/ 4 h 566"/>
                  <a:gd name="T52" fmla="*/ 0 w 131"/>
                  <a:gd name="T5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" h="56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0" y="33"/>
                    </a:lnTo>
                    <a:lnTo>
                      <a:pt x="33" y="58"/>
                    </a:lnTo>
                    <a:lnTo>
                      <a:pt x="48" y="92"/>
                    </a:lnTo>
                    <a:lnTo>
                      <a:pt x="64" y="133"/>
                    </a:lnTo>
                    <a:lnTo>
                      <a:pt x="79" y="183"/>
                    </a:lnTo>
                    <a:lnTo>
                      <a:pt x="94" y="238"/>
                    </a:lnTo>
                    <a:lnTo>
                      <a:pt x="108" y="303"/>
                    </a:lnTo>
                    <a:lnTo>
                      <a:pt x="119" y="376"/>
                    </a:lnTo>
                    <a:lnTo>
                      <a:pt x="127" y="457"/>
                    </a:lnTo>
                    <a:lnTo>
                      <a:pt x="131" y="547"/>
                    </a:lnTo>
                    <a:lnTo>
                      <a:pt x="102" y="566"/>
                    </a:lnTo>
                    <a:lnTo>
                      <a:pt x="100" y="505"/>
                    </a:lnTo>
                    <a:lnTo>
                      <a:pt x="94" y="446"/>
                    </a:lnTo>
                    <a:lnTo>
                      <a:pt x="87" y="384"/>
                    </a:lnTo>
                    <a:lnTo>
                      <a:pt x="77" y="325"/>
                    </a:lnTo>
                    <a:lnTo>
                      <a:pt x="66" y="265"/>
                    </a:lnTo>
                    <a:lnTo>
                      <a:pt x="54" y="211"/>
                    </a:lnTo>
                    <a:lnTo>
                      <a:pt x="43" y="161"/>
                    </a:lnTo>
                    <a:lnTo>
                      <a:pt x="33" y="115"/>
                    </a:lnTo>
                    <a:lnTo>
                      <a:pt x="21" y="77"/>
                    </a:lnTo>
                    <a:lnTo>
                      <a:pt x="14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Freeform 114"/>
              <p:cNvSpPr>
                <a:spLocks/>
              </p:cNvSpPr>
              <p:nvPr/>
            </p:nvSpPr>
            <p:spPr bwMode="auto">
              <a:xfrm>
                <a:off x="2445440" y="5027859"/>
                <a:ext cx="132191" cy="1134777"/>
              </a:xfrm>
              <a:custGeom>
                <a:avLst/>
                <a:gdLst>
                  <a:gd name="T0" fmla="*/ 0 w 77"/>
                  <a:gd name="T1" fmla="*/ 0 h 661"/>
                  <a:gd name="T2" fmla="*/ 2 w 77"/>
                  <a:gd name="T3" fmla="*/ 6 h 661"/>
                  <a:gd name="T4" fmla="*/ 8 w 77"/>
                  <a:gd name="T5" fmla="*/ 20 h 661"/>
                  <a:gd name="T6" fmla="*/ 16 w 77"/>
                  <a:gd name="T7" fmla="*/ 41 h 661"/>
                  <a:gd name="T8" fmla="*/ 25 w 77"/>
                  <a:gd name="T9" fmla="*/ 71 h 661"/>
                  <a:gd name="T10" fmla="*/ 35 w 77"/>
                  <a:gd name="T11" fmla="*/ 112 h 661"/>
                  <a:gd name="T12" fmla="*/ 45 w 77"/>
                  <a:gd name="T13" fmla="*/ 158 h 661"/>
                  <a:gd name="T14" fmla="*/ 56 w 77"/>
                  <a:gd name="T15" fmla="*/ 212 h 661"/>
                  <a:gd name="T16" fmla="*/ 64 w 77"/>
                  <a:gd name="T17" fmla="*/ 271 h 661"/>
                  <a:gd name="T18" fmla="*/ 72 w 77"/>
                  <a:gd name="T19" fmla="*/ 338 h 661"/>
                  <a:gd name="T20" fmla="*/ 75 w 77"/>
                  <a:gd name="T21" fmla="*/ 409 h 661"/>
                  <a:gd name="T22" fmla="*/ 77 w 77"/>
                  <a:gd name="T23" fmla="*/ 488 h 661"/>
                  <a:gd name="T24" fmla="*/ 75 w 77"/>
                  <a:gd name="T25" fmla="*/ 572 h 661"/>
                  <a:gd name="T26" fmla="*/ 68 w 77"/>
                  <a:gd name="T27" fmla="*/ 661 h 661"/>
                  <a:gd name="T28" fmla="*/ 35 w 77"/>
                  <a:gd name="T29" fmla="*/ 659 h 661"/>
                  <a:gd name="T30" fmla="*/ 39 w 77"/>
                  <a:gd name="T31" fmla="*/ 597 h 661"/>
                  <a:gd name="T32" fmla="*/ 41 w 77"/>
                  <a:gd name="T33" fmla="*/ 536 h 661"/>
                  <a:gd name="T34" fmla="*/ 41 w 77"/>
                  <a:gd name="T35" fmla="*/ 473 h 661"/>
                  <a:gd name="T36" fmla="*/ 39 w 77"/>
                  <a:gd name="T37" fmla="*/ 407 h 661"/>
                  <a:gd name="T38" fmla="*/ 35 w 77"/>
                  <a:gd name="T39" fmla="*/ 346 h 661"/>
                  <a:gd name="T40" fmla="*/ 31 w 77"/>
                  <a:gd name="T41" fmla="*/ 284 h 661"/>
                  <a:gd name="T42" fmla="*/ 27 w 77"/>
                  <a:gd name="T43" fmla="*/ 227 h 661"/>
                  <a:gd name="T44" fmla="*/ 22 w 77"/>
                  <a:gd name="T45" fmla="*/ 173 h 661"/>
                  <a:gd name="T46" fmla="*/ 18 w 77"/>
                  <a:gd name="T47" fmla="*/ 125 h 661"/>
                  <a:gd name="T48" fmla="*/ 12 w 77"/>
                  <a:gd name="T49" fmla="*/ 83 h 661"/>
                  <a:gd name="T50" fmla="*/ 8 w 77"/>
                  <a:gd name="T51" fmla="*/ 48 h 661"/>
                  <a:gd name="T52" fmla="*/ 4 w 77"/>
                  <a:gd name="T53" fmla="*/ 23 h 661"/>
                  <a:gd name="T54" fmla="*/ 2 w 77"/>
                  <a:gd name="T55" fmla="*/ 6 h 661"/>
                  <a:gd name="T56" fmla="*/ 0 w 77"/>
                  <a:gd name="T5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661">
                    <a:moveTo>
                      <a:pt x="0" y="0"/>
                    </a:moveTo>
                    <a:lnTo>
                      <a:pt x="2" y="6"/>
                    </a:lnTo>
                    <a:lnTo>
                      <a:pt x="8" y="20"/>
                    </a:lnTo>
                    <a:lnTo>
                      <a:pt x="16" y="41"/>
                    </a:lnTo>
                    <a:lnTo>
                      <a:pt x="25" y="71"/>
                    </a:lnTo>
                    <a:lnTo>
                      <a:pt x="35" y="112"/>
                    </a:lnTo>
                    <a:lnTo>
                      <a:pt x="45" y="158"/>
                    </a:lnTo>
                    <a:lnTo>
                      <a:pt x="56" y="212"/>
                    </a:lnTo>
                    <a:lnTo>
                      <a:pt x="64" y="271"/>
                    </a:lnTo>
                    <a:lnTo>
                      <a:pt x="72" y="338"/>
                    </a:lnTo>
                    <a:lnTo>
                      <a:pt x="75" y="409"/>
                    </a:lnTo>
                    <a:lnTo>
                      <a:pt x="77" y="488"/>
                    </a:lnTo>
                    <a:lnTo>
                      <a:pt x="75" y="572"/>
                    </a:lnTo>
                    <a:lnTo>
                      <a:pt x="68" y="661"/>
                    </a:lnTo>
                    <a:lnTo>
                      <a:pt x="35" y="659"/>
                    </a:lnTo>
                    <a:lnTo>
                      <a:pt x="39" y="597"/>
                    </a:lnTo>
                    <a:lnTo>
                      <a:pt x="41" y="536"/>
                    </a:lnTo>
                    <a:lnTo>
                      <a:pt x="41" y="473"/>
                    </a:lnTo>
                    <a:lnTo>
                      <a:pt x="39" y="407"/>
                    </a:lnTo>
                    <a:lnTo>
                      <a:pt x="35" y="346"/>
                    </a:lnTo>
                    <a:lnTo>
                      <a:pt x="31" y="284"/>
                    </a:lnTo>
                    <a:lnTo>
                      <a:pt x="27" y="227"/>
                    </a:lnTo>
                    <a:lnTo>
                      <a:pt x="22" y="173"/>
                    </a:lnTo>
                    <a:lnTo>
                      <a:pt x="18" y="125"/>
                    </a:lnTo>
                    <a:lnTo>
                      <a:pt x="12" y="83"/>
                    </a:lnTo>
                    <a:lnTo>
                      <a:pt x="8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Freeform 115"/>
              <p:cNvSpPr>
                <a:spLocks/>
              </p:cNvSpPr>
              <p:nvPr/>
            </p:nvSpPr>
            <p:spPr bwMode="auto">
              <a:xfrm>
                <a:off x="2363036" y="5275072"/>
                <a:ext cx="106439" cy="887564"/>
              </a:xfrm>
              <a:custGeom>
                <a:avLst/>
                <a:gdLst>
                  <a:gd name="T0" fmla="*/ 0 w 62"/>
                  <a:gd name="T1" fmla="*/ 0 h 517"/>
                  <a:gd name="T2" fmla="*/ 2 w 62"/>
                  <a:gd name="T3" fmla="*/ 4 h 517"/>
                  <a:gd name="T4" fmla="*/ 8 w 62"/>
                  <a:gd name="T5" fmla="*/ 20 h 517"/>
                  <a:gd name="T6" fmla="*/ 16 w 62"/>
                  <a:gd name="T7" fmla="*/ 45 h 517"/>
                  <a:gd name="T8" fmla="*/ 25 w 62"/>
                  <a:gd name="T9" fmla="*/ 77 h 517"/>
                  <a:gd name="T10" fmla="*/ 35 w 62"/>
                  <a:gd name="T11" fmla="*/ 119 h 517"/>
                  <a:gd name="T12" fmla="*/ 45 w 62"/>
                  <a:gd name="T13" fmla="*/ 169 h 517"/>
                  <a:gd name="T14" fmla="*/ 52 w 62"/>
                  <a:gd name="T15" fmla="*/ 225 h 517"/>
                  <a:gd name="T16" fmla="*/ 60 w 62"/>
                  <a:gd name="T17" fmla="*/ 290 h 517"/>
                  <a:gd name="T18" fmla="*/ 62 w 62"/>
                  <a:gd name="T19" fmla="*/ 359 h 517"/>
                  <a:gd name="T20" fmla="*/ 62 w 62"/>
                  <a:gd name="T21" fmla="*/ 436 h 517"/>
                  <a:gd name="T22" fmla="*/ 56 w 62"/>
                  <a:gd name="T23" fmla="*/ 517 h 517"/>
                  <a:gd name="T24" fmla="*/ 29 w 62"/>
                  <a:gd name="T25" fmla="*/ 517 h 517"/>
                  <a:gd name="T26" fmla="*/ 33 w 62"/>
                  <a:gd name="T27" fmla="*/ 461 h 517"/>
                  <a:gd name="T28" fmla="*/ 33 w 62"/>
                  <a:gd name="T29" fmla="*/ 404 h 517"/>
                  <a:gd name="T30" fmla="*/ 33 w 62"/>
                  <a:gd name="T31" fmla="*/ 344 h 517"/>
                  <a:gd name="T32" fmla="*/ 29 w 62"/>
                  <a:gd name="T33" fmla="*/ 287 h 517"/>
                  <a:gd name="T34" fmla="*/ 27 w 62"/>
                  <a:gd name="T35" fmla="*/ 231 h 517"/>
                  <a:gd name="T36" fmla="*/ 22 w 62"/>
                  <a:gd name="T37" fmla="*/ 177 h 517"/>
                  <a:gd name="T38" fmla="*/ 18 w 62"/>
                  <a:gd name="T39" fmla="*/ 129 h 517"/>
                  <a:gd name="T40" fmla="*/ 12 w 62"/>
                  <a:gd name="T41" fmla="*/ 87 h 517"/>
                  <a:gd name="T42" fmla="*/ 8 w 62"/>
                  <a:gd name="T43" fmla="*/ 50 h 517"/>
                  <a:gd name="T44" fmla="*/ 4 w 62"/>
                  <a:gd name="T45" fmla="*/ 24 h 517"/>
                  <a:gd name="T46" fmla="*/ 2 w 62"/>
                  <a:gd name="T47" fmla="*/ 6 h 517"/>
                  <a:gd name="T48" fmla="*/ 0 w 62"/>
                  <a:gd name="T4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" h="517">
                    <a:moveTo>
                      <a:pt x="0" y="0"/>
                    </a:moveTo>
                    <a:lnTo>
                      <a:pt x="2" y="4"/>
                    </a:lnTo>
                    <a:lnTo>
                      <a:pt x="8" y="20"/>
                    </a:lnTo>
                    <a:lnTo>
                      <a:pt x="16" y="45"/>
                    </a:lnTo>
                    <a:lnTo>
                      <a:pt x="25" y="77"/>
                    </a:lnTo>
                    <a:lnTo>
                      <a:pt x="35" y="119"/>
                    </a:lnTo>
                    <a:lnTo>
                      <a:pt x="45" y="169"/>
                    </a:lnTo>
                    <a:lnTo>
                      <a:pt x="52" y="225"/>
                    </a:lnTo>
                    <a:lnTo>
                      <a:pt x="60" y="290"/>
                    </a:lnTo>
                    <a:lnTo>
                      <a:pt x="62" y="359"/>
                    </a:lnTo>
                    <a:lnTo>
                      <a:pt x="62" y="436"/>
                    </a:lnTo>
                    <a:lnTo>
                      <a:pt x="56" y="517"/>
                    </a:lnTo>
                    <a:lnTo>
                      <a:pt x="29" y="517"/>
                    </a:lnTo>
                    <a:lnTo>
                      <a:pt x="33" y="461"/>
                    </a:lnTo>
                    <a:lnTo>
                      <a:pt x="33" y="404"/>
                    </a:lnTo>
                    <a:lnTo>
                      <a:pt x="33" y="344"/>
                    </a:lnTo>
                    <a:lnTo>
                      <a:pt x="29" y="287"/>
                    </a:lnTo>
                    <a:lnTo>
                      <a:pt x="27" y="231"/>
                    </a:lnTo>
                    <a:lnTo>
                      <a:pt x="22" y="177"/>
                    </a:lnTo>
                    <a:lnTo>
                      <a:pt x="18" y="129"/>
                    </a:lnTo>
                    <a:lnTo>
                      <a:pt x="12" y="87"/>
                    </a:lnTo>
                    <a:lnTo>
                      <a:pt x="8" y="50"/>
                    </a:lnTo>
                    <a:lnTo>
                      <a:pt x="4" y="2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Freeform 116"/>
              <p:cNvSpPr>
                <a:spLocks/>
              </p:cNvSpPr>
              <p:nvPr/>
            </p:nvSpPr>
            <p:spPr bwMode="auto">
              <a:xfrm>
                <a:off x="2284065" y="5012408"/>
                <a:ext cx="85838" cy="1150228"/>
              </a:xfrm>
              <a:custGeom>
                <a:avLst/>
                <a:gdLst>
                  <a:gd name="T0" fmla="*/ 0 w 50"/>
                  <a:gd name="T1" fmla="*/ 0 h 670"/>
                  <a:gd name="T2" fmla="*/ 2 w 50"/>
                  <a:gd name="T3" fmla="*/ 6 h 670"/>
                  <a:gd name="T4" fmla="*/ 6 w 50"/>
                  <a:gd name="T5" fmla="*/ 23 h 670"/>
                  <a:gd name="T6" fmla="*/ 12 w 50"/>
                  <a:gd name="T7" fmla="*/ 48 h 670"/>
                  <a:gd name="T8" fmla="*/ 18 w 50"/>
                  <a:gd name="T9" fmla="*/ 84 h 670"/>
                  <a:gd name="T10" fmla="*/ 25 w 50"/>
                  <a:gd name="T11" fmla="*/ 131 h 670"/>
                  <a:gd name="T12" fmla="*/ 33 w 50"/>
                  <a:gd name="T13" fmla="*/ 184 h 670"/>
                  <a:gd name="T14" fmla="*/ 39 w 50"/>
                  <a:gd name="T15" fmla="*/ 248 h 670"/>
                  <a:gd name="T16" fmla="*/ 45 w 50"/>
                  <a:gd name="T17" fmla="*/ 319 h 670"/>
                  <a:gd name="T18" fmla="*/ 48 w 50"/>
                  <a:gd name="T19" fmla="*/ 397 h 670"/>
                  <a:gd name="T20" fmla="*/ 50 w 50"/>
                  <a:gd name="T21" fmla="*/ 482 h 670"/>
                  <a:gd name="T22" fmla="*/ 50 w 50"/>
                  <a:gd name="T23" fmla="*/ 574 h 670"/>
                  <a:gd name="T24" fmla="*/ 45 w 50"/>
                  <a:gd name="T25" fmla="*/ 670 h 670"/>
                  <a:gd name="T26" fmla="*/ 23 w 50"/>
                  <a:gd name="T27" fmla="*/ 670 h 670"/>
                  <a:gd name="T28" fmla="*/ 25 w 50"/>
                  <a:gd name="T29" fmla="*/ 603 h 670"/>
                  <a:gd name="T30" fmla="*/ 27 w 50"/>
                  <a:gd name="T31" fmla="*/ 536 h 670"/>
                  <a:gd name="T32" fmla="*/ 27 w 50"/>
                  <a:gd name="T33" fmla="*/ 465 h 670"/>
                  <a:gd name="T34" fmla="*/ 25 w 50"/>
                  <a:gd name="T35" fmla="*/ 395 h 670"/>
                  <a:gd name="T36" fmla="*/ 23 w 50"/>
                  <a:gd name="T37" fmla="*/ 326 h 670"/>
                  <a:gd name="T38" fmla="*/ 20 w 50"/>
                  <a:gd name="T39" fmla="*/ 261 h 670"/>
                  <a:gd name="T40" fmla="*/ 16 w 50"/>
                  <a:gd name="T41" fmla="*/ 200 h 670"/>
                  <a:gd name="T42" fmla="*/ 12 w 50"/>
                  <a:gd name="T43" fmla="*/ 144 h 670"/>
                  <a:gd name="T44" fmla="*/ 8 w 50"/>
                  <a:gd name="T45" fmla="*/ 96 h 670"/>
                  <a:gd name="T46" fmla="*/ 6 w 50"/>
                  <a:gd name="T47" fmla="*/ 56 h 670"/>
                  <a:gd name="T48" fmla="*/ 2 w 50"/>
                  <a:gd name="T49" fmla="*/ 27 h 670"/>
                  <a:gd name="T50" fmla="*/ 0 w 50"/>
                  <a:gd name="T51" fmla="*/ 8 h 670"/>
                  <a:gd name="T52" fmla="*/ 0 w 50"/>
                  <a:gd name="T53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670">
                    <a:moveTo>
                      <a:pt x="0" y="0"/>
                    </a:moveTo>
                    <a:lnTo>
                      <a:pt x="2" y="6"/>
                    </a:lnTo>
                    <a:lnTo>
                      <a:pt x="6" y="23"/>
                    </a:lnTo>
                    <a:lnTo>
                      <a:pt x="12" y="48"/>
                    </a:lnTo>
                    <a:lnTo>
                      <a:pt x="18" y="84"/>
                    </a:lnTo>
                    <a:lnTo>
                      <a:pt x="25" y="131"/>
                    </a:lnTo>
                    <a:lnTo>
                      <a:pt x="33" y="184"/>
                    </a:lnTo>
                    <a:lnTo>
                      <a:pt x="39" y="248"/>
                    </a:lnTo>
                    <a:lnTo>
                      <a:pt x="45" y="319"/>
                    </a:lnTo>
                    <a:lnTo>
                      <a:pt x="48" y="397"/>
                    </a:lnTo>
                    <a:lnTo>
                      <a:pt x="50" y="482"/>
                    </a:lnTo>
                    <a:lnTo>
                      <a:pt x="50" y="574"/>
                    </a:lnTo>
                    <a:lnTo>
                      <a:pt x="45" y="670"/>
                    </a:lnTo>
                    <a:lnTo>
                      <a:pt x="23" y="670"/>
                    </a:lnTo>
                    <a:lnTo>
                      <a:pt x="25" y="603"/>
                    </a:lnTo>
                    <a:lnTo>
                      <a:pt x="27" y="536"/>
                    </a:lnTo>
                    <a:lnTo>
                      <a:pt x="27" y="465"/>
                    </a:lnTo>
                    <a:lnTo>
                      <a:pt x="25" y="395"/>
                    </a:lnTo>
                    <a:lnTo>
                      <a:pt x="23" y="326"/>
                    </a:lnTo>
                    <a:lnTo>
                      <a:pt x="20" y="261"/>
                    </a:lnTo>
                    <a:lnTo>
                      <a:pt x="16" y="200"/>
                    </a:lnTo>
                    <a:lnTo>
                      <a:pt x="12" y="144"/>
                    </a:lnTo>
                    <a:lnTo>
                      <a:pt x="8" y="96"/>
                    </a:lnTo>
                    <a:lnTo>
                      <a:pt x="6" y="56"/>
                    </a:lnTo>
                    <a:lnTo>
                      <a:pt x="2" y="2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Freeform 117"/>
              <p:cNvSpPr>
                <a:spLocks/>
              </p:cNvSpPr>
              <p:nvPr/>
            </p:nvSpPr>
            <p:spPr bwMode="auto">
              <a:xfrm>
                <a:off x="2534712" y="5087945"/>
                <a:ext cx="139058" cy="1074691"/>
              </a:xfrm>
              <a:custGeom>
                <a:avLst/>
                <a:gdLst>
                  <a:gd name="T0" fmla="*/ 0 w 81"/>
                  <a:gd name="T1" fmla="*/ 0 h 626"/>
                  <a:gd name="T2" fmla="*/ 2 w 81"/>
                  <a:gd name="T3" fmla="*/ 6 h 626"/>
                  <a:gd name="T4" fmla="*/ 8 w 81"/>
                  <a:gd name="T5" fmla="*/ 21 h 626"/>
                  <a:gd name="T6" fmla="*/ 18 w 81"/>
                  <a:gd name="T7" fmla="*/ 46 h 626"/>
                  <a:gd name="T8" fmla="*/ 29 w 81"/>
                  <a:gd name="T9" fmla="*/ 80 h 626"/>
                  <a:gd name="T10" fmla="*/ 41 w 81"/>
                  <a:gd name="T11" fmla="*/ 123 h 626"/>
                  <a:gd name="T12" fmla="*/ 52 w 81"/>
                  <a:gd name="T13" fmla="*/ 175 h 626"/>
                  <a:gd name="T14" fmla="*/ 64 w 81"/>
                  <a:gd name="T15" fmla="*/ 232 h 626"/>
                  <a:gd name="T16" fmla="*/ 71 w 81"/>
                  <a:gd name="T17" fmla="*/ 299 h 626"/>
                  <a:gd name="T18" fmla="*/ 79 w 81"/>
                  <a:gd name="T19" fmla="*/ 372 h 626"/>
                  <a:gd name="T20" fmla="*/ 81 w 81"/>
                  <a:gd name="T21" fmla="*/ 451 h 626"/>
                  <a:gd name="T22" fmla="*/ 77 w 81"/>
                  <a:gd name="T23" fmla="*/ 535 h 626"/>
                  <a:gd name="T24" fmla="*/ 69 w 81"/>
                  <a:gd name="T25" fmla="*/ 626 h 626"/>
                  <a:gd name="T26" fmla="*/ 35 w 81"/>
                  <a:gd name="T27" fmla="*/ 624 h 626"/>
                  <a:gd name="T28" fmla="*/ 39 w 81"/>
                  <a:gd name="T29" fmla="*/ 562 h 626"/>
                  <a:gd name="T30" fmla="*/ 41 w 81"/>
                  <a:gd name="T31" fmla="*/ 499 h 626"/>
                  <a:gd name="T32" fmla="*/ 41 w 81"/>
                  <a:gd name="T33" fmla="*/ 434 h 626"/>
                  <a:gd name="T34" fmla="*/ 39 w 81"/>
                  <a:gd name="T35" fmla="*/ 368 h 626"/>
                  <a:gd name="T36" fmla="*/ 35 w 81"/>
                  <a:gd name="T37" fmla="*/ 305 h 626"/>
                  <a:gd name="T38" fmla="*/ 31 w 81"/>
                  <a:gd name="T39" fmla="*/ 244 h 626"/>
                  <a:gd name="T40" fmla="*/ 25 w 81"/>
                  <a:gd name="T41" fmla="*/ 186 h 626"/>
                  <a:gd name="T42" fmla="*/ 20 w 81"/>
                  <a:gd name="T43" fmla="*/ 134 h 626"/>
                  <a:gd name="T44" fmla="*/ 14 w 81"/>
                  <a:gd name="T45" fmla="*/ 90 h 626"/>
                  <a:gd name="T46" fmla="*/ 8 w 81"/>
                  <a:gd name="T47" fmla="*/ 54 h 626"/>
                  <a:gd name="T48" fmla="*/ 4 w 81"/>
                  <a:gd name="T49" fmla="*/ 25 h 626"/>
                  <a:gd name="T50" fmla="*/ 0 w 81"/>
                  <a:gd name="T51" fmla="*/ 6 h 626"/>
                  <a:gd name="T52" fmla="*/ 0 w 81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626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8" y="46"/>
                    </a:lnTo>
                    <a:lnTo>
                      <a:pt x="29" y="80"/>
                    </a:lnTo>
                    <a:lnTo>
                      <a:pt x="41" y="123"/>
                    </a:lnTo>
                    <a:lnTo>
                      <a:pt x="52" y="175"/>
                    </a:lnTo>
                    <a:lnTo>
                      <a:pt x="64" y="232"/>
                    </a:lnTo>
                    <a:lnTo>
                      <a:pt x="71" y="299"/>
                    </a:lnTo>
                    <a:lnTo>
                      <a:pt x="79" y="372"/>
                    </a:lnTo>
                    <a:lnTo>
                      <a:pt x="81" y="451"/>
                    </a:lnTo>
                    <a:lnTo>
                      <a:pt x="77" y="535"/>
                    </a:lnTo>
                    <a:lnTo>
                      <a:pt x="69" y="626"/>
                    </a:lnTo>
                    <a:lnTo>
                      <a:pt x="35" y="624"/>
                    </a:lnTo>
                    <a:lnTo>
                      <a:pt x="39" y="562"/>
                    </a:lnTo>
                    <a:lnTo>
                      <a:pt x="41" y="499"/>
                    </a:lnTo>
                    <a:lnTo>
                      <a:pt x="41" y="434"/>
                    </a:lnTo>
                    <a:lnTo>
                      <a:pt x="39" y="368"/>
                    </a:lnTo>
                    <a:lnTo>
                      <a:pt x="35" y="305"/>
                    </a:lnTo>
                    <a:lnTo>
                      <a:pt x="31" y="244"/>
                    </a:lnTo>
                    <a:lnTo>
                      <a:pt x="25" y="186"/>
                    </a:lnTo>
                    <a:lnTo>
                      <a:pt x="20" y="134"/>
                    </a:lnTo>
                    <a:lnTo>
                      <a:pt x="14" y="90"/>
                    </a:lnTo>
                    <a:lnTo>
                      <a:pt x="8" y="54"/>
                    </a:lnTo>
                    <a:lnTo>
                      <a:pt x="4" y="25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Freeform 118"/>
              <p:cNvSpPr>
                <a:spLocks/>
              </p:cNvSpPr>
              <p:nvPr/>
            </p:nvSpPr>
            <p:spPr bwMode="auto">
              <a:xfrm>
                <a:off x="2103806" y="5137732"/>
                <a:ext cx="254080" cy="1024904"/>
              </a:xfrm>
              <a:custGeom>
                <a:avLst/>
                <a:gdLst>
                  <a:gd name="T0" fmla="*/ 0 w 148"/>
                  <a:gd name="T1" fmla="*/ 0 h 597"/>
                  <a:gd name="T2" fmla="*/ 2 w 148"/>
                  <a:gd name="T3" fmla="*/ 4 h 597"/>
                  <a:gd name="T4" fmla="*/ 9 w 148"/>
                  <a:gd name="T5" fmla="*/ 15 h 597"/>
                  <a:gd name="T6" fmla="*/ 19 w 148"/>
                  <a:gd name="T7" fmla="*/ 34 h 597"/>
                  <a:gd name="T8" fmla="*/ 34 w 148"/>
                  <a:gd name="T9" fmla="*/ 63 h 597"/>
                  <a:gd name="T10" fmla="*/ 50 w 148"/>
                  <a:gd name="T11" fmla="*/ 98 h 597"/>
                  <a:gd name="T12" fmla="*/ 67 w 148"/>
                  <a:gd name="T13" fmla="*/ 142 h 597"/>
                  <a:gd name="T14" fmla="*/ 84 w 148"/>
                  <a:gd name="T15" fmla="*/ 194 h 597"/>
                  <a:gd name="T16" fmla="*/ 100 w 148"/>
                  <a:gd name="T17" fmla="*/ 253 h 597"/>
                  <a:gd name="T18" fmla="*/ 117 w 148"/>
                  <a:gd name="T19" fmla="*/ 322 h 597"/>
                  <a:gd name="T20" fmla="*/ 130 w 148"/>
                  <a:gd name="T21" fmla="*/ 399 h 597"/>
                  <a:gd name="T22" fmla="*/ 140 w 148"/>
                  <a:gd name="T23" fmla="*/ 484 h 597"/>
                  <a:gd name="T24" fmla="*/ 148 w 148"/>
                  <a:gd name="T25" fmla="*/ 578 h 597"/>
                  <a:gd name="T26" fmla="*/ 121 w 148"/>
                  <a:gd name="T27" fmla="*/ 597 h 597"/>
                  <a:gd name="T28" fmla="*/ 117 w 148"/>
                  <a:gd name="T29" fmla="*/ 534 h 597"/>
                  <a:gd name="T30" fmla="*/ 107 w 148"/>
                  <a:gd name="T31" fmla="*/ 468 h 597"/>
                  <a:gd name="T32" fmla="*/ 98 w 148"/>
                  <a:gd name="T33" fmla="*/ 405 h 597"/>
                  <a:gd name="T34" fmla="*/ 86 w 148"/>
                  <a:gd name="T35" fmla="*/ 342 h 597"/>
                  <a:gd name="T36" fmla="*/ 75 w 148"/>
                  <a:gd name="T37" fmla="*/ 280 h 597"/>
                  <a:gd name="T38" fmla="*/ 61 w 148"/>
                  <a:gd name="T39" fmla="*/ 223 h 597"/>
                  <a:gd name="T40" fmla="*/ 48 w 148"/>
                  <a:gd name="T41" fmla="*/ 171 h 597"/>
                  <a:gd name="T42" fmla="*/ 36 w 148"/>
                  <a:gd name="T43" fmla="*/ 123 h 597"/>
                  <a:gd name="T44" fmla="*/ 25 w 148"/>
                  <a:gd name="T45" fmla="*/ 81 h 597"/>
                  <a:gd name="T46" fmla="*/ 15 w 148"/>
                  <a:gd name="T47" fmla="*/ 48 h 597"/>
                  <a:gd name="T48" fmla="*/ 7 w 148"/>
                  <a:gd name="T49" fmla="*/ 21 h 597"/>
                  <a:gd name="T50" fmla="*/ 2 w 148"/>
                  <a:gd name="T51" fmla="*/ 6 h 597"/>
                  <a:gd name="T52" fmla="*/ 0 w 148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597">
                    <a:moveTo>
                      <a:pt x="0" y="0"/>
                    </a:moveTo>
                    <a:lnTo>
                      <a:pt x="2" y="4"/>
                    </a:lnTo>
                    <a:lnTo>
                      <a:pt x="9" y="15"/>
                    </a:lnTo>
                    <a:lnTo>
                      <a:pt x="19" y="34"/>
                    </a:lnTo>
                    <a:lnTo>
                      <a:pt x="34" y="63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4" y="194"/>
                    </a:lnTo>
                    <a:lnTo>
                      <a:pt x="100" y="253"/>
                    </a:lnTo>
                    <a:lnTo>
                      <a:pt x="117" y="322"/>
                    </a:lnTo>
                    <a:lnTo>
                      <a:pt x="130" y="399"/>
                    </a:lnTo>
                    <a:lnTo>
                      <a:pt x="140" y="484"/>
                    </a:lnTo>
                    <a:lnTo>
                      <a:pt x="148" y="578"/>
                    </a:lnTo>
                    <a:lnTo>
                      <a:pt x="121" y="597"/>
                    </a:lnTo>
                    <a:lnTo>
                      <a:pt x="117" y="534"/>
                    </a:lnTo>
                    <a:lnTo>
                      <a:pt x="107" y="468"/>
                    </a:lnTo>
                    <a:lnTo>
                      <a:pt x="98" y="405"/>
                    </a:lnTo>
                    <a:lnTo>
                      <a:pt x="86" y="342"/>
                    </a:lnTo>
                    <a:lnTo>
                      <a:pt x="75" y="280"/>
                    </a:lnTo>
                    <a:lnTo>
                      <a:pt x="61" y="223"/>
                    </a:lnTo>
                    <a:lnTo>
                      <a:pt x="48" y="171"/>
                    </a:lnTo>
                    <a:lnTo>
                      <a:pt x="36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7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Freeform 119"/>
              <p:cNvSpPr>
                <a:spLocks/>
              </p:cNvSpPr>
              <p:nvPr/>
            </p:nvSpPr>
            <p:spPr bwMode="auto">
              <a:xfrm>
                <a:off x="2007668" y="5137732"/>
                <a:ext cx="260947" cy="1024904"/>
              </a:xfrm>
              <a:custGeom>
                <a:avLst/>
                <a:gdLst>
                  <a:gd name="T0" fmla="*/ 0 w 152"/>
                  <a:gd name="T1" fmla="*/ 0 h 597"/>
                  <a:gd name="T2" fmla="*/ 4 w 152"/>
                  <a:gd name="T3" fmla="*/ 4 h 597"/>
                  <a:gd name="T4" fmla="*/ 10 w 152"/>
                  <a:gd name="T5" fmla="*/ 15 h 597"/>
                  <a:gd name="T6" fmla="*/ 21 w 152"/>
                  <a:gd name="T7" fmla="*/ 34 h 597"/>
                  <a:gd name="T8" fmla="*/ 35 w 152"/>
                  <a:gd name="T9" fmla="*/ 61 h 597"/>
                  <a:gd name="T10" fmla="*/ 50 w 152"/>
                  <a:gd name="T11" fmla="*/ 98 h 597"/>
                  <a:gd name="T12" fmla="*/ 67 w 152"/>
                  <a:gd name="T13" fmla="*/ 142 h 597"/>
                  <a:gd name="T14" fmla="*/ 85 w 152"/>
                  <a:gd name="T15" fmla="*/ 192 h 597"/>
                  <a:gd name="T16" fmla="*/ 102 w 152"/>
                  <a:gd name="T17" fmla="*/ 253 h 597"/>
                  <a:gd name="T18" fmla="*/ 119 w 152"/>
                  <a:gd name="T19" fmla="*/ 321 h 597"/>
                  <a:gd name="T20" fmla="*/ 133 w 152"/>
                  <a:gd name="T21" fmla="*/ 397 h 597"/>
                  <a:gd name="T22" fmla="*/ 144 w 152"/>
                  <a:gd name="T23" fmla="*/ 484 h 597"/>
                  <a:gd name="T24" fmla="*/ 152 w 152"/>
                  <a:gd name="T25" fmla="*/ 576 h 597"/>
                  <a:gd name="T26" fmla="*/ 127 w 152"/>
                  <a:gd name="T27" fmla="*/ 597 h 597"/>
                  <a:gd name="T28" fmla="*/ 121 w 152"/>
                  <a:gd name="T29" fmla="*/ 532 h 597"/>
                  <a:gd name="T30" fmla="*/ 111 w 152"/>
                  <a:gd name="T31" fmla="*/ 468 h 597"/>
                  <a:gd name="T32" fmla="*/ 102 w 152"/>
                  <a:gd name="T33" fmla="*/ 403 h 597"/>
                  <a:gd name="T34" fmla="*/ 90 w 152"/>
                  <a:gd name="T35" fmla="*/ 342 h 597"/>
                  <a:gd name="T36" fmla="*/ 77 w 152"/>
                  <a:gd name="T37" fmla="*/ 280 h 597"/>
                  <a:gd name="T38" fmla="*/ 63 w 152"/>
                  <a:gd name="T39" fmla="*/ 223 h 597"/>
                  <a:gd name="T40" fmla="*/ 48 w 152"/>
                  <a:gd name="T41" fmla="*/ 171 h 597"/>
                  <a:gd name="T42" fmla="*/ 37 w 152"/>
                  <a:gd name="T43" fmla="*/ 123 h 597"/>
                  <a:gd name="T44" fmla="*/ 25 w 152"/>
                  <a:gd name="T45" fmla="*/ 81 h 597"/>
                  <a:gd name="T46" fmla="*/ 15 w 152"/>
                  <a:gd name="T47" fmla="*/ 48 h 597"/>
                  <a:gd name="T48" fmla="*/ 8 w 152"/>
                  <a:gd name="T49" fmla="*/ 21 h 597"/>
                  <a:gd name="T50" fmla="*/ 2 w 152"/>
                  <a:gd name="T51" fmla="*/ 6 h 597"/>
                  <a:gd name="T52" fmla="*/ 0 w 152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597">
                    <a:moveTo>
                      <a:pt x="0" y="0"/>
                    </a:moveTo>
                    <a:lnTo>
                      <a:pt x="4" y="4"/>
                    </a:lnTo>
                    <a:lnTo>
                      <a:pt x="10" y="15"/>
                    </a:lnTo>
                    <a:lnTo>
                      <a:pt x="21" y="34"/>
                    </a:lnTo>
                    <a:lnTo>
                      <a:pt x="35" y="61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5" y="192"/>
                    </a:lnTo>
                    <a:lnTo>
                      <a:pt x="102" y="253"/>
                    </a:lnTo>
                    <a:lnTo>
                      <a:pt x="119" y="321"/>
                    </a:lnTo>
                    <a:lnTo>
                      <a:pt x="133" y="397"/>
                    </a:lnTo>
                    <a:lnTo>
                      <a:pt x="144" y="484"/>
                    </a:lnTo>
                    <a:lnTo>
                      <a:pt x="152" y="576"/>
                    </a:lnTo>
                    <a:lnTo>
                      <a:pt x="127" y="597"/>
                    </a:lnTo>
                    <a:lnTo>
                      <a:pt x="121" y="532"/>
                    </a:lnTo>
                    <a:lnTo>
                      <a:pt x="111" y="468"/>
                    </a:lnTo>
                    <a:lnTo>
                      <a:pt x="102" y="403"/>
                    </a:lnTo>
                    <a:lnTo>
                      <a:pt x="90" y="342"/>
                    </a:lnTo>
                    <a:lnTo>
                      <a:pt x="77" y="280"/>
                    </a:lnTo>
                    <a:lnTo>
                      <a:pt x="63" y="223"/>
                    </a:lnTo>
                    <a:lnTo>
                      <a:pt x="48" y="171"/>
                    </a:lnTo>
                    <a:lnTo>
                      <a:pt x="37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8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Freeform 120"/>
              <p:cNvSpPr>
                <a:spLocks/>
              </p:cNvSpPr>
              <p:nvPr/>
            </p:nvSpPr>
            <p:spPr bwMode="auto">
              <a:xfrm>
                <a:off x="5521871" y="5335158"/>
                <a:ext cx="78971" cy="827478"/>
              </a:xfrm>
              <a:custGeom>
                <a:avLst/>
                <a:gdLst>
                  <a:gd name="T0" fmla="*/ 16 w 46"/>
                  <a:gd name="T1" fmla="*/ 0 h 482"/>
                  <a:gd name="T2" fmla="*/ 18 w 46"/>
                  <a:gd name="T3" fmla="*/ 6 h 482"/>
                  <a:gd name="T4" fmla="*/ 21 w 46"/>
                  <a:gd name="T5" fmla="*/ 20 h 482"/>
                  <a:gd name="T6" fmla="*/ 27 w 46"/>
                  <a:gd name="T7" fmla="*/ 45 h 482"/>
                  <a:gd name="T8" fmla="*/ 35 w 46"/>
                  <a:gd name="T9" fmla="*/ 79 h 482"/>
                  <a:gd name="T10" fmla="*/ 41 w 46"/>
                  <a:gd name="T11" fmla="*/ 123 h 482"/>
                  <a:gd name="T12" fmla="*/ 45 w 46"/>
                  <a:gd name="T13" fmla="*/ 177 h 482"/>
                  <a:gd name="T14" fmla="*/ 46 w 46"/>
                  <a:gd name="T15" fmla="*/ 238 h 482"/>
                  <a:gd name="T16" fmla="*/ 45 w 46"/>
                  <a:gd name="T17" fmla="*/ 309 h 482"/>
                  <a:gd name="T18" fmla="*/ 37 w 46"/>
                  <a:gd name="T19" fmla="*/ 388 h 482"/>
                  <a:gd name="T20" fmla="*/ 25 w 46"/>
                  <a:gd name="T21" fmla="*/ 475 h 482"/>
                  <a:gd name="T22" fmla="*/ 0 w 46"/>
                  <a:gd name="T23" fmla="*/ 482 h 482"/>
                  <a:gd name="T24" fmla="*/ 10 w 46"/>
                  <a:gd name="T25" fmla="*/ 425 h 482"/>
                  <a:gd name="T26" fmla="*/ 16 w 46"/>
                  <a:gd name="T27" fmla="*/ 363 h 482"/>
                  <a:gd name="T28" fmla="*/ 20 w 46"/>
                  <a:gd name="T29" fmla="*/ 304 h 482"/>
                  <a:gd name="T30" fmla="*/ 21 w 46"/>
                  <a:gd name="T31" fmla="*/ 244 h 482"/>
                  <a:gd name="T32" fmla="*/ 21 w 46"/>
                  <a:gd name="T33" fmla="*/ 189 h 482"/>
                  <a:gd name="T34" fmla="*/ 21 w 46"/>
                  <a:gd name="T35" fmla="*/ 137 h 482"/>
                  <a:gd name="T36" fmla="*/ 20 w 46"/>
                  <a:gd name="T37" fmla="*/ 93 h 482"/>
                  <a:gd name="T38" fmla="*/ 20 w 46"/>
                  <a:gd name="T39" fmla="*/ 54 h 482"/>
                  <a:gd name="T40" fmla="*/ 18 w 46"/>
                  <a:gd name="T41" fmla="*/ 25 h 482"/>
                  <a:gd name="T42" fmla="*/ 16 w 46"/>
                  <a:gd name="T43" fmla="*/ 6 h 482"/>
                  <a:gd name="T44" fmla="*/ 16 w 46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482">
                    <a:moveTo>
                      <a:pt x="16" y="0"/>
                    </a:moveTo>
                    <a:lnTo>
                      <a:pt x="18" y="6"/>
                    </a:lnTo>
                    <a:lnTo>
                      <a:pt x="21" y="20"/>
                    </a:lnTo>
                    <a:lnTo>
                      <a:pt x="27" y="45"/>
                    </a:lnTo>
                    <a:lnTo>
                      <a:pt x="35" y="79"/>
                    </a:lnTo>
                    <a:lnTo>
                      <a:pt x="41" y="123"/>
                    </a:lnTo>
                    <a:lnTo>
                      <a:pt x="45" y="177"/>
                    </a:lnTo>
                    <a:lnTo>
                      <a:pt x="46" y="238"/>
                    </a:lnTo>
                    <a:lnTo>
                      <a:pt x="45" y="309"/>
                    </a:lnTo>
                    <a:lnTo>
                      <a:pt x="37" y="388"/>
                    </a:lnTo>
                    <a:lnTo>
                      <a:pt x="25" y="475"/>
                    </a:lnTo>
                    <a:lnTo>
                      <a:pt x="0" y="482"/>
                    </a:lnTo>
                    <a:lnTo>
                      <a:pt x="10" y="425"/>
                    </a:lnTo>
                    <a:lnTo>
                      <a:pt x="16" y="363"/>
                    </a:lnTo>
                    <a:lnTo>
                      <a:pt x="20" y="304"/>
                    </a:lnTo>
                    <a:lnTo>
                      <a:pt x="21" y="244"/>
                    </a:lnTo>
                    <a:lnTo>
                      <a:pt x="21" y="189"/>
                    </a:lnTo>
                    <a:lnTo>
                      <a:pt x="21" y="137"/>
                    </a:lnTo>
                    <a:lnTo>
                      <a:pt x="20" y="93"/>
                    </a:lnTo>
                    <a:lnTo>
                      <a:pt x="20" y="54"/>
                    </a:lnTo>
                    <a:lnTo>
                      <a:pt x="18" y="25"/>
                    </a:lnTo>
                    <a:lnTo>
                      <a:pt x="16" y="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Freeform 121"/>
              <p:cNvSpPr>
                <a:spLocks/>
              </p:cNvSpPr>
              <p:nvPr/>
            </p:nvSpPr>
            <p:spPr bwMode="auto">
              <a:xfrm>
                <a:off x="5436033" y="5335158"/>
                <a:ext cx="77255" cy="827478"/>
              </a:xfrm>
              <a:custGeom>
                <a:avLst/>
                <a:gdLst>
                  <a:gd name="T0" fmla="*/ 14 w 45"/>
                  <a:gd name="T1" fmla="*/ 0 h 482"/>
                  <a:gd name="T2" fmla="*/ 14 w 45"/>
                  <a:gd name="T3" fmla="*/ 4 h 482"/>
                  <a:gd name="T4" fmla="*/ 20 w 45"/>
                  <a:gd name="T5" fmla="*/ 19 h 482"/>
                  <a:gd name="T6" fmla="*/ 25 w 45"/>
                  <a:gd name="T7" fmla="*/ 44 h 482"/>
                  <a:gd name="T8" fmla="*/ 31 w 45"/>
                  <a:gd name="T9" fmla="*/ 79 h 482"/>
                  <a:gd name="T10" fmla="*/ 39 w 45"/>
                  <a:gd name="T11" fmla="*/ 123 h 482"/>
                  <a:gd name="T12" fmla="*/ 43 w 45"/>
                  <a:gd name="T13" fmla="*/ 177 h 482"/>
                  <a:gd name="T14" fmla="*/ 45 w 45"/>
                  <a:gd name="T15" fmla="*/ 238 h 482"/>
                  <a:gd name="T16" fmla="*/ 43 w 45"/>
                  <a:gd name="T17" fmla="*/ 307 h 482"/>
                  <a:gd name="T18" fmla="*/ 37 w 45"/>
                  <a:gd name="T19" fmla="*/ 386 h 482"/>
                  <a:gd name="T20" fmla="*/ 25 w 45"/>
                  <a:gd name="T21" fmla="*/ 474 h 482"/>
                  <a:gd name="T22" fmla="*/ 0 w 45"/>
                  <a:gd name="T23" fmla="*/ 482 h 482"/>
                  <a:gd name="T24" fmla="*/ 8 w 45"/>
                  <a:gd name="T25" fmla="*/ 422 h 482"/>
                  <a:gd name="T26" fmla="*/ 14 w 45"/>
                  <a:gd name="T27" fmla="*/ 363 h 482"/>
                  <a:gd name="T28" fmla="*/ 18 w 45"/>
                  <a:gd name="T29" fmla="*/ 301 h 482"/>
                  <a:gd name="T30" fmla="*/ 20 w 45"/>
                  <a:gd name="T31" fmla="*/ 244 h 482"/>
                  <a:gd name="T32" fmla="*/ 20 w 45"/>
                  <a:gd name="T33" fmla="*/ 188 h 482"/>
                  <a:gd name="T34" fmla="*/ 20 w 45"/>
                  <a:gd name="T35" fmla="*/ 136 h 482"/>
                  <a:gd name="T36" fmla="*/ 18 w 45"/>
                  <a:gd name="T37" fmla="*/ 90 h 482"/>
                  <a:gd name="T38" fmla="*/ 16 w 45"/>
                  <a:gd name="T39" fmla="*/ 54 h 482"/>
                  <a:gd name="T40" fmla="*/ 16 w 45"/>
                  <a:gd name="T41" fmla="*/ 25 h 482"/>
                  <a:gd name="T42" fmla="*/ 14 w 45"/>
                  <a:gd name="T43" fmla="*/ 6 h 482"/>
                  <a:gd name="T44" fmla="*/ 14 w 45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482">
                    <a:moveTo>
                      <a:pt x="14" y="0"/>
                    </a:moveTo>
                    <a:lnTo>
                      <a:pt x="14" y="4"/>
                    </a:lnTo>
                    <a:lnTo>
                      <a:pt x="20" y="19"/>
                    </a:lnTo>
                    <a:lnTo>
                      <a:pt x="25" y="44"/>
                    </a:lnTo>
                    <a:lnTo>
                      <a:pt x="31" y="79"/>
                    </a:lnTo>
                    <a:lnTo>
                      <a:pt x="39" y="123"/>
                    </a:lnTo>
                    <a:lnTo>
                      <a:pt x="43" y="177"/>
                    </a:lnTo>
                    <a:lnTo>
                      <a:pt x="45" y="238"/>
                    </a:lnTo>
                    <a:lnTo>
                      <a:pt x="43" y="307"/>
                    </a:lnTo>
                    <a:lnTo>
                      <a:pt x="37" y="386"/>
                    </a:lnTo>
                    <a:lnTo>
                      <a:pt x="25" y="474"/>
                    </a:lnTo>
                    <a:lnTo>
                      <a:pt x="0" y="482"/>
                    </a:lnTo>
                    <a:lnTo>
                      <a:pt x="8" y="422"/>
                    </a:lnTo>
                    <a:lnTo>
                      <a:pt x="14" y="363"/>
                    </a:lnTo>
                    <a:lnTo>
                      <a:pt x="18" y="301"/>
                    </a:lnTo>
                    <a:lnTo>
                      <a:pt x="20" y="244"/>
                    </a:lnTo>
                    <a:lnTo>
                      <a:pt x="20" y="188"/>
                    </a:lnTo>
                    <a:lnTo>
                      <a:pt x="20" y="136"/>
                    </a:lnTo>
                    <a:lnTo>
                      <a:pt x="18" y="90"/>
                    </a:lnTo>
                    <a:lnTo>
                      <a:pt x="16" y="54"/>
                    </a:lnTo>
                    <a:lnTo>
                      <a:pt x="16" y="25"/>
                    </a:lnTo>
                    <a:lnTo>
                      <a:pt x="14" y="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Freeform 122"/>
              <p:cNvSpPr>
                <a:spLocks/>
              </p:cNvSpPr>
              <p:nvPr/>
            </p:nvSpPr>
            <p:spPr bwMode="auto">
              <a:xfrm>
                <a:off x="5281525" y="5165200"/>
                <a:ext cx="89271" cy="997436"/>
              </a:xfrm>
              <a:custGeom>
                <a:avLst/>
                <a:gdLst>
                  <a:gd name="T0" fmla="*/ 0 w 52"/>
                  <a:gd name="T1" fmla="*/ 0 h 581"/>
                  <a:gd name="T2" fmla="*/ 2 w 52"/>
                  <a:gd name="T3" fmla="*/ 5 h 581"/>
                  <a:gd name="T4" fmla="*/ 8 w 52"/>
                  <a:gd name="T5" fmla="*/ 17 h 581"/>
                  <a:gd name="T6" fmla="*/ 14 w 52"/>
                  <a:gd name="T7" fmla="*/ 38 h 581"/>
                  <a:gd name="T8" fmla="*/ 23 w 52"/>
                  <a:gd name="T9" fmla="*/ 67 h 581"/>
                  <a:gd name="T10" fmla="*/ 31 w 52"/>
                  <a:gd name="T11" fmla="*/ 103 h 581"/>
                  <a:gd name="T12" fmla="*/ 39 w 52"/>
                  <a:gd name="T13" fmla="*/ 147 h 581"/>
                  <a:gd name="T14" fmla="*/ 46 w 52"/>
                  <a:gd name="T15" fmla="*/ 199 h 581"/>
                  <a:gd name="T16" fmla="*/ 50 w 52"/>
                  <a:gd name="T17" fmla="*/ 259 h 581"/>
                  <a:gd name="T18" fmla="*/ 52 w 52"/>
                  <a:gd name="T19" fmla="*/ 326 h 581"/>
                  <a:gd name="T20" fmla="*/ 50 w 52"/>
                  <a:gd name="T21" fmla="*/ 399 h 581"/>
                  <a:gd name="T22" fmla="*/ 44 w 52"/>
                  <a:gd name="T23" fmla="*/ 481 h 581"/>
                  <a:gd name="T24" fmla="*/ 31 w 52"/>
                  <a:gd name="T25" fmla="*/ 570 h 581"/>
                  <a:gd name="T26" fmla="*/ 0 w 52"/>
                  <a:gd name="T27" fmla="*/ 581 h 581"/>
                  <a:gd name="T28" fmla="*/ 8 w 52"/>
                  <a:gd name="T29" fmla="*/ 516 h 581"/>
                  <a:gd name="T30" fmla="*/ 14 w 52"/>
                  <a:gd name="T31" fmla="*/ 449 h 581"/>
                  <a:gd name="T32" fmla="*/ 17 w 52"/>
                  <a:gd name="T33" fmla="*/ 382 h 581"/>
                  <a:gd name="T34" fmla="*/ 17 w 52"/>
                  <a:gd name="T35" fmla="*/ 316 h 581"/>
                  <a:gd name="T36" fmla="*/ 17 w 52"/>
                  <a:gd name="T37" fmla="*/ 253 h 581"/>
                  <a:gd name="T38" fmla="*/ 16 w 52"/>
                  <a:gd name="T39" fmla="*/ 195 h 581"/>
                  <a:gd name="T40" fmla="*/ 14 w 52"/>
                  <a:gd name="T41" fmla="*/ 142 h 581"/>
                  <a:gd name="T42" fmla="*/ 10 w 52"/>
                  <a:gd name="T43" fmla="*/ 94 h 581"/>
                  <a:gd name="T44" fmla="*/ 6 w 52"/>
                  <a:gd name="T45" fmla="*/ 55 h 581"/>
                  <a:gd name="T46" fmla="*/ 4 w 52"/>
                  <a:gd name="T47" fmla="*/ 26 h 581"/>
                  <a:gd name="T48" fmla="*/ 2 w 52"/>
                  <a:gd name="T49" fmla="*/ 7 h 581"/>
                  <a:gd name="T50" fmla="*/ 0 w 52"/>
                  <a:gd name="T51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" h="581">
                    <a:moveTo>
                      <a:pt x="0" y="0"/>
                    </a:moveTo>
                    <a:lnTo>
                      <a:pt x="2" y="5"/>
                    </a:lnTo>
                    <a:lnTo>
                      <a:pt x="8" y="17"/>
                    </a:lnTo>
                    <a:lnTo>
                      <a:pt x="14" y="38"/>
                    </a:lnTo>
                    <a:lnTo>
                      <a:pt x="23" y="67"/>
                    </a:lnTo>
                    <a:lnTo>
                      <a:pt x="31" y="103"/>
                    </a:lnTo>
                    <a:lnTo>
                      <a:pt x="39" y="147"/>
                    </a:lnTo>
                    <a:lnTo>
                      <a:pt x="46" y="199"/>
                    </a:lnTo>
                    <a:lnTo>
                      <a:pt x="50" y="259"/>
                    </a:lnTo>
                    <a:lnTo>
                      <a:pt x="52" y="326"/>
                    </a:lnTo>
                    <a:lnTo>
                      <a:pt x="50" y="399"/>
                    </a:lnTo>
                    <a:lnTo>
                      <a:pt x="44" y="481"/>
                    </a:lnTo>
                    <a:lnTo>
                      <a:pt x="31" y="570"/>
                    </a:lnTo>
                    <a:lnTo>
                      <a:pt x="0" y="581"/>
                    </a:lnTo>
                    <a:lnTo>
                      <a:pt x="8" y="516"/>
                    </a:lnTo>
                    <a:lnTo>
                      <a:pt x="14" y="449"/>
                    </a:lnTo>
                    <a:lnTo>
                      <a:pt x="17" y="382"/>
                    </a:lnTo>
                    <a:lnTo>
                      <a:pt x="17" y="316"/>
                    </a:lnTo>
                    <a:lnTo>
                      <a:pt x="17" y="253"/>
                    </a:lnTo>
                    <a:lnTo>
                      <a:pt x="16" y="195"/>
                    </a:lnTo>
                    <a:lnTo>
                      <a:pt x="14" y="142"/>
                    </a:lnTo>
                    <a:lnTo>
                      <a:pt x="10" y="94"/>
                    </a:lnTo>
                    <a:lnTo>
                      <a:pt x="6" y="55"/>
                    </a:lnTo>
                    <a:lnTo>
                      <a:pt x="4" y="26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61" name="Group 360"/>
            <p:cNvGrpSpPr/>
            <p:nvPr/>
          </p:nvGrpSpPr>
          <p:grpSpPr>
            <a:xfrm>
              <a:off x="406162" y="5033397"/>
              <a:ext cx="10873946" cy="1155378"/>
              <a:chOff x="22225" y="2076450"/>
              <a:chExt cx="10055226" cy="1068387"/>
            </a:xfrm>
            <a:solidFill>
              <a:schemeClr val="tx1"/>
            </a:solidFill>
          </p:grpSpPr>
          <p:sp>
            <p:nvSpPr>
              <p:cNvPr id="362" name="Freeform 7"/>
              <p:cNvSpPr>
                <a:spLocks/>
              </p:cNvSpPr>
              <p:nvPr/>
            </p:nvSpPr>
            <p:spPr bwMode="auto">
              <a:xfrm>
                <a:off x="1500188" y="2090737"/>
                <a:ext cx="195263" cy="1054100"/>
              </a:xfrm>
              <a:custGeom>
                <a:avLst/>
                <a:gdLst>
                  <a:gd name="T0" fmla="*/ 20 w 123"/>
                  <a:gd name="T1" fmla="*/ 0 h 664"/>
                  <a:gd name="T2" fmla="*/ 20 w 123"/>
                  <a:gd name="T3" fmla="*/ 6 h 664"/>
                  <a:gd name="T4" fmla="*/ 22 w 123"/>
                  <a:gd name="T5" fmla="*/ 25 h 664"/>
                  <a:gd name="T6" fmla="*/ 24 w 123"/>
                  <a:gd name="T7" fmla="*/ 55 h 664"/>
                  <a:gd name="T8" fmla="*/ 25 w 123"/>
                  <a:gd name="T9" fmla="*/ 96 h 664"/>
                  <a:gd name="T10" fmla="*/ 29 w 123"/>
                  <a:gd name="T11" fmla="*/ 144 h 664"/>
                  <a:gd name="T12" fmla="*/ 35 w 123"/>
                  <a:gd name="T13" fmla="*/ 199 h 664"/>
                  <a:gd name="T14" fmla="*/ 41 w 123"/>
                  <a:gd name="T15" fmla="*/ 259 h 664"/>
                  <a:gd name="T16" fmla="*/ 50 w 123"/>
                  <a:gd name="T17" fmla="*/ 322 h 664"/>
                  <a:gd name="T18" fmla="*/ 60 w 123"/>
                  <a:gd name="T19" fmla="*/ 389 h 664"/>
                  <a:gd name="T20" fmla="*/ 73 w 123"/>
                  <a:gd name="T21" fmla="*/ 457 h 664"/>
                  <a:gd name="T22" fmla="*/ 87 w 123"/>
                  <a:gd name="T23" fmla="*/ 524 h 664"/>
                  <a:gd name="T24" fmla="*/ 104 w 123"/>
                  <a:gd name="T25" fmla="*/ 587 h 664"/>
                  <a:gd name="T26" fmla="*/ 123 w 123"/>
                  <a:gd name="T27" fmla="*/ 649 h 664"/>
                  <a:gd name="T28" fmla="*/ 85 w 123"/>
                  <a:gd name="T29" fmla="*/ 664 h 664"/>
                  <a:gd name="T30" fmla="*/ 56 w 123"/>
                  <a:gd name="T31" fmla="*/ 581 h 664"/>
                  <a:gd name="T32" fmla="*/ 35 w 123"/>
                  <a:gd name="T33" fmla="*/ 503 h 664"/>
                  <a:gd name="T34" fmla="*/ 20 w 123"/>
                  <a:gd name="T35" fmla="*/ 426 h 664"/>
                  <a:gd name="T36" fmla="*/ 8 w 123"/>
                  <a:gd name="T37" fmla="*/ 353 h 664"/>
                  <a:gd name="T38" fmla="*/ 2 w 123"/>
                  <a:gd name="T39" fmla="*/ 286 h 664"/>
                  <a:gd name="T40" fmla="*/ 0 w 123"/>
                  <a:gd name="T41" fmla="*/ 224 h 664"/>
                  <a:gd name="T42" fmla="*/ 0 w 123"/>
                  <a:gd name="T43" fmla="*/ 169 h 664"/>
                  <a:gd name="T44" fmla="*/ 2 w 123"/>
                  <a:gd name="T45" fmla="*/ 121 h 664"/>
                  <a:gd name="T46" fmla="*/ 6 w 123"/>
                  <a:gd name="T47" fmla="*/ 78 h 664"/>
                  <a:gd name="T48" fmla="*/ 12 w 123"/>
                  <a:gd name="T49" fmla="*/ 44 h 664"/>
                  <a:gd name="T50" fmla="*/ 16 w 123"/>
                  <a:gd name="T51" fmla="*/ 19 h 664"/>
                  <a:gd name="T52" fmla="*/ 20 w 123"/>
                  <a:gd name="T53" fmla="*/ 4 h 664"/>
                  <a:gd name="T54" fmla="*/ 20 w 123"/>
                  <a:gd name="T55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3" h="664">
                    <a:moveTo>
                      <a:pt x="20" y="0"/>
                    </a:moveTo>
                    <a:lnTo>
                      <a:pt x="20" y="6"/>
                    </a:lnTo>
                    <a:lnTo>
                      <a:pt x="22" y="25"/>
                    </a:lnTo>
                    <a:lnTo>
                      <a:pt x="24" y="55"/>
                    </a:lnTo>
                    <a:lnTo>
                      <a:pt x="25" y="96"/>
                    </a:lnTo>
                    <a:lnTo>
                      <a:pt x="29" y="144"/>
                    </a:lnTo>
                    <a:lnTo>
                      <a:pt x="35" y="199"/>
                    </a:lnTo>
                    <a:lnTo>
                      <a:pt x="41" y="259"/>
                    </a:lnTo>
                    <a:lnTo>
                      <a:pt x="50" y="322"/>
                    </a:lnTo>
                    <a:lnTo>
                      <a:pt x="60" y="389"/>
                    </a:lnTo>
                    <a:lnTo>
                      <a:pt x="73" y="457"/>
                    </a:lnTo>
                    <a:lnTo>
                      <a:pt x="87" y="524"/>
                    </a:lnTo>
                    <a:lnTo>
                      <a:pt x="104" y="587"/>
                    </a:lnTo>
                    <a:lnTo>
                      <a:pt x="123" y="649"/>
                    </a:lnTo>
                    <a:lnTo>
                      <a:pt x="85" y="664"/>
                    </a:lnTo>
                    <a:lnTo>
                      <a:pt x="56" y="581"/>
                    </a:lnTo>
                    <a:lnTo>
                      <a:pt x="35" y="503"/>
                    </a:lnTo>
                    <a:lnTo>
                      <a:pt x="20" y="426"/>
                    </a:lnTo>
                    <a:lnTo>
                      <a:pt x="8" y="353"/>
                    </a:lnTo>
                    <a:lnTo>
                      <a:pt x="2" y="286"/>
                    </a:lnTo>
                    <a:lnTo>
                      <a:pt x="0" y="224"/>
                    </a:lnTo>
                    <a:lnTo>
                      <a:pt x="0" y="169"/>
                    </a:lnTo>
                    <a:lnTo>
                      <a:pt x="2" y="121"/>
                    </a:lnTo>
                    <a:lnTo>
                      <a:pt x="6" y="78"/>
                    </a:lnTo>
                    <a:lnTo>
                      <a:pt x="12" y="44"/>
                    </a:lnTo>
                    <a:lnTo>
                      <a:pt x="16" y="19"/>
                    </a:lnTo>
                    <a:lnTo>
                      <a:pt x="20" y="4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3" name="Freeform 8"/>
              <p:cNvSpPr>
                <a:spLocks/>
              </p:cNvSpPr>
              <p:nvPr/>
            </p:nvSpPr>
            <p:spPr bwMode="auto">
              <a:xfrm>
                <a:off x="1790700" y="2316162"/>
                <a:ext cx="146050" cy="828675"/>
              </a:xfrm>
              <a:custGeom>
                <a:avLst/>
                <a:gdLst>
                  <a:gd name="T0" fmla="*/ 19 w 92"/>
                  <a:gd name="T1" fmla="*/ 0 h 522"/>
                  <a:gd name="T2" fmla="*/ 19 w 92"/>
                  <a:gd name="T3" fmla="*/ 6 h 522"/>
                  <a:gd name="T4" fmla="*/ 19 w 92"/>
                  <a:gd name="T5" fmla="*/ 23 h 522"/>
                  <a:gd name="T6" fmla="*/ 21 w 92"/>
                  <a:gd name="T7" fmla="*/ 52 h 522"/>
                  <a:gd name="T8" fmla="*/ 23 w 92"/>
                  <a:gd name="T9" fmla="*/ 87 h 522"/>
                  <a:gd name="T10" fmla="*/ 25 w 92"/>
                  <a:gd name="T11" fmla="*/ 131 h 522"/>
                  <a:gd name="T12" fmla="*/ 31 w 92"/>
                  <a:gd name="T13" fmla="*/ 179 h 522"/>
                  <a:gd name="T14" fmla="*/ 36 w 92"/>
                  <a:gd name="T15" fmla="*/ 233 h 522"/>
                  <a:gd name="T16" fmla="*/ 42 w 92"/>
                  <a:gd name="T17" fmla="*/ 288 h 522"/>
                  <a:gd name="T18" fmla="*/ 52 w 92"/>
                  <a:gd name="T19" fmla="*/ 346 h 522"/>
                  <a:gd name="T20" fmla="*/ 63 w 92"/>
                  <a:gd name="T21" fmla="*/ 403 h 522"/>
                  <a:gd name="T22" fmla="*/ 77 w 92"/>
                  <a:gd name="T23" fmla="*/ 459 h 522"/>
                  <a:gd name="T24" fmla="*/ 92 w 92"/>
                  <a:gd name="T25" fmla="*/ 511 h 522"/>
                  <a:gd name="T26" fmla="*/ 59 w 92"/>
                  <a:gd name="T27" fmla="*/ 522 h 522"/>
                  <a:gd name="T28" fmla="*/ 36 w 92"/>
                  <a:gd name="T29" fmla="*/ 446 h 522"/>
                  <a:gd name="T30" fmla="*/ 19 w 92"/>
                  <a:gd name="T31" fmla="*/ 373 h 522"/>
                  <a:gd name="T32" fmla="*/ 8 w 92"/>
                  <a:gd name="T33" fmla="*/ 304 h 522"/>
                  <a:gd name="T34" fmla="*/ 2 w 92"/>
                  <a:gd name="T35" fmla="*/ 238 h 522"/>
                  <a:gd name="T36" fmla="*/ 0 w 92"/>
                  <a:gd name="T37" fmla="*/ 181 h 522"/>
                  <a:gd name="T38" fmla="*/ 2 w 92"/>
                  <a:gd name="T39" fmla="*/ 129 h 522"/>
                  <a:gd name="T40" fmla="*/ 6 w 92"/>
                  <a:gd name="T41" fmla="*/ 85 h 522"/>
                  <a:gd name="T42" fmla="*/ 10 w 92"/>
                  <a:gd name="T43" fmla="*/ 48 h 522"/>
                  <a:gd name="T44" fmla="*/ 13 w 92"/>
                  <a:gd name="T45" fmla="*/ 21 h 522"/>
                  <a:gd name="T46" fmla="*/ 17 w 92"/>
                  <a:gd name="T47" fmla="*/ 6 h 522"/>
                  <a:gd name="T48" fmla="*/ 19 w 92"/>
                  <a:gd name="T4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2" h="522">
                    <a:moveTo>
                      <a:pt x="19" y="0"/>
                    </a:moveTo>
                    <a:lnTo>
                      <a:pt x="19" y="6"/>
                    </a:lnTo>
                    <a:lnTo>
                      <a:pt x="19" y="23"/>
                    </a:lnTo>
                    <a:lnTo>
                      <a:pt x="21" y="52"/>
                    </a:lnTo>
                    <a:lnTo>
                      <a:pt x="23" y="87"/>
                    </a:lnTo>
                    <a:lnTo>
                      <a:pt x="25" y="131"/>
                    </a:lnTo>
                    <a:lnTo>
                      <a:pt x="31" y="179"/>
                    </a:lnTo>
                    <a:lnTo>
                      <a:pt x="36" y="233"/>
                    </a:lnTo>
                    <a:lnTo>
                      <a:pt x="42" y="288"/>
                    </a:lnTo>
                    <a:lnTo>
                      <a:pt x="52" y="346"/>
                    </a:lnTo>
                    <a:lnTo>
                      <a:pt x="63" y="403"/>
                    </a:lnTo>
                    <a:lnTo>
                      <a:pt x="77" y="459"/>
                    </a:lnTo>
                    <a:lnTo>
                      <a:pt x="92" y="511"/>
                    </a:lnTo>
                    <a:lnTo>
                      <a:pt x="59" y="522"/>
                    </a:lnTo>
                    <a:lnTo>
                      <a:pt x="36" y="446"/>
                    </a:lnTo>
                    <a:lnTo>
                      <a:pt x="19" y="373"/>
                    </a:lnTo>
                    <a:lnTo>
                      <a:pt x="8" y="304"/>
                    </a:lnTo>
                    <a:lnTo>
                      <a:pt x="2" y="238"/>
                    </a:lnTo>
                    <a:lnTo>
                      <a:pt x="0" y="181"/>
                    </a:lnTo>
                    <a:lnTo>
                      <a:pt x="2" y="129"/>
                    </a:lnTo>
                    <a:lnTo>
                      <a:pt x="6" y="85"/>
                    </a:lnTo>
                    <a:lnTo>
                      <a:pt x="10" y="48"/>
                    </a:lnTo>
                    <a:lnTo>
                      <a:pt x="13" y="21"/>
                    </a:lnTo>
                    <a:lnTo>
                      <a:pt x="17" y="6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4" name="Freeform 9"/>
              <p:cNvSpPr>
                <a:spLocks/>
              </p:cNvSpPr>
              <p:nvPr/>
            </p:nvSpPr>
            <p:spPr bwMode="auto">
              <a:xfrm>
                <a:off x="1830388" y="2087562"/>
                <a:ext cx="185738" cy="1057275"/>
              </a:xfrm>
              <a:custGeom>
                <a:avLst/>
                <a:gdLst>
                  <a:gd name="T0" fmla="*/ 4 w 117"/>
                  <a:gd name="T1" fmla="*/ 0 h 666"/>
                  <a:gd name="T2" fmla="*/ 6 w 117"/>
                  <a:gd name="T3" fmla="*/ 6 h 666"/>
                  <a:gd name="T4" fmla="*/ 8 w 117"/>
                  <a:gd name="T5" fmla="*/ 25 h 666"/>
                  <a:gd name="T6" fmla="*/ 10 w 117"/>
                  <a:gd name="T7" fmla="*/ 56 h 666"/>
                  <a:gd name="T8" fmla="*/ 13 w 117"/>
                  <a:gd name="T9" fmla="*/ 96 h 666"/>
                  <a:gd name="T10" fmla="*/ 19 w 117"/>
                  <a:gd name="T11" fmla="*/ 144 h 666"/>
                  <a:gd name="T12" fmla="*/ 27 w 117"/>
                  <a:gd name="T13" fmla="*/ 200 h 666"/>
                  <a:gd name="T14" fmla="*/ 36 w 117"/>
                  <a:gd name="T15" fmla="*/ 259 h 666"/>
                  <a:gd name="T16" fmla="*/ 46 w 117"/>
                  <a:gd name="T17" fmla="*/ 325 h 666"/>
                  <a:gd name="T18" fmla="*/ 58 w 117"/>
                  <a:gd name="T19" fmla="*/ 392 h 666"/>
                  <a:gd name="T20" fmla="*/ 71 w 117"/>
                  <a:gd name="T21" fmla="*/ 459 h 666"/>
                  <a:gd name="T22" fmla="*/ 84 w 117"/>
                  <a:gd name="T23" fmla="*/ 528 h 666"/>
                  <a:gd name="T24" fmla="*/ 100 w 117"/>
                  <a:gd name="T25" fmla="*/ 593 h 666"/>
                  <a:gd name="T26" fmla="*/ 117 w 117"/>
                  <a:gd name="T27" fmla="*/ 657 h 666"/>
                  <a:gd name="T28" fmla="*/ 92 w 117"/>
                  <a:gd name="T29" fmla="*/ 666 h 666"/>
                  <a:gd name="T30" fmla="*/ 65 w 117"/>
                  <a:gd name="T31" fmla="*/ 572 h 666"/>
                  <a:gd name="T32" fmla="*/ 44 w 117"/>
                  <a:gd name="T33" fmla="*/ 486 h 666"/>
                  <a:gd name="T34" fmla="*/ 29 w 117"/>
                  <a:gd name="T35" fmla="*/ 401 h 666"/>
                  <a:gd name="T36" fmla="*/ 17 w 117"/>
                  <a:gd name="T37" fmla="*/ 325 h 666"/>
                  <a:gd name="T38" fmla="*/ 10 w 117"/>
                  <a:gd name="T39" fmla="*/ 254 h 666"/>
                  <a:gd name="T40" fmla="*/ 4 w 117"/>
                  <a:gd name="T41" fmla="*/ 190 h 666"/>
                  <a:gd name="T42" fmla="*/ 2 w 117"/>
                  <a:gd name="T43" fmla="*/ 135 h 666"/>
                  <a:gd name="T44" fmla="*/ 0 w 117"/>
                  <a:gd name="T45" fmla="*/ 88 h 666"/>
                  <a:gd name="T46" fmla="*/ 2 w 117"/>
                  <a:gd name="T47" fmla="*/ 50 h 666"/>
                  <a:gd name="T48" fmla="*/ 2 w 117"/>
                  <a:gd name="T49" fmla="*/ 23 h 666"/>
                  <a:gd name="T50" fmla="*/ 4 w 117"/>
                  <a:gd name="T51" fmla="*/ 6 h 666"/>
                  <a:gd name="T52" fmla="*/ 4 w 117"/>
                  <a:gd name="T53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666">
                    <a:moveTo>
                      <a:pt x="4" y="0"/>
                    </a:moveTo>
                    <a:lnTo>
                      <a:pt x="6" y="6"/>
                    </a:lnTo>
                    <a:lnTo>
                      <a:pt x="8" y="25"/>
                    </a:lnTo>
                    <a:lnTo>
                      <a:pt x="10" y="56"/>
                    </a:lnTo>
                    <a:lnTo>
                      <a:pt x="13" y="96"/>
                    </a:lnTo>
                    <a:lnTo>
                      <a:pt x="19" y="144"/>
                    </a:lnTo>
                    <a:lnTo>
                      <a:pt x="27" y="200"/>
                    </a:lnTo>
                    <a:lnTo>
                      <a:pt x="36" y="259"/>
                    </a:lnTo>
                    <a:lnTo>
                      <a:pt x="46" y="325"/>
                    </a:lnTo>
                    <a:lnTo>
                      <a:pt x="58" y="392"/>
                    </a:lnTo>
                    <a:lnTo>
                      <a:pt x="71" y="459"/>
                    </a:lnTo>
                    <a:lnTo>
                      <a:pt x="84" y="528"/>
                    </a:lnTo>
                    <a:lnTo>
                      <a:pt x="100" y="593"/>
                    </a:lnTo>
                    <a:lnTo>
                      <a:pt x="117" y="657"/>
                    </a:lnTo>
                    <a:lnTo>
                      <a:pt x="92" y="666"/>
                    </a:lnTo>
                    <a:lnTo>
                      <a:pt x="65" y="572"/>
                    </a:lnTo>
                    <a:lnTo>
                      <a:pt x="44" y="486"/>
                    </a:lnTo>
                    <a:lnTo>
                      <a:pt x="29" y="401"/>
                    </a:lnTo>
                    <a:lnTo>
                      <a:pt x="17" y="325"/>
                    </a:lnTo>
                    <a:lnTo>
                      <a:pt x="10" y="254"/>
                    </a:lnTo>
                    <a:lnTo>
                      <a:pt x="4" y="190"/>
                    </a:lnTo>
                    <a:lnTo>
                      <a:pt x="2" y="135"/>
                    </a:lnTo>
                    <a:lnTo>
                      <a:pt x="0" y="88"/>
                    </a:lnTo>
                    <a:lnTo>
                      <a:pt x="2" y="50"/>
                    </a:lnTo>
                    <a:lnTo>
                      <a:pt x="2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5" name="Freeform 10"/>
              <p:cNvSpPr>
                <a:spLocks/>
              </p:cNvSpPr>
              <p:nvPr/>
            </p:nvSpPr>
            <p:spPr bwMode="auto">
              <a:xfrm>
                <a:off x="1924050" y="2120900"/>
                <a:ext cx="171450" cy="1023937"/>
              </a:xfrm>
              <a:custGeom>
                <a:avLst/>
                <a:gdLst>
                  <a:gd name="T0" fmla="*/ 8 w 108"/>
                  <a:gd name="T1" fmla="*/ 0 h 645"/>
                  <a:gd name="T2" fmla="*/ 8 w 108"/>
                  <a:gd name="T3" fmla="*/ 6 h 645"/>
                  <a:gd name="T4" fmla="*/ 8 w 108"/>
                  <a:gd name="T5" fmla="*/ 25 h 645"/>
                  <a:gd name="T6" fmla="*/ 12 w 108"/>
                  <a:gd name="T7" fmla="*/ 54 h 645"/>
                  <a:gd name="T8" fmla="*/ 16 w 108"/>
                  <a:gd name="T9" fmla="*/ 92 h 645"/>
                  <a:gd name="T10" fmla="*/ 20 w 108"/>
                  <a:gd name="T11" fmla="*/ 140 h 645"/>
                  <a:gd name="T12" fmla="*/ 25 w 108"/>
                  <a:gd name="T13" fmla="*/ 192 h 645"/>
                  <a:gd name="T14" fmla="*/ 33 w 108"/>
                  <a:gd name="T15" fmla="*/ 251 h 645"/>
                  <a:gd name="T16" fmla="*/ 43 w 108"/>
                  <a:gd name="T17" fmla="*/ 315 h 645"/>
                  <a:gd name="T18" fmla="*/ 52 w 108"/>
                  <a:gd name="T19" fmla="*/ 378 h 645"/>
                  <a:gd name="T20" fmla="*/ 64 w 108"/>
                  <a:gd name="T21" fmla="*/ 445 h 645"/>
                  <a:gd name="T22" fmla="*/ 77 w 108"/>
                  <a:gd name="T23" fmla="*/ 511 h 645"/>
                  <a:gd name="T24" fmla="*/ 91 w 108"/>
                  <a:gd name="T25" fmla="*/ 576 h 645"/>
                  <a:gd name="T26" fmla="*/ 108 w 108"/>
                  <a:gd name="T27" fmla="*/ 635 h 645"/>
                  <a:gd name="T28" fmla="*/ 81 w 108"/>
                  <a:gd name="T29" fmla="*/ 645 h 645"/>
                  <a:gd name="T30" fmla="*/ 54 w 108"/>
                  <a:gd name="T31" fmla="*/ 557 h 645"/>
                  <a:gd name="T32" fmla="*/ 35 w 108"/>
                  <a:gd name="T33" fmla="*/ 470 h 645"/>
                  <a:gd name="T34" fmla="*/ 22 w 108"/>
                  <a:gd name="T35" fmla="*/ 390 h 645"/>
                  <a:gd name="T36" fmla="*/ 10 w 108"/>
                  <a:gd name="T37" fmla="*/ 315 h 645"/>
                  <a:gd name="T38" fmla="*/ 4 w 108"/>
                  <a:gd name="T39" fmla="*/ 248 h 645"/>
                  <a:gd name="T40" fmla="*/ 0 w 108"/>
                  <a:gd name="T41" fmla="*/ 186 h 645"/>
                  <a:gd name="T42" fmla="*/ 0 w 108"/>
                  <a:gd name="T43" fmla="*/ 131 h 645"/>
                  <a:gd name="T44" fmla="*/ 0 w 108"/>
                  <a:gd name="T45" fmla="*/ 86 h 645"/>
                  <a:gd name="T46" fmla="*/ 2 w 108"/>
                  <a:gd name="T47" fmla="*/ 50 h 645"/>
                  <a:gd name="T48" fmla="*/ 4 w 108"/>
                  <a:gd name="T49" fmla="*/ 21 h 645"/>
                  <a:gd name="T50" fmla="*/ 6 w 108"/>
                  <a:gd name="T51" fmla="*/ 6 h 645"/>
                  <a:gd name="T52" fmla="*/ 8 w 108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645">
                    <a:moveTo>
                      <a:pt x="8" y="0"/>
                    </a:moveTo>
                    <a:lnTo>
                      <a:pt x="8" y="6"/>
                    </a:lnTo>
                    <a:lnTo>
                      <a:pt x="8" y="25"/>
                    </a:lnTo>
                    <a:lnTo>
                      <a:pt x="12" y="54"/>
                    </a:lnTo>
                    <a:lnTo>
                      <a:pt x="16" y="92"/>
                    </a:lnTo>
                    <a:lnTo>
                      <a:pt x="20" y="140"/>
                    </a:lnTo>
                    <a:lnTo>
                      <a:pt x="25" y="192"/>
                    </a:lnTo>
                    <a:lnTo>
                      <a:pt x="33" y="251"/>
                    </a:lnTo>
                    <a:lnTo>
                      <a:pt x="43" y="315"/>
                    </a:lnTo>
                    <a:lnTo>
                      <a:pt x="52" y="378"/>
                    </a:lnTo>
                    <a:lnTo>
                      <a:pt x="64" y="445"/>
                    </a:lnTo>
                    <a:lnTo>
                      <a:pt x="77" y="511"/>
                    </a:lnTo>
                    <a:lnTo>
                      <a:pt x="91" y="576"/>
                    </a:lnTo>
                    <a:lnTo>
                      <a:pt x="108" y="635"/>
                    </a:lnTo>
                    <a:lnTo>
                      <a:pt x="81" y="645"/>
                    </a:lnTo>
                    <a:lnTo>
                      <a:pt x="54" y="557"/>
                    </a:lnTo>
                    <a:lnTo>
                      <a:pt x="35" y="470"/>
                    </a:lnTo>
                    <a:lnTo>
                      <a:pt x="22" y="390"/>
                    </a:lnTo>
                    <a:lnTo>
                      <a:pt x="10" y="315"/>
                    </a:lnTo>
                    <a:lnTo>
                      <a:pt x="4" y="248"/>
                    </a:lnTo>
                    <a:lnTo>
                      <a:pt x="0" y="186"/>
                    </a:lnTo>
                    <a:lnTo>
                      <a:pt x="0" y="131"/>
                    </a:lnTo>
                    <a:lnTo>
                      <a:pt x="0" y="86"/>
                    </a:lnTo>
                    <a:lnTo>
                      <a:pt x="2" y="50"/>
                    </a:lnTo>
                    <a:lnTo>
                      <a:pt x="4" y="21"/>
                    </a:lnTo>
                    <a:lnTo>
                      <a:pt x="6" y="6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6" name="Freeform 11"/>
              <p:cNvSpPr>
                <a:spLocks/>
              </p:cNvSpPr>
              <p:nvPr/>
            </p:nvSpPr>
            <p:spPr bwMode="auto">
              <a:xfrm>
                <a:off x="4921250" y="2157412"/>
                <a:ext cx="188913" cy="987425"/>
              </a:xfrm>
              <a:custGeom>
                <a:avLst/>
                <a:gdLst>
                  <a:gd name="T0" fmla="*/ 119 w 119"/>
                  <a:gd name="T1" fmla="*/ 0 h 622"/>
                  <a:gd name="T2" fmla="*/ 118 w 119"/>
                  <a:gd name="T3" fmla="*/ 6 h 622"/>
                  <a:gd name="T4" fmla="*/ 114 w 119"/>
                  <a:gd name="T5" fmla="*/ 21 h 622"/>
                  <a:gd name="T6" fmla="*/ 108 w 119"/>
                  <a:gd name="T7" fmla="*/ 46 h 622"/>
                  <a:gd name="T8" fmla="*/ 102 w 119"/>
                  <a:gd name="T9" fmla="*/ 79 h 622"/>
                  <a:gd name="T10" fmla="*/ 93 w 119"/>
                  <a:gd name="T11" fmla="*/ 117 h 622"/>
                  <a:gd name="T12" fmla="*/ 85 w 119"/>
                  <a:gd name="T13" fmla="*/ 163 h 622"/>
                  <a:gd name="T14" fmla="*/ 77 w 119"/>
                  <a:gd name="T15" fmla="*/ 213 h 622"/>
                  <a:gd name="T16" fmla="*/ 68 w 119"/>
                  <a:gd name="T17" fmla="*/ 269 h 622"/>
                  <a:gd name="T18" fmla="*/ 60 w 119"/>
                  <a:gd name="T19" fmla="*/ 326 h 622"/>
                  <a:gd name="T20" fmla="*/ 54 w 119"/>
                  <a:gd name="T21" fmla="*/ 386 h 622"/>
                  <a:gd name="T22" fmla="*/ 50 w 119"/>
                  <a:gd name="T23" fmla="*/ 445 h 622"/>
                  <a:gd name="T24" fmla="*/ 48 w 119"/>
                  <a:gd name="T25" fmla="*/ 505 h 622"/>
                  <a:gd name="T26" fmla="*/ 48 w 119"/>
                  <a:gd name="T27" fmla="*/ 564 h 622"/>
                  <a:gd name="T28" fmla="*/ 52 w 119"/>
                  <a:gd name="T29" fmla="*/ 622 h 622"/>
                  <a:gd name="T30" fmla="*/ 8 w 119"/>
                  <a:gd name="T31" fmla="*/ 622 h 622"/>
                  <a:gd name="T32" fmla="*/ 0 w 119"/>
                  <a:gd name="T33" fmla="*/ 539 h 622"/>
                  <a:gd name="T34" fmla="*/ 0 w 119"/>
                  <a:gd name="T35" fmla="*/ 459 h 622"/>
                  <a:gd name="T36" fmla="*/ 6 w 119"/>
                  <a:gd name="T37" fmla="*/ 386 h 622"/>
                  <a:gd name="T38" fmla="*/ 14 w 119"/>
                  <a:gd name="T39" fmla="*/ 317 h 622"/>
                  <a:gd name="T40" fmla="*/ 25 w 119"/>
                  <a:gd name="T41" fmla="*/ 253 h 622"/>
                  <a:gd name="T42" fmla="*/ 41 w 119"/>
                  <a:gd name="T43" fmla="*/ 198 h 622"/>
                  <a:gd name="T44" fmla="*/ 54 w 119"/>
                  <a:gd name="T45" fmla="*/ 148 h 622"/>
                  <a:gd name="T46" fmla="*/ 71 w 119"/>
                  <a:gd name="T47" fmla="*/ 104 h 622"/>
                  <a:gd name="T48" fmla="*/ 85 w 119"/>
                  <a:gd name="T49" fmla="*/ 67 h 622"/>
                  <a:gd name="T50" fmla="*/ 98 w 119"/>
                  <a:gd name="T51" fmla="*/ 38 h 622"/>
                  <a:gd name="T52" fmla="*/ 110 w 119"/>
                  <a:gd name="T53" fmla="*/ 17 h 622"/>
                  <a:gd name="T54" fmla="*/ 118 w 119"/>
                  <a:gd name="T55" fmla="*/ 6 h 622"/>
                  <a:gd name="T56" fmla="*/ 119 w 119"/>
                  <a:gd name="T5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" h="622">
                    <a:moveTo>
                      <a:pt x="119" y="0"/>
                    </a:moveTo>
                    <a:lnTo>
                      <a:pt x="118" y="6"/>
                    </a:lnTo>
                    <a:lnTo>
                      <a:pt x="114" y="21"/>
                    </a:lnTo>
                    <a:lnTo>
                      <a:pt x="108" y="46"/>
                    </a:lnTo>
                    <a:lnTo>
                      <a:pt x="102" y="79"/>
                    </a:lnTo>
                    <a:lnTo>
                      <a:pt x="93" y="117"/>
                    </a:lnTo>
                    <a:lnTo>
                      <a:pt x="85" y="163"/>
                    </a:lnTo>
                    <a:lnTo>
                      <a:pt x="77" y="213"/>
                    </a:lnTo>
                    <a:lnTo>
                      <a:pt x="68" y="269"/>
                    </a:lnTo>
                    <a:lnTo>
                      <a:pt x="60" y="326"/>
                    </a:lnTo>
                    <a:lnTo>
                      <a:pt x="54" y="386"/>
                    </a:lnTo>
                    <a:lnTo>
                      <a:pt x="50" y="445"/>
                    </a:lnTo>
                    <a:lnTo>
                      <a:pt x="48" y="505"/>
                    </a:lnTo>
                    <a:lnTo>
                      <a:pt x="48" y="564"/>
                    </a:lnTo>
                    <a:lnTo>
                      <a:pt x="52" y="622"/>
                    </a:lnTo>
                    <a:lnTo>
                      <a:pt x="8" y="622"/>
                    </a:lnTo>
                    <a:lnTo>
                      <a:pt x="0" y="539"/>
                    </a:lnTo>
                    <a:lnTo>
                      <a:pt x="0" y="459"/>
                    </a:lnTo>
                    <a:lnTo>
                      <a:pt x="6" y="386"/>
                    </a:lnTo>
                    <a:lnTo>
                      <a:pt x="14" y="317"/>
                    </a:lnTo>
                    <a:lnTo>
                      <a:pt x="25" y="253"/>
                    </a:lnTo>
                    <a:lnTo>
                      <a:pt x="41" y="198"/>
                    </a:lnTo>
                    <a:lnTo>
                      <a:pt x="54" y="148"/>
                    </a:lnTo>
                    <a:lnTo>
                      <a:pt x="71" y="104"/>
                    </a:lnTo>
                    <a:lnTo>
                      <a:pt x="85" y="67"/>
                    </a:lnTo>
                    <a:lnTo>
                      <a:pt x="98" y="38"/>
                    </a:lnTo>
                    <a:lnTo>
                      <a:pt x="110" y="17"/>
                    </a:lnTo>
                    <a:lnTo>
                      <a:pt x="118" y="6"/>
                    </a:lnTo>
                    <a:lnTo>
                      <a:pt x="1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7" name="Freeform 12"/>
              <p:cNvSpPr>
                <a:spLocks/>
              </p:cNvSpPr>
              <p:nvPr/>
            </p:nvSpPr>
            <p:spPr bwMode="auto">
              <a:xfrm>
                <a:off x="2419350" y="2154237"/>
                <a:ext cx="139700" cy="990600"/>
              </a:xfrm>
              <a:custGeom>
                <a:avLst/>
                <a:gdLst>
                  <a:gd name="T0" fmla="*/ 88 w 88"/>
                  <a:gd name="T1" fmla="*/ 0 h 624"/>
                  <a:gd name="T2" fmla="*/ 86 w 88"/>
                  <a:gd name="T3" fmla="*/ 7 h 624"/>
                  <a:gd name="T4" fmla="*/ 82 w 88"/>
                  <a:gd name="T5" fmla="*/ 25 h 624"/>
                  <a:gd name="T6" fmla="*/ 78 w 88"/>
                  <a:gd name="T7" fmla="*/ 51 h 624"/>
                  <a:gd name="T8" fmla="*/ 73 w 88"/>
                  <a:gd name="T9" fmla="*/ 88 h 624"/>
                  <a:gd name="T10" fmla="*/ 65 w 88"/>
                  <a:gd name="T11" fmla="*/ 132 h 624"/>
                  <a:gd name="T12" fmla="*/ 59 w 88"/>
                  <a:gd name="T13" fmla="*/ 182 h 624"/>
                  <a:gd name="T14" fmla="*/ 51 w 88"/>
                  <a:gd name="T15" fmla="*/ 238 h 624"/>
                  <a:gd name="T16" fmla="*/ 46 w 88"/>
                  <a:gd name="T17" fmla="*/ 299 h 624"/>
                  <a:gd name="T18" fmla="*/ 42 w 88"/>
                  <a:gd name="T19" fmla="*/ 362 h 624"/>
                  <a:gd name="T20" fmla="*/ 38 w 88"/>
                  <a:gd name="T21" fmla="*/ 428 h 624"/>
                  <a:gd name="T22" fmla="*/ 38 w 88"/>
                  <a:gd name="T23" fmla="*/ 493 h 624"/>
                  <a:gd name="T24" fmla="*/ 38 w 88"/>
                  <a:gd name="T25" fmla="*/ 558 h 624"/>
                  <a:gd name="T26" fmla="*/ 44 w 88"/>
                  <a:gd name="T27" fmla="*/ 624 h 624"/>
                  <a:gd name="T28" fmla="*/ 7 w 88"/>
                  <a:gd name="T29" fmla="*/ 612 h 624"/>
                  <a:gd name="T30" fmla="*/ 0 w 88"/>
                  <a:gd name="T31" fmla="*/ 518 h 624"/>
                  <a:gd name="T32" fmla="*/ 0 w 88"/>
                  <a:gd name="T33" fmla="*/ 432 h 624"/>
                  <a:gd name="T34" fmla="*/ 1 w 88"/>
                  <a:gd name="T35" fmla="*/ 353 h 624"/>
                  <a:gd name="T36" fmla="*/ 9 w 88"/>
                  <a:gd name="T37" fmla="*/ 280 h 624"/>
                  <a:gd name="T38" fmla="*/ 19 w 88"/>
                  <a:gd name="T39" fmla="*/ 217 h 624"/>
                  <a:gd name="T40" fmla="*/ 32 w 88"/>
                  <a:gd name="T41" fmla="*/ 159 h 624"/>
                  <a:gd name="T42" fmla="*/ 44 w 88"/>
                  <a:gd name="T43" fmla="*/ 111 h 624"/>
                  <a:gd name="T44" fmla="*/ 57 w 88"/>
                  <a:gd name="T45" fmla="*/ 73 h 624"/>
                  <a:gd name="T46" fmla="*/ 69 w 88"/>
                  <a:gd name="T47" fmla="*/ 42 h 624"/>
                  <a:gd name="T48" fmla="*/ 78 w 88"/>
                  <a:gd name="T49" fmla="*/ 19 h 624"/>
                  <a:gd name="T50" fmla="*/ 86 w 88"/>
                  <a:gd name="T51" fmla="*/ 5 h 624"/>
                  <a:gd name="T52" fmla="*/ 88 w 88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624">
                    <a:moveTo>
                      <a:pt x="88" y="0"/>
                    </a:moveTo>
                    <a:lnTo>
                      <a:pt x="86" y="7"/>
                    </a:lnTo>
                    <a:lnTo>
                      <a:pt x="82" y="25"/>
                    </a:lnTo>
                    <a:lnTo>
                      <a:pt x="78" y="51"/>
                    </a:lnTo>
                    <a:lnTo>
                      <a:pt x="73" y="88"/>
                    </a:lnTo>
                    <a:lnTo>
                      <a:pt x="65" y="132"/>
                    </a:lnTo>
                    <a:lnTo>
                      <a:pt x="59" y="182"/>
                    </a:lnTo>
                    <a:lnTo>
                      <a:pt x="51" y="238"/>
                    </a:lnTo>
                    <a:lnTo>
                      <a:pt x="46" y="299"/>
                    </a:lnTo>
                    <a:lnTo>
                      <a:pt x="42" y="362"/>
                    </a:lnTo>
                    <a:lnTo>
                      <a:pt x="38" y="428"/>
                    </a:lnTo>
                    <a:lnTo>
                      <a:pt x="38" y="493"/>
                    </a:lnTo>
                    <a:lnTo>
                      <a:pt x="38" y="558"/>
                    </a:lnTo>
                    <a:lnTo>
                      <a:pt x="44" y="624"/>
                    </a:lnTo>
                    <a:lnTo>
                      <a:pt x="7" y="612"/>
                    </a:lnTo>
                    <a:lnTo>
                      <a:pt x="0" y="518"/>
                    </a:lnTo>
                    <a:lnTo>
                      <a:pt x="0" y="432"/>
                    </a:lnTo>
                    <a:lnTo>
                      <a:pt x="1" y="353"/>
                    </a:lnTo>
                    <a:lnTo>
                      <a:pt x="9" y="280"/>
                    </a:lnTo>
                    <a:lnTo>
                      <a:pt x="19" y="217"/>
                    </a:lnTo>
                    <a:lnTo>
                      <a:pt x="32" y="159"/>
                    </a:lnTo>
                    <a:lnTo>
                      <a:pt x="44" y="111"/>
                    </a:lnTo>
                    <a:lnTo>
                      <a:pt x="57" y="73"/>
                    </a:lnTo>
                    <a:lnTo>
                      <a:pt x="69" y="42"/>
                    </a:lnTo>
                    <a:lnTo>
                      <a:pt x="78" y="19"/>
                    </a:lnTo>
                    <a:lnTo>
                      <a:pt x="86" y="5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8" name="Freeform 13"/>
              <p:cNvSpPr>
                <a:spLocks/>
              </p:cNvSpPr>
              <p:nvPr/>
            </p:nvSpPr>
            <p:spPr bwMode="auto">
              <a:xfrm>
                <a:off x="1684338" y="2155825"/>
                <a:ext cx="106363" cy="989012"/>
              </a:xfrm>
              <a:custGeom>
                <a:avLst/>
                <a:gdLst>
                  <a:gd name="T0" fmla="*/ 67 w 67"/>
                  <a:gd name="T1" fmla="*/ 0 h 623"/>
                  <a:gd name="T2" fmla="*/ 65 w 67"/>
                  <a:gd name="T3" fmla="*/ 5 h 623"/>
                  <a:gd name="T4" fmla="*/ 63 w 67"/>
                  <a:gd name="T5" fmla="*/ 23 h 623"/>
                  <a:gd name="T6" fmla="*/ 59 w 67"/>
                  <a:gd name="T7" fmla="*/ 51 h 623"/>
                  <a:gd name="T8" fmla="*/ 55 w 67"/>
                  <a:gd name="T9" fmla="*/ 88 h 623"/>
                  <a:gd name="T10" fmla="*/ 52 w 67"/>
                  <a:gd name="T11" fmla="*/ 132 h 623"/>
                  <a:gd name="T12" fmla="*/ 48 w 67"/>
                  <a:gd name="T13" fmla="*/ 184 h 623"/>
                  <a:gd name="T14" fmla="*/ 44 w 67"/>
                  <a:gd name="T15" fmla="*/ 239 h 623"/>
                  <a:gd name="T16" fmla="*/ 40 w 67"/>
                  <a:gd name="T17" fmla="*/ 301 h 623"/>
                  <a:gd name="T18" fmla="*/ 40 w 67"/>
                  <a:gd name="T19" fmla="*/ 364 h 623"/>
                  <a:gd name="T20" fmla="*/ 40 w 67"/>
                  <a:gd name="T21" fmla="*/ 430 h 623"/>
                  <a:gd name="T22" fmla="*/ 44 w 67"/>
                  <a:gd name="T23" fmla="*/ 495 h 623"/>
                  <a:gd name="T24" fmla="*/ 48 w 67"/>
                  <a:gd name="T25" fmla="*/ 560 h 623"/>
                  <a:gd name="T26" fmla="*/ 55 w 67"/>
                  <a:gd name="T27" fmla="*/ 623 h 623"/>
                  <a:gd name="T28" fmla="*/ 21 w 67"/>
                  <a:gd name="T29" fmla="*/ 618 h 623"/>
                  <a:gd name="T30" fmla="*/ 7 w 67"/>
                  <a:gd name="T31" fmla="*/ 524 h 623"/>
                  <a:gd name="T32" fmla="*/ 2 w 67"/>
                  <a:gd name="T33" fmla="*/ 437 h 623"/>
                  <a:gd name="T34" fmla="*/ 0 w 67"/>
                  <a:gd name="T35" fmla="*/ 357 h 623"/>
                  <a:gd name="T36" fmla="*/ 4 w 67"/>
                  <a:gd name="T37" fmla="*/ 286 h 623"/>
                  <a:gd name="T38" fmla="*/ 9 w 67"/>
                  <a:gd name="T39" fmla="*/ 220 h 623"/>
                  <a:gd name="T40" fmla="*/ 19 w 67"/>
                  <a:gd name="T41" fmla="*/ 163 h 623"/>
                  <a:gd name="T42" fmla="*/ 29 w 67"/>
                  <a:gd name="T43" fmla="*/ 115 h 623"/>
                  <a:gd name="T44" fmla="*/ 40 w 67"/>
                  <a:gd name="T45" fmla="*/ 72 h 623"/>
                  <a:gd name="T46" fmla="*/ 50 w 67"/>
                  <a:gd name="T47" fmla="*/ 42 h 623"/>
                  <a:gd name="T48" fmla="*/ 57 w 67"/>
                  <a:gd name="T49" fmla="*/ 19 h 623"/>
                  <a:gd name="T50" fmla="*/ 63 w 67"/>
                  <a:gd name="T51" fmla="*/ 3 h 623"/>
                  <a:gd name="T52" fmla="*/ 67 w 67"/>
                  <a:gd name="T53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" h="623">
                    <a:moveTo>
                      <a:pt x="67" y="0"/>
                    </a:moveTo>
                    <a:lnTo>
                      <a:pt x="65" y="5"/>
                    </a:lnTo>
                    <a:lnTo>
                      <a:pt x="63" y="23"/>
                    </a:lnTo>
                    <a:lnTo>
                      <a:pt x="59" y="51"/>
                    </a:lnTo>
                    <a:lnTo>
                      <a:pt x="55" y="88"/>
                    </a:lnTo>
                    <a:lnTo>
                      <a:pt x="52" y="132"/>
                    </a:lnTo>
                    <a:lnTo>
                      <a:pt x="48" y="184"/>
                    </a:lnTo>
                    <a:lnTo>
                      <a:pt x="44" y="239"/>
                    </a:lnTo>
                    <a:lnTo>
                      <a:pt x="40" y="301"/>
                    </a:lnTo>
                    <a:lnTo>
                      <a:pt x="40" y="364"/>
                    </a:lnTo>
                    <a:lnTo>
                      <a:pt x="40" y="430"/>
                    </a:lnTo>
                    <a:lnTo>
                      <a:pt x="44" y="495"/>
                    </a:lnTo>
                    <a:lnTo>
                      <a:pt x="48" y="560"/>
                    </a:lnTo>
                    <a:lnTo>
                      <a:pt x="55" y="623"/>
                    </a:lnTo>
                    <a:lnTo>
                      <a:pt x="21" y="618"/>
                    </a:lnTo>
                    <a:lnTo>
                      <a:pt x="7" y="524"/>
                    </a:lnTo>
                    <a:lnTo>
                      <a:pt x="2" y="437"/>
                    </a:lnTo>
                    <a:lnTo>
                      <a:pt x="0" y="357"/>
                    </a:lnTo>
                    <a:lnTo>
                      <a:pt x="4" y="286"/>
                    </a:lnTo>
                    <a:lnTo>
                      <a:pt x="9" y="220"/>
                    </a:lnTo>
                    <a:lnTo>
                      <a:pt x="19" y="163"/>
                    </a:lnTo>
                    <a:lnTo>
                      <a:pt x="29" y="115"/>
                    </a:lnTo>
                    <a:lnTo>
                      <a:pt x="40" y="72"/>
                    </a:lnTo>
                    <a:lnTo>
                      <a:pt x="50" y="42"/>
                    </a:lnTo>
                    <a:lnTo>
                      <a:pt x="57" y="19"/>
                    </a:lnTo>
                    <a:lnTo>
                      <a:pt x="63" y="3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9" name="Freeform 14"/>
              <p:cNvSpPr>
                <a:spLocks/>
              </p:cNvSpPr>
              <p:nvPr/>
            </p:nvSpPr>
            <p:spPr bwMode="auto">
              <a:xfrm>
                <a:off x="1601788" y="2154237"/>
                <a:ext cx="103188" cy="990600"/>
              </a:xfrm>
              <a:custGeom>
                <a:avLst/>
                <a:gdLst>
                  <a:gd name="T0" fmla="*/ 65 w 65"/>
                  <a:gd name="T1" fmla="*/ 0 h 624"/>
                  <a:gd name="T2" fmla="*/ 63 w 65"/>
                  <a:gd name="T3" fmla="*/ 6 h 624"/>
                  <a:gd name="T4" fmla="*/ 61 w 65"/>
                  <a:gd name="T5" fmla="*/ 23 h 624"/>
                  <a:gd name="T6" fmla="*/ 57 w 65"/>
                  <a:gd name="T7" fmla="*/ 50 h 624"/>
                  <a:gd name="T8" fmla="*/ 54 w 65"/>
                  <a:gd name="T9" fmla="*/ 88 h 624"/>
                  <a:gd name="T10" fmla="*/ 50 w 65"/>
                  <a:gd name="T11" fmla="*/ 132 h 624"/>
                  <a:gd name="T12" fmla="*/ 46 w 65"/>
                  <a:gd name="T13" fmla="*/ 182 h 624"/>
                  <a:gd name="T14" fmla="*/ 44 w 65"/>
                  <a:gd name="T15" fmla="*/ 240 h 624"/>
                  <a:gd name="T16" fmla="*/ 42 w 65"/>
                  <a:gd name="T17" fmla="*/ 299 h 624"/>
                  <a:gd name="T18" fmla="*/ 40 w 65"/>
                  <a:gd name="T19" fmla="*/ 364 h 624"/>
                  <a:gd name="T20" fmla="*/ 42 w 65"/>
                  <a:gd name="T21" fmla="*/ 430 h 624"/>
                  <a:gd name="T22" fmla="*/ 44 w 65"/>
                  <a:gd name="T23" fmla="*/ 495 h 624"/>
                  <a:gd name="T24" fmla="*/ 50 w 65"/>
                  <a:gd name="T25" fmla="*/ 560 h 624"/>
                  <a:gd name="T26" fmla="*/ 59 w 65"/>
                  <a:gd name="T27" fmla="*/ 624 h 624"/>
                  <a:gd name="T28" fmla="*/ 23 w 65"/>
                  <a:gd name="T29" fmla="*/ 618 h 624"/>
                  <a:gd name="T30" fmla="*/ 9 w 65"/>
                  <a:gd name="T31" fmla="*/ 524 h 624"/>
                  <a:gd name="T32" fmla="*/ 2 w 65"/>
                  <a:gd name="T33" fmla="*/ 437 h 624"/>
                  <a:gd name="T34" fmla="*/ 0 w 65"/>
                  <a:gd name="T35" fmla="*/ 357 h 624"/>
                  <a:gd name="T36" fmla="*/ 4 w 65"/>
                  <a:gd name="T37" fmla="*/ 286 h 624"/>
                  <a:gd name="T38" fmla="*/ 9 w 65"/>
                  <a:gd name="T39" fmla="*/ 220 h 624"/>
                  <a:gd name="T40" fmla="*/ 17 w 65"/>
                  <a:gd name="T41" fmla="*/ 163 h 624"/>
                  <a:gd name="T42" fmla="*/ 29 w 65"/>
                  <a:gd name="T43" fmla="*/ 113 h 624"/>
                  <a:gd name="T44" fmla="*/ 38 w 65"/>
                  <a:gd name="T45" fmla="*/ 73 h 624"/>
                  <a:gd name="T46" fmla="*/ 48 w 65"/>
                  <a:gd name="T47" fmla="*/ 42 h 624"/>
                  <a:gd name="T48" fmla="*/ 57 w 65"/>
                  <a:gd name="T49" fmla="*/ 17 h 624"/>
                  <a:gd name="T50" fmla="*/ 63 w 65"/>
                  <a:gd name="T51" fmla="*/ 4 h 624"/>
                  <a:gd name="T52" fmla="*/ 65 w 6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" h="624">
                    <a:moveTo>
                      <a:pt x="65" y="0"/>
                    </a:moveTo>
                    <a:lnTo>
                      <a:pt x="63" y="6"/>
                    </a:lnTo>
                    <a:lnTo>
                      <a:pt x="61" y="23"/>
                    </a:lnTo>
                    <a:lnTo>
                      <a:pt x="57" y="50"/>
                    </a:lnTo>
                    <a:lnTo>
                      <a:pt x="54" y="88"/>
                    </a:lnTo>
                    <a:lnTo>
                      <a:pt x="50" y="132"/>
                    </a:lnTo>
                    <a:lnTo>
                      <a:pt x="46" y="182"/>
                    </a:lnTo>
                    <a:lnTo>
                      <a:pt x="44" y="240"/>
                    </a:lnTo>
                    <a:lnTo>
                      <a:pt x="42" y="299"/>
                    </a:lnTo>
                    <a:lnTo>
                      <a:pt x="40" y="364"/>
                    </a:lnTo>
                    <a:lnTo>
                      <a:pt x="42" y="430"/>
                    </a:lnTo>
                    <a:lnTo>
                      <a:pt x="44" y="495"/>
                    </a:lnTo>
                    <a:lnTo>
                      <a:pt x="50" y="560"/>
                    </a:lnTo>
                    <a:lnTo>
                      <a:pt x="59" y="624"/>
                    </a:lnTo>
                    <a:lnTo>
                      <a:pt x="23" y="618"/>
                    </a:lnTo>
                    <a:lnTo>
                      <a:pt x="9" y="524"/>
                    </a:lnTo>
                    <a:lnTo>
                      <a:pt x="2" y="437"/>
                    </a:lnTo>
                    <a:lnTo>
                      <a:pt x="0" y="357"/>
                    </a:lnTo>
                    <a:lnTo>
                      <a:pt x="4" y="286"/>
                    </a:lnTo>
                    <a:lnTo>
                      <a:pt x="9" y="220"/>
                    </a:lnTo>
                    <a:lnTo>
                      <a:pt x="17" y="163"/>
                    </a:lnTo>
                    <a:lnTo>
                      <a:pt x="29" y="113"/>
                    </a:lnTo>
                    <a:lnTo>
                      <a:pt x="38" y="73"/>
                    </a:lnTo>
                    <a:lnTo>
                      <a:pt x="48" y="42"/>
                    </a:lnTo>
                    <a:lnTo>
                      <a:pt x="57" y="17"/>
                    </a:lnTo>
                    <a:lnTo>
                      <a:pt x="63" y="4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0" name="Freeform 15"/>
              <p:cNvSpPr>
                <a:spLocks/>
              </p:cNvSpPr>
              <p:nvPr/>
            </p:nvSpPr>
            <p:spPr bwMode="auto">
              <a:xfrm>
                <a:off x="2046288" y="2368550"/>
                <a:ext cx="92075" cy="776287"/>
              </a:xfrm>
              <a:custGeom>
                <a:avLst/>
                <a:gdLst>
                  <a:gd name="T0" fmla="*/ 58 w 58"/>
                  <a:gd name="T1" fmla="*/ 0 h 489"/>
                  <a:gd name="T2" fmla="*/ 58 w 58"/>
                  <a:gd name="T3" fmla="*/ 6 h 489"/>
                  <a:gd name="T4" fmla="*/ 56 w 58"/>
                  <a:gd name="T5" fmla="*/ 21 h 489"/>
                  <a:gd name="T6" fmla="*/ 52 w 58"/>
                  <a:gd name="T7" fmla="*/ 46 h 489"/>
                  <a:gd name="T8" fmla="*/ 48 w 58"/>
                  <a:gd name="T9" fmla="*/ 79 h 489"/>
                  <a:gd name="T10" fmla="*/ 43 w 58"/>
                  <a:gd name="T11" fmla="*/ 119 h 489"/>
                  <a:gd name="T12" fmla="*/ 39 w 58"/>
                  <a:gd name="T13" fmla="*/ 165 h 489"/>
                  <a:gd name="T14" fmla="*/ 35 w 58"/>
                  <a:gd name="T15" fmla="*/ 215 h 489"/>
                  <a:gd name="T16" fmla="*/ 33 w 58"/>
                  <a:gd name="T17" fmla="*/ 267 h 489"/>
                  <a:gd name="T18" fmla="*/ 31 w 58"/>
                  <a:gd name="T19" fmla="*/ 322 h 489"/>
                  <a:gd name="T20" fmla="*/ 33 w 58"/>
                  <a:gd name="T21" fmla="*/ 378 h 489"/>
                  <a:gd name="T22" fmla="*/ 35 w 58"/>
                  <a:gd name="T23" fmla="*/ 436 h 489"/>
                  <a:gd name="T24" fmla="*/ 41 w 58"/>
                  <a:gd name="T25" fmla="*/ 489 h 489"/>
                  <a:gd name="T26" fmla="*/ 12 w 58"/>
                  <a:gd name="T27" fmla="*/ 482 h 489"/>
                  <a:gd name="T28" fmla="*/ 4 w 58"/>
                  <a:gd name="T29" fmla="*/ 403 h 489"/>
                  <a:gd name="T30" fmla="*/ 0 w 58"/>
                  <a:gd name="T31" fmla="*/ 328 h 489"/>
                  <a:gd name="T32" fmla="*/ 2 w 58"/>
                  <a:gd name="T33" fmla="*/ 261 h 489"/>
                  <a:gd name="T34" fmla="*/ 8 w 58"/>
                  <a:gd name="T35" fmla="*/ 202 h 489"/>
                  <a:gd name="T36" fmla="*/ 16 w 58"/>
                  <a:gd name="T37" fmla="*/ 150 h 489"/>
                  <a:gd name="T38" fmla="*/ 23 w 58"/>
                  <a:gd name="T39" fmla="*/ 104 h 489"/>
                  <a:gd name="T40" fmla="*/ 33 w 58"/>
                  <a:gd name="T41" fmla="*/ 67 h 489"/>
                  <a:gd name="T42" fmla="*/ 43 w 58"/>
                  <a:gd name="T43" fmla="*/ 38 h 489"/>
                  <a:gd name="T44" fmla="*/ 50 w 58"/>
                  <a:gd name="T45" fmla="*/ 17 h 489"/>
                  <a:gd name="T46" fmla="*/ 56 w 58"/>
                  <a:gd name="T47" fmla="*/ 4 h 489"/>
                  <a:gd name="T48" fmla="*/ 58 w 58"/>
                  <a:gd name="T49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489">
                    <a:moveTo>
                      <a:pt x="58" y="0"/>
                    </a:moveTo>
                    <a:lnTo>
                      <a:pt x="58" y="6"/>
                    </a:lnTo>
                    <a:lnTo>
                      <a:pt x="56" y="21"/>
                    </a:lnTo>
                    <a:lnTo>
                      <a:pt x="52" y="46"/>
                    </a:lnTo>
                    <a:lnTo>
                      <a:pt x="48" y="79"/>
                    </a:lnTo>
                    <a:lnTo>
                      <a:pt x="43" y="119"/>
                    </a:lnTo>
                    <a:lnTo>
                      <a:pt x="39" y="165"/>
                    </a:lnTo>
                    <a:lnTo>
                      <a:pt x="35" y="215"/>
                    </a:lnTo>
                    <a:lnTo>
                      <a:pt x="33" y="267"/>
                    </a:lnTo>
                    <a:lnTo>
                      <a:pt x="31" y="322"/>
                    </a:lnTo>
                    <a:lnTo>
                      <a:pt x="33" y="378"/>
                    </a:lnTo>
                    <a:lnTo>
                      <a:pt x="35" y="436"/>
                    </a:lnTo>
                    <a:lnTo>
                      <a:pt x="41" y="489"/>
                    </a:lnTo>
                    <a:lnTo>
                      <a:pt x="12" y="482"/>
                    </a:lnTo>
                    <a:lnTo>
                      <a:pt x="4" y="403"/>
                    </a:lnTo>
                    <a:lnTo>
                      <a:pt x="0" y="328"/>
                    </a:lnTo>
                    <a:lnTo>
                      <a:pt x="2" y="261"/>
                    </a:lnTo>
                    <a:lnTo>
                      <a:pt x="8" y="202"/>
                    </a:lnTo>
                    <a:lnTo>
                      <a:pt x="16" y="150"/>
                    </a:lnTo>
                    <a:lnTo>
                      <a:pt x="23" y="104"/>
                    </a:lnTo>
                    <a:lnTo>
                      <a:pt x="33" y="67"/>
                    </a:lnTo>
                    <a:lnTo>
                      <a:pt x="43" y="38"/>
                    </a:lnTo>
                    <a:lnTo>
                      <a:pt x="50" y="17"/>
                    </a:lnTo>
                    <a:lnTo>
                      <a:pt x="56" y="4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1" name="Freeform 16"/>
              <p:cNvSpPr>
                <a:spLocks/>
              </p:cNvSpPr>
              <p:nvPr/>
            </p:nvSpPr>
            <p:spPr bwMode="auto">
              <a:xfrm>
                <a:off x="2208213" y="2366962"/>
                <a:ext cx="100013" cy="777875"/>
              </a:xfrm>
              <a:custGeom>
                <a:avLst/>
                <a:gdLst>
                  <a:gd name="T0" fmla="*/ 63 w 63"/>
                  <a:gd name="T1" fmla="*/ 0 h 490"/>
                  <a:gd name="T2" fmla="*/ 62 w 63"/>
                  <a:gd name="T3" fmla="*/ 6 h 490"/>
                  <a:gd name="T4" fmla="*/ 60 w 63"/>
                  <a:gd name="T5" fmla="*/ 21 h 490"/>
                  <a:gd name="T6" fmla="*/ 56 w 63"/>
                  <a:gd name="T7" fmla="*/ 46 h 490"/>
                  <a:gd name="T8" fmla="*/ 50 w 63"/>
                  <a:gd name="T9" fmla="*/ 81 h 490"/>
                  <a:gd name="T10" fmla="*/ 46 w 63"/>
                  <a:gd name="T11" fmla="*/ 119 h 490"/>
                  <a:gd name="T12" fmla="*/ 40 w 63"/>
                  <a:gd name="T13" fmla="*/ 165 h 490"/>
                  <a:gd name="T14" fmla="*/ 37 w 63"/>
                  <a:gd name="T15" fmla="*/ 215 h 490"/>
                  <a:gd name="T16" fmla="*/ 35 w 63"/>
                  <a:gd name="T17" fmla="*/ 269 h 490"/>
                  <a:gd name="T18" fmla="*/ 33 w 63"/>
                  <a:gd name="T19" fmla="*/ 323 h 490"/>
                  <a:gd name="T20" fmla="*/ 31 w 63"/>
                  <a:gd name="T21" fmla="*/ 380 h 490"/>
                  <a:gd name="T22" fmla="*/ 33 w 63"/>
                  <a:gd name="T23" fmla="*/ 436 h 490"/>
                  <a:gd name="T24" fmla="*/ 38 w 63"/>
                  <a:gd name="T25" fmla="*/ 490 h 490"/>
                  <a:gd name="T26" fmla="*/ 10 w 63"/>
                  <a:gd name="T27" fmla="*/ 482 h 490"/>
                  <a:gd name="T28" fmla="*/ 2 w 63"/>
                  <a:gd name="T29" fmla="*/ 402 h 490"/>
                  <a:gd name="T30" fmla="*/ 0 w 63"/>
                  <a:gd name="T31" fmla="*/ 329 h 490"/>
                  <a:gd name="T32" fmla="*/ 2 w 63"/>
                  <a:gd name="T33" fmla="*/ 261 h 490"/>
                  <a:gd name="T34" fmla="*/ 10 w 63"/>
                  <a:gd name="T35" fmla="*/ 202 h 490"/>
                  <a:gd name="T36" fmla="*/ 17 w 63"/>
                  <a:gd name="T37" fmla="*/ 150 h 490"/>
                  <a:gd name="T38" fmla="*/ 27 w 63"/>
                  <a:gd name="T39" fmla="*/ 106 h 490"/>
                  <a:gd name="T40" fmla="*/ 37 w 63"/>
                  <a:gd name="T41" fmla="*/ 68 h 490"/>
                  <a:gd name="T42" fmla="*/ 46 w 63"/>
                  <a:gd name="T43" fmla="*/ 39 h 490"/>
                  <a:gd name="T44" fmla="*/ 56 w 63"/>
                  <a:gd name="T45" fmla="*/ 18 h 490"/>
                  <a:gd name="T46" fmla="*/ 62 w 63"/>
                  <a:gd name="T47" fmla="*/ 4 h 490"/>
                  <a:gd name="T48" fmla="*/ 63 w 63"/>
                  <a:gd name="T49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90">
                    <a:moveTo>
                      <a:pt x="63" y="0"/>
                    </a:moveTo>
                    <a:lnTo>
                      <a:pt x="62" y="6"/>
                    </a:lnTo>
                    <a:lnTo>
                      <a:pt x="60" y="21"/>
                    </a:lnTo>
                    <a:lnTo>
                      <a:pt x="56" y="46"/>
                    </a:lnTo>
                    <a:lnTo>
                      <a:pt x="50" y="81"/>
                    </a:lnTo>
                    <a:lnTo>
                      <a:pt x="46" y="119"/>
                    </a:lnTo>
                    <a:lnTo>
                      <a:pt x="40" y="165"/>
                    </a:lnTo>
                    <a:lnTo>
                      <a:pt x="37" y="215"/>
                    </a:lnTo>
                    <a:lnTo>
                      <a:pt x="35" y="269"/>
                    </a:lnTo>
                    <a:lnTo>
                      <a:pt x="33" y="323"/>
                    </a:lnTo>
                    <a:lnTo>
                      <a:pt x="31" y="380"/>
                    </a:lnTo>
                    <a:lnTo>
                      <a:pt x="33" y="436"/>
                    </a:lnTo>
                    <a:lnTo>
                      <a:pt x="38" y="490"/>
                    </a:lnTo>
                    <a:lnTo>
                      <a:pt x="10" y="482"/>
                    </a:lnTo>
                    <a:lnTo>
                      <a:pt x="2" y="402"/>
                    </a:lnTo>
                    <a:lnTo>
                      <a:pt x="0" y="329"/>
                    </a:lnTo>
                    <a:lnTo>
                      <a:pt x="2" y="261"/>
                    </a:lnTo>
                    <a:lnTo>
                      <a:pt x="10" y="202"/>
                    </a:lnTo>
                    <a:lnTo>
                      <a:pt x="17" y="150"/>
                    </a:lnTo>
                    <a:lnTo>
                      <a:pt x="27" y="106"/>
                    </a:lnTo>
                    <a:lnTo>
                      <a:pt x="37" y="68"/>
                    </a:lnTo>
                    <a:lnTo>
                      <a:pt x="46" y="39"/>
                    </a:lnTo>
                    <a:lnTo>
                      <a:pt x="56" y="18"/>
                    </a:lnTo>
                    <a:lnTo>
                      <a:pt x="62" y="4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2" name="Freeform 17"/>
              <p:cNvSpPr>
                <a:spLocks/>
              </p:cNvSpPr>
              <p:nvPr/>
            </p:nvSpPr>
            <p:spPr bwMode="auto">
              <a:xfrm>
                <a:off x="2254250" y="2209800"/>
                <a:ext cx="142875" cy="935037"/>
              </a:xfrm>
              <a:custGeom>
                <a:avLst/>
                <a:gdLst>
                  <a:gd name="T0" fmla="*/ 90 w 90"/>
                  <a:gd name="T1" fmla="*/ 0 h 589"/>
                  <a:gd name="T2" fmla="*/ 88 w 90"/>
                  <a:gd name="T3" fmla="*/ 6 h 589"/>
                  <a:gd name="T4" fmla="*/ 84 w 90"/>
                  <a:gd name="T5" fmla="*/ 23 h 589"/>
                  <a:gd name="T6" fmla="*/ 81 w 90"/>
                  <a:gd name="T7" fmla="*/ 48 h 589"/>
                  <a:gd name="T8" fmla="*/ 75 w 90"/>
                  <a:gd name="T9" fmla="*/ 83 h 589"/>
                  <a:gd name="T10" fmla="*/ 67 w 90"/>
                  <a:gd name="T11" fmla="*/ 125 h 589"/>
                  <a:gd name="T12" fmla="*/ 61 w 90"/>
                  <a:gd name="T13" fmla="*/ 173 h 589"/>
                  <a:gd name="T14" fmla="*/ 54 w 90"/>
                  <a:gd name="T15" fmla="*/ 225 h 589"/>
                  <a:gd name="T16" fmla="*/ 50 w 90"/>
                  <a:gd name="T17" fmla="*/ 282 h 589"/>
                  <a:gd name="T18" fmla="*/ 44 w 90"/>
                  <a:gd name="T19" fmla="*/ 342 h 589"/>
                  <a:gd name="T20" fmla="*/ 42 w 90"/>
                  <a:gd name="T21" fmla="*/ 403 h 589"/>
                  <a:gd name="T22" fmla="*/ 42 w 90"/>
                  <a:gd name="T23" fmla="*/ 466 h 589"/>
                  <a:gd name="T24" fmla="*/ 44 w 90"/>
                  <a:gd name="T25" fmla="*/ 528 h 589"/>
                  <a:gd name="T26" fmla="*/ 50 w 90"/>
                  <a:gd name="T27" fmla="*/ 589 h 589"/>
                  <a:gd name="T28" fmla="*/ 11 w 90"/>
                  <a:gd name="T29" fmla="*/ 578 h 589"/>
                  <a:gd name="T30" fmla="*/ 2 w 90"/>
                  <a:gd name="T31" fmla="*/ 489 h 589"/>
                  <a:gd name="T32" fmla="*/ 0 w 90"/>
                  <a:gd name="T33" fmla="*/ 407 h 589"/>
                  <a:gd name="T34" fmla="*/ 2 w 90"/>
                  <a:gd name="T35" fmla="*/ 332 h 589"/>
                  <a:gd name="T36" fmla="*/ 9 w 90"/>
                  <a:gd name="T37" fmla="*/ 263 h 589"/>
                  <a:gd name="T38" fmla="*/ 19 w 90"/>
                  <a:gd name="T39" fmla="*/ 203 h 589"/>
                  <a:gd name="T40" fmla="*/ 33 w 90"/>
                  <a:gd name="T41" fmla="*/ 150 h 589"/>
                  <a:gd name="T42" fmla="*/ 46 w 90"/>
                  <a:gd name="T43" fmla="*/ 106 h 589"/>
                  <a:gd name="T44" fmla="*/ 57 w 90"/>
                  <a:gd name="T45" fmla="*/ 67 h 589"/>
                  <a:gd name="T46" fmla="*/ 71 w 90"/>
                  <a:gd name="T47" fmla="*/ 38 h 589"/>
                  <a:gd name="T48" fmla="*/ 81 w 90"/>
                  <a:gd name="T49" fmla="*/ 17 h 589"/>
                  <a:gd name="T50" fmla="*/ 86 w 90"/>
                  <a:gd name="T51" fmla="*/ 4 h 589"/>
                  <a:gd name="T52" fmla="*/ 90 w 90"/>
                  <a:gd name="T53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" h="589">
                    <a:moveTo>
                      <a:pt x="90" y="0"/>
                    </a:moveTo>
                    <a:lnTo>
                      <a:pt x="88" y="6"/>
                    </a:lnTo>
                    <a:lnTo>
                      <a:pt x="84" y="23"/>
                    </a:lnTo>
                    <a:lnTo>
                      <a:pt x="81" y="48"/>
                    </a:lnTo>
                    <a:lnTo>
                      <a:pt x="75" y="83"/>
                    </a:lnTo>
                    <a:lnTo>
                      <a:pt x="67" y="125"/>
                    </a:lnTo>
                    <a:lnTo>
                      <a:pt x="61" y="173"/>
                    </a:lnTo>
                    <a:lnTo>
                      <a:pt x="54" y="225"/>
                    </a:lnTo>
                    <a:lnTo>
                      <a:pt x="50" y="282"/>
                    </a:lnTo>
                    <a:lnTo>
                      <a:pt x="44" y="342"/>
                    </a:lnTo>
                    <a:lnTo>
                      <a:pt x="42" y="403"/>
                    </a:lnTo>
                    <a:lnTo>
                      <a:pt x="42" y="466"/>
                    </a:lnTo>
                    <a:lnTo>
                      <a:pt x="44" y="528"/>
                    </a:lnTo>
                    <a:lnTo>
                      <a:pt x="50" y="589"/>
                    </a:lnTo>
                    <a:lnTo>
                      <a:pt x="11" y="578"/>
                    </a:lnTo>
                    <a:lnTo>
                      <a:pt x="2" y="489"/>
                    </a:lnTo>
                    <a:lnTo>
                      <a:pt x="0" y="407"/>
                    </a:lnTo>
                    <a:lnTo>
                      <a:pt x="2" y="332"/>
                    </a:lnTo>
                    <a:lnTo>
                      <a:pt x="9" y="263"/>
                    </a:lnTo>
                    <a:lnTo>
                      <a:pt x="19" y="203"/>
                    </a:lnTo>
                    <a:lnTo>
                      <a:pt x="33" y="150"/>
                    </a:lnTo>
                    <a:lnTo>
                      <a:pt x="46" y="106"/>
                    </a:lnTo>
                    <a:lnTo>
                      <a:pt x="57" y="67"/>
                    </a:lnTo>
                    <a:lnTo>
                      <a:pt x="71" y="38"/>
                    </a:lnTo>
                    <a:lnTo>
                      <a:pt x="81" y="17"/>
                    </a:lnTo>
                    <a:lnTo>
                      <a:pt x="86" y="4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3" name="Freeform 18"/>
              <p:cNvSpPr>
                <a:spLocks/>
              </p:cNvSpPr>
              <p:nvPr/>
            </p:nvSpPr>
            <p:spPr bwMode="auto">
              <a:xfrm>
                <a:off x="2333625" y="2084387"/>
                <a:ext cx="158750" cy="1060450"/>
              </a:xfrm>
              <a:custGeom>
                <a:avLst/>
                <a:gdLst>
                  <a:gd name="T0" fmla="*/ 36 w 100"/>
                  <a:gd name="T1" fmla="*/ 0 h 668"/>
                  <a:gd name="T2" fmla="*/ 36 w 100"/>
                  <a:gd name="T3" fmla="*/ 6 h 668"/>
                  <a:gd name="T4" fmla="*/ 34 w 100"/>
                  <a:gd name="T5" fmla="*/ 25 h 668"/>
                  <a:gd name="T6" fmla="*/ 34 w 100"/>
                  <a:gd name="T7" fmla="*/ 56 h 668"/>
                  <a:gd name="T8" fmla="*/ 34 w 100"/>
                  <a:gd name="T9" fmla="*/ 96 h 668"/>
                  <a:gd name="T10" fmla="*/ 36 w 100"/>
                  <a:gd name="T11" fmla="*/ 144 h 668"/>
                  <a:gd name="T12" fmla="*/ 38 w 100"/>
                  <a:gd name="T13" fmla="*/ 200 h 668"/>
                  <a:gd name="T14" fmla="*/ 40 w 100"/>
                  <a:gd name="T15" fmla="*/ 259 h 668"/>
                  <a:gd name="T16" fmla="*/ 46 w 100"/>
                  <a:gd name="T17" fmla="*/ 324 h 668"/>
                  <a:gd name="T18" fmla="*/ 52 w 100"/>
                  <a:gd name="T19" fmla="*/ 392 h 668"/>
                  <a:gd name="T20" fmla="*/ 59 w 100"/>
                  <a:gd name="T21" fmla="*/ 459 h 668"/>
                  <a:gd name="T22" fmla="*/ 71 w 100"/>
                  <a:gd name="T23" fmla="*/ 528 h 668"/>
                  <a:gd name="T24" fmla="*/ 82 w 100"/>
                  <a:gd name="T25" fmla="*/ 593 h 668"/>
                  <a:gd name="T26" fmla="*/ 100 w 100"/>
                  <a:gd name="T27" fmla="*/ 657 h 668"/>
                  <a:gd name="T28" fmla="*/ 57 w 100"/>
                  <a:gd name="T29" fmla="*/ 668 h 668"/>
                  <a:gd name="T30" fmla="*/ 36 w 100"/>
                  <a:gd name="T31" fmla="*/ 584 h 668"/>
                  <a:gd name="T32" fmla="*/ 19 w 100"/>
                  <a:gd name="T33" fmla="*/ 501 h 668"/>
                  <a:gd name="T34" fmla="*/ 7 w 100"/>
                  <a:gd name="T35" fmla="*/ 424 h 668"/>
                  <a:gd name="T36" fmla="*/ 2 w 100"/>
                  <a:gd name="T37" fmla="*/ 351 h 668"/>
                  <a:gd name="T38" fmla="*/ 0 w 100"/>
                  <a:gd name="T39" fmla="*/ 284 h 668"/>
                  <a:gd name="T40" fmla="*/ 2 w 100"/>
                  <a:gd name="T41" fmla="*/ 223 h 668"/>
                  <a:gd name="T42" fmla="*/ 6 w 100"/>
                  <a:gd name="T43" fmla="*/ 167 h 668"/>
                  <a:gd name="T44" fmla="*/ 11 w 100"/>
                  <a:gd name="T45" fmla="*/ 117 h 668"/>
                  <a:gd name="T46" fmla="*/ 17 w 100"/>
                  <a:gd name="T47" fmla="*/ 77 h 668"/>
                  <a:gd name="T48" fmla="*/ 25 w 100"/>
                  <a:gd name="T49" fmla="*/ 44 h 668"/>
                  <a:gd name="T50" fmla="*/ 31 w 100"/>
                  <a:gd name="T51" fmla="*/ 19 h 668"/>
                  <a:gd name="T52" fmla="*/ 34 w 100"/>
                  <a:gd name="T53" fmla="*/ 4 h 668"/>
                  <a:gd name="T54" fmla="*/ 36 w 100"/>
                  <a:gd name="T55" fmla="*/ 0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0" h="668">
                    <a:moveTo>
                      <a:pt x="36" y="0"/>
                    </a:moveTo>
                    <a:lnTo>
                      <a:pt x="36" y="6"/>
                    </a:lnTo>
                    <a:lnTo>
                      <a:pt x="34" y="25"/>
                    </a:lnTo>
                    <a:lnTo>
                      <a:pt x="34" y="56"/>
                    </a:lnTo>
                    <a:lnTo>
                      <a:pt x="34" y="96"/>
                    </a:lnTo>
                    <a:lnTo>
                      <a:pt x="36" y="144"/>
                    </a:lnTo>
                    <a:lnTo>
                      <a:pt x="38" y="200"/>
                    </a:lnTo>
                    <a:lnTo>
                      <a:pt x="40" y="259"/>
                    </a:lnTo>
                    <a:lnTo>
                      <a:pt x="46" y="324"/>
                    </a:lnTo>
                    <a:lnTo>
                      <a:pt x="52" y="392"/>
                    </a:lnTo>
                    <a:lnTo>
                      <a:pt x="59" y="459"/>
                    </a:lnTo>
                    <a:lnTo>
                      <a:pt x="71" y="528"/>
                    </a:lnTo>
                    <a:lnTo>
                      <a:pt x="82" y="593"/>
                    </a:lnTo>
                    <a:lnTo>
                      <a:pt x="100" y="657"/>
                    </a:lnTo>
                    <a:lnTo>
                      <a:pt x="57" y="668"/>
                    </a:lnTo>
                    <a:lnTo>
                      <a:pt x="36" y="584"/>
                    </a:lnTo>
                    <a:lnTo>
                      <a:pt x="19" y="501"/>
                    </a:lnTo>
                    <a:lnTo>
                      <a:pt x="7" y="424"/>
                    </a:lnTo>
                    <a:lnTo>
                      <a:pt x="2" y="351"/>
                    </a:lnTo>
                    <a:lnTo>
                      <a:pt x="0" y="284"/>
                    </a:lnTo>
                    <a:lnTo>
                      <a:pt x="2" y="223"/>
                    </a:lnTo>
                    <a:lnTo>
                      <a:pt x="6" y="167"/>
                    </a:lnTo>
                    <a:lnTo>
                      <a:pt x="11" y="117"/>
                    </a:lnTo>
                    <a:lnTo>
                      <a:pt x="17" y="77"/>
                    </a:lnTo>
                    <a:lnTo>
                      <a:pt x="25" y="44"/>
                    </a:lnTo>
                    <a:lnTo>
                      <a:pt x="31" y="19"/>
                    </a:lnTo>
                    <a:lnTo>
                      <a:pt x="34" y="4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4" name="Freeform 19"/>
              <p:cNvSpPr>
                <a:spLocks/>
              </p:cNvSpPr>
              <p:nvPr/>
            </p:nvSpPr>
            <p:spPr bwMode="auto">
              <a:xfrm>
                <a:off x="2701925" y="2309812"/>
                <a:ext cx="109538" cy="835025"/>
              </a:xfrm>
              <a:custGeom>
                <a:avLst/>
                <a:gdLst>
                  <a:gd name="T0" fmla="*/ 33 w 69"/>
                  <a:gd name="T1" fmla="*/ 0 h 526"/>
                  <a:gd name="T2" fmla="*/ 33 w 69"/>
                  <a:gd name="T3" fmla="*/ 6 h 526"/>
                  <a:gd name="T4" fmla="*/ 31 w 69"/>
                  <a:gd name="T5" fmla="*/ 24 h 526"/>
                  <a:gd name="T6" fmla="*/ 31 w 69"/>
                  <a:gd name="T7" fmla="*/ 52 h 526"/>
                  <a:gd name="T8" fmla="*/ 31 w 69"/>
                  <a:gd name="T9" fmla="*/ 89 h 526"/>
                  <a:gd name="T10" fmla="*/ 31 w 69"/>
                  <a:gd name="T11" fmla="*/ 131 h 526"/>
                  <a:gd name="T12" fmla="*/ 31 w 69"/>
                  <a:gd name="T13" fmla="*/ 181 h 526"/>
                  <a:gd name="T14" fmla="*/ 33 w 69"/>
                  <a:gd name="T15" fmla="*/ 235 h 526"/>
                  <a:gd name="T16" fmla="*/ 37 w 69"/>
                  <a:gd name="T17" fmla="*/ 290 h 526"/>
                  <a:gd name="T18" fmla="*/ 42 w 69"/>
                  <a:gd name="T19" fmla="*/ 350 h 526"/>
                  <a:gd name="T20" fmla="*/ 48 w 69"/>
                  <a:gd name="T21" fmla="*/ 407 h 526"/>
                  <a:gd name="T22" fmla="*/ 58 w 69"/>
                  <a:gd name="T23" fmla="*/ 463 h 526"/>
                  <a:gd name="T24" fmla="*/ 69 w 69"/>
                  <a:gd name="T25" fmla="*/ 517 h 526"/>
                  <a:gd name="T26" fmla="*/ 39 w 69"/>
                  <a:gd name="T27" fmla="*/ 526 h 526"/>
                  <a:gd name="T28" fmla="*/ 19 w 69"/>
                  <a:gd name="T29" fmla="*/ 446 h 526"/>
                  <a:gd name="T30" fmla="*/ 8 w 69"/>
                  <a:gd name="T31" fmla="*/ 371 h 526"/>
                  <a:gd name="T32" fmla="*/ 2 w 69"/>
                  <a:gd name="T33" fmla="*/ 302 h 526"/>
                  <a:gd name="T34" fmla="*/ 0 w 69"/>
                  <a:gd name="T35" fmla="*/ 237 h 526"/>
                  <a:gd name="T36" fmla="*/ 2 w 69"/>
                  <a:gd name="T37" fmla="*/ 179 h 526"/>
                  <a:gd name="T38" fmla="*/ 8 w 69"/>
                  <a:gd name="T39" fmla="*/ 127 h 526"/>
                  <a:gd name="T40" fmla="*/ 14 w 69"/>
                  <a:gd name="T41" fmla="*/ 83 h 526"/>
                  <a:gd name="T42" fmla="*/ 19 w 69"/>
                  <a:gd name="T43" fmla="*/ 48 h 526"/>
                  <a:gd name="T44" fmla="*/ 27 w 69"/>
                  <a:gd name="T45" fmla="*/ 22 h 526"/>
                  <a:gd name="T46" fmla="*/ 31 w 69"/>
                  <a:gd name="T47" fmla="*/ 6 h 526"/>
                  <a:gd name="T48" fmla="*/ 33 w 69"/>
                  <a:gd name="T49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526">
                    <a:moveTo>
                      <a:pt x="33" y="0"/>
                    </a:moveTo>
                    <a:lnTo>
                      <a:pt x="33" y="6"/>
                    </a:lnTo>
                    <a:lnTo>
                      <a:pt x="31" y="24"/>
                    </a:lnTo>
                    <a:lnTo>
                      <a:pt x="31" y="52"/>
                    </a:lnTo>
                    <a:lnTo>
                      <a:pt x="31" y="89"/>
                    </a:lnTo>
                    <a:lnTo>
                      <a:pt x="31" y="131"/>
                    </a:lnTo>
                    <a:lnTo>
                      <a:pt x="31" y="181"/>
                    </a:lnTo>
                    <a:lnTo>
                      <a:pt x="33" y="235"/>
                    </a:lnTo>
                    <a:lnTo>
                      <a:pt x="37" y="290"/>
                    </a:lnTo>
                    <a:lnTo>
                      <a:pt x="42" y="350"/>
                    </a:lnTo>
                    <a:lnTo>
                      <a:pt x="48" y="407"/>
                    </a:lnTo>
                    <a:lnTo>
                      <a:pt x="58" y="463"/>
                    </a:lnTo>
                    <a:lnTo>
                      <a:pt x="69" y="517"/>
                    </a:lnTo>
                    <a:lnTo>
                      <a:pt x="39" y="526"/>
                    </a:lnTo>
                    <a:lnTo>
                      <a:pt x="19" y="446"/>
                    </a:lnTo>
                    <a:lnTo>
                      <a:pt x="8" y="371"/>
                    </a:lnTo>
                    <a:lnTo>
                      <a:pt x="2" y="302"/>
                    </a:lnTo>
                    <a:lnTo>
                      <a:pt x="0" y="237"/>
                    </a:lnTo>
                    <a:lnTo>
                      <a:pt x="2" y="179"/>
                    </a:lnTo>
                    <a:lnTo>
                      <a:pt x="8" y="127"/>
                    </a:lnTo>
                    <a:lnTo>
                      <a:pt x="14" y="83"/>
                    </a:lnTo>
                    <a:lnTo>
                      <a:pt x="19" y="48"/>
                    </a:lnTo>
                    <a:lnTo>
                      <a:pt x="27" y="22"/>
                    </a:lnTo>
                    <a:lnTo>
                      <a:pt x="31" y="6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5" name="Freeform 20"/>
              <p:cNvSpPr>
                <a:spLocks/>
              </p:cNvSpPr>
              <p:nvPr/>
            </p:nvSpPr>
            <p:spPr bwMode="auto">
              <a:xfrm>
                <a:off x="2767013" y="2078037"/>
                <a:ext cx="127000" cy="1066800"/>
              </a:xfrm>
              <a:custGeom>
                <a:avLst/>
                <a:gdLst>
                  <a:gd name="T0" fmla="*/ 13 w 80"/>
                  <a:gd name="T1" fmla="*/ 0 h 672"/>
                  <a:gd name="T2" fmla="*/ 13 w 80"/>
                  <a:gd name="T3" fmla="*/ 6 h 672"/>
                  <a:gd name="T4" fmla="*/ 13 w 80"/>
                  <a:gd name="T5" fmla="*/ 27 h 672"/>
                  <a:gd name="T6" fmla="*/ 15 w 80"/>
                  <a:gd name="T7" fmla="*/ 56 h 672"/>
                  <a:gd name="T8" fmla="*/ 17 w 80"/>
                  <a:gd name="T9" fmla="*/ 96 h 672"/>
                  <a:gd name="T10" fmla="*/ 19 w 80"/>
                  <a:gd name="T11" fmla="*/ 146 h 672"/>
                  <a:gd name="T12" fmla="*/ 23 w 80"/>
                  <a:gd name="T13" fmla="*/ 202 h 672"/>
                  <a:gd name="T14" fmla="*/ 26 w 80"/>
                  <a:gd name="T15" fmla="*/ 261 h 672"/>
                  <a:gd name="T16" fmla="*/ 32 w 80"/>
                  <a:gd name="T17" fmla="*/ 327 h 672"/>
                  <a:gd name="T18" fmla="*/ 40 w 80"/>
                  <a:gd name="T19" fmla="*/ 396 h 672"/>
                  <a:gd name="T20" fmla="*/ 48 w 80"/>
                  <a:gd name="T21" fmla="*/ 465 h 672"/>
                  <a:gd name="T22" fmla="*/ 57 w 80"/>
                  <a:gd name="T23" fmla="*/ 534 h 672"/>
                  <a:gd name="T24" fmla="*/ 69 w 80"/>
                  <a:gd name="T25" fmla="*/ 601 h 672"/>
                  <a:gd name="T26" fmla="*/ 80 w 80"/>
                  <a:gd name="T27" fmla="*/ 666 h 672"/>
                  <a:gd name="T28" fmla="*/ 55 w 80"/>
                  <a:gd name="T29" fmla="*/ 672 h 672"/>
                  <a:gd name="T30" fmla="*/ 34 w 80"/>
                  <a:gd name="T31" fmla="*/ 578 h 672"/>
                  <a:gd name="T32" fmla="*/ 21 w 80"/>
                  <a:gd name="T33" fmla="*/ 488 h 672"/>
                  <a:gd name="T34" fmla="*/ 9 w 80"/>
                  <a:gd name="T35" fmla="*/ 403 h 672"/>
                  <a:gd name="T36" fmla="*/ 3 w 80"/>
                  <a:gd name="T37" fmla="*/ 325 h 672"/>
                  <a:gd name="T38" fmla="*/ 0 w 80"/>
                  <a:gd name="T39" fmla="*/ 254 h 672"/>
                  <a:gd name="T40" fmla="*/ 0 w 80"/>
                  <a:gd name="T41" fmla="*/ 190 h 672"/>
                  <a:gd name="T42" fmla="*/ 1 w 80"/>
                  <a:gd name="T43" fmla="*/ 135 h 672"/>
                  <a:gd name="T44" fmla="*/ 3 w 80"/>
                  <a:gd name="T45" fmla="*/ 89 h 672"/>
                  <a:gd name="T46" fmla="*/ 7 w 80"/>
                  <a:gd name="T47" fmla="*/ 50 h 672"/>
                  <a:gd name="T48" fmla="*/ 9 w 80"/>
                  <a:gd name="T49" fmla="*/ 23 h 672"/>
                  <a:gd name="T50" fmla="*/ 13 w 80"/>
                  <a:gd name="T51" fmla="*/ 6 h 672"/>
                  <a:gd name="T52" fmla="*/ 13 w 80"/>
                  <a:gd name="T53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" h="672">
                    <a:moveTo>
                      <a:pt x="13" y="0"/>
                    </a:moveTo>
                    <a:lnTo>
                      <a:pt x="13" y="6"/>
                    </a:lnTo>
                    <a:lnTo>
                      <a:pt x="13" y="27"/>
                    </a:lnTo>
                    <a:lnTo>
                      <a:pt x="15" y="56"/>
                    </a:lnTo>
                    <a:lnTo>
                      <a:pt x="17" y="96"/>
                    </a:lnTo>
                    <a:lnTo>
                      <a:pt x="19" y="146"/>
                    </a:lnTo>
                    <a:lnTo>
                      <a:pt x="23" y="202"/>
                    </a:lnTo>
                    <a:lnTo>
                      <a:pt x="26" y="261"/>
                    </a:lnTo>
                    <a:lnTo>
                      <a:pt x="32" y="327"/>
                    </a:lnTo>
                    <a:lnTo>
                      <a:pt x="40" y="396"/>
                    </a:lnTo>
                    <a:lnTo>
                      <a:pt x="48" y="465"/>
                    </a:lnTo>
                    <a:lnTo>
                      <a:pt x="57" y="534"/>
                    </a:lnTo>
                    <a:lnTo>
                      <a:pt x="69" y="601"/>
                    </a:lnTo>
                    <a:lnTo>
                      <a:pt x="80" y="666"/>
                    </a:lnTo>
                    <a:lnTo>
                      <a:pt x="55" y="672"/>
                    </a:lnTo>
                    <a:lnTo>
                      <a:pt x="34" y="578"/>
                    </a:lnTo>
                    <a:lnTo>
                      <a:pt x="21" y="488"/>
                    </a:lnTo>
                    <a:lnTo>
                      <a:pt x="9" y="403"/>
                    </a:lnTo>
                    <a:lnTo>
                      <a:pt x="3" y="325"/>
                    </a:lnTo>
                    <a:lnTo>
                      <a:pt x="0" y="254"/>
                    </a:lnTo>
                    <a:lnTo>
                      <a:pt x="0" y="190"/>
                    </a:lnTo>
                    <a:lnTo>
                      <a:pt x="1" y="135"/>
                    </a:lnTo>
                    <a:lnTo>
                      <a:pt x="3" y="89"/>
                    </a:lnTo>
                    <a:lnTo>
                      <a:pt x="7" y="50"/>
                    </a:lnTo>
                    <a:lnTo>
                      <a:pt x="9" y="23"/>
                    </a:lnTo>
                    <a:lnTo>
                      <a:pt x="13" y="6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6" name="Freeform 21"/>
              <p:cNvSpPr>
                <a:spLocks/>
              </p:cNvSpPr>
              <p:nvPr/>
            </p:nvSpPr>
            <p:spPr bwMode="auto">
              <a:xfrm>
                <a:off x="2854325" y="2111375"/>
                <a:ext cx="122238" cy="1033462"/>
              </a:xfrm>
              <a:custGeom>
                <a:avLst/>
                <a:gdLst>
                  <a:gd name="T0" fmla="*/ 19 w 77"/>
                  <a:gd name="T1" fmla="*/ 0 h 651"/>
                  <a:gd name="T2" fmla="*/ 19 w 77"/>
                  <a:gd name="T3" fmla="*/ 8 h 651"/>
                  <a:gd name="T4" fmla="*/ 19 w 77"/>
                  <a:gd name="T5" fmla="*/ 25 h 651"/>
                  <a:gd name="T6" fmla="*/ 19 w 77"/>
                  <a:gd name="T7" fmla="*/ 56 h 651"/>
                  <a:gd name="T8" fmla="*/ 21 w 77"/>
                  <a:gd name="T9" fmla="*/ 94 h 651"/>
                  <a:gd name="T10" fmla="*/ 23 w 77"/>
                  <a:gd name="T11" fmla="*/ 140 h 651"/>
                  <a:gd name="T12" fmla="*/ 25 w 77"/>
                  <a:gd name="T13" fmla="*/ 194 h 651"/>
                  <a:gd name="T14" fmla="*/ 27 w 77"/>
                  <a:gd name="T15" fmla="*/ 253 h 651"/>
                  <a:gd name="T16" fmla="*/ 33 w 77"/>
                  <a:gd name="T17" fmla="*/ 317 h 651"/>
                  <a:gd name="T18" fmla="*/ 39 w 77"/>
                  <a:gd name="T19" fmla="*/ 382 h 651"/>
                  <a:gd name="T20" fmla="*/ 44 w 77"/>
                  <a:gd name="T21" fmla="*/ 449 h 651"/>
                  <a:gd name="T22" fmla="*/ 54 w 77"/>
                  <a:gd name="T23" fmla="*/ 516 h 651"/>
                  <a:gd name="T24" fmla="*/ 64 w 77"/>
                  <a:gd name="T25" fmla="*/ 581 h 651"/>
                  <a:gd name="T26" fmla="*/ 77 w 77"/>
                  <a:gd name="T27" fmla="*/ 645 h 651"/>
                  <a:gd name="T28" fmla="*/ 48 w 77"/>
                  <a:gd name="T29" fmla="*/ 651 h 651"/>
                  <a:gd name="T30" fmla="*/ 29 w 77"/>
                  <a:gd name="T31" fmla="*/ 558 h 651"/>
                  <a:gd name="T32" fmla="*/ 16 w 77"/>
                  <a:gd name="T33" fmla="*/ 472 h 651"/>
                  <a:gd name="T34" fmla="*/ 6 w 77"/>
                  <a:gd name="T35" fmla="*/ 391 h 651"/>
                  <a:gd name="T36" fmla="*/ 2 w 77"/>
                  <a:gd name="T37" fmla="*/ 315 h 651"/>
                  <a:gd name="T38" fmla="*/ 0 w 77"/>
                  <a:gd name="T39" fmla="*/ 247 h 651"/>
                  <a:gd name="T40" fmla="*/ 0 w 77"/>
                  <a:gd name="T41" fmla="*/ 184 h 651"/>
                  <a:gd name="T42" fmla="*/ 4 w 77"/>
                  <a:gd name="T43" fmla="*/ 130 h 651"/>
                  <a:gd name="T44" fmla="*/ 8 w 77"/>
                  <a:gd name="T45" fmla="*/ 86 h 651"/>
                  <a:gd name="T46" fmla="*/ 12 w 77"/>
                  <a:gd name="T47" fmla="*/ 50 h 651"/>
                  <a:gd name="T48" fmla="*/ 16 w 77"/>
                  <a:gd name="T49" fmla="*/ 23 h 651"/>
                  <a:gd name="T50" fmla="*/ 18 w 77"/>
                  <a:gd name="T51" fmla="*/ 6 h 651"/>
                  <a:gd name="T52" fmla="*/ 19 w 77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" h="651">
                    <a:moveTo>
                      <a:pt x="19" y="0"/>
                    </a:moveTo>
                    <a:lnTo>
                      <a:pt x="19" y="8"/>
                    </a:lnTo>
                    <a:lnTo>
                      <a:pt x="19" y="25"/>
                    </a:lnTo>
                    <a:lnTo>
                      <a:pt x="19" y="56"/>
                    </a:lnTo>
                    <a:lnTo>
                      <a:pt x="21" y="94"/>
                    </a:lnTo>
                    <a:lnTo>
                      <a:pt x="23" y="140"/>
                    </a:lnTo>
                    <a:lnTo>
                      <a:pt x="25" y="194"/>
                    </a:lnTo>
                    <a:lnTo>
                      <a:pt x="27" y="253"/>
                    </a:lnTo>
                    <a:lnTo>
                      <a:pt x="33" y="317"/>
                    </a:lnTo>
                    <a:lnTo>
                      <a:pt x="39" y="382"/>
                    </a:lnTo>
                    <a:lnTo>
                      <a:pt x="44" y="449"/>
                    </a:lnTo>
                    <a:lnTo>
                      <a:pt x="54" y="516"/>
                    </a:lnTo>
                    <a:lnTo>
                      <a:pt x="64" y="581"/>
                    </a:lnTo>
                    <a:lnTo>
                      <a:pt x="77" y="645"/>
                    </a:lnTo>
                    <a:lnTo>
                      <a:pt x="48" y="651"/>
                    </a:lnTo>
                    <a:lnTo>
                      <a:pt x="29" y="558"/>
                    </a:lnTo>
                    <a:lnTo>
                      <a:pt x="16" y="472"/>
                    </a:lnTo>
                    <a:lnTo>
                      <a:pt x="6" y="391"/>
                    </a:lnTo>
                    <a:lnTo>
                      <a:pt x="2" y="315"/>
                    </a:lnTo>
                    <a:lnTo>
                      <a:pt x="0" y="247"/>
                    </a:lnTo>
                    <a:lnTo>
                      <a:pt x="0" y="184"/>
                    </a:lnTo>
                    <a:lnTo>
                      <a:pt x="4" y="130"/>
                    </a:lnTo>
                    <a:lnTo>
                      <a:pt x="8" y="86"/>
                    </a:lnTo>
                    <a:lnTo>
                      <a:pt x="12" y="50"/>
                    </a:lnTo>
                    <a:lnTo>
                      <a:pt x="16" y="23"/>
                    </a:lnTo>
                    <a:lnTo>
                      <a:pt x="18" y="6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7" name="Freeform 22"/>
              <p:cNvSpPr>
                <a:spLocks/>
              </p:cNvSpPr>
              <p:nvPr/>
            </p:nvSpPr>
            <p:spPr bwMode="auto">
              <a:xfrm>
                <a:off x="4840288" y="2154237"/>
                <a:ext cx="182563" cy="990600"/>
              </a:xfrm>
              <a:custGeom>
                <a:avLst/>
                <a:gdLst>
                  <a:gd name="T0" fmla="*/ 115 w 115"/>
                  <a:gd name="T1" fmla="*/ 0 h 624"/>
                  <a:gd name="T2" fmla="*/ 113 w 115"/>
                  <a:gd name="T3" fmla="*/ 6 h 624"/>
                  <a:gd name="T4" fmla="*/ 111 w 115"/>
                  <a:gd name="T5" fmla="*/ 21 h 624"/>
                  <a:gd name="T6" fmla="*/ 105 w 115"/>
                  <a:gd name="T7" fmla="*/ 46 h 624"/>
                  <a:gd name="T8" fmla="*/ 97 w 115"/>
                  <a:gd name="T9" fmla="*/ 79 h 624"/>
                  <a:gd name="T10" fmla="*/ 90 w 115"/>
                  <a:gd name="T11" fmla="*/ 117 h 624"/>
                  <a:gd name="T12" fmla="*/ 82 w 115"/>
                  <a:gd name="T13" fmla="*/ 163 h 624"/>
                  <a:gd name="T14" fmla="*/ 73 w 115"/>
                  <a:gd name="T15" fmla="*/ 213 h 624"/>
                  <a:gd name="T16" fmla="*/ 65 w 115"/>
                  <a:gd name="T17" fmla="*/ 269 h 624"/>
                  <a:gd name="T18" fmla="*/ 59 w 115"/>
                  <a:gd name="T19" fmla="*/ 326 h 624"/>
                  <a:gd name="T20" fmla="*/ 53 w 115"/>
                  <a:gd name="T21" fmla="*/ 386 h 624"/>
                  <a:gd name="T22" fmla="*/ 49 w 115"/>
                  <a:gd name="T23" fmla="*/ 445 h 624"/>
                  <a:gd name="T24" fmla="*/ 48 w 115"/>
                  <a:gd name="T25" fmla="*/ 507 h 624"/>
                  <a:gd name="T26" fmla="*/ 48 w 115"/>
                  <a:gd name="T27" fmla="*/ 566 h 624"/>
                  <a:gd name="T28" fmla="*/ 51 w 115"/>
                  <a:gd name="T29" fmla="*/ 622 h 624"/>
                  <a:gd name="T30" fmla="*/ 7 w 115"/>
                  <a:gd name="T31" fmla="*/ 624 h 624"/>
                  <a:gd name="T32" fmla="*/ 0 w 115"/>
                  <a:gd name="T33" fmla="*/ 539 h 624"/>
                  <a:gd name="T34" fmla="*/ 0 w 115"/>
                  <a:gd name="T35" fmla="*/ 461 h 624"/>
                  <a:gd name="T36" fmla="*/ 3 w 115"/>
                  <a:gd name="T37" fmla="*/ 386 h 624"/>
                  <a:gd name="T38" fmla="*/ 11 w 115"/>
                  <a:gd name="T39" fmla="*/ 319 h 624"/>
                  <a:gd name="T40" fmla="*/ 23 w 115"/>
                  <a:gd name="T41" fmla="*/ 255 h 624"/>
                  <a:gd name="T42" fmla="*/ 36 w 115"/>
                  <a:gd name="T43" fmla="*/ 198 h 624"/>
                  <a:gd name="T44" fmla="*/ 51 w 115"/>
                  <a:gd name="T45" fmla="*/ 148 h 624"/>
                  <a:gd name="T46" fmla="*/ 67 w 115"/>
                  <a:gd name="T47" fmla="*/ 104 h 624"/>
                  <a:gd name="T48" fmla="*/ 82 w 115"/>
                  <a:gd name="T49" fmla="*/ 67 h 624"/>
                  <a:gd name="T50" fmla="*/ 94 w 115"/>
                  <a:gd name="T51" fmla="*/ 38 h 624"/>
                  <a:gd name="T52" fmla="*/ 105 w 115"/>
                  <a:gd name="T53" fmla="*/ 17 h 624"/>
                  <a:gd name="T54" fmla="*/ 113 w 115"/>
                  <a:gd name="T55" fmla="*/ 6 h 624"/>
                  <a:gd name="T56" fmla="*/ 115 w 115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5" h="624">
                    <a:moveTo>
                      <a:pt x="115" y="0"/>
                    </a:moveTo>
                    <a:lnTo>
                      <a:pt x="113" y="6"/>
                    </a:lnTo>
                    <a:lnTo>
                      <a:pt x="111" y="21"/>
                    </a:lnTo>
                    <a:lnTo>
                      <a:pt x="105" y="46"/>
                    </a:lnTo>
                    <a:lnTo>
                      <a:pt x="97" y="79"/>
                    </a:lnTo>
                    <a:lnTo>
                      <a:pt x="90" y="117"/>
                    </a:lnTo>
                    <a:lnTo>
                      <a:pt x="82" y="163"/>
                    </a:lnTo>
                    <a:lnTo>
                      <a:pt x="73" y="213"/>
                    </a:lnTo>
                    <a:lnTo>
                      <a:pt x="65" y="269"/>
                    </a:lnTo>
                    <a:lnTo>
                      <a:pt x="59" y="326"/>
                    </a:lnTo>
                    <a:lnTo>
                      <a:pt x="53" y="386"/>
                    </a:lnTo>
                    <a:lnTo>
                      <a:pt x="49" y="445"/>
                    </a:lnTo>
                    <a:lnTo>
                      <a:pt x="48" y="507"/>
                    </a:lnTo>
                    <a:lnTo>
                      <a:pt x="48" y="566"/>
                    </a:lnTo>
                    <a:lnTo>
                      <a:pt x="51" y="622"/>
                    </a:lnTo>
                    <a:lnTo>
                      <a:pt x="7" y="624"/>
                    </a:lnTo>
                    <a:lnTo>
                      <a:pt x="0" y="539"/>
                    </a:lnTo>
                    <a:lnTo>
                      <a:pt x="0" y="461"/>
                    </a:lnTo>
                    <a:lnTo>
                      <a:pt x="3" y="386"/>
                    </a:lnTo>
                    <a:lnTo>
                      <a:pt x="11" y="319"/>
                    </a:lnTo>
                    <a:lnTo>
                      <a:pt x="23" y="255"/>
                    </a:lnTo>
                    <a:lnTo>
                      <a:pt x="36" y="198"/>
                    </a:lnTo>
                    <a:lnTo>
                      <a:pt x="51" y="148"/>
                    </a:lnTo>
                    <a:lnTo>
                      <a:pt x="67" y="104"/>
                    </a:lnTo>
                    <a:lnTo>
                      <a:pt x="82" y="67"/>
                    </a:lnTo>
                    <a:lnTo>
                      <a:pt x="94" y="38"/>
                    </a:lnTo>
                    <a:lnTo>
                      <a:pt x="105" y="17"/>
                    </a:lnTo>
                    <a:lnTo>
                      <a:pt x="113" y="6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8" name="Freeform 23"/>
              <p:cNvSpPr>
                <a:spLocks/>
              </p:cNvSpPr>
              <p:nvPr/>
            </p:nvSpPr>
            <p:spPr bwMode="auto">
              <a:xfrm>
                <a:off x="2579688" y="2157412"/>
                <a:ext cx="149225" cy="987425"/>
              </a:xfrm>
              <a:custGeom>
                <a:avLst/>
                <a:gdLst>
                  <a:gd name="T0" fmla="*/ 94 w 94"/>
                  <a:gd name="T1" fmla="*/ 0 h 622"/>
                  <a:gd name="T2" fmla="*/ 94 w 94"/>
                  <a:gd name="T3" fmla="*/ 7 h 622"/>
                  <a:gd name="T4" fmla="*/ 91 w 94"/>
                  <a:gd name="T5" fmla="*/ 25 h 622"/>
                  <a:gd name="T6" fmla="*/ 85 w 94"/>
                  <a:gd name="T7" fmla="*/ 52 h 622"/>
                  <a:gd name="T8" fmla="*/ 79 w 94"/>
                  <a:gd name="T9" fmla="*/ 88 h 622"/>
                  <a:gd name="T10" fmla="*/ 71 w 94"/>
                  <a:gd name="T11" fmla="*/ 132 h 622"/>
                  <a:gd name="T12" fmla="*/ 64 w 94"/>
                  <a:gd name="T13" fmla="*/ 182 h 622"/>
                  <a:gd name="T14" fmla="*/ 56 w 94"/>
                  <a:gd name="T15" fmla="*/ 238 h 622"/>
                  <a:gd name="T16" fmla="*/ 50 w 94"/>
                  <a:gd name="T17" fmla="*/ 297 h 622"/>
                  <a:gd name="T18" fmla="*/ 45 w 94"/>
                  <a:gd name="T19" fmla="*/ 361 h 622"/>
                  <a:gd name="T20" fmla="*/ 41 w 94"/>
                  <a:gd name="T21" fmla="*/ 426 h 622"/>
                  <a:gd name="T22" fmla="*/ 39 w 94"/>
                  <a:gd name="T23" fmla="*/ 493 h 622"/>
                  <a:gd name="T24" fmla="*/ 39 w 94"/>
                  <a:gd name="T25" fmla="*/ 558 h 622"/>
                  <a:gd name="T26" fmla="*/ 43 w 94"/>
                  <a:gd name="T27" fmla="*/ 622 h 622"/>
                  <a:gd name="T28" fmla="*/ 8 w 94"/>
                  <a:gd name="T29" fmla="*/ 612 h 622"/>
                  <a:gd name="T30" fmla="*/ 2 w 94"/>
                  <a:gd name="T31" fmla="*/ 516 h 622"/>
                  <a:gd name="T32" fmla="*/ 0 w 94"/>
                  <a:gd name="T33" fmla="*/ 430 h 622"/>
                  <a:gd name="T34" fmla="*/ 4 w 94"/>
                  <a:gd name="T35" fmla="*/ 351 h 622"/>
                  <a:gd name="T36" fmla="*/ 14 w 94"/>
                  <a:gd name="T37" fmla="*/ 278 h 622"/>
                  <a:gd name="T38" fmla="*/ 23 w 94"/>
                  <a:gd name="T39" fmla="*/ 215 h 622"/>
                  <a:gd name="T40" fmla="*/ 37 w 94"/>
                  <a:gd name="T41" fmla="*/ 159 h 622"/>
                  <a:gd name="T42" fmla="*/ 50 w 94"/>
                  <a:gd name="T43" fmla="*/ 111 h 622"/>
                  <a:gd name="T44" fmla="*/ 64 w 94"/>
                  <a:gd name="T45" fmla="*/ 71 h 622"/>
                  <a:gd name="T46" fmla="*/ 75 w 94"/>
                  <a:gd name="T47" fmla="*/ 40 h 622"/>
                  <a:gd name="T48" fmla="*/ 87 w 94"/>
                  <a:gd name="T49" fmla="*/ 19 h 622"/>
                  <a:gd name="T50" fmla="*/ 93 w 94"/>
                  <a:gd name="T51" fmla="*/ 6 h 622"/>
                  <a:gd name="T52" fmla="*/ 94 w 94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4" h="622">
                    <a:moveTo>
                      <a:pt x="94" y="0"/>
                    </a:moveTo>
                    <a:lnTo>
                      <a:pt x="94" y="7"/>
                    </a:lnTo>
                    <a:lnTo>
                      <a:pt x="91" y="25"/>
                    </a:lnTo>
                    <a:lnTo>
                      <a:pt x="85" y="52"/>
                    </a:lnTo>
                    <a:lnTo>
                      <a:pt x="79" y="88"/>
                    </a:lnTo>
                    <a:lnTo>
                      <a:pt x="71" y="132"/>
                    </a:lnTo>
                    <a:lnTo>
                      <a:pt x="64" y="182"/>
                    </a:lnTo>
                    <a:lnTo>
                      <a:pt x="56" y="238"/>
                    </a:lnTo>
                    <a:lnTo>
                      <a:pt x="50" y="297"/>
                    </a:lnTo>
                    <a:lnTo>
                      <a:pt x="45" y="361"/>
                    </a:lnTo>
                    <a:lnTo>
                      <a:pt x="41" y="426"/>
                    </a:lnTo>
                    <a:lnTo>
                      <a:pt x="39" y="493"/>
                    </a:lnTo>
                    <a:lnTo>
                      <a:pt x="39" y="558"/>
                    </a:lnTo>
                    <a:lnTo>
                      <a:pt x="43" y="622"/>
                    </a:lnTo>
                    <a:lnTo>
                      <a:pt x="8" y="612"/>
                    </a:lnTo>
                    <a:lnTo>
                      <a:pt x="2" y="516"/>
                    </a:lnTo>
                    <a:lnTo>
                      <a:pt x="0" y="430"/>
                    </a:lnTo>
                    <a:lnTo>
                      <a:pt x="4" y="351"/>
                    </a:lnTo>
                    <a:lnTo>
                      <a:pt x="14" y="278"/>
                    </a:lnTo>
                    <a:lnTo>
                      <a:pt x="23" y="215"/>
                    </a:lnTo>
                    <a:lnTo>
                      <a:pt x="37" y="159"/>
                    </a:lnTo>
                    <a:lnTo>
                      <a:pt x="50" y="111"/>
                    </a:lnTo>
                    <a:lnTo>
                      <a:pt x="64" y="71"/>
                    </a:lnTo>
                    <a:lnTo>
                      <a:pt x="75" y="40"/>
                    </a:lnTo>
                    <a:lnTo>
                      <a:pt x="87" y="19"/>
                    </a:lnTo>
                    <a:lnTo>
                      <a:pt x="93" y="6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9" name="Freeform 24"/>
              <p:cNvSpPr>
                <a:spLocks/>
              </p:cNvSpPr>
              <p:nvPr/>
            </p:nvSpPr>
            <p:spPr bwMode="auto">
              <a:xfrm>
                <a:off x="2498725" y="2157412"/>
                <a:ext cx="146050" cy="987425"/>
              </a:xfrm>
              <a:custGeom>
                <a:avLst/>
                <a:gdLst>
                  <a:gd name="T0" fmla="*/ 92 w 92"/>
                  <a:gd name="T1" fmla="*/ 0 h 622"/>
                  <a:gd name="T2" fmla="*/ 90 w 92"/>
                  <a:gd name="T3" fmla="*/ 6 h 622"/>
                  <a:gd name="T4" fmla="*/ 88 w 92"/>
                  <a:gd name="T5" fmla="*/ 23 h 622"/>
                  <a:gd name="T6" fmla="*/ 82 w 92"/>
                  <a:gd name="T7" fmla="*/ 52 h 622"/>
                  <a:gd name="T8" fmla="*/ 76 w 92"/>
                  <a:gd name="T9" fmla="*/ 89 h 622"/>
                  <a:gd name="T10" fmla="*/ 69 w 92"/>
                  <a:gd name="T11" fmla="*/ 133 h 622"/>
                  <a:gd name="T12" fmla="*/ 61 w 92"/>
                  <a:gd name="T13" fmla="*/ 183 h 622"/>
                  <a:gd name="T14" fmla="*/ 55 w 92"/>
                  <a:gd name="T15" fmla="*/ 238 h 622"/>
                  <a:gd name="T16" fmla="*/ 48 w 92"/>
                  <a:gd name="T17" fmla="*/ 298 h 622"/>
                  <a:gd name="T18" fmla="*/ 44 w 92"/>
                  <a:gd name="T19" fmla="*/ 361 h 622"/>
                  <a:gd name="T20" fmla="*/ 40 w 92"/>
                  <a:gd name="T21" fmla="*/ 426 h 622"/>
                  <a:gd name="T22" fmla="*/ 38 w 92"/>
                  <a:gd name="T23" fmla="*/ 494 h 622"/>
                  <a:gd name="T24" fmla="*/ 40 w 92"/>
                  <a:gd name="T25" fmla="*/ 559 h 622"/>
                  <a:gd name="T26" fmla="*/ 44 w 92"/>
                  <a:gd name="T27" fmla="*/ 622 h 622"/>
                  <a:gd name="T28" fmla="*/ 9 w 92"/>
                  <a:gd name="T29" fmla="*/ 613 h 622"/>
                  <a:gd name="T30" fmla="*/ 1 w 92"/>
                  <a:gd name="T31" fmla="*/ 519 h 622"/>
                  <a:gd name="T32" fmla="*/ 0 w 92"/>
                  <a:gd name="T33" fmla="*/ 430 h 622"/>
                  <a:gd name="T34" fmla="*/ 3 w 92"/>
                  <a:gd name="T35" fmla="*/ 352 h 622"/>
                  <a:gd name="T36" fmla="*/ 11 w 92"/>
                  <a:gd name="T37" fmla="*/ 280 h 622"/>
                  <a:gd name="T38" fmla="*/ 23 w 92"/>
                  <a:gd name="T39" fmla="*/ 215 h 622"/>
                  <a:gd name="T40" fmla="*/ 34 w 92"/>
                  <a:gd name="T41" fmla="*/ 160 h 622"/>
                  <a:gd name="T42" fmla="*/ 48 w 92"/>
                  <a:gd name="T43" fmla="*/ 112 h 622"/>
                  <a:gd name="T44" fmla="*/ 61 w 92"/>
                  <a:gd name="T45" fmla="*/ 73 h 622"/>
                  <a:gd name="T46" fmla="*/ 72 w 92"/>
                  <a:gd name="T47" fmla="*/ 41 h 622"/>
                  <a:gd name="T48" fmla="*/ 82 w 92"/>
                  <a:gd name="T49" fmla="*/ 19 h 622"/>
                  <a:gd name="T50" fmla="*/ 90 w 92"/>
                  <a:gd name="T51" fmla="*/ 6 h 622"/>
                  <a:gd name="T52" fmla="*/ 92 w 92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622">
                    <a:moveTo>
                      <a:pt x="92" y="0"/>
                    </a:moveTo>
                    <a:lnTo>
                      <a:pt x="90" y="6"/>
                    </a:lnTo>
                    <a:lnTo>
                      <a:pt x="88" y="23"/>
                    </a:lnTo>
                    <a:lnTo>
                      <a:pt x="82" y="52"/>
                    </a:lnTo>
                    <a:lnTo>
                      <a:pt x="76" y="89"/>
                    </a:lnTo>
                    <a:lnTo>
                      <a:pt x="69" y="133"/>
                    </a:lnTo>
                    <a:lnTo>
                      <a:pt x="61" y="183"/>
                    </a:lnTo>
                    <a:lnTo>
                      <a:pt x="55" y="238"/>
                    </a:lnTo>
                    <a:lnTo>
                      <a:pt x="48" y="298"/>
                    </a:lnTo>
                    <a:lnTo>
                      <a:pt x="44" y="361"/>
                    </a:lnTo>
                    <a:lnTo>
                      <a:pt x="40" y="426"/>
                    </a:lnTo>
                    <a:lnTo>
                      <a:pt x="38" y="494"/>
                    </a:lnTo>
                    <a:lnTo>
                      <a:pt x="40" y="559"/>
                    </a:lnTo>
                    <a:lnTo>
                      <a:pt x="44" y="622"/>
                    </a:lnTo>
                    <a:lnTo>
                      <a:pt x="9" y="613"/>
                    </a:lnTo>
                    <a:lnTo>
                      <a:pt x="1" y="519"/>
                    </a:lnTo>
                    <a:lnTo>
                      <a:pt x="0" y="430"/>
                    </a:lnTo>
                    <a:lnTo>
                      <a:pt x="3" y="352"/>
                    </a:lnTo>
                    <a:lnTo>
                      <a:pt x="11" y="280"/>
                    </a:lnTo>
                    <a:lnTo>
                      <a:pt x="23" y="215"/>
                    </a:lnTo>
                    <a:lnTo>
                      <a:pt x="34" y="160"/>
                    </a:lnTo>
                    <a:lnTo>
                      <a:pt x="48" y="112"/>
                    </a:lnTo>
                    <a:lnTo>
                      <a:pt x="61" y="73"/>
                    </a:lnTo>
                    <a:lnTo>
                      <a:pt x="72" y="41"/>
                    </a:lnTo>
                    <a:lnTo>
                      <a:pt x="82" y="19"/>
                    </a:lnTo>
                    <a:lnTo>
                      <a:pt x="90" y="6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0" name="Freeform 25"/>
              <p:cNvSpPr>
                <a:spLocks/>
              </p:cNvSpPr>
              <p:nvPr/>
            </p:nvSpPr>
            <p:spPr bwMode="auto">
              <a:xfrm>
                <a:off x="2940050" y="2370137"/>
                <a:ext cx="131763" cy="774700"/>
              </a:xfrm>
              <a:custGeom>
                <a:avLst/>
                <a:gdLst>
                  <a:gd name="T0" fmla="*/ 83 w 83"/>
                  <a:gd name="T1" fmla="*/ 0 h 488"/>
                  <a:gd name="T2" fmla="*/ 83 w 83"/>
                  <a:gd name="T3" fmla="*/ 6 h 488"/>
                  <a:gd name="T4" fmla="*/ 79 w 83"/>
                  <a:gd name="T5" fmla="*/ 21 h 488"/>
                  <a:gd name="T6" fmla="*/ 73 w 83"/>
                  <a:gd name="T7" fmla="*/ 46 h 488"/>
                  <a:gd name="T8" fmla="*/ 67 w 83"/>
                  <a:gd name="T9" fmla="*/ 79 h 488"/>
                  <a:gd name="T10" fmla="*/ 60 w 83"/>
                  <a:gd name="T11" fmla="*/ 119 h 488"/>
                  <a:gd name="T12" fmla="*/ 52 w 83"/>
                  <a:gd name="T13" fmla="*/ 163 h 488"/>
                  <a:gd name="T14" fmla="*/ 46 w 83"/>
                  <a:gd name="T15" fmla="*/ 213 h 488"/>
                  <a:gd name="T16" fmla="*/ 38 w 83"/>
                  <a:gd name="T17" fmla="*/ 265 h 488"/>
                  <a:gd name="T18" fmla="*/ 35 w 83"/>
                  <a:gd name="T19" fmla="*/ 321 h 488"/>
                  <a:gd name="T20" fmla="*/ 31 w 83"/>
                  <a:gd name="T21" fmla="*/ 377 h 488"/>
                  <a:gd name="T22" fmla="*/ 31 w 83"/>
                  <a:gd name="T23" fmla="*/ 432 h 488"/>
                  <a:gd name="T24" fmla="*/ 31 w 83"/>
                  <a:gd name="T25" fmla="*/ 488 h 488"/>
                  <a:gd name="T26" fmla="*/ 4 w 83"/>
                  <a:gd name="T27" fmla="*/ 478 h 488"/>
                  <a:gd name="T28" fmla="*/ 0 w 83"/>
                  <a:gd name="T29" fmla="*/ 398 h 488"/>
                  <a:gd name="T30" fmla="*/ 4 w 83"/>
                  <a:gd name="T31" fmla="*/ 323 h 488"/>
                  <a:gd name="T32" fmla="*/ 10 w 83"/>
                  <a:gd name="T33" fmla="*/ 258 h 488"/>
                  <a:gd name="T34" fmla="*/ 17 w 83"/>
                  <a:gd name="T35" fmla="*/ 198 h 488"/>
                  <a:gd name="T36" fmla="*/ 29 w 83"/>
                  <a:gd name="T37" fmla="*/ 146 h 488"/>
                  <a:gd name="T38" fmla="*/ 42 w 83"/>
                  <a:gd name="T39" fmla="*/ 102 h 488"/>
                  <a:gd name="T40" fmla="*/ 54 w 83"/>
                  <a:gd name="T41" fmla="*/ 66 h 488"/>
                  <a:gd name="T42" fmla="*/ 65 w 83"/>
                  <a:gd name="T43" fmla="*/ 39 h 488"/>
                  <a:gd name="T44" fmla="*/ 75 w 83"/>
                  <a:gd name="T45" fmla="*/ 18 h 488"/>
                  <a:gd name="T46" fmla="*/ 81 w 83"/>
                  <a:gd name="T47" fmla="*/ 4 h 488"/>
                  <a:gd name="T48" fmla="*/ 83 w 83"/>
                  <a:gd name="T49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" h="488">
                    <a:moveTo>
                      <a:pt x="83" y="0"/>
                    </a:moveTo>
                    <a:lnTo>
                      <a:pt x="83" y="6"/>
                    </a:lnTo>
                    <a:lnTo>
                      <a:pt x="79" y="21"/>
                    </a:lnTo>
                    <a:lnTo>
                      <a:pt x="73" y="46"/>
                    </a:lnTo>
                    <a:lnTo>
                      <a:pt x="67" y="79"/>
                    </a:lnTo>
                    <a:lnTo>
                      <a:pt x="60" y="119"/>
                    </a:lnTo>
                    <a:lnTo>
                      <a:pt x="52" y="163"/>
                    </a:lnTo>
                    <a:lnTo>
                      <a:pt x="46" y="213"/>
                    </a:lnTo>
                    <a:lnTo>
                      <a:pt x="38" y="265"/>
                    </a:lnTo>
                    <a:lnTo>
                      <a:pt x="35" y="321"/>
                    </a:lnTo>
                    <a:lnTo>
                      <a:pt x="31" y="377"/>
                    </a:lnTo>
                    <a:lnTo>
                      <a:pt x="31" y="432"/>
                    </a:lnTo>
                    <a:lnTo>
                      <a:pt x="31" y="488"/>
                    </a:lnTo>
                    <a:lnTo>
                      <a:pt x="4" y="478"/>
                    </a:lnTo>
                    <a:lnTo>
                      <a:pt x="0" y="398"/>
                    </a:lnTo>
                    <a:lnTo>
                      <a:pt x="4" y="323"/>
                    </a:lnTo>
                    <a:lnTo>
                      <a:pt x="10" y="258"/>
                    </a:lnTo>
                    <a:lnTo>
                      <a:pt x="17" y="198"/>
                    </a:lnTo>
                    <a:lnTo>
                      <a:pt x="29" y="146"/>
                    </a:lnTo>
                    <a:lnTo>
                      <a:pt x="42" y="102"/>
                    </a:lnTo>
                    <a:lnTo>
                      <a:pt x="54" y="66"/>
                    </a:lnTo>
                    <a:lnTo>
                      <a:pt x="65" y="39"/>
                    </a:lnTo>
                    <a:lnTo>
                      <a:pt x="75" y="18"/>
                    </a:lnTo>
                    <a:lnTo>
                      <a:pt x="81" y="4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1" name="Freeform 26"/>
              <p:cNvSpPr>
                <a:spLocks/>
              </p:cNvSpPr>
              <p:nvPr/>
            </p:nvSpPr>
            <p:spPr bwMode="auto">
              <a:xfrm>
                <a:off x="3022600" y="2374900"/>
                <a:ext cx="133350" cy="769937"/>
              </a:xfrm>
              <a:custGeom>
                <a:avLst/>
                <a:gdLst>
                  <a:gd name="T0" fmla="*/ 84 w 84"/>
                  <a:gd name="T1" fmla="*/ 0 h 485"/>
                  <a:gd name="T2" fmla="*/ 84 w 84"/>
                  <a:gd name="T3" fmla="*/ 5 h 485"/>
                  <a:gd name="T4" fmla="*/ 81 w 84"/>
                  <a:gd name="T5" fmla="*/ 21 h 485"/>
                  <a:gd name="T6" fmla="*/ 75 w 84"/>
                  <a:gd name="T7" fmla="*/ 46 h 485"/>
                  <a:gd name="T8" fmla="*/ 67 w 84"/>
                  <a:gd name="T9" fmla="*/ 77 h 485"/>
                  <a:gd name="T10" fmla="*/ 61 w 84"/>
                  <a:gd name="T11" fmla="*/ 117 h 485"/>
                  <a:gd name="T12" fmla="*/ 54 w 84"/>
                  <a:gd name="T13" fmla="*/ 161 h 485"/>
                  <a:gd name="T14" fmla="*/ 46 w 84"/>
                  <a:gd name="T15" fmla="*/ 211 h 485"/>
                  <a:gd name="T16" fmla="*/ 40 w 84"/>
                  <a:gd name="T17" fmla="*/ 265 h 485"/>
                  <a:gd name="T18" fmla="*/ 34 w 84"/>
                  <a:gd name="T19" fmla="*/ 318 h 485"/>
                  <a:gd name="T20" fmla="*/ 31 w 84"/>
                  <a:gd name="T21" fmla="*/ 374 h 485"/>
                  <a:gd name="T22" fmla="*/ 29 w 84"/>
                  <a:gd name="T23" fmla="*/ 430 h 485"/>
                  <a:gd name="T24" fmla="*/ 31 w 84"/>
                  <a:gd name="T25" fmla="*/ 485 h 485"/>
                  <a:gd name="T26" fmla="*/ 4 w 84"/>
                  <a:gd name="T27" fmla="*/ 476 h 485"/>
                  <a:gd name="T28" fmla="*/ 0 w 84"/>
                  <a:gd name="T29" fmla="*/ 395 h 485"/>
                  <a:gd name="T30" fmla="*/ 2 w 84"/>
                  <a:gd name="T31" fmla="*/ 320 h 485"/>
                  <a:gd name="T32" fmla="*/ 9 w 84"/>
                  <a:gd name="T33" fmla="*/ 255 h 485"/>
                  <a:gd name="T34" fmla="*/ 19 w 84"/>
                  <a:gd name="T35" fmla="*/ 196 h 485"/>
                  <a:gd name="T36" fmla="*/ 31 w 84"/>
                  <a:gd name="T37" fmla="*/ 144 h 485"/>
                  <a:gd name="T38" fmla="*/ 42 w 84"/>
                  <a:gd name="T39" fmla="*/ 100 h 485"/>
                  <a:gd name="T40" fmla="*/ 56 w 84"/>
                  <a:gd name="T41" fmla="*/ 65 h 485"/>
                  <a:gd name="T42" fmla="*/ 67 w 84"/>
                  <a:gd name="T43" fmla="*/ 36 h 485"/>
                  <a:gd name="T44" fmla="*/ 77 w 84"/>
                  <a:gd name="T45" fmla="*/ 15 h 485"/>
                  <a:gd name="T46" fmla="*/ 82 w 84"/>
                  <a:gd name="T47" fmla="*/ 4 h 485"/>
                  <a:gd name="T48" fmla="*/ 84 w 84"/>
                  <a:gd name="T49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4" h="485">
                    <a:moveTo>
                      <a:pt x="84" y="0"/>
                    </a:moveTo>
                    <a:lnTo>
                      <a:pt x="84" y="5"/>
                    </a:lnTo>
                    <a:lnTo>
                      <a:pt x="81" y="21"/>
                    </a:lnTo>
                    <a:lnTo>
                      <a:pt x="75" y="46"/>
                    </a:lnTo>
                    <a:lnTo>
                      <a:pt x="67" y="77"/>
                    </a:lnTo>
                    <a:lnTo>
                      <a:pt x="61" y="117"/>
                    </a:lnTo>
                    <a:lnTo>
                      <a:pt x="54" y="161"/>
                    </a:lnTo>
                    <a:lnTo>
                      <a:pt x="46" y="211"/>
                    </a:lnTo>
                    <a:lnTo>
                      <a:pt x="40" y="265"/>
                    </a:lnTo>
                    <a:lnTo>
                      <a:pt x="34" y="318"/>
                    </a:lnTo>
                    <a:lnTo>
                      <a:pt x="31" y="374"/>
                    </a:lnTo>
                    <a:lnTo>
                      <a:pt x="29" y="430"/>
                    </a:lnTo>
                    <a:lnTo>
                      <a:pt x="31" y="485"/>
                    </a:lnTo>
                    <a:lnTo>
                      <a:pt x="4" y="476"/>
                    </a:lnTo>
                    <a:lnTo>
                      <a:pt x="0" y="395"/>
                    </a:lnTo>
                    <a:lnTo>
                      <a:pt x="2" y="320"/>
                    </a:lnTo>
                    <a:lnTo>
                      <a:pt x="9" y="255"/>
                    </a:lnTo>
                    <a:lnTo>
                      <a:pt x="19" y="196"/>
                    </a:lnTo>
                    <a:lnTo>
                      <a:pt x="31" y="144"/>
                    </a:lnTo>
                    <a:lnTo>
                      <a:pt x="42" y="100"/>
                    </a:lnTo>
                    <a:lnTo>
                      <a:pt x="56" y="65"/>
                    </a:lnTo>
                    <a:lnTo>
                      <a:pt x="67" y="36"/>
                    </a:lnTo>
                    <a:lnTo>
                      <a:pt x="77" y="15"/>
                    </a:lnTo>
                    <a:lnTo>
                      <a:pt x="82" y="4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2" name="Freeform 27"/>
              <p:cNvSpPr>
                <a:spLocks/>
              </p:cNvSpPr>
              <p:nvPr/>
            </p:nvSpPr>
            <p:spPr bwMode="auto">
              <a:xfrm>
                <a:off x="3152775" y="2222500"/>
                <a:ext cx="190500" cy="922337"/>
              </a:xfrm>
              <a:custGeom>
                <a:avLst/>
                <a:gdLst>
                  <a:gd name="T0" fmla="*/ 120 w 120"/>
                  <a:gd name="T1" fmla="*/ 0 h 581"/>
                  <a:gd name="T2" fmla="*/ 118 w 120"/>
                  <a:gd name="T3" fmla="*/ 3 h 581"/>
                  <a:gd name="T4" fmla="*/ 114 w 120"/>
                  <a:gd name="T5" fmla="*/ 21 h 581"/>
                  <a:gd name="T6" fmla="*/ 106 w 120"/>
                  <a:gd name="T7" fmla="*/ 46 h 581"/>
                  <a:gd name="T8" fmla="*/ 98 w 120"/>
                  <a:gd name="T9" fmla="*/ 78 h 581"/>
                  <a:gd name="T10" fmla="*/ 89 w 120"/>
                  <a:gd name="T11" fmla="*/ 120 h 581"/>
                  <a:gd name="T12" fmla="*/ 79 w 120"/>
                  <a:gd name="T13" fmla="*/ 167 h 581"/>
                  <a:gd name="T14" fmla="*/ 70 w 120"/>
                  <a:gd name="T15" fmla="*/ 218 h 581"/>
                  <a:gd name="T16" fmla="*/ 60 w 120"/>
                  <a:gd name="T17" fmla="*/ 276 h 581"/>
                  <a:gd name="T18" fmla="*/ 52 w 120"/>
                  <a:gd name="T19" fmla="*/ 335 h 581"/>
                  <a:gd name="T20" fmla="*/ 45 w 120"/>
                  <a:gd name="T21" fmla="*/ 395 h 581"/>
                  <a:gd name="T22" fmla="*/ 41 w 120"/>
                  <a:gd name="T23" fmla="*/ 458 h 581"/>
                  <a:gd name="T24" fmla="*/ 39 w 120"/>
                  <a:gd name="T25" fmla="*/ 520 h 581"/>
                  <a:gd name="T26" fmla="*/ 39 w 120"/>
                  <a:gd name="T27" fmla="*/ 581 h 581"/>
                  <a:gd name="T28" fmla="*/ 2 w 120"/>
                  <a:gd name="T29" fmla="*/ 568 h 581"/>
                  <a:gd name="T30" fmla="*/ 0 w 120"/>
                  <a:gd name="T31" fmla="*/ 478 h 581"/>
                  <a:gd name="T32" fmla="*/ 2 w 120"/>
                  <a:gd name="T33" fmla="*/ 395 h 581"/>
                  <a:gd name="T34" fmla="*/ 10 w 120"/>
                  <a:gd name="T35" fmla="*/ 320 h 581"/>
                  <a:gd name="T36" fmla="*/ 22 w 120"/>
                  <a:gd name="T37" fmla="*/ 253 h 581"/>
                  <a:gd name="T38" fmla="*/ 37 w 120"/>
                  <a:gd name="T39" fmla="*/ 193 h 581"/>
                  <a:gd name="T40" fmla="*/ 52 w 120"/>
                  <a:gd name="T41" fmla="*/ 142 h 581"/>
                  <a:gd name="T42" fmla="*/ 68 w 120"/>
                  <a:gd name="T43" fmla="*/ 99 h 581"/>
                  <a:gd name="T44" fmla="*/ 83 w 120"/>
                  <a:gd name="T45" fmla="*/ 63 h 581"/>
                  <a:gd name="T46" fmla="*/ 98 w 120"/>
                  <a:gd name="T47" fmla="*/ 34 h 581"/>
                  <a:gd name="T48" fmla="*/ 110 w 120"/>
                  <a:gd name="T49" fmla="*/ 15 h 581"/>
                  <a:gd name="T50" fmla="*/ 118 w 120"/>
                  <a:gd name="T51" fmla="*/ 3 h 581"/>
                  <a:gd name="T52" fmla="*/ 120 w 120"/>
                  <a:gd name="T5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581">
                    <a:moveTo>
                      <a:pt x="120" y="0"/>
                    </a:moveTo>
                    <a:lnTo>
                      <a:pt x="118" y="3"/>
                    </a:lnTo>
                    <a:lnTo>
                      <a:pt x="114" y="21"/>
                    </a:lnTo>
                    <a:lnTo>
                      <a:pt x="106" y="46"/>
                    </a:lnTo>
                    <a:lnTo>
                      <a:pt x="98" y="78"/>
                    </a:lnTo>
                    <a:lnTo>
                      <a:pt x="89" y="120"/>
                    </a:lnTo>
                    <a:lnTo>
                      <a:pt x="79" y="167"/>
                    </a:lnTo>
                    <a:lnTo>
                      <a:pt x="70" y="218"/>
                    </a:lnTo>
                    <a:lnTo>
                      <a:pt x="60" y="276"/>
                    </a:lnTo>
                    <a:lnTo>
                      <a:pt x="52" y="335"/>
                    </a:lnTo>
                    <a:lnTo>
                      <a:pt x="45" y="395"/>
                    </a:lnTo>
                    <a:lnTo>
                      <a:pt x="41" y="458"/>
                    </a:lnTo>
                    <a:lnTo>
                      <a:pt x="39" y="520"/>
                    </a:lnTo>
                    <a:lnTo>
                      <a:pt x="39" y="581"/>
                    </a:lnTo>
                    <a:lnTo>
                      <a:pt x="2" y="568"/>
                    </a:lnTo>
                    <a:lnTo>
                      <a:pt x="0" y="478"/>
                    </a:lnTo>
                    <a:lnTo>
                      <a:pt x="2" y="395"/>
                    </a:lnTo>
                    <a:lnTo>
                      <a:pt x="10" y="320"/>
                    </a:lnTo>
                    <a:lnTo>
                      <a:pt x="22" y="253"/>
                    </a:lnTo>
                    <a:lnTo>
                      <a:pt x="37" y="193"/>
                    </a:lnTo>
                    <a:lnTo>
                      <a:pt x="52" y="142"/>
                    </a:lnTo>
                    <a:lnTo>
                      <a:pt x="68" y="99"/>
                    </a:lnTo>
                    <a:lnTo>
                      <a:pt x="83" y="63"/>
                    </a:lnTo>
                    <a:lnTo>
                      <a:pt x="98" y="34"/>
                    </a:lnTo>
                    <a:lnTo>
                      <a:pt x="110" y="15"/>
                    </a:lnTo>
                    <a:lnTo>
                      <a:pt x="118" y="3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3" name="Freeform 28"/>
              <p:cNvSpPr>
                <a:spLocks/>
              </p:cNvSpPr>
              <p:nvPr/>
            </p:nvSpPr>
            <p:spPr bwMode="auto">
              <a:xfrm>
                <a:off x="4675188" y="2105025"/>
                <a:ext cx="161925" cy="1039812"/>
              </a:xfrm>
              <a:custGeom>
                <a:avLst/>
                <a:gdLst>
                  <a:gd name="T0" fmla="*/ 0 w 102"/>
                  <a:gd name="T1" fmla="*/ 0 h 655"/>
                  <a:gd name="T2" fmla="*/ 2 w 102"/>
                  <a:gd name="T3" fmla="*/ 6 h 655"/>
                  <a:gd name="T4" fmla="*/ 7 w 102"/>
                  <a:gd name="T5" fmla="*/ 20 h 655"/>
                  <a:gd name="T6" fmla="*/ 17 w 102"/>
                  <a:gd name="T7" fmla="*/ 41 h 655"/>
                  <a:gd name="T8" fmla="*/ 27 w 102"/>
                  <a:gd name="T9" fmla="*/ 71 h 655"/>
                  <a:gd name="T10" fmla="*/ 38 w 102"/>
                  <a:gd name="T11" fmla="*/ 110 h 655"/>
                  <a:gd name="T12" fmla="*/ 52 w 102"/>
                  <a:gd name="T13" fmla="*/ 154 h 655"/>
                  <a:gd name="T14" fmla="*/ 65 w 102"/>
                  <a:gd name="T15" fmla="*/ 208 h 655"/>
                  <a:gd name="T16" fmla="*/ 77 w 102"/>
                  <a:gd name="T17" fmla="*/ 267 h 655"/>
                  <a:gd name="T18" fmla="*/ 86 w 102"/>
                  <a:gd name="T19" fmla="*/ 332 h 655"/>
                  <a:gd name="T20" fmla="*/ 96 w 102"/>
                  <a:gd name="T21" fmla="*/ 405 h 655"/>
                  <a:gd name="T22" fmla="*/ 100 w 102"/>
                  <a:gd name="T23" fmla="*/ 482 h 655"/>
                  <a:gd name="T24" fmla="*/ 102 w 102"/>
                  <a:gd name="T25" fmla="*/ 567 h 655"/>
                  <a:gd name="T26" fmla="*/ 100 w 102"/>
                  <a:gd name="T27" fmla="*/ 655 h 655"/>
                  <a:gd name="T28" fmla="*/ 65 w 102"/>
                  <a:gd name="T29" fmla="*/ 655 h 655"/>
                  <a:gd name="T30" fmla="*/ 67 w 102"/>
                  <a:gd name="T31" fmla="*/ 595 h 655"/>
                  <a:gd name="T32" fmla="*/ 65 w 102"/>
                  <a:gd name="T33" fmla="*/ 532 h 655"/>
                  <a:gd name="T34" fmla="*/ 63 w 102"/>
                  <a:gd name="T35" fmla="*/ 469 h 655"/>
                  <a:gd name="T36" fmla="*/ 57 w 102"/>
                  <a:gd name="T37" fmla="*/ 405 h 655"/>
                  <a:gd name="T38" fmla="*/ 52 w 102"/>
                  <a:gd name="T39" fmla="*/ 342 h 655"/>
                  <a:gd name="T40" fmla="*/ 44 w 102"/>
                  <a:gd name="T41" fmla="*/ 283 h 655"/>
                  <a:gd name="T42" fmla="*/ 36 w 102"/>
                  <a:gd name="T43" fmla="*/ 225 h 655"/>
                  <a:gd name="T44" fmla="*/ 29 w 102"/>
                  <a:gd name="T45" fmla="*/ 171 h 655"/>
                  <a:gd name="T46" fmla="*/ 23 w 102"/>
                  <a:gd name="T47" fmla="*/ 123 h 655"/>
                  <a:gd name="T48" fmla="*/ 15 w 102"/>
                  <a:gd name="T49" fmla="*/ 83 h 655"/>
                  <a:gd name="T50" fmla="*/ 9 w 102"/>
                  <a:gd name="T51" fmla="*/ 48 h 655"/>
                  <a:gd name="T52" fmla="*/ 4 w 102"/>
                  <a:gd name="T53" fmla="*/ 23 h 655"/>
                  <a:gd name="T54" fmla="*/ 0 w 102"/>
                  <a:gd name="T55" fmla="*/ 6 h 655"/>
                  <a:gd name="T56" fmla="*/ 0 w 102"/>
                  <a:gd name="T5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" h="655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7" y="41"/>
                    </a:lnTo>
                    <a:lnTo>
                      <a:pt x="27" y="71"/>
                    </a:lnTo>
                    <a:lnTo>
                      <a:pt x="38" y="110"/>
                    </a:lnTo>
                    <a:lnTo>
                      <a:pt x="52" y="154"/>
                    </a:lnTo>
                    <a:lnTo>
                      <a:pt x="65" y="208"/>
                    </a:lnTo>
                    <a:lnTo>
                      <a:pt x="77" y="267"/>
                    </a:lnTo>
                    <a:lnTo>
                      <a:pt x="86" y="332"/>
                    </a:lnTo>
                    <a:lnTo>
                      <a:pt x="96" y="405"/>
                    </a:lnTo>
                    <a:lnTo>
                      <a:pt x="100" y="482"/>
                    </a:lnTo>
                    <a:lnTo>
                      <a:pt x="102" y="567"/>
                    </a:lnTo>
                    <a:lnTo>
                      <a:pt x="100" y="655"/>
                    </a:lnTo>
                    <a:lnTo>
                      <a:pt x="65" y="655"/>
                    </a:lnTo>
                    <a:lnTo>
                      <a:pt x="67" y="595"/>
                    </a:lnTo>
                    <a:lnTo>
                      <a:pt x="65" y="532"/>
                    </a:lnTo>
                    <a:lnTo>
                      <a:pt x="63" y="469"/>
                    </a:lnTo>
                    <a:lnTo>
                      <a:pt x="57" y="405"/>
                    </a:lnTo>
                    <a:lnTo>
                      <a:pt x="52" y="342"/>
                    </a:lnTo>
                    <a:lnTo>
                      <a:pt x="44" y="283"/>
                    </a:lnTo>
                    <a:lnTo>
                      <a:pt x="36" y="225"/>
                    </a:lnTo>
                    <a:lnTo>
                      <a:pt x="29" y="171"/>
                    </a:lnTo>
                    <a:lnTo>
                      <a:pt x="23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4" name="Freeform 29"/>
              <p:cNvSpPr>
                <a:spLocks/>
              </p:cNvSpPr>
              <p:nvPr/>
            </p:nvSpPr>
            <p:spPr bwMode="auto">
              <a:xfrm>
                <a:off x="4608513" y="2330450"/>
                <a:ext cx="130175" cy="814387"/>
              </a:xfrm>
              <a:custGeom>
                <a:avLst/>
                <a:gdLst>
                  <a:gd name="T0" fmla="*/ 0 w 82"/>
                  <a:gd name="T1" fmla="*/ 0 h 513"/>
                  <a:gd name="T2" fmla="*/ 3 w 82"/>
                  <a:gd name="T3" fmla="*/ 4 h 513"/>
                  <a:gd name="T4" fmla="*/ 9 w 82"/>
                  <a:gd name="T5" fmla="*/ 20 h 513"/>
                  <a:gd name="T6" fmla="*/ 19 w 82"/>
                  <a:gd name="T7" fmla="*/ 43 h 513"/>
                  <a:gd name="T8" fmla="*/ 28 w 82"/>
                  <a:gd name="T9" fmla="*/ 75 h 513"/>
                  <a:gd name="T10" fmla="*/ 40 w 82"/>
                  <a:gd name="T11" fmla="*/ 115 h 513"/>
                  <a:gd name="T12" fmla="*/ 53 w 82"/>
                  <a:gd name="T13" fmla="*/ 165 h 513"/>
                  <a:gd name="T14" fmla="*/ 65 w 82"/>
                  <a:gd name="T15" fmla="*/ 221 h 513"/>
                  <a:gd name="T16" fmla="*/ 73 w 82"/>
                  <a:gd name="T17" fmla="*/ 284 h 513"/>
                  <a:gd name="T18" fmla="*/ 80 w 82"/>
                  <a:gd name="T19" fmla="*/ 355 h 513"/>
                  <a:gd name="T20" fmla="*/ 82 w 82"/>
                  <a:gd name="T21" fmla="*/ 430 h 513"/>
                  <a:gd name="T22" fmla="*/ 82 w 82"/>
                  <a:gd name="T23" fmla="*/ 513 h 513"/>
                  <a:gd name="T24" fmla="*/ 55 w 82"/>
                  <a:gd name="T25" fmla="*/ 513 h 513"/>
                  <a:gd name="T26" fmla="*/ 55 w 82"/>
                  <a:gd name="T27" fmla="*/ 457 h 513"/>
                  <a:gd name="T28" fmla="*/ 53 w 82"/>
                  <a:gd name="T29" fmla="*/ 400 h 513"/>
                  <a:gd name="T30" fmla="*/ 49 w 82"/>
                  <a:gd name="T31" fmla="*/ 342 h 513"/>
                  <a:gd name="T32" fmla="*/ 44 w 82"/>
                  <a:gd name="T33" fmla="*/ 284 h 513"/>
                  <a:gd name="T34" fmla="*/ 38 w 82"/>
                  <a:gd name="T35" fmla="*/ 229 h 513"/>
                  <a:gd name="T36" fmla="*/ 30 w 82"/>
                  <a:gd name="T37" fmla="*/ 175 h 513"/>
                  <a:gd name="T38" fmla="*/ 23 w 82"/>
                  <a:gd name="T39" fmla="*/ 127 h 513"/>
                  <a:gd name="T40" fmla="*/ 17 w 82"/>
                  <a:gd name="T41" fmla="*/ 85 h 513"/>
                  <a:gd name="T42" fmla="*/ 11 w 82"/>
                  <a:gd name="T43" fmla="*/ 50 h 513"/>
                  <a:gd name="T44" fmla="*/ 5 w 82"/>
                  <a:gd name="T45" fmla="*/ 23 h 513"/>
                  <a:gd name="T46" fmla="*/ 1 w 82"/>
                  <a:gd name="T47" fmla="*/ 6 h 513"/>
                  <a:gd name="T48" fmla="*/ 0 w 82"/>
                  <a:gd name="T4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513">
                    <a:moveTo>
                      <a:pt x="0" y="0"/>
                    </a:moveTo>
                    <a:lnTo>
                      <a:pt x="3" y="4"/>
                    </a:lnTo>
                    <a:lnTo>
                      <a:pt x="9" y="20"/>
                    </a:lnTo>
                    <a:lnTo>
                      <a:pt x="19" y="43"/>
                    </a:lnTo>
                    <a:lnTo>
                      <a:pt x="28" y="75"/>
                    </a:lnTo>
                    <a:lnTo>
                      <a:pt x="40" y="115"/>
                    </a:lnTo>
                    <a:lnTo>
                      <a:pt x="53" y="165"/>
                    </a:lnTo>
                    <a:lnTo>
                      <a:pt x="65" y="221"/>
                    </a:lnTo>
                    <a:lnTo>
                      <a:pt x="73" y="284"/>
                    </a:lnTo>
                    <a:lnTo>
                      <a:pt x="80" y="355"/>
                    </a:lnTo>
                    <a:lnTo>
                      <a:pt x="82" y="430"/>
                    </a:lnTo>
                    <a:lnTo>
                      <a:pt x="82" y="513"/>
                    </a:lnTo>
                    <a:lnTo>
                      <a:pt x="55" y="513"/>
                    </a:lnTo>
                    <a:lnTo>
                      <a:pt x="55" y="457"/>
                    </a:lnTo>
                    <a:lnTo>
                      <a:pt x="53" y="400"/>
                    </a:lnTo>
                    <a:lnTo>
                      <a:pt x="49" y="342"/>
                    </a:lnTo>
                    <a:lnTo>
                      <a:pt x="44" y="284"/>
                    </a:lnTo>
                    <a:lnTo>
                      <a:pt x="38" y="229"/>
                    </a:lnTo>
                    <a:lnTo>
                      <a:pt x="30" y="175"/>
                    </a:lnTo>
                    <a:lnTo>
                      <a:pt x="23" y="127"/>
                    </a:lnTo>
                    <a:lnTo>
                      <a:pt x="17" y="85"/>
                    </a:lnTo>
                    <a:lnTo>
                      <a:pt x="11" y="50"/>
                    </a:lnTo>
                    <a:lnTo>
                      <a:pt x="5" y="23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5" name="Freeform 30"/>
              <p:cNvSpPr>
                <a:spLocks/>
              </p:cNvSpPr>
              <p:nvPr/>
            </p:nvSpPr>
            <p:spPr bwMode="auto">
              <a:xfrm>
                <a:off x="4522788" y="2087562"/>
                <a:ext cx="125413" cy="1057275"/>
              </a:xfrm>
              <a:custGeom>
                <a:avLst/>
                <a:gdLst>
                  <a:gd name="T0" fmla="*/ 0 w 79"/>
                  <a:gd name="T1" fmla="*/ 0 h 666"/>
                  <a:gd name="T2" fmla="*/ 2 w 79"/>
                  <a:gd name="T3" fmla="*/ 5 h 666"/>
                  <a:gd name="T4" fmla="*/ 7 w 79"/>
                  <a:gd name="T5" fmla="*/ 21 h 666"/>
                  <a:gd name="T6" fmla="*/ 13 w 79"/>
                  <a:gd name="T7" fmla="*/ 48 h 666"/>
                  <a:gd name="T8" fmla="*/ 23 w 79"/>
                  <a:gd name="T9" fmla="*/ 82 h 666"/>
                  <a:gd name="T10" fmla="*/ 32 w 79"/>
                  <a:gd name="T11" fmla="*/ 128 h 666"/>
                  <a:gd name="T12" fmla="*/ 42 w 79"/>
                  <a:gd name="T13" fmla="*/ 182 h 666"/>
                  <a:gd name="T14" fmla="*/ 52 w 79"/>
                  <a:gd name="T15" fmla="*/ 243 h 666"/>
                  <a:gd name="T16" fmla="*/ 61 w 79"/>
                  <a:gd name="T17" fmla="*/ 314 h 666"/>
                  <a:gd name="T18" fmla="*/ 69 w 79"/>
                  <a:gd name="T19" fmla="*/ 391 h 666"/>
                  <a:gd name="T20" fmla="*/ 75 w 79"/>
                  <a:gd name="T21" fmla="*/ 476 h 666"/>
                  <a:gd name="T22" fmla="*/ 79 w 79"/>
                  <a:gd name="T23" fmla="*/ 568 h 666"/>
                  <a:gd name="T24" fmla="*/ 79 w 79"/>
                  <a:gd name="T25" fmla="*/ 666 h 666"/>
                  <a:gd name="T26" fmla="*/ 57 w 79"/>
                  <a:gd name="T27" fmla="*/ 666 h 666"/>
                  <a:gd name="T28" fmla="*/ 55 w 79"/>
                  <a:gd name="T29" fmla="*/ 604 h 666"/>
                  <a:gd name="T30" fmla="*/ 54 w 79"/>
                  <a:gd name="T31" fmla="*/ 541 h 666"/>
                  <a:gd name="T32" fmla="*/ 52 w 79"/>
                  <a:gd name="T33" fmla="*/ 476 h 666"/>
                  <a:gd name="T34" fmla="*/ 46 w 79"/>
                  <a:gd name="T35" fmla="*/ 412 h 666"/>
                  <a:gd name="T36" fmla="*/ 42 w 79"/>
                  <a:gd name="T37" fmla="*/ 347 h 666"/>
                  <a:gd name="T38" fmla="*/ 36 w 79"/>
                  <a:gd name="T39" fmla="*/ 286 h 666"/>
                  <a:gd name="T40" fmla="*/ 31 w 79"/>
                  <a:gd name="T41" fmla="*/ 228 h 666"/>
                  <a:gd name="T42" fmla="*/ 23 w 79"/>
                  <a:gd name="T43" fmla="*/ 174 h 666"/>
                  <a:gd name="T44" fmla="*/ 17 w 79"/>
                  <a:gd name="T45" fmla="*/ 124 h 666"/>
                  <a:gd name="T46" fmla="*/ 13 w 79"/>
                  <a:gd name="T47" fmla="*/ 82 h 666"/>
                  <a:gd name="T48" fmla="*/ 7 w 79"/>
                  <a:gd name="T49" fmla="*/ 48 h 666"/>
                  <a:gd name="T50" fmla="*/ 4 w 79"/>
                  <a:gd name="T51" fmla="*/ 23 h 666"/>
                  <a:gd name="T52" fmla="*/ 2 w 79"/>
                  <a:gd name="T53" fmla="*/ 5 h 666"/>
                  <a:gd name="T54" fmla="*/ 0 w 79"/>
                  <a:gd name="T5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666">
                    <a:moveTo>
                      <a:pt x="0" y="0"/>
                    </a:moveTo>
                    <a:lnTo>
                      <a:pt x="2" y="5"/>
                    </a:lnTo>
                    <a:lnTo>
                      <a:pt x="7" y="21"/>
                    </a:lnTo>
                    <a:lnTo>
                      <a:pt x="13" y="48"/>
                    </a:lnTo>
                    <a:lnTo>
                      <a:pt x="23" y="82"/>
                    </a:lnTo>
                    <a:lnTo>
                      <a:pt x="32" y="128"/>
                    </a:lnTo>
                    <a:lnTo>
                      <a:pt x="42" y="182"/>
                    </a:lnTo>
                    <a:lnTo>
                      <a:pt x="52" y="243"/>
                    </a:lnTo>
                    <a:lnTo>
                      <a:pt x="61" y="314"/>
                    </a:lnTo>
                    <a:lnTo>
                      <a:pt x="69" y="391"/>
                    </a:lnTo>
                    <a:lnTo>
                      <a:pt x="75" y="476"/>
                    </a:lnTo>
                    <a:lnTo>
                      <a:pt x="79" y="568"/>
                    </a:lnTo>
                    <a:lnTo>
                      <a:pt x="79" y="666"/>
                    </a:lnTo>
                    <a:lnTo>
                      <a:pt x="57" y="666"/>
                    </a:lnTo>
                    <a:lnTo>
                      <a:pt x="55" y="604"/>
                    </a:lnTo>
                    <a:lnTo>
                      <a:pt x="54" y="541"/>
                    </a:lnTo>
                    <a:lnTo>
                      <a:pt x="52" y="476"/>
                    </a:lnTo>
                    <a:lnTo>
                      <a:pt x="46" y="412"/>
                    </a:lnTo>
                    <a:lnTo>
                      <a:pt x="42" y="347"/>
                    </a:lnTo>
                    <a:lnTo>
                      <a:pt x="36" y="286"/>
                    </a:lnTo>
                    <a:lnTo>
                      <a:pt x="31" y="228"/>
                    </a:lnTo>
                    <a:lnTo>
                      <a:pt x="23" y="174"/>
                    </a:lnTo>
                    <a:lnTo>
                      <a:pt x="17" y="124"/>
                    </a:lnTo>
                    <a:lnTo>
                      <a:pt x="13" y="82"/>
                    </a:lnTo>
                    <a:lnTo>
                      <a:pt x="7" y="48"/>
                    </a:lnTo>
                    <a:lnTo>
                      <a:pt x="4" y="2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6" name="Freeform 31"/>
              <p:cNvSpPr>
                <a:spLocks/>
              </p:cNvSpPr>
              <p:nvPr/>
            </p:nvSpPr>
            <p:spPr bwMode="auto">
              <a:xfrm>
                <a:off x="4433888" y="2124075"/>
                <a:ext cx="134938" cy="1020762"/>
              </a:xfrm>
              <a:custGeom>
                <a:avLst/>
                <a:gdLst>
                  <a:gd name="T0" fmla="*/ 0 w 85"/>
                  <a:gd name="T1" fmla="*/ 0 h 643"/>
                  <a:gd name="T2" fmla="*/ 2 w 85"/>
                  <a:gd name="T3" fmla="*/ 5 h 643"/>
                  <a:gd name="T4" fmla="*/ 6 w 85"/>
                  <a:gd name="T5" fmla="*/ 21 h 643"/>
                  <a:gd name="T6" fmla="*/ 14 w 85"/>
                  <a:gd name="T7" fmla="*/ 46 h 643"/>
                  <a:gd name="T8" fmla="*/ 23 w 85"/>
                  <a:gd name="T9" fmla="*/ 80 h 643"/>
                  <a:gd name="T10" fmla="*/ 35 w 85"/>
                  <a:gd name="T11" fmla="*/ 122 h 643"/>
                  <a:gd name="T12" fmla="*/ 44 w 85"/>
                  <a:gd name="T13" fmla="*/ 174 h 643"/>
                  <a:gd name="T14" fmla="*/ 56 w 85"/>
                  <a:gd name="T15" fmla="*/ 234 h 643"/>
                  <a:gd name="T16" fmla="*/ 65 w 85"/>
                  <a:gd name="T17" fmla="*/ 303 h 643"/>
                  <a:gd name="T18" fmla="*/ 75 w 85"/>
                  <a:gd name="T19" fmla="*/ 378 h 643"/>
                  <a:gd name="T20" fmla="*/ 81 w 85"/>
                  <a:gd name="T21" fmla="*/ 458 h 643"/>
                  <a:gd name="T22" fmla="*/ 85 w 85"/>
                  <a:gd name="T23" fmla="*/ 547 h 643"/>
                  <a:gd name="T24" fmla="*/ 85 w 85"/>
                  <a:gd name="T25" fmla="*/ 641 h 643"/>
                  <a:gd name="T26" fmla="*/ 62 w 85"/>
                  <a:gd name="T27" fmla="*/ 643 h 643"/>
                  <a:gd name="T28" fmla="*/ 62 w 85"/>
                  <a:gd name="T29" fmla="*/ 583 h 643"/>
                  <a:gd name="T30" fmla="*/ 60 w 85"/>
                  <a:gd name="T31" fmla="*/ 522 h 643"/>
                  <a:gd name="T32" fmla="*/ 56 w 85"/>
                  <a:gd name="T33" fmla="*/ 458 h 643"/>
                  <a:gd name="T34" fmla="*/ 50 w 85"/>
                  <a:gd name="T35" fmla="*/ 397 h 643"/>
                  <a:gd name="T36" fmla="*/ 44 w 85"/>
                  <a:gd name="T37" fmla="*/ 335 h 643"/>
                  <a:gd name="T38" fmla="*/ 38 w 85"/>
                  <a:gd name="T39" fmla="*/ 276 h 643"/>
                  <a:gd name="T40" fmla="*/ 31 w 85"/>
                  <a:gd name="T41" fmla="*/ 218 h 643"/>
                  <a:gd name="T42" fmla="*/ 25 w 85"/>
                  <a:gd name="T43" fmla="*/ 167 h 643"/>
                  <a:gd name="T44" fmla="*/ 19 w 85"/>
                  <a:gd name="T45" fmla="*/ 120 h 643"/>
                  <a:gd name="T46" fmla="*/ 12 w 85"/>
                  <a:gd name="T47" fmla="*/ 80 h 643"/>
                  <a:gd name="T48" fmla="*/ 8 w 85"/>
                  <a:gd name="T49" fmla="*/ 46 h 643"/>
                  <a:gd name="T50" fmla="*/ 4 w 85"/>
                  <a:gd name="T51" fmla="*/ 21 h 643"/>
                  <a:gd name="T52" fmla="*/ 0 w 85"/>
                  <a:gd name="T53" fmla="*/ 5 h 643"/>
                  <a:gd name="T54" fmla="*/ 0 w 85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43">
                    <a:moveTo>
                      <a:pt x="0" y="0"/>
                    </a:moveTo>
                    <a:lnTo>
                      <a:pt x="2" y="5"/>
                    </a:lnTo>
                    <a:lnTo>
                      <a:pt x="6" y="21"/>
                    </a:lnTo>
                    <a:lnTo>
                      <a:pt x="14" y="46"/>
                    </a:lnTo>
                    <a:lnTo>
                      <a:pt x="23" y="80"/>
                    </a:lnTo>
                    <a:lnTo>
                      <a:pt x="35" y="122"/>
                    </a:lnTo>
                    <a:lnTo>
                      <a:pt x="44" y="174"/>
                    </a:lnTo>
                    <a:lnTo>
                      <a:pt x="56" y="234"/>
                    </a:lnTo>
                    <a:lnTo>
                      <a:pt x="65" y="303"/>
                    </a:lnTo>
                    <a:lnTo>
                      <a:pt x="75" y="378"/>
                    </a:lnTo>
                    <a:lnTo>
                      <a:pt x="81" y="458"/>
                    </a:lnTo>
                    <a:lnTo>
                      <a:pt x="85" y="547"/>
                    </a:lnTo>
                    <a:lnTo>
                      <a:pt x="85" y="641"/>
                    </a:lnTo>
                    <a:lnTo>
                      <a:pt x="62" y="643"/>
                    </a:lnTo>
                    <a:lnTo>
                      <a:pt x="62" y="583"/>
                    </a:lnTo>
                    <a:lnTo>
                      <a:pt x="60" y="522"/>
                    </a:lnTo>
                    <a:lnTo>
                      <a:pt x="56" y="458"/>
                    </a:lnTo>
                    <a:lnTo>
                      <a:pt x="50" y="397"/>
                    </a:lnTo>
                    <a:lnTo>
                      <a:pt x="44" y="335"/>
                    </a:lnTo>
                    <a:lnTo>
                      <a:pt x="38" y="276"/>
                    </a:lnTo>
                    <a:lnTo>
                      <a:pt x="31" y="218"/>
                    </a:lnTo>
                    <a:lnTo>
                      <a:pt x="25" y="167"/>
                    </a:lnTo>
                    <a:lnTo>
                      <a:pt x="19" y="120"/>
                    </a:lnTo>
                    <a:lnTo>
                      <a:pt x="12" y="80"/>
                    </a:lnTo>
                    <a:lnTo>
                      <a:pt x="8" y="46"/>
                    </a:lnTo>
                    <a:lnTo>
                      <a:pt x="4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7" name="Freeform 32"/>
              <p:cNvSpPr>
                <a:spLocks/>
              </p:cNvSpPr>
              <p:nvPr/>
            </p:nvSpPr>
            <p:spPr bwMode="auto">
              <a:xfrm>
                <a:off x="4757738" y="2160587"/>
                <a:ext cx="166688" cy="984250"/>
              </a:xfrm>
              <a:custGeom>
                <a:avLst/>
                <a:gdLst>
                  <a:gd name="T0" fmla="*/ 0 w 105"/>
                  <a:gd name="T1" fmla="*/ 0 h 620"/>
                  <a:gd name="T2" fmla="*/ 4 w 105"/>
                  <a:gd name="T3" fmla="*/ 4 h 620"/>
                  <a:gd name="T4" fmla="*/ 9 w 105"/>
                  <a:gd name="T5" fmla="*/ 15 h 620"/>
                  <a:gd name="T6" fmla="*/ 19 w 105"/>
                  <a:gd name="T7" fmla="*/ 36 h 620"/>
                  <a:gd name="T8" fmla="*/ 28 w 105"/>
                  <a:gd name="T9" fmla="*/ 65 h 620"/>
                  <a:gd name="T10" fmla="*/ 42 w 105"/>
                  <a:gd name="T11" fmla="*/ 102 h 620"/>
                  <a:gd name="T12" fmla="*/ 55 w 105"/>
                  <a:gd name="T13" fmla="*/ 144 h 620"/>
                  <a:gd name="T14" fmla="*/ 69 w 105"/>
                  <a:gd name="T15" fmla="*/ 194 h 620"/>
                  <a:gd name="T16" fmla="*/ 80 w 105"/>
                  <a:gd name="T17" fmla="*/ 251 h 620"/>
                  <a:gd name="T18" fmla="*/ 90 w 105"/>
                  <a:gd name="T19" fmla="*/ 313 h 620"/>
                  <a:gd name="T20" fmla="*/ 100 w 105"/>
                  <a:gd name="T21" fmla="*/ 382 h 620"/>
                  <a:gd name="T22" fmla="*/ 103 w 105"/>
                  <a:gd name="T23" fmla="*/ 457 h 620"/>
                  <a:gd name="T24" fmla="*/ 105 w 105"/>
                  <a:gd name="T25" fmla="*/ 535 h 620"/>
                  <a:gd name="T26" fmla="*/ 101 w 105"/>
                  <a:gd name="T27" fmla="*/ 618 h 620"/>
                  <a:gd name="T28" fmla="*/ 65 w 105"/>
                  <a:gd name="T29" fmla="*/ 620 h 620"/>
                  <a:gd name="T30" fmla="*/ 67 w 105"/>
                  <a:gd name="T31" fmla="*/ 562 h 620"/>
                  <a:gd name="T32" fmla="*/ 67 w 105"/>
                  <a:gd name="T33" fmla="*/ 503 h 620"/>
                  <a:gd name="T34" fmla="*/ 63 w 105"/>
                  <a:gd name="T35" fmla="*/ 443 h 620"/>
                  <a:gd name="T36" fmla="*/ 59 w 105"/>
                  <a:gd name="T37" fmla="*/ 382 h 620"/>
                  <a:gd name="T38" fmla="*/ 53 w 105"/>
                  <a:gd name="T39" fmla="*/ 322 h 620"/>
                  <a:gd name="T40" fmla="*/ 46 w 105"/>
                  <a:gd name="T41" fmla="*/ 265 h 620"/>
                  <a:gd name="T42" fmla="*/ 38 w 105"/>
                  <a:gd name="T43" fmla="*/ 211 h 620"/>
                  <a:gd name="T44" fmla="*/ 30 w 105"/>
                  <a:gd name="T45" fmla="*/ 161 h 620"/>
                  <a:gd name="T46" fmla="*/ 23 w 105"/>
                  <a:gd name="T47" fmla="*/ 115 h 620"/>
                  <a:gd name="T48" fmla="*/ 17 w 105"/>
                  <a:gd name="T49" fmla="*/ 77 h 620"/>
                  <a:gd name="T50" fmla="*/ 9 w 105"/>
                  <a:gd name="T51" fmla="*/ 44 h 620"/>
                  <a:gd name="T52" fmla="*/ 5 w 105"/>
                  <a:gd name="T53" fmla="*/ 19 h 620"/>
                  <a:gd name="T54" fmla="*/ 2 w 105"/>
                  <a:gd name="T55" fmla="*/ 4 h 620"/>
                  <a:gd name="T56" fmla="*/ 0 w 105"/>
                  <a:gd name="T5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620">
                    <a:moveTo>
                      <a:pt x="0" y="0"/>
                    </a:moveTo>
                    <a:lnTo>
                      <a:pt x="4" y="4"/>
                    </a:lnTo>
                    <a:lnTo>
                      <a:pt x="9" y="15"/>
                    </a:lnTo>
                    <a:lnTo>
                      <a:pt x="19" y="36"/>
                    </a:lnTo>
                    <a:lnTo>
                      <a:pt x="28" y="65"/>
                    </a:lnTo>
                    <a:lnTo>
                      <a:pt x="42" y="102"/>
                    </a:lnTo>
                    <a:lnTo>
                      <a:pt x="55" y="144"/>
                    </a:lnTo>
                    <a:lnTo>
                      <a:pt x="69" y="194"/>
                    </a:lnTo>
                    <a:lnTo>
                      <a:pt x="80" y="251"/>
                    </a:lnTo>
                    <a:lnTo>
                      <a:pt x="90" y="313"/>
                    </a:lnTo>
                    <a:lnTo>
                      <a:pt x="100" y="382"/>
                    </a:lnTo>
                    <a:lnTo>
                      <a:pt x="103" y="457"/>
                    </a:lnTo>
                    <a:lnTo>
                      <a:pt x="105" y="535"/>
                    </a:lnTo>
                    <a:lnTo>
                      <a:pt x="101" y="618"/>
                    </a:lnTo>
                    <a:lnTo>
                      <a:pt x="65" y="620"/>
                    </a:lnTo>
                    <a:lnTo>
                      <a:pt x="67" y="562"/>
                    </a:lnTo>
                    <a:lnTo>
                      <a:pt x="67" y="503"/>
                    </a:lnTo>
                    <a:lnTo>
                      <a:pt x="63" y="443"/>
                    </a:lnTo>
                    <a:lnTo>
                      <a:pt x="59" y="382"/>
                    </a:lnTo>
                    <a:lnTo>
                      <a:pt x="53" y="322"/>
                    </a:lnTo>
                    <a:lnTo>
                      <a:pt x="46" y="265"/>
                    </a:lnTo>
                    <a:lnTo>
                      <a:pt x="38" y="211"/>
                    </a:lnTo>
                    <a:lnTo>
                      <a:pt x="30" y="161"/>
                    </a:lnTo>
                    <a:lnTo>
                      <a:pt x="23" y="115"/>
                    </a:lnTo>
                    <a:lnTo>
                      <a:pt x="17" y="77"/>
                    </a:lnTo>
                    <a:lnTo>
                      <a:pt x="9" y="44"/>
                    </a:lnTo>
                    <a:lnTo>
                      <a:pt x="5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8" name="Freeform 33"/>
              <p:cNvSpPr>
                <a:spLocks/>
              </p:cNvSpPr>
              <p:nvPr/>
            </p:nvSpPr>
            <p:spPr bwMode="auto">
              <a:xfrm>
                <a:off x="4275138" y="2214562"/>
                <a:ext cx="287338" cy="930275"/>
              </a:xfrm>
              <a:custGeom>
                <a:avLst/>
                <a:gdLst>
                  <a:gd name="T0" fmla="*/ 0 w 181"/>
                  <a:gd name="T1" fmla="*/ 0 h 586"/>
                  <a:gd name="T2" fmla="*/ 2 w 181"/>
                  <a:gd name="T3" fmla="*/ 4 h 586"/>
                  <a:gd name="T4" fmla="*/ 10 w 181"/>
                  <a:gd name="T5" fmla="*/ 14 h 586"/>
                  <a:gd name="T6" fmla="*/ 21 w 181"/>
                  <a:gd name="T7" fmla="*/ 33 h 586"/>
                  <a:gd name="T8" fmla="*/ 37 w 181"/>
                  <a:gd name="T9" fmla="*/ 60 h 586"/>
                  <a:gd name="T10" fmla="*/ 54 w 181"/>
                  <a:gd name="T11" fmla="*/ 94 h 586"/>
                  <a:gd name="T12" fmla="*/ 73 w 181"/>
                  <a:gd name="T13" fmla="*/ 136 h 586"/>
                  <a:gd name="T14" fmla="*/ 94 w 181"/>
                  <a:gd name="T15" fmla="*/ 186 h 586"/>
                  <a:gd name="T16" fmla="*/ 114 w 181"/>
                  <a:gd name="T17" fmla="*/ 244 h 586"/>
                  <a:gd name="T18" fmla="*/ 135 w 181"/>
                  <a:gd name="T19" fmla="*/ 311 h 586"/>
                  <a:gd name="T20" fmla="*/ 152 w 181"/>
                  <a:gd name="T21" fmla="*/ 388 h 586"/>
                  <a:gd name="T22" fmla="*/ 167 w 181"/>
                  <a:gd name="T23" fmla="*/ 470 h 586"/>
                  <a:gd name="T24" fmla="*/ 181 w 181"/>
                  <a:gd name="T25" fmla="*/ 564 h 586"/>
                  <a:gd name="T26" fmla="*/ 154 w 181"/>
                  <a:gd name="T27" fmla="*/ 586 h 586"/>
                  <a:gd name="T28" fmla="*/ 146 w 181"/>
                  <a:gd name="T29" fmla="*/ 528 h 586"/>
                  <a:gd name="T30" fmla="*/ 137 w 181"/>
                  <a:gd name="T31" fmla="*/ 469 h 586"/>
                  <a:gd name="T32" fmla="*/ 123 w 181"/>
                  <a:gd name="T33" fmla="*/ 409 h 586"/>
                  <a:gd name="T34" fmla="*/ 110 w 181"/>
                  <a:gd name="T35" fmla="*/ 351 h 586"/>
                  <a:gd name="T36" fmla="*/ 94 w 181"/>
                  <a:gd name="T37" fmla="*/ 296 h 586"/>
                  <a:gd name="T38" fmla="*/ 81 w 181"/>
                  <a:gd name="T39" fmla="*/ 242 h 586"/>
                  <a:gd name="T40" fmla="*/ 66 w 181"/>
                  <a:gd name="T41" fmla="*/ 192 h 586"/>
                  <a:gd name="T42" fmla="*/ 50 w 181"/>
                  <a:gd name="T43" fmla="*/ 146 h 586"/>
                  <a:gd name="T44" fmla="*/ 37 w 181"/>
                  <a:gd name="T45" fmla="*/ 104 h 586"/>
                  <a:gd name="T46" fmla="*/ 25 w 181"/>
                  <a:gd name="T47" fmla="*/ 69 h 586"/>
                  <a:gd name="T48" fmla="*/ 14 w 181"/>
                  <a:gd name="T49" fmla="*/ 40 h 586"/>
                  <a:gd name="T50" fmla="*/ 6 w 181"/>
                  <a:gd name="T51" fmla="*/ 17 h 586"/>
                  <a:gd name="T52" fmla="*/ 2 w 181"/>
                  <a:gd name="T53" fmla="*/ 4 h 586"/>
                  <a:gd name="T54" fmla="*/ 0 w 181"/>
                  <a:gd name="T5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1" h="58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1" y="33"/>
                    </a:lnTo>
                    <a:lnTo>
                      <a:pt x="37" y="60"/>
                    </a:lnTo>
                    <a:lnTo>
                      <a:pt x="54" y="94"/>
                    </a:lnTo>
                    <a:lnTo>
                      <a:pt x="73" y="136"/>
                    </a:lnTo>
                    <a:lnTo>
                      <a:pt x="94" y="186"/>
                    </a:lnTo>
                    <a:lnTo>
                      <a:pt x="114" y="244"/>
                    </a:lnTo>
                    <a:lnTo>
                      <a:pt x="135" y="311"/>
                    </a:lnTo>
                    <a:lnTo>
                      <a:pt x="152" y="388"/>
                    </a:lnTo>
                    <a:lnTo>
                      <a:pt x="167" y="470"/>
                    </a:lnTo>
                    <a:lnTo>
                      <a:pt x="181" y="564"/>
                    </a:lnTo>
                    <a:lnTo>
                      <a:pt x="154" y="586"/>
                    </a:lnTo>
                    <a:lnTo>
                      <a:pt x="146" y="528"/>
                    </a:lnTo>
                    <a:lnTo>
                      <a:pt x="137" y="469"/>
                    </a:lnTo>
                    <a:lnTo>
                      <a:pt x="123" y="409"/>
                    </a:lnTo>
                    <a:lnTo>
                      <a:pt x="110" y="351"/>
                    </a:lnTo>
                    <a:lnTo>
                      <a:pt x="94" y="296"/>
                    </a:lnTo>
                    <a:lnTo>
                      <a:pt x="81" y="242"/>
                    </a:lnTo>
                    <a:lnTo>
                      <a:pt x="66" y="192"/>
                    </a:lnTo>
                    <a:lnTo>
                      <a:pt x="50" y="146"/>
                    </a:lnTo>
                    <a:lnTo>
                      <a:pt x="37" y="104"/>
                    </a:lnTo>
                    <a:lnTo>
                      <a:pt x="25" y="69"/>
                    </a:lnTo>
                    <a:lnTo>
                      <a:pt x="14" y="40"/>
                    </a:lnTo>
                    <a:lnTo>
                      <a:pt x="6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9" name="Freeform 34"/>
              <p:cNvSpPr>
                <a:spLocks/>
              </p:cNvSpPr>
              <p:nvPr/>
            </p:nvSpPr>
            <p:spPr bwMode="auto">
              <a:xfrm>
                <a:off x="4187825" y="2216150"/>
                <a:ext cx="292100" cy="928687"/>
              </a:xfrm>
              <a:custGeom>
                <a:avLst/>
                <a:gdLst>
                  <a:gd name="T0" fmla="*/ 0 w 184"/>
                  <a:gd name="T1" fmla="*/ 0 h 585"/>
                  <a:gd name="T2" fmla="*/ 1 w 184"/>
                  <a:gd name="T3" fmla="*/ 4 h 585"/>
                  <a:gd name="T4" fmla="*/ 9 w 184"/>
                  <a:gd name="T5" fmla="*/ 15 h 585"/>
                  <a:gd name="T6" fmla="*/ 23 w 184"/>
                  <a:gd name="T7" fmla="*/ 33 h 585"/>
                  <a:gd name="T8" fmla="*/ 38 w 184"/>
                  <a:gd name="T9" fmla="*/ 59 h 585"/>
                  <a:gd name="T10" fmla="*/ 55 w 184"/>
                  <a:gd name="T11" fmla="*/ 94 h 585"/>
                  <a:gd name="T12" fmla="*/ 74 w 184"/>
                  <a:gd name="T13" fmla="*/ 136 h 585"/>
                  <a:gd name="T14" fmla="*/ 96 w 184"/>
                  <a:gd name="T15" fmla="*/ 186 h 585"/>
                  <a:gd name="T16" fmla="*/ 115 w 184"/>
                  <a:gd name="T17" fmla="*/ 244 h 585"/>
                  <a:gd name="T18" fmla="*/ 136 w 184"/>
                  <a:gd name="T19" fmla="*/ 311 h 585"/>
                  <a:gd name="T20" fmla="*/ 153 w 184"/>
                  <a:gd name="T21" fmla="*/ 386 h 585"/>
                  <a:gd name="T22" fmla="*/ 170 w 184"/>
                  <a:gd name="T23" fmla="*/ 470 h 585"/>
                  <a:gd name="T24" fmla="*/ 184 w 184"/>
                  <a:gd name="T25" fmla="*/ 562 h 585"/>
                  <a:gd name="T26" fmla="*/ 159 w 184"/>
                  <a:gd name="T27" fmla="*/ 585 h 585"/>
                  <a:gd name="T28" fmla="*/ 149 w 184"/>
                  <a:gd name="T29" fmla="*/ 526 h 585"/>
                  <a:gd name="T30" fmla="*/ 140 w 184"/>
                  <a:gd name="T31" fmla="*/ 468 h 585"/>
                  <a:gd name="T32" fmla="*/ 126 w 184"/>
                  <a:gd name="T33" fmla="*/ 409 h 585"/>
                  <a:gd name="T34" fmla="*/ 113 w 184"/>
                  <a:gd name="T35" fmla="*/ 351 h 585"/>
                  <a:gd name="T36" fmla="*/ 97 w 184"/>
                  <a:gd name="T37" fmla="*/ 296 h 585"/>
                  <a:gd name="T38" fmla="*/ 82 w 184"/>
                  <a:gd name="T39" fmla="*/ 242 h 585"/>
                  <a:gd name="T40" fmla="*/ 67 w 184"/>
                  <a:gd name="T41" fmla="*/ 192 h 585"/>
                  <a:gd name="T42" fmla="*/ 51 w 184"/>
                  <a:gd name="T43" fmla="*/ 146 h 585"/>
                  <a:gd name="T44" fmla="*/ 38 w 184"/>
                  <a:gd name="T45" fmla="*/ 104 h 585"/>
                  <a:gd name="T46" fmla="*/ 24 w 184"/>
                  <a:gd name="T47" fmla="*/ 69 h 585"/>
                  <a:gd name="T48" fmla="*/ 15 w 184"/>
                  <a:gd name="T49" fmla="*/ 40 h 585"/>
                  <a:gd name="T50" fmla="*/ 7 w 184"/>
                  <a:gd name="T51" fmla="*/ 19 h 585"/>
                  <a:gd name="T52" fmla="*/ 1 w 184"/>
                  <a:gd name="T53" fmla="*/ 6 h 585"/>
                  <a:gd name="T54" fmla="*/ 0 w 184"/>
                  <a:gd name="T5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4" h="585">
                    <a:moveTo>
                      <a:pt x="0" y="0"/>
                    </a:moveTo>
                    <a:lnTo>
                      <a:pt x="1" y="4"/>
                    </a:lnTo>
                    <a:lnTo>
                      <a:pt x="9" y="15"/>
                    </a:lnTo>
                    <a:lnTo>
                      <a:pt x="23" y="33"/>
                    </a:lnTo>
                    <a:lnTo>
                      <a:pt x="38" y="59"/>
                    </a:lnTo>
                    <a:lnTo>
                      <a:pt x="55" y="94"/>
                    </a:lnTo>
                    <a:lnTo>
                      <a:pt x="74" y="136"/>
                    </a:lnTo>
                    <a:lnTo>
                      <a:pt x="96" y="186"/>
                    </a:lnTo>
                    <a:lnTo>
                      <a:pt x="115" y="244"/>
                    </a:lnTo>
                    <a:lnTo>
                      <a:pt x="136" y="311"/>
                    </a:lnTo>
                    <a:lnTo>
                      <a:pt x="153" y="386"/>
                    </a:lnTo>
                    <a:lnTo>
                      <a:pt x="170" y="470"/>
                    </a:lnTo>
                    <a:lnTo>
                      <a:pt x="184" y="562"/>
                    </a:lnTo>
                    <a:lnTo>
                      <a:pt x="159" y="585"/>
                    </a:lnTo>
                    <a:lnTo>
                      <a:pt x="149" y="526"/>
                    </a:lnTo>
                    <a:lnTo>
                      <a:pt x="140" y="468"/>
                    </a:lnTo>
                    <a:lnTo>
                      <a:pt x="126" y="409"/>
                    </a:lnTo>
                    <a:lnTo>
                      <a:pt x="113" y="351"/>
                    </a:lnTo>
                    <a:lnTo>
                      <a:pt x="97" y="296"/>
                    </a:lnTo>
                    <a:lnTo>
                      <a:pt x="82" y="242"/>
                    </a:lnTo>
                    <a:lnTo>
                      <a:pt x="67" y="192"/>
                    </a:lnTo>
                    <a:lnTo>
                      <a:pt x="51" y="146"/>
                    </a:lnTo>
                    <a:lnTo>
                      <a:pt x="38" y="104"/>
                    </a:lnTo>
                    <a:lnTo>
                      <a:pt x="24" y="69"/>
                    </a:lnTo>
                    <a:lnTo>
                      <a:pt x="15" y="40"/>
                    </a:lnTo>
                    <a:lnTo>
                      <a:pt x="7" y="19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0" name="Freeform 35"/>
              <p:cNvSpPr>
                <a:spLocks/>
              </p:cNvSpPr>
              <p:nvPr/>
            </p:nvSpPr>
            <p:spPr bwMode="auto">
              <a:xfrm>
                <a:off x="4141788" y="2417762"/>
                <a:ext cx="231775" cy="727075"/>
              </a:xfrm>
              <a:custGeom>
                <a:avLst/>
                <a:gdLst>
                  <a:gd name="T0" fmla="*/ 0 w 146"/>
                  <a:gd name="T1" fmla="*/ 0 h 458"/>
                  <a:gd name="T2" fmla="*/ 2 w 146"/>
                  <a:gd name="T3" fmla="*/ 3 h 458"/>
                  <a:gd name="T4" fmla="*/ 11 w 146"/>
                  <a:gd name="T5" fmla="*/ 17 h 458"/>
                  <a:gd name="T6" fmla="*/ 23 w 146"/>
                  <a:gd name="T7" fmla="*/ 38 h 458"/>
                  <a:gd name="T8" fmla="*/ 40 w 146"/>
                  <a:gd name="T9" fmla="*/ 67 h 458"/>
                  <a:gd name="T10" fmla="*/ 57 w 146"/>
                  <a:gd name="T11" fmla="*/ 105 h 458"/>
                  <a:gd name="T12" fmla="*/ 77 w 146"/>
                  <a:gd name="T13" fmla="*/ 153 h 458"/>
                  <a:gd name="T14" fmla="*/ 98 w 146"/>
                  <a:gd name="T15" fmla="*/ 211 h 458"/>
                  <a:gd name="T16" fmla="*/ 115 w 146"/>
                  <a:gd name="T17" fmla="*/ 278 h 458"/>
                  <a:gd name="T18" fmla="*/ 132 w 146"/>
                  <a:gd name="T19" fmla="*/ 355 h 458"/>
                  <a:gd name="T20" fmla="*/ 146 w 146"/>
                  <a:gd name="T21" fmla="*/ 441 h 458"/>
                  <a:gd name="T22" fmla="*/ 126 w 146"/>
                  <a:gd name="T23" fmla="*/ 458 h 458"/>
                  <a:gd name="T24" fmla="*/ 117 w 146"/>
                  <a:gd name="T25" fmla="*/ 405 h 458"/>
                  <a:gd name="T26" fmla="*/ 105 w 146"/>
                  <a:gd name="T27" fmla="*/ 351 h 458"/>
                  <a:gd name="T28" fmla="*/ 94 w 146"/>
                  <a:gd name="T29" fmla="*/ 297 h 458"/>
                  <a:gd name="T30" fmla="*/ 80 w 146"/>
                  <a:gd name="T31" fmla="*/ 245 h 458"/>
                  <a:gd name="T32" fmla="*/ 65 w 146"/>
                  <a:gd name="T33" fmla="*/ 195 h 458"/>
                  <a:gd name="T34" fmla="*/ 52 w 146"/>
                  <a:gd name="T35" fmla="*/ 149 h 458"/>
                  <a:gd name="T36" fmla="*/ 38 w 146"/>
                  <a:gd name="T37" fmla="*/ 109 h 458"/>
                  <a:gd name="T38" fmla="*/ 25 w 146"/>
                  <a:gd name="T39" fmla="*/ 72 h 458"/>
                  <a:gd name="T40" fmla="*/ 15 w 146"/>
                  <a:gd name="T41" fmla="*/ 42 h 458"/>
                  <a:gd name="T42" fmla="*/ 5 w 146"/>
                  <a:gd name="T43" fmla="*/ 19 h 458"/>
                  <a:gd name="T44" fmla="*/ 2 w 146"/>
                  <a:gd name="T45" fmla="*/ 5 h 458"/>
                  <a:gd name="T46" fmla="*/ 0 w 146"/>
                  <a:gd name="T4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6" h="458">
                    <a:moveTo>
                      <a:pt x="0" y="0"/>
                    </a:moveTo>
                    <a:lnTo>
                      <a:pt x="2" y="3"/>
                    </a:lnTo>
                    <a:lnTo>
                      <a:pt x="11" y="17"/>
                    </a:lnTo>
                    <a:lnTo>
                      <a:pt x="23" y="38"/>
                    </a:lnTo>
                    <a:lnTo>
                      <a:pt x="40" y="67"/>
                    </a:lnTo>
                    <a:lnTo>
                      <a:pt x="57" y="105"/>
                    </a:lnTo>
                    <a:lnTo>
                      <a:pt x="77" y="153"/>
                    </a:lnTo>
                    <a:lnTo>
                      <a:pt x="98" y="211"/>
                    </a:lnTo>
                    <a:lnTo>
                      <a:pt x="115" y="278"/>
                    </a:lnTo>
                    <a:lnTo>
                      <a:pt x="132" y="355"/>
                    </a:lnTo>
                    <a:lnTo>
                      <a:pt x="146" y="441"/>
                    </a:lnTo>
                    <a:lnTo>
                      <a:pt x="126" y="458"/>
                    </a:lnTo>
                    <a:lnTo>
                      <a:pt x="117" y="405"/>
                    </a:lnTo>
                    <a:lnTo>
                      <a:pt x="105" y="351"/>
                    </a:lnTo>
                    <a:lnTo>
                      <a:pt x="94" y="297"/>
                    </a:lnTo>
                    <a:lnTo>
                      <a:pt x="80" y="245"/>
                    </a:lnTo>
                    <a:lnTo>
                      <a:pt x="65" y="195"/>
                    </a:lnTo>
                    <a:lnTo>
                      <a:pt x="52" y="149"/>
                    </a:lnTo>
                    <a:lnTo>
                      <a:pt x="38" y="109"/>
                    </a:lnTo>
                    <a:lnTo>
                      <a:pt x="25" y="72"/>
                    </a:lnTo>
                    <a:lnTo>
                      <a:pt x="15" y="42"/>
                    </a:lnTo>
                    <a:lnTo>
                      <a:pt x="5" y="19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1" name="Freeform 36"/>
              <p:cNvSpPr>
                <a:spLocks/>
              </p:cNvSpPr>
              <p:nvPr/>
            </p:nvSpPr>
            <p:spPr bwMode="auto">
              <a:xfrm>
                <a:off x="4052888" y="2419350"/>
                <a:ext cx="238125" cy="725487"/>
              </a:xfrm>
              <a:custGeom>
                <a:avLst/>
                <a:gdLst>
                  <a:gd name="T0" fmla="*/ 0 w 150"/>
                  <a:gd name="T1" fmla="*/ 0 h 457"/>
                  <a:gd name="T2" fmla="*/ 4 w 150"/>
                  <a:gd name="T3" fmla="*/ 4 h 457"/>
                  <a:gd name="T4" fmla="*/ 12 w 150"/>
                  <a:gd name="T5" fmla="*/ 18 h 457"/>
                  <a:gd name="T6" fmla="*/ 25 w 150"/>
                  <a:gd name="T7" fmla="*/ 37 h 457"/>
                  <a:gd name="T8" fmla="*/ 42 w 150"/>
                  <a:gd name="T9" fmla="*/ 67 h 457"/>
                  <a:gd name="T10" fmla="*/ 60 w 150"/>
                  <a:gd name="T11" fmla="*/ 106 h 457"/>
                  <a:gd name="T12" fmla="*/ 81 w 150"/>
                  <a:gd name="T13" fmla="*/ 154 h 457"/>
                  <a:gd name="T14" fmla="*/ 100 w 150"/>
                  <a:gd name="T15" fmla="*/ 210 h 457"/>
                  <a:gd name="T16" fmla="*/ 119 w 150"/>
                  <a:gd name="T17" fmla="*/ 277 h 457"/>
                  <a:gd name="T18" fmla="*/ 136 w 150"/>
                  <a:gd name="T19" fmla="*/ 353 h 457"/>
                  <a:gd name="T20" fmla="*/ 150 w 150"/>
                  <a:gd name="T21" fmla="*/ 440 h 457"/>
                  <a:gd name="T22" fmla="*/ 131 w 150"/>
                  <a:gd name="T23" fmla="*/ 457 h 457"/>
                  <a:gd name="T24" fmla="*/ 121 w 150"/>
                  <a:gd name="T25" fmla="*/ 403 h 457"/>
                  <a:gd name="T26" fmla="*/ 109 w 150"/>
                  <a:gd name="T27" fmla="*/ 350 h 457"/>
                  <a:gd name="T28" fmla="*/ 98 w 150"/>
                  <a:gd name="T29" fmla="*/ 296 h 457"/>
                  <a:gd name="T30" fmla="*/ 83 w 150"/>
                  <a:gd name="T31" fmla="*/ 244 h 457"/>
                  <a:gd name="T32" fmla="*/ 69 w 150"/>
                  <a:gd name="T33" fmla="*/ 196 h 457"/>
                  <a:gd name="T34" fmla="*/ 54 w 150"/>
                  <a:gd name="T35" fmla="*/ 150 h 457"/>
                  <a:gd name="T36" fmla="*/ 40 w 150"/>
                  <a:gd name="T37" fmla="*/ 108 h 457"/>
                  <a:gd name="T38" fmla="*/ 27 w 150"/>
                  <a:gd name="T39" fmla="*/ 71 h 457"/>
                  <a:gd name="T40" fmla="*/ 17 w 150"/>
                  <a:gd name="T41" fmla="*/ 42 h 457"/>
                  <a:gd name="T42" fmla="*/ 8 w 150"/>
                  <a:gd name="T43" fmla="*/ 19 h 457"/>
                  <a:gd name="T44" fmla="*/ 2 w 150"/>
                  <a:gd name="T45" fmla="*/ 6 h 457"/>
                  <a:gd name="T46" fmla="*/ 0 w 150"/>
                  <a:gd name="T4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457">
                    <a:moveTo>
                      <a:pt x="0" y="0"/>
                    </a:moveTo>
                    <a:lnTo>
                      <a:pt x="4" y="4"/>
                    </a:lnTo>
                    <a:lnTo>
                      <a:pt x="12" y="18"/>
                    </a:lnTo>
                    <a:lnTo>
                      <a:pt x="25" y="37"/>
                    </a:lnTo>
                    <a:lnTo>
                      <a:pt x="42" y="67"/>
                    </a:lnTo>
                    <a:lnTo>
                      <a:pt x="60" y="106"/>
                    </a:lnTo>
                    <a:lnTo>
                      <a:pt x="81" y="154"/>
                    </a:lnTo>
                    <a:lnTo>
                      <a:pt x="100" y="210"/>
                    </a:lnTo>
                    <a:lnTo>
                      <a:pt x="119" y="277"/>
                    </a:lnTo>
                    <a:lnTo>
                      <a:pt x="136" y="353"/>
                    </a:lnTo>
                    <a:lnTo>
                      <a:pt x="150" y="440"/>
                    </a:lnTo>
                    <a:lnTo>
                      <a:pt x="131" y="457"/>
                    </a:lnTo>
                    <a:lnTo>
                      <a:pt x="121" y="403"/>
                    </a:lnTo>
                    <a:lnTo>
                      <a:pt x="109" y="350"/>
                    </a:lnTo>
                    <a:lnTo>
                      <a:pt x="98" y="296"/>
                    </a:lnTo>
                    <a:lnTo>
                      <a:pt x="83" y="244"/>
                    </a:lnTo>
                    <a:lnTo>
                      <a:pt x="69" y="196"/>
                    </a:lnTo>
                    <a:lnTo>
                      <a:pt x="54" y="150"/>
                    </a:lnTo>
                    <a:lnTo>
                      <a:pt x="40" y="108"/>
                    </a:lnTo>
                    <a:lnTo>
                      <a:pt x="27" y="71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2" name="Freeform 37"/>
              <p:cNvSpPr>
                <a:spLocks/>
              </p:cNvSpPr>
              <p:nvPr/>
            </p:nvSpPr>
            <p:spPr bwMode="auto">
              <a:xfrm>
                <a:off x="3930650" y="2279650"/>
                <a:ext cx="301625" cy="865187"/>
              </a:xfrm>
              <a:custGeom>
                <a:avLst/>
                <a:gdLst>
                  <a:gd name="T0" fmla="*/ 0 w 190"/>
                  <a:gd name="T1" fmla="*/ 0 h 545"/>
                  <a:gd name="T2" fmla="*/ 2 w 190"/>
                  <a:gd name="T3" fmla="*/ 4 h 545"/>
                  <a:gd name="T4" fmla="*/ 10 w 190"/>
                  <a:gd name="T5" fmla="*/ 13 h 545"/>
                  <a:gd name="T6" fmla="*/ 23 w 190"/>
                  <a:gd name="T7" fmla="*/ 29 h 545"/>
                  <a:gd name="T8" fmla="*/ 39 w 190"/>
                  <a:gd name="T9" fmla="*/ 52 h 545"/>
                  <a:gd name="T10" fmla="*/ 58 w 190"/>
                  <a:gd name="T11" fmla="*/ 84 h 545"/>
                  <a:gd name="T12" fmla="*/ 77 w 190"/>
                  <a:gd name="T13" fmla="*/ 121 h 545"/>
                  <a:gd name="T14" fmla="*/ 98 w 190"/>
                  <a:gd name="T15" fmla="*/ 167 h 545"/>
                  <a:gd name="T16" fmla="*/ 119 w 190"/>
                  <a:gd name="T17" fmla="*/ 222 h 545"/>
                  <a:gd name="T18" fmla="*/ 140 w 190"/>
                  <a:gd name="T19" fmla="*/ 284 h 545"/>
                  <a:gd name="T20" fmla="*/ 160 w 190"/>
                  <a:gd name="T21" fmla="*/ 355 h 545"/>
                  <a:gd name="T22" fmla="*/ 177 w 190"/>
                  <a:gd name="T23" fmla="*/ 434 h 545"/>
                  <a:gd name="T24" fmla="*/ 190 w 190"/>
                  <a:gd name="T25" fmla="*/ 522 h 545"/>
                  <a:gd name="T26" fmla="*/ 165 w 190"/>
                  <a:gd name="T27" fmla="*/ 545 h 545"/>
                  <a:gd name="T28" fmla="*/ 154 w 190"/>
                  <a:gd name="T29" fmla="*/ 485 h 545"/>
                  <a:gd name="T30" fmla="*/ 142 w 190"/>
                  <a:gd name="T31" fmla="*/ 426 h 545"/>
                  <a:gd name="T32" fmla="*/ 127 w 190"/>
                  <a:gd name="T33" fmla="*/ 366 h 545"/>
                  <a:gd name="T34" fmla="*/ 112 w 190"/>
                  <a:gd name="T35" fmla="*/ 309 h 545"/>
                  <a:gd name="T36" fmla="*/ 94 w 190"/>
                  <a:gd name="T37" fmla="*/ 253 h 545"/>
                  <a:gd name="T38" fmla="*/ 77 w 190"/>
                  <a:gd name="T39" fmla="*/ 201 h 545"/>
                  <a:gd name="T40" fmla="*/ 60 w 190"/>
                  <a:gd name="T41" fmla="*/ 153 h 545"/>
                  <a:gd name="T42" fmla="*/ 44 w 190"/>
                  <a:gd name="T43" fmla="*/ 109 h 545"/>
                  <a:gd name="T44" fmla="*/ 31 w 190"/>
                  <a:gd name="T45" fmla="*/ 73 h 545"/>
                  <a:gd name="T46" fmla="*/ 17 w 190"/>
                  <a:gd name="T47" fmla="*/ 42 h 545"/>
                  <a:gd name="T48" fmla="*/ 8 w 190"/>
                  <a:gd name="T49" fmla="*/ 19 h 545"/>
                  <a:gd name="T50" fmla="*/ 2 w 190"/>
                  <a:gd name="T51" fmla="*/ 4 h 545"/>
                  <a:gd name="T52" fmla="*/ 0 w 190"/>
                  <a:gd name="T53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545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23" y="29"/>
                    </a:lnTo>
                    <a:lnTo>
                      <a:pt x="39" y="52"/>
                    </a:lnTo>
                    <a:lnTo>
                      <a:pt x="58" y="84"/>
                    </a:lnTo>
                    <a:lnTo>
                      <a:pt x="77" y="121"/>
                    </a:lnTo>
                    <a:lnTo>
                      <a:pt x="98" y="167"/>
                    </a:lnTo>
                    <a:lnTo>
                      <a:pt x="119" y="222"/>
                    </a:lnTo>
                    <a:lnTo>
                      <a:pt x="140" y="284"/>
                    </a:lnTo>
                    <a:lnTo>
                      <a:pt x="160" y="355"/>
                    </a:lnTo>
                    <a:lnTo>
                      <a:pt x="177" y="434"/>
                    </a:lnTo>
                    <a:lnTo>
                      <a:pt x="190" y="522"/>
                    </a:lnTo>
                    <a:lnTo>
                      <a:pt x="165" y="545"/>
                    </a:lnTo>
                    <a:lnTo>
                      <a:pt x="154" y="485"/>
                    </a:lnTo>
                    <a:lnTo>
                      <a:pt x="142" y="426"/>
                    </a:lnTo>
                    <a:lnTo>
                      <a:pt x="127" y="366"/>
                    </a:lnTo>
                    <a:lnTo>
                      <a:pt x="112" y="309"/>
                    </a:lnTo>
                    <a:lnTo>
                      <a:pt x="94" y="253"/>
                    </a:lnTo>
                    <a:lnTo>
                      <a:pt x="77" y="201"/>
                    </a:lnTo>
                    <a:lnTo>
                      <a:pt x="60" y="153"/>
                    </a:lnTo>
                    <a:lnTo>
                      <a:pt x="44" y="109"/>
                    </a:lnTo>
                    <a:lnTo>
                      <a:pt x="31" y="73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3" name="Freeform 38"/>
              <p:cNvSpPr>
                <a:spLocks/>
              </p:cNvSpPr>
              <p:nvPr/>
            </p:nvSpPr>
            <p:spPr bwMode="auto">
              <a:xfrm>
                <a:off x="3794125" y="2117725"/>
                <a:ext cx="222250" cy="1027112"/>
              </a:xfrm>
              <a:custGeom>
                <a:avLst/>
                <a:gdLst>
                  <a:gd name="T0" fmla="*/ 0 w 140"/>
                  <a:gd name="T1" fmla="*/ 0 h 647"/>
                  <a:gd name="T2" fmla="*/ 4 w 140"/>
                  <a:gd name="T3" fmla="*/ 4 h 647"/>
                  <a:gd name="T4" fmla="*/ 9 w 140"/>
                  <a:gd name="T5" fmla="*/ 18 h 647"/>
                  <a:gd name="T6" fmla="*/ 19 w 140"/>
                  <a:gd name="T7" fmla="*/ 39 h 647"/>
                  <a:gd name="T8" fmla="*/ 32 w 140"/>
                  <a:gd name="T9" fmla="*/ 68 h 647"/>
                  <a:gd name="T10" fmla="*/ 46 w 140"/>
                  <a:gd name="T11" fmla="*/ 104 h 647"/>
                  <a:gd name="T12" fmla="*/ 61 w 140"/>
                  <a:gd name="T13" fmla="*/ 148 h 647"/>
                  <a:gd name="T14" fmla="*/ 79 w 140"/>
                  <a:gd name="T15" fmla="*/ 200 h 647"/>
                  <a:gd name="T16" fmla="*/ 94 w 140"/>
                  <a:gd name="T17" fmla="*/ 258 h 647"/>
                  <a:gd name="T18" fmla="*/ 109 w 140"/>
                  <a:gd name="T19" fmla="*/ 323 h 647"/>
                  <a:gd name="T20" fmla="*/ 121 w 140"/>
                  <a:gd name="T21" fmla="*/ 394 h 647"/>
                  <a:gd name="T22" fmla="*/ 130 w 140"/>
                  <a:gd name="T23" fmla="*/ 471 h 647"/>
                  <a:gd name="T24" fmla="*/ 138 w 140"/>
                  <a:gd name="T25" fmla="*/ 555 h 647"/>
                  <a:gd name="T26" fmla="*/ 140 w 140"/>
                  <a:gd name="T27" fmla="*/ 643 h 647"/>
                  <a:gd name="T28" fmla="*/ 107 w 140"/>
                  <a:gd name="T29" fmla="*/ 647 h 647"/>
                  <a:gd name="T30" fmla="*/ 105 w 140"/>
                  <a:gd name="T31" fmla="*/ 586 h 647"/>
                  <a:gd name="T32" fmla="*/ 100 w 140"/>
                  <a:gd name="T33" fmla="*/ 524 h 647"/>
                  <a:gd name="T34" fmla="*/ 92 w 140"/>
                  <a:gd name="T35" fmla="*/ 461 h 647"/>
                  <a:gd name="T36" fmla="*/ 84 w 140"/>
                  <a:gd name="T37" fmla="*/ 398 h 647"/>
                  <a:gd name="T38" fmla="*/ 75 w 140"/>
                  <a:gd name="T39" fmla="*/ 336 h 647"/>
                  <a:gd name="T40" fmla="*/ 63 w 140"/>
                  <a:gd name="T41" fmla="*/ 277 h 647"/>
                  <a:gd name="T42" fmla="*/ 52 w 140"/>
                  <a:gd name="T43" fmla="*/ 219 h 647"/>
                  <a:gd name="T44" fmla="*/ 40 w 140"/>
                  <a:gd name="T45" fmla="*/ 167 h 647"/>
                  <a:gd name="T46" fmla="*/ 30 w 140"/>
                  <a:gd name="T47" fmla="*/ 121 h 647"/>
                  <a:gd name="T48" fmla="*/ 21 w 140"/>
                  <a:gd name="T49" fmla="*/ 81 h 647"/>
                  <a:gd name="T50" fmla="*/ 13 w 140"/>
                  <a:gd name="T51" fmla="*/ 46 h 647"/>
                  <a:gd name="T52" fmla="*/ 6 w 140"/>
                  <a:gd name="T53" fmla="*/ 22 h 647"/>
                  <a:gd name="T54" fmla="*/ 2 w 140"/>
                  <a:gd name="T55" fmla="*/ 6 h 647"/>
                  <a:gd name="T56" fmla="*/ 0 w 140"/>
                  <a:gd name="T5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0" h="647">
                    <a:moveTo>
                      <a:pt x="0" y="0"/>
                    </a:moveTo>
                    <a:lnTo>
                      <a:pt x="4" y="4"/>
                    </a:lnTo>
                    <a:lnTo>
                      <a:pt x="9" y="18"/>
                    </a:lnTo>
                    <a:lnTo>
                      <a:pt x="19" y="39"/>
                    </a:lnTo>
                    <a:lnTo>
                      <a:pt x="32" y="68"/>
                    </a:lnTo>
                    <a:lnTo>
                      <a:pt x="46" y="104"/>
                    </a:lnTo>
                    <a:lnTo>
                      <a:pt x="61" y="148"/>
                    </a:lnTo>
                    <a:lnTo>
                      <a:pt x="79" y="200"/>
                    </a:lnTo>
                    <a:lnTo>
                      <a:pt x="94" y="258"/>
                    </a:lnTo>
                    <a:lnTo>
                      <a:pt x="109" y="323"/>
                    </a:lnTo>
                    <a:lnTo>
                      <a:pt x="121" y="394"/>
                    </a:lnTo>
                    <a:lnTo>
                      <a:pt x="130" y="471"/>
                    </a:lnTo>
                    <a:lnTo>
                      <a:pt x="138" y="555"/>
                    </a:lnTo>
                    <a:lnTo>
                      <a:pt x="140" y="643"/>
                    </a:lnTo>
                    <a:lnTo>
                      <a:pt x="107" y="647"/>
                    </a:lnTo>
                    <a:lnTo>
                      <a:pt x="105" y="586"/>
                    </a:lnTo>
                    <a:lnTo>
                      <a:pt x="100" y="524"/>
                    </a:lnTo>
                    <a:lnTo>
                      <a:pt x="92" y="461"/>
                    </a:lnTo>
                    <a:lnTo>
                      <a:pt x="84" y="398"/>
                    </a:lnTo>
                    <a:lnTo>
                      <a:pt x="75" y="336"/>
                    </a:lnTo>
                    <a:lnTo>
                      <a:pt x="63" y="277"/>
                    </a:lnTo>
                    <a:lnTo>
                      <a:pt x="52" y="219"/>
                    </a:lnTo>
                    <a:lnTo>
                      <a:pt x="40" y="167"/>
                    </a:lnTo>
                    <a:lnTo>
                      <a:pt x="30" y="121"/>
                    </a:lnTo>
                    <a:lnTo>
                      <a:pt x="21" y="81"/>
                    </a:lnTo>
                    <a:lnTo>
                      <a:pt x="13" y="46"/>
                    </a:lnTo>
                    <a:lnTo>
                      <a:pt x="6" y="2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4" name="Freeform 39"/>
              <p:cNvSpPr>
                <a:spLocks/>
              </p:cNvSpPr>
              <p:nvPr/>
            </p:nvSpPr>
            <p:spPr bwMode="auto">
              <a:xfrm>
                <a:off x="3744913" y="2339975"/>
                <a:ext cx="176213" cy="804862"/>
              </a:xfrm>
              <a:custGeom>
                <a:avLst/>
                <a:gdLst>
                  <a:gd name="T0" fmla="*/ 0 w 111"/>
                  <a:gd name="T1" fmla="*/ 0 h 507"/>
                  <a:gd name="T2" fmla="*/ 2 w 111"/>
                  <a:gd name="T3" fmla="*/ 4 h 507"/>
                  <a:gd name="T4" fmla="*/ 10 w 111"/>
                  <a:gd name="T5" fmla="*/ 20 h 507"/>
                  <a:gd name="T6" fmla="*/ 19 w 111"/>
                  <a:gd name="T7" fmla="*/ 43 h 507"/>
                  <a:gd name="T8" fmla="*/ 33 w 111"/>
                  <a:gd name="T9" fmla="*/ 73 h 507"/>
                  <a:gd name="T10" fmla="*/ 46 w 111"/>
                  <a:gd name="T11" fmla="*/ 114 h 507"/>
                  <a:gd name="T12" fmla="*/ 61 w 111"/>
                  <a:gd name="T13" fmla="*/ 160 h 507"/>
                  <a:gd name="T14" fmla="*/ 77 w 111"/>
                  <a:gd name="T15" fmla="*/ 215 h 507"/>
                  <a:gd name="T16" fmla="*/ 90 w 111"/>
                  <a:gd name="T17" fmla="*/ 277 h 507"/>
                  <a:gd name="T18" fmla="*/ 100 w 111"/>
                  <a:gd name="T19" fmla="*/ 348 h 507"/>
                  <a:gd name="T20" fmla="*/ 108 w 111"/>
                  <a:gd name="T21" fmla="*/ 423 h 507"/>
                  <a:gd name="T22" fmla="*/ 111 w 111"/>
                  <a:gd name="T23" fmla="*/ 505 h 507"/>
                  <a:gd name="T24" fmla="*/ 86 w 111"/>
                  <a:gd name="T25" fmla="*/ 507 h 507"/>
                  <a:gd name="T26" fmla="*/ 83 w 111"/>
                  <a:gd name="T27" fmla="*/ 457 h 507"/>
                  <a:gd name="T28" fmla="*/ 79 w 111"/>
                  <a:gd name="T29" fmla="*/ 403 h 507"/>
                  <a:gd name="T30" fmla="*/ 71 w 111"/>
                  <a:gd name="T31" fmla="*/ 350 h 507"/>
                  <a:gd name="T32" fmla="*/ 63 w 111"/>
                  <a:gd name="T33" fmla="*/ 298 h 507"/>
                  <a:gd name="T34" fmla="*/ 54 w 111"/>
                  <a:gd name="T35" fmla="*/ 246 h 507"/>
                  <a:gd name="T36" fmla="*/ 44 w 111"/>
                  <a:gd name="T37" fmla="*/ 196 h 507"/>
                  <a:gd name="T38" fmla="*/ 35 w 111"/>
                  <a:gd name="T39" fmla="*/ 150 h 507"/>
                  <a:gd name="T40" fmla="*/ 27 w 111"/>
                  <a:gd name="T41" fmla="*/ 108 h 507"/>
                  <a:gd name="T42" fmla="*/ 17 w 111"/>
                  <a:gd name="T43" fmla="*/ 71 h 507"/>
                  <a:gd name="T44" fmla="*/ 10 w 111"/>
                  <a:gd name="T45" fmla="*/ 43 h 507"/>
                  <a:gd name="T46" fmla="*/ 4 w 111"/>
                  <a:gd name="T47" fmla="*/ 20 h 507"/>
                  <a:gd name="T48" fmla="*/ 0 w 111"/>
                  <a:gd name="T49" fmla="*/ 6 h 507"/>
                  <a:gd name="T50" fmla="*/ 0 w 111"/>
                  <a:gd name="T51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1" h="507">
                    <a:moveTo>
                      <a:pt x="0" y="0"/>
                    </a:moveTo>
                    <a:lnTo>
                      <a:pt x="2" y="4"/>
                    </a:lnTo>
                    <a:lnTo>
                      <a:pt x="10" y="20"/>
                    </a:lnTo>
                    <a:lnTo>
                      <a:pt x="19" y="43"/>
                    </a:lnTo>
                    <a:lnTo>
                      <a:pt x="33" y="73"/>
                    </a:lnTo>
                    <a:lnTo>
                      <a:pt x="46" y="114"/>
                    </a:lnTo>
                    <a:lnTo>
                      <a:pt x="61" y="160"/>
                    </a:lnTo>
                    <a:lnTo>
                      <a:pt x="77" y="215"/>
                    </a:lnTo>
                    <a:lnTo>
                      <a:pt x="90" y="277"/>
                    </a:lnTo>
                    <a:lnTo>
                      <a:pt x="100" y="348"/>
                    </a:lnTo>
                    <a:lnTo>
                      <a:pt x="108" y="423"/>
                    </a:lnTo>
                    <a:lnTo>
                      <a:pt x="111" y="505"/>
                    </a:lnTo>
                    <a:lnTo>
                      <a:pt x="86" y="507"/>
                    </a:lnTo>
                    <a:lnTo>
                      <a:pt x="83" y="457"/>
                    </a:lnTo>
                    <a:lnTo>
                      <a:pt x="79" y="403"/>
                    </a:lnTo>
                    <a:lnTo>
                      <a:pt x="71" y="350"/>
                    </a:lnTo>
                    <a:lnTo>
                      <a:pt x="63" y="298"/>
                    </a:lnTo>
                    <a:lnTo>
                      <a:pt x="54" y="246"/>
                    </a:lnTo>
                    <a:lnTo>
                      <a:pt x="44" y="196"/>
                    </a:lnTo>
                    <a:lnTo>
                      <a:pt x="35" y="150"/>
                    </a:lnTo>
                    <a:lnTo>
                      <a:pt x="27" y="108"/>
                    </a:lnTo>
                    <a:lnTo>
                      <a:pt x="17" y="71"/>
                    </a:lnTo>
                    <a:lnTo>
                      <a:pt x="10" y="43"/>
                    </a:lnTo>
                    <a:lnTo>
                      <a:pt x="4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5" name="Freeform 40"/>
              <p:cNvSpPr>
                <a:spLocks/>
              </p:cNvSpPr>
              <p:nvPr/>
            </p:nvSpPr>
            <p:spPr bwMode="auto">
              <a:xfrm>
                <a:off x="3644900" y="2095500"/>
                <a:ext cx="188913" cy="1049337"/>
              </a:xfrm>
              <a:custGeom>
                <a:avLst/>
                <a:gdLst>
                  <a:gd name="T0" fmla="*/ 0 w 119"/>
                  <a:gd name="T1" fmla="*/ 0 h 661"/>
                  <a:gd name="T2" fmla="*/ 2 w 119"/>
                  <a:gd name="T3" fmla="*/ 6 h 661"/>
                  <a:gd name="T4" fmla="*/ 7 w 119"/>
                  <a:gd name="T5" fmla="*/ 22 h 661"/>
                  <a:gd name="T6" fmla="*/ 15 w 119"/>
                  <a:gd name="T7" fmla="*/ 46 h 661"/>
                  <a:gd name="T8" fmla="*/ 27 w 119"/>
                  <a:gd name="T9" fmla="*/ 81 h 661"/>
                  <a:gd name="T10" fmla="*/ 38 w 119"/>
                  <a:gd name="T11" fmla="*/ 125 h 661"/>
                  <a:gd name="T12" fmla="*/ 52 w 119"/>
                  <a:gd name="T13" fmla="*/ 179 h 661"/>
                  <a:gd name="T14" fmla="*/ 65 w 119"/>
                  <a:gd name="T15" fmla="*/ 238 h 661"/>
                  <a:gd name="T16" fmla="*/ 78 w 119"/>
                  <a:gd name="T17" fmla="*/ 308 h 661"/>
                  <a:gd name="T18" fmla="*/ 92 w 119"/>
                  <a:gd name="T19" fmla="*/ 384 h 661"/>
                  <a:gd name="T20" fmla="*/ 103 w 119"/>
                  <a:gd name="T21" fmla="*/ 469 h 661"/>
                  <a:gd name="T22" fmla="*/ 111 w 119"/>
                  <a:gd name="T23" fmla="*/ 561 h 661"/>
                  <a:gd name="T24" fmla="*/ 119 w 119"/>
                  <a:gd name="T25" fmla="*/ 657 h 661"/>
                  <a:gd name="T26" fmla="*/ 98 w 119"/>
                  <a:gd name="T27" fmla="*/ 661 h 661"/>
                  <a:gd name="T28" fmla="*/ 92 w 119"/>
                  <a:gd name="T29" fmla="*/ 599 h 661"/>
                  <a:gd name="T30" fmla="*/ 86 w 119"/>
                  <a:gd name="T31" fmla="*/ 536 h 661"/>
                  <a:gd name="T32" fmla="*/ 78 w 119"/>
                  <a:gd name="T33" fmla="*/ 471 h 661"/>
                  <a:gd name="T34" fmla="*/ 71 w 119"/>
                  <a:gd name="T35" fmla="*/ 407 h 661"/>
                  <a:gd name="T36" fmla="*/ 61 w 119"/>
                  <a:gd name="T37" fmla="*/ 344 h 661"/>
                  <a:gd name="T38" fmla="*/ 52 w 119"/>
                  <a:gd name="T39" fmla="*/ 283 h 661"/>
                  <a:gd name="T40" fmla="*/ 42 w 119"/>
                  <a:gd name="T41" fmla="*/ 225 h 661"/>
                  <a:gd name="T42" fmla="*/ 32 w 119"/>
                  <a:gd name="T43" fmla="*/ 171 h 661"/>
                  <a:gd name="T44" fmla="*/ 25 w 119"/>
                  <a:gd name="T45" fmla="*/ 123 h 661"/>
                  <a:gd name="T46" fmla="*/ 15 w 119"/>
                  <a:gd name="T47" fmla="*/ 83 h 661"/>
                  <a:gd name="T48" fmla="*/ 9 w 119"/>
                  <a:gd name="T49" fmla="*/ 48 h 661"/>
                  <a:gd name="T50" fmla="*/ 3 w 119"/>
                  <a:gd name="T51" fmla="*/ 22 h 661"/>
                  <a:gd name="T52" fmla="*/ 0 w 119"/>
                  <a:gd name="T53" fmla="*/ 6 h 661"/>
                  <a:gd name="T54" fmla="*/ 0 w 119"/>
                  <a:gd name="T55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661">
                    <a:moveTo>
                      <a:pt x="0" y="0"/>
                    </a:moveTo>
                    <a:lnTo>
                      <a:pt x="2" y="6"/>
                    </a:lnTo>
                    <a:lnTo>
                      <a:pt x="7" y="22"/>
                    </a:lnTo>
                    <a:lnTo>
                      <a:pt x="15" y="46"/>
                    </a:lnTo>
                    <a:lnTo>
                      <a:pt x="27" y="81"/>
                    </a:lnTo>
                    <a:lnTo>
                      <a:pt x="38" y="125"/>
                    </a:lnTo>
                    <a:lnTo>
                      <a:pt x="52" y="179"/>
                    </a:lnTo>
                    <a:lnTo>
                      <a:pt x="65" y="238"/>
                    </a:lnTo>
                    <a:lnTo>
                      <a:pt x="78" y="308"/>
                    </a:lnTo>
                    <a:lnTo>
                      <a:pt x="92" y="384"/>
                    </a:lnTo>
                    <a:lnTo>
                      <a:pt x="103" y="469"/>
                    </a:lnTo>
                    <a:lnTo>
                      <a:pt x="111" y="561"/>
                    </a:lnTo>
                    <a:lnTo>
                      <a:pt x="119" y="657"/>
                    </a:lnTo>
                    <a:lnTo>
                      <a:pt x="98" y="661"/>
                    </a:lnTo>
                    <a:lnTo>
                      <a:pt x="92" y="599"/>
                    </a:lnTo>
                    <a:lnTo>
                      <a:pt x="86" y="536"/>
                    </a:lnTo>
                    <a:lnTo>
                      <a:pt x="78" y="471"/>
                    </a:lnTo>
                    <a:lnTo>
                      <a:pt x="71" y="407"/>
                    </a:lnTo>
                    <a:lnTo>
                      <a:pt x="61" y="344"/>
                    </a:lnTo>
                    <a:lnTo>
                      <a:pt x="52" y="283"/>
                    </a:lnTo>
                    <a:lnTo>
                      <a:pt x="42" y="225"/>
                    </a:lnTo>
                    <a:lnTo>
                      <a:pt x="32" y="171"/>
                    </a:lnTo>
                    <a:lnTo>
                      <a:pt x="25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3" y="2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6" name="Freeform 41"/>
              <p:cNvSpPr>
                <a:spLocks/>
              </p:cNvSpPr>
              <p:nvPr/>
            </p:nvSpPr>
            <p:spPr bwMode="auto">
              <a:xfrm>
                <a:off x="3556000" y="2133600"/>
                <a:ext cx="198438" cy="1011237"/>
              </a:xfrm>
              <a:custGeom>
                <a:avLst/>
                <a:gdLst>
                  <a:gd name="T0" fmla="*/ 0 w 125"/>
                  <a:gd name="T1" fmla="*/ 0 h 637"/>
                  <a:gd name="T2" fmla="*/ 2 w 125"/>
                  <a:gd name="T3" fmla="*/ 6 h 637"/>
                  <a:gd name="T4" fmla="*/ 8 w 125"/>
                  <a:gd name="T5" fmla="*/ 21 h 637"/>
                  <a:gd name="T6" fmla="*/ 17 w 125"/>
                  <a:gd name="T7" fmla="*/ 44 h 637"/>
                  <a:gd name="T8" fmla="*/ 29 w 125"/>
                  <a:gd name="T9" fmla="*/ 79 h 637"/>
                  <a:gd name="T10" fmla="*/ 42 w 125"/>
                  <a:gd name="T11" fmla="*/ 121 h 637"/>
                  <a:gd name="T12" fmla="*/ 56 w 125"/>
                  <a:gd name="T13" fmla="*/ 171 h 637"/>
                  <a:gd name="T14" fmla="*/ 71 w 125"/>
                  <a:gd name="T15" fmla="*/ 230 h 637"/>
                  <a:gd name="T16" fmla="*/ 84 w 125"/>
                  <a:gd name="T17" fmla="*/ 296 h 637"/>
                  <a:gd name="T18" fmla="*/ 98 w 125"/>
                  <a:gd name="T19" fmla="*/ 371 h 637"/>
                  <a:gd name="T20" fmla="*/ 109 w 125"/>
                  <a:gd name="T21" fmla="*/ 451 h 637"/>
                  <a:gd name="T22" fmla="*/ 119 w 125"/>
                  <a:gd name="T23" fmla="*/ 540 h 637"/>
                  <a:gd name="T24" fmla="*/ 125 w 125"/>
                  <a:gd name="T25" fmla="*/ 634 h 637"/>
                  <a:gd name="T26" fmla="*/ 102 w 125"/>
                  <a:gd name="T27" fmla="*/ 637 h 637"/>
                  <a:gd name="T28" fmla="*/ 98 w 125"/>
                  <a:gd name="T29" fmla="*/ 578 h 637"/>
                  <a:gd name="T30" fmla="*/ 92 w 125"/>
                  <a:gd name="T31" fmla="*/ 517 h 637"/>
                  <a:gd name="T32" fmla="*/ 84 w 125"/>
                  <a:gd name="T33" fmla="*/ 453 h 637"/>
                  <a:gd name="T34" fmla="*/ 75 w 125"/>
                  <a:gd name="T35" fmla="*/ 392 h 637"/>
                  <a:gd name="T36" fmla="*/ 65 w 125"/>
                  <a:gd name="T37" fmla="*/ 330 h 637"/>
                  <a:gd name="T38" fmla="*/ 56 w 125"/>
                  <a:gd name="T39" fmla="*/ 273 h 637"/>
                  <a:gd name="T40" fmla="*/ 46 w 125"/>
                  <a:gd name="T41" fmla="*/ 217 h 637"/>
                  <a:gd name="T42" fmla="*/ 35 w 125"/>
                  <a:gd name="T43" fmla="*/ 165 h 637"/>
                  <a:gd name="T44" fmla="*/ 27 w 125"/>
                  <a:gd name="T45" fmla="*/ 119 h 637"/>
                  <a:gd name="T46" fmla="*/ 17 w 125"/>
                  <a:gd name="T47" fmla="*/ 79 h 637"/>
                  <a:gd name="T48" fmla="*/ 10 w 125"/>
                  <a:gd name="T49" fmla="*/ 46 h 637"/>
                  <a:gd name="T50" fmla="*/ 6 w 125"/>
                  <a:gd name="T51" fmla="*/ 21 h 637"/>
                  <a:gd name="T52" fmla="*/ 2 w 125"/>
                  <a:gd name="T53" fmla="*/ 6 h 637"/>
                  <a:gd name="T54" fmla="*/ 0 w 125"/>
                  <a:gd name="T5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637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7" y="44"/>
                    </a:lnTo>
                    <a:lnTo>
                      <a:pt x="29" y="79"/>
                    </a:lnTo>
                    <a:lnTo>
                      <a:pt x="42" y="121"/>
                    </a:lnTo>
                    <a:lnTo>
                      <a:pt x="56" y="171"/>
                    </a:lnTo>
                    <a:lnTo>
                      <a:pt x="71" y="230"/>
                    </a:lnTo>
                    <a:lnTo>
                      <a:pt x="84" y="296"/>
                    </a:lnTo>
                    <a:lnTo>
                      <a:pt x="98" y="371"/>
                    </a:lnTo>
                    <a:lnTo>
                      <a:pt x="109" y="451"/>
                    </a:lnTo>
                    <a:lnTo>
                      <a:pt x="119" y="540"/>
                    </a:lnTo>
                    <a:lnTo>
                      <a:pt x="125" y="634"/>
                    </a:lnTo>
                    <a:lnTo>
                      <a:pt x="102" y="637"/>
                    </a:lnTo>
                    <a:lnTo>
                      <a:pt x="98" y="578"/>
                    </a:lnTo>
                    <a:lnTo>
                      <a:pt x="92" y="517"/>
                    </a:lnTo>
                    <a:lnTo>
                      <a:pt x="84" y="453"/>
                    </a:lnTo>
                    <a:lnTo>
                      <a:pt x="75" y="392"/>
                    </a:lnTo>
                    <a:lnTo>
                      <a:pt x="65" y="330"/>
                    </a:lnTo>
                    <a:lnTo>
                      <a:pt x="56" y="273"/>
                    </a:lnTo>
                    <a:lnTo>
                      <a:pt x="46" y="217"/>
                    </a:lnTo>
                    <a:lnTo>
                      <a:pt x="35" y="165"/>
                    </a:lnTo>
                    <a:lnTo>
                      <a:pt x="27" y="119"/>
                    </a:lnTo>
                    <a:lnTo>
                      <a:pt x="17" y="79"/>
                    </a:lnTo>
                    <a:lnTo>
                      <a:pt x="10" y="46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7" name="Freeform 42"/>
              <p:cNvSpPr>
                <a:spLocks/>
              </p:cNvSpPr>
              <p:nvPr/>
            </p:nvSpPr>
            <p:spPr bwMode="auto">
              <a:xfrm>
                <a:off x="3881438" y="2171700"/>
                <a:ext cx="220663" cy="973137"/>
              </a:xfrm>
              <a:custGeom>
                <a:avLst/>
                <a:gdLst>
                  <a:gd name="T0" fmla="*/ 0 w 139"/>
                  <a:gd name="T1" fmla="*/ 0 h 613"/>
                  <a:gd name="T2" fmla="*/ 2 w 139"/>
                  <a:gd name="T3" fmla="*/ 4 h 613"/>
                  <a:gd name="T4" fmla="*/ 10 w 139"/>
                  <a:gd name="T5" fmla="*/ 16 h 613"/>
                  <a:gd name="T6" fmla="*/ 20 w 139"/>
                  <a:gd name="T7" fmla="*/ 35 h 613"/>
                  <a:gd name="T8" fmla="*/ 33 w 139"/>
                  <a:gd name="T9" fmla="*/ 64 h 613"/>
                  <a:gd name="T10" fmla="*/ 48 w 139"/>
                  <a:gd name="T11" fmla="*/ 98 h 613"/>
                  <a:gd name="T12" fmla="*/ 64 w 139"/>
                  <a:gd name="T13" fmla="*/ 140 h 613"/>
                  <a:gd name="T14" fmla="*/ 79 w 139"/>
                  <a:gd name="T15" fmla="*/ 188 h 613"/>
                  <a:gd name="T16" fmla="*/ 96 w 139"/>
                  <a:gd name="T17" fmla="*/ 244 h 613"/>
                  <a:gd name="T18" fmla="*/ 110 w 139"/>
                  <a:gd name="T19" fmla="*/ 305 h 613"/>
                  <a:gd name="T20" fmla="*/ 121 w 139"/>
                  <a:gd name="T21" fmla="*/ 373 h 613"/>
                  <a:gd name="T22" fmla="*/ 131 w 139"/>
                  <a:gd name="T23" fmla="*/ 446 h 613"/>
                  <a:gd name="T24" fmla="*/ 137 w 139"/>
                  <a:gd name="T25" fmla="*/ 524 h 613"/>
                  <a:gd name="T26" fmla="*/ 139 w 139"/>
                  <a:gd name="T27" fmla="*/ 609 h 613"/>
                  <a:gd name="T28" fmla="*/ 104 w 139"/>
                  <a:gd name="T29" fmla="*/ 613 h 613"/>
                  <a:gd name="T30" fmla="*/ 102 w 139"/>
                  <a:gd name="T31" fmla="*/ 555 h 613"/>
                  <a:gd name="T32" fmla="*/ 98 w 139"/>
                  <a:gd name="T33" fmla="*/ 495 h 613"/>
                  <a:gd name="T34" fmla="*/ 91 w 139"/>
                  <a:gd name="T35" fmla="*/ 436 h 613"/>
                  <a:gd name="T36" fmla="*/ 83 w 139"/>
                  <a:gd name="T37" fmla="*/ 376 h 613"/>
                  <a:gd name="T38" fmla="*/ 73 w 139"/>
                  <a:gd name="T39" fmla="*/ 317 h 613"/>
                  <a:gd name="T40" fmla="*/ 62 w 139"/>
                  <a:gd name="T41" fmla="*/ 261 h 613"/>
                  <a:gd name="T42" fmla="*/ 52 w 139"/>
                  <a:gd name="T43" fmla="*/ 208 h 613"/>
                  <a:gd name="T44" fmla="*/ 41 w 139"/>
                  <a:gd name="T45" fmla="*/ 158 h 613"/>
                  <a:gd name="T46" fmla="*/ 31 w 139"/>
                  <a:gd name="T47" fmla="*/ 113 h 613"/>
                  <a:gd name="T48" fmla="*/ 22 w 139"/>
                  <a:gd name="T49" fmla="*/ 75 h 613"/>
                  <a:gd name="T50" fmla="*/ 12 w 139"/>
                  <a:gd name="T51" fmla="*/ 44 h 613"/>
                  <a:gd name="T52" fmla="*/ 6 w 139"/>
                  <a:gd name="T53" fmla="*/ 19 h 613"/>
                  <a:gd name="T54" fmla="*/ 2 w 139"/>
                  <a:gd name="T55" fmla="*/ 4 h 613"/>
                  <a:gd name="T56" fmla="*/ 0 w 139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9" h="613">
                    <a:moveTo>
                      <a:pt x="0" y="0"/>
                    </a:moveTo>
                    <a:lnTo>
                      <a:pt x="2" y="4"/>
                    </a:lnTo>
                    <a:lnTo>
                      <a:pt x="10" y="16"/>
                    </a:lnTo>
                    <a:lnTo>
                      <a:pt x="20" y="35"/>
                    </a:lnTo>
                    <a:lnTo>
                      <a:pt x="33" y="64"/>
                    </a:lnTo>
                    <a:lnTo>
                      <a:pt x="48" y="98"/>
                    </a:lnTo>
                    <a:lnTo>
                      <a:pt x="64" y="140"/>
                    </a:lnTo>
                    <a:lnTo>
                      <a:pt x="79" y="188"/>
                    </a:lnTo>
                    <a:lnTo>
                      <a:pt x="96" y="244"/>
                    </a:lnTo>
                    <a:lnTo>
                      <a:pt x="110" y="305"/>
                    </a:lnTo>
                    <a:lnTo>
                      <a:pt x="121" y="373"/>
                    </a:lnTo>
                    <a:lnTo>
                      <a:pt x="131" y="446"/>
                    </a:lnTo>
                    <a:lnTo>
                      <a:pt x="137" y="524"/>
                    </a:lnTo>
                    <a:lnTo>
                      <a:pt x="139" y="609"/>
                    </a:lnTo>
                    <a:lnTo>
                      <a:pt x="104" y="613"/>
                    </a:lnTo>
                    <a:lnTo>
                      <a:pt x="102" y="555"/>
                    </a:lnTo>
                    <a:lnTo>
                      <a:pt x="98" y="495"/>
                    </a:lnTo>
                    <a:lnTo>
                      <a:pt x="91" y="436"/>
                    </a:lnTo>
                    <a:lnTo>
                      <a:pt x="83" y="376"/>
                    </a:lnTo>
                    <a:lnTo>
                      <a:pt x="73" y="317"/>
                    </a:lnTo>
                    <a:lnTo>
                      <a:pt x="62" y="261"/>
                    </a:lnTo>
                    <a:lnTo>
                      <a:pt x="52" y="208"/>
                    </a:lnTo>
                    <a:lnTo>
                      <a:pt x="41" y="158"/>
                    </a:lnTo>
                    <a:lnTo>
                      <a:pt x="31" y="113"/>
                    </a:lnTo>
                    <a:lnTo>
                      <a:pt x="22" y="75"/>
                    </a:lnTo>
                    <a:lnTo>
                      <a:pt x="12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8" name="Freeform 43"/>
              <p:cNvSpPr>
                <a:spLocks/>
              </p:cNvSpPr>
              <p:nvPr/>
            </p:nvSpPr>
            <p:spPr bwMode="auto">
              <a:xfrm>
                <a:off x="3403600" y="2239962"/>
                <a:ext cx="341313" cy="904875"/>
              </a:xfrm>
              <a:custGeom>
                <a:avLst/>
                <a:gdLst>
                  <a:gd name="T0" fmla="*/ 0 w 215"/>
                  <a:gd name="T1" fmla="*/ 0 h 570"/>
                  <a:gd name="T2" fmla="*/ 2 w 215"/>
                  <a:gd name="T3" fmla="*/ 4 h 570"/>
                  <a:gd name="T4" fmla="*/ 11 w 215"/>
                  <a:gd name="T5" fmla="*/ 14 h 570"/>
                  <a:gd name="T6" fmla="*/ 23 w 215"/>
                  <a:gd name="T7" fmla="*/ 31 h 570"/>
                  <a:gd name="T8" fmla="*/ 40 w 215"/>
                  <a:gd name="T9" fmla="*/ 56 h 570"/>
                  <a:gd name="T10" fmla="*/ 59 w 215"/>
                  <a:gd name="T11" fmla="*/ 89 h 570"/>
                  <a:gd name="T12" fmla="*/ 83 w 215"/>
                  <a:gd name="T13" fmla="*/ 129 h 570"/>
                  <a:gd name="T14" fmla="*/ 106 w 215"/>
                  <a:gd name="T15" fmla="*/ 177 h 570"/>
                  <a:gd name="T16" fmla="*/ 129 w 215"/>
                  <a:gd name="T17" fmla="*/ 235 h 570"/>
                  <a:gd name="T18" fmla="*/ 154 w 215"/>
                  <a:gd name="T19" fmla="*/ 300 h 570"/>
                  <a:gd name="T20" fmla="*/ 175 w 215"/>
                  <a:gd name="T21" fmla="*/ 373 h 570"/>
                  <a:gd name="T22" fmla="*/ 196 w 215"/>
                  <a:gd name="T23" fmla="*/ 455 h 570"/>
                  <a:gd name="T24" fmla="*/ 215 w 215"/>
                  <a:gd name="T25" fmla="*/ 547 h 570"/>
                  <a:gd name="T26" fmla="*/ 190 w 215"/>
                  <a:gd name="T27" fmla="*/ 570 h 570"/>
                  <a:gd name="T28" fmla="*/ 179 w 215"/>
                  <a:gd name="T29" fmla="*/ 513 h 570"/>
                  <a:gd name="T30" fmla="*/ 165 w 215"/>
                  <a:gd name="T31" fmla="*/ 455 h 570"/>
                  <a:gd name="T32" fmla="*/ 148 w 215"/>
                  <a:gd name="T33" fmla="*/ 398 h 570"/>
                  <a:gd name="T34" fmla="*/ 131 w 215"/>
                  <a:gd name="T35" fmla="*/ 340 h 570"/>
                  <a:gd name="T36" fmla="*/ 113 w 215"/>
                  <a:gd name="T37" fmla="*/ 286 h 570"/>
                  <a:gd name="T38" fmla="*/ 96 w 215"/>
                  <a:gd name="T39" fmla="*/ 235 h 570"/>
                  <a:gd name="T40" fmla="*/ 77 w 215"/>
                  <a:gd name="T41" fmla="*/ 185 h 570"/>
                  <a:gd name="T42" fmla="*/ 59 w 215"/>
                  <a:gd name="T43" fmla="*/ 140 h 570"/>
                  <a:gd name="T44" fmla="*/ 44 w 215"/>
                  <a:gd name="T45" fmla="*/ 100 h 570"/>
                  <a:gd name="T46" fmla="*/ 29 w 215"/>
                  <a:gd name="T47" fmla="*/ 66 h 570"/>
                  <a:gd name="T48" fmla="*/ 17 w 215"/>
                  <a:gd name="T49" fmla="*/ 39 h 570"/>
                  <a:gd name="T50" fmla="*/ 8 w 215"/>
                  <a:gd name="T51" fmla="*/ 18 h 570"/>
                  <a:gd name="T52" fmla="*/ 2 w 215"/>
                  <a:gd name="T53" fmla="*/ 4 h 570"/>
                  <a:gd name="T54" fmla="*/ 0 w 215"/>
                  <a:gd name="T55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70">
                    <a:moveTo>
                      <a:pt x="0" y="0"/>
                    </a:moveTo>
                    <a:lnTo>
                      <a:pt x="2" y="4"/>
                    </a:lnTo>
                    <a:lnTo>
                      <a:pt x="11" y="14"/>
                    </a:lnTo>
                    <a:lnTo>
                      <a:pt x="23" y="31"/>
                    </a:lnTo>
                    <a:lnTo>
                      <a:pt x="40" y="56"/>
                    </a:lnTo>
                    <a:lnTo>
                      <a:pt x="59" y="89"/>
                    </a:lnTo>
                    <a:lnTo>
                      <a:pt x="83" y="129"/>
                    </a:lnTo>
                    <a:lnTo>
                      <a:pt x="106" y="177"/>
                    </a:lnTo>
                    <a:lnTo>
                      <a:pt x="129" y="235"/>
                    </a:lnTo>
                    <a:lnTo>
                      <a:pt x="154" y="300"/>
                    </a:lnTo>
                    <a:lnTo>
                      <a:pt x="175" y="373"/>
                    </a:lnTo>
                    <a:lnTo>
                      <a:pt x="196" y="455"/>
                    </a:lnTo>
                    <a:lnTo>
                      <a:pt x="215" y="547"/>
                    </a:lnTo>
                    <a:lnTo>
                      <a:pt x="190" y="570"/>
                    </a:lnTo>
                    <a:lnTo>
                      <a:pt x="179" y="513"/>
                    </a:lnTo>
                    <a:lnTo>
                      <a:pt x="165" y="455"/>
                    </a:lnTo>
                    <a:lnTo>
                      <a:pt x="148" y="398"/>
                    </a:lnTo>
                    <a:lnTo>
                      <a:pt x="131" y="340"/>
                    </a:lnTo>
                    <a:lnTo>
                      <a:pt x="113" y="286"/>
                    </a:lnTo>
                    <a:lnTo>
                      <a:pt x="96" y="235"/>
                    </a:lnTo>
                    <a:lnTo>
                      <a:pt x="77" y="185"/>
                    </a:lnTo>
                    <a:lnTo>
                      <a:pt x="59" y="140"/>
                    </a:lnTo>
                    <a:lnTo>
                      <a:pt x="44" y="100"/>
                    </a:lnTo>
                    <a:lnTo>
                      <a:pt x="29" y="66"/>
                    </a:lnTo>
                    <a:lnTo>
                      <a:pt x="17" y="39"/>
                    </a:lnTo>
                    <a:lnTo>
                      <a:pt x="8" y="1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9" name="Freeform 44"/>
              <p:cNvSpPr>
                <a:spLocks/>
              </p:cNvSpPr>
              <p:nvPr/>
            </p:nvSpPr>
            <p:spPr bwMode="auto">
              <a:xfrm>
                <a:off x="3314700" y="2243137"/>
                <a:ext cx="347663" cy="901700"/>
              </a:xfrm>
              <a:custGeom>
                <a:avLst/>
                <a:gdLst>
                  <a:gd name="T0" fmla="*/ 0 w 219"/>
                  <a:gd name="T1" fmla="*/ 0 h 568"/>
                  <a:gd name="T2" fmla="*/ 4 w 219"/>
                  <a:gd name="T3" fmla="*/ 2 h 568"/>
                  <a:gd name="T4" fmla="*/ 12 w 219"/>
                  <a:gd name="T5" fmla="*/ 13 h 568"/>
                  <a:gd name="T6" fmla="*/ 25 w 219"/>
                  <a:gd name="T7" fmla="*/ 31 h 568"/>
                  <a:gd name="T8" fmla="*/ 42 w 219"/>
                  <a:gd name="T9" fmla="*/ 56 h 568"/>
                  <a:gd name="T10" fmla="*/ 62 w 219"/>
                  <a:gd name="T11" fmla="*/ 88 h 568"/>
                  <a:gd name="T12" fmla="*/ 85 w 219"/>
                  <a:gd name="T13" fmla="*/ 127 h 568"/>
                  <a:gd name="T14" fmla="*/ 108 w 219"/>
                  <a:gd name="T15" fmla="*/ 177 h 568"/>
                  <a:gd name="T16" fmla="*/ 133 w 219"/>
                  <a:gd name="T17" fmla="*/ 232 h 568"/>
                  <a:gd name="T18" fmla="*/ 156 w 219"/>
                  <a:gd name="T19" fmla="*/ 297 h 568"/>
                  <a:gd name="T20" fmla="*/ 179 w 219"/>
                  <a:gd name="T21" fmla="*/ 370 h 568"/>
                  <a:gd name="T22" fmla="*/ 200 w 219"/>
                  <a:gd name="T23" fmla="*/ 453 h 568"/>
                  <a:gd name="T24" fmla="*/ 219 w 219"/>
                  <a:gd name="T25" fmla="*/ 545 h 568"/>
                  <a:gd name="T26" fmla="*/ 196 w 219"/>
                  <a:gd name="T27" fmla="*/ 568 h 568"/>
                  <a:gd name="T28" fmla="*/ 183 w 219"/>
                  <a:gd name="T29" fmla="*/ 511 h 568"/>
                  <a:gd name="T30" fmla="*/ 169 w 219"/>
                  <a:gd name="T31" fmla="*/ 453 h 568"/>
                  <a:gd name="T32" fmla="*/ 152 w 219"/>
                  <a:gd name="T33" fmla="*/ 395 h 568"/>
                  <a:gd name="T34" fmla="*/ 135 w 219"/>
                  <a:gd name="T35" fmla="*/ 340 h 568"/>
                  <a:gd name="T36" fmla="*/ 117 w 219"/>
                  <a:gd name="T37" fmla="*/ 284 h 568"/>
                  <a:gd name="T38" fmla="*/ 98 w 219"/>
                  <a:gd name="T39" fmla="*/ 232 h 568"/>
                  <a:gd name="T40" fmla="*/ 79 w 219"/>
                  <a:gd name="T41" fmla="*/ 184 h 568"/>
                  <a:gd name="T42" fmla="*/ 62 w 219"/>
                  <a:gd name="T43" fmla="*/ 140 h 568"/>
                  <a:gd name="T44" fmla="*/ 44 w 219"/>
                  <a:gd name="T45" fmla="*/ 100 h 568"/>
                  <a:gd name="T46" fmla="*/ 31 w 219"/>
                  <a:gd name="T47" fmla="*/ 65 h 568"/>
                  <a:gd name="T48" fmla="*/ 18 w 219"/>
                  <a:gd name="T49" fmla="*/ 38 h 568"/>
                  <a:gd name="T50" fmla="*/ 10 w 219"/>
                  <a:gd name="T51" fmla="*/ 17 h 568"/>
                  <a:gd name="T52" fmla="*/ 2 w 219"/>
                  <a:gd name="T53" fmla="*/ 4 h 568"/>
                  <a:gd name="T54" fmla="*/ 0 w 219"/>
                  <a:gd name="T5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9" h="568">
                    <a:moveTo>
                      <a:pt x="0" y="0"/>
                    </a:moveTo>
                    <a:lnTo>
                      <a:pt x="4" y="2"/>
                    </a:lnTo>
                    <a:lnTo>
                      <a:pt x="12" y="13"/>
                    </a:lnTo>
                    <a:lnTo>
                      <a:pt x="25" y="31"/>
                    </a:lnTo>
                    <a:lnTo>
                      <a:pt x="42" y="56"/>
                    </a:lnTo>
                    <a:lnTo>
                      <a:pt x="62" y="88"/>
                    </a:lnTo>
                    <a:lnTo>
                      <a:pt x="85" y="127"/>
                    </a:lnTo>
                    <a:lnTo>
                      <a:pt x="108" y="177"/>
                    </a:lnTo>
                    <a:lnTo>
                      <a:pt x="133" y="232"/>
                    </a:lnTo>
                    <a:lnTo>
                      <a:pt x="156" y="297"/>
                    </a:lnTo>
                    <a:lnTo>
                      <a:pt x="179" y="370"/>
                    </a:lnTo>
                    <a:lnTo>
                      <a:pt x="200" y="453"/>
                    </a:lnTo>
                    <a:lnTo>
                      <a:pt x="219" y="545"/>
                    </a:lnTo>
                    <a:lnTo>
                      <a:pt x="196" y="568"/>
                    </a:lnTo>
                    <a:lnTo>
                      <a:pt x="183" y="511"/>
                    </a:lnTo>
                    <a:lnTo>
                      <a:pt x="169" y="453"/>
                    </a:lnTo>
                    <a:lnTo>
                      <a:pt x="152" y="395"/>
                    </a:lnTo>
                    <a:lnTo>
                      <a:pt x="135" y="340"/>
                    </a:lnTo>
                    <a:lnTo>
                      <a:pt x="117" y="284"/>
                    </a:lnTo>
                    <a:lnTo>
                      <a:pt x="98" y="232"/>
                    </a:lnTo>
                    <a:lnTo>
                      <a:pt x="79" y="184"/>
                    </a:lnTo>
                    <a:lnTo>
                      <a:pt x="62" y="140"/>
                    </a:lnTo>
                    <a:lnTo>
                      <a:pt x="44" y="100"/>
                    </a:lnTo>
                    <a:lnTo>
                      <a:pt x="31" y="65"/>
                    </a:lnTo>
                    <a:lnTo>
                      <a:pt x="18" y="38"/>
                    </a:lnTo>
                    <a:lnTo>
                      <a:pt x="10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0" name="Freeform 45"/>
              <p:cNvSpPr>
                <a:spLocks/>
              </p:cNvSpPr>
              <p:nvPr/>
            </p:nvSpPr>
            <p:spPr bwMode="auto">
              <a:xfrm>
                <a:off x="1201738" y="2190750"/>
                <a:ext cx="409575" cy="954087"/>
              </a:xfrm>
              <a:custGeom>
                <a:avLst/>
                <a:gdLst>
                  <a:gd name="T0" fmla="*/ 0 w 258"/>
                  <a:gd name="T1" fmla="*/ 0 h 601"/>
                  <a:gd name="T2" fmla="*/ 4 w 258"/>
                  <a:gd name="T3" fmla="*/ 4 h 601"/>
                  <a:gd name="T4" fmla="*/ 12 w 258"/>
                  <a:gd name="T5" fmla="*/ 14 h 601"/>
                  <a:gd name="T6" fmla="*/ 25 w 258"/>
                  <a:gd name="T7" fmla="*/ 31 h 601"/>
                  <a:gd name="T8" fmla="*/ 44 w 258"/>
                  <a:gd name="T9" fmla="*/ 56 h 601"/>
                  <a:gd name="T10" fmla="*/ 66 w 258"/>
                  <a:gd name="T11" fmla="*/ 89 h 601"/>
                  <a:gd name="T12" fmla="*/ 89 w 258"/>
                  <a:gd name="T13" fmla="*/ 127 h 601"/>
                  <a:gd name="T14" fmla="*/ 114 w 258"/>
                  <a:gd name="T15" fmla="*/ 173 h 601"/>
                  <a:gd name="T16" fmla="*/ 140 w 258"/>
                  <a:gd name="T17" fmla="*/ 227 h 601"/>
                  <a:gd name="T18" fmla="*/ 167 w 258"/>
                  <a:gd name="T19" fmla="*/ 285 h 601"/>
                  <a:gd name="T20" fmla="*/ 192 w 258"/>
                  <a:gd name="T21" fmla="*/ 352 h 601"/>
                  <a:gd name="T22" fmla="*/ 217 w 258"/>
                  <a:gd name="T23" fmla="*/ 425 h 601"/>
                  <a:gd name="T24" fmla="*/ 238 w 258"/>
                  <a:gd name="T25" fmla="*/ 503 h 601"/>
                  <a:gd name="T26" fmla="*/ 258 w 258"/>
                  <a:gd name="T27" fmla="*/ 590 h 601"/>
                  <a:gd name="T28" fmla="*/ 225 w 258"/>
                  <a:gd name="T29" fmla="*/ 601 h 601"/>
                  <a:gd name="T30" fmla="*/ 213 w 258"/>
                  <a:gd name="T31" fmla="*/ 547 h 601"/>
                  <a:gd name="T32" fmla="*/ 198 w 258"/>
                  <a:gd name="T33" fmla="*/ 492 h 601"/>
                  <a:gd name="T34" fmla="*/ 181 w 258"/>
                  <a:gd name="T35" fmla="*/ 436 h 601"/>
                  <a:gd name="T36" fmla="*/ 162 w 258"/>
                  <a:gd name="T37" fmla="*/ 380 h 601"/>
                  <a:gd name="T38" fmla="*/ 142 w 258"/>
                  <a:gd name="T39" fmla="*/ 327 h 601"/>
                  <a:gd name="T40" fmla="*/ 121 w 258"/>
                  <a:gd name="T41" fmla="*/ 275 h 601"/>
                  <a:gd name="T42" fmla="*/ 102 w 258"/>
                  <a:gd name="T43" fmla="*/ 225 h 601"/>
                  <a:gd name="T44" fmla="*/ 83 w 258"/>
                  <a:gd name="T45" fmla="*/ 177 h 601"/>
                  <a:gd name="T46" fmla="*/ 64 w 258"/>
                  <a:gd name="T47" fmla="*/ 135 h 601"/>
                  <a:gd name="T48" fmla="*/ 46 w 258"/>
                  <a:gd name="T49" fmla="*/ 96 h 601"/>
                  <a:gd name="T50" fmla="*/ 31 w 258"/>
                  <a:gd name="T51" fmla="*/ 64 h 601"/>
                  <a:gd name="T52" fmla="*/ 18 w 258"/>
                  <a:gd name="T53" fmla="*/ 37 h 601"/>
                  <a:gd name="T54" fmla="*/ 8 w 258"/>
                  <a:gd name="T55" fmla="*/ 16 h 601"/>
                  <a:gd name="T56" fmla="*/ 2 w 258"/>
                  <a:gd name="T57" fmla="*/ 4 h 601"/>
                  <a:gd name="T58" fmla="*/ 0 w 258"/>
                  <a:gd name="T5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8" h="601">
                    <a:moveTo>
                      <a:pt x="0" y="0"/>
                    </a:moveTo>
                    <a:lnTo>
                      <a:pt x="4" y="4"/>
                    </a:lnTo>
                    <a:lnTo>
                      <a:pt x="12" y="14"/>
                    </a:lnTo>
                    <a:lnTo>
                      <a:pt x="25" y="31"/>
                    </a:lnTo>
                    <a:lnTo>
                      <a:pt x="44" y="56"/>
                    </a:lnTo>
                    <a:lnTo>
                      <a:pt x="66" y="89"/>
                    </a:lnTo>
                    <a:lnTo>
                      <a:pt x="89" y="127"/>
                    </a:lnTo>
                    <a:lnTo>
                      <a:pt x="114" y="173"/>
                    </a:lnTo>
                    <a:lnTo>
                      <a:pt x="140" y="227"/>
                    </a:lnTo>
                    <a:lnTo>
                      <a:pt x="167" y="285"/>
                    </a:lnTo>
                    <a:lnTo>
                      <a:pt x="192" y="352"/>
                    </a:lnTo>
                    <a:lnTo>
                      <a:pt x="217" y="425"/>
                    </a:lnTo>
                    <a:lnTo>
                      <a:pt x="238" y="503"/>
                    </a:lnTo>
                    <a:lnTo>
                      <a:pt x="258" y="590"/>
                    </a:lnTo>
                    <a:lnTo>
                      <a:pt x="225" y="601"/>
                    </a:lnTo>
                    <a:lnTo>
                      <a:pt x="213" y="547"/>
                    </a:lnTo>
                    <a:lnTo>
                      <a:pt x="198" y="492"/>
                    </a:lnTo>
                    <a:lnTo>
                      <a:pt x="181" y="436"/>
                    </a:lnTo>
                    <a:lnTo>
                      <a:pt x="162" y="380"/>
                    </a:lnTo>
                    <a:lnTo>
                      <a:pt x="142" y="327"/>
                    </a:lnTo>
                    <a:lnTo>
                      <a:pt x="121" y="275"/>
                    </a:lnTo>
                    <a:lnTo>
                      <a:pt x="102" y="225"/>
                    </a:lnTo>
                    <a:lnTo>
                      <a:pt x="83" y="177"/>
                    </a:lnTo>
                    <a:lnTo>
                      <a:pt x="64" y="135"/>
                    </a:lnTo>
                    <a:lnTo>
                      <a:pt x="46" y="96"/>
                    </a:lnTo>
                    <a:lnTo>
                      <a:pt x="31" y="64"/>
                    </a:lnTo>
                    <a:lnTo>
                      <a:pt x="18" y="37"/>
                    </a:lnTo>
                    <a:lnTo>
                      <a:pt x="8" y="1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1" name="Freeform 46"/>
              <p:cNvSpPr>
                <a:spLocks/>
              </p:cNvSpPr>
              <p:nvPr/>
            </p:nvSpPr>
            <p:spPr bwMode="auto">
              <a:xfrm>
                <a:off x="1195388" y="2395537"/>
                <a:ext cx="323850" cy="749300"/>
              </a:xfrm>
              <a:custGeom>
                <a:avLst/>
                <a:gdLst>
                  <a:gd name="T0" fmla="*/ 0 w 204"/>
                  <a:gd name="T1" fmla="*/ 0 h 472"/>
                  <a:gd name="T2" fmla="*/ 2 w 204"/>
                  <a:gd name="T3" fmla="*/ 4 h 472"/>
                  <a:gd name="T4" fmla="*/ 12 w 204"/>
                  <a:gd name="T5" fmla="*/ 15 h 472"/>
                  <a:gd name="T6" fmla="*/ 27 w 204"/>
                  <a:gd name="T7" fmla="*/ 37 h 472"/>
                  <a:gd name="T8" fmla="*/ 47 w 204"/>
                  <a:gd name="T9" fmla="*/ 63 h 472"/>
                  <a:gd name="T10" fmla="*/ 68 w 204"/>
                  <a:gd name="T11" fmla="*/ 98 h 472"/>
                  <a:gd name="T12" fmla="*/ 91 w 204"/>
                  <a:gd name="T13" fmla="*/ 140 h 472"/>
                  <a:gd name="T14" fmla="*/ 116 w 204"/>
                  <a:gd name="T15" fmla="*/ 190 h 472"/>
                  <a:gd name="T16" fmla="*/ 141 w 204"/>
                  <a:gd name="T17" fmla="*/ 248 h 472"/>
                  <a:gd name="T18" fmla="*/ 164 w 204"/>
                  <a:gd name="T19" fmla="*/ 311 h 472"/>
                  <a:gd name="T20" fmla="*/ 185 w 204"/>
                  <a:gd name="T21" fmla="*/ 384 h 472"/>
                  <a:gd name="T22" fmla="*/ 204 w 204"/>
                  <a:gd name="T23" fmla="*/ 463 h 472"/>
                  <a:gd name="T24" fmla="*/ 179 w 204"/>
                  <a:gd name="T25" fmla="*/ 472 h 472"/>
                  <a:gd name="T26" fmla="*/ 168 w 204"/>
                  <a:gd name="T27" fmla="*/ 422 h 472"/>
                  <a:gd name="T28" fmla="*/ 152 w 204"/>
                  <a:gd name="T29" fmla="*/ 373 h 472"/>
                  <a:gd name="T30" fmla="*/ 137 w 204"/>
                  <a:gd name="T31" fmla="*/ 323 h 472"/>
                  <a:gd name="T32" fmla="*/ 118 w 204"/>
                  <a:gd name="T33" fmla="*/ 273 h 472"/>
                  <a:gd name="T34" fmla="*/ 100 w 204"/>
                  <a:gd name="T35" fmla="*/ 225 h 472"/>
                  <a:gd name="T36" fmla="*/ 81 w 204"/>
                  <a:gd name="T37" fmla="*/ 179 h 472"/>
                  <a:gd name="T38" fmla="*/ 64 w 204"/>
                  <a:gd name="T39" fmla="*/ 136 h 472"/>
                  <a:gd name="T40" fmla="*/ 47 w 204"/>
                  <a:gd name="T41" fmla="*/ 100 h 472"/>
                  <a:gd name="T42" fmla="*/ 31 w 204"/>
                  <a:gd name="T43" fmla="*/ 65 h 472"/>
                  <a:gd name="T44" fmla="*/ 18 w 204"/>
                  <a:gd name="T45" fmla="*/ 39 h 472"/>
                  <a:gd name="T46" fmla="*/ 8 w 204"/>
                  <a:gd name="T47" fmla="*/ 17 h 472"/>
                  <a:gd name="T48" fmla="*/ 2 w 204"/>
                  <a:gd name="T49" fmla="*/ 6 h 472"/>
                  <a:gd name="T50" fmla="*/ 0 w 204"/>
                  <a:gd name="T51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472">
                    <a:moveTo>
                      <a:pt x="0" y="0"/>
                    </a:moveTo>
                    <a:lnTo>
                      <a:pt x="2" y="4"/>
                    </a:lnTo>
                    <a:lnTo>
                      <a:pt x="12" y="15"/>
                    </a:lnTo>
                    <a:lnTo>
                      <a:pt x="27" y="37"/>
                    </a:lnTo>
                    <a:lnTo>
                      <a:pt x="47" y="63"/>
                    </a:lnTo>
                    <a:lnTo>
                      <a:pt x="68" y="98"/>
                    </a:lnTo>
                    <a:lnTo>
                      <a:pt x="91" y="140"/>
                    </a:lnTo>
                    <a:lnTo>
                      <a:pt x="116" y="190"/>
                    </a:lnTo>
                    <a:lnTo>
                      <a:pt x="141" y="248"/>
                    </a:lnTo>
                    <a:lnTo>
                      <a:pt x="164" y="311"/>
                    </a:lnTo>
                    <a:lnTo>
                      <a:pt x="185" y="384"/>
                    </a:lnTo>
                    <a:lnTo>
                      <a:pt x="204" y="463"/>
                    </a:lnTo>
                    <a:lnTo>
                      <a:pt x="179" y="472"/>
                    </a:lnTo>
                    <a:lnTo>
                      <a:pt x="168" y="422"/>
                    </a:lnTo>
                    <a:lnTo>
                      <a:pt x="152" y="373"/>
                    </a:lnTo>
                    <a:lnTo>
                      <a:pt x="137" y="323"/>
                    </a:lnTo>
                    <a:lnTo>
                      <a:pt x="118" y="273"/>
                    </a:lnTo>
                    <a:lnTo>
                      <a:pt x="100" y="225"/>
                    </a:lnTo>
                    <a:lnTo>
                      <a:pt x="81" y="179"/>
                    </a:lnTo>
                    <a:lnTo>
                      <a:pt x="64" y="136"/>
                    </a:lnTo>
                    <a:lnTo>
                      <a:pt x="47" y="100"/>
                    </a:lnTo>
                    <a:lnTo>
                      <a:pt x="31" y="65"/>
                    </a:lnTo>
                    <a:lnTo>
                      <a:pt x="18" y="39"/>
                    </a:lnTo>
                    <a:lnTo>
                      <a:pt x="8" y="17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2" name="Freeform 47"/>
              <p:cNvSpPr>
                <a:spLocks/>
              </p:cNvSpPr>
              <p:nvPr/>
            </p:nvSpPr>
            <p:spPr bwMode="auto">
              <a:xfrm>
                <a:off x="1052513" y="2163762"/>
                <a:ext cx="381000" cy="981075"/>
              </a:xfrm>
              <a:custGeom>
                <a:avLst/>
                <a:gdLst>
                  <a:gd name="T0" fmla="*/ 0 w 240"/>
                  <a:gd name="T1" fmla="*/ 0 h 618"/>
                  <a:gd name="T2" fmla="*/ 4 w 240"/>
                  <a:gd name="T3" fmla="*/ 4 h 618"/>
                  <a:gd name="T4" fmla="*/ 12 w 240"/>
                  <a:gd name="T5" fmla="*/ 20 h 618"/>
                  <a:gd name="T6" fmla="*/ 25 w 240"/>
                  <a:gd name="T7" fmla="*/ 41 h 618"/>
                  <a:gd name="T8" fmla="*/ 42 w 240"/>
                  <a:gd name="T9" fmla="*/ 71 h 618"/>
                  <a:gd name="T10" fmla="*/ 62 w 240"/>
                  <a:gd name="T11" fmla="*/ 112 h 618"/>
                  <a:gd name="T12" fmla="*/ 85 w 240"/>
                  <a:gd name="T13" fmla="*/ 160 h 618"/>
                  <a:gd name="T14" fmla="*/ 110 w 240"/>
                  <a:gd name="T15" fmla="*/ 215 h 618"/>
                  <a:gd name="T16" fmla="*/ 137 w 240"/>
                  <a:gd name="T17" fmla="*/ 279 h 618"/>
                  <a:gd name="T18" fmla="*/ 163 w 240"/>
                  <a:gd name="T19" fmla="*/ 352 h 618"/>
                  <a:gd name="T20" fmla="*/ 190 w 240"/>
                  <a:gd name="T21" fmla="*/ 430 h 618"/>
                  <a:gd name="T22" fmla="*/ 215 w 240"/>
                  <a:gd name="T23" fmla="*/ 517 h 618"/>
                  <a:gd name="T24" fmla="*/ 240 w 240"/>
                  <a:gd name="T25" fmla="*/ 609 h 618"/>
                  <a:gd name="T26" fmla="*/ 219 w 240"/>
                  <a:gd name="T27" fmla="*/ 618 h 618"/>
                  <a:gd name="T28" fmla="*/ 204 w 240"/>
                  <a:gd name="T29" fmla="*/ 559 h 618"/>
                  <a:gd name="T30" fmla="*/ 186 w 240"/>
                  <a:gd name="T31" fmla="*/ 499 h 618"/>
                  <a:gd name="T32" fmla="*/ 167 w 240"/>
                  <a:gd name="T33" fmla="*/ 438 h 618"/>
                  <a:gd name="T34" fmla="*/ 146 w 240"/>
                  <a:gd name="T35" fmla="*/ 379 h 618"/>
                  <a:gd name="T36" fmla="*/ 125 w 240"/>
                  <a:gd name="T37" fmla="*/ 319 h 618"/>
                  <a:gd name="T38" fmla="*/ 104 w 240"/>
                  <a:gd name="T39" fmla="*/ 261 h 618"/>
                  <a:gd name="T40" fmla="*/ 85 w 240"/>
                  <a:gd name="T41" fmla="*/ 208 h 618"/>
                  <a:gd name="T42" fmla="*/ 65 w 240"/>
                  <a:gd name="T43" fmla="*/ 158 h 618"/>
                  <a:gd name="T44" fmla="*/ 48 w 240"/>
                  <a:gd name="T45" fmla="*/ 114 h 618"/>
                  <a:gd name="T46" fmla="*/ 33 w 240"/>
                  <a:gd name="T47" fmla="*/ 75 h 618"/>
                  <a:gd name="T48" fmla="*/ 19 w 240"/>
                  <a:gd name="T49" fmla="*/ 45 h 618"/>
                  <a:gd name="T50" fmla="*/ 10 w 240"/>
                  <a:gd name="T51" fmla="*/ 21 h 618"/>
                  <a:gd name="T52" fmla="*/ 2 w 240"/>
                  <a:gd name="T53" fmla="*/ 6 h 618"/>
                  <a:gd name="T54" fmla="*/ 0 w 240"/>
                  <a:gd name="T55" fmla="*/ 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0" h="618">
                    <a:moveTo>
                      <a:pt x="0" y="0"/>
                    </a:moveTo>
                    <a:lnTo>
                      <a:pt x="4" y="4"/>
                    </a:lnTo>
                    <a:lnTo>
                      <a:pt x="12" y="20"/>
                    </a:lnTo>
                    <a:lnTo>
                      <a:pt x="25" y="41"/>
                    </a:lnTo>
                    <a:lnTo>
                      <a:pt x="42" y="71"/>
                    </a:lnTo>
                    <a:lnTo>
                      <a:pt x="62" y="112"/>
                    </a:lnTo>
                    <a:lnTo>
                      <a:pt x="85" y="160"/>
                    </a:lnTo>
                    <a:lnTo>
                      <a:pt x="110" y="215"/>
                    </a:lnTo>
                    <a:lnTo>
                      <a:pt x="137" y="279"/>
                    </a:lnTo>
                    <a:lnTo>
                      <a:pt x="163" y="352"/>
                    </a:lnTo>
                    <a:lnTo>
                      <a:pt x="190" y="430"/>
                    </a:lnTo>
                    <a:lnTo>
                      <a:pt x="215" y="517"/>
                    </a:lnTo>
                    <a:lnTo>
                      <a:pt x="240" y="609"/>
                    </a:lnTo>
                    <a:lnTo>
                      <a:pt x="219" y="618"/>
                    </a:lnTo>
                    <a:lnTo>
                      <a:pt x="204" y="559"/>
                    </a:lnTo>
                    <a:lnTo>
                      <a:pt x="186" y="499"/>
                    </a:lnTo>
                    <a:lnTo>
                      <a:pt x="167" y="438"/>
                    </a:lnTo>
                    <a:lnTo>
                      <a:pt x="146" y="379"/>
                    </a:lnTo>
                    <a:lnTo>
                      <a:pt x="125" y="319"/>
                    </a:lnTo>
                    <a:lnTo>
                      <a:pt x="104" y="261"/>
                    </a:lnTo>
                    <a:lnTo>
                      <a:pt x="85" y="208"/>
                    </a:lnTo>
                    <a:lnTo>
                      <a:pt x="65" y="158"/>
                    </a:lnTo>
                    <a:lnTo>
                      <a:pt x="48" y="114"/>
                    </a:lnTo>
                    <a:lnTo>
                      <a:pt x="33" y="75"/>
                    </a:lnTo>
                    <a:lnTo>
                      <a:pt x="19" y="45"/>
                    </a:lnTo>
                    <a:lnTo>
                      <a:pt x="10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3" name="Freeform 48"/>
              <p:cNvSpPr>
                <a:spLocks/>
              </p:cNvSpPr>
              <p:nvPr/>
            </p:nvSpPr>
            <p:spPr bwMode="auto">
              <a:xfrm>
                <a:off x="976313" y="2201862"/>
                <a:ext cx="381000" cy="942975"/>
              </a:xfrm>
              <a:custGeom>
                <a:avLst/>
                <a:gdLst>
                  <a:gd name="T0" fmla="*/ 0 w 240"/>
                  <a:gd name="T1" fmla="*/ 0 h 594"/>
                  <a:gd name="T2" fmla="*/ 2 w 240"/>
                  <a:gd name="T3" fmla="*/ 4 h 594"/>
                  <a:gd name="T4" fmla="*/ 12 w 240"/>
                  <a:gd name="T5" fmla="*/ 18 h 594"/>
                  <a:gd name="T6" fmla="*/ 25 w 240"/>
                  <a:gd name="T7" fmla="*/ 39 h 594"/>
                  <a:gd name="T8" fmla="*/ 42 w 240"/>
                  <a:gd name="T9" fmla="*/ 68 h 594"/>
                  <a:gd name="T10" fmla="*/ 64 w 240"/>
                  <a:gd name="T11" fmla="*/ 106 h 594"/>
                  <a:gd name="T12" fmla="*/ 87 w 240"/>
                  <a:gd name="T13" fmla="*/ 152 h 594"/>
                  <a:gd name="T14" fmla="*/ 112 w 240"/>
                  <a:gd name="T15" fmla="*/ 204 h 594"/>
                  <a:gd name="T16" fmla="*/ 138 w 240"/>
                  <a:gd name="T17" fmla="*/ 265 h 594"/>
                  <a:gd name="T18" fmla="*/ 165 w 240"/>
                  <a:gd name="T19" fmla="*/ 334 h 594"/>
                  <a:gd name="T20" fmla="*/ 192 w 240"/>
                  <a:gd name="T21" fmla="*/ 411 h 594"/>
                  <a:gd name="T22" fmla="*/ 217 w 240"/>
                  <a:gd name="T23" fmla="*/ 494 h 594"/>
                  <a:gd name="T24" fmla="*/ 240 w 240"/>
                  <a:gd name="T25" fmla="*/ 584 h 594"/>
                  <a:gd name="T26" fmla="*/ 219 w 240"/>
                  <a:gd name="T27" fmla="*/ 594 h 594"/>
                  <a:gd name="T28" fmla="*/ 204 w 240"/>
                  <a:gd name="T29" fmla="*/ 536 h 594"/>
                  <a:gd name="T30" fmla="*/ 186 w 240"/>
                  <a:gd name="T31" fmla="*/ 478 h 594"/>
                  <a:gd name="T32" fmla="*/ 167 w 240"/>
                  <a:gd name="T33" fmla="*/ 419 h 594"/>
                  <a:gd name="T34" fmla="*/ 146 w 240"/>
                  <a:gd name="T35" fmla="*/ 361 h 594"/>
                  <a:gd name="T36" fmla="*/ 125 w 240"/>
                  <a:gd name="T37" fmla="*/ 306 h 594"/>
                  <a:gd name="T38" fmla="*/ 106 w 240"/>
                  <a:gd name="T39" fmla="*/ 250 h 594"/>
                  <a:gd name="T40" fmla="*/ 85 w 240"/>
                  <a:gd name="T41" fmla="*/ 198 h 594"/>
                  <a:gd name="T42" fmla="*/ 65 w 240"/>
                  <a:gd name="T43" fmla="*/ 152 h 594"/>
                  <a:gd name="T44" fmla="*/ 48 w 240"/>
                  <a:gd name="T45" fmla="*/ 108 h 594"/>
                  <a:gd name="T46" fmla="*/ 31 w 240"/>
                  <a:gd name="T47" fmla="*/ 71 h 594"/>
                  <a:gd name="T48" fmla="*/ 19 w 240"/>
                  <a:gd name="T49" fmla="*/ 43 h 594"/>
                  <a:gd name="T50" fmla="*/ 8 w 240"/>
                  <a:gd name="T51" fmla="*/ 20 h 594"/>
                  <a:gd name="T52" fmla="*/ 2 w 240"/>
                  <a:gd name="T53" fmla="*/ 4 h 594"/>
                  <a:gd name="T54" fmla="*/ 0 w 240"/>
                  <a:gd name="T55" fmla="*/ 0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0" h="594">
                    <a:moveTo>
                      <a:pt x="0" y="0"/>
                    </a:moveTo>
                    <a:lnTo>
                      <a:pt x="2" y="4"/>
                    </a:lnTo>
                    <a:lnTo>
                      <a:pt x="12" y="18"/>
                    </a:lnTo>
                    <a:lnTo>
                      <a:pt x="25" y="39"/>
                    </a:lnTo>
                    <a:lnTo>
                      <a:pt x="42" y="68"/>
                    </a:lnTo>
                    <a:lnTo>
                      <a:pt x="64" y="106"/>
                    </a:lnTo>
                    <a:lnTo>
                      <a:pt x="87" y="152"/>
                    </a:lnTo>
                    <a:lnTo>
                      <a:pt x="112" y="204"/>
                    </a:lnTo>
                    <a:lnTo>
                      <a:pt x="138" y="265"/>
                    </a:lnTo>
                    <a:lnTo>
                      <a:pt x="165" y="334"/>
                    </a:lnTo>
                    <a:lnTo>
                      <a:pt x="192" y="411"/>
                    </a:lnTo>
                    <a:lnTo>
                      <a:pt x="217" y="494"/>
                    </a:lnTo>
                    <a:lnTo>
                      <a:pt x="240" y="584"/>
                    </a:lnTo>
                    <a:lnTo>
                      <a:pt x="219" y="594"/>
                    </a:lnTo>
                    <a:lnTo>
                      <a:pt x="204" y="536"/>
                    </a:lnTo>
                    <a:lnTo>
                      <a:pt x="186" y="478"/>
                    </a:lnTo>
                    <a:lnTo>
                      <a:pt x="167" y="419"/>
                    </a:lnTo>
                    <a:lnTo>
                      <a:pt x="146" y="361"/>
                    </a:lnTo>
                    <a:lnTo>
                      <a:pt x="125" y="306"/>
                    </a:lnTo>
                    <a:lnTo>
                      <a:pt x="106" y="250"/>
                    </a:lnTo>
                    <a:lnTo>
                      <a:pt x="85" y="198"/>
                    </a:lnTo>
                    <a:lnTo>
                      <a:pt x="65" y="152"/>
                    </a:lnTo>
                    <a:lnTo>
                      <a:pt x="48" y="108"/>
                    </a:lnTo>
                    <a:lnTo>
                      <a:pt x="31" y="71"/>
                    </a:lnTo>
                    <a:lnTo>
                      <a:pt x="19" y="43"/>
                    </a:lnTo>
                    <a:lnTo>
                      <a:pt x="8" y="2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4" name="Freeform 49"/>
              <p:cNvSpPr>
                <a:spLocks/>
              </p:cNvSpPr>
              <p:nvPr/>
            </p:nvSpPr>
            <p:spPr bwMode="auto">
              <a:xfrm>
                <a:off x="1296988" y="2239962"/>
                <a:ext cx="395288" cy="904875"/>
              </a:xfrm>
              <a:custGeom>
                <a:avLst/>
                <a:gdLst>
                  <a:gd name="T0" fmla="*/ 0 w 249"/>
                  <a:gd name="T1" fmla="*/ 0 h 570"/>
                  <a:gd name="T2" fmla="*/ 4 w 249"/>
                  <a:gd name="T3" fmla="*/ 4 h 570"/>
                  <a:gd name="T4" fmla="*/ 11 w 249"/>
                  <a:gd name="T5" fmla="*/ 13 h 570"/>
                  <a:gd name="T6" fmla="*/ 27 w 249"/>
                  <a:gd name="T7" fmla="*/ 31 h 570"/>
                  <a:gd name="T8" fmla="*/ 44 w 249"/>
                  <a:gd name="T9" fmla="*/ 54 h 570"/>
                  <a:gd name="T10" fmla="*/ 65 w 249"/>
                  <a:gd name="T11" fmla="*/ 84 h 570"/>
                  <a:gd name="T12" fmla="*/ 88 w 249"/>
                  <a:gd name="T13" fmla="*/ 121 h 570"/>
                  <a:gd name="T14" fmla="*/ 113 w 249"/>
                  <a:gd name="T15" fmla="*/ 163 h 570"/>
                  <a:gd name="T16" fmla="*/ 138 w 249"/>
                  <a:gd name="T17" fmla="*/ 213 h 570"/>
                  <a:gd name="T18" fmla="*/ 165 w 249"/>
                  <a:gd name="T19" fmla="*/ 269 h 570"/>
                  <a:gd name="T20" fmla="*/ 190 w 249"/>
                  <a:gd name="T21" fmla="*/ 332 h 570"/>
                  <a:gd name="T22" fmla="*/ 213 w 249"/>
                  <a:gd name="T23" fmla="*/ 401 h 570"/>
                  <a:gd name="T24" fmla="*/ 232 w 249"/>
                  <a:gd name="T25" fmla="*/ 476 h 570"/>
                  <a:gd name="T26" fmla="*/ 249 w 249"/>
                  <a:gd name="T27" fmla="*/ 557 h 570"/>
                  <a:gd name="T28" fmla="*/ 215 w 249"/>
                  <a:gd name="T29" fmla="*/ 570 h 570"/>
                  <a:gd name="T30" fmla="*/ 203 w 249"/>
                  <a:gd name="T31" fmla="*/ 514 h 570"/>
                  <a:gd name="T32" fmla="*/ 188 w 249"/>
                  <a:gd name="T33" fmla="*/ 459 h 570"/>
                  <a:gd name="T34" fmla="*/ 171 w 249"/>
                  <a:gd name="T35" fmla="*/ 401 h 570"/>
                  <a:gd name="T36" fmla="*/ 152 w 249"/>
                  <a:gd name="T37" fmla="*/ 345 h 570"/>
                  <a:gd name="T38" fmla="*/ 130 w 249"/>
                  <a:gd name="T39" fmla="*/ 292 h 570"/>
                  <a:gd name="T40" fmla="*/ 109 w 249"/>
                  <a:gd name="T41" fmla="*/ 240 h 570"/>
                  <a:gd name="T42" fmla="*/ 88 w 249"/>
                  <a:gd name="T43" fmla="*/ 190 h 570"/>
                  <a:gd name="T44" fmla="*/ 69 w 249"/>
                  <a:gd name="T45" fmla="*/ 144 h 570"/>
                  <a:gd name="T46" fmla="*/ 50 w 249"/>
                  <a:gd name="T47" fmla="*/ 104 h 570"/>
                  <a:gd name="T48" fmla="*/ 34 w 249"/>
                  <a:gd name="T49" fmla="*/ 69 h 570"/>
                  <a:gd name="T50" fmla="*/ 21 w 249"/>
                  <a:gd name="T51" fmla="*/ 40 h 570"/>
                  <a:gd name="T52" fmla="*/ 9 w 249"/>
                  <a:gd name="T53" fmla="*/ 19 h 570"/>
                  <a:gd name="T54" fmla="*/ 2 w 249"/>
                  <a:gd name="T55" fmla="*/ 6 h 570"/>
                  <a:gd name="T56" fmla="*/ 0 w 249"/>
                  <a:gd name="T57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9" h="570">
                    <a:moveTo>
                      <a:pt x="0" y="0"/>
                    </a:moveTo>
                    <a:lnTo>
                      <a:pt x="4" y="4"/>
                    </a:lnTo>
                    <a:lnTo>
                      <a:pt x="11" y="13"/>
                    </a:lnTo>
                    <a:lnTo>
                      <a:pt x="27" y="31"/>
                    </a:lnTo>
                    <a:lnTo>
                      <a:pt x="44" y="54"/>
                    </a:lnTo>
                    <a:lnTo>
                      <a:pt x="65" y="84"/>
                    </a:lnTo>
                    <a:lnTo>
                      <a:pt x="88" y="121"/>
                    </a:lnTo>
                    <a:lnTo>
                      <a:pt x="113" y="163"/>
                    </a:lnTo>
                    <a:lnTo>
                      <a:pt x="138" y="213"/>
                    </a:lnTo>
                    <a:lnTo>
                      <a:pt x="165" y="269"/>
                    </a:lnTo>
                    <a:lnTo>
                      <a:pt x="190" y="332"/>
                    </a:lnTo>
                    <a:lnTo>
                      <a:pt x="213" y="401"/>
                    </a:lnTo>
                    <a:lnTo>
                      <a:pt x="232" y="476"/>
                    </a:lnTo>
                    <a:lnTo>
                      <a:pt x="249" y="557"/>
                    </a:lnTo>
                    <a:lnTo>
                      <a:pt x="215" y="570"/>
                    </a:lnTo>
                    <a:lnTo>
                      <a:pt x="203" y="514"/>
                    </a:lnTo>
                    <a:lnTo>
                      <a:pt x="188" y="459"/>
                    </a:lnTo>
                    <a:lnTo>
                      <a:pt x="171" y="401"/>
                    </a:lnTo>
                    <a:lnTo>
                      <a:pt x="152" y="345"/>
                    </a:lnTo>
                    <a:lnTo>
                      <a:pt x="130" y="292"/>
                    </a:lnTo>
                    <a:lnTo>
                      <a:pt x="109" y="240"/>
                    </a:lnTo>
                    <a:lnTo>
                      <a:pt x="88" y="190"/>
                    </a:lnTo>
                    <a:lnTo>
                      <a:pt x="69" y="144"/>
                    </a:lnTo>
                    <a:lnTo>
                      <a:pt x="50" y="104"/>
                    </a:lnTo>
                    <a:lnTo>
                      <a:pt x="34" y="69"/>
                    </a:lnTo>
                    <a:lnTo>
                      <a:pt x="21" y="40"/>
                    </a:lnTo>
                    <a:lnTo>
                      <a:pt x="9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5" name="Freeform 50"/>
              <p:cNvSpPr>
                <a:spLocks/>
              </p:cNvSpPr>
              <p:nvPr/>
            </p:nvSpPr>
            <p:spPr bwMode="auto">
              <a:xfrm>
                <a:off x="842963" y="2344737"/>
                <a:ext cx="500063" cy="800100"/>
              </a:xfrm>
              <a:custGeom>
                <a:avLst/>
                <a:gdLst>
                  <a:gd name="T0" fmla="*/ 0 w 315"/>
                  <a:gd name="T1" fmla="*/ 0 h 504"/>
                  <a:gd name="T2" fmla="*/ 5 w 315"/>
                  <a:gd name="T3" fmla="*/ 3 h 504"/>
                  <a:gd name="T4" fmla="*/ 17 w 315"/>
                  <a:gd name="T5" fmla="*/ 13 h 504"/>
                  <a:gd name="T6" fmla="*/ 36 w 315"/>
                  <a:gd name="T7" fmla="*/ 28 h 504"/>
                  <a:gd name="T8" fmla="*/ 61 w 315"/>
                  <a:gd name="T9" fmla="*/ 51 h 504"/>
                  <a:gd name="T10" fmla="*/ 90 w 315"/>
                  <a:gd name="T11" fmla="*/ 84 h 504"/>
                  <a:gd name="T12" fmla="*/ 123 w 315"/>
                  <a:gd name="T13" fmla="*/ 124 h 504"/>
                  <a:gd name="T14" fmla="*/ 159 w 315"/>
                  <a:gd name="T15" fmla="*/ 174 h 504"/>
                  <a:gd name="T16" fmla="*/ 197 w 315"/>
                  <a:gd name="T17" fmla="*/ 234 h 504"/>
                  <a:gd name="T18" fmla="*/ 238 w 315"/>
                  <a:gd name="T19" fmla="*/ 303 h 504"/>
                  <a:gd name="T20" fmla="*/ 276 w 315"/>
                  <a:gd name="T21" fmla="*/ 384 h 504"/>
                  <a:gd name="T22" fmla="*/ 315 w 315"/>
                  <a:gd name="T23" fmla="*/ 476 h 504"/>
                  <a:gd name="T24" fmla="*/ 295 w 315"/>
                  <a:gd name="T25" fmla="*/ 504 h 504"/>
                  <a:gd name="T26" fmla="*/ 272 w 315"/>
                  <a:gd name="T27" fmla="*/ 451 h 504"/>
                  <a:gd name="T28" fmla="*/ 247 w 315"/>
                  <a:gd name="T29" fmla="*/ 399 h 504"/>
                  <a:gd name="T30" fmla="*/ 222 w 315"/>
                  <a:gd name="T31" fmla="*/ 347 h 504"/>
                  <a:gd name="T32" fmla="*/ 194 w 315"/>
                  <a:gd name="T33" fmla="*/ 297 h 504"/>
                  <a:gd name="T34" fmla="*/ 167 w 315"/>
                  <a:gd name="T35" fmla="*/ 247 h 504"/>
                  <a:gd name="T36" fmla="*/ 138 w 315"/>
                  <a:gd name="T37" fmla="*/ 201 h 504"/>
                  <a:gd name="T38" fmla="*/ 111 w 315"/>
                  <a:gd name="T39" fmla="*/ 159 h 504"/>
                  <a:gd name="T40" fmla="*/ 86 w 315"/>
                  <a:gd name="T41" fmla="*/ 121 h 504"/>
                  <a:gd name="T42" fmla="*/ 63 w 315"/>
                  <a:gd name="T43" fmla="*/ 86 h 504"/>
                  <a:gd name="T44" fmla="*/ 42 w 315"/>
                  <a:gd name="T45" fmla="*/ 57 h 504"/>
                  <a:gd name="T46" fmla="*/ 25 w 315"/>
                  <a:gd name="T47" fmla="*/ 32 h 504"/>
                  <a:gd name="T48" fmla="*/ 11 w 315"/>
                  <a:gd name="T49" fmla="*/ 15 h 504"/>
                  <a:gd name="T50" fmla="*/ 3 w 315"/>
                  <a:gd name="T51" fmla="*/ 3 h 504"/>
                  <a:gd name="T52" fmla="*/ 0 w 315"/>
                  <a:gd name="T53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5" h="504">
                    <a:moveTo>
                      <a:pt x="0" y="0"/>
                    </a:moveTo>
                    <a:lnTo>
                      <a:pt x="5" y="3"/>
                    </a:lnTo>
                    <a:lnTo>
                      <a:pt x="17" y="13"/>
                    </a:lnTo>
                    <a:lnTo>
                      <a:pt x="36" y="28"/>
                    </a:lnTo>
                    <a:lnTo>
                      <a:pt x="61" y="51"/>
                    </a:lnTo>
                    <a:lnTo>
                      <a:pt x="90" y="84"/>
                    </a:lnTo>
                    <a:lnTo>
                      <a:pt x="123" y="124"/>
                    </a:lnTo>
                    <a:lnTo>
                      <a:pt x="159" y="174"/>
                    </a:lnTo>
                    <a:lnTo>
                      <a:pt x="197" y="234"/>
                    </a:lnTo>
                    <a:lnTo>
                      <a:pt x="238" y="303"/>
                    </a:lnTo>
                    <a:lnTo>
                      <a:pt x="276" y="384"/>
                    </a:lnTo>
                    <a:lnTo>
                      <a:pt x="315" y="476"/>
                    </a:lnTo>
                    <a:lnTo>
                      <a:pt x="295" y="504"/>
                    </a:lnTo>
                    <a:lnTo>
                      <a:pt x="272" y="451"/>
                    </a:lnTo>
                    <a:lnTo>
                      <a:pt x="247" y="399"/>
                    </a:lnTo>
                    <a:lnTo>
                      <a:pt x="222" y="347"/>
                    </a:lnTo>
                    <a:lnTo>
                      <a:pt x="194" y="297"/>
                    </a:lnTo>
                    <a:lnTo>
                      <a:pt x="167" y="247"/>
                    </a:lnTo>
                    <a:lnTo>
                      <a:pt x="138" y="201"/>
                    </a:lnTo>
                    <a:lnTo>
                      <a:pt x="111" y="159"/>
                    </a:lnTo>
                    <a:lnTo>
                      <a:pt x="86" y="121"/>
                    </a:lnTo>
                    <a:lnTo>
                      <a:pt x="63" y="86"/>
                    </a:lnTo>
                    <a:lnTo>
                      <a:pt x="42" y="57"/>
                    </a:lnTo>
                    <a:lnTo>
                      <a:pt x="25" y="32"/>
                    </a:lnTo>
                    <a:lnTo>
                      <a:pt x="11" y="1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6" name="Freeform 51"/>
              <p:cNvSpPr>
                <a:spLocks/>
              </p:cNvSpPr>
              <p:nvPr/>
            </p:nvSpPr>
            <p:spPr bwMode="auto">
              <a:xfrm>
                <a:off x="1939925" y="2295525"/>
                <a:ext cx="430213" cy="849312"/>
              </a:xfrm>
              <a:custGeom>
                <a:avLst/>
                <a:gdLst>
                  <a:gd name="T0" fmla="*/ 0 w 271"/>
                  <a:gd name="T1" fmla="*/ 0 h 535"/>
                  <a:gd name="T2" fmla="*/ 4 w 271"/>
                  <a:gd name="T3" fmla="*/ 2 h 535"/>
                  <a:gd name="T4" fmla="*/ 13 w 271"/>
                  <a:gd name="T5" fmla="*/ 13 h 535"/>
                  <a:gd name="T6" fmla="*/ 31 w 271"/>
                  <a:gd name="T7" fmla="*/ 32 h 535"/>
                  <a:gd name="T8" fmla="*/ 54 w 271"/>
                  <a:gd name="T9" fmla="*/ 57 h 535"/>
                  <a:gd name="T10" fmla="*/ 81 w 271"/>
                  <a:gd name="T11" fmla="*/ 94 h 535"/>
                  <a:gd name="T12" fmla="*/ 111 w 271"/>
                  <a:gd name="T13" fmla="*/ 138 h 535"/>
                  <a:gd name="T14" fmla="*/ 142 w 271"/>
                  <a:gd name="T15" fmla="*/ 192 h 535"/>
                  <a:gd name="T16" fmla="*/ 175 w 271"/>
                  <a:gd name="T17" fmla="*/ 255 h 535"/>
                  <a:gd name="T18" fmla="*/ 209 w 271"/>
                  <a:gd name="T19" fmla="*/ 328 h 535"/>
                  <a:gd name="T20" fmla="*/ 242 w 271"/>
                  <a:gd name="T21" fmla="*/ 413 h 535"/>
                  <a:gd name="T22" fmla="*/ 271 w 271"/>
                  <a:gd name="T23" fmla="*/ 509 h 535"/>
                  <a:gd name="T24" fmla="*/ 250 w 271"/>
                  <a:gd name="T25" fmla="*/ 535 h 535"/>
                  <a:gd name="T26" fmla="*/ 232 w 271"/>
                  <a:gd name="T27" fmla="*/ 480 h 535"/>
                  <a:gd name="T28" fmla="*/ 211 w 271"/>
                  <a:gd name="T29" fmla="*/ 426 h 535"/>
                  <a:gd name="T30" fmla="*/ 190 w 271"/>
                  <a:gd name="T31" fmla="*/ 370 h 535"/>
                  <a:gd name="T32" fmla="*/ 167 w 271"/>
                  <a:gd name="T33" fmla="*/ 317 h 535"/>
                  <a:gd name="T34" fmla="*/ 142 w 271"/>
                  <a:gd name="T35" fmla="*/ 265 h 535"/>
                  <a:gd name="T36" fmla="*/ 119 w 271"/>
                  <a:gd name="T37" fmla="*/ 217 h 535"/>
                  <a:gd name="T38" fmla="*/ 96 w 271"/>
                  <a:gd name="T39" fmla="*/ 171 h 535"/>
                  <a:gd name="T40" fmla="*/ 75 w 271"/>
                  <a:gd name="T41" fmla="*/ 128 h 535"/>
                  <a:gd name="T42" fmla="*/ 54 w 271"/>
                  <a:gd name="T43" fmla="*/ 92 h 535"/>
                  <a:gd name="T44" fmla="*/ 37 w 271"/>
                  <a:gd name="T45" fmla="*/ 59 h 535"/>
                  <a:gd name="T46" fmla="*/ 21 w 271"/>
                  <a:gd name="T47" fmla="*/ 34 h 535"/>
                  <a:gd name="T48" fmla="*/ 10 w 271"/>
                  <a:gd name="T49" fmla="*/ 15 h 535"/>
                  <a:gd name="T50" fmla="*/ 2 w 271"/>
                  <a:gd name="T51" fmla="*/ 4 h 535"/>
                  <a:gd name="T52" fmla="*/ 0 w 271"/>
                  <a:gd name="T53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535">
                    <a:moveTo>
                      <a:pt x="0" y="0"/>
                    </a:moveTo>
                    <a:lnTo>
                      <a:pt x="4" y="2"/>
                    </a:lnTo>
                    <a:lnTo>
                      <a:pt x="13" y="13"/>
                    </a:lnTo>
                    <a:lnTo>
                      <a:pt x="31" y="32"/>
                    </a:lnTo>
                    <a:lnTo>
                      <a:pt x="54" y="57"/>
                    </a:lnTo>
                    <a:lnTo>
                      <a:pt x="81" y="94"/>
                    </a:lnTo>
                    <a:lnTo>
                      <a:pt x="111" y="138"/>
                    </a:lnTo>
                    <a:lnTo>
                      <a:pt x="142" y="192"/>
                    </a:lnTo>
                    <a:lnTo>
                      <a:pt x="175" y="255"/>
                    </a:lnTo>
                    <a:lnTo>
                      <a:pt x="209" y="328"/>
                    </a:lnTo>
                    <a:lnTo>
                      <a:pt x="242" y="413"/>
                    </a:lnTo>
                    <a:lnTo>
                      <a:pt x="271" y="509"/>
                    </a:lnTo>
                    <a:lnTo>
                      <a:pt x="250" y="535"/>
                    </a:lnTo>
                    <a:lnTo>
                      <a:pt x="232" y="480"/>
                    </a:lnTo>
                    <a:lnTo>
                      <a:pt x="211" y="426"/>
                    </a:lnTo>
                    <a:lnTo>
                      <a:pt x="190" y="370"/>
                    </a:lnTo>
                    <a:lnTo>
                      <a:pt x="167" y="317"/>
                    </a:lnTo>
                    <a:lnTo>
                      <a:pt x="142" y="265"/>
                    </a:lnTo>
                    <a:lnTo>
                      <a:pt x="119" y="217"/>
                    </a:lnTo>
                    <a:lnTo>
                      <a:pt x="96" y="171"/>
                    </a:lnTo>
                    <a:lnTo>
                      <a:pt x="75" y="128"/>
                    </a:lnTo>
                    <a:lnTo>
                      <a:pt x="54" y="92"/>
                    </a:lnTo>
                    <a:lnTo>
                      <a:pt x="37" y="59"/>
                    </a:lnTo>
                    <a:lnTo>
                      <a:pt x="21" y="34"/>
                    </a:lnTo>
                    <a:lnTo>
                      <a:pt x="10" y="15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7" name="Freeform 52"/>
              <p:cNvSpPr>
                <a:spLocks/>
              </p:cNvSpPr>
              <p:nvPr/>
            </p:nvSpPr>
            <p:spPr bwMode="auto">
              <a:xfrm>
                <a:off x="760413" y="2349500"/>
                <a:ext cx="503238" cy="795337"/>
              </a:xfrm>
              <a:custGeom>
                <a:avLst/>
                <a:gdLst>
                  <a:gd name="T0" fmla="*/ 0 w 317"/>
                  <a:gd name="T1" fmla="*/ 0 h 501"/>
                  <a:gd name="T2" fmla="*/ 4 w 317"/>
                  <a:gd name="T3" fmla="*/ 2 h 501"/>
                  <a:gd name="T4" fmla="*/ 17 w 317"/>
                  <a:gd name="T5" fmla="*/ 11 h 501"/>
                  <a:gd name="T6" fmla="*/ 36 w 317"/>
                  <a:gd name="T7" fmla="*/ 26 h 501"/>
                  <a:gd name="T8" fmla="*/ 61 w 317"/>
                  <a:gd name="T9" fmla="*/ 51 h 501"/>
                  <a:gd name="T10" fmla="*/ 90 w 317"/>
                  <a:gd name="T11" fmla="*/ 82 h 501"/>
                  <a:gd name="T12" fmla="*/ 125 w 317"/>
                  <a:gd name="T13" fmla="*/ 122 h 501"/>
                  <a:gd name="T14" fmla="*/ 161 w 317"/>
                  <a:gd name="T15" fmla="*/ 172 h 501"/>
                  <a:gd name="T16" fmla="*/ 200 w 317"/>
                  <a:gd name="T17" fmla="*/ 230 h 501"/>
                  <a:gd name="T18" fmla="*/ 238 w 317"/>
                  <a:gd name="T19" fmla="*/ 301 h 501"/>
                  <a:gd name="T20" fmla="*/ 278 w 317"/>
                  <a:gd name="T21" fmla="*/ 380 h 501"/>
                  <a:gd name="T22" fmla="*/ 317 w 317"/>
                  <a:gd name="T23" fmla="*/ 472 h 501"/>
                  <a:gd name="T24" fmla="*/ 299 w 317"/>
                  <a:gd name="T25" fmla="*/ 501 h 501"/>
                  <a:gd name="T26" fmla="*/ 276 w 317"/>
                  <a:gd name="T27" fmla="*/ 449 h 501"/>
                  <a:gd name="T28" fmla="*/ 251 w 317"/>
                  <a:gd name="T29" fmla="*/ 395 h 501"/>
                  <a:gd name="T30" fmla="*/ 224 w 317"/>
                  <a:gd name="T31" fmla="*/ 343 h 501"/>
                  <a:gd name="T32" fmla="*/ 196 w 317"/>
                  <a:gd name="T33" fmla="*/ 293 h 501"/>
                  <a:gd name="T34" fmla="*/ 167 w 317"/>
                  <a:gd name="T35" fmla="*/ 245 h 501"/>
                  <a:gd name="T36" fmla="*/ 140 w 317"/>
                  <a:gd name="T37" fmla="*/ 199 h 501"/>
                  <a:gd name="T38" fmla="*/ 113 w 317"/>
                  <a:gd name="T39" fmla="*/ 157 h 501"/>
                  <a:gd name="T40" fmla="*/ 86 w 317"/>
                  <a:gd name="T41" fmla="*/ 119 h 501"/>
                  <a:gd name="T42" fmla="*/ 63 w 317"/>
                  <a:gd name="T43" fmla="*/ 84 h 501"/>
                  <a:gd name="T44" fmla="*/ 42 w 317"/>
                  <a:gd name="T45" fmla="*/ 55 h 501"/>
                  <a:gd name="T46" fmla="*/ 25 w 317"/>
                  <a:gd name="T47" fmla="*/ 32 h 501"/>
                  <a:gd name="T48" fmla="*/ 11 w 317"/>
                  <a:gd name="T49" fmla="*/ 13 h 501"/>
                  <a:gd name="T50" fmla="*/ 4 w 317"/>
                  <a:gd name="T51" fmla="*/ 3 h 501"/>
                  <a:gd name="T52" fmla="*/ 0 w 317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7" h="501">
                    <a:moveTo>
                      <a:pt x="0" y="0"/>
                    </a:moveTo>
                    <a:lnTo>
                      <a:pt x="4" y="2"/>
                    </a:lnTo>
                    <a:lnTo>
                      <a:pt x="17" y="11"/>
                    </a:lnTo>
                    <a:lnTo>
                      <a:pt x="36" y="26"/>
                    </a:lnTo>
                    <a:lnTo>
                      <a:pt x="61" y="51"/>
                    </a:lnTo>
                    <a:lnTo>
                      <a:pt x="90" y="82"/>
                    </a:lnTo>
                    <a:lnTo>
                      <a:pt x="125" y="122"/>
                    </a:lnTo>
                    <a:lnTo>
                      <a:pt x="161" y="172"/>
                    </a:lnTo>
                    <a:lnTo>
                      <a:pt x="200" y="230"/>
                    </a:lnTo>
                    <a:lnTo>
                      <a:pt x="238" y="301"/>
                    </a:lnTo>
                    <a:lnTo>
                      <a:pt x="278" y="380"/>
                    </a:lnTo>
                    <a:lnTo>
                      <a:pt x="317" y="472"/>
                    </a:lnTo>
                    <a:lnTo>
                      <a:pt x="299" y="501"/>
                    </a:lnTo>
                    <a:lnTo>
                      <a:pt x="276" y="449"/>
                    </a:lnTo>
                    <a:lnTo>
                      <a:pt x="251" y="395"/>
                    </a:lnTo>
                    <a:lnTo>
                      <a:pt x="224" y="343"/>
                    </a:lnTo>
                    <a:lnTo>
                      <a:pt x="196" y="293"/>
                    </a:lnTo>
                    <a:lnTo>
                      <a:pt x="167" y="245"/>
                    </a:lnTo>
                    <a:lnTo>
                      <a:pt x="140" y="199"/>
                    </a:lnTo>
                    <a:lnTo>
                      <a:pt x="113" y="157"/>
                    </a:lnTo>
                    <a:lnTo>
                      <a:pt x="86" y="119"/>
                    </a:lnTo>
                    <a:lnTo>
                      <a:pt x="63" y="84"/>
                    </a:lnTo>
                    <a:lnTo>
                      <a:pt x="42" y="55"/>
                    </a:lnTo>
                    <a:lnTo>
                      <a:pt x="25" y="32"/>
                    </a:lnTo>
                    <a:lnTo>
                      <a:pt x="11" y="13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8" name="Freeform 53"/>
              <p:cNvSpPr>
                <a:spLocks/>
              </p:cNvSpPr>
              <p:nvPr/>
            </p:nvSpPr>
            <p:spPr bwMode="auto">
              <a:xfrm>
                <a:off x="766763" y="2520950"/>
                <a:ext cx="398463" cy="623887"/>
              </a:xfrm>
              <a:custGeom>
                <a:avLst/>
                <a:gdLst>
                  <a:gd name="T0" fmla="*/ 0 w 251"/>
                  <a:gd name="T1" fmla="*/ 0 h 393"/>
                  <a:gd name="T2" fmla="*/ 3 w 251"/>
                  <a:gd name="T3" fmla="*/ 4 h 393"/>
                  <a:gd name="T4" fmla="*/ 15 w 251"/>
                  <a:gd name="T5" fmla="*/ 11 h 393"/>
                  <a:gd name="T6" fmla="*/ 32 w 251"/>
                  <a:gd name="T7" fmla="*/ 27 h 393"/>
                  <a:gd name="T8" fmla="*/ 55 w 251"/>
                  <a:gd name="T9" fmla="*/ 50 h 393"/>
                  <a:gd name="T10" fmla="*/ 82 w 251"/>
                  <a:gd name="T11" fmla="*/ 81 h 393"/>
                  <a:gd name="T12" fmla="*/ 113 w 251"/>
                  <a:gd name="T13" fmla="*/ 119 h 393"/>
                  <a:gd name="T14" fmla="*/ 148 w 251"/>
                  <a:gd name="T15" fmla="*/ 167 h 393"/>
                  <a:gd name="T16" fmla="*/ 182 w 251"/>
                  <a:gd name="T17" fmla="*/ 225 h 393"/>
                  <a:gd name="T18" fmla="*/ 217 w 251"/>
                  <a:gd name="T19" fmla="*/ 292 h 393"/>
                  <a:gd name="T20" fmla="*/ 251 w 251"/>
                  <a:gd name="T21" fmla="*/ 370 h 393"/>
                  <a:gd name="T22" fmla="*/ 236 w 251"/>
                  <a:gd name="T23" fmla="*/ 393 h 393"/>
                  <a:gd name="T24" fmla="*/ 215 w 251"/>
                  <a:gd name="T25" fmla="*/ 345 h 393"/>
                  <a:gd name="T26" fmla="*/ 190 w 251"/>
                  <a:gd name="T27" fmla="*/ 298 h 393"/>
                  <a:gd name="T28" fmla="*/ 165 w 251"/>
                  <a:gd name="T29" fmla="*/ 251 h 393"/>
                  <a:gd name="T30" fmla="*/ 140 w 251"/>
                  <a:gd name="T31" fmla="*/ 205 h 393"/>
                  <a:gd name="T32" fmla="*/ 113 w 251"/>
                  <a:gd name="T33" fmla="*/ 163 h 393"/>
                  <a:gd name="T34" fmla="*/ 88 w 251"/>
                  <a:gd name="T35" fmla="*/ 125 h 393"/>
                  <a:gd name="T36" fmla="*/ 65 w 251"/>
                  <a:gd name="T37" fmla="*/ 90 h 393"/>
                  <a:gd name="T38" fmla="*/ 44 w 251"/>
                  <a:gd name="T39" fmla="*/ 59 h 393"/>
                  <a:gd name="T40" fmla="*/ 27 w 251"/>
                  <a:gd name="T41" fmla="*/ 35 h 393"/>
                  <a:gd name="T42" fmla="*/ 11 w 251"/>
                  <a:gd name="T43" fmla="*/ 15 h 393"/>
                  <a:gd name="T44" fmla="*/ 3 w 251"/>
                  <a:gd name="T45" fmla="*/ 4 h 393"/>
                  <a:gd name="T46" fmla="*/ 0 w 251"/>
                  <a:gd name="T47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1" h="393">
                    <a:moveTo>
                      <a:pt x="0" y="0"/>
                    </a:moveTo>
                    <a:lnTo>
                      <a:pt x="3" y="4"/>
                    </a:lnTo>
                    <a:lnTo>
                      <a:pt x="15" y="11"/>
                    </a:lnTo>
                    <a:lnTo>
                      <a:pt x="32" y="27"/>
                    </a:lnTo>
                    <a:lnTo>
                      <a:pt x="55" y="50"/>
                    </a:lnTo>
                    <a:lnTo>
                      <a:pt x="82" y="81"/>
                    </a:lnTo>
                    <a:lnTo>
                      <a:pt x="113" y="119"/>
                    </a:lnTo>
                    <a:lnTo>
                      <a:pt x="148" y="167"/>
                    </a:lnTo>
                    <a:lnTo>
                      <a:pt x="182" y="225"/>
                    </a:lnTo>
                    <a:lnTo>
                      <a:pt x="217" y="292"/>
                    </a:lnTo>
                    <a:lnTo>
                      <a:pt x="251" y="370"/>
                    </a:lnTo>
                    <a:lnTo>
                      <a:pt x="236" y="393"/>
                    </a:lnTo>
                    <a:lnTo>
                      <a:pt x="215" y="345"/>
                    </a:lnTo>
                    <a:lnTo>
                      <a:pt x="190" y="298"/>
                    </a:lnTo>
                    <a:lnTo>
                      <a:pt x="165" y="251"/>
                    </a:lnTo>
                    <a:lnTo>
                      <a:pt x="140" y="205"/>
                    </a:lnTo>
                    <a:lnTo>
                      <a:pt x="113" y="163"/>
                    </a:lnTo>
                    <a:lnTo>
                      <a:pt x="88" y="125"/>
                    </a:lnTo>
                    <a:lnTo>
                      <a:pt x="65" y="90"/>
                    </a:lnTo>
                    <a:lnTo>
                      <a:pt x="44" y="59"/>
                    </a:lnTo>
                    <a:lnTo>
                      <a:pt x="27" y="35"/>
                    </a:lnTo>
                    <a:lnTo>
                      <a:pt x="11" y="15"/>
                    </a:lnTo>
                    <a:lnTo>
                      <a:pt x="3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9" name="Freeform 54"/>
              <p:cNvSpPr>
                <a:spLocks/>
              </p:cNvSpPr>
              <p:nvPr/>
            </p:nvSpPr>
            <p:spPr bwMode="auto">
              <a:xfrm>
                <a:off x="684213" y="2525712"/>
                <a:ext cx="401638" cy="619125"/>
              </a:xfrm>
              <a:custGeom>
                <a:avLst/>
                <a:gdLst>
                  <a:gd name="T0" fmla="*/ 0 w 253"/>
                  <a:gd name="T1" fmla="*/ 0 h 390"/>
                  <a:gd name="T2" fmla="*/ 4 w 253"/>
                  <a:gd name="T3" fmla="*/ 4 h 390"/>
                  <a:gd name="T4" fmla="*/ 15 w 253"/>
                  <a:gd name="T5" fmla="*/ 11 h 390"/>
                  <a:gd name="T6" fmla="*/ 34 w 253"/>
                  <a:gd name="T7" fmla="*/ 27 h 390"/>
                  <a:gd name="T8" fmla="*/ 57 w 253"/>
                  <a:gd name="T9" fmla="*/ 50 h 390"/>
                  <a:gd name="T10" fmla="*/ 84 w 253"/>
                  <a:gd name="T11" fmla="*/ 79 h 390"/>
                  <a:gd name="T12" fmla="*/ 115 w 253"/>
                  <a:gd name="T13" fmla="*/ 117 h 390"/>
                  <a:gd name="T14" fmla="*/ 148 w 253"/>
                  <a:gd name="T15" fmla="*/ 165 h 390"/>
                  <a:gd name="T16" fmla="*/ 184 w 253"/>
                  <a:gd name="T17" fmla="*/ 223 h 390"/>
                  <a:gd name="T18" fmla="*/ 219 w 253"/>
                  <a:gd name="T19" fmla="*/ 290 h 390"/>
                  <a:gd name="T20" fmla="*/ 253 w 253"/>
                  <a:gd name="T21" fmla="*/ 367 h 390"/>
                  <a:gd name="T22" fmla="*/ 238 w 253"/>
                  <a:gd name="T23" fmla="*/ 390 h 390"/>
                  <a:gd name="T24" fmla="*/ 217 w 253"/>
                  <a:gd name="T25" fmla="*/ 344 h 390"/>
                  <a:gd name="T26" fmla="*/ 194 w 253"/>
                  <a:gd name="T27" fmla="*/ 296 h 390"/>
                  <a:gd name="T28" fmla="*/ 167 w 253"/>
                  <a:gd name="T29" fmla="*/ 249 h 390"/>
                  <a:gd name="T30" fmla="*/ 142 w 253"/>
                  <a:gd name="T31" fmla="*/ 203 h 390"/>
                  <a:gd name="T32" fmla="*/ 115 w 253"/>
                  <a:gd name="T33" fmla="*/ 161 h 390"/>
                  <a:gd name="T34" fmla="*/ 90 w 253"/>
                  <a:gd name="T35" fmla="*/ 123 h 390"/>
                  <a:gd name="T36" fmla="*/ 65 w 253"/>
                  <a:gd name="T37" fmla="*/ 88 h 390"/>
                  <a:gd name="T38" fmla="*/ 44 w 253"/>
                  <a:gd name="T39" fmla="*/ 59 h 390"/>
                  <a:gd name="T40" fmla="*/ 27 w 253"/>
                  <a:gd name="T41" fmla="*/ 34 h 390"/>
                  <a:gd name="T42" fmla="*/ 13 w 253"/>
                  <a:gd name="T43" fmla="*/ 15 h 390"/>
                  <a:gd name="T44" fmla="*/ 4 w 253"/>
                  <a:gd name="T45" fmla="*/ 4 h 390"/>
                  <a:gd name="T46" fmla="*/ 0 w 253"/>
                  <a:gd name="T47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3" h="390">
                    <a:moveTo>
                      <a:pt x="0" y="0"/>
                    </a:moveTo>
                    <a:lnTo>
                      <a:pt x="4" y="4"/>
                    </a:lnTo>
                    <a:lnTo>
                      <a:pt x="15" y="11"/>
                    </a:lnTo>
                    <a:lnTo>
                      <a:pt x="34" y="27"/>
                    </a:lnTo>
                    <a:lnTo>
                      <a:pt x="57" y="50"/>
                    </a:lnTo>
                    <a:lnTo>
                      <a:pt x="84" y="79"/>
                    </a:lnTo>
                    <a:lnTo>
                      <a:pt x="115" y="117"/>
                    </a:lnTo>
                    <a:lnTo>
                      <a:pt x="148" y="165"/>
                    </a:lnTo>
                    <a:lnTo>
                      <a:pt x="184" y="223"/>
                    </a:lnTo>
                    <a:lnTo>
                      <a:pt x="219" y="290"/>
                    </a:lnTo>
                    <a:lnTo>
                      <a:pt x="253" y="367"/>
                    </a:lnTo>
                    <a:lnTo>
                      <a:pt x="238" y="390"/>
                    </a:lnTo>
                    <a:lnTo>
                      <a:pt x="217" y="344"/>
                    </a:lnTo>
                    <a:lnTo>
                      <a:pt x="194" y="296"/>
                    </a:lnTo>
                    <a:lnTo>
                      <a:pt x="167" y="249"/>
                    </a:lnTo>
                    <a:lnTo>
                      <a:pt x="142" y="203"/>
                    </a:lnTo>
                    <a:lnTo>
                      <a:pt x="115" y="161"/>
                    </a:lnTo>
                    <a:lnTo>
                      <a:pt x="90" y="123"/>
                    </a:lnTo>
                    <a:lnTo>
                      <a:pt x="65" y="88"/>
                    </a:lnTo>
                    <a:lnTo>
                      <a:pt x="44" y="59"/>
                    </a:lnTo>
                    <a:lnTo>
                      <a:pt x="27" y="34"/>
                    </a:lnTo>
                    <a:lnTo>
                      <a:pt x="13" y="15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0" name="Freeform 55"/>
              <p:cNvSpPr>
                <a:spLocks/>
              </p:cNvSpPr>
              <p:nvPr/>
            </p:nvSpPr>
            <p:spPr bwMode="auto">
              <a:xfrm>
                <a:off x="531813" y="2409825"/>
                <a:ext cx="500063" cy="735012"/>
              </a:xfrm>
              <a:custGeom>
                <a:avLst/>
                <a:gdLst>
                  <a:gd name="T0" fmla="*/ 0 w 315"/>
                  <a:gd name="T1" fmla="*/ 0 h 463"/>
                  <a:gd name="T2" fmla="*/ 4 w 315"/>
                  <a:gd name="T3" fmla="*/ 4 h 463"/>
                  <a:gd name="T4" fmla="*/ 15 w 315"/>
                  <a:gd name="T5" fmla="*/ 12 h 463"/>
                  <a:gd name="T6" fmla="*/ 34 w 315"/>
                  <a:gd name="T7" fmla="*/ 25 h 463"/>
                  <a:gd name="T8" fmla="*/ 59 w 315"/>
                  <a:gd name="T9" fmla="*/ 44 h 463"/>
                  <a:gd name="T10" fmla="*/ 90 w 315"/>
                  <a:gd name="T11" fmla="*/ 73 h 463"/>
                  <a:gd name="T12" fmla="*/ 123 w 315"/>
                  <a:gd name="T13" fmla="*/ 110 h 463"/>
                  <a:gd name="T14" fmla="*/ 159 w 315"/>
                  <a:gd name="T15" fmla="*/ 154 h 463"/>
                  <a:gd name="T16" fmla="*/ 198 w 315"/>
                  <a:gd name="T17" fmla="*/ 207 h 463"/>
                  <a:gd name="T18" fmla="*/ 236 w 315"/>
                  <a:gd name="T19" fmla="*/ 271 h 463"/>
                  <a:gd name="T20" fmla="*/ 276 w 315"/>
                  <a:gd name="T21" fmla="*/ 346 h 463"/>
                  <a:gd name="T22" fmla="*/ 315 w 315"/>
                  <a:gd name="T23" fmla="*/ 432 h 463"/>
                  <a:gd name="T24" fmla="*/ 294 w 315"/>
                  <a:gd name="T25" fmla="*/ 463 h 463"/>
                  <a:gd name="T26" fmla="*/ 271 w 315"/>
                  <a:gd name="T27" fmla="*/ 411 h 463"/>
                  <a:gd name="T28" fmla="*/ 244 w 315"/>
                  <a:gd name="T29" fmla="*/ 357 h 463"/>
                  <a:gd name="T30" fmla="*/ 215 w 315"/>
                  <a:gd name="T31" fmla="*/ 305 h 463"/>
                  <a:gd name="T32" fmla="*/ 184 w 315"/>
                  <a:gd name="T33" fmla="*/ 255 h 463"/>
                  <a:gd name="T34" fmla="*/ 155 w 315"/>
                  <a:gd name="T35" fmla="*/ 209 h 463"/>
                  <a:gd name="T36" fmla="*/ 125 w 315"/>
                  <a:gd name="T37" fmla="*/ 165 h 463"/>
                  <a:gd name="T38" fmla="*/ 96 w 315"/>
                  <a:gd name="T39" fmla="*/ 125 h 463"/>
                  <a:gd name="T40" fmla="*/ 71 w 315"/>
                  <a:gd name="T41" fmla="*/ 90 h 463"/>
                  <a:gd name="T42" fmla="*/ 48 w 315"/>
                  <a:gd name="T43" fmla="*/ 60 h 463"/>
                  <a:gd name="T44" fmla="*/ 29 w 315"/>
                  <a:gd name="T45" fmla="*/ 35 h 463"/>
                  <a:gd name="T46" fmla="*/ 13 w 315"/>
                  <a:gd name="T47" fmla="*/ 16 h 463"/>
                  <a:gd name="T48" fmla="*/ 4 w 315"/>
                  <a:gd name="T49" fmla="*/ 4 h 463"/>
                  <a:gd name="T50" fmla="*/ 0 w 315"/>
                  <a:gd name="T51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5" h="463">
                    <a:moveTo>
                      <a:pt x="0" y="0"/>
                    </a:moveTo>
                    <a:lnTo>
                      <a:pt x="4" y="4"/>
                    </a:lnTo>
                    <a:lnTo>
                      <a:pt x="15" y="12"/>
                    </a:lnTo>
                    <a:lnTo>
                      <a:pt x="34" y="25"/>
                    </a:lnTo>
                    <a:lnTo>
                      <a:pt x="59" y="44"/>
                    </a:lnTo>
                    <a:lnTo>
                      <a:pt x="90" y="73"/>
                    </a:lnTo>
                    <a:lnTo>
                      <a:pt x="123" y="110"/>
                    </a:lnTo>
                    <a:lnTo>
                      <a:pt x="159" y="154"/>
                    </a:lnTo>
                    <a:lnTo>
                      <a:pt x="198" y="207"/>
                    </a:lnTo>
                    <a:lnTo>
                      <a:pt x="236" y="271"/>
                    </a:lnTo>
                    <a:lnTo>
                      <a:pt x="276" y="346"/>
                    </a:lnTo>
                    <a:lnTo>
                      <a:pt x="315" y="432"/>
                    </a:lnTo>
                    <a:lnTo>
                      <a:pt x="294" y="463"/>
                    </a:lnTo>
                    <a:lnTo>
                      <a:pt x="271" y="411"/>
                    </a:lnTo>
                    <a:lnTo>
                      <a:pt x="244" y="357"/>
                    </a:lnTo>
                    <a:lnTo>
                      <a:pt x="215" y="305"/>
                    </a:lnTo>
                    <a:lnTo>
                      <a:pt x="184" y="255"/>
                    </a:lnTo>
                    <a:lnTo>
                      <a:pt x="155" y="209"/>
                    </a:lnTo>
                    <a:lnTo>
                      <a:pt x="125" y="165"/>
                    </a:lnTo>
                    <a:lnTo>
                      <a:pt x="96" y="125"/>
                    </a:lnTo>
                    <a:lnTo>
                      <a:pt x="71" y="90"/>
                    </a:lnTo>
                    <a:lnTo>
                      <a:pt x="48" y="60"/>
                    </a:lnTo>
                    <a:lnTo>
                      <a:pt x="29" y="35"/>
                    </a:lnTo>
                    <a:lnTo>
                      <a:pt x="13" y="16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1" name="Freeform 56"/>
              <p:cNvSpPr>
                <a:spLocks/>
              </p:cNvSpPr>
              <p:nvPr/>
            </p:nvSpPr>
            <p:spPr bwMode="auto">
              <a:xfrm>
                <a:off x="366713" y="2224087"/>
                <a:ext cx="466725" cy="920750"/>
              </a:xfrm>
              <a:custGeom>
                <a:avLst/>
                <a:gdLst>
                  <a:gd name="T0" fmla="*/ 0 w 294"/>
                  <a:gd name="T1" fmla="*/ 0 h 580"/>
                  <a:gd name="T2" fmla="*/ 4 w 294"/>
                  <a:gd name="T3" fmla="*/ 2 h 580"/>
                  <a:gd name="T4" fmla="*/ 13 w 294"/>
                  <a:gd name="T5" fmla="*/ 12 h 580"/>
                  <a:gd name="T6" fmla="*/ 27 w 294"/>
                  <a:gd name="T7" fmla="*/ 29 h 580"/>
                  <a:gd name="T8" fmla="*/ 46 w 294"/>
                  <a:gd name="T9" fmla="*/ 52 h 580"/>
                  <a:gd name="T10" fmla="*/ 69 w 294"/>
                  <a:gd name="T11" fmla="*/ 83 h 580"/>
                  <a:gd name="T12" fmla="*/ 96 w 294"/>
                  <a:gd name="T13" fmla="*/ 119 h 580"/>
                  <a:gd name="T14" fmla="*/ 125 w 294"/>
                  <a:gd name="T15" fmla="*/ 162 h 580"/>
                  <a:gd name="T16" fmla="*/ 154 w 294"/>
                  <a:gd name="T17" fmla="*/ 211 h 580"/>
                  <a:gd name="T18" fmla="*/ 184 w 294"/>
                  <a:gd name="T19" fmla="*/ 269 h 580"/>
                  <a:gd name="T20" fmla="*/ 213 w 294"/>
                  <a:gd name="T21" fmla="*/ 332 h 580"/>
                  <a:gd name="T22" fmla="*/ 242 w 294"/>
                  <a:gd name="T23" fmla="*/ 403 h 580"/>
                  <a:gd name="T24" fmla="*/ 269 w 294"/>
                  <a:gd name="T25" fmla="*/ 480 h 580"/>
                  <a:gd name="T26" fmla="*/ 294 w 294"/>
                  <a:gd name="T27" fmla="*/ 563 h 580"/>
                  <a:gd name="T28" fmla="*/ 263 w 294"/>
                  <a:gd name="T29" fmla="*/ 580 h 580"/>
                  <a:gd name="T30" fmla="*/ 246 w 294"/>
                  <a:gd name="T31" fmla="*/ 526 h 580"/>
                  <a:gd name="T32" fmla="*/ 229 w 294"/>
                  <a:gd name="T33" fmla="*/ 472 h 580"/>
                  <a:gd name="T34" fmla="*/ 207 w 294"/>
                  <a:gd name="T35" fmla="*/ 419 h 580"/>
                  <a:gd name="T36" fmla="*/ 184 w 294"/>
                  <a:gd name="T37" fmla="*/ 365 h 580"/>
                  <a:gd name="T38" fmla="*/ 161 w 294"/>
                  <a:gd name="T39" fmla="*/ 313 h 580"/>
                  <a:gd name="T40" fmla="*/ 138 w 294"/>
                  <a:gd name="T41" fmla="*/ 261 h 580"/>
                  <a:gd name="T42" fmla="*/ 115 w 294"/>
                  <a:gd name="T43" fmla="*/ 213 h 580"/>
                  <a:gd name="T44" fmla="*/ 92 w 294"/>
                  <a:gd name="T45" fmla="*/ 169 h 580"/>
                  <a:gd name="T46" fmla="*/ 71 w 294"/>
                  <a:gd name="T47" fmla="*/ 127 h 580"/>
                  <a:gd name="T48" fmla="*/ 52 w 294"/>
                  <a:gd name="T49" fmla="*/ 90 h 580"/>
                  <a:gd name="T50" fmla="*/ 35 w 294"/>
                  <a:gd name="T51" fmla="*/ 60 h 580"/>
                  <a:gd name="T52" fmla="*/ 19 w 294"/>
                  <a:gd name="T53" fmla="*/ 35 h 580"/>
                  <a:gd name="T54" fmla="*/ 10 w 294"/>
                  <a:gd name="T55" fmla="*/ 16 h 580"/>
                  <a:gd name="T56" fmla="*/ 2 w 294"/>
                  <a:gd name="T57" fmla="*/ 4 h 580"/>
                  <a:gd name="T58" fmla="*/ 0 w 294"/>
                  <a:gd name="T59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4" h="580">
                    <a:moveTo>
                      <a:pt x="0" y="0"/>
                    </a:moveTo>
                    <a:lnTo>
                      <a:pt x="4" y="2"/>
                    </a:lnTo>
                    <a:lnTo>
                      <a:pt x="13" y="12"/>
                    </a:lnTo>
                    <a:lnTo>
                      <a:pt x="27" y="29"/>
                    </a:lnTo>
                    <a:lnTo>
                      <a:pt x="46" y="52"/>
                    </a:lnTo>
                    <a:lnTo>
                      <a:pt x="69" y="83"/>
                    </a:lnTo>
                    <a:lnTo>
                      <a:pt x="96" y="119"/>
                    </a:lnTo>
                    <a:lnTo>
                      <a:pt x="125" y="162"/>
                    </a:lnTo>
                    <a:lnTo>
                      <a:pt x="154" y="211"/>
                    </a:lnTo>
                    <a:lnTo>
                      <a:pt x="184" y="269"/>
                    </a:lnTo>
                    <a:lnTo>
                      <a:pt x="213" y="332"/>
                    </a:lnTo>
                    <a:lnTo>
                      <a:pt x="242" y="403"/>
                    </a:lnTo>
                    <a:lnTo>
                      <a:pt x="269" y="480"/>
                    </a:lnTo>
                    <a:lnTo>
                      <a:pt x="294" y="563"/>
                    </a:lnTo>
                    <a:lnTo>
                      <a:pt x="263" y="580"/>
                    </a:lnTo>
                    <a:lnTo>
                      <a:pt x="246" y="526"/>
                    </a:lnTo>
                    <a:lnTo>
                      <a:pt x="229" y="472"/>
                    </a:lnTo>
                    <a:lnTo>
                      <a:pt x="207" y="419"/>
                    </a:lnTo>
                    <a:lnTo>
                      <a:pt x="184" y="365"/>
                    </a:lnTo>
                    <a:lnTo>
                      <a:pt x="161" y="313"/>
                    </a:lnTo>
                    <a:lnTo>
                      <a:pt x="138" y="261"/>
                    </a:lnTo>
                    <a:lnTo>
                      <a:pt x="115" y="213"/>
                    </a:lnTo>
                    <a:lnTo>
                      <a:pt x="92" y="169"/>
                    </a:lnTo>
                    <a:lnTo>
                      <a:pt x="71" y="127"/>
                    </a:lnTo>
                    <a:lnTo>
                      <a:pt x="52" y="90"/>
                    </a:lnTo>
                    <a:lnTo>
                      <a:pt x="35" y="60"/>
                    </a:lnTo>
                    <a:lnTo>
                      <a:pt x="19" y="35"/>
                    </a:lnTo>
                    <a:lnTo>
                      <a:pt x="10" y="1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2" name="Freeform 57"/>
              <p:cNvSpPr>
                <a:spLocks/>
              </p:cNvSpPr>
              <p:nvPr/>
            </p:nvSpPr>
            <p:spPr bwMode="auto">
              <a:xfrm>
                <a:off x="373063" y="2422525"/>
                <a:ext cx="371475" cy="722312"/>
              </a:xfrm>
              <a:custGeom>
                <a:avLst/>
                <a:gdLst>
                  <a:gd name="T0" fmla="*/ 0 w 234"/>
                  <a:gd name="T1" fmla="*/ 0 h 455"/>
                  <a:gd name="T2" fmla="*/ 4 w 234"/>
                  <a:gd name="T3" fmla="*/ 4 h 455"/>
                  <a:gd name="T4" fmla="*/ 13 w 234"/>
                  <a:gd name="T5" fmla="*/ 15 h 455"/>
                  <a:gd name="T6" fmla="*/ 31 w 234"/>
                  <a:gd name="T7" fmla="*/ 33 h 455"/>
                  <a:gd name="T8" fmla="*/ 50 w 234"/>
                  <a:gd name="T9" fmla="*/ 58 h 455"/>
                  <a:gd name="T10" fmla="*/ 75 w 234"/>
                  <a:gd name="T11" fmla="*/ 90 h 455"/>
                  <a:gd name="T12" fmla="*/ 100 w 234"/>
                  <a:gd name="T13" fmla="*/ 131 h 455"/>
                  <a:gd name="T14" fmla="*/ 129 w 234"/>
                  <a:gd name="T15" fmla="*/ 179 h 455"/>
                  <a:gd name="T16" fmla="*/ 157 w 234"/>
                  <a:gd name="T17" fmla="*/ 232 h 455"/>
                  <a:gd name="T18" fmla="*/ 184 w 234"/>
                  <a:gd name="T19" fmla="*/ 296 h 455"/>
                  <a:gd name="T20" fmla="*/ 211 w 234"/>
                  <a:gd name="T21" fmla="*/ 365 h 455"/>
                  <a:gd name="T22" fmla="*/ 234 w 234"/>
                  <a:gd name="T23" fmla="*/ 442 h 455"/>
                  <a:gd name="T24" fmla="*/ 209 w 234"/>
                  <a:gd name="T25" fmla="*/ 455 h 455"/>
                  <a:gd name="T26" fmla="*/ 194 w 234"/>
                  <a:gd name="T27" fmla="*/ 407 h 455"/>
                  <a:gd name="T28" fmla="*/ 177 w 234"/>
                  <a:gd name="T29" fmla="*/ 357 h 455"/>
                  <a:gd name="T30" fmla="*/ 157 w 234"/>
                  <a:gd name="T31" fmla="*/ 309 h 455"/>
                  <a:gd name="T32" fmla="*/ 136 w 234"/>
                  <a:gd name="T33" fmla="*/ 261 h 455"/>
                  <a:gd name="T34" fmla="*/ 115 w 234"/>
                  <a:gd name="T35" fmla="*/ 215 h 455"/>
                  <a:gd name="T36" fmla="*/ 94 w 234"/>
                  <a:gd name="T37" fmla="*/ 171 h 455"/>
                  <a:gd name="T38" fmla="*/ 73 w 234"/>
                  <a:gd name="T39" fmla="*/ 131 h 455"/>
                  <a:gd name="T40" fmla="*/ 54 w 234"/>
                  <a:gd name="T41" fmla="*/ 94 h 455"/>
                  <a:gd name="T42" fmla="*/ 36 w 234"/>
                  <a:gd name="T43" fmla="*/ 61 h 455"/>
                  <a:gd name="T44" fmla="*/ 21 w 234"/>
                  <a:gd name="T45" fmla="*/ 36 h 455"/>
                  <a:gd name="T46" fmla="*/ 9 w 234"/>
                  <a:gd name="T47" fmla="*/ 17 h 455"/>
                  <a:gd name="T48" fmla="*/ 2 w 234"/>
                  <a:gd name="T49" fmla="*/ 4 h 455"/>
                  <a:gd name="T50" fmla="*/ 0 w 234"/>
                  <a:gd name="T5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4" h="455">
                    <a:moveTo>
                      <a:pt x="0" y="0"/>
                    </a:moveTo>
                    <a:lnTo>
                      <a:pt x="4" y="4"/>
                    </a:lnTo>
                    <a:lnTo>
                      <a:pt x="13" y="15"/>
                    </a:lnTo>
                    <a:lnTo>
                      <a:pt x="31" y="33"/>
                    </a:lnTo>
                    <a:lnTo>
                      <a:pt x="50" y="58"/>
                    </a:lnTo>
                    <a:lnTo>
                      <a:pt x="75" y="90"/>
                    </a:lnTo>
                    <a:lnTo>
                      <a:pt x="100" y="131"/>
                    </a:lnTo>
                    <a:lnTo>
                      <a:pt x="129" y="179"/>
                    </a:lnTo>
                    <a:lnTo>
                      <a:pt x="157" y="232"/>
                    </a:lnTo>
                    <a:lnTo>
                      <a:pt x="184" y="296"/>
                    </a:lnTo>
                    <a:lnTo>
                      <a:pt x="211" y="365"/>
                    </a:lnTo>
                    <a:lnTo>
                      <a:pt x="234" y="442"/>
                    </a:lnTo>
                    <a:lnTo>
                      <a:pt x="209" y="455"/>
                    </a:lnTo>
                    <a:lnTo>
                      <a:pt x="194" y="407"/>
                    </a:lnTo>
                    <a:lnTo>
                      <a:pt x="177" y="357"/>
                    </a:lnTo>
                    <a:lnTo>
                      <a:pt x="157" y="309"/>
                    </a:lnTo>
                    <a:lnTo>
                      <a:pt x="136" y="261"/>
                    </a:lnTo>
                    <a:lnTo>
                      <a:pt x="115" y="215"/>
                    </a:lnTo>
                    <a:lnTo>
                      <a:pt x="94" y="171"/>
                    </a:lnTo>
                    <a:lnTo>
                      <a:pt x="73" y="131"/>
                    </a:lnTo>
                    <a:lnTo>
                      <a:pt x="54" y="94"/>
                    </a:lnTo>
                    <a:lnTo>
                      <a:pt x="36" y="61"/>
                    </a:lnTo>
                    <a:lnTo>
                      <a:pt x="21" y="36"/>
                    </a:lnTo>
                    <a:lnTo>
                      <a:pt x="9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3" name="Freeform 58"/>
              <p:cNvSpPr>
                <a:spLocks/>
              </p:cNvSpPr>
              <p:nvPr/>
            </p:nvSpPr>
            <p:spPr bwMode="auto">
              <a:xfrm>
                <a:off x="217488" y="2197100"/>
                <a:ext cx="441325" cy="947737"/>
              </a:xfrm>
              <a:custGeom>
                <a:avLst/>
                <a:gdLst>
                  <a:gd name="T0" fmla="*/ 0 w 278"/>
                  <a:gd name="T1" fmla="*/ 0 h 597"/>
                  <a:gd name="T2" fmla="*/ 4 w 278"/>
                  <a:gd name="T3" fmla="*/ 6 h 597"/>
                  <a:gd name="T4" fmla="*/ 13 w 278"/>
                  <a:gd name="T5" fmla="*/ 17 h 597"/>
                  <a:gd name="T6" fmla="*/ 29 w 278"/>
                  <a:gd name="T7" fmla="*/ 38 h 597"/>
                  <a:gd name="T8" fmla="*/ 48 w 278"/>
                  <a:gd name="T9" fmla="*/ 69 h 597"/>
                  <a:gd name="T10" fmla="*/ 71 w 278"/>
                  <a:gd name="T11" fmla="*/ 105 h 597"/>
                  <a:gd name="T12" fmla="*/ 96 w 278"/>
                  <a:gd name="T13" fmla="*/ 152 h 597"/>
                  <a:gd name="T14" fmla="*/ 125 w 278"/>
                  <a:gd name="T15" fmla="*/ 205 h 597"/>
                  <a:gd name="T16" fmla="*/ 155 w 278"/>
                  <a:gd name="T17" fmla="*/ 267 h 597"/>
                  <a:gd name="T18" fmla="*/ 186 w 278"/>
                  <a:gd name="T19" fmla="*/ 336 h 597"/>
                  <a:gd name="T20" fmla="*/ 217 w 278"/>
                  <a:gd name="T21" fmla="*/ 411 h 597"/>
                  <a:gd name="T22" fmla="*/ 248 w 278"/>
                  <a:gd name="T23" fmla="*/ 495 h 597"/>
                  <a:gd name="T24" fmla="*/ 278 w 278"/>
                  <a:gd name="T25" fmla="*/ 585 h 597"/>
                  <a:gd name="T26" fmla="*/ 259 w 278"/>
                  <a:gd name="T27" fmla="*/ 597 h 597"/>
                  <a:gd name="T28" fmla="*/ 240 w 278"/>
                  <a:gd name="T29" fmla="*/ 543 h 597"/>
                  <a:gd name="T30" fmla="*/ 221 w 278"/>
                  <a:gd name="T31" fmla="*/ 489 h 597"/>
                  <a:gd name="T32" fmla="*/ 200 w 278"/>
                  <a:gd name="T33" fmla="*/ 434 h 597"/>
                  <a:gd name="T34" fmla="*/ 177 w 278"/>
                  <a:gd name="T35" fmla="*/ 378 h 597"/>
                  <a:gd name="T36" fmla="*/ 154 w 278"/>
                  <a:gd name="T37" fmla="*/ 324 h 597"/>
                  <a:gd name="T38" fmla="*/ 131 w 278"/>
                  <a:gd name="T39" fmla="*/ 272 h 597"/>
                  <a:gd name="T40" fmla="*/ 109 w 278"/>
                  <a:gd name="T41" fmla="*/ 224 h 597"/>
                  <a:gd name="T42" fmla="*/ 88 w 278"/>
                  <a:gd name="T43" fmla="*/ 177 h 597"/>
                  <a:gd name="T44" fmla="*/ 67 w 278"/>
                  <a:gd name="T45" fmla="*/ 134 h 597"/>
                  <a:gd name="T46" fmla="*/ 50 w 278"/>
                  <a:gd name="T47" fmla="*/ 96 h 597"/>
                  <a:gd name="T48" fmla="*/ 33 w 278"/>
                  <a:gd name="T49" fmla="*/ 63 h 597"/>
                  <a:gd name="T50" fmla="*/ 19 w 278"/>
                  <a:gd name="T51" fmla="*/ 36 h 597"/>
                  <a:gd name="T52" fmla="*/ 10 w 278"/>
                  <a:gd name="T53" fmla="*/ 17 h 597"/>
                  <a:gd name="T54" fmla="*/ 4 w 278"/>
                  <a:gd name="T55" fmla="*/ 6 h 597"/>
                  <a:gd name="T56" fmla="*/ 0 w 278"/>
                  <a:gd name="T57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8" h="597">
                    <a:moveTo>
                      <a:pt x="0" y="0"/>
                    </a:moveTo>
                    <a:lnTo>
                      <a:pt x="4" y="6"/>
                    </a:lnTo>
                    <a:lnTo>
                      <a:pt x="13" y="17"/>
                    </a:lnTo>
                    <a:lnTo>
                      <a:pt x="29" y="38"/>
                    </a:lnTo>
                    <a:lnTo>
                      <a:pt x="48" y="69"/>
                    </a:lnTo>
                    <a:lnTo>
                      <a:pt x="71" y="105"/>
                    </a:lnTo>
                    <a:lnTo>
                      <a:pt x="96" y="152"/>
                    </a:lnTo>
                    <a:lnTo>
                      <a:pt x="125" y="205"/>
                    </a:lnTo>
                    <a:lnTo>
                      <a:pt x="155" y="267"/>
                    </a:lnTo>
                    <a:lnTo>
                      <a:pt x="186" y="336"/>
                    </a:lnTo>
                    <a:lnTo>
                      <a:pt x="217" y="411"/>
                    </a:lnTo>
                    <a:lnTo>
                      <a:pt x="248" y="495"/>
                    </a:lnTo>
                    <a:lnTo>
                      <a:pt x="278" y="585"/>
                    </a:lnTo>
                    <a:lnTo>
                      <a:pt x="259" y="597"/>
                    </a:lnTo>
                    <a:lnTo>
                      <a:pt x="240" y="543"/>
                    </a:lnTo>
                    <a:lnTo>
                      <a:pt x="221" y="489"/>
                    </a:lnTo>
                    <a:lnTo>
                      <a:pt x="200" y="434"/>
                    </a:lnTo>
                    <a:lnTo>
                      <a:pt x="177" y="378"/>
                    </a:lnTo>
                    <a:lnTo>
                      <a:pt x="154" y="324"/>
                    </a:lnTo>
                    <a:lnTo>
                      <a:pt x="131" y="272"/>
                    </a:lnTo>
                    <a:lnTo>
                      <a:pt x="109" y="224"/>
                    </a:lnTo>
                    <a:lnTo>
                      <a:pt x="88" y="177"/>
                    </a:lnTo>
                    <a:lnTo>
                      <a:pt x="67" y="134"/>
                    </a:lnTo>
                    <a:lnTo>
                      <a:pt x="50" y="96"/>
                    </a:lnTo>
                    <a:lnTo>
                      <a:pt x="33" y="63"/>
                    </a:lnTo>
                    <a:lnTo>
                      <a:pt x="19" y="36"/>
                    </a:lnTo>
                    <a:lnTo>
                      <a:pt x="10" y="17"/>
                    </a:lnTo>
                    <a:lnTo>
                      <a:pt x="4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4" name="Freeform 59"/>
              <p:cNvSpPr>
                <a:spLocks/>
              </p:cNvSpPr>
              <p:nvPr/>
            </p:nvSpPr>
            <p:spPr bwMode="auto">
              <a:xfrm>
                <a:off x="461963" y="2273300"/>
                <a:ext cx="454025" cy="871537"/>
              </a:xfrm>
              <a:custGeom>
                <a:avLst/>
                <a:gdLst>
                  <a:gd name="T0" fmla="*/ 0 w 286"/>
                  <a:gd name="T1" fmla="*/ 0 h 549"/>
                  <a:gd name="T2" fmla="*/ 3 w 286"/>
                  <a:gd name="T3" fmla="*/ 4 h 549"/>
                  <a:gd name="T4" fmla="*/ 15 w 286"/>
                  <a:gd name="T5" fmla="*/ 13 h 549"/>
                  <a:gd name="T6" fmla="*/ 32 w 286"/>
                  <a:gd name="T7" fmla="*/ 33 h 549"/>
                  <a:gd name="T8" fmla="*/ 55 w 286"/>
                  <a:gd name="T9" fmla="*/ 58 h 549"/>
                  <a:gd name="T10" fmla="*/ 80 w 286"/>
                  <a:gd name="T11" fmla="*/ 90 h 549"/>
                  <a:gd name="T12" fmla="*/ 109 w 286"/>
                  <a:gd name="T13" fmla="*/ 131 h 549"/>
                  <a:gd name="T14" fmla="*/ 140 w 286"/>
                  <a:gd name="T15" fmla="*/ 179 h 549"/>
                  <a:gd name="T16" fmla="*/ 172 w 286"/>
                  <a:gd name="T17" fmla="*/ 234 h 549"/>
                  <a:gd name="T18" fmla="*/ 203 w 286"/>
                  <a:gd name="T19" fmla="*/ 298 h 549"/>
                  <a:gd name="T20" fmla="*/ 234 w 286"/>
                  <a:gd name="T21" fmla="*/ 369 h 549"/>
                  <a:gd name="T22" fmla="*/ 261 w 286"/>
                  <a:gd name="T23" fmla="*/ 447 h 549"/>
                  <a:gd name="T24" fmla="*/ 286 w 286"/>
                  <a:gd name="T25" fmla="*/ 534 h 549"/>
                  <a:gd name="T26" fmla="*/ 251 w 286"/>
                  <a:gd name="T27" fmla="*/ 549 h 549"/>
                  <a:gd name="T28" fmla="*/ 236 w 286"/>
                  <a:gd name="T29" fmla="*/ 495 h 549"/>
                  <a:gd name="T30" fmla="*/ 217 w 286"/>
                  <a:gd name="T31" fmla="*/ 440 h 549"/>
                  <a:gd name="T32" fmla="*/ 195 w 286"/>
                  <a:gd name="T33" fmla="*/ 386 h 549"/>
                  <a:gd name="T34" fmla="*/ 172 w 286"/>
                  <a:gd name="T35" fmla="*/ 330 h 549"/>
                  <a:gd name="T36" fmla="*/ 149 w 286"/>
                  <a:gd name="T37" fmla="*/ 278 h 549"/>
                  <a:gd name="T38" fmla="*/ 124 w 286"/>
                  <a:gd name="T39" fmla="*/ 228 h 549"/>
                  <a:gd name="T40" fmla="*/ 101 w 286"/>
                  <a:gd name="T41" fmla="*/ 180 h 549"/>
                  <a:gd name="T42" fmla="*/ 78 w 286"/>
                  <a:gd name="T43" fmla="*/ 138 h 549"/>
                  <a:gd name="T44" fmla="*/ 57 w 286"/>
                  <a:gd name="T45" fmla="*/ 98 h 549"/>
                  <a:gd name="T46" fmla="*/ 38 w 286"/>
                  <a:gd name="T47" fmla="*/ 65 h 549"/>
                  <a:gd name="T48" fmla="*/ 23 w 286"/>
                  <a:gd name="T49" fmla="*/ 38 h 549"/>
                  <a:gd name="T50" fmla="*/ 11 w 286"/>
                  <a:gd name="T51" fmla="*/ 17 h 549"/>
                  <a:gd name="T52" fmla="*/ 3 w 286"/>
                  <a:gd name="T53" fmla="*/ 4 h 549"/>
                  <a:gd name="T54" fmla="*/ 0 w 286"/>
                  <a:gd name="T55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9">
                    <a:moveTo>
                      <a:pt x="0" y="0"/>
                    </a:moveTo>
                    <a:lnTo>
                      <a:pt x="3" y="4"/>
                    </a:lnTo>
                    <a:lnTo>
                      <a:pt x="15" y="13"/>
                    </a:lnTo>
                    <a:lnTo>
                      <a:pt x="32" y="33"/>
                    </a:lnTo>
                    <a:lnTo>
                      <a:pt x="55" y="58"/>
                    </a:lnTo>
                    <a:lnTo>
                      <a:pt x="80" y="90"/>
                    </a:lnTo>
                    <a:lnTo>
                      <a:pt x="109" y="131"/>
                    </a:lnTo>
                    <a:lnTo>
                      <a:pt x="140" y="179"/>
                    </a:lnTo>
                    <a:lnTo>
                      <a:pt x="172" y="234"/>
                    </a:lnTo>
                    <a:lnTo>
                      <a:pt x="203" y="298"/>
                    </a:lnTo>
                    <a:lnTo>
                      <a:pt x="234" y="369"/>
                    </a:lnTo>
                    <a:lnTo>
                      <a:pt x="261" y="447"/>
                    </a:lnTo>
                    <a:lnTo>
                      <a:pt x="286" y="534"/>
                    </a:lnTo>
                    <a:lnTo>
                      <a:pt x="251" y="549"/>
                    </a:lnTo>
                    <a:lnTo>
                      <a:pt x="236" y="495"/>
                    </a:lnTo>
                    <a:lnTo>
                      <a:pt x="217" y="440"/>
                    </a:lnTo>
                    <a:lnTo>
                      <a:pt x="195" y="386"/>
                    </a:lnTo>
                    <a:lnTo>
                      <a:pt x="172" y="330"/>
                    </a:lnTo>
                    <a:lnTo>
                      <a:pt x="149" y="278"/>
                    </a:lnTo>
                    <a:lnTo>
                      <a:pt x="124" y="228"/>
                    </a:lnTo>
                    <a:lnTo>
                      <a:pt x="101" y="180"/>
                    </a:lnTo>
                    <a:lnTo>
                      <a:pt x="78" y="138"/>
                    </a:lnTo>
                    <a:lnTo>
                      <a:pt x="57" y="98"/>
                    </a:lnTo>
                    <a:lnTo>
                      <a:pt x="38" y="65"/>
                    </a:lnTo>
                    <a:lnTo>
                      <a:pt x="23" y="38"/>
                    </a:lnTo>
                    <a:lnTo>
                      <a:pt x="11" y="17"/>
                    </a:lnTo>
                    <a:lnTo>
                      <a:pt x="3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5" name="Freeform 60"/>
              <p:cNvSpPr>
                <a:spLocks/>
              </p:cNvSpPr>
              <p:nvPr/>
            </p:nvSpPr>
            <p:spPr bwMode="auto">
              <a:xfrm>
                <a:off x="104775" y="2382837"/>
                <a:ext cx="539750" cy="762000"/>
              </a:xfrm>
              <a:custGeom>
                <a:avLst/>
                <a:gdLst>
                  <a:gd name="T0" fmla="*/ 0 w 340"/>
                  <a:gd name="T1" fmla="*/ 0 h 480"/>
                  <a:gd name="T2" fmla="*/ 4 w 340"/>
                  <a:gd name="T3" fmla="*/ 2 h 480"/>
                  <a:gd name="T4" fmla="*/ 17 w 340"/>
                  <a:gd name="T5" fmla="*/ 11 h 480"/>
                  <a:gd name="T6" fmla="*/ 36 w 340"/>
                  <a:gd name="T7" fmla="*/ 25 h 480"/>
                  <a:gd name="T8" fmla="*/ 61 w 340"/>
                  <a:gd name="T9" fmla="*/ 48 h 480"/>
                  <a:gd name="T10" fmla="*/ 94 w 340"/>
                  <a:gd name="T11" fmla="*/ 77 h 480"/>
                  <a:gd name="T12" fmla="*/ 129 w 340"/>
                  <a:gd name="T13" fmla="*/ 113 h 480"/>
                  <a:gd name="T14" fmla="*/ 169 w 340"/>
                  <a:gd name="T15" fmla="*/ 161 h 480"/>
                  <a:gd name="T16" fmla="*/ 209 w 340"/>
                  <a:gd name="T17" fmla="*/ 217 h 480"/>
                  <a:gd name="T18" fmla="*/ 253 w 340"/>
                  <a:gd name="T19" fmla="*/ 282 h 480"/>
                  <a:gd name="T20" fmla="*/ 298 w 340"/>
                  <a:gd name="T21" fmla="*/ 359 h 480"/>
                  <a:gd name="T22" fmla="*/ 340 w 340"/>
                  <a:gd name="T23" fmla="*/ 447 h 480"/>
                  <a:gd name="T24" fmla="*/ 323 w 340"/>
                  <a:gd name="T25" fmla="*/ 480 h 480"/>
                  <a:gd name="T26" fmla="*/ 298 w 340"/>
                  <a:gd name="T27" fmla="*/ 428 h 480"/>
                  <a:gd name="T28" fmla="*/ 271 w 340"/>
                  <a:gd name="T29" fmla="*/ 378 h 480"/>
                  <a:gd name="T30" fmla="*/ 240 w 340"/>
                  <a:gd name="T31" fmla="*/ 328 h 480"/>
                  <a:gd name="T32" fmla="*/ 209 w 340"/>
                  <a:gd name="T33" fmla="*/ 280 h 480"/>
                  <a:gd name="T34" fmla="*/ 178 w 340"/>
                  <a:gd name="T35" fmla="*/ 234 h 480"/>
                  <a:gd name="T36" fmla="*/ 150 w 340"/>
                  <a:gd name="T37" fmla="*/ 190 h 480"/>
                  <a:gd name="T38" fmla="*/ 119 w 340"/>
                  <a:gd name="T39" fmla="*/ 150 h 480"/>
                  <a:gd name="T40" fmla="*/ 92 w 340"/>
                  <a:gd name="T41" fmla="*/ 113 h 480"/>
                  <a:gd name="T42" fmla="*/ 67 w 340"/>
                  <a:gd name="T43" fmla="*/ 80 h 480"/>
                  <a:gd name="T44" fmla="*/ 44 w 340"/>
                  <a:gd name="T45" fmla="*/ 54 h 480"/>
                  <a:gd name="T46" fmla="*/ 25 w 340"/>
                  <a:gd name="T47" fmla="*/ 31 h 480"/>
                  <a:gd name="T48" fmla="*/ 11 w 340"/>
                  <a:gd name="T49" fmla="*/ 13 h 480"/>
                  <a:gd name="T50" fmla="*/ 2 w 340"/>
                  <a:gd name="T51" fmla="*/ 4 h 480"/>
                  <a:gd name="T52" fmla="*/ 0 w 340"/>
                  <a:gd name="T5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0" h="480">
                    <a:moveTo>
                      <a:pt x="0" y="0"/>
                    </a:moveTo>
                    <a:lnTo>
                      <a:pt x="4" y="2"/>
                    </a:lnTo>
                    <a:lnTo>
                      <a:pt x="17" y="11"/>
                    </a:lnTo>
                    <a:lnTo>
                      <a:pt x="36" y="25"/>
                    </a:lnTo>
                    <a:lnTo>
                      <a:pt x="61" y="48"/>
                    </a:lnTo>
                    <a:lnTo>
                      <a:pt x="94" y="77"/>
                    </a:lnTo>
                    <a:lnTo>
                      <a:pt x="129" y="113"/>
                    </a:lnTo>
                    <a:lnTo>
                      <a:pt x="169" y="161"/>
                    </a:lnTo>
                    <a:lnTo>
                      <a:pt x="209" y="217"/>
                    </a:lnTo>
                    <a:lnTo>
                      <a:pt x="253" y="282"/>
                    </a:lnTo>
                    <a:lnTo>
                      <a:pt x="298" y="359"/>
                    </a:lnTo>
                    <a:lnTo>
                      <a:pt x="340" y="447"/>
                    </a:lnTo>
                    <a:lnTo>
                      <a:pt x="323" y="480"/>
                    </a:lnTo>
                    <a:lnTo>
                      <a:pt x="298" y="428"/>
                    </a:lnTo>
                    <a:lnTo>
                      <a:pt x="271" y="378"/>
                    </a:lnTo>
                    <a:lnTo>
                      <a:pt x="240" y="328"/>
                    </a:lnTo>
                    <a:lnTo>
                      <a:pt x="209" y="280"/>
                    </a:lnTo>
                    <a:lnTo>
                      <a:pt x="178" y="234"/>
                    </a:lnTo>
                    <a:lnTo>
                      <a:pt x="150" y="190"/>
                    </a:lnTo>
                    <a:lnTo>
                      <a:pt x="119" y="150"/>
                    </a:lnTo>
                    <a:lnTo>
                      <a:pt x="92" y="113"/>
                    </a:lnTo>
                    <a:lnTo>
                      <a:pt x="67" y="80"/>
                    </a:lnTo>
                    <a:lnTo>
                      <a:pt x="44" y="54"/>
                    </a:lnTo>
                    <a:lnTo>
                      <a:pt x="25" y="31"/>
                    </a:lnTo>
                    <a:lnTo>
                      <a:pt x="11" y="13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6" name="Freeform 61"/>
              <p:cNvSpPr>
                <a:spLocks/>
              </p:cNvSpPr>
              <p:nvPr/>
            </p:nvSpPr>
            <p:spPr bwMode="auto">
              <a:xfrm>
                <a:off x="22225" y="2389187"/>
                <a:ext cx="546100" cy="755650"/>
              </a:xfrm>
              <a:custGeom>
                <a:avLst/>
                <a:gdLst>
                  <a:gd name="T0" fmla="*/ 0 w 344"/>
                  <a:gd name="T1" fmla="*/ 0 h 476"/>
                  <a:gd name="T2" fmla="*/ 4 w 344"/>
                  <a:gd name="T3" fmla="*/ 2 h 476"/>
                  <a:gd name="T4" fmla="*/ 17 w 344"/>
                  <a:gd name="T5" fmla="*/ 9 h 476"/>
                  <a:gd name="T6" fmla="*/ 36 w 344"/>
                  <a:gd name="T7" fmla="*/ 25 h 476"/>
                  <a:gd name="T8" fmla="*/ 63 w 344"/>
                  <a:gd name="T9" fmla="*/ 46 h 476"/>
                  <a:gd name="T10" fmla="*/ 94 w 344"/>
                  <a:gd name="T11" fmla="*/ 74 h 476"/>
                  <a:gd name="T12" fmla="*/ 131 w 344"/>
                  <a:gd name="T13" fmla="*/ 113 h 476"/>
                  <a:gd name="T14" fmla="*/ 171 w 344"/>
                  <a:gd name="T15" fmla="*/ 159 h 476"/>
                  <a:gd name="T16" fmla="*/ 213 w 344"/>
                  <a:gd name="T17" fmla="*/ 215 h 476"/>
                  <a:gd name="T18" fmla="*/ 255 w 344"/>
                  <a:gd name="T19" fmla="*/ 280 h 476"/>
                  <a:gd name="T20" fmla="*/ 300 w 344"/>
                  <a:gd name="T21" fmla="*/ 357 h 476"/>
                  <a:gd name="T22" fmla="*/ 344 w 344"/>
                  <a:gd name="T23" fmla="*/ 445 h 476"/>
                  <a:gd name="T24" fmla="*/ 326 w 344"/>
                  <a:gd name="T25" fmla="*/ 476 h 476"/>
                  <a:gd name="T26" fmla="*/ 302 w 344"/>
                  <a:gd name="T27" fmla="*/ 424 h 476"/>
                  <a:gd name="T28" fmla="*/ 273 w 344"/>
                  <a:gd name="T29" fmla="*/ 374 h 476"/>
                  <a:gd name="T30" fmla="*/ 244 w 344"/>
                  <a:gd name="T31" fmla="*/ 324 h 476"/>
                  <a:gd name="T32" fmla="*/ 213 w 344"/>
                  <a:gd name="T33" fmla="*/ 276 h 476"/>
                  <a:gd name="T34" fmla="*/ 182 w 344"/>
                  <a:gd name="T35" fmla="*/ 232 h 476"/>
                  <a:gd name="T36" fmla="*/ 152 w 344"/>
                  <a:gd name="T37" fmla="*/ 188 h 476"/>
                  <a:gd name="T38" fmla="*/ 121 w 344"/>
                  <a:gd name="T39" fmla="*/ 147 h 476"/>
                  <a:gd name="T40" fmla="*/ 94 w 344"/>
                  <a:gd name="T41" fmla="*/ 111 h 476"/>
                  <a:gd name="T42" fmla="*/ 67 w 344"/>
                  <a:gd name="T43" fmla="*/ 78 h 476"/>
                  <a:gd name="T44" fmla="*/ 46 w 344"/>
                  <a:gd name="T45" fmla="*/ 51 h 476"/>
                  <a:gd name="T46" fmla="*/ 27 w 344"/>
                  <a:gd name="T47" fmla="*/ 28 h 476"/>
                  <a:gd name="T48" fmla="*/ 12 w 344"/>
                  <a:gd name="T49" fmla="*/ 13 h 476"/>
                  <a:gd name="T50" fmla="*/ 4 w 344"/>
                  <a:gd name="T51" fmla="*/ 3 h 476"/>
                  <a:gd name="T52" fmla="*/ 0 w 344"/>
                  <a:gd name="T53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4" h="476">
                    <a:moveTo>
                      <a:pt x="0" y="0"/>
                    </a:moveTo>
                    <a:lnTo>
                      <a:pt x="4" y="2"/>
                    </a:lnTo>
                    <a:lnTo>
                      <a:pt x="17" y="9"/>
                    </a:lnTo>
                    <a:lnTo>
                      <a:pt x="36" y="25"/>
                    </a:lnTo>
                    <a:lnTo>
                      <a:pt x="63" y="46"/>
                    </a:lnTo>
                    <a:lnTo>
                      <a:pt x="94" y="74"/>
                    </a:lnTo>
                    <a:lnTo>
                      <a:pt x="131" y="113"/>
                    </a:lnTo>
                    <a:lnTo>
                      <a:pt x="171" y="159"/>
                    </a:lnTo>
                    <a:lnTo>
                      <a:pt x="213" y="215"/>
                    </a:lnTo>
                    <a:lnTo>
                      <a:pt x="255" y="280"/>
                    </a:lnTo>
                    <a:lnTo>
                      <a:pt x="300" y="357"/>
                    </a:lnTo>
                    <a:lnTo>
                      <a:pt x="344" y="445"/>
                    </a:lnTo>
                    <a:lnTo>
                      <a:pt x="326" y="476"/>
                    </a:lnTo>
                    <a:lnTo>
                      <a:pt x="302" y="424"/>
                    </a:lnTo>
                    <a:lnTo>
                      <a:pt x="273" y="374"/>
                    </a:lnTo>
                    <a:lnTo>
                      <a:pt x="244" y="324"/>
                    </a:lnTo>
                    <a:lnTo>
                      <a:pt x="213" y="276"/>
                    </a:lnTo>
                    <a:lnTo>
                      <a:pt x="182" y="232"/>
                    </a:lnTo>
                    <a:lnTo>
                      <a:pt x="152" y="188"/>
                    </a:lnTo>
                    <a:lnTo>
                      <a:pt x="121" y="147"/>
                    </a:lnTo>
                    <a:lnTo>
                      <a:pt x="94" y="111"/>
                    </a:lnTo>
                    <a:lnTo>
                      <a:pt x="67" y="78"/>
                    </a:lnTo>
                    <a:lnTo>
                      <a:pt x="46" y="51"/>
                    </a:lnTo>
                    <a:lnTo>
                      <a:pt x="27" y="28"/>
                    </a:lnTo>
                    <a:lnTo>
                      <a:pt x="12" y="13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7" name="Freeform 62"/>
              <p:cNvSpPr>
                <a:spLocks/>
              </p:cNvSpPr>
              <p:nvPr/>
            </p:nvSpPr>
            <p:spPr bwMode="auto">
              <a:xfrm>
                <a:off x="3281363" y="2436812"/>
                <a:ext cx="274638" cy="708025"/>
              </a:xfrm>
              <a:custGeom>
                <a:avLst/>
                <a:gdLst>
                  <a:gd name="T0" fmla="*/ 0 w 173"/>
                  <a:gd name="T1" fmla="*/ 0 h 446"/>
                  <a:gd name="T2" fmla="*/ 4 w 173"/>
                  <a:gd name="T3" fmla="*/ 4 h 446"/>
                  <a:gd name="T4" fmla="*/ 14 w 173"/>
                  <a:gd name="T5" fmla="*/ 16 h 446"/>
                  <a:gd name="T6" fmla="*/ 27 w 173"/>
                  <a:gd name="T7" fmla="*/ 35 h 446"/>
                  <a:gd name="T8" fmla="*/ 44 w 173"/>
                  <a:gd name="T9" fmla="*/ 64 h 446"/>
                  <a:gd name="T10" fmla="*/ 65 w 173"/>
                  <a:gd name="T11" fmla="*/ 100 h 446"/>
                  <a:gd name="T12" fmla="*/ 88 w 173"/>
                  <a:gd name="T13" fmla="*/ 146 h 446"/>
                  <a:gd name="T14" fmla="*/ 111 w 173"/>
                  <a:gd name="T15" fmla="*/ 202 h 446"/>
                  <a:gd name="T16" fmla="*/ 135 w 173"/>
                  <a:gd name="T17" fmla="*/ 267 h 446"/>
                  <a:gd name="T18" fmla="*/ 156 w 173"/>
                  <a:gd name="T19" fmla="*/ 342 h 446"/>
                  <a:gd name="T20" fmla="*/ 173 w 173"/>
                  <a:gd name="T21" fmla="*/ 427 h 446"/>
                  <a:gd name="T22" fmla="*/ 156 w 173"/>
                  <a:gd name="T23" fmla="*/ 446 h 446"/>
                  <a:gd name="T24" fmla="*/ 144 w 173"/>
                  <a:gd name="T25" fmla="*/ 394 h 446"/>
                  <a:gd name="T26" fmla="*/ 129 w 173"/>
                  <a:gd name="T27" fmla="*/ 340 h 446"/>
                  <a:gd name="T28" fmla="*/ 113 w 173"/>
                  <a:gd name="T29" fmla="*/ 288 h 446"/>
                  <a:gd name="T30" fmla="*/ 96 w 173"/>
                  <a:gd name="T31" fmla="*/ 238 h 446"/>
                  <a:gd name="T32" fmla="*/ 79 w 173"/>
                  <a:gd name="T33" fmla="*/ 190 h 446"/>
                  <a:gd name="T34" fmla="*/ 62 w 173"/>
                  <a:gd name="T35" fmla="*/ 144 h 446"/>
                  <a:gd name="T36" fmla="*/ 46 w 173"/>
                  <a:gd name="T37" fmla="*/ 104 h 446"/>
                  <a:gd name="T38" fmla="*/ 31 w 173"/>
                  <a:gd name="T39" fmla="*/ 69 h 446"/>
                  <a:gd name="T40" fmla="*/ 19 w 173"/>
                  <a:gd name="T41" fmla="*/ 41 h 446"/>
                  <a:gd name="T42" fmla="*/ 10 w 173"/>
                  <a:gd name="T43" fmla="*/ 20 h 446"/>
                  <a:gd name="T44" fmla="*/ 2 w 173"/>
                  <a:gd name="T45" fmla="*/ 6 h 446"/>
                  <a:gd name="T46" fmla="*/ 0 w 173"/>
                  <a:gd name="T47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3" h="446">
                    <a:moveTo>
                      <a:pt x="0" y="0"/>
                    </a:moveTo>
                    <a:lnTo>
                      <a:pt x="4" y="4"/>
                    </a:lnTo>
                    <a:lnTo>
                      <a:pt x="14" y="16"/>
                    </a:lnTo>
                    <a:lnTo>
                      <a:pt x="27" y="35"/>
                    </a:lnTo>
                    <a:lnTo>
                      <a:pt x="44" y="64"/>
                    </a:lnTo>
                    <a:lnTo>
                      <a:pt x="65" y="100"/>
                    </a:lnTo>
                    <a:lnTo>
                      <a:pt x="88" y="146"/>
                    </a:lnTo>
                    <a:lnTo>
                      <a:pt x="111" y="202"/>
                    </a:lnTo>
                    <a:lnTo>
                      <a:pt x="135" y="267"/>
                    </a:lnTo>
                    <a:lnTo>
                      <a:pt x="156" y="342"/>
                    </a:lnTo>
                    <a:lnTo>
                      <a:pt x="173" y="427"/>
                    </a:lnTo>
                    <a:lnTo>
                      <a:pt x="156" y="446"/>
                    </a:lnTo>
                    <a:lnTo>
                      <a:pt x="144" y="394"/>
                    </a:lnTo>
                    <a:lnTo>
                      <a:pt x="129" y="340"/>
                    </a:lnTo>
                    <a:lnTo>
                      <a:pt x="113" y="288"/>
                    </a:lnTo>
                    <a:lnTo>
                      <a:pt x="96" y="238"/>
                    </a:lnTo>
                    <a:lnTo>
                      <a:pt x="79" y="190"/>
                    </a:lnTo>
                    <a:lnTo>
                      <a:pt x="62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19" y="41"/>
                    </a:lnTo>
                    <a:lnTo>
                      <a:pt x="10" y="2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8" name="Freeform 63"/>
              <p:cNvSpPr>
                <a:spLocks/>
              </p:cNvSpPr>
              <p:nvPr/>
            </p:nvSpPr>
            <p:spPr bwMode="auto">
              <a:xfrm>
                <a:off x="3195638" y="2438400"/>
                <a:ext cx="280988" cy="706437"/>
              </a:xfrm>
              <a:custGeom>
                <a:avLst/>
                <a:gdLst>
                  <a:gd name="T0" fmla="*/ 0 w 177"/>
                  <a:gd name="T1" fmla="*/ 0 h 445"/>
                  <a:gd name="T2" fmla="*/ 4 w 177"/>
                  <a:gd name="T3" fmla="*/ 4 h 445"/>
                  <a:gd name="T4" fmla="*/ 14 w 177"/>
                  <a:gd name="T5" fmla="*/ 15 h 445"/>
                  <a:gd name="T6" fmla="*/ 27 w 177"/>
                  <a:gd name="T7" fmla="*/ 35 h 445"/>
                  <a:gd name="T8" fmla="*/ 46 w 177"/>
                  <a:gd name="T9" fmla="*/ 63 h 445"/>
                  <a:gd name="T10" fmla="*/ 66 w 177"/>
                  <a:gd name="T11" fmla="*/ 100 h 445"/>
                  <a:gd name="T12" fmla="*/ 89 w 177"/>
                  <a:gd name="T13" fmla="*/ 146 h 445"/>
                  <a:gd name="T14" fmla="*/ 112 w 177"/>
                  <a:gd name="T15" fmla="*/ 202 h 445"/>
                  <a:gd name="T16" fmla="*/ 135 w 177"/>
                  <a:gd name="T17" fmla="*/ 267 h 445"/>
                  <a:gd name="T18" fmla="*/ 158 w 177"/>
                  <a:gd name="T19" fmla="*/ 342 h 445"/>
                  <a:gd name="T20" fmla="*/ 177 w 177"/>
                  <a:gd name="T21" fmla="*/ 426 h 445"/>
                  <a:gd name="T22" fmla="*/ 158 w 177"/>
                  <a:gd name="T23" fmla="*/ 445 h 445"/>
                  <a:gd name="T24" fmla="*/ 146 w 177"/>
                  <a:gd name="T25" fmla="*/ 392 h 445"/>
                  <a:gd name="T26" fmla="*/ 131 w 177"/>
                  <a:gd name="T27" fmla="*/ 340 h 445"/>
                  <a:gd name="T28" fmla="*/ 116 w 177"/>
                  <a:gd name="T29" fmla="*/ 288 h 445"/>
                  <a:gd name="T30" fmla="*/ 98 w 177"/>
                  <a:gd name="T31" fmla="*/ 236 h 445"/>
                  <a:gd name="T32" fmla="*/ 81 w 177"/>
                  <a:gd name="T33" fmla="*/ 188 h 445"/>
                  <a:gd name="T34" fmla="*/ 64 w 177"/>
                  <a:gd name="T35" fmla="*/ 144 h 445"/>
                  <a:gd name="T36" fmla="*/ 46 w 177"/>
                  <a:gd name="T37" fmla="*/ 104 h 445"/>
                  <a:gd name="T38" fmla="*/ 31 w 177"/>
                  <a:gd name="T39" fmla="*/ 69 h 445"/>
                  <a:gd name="T40" fmla="*/ 20 w 177"/>
                  <a:gd name="T41" fmla="*/ 40 h 445"/>
                  <a:gd name="T42" fmla="*/ 10 w 177"/>
                  <a:gd name="T43" fmla="*/ 19 h 445"/>
                  <a:gd name="T44" fmla="*/ 2 w 177"/>
                  <a:gd name="T45" fmla="*/ 6 h 445"/>
                  <a:gd name="T46" fmla="*/ 0 w 177"/>
                  <a:gd name="T4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7" h="445">
                    <a:moveTo>
                      <a:pt x="0" y="0"/>
                    </a:moveTo>
                    <a:lnTo>
                      <a:pt x="4" y="4"/>
                    </a:lnTo>
                    <a:lnTo>
                      <a:pt x="14" y="15"/>
                    </a:lnTo>
                    <a:lnTo>
                      <a:pt x="27" y="35"/>
                    </a:lnTo>
                    <a:lnTo>
                      <a:pt x="46" y="63"/>
                    </a:lnTo>
                    <a:lnTo>
                      <a:pt x="66" y="100"/>
                    </a:lnTo>
                    <a:lnTo>
                      <a:pt x="89" y="146"/>
                    </a:lnTo>
                    <a:lnTo>
                      <a:pt x="112" y="202"/>
                    </a:lnTo>
                    <a:lnTo>
                      <a:pt x="135" y="267"/>
                    </a:lnTo>
                    <a:lnTo>
                      <a:pt x="158" y="342"/>
                    </a:lnTo>
                    <a:lnTo>
                      <a:pt x="177" y="426"/>
                    </a:lnTo>
                    <a:lnTo>
                      <a:pt x="158" y="445"/>
                    </a:lnTo>
                    <a:lnTo>
                      <a:pt x="146" y="392"/>
                    </a:lnTo>
                    <a:lnTo>
                      <a:pt x="131" y="340"/>
                    </a:lnTo>
                    <a:lnTo>
                      <a:pt x="116" y="288"/>
                    </a:lnTo>
                    <a:lnTo>
                      <a:pt x="98" y="236"/>
                    </a:lnTo>
                    <a:lnTo>
                      <a:pt x="81" y="188"/>
                    </a:lnTo>
                    <a:lnTo>
                      <a:pt x="64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20" y="40"/>
                    </a:lnTo>
                    <a:lnTo>
                      <a:pt x="10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9" name="Freeform 64"/>
              <p:cNvSpPr>
                <a:spLocks/>
              </p:cNvSpPr>
              <p:nvPr/>
            </p:nvSpPr>
            <p:spPr bwMode="auto">
              <a:xfrm>
                <a:off x="2976563" y="2306637"/>
                <a:ext cx="360363" cy="838200"/>
              </a:xfrm>
              <a:custGeom>
                <a:avLst/>
                <a:gdLst>
                  <a:gd name="T0" fmla="*/ 0 w 227"/>
                  <a:gd name="T1" fmla="*/ 0 h 528"/>
                  <a:gd name="T2" fmla="*/ 4 w 227"/>
                  <a:gd name="T3" fmla="*/ 2 h 528"/>
                  <a:gd name="T4" fmla="*/ 15 w 227"/>
                  <a:gd name="T5" fmla="*/ 13 h 528"/>
                  <a:gd name="T6" fmla="*/ 31 w 227"/>
                  <a:gd name="T7" fmla="*/ 32 h 528"/>
                  <a:gd name="T8" fmla="*/ 50 w 227"/>
                  <a:gd name="T9" fmla="*/ 57 h 528"/>
                  <a:gd name="T10" fmla="*/ 75 w 227"/>
                  <a:gd name="T11" fmla="*/ 92 h 528"/>
                  <a:gd name="T12" fmla="*/ 100 w 227"/>
                  <a:gd name="T13" fmla="*/ 136 h 528"/>
                  <a:gd name="T14" fmla="*/ 127 w 227"/>
                  <a:gd name="T15" fmla="*/ 190 h 528"/>
                  <a:gd name="T16" fmla="*/ 156 w 227"/>
                  <a:gd name="T17" fmla="*/ 251 h 528"/>
                  <a:gd name="T18" fmla="*/ 181 w 227"/>
                  <a:gd name="T19" fmla="*/ 324 h 528"/>
                  <a:gd name="T20" fmla="*/ 206 w 227"/>
                  <a:gd name="T21" fmla="*/ 407 h 528"/>
                  <a:gd name="T22" fmla="*/ 227 w 227"/>
                  <a:gd name="T23" fmla="*/ 501 h 528"/>
                  <a:gd name="T24" fmla="*/ 204 w 227"/>
                  <a:gd name="T25" fmla="*/ 528 h 528"/>
                  <a:gd name="T26" fmla="*/ 188 w 227"/>
                  <a:gd name="T27" fmla="*/ 468 h 528"/>
                  <a:gd name="T28" fmla="*/ 173 w 227"/>
                  <a:gd name="T29" fmla="*/ 410 h 528"/>
                  <a:gd name="T30" fmla="*/ 154 w 227"/>
                  <a:gd name="T31" fmla="*/ 353 h 528"/>
                  <a:gd name="T32" fmla="*/ 134 w 227"/>
                  <a:gd name="T33" fmla="*/ 295 h 528"/>
                  <a:gd name="T34" fmla="*/ 113 w 227"/>
                  <a:gd name="T35" fmla="*/ 243 h 528"/>
                  <a:gd name="T36" fmla="*/ 92 w 227"/>
                  <a:gd name="T37" fmla="*/ 192 h 528"/>
                  <a:gd name="T38" fmla="*/ 71 w 227"/>
                  <a:gd name="T39" fmla="*/ 146 h 528"/>
                  <a:gd name="T40" fmla="*/ 54 w 227"/>
                  <a:gd name="T41" fmla="*/ 105 h 528"/>
                  <a:gd name="T42" fmla="*/ 37 w 227"/>
                  <a:gd name="T43" fmla="*/ 69 h 528"/>
                  <a:gd name="T44" fmla="*/ 21 w 227"/>
                  <a:gd name="T45" fmla="*/ 40 h 528"/>
                  <a:gd name="T46" fmla="*/ 10 w 227"/>
                  <a:gd name="T47" fmla="*/ 17 h 528"/>
                  <a:gd name="T48" fmla="*/ 4 w 227"/>
                  <a:gd name="T49" fmla="*/ 4 h 528"/>
                  <a:gd name="T50" fmla="*/ 0 w 227"/>
                  <a:gd name="T51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528">
                    <a:moveTo>
                      <a:pt x="0" y="0"/>
                    </a:moveTo>
                    <a:lnTo>
                      <a:pt x="4" y="2"/>
                    </a:lnTo>
                    <a:lnTo>
                      <a:pt x="15" y="13"/>
                    </a:lnTo>
                    <a:lnTo>
                      <a:pt x="31" y="32"/>
                    </a:lnTo>
                    <a:lnTo>
                      <a:pt x="50" y="57"/>
                    </a:lnTo>
                    <a:lnTo>
                      <a:pt x="75" y="92"/>
                    </a:lnTo>
                    <a:lnTo>
                      <a:pt x="100" y="136"/>
                    </a:lnTo>
                    <a:lnTo>
                      <a:pt x="127" y="190"/>
                    </a:lnTo>
                    <a:lnTo>
                      <a:pt x="156" y="251"/>
                    </a:lnTo>
                    <a:lnTo>
                      <a:pt x="181" y="324"/>
                    </a:lnTo>
                    <a:lnTo>
                      <a:pt x="206" y="407"/>
                    </a:lnTo>
                    <a:lnTo>
                      <a:pt x="227" y="501"/>
                    </a:lnTo>
                    <a:lnTo>
                      <a:pt x="204" y="528"/>
                    </a:lnTo>
                    <a:lnTo>
                      <a:pt x="188" y="468"/>
                    </a:lnTo>
                    <a:lnTo>
                      <a:pt x="173" y="410"/>
                    </a:lnTo>
                    <a:lnTo>
                      <a:pt x="154" y="353"/>
                    </a:lnTo>
                    <a:lnTo>
                      <a:pt x="134" y="295"/>
                    </a:lnTo>
                    <a:lnTo>
                      <a:pt x="113" y="243"/>
                    </a:lnTo>
                    <a:lnTo>
                      <a:pt x="92" y="192"/>
                    </a:lnTo>
                    <a:lnTo>
                      <a:pt x="71" y="146"/>
                    </a:lnTo>
                    <a:lnTo>
                      <a:pt x="54" y="105"/>
                    </a:lnTo>
                    <a:lnTo>
                      <a:pt x="37" y="69"/>
                    </a:lnTo>
                    <a:lnTo>
                      <a:pt x="21" y="40"/>
                    </a:lnTo>
                    <a:lnTo>
                      <a:pt x="10" y="1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0" name="Freeform 65"/>
              <p:cNvSpPr>
                <a:spLocks/>
              </p:cNvSpPr>
              <p:nvPr/>
            </p:nvSpPr>
            <p:spPr bwMode="auto">
              <a:xfrm>
                <a:off x="6324600" y="2124075"/>
                <a:ext cx="277813" cy="1020762"/>
              </a:xfrm>
              <a:custGeom>
                <a:avLst/>
                <a:gdLst>
                  <a:gd name="T0" fmla="*/ 175 w 175"/>
                  <a:gd name="T1" fmla="*/ 0 h 643"/>
                  <a:gd name="T2" fmla="*/ 173 w 175"/>
                  <a:gd name="T3" fmla="*/ 6 h 643"/>
                  <a:gd name="T4" fmla="*/ 167 w 175"/>
                  <a:gd name="T5" fmla="*/ 21 h 643"/>
                  <a:gd name="T6" fmla="*/ 159 w 175"/>
                  <a:gd name="T7" fmla="*/ 46 h 643"/>
                  <a:gd name="T8" fmla="*/ 148 w 175"/>
                  <a:gd name="T9" fmla="*/ 79 h 643"/>
                  <a:gd name="T10" fmla="*/ 136 w 175"/>
                  <a:gd name="T11" fmla="*/ 119 h 643"/>
                  <a:gd name="T12" fmla="*/ 123 w 175"/>
                  <a:gd name="T13" fmla="*/ 165 h 643"/>
                  <a:gd name="T14" fmla="*/ 109 w 175"/>
                  <a:gd name="T15" fmla="*/ 217 h 643"/>
                  <a:gd name="T16" fmla="*/ 96 w 175"/>
                  <a:gd name="T17" fmla="*/ 273 h 643"/>
                  <a:gd name="T18" fmla="*/ 82 w 175"/>
                  <a:gd name="T19" fmla="*/ 332 h 643"/>
                  <a:gd name="T20" fmla="*/ 71 w 175"/>
                  <a:gd name="T21" fmla="*/ 394 h 643"/>
                  <a:gd name="T22" fmla="*/ 59 w 175"/>
                  <a:gd name="T23" fmla="*/ 457 h 643"/>
                  <a:gd name="T24" fmla="*/ 50 w 175"/>
                  <a:gd name="T25" fmla="*/ 521 h 643"/>
                  <a:gd name="T26" fmla="*/ 44 w 175"/>
                  <a:gd name="T27" fmla="*/ 582 h 643"/>
                  <a:gd name="T28" fmla="*/ 40 w 175"/>
                  <a:gd name="T29" fmla="*/ 643 h 643"/>
                  <a:gd name="T30" fmla="*/ 0 w 175"/>
                  <a:gd name="T31" fmla="*/ 636 h 643"/>
                  <a:gd name="T32" fmla="*/ 4 w 175"/>
                  <a:gd name="T33" fmla="*/ 547 h 643"/>
                  <a:gd name="T34" fmla="*/ 11 w 175"/>
                  <a:gd name="T35" fmla="*/ 465 h 643"/>
                  <a:gd name="T36" fmla="*/ 23 w 175"/>
                  <a:gd name="T37" fmla="*/ 388 h 643"/>
                  <a:gd name="T38" fmla="*/ 40 w 175"/>
                  <a:gd name="T39" fmla="*/ 317 h 643"/>
                  <a:gd name="T40" fmla="*/ 57 w 175"/>
                  <a:gd name="T41" fmla="*/ 254 h 643"/>
                  <a:gd name="T42" fmla="*/ 77 w 175"/>
                  <a:gd name="T43" fmla="*/ 196 h 643"/>
                  <a:gd name="T44" fmla="*/ 98 w 175"/>
                  <a:gd name="T45" fmla="*/ 146 h 643"/>
                  <a:gd name="T46" fmla="*/ 117 w 175"/>
                  <a:gd name="T47" fmla="*/ 102 h 643"/>
                  <a:gd name="T48" fmla="*/ 134 w 175"/>
                  <a:gd name="T49" fmla="*/ 66 h 643"/>
                  <a:gd name="T50" fmla="*/ 150 w 175"/>
                  <a:gd name="T51" fmla="*/ 39 h 643"/>
                  <a:gd name="T52" fmla="*/ 163 w 175"/>
                  <a:gd name="T53" fmla="*/ 18 h 643"/>
                  <a:gd name="T54" fmla="*/ 171 w 175"/>
                  <a:gd name="T55" fmla="*/ 4 h 643"/>
                  <a:gd name="T56" fmla="*/ 175 w 175"/>
                  <a:gd name="T5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5" h="643">
                    <a:moveTo>
                      <a:pt x="175" y="0"/>
                    </a:moveTo>
                    <a:lnTo>
                      <a:pt x="173" y="6"/>
                    </a:lnTo>
                    <a:lnTo>
                      <a:pt x="167" y="21"/>
                    </a:lnTo>
                    <a:lnTo>
                      <a:pt x="159" y="46"/>
                    </a:lnTo>
                    <a:lnTo>
                      <a:pt x="148" y="79"/>
                    </a:lnTo>
                    <a:lnTo>
                      <a:pt x="136" y="119"/>
                    </a:lnTo>
                    <a:lnTo>
                      <a:pt x="123" y="165"/>
                    </a:lnTo>
                    <a:lnTo>
                      <a:pt x="109" y="217"/>
                    </a:lnTo>
                    <a:lnTo>
                      <a:pt x="96" y="273"/>
                    </a:lnTo>
                    <a:lnTo>
                      <a:pt x="82" y="332"/>
                    </a:lnTo>
                    <a:lnTo>
                      <a:pt x="71" y="394"/>
                    </a:lnTo>
                    <a:lnTo>
                      <a:pt x="59" y="457"/>
                    </a:lnTo>
                    <a:lnTo>
                      <a:pt x="50" y="521"/>
                    </a:lnTo>
                    <a:lnTo>
                      <a:pt x="44" y="582"/>
                    </a:lnTo>
                    <a:lnTo>
                      <a:pt x="40" y="643"/>
                    </a:lnTo>
                    <a:lnTo>
                      <a:pt x="0" y="636"/>
                    </a:lnTo>
                    <a:lnTo>
                      <a:pt x="4" y="547"/>
                    </a:lnTo>
                    <a:lnTo>
                      <a:pt x="11" y="465"/>
                    </a:lnTo>
                    <a:lnTo>
                      <a:pt x="23" y="388"/>
                    </a:lnTo>
                    <a:lnTo>
                      <a:pt x="40" y="317"/>
                    </a:lnTo>
                    <a:lnTo>
                      <a:pt x="57" y="254"/>
                    </a:lnTo>
                    <a:lnTo>
                      <a:pt x="77" y="196"/>
                    </a:lnTo>
                    <a:lnTo>
                      <a:pt x="98" y="146"/>
                    </a:lnTo>
                    <a:lnTo>
                      <a:pt x="117" y="102"/>
                    </a:lnTo>
                    <a:lnTo>
                      <a:pt x="134" y="66"/>
                    </a:lnTo>
                    <a:lnTo>
                      <a:pt x="150" y="39"/>
                    </a:lnTo>
                    <a:lnTo>
                      <a:pt x="163" y="18"/>
                    </a:lnTo>
                    <a:lnTo>
                      <a:pt x="171" y="4"/>
                    </a:lnTo>
                    <a:lnTo>
                      <a:pt x="1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1" name="Freeform 66"/>
              <p:cNvSpPr>
                <a:spLocks/>
              </p:cNvSpPr>
              <p:nvPr/>
            </p:nvSpPr>
            <p:spPr bwMode="auto">
              <a:xfrm>
                <a:off x="6583363" y="2349500"/>
                <a:ext cx="231775" cy="795337"/>
              </a:xfrm>
              <a:custGeom>
                <a:avLst/>
                <a:gdLst>
                  <a:gd name="T0" fmla="*/ 146 w 146"/>
                  <a:gd name="T1" fmla="*/ 0 h 501"/>
                  <a:gd name="T2" fmla="*/ 144 w 146"/>
                  <a:gd name="T3" fmla="*/ 6 h 501"/>
                  <a:gd name="T4" fmla="*/ 138 w 146"/>
                  <a:gd name="T5" fmla="*/ 20 h 501"/>
                  <a:gd name="T6" fmla="*/ 131 w 146"/>
                  <a:gd name="T7" fmla="*/ 43 h 501"/>
                  <a:gd name="T8" fmla="*/ 121 w 146"/>
                  <a:gd name="T9" fmla="*/ 71 h 501"/>
                  <a:gd name="T10" fmla="*/ 111 w 146"/>
                  <a:gd name="T11" fmla="*/ 108 h 501"/>
                  <a:gd name="T12" fmla="*/ 98 w 146"/>
                  <a:gd name="T13" fmla="*/ 148 h 501"/>
                  <a:gd name="T14" fmla="*/ 87 w 146"/>
                  <a:gd name="T15" fmla="*/ 194 h 501"/>
                  <a:gd name="T16" fmla="*/ 75 w 146"/>
                  <a:gd name="T17" fmla="*/ 242 h 501"/>
                  <a:gd name="T18" fmla="*/ 62 w 146"/>
                  <a:gd name="T19" fmla="*/ 294 h 501"/>
                  <a:gd name="T20" fmla="*/ 52 w 146"/>
                  <a:gd name="T21" fmla="*/ 346 h 501"/>
                  <a:gd name="T22" fmla="*/ 42 w 146"/>
                  <a:gd name="T23" fmla="*/ 398 h 501"/>
                  <a:gd name="T24" fmla="*/ 37 w 146"/>
                  <a:gd name="T25" fmla="*/ 451 h 501"/>
                  <a:gd name="T26" fmla="*/ 33 w 146"/>
                  <a:gd name="T27" fmla="*/ 501 h 501"/>
                  <a:gd name="T28" fmla="*/ 0 w 146"/>
                  <a:gd name="T29" fmla="*/ 498 h 501"/>
                  <a:gd name="T30" fmla="*/ 4 w 146"/>
                  <a:gd name="T31" fmla="*/ 421 h 501"/>
                  <a:gd name="T32" fmla="*/ 14 w 146"/>
                  <a:gd name="T33" fmla="*/ 352 h 501"/>
                  <a:gd name="T34" fmla="*/ 27 w 146"/>
                  <a:gd name="T35" fmla="*/ 288 h 501"/>
                  <a:gd name="T36" fmla="*/ 42 w 146"/>
                  <a:gd name="T37" fmla="*/ 231 h 501"/>
                  <a:gd name="T38" fmla="*/ 58 w 146"/>
                  <a:gd name="T39" fmla="*/ 177 h 501"/>
                  <a:gd name="T40" fmla="*/ 75 w 146"/>
                  <a:gd name="T41" fmla="*/ 133 h 501"/>
                  <a:gd name="T42" fmla="*/ 92 w 146"/>
                  <a:gd name="T43" fmla="*/ 93 h 501"/>
                  <a:gd name="T44" fmla="*/ 110 w 146"/>
                  <a:gd name="T45" fmla="*/ 60 h 501"/>
                  <a:gd name="T46" fmla="*/ 123 w 146"/>
                  <a:gd name="T47" fmla="*/ 35 h 501"/>
                  <a:gd name="T48" fmla="*/ 135 w 146"/>
                  <a:gd name="T49" fmla="*/ 16 h 501"/>
                  <a:gd name="T50" fmla="*/ 142 w 146"/>
                  <a:gd name="T51" fmla="*/ 4 h 501"/>
                  <a:gd name="T52" fmla="*/ 146 w 146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6" h="501">
                    <a:moveTo>
                      <a:pt x="146" y="0"/>
                    </a:moveTo>
                    <a:lnTo>
                      <a:pt x="144" y="6"/>
                    </a:lnTo>
                    <a:lnTo>
                      <a:pt x="138" y="20"/>
                    </a:lnTo>
                    <a:lnTo>
                      <a:pt x="131" y="43"/>
                    </a:lnTo>
                    <a:lnTo>
                      <a:pt x="121" y="71"/>
                    </a:lnTo>
                    <a:lnTo>
                      <a:pt x="111" y="108"/>
                    </a:lnTo>
                    <a:lnTo>
                      <a:pt x="98" y="148"/>
                    </a:lnTo>
                    <a:lnTo>
                      <a:pt x="87" y="194"/>
                    </a:lnTo>
                    <a:lnTo>
                      <a:pt x="75" y="242"/>
                    </a:lnTo>
                    <a:lnTo>
                      <a:pt x="62" y="294"/>
                    </a:lnTo>
                    <a:lnTo>
                      <a:pt x="52" y="346"/>
                    </a:lnTo>
                    <a:lnTo>
                      <a:pt x="42" y="398"/>
                    </a:lnTo>
                    <a:lnTo>
                      <a:pt x="37" y="451"/>
                    </a:lnTo>
                    <a:lnTo>
                      <a:pt x="33" y="501"/>
                    </a:lnTo>
                    <a:lnTo>
                      <a:pt x="0" y="498"/>
                    </a:lnTo>
                    <a:lnTo>
                      <a:pt x="4" y="421"/>
                    </a:lnTo>
                    <a:lnTo>
                      <a:pt x="14" y="352"/>
                    </a:lnTo>
                    <a:lnTo>
                      <a:pt x="27" y="288"/>
                    </a:lnTo>
                    <a:lnTo>
                      <a:pt x="42" y="231"/>
                    </a:lnTo>
                    <a:lnTo>
                      <a:pt x="58" y="177"/>
                    </a:lnTo>
                    <a:lnTo>
                      <a:pt x="75" y="133"/>
                    </a:lnTo>
                    <a:lnTo>
                      <a:pt x="92" y="93"/>
                    </a:lnTo>
                    <a:lnTo>
                      <a:pt x="110" y="60"/>
                    </a:lnTo>
                    <a:lnTo>
                      <a:pt x="123" y="35"/>
                    </a:lnTo>
                    <a:lnTo>
                      <a:pt x="135" y="16"/>
                    </a:lnTo>
                    <a:lnTo>
                      <a:pt x="142" y="4"/>
                    </a:lnTo>
                    <a:lnTo>
                      <a:pt x="1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2" name="Freeform 67"/>
              <p:cNvSpPr>
                <a:spLocks/>
              </p:cNvSpPr>
              <p:nvPr/>
            </p:nvSpPr>
            <p:spPr bwMode="auto">
              <a:xfrm>
                <a:off x="6675438" y="2108200"/>
                <a:ext cx="242888" cy="1036637"/>
              </a:xfrm>
              <a:custGeom>
                <a:avLst/>
                <a:gdLst>
                  <a:gd name="T0" fmla="*/ 153 w 153"/>
                  <a:gd name="T1" fmla="*/ 0 h 653"/>
                  <a:gd name="T2" fmla="*/ 153 w 153"/>
                  <a:gd name="T3" fmla="*/ 6 h 653"/>
                  <a:gd name="T4" fmla="*/ 148 w 153"/>
                  <a:gd name="T5" fmla="*/ 21 h 653"/>
                  <a:gd name="T6" fmla="*/ 142 w 153"/>
                  <a:gd name="T7" fmla="*/ 46 h 653"/>
                  <a:gd name="T8" fmla="*/ 132 w 153"/>
                  <a:gd name="T9" fmla="*/ 81 h 653"/>
                  <a:gd name="T10" fmla="*/ 123 w 153"/>
                  <a:gd name="T11" fmla="*/ 121 h 653"/>
                  <a:gd name="T12" fmla="*/ 111 w 153"/>
                  <a:gd name="T13" fmla="*/ 169 h 653"/>
                  <a:gd name="T14" fmla="*/ 98 w 153"/>
                  <a:gd name="T15" fmla="*/ 221 h 653"/>
                  <a:gd name="T16" fmla="*/ 86 w 153"/>
                  <a:gd name="T17" fmla="*/ 279 h 653"/>
                  <a:gd name="T18" fmla="*/ 73 w 153"/>
                  <a:gd name="T19" fmla="*/ 338 h 653"/>
                  <a:gd name="T20" fmla="*/ 61 w 153"/>
                  <a:gd name="T21" fmla="*/ 402 h 653"/>
                  <a:gd name="T22" fmla="*/ 50 w 153"/>
                  <a:gd name="T23" fmla="*/ 465 h 653"/>
                  <a:gd name="T24" fmla="*/ 40 w 153"/>
                  <a:gd name="T25" fmla="*/ 530 h 653"/>
                  <a:gd name="T26" fmla="*/ 32 w 153"/>
                  <a:gd name="T27" fmla="*/ 592 h 653"/>
                  <a:gd name="T28" fmla="*/ 27 w 153"/>
                  <a:gd name="T29" fmla="*/ 653 h 653"/>
                  <a:gd name="T30" fmla="*/ 0 w 153"/>
                  <a:gd name="T31" fmla="*/ 649 h 653"/>
                  <a:gd name="T32" fmla="*/ 7 w 153"/>
                  <a:gd name="T33" fmla="*/ 559 h 653"/>
                  <a:gd name="T34" fmla="*/ 19 w 153"/>
                  <a:gd name="T35" fmla="*/ 474 h 653"/>
                  <a:gd name="T36" fmla="*/ 32 w 153"/>
                  <a:gd name="T37" fmla="*/ 396 h 653"/>
                  <a:gd name="T38" fmla="*/ 46 w 153"/>
                  <a:gd name="T39" fmla="*/ 325 h 653"/>
                  <a:gd name="T40" fmla="*/ 63 w 153"/>
                  <a:gd name="T41" fmla="*/ 259 h 653"/>
                  <a:gd name="T42" fmla="*/ 78 w 153"/>
                  <a:gd name="T43" fmla="*/ 200 h 653"/>
                  <a:gd name="T44" fmla="*/ 96 w 153"/>
                  <a:gd name="T45" fmla="*/ 148 h 653"/>
                  <a:gd name="T46" fmla="*/ 111 w 153"/>
                  <a:gd name="T47" fmla="*/ 104 h 653"/>
                  <a:gd name="T48" fmla="*/ 125 w 153"/>
                  <a:gd name="T49" fmla="*/ 68 h 653"/>
                  <a:gd name="T50" fmla="*/ 136 w 153"/>
                  <a:gd name="T51" fmla="*/ 39 h 653"/>
                  <a:gd name="T52" fmla="*/ 146 w 153"/>
                  <a:gd name="T53" fmla="*/ 18 h 653"/>
                  <a:gd name="T54" fmla="*/ 151 w 153"/>
                  <a:gd name="T55" fmla="*/ 4 h 653"/>
                  <a:gd name="T56" fmla="*/ 153 w 153"/>
                  <a:gd name="T5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3" h="653">
                    <a:moveTo>
                      <a:pt x="153" y="0"/>
                    </a:moveTo>
                    <a:lnTo>
                      <a:pt x="153" y="6"/>
                    </a:lnTo>
                    <a:lnTo>
                      <a:pt x="148" y="21"/>
                    </a:lnTo>
                    <a:lnTo>
                      <a:pt x="142" y="46"/>
                    </a:lnTo>
                    <a:lnTo>
                      <a:pt x="132" y="81"/>
                    </a:lnTo>
                    <a:lnTo>
                      <a:pt x="123" y="121"/>
                    </a:lnTo>
                    <a:lnTo>
                      <a:pt x="111" y="169"/>
                    </a:lnTo>
                    <a:lnTo>
                      <a:pt x="98" y="221"/>
                    </a:lnTo>
                    <a:lnTo>
                      <a:pt x="86" y="279"/>
                    </a:lnTo>
                    <a:lnTo>
                      <a:pt x="73" y="338"/>
                    </a:lnTo>
                    <a:lnTo>
                      <a:pt x="61" y="402"/>
                    </a:lnTo>
                    <a:lnTo>
                      <a:pt x="50" y="465"/>
                    </a:lnTo>
                    <a:lnTo>
                      <a:pt x="40" y="530"/>
                    </a:lnTo>
                    <a:lnTo>
                      <a:pt x="32" y="592"/>
                    </a:lnTo>
                    <a:lnTo>
                      <a:pt x="27" y="653"/>
                    </a:lnTo>
                    <a:lnTo>
                      <a:pt x="0" y="649"/>
                    </a:lnTo>
                    <a:lnTo>
                      <a:pt x="7" y="559"/>
                    </a:lnTo>
                    <a:lnTo>
                      <a:pt x="19" y="474"/>
                    </a:lnTo>
                    <a:lnTo>
                      <a:pt x="32" y="396"/>
                    </a:lnTo>
                    <a:lnTo>
                      <a:pt x="46" y="325"/>
                    </a:lnTo>
                    <a:lnTo>
                      <a:pt x="63" y="259"/>
                    </a:lnTo>
                    <a:lnTo>
                      <a:pt x="78" y="200"/>
                    </a:lnTo>
                    <a:lnTo>
                      <a:pt x="96" y="148"/>
                    </a:lnTo>
                    <a:lnTo>
                      <a:pt x="111" y="104"/>
                    </a:lnTo>
                    <a:lnTo>
                      <a:pt x="125" y="68"/>
                    </a:lnTo>
                    <a:lnTo>
                      <a:pt x="136" y="39"/>
                    </a:lnTo>
                    <a:lnTo>
                      <a:pt x="146" y="18"/>
                    </a:lnTo>
                    <a:lnTo>
                      <a:pt x="151" y="4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3" name="Freeform 68"/>
              <p:cNvSpPr>
                <a:spLocks/>
              </p:cNvSpPr>
              <p:nvPr/>
            </p:nvSpPr>
            <p:spPr bwMode="auto">
              <a:xfrm>
                <a:off x="6751638" y="2147887"/>
                <a:ext cx="255588" cy="996950"/>
              </a:xfrm>
              <a:custGeom>
                <a:avLst/>
                <a:gdLst>
                  <a:gd name="T0" fmla="*/ 161 w 161"/>
                  <a:gd name="T1" fmla="*/ 0 h 628"/>
                  <a:gd name="T2" fmla="*/ 159 w 161"/>
                  <a:gd name="T3" fmla="*/ 6 h 628"/>
                  <a:gd name="T4" fmla="*/ 155 w 161"/>
                  <a:gd name="T5" fmla="*/ 21 h 628"/>
                  <a:gd name="T6" fmla="*/ 148 w 161"/>
                  <a:gd name="T7" fmla="*/ 44 h 628"/>
                  <a:gd name="T8" fmla="*/ 138 w 161"/>
                  <a:gd name="T9" fmla="*/ 77 h 628"/>
                  <a:gd name="T10" fmla="*/ 128 w 161"/>
                  <a:gd name="T11" fmla="*/ 117 h 628"/>
                  <a:gd name="T12" fmla="*/ 115 w 161"/>
                  <a:gd name="T13" fmla="*/ 161 h 628"/>
                  <a:gd name="T14" fmla="*/ 103 w 161"/>
                  <a:gd name="T15" fmla="*/ 213 h 628"/>
                  <a:gd name="T16" fmla="*/ 90 w 161"/>
                  <a:gd name="T17" fmla="*/ 267 h 628"/>
                  <a:gd name="T18" fmla="*/ 77 w 161"/>
                  <a:gd name="T19" fmla="*/ 324 h 628"/>
                  <a:gd name="T20" fmla="*/ 65 w 161"/>
                  <a:gd name="T21" fmla="*/ 386 h 628"/>
                  <a:gd name="T22" fmla="*/ 54 w 161"/>
                  <a:gd name="T23" fmla="*/ 447 h 628"/>
                  <a:gd name="T24" fmla="*/ 44 w 161"/>
                  <a:gd name="T25" fmla="*/ 509 h 628"/>
                  <a:gd name="T26" fmla="*/ 34 w 161"/>
                  <a:gd name="T27" fmla="*/ 568 h 628"/>
                  <a:gd name="T28" fmla="*/ 29 w 161"/>
                  <a:gd name="T29" fmla="*/ 628 h 628"/>
                  <a:gd name="T30" fmla="*/ 0 w 161"/>
                  <a:gd name="T31" fmla="*/ 622 h 628"/>
                  <a:gd name="T32" fmla="*/ 9 w 161"/>
                  <a:gd name="T33" fmla="*/ 530 h 628"/>
                  <a:gd name="T34" fmla="*/ 21 w 161"/>
                  <a:gd name="T35" fmla="*/ 441 h 628"/>
                  <a:gd name="T36" fmla="*/ 36 w 161"/>
                  <a:gd name="T37" fmla="*/ 361 h 628"/>
                  <a:gd name="T38" fmla="*/ 54 w 161"/>
                  <a:gd name="T39" fmla="*/ 288 h 628"/>
                  <a:gd name="T40" fmla="*/ 71 w 161"/>
                  <a:gd name="T41" fmla="*/ 223 h 628"/>
                  <a:gd name="T42" fmla="*/ 90 w 161"/>
                  <a:gd name="T43" fmla="*/ 165 h 628"/>
                  <a:gd name="T44" fmla="*/ 107 w 161"/>
                  <a:gd name="T45" fmla="*/ 115 h 628"/>
                  <a:gd name="T46" fmla="*/ 125 w 161"/>
                  <a:gd name="T47" fmla="*/ 75 h 628"/>
                  <a:gd name="T48" fmla="*/ 140 w 161"/>
                  <a:gd name="T49" fmla="*/ 42 h 628"/>
                  <a:gd name="T50" fmla="*/ 150 w 161"/>
                  <a:gd name="T51" fmla="*/ 19 h 628"/>
                  <a:gd name="T52" fmla="*/ 157 w 161"/>
                  <a:gd name="T53" fmla="*/ 4 h 628"/>
                  <a:gd name="T54" fmla="*/ 161 w 161"/>
                  <a:gd name="T5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628">
                    <a:moveTo>
                      <a:pt x="161" y="0"/>
                    </a:moveTo>
                    <a:lnTo>
                      <a:pt x="159" y="6"/>
                    </a:lnTo>
                    <a:lnTo>
                      <a:pt x="155" y="21"/>
                    </a:lnTo>
                    <a:lnTo>
                      <a:pt x="148" y="44"/>
                    </a:lnTo>
                    <a:lnTo>
                      <a:pt x="138" y="77"/>
                    </a:lnTo>
                    <a:lnTo>
                      <a:pt x="128" y="117"/>
                    </a:lnTo>
                    <a:lnTo>
                      <a:pt x="115" y="161"/>
                    </a:lnTo>
                    <a:lnTo>
                      <a:pt x="103" y="213"/>
                    </a:lnTo>
                    <a:lnTo>
                      <a:pt x="90" y="267"/>
                    </a:lnTo>
                    <a:lnTo>
                      <a:pt x="77" y="324"/>
                    </a:lnTo>
                    <a:lnTo>
                      <a:pt x="65" y="386"/>
                    </a:lnTo>
                    <a:lnTo>
                      <a:pt x="54" y="447"/>
                    </a:lnTo>
                    <a:lnTo>
                      <a:pt x="44" y="509"/>
                    </a:lnTo>
                    <a:lnTo>
                      <a:pt x="34" y="568"/>
                    </a:lnTo>
                    <a:lnTo>
                      <a:pt x="29" y="628"/>
                    </a:lnTo>
                    <a:lnTo>
                      <a:pt x="0" y="622"/>
                    </a:lnTo>
                    <a:lnTo>
                      <a:pt x="9" y="530"/>
                    </a:lnTo>
                    <a:lnTo>
                      <a:pt x="21" y="441"/>
                    </a:lnTo>
                    <a:lnTo>
                      <a:pt x="36" y="361"/>
                    </a:lnTo>
                    <a:lnTo>
                      <a:pt x="54" y="288"/>
                    </a:lnTo>
                    <a:lnTo>
                      <a:pt x="71" y="223"/>
                    </a:lnTo>
                    <a:lnTo>
                      <a:pt x="90" y="165"/>
                    </a:lnTo>
                    <a:lnTo>
                      <a:pt x="107" y="115"/>
                    </a:lnTo>
                    <a:lnTo>
                      <a:pt x="125" y="75"/>
                    </a:lnTo>
                    <a:lnTo>
                      <a:pt x="140" y="42"/>
                    </a:lnTo>
                    <a:lnTo>
                      <a:pt x="150" y="19"/>
                    </a:lnTo>
                    <a:lnTo>
                      <a:pt x="157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4" name="Freeform 69"/>
              <p:cNvSpPr>
                <a:spLocks/>
              </p:cNvSpPr>
              <p:nvPr/>
            </p:nvSpPr>
            <p:spPr bwMode="auto">
              <a:xfrm>
                <a:off x="9564688" y="2305050"/>
                <a:ext cx="512763" cy="839787"/>
              </a:xfrm>
              <a:custGeom>
                <a:avLst/>
                <a:gdLst>
                  <a:gd name="T0" fmla="*/ 323 w 323"/>
                  <a:gd name="T1" fmla="*/ 0 h 529"/>
                  <a:gd name="T2" fmla="*/ 319 w 323"/>
                  <a:gd name="T3" fmla="*/ 4 h 529"/>
                  <a:gd name="T4" fmla="*/ 312 w 323"/>
                  <a:gd name="T5" fmla="*/ 17 h 529"/>
                  <a:gd name="T6" fmla="*/ 296 w 323"/>
                  <a:gd name="T7" fmla="*/ 36 h 529"/>
                  <a:gd name="T8" fmla="*/ 279 w 323"/>
                  <a:gd name="T9" fmla="*/ 61 h 529"/>
                  <a:gd name="T10" fmla="*/ 258 w 323"/>
                  <a:gd name="T11" fmla="*/ 94 h 529"/>
                  <a:gd name="T12" fmla="*/ 233 w 323"/>
                  <a:gd name="T13" fmla="*/ 130 h 529"/>
                  <a:gd name="T14" fmla="*/ 208 w 323"/>
                  <a:gd name="T15" fmla="*/ 171 h 529"/>
                  <a:gd name="T16" fmla="*/ 181 w 323"/>
                  <a:gd name="T17" fmla="*/ 217 h 529"/>
                  <a:gd name="T18" fmla="*/ 154 w 323"/>
                  <a:gd name="T19" fmla="*/ 265 h 529"/>
                  <a:gd name="T20" fmla="*/ 127 w 323"/>
                  <a:gd name="T21" fmla="*/ 316 h 529"/>
                  <a:gd name="T22" fmla="*/ 102 w 323"/>
                  <a:gd name="T23" fmla="*/ 368 h 529"/>
                  <a:gd name="T24" fmla="*/ 79 w 323"/>
                  <a:gd name="T25" fmla="*/ 422 h 529"/>
                  <a:gd name="T26" fmla="*/ 58 w 323"/>
                  <a:gd name="T27" fmla="*/ 476 h 529"/>
                  <a:gd name="T28" fmla="*/ 41 w 323"/>
                  <a:gd name="T29" fmla="*/ 529 h 529"/>
                  <a:gd name="T30" fmla="*/ 0 w 323"/>
                  <a:gd name="T31" fmla="*/ 506 h 529"/>
                  <a:gd name="T32" fmla="*/ 23 w 323"/>
                  <a:gd name="T33" fmla="*/ 428 h 529"/>
                  <a:gd name="T34" fmla="*/ 50 w 323"/>
                  <a:gd name="T35" fmla="*/ 357 h 529"/>
                  <a:gd name="T36" fmla="*/ 81 w 323"/>
                  <a:gd name="T37" fmla="*/ 291 h 529"/>
                  <a:gd name="T38" fmla="*/ 114 w 323"/>
                  <a:gd name="T39" fmla="*/ 234 h 529"/>
                  <a:gd name="T40" fmla="*/ 146 w 323"/>
                  <a:gd name="T41" fmla="*/ 182 h 529"/>
                  <a:gd name="T42" fmla="*/ 179 w 323"/>
                  <a:gd name="T43" fmla="*/ 138 h 529"/>
                  <a:gd name="T44" fmla="*/ 212 w 323"/>
                  <a:gd name="T45" fmla="*/ 99 h 529"/>
                  <a:gd name="T46" fmla="*/ 240 w 323"/>
                  <a:gd name="T47" fmla="*/ 69 h 529"/>
                  <a:gd name="T48" fmla="*/ 267 w 323"/>
                  <a:gd name="T49" fmla="*/ 44 h 529"/>
                  <a:gd name="T50" fmla="*/ 290 w 323"/>
                  <a:gd name="T51" fmla="*/ 25 h 529"/>
                  <a:gd name="T52" fmla="*/ 308 w 323"/>
                  <a:gd name="T53" fmla="*/ 11 h 529"/>
                  <a:gd name="T54" fmla="*/ 319 w 323"/>
                  <a:gd name="T55" fmla="*/ 4 h 529"/>
                  <a:gd name="T56" fmla="*/ 323 w 323"/>
                  <a:gd name="T57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" h="529">
                    <a:moveTo>
                      <a:pt x="323" y="0"/>
                    </a:moveTo>
                    <a:lnTo>
                      <a:pt x="319" y="4"/>
                    </a:lnTo>
                    <a:lnTo>
                      <a:pt x="312" y="17"/>
                    </a:lnTo>
                    <a:lnTo>
                      <a:pt x="296" y="36"/>
                    </a:lnTo>
                    <a:lnTo>
                      <a:pt x="279" y="61"/>
                    </a:lnTo>
                    <a:lnTo>
                      <a:pt x="258" y="94"/>
                    </a:lnTo>
                    <a:lnTo>
                      <a:pt x="233" y="130"/>
                    </a:lnTo>
                    <a:lnTo>
                      <a:pt x="208" y="171"/>
                    </a:lnTo>
                    <a:lnTo>
                      <a:pt x="181" y="217"/>
                    </a:lnTo>
                    <a:lnTo>
                      <a:pt x="154" y="265"/>
                    </a:lnTo>
                    <a:lnTo>
                      <a:pt x="127" y="316"/>
                    </a:lnTo>
                    <a:lnTo>
                      <a:pt x="102" y="368"/>
                    </a:lnTo>
                    <a:lnTo>
                      <a:pt x="79" y="422"/>
                    </a:lnTo>
                    <a:lnTo>
                      <a:pt x="58" y="476"/>
                    </a:lnTo>
                    <a:lnTo>
                      <a:pt x="41" y="529"/>
                    </a:lnTo>
                    <a:lnTo>
                      <a:pt x="0" y="506"/>
                    </a:lnTo>
                    <a:lnTo>
                      <a:pt x="23" y="428"/>
                    </a:lnTo>
                    <a:lnTo>
                      <a:pt x="50" y="357"/>
                    </a:lnTo>
                    <a:lnTo>
                      <a:pt x="81" y="291"/>
                    </a:lnTo>
                    <a:lnTo>
                      <a:pt x="114" y="234"/>
                    </a:lnTo>
                    <a:lnTo>
                      <a:pt x="146" y="182"/>
                    </a:lnTo>
                    <a:lnTo>
                      <a:pt x="179" y="138"/>
                    </a:lnTo>
                    <a:lnTo>
                      <a:pt x="212" y="99"/>
                    </a:lnTo>
                    <a:lnTo>
                      <a:pt x="240" y="69"/>
                    </a:lnTo>
                    <a:lnTo>
                      <a:pt x="267" y="44"/>
                    </a:lnTo>
                    <a:lnTo>
                      <a:pt x="290" y="25"/>
                    </a:lnTo>
                    <a:lnTo>
                      <a:pt x="308" y="11"/>
                    </a:lnTo>
                    <a:lnTo>
                      <a:pt x="319" y="4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5" name="Freeform 70"/>
              <p:cNvSpPr>
                <a:spLocks/>
              </p:cNvSpPr>
              <p:nvPr/>
            </p:nvSpPr>
            <p:spPr bwMode="auto">
              <a:xfrm>
                <a:off x="7150100" y="2282825"/>
                <a:ext cx="454025" cy="862012"/>
              </a:xfrm>
              <a:custGeom>
                <a:avLst/>
                <a:gdLst>
                  <a:gd name="T0" fmla="*/ 286 w 286"/>
                  <a:gd name="T1" fmla="*/ 0 h 543"/>
                  <a:gd name="T2" fmla="*/ 285 w 286"/>
                  <a:gd name="T3" fmla="*/ 4 h 543"/>
                  <a:gd name="T4" fmla="*/ 277 w 286"/>
                  <a:gd name="T5" fmla="*/ 17 h 543"/>
                  <a:gd name="T6" fmla="*/ 263 w 286"/>
                  <a:gd name="T7" fmla="*/ 37 h 543"/>
                  <a:gd name="T8" fmla="*/ 248 w 286"/>
                  <a:gd name="T9" fmla="*/ 63 h 543"/>
                  <a:gd name="T10" fmla="*/ 229 w 286"/>
                  <a:gd name="T11" fmla="*/ 94 h 543"/>
                  <a:gd name="T12" fmla="*/ 208 w 286"/>
                  <a:gd name="T13" fmla="*/ 133 h 543"/>
                  <a:gd name="T14" fmla="*/ 185 w 286"/>
                  <a:gd name="T15" fmla="*/ 175 h 543"/>
                  <a:gd name="T16" fmla="*/ 160 w 286"/>
                  <a:gd name="T17" fmla="*/ 221 h 543"/>
                  <a:gd name="T18" fmla="*/ 135 w 286"/>
                  <a:gd name="T19" fmla="*/ 271 h 543"/>
                  <a:gd name="T20" fmla="*/ 110 w 286"/>
                  <a:gd name="T21" fmla="*/ 323 h 543"/>
                  <a:gd name="T22" fmla="*/ 87 w 286"/>
                  <a:gd name="T23" fmla="*/ 376 h 543"/>
                  <a:gd name="T24" fmla="*/ 66 w 286"/>
                  <a:gd name="T25" fmla="*/ 432 h 543"/>
                  <a:gd name="T26" fmla="*/ 44 w 286"/>
                  <a:gd name="T27" fmla="*/ 488 h 543"/>
                  <a:gd name="T28" fmla="*/ 29 w 286"/>
                  <a:gd name="T29" fmla="*/ 543 h 543"/>
                  <a:gd name="T30" fmla="*/ 0 w 286"/>
                  <a:gd name="T31" fmla="*/ 516 h 543"/>
                  <a:gd name="T32" fmla="*/ 25 w 286"/>
                  <a:gd name="T33" fmla="*/ 428 h 543"/>
                  <a:gd name="T34" fmla="*/ 54 w 286"/>
                  <a:gd name="T35" fmla="*/ 348 h 543"/>
                  <a:gd name="T36" fmla="*/ 87 w 286"/>
                  <a:gd name="T37" fmla="*/ 277 h 543"/>
                  <a:gd name="T38" fmla="*/ 117 w 286"/>
                  <a:gd name="T39" fmla="*/ 215 h 543"/>
                  <a:gd name="T40" fmla="*/ 150 w 286"/>
                  <a:gd name="T41" fmla="*/ 161 h 543"/>
                  <a:gd name="T42" fmla="*/ 181 w 286"/>
                  <a:gd name="T43" fmla="*/ 117 h 543"/>
                  <a:gd name="T44" fmla="*/ 208 w 286"/>
                  <a:gd name="T45" fmla="*/ 81 h 543"/>
                  <a:gd name="T46" fmla="*/ 235 w 286"/>
                  <a:gd name="T47" fmla="*/ 50 h 543"/>
                  <a:gd name="T48" fmla="*/ 256 w 286"/>
                  <a:gd name="T49" fmla="*/ 29 h 543"/>
                  <a:gd name="T50" fmla="*/ 273 w 286"/>
                  <a:gd name="T51" fmla="*/ 12 h 543"/>
                  <a:gd name="T52" fmla="*/ 283 w 286"/>
                  <a:gd name="T53" fmla="*/ 4 h 543"/>
                  <a:gd name="T54" fmla="*/ 286 w 286"/>
                  <a:gd name="T5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3">
                    <a:moveTo>
                      <a:pt x="286" y="0"/>
                    </a:moveTo>
                    <a:lnTo>
                      <a:pt x="285" y="4"/>
                    </a:lnTo>
                    <a:lnTo>
                      <a:pt x="277" y="17"/>
                    </a:lnTo>
                    <a:lnTo>
                      <a:pt x="263" y="37"/>
                    </a:lnTo>
                    <a:lnTo>
                      <a:pt x="248" y="63"/>
                    </a:lnTo>
                    <a:lnTo>
                      <a:pt x="229" y="94"/>
                    </a:lnTo>
                    <a:lnTo>
                      <a:pt x="208" y="133"/>
                    </a:lnTo>
                    <a:lnTo>
                      <a:pt x="185" y="175"/>
                    </a:lnTo>
                    <a:lnTo>
                      <a:pt x="160" y="221"/>
                    </a:lnTo>
                    <a:lnTo>
                      <a:pt x="135" y="271"/>
                    </a:lnTo>
                    <a:lnTo>
                      <a:pt x="110" y="323"/>
                    </a:lnTo>
                    <a:lnTo>
                      <a:pt x="87" y="376"/>
                    </a:lnTo>
                    <a:lnTo>
                      <a:pt x="66" y="432"/>
                    </a:lnTo>
                    <a:lnTo>
                      <a:pt x="44" y="488"/>
                    </a:lnTo>
                    <a:lnTo>
                      <a:pt x="29" y="543"/>
                    </a:lnTo>
                    <a:lnTo>
                      <a:pt x="0" y="516"/>
                    </a:lnTo>
                    <a:lnTo>
                      <a:pt x="25" y="428"/>
                    </a:lnTo>
                    <a:lnTo>
                      <a:pt x="54" y="348"/>
                    </a:lnTo>
                    <a:lnTo>
                      <a:pt x="87" y="277"/>
                    </a:lnTo>
                    <a:lnTo>
                      <a:pt x="117" y="215"/>
                    </a:lnTo>
                    <a:lnTo>
                      <a:pt x="150" y="161"/>
                    </a:lnTo>
                    <a:lnTo>
                      <a:pt x="181" y="117"/>
                    </a:lnTo>
                    <a:lnTo>
                      <a:pt x="208" y="81"/>
                    </a:lnTo>
                    <a:lnTo>
                      <a:pt x="235" y="50"/>
                    </a:lnTo>
                    <a:lnTo>
                      <a:pt x="256" y="29"/>
                    </a:lnTo>
                    <a:lnTo>
                      <a:pt x="273" y="12"/>
                    </a:lnTo>
                    <a:lnTo>
                      <a:pt x="283" y="4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6" name="Freeform 71"/>
              <p:cNvSpPr>
                <a:spLocks/>
              </p:cNvSpPr>
              <p:nvPr/>
            </p:nvSpPr>
            <p:spPr bwMode="auto">
              <a:xfrm>
                <a:off x="6421438" y="2252662"/>
                <a:ext cx="406400" cy="892175"/>
              </a:xfrm>
              <a:custGeom>
                <a:avLst/>
                <a:gdLst>
                  <a:gd name="T0" fmla="*/ 256 w 256"/>
                  <a:gd name="T1" fmla="*/ 0 h 562"/>
                  <a:gd name="T2" fmla="*/ 254 w 256"/>
                  <a:gd name="T3" fmla="*/ 4 h 562"/>
                  <a:gd name="T4" fmla="*/ 246 w 256"/>
                  <a:gd name="T5" fmla="*/ 17 h 562"/>
                  <a:gd name="T6" fmla="*/ 235 w 256"/>
                  <a:gd name="T7" fmla="*/ 38 h 562"/>
                  <a:gd name="T8" fmla="*/ 221 w 256"/>
                  <a:gd name="T9" fmla="*/ 65 h 562"/>
                  <a:gd name="T10" fmla="*/ 204 w 256"/>
                  <a:gd name="T11" fmla="*/ 99 h 562"/>
                  <a:gd name="T12" fmla="*/ 185 w 256"/>
                  <a:gd name="T13" fmla="*/ 138 h 562"/>
                  <a:gd name="T14" fmla="*/ 164 w 256"/>
                  <a:gd name="T15" fmla="*/ 182 h 562"/>
                  <a:gd name="T16" fmla="*/ 142 w 256"/>
                  <a:gd name="T17" fmla="*/ 230 h 562"/>
                  <a:gd name="T18" fmla="*/ 119 w 256"/>
                  <a:gd name="T19" fmla="*/ 282 h 562"/>
                  <a:gd name="T20" fmla="*/ 98 w 256"/>
                  <a:gd name="T21" fmla="*/ 336 h 562"/>
                  <a:gd name="T22" fmla="*/ 79 w 256"/>
                  <a:gd name="T23" fmla="*/ 391 h 562"/>
                  <a:gd name="T24" fmla="*/ 60 w 256"/>
                  <a:gd name="T25" fmla="*/ 449 h 562"/>
                  <a:gd name="T26" fmla="*/ 43 w 256"/>
                  <a:gd name="T27" fmla="*/ 506 h 562"/>
                  <a:gd name="T28" fmla="*/ 29 w 256"/>
                  <a:gd name="T29" fmla="*/ 562 h 562"/>
                  <a:gd name="T30" fmla="*/ 0 w 256"/>
                  <a:gd name="T31" fmla="*/ 539 h 562"/>
                  <a:gd name="T32" fmla="*/ 20 w 256"/>
                  <a:gd name="T33" fmla="*/ 447 h 562"/>
                  <a:gd name="T34" fmla="*/ 44 w 256"/>
                  <a:gd name="T35" fmla="*/ 364 h 562"/>
                  <a:gd name="T36" fmla="*/ 71 w 256"/>
                  <a:gd name="T37" fmla="*/ 291 h 562"/>
                  <a:gd name="T38" fmla="*/ 100 w 256"/>
                  <a:gd name="T39" fmla="*/ 228 h 562"/>
                  <a:gd name="T40" fmla="*/ 129 w 256"/>
                  <a:gd name="T41" fmla="*/ 172 h 562"/>
                  <a:gd name="T42" fmla="*/ 156 w 256"/>
                  <a:gd name="T43" fmla="*/ 124 h 562"/>
                  <a:gd name="T44" fmla="*/ 183 w 256"/>
                  <a:gd name="T45" fmla="*/ 86 h 562"/>
                  <a:gd name="T46" fmla="*/ 206 w 256"/>
                  <a:gd name="T47" fmla="*/ 53 h 562"/>
                  <a:gd name="T48" fmla="*/ 227 w 256"/>
                  <a:gd name="T49" fmla="*/ 30 h 562"/>
                  <a:gd name="T50" fmla="*/ 242 w 256"/>
                  <a:gd name="T51" fmla="*/ 13 h 562"/>
                  <a:gd name="T52" fmla="*/ 252 w 256"/>
                  <a:gd name="T53" fmla="*/ 4 h 562"/>
                  <a:gd name="T54" fmla="*/ 256 w 256"/>
                  <a:gd name="T5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562">
                    <a:moveTo>
                      <a:pt x="256" y="0"/>
                    </a:moveTo>
                    <a:lnTo>
                      <a:pt x="254" y="4"/>
                    </a:lnTo>
                    <a:lnTo>
                      <a:pt x="246" y="17"/>
                    </a:lnTo>
                    <a:lnTo>
                      <a:pt x="235" y="38"/>
                    </a:lnTo>
                    <a:lnTo>
                      <a:pt x="221" y="65"/>
                    </a:lnTo>
                    <a:lnTo>
                      <a:pt x="204" y="99"/>
                    </a:lnTo>
                    <a:lnTo>
                      <a:pt x="185" y="138"/>
                    </a:lnTo>
                    <a:lnTo>
                      <a:pt x="164" y="182"/>
                    </a:lnTo>
                    <a:lnTo>
                      <a:pt x="142" y="230"/>
                    </a:lnTo>
                    <a:lnTo>
                      <a:pt x="119" y="282"/>
                    </a:lnTo>
                    <a:lnTo>
                      <a:pt x="98" y="336"/>
                    </a:lnTo>
                    <a:lnTo>
                      <a:pt x="79" y="391"/>
                    </a:lnTo>
                    <a:lnTo>
                      <a:pt x="60" y="449"/>
                    </a:lnTo>
                    <a:lnTo>
                      <a:pt x="43" y="506"/>
                    </a:lnTo>
                    <a:lnTo>
                      <a:pt x="29" y="562"/>
                    </a:lnTo>
                    <a:lnTo>
                      <a:pt x="0" y="539"/>
                    </a:lnTo>
                    <a:lnTo>
                      <a:pt x="20" y="447"/>
                    </a:lnTo>
                    <a:lnTo>
                      <a:pt x="44" y="364"/>
                    </a:lnTo>
                    <a:lnTo>
                      <a:pt x="71" y="291"/>
                    </a:lnTo>
                    <a:lnTo>
                      <a:pt x="100" y="228"/>
                    </a:lnTo>
                    <a:lnTo>
                      <a:pt x="129" y="172"/>
                    </a:lnTo>
                    <a:lnTo>
                      <a:pt x="156" y="124"/>
                    </a:lnTo>
                    <a:lnTo>
                      <a:pt x="183" y="86"/>
                    </a:lnTo>
                    <a:lnTo>
                      <a:pt x="206" y="53"/>
                    </a:lnTo>
                    <a:lnTo>
                      <a:pt x="227" y="30"/>
                    </a:lnTo>
                    <a:lnTo>
                      <a:pt x="242" y="13"/>
                    </a:lnTo>
                    <a:lnTo>
                      <a:pt x="252" y="4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7" name="Freeform 72"/>
              <p:cNvSpPr>
                <a:spLocks/>
              </p:cNvSpPr>
              <p:nvPr/>
            </p:nvSpPr>
            <p:spPr bwMode="auto">
              <a:xfrm>
                <a:off x="6338888" y="2249487"/>
                <a:ext cx="403225" cy="895350"/>
              </a:xfrm>
              <a:custGeom>
                <a:avLst/>
                <a:gdLst>
                  <a:gd name="T0" fmla="*/ 254 w 254"/>
                  <a:gd name="T1" fmla="*/ 0 h 564"/>
                  <a:gd name="T2" fmla="*/ 250 w 254"/>
                  <a:gd name="T3" fmla="*/ 4 h 564"/>
                  <a:gd name="T4" fmla="*/ 244 w 254"/>
                  <a:gd name="T5" fmla="*/ 17 h 564"/>
                  <a:gd name="T6" fmla="*/ 233 w 254"/>
                  <a:gd name="T7" fmla="*/ 38 h 564"/>
                  <a:gd name="T8" fmla="*/ 219 w 254"/>
                  <a:gd name="T9" fmla="*/ 65 h 564"/>
                  <a:gd name="T10" fmla="*/ 202 w 254"/>
                  <a:gd name="T11" fmla="*/ 100 h 564"/>
                  <a:gd name="T12" fmla="*/ 183 w 254"/>
                  <a:gd name="T13" fmla="*/ 138 h 564"/>
                  <a:gd name="T14" fmla="*/ 162 w 254"/>
                  <a:gd name="T15" fmla="*/ 182 h 564"/>
                  <a:gd name="T16" fmla="*/ 141 w 254"/>
                  <a:gd name="T17" fmla="*/ 230 h 564"/>
                  <a:gd name="T18" fmla="*/ 120 w 254"/>
                  <a:gd name="T19" fmla="*/ 282 h 564"/>
                  <a:gd name="T20" fmla="*/ 98 w 254"/>
                  <a:gd name="T21" fmla="*/ 336 h 564"/>
                  <a:gd name="T22" fmla="*/ 77 w 254"/>
                  <a:gd name="T23" fmla="*/ 394 h 564"/>
                  <a:gd name="T24" fmla="*/ 60 w 254"/>
                  <a:gd name="T25" fmla="*/ 449 h 564"/>
                  <a:gd name="T26" fmla="*/ 43 w 254"/>
                  <a:gd name="T27" fmla="*/ 509 h 564"/>
                  <a:gd name="T28" fmla="*/ 29 w 254"/>
                  <a:gd name="T29" fmla="*/ 564 h 564"/>
                  <a:gd name="T30" fmla="*/ 0 w 254"/>
                  <a:gd name="T31" fmla="*/ 541 h 564"/>
                  <a:gd name="T32" fmla="*/ 20 w 254"/>
                  <a:gd name="T33" fmla="*/ 449 h 564"/>
                  <a:gd name="T34" fmla="*/ 45 w 254"/>
                  <a:gd name="T35" fmla="*/ 367 h 564"/>
                  <a:gd name="T36" fmla="*/ 72 w 254"/>
                  <a:gd name="T37" fmla="*/ 294 h 564"/>
                  <a:gd name="T38" fmla="*/ 98 w 254"/>
                  <a:gd name="T39" fmla="*/ 230 h 564"/>
                  <a:gd name="T40" fmla="*/ 127 w 254"/>
                  <a:gd name="T41" fmla="*/ 175 h 564"/>
                  <a:gd name="T42" fmla="*/ 154 w 254"/>
                  <a:gd name="T43" fmla="*/ 127 h 564"/>
                  <a:gd name="T44" fmla="*/ 181 w 254"/>
                  <a:gd name="T45" fmla="*/ 86 h 564"/>
                  <a:gd name="T46" fmla="*/ 204 w 254"/>
                  <a:gd name="T47" fmla="*/ 54 h 564"/>
                  <a:gd name="T48" fmla="*/ 225 w 254"/>
                  <a:gd name="T49" fmla="*/ 31 h 564"/>
                  <a:gd name="T50" fmla="*/ 241 w 254"/>
                  <a:gd name="T51" fmla="*/ 14 h 564"/>
                  <a:gd name="T52" fmla="*/ 250 w 254"/>
                  <a:gd name="T53" fmla="*/ 4 h 564"/>
                  <a:gd name="T54" fmla="*/ 254 w 254"/>
                  <a:gd name="T55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564">
                    <a:moveTo>
                      <a:pt x="254" y="0"/>
                    </a:moveTo>
                    <a:lnTo>
                      <a:pt x="250" y="4"/>
                    </a:lnTo>
                    <a:lnTo>
                      <a:pt x="244" y="17"/>
                    </a:lnTo>
                    <a:lnTo>
                      <a:pt x="233" y="38"/>
                    </a:lnTo>
                    <a:lnTo>
                      <a:pt x="219" y="65"/>
                    </a:lnTo>
                    <a:lnTo>
                      <a:pt x="202" y="100"/>
                    </a:lnTo>
                    <a:lnTo>
                      <a:pt x="183" y="138"/>
                    </a:lnTo>
                    <a:lnTo>
                      <a:pt x="162" y="182"/>
                    </a:lnTo>
                    <a:lnTo>
                      <a:pt x="141" y="230"/>
                    </a:lnTo>
                    <a:lnTo>
                      <a:pt x="120" y="282"/>
                    </a:lnTo>
                    <a:lnTo>
                      <a:pt x="98" y="336"/>
                    </a:lnTo>
                    <a:lnTo>
                      <a:pt x="77" y="394"/>
                    </a:lnTo>
                    <a:lnTo>
                      <a:pt x="60" y="449"/>
                    </a:lnTo>
                    <a:lnTo>
                      <a:pt x="43" y="509"/>
                    </a:lnTo>
                    <a:lnTo>
                      <a:pt x="29" y="564"/>
                    </a:lnTo>
                    <a:lnTo>
                      <a:pt x="0" y="541"/>
                    </a:lnTo>
                    <a:lnTo>
                      <a:pt x="20" y="449"/>
                    </a:lnTo>
                    <a:lnTo>
                      <a:pt x="45" y="367"/>
                    </a:lnTo>
                    <a:lnTo>
                      <a:pt x="72" y="294"/>
                    </a:lnTo>
                    <a:lnTo>
                      <a:pt x="98" y="230"/>
                    </a:lnTo>
                    <a:lnTo>
                      <a:pt x="127" y="175"/>
                    </a:lnTo>
                    <a:lnTo>
                      <a:pt x="154" y="127"/>
                    </a:lnTo>
                    <a:lnTo>
                      <a:pt x="181" y="86"/>
                    </a:lnTo>
                    <a:lnTo>
                      <a:pt x="204" y="54"/>
                    </a:lnTo>
                    <a:lnTo>
                      <a:pt x="225" y="31"/>
                    </a:lnTo>
                    <a:lnTo>
                      <a:pt x="241" y="14"/>
                    </a:lnTo>
                    <a:lnTo>
                      <a:pt x="250" y="4"/>
                    </a:lnTo>
                    <a:lnTo>
                      <a:pt x="2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8" name="Freeform 73"/>
              <p:cNvSpPr>
                <a:spLocks/>
              </p:cNvSpPr>
              <p:nvPr/>
            </p:nvSpPr>
            <p:spPr bwMode="auto">
              <a:xfrm>
                <a:off x="6775450" y="2452687"/>
                <a:ext cx="334963" cy="692150"/>
              </a:xfrm>
              <a:custGeom>
                <a:avLst/>
                <a:gdLst>
                  <a:gd name="T0" fmla="*/ 211 w 211"/>
                  <a:gd name="T1" fmla="*/ 0 h 436"/>
                  <a:gd name="T2" fmla="*/ 209 w 211"/>
                  <a:gd name="T3" fmla="*/ 6 h 436"/>
                  <a:gd name="T4" fmla="*/ 202 w 211"/>
                  <a:gd name="T5" fmla="*/ 17 h 436"/>
                  <a:gd name="T6" fmla="*/ 188 w 211"/>
                  <a:gd name="T7" fmla="*/ 38 h 436"/>
                  <a:gd name="T8" fmla="*/ 173 w 211"/>
                  <a:gd name="T9" fmla="*/ 67 h 436"/>
                  <a:gd name="T10" fmla="*/ 156 w 211"/>
                  <a:gd name="T11" fmla="*/ 102 h 436"/>
                  <a:gd name="T12" fmla="*/ 136 w 211"/>
                  <a:gd name="T13" fmla="*/ 140 h 436"/>
                  <a:gd name="T14" fmla="*/ 115 w 211"/>
                  <a:gd name="T15" fmla="*/ 184 h 436"/>
                  <a:gd name="T16" fmla="*/ 94 w 211"/>
                  <a:gd name="T17" fmla="*/ 230 h 436"/>
                  <a:gd name="T18" fmla="*/ 73 w 211"/>
                  <a:gd name="T19" fmla="*/ 280 h 436"/>
                  <a:gd name="T20" fmla="*/ 54 w 211"/>
                  <a:gd name="T21" fmla="*/ 332 h 436"/>
                  <a:gd name="T22" fmla="*/ 37 w 211"/>
                  <a:gd name="T23" fmla="*/ 384 h 436"/>
                  <a:gd name="T24" fmla="*/ 23 w 211"/>
                  <a:gd name="T25" fmla="*/ 436 h 436"/>
                  <a:gd name="T26" fmla="*/ 0 w 211"/>
                  <a:gd name="T27" fmla="*/ 416 h 436"/>
                  <a:gd name="T28" fmla="*/ 21 w 211"/>
                  <a:gd name="T29" fmla="*/ 340 h 436"/>
                  <a:gd name="T30" fmla="*/ 44 w 211"/>
                  <a:gd name="T31" fmla="*/ 270 h 436"/>
                  <a:gd name="T32" fmla="*/ 67 w 211"/>
                  <a:gd name="T33" fmla="*/ 211 h 436"/>
                  <a:gd name="T34" fmla="*/ 94 w 211"/>
                  <a:gd name="T35" fmla="*/ 159 h 436"/>
                  <a:gd name="T36" fmla="*/ 119 w 211"/>
                  <a:gd name="T37" fmla="*/ 115 h 436"/>
                  <a:gd name="T38" fmla="*/ 144 w 211"/>
                  <a:gd name="T39" fmla="*/ 78 h 436"/>
                  <a:gd name="T40" fmla="*/ 165 w 211"/>
                  <a:gd name="T41" fmla="*/ 50 h 436"/>
                  <a:gd name="T42" fmla="*/ 184 w 211"/>
                  <a:gd name="T43" fmla="*/ 27 h 436"/>
                  <a:gd name="T44" fmla="*/ 198 w 211"/>
                  <a:gd name="T45" fmla="*/ 11 h 436"/>
                  <a:gd name="T46" fmla="*/ 208 w 211"/>
                  <a:gd name="T47" fmla="*/ 4 h 436"/>
                  <a:gd name="T48" fmla="*/ 211 w 211"/>
                  <a:gd name="T49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436">
                    <a:moveTo>
                      <a:pt x="211" y="0"/>
                    </a:moveTo>
                    <a:lnTo>
                      <a:pt x="209" y="6"/>
                    </a:lnTo>
                    <a:lnTo>
                      <a:pt x="202" y="17"/>
                    </a:lnTo>
                    <a:lnTo>
                      <a:pt x="188" y="38"/>
                    </a:lnTo>
                    <a:lnTo>
                      <a:pt x="173" y="67"/>
                    </a:lnTo>
                    <a:lnTo>
                      <a:pt x="156" y="102"/>
                    </a:lnTo>
                    <a:lnTo>
                      <a:pt x="136" y="140"/>
                    </a:lnTo>
                    <a:lnTo>
                      <a:pt x="115" y="184"/>
                    </a:lnTo>
                    <a:lnTo>
                      <a:pt x="94" y="230"/>
                    </a:lnTo>
                    <a:lnTo>
                      <a:pt x="73" y="280"/>
                    </a:lnTo>
                    <a:lnTo>
                      <a:pt x="54" y="332"/>
                    </a:lnTo>
                    <a:lnTo>
                      <a:pt x="37" y="384"/>
                    </a:lnTo>
                    <a:lnTo>
                      <a:pt x="23" y="436"/>
                    </a:lnTo>
                    <a:lnTo>
                      <a:pt x="0" y="416"/>
                    </a:lnTo>
                    <a:lnTo>
                      <a:pt x="21" y="340"/>
                    </a:lnTo>
                    <a:lnTo>
                      <a:pt x="44" y="270"/>
                    </a:lnTo>
                    <a:lnTo>
                      <a:pt x="67" y="211"/>
                    </a:lnTo>
                    <a:lnTo>
                      <a:pt x="94" y="159"/>
                    </a:lnTo>
                    <a:lnTo>
                      <a:pt x="119" y="115"/>
                    </a:lnTo>
                    <a:lnTo>
                      <a:pt x="144" y="78"/>
                    </a:lnTo>
                    <a:lnTo>
                      <a:pt x="165" y="50"/>
                    </a:lnTo>
                    <a:lnTo>
                      <a:pt x="184" y="27"/>
                    </a:lnTo>
                    <a:lnTo>
                      <a:pt x="198" y="11"/>
                    </a:lnTo>
                    <a:lnTo>
                      <a:pt x="208" y="4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9" name="Freeform 74"/>
              <p:cNvSpPr>
                <a:spLocks/>
              </p:cNvSpPr>
              <p:nvPr/>
            </p:nvSpPr>
            <p:spPr bwMode="auto">
              <a:xfrm>
                <a:off x="6937375" y="2459037"/>
                <a:ext cx="344488" cy="685800"/>
              </a:xfrm>
              <a:custGeom>
                <a:avLst/>
                <a:gdLst>
                  <a:gd name="T0" fmla="*/ 217 w 217"/>
                  <a:gd name="T1" fmla="*/ 0 h 432"/>
                  <a:gd name="T2" fmla="*/ 213 w 217"/>
                  <a:gd name="T3" fmla="*/ 4 h 432"/>
                  <a:gd name="T4" fmla="*/ 205 w 217"/>
                  <a:gd name="T5" fmla="*/ 17 h 432"/>
                  <a:gd name="T6" fmla="*/ 194 w 217"/>
                  <a:gd name="T7" fmla="*/ 38 h 432"/>
                  <a:gd name="T8" fmla="*/ 178 w 217"/>
                  <a:gd name="T9" fmla="*/ 65 h 432"/>
                  <a:gd name="T10" fmla="*/ 159 w 217"/>
                  <a:gd name="T11" fmla="*/ 100 h 432"/>
                  <a:gd name="T12" fmla="*/ 140 w 217"/>
                  <a:gd name="T13" fmla="*/ 138 h 432"/>
                  <a:gd name="T14" fmla="*/ 119 w 217"/>
                  <a:gd name="T15" fmla="*/ 182 h 432"/>
                  <a:gd name="T16" fmla="*/ 96 w 217"/>
                  <a:gd name="T17" fmla="*/ 228 h 432"/>
                  <a:gd name="T18" fmla="*/ 75 w 217"/>
                  <a:gd name="T19" fmla="*/ 278 h 432"/>
                  <a:gd name="T20" fmla="*/ 56 w 217"/>
                  <a:gd name="T21" fmla="*/ 328 h 432"/>
                  <a:gd name="T22" fmla="*/ 38 w 217"/>
                  <a:gd name="T23" fmla="*/ 380 h 432"/>
                  <a:gd name="T24" fmla="*/ 23 w 217"/>
                  <a:gd name="T25" fmla="*/ 432 h 432"/>
                  <a:gd name="T26" fmla="*/ 0 w 217"/>
                  <a:gd name="T27" fmla="*/ 411 h 432"/>
                  <a:gd name="T28" fmla="*/ 21 w 217"/>
                  <a:gd name="T29" fmla="*/ 334 h 432"/>
                  <a:gd name="T30" fmla="*/ 46 w 217"/>
                  <a:gd name="T31" fmla="*/ 267 h 432"/>
                  <a:gd name="T32" fmla="*/ 71 w 217"/>
                  <a:gd name="T33" fmla="*/ 207 h 432"/>
                  <a:gd name="T34" fmla="*/ 98 w 217"/>
                  <a:gd name="T35" fmla="*/ 155 h 432"/>
                  <a:gd name="T36" fmla="*/ 123 w 217"/>
                  <a:gd name="T37" fmla="*/ 113 h 432"/>
                  <a:gd name="T38" fmla="*/ 148 w 217"/>
                  <a:gd name="T39" fmla="*/ 77 h 432"/>
                  <a:gd name="T40" fmla="*/ 169 w 217"/>
                  <a:gd name="T41" fmla="*/ 48 h 432"/>
                  <a:gd name="T42" fmla="*/ 188 w 217"/>
                  <a:gd name="T43" fmla="*/ 27 h 432"/>
                  <a:gd name="T44" fmla="*/ 203 w 217"/>
                  <a:gd name="T45" fmla="*/ 11 h 432"/>
                  <a:gd name="T46" fmla="*/ 213 w 217"/>
                  <a:gd name="T47" fmla="*/ 2 h 432"/>
                  <a:gd name="T48" fmla="*/ 217 w 217"/>
                  <a:gd name="T49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432">
                    <a:moveTo>
                      <a:pt x="217" y="0"/>
                    </a:moveTo>
                    <a:lnTo>
                      <a:pt x="213" y="4"/>
                    </a:lnTo>
                    <a:lnTo>
                      <a:pt x="205" y="17"/>
                    </a:lnTo>
                    <a:lnTo>
                      <a:pt x="194" y="38"/>
                    </a:lnTo>
                    <a:lnTo>
                      <a:pt x="178" y="65"/>
                    </a:lnTo>
                    <a:lnTo>
                      <a:pt x="159" y="100"/>
                    </a:lnTo>
                    <a:lnTo>
                      <a:pt x="140" y="138"/>
                    </a:lnTo>
                    <a:lnTo>
                      <a:pt x="119" y="182"/>
                    </a:lnTo>
                    <a:lnTo>
                      <a:pt x="96" y="228"/>
                    </a:lnTo>
                    <a:lnTo>
                      <a:pt x="75" y="278"/>
                    </a:lnTo>
                    <a:lnTo>
                      <a:pt x="56" y="328"/>
                    </a:lnTo>
                    <a:lnTo>
                      <a:pt x="38" y="380"/>
                    </a:lnTo>
                    <a:lnTo>
                      <a:pt x="23" y="432"/>
                    </a:lnTo>
                    <a:lnTo>
                      <a:pt x="0" y="411"/>
                    </a:lnTo>
                    <a:lnTo>
                      <a:pt x="21" y="334"/>
                    </a:lnTo>
                    <a:lnTo>
                      <a:pt x="46" y="267"/>
                    </a:lnTo>
                    <a:lnTo>
                      <a:pt x="71" y="207"/>
                    </a:lnTo>
                    <a:lnTo>
                      <a:pt x="98" y="155"/>
                    </a:lnTo>
                    <a:lnTo>
                      <a:pt x="123" y="113"/>
                    </a:lnTo>
                    <a:lnTo>
                      <a:pt x="148" y="77"/>
                    </a:lnTo>
                    <a:lnTo>
                      <a:pt x="169" y="48"/>
                    </a:lnTo>
                    <a:lnTo>
                      <a:pt x="188" y="27"/>
                    </a:lnTo>
                    <a:lnTo>
                      <a:pt x="203" y="11"/>
                    </a:lnTo>
                    <a:lnTo>
                      <a:pt x="213" y="2"/>
                    </a:lnTo>
                    <a:lnTo>
                      <a:pt x="2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0" name="Freeform 75"/>
              <p:cNvSpPr>
                <a:spLocks/>
              </p:cNvSpPr>
              <p:nvPr/>
            </p:nvSpPr>
            <p:spPr bwMode="auto">
              <a:xfrm>
                <a:off x="6989763" y="2328862"/>
                <a:ext cx="434975" cy="815975"/>
              </a:xfrm>
              <a:custGeom>
                <a:avLst/>
                <a:gdLst>
                  <a:gd name="T0" fmla="*/ 274 w 274"/>
                  <a:gd name="T1" fmla="*/ 0 h 514"/>
                  <a:gd name="T2" fmla="*/ 270 w 274"/>
                  <a:gd name="T3" fmla="*/ 4 h 514"/>
                  <a:gd name="T4" fmla="*/ 263 w 274"/>
                  <a:gd name="T5" fmla="*/ 13 h 514"/>
                  <a:gd name="T6" fmla="*/ 251 w 274"/>
                  <a:gd name="T7" fmla="*/ 32 h 514"/>
                  <a:gd name="T8" fmla="*/ 236 w 274"/>
                  <a:gd name="T9" fmla="*/ 57 h 514"/>
                  <a:gd name="T10" fmla="*/ 218 w 274"/>
                  <a:gd name="T11" fmla="*/ 88 h 514"/>
                  <a:gd name="T12" fmla="*/ 197 w 274"/>
                  <a:gd name="T13" fmla="*/ 123 h 514"/>
                  <a:gd name="T14" fmla="*/ 174 w 274"/>
                  <a:gd name="T15" fmla="*/ 163 h 514"/>
                  <a:gd name="T16" fmla="*/ 151 w 274"/>
                  <a:gd name="T17" fmla="*/ 205 h 514"/>
                  <a:gd name="T18" fmla="*/ 128 w 274"/>
                  <a:gd name="T19" fmla="*/ 253 h 514"/>
                  <a:gd name="T20" fmla="*/ 105 w 274"/>
                  <a:gd name="T21" fmla="*/ 303 h 514"/>
                  <a:gd name="T22" fmla="*/ 84 w 274"/>
                  <a:gd name="T23" fmla="*/ 353 h 514"/>
                  <a:gd name="T24" fmla="*/ 63 w 274"/>
                  <a:gd name="T25" fmla="*/ 407 h 514"/>
                  <a:gd name="T26" fmla="*/ 46 w 274"/>
                  <a:gd name="T27" fmla="*/ 460 h 514"/>
                  <a:gd name="T28" fmla="*/ 30 w 274"/>
                  <a:gd name="T29" fmla="*/ 514 h 514"/>
                  <a:gd name="T30" fmla="*/ 0 w 274"/>
                  <a:gd name="T31" fmla="*/ 485 h 514"/>
                  <a:gd name="T32" fmla="*/ 23 w 274"/>
                  <a:gd name="T33" fmla="*/ 399 h 514"/>
                  <a:gd name="T34" fmla="*/ 49 w 274"/>
                  <a:gd name="T35" fmla="*/ 324 h 514"/>
                  <a:gd name="T36" fmla="*/ 78 w 274"/>
                  <a:gd name="T37" fmla="*/ 257 h 514"/>
                  <a:gd name="T38" fmla="*/ 109 w 274"/>
                  <a:gd name="T39" fmla="*/ 197 h 514"/>
                  <a:gd name="T40" fmla="*/ 138 w 274"/>
                  <a:gd name="T41" fmla="*/ 148 h 514"/>
                  <a:gd name="T42" fmla="*/ 169 w 274"/>
                  <a:gd name="T43" fmla="*/ 107 h 514"/>
                  <a:gd name="T44" fmla="*/ 195 w 274"/>
                  <a:gd name="T45" fmla="*/ 73 h 514"/>
                  <a:gd name="T46" fmla="*/ 220 w 274"/>
                  <a:gd name="T47" fmla="*/ 44 h 514"/>
                  <a:gd name="T48" fmla="*/ 242 w 274"/>
                  <a:gd name="T49" fmla="*/ 25 h 514"/>
                  <a:gd name="T50" fmla="*/ 259 w 274"/>
                  <a:gd name="T51" fmla="*/ 9 h 514"/>
                  <a:gd name="T52" fmla="*/ 270 w 274"/>
                  <a:gd name="T53" fmla="*/ 2 h 514"/>
                  <a:gd name="T54" fmla="*/ 274 w 274"/>
                  <a:gd name="T55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4" h="514">
                    <a:moveTo>
                      <a:pt x="274" y="0"/>
                    </a:moveTo>
                    <a:lnTo>
                      <a:pt x="270" y="4"/>
                    </a:lnTo>
                    <a:lnTo>
                      <a:pt x="263" y="13"/>
                    </a:lnTo>
                    <a:lnTo>
                      <a:pt x="251" y="32"/>
                    </a:lnTo>
                    <a:lnTo>
                      <a:pt x="236" y="57"/>
                    </a:lnTo>
                    <a:lnTo>
                      <a:pt x="218" y="88"/>
                    </a:lnTo>
                    <a:lnTo>
                      <a:pt x="197" y="123"/>
                    </a:lnTo>
                    <a:lnTo>
                      <a:pt x="174" y="163"/>
                    </a:lnTo>
                    <a:lnTo>
                      <a:pt x="151" y="205"/>
                    </a:lnTo>
                    <a:lnTo>
                      <a:pt x="128" y="253"/>
                    </a:lnTo>
                    <a:lnTo>
                      <a:pt x="105" y="303"/>
                    </a:lnTo>
                    <a:lnTo>
                      <a:pt x="84" y="353"/>
                    </a:lnTo>
                    <a:lnTo>
                      <a:pt x="63" y="407"/>
                    </a:lnTo>
                    <a:lnTo>
                      <a:pt x="46" y="460"/>
                    </a:lnTo>
                    <a:lnTo>
                      <a:pt x="30" y="514"/>
                    </a:lnTo>
                    <a:lnTo>
                      <a:pt x="0" y="485"/>
                    </a:lnTo>
                    <a:lnTo>
                      <a:pt x="23" y="399"/>
                    </a:lnTo>
                    <a:lnTo>
                      <a:pt x="49" y="324"/>
                    </a:lnTo>
                    <a:lnTo>
                      <a:pt x="78" y="257"/>
                    </a:lnTo>
                    <a:lnTo>
                      <a:pt x="109" y="197"/>
                    </a:lnTo>
                    <a:lnTo>
                      <a:pt x="138" y="148"/>
                    </a:lnTo>
                    <a:lnTo>
                      <a:pt x="169" y="107"/>
                    </a:lnTo>
                    <a:lnTo>
                      <a:pt x="195" y="73"/>
                    </a:lnTo>
                    <a:lnTo>
                      <a:pt x="220" y="44"/>
                    </a:lnTo>
                    <a:lnTo>
                      <a:pt x="242" y="25"/>
                    </a:lnTo>
                    <a:lnTo>
                      <a:pt x="259" y="9"/>
                    </a:lnTo>
                    <a:lnTo>
                      <a:pt x="270" y="2"/>
                    </a:lnTo>
                    <a:lnTo>
                      <a:pt x="2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1" name="Freeform 76"/>
              <p:cNvSpPr>
                <a:spLocks/>
              </p:cNvSpPr>
              <p:nvPr/>
            </p:nvSpPr>
            <p:spPr bwMode="auto">
              <a:xfrm>
                <a:off x="7132638" y="2146300"/>
                <a:ext cx="338138" cy="998537"/>
              </a:xfrm>
              <a:custGeom>
                <a:avLst/>
                <a:gdLst>
                  <a:gd name="T0" fmla="*/ 213 w 213"/>
                  <a:gd name="T1" fmla="*/ 0 h 629"/>
                  <a:gd name="T2" fmla="*/ 211 w 213"/>
                  <a:gd name="T3" fmla="*/ 5 h 629"/>
                  <a:gd name="T4" fmla="*/ 205 w 213"/>
                  <a:gd name="T5" fmla="*/ 21 h 629"/>
                  <a:gd name="T6" fmla="*/ 196 w 213"/>
                  <a:gd name="T7" fmla="*/ 44 h 629"/>
                  <a:gd name="T8" fmla="*/ 184 w 213"/>
                  <a:gd name="T9" fmla="*/ 76 h 629"/>
                  <a:gd name="T10" fmla="*/ 169 w 213"/>
                  <a:gd name="T11" fmla="*/ 115 h 629"/>
                  <a:gd name="T12" fmla="*/ 153 w 213"/>
                  <a:gd name="T13" fmla="*/ 161 h 629"/>
                  <a:gd name="T14" fmla="*/ 136 w 213"/>
                  <a:gd name="T15" fmla="*/ 211 h 629"/>
                  <a:gd name="T16" fmla="*/ 119 w 213"/>
                  <a:gd name="T17" fmla="*/ 266 h 629"/>
                  <a:gd name="T18" fmla="*/ 102 w 213"/>
                  <a:gd name="T19" fmla="*/ 324 h 629"/>
                  <a:gd name="T20" fmla="*/ 86 w 213"/>
                  <a:gd name="T21" fmla="*/ 384 h 629"/>
                  <a:gd name="T22" fmla="*/ 71 w 213"/>
                  <a:gd name="T23" fmla="*/ 445 h 629"/>
                  <a:gd name="T24" fmla="*/ 57 w 213"/>
                  <a:gd name="T25" fmla="*/ 506 h 629"/>
                  <a:gd name="T26" fmla="*/ 48 w 213"/>
                  <a:gd name="T27" fmla="*/ 568 h 629"/>
                  <a:gd name="T28" fmla="*/ 40 w 213"/>
                  <a:gd name="T29" fmla="*/ 629 h 629"/>
                  <a:gd name="T30" fmla="*/ 0 w 213"/>
                  <a:gd name="T31" fmla="*/ 620 h 629"/>
                  <a:gd name="T32" fmla="*/ 9 w 213"/>
                  <a:gd name="T33" fmla="*/ 531 h 629"/>
                  <a:gd name="T34" fmla="*/ 23 w 213"/>
                  <a:gd name="T35" fmla="*/ 449 h 629"/>
                  <a:gd name="T36" fmla="*/ 40 w 213"/>
                  <a:gd name="T37" fmla="*/ 374 h 629"/>
                  <a:gd name="T38" fmla="*/ 59 w 213"/>
                  <a:gd name="T39" fmla="*/ 305 h 629"/>
                  <a:gd name="T40" fmla="*/ 82 w 213"/>
                  <a:gd name="T41" fmla="*/ 242 h 629"/>
                  <a:gd name="T42" fmla="*/ 105 w 213"/>
                  <a:gd name="T43" fmla="*/ 186 h 629"/>
                  <a:gd name="T44" fmla="*/ 128 w 213"/>
                  <a:gd name="T45" fmla="*/ 138 h 629"/>
                  <a:gd name="T46" fmla="*/ 150 w 213"/>
                  <a:gd name="T47" fmla="*/ 96 h 629"/>
                  <a:gd name="T48" fmla="*/ 171 w 213"/>
                  <a:gd name="T49" fmla="*/ 61 h 629"/>
                  <a:gd name="T50" fmla="*/ 188 w 213"/>
                  <a:gd name="T51" fmla="*/ 34 h 629"/>
                  <a:gd name="T52" fmla="*/ 201 w 213"/>
                  <a:gd name="T53" fmla="*/ 15 h 629"/>
                  <a:gd name="T54" fmla="*/ 211 w 213"/>
                  <a:gd name="T55" fmla="*/ 3 h 629"/>
                  <a:gd name="T56" fmla="*/ 213 w 213"/>
                  <a:gd name="T5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629">
                    <a:moveTo>
                      <a:pt x="213" y="0"/>
                    </a:moveTo>
                    <a:lnTo>
                      <a:pt x="211" y="5"/>
                    </a:lnTo>
                    <a:lnTo>
                      <a:pt x="205" y="21"/>
                    </a:lnTo>
                    <a:lnTo>
                      <a:pt x="196" y="44"/>
                    </a:lnTo>
                    <a:lnTo>
                      <a:pt x="184" y="76"/>
                    </a:lnTo>
                    <a:lnTo>
                      <a:pt x="169" y="115"/>
                    </a:lnTo>
                    <a:lnTo>
                      <a:pt x="153" y="161"/>
                    </a:lnTo>
                    <a:lnTo>
                      <a:pt x="136" y="211"/>
                    </a:lnTo>
                    <a:lnTo>
                      <a:pt x="119" y="266"/>
                    </a:lnTo>
                    <a:lnTo>
                      <a:pt x="102" y="324"/>
                    </a:lnTo>
                    <a:lnTo>
                      <a:pt x="86" y="384"/>
                    </a:lnTo>
                    <a:lnTo>
                      <a:pt x="71" y="445"/>
                    </a:lnTo>
                    <a:lnTo>
                      <a:pt x="57" y="506"/>
                    </a:lnTo>
                    <a:lnTo>
                      <a:pt x="48" y="568"/>
                    </a:lnTo>
                    <a:lnTo>
                      <a:pt x="40" y="629"/>
                    </a:lnTo>
                    <a:lnTo>
                      <a:pt x="0" y="620"/>
                    </a:lnTo>
                    <a:lnTo>
                      <a:pt x="9" y="531"/>
                    </a:lnTo>
                    <a:lnTo>
                      <a:pt x="23" y="449"/>
                    </a:lnTo>
                    <a:lnTo>
                      <a:pt x="40" y="374"/>
                    </a:lnTo>
                    <a:lnTo>
                      <a:pt x="59" y="305"/>
                    </a:lnTo>
                    <a:lnTo>
                      <a:pt x="82" y="242"/>
                    </a:lnTo>
                    <a:lnTo>
                      <a:pt x="105" y="186"/>
                    </a:lnTo>
                    <a:lnTo>
                      <a:pt x="128" y="138"/>
                    </a:lnTo>
                    <a:lnTo>
                      <a:pt x="150" y="96"/>
                    </a:lnTo>
                    <a:lnTo>
                      <a:pt x="171" y="61"/>
                    </a:lnTo>
                    <a:lnTo>
                      <a:pt x="188" y="34"/>
                    </a:lnTo>
                    <a:lnTo>
                      <a:pt x="201" y="15"/>
                    </a:lnTo>
                    <a:lnTo>
                      <a:pt x="211" y="3"/>
                    </a:lnTo>
                    <a:lnTo>
                      <a:pt x="2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2" name="Freeform 77"/>
              <p:cNvSpPr>
                <a:spLocks/>
              </p:cNvSpPr>
              <p:nvPr/>
            </p:nvSpPr>
            <p:spPr bwMode="auto">
              <a:xfrm>
                <a:off x="7470775" y="2368550"/>
                <a:ext cx="284163" cy="776287"/>
              </a:xfrm>
              <a:custGeom>
                <a:avLst/>
                <a:gdLst>
                  <a:gd name="T0" fmla="*/ 179 w 179"/>
                  <a:gd name="T1" fmla="*/ 0 h 489"/>
                  <a:gd name="T2" fmla="*/ 177 w 179"/>
                  <a:gd name="T3" fmla="*/ 5 h 489"/>
                  <a:gd name="T4" fmla="*/ 171 w 179"/>
                  <a:gd name="T5" fmla="*/ 19 h 489"/>
                  <a:gd name="T6" fmla="*/ 161 w 179"/>
                  <a:gd name="T7" fmla="*/ 40 h 489"/>
                  <a:gd name="T8" fmla="*/ 150 w 179"/>
                  <a:gd name="T9" fmla="*/ 69 h 489"/>
                  <a:gd name="T10" fmla="*/ 136 w 179"/>
                  <a:gd name="T11" fmla="*/ 103 h 489"/>
                  <a:gd name="T12" fmla="*/ 123 w 179"/>
                  <a:gd name="T13" fmla="*/ 142 h 489"/>
                  <a:gd name="T14" fmla="*/ 108 w 179"/>
                  <a:gd name="T15" fmla="*/ 186 h 489"/>
                  <a:gd name="T16" fmla="*/ 90 w 179"/>
                  <a:gd name="T17" fmla="*/ 234 h 489"/>
                  <a:gd name="T18" fmla="*/ 75 w 179"/>
                  <a:gd name="T19" fmla="*/ 284 h 489"/>
                  <a:gd name="T20" fmla="*/ 61 w 179"/>
                  <a:gd name="T21" fmla="*/ 334 h 489"/>
                  <a:gd name="T22" fmla="*/ 50 w 179"/>
                  <a:gd name="T23" fmla="*/ 385 h 489"/>
                  <a:gd name="T24" fmla="*/ 38 w 179"/>
                  <a:gd name="T25" fmla="*/ 437 h 489"/>
                  <a:gd name="T26" fmla="*/ 31 w 179"/>
                  <a:gd name="T27" fmla="*/ 489 h 489"/>
                  <a:gd name="T28" fmla="*/ 0 w 179"/>
                  <a:gd name="T29" fmla="*/ 479 h 489"/>
                  <a:gd name="T30" fmla="*/ 10 w 179"/>
                  <a:gd name="T31" fmla="*/ 405 h 489"/>
                  <a:gd name="T32" fmla="*/ 23 w 179"/>
                  <a:gd name="T33" fmla="*/ 337 h 489"/>
                  <a:gd name="T34" fmla="*/ 40 w 179"/>
                  <a:gd name="T35" fmla="*/ 274 h 489"/>
                  <a:gd name="T36" fmla="*/ 60 w 179"/>
                  <a:gd name="T37" fmla="*/ 218 h 489"/>
                  <a:gd name="T38" fmla="*/ 79 w 179"/>
                  <a:gd name="T39" fmla="*/ 169 h 489"/>
                  <a:gd name="T40" fmla="*/ 100 w 179"/>
                  <a:gd name="T41" fmla="*/ 124 h 489"/>
                  <a:gd name="T42" fmla="*/ 121 w 179"/>
                  <a:gd name="T43" fmla="*/ 86 h 489"/>
                  <a:gd name="T44" fmla="*/ 138 w 179"/>
                  <a:gd name="T45" fmla="*/ 55 h 489"/>
                  <a:gd name="T46" fmla="*/ 156 w 179"/>
                  <a:gd name="T47" fmla="*/ 32 h 489"/>
                  <a:gd name="T48" fmla="*/ 167 w 179"/>
                  <a:gd name="T49" fmla="*/ 15 h 489"/>
                  <a:gd name="T50" fmla="*/ 177 w 179"/>
                  <a:gd name="T51" fmla="*/ 3 h 489"/>
                  <a:gd name="T52" fmla="*/ 179 w 179"/>
                  <a:gd name="T5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89">
                    <a:moveTo>
                      <a:pt x="179" y="0"/>
                    </a:moveTo>
                    <a:lnTo>
                      <a:pt x="177" y="5"/>
                    </a:lnTo>
                    <a:lnTo>
                      <a:pt x="171" y="19"/>
                    </a:lnTo>
                    <a:lnTo>
                      <a:pt x="161" y="40"/>
                    </a:lnTo>
                    <a:lnTo>
                      <a:pt x="150" y="69"/>
                    </a:lnTo>
                    <a:lnTo>
                      <a:pt x="136" y="103"/>
                    </a:lnTo>
                    <a:lnTo>
                      <a:pt x="123" y="142"/>
                    </a:lnTo>
                    <a:lnTo>
                      <a:pt x="108" y="186"/>
                    </a:lnTo>
                    <a:lnTo>
                      <a:pt x="90" y="234"/>
                    </a:lnTo>
                    <a:lnTo>
                      <a:pt x="75" y="284"/>
                    </a:lnTo>
                    <a:lnTo>
                      <a:pt x="61" y="334"/>
                    </a:lnTo>
                    <a:lnTo>
                      <a:pt x="50" y="385"/>
                    </a:lnTo>
                    <a:lnTo>
                      <a:pt x="38" y="437"/>
                    </a:lnTo>
                    <a:lnTo>
                      <a:pt x="31" y="489"/>
                    </a:lnTo>
                    <a:lnTo>
                      <a:pt x="0" y="479"/>
                    </a:lnTo>
                    <a:lnTo>
                      <a:pt x="10" y="405"/>
                    </a:lnTo>
                    <a:lnTo>
                      <a:pt x="23" y="337"/>
                    </a:lnTo>
                    <a:lnTo>
                      <a:pt x="40" y="274"/>
                    </a:lnTo>
                    <a:lnTo>
                      <a:pt x="60" y="218"/>
                    </a:lnTo>
                    <a:lnTo>
                      <a:pt x="79" y="169"/>
                    </a:lnTo>
                    <a:lnTo>
                      <a:pt x="100" y="124"/>
                    </a:lnTo>
                    <a:lnTo>
                      <a:pt x="121" y="86"/>
                    </a:lnTo>
                    <a:lnTo>
                      <a:pt x="138" y="55"/>
                    </a:lnTo>
                    <a:lnTo>
                      <a:pt x="156" y="32"/>
                    </a:lnTo>
                    <a:lnTo>
                      <a:pt x="167" y="15"/>
                    </a:lnTo>
                    <a:lnTo>
                      <a:pt x="177" y="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3" name="Freeform 78"/>
              <p:cNvSpPr>
                <a:spLocks/>
              </p:cNvSpPr>
              <p:nvPr/>
            </p:nvSpPr>
            <p:spPr bwMode="auto">
              <a:xfrm>
                <a:off x="7562850" y="2132012"/>
                <a:ext cx="312738" cy="1012825"/>
              </a:xfrm>
              <a:custGeom>
                <a:avLst/>
                <a:gdLst>
                  <a:gd name="T0" fmla="*/ 197 w 197"/>
                  <a:gd name="T1" fmla="*/ 0 h 638"/>
                  <a:gd name="T2" fmla="*/ 195 w 197"/>
                  <a:gd name="T3" fmla="*/ 4 h 638"/>
                  <a:gd name="T4" fmla="*/ 190 w 197"/>
                  <a:gd name="T5" fmla="*/ 19 h 638"/>
                  <a:gd name="T6" fmla="*/ 182 w 197"/>
                  <a:gd name="T7" fmla="*/ 44 h 638"/>
                  <a:gd name="T8" fmla="*/ 171 w 197"/>
                  <a:gd name="T9" fmla="*/ 77 h 638"/>
                  <a:gd name="T10" fmla="*/ 157 w 197"/>
                  <a:gd name="T11" fmla="*/ 117 h 638"/>
                  <a:gd name="T12" fmla="*/ 142 w 197"/>
                  <a:gd name="T13" fmla="*/ 163 h 638"/>
                  <a:gd name="T14" fmla="*/ 126 w 197"/>
                  <a:gd name="T15" fmla="*/ 215 h 638"/>
                  <a:gd name="T16" fmla="*/ 109 w 197"/>
                  <a:gd name="T17" fmla="*/ 271 h 638"/>
                  <a:gd name="T18" fmla="*/ 94 w 197"/>
                  <a:gd name="T19" fmla="*/ 328 h 638"/>
                  <a:gd name="T20" fmla="*/ 76 w 197"/>
                  <a:gd name="T21" fmla="*/ 390 h 638"/>
                  <a:gd name="T22" fmla="*/ 61 w 197"/>
                  <a:gd name="T23" fmla="*/ 453 h 638"/>
                  <a:gd name="T24" fmla="*/ 48 w 197"/>
                  <a:gd name="T25" fmla="*/ 515 h 638"/>
                  <a:gd name="T26" fmla="*/ 34 w 197"/>
                  <a:gd name="T27" fmla="*/ 578 h 638"/>
                  <a:gd name="T28" fmla="*/ 25 w 197"/>
                  <a:gd name="T29" fmla="*/ 638 h 638"/>
                  <a:gd name="T30" fmla="*/ 0 w 197"/>
                  <a:gd name="T31" fmla="*/ 630 h 638"/>
                  <a:gd name="T32" fmla="*/ 13 w 197"/>
                  <a:gd name="T33" fmla="*/ 542 h 638"/>
                  <a:gd name="T34" fmla="*/ 28 w 197"/>
                  <a:gd name="T35" fmla="*/ 459 h 638"/>
                  <a:gd name="T36" fmla="*/ 48 w 197"/>
                  <a:gd name="T37" fmla="*/ 382 h 638"/>
                  <a:gd name="T38" fmla="*/ 67 w 197"/>
                  <a:gd name="T39" fmla="*/ 311 h 638"/>
                  <a:gd name="T40" fmla="*/ 88 w 197"/>
                  <a:gd name="T41" fmla="*/ 248 h 638"/>
                  <a:gd name="T42" fmla="*/ 109 w 197"/>
                  <a:gd name="T43" fmla="*/ 192 h 638"/>
                  <a:gd name="T44" fmla="*/ 128 w 197"/>
                  <a:gd name="T45" fmla="*/ 142 h 638"/>
                  <a:gd name="T46" fmla="*/ 146 w 197"/>
                  <a:gd name="T47" fmla="*/ 98 h 638"/>
                  <a:gd name="T48" fmla="*/ 163 w 197"/>
                  <a:gd name="T49" fmla="*/ 64 h 638"/>
                  <a:gd name="T50" fmla="*/ 176 w 197"/>
                  <a:gd name="T51" fmla="*/ 35 h 638"/>
                  <a:gd name="T52" fmla="*/ 188 w 197"/>
                  <a:gd name="T53" fmla="*/ 16 h 638"/>
                  <a:gd name="T54" fmla="*/ 195 w 197"/>
                  <a:gd name="T55" fmla="*/ 4 h 638"/>
                  <a:gd name="T56" fmla="*/ 197 w 197"/>
                  <a:gd name="T57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7" h="638">
                    <a:moveTo>
                      <a:pt x="197" y="0"/>
                    </a:moveTo>
                    <a:lnTo>
                      <a:pt x="195" y="4"/>
                    </a:lnTo>
                    <a:lnTo>
                      <a:pt x="190" y="19"/>
                    </a:lnTo>
                    <a:lnTo>
                      <a:pt x="182" y="44"/>
                    </a:lnTo>
                    <a:lnTo>
                      <a:pt x="171" y="77"/>
                    </a:lnTo>
                    <a:lnTo>
                      <a:pt x="157" y="117"/>
                    </a:lnTo>
                    <a:lnTo>
                      <a:pt x="142" y="163"/>
                    </a:lnTo>
                    <a:lnTo>
                      <a:pt x="126" y="215"/>
                    </a:lnTo>
                    <a:lnTo>
                      <a:pt x="109" y="271"/>
                    </a:lnTo>
                    <a:lnTo>
                      <a:pt x="94" y="328"/>
                    </a:lnTo>
                    <a:lnTo>
                      <a:pt x="76" y="390"/>
                    </a:lnTo>
                    <a:lnTo>
                      <a:pt x="61" y="453"/>
                    </a:lnTo>
                    <a:lnTo>
                      <a:pt x="48" y="515"/>
                    </a:lnTo>
                    <a:lnTo>
                      <a:pt x="34" y="578"/>
                    </a:lnTo>
                    <a:lnTo>
                      <a:pt x="25" y="638"/>
                    </a:lnTo>
                    <a:lnTo>
                      <a:pt x="0" y="630"/>
                    </a:lnTo>
                    <a:lnTo>
                      <a:pt x="13" y="542"/>
                    </a:lnTo>
                    <a:lnTo>
                      <a:pt x="28" y="459"/>
                    </a:lnTo>
                    <a:lnTo>
                      <a:pt x="48" y="382"/>
                    </a:lnTo>
                    <a:lnTo>
                      <a:pt x="67" y="311"/>
                    </a:lnTo>
                    <a:lnTo>
                      <a:pt x="88" y="248"/>
                    </a:lnTo>
                    <a:lnTo>
                      <a:pt x="109" y="192"/>
                    </a:lnTo>
                    <a:lnTo>
                      <a:pt x="128" y="142"/>
                    </a:lnTo>
                    <a:lnTo>
                      <a:pt x="146" y="98"/>
                    </a:lnTo>
                    <a:lnTo>
                      <a:pt x="163" y="64"/>
                    </a:lnTo>
                    <a:lnTo>
                      <a:pt x="176" y="35"/>
                    </a:lnTo>
                    <a:lnTo>
                      <a:pt x="188" y="16"/>
                    </a:lnTo>
                    <a:lnTo>
                      <a:pt x="195" y="4"/>
                    </a:lnTo>
                    <a:lnTo>
                      <a:pt x="1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4" name="Freeform 79"/>
              <p:cNvSpPr>
                <a:spLocks/>
              </p:cNvSpPr>
              <p:nvPr/>
            </p:nvSpPr>
            <p:spPr bwMode="auto">
              <a:xfrm>
                <a:off x="7639050" y="2170112"/>
                <a:ext cx="319088" cy="974725"/>
              </a:xfrm>
              <a:custGeom>
                <a:avLst/>
                <a:gdLst>
                  <a:gd name="T0" fmla="*/ 201 w 201"/>
                  <a:gd name="T1" fmla="*/ 0 h 614"/>
                  <a:gd name="T2" fmla="*/ 199 w 201"/>
                  <a:gd name="T3" fmla="*/ 5 h 614"/>
                  <a:gd name="T4" fmla="*/ 194 w 201"/>
                  <a:gd name="T5" fmla="*/ 21 h 614"/>
                  <a:gd name="T6" fmla="*/ 186 w 201"/>
                  <a:gd name="T7" fmla="*/ 44 h 614"/>
                  <a:gd name="T8" fmla="*/ 174 w 201"/>
                  <a:gd name="T9" fmla="*/ 74 h 614"/>
                  <a:gd name="T10" fmla="*/ 161 w 201"/>
                  <a:gd name="T11" fmla="*/ 113 h 614"/>
                  <a:gd name="T12" fmla="*/ 146 w 201"/>
                  <a:gd name="T13" fmla="*/ 157 h 614"/>
                  <a:gd name="T14" fmla="*/ 128 w 201"/>
                  <a:gd name="T15" fmla="*/ 207 h 614"/>
                  <a:gd name="T16" fmla="*/ 113 w 201"/>
                  <a:gd name="T17" fmla="*/ 259 h 614"/>
                  <a:gd name="T18" fmla="*/ 96 w 201"/>
                  <a:gd name="T19" fmla="*/ 316 h 614"/>
                  <a:gd name="T20" fmla="*/ 78 w 201"/>
                  <a:gd name="T21" fmla="*/ 374 h 614"/>
                  <a:gd name="T22" fmla="*/ 63 w 201"/>
                  <a:gd name="T23" fmla="*/ 435 h 614"/>
                  <a:gd name="T24" fmla="*/ 50 w 201"/>
                  <a:gd name="T25" fmla="*/ 495 h 614"/>
                  <a:gd name="T26" fmla="*/ 36 w 201"/>
                  <a:gd name="T27" fmla="*/ 554 h 614"/>
                  <a:gd name="T28" fmla="*/ 27 w 201"/>
                  <a:gd name="T29" fmla="*/ 614 h 614"/>
                  <a:gd name="T30" fmla="*/ 0 w 201"/>
                  <a:gd name="T31" fmla="*/ 606 h 614"/>
                  <a:gd name="T32" fmla="*/ 13 w 201"/>
                  <a:gd name="T33" fmla="*/ 520 h 614"/>
                  <a:gd name="T34" fmla="*/ 28 w 201"/>
                  <a:gd name="T35" fmla="*/ 439 h 614"/>
                  <a:gd name="T36" fmla="*/ 48 w 201"/>
                  <a:gd name="T37" fmla="*/ 366 h 614"/>
                  <a:gd name="T38" fmla="*/ 67 w 201"/>
                  <a:gd name="T39" fmla="*/ 299 h 614"/>
                  <a:gd name="T40" fmla="*/ 88 w 201"/>
                  <a:gd name="T41" fmla="*/ 238 h 614"/>
                  <a:gd name="T42" fmla="*/ 109 w 201"/>
                  <a:gd name="T43" fmla="*/ 184 h 614"/>
                  <a:gd name="T44" fmla="*/ 130 w 201"/>
                  <a:gd name="T45" fmla="*/ 136 h 614"/>
                  <a:gd name="T46" fmla="*/ 149 w 201"/>
                  <a:gd name="T47" fmla="*/ 94 h 614"/>
                  <a:gd name="T48" fmla="*/ 165 w 201"/>
                  <a:gd name="T49" fmla="*/ 61 h 614"/>
                  <a:gd name="T50" fmla="*/ 180 w 201"/>
                  <a:gd name="T51" fmla="*/ 34 h 614"/>
                  <a:gd name="T52" fmla="*/ 192 w 201"/>
                  <a:gd name="T53" fmla="*/ 15 h 614"/>
                  <a:gd name="T54" fmla="*/ 199 w 201"/>
                  <a:gd name="T55" fmla="*/ 3 h 614"/>
                  <a:gd name="T56" fmla="*/ 201 w 201"/>
                  <a:gd name="T57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1" h="614">
                    <a:moveTo>
                      <a:pt x="201" y="0"/>
                    </a:moveTo>
                    <a:lnTo>
                      <a:pt x="199" y="5"/>
                    </a:lnTo>
                    <a:lnTo>
                      <a:pt x="194" y="21"/>
                    </a:lnTo>
                    <a:lnTo>
                      <a:pt x="186" y="44"/>
                    </a:lnTo>
                    <a:lnTo>
                      <a:pt x="174" y="74"/>
                    </a:lnTo>
                    <a:lnTo>
                      <a:pt x="161" y="113"/>
                    </a:lnTo>
                    <a:lnTo>
                      <a:pt x="146" y="157"/>
                    </a:lnTo>
                    <a:lnTo>
                      <a:pt x="128" y="207"/>
                    </a:lnTo>
                    <a:lnTo>
                      <a:pt x="113" y="259"/>
                    </a:lnTo>
                    <a:lnTo>
                      <a:pt x="96" y="316"/>
                    </a:lnTo>
                    <a:lnTo>
                      <a:pt x="78" y="374"/>
                    </a:lnTo>
                    <a:lnTo>
                      <a:pt x="63" y="435"/>
                    </a:lnTo>
                    <a:lnTo>
                      <a:pt x="50" y="495"/>
                    </a:lnTo>
                    <a:lnTo>
                      <a:pt x="36" y="554"/>
                    </a:lnTo>
                    <a:lnTo>
                      <a:pt x="27" y="614"/>
                    </a:lnTo>
                    <a:lnTo>
                      <a:pt x="0" y="606"/>
                    </a:lnTo>
                    <a:lnTo>
                      <a:pt x="13" y="520"/>
                    </a:lnTo>
                    <a:lnTo>
                      <a:pt x="28" y="439"/>
                    </a:lnTo>
                    <a:lnTo>
                      <a:pt x="48" y="366"/>
                    </a:lnTo>
                    <a:lnTo>
                      <a:pt x="67" y="299"/>
                    </a:lnTo>
                    <a:lnTo>
                      <a:pt x="88" y="238"/>
                    </a:lnTo>
                    <a:lnTo>
                      <a:pt x="109" y="184"/>
                    </a:lnTo>
                    <a:lnTo>
                      <a:pt x="130" y="136"/>
                    </a:lnTo>
                    <a:lnTo>
                      <a:pt x="149" y="94"/>
                    </a:lnTo>
                    <a:lnTo>
                      <a:pt x="165" y="61"/>
                    </a:lnTo>
                    <a:lnTo>
                      <a:pt x="180" y="34"/>
                    </a:lnTo>
                    <a:lnTo>
                      <a:pt x="192" y="15"/>
                    </a:lnTo>
                    <a:lnTo>
                      <a:pt x="199" y="3"/>
                    </a:lnTo>
                    <a:lnTo>
                      <a:pt x="2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5" name="Freeform 80"/>
              <p:cNvSpPr>
                <a:spLocks/>
              </p:cNvSpPr>
              <p:nvPr/>
            </p:nvSpPr>
            <p:spPr bwMode="auto">
              <a:xfrm>
                <a:off x="9488488" y="2300287"/>
                <a:ext cx="506413" cy="844550"/>
              </a:xfrm>
              <a:custGeom>
                <a:avLst/>
                <a:gdLst>
                  <a:gd name="T0" fmla="*/ 319 w 319"/>
                  <a:gd name="T1" fmla="*/ 0 h 532"/>
                  <a:gd name="T2" fmla="*/ 317 w 319"/>
                  <a:gd name="T3" fmla="*/ 6 h 532"/>
                  <a:gd name="T4" fmla="*/ 308 w 319"/>
                  <a:gd name="T5" fmla="*/ 17 h 532"/>
                  <a:gd name="T6" fmla="*/ 294 w 319"/>
                  <a:gd name="T7" fmla="*/ 36 h 532"/>
                  <a:gd name="T8" fmla="*/ 277 w 319"/>
                  <a:gd name="T9" fmla="*/ 61 h 532"/>
                  <a:gd name="T10" fmla="*/ 256 w 319"/>
                  <a:gd name="T11" fmla="*/ 94 h 532"/>
                  <a:gd name="T12" fmla="*/ 231 w 319"/>
                  <a:gd name="T13" fmla="*/ 130 h 532"/>
                  <a:gd name="T14" fmla="*/ 206 w 319"/>
                  <a:gd name="T15" fmla="*/ 173 h 532"/>
                  <a:gd name="T16" fmla="*/ 179 w 319"/>
                  <a:gd name="T17" fmla="*/ 219 h 532"/>
                  <a:gd name="T18" fmla="*/ 152 w 319"/>
                  <a:gd name="T19" fmla="*/ 267 h 532"/>
                  <a:gd name="T20" fmla="*/ 125 w 319"/>
                  <a:gd name="T21" fmla="*/ 319 h 532"/>
                  <a:gd name="T22" fmla="*/ 100 w 319"/>
                  <a:gd name="T23" fmla="*/ 370 h 532"/>
                  <a:gd name="T24" fmla="*/ 77 w 319"/>
                  <a:gd name="T25" fmla="*/ 424 h 532"/>
                  <a:gd name="T26" fmla="*/ 58 w 319"/>
                  <a:gd name="T27" fmla="*/ 478 h 532"/>
                  <a:gd name="T28" fmla="*/ 41 w 319"/>
                  <a:gd name="T29" fmla="*/ 532 h 532"/>
                  <a:gd name="T30" fmla="*/ 0 w 319"/>
                  <a:gd name="T31" fmla="*/ 510 h 532"/>
                  <a:gd name="T32" fmla="*/ 23 w 319"/>
                  <a:gd name="T33" fmla="*/ 432 h 532"/>
                  <a:gd name="T34" fmla="*/ 50 w 319"/>
                  <a:gd name="T35" fmla="*/ 359 h 532"/>
                  <a:gd name="T36" fmla="*/ 79 w 319"/>
                  <a:gd name="T37" fmla="*/ 294 h 532"/>
                  <a:gd name="T38" fmla="*/ 112 w 319"/>
                  <a:gd name="T39" fmla="*/ 236 h 532"/>
                  <a:gd name="T40" fmla="*/ 144 w 319"/>
                  <a:gd name="T41" fmla="*/ 184 h 532"/>
                  <a:gd name="T42" fmla="*/ 177 w 319"/>
                  <a:gd name="T43" fmla="*/ 140 h 532"/>
                  <a:gd name="T44" fmla="*/ 210 w 319"/>
                  <a:gd name="T45" fmla="*/ 102 h 532"/>
                  <a:gd name="T46" fmla="*/ 239 w 319"/>
                  <a:gd name="T47" fmla="*/ 69 h 532"/>
                  <a:gd name="T48" fmla="*/ 265 w 319"/>
                  <a:gd name="T49" fmla="*/ 44 h 532"/>
                  <a:gd name="T50" fmla="*/ 287 w 319"/>
                  <a:gd name="T51" fmla="*/ 25 h 532"/>
                  <a:gd name="T52" fmla="*/ 304 w 319"/>
                  <a:gd name="T53" fmla="*/ 11 h 532"/>
                  <a:gd name="T54" fmla="*/ 315 w 319"/>
                  <a:gd name="T55" fmla="*/ 4 h 532"/>
                  <a:gd name="T56" fmla="*/ 319 w 319"/>
                  <a:gd name="T5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532">
                    <a:moveTo>
                      <a:pt x="319" y="0"/>
                    </a:moveTo>
                    <a:lnTo>
                      <a:pt x="317" y="6"/>
                    </a:lnTo>
                    <a:lnTo>
                      <a:pt x="308" y="17"/>
                    </a:lnTo>
                    <a:lnTo>
                      <a:pt x="294" y="36"/>
                    </a:lnTo>
                    <a:lnTo>
                      <a:pt x="277" y="61"/>
                    </a:lnTo>
                    <a:lnTo>
                      <a:pt x="256" y="94"/>
                    </a:lnTo>
                    <a:lnTo>
                      <a:pt x="231" y="130"/>
                    </a:lnTo>
                    <a:lnTo>
                      <a:pt x="206" y="173"/>
                    </a:lnTo>
                    <a:lnTo>
                      <a:pt x="179" y="219"/>
                    </a:lnTo>
                    <a:lnTo>
                      <a:pt x="152" y="267"/>
                    </a:lnTo>
                    <a:lnTo>
                      <a:pt x="125" y="319"/>
                    </a:lnTo>
                    <a:lnTo>
                      <a:pt x="100" y="370"/>
                    </a:lnTo>
                    <a:lnTo>
                      <a:pt x="77" y="424"/>
                    </a:lnTo>
                    <a:lnTo>
                      <a:pt x="58" y="478"/>
                    </a:lnTo>
                    <a:lnTo>
                      <a:pt x="41" y="532"/>
                    </a:lnTo>
                    <a:lnTo>
                      <a:pt x="0" y="510"/>
                    </a:lnTo>
                    <a:lnTo>
                      <a:pt x="23" y="432"/>
                    </a:lnTo>
                    <a:lnTo>
                      <a:pt x="50" y="359"/>
                    </a:lnTo>
                    <a:lnTo>
                      <a:pt x="79" y="294"/>
                    </a:lnTo>
                    <a:lnTo>
                      <a:pt x="112" y="236"/>
                    </a:lnTo>
                    <a:lnTo>
                      <a:pt x="144" y="184"/>
                    </a:lnTo>
                    <a:lnTo>
                      <a:pt x="177" y="140"/>
                    </a:lnTo>
                    <a:lnTo>
                      <a:pt x="210" y="102"/>
                    </a:lnTo>
                    <a:lnTo>
                      <a:pt x="239" y="69"/>
                    </a:lnTo>
                    <a:lnTo>
                      <a:pt x="265" y="44"/>
                    </a:lnTo>
                    <a:lnTo>
                      <a:pt x="287" y="25"/>
                    </a:lnTo>
                    <a:lnTo>
                      <a:pt x="304" y="11"/>
                    </a:lnTo>
                    <a:lnTo>
                      <a:pt x="315" y="4"/>
                    </a:lnTo>
                    <a:lnTo>
                      <a:pt x="3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6" name="Freeform 81"/>
              <p:cNvSpPr>
                <a:spLocks/>
              </p:cNvSpPr>
              <p:nvPr/>
            </p:nvSpPr>
            <p:spPr bwMode="auto">
              <a:xfrm>
                <a:off x="7312025" y="2292350"/>
                <a:ext cx="466725" cy="852487"/>
              </a:xfrm>
              <a:custGeom>
                <a:avLst/>
                <a:gdLst>
                  <a:gd name="T0" fmla="*/ 294 w 294"/>
                  <a:gd name="T1" fmla="*/ 0 h 537"/>
                  <a:gd name="T2" fmla="*/ 290 w 294"/>
                  <a:gd name="T3" fmla="*/ 4 h 537"/>
                  <a:gd name="T4" fmla="*/ 282 w 294"/>
                  <a:gd name="T5" fmla="*/ 15 h 537"/>
                  <a:gd name="T6" fmla="*/ 269 w 294"/>
                  <a:gd name="T7" fmla="*/ 34 h 537"/>
                  <a:gd name="T8" fmla="*/ 254 w 294"/>
                  <a:gd name="T9" fmla="*/ 61 h 537"/>
                  <a:gd name="T10" fmla="*/ 234 w 294"/>
                  <a:gd name="T11" fmla="*/ 92 h 537"/>
                  <a:gd name="T12" fmla="*/ 211 w 294"/>
                  <a:gd name="T13" fmla="*/ 130 h 537"/>
                  <a:gd name="T14" fmla="*/ 188 w 294"/>
                  <a:gd name="T15" fmla="*/ 171 h 537"/>
                  <a:gd name="T16" fmla="*/ 163 w 294"/>
                  <a:gd name="T17" fmla="*/ 217 h 537"/>
                  <a:gd name="T18" fmla="*/ 138 w 294"/>
                  <a:gd name="T19" fmla="*/ 267 h 537"/>
                  <a:gd name="T20" fmla="*/ 113 w 294"/>
                  <a:gd name="T21" fmla="*/ 318 h 537"/>
                  <a:gd name="T22" fmla="*/ 88 w 294"/>
                  <a:gd name="T23" fmla="*/ 372 h 537"/>
                  <a:gd name="T24" fmla="*/ 65 w 294"/>
                  <a:gd name="T25" fmla="*/ 426 h 537"/>
                  <a:gd name="T26" fmla="*/ 46 w 294"/>
                  <a:gd name="T27" fmla="*/ 482 h 537"/>
                  <a:gd name="T28" fmla="*/ 27 w 294"/>
                  <a:gd name="T29" fmla="*/ 537 h 537"/>
                  <a:gd name="T30" fmla="*/ 0 w 294"/>
                  <a:gd name="T31" fmla="*/ 510 h 537"/>
                  <a:gd name="T32" fmla="*/ 27 w 294"/>
                  <a:gd name="T33" fmla="*/ 422 h 537"/>
                  <a:gd name="T34" fmla="*/ 56 w 294"/>
                  <a:gd name="T35" fmla="*/ 341 h 537"/>
                  <a:gd name="T36" fmla="*/ 88 w 294"/>
                  <a:gd name="T37" fmla="*/ 272 h 537"/>
                  <a:gd name="T38" fmla="*/ 121 w 294"/>
                  <a:gd name="T39" fmla="*/ 211 h 537"/>
                  <a:gd name="T40" fmla="*/ 154 w 294"/>
                  <a:gd name="T41" fmla="*/ 159 h 537"/>
                  <a:gd name="T42" fmla="*/ 184 w 294"/>
                  <a:gd name="T43" fmla="*/ 113 h 537"/>
                  <a:gd name="T44" fmla="*/ 213 w 294"/>
                  <a:gd name="T45" fmla="*/ 77 h 537"/>
                  <a:gd name="T46" fmla="*/ 240 w 294"/>
                  <a:gd name="T47" fmla="*/ 48 h 537"/>
                  <a:gd name="T48" fmla="*/ 261 w 294"/>
                  <a:gd name="T49" fmla="*/ 27 h 537"/>
                  <a:gd name="T50" fmla="*/ 279 w 294"/>
                  <a:gd name="T51" fmla="*/ 11 h 537"/>
                  <a:gd name="T52" fmla="*/ 290 w 294"/>
                  <a:gd name="T53" fmla="*/ 2 h 537"/>
                  <a:gd name="T54" fmla="*/ 294 w 294"/>
                  <a:gd name="T5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537">
                    <a:moveTo>
                      <a:pt x="294" y="0"/>
                    </a:moveTo>
                    <a:lnTo>
                      <a:pt x="290" y="4"/>
                    </a:lnTo>
                    <a:lnTo>
                      <a:pt x="282" y="15"/>
                    </a:lnTo>
                    <a:lnTo>
                      <a:pt x="269" y="34"/>
                    </a:lnTo>
                    <a:lnTo>
                      <a:pt x="254" y="61"/>
                    </a:lnTo>
                    <a:lnTo>
                      <a:pt x="234" y="92"/>
                    </a:lnTo>
                    <a:lnTo>
                      <a:pt x="211" y="130"/>
                    </a:lnTo>
                    <a:lnTo>
                      <a:pt x="188" y="171"/>
                    </a:lnTo>
                    <a:lnTo>
                      <a:pt x="163" y="217"/>
                    </a:lnTo>
                    <a:lnTo>
                      <a:pt x="138" y="267"/>
                    </a:lnTo>
                    <a:lnTo>
                      <a:pt x="113" y="318"/>
                    </a:lnTo>
                    <a:lnTo>
                      <a:pt x="88" y="372"/>
                    </a:lnTo>
                    <a:lnTo>
                      <a:pt x="65" y="426"/>
                    </a:lnTo>
                    <a:lnTo>
                      <a:pt x="46" y="482"/>
                    </a:lnTo>
                    <a:lnTo>
                      <a:pt x="27" y="537"/>
                    </a:lnTo>
                    <a:lnTo>
                      <a:pt x="0" y="510"/>
                    </a:lnTo>
                    <a:lnTo>
                      <a:pt x="27" y="422"/>
                    </a:lnTo>
                    <a:lnTo>
                      <a:pt x="56" y="341"/>
                    </a:lnTo>
                    <a:lnTo>
                      <a:pt x="88" y="272"/>
                    </a:lnTo>
                    <a:lnTo>
                      <a:pt x="121" y="211"/>
                    </a:lnTo>
                    <a:lnTo>
                      <a:pt x="154" y="159"/>
                    </a:lnTo>
                    <a:lnTo>
                      <a:pt x="184" y="113"/>
                    </a:lnTo>
                    <a:lnTo>
                      <a:pt x="213" y="77"/>
                    </a:lnTo>
                    <a:lnTo>
                      <a:pt x="240" y="48"/>
                    </a:lnTo>
                    <a:lnTo>
                      <a:pt x="261" y="27"/>
                    </a:lnTo>
                    <a:lnTo>
                      <a:pt x="279" y="11"/>
                    </a:lnTo>
                    <a:lnTo>
                      <a:pt x="290" y="2"/>
                    </a:lnTo>
                    <a:lnTo>
                      <a:pt x="2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7" name="Freeform 82"/>
              <p:cNvSpPr>
                <a:spLocks/>
              </p:cNvSpPr>
              <p:nvPr/>
            </p:nvSpPr>
            <p:spPr bwMode="auto">
              <a:xfrm>
                <a:off x="7229475" y="2284412"/>
                <a:ext cx="460375" cy="860425"/>
              </a:xfrm>
              <a:custGeom>
                <a:avLst/>
                <a:gdLst>
                  <a:gd name="T0" fmla="*/ 290 w 290"/>
                  <a:gd name="T1" fmla="*/ 0 h 542"/>
                  <a:gd name="T2" fmla="*/ 288 w 290"/>
                  <a:gd name="T3" fmla="*/ 4 h 542"/>
                  <a:gd name="T4" fmla="*/ 281 w 290"/>
                  <a:gd name="T5" fmla="*/ 16 h 542"/>
                  <a:gd name="T6" fmla="*/ 267 w 290"/>
                  <a:gd name="T7" fmla="*/ 35 h 542"/>
                  <a:gd name="T8" fmla="*/ 252 w 290"/>
                  <a:gd name="T9" fmla="*/ 62 h 542"/>
                  <a:gd name="T10" fmla="*/ 233 w 290"/>
                  <a:gd name="T11" fmla="*/ 95 h 542"/>
                  <a:gd name="T12" fmla="*/ 210 w 290"/>
                  <a:gd name="T13" fmla="*/ 131 h 542"/>
                  <a:gd name="T14" fmla="*/ 187 w 290"/>
                  <a:gd name="T15" fmla="*/ 173 h 542"/>
                  <a:gd name="T16" fmla="*/ 162 w 290"/>
                  <a:gd name="T17" fmla="*/ 219 h 542"/>
                  <a:gd name="T18" fmla="*/ 137 w 290"/>
                  <a:gd name="T19" fmla="*/ 269 h 542"/>
                  <a:gd name="T20" fmla="*/ 114 w 290"/>
                  <a:gd name="T21" fmla="*/ 321 h 542"/>
                  <a:gd name="T22" fmla="*/ 89 w 290"/>
                  <a:gd name="T23" fmla="*/ 375 h 542"/>
                  <a:gd name="T24" fmla="*/ 66 w 290"/>
                  <a:gd name="T25" fmla="*/ 429 h 542"/>
                  <a:gd name="T26" fmla="*/ 46 w 290"/>
                  <a:gd name="T27" fmla="*/ 486 h 542"/>
                  <a:gd name="T28" fmla="*/ 29 w 290"/>
                  <a:gd name="T29" fmla="*/ 542 h 542"/>
                  <a:gd name="T30" fmla="*/ 0 w 290"/>
                  <a:gd name="T31" fmla="*/ 515 h 542"/>
                  <a:gd name="T32" fmla="*/ 27 w 290"/>
                  <a:gd name="T33" fmla="*/ 425 h 542"/>
                  <a:gd name="T34" fmla="*/ 56 w 290"/>
                  <a:gd name="T35" fmla="*/ 346 h 542"/>
                  <a:gd name="T36" fmla="*/ 89 w 290"/>
                  <a:gd name="T37" fmla="*/ 275 h 542"/>
                  <a:gd name="T38" fmla="*/ 121 w 290"/>
                  <a:gd name="T39" fmla="*/ 214 h 542"/>
                  <a:gd name="T40" fmla="*/ 152 w 290"/>
                  <a:gd name="T41" fmla="*/ 160 h 542"/>
                  <a:gd name="T42" fmla="*/ 183 w 290"/>
                  <a:gd name="T43" fmla="*/ 116 h 542"/>
                  <a:gd name="T44" fmla="*/ 212 w 290"/>
                  <a:gd name="T45" fmla="*/ 79 h 542"/>
                  <a:gd name="T46" fmla="*/ 238 w 290"/>
                  <a:gd name="T47" fmla="*/ 50 h 542"/>
                  <a:gd name="T48" fmla="*/ 260 w 290"/>
                  <a:gd name="T49" fmla="*/ 27 h 542"/>
                  <a:gd name="T50" fmla="*/ 277 w 290"/>
                  <a:gd name="T51" fmla="*/ 12 h 542"/>
                  <a:gd name="T52" fmla="*/ 286 w 290"/>
                  <a:gd name="T53" fmla="*/ 2 h 542"/>
                  <a:gd name="T54" fmla="*/ 290 w 290"/>
                  <a:gd name="T5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542">
                    <a:moveTo>
                      <a:pt x="290" y="0"/>
                    </a:moveTo>
                    <a:lnTo>
                      <a:pt x="288" y="4"/>
                    </a:lnTo>
                    <a:lnTo>
                      <a:pt x="281" y="16"/>
                    </a:lnTo>
                    <a:lnTo>
                      <a:pt x="267" y="35"/>
                    </a:lnTo>
                    <a:lnTo>
                      <a:pt x="252" y="62"/>
                    </a:lnTo>
                    <a:lnTo>
                      <a:pt x="233" y="95"/>
                    </a:lnTo>
                    <a:lnTo>
                      <a:pt x="210" y="131"/>
                    </a:lnTo>
                    <a:lnTo>
                      <a:pt x="187" y="173"/>
                    </a:lnTo>
                    <a:lnTo>
                      <a:pt x="162" y="219"/>
                    </a:lnTo>
                    <a:lnTo>
                      <a:pt x="137" y="269"/>
                    </a:lnTo>
                    <a:lnTo>
                      <a:pt x="114" y="321"/>
                    </a:lnTo>
                    <a:lnTo>
                      <a:pt x="89" y="375"/>
                    </a:lnTo>
                    <a:lnTo>
                      <a:pt x="66" y="429"/>
                    </a:lnTo>
                    <a:lnTo>
                      <a:pt x="46" y="486"/>
                    </a:lnTo>
                    <a:lnTo>
                      <a:pt x="29" y="542"/>
                    </a:lnTo>
                    <a:lnTo>
                      <a:pt x="0" y="515"/>
                    </a:lnTo>
                    <a:lnTo>
                      <a:pt x="27" y="425"/>
                    </a:lnTo>
                    <a:lnTo>
                      <a:pt x="56" y="346"/>
                    </a:lnTo>
                    <a:lnTo>
                      <a:pt x="89" y="275"/>
                    </a:lnTo>
                    <a:lnTo>
                      <a:pt x="121" y="214"/>
                    </a:lnTo>
                    <a:lnTo>
                      <a:pt x="152" y="160"/>
                    </a:lnTo>
                    <a:lnTo>
                      <a:pt x="183" y="116"/>
                    </a:lnTo>
                    <a:lnTo>
                      <a:pt x="212" y="79"/>
                    </a:lnTo>
                    <a:lnTo>
                      <a:pt x="238" y="50"/>
                    </a:lnTo>
                    <a:lnTo>
                      <a:pt x="260" y="27"/>
                    </a:lnTo>
                    <a:lnTo>
                      <a:pt x="277" y="12"/>
                    </a:lnTo>
                    <a:lnTo>
                      <a:pt x="286" y="2"/>
                    </a:lnTo>
                    <a:lnTo>
                      <a:pt x="2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8" name="Freeform 83"/>
              <p:cNvSpPr>
                <a:spLocks/>
              </p:cNvSpPr>
              <p:nvPr/>
            </p:nvSpPr>
            <p:spPr bwMode="auto">
              <a:xfrm>
                <a:off x="7662863" y="2486025"/>
                <a:ext cx="381000" cy="658812"/>
              </a:xfrm>
              <a:custGeom>
                <a:avLst/>
                <a:gdLst>
                  <a:gd name="T0" fmla="*/ 240 w 240"/>
                  <a:gd name="T1" fmla="*/ 0 h 415"/>
                  <a:gd name="T2" fmla="*/ 236 w 240"/>
                  <a:gd name="T3" fmla="*/ 4 h 415"/>
                  <a:gd name="T4" fmla="*/ 227 w 240"/>
                  <a:gd name="T5" fmla="*/ 16 h 415"/>
                  <a:gd name="T6" fmla="*/ 213 w 240"/>
                  <a:gd name="T7" fmla="*/ 37 h 415"/>
                  <a:gd name="T8" fmla="*/ 196 w 240"/>
                  <a:gd name="T9" fmla="*/ 62 h 415"/>
                  <a:gd name="T10" fmla="*/ 177 w 240"/>
                  <a:gd name="T11" fmla="*/ 94 h 415"/>
                  <a:gd name="T12" fmla="*/ 154 w 240"/>
                  <a:gd name="T13" fmla="*/ 133 h 415"/>
                  <a:gd name="T14" fmla="*/ 131 w 240"/>
                  <a:gd name="T15" fmla="*/ 173 h 415"/>
                  <a:gd name="T16" fmla="*/ 106 w 240"/>
                  <a:gd name="T17" fmla="*/ 217 h 415"/>
                  <a:gd name="T18" fmla="*/ 83 w 240"/>
                  <a:gd name="T19" fmla="*/ 265 h 415"/>
                  <a:gd name="T20" fmla="*/ 60 w 240"/>
                  <a:gd name="T21" fmla="*/ 315 h 415"/>
                  <a:gd name="T22" fmla="*/ 38 w 240"/>
                  <a:gd name="T23" fmla="*/ 365 h 415"/>
                  <a:gd name="T24" fmla="*/ 21 w 240"/>
                  <a:gd name="T25" fmla="*/ 415 h 415"/>
                  <a:gd name="T26" fmla="*/ 0 w 240"/>
                  <a:gd name="T27" fmla="*/ 392 h 415"/>
                  <a:gd name="T28" fmla="*/ 27 w 240"/>
                  <a:gd name="T29" fmla="*/ 311 h 415"/>
                  <a:gd name="T30" fmla="*/ 58 w 240"/>
                  <a:gd name="T31" fmla="*/ 240 h 415"/>
                  <a:gd name="T32" fmla="*/ 90 w 240"/>
                  <a:gd name="T33" fmla="*/ 179 h 415"/>
                  <a:gd name="T34" fmla="*/ 123 w 240"/>
                  <a:gd name="T35" fmla="*/ 129 h 415"/>
                  <a:gd name="T36" fmla="*/ 152 w 240"/>
                  <a:gd name="T37" fmla="*/ 87 h 415"/>
                  <a:gd name="T38" fmla="*/ 181 w 240"/>
                  <a:gd name="T39" fmla="*/ 54 h 415"/>
                  <a:gd name="T40" fmla="*/ 204 w 240"/>
                  <a:gd name="T41" fmla="*/ 29 h 415"/>
                  <a:gd name="T42" fmla="*/ 223 w 240"/>
                  <a:gd name="T43" fmla="*/ 12 h 415"/>
                  <a:gd name="T44" fmla="*/ 234 w 240"/>
                  <a:gd name="T45" fmla="*/ 2 h 415"/>
                  <a:gd name="T46" fmla="*/ 240 w 240"/>
                  <a:gd name="T4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0" h="415">
                    <a:moveTo>
                      <a:pt x="240" y="0"/>
                    </a:moveTo>
                    <a:lnTo>
                      <a:pt x="236" y="4"/>
                    </a:lnTo>
                    <a:lnTo>
                      <a:pt x="227" y="16"/>
                    </a:lnTo>
                    <a:lnTo>
                      <a:pt x="213" y="37"/>
                    </a:lnTo>
                    <a:lnTo>
                      <a:pt x="196" y="62"/>
                    </a:lnTo>
                    <a:lnTo>
                      <a:pt x="177" y="94"/>
                    </a:lnTo>
                    <a:lnTo>
                      <a:pt x="154" y="133"/>
                    </a:lnTo>
                    <a:lnTo>
                      <a:pt x="131" y="173"/>
                    </a:lnTo>
                    <a:lnTo>
                      <a:pt x="106" y="217"/>
                    </a:lnTo>
                    <a:lnTo>
                      <a:pt x="83" y="265"/>
                    </a:lnTo>
                    <a:lnTo>
                      <a:pt x="60" y="315"/>
                    </a:lnTo>
                    <a:lnTo>
                      <a:pt x="38" y="365"/>
                    </a:lnTo>
                    <a:lnTo>
                      <a:pt x="21" y="415"/>
                    </a:lnTo>
                    <a:lnTo>
                      <a:pt x="0" y="392"/>
                    </a:lnTo>
                    <a:lnTo>
                      <a:pt x="27" y="311"/>
                    </a:lnTo>
                    <a:lnTo>
                      <a:pt x="58" y="240"/>
                    </a:lnTo>
                    <a:lnTo>
                      <a:pt x="90" y="179"/>
                    </a:lnTo>
                    <a:lnTo>
                      <a:pt x="123" y="129"/>
                    </a:lnTo>
                    <a:lnTo>
                      <a:pt x="152" y="87"/>
                    </a:lnTo>
                    <a:lnTo>
                      <a:pt x="181" y="54"/>
                    </a:lnTo>
                    <a:lnTo>
                      <a:pt x="204" y="29"/>
                    </a:lnTo>
                    <a:lnTo>
                      <a:pt x="223" y="12"/>
                    </a:lnTo>
                    <a:lnTo>
                      <a:pt x="234" y="2"/>
                    </a:lnTo>
                    <a:lnTo>
                      <a:pt x="2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9" name="Freeform 84"/>
              <p:cNvSpPr>
                <a:spLocks/>
              </p:cNvSpPr>
              <p:nvPr/>
            </p:nvSpPr>
            <p:spPr bwMode="auto">
              <a:xfrm>
                <a:off x="7742238" y="2487612"/>
                <a:ext cx="384175" cy="657225"/>
              </a:xfrm>
              <a:custGeom>
                <a:avLst/>
                <a:gdLst>
                  <a:gd name="T0" fmla="*/ 242 w 242"/>
                  <a:gd name="T1" fmla="*/ 0 h 414"/>
                  <a:gd name="T2" fmla="*/ 238 w 242"/>
                  <a:gd name="T3" fmla="*/ 5 h 414"/>
                  <a:gd name="T4" fmla="*/ 230 w 242"/>
                  <a:gd name="T5" fmla="*/ 17 h 414"/>
                  <a:gd name="T6" fmla="*/ 217 w 242"/>
                  <a:gd name="T7" fmla="*/ 36 h 414"/>
                  <a:gd name="T8" fmla="*/ 200 w 242"/>
                  <a:gd name="T9" fmla="*/ 63 h 414"/>
                  <a:gd name="T10" fmla="*/ 179 w 242"/>
                  <a:gd name="T11" fmla="*/ 96 h 414"/>
                  <a:gd name="T12" fmla="*/ 155 w 242"/>
                  <a:gd name="T13" fmla="*/ 132 h 414"/>
                  <a:gd name="T14" fmla="*/ 132 w 242"/>
                  <a:gd name="T15" fmla="*/ 172 h 414"/>
                  <a:gd name="T16" fmla="*/ 107 w 242"/>
                  <a:gd name="T17" fmla="*/ 218 h 414"/>
                  <a:gd name="T18" fmla="*/ 82 w 242"/>
                  <a:gd name="T19" fmla="*/ 264 h 414"/>
                  <a:gd name="T20" fmla="*/ 59 w 242"/>
                  <a:gd name="T21" fmla="*/ 314 h 414"/>
                  <a:gd name="T22" fmla="*/ 38 w 242"/>
                  <a:gd name="T23" fmla="*/ 364 h 414"/>
                  <a:gd name="T24" fmla="*/ 21 w 242"/>
                  <a:gd name="T25" fmla="*/ 414 h 414"/>
                  <a:gd name="T26" fmla="*/ 0 w 242"/>
                  <a:gd name="T27" fmla="*/ 391 h 414"/>
                  <a:gd name="T28" fmla="*/ 29 w 242"/>
                  <a:gd name="T29" fmla="*/ 310 h 414"/>
                  <a:gd name="T30" fmla="*/ 59 w 242"/>
                  <a:gd name="T31" fmla="*/ 239 h 414"/>
                  <a:gd name="T32" fmla="*/ 92 w 242"/>
                  <a:gd name="T33" fmla="*/ 178 h 414"/>
                  <a:gd name="T34" fmla="*/ 125 w 242"/>
                  <a:gd name="T35" fmla="*/ 128 h 414"/>
                  <a:gd name="T36" fmla="*/ 155 w 242"/>
                  <a:gd name="T37" fmla="*/ 88 h 414"/>
                  <a:gd name="T38" fmla="*/ 182 w 242"/>
                  <a:gd name="T39" fmla="*/ 55 h 414"/>
                  <a:gd name="T40" fmla="*/ 207 w 242"/>
                  <a:gd name="T41" fmla="*/ 30 h 414"/>
                  <a:gd name="T42" fmla="*/ 225 w 242"/>
                  <a:gd name="T43" fmla="*/ 13 h 414"/>
                  <a:gd name="T44" fmla="*/ 238 w 242"/>
                  <a:gd name="T45" fmla="*/ 3 h 414"/>
                  <a:gd name="T46" fmla="*/ 242 w 242"/>
                  <a:gd name="T4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414">
                    <a:moveTo>
                      <a:pt x="242" y="0"/>
                    </a:moveTo>
                    <a:lnTo>
                      <a:pt x="238" y="5"/>
                    </a:lnTo>
                    <a:lnTo>
                      <a:pt x="230" y="17"/>
                    </a:lnTo>
                    <a:lnTo>
                      <a:pt x="217" y="36"/>
                    </a:lnTo>
                    <a:lnTo>
                      <a:pt x="200" y="63"/>
                    </a:lnTo>
                    <a:lnTo>
                      <a:pt x="179" y="96"/>
                    </a:lnTo>
                    <a:lnTo>
                      <a:pt x="155" y="132"/>
                    </a:lnTo>
                    <a:lnTo>
                      <a:pt x="132" y="172"/>
                    </a:lnTo>
                    <a:lnTo>
                      <a:pt x="107" y="218"/>
                    </a:lnTo>
                    <a:lnTo>
                      <a:pt x="82" y="264"/>
                    </a:lnTo>
                    <a:lnTo>
                      <a:pt x="59" y="314"/>
                    </a:lnTo>
                    <a:lnTo>
                      <a:pt x="38" y="364"/>
                    </a:lnTo>
                    <a:lnTo>
                      <a:pt x="21" y="414"/>
                    </a:lnTo>
                    <a:lnTo>
                      <a:pt x="0" y="391"/>
                    </a:lnTo>
                    <a:lnTo>
                      <a:pt x="29" y="310"/>
                    </a:lnTo>
                    <a:lnTo>
                      <a:pt x="59" y="239"/>
                    </a:lnTo>
                    <a:lnTo>
                      <a:pt x="92" y="178"/>
                    </a:lnTo>
                    <a:lnTo>
                      <a:pt x="125" y="128"/>
                    </a:lnTo>
                    <a:lnTo>
                      <a:pt x="155" y="88"/>
                    </a:lnTo>
                    <a:lnTo>
                      <a:pt x="182" y="55"/>
                    </a:lnTo>
                    <a:lnTo>
                      <a:pt x="207" y="30"/>
                    </a:lnTo>
                    <a:lnTo>
                      <a:pt x="225" y="13"/>
                    </a:lnTo>
                    <a:lnTo>
                      <a:pt x="238" y="3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0" name="Freeform 85"/>
              <p:cNvSpPr>
                <a:spLocks/>
              </p:cNvSpPr>
              <p:nvPr/>
            </p:nvSpPr>
            <p:spPr bwMode="auto">
              <a:xfrm>
                <a:off x="7872413" y="2366962"/>
                <a:ext cx="488950" cy="777875"/>
              </a:xfrm>
              <a:custGeom>
                <a:avLst/>
                <a:gdLst>
                  <a:gd name="T0" fmla="*/ 308 w 308"/>
                  <a:gd name="T1" fmla="*/ 0 h 490"/>
                  <a:gd name="T2" fmla="*/ 304 w 308"/>
                  <a:gd name="T3" fmla="*/ 4 h 490"/>
                  <a:gd name="T4" fmla="*/ 296 w 308"/>
                  <a:gd name="T5" fmla="*/ 16 h 490"/>
                  <a:gd name="T6" fmla="*/ 283 w 308"/>
                  <a:gd name="T7" fmla="*/ 31 h 490"/>
                  <a:gd name="T8" fmla="*/ 266 w 308"/>
                  <a:gd name="T9" fmla="*/ 54 h 490"/>
                  <a:gd name="T10" fmla="*/ 246 w 308"/>
                  <a:gd name="T11" fmla="*/ 83 h 490"/>
                  <a:gd name="T12" fmla="*/ 223 w 308"/>
                  <a:gd name="T13" fmla="*/ 118 h 490"/>
                  <a:gd name="T14" fmla="*/ 198 w 308"/>
                  <a:gd name="T15" fmla="*/ 154 h 490"/>
                  <a:gd name="T16" fmla="*/ 171 w 308"/>
                  <a:gd name="T17" fmla="*/ 194 h 490"/>
                  <a:gd name="T18" fmla="*/ 145 w 308"/>
                  <a:gd name="T19" fmla="*/ 240 h 490"/>
                  <a:gd name="T20" fmla="*/ 120 w 308"/>
                  <a:gd name="T21" fmla="*/ 286 h 490"/>
                  <a:gd name="T22" fmla="*/ 93 w 308"/>
                  <a:gd name="T23" fmla="*/ 336 h 490"/>
                  <a:gd name="T24" fmla="*/ 70 w 308"/>
                  <a:gd name="T25" fmla="*/ 386 h 490"/>
                  <a:gd name="T26" fmla="*/ 49 w 308"/>
                  <a:gd name="T27" fmla="*/ 438 h 490"/>
                  <a:gd name="T28" fmla="*/ 29 w 308"/>
                  <a:gd name="T29" fmla="*/ 490 h 490"/>
                  <a:gd name="T30" fmla="*/ 0 w 308"/>
                  <a:gd name="T31" fmla="*/ 459 h 490"/>
                  <a:gd name="T32" fmla="*/ 29 w 308"/>
                  <a:gd name="T33" fmla="*/ 375 h 490"/>
                  <a:gd name="T34" fmla="*/ 62 w 308"/>
                  <a:gd name="T35" fmla="*/ 302 h 490"/>
                  <a:gd name="T36" fmla="*/ 95 w 308"/>
                  <a:gd name="T37" fmla="*/ 238 h 490"/>
                  <a:gd name="T38" fmla="*/ 129 w 308"/>
                  <a:gd name="T39" fmla="*/ 183 h 490"/>
                  <a:gd name="T40" fmla="*/ 162 w 308"/>
                  <a:gd name="T41" fmla="*/ 137 h 490"/>
                  <a:gd name="T42" fmla="*/ 194 w 308"/>
                  <a:gd name="T43" fmla="*/ 98 h 490"/>
                  <a:gd name="T44" fmla="*/ 225 w 308"/>
                  <a:gd name="T45" fmla="*/ 66 h 490"/>
                  <a:gd name="T46" fmla="*/ 252 w 308"/>
                  <a:gd name="T47" fmla="*/ 41 h 490"/>
                  <a:gd name="T48" fmla="*/ 275 w 308"/>
                  <a:gd name="T49" fmla="*/ 23 h 490"/>
                  <a:gd name="T50" fmla="*/ 292 w 308"/>
                  <a:gd name="T51" fmla="*/ 10 h 490"/>
                  <a:gd name="T52" fmla="*/ 304 w 308"/>
                  <a:gd name="T53" fmla="*/ 2 h 490"/>
                  <a:gd name="T54" fmla="*/ 308 w 308"/>
                  <a:gd name="T55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490">
                    <a:moveTo>
                      <a:pt x="308" y="0"/>
                    </a:moveTo>
                    <a:lnTo>
                      <a:pt x="304" y="4"/>
                    </a:lnTo>
                    <a:lnTo>
                      <a:pt x="296" y="16"/>
                    </a:lnTo>
                    <a:lnTo>
                      <a:pt x="283" y="31"/>
                    </a:lnTo>
                    <a:lnTo>
                      <a:pt x="266" y="54"/>
                    </a:lnTo>
                    <a:lnTo>
                      <a:pt x="246" y="83"/>
                    </a:lnTo>
                    <a:lnTo>
                      <a:pt x="223" y="118"/>
                    </a:lnTo>
                    <a:lnTo>
                      <a:pt x="198" y="154"/>
                    </a:lnTo>
                    <a:lnTo>
                      <a:pt x="171" y="194"/>
                    </a:lnTo>
                    <a:lnTo>
                      <a:pt x="145" y="240"/>
                    </a:lnTo>
                    <a:lnTo>
                      <a:pt x="120" y="286"/>
                    </a:lnTo>
                    <a:lnTo>
                      <a:pt x="93" y="336"/>
                    </a:lnTo>
                    <a:lnTo>
                      <a:pt x="70" y="386"/>
                    </a:lnTo>
                    <a:lnTo>
                      <a:pt x="49" y="438"/>
                    </a:lnTo>
                    <a:lnTo>
                      <a:pt x="29" y="490"/>
                    </a:lnTo>
                    <a:lnTo>
                      <a:pt x="0" y="459"/>
                    </a:lnTo>
                    <a:lnTo>
                      <a:pt x="29" y="375"/>
                    </a:lnTo>
                    <a:lnTo>
                      <a:pt x="62" y="302"/>
                    </a:lnTo>
                    <a:lnTo>
                      <a:pt x="95" y="238"/>
                    </a:lnTo>
                    <a:lnTo>
                      <a:pt x="129" y="183"/>
                    </a:lnTo>
                    <a:lnTo>
                      <a:pt x="162" y="137"/>
                    </a:lnTo>
                    <a:lnTo>
                      <a:pt x="194" y="98"/>
                    </a:lnTo>
                    <a:lnTo>
                      <a:pt x="225" y="66"/>
                    </a:lnTo>
                    <a:lnTo>
                      <a:pt x="252" y="41"/>
                    </a:lnTo>
                    <a:lnTo>
                      <a:pt x="275" y="23"/>
                    </a:lnTo>
                    <a:lnTo>
                      <a:pt x="292" y="10"/>
                    </a:lnTo>
                    <a:lnTo>
                      <a:pt x="304" y="2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1" name="Freeform 86"/>
              <p:cNvSpPr>
                <a:spLocks/>
              </p:cNvSpPr>
              <p:nvPr/>
            </p:nvSpPr>
            <p:spPr bwMode="auto">
              <a:xfrm>
                <a:off x="9421813" y="2124075"/>
                <a:ext cx="271463" cy="1020762"/>
              </a:xfrm>
              <a:custGeom>
                <a:avLst/>
                <a:gdLst>
                  <a:gd name="T0" fmla="*/ 169 w 171"/>
                  <a:gd name="T1" fmla="*/ 0 h 643"/>
                  <a:gd name="T2" fmla="*/ 169 w 171"/>
                  <a:gd name="T3" fmla="*/ 5 h 643"/>
                  <a:gd name="T4" fmla="*/ 169 w 171"/>
                  <a:gd name="T5" fmla="*/ 23 h 643"/>
                  <a:gd name="T6" fmla="*/ 171 w 171"/>
                  <a:gd name="T7" fmla="*/ 52 h 643"/>
                  <a:gd name="T8" fmla="*/ 169 w 171"/>
                  <a:gd name="T9" fmla="*/ 88 h 643"/>
                  <a:gd name="T10" fmla="*/ 165 w 171"/>
                  <a:gd name="T11" fmla="*/ 136 h 643"/>
                  <a:gd name="T12" fmla="*/ 160 w 171"/>
                  <a:gd name="T13" fmla="*/ 192 h 643"/>
                  <a:gd name="T14" fmla="*/ 152 w 171"/>
                  <a:gd name="T15" fmla="*/ 253 h 643"/>
                  <a:gd name="T16" fmla="*/ 138 w 171"/>
                  <a:gd name="T17" fmla="*/ 322 h 643"/>
                  <a:gd name="T18" fmla="*/ 119 w 171"/>
                  <a:gd name="T19" fmla="*/ 395 h 643"/>
                  <a:gd name="T20" fmla="*/ 96 w 171"/>
                  <a:gd name="T21" fmla="*/ 474 h 643"/>
                  <a:gd name="T22" fmla="*/ 67 w 171"/>
                  <a:gd name="T23" fmla="*/ 556 h 643"/>
                  <a:gd name="T24" fmla="*/ 31 w 171"/>
                  <a:gd name="T25" fmla="*/ 643 h 643"/>
                  <a:gd name="T26" fmla="*/ 0 w 171"/>
                  <a:gd name="T27" fmla="*/ 627 h 643"/>
                  <a:gd name="T28" fmla="*/ 21 w 171"/>
                  <a:gd name="T29" fmla="*/ 572 h 643"/>
                  <a:gd name="T30" fmla="*/ 42 w 171"/>
                  <a:gd name="T31" fmla="*/ 514 h 643"/>
                  <a:gd name="T32" fmla="*/ 62 w 171"/>
                  <a:gd name="T33" fmla="*/ 455 h 643"/>
                  <a:gd name="T34" fmla="*/ 81 w 171"/>
                  <a:gd name="T35" fmla="*/ 395 h 643"/>
                  <a:gd name="T36" fmla="*/ 96 w 171"/>
                  <a:gd name="T37" fmla="*/ 336 h 643"/>
                  <a:gd name="T38" fmla="*/ 112 w 171"/>
                  <a:gd name="T39" fmla="*/ 276 h 643"/>
                  <a:gd name="T40" fmla="*/ 125 w 171"/>
                  <a:gd name="T41" fmla="*/ 220 h 643"/>
                  <a:gd name="T42" fmla="*/ 137 w 171"/>
                  <a:gd name="T43" fmla="*/ 169 h 643"/>
                  <a:gd name="T44" fmla="*/ 146 w 171"/>
                  <a:gd name="T45" fmla="*/ 123 h 643"/>
                  <a:gd name="T46" fmla="*/ 154 w 171"/>
                  <a:gd name="T47" fmla="*/ 80 h 643"/>
                  <a:gd name="T48" fmla="*/ 161 w 171"/>
                  <a:gd name="T49" fmla="*/ 46 h 643"/>
                  <a:gd name="T50" fmla="*/ 165 w 171"/>
                  <a:gd name="T51" fmla="*/ 21 h 643"/>
                  <a:gd name="T52" fmla="*/ 167 w 171"/>
                  <a:gd name="T53" fmla="*/ 5 h 643"/>
                  <a:gd name="T54" fmla="*/ 169 w 171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" h="643">
                    <a:moveTo>
                      <a:pt x="169" y="0"/>
                    </a:moveTo>
                    <a:lnTo>
                      <a:pt x="169" y="5"/>
                    </a:lnTo>
                    <a:lnTo>
                      <a:pt x="169" y="23"/>
                    </a:lnTo>
                    <a:lnTo>
                      <a:pt x="171" y="52"/>
                    </a:lnTo>
                    <a:lnTo>
                      <a:pt x="169" y="88"/>
                    </a:lnTo>
                    <a:lnTo>
                      <a:pt x="165" y="136"/>
                    </a:lnTo>
                    <a:lnTo>
                      <a:pt x="160" y="192"/>
                    </a:lnTo>
                    <a:lnTo>
                      <a:pt x="152" y="253"/>
                    </a:lnTo>
                    <a:lnTo>
                      <a:pt x="138" y="322"/>
                    </a:lnTo>
                    <a:lnTo>
                      <a:pt x="119" y="395"/>
                    </a:lnTo>
                    <a:lnTo>
                      <a:pt x="96" y="474"/>
                    </a:lnTo>
                    <a:lnTo>
                      <a:pt x="67" y="556"/>
                    </a:lnTo>
                    <a:lnTo>
                      <a:pt x="31" y="643"/>
                    </a:lnTo>
                    <a:lnTo>
                      <a:pt x="0" y="627"/>
                    </a:lnTo>
                    <a:lnTo>
                      <a:pt x="21" y="572"/>
                    </a:lnTo>
                    <a:lnTo>
                      <a:pt x="42" y="514"/>
                    </a:lnTo>
                    <a:lnTo>
                      <a:pt x="62" y="455"/>
                    </a:lnTo>
                    <a:lnTo>
                      <a:pt x="81" y="395"/>
                    </a:lnTo>
                    <a:lnTo>
                      <a:pt x="96" y="336"/>
                    </a:lnTo>
                    <a:lnTo>
                      <a:pt x="112" y="276"/>
                    </a:lnTo>
                    <a:lnTo>
                      <a:pt x="125" y="220"/>
                    </a:lnTo>
                    <a:lnTo>
                      <a:pt x="137" y="169"/>
                    </a:lnTo>
                    <a:lnTo>
                      <a:pt x="146" y="123"/>
                    </a:lnTo>
                    <a:lnTo>
                      <a:pt x="154" y="80"/>
                    </a:lnTo>
                    <a:lnTo>
                      <a:pt x="161" y="46"/>
                    </a:lnTo>
                    <a:lnTo>
                      <a:pt x="165" y="21"/>
                    </a:lnTo>
                    <a:lnTo>
                      <a:pt x="167" y="5"/>
                    </a:lnTo>
                    <a:lnTo>
                      <a:pt x="1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2" name="Freeform 87"/>
              <p:cNvSpPr>
                <a:spLocks/>
              </p:cNvSpPr>
              <p:nvPr/>
            </p:nvSpPr>
            <p:spPr bwMode="auto">
              <a:xfrm>
                <a:off x="9342438" y="2339975"/>
                <a:ext cx="207963" cy="804862"/>
              </a:xfrm>
              <a:custGeom>
                <a:avLst/>
                <a:gdLst>
                  <a:gd name="T0" fmla="*/ 131 w 131"/>
                  <a:gd name="T1" fmla="*/ 0 h 507"/>
                  <a:gd name="T2" fmla="*/ 131 w 131"/>
                  <a:gd name="T3" fmla="*/ 8 h 507"/>
                  <a:gd name="T4" fmla="*/ 131 w 131"/>
                  <a:gd name="T5" fmla="*/ 27 h 507"/>
                  <a:gd name="T6" fmla="*/ 131 w 131"/>
                  <a:gd name="T7" fmla="*/ 58 h 507"/>
                  <a:gd name="T8" fmla="*/ 129 w 131"/>
                  <a:gd name="T9" fmla="*/ 100 h 507"/>
                  <a:gd name="T10" fmla="*/ 123 w 131"/>
                  <a:gd name="T11" fmla="*/ 152 h 507"/>
                  <a:gd name="T12" fmla="*/ 115 w 131"/>
                  <a:gd name="T13" fmla="*/ 209 h 507"/>
                  <a:gd name="T14" fmla="*/ 102 w 131"/>
                  <a:gd name="T15" fmla="*/ 277 h 507"/>
                  <a:gd name="T16" fmla="*/ 83 w 131"/>
                  <a:gd name="T17" fmla="*/ 350 h 507"/>
                  <a:gd name="T18" fmla="*/ 58 w 131"/>
                  <a:gd name="T19" fmla="*/ 426 h 507"/>
                  <a:gd name="T20" fmla="*/ 25 w 131"/>
                  <a:gd name="T21" fmla="*/ 507 h 507"/>
                  <a:gd name="T22" fmla="*/ 0 w 131"/>
                  <a:gd name="T23" fmla="*/ 494 h 507"/>
                  <a:gd name="T24" fmla="*/ 19 w 131"/>
                  <a:gd name="T25" fmla="*/ 444 h 507"/>
                  <a:gd name="T26" fmla="*/ 39 w 131"/>
                  <a:gd name="T27" fmla="*/ 390 h 507"/>
                  <a:gd name="T28" fmla="*/ 56 w 131"/>
                  <a:gd name="T29" fmla="*/ 336 h 507"/>
                  <a:gd name="T30" fmla="*/ 71 w 131"/>
                  <a:gd name="T31" fmla="*/ 280 h 507"/>
                  <a:gd name="T32" fmla="*/ 85 w 131"/>
                  <a:gd name="T33" fmla="*/ 227 h 507"/>
                  <a:gd name="T34" fmla="*/ 96 w 131"/>
                  <a:gd name="T35" fmla="*/ 175 h 507"/>
                  <a:gd name="T36" fmla="*/ 106 w 131"/>
                  <a:gd name="T37" fmla="*/ 127 h 507"/>
                  <a:gd name="T38" fmla="*/ 115 w 131"/>
                  <a:gd name="T39" fmla="*/ 85 h 507"/>
                  <a:gd name="T40" fmla="*/ 121 w 131"/>
                  <a:gd name="T41" fmla="*/ 50 h 507"/>
                  <a:gd name="T42" fmla="*/ 127 w 131"/>
                  <a:gd name="T43" fmla="*/ 23 h 507"/>
                  <a:gd name="T44" fmla="*/ 129 w 131"/>
                  <a:gd name="T45" fmla="*/ 6 h 507"/>
                  <a:gd name="T46" fmla="*/ 131 w 131"/>
                  <a:gd name="T4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1" h="507">
                    <a:moveTo>
                      <a:pt x="131" y="0"/>
                    </a:moveTo>
                    <a:lnTo>
                      <a:pt x="131" y="8"/>
                    </a:lnTo>
                    <a:lnTo>
                      <a:pt x="131" y="27"/>
                    </a:lnTo>
                    <a:lnTo>
                      <a:pt x="131" y="58"/>
                    </a:lnTo>
                    <a:lnTo>
                      <a:pt x="129" y="100"/>
                    </a:lnTo>
                    <a:lnTo>
                      <a:pt x="123" y="152"/>
                    </a:lnTo>
                    <a:lnTo>
                      <a:pt x="115" y="209"/>
                    </a:lnTo>
                    <a:lnTo>
                      <a:pt x="102" y="277"/>
                    </a:lnTo>
                    <a:lnTo>
                      <a:pt x="83" y="350"/>
                    </a:lnTo>
                    <a:lnTo>
                      <a:pt x="58" y="426"/>
                    </a:lnTo>
                    <a:lnTo>
                      <a:pt x="25" y="507"/>
                    </a:lnTo>
                    <a:lnTo>
                      <a:pt x="0" y="494"/>
                    </a:lnTo>
                    <a:lnTo>
                      <a:pt x="19" y="444"/>
                    </a:lnTo>
                    <a:lnTo>
                      <a:pt x="39" y="390"/>
                    </a:lnTo>
                    <a:lnTo>
                      <a:pt x="56" y="336"/>
                    </a:lnTo>
                    <a:lnTo>
                      <a:pt x="71" y="280"/>
                    </a:lnTo>
                    <a:lnTo>
                      <a:pt x="85" y="227"/>
                    </a:lnTo>
                    <a:lnTo>
                      <a:pt x="96" y="175"/>
                    </a:lnTo>
                    <a:lnTo>
                      <a:pt x="106" y="127"/>
                    </a:lnTo>
                    <a:lnTo>
                      <a:pt x="115" y="85"/>
                    </a:lnTo>
                    <a:lnTo>
                      <a:pt x="121" y="50"/>
                    </a:lnTo>
                    <a:lnTo>
                      <a:pt x="127" y="23"/>
                    </a:lnTo>
                    <a:lnTo>
                      <a:pt x="129" y="6"/>
                    </a:lnTo>
                    <a:lnTo>
                      <a:pt x="1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3" name="Freeform 88"/>
              <p:cNvSpPr>
                <a:spLocks/>
              </p:cNvSpPr>
              <p:nvPr/>
            </p:nvSpPr>
            <p:spPr bwMode="auto">
              <a:xfrm>
                <a:off x="9263063" y="2120900"/>
                <a:ext cx="293688" cy="1023937"/>
              </a:xfrm>
              <a:custGeom>
                <a:avLst/>
                <a:gdLst>
                  <a:gd name="T0" fmla="*/ 185 w 185"/>
                  <a:gd name="T1" fmla="*/ 0 h 645"/>
                  <a:gd name="T2" fmla="*/ 183 w 185"/>
                  <a:gd name="T3" fmla="*/ 8 h 645"/>
                  <a:gd name="T4" fmla="*/ 183 w 185"/>
                  <a:gd name="T5" fmla="*/ 27 h 645"/>
                  <a:gd name="T6" fmla="*/ 179 w 185"/>
                  <a:gd name="T7" fmla="*/ 60 h 645"/>
                  <a:gd name="T8" fmla="*/ 173 w 185"/>
                  <a:gd name="T9" fmla="*/ 104 h 645"/>
                  <a:gd name="T10" fmla="*/ 164 w 185"/>
                  <a:gd name="T11" fmla="*/ 157 h 645"/>
                  <a:gd name="T12" fmla="*/ 152 w 185"/>
                  <a:gd name="T13" fmla="*/ 219 h 645"/>
                  <a:gd name="T14" fmla="*/ 135 w 185"/>
                  <a:gd name="T15" fmla="*/ 292 h 645"/>
                  <a:gd name="T16" fmla="*/ 116 w 185"/>
                  <a:gd name="T17" fmla="*/ 371 h 645"/>
                  <a:gd name="T18" fmla="*/ 89 w 185"/>
                  <a:gd name="T19" fmla="*/ 457 h 645"/>
                  <a:gd name="T20" fmla="*/ 58 w 185"/>
                  <a:gd name="T21" fmla="*/ 549 h 645"/>
                  <a:gd name="T22" fmla="*/ 21 w 185"/>
                  <a:gd name="T23" fmla="*/ 645 h 645"/>
                  <a:gd name="T24" fmla="*/ 0 w 185"/>
                  <a:gd name="T25" fmla="*/ 635 h 645"/>
                  <a:gd name="T26" fmla="*/ 21 w 185"/>
                  <a:gd name="T27" fmla="*/ 578 h 645"/>
                  <a:gd name="T28" fmla="*/ 43 w 185"/>
                  <a:gd name="T29" fmla="*/ 520 h 645"/>
                  <a:gd name="T30" fmla="*/ 62 w 185"/>
                  <a:gd name="T31" fmla="*/ 459 h 645"/>
                  <a:gd name="T32" fmla="*/ 81 w 185"/>
                  <a:gd name="T33" fmla="*/ 397 h 645"/>
                  <a:gd name="T34" fmla="*/ 98 w 185"/>
                  <a:gd name="T35" fmla="*/ 338 h 645"/>
                  <a:gd name="T36" fmla="*/ 116 w 185"/>
                  <a:gd name="T37" fmla="*/ 278 h 645"/>
                  <a:gd name="T38" fmla="*/ 131 w 185"/>
                  <a:gd name="T39" fmla="*/ 223 h 645"/>
                  <a:gd name="T40" fmla="*/ 144 w 185"/>
                  <a:gd name="T41" fmla="*/ 171 h 645"/>
                  <a:gd name="T42" fmla="*/ 156 w 185"/>
                  <a:gd name="T43" fmla="*/ 123 h 645"/>
                  <a:gd name="T44" fmla="*/ 165 w 185"/>
                  <a:gd name="T45" fmla="*/ 83 h 645"/>
                  <a:gd name="T46" fmla="*/ 173 w 185"/>
                  <a:gd name="T47" fmla="*/ 48 h 645"/>
                  <a:gd name="T48" fmla="*/ 179 w 185"/>
                  <a:gd name="T49" fmla="*/ 23 h 645"/>
                  <a:gd name="T50" fmla="*/ 183 w 185"/>
                  <a:gd name="T51" fmla="*/ 6 h 645"/>
                  <a:gd name="T52" fmla="*/ 185 w 185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" h="645">
                    <a:moveTo>
                      <a:pt x="185" y="0"/>
                    </a:moveTo>
                    <a:lnTo>
                      <a:pt x="183" y="8"/>
                    </a:lnTo>
                    <a:lnTo>
                      <a:pt x="183" y="27"/>
                    </a:lnTo>
                    <a:lnTo>
                      <a:pt x="179" y="60"/>
                    </a:lnTo>
                    <a:lnTo>
                      <a:pt x="173" y="104"/>
                    </a:lnTo>
                    <a:lnTo>
                      <a:pt x="164" y="157"/>
                    </a:lnTo>
                    <a:lnTo>
                      <a:pt x="152" y="219"/>
                    </a:lnTo>
                    <a:lnTo>
                      <a:pt x="135" y="292"/>
                    </a:lnTo>
                    <a:lnTo>
                      <a:pt x="116" y="371"/>
                    </a:lnTo>
                    <a:lnTo>
                      <a:pt x="89" y="457"/>
                    </a:lnTo>
                    <a:lnTo>
                      <a:pt x="58" y="549"/>
                    </a:lnTo>
                    <a:lnTo>
                      <a:pt x="21" y="645"/>
                    </a:lnTo>
                    <a:lnTo>
                      <a:pt x="0" y="635"/>
                    </a:lnTo>
                    <a:lnTo>
                      <a:pt x="21" y="578"/>
                    </a:lnTo>
                    <a:lnTo>
                      <a:pt x="43" y="520"/>
                    </a:lnTo>
                    <a:lnTo>
                      <a:pt x="62" y="459"/>
                    </a:lnTo>
                    <a:lnTo>
                      <a:pt x="81" y="397"/>
                    </a:lnTo>
                    <a:lnTo>
                      <a:pt x="98" y="338"/>
                    </a:lnTo>
                    <a:lnTo>
                      <a:pt x="116" y="278"/>
                    </a:lnTo>
                    <a:lnTo>
                      <a:pt x="131" y="223"/>
                    </a:lnTo>
                    <a:lnTo>
                      <a:pt x="144" y="171"/>
                    </a:lnTo>
                    <a:lnTo>
                      <a:pt x="156" y="123"/>
                    </a:lnTo>
                    <a:lnTo>
                      <a:pt x="165" y="83"/>
                    </a:lnTo>
                    <a:lnTo>
                      <a:pt x="173" y="48"/>
                    </a:lnTo>
                    <a:lnTo>
                      <a:pt x="179" y="23"/>
                    </a:lnTo>
                    <a:lnTo>
                      <a:pt x="183" y="6"/>
                    </a:lnTo>
                    <a:lnTo>
                      <a:pt x="1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4" name="Freeform 89"/>
              <p:cNvSpPr>
                <a:spLocks/>
              </p:cNvSpPr>
              <p:nvPr/>
            </p:nvSpPr>
            <p:spPr bwMode="auto">
              <a:xfrm>
                <a:off x="9186863" y="2151062"/>
                <a:ext cx="268288" cy="993775"/>
              </a:xfrm>
              <a:custGeom>
                <a:avLst/>
                <a:gdLst>
                  <a:gd name="T0" fmla="*/ 169 w 169"/>
                  <a:gd name="T1" fmla="*/ 0 h 626"/>
                  <a:gd name="T2" fmla="*/ 169 w 169"/>
                  <a:gd name="T3" fmla="*/ 6 h 626"/>
                  <a:gd name="T4" fmla="*/ 169 w 169"/>
                  <a:gd name="T5" fmla="*/ 27 h 626"/>
                  <a:gd name="T6" fmla="*/ 167 w 169"/>
                  <a:gd name="T7" fmla="*/ 58 h 626"/>
                  <a:gd name="T8" fmla="*/ 162 w 169"/>
                  <a:gd name="T9" fmla="*/ 100 h 626"/>
                  <a:gd name="T10" fmla="*/ 154 w 169"/>
                  <a:gd name="T11" fmla="*/ 152 h 626"/>
                  <a:gd name="T12" fmla="*/ 144 w 169"/>
                  <a:gd name="T13" fmla="*/ 213 h 626"/>
                  <a:gd name="T14" fmla="*/ 131 w 169"/>
                  <a:gd name="T15" fmla="*/ 282 h 626"/>
                  <a:gd name="T16" fmla="*/ 112 w 169"/>
                  <a:gd name="T17" fmla="*/ 361 h 626"/>
                  <a:gd name="T18" fmla="*/ 87 w 169"/>
                  <a:gd name="T19" fmla="*/ 444 h 626"/>
                  <a:gd name="T20" fmla="*/ 58 w 169"/>
                  <a:gd name="T21" fmla="*/ 532 h 626"/>
                  <a:gd name="T22" fmla="*/ 21 w 169"/>
                  <a:gd name="T23" fmla="*/ 626 h 626"/>
                  <a:gd name="T24" fmla="*/ 0 w 169"/>
                  <a:gd name="T25" fmla="*/ 615 h 626"/>
                  <a:gd name="T26" fmla="*/ 21 w 169"/>
                  <a:gd name="T27" fmla="*/ 561 h 626"/>
                  <a:gd name="T28" fmla="*/ 41 w 169"/>
                  <a:gd name="T29" fmla="*/ 503 h 626"/>
                  <a:gd name="T30" fmla="*/ 60 w 169"/>
                  <a:gd name="T31" fmla="*/ 446 h 626"/>
                  <a:gd name="T32" fmla="*/ 77 w 169"/>
                  <a:gd name="T33" fmla="*/ 386 h 626"/>
                  <a:gd name="T34" fmla="*/ 92 w 169"/>
                  <a:gd name="T35" fmla="*/ 327 h 626"/>
                  <a:gd name="T36" fmla="*/ 108 w 169"/>
                  <a:gd name="T37" fmla="*/ 269 h 626"/>
                  <a:gd name="T38" fmla="*/ 121 w 169"/>
                  <a:gd name="T39" fmla="*/ 215 h 626"/>
                  <a:gd name="T40" fmla="*/ 135 w 169"/>
                  <a:gd name="T41" fmla="*/ 165 h 626"/>
                  <a:gd name="T42" fmla="*/ 144 w 169"/>
                  <a:gd name="T43" fmla="*/ 119 h 626"/>
                  <a:gd name="T44" fmla="*/ 154 w 169"/>
                  <a:gd name="T45" fmla="*/ 79 h 626"/>
                  <a:gd name="T46" fmla="*/ 162 w 169"/>
                  <a:gd name="T47" fmla="*/ 46 h 626"/>
                  <a:gd name="T48" fmla="*/ 165 w 169"/>
                  <a:gd name="T49" fmla="*/ 21 h 626"/>
                  <a:gd name="T50" fmla="*/ 169 w 169"/>
                  <a:gd name="T51" fmla="*/ 6 h 626"/>
                  <a:gd name="T52" fmla="*/ 169 w 169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9" h="626">
                    <a:moveTo>
                      <a:pt x="169" y="0"/>
                    </a:moveTo>
                    <a:lnTo>
                      <a:pt x="169" y="6"/>
                    </a:lnTo>
                    <a:lnTo>
                      <a:pt x="169" y="27"/>
                    </a:lnTo>
                    <a:lnTo>
                      <a:pt x="167" y="58"/>
                    </a:lnTo>
                    <a:lnTo>
                      <a:pt x="162" y="100"/>
                    </a:lnTo>
                    <a:lnTo>
                      <a:pt x="154" y="152"/>
                    </a:lnTo>
                    <a:lnTo>
                      <a:pt x="144" y="213"/>
                    </a:lnTo>
                    <a:lnTo>
                      <a:pt x="131" y="282"/>
                    </a:lnTo>
                    <a:lnTo>
                      <a:pt x="112" y="361"/>
                    </a:lnTo>
                    <a:lnTo>
                      <a:pt x="87" y="444"/>
                    </a:lnTo>
                    <a:lnTo>
                      <a:pt x="58" y="532"/>
                    </a:lnTo>
                    <a:lnTo>
                      <a:pt x="21" y="626"/>
                    </a:lnTo>
                    <a:lnTo>
                      <a:pt x="0" y="615"/>
                    </a:lnTo>
                    <a:lnTo>
                      <a:pt x="21" y="561"/>
                    </a:lnTo>
                    <a:lnTo>
                      <a:pt x="41" y="503"/>
                    </a:lnTo>
                    <a:lnTo>
                      <a:pt x="60" y="446"/>
                    </a:lnTo>
                    <a:lnTo>
                      <a:pt x="77" y="386"/>
                    </a:lnTo>
                    <a:lnTo>
                      <a:pt x="92" y="327"/>
                    </a:lnTo>
                    <a:lnTo>
                      <a:pt x="108" y="269"/>
                    </a:lnTo>
                    <a:lnTo>
                      <a:pt x="121" y="215"/>
                    </a:lnTo>
                    <a:lnTo>
                      <a:pt x="135" y="165"/>
                    </a:lnTo>
                    <a:lnTo>
                      <a:pt x="144" y="119"/>
                    </a:lnTo>
                    <a:lnTo>
                      <a:pt x="154" y="79"/>
                    </a:lnTo>
                    <a:lnTo>
                      <a:pt x="162" y="46"/>
                    </a:lnTo>
                    <a:lnTo>
                      <a:pt x="165" y="21"/>
                    </a:lnTo>
                    <a:lnTo>
                      <a:pt x="169" y="6"/>
                    </a:lnTo>
                    <a:lnTo>
                      <a:pt x="1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5" name="Freeform 90"/>
              <p:cNvSpPr>
                <a:spLocks/>
              </p:cNvSpPr>
              <p:nvPr/>
            </p:nvSpPr>
            <p:spPr bwMode="auto">
              <a:xfrm>
                <a:off x="9498013" y="2168525"/>
                <a:ext cx="255588" cy="976312"/>
              </a:xfrm>
              <a:custGeom>
                <a:avLst/>
                <a:gdLst>
                  <a:gd name="T0" fmla="*/ 158 w 161"/>
                  <a:gd name="T1" fmla="*/ 0 h 615"/>
                  <a:gd name="T2" fmla="*/ 160 w 161"/>
                  <a:gd name="T3" fmla="*/ 6 h 615"/>
                  <a:gd name="T4" fmla="*/ 160 w 161"/>
                  <a:gd name="T5" fmla="*/ 23 h 615"/>
                  <a:gd name="T6" fmla="*/ 161 w 161"/>
                  <a:gd name="T7" fmla="*/ 50 h 615"/>
                  <a:gd name="T8" fmla="*/ 161 w 161"/>
                  <a:gd name="T9" fmla="*/ 89 h 615"/>
                  <a:gd name="T10" fmla="*/ 160 w 161"/>
                  <a:gd name="T11" fmla="*/ 133 h 615"/>
                  <a:gd name="T12" fmla="*/ 156 w 161"/>
                  <a:gd name="T13" fmla="*/ 187 h 615"/>
                  <a:gd name="T14" fmla="*/ 148 w 161"/>
                  <a:gd name="T15" fmla="*/ 246 h 615"/>
                  <a:gd name="T16" fmla="*/ 135 w 161"/>
                  <a:gd name="T17" fmla="*/ 311 h 615"/>
                  <a:gd name="T18" fmla="*/ 119 w 161"/>
                  <a:gd name="T19" fmla="*/ 380 h 615"/>
                  <a:gd name="T20" fmla="*/ 96 w 161"/>
                  <a:gd name="T21" fmla="*/ 455 h 615"/>
                  <a:gd name="T22" fmla="*/ 67 w 161"/>
                  <a:gd name="T23" fmla="*/ 534 h 615"/>
                  <a:gd name="T24" fmla="*/ 33 w 161"/>
                  <a:gd name="T25" fmla="*/ 615 h 615"/>
                  <a:gd name="T26" fmla="*/ 0 w 161"/>
                  <a:gd name="T27" fmla="*/ 597 h 615"/>
                  <a:gd name="T28" fmla="*/ 23 w 161"/>
                  <a:gd name="T29" fmla="*/ 542 h 615"/>
                  <a:gd name="T30" fmla="*/ 44 w 161"/>
                  <a:gd name="T31" fmla="*/ 482 h 615"/>
                  <a:gd name="T32" fmla="*/ 64 w 161"/>
                  <a:gd name="T33" fmla="*/ 423 h 615"/>
                  <a:gd name="T34" fmla="*/ 83 w 161"/>
                  <a:gd name="T35" fmla="*/ 361 h 615"/>
                  <a:gd name="T36" fmla="*/ 98 w 161"/>
                  <a:gd name="T37" fmla="*/ 300 h 615"/>
                  <a:gd name="T38" fmla="*/ 113 w 161"/>
                  <a:gd name="T39" fmla="*/ 240 h 615"/>
                  <a:gd name="T40" fmla="*/ 125 w 161"/>
                  <a:gd name="T41" fmla="*/ 187 h 615"/>
                  <a:gd name="T42" fmla="*/ 135 w 161"/>
                  <a:gd name="T43" fmla="*/ 135 h 615"/>
                  <a:gd name="T44" fmla="*/ 144 w 161"/>
                  <a:gd name="T45" fmla="*/ 91 h 615"/>
                  <a:gd name="T46" fmla="*/ 150 w 161"/>
                  <a:gd name="T47" fmla="*/ 54 h 615"/>
                  <a:gd name="T48" fmla="*/ 156 w 161"/>
                  <a:gd name="T49" fmla="*/ 25 h 615"/>
                  <a:gd name="T50" fmla="*/ 158 w 161"/>
                  <a:gd name="T51" fmla="*/ 8 h 615"/>
                  <a:gd name="T52" fmla="*/ 158 w 161"/>
                  <a:gd name="T5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1" h="615">
                    <a:moveTo>
                      <a:pt x="158" y="0"/>
                    </a:moveTo>
                    <a:lnTo>
                      <a:pt x="160" y="6"/>
                    </a:lnTo>
                    <a:lnTo>
                      <a:pt x="160" y="23"/>
                    </a:lnTo>
                    <a:lnTo>
                      <a:pt x="161" y="50"/>
                    </a:lnTo>
                    <a:lnTo>
                      <a:pt x="161" y="89"/>
                    </a:lnTo>
                    <a:lnTo>
                      <a:pt x="160" y="133"/>
                    </a:lnTo>
                    <a:lnTo>
                      <a:pt x="156" y="187"/>
                    </a:lnTo>
                    <a:lnTo>
                      <a:pt x="148" y="246"/>
                    </a:lnTo>
                    <a:lnTo>
                      <a:pt x="135" y="311"/>
                    </a:lnTo>
                    <a:lnTo>
                      <a:pt x="119" y="380"/>
                    </a:lnTo>
                    <a:lnTo>
                      <a:pt x="96" y="455"/>
                    </a:lnTo>
                    <a:lnTo>
                      <a:pt x="67" y="534"/>
                    </a:lnTo>
                    <a:lnTo>
                      <a:pt x="33" y="615"/>
                    </a:lnTo>
                    <a:lnTo>
                      <a:pt x="0" y="597"/>
                    </a:lnTo>
                    <a:lnTo>
                      <a:pt x="23" y="542"/>
                    </a:lnTo>
                    <a:lnTo>
                      <a:pt x="44" y="482"/>
                    </a:lnTo>
                    <a:lnTo>
                      <a:pt x="64" y="423"/>
                    </a:lnTo>
                    <a:lnTo>
                      <a:pt x="83" y="361"/>
                    </a:lnTo>
                    <a:lnTo>
                      <a:pt x="98" y="300"/>
                    </a:lnTo>
                    <a:lnTo>
                      <a:pt x="113" y="240"/>
                    </a:lnTo>
                    <a:lnTo>
                      <a:pt x="125" y="187"/>
                    </a:lnTo>
                    <a:lnTo>
                      <a:pt x="135" y="135"/>
                    </a:lnTo>
                    <a:lnTo>
                      <a:pt x="144" y="91"/>
                    </a:lnTo>
                    <a:lnTo>
                      <a:pt x="150" y="54"/>
                    </a:lnTo>
                    <a:lnTo>
                      <a:pt x="156" y="25"/>
                    </a:lnTo>
                    <a:lnTo>
                      <a:pt x="158" y="8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6" name="Freeform 91"/>
              <p:cNvSpPr>
                <a:spLocks/>
              </p:cNvSpPr>
              <p:nvPr/>
            </p:nvSpPr>
            <p:spPr bwMode="auto">
              <a:xfrm>
                <a:off x="9178925" y="2174875"/>
                <a:ext cx="133350" cy="969962"/>
              </a:xfrm>
              <a:custGeom>
                <a:avLst/>
                <a:gdLst>
                  <a:gd name="T0" fmla="*/ 63 w 84"/>
                  <a:gd name="T1" fmla="*/ 0 h 611"/>
                  <a:gd name="T2" fmla="*/ 63 w 84"/>
                  <a:gd name="T3" fmla="*/ 4 h 611"/>
                  <a:gd name="T4" fmla="*/ 67 w 84"/>
                  <a:gd name="T5" fmla="*/ 17 h 611"/>
                  <a:gd name="T6" fmla="*/ 71 w 84"/>
                  <a:gd name="T7" fmla="*/ 40 h 611"/>
                  <a:gd name="T8" fmla="*/ 76 w 84"/>
                  <a:gd name="T9" fmla="*/ 73 h 611"/>
                  <a:gd name="T10" fmla="*/ 80 w 84"/>
                  <a:gd name="T11" fmla="*/ 112 h 611"/>
                  <a:gd name="T12" fmla="*/ 82 w 84"/>
                  <a:gd name="T13" fmla="*/ 159 h 611"/>
                  <a:gd name="T14" fmla="*/ 84 w 84"/>
                  <a:gd name="T15" fmla="*/ 217 h 611"/>
                  <a:gd name="T16" fmla="*/ 82 w 84"/>
                  <a:gd name="T17" fmla="*/ 280 h 611"/>
                  <a:gd name="T18" fmla="*/ 76 w 84"/>
                  <a:gd name="T19" fmla="*/ 350 h 611"/>
                  <a:gd name="T20" fmla="*/ 67 w 84"/>
                  <a:gd name="T21" fmla="*/ 428 h 611"/>
                  <a:gd name="T22" fmla="*/ 51 w 84"/>
                  <a:gd name="T23" fmla="*/ 513 h 611"/>
                  <a:gd name="T24" fmla="*/ 30 w 84"/>
                  <a:gd name="T25" fmla="*/ 603 h 611"/>
                  <a:gd name="T26" fmla="*/ 0 w 84"/>
                  <a:gd name="T27" fmla="*/ 611 h 611"/>
                  <a:gd name="T28" fmla="*/ 13 w 84"/>
                  <a:gd name="T29" fmla="*/ 543 h 611"/>
                  <a:gd name="T30" fmla="*/ 26 w 84"/>
                  <a:gd name="T31" fmla="*/ 474 h 611"/>
                  <a:gd name="T32" fmla="*/ 36 w 84"/>
                  <a:gd name="T33" fmla="*/ 403 h 611"/>
                  <a:gd name="T34" fmla="*/ 44 w 84"/>
                  <a:gd name="T35" fmla="*/ 336 h 611"/>
                  <a:gd name="T36" fmla="*/ 51 w 84"/>
                  <a:gd name="T37" fmla="*/ 269 h 611"/>
                  <a:gd name="T38" fmla="*/ 55 w 84"/>
                  <a:gd name="T39" fmla="*/ 206 h 611"/>
                  <a:gd name="T40" fmla="*/ 59 w 84"/>
                  <a:gd name="T41" fmla="*/ 150 h 611"/>
                  <a:gd name="T42" fmla="*/ 61 w 84"/>
                  <a:gd name="T43" fmla="*/ 100 h 611"/>
                  <a:gd name="T44" fmla="*/ 61 w 84"/>
                  <a:gd name="T45" fmla="*/ 58 h 611"/>
                  <a:gd name="T46" fmla="*/ 63 w 84"/>
                  <a:gd name="T47" fmla="*/ 27 h 611"/>
                  <a:gd name="T48" fmla="*/ 63 w 84"/>
                  <a:gd name="T49" fmla="*/ 6 h 611"/>
                  <a:gd name="T50" fmla="*/ 63 w 84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611">
                    <a:moveTo>
                      <a:pt x="63" y="0"/>
                    </a:moveTo>
                    <a:lnTo>
                      <a:pt x="63" y="4"/>
                    </a:lnTo>
                    <a:lnTo>
                      <a:pt x="67" y="17"/>
                    </a:lnTo>
                    <a:lnTo>
                      <a:pt x="71" y="40"/>
                    </a:lnTo>
                    <a:lnTo>
                      <a:pt x="76" y="73"/>
                    </a:lnTo>
                    <a:lnTo>
                      <a:pt x="80" y="112"/>
                    </a:lnTo>
                    <a:lnTo>
                      <a:pt x="82" y="159"/>
                    </a:lnTo>
                    <a:lnTo>
                      <a:pt x="84" y="217"/>
                    </a:lnTo>
                    <a:lnTo>
                      <a:pt x="82" y="280"/>
                    </a:lnTo>
                    <a:lnTo>
                      <a:pt x="76" y="350"/>
                    </a:lnTo>
                    <a:lnTo>
                      <a:pt x="67" y="428"/>
                    </a:lnTo>
                    <a:lnTo>
                      <a:pt x="51" y="513"/>
                    </a:lnTo>
                    <a:lnTo>
                      <a:pt x="30" y="603"/>
                    </a:lnTo>
                    <a:lnTo>
                      <a:pt x="0" y="611"/>
                    </a:lnTo>
                    <a:lnTo>
                      <a:pt x="13" y="543"/>
                    </a:lnTo>
                    <a:lnTo>
                      <a:pt x="26" y="474"/>
                    </a:lnTo>
                    <a:lnTo>
                      <a:pt x="36" y="403"/>
                    </a:lnTo>
                    <a:lnTo>
                      <a:pt x="44" y="336"/>
                    </a:lnTo>
                    <a:lnTo>
                      <a:pt x="51" y="269"/>
                    </a:lnTo>
                    <a:lnTo>
                      <a:pt x="55" y="206"/>
                    </a:lnTo>
                    <a:lnTo>
                      <a:pt x="59" y="150"/>
                    </a:lnTo>
                    <a:lnTo>
                      <a:pt x="61" y="100"/>
                    </a:lnTo>
                    <a:lnTo>
                      <a:pt x="61" y="58"/>
                    </a:lnTo>
                    <a:lnTo>
                      <a:pt x="63" y="27"/>
                    </a:lnTo>
                    <a:lnTo>
                      <a:pt x="63" y="6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7" name="Freeform 92"/>
              <p:cNvSpPr>
                <a:spLocks/>
              </p:cNvSpPr>
              <p:nvPr/>
            </p:nvSpPr>
            <p:spPr bwMode="auto">
              <a:xfrm>
                <a:off x="9099550" y="2174875"/>
                <a:ext cx="130175" cy="969962"/>
              </a:xfrm>
              <a:custGeom>
                <a:avLst/>
                <a:gdLst>
                  <a:gd name="T0" fmla="*/ 59 w 82"/>
                  <a:gd name="T1" fmla="*/ 0 h 611"/>
                  <a:gd name="T2" fmla="*/ 61 w 82"/>
                  <a:gd name="T3" fmla="*/ 6 h 611"/>
                  <a:gd name="T4" fmla="*/ 65 w 82"/>
                  <a:gd name="T5" fmla="*/ 19 h 611"/>
                  <a:gd name="T6" fmla="*/ 69 w 82"/>
                  <a:gd name="T7" fmla="*/ 42 h 611"/>
                  <a:gd name="T8" fmla="*/ 74 w 82"/>
                  <a:gd name="T9" fmla="*/ 73 h 611"/>
                  <a:gd name="T10" fmla="*/ 78 w 82"/>
                  <a:gd name="T11" fmla="*/ 113 h 611"/>
                  <a:gd name="T12" fmla="*/ 82 w 82"/>
                  <a:gd name="T13" fmla="*/ 161 h 611"/>
                  <a:gd name="T14" fmla="*/ 82 w 82"/>
                  <a:gd name="T15" fmla="*/ 217 h 611"/>
                  <a:gd name="T16" fmla="*/ 80 w 82"/>
                  <a:gd name="T17" fmla="*/ 280 h 611"/>
                  <a:gd name="T18" fmla="*/ 76 w 82"/>
                  <a:gd name="T19" fmla="*/ 351 h 611"/>
                  <a:gd name="T20" fmla="*/ 67 w 82"/>
                  <a:gd name="T21" fmla="*/ 430 h 611"/>
                  <a:gd name="T22" fmla="*/ 51 w 82"/>
                  <a:gd name="T23" fmla="*/ 515 h 611"/>
                  <a:gd name="T24" fmla="*/ 30 w 82"/>
                  <a:gd name="T25" fmla="*/ 605 h 611"/>
                  <a:gd name="T26" fmla="*/ 0 w 82"/>
                  <a:gd name="T27" fmla="*/ 611 h 611"/>
                  <a:gd name="T28" fmla="*/ 15 w 82"/>
                  <a:gd name="T29" fmla="*/ 545 h 611"/>
                  <a:gd name="T30" fmla="*/ 26 w 82"/>
                  <a:gd name="T31" fmla="*/ 474 h 611"/>
                  <a:gd name="T32" fmla="*/ 36 w 82"/>
                  <a:gd name="T33" fmla="*/ 405 h 611"/>
                  <a:gd name="T34" fmla="*/ 44 w 82"/>
                  <a:gd name="T35" fmla="*/ 336 h 611"/>
                  <a:gd name="T36" fmla="*/ 50 w 82"/>
                  <a:gd name="T37" fmla="*/ 271 h 611"/>
                  <a:gd name="T38" fmla="*/ 53 w 82"/>
                  <a:gd name="T39" fmla="*/ 208 h 611"/>
                  <a:gd name="T40" fmla="*/ 57 w 82"/>
                  <a:gd name="T41" fmla="*/ 150 h 611"/>
                  <a:gd name="T42" fmla="*/ 59 w 82"/>
                  <a:gd name="T43" fmla="*/ 100 h 611"/>
                  <a:gd name="T44" fmla="*/ 59 w 82"/>
                  <a:gd name="T45" fmla="*/ 60 h 611"/>
                  <a:gd name="T46" fmla="*/ 59 w 82"/>
                  <a:gd name="T47" fmla="*/ 27 h 611"/>
                  <a:gd name="T48" fmla="*/ 59 w 82"/>
                  <a:gd name="T49" fmla="*/ 8 h 611"/>
                  <a:gd name="T50" fmla="*/ 59 w 82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611">
                    <a:moveTo>
                      <a:pt x="59" y="0"/>
                    </a:moveTo>
                    <a:lnTo>
                      <a:pt x="61" y="6"/>
                    </a:lnTo>
                    <a:lnTo>
                      <a:pt x="65" y="19"/>
                    </a:lnTo>
                    <a:lnTo>
                      <a:pt x="69" y="42"/>
                    </a:lnTo>
                    <a:lnTo>
                      <a:pt x="74" y="73"/>
                    </a:lnTo>
                    <a:lnTo>
                      <a:pt x="78" y="113"/>
                    </a:lnTo>
                    <a:lnTo>
                      <a:pt x="82" y="161"/>
                    </a:lnTo>
                    <a:lnTo>
                      <a:pt x="82" y="217"/>
                    </a:lnTo>
                    <a:lnTo>
                      <a:pt x="80" y="280"/>
                    </a:lnTo>
                    <a:lnTo>
                      <a:pt x="76" y="351"/>
                    </a:lnTo>
                    <a:lnTo>
                      <a:pt x="67" y="430"/>
                    </a:lnTo>
                    <a:lnTo>
                      <a:pt x="51" y="515"/>
                    </a:lnTo>
                    <a:lnTo>
                      <a:pt x="30" y="605"/>
                    </a:lnTo>
                    <a:lnTo>
                      <a:pt x="0" y="611"/>
                    </a:lnTo>
                    <a:lnTo>
                      <a:pt x="15" y="545"/>
                    </a:lnTo>
                    <a:lnTo>
                      <a:pt x="26" y="474"/>
                    </a:lnTo>
                    <a:lnTo>
                      <a:pt x="36" y="405"/>
                    </a:lnTo>
                    <a:lnTo>
                      <a:pt x="44" y="336"/>
                    </a:lnTo>
                    <a:lnTo>
                      <a:pt x="50" y="271"/>
                    </a:lnTo>
                    <a:lnTo>
                      <a:pt x="53" y="208"/>
                    </a:lnTo>
                    <a:lnTo>
                      <a:pt x="57" y="150"/>
                    </a:lnTo>
                    <a:lnTo>
                      <a:pt x="59" y="100"/>
                    </a:lnTo>
                    <a:lnTo>
                      <a:pt x="59" y="60"/>
                    </a:lnTo>
                    <a:lnTo>
                      <a:pt x="59" y="27"/>
                    </a:lnTo>
                    <a:lnTo>
                      <a:pt x="59" y="8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8" name="Freeform 93"/>
              <p:cNvSpPr>
                <a:spLocks/>
              </p:cNvSpPr>
              <p:nvPr/>
            </p:nvSpPr>
            <p:spPr bwMode="auto">
              <a:xfrm>
                <a:off x="9007475" y="2382837"/>
                <a:ext cx="100013" cy="762000"/>
              </a:xfrm>
              <a:custGeom>
                <a:avLst/>
                <a:gdLst>
                  <a:gd name="T0" fmla="*/ 44 w 63"/>
                  <a:gd name="T1" fmla="*/ 0 h 480"/>
                  <a:gd name="T2" fmla="*/ 46 w 63"/>
                  <a:gd name="T3" fmla="*/ 6 h 480"/>
                  <a:gd name="T4" fmla="*/ 50 w 63"/>
                  <a:gd name="T5" fmla="*/ 21 h 480"/>
                  <a:gd name="T6" fmla="*/ 54 w 63"/>
                  <a:gd name="T7" fmla="*/ 46 h 480"/>
                  <a:gd name="T8" fmla="*/ 58 w 63"/>
                  <a:gd name="T9" fmla="*/ 82 h 480"/>
                  <a:gd name="T10" fmla="*/ 61 w 63"/>
                  <a:gd name="T11" fmla="*/ 127 h 480"/>
                  <a:gd name="T12" fmla="*/ 63 w 63"/>
                  <a:gd name="T13" fmla="*/ 180 h 480"/>
                  <a:gd name="T14" fmla="*/ 59 w 63"/>
                  <a:gd name="T15" fmla="*/ 242 h 480"/>
                  <a:gd name="T16" fmla="*/ 54 w 63"/>
                  <a:gd name="T17" fmla="*/ 311 h 480"/>
                  <a:gd name="T18" fmla="*/ 42 w 63"/>
                  <a:gd name="T19" fmla="*/ 390 h 480"/>
                  <a:gd name="T20" fmla="*/ 23 w 63"/>
                  <a:gd name="T21" fmla="*/ 474 h 480"/>
                  <a:gd name="T22" fmla="*/ 0 w 63"/>
                  <a:gd name="T23" fmla="*/ 480 h 480"/>
                  <a:gd name="T24" fmla="*/ 11 w 63"/>
                  <a:gd name="T25" fmla="*/ 422 h 480"/>
                  <a:gd name="T26" fmla="*/ 21 w 63"/>
                  <a:gd name="T27" fmla="*/ 363 h 480"/>
                  <a:gd name="T28" fmla="*/ 29 w 63"/>
                  <a:gd name="T29" fmla="*/ 303 h 480"/>
                  <a:gd name="T30" fmla="*/ 35 w 63"/>
                  <a:gd name="T31" fmla="*/ 246 h 480"/>
                  <a:gd name="T32" fmla="*/ 38 w 63"/>
                  <a:gd name="T33" fmla="*/ 190 h 480"/>
                  <a:gd name="T34" fmla="*/ 42 w 63"/>
                  <a:gd name="T35" fmla="*/ 138 h 480"/>
                  <a:gd name="T36" fmla="*/ 44 w 63"/>
                  <a:gd name="T37" fmla="*/ 92 h 480"/>
                  <a:gd name="T38" fmla="*/ 44 w 63"/>
                  <a:gd name="T39" fmla="*/ 54 h 480"/>
                  <a:gd name="T40" fmla="*/ 44 w 63"/>
                  <a:gd name="T41" fmla="*/ 25 h 480"/>
                  <a:gd name="T42" fmla="*/ 44 w 63"/>
                  <a:gd name="T43" fmla="*/ 8 h 480"/>
                  <a:gd name="T44" fmla="*/ 44 w 63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480">
                    <a:moveTo>
                      <a:pt x="44" y="0"/>
                    </a:moveTo>
                    <a:lnTo>
                      <a:pt x="46" y="6"/>
                    </a:lnTo>
                    <a:lnTo>
                      <a:pt x="50" y="21"/>
                    </a:lnTo>
                    <a:lnTo>
                      <a:pt x="54" y="46"/>
                    </a:lnTo>
                    <a:lnTo>
                      <a:pt x="58" y="82"/>
                    </a:lnTo>
                    <a:lnTo>
                      <a:pt x="61" y="127"/>
                    </a:lnTo>
                    <a:lnTo>
                      <a:pt x="63" y="180"/>
                    </a:lnTo>
                    <a:lnTo>
                      <a:pt x="59" y="242"/>
                    </a:lnTo>
                    <a:lnTo>
                      <a:pt x="54" y="311"/>
                    </a:lnTo>
                    <a:lnTo>
                      <a:pt x="42" y="390"/>
                    </a:lnTo>
                    <a:lnTo>
                      <a:pt x="23" y="474"/>
                    </a:lnTo>
                    <a:lnTo>
                      <a:pt x="0" y="480"/>
                    </a:lnTo>
                    <a:lnTo>
                      <a:pt x="11" y="422"/>
                    </a:lnTo>
                    <a:lnTo>
                      <a:pt x="21" y="363"/>
                    </a:lnTo>
                    <a:lnTo>
                      <a:pt x="29" y="303"/>
                    </a:lnTo>
                    <a:lnTo>
                      <a:pt x="35" y="246"/>
                    </a:lnTo>
                    <a:lnTo>
                      <a:pt x="38" y="190"/>
                    </a:lnTo>
                    <a:lnTo>
                      <a:pt x="42" y="138"/>
                    </a:lnTo>
                    <a:lnTo>
                      <a:pt x="44" y="92"/>
                    </a:lnTo>
                    <a:lnTo>
                      <a:pt x="44" y="54"/>
                    </a:lnTo>
                    <a:lnTo>
                      <a:pt x="44" y="25"/>
                    </a:lnTo>
                    <a:lnTo>
                      <a:pt x="44" y="8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9" name="Freeform 94"/>
              <p:cNvSpPr>
                <a:spLocks/>
              </p:cNvSpPr>
              <p:nvPr/>
            </p:nvSpPr>
            <p:spPr bwMode="auto">
              <a:xfrm>
                <a:off x="8928100" y="2382837"/>
                <a:ext cx="96838" cy="762000"/>
              </a:xfrm>
              <a:custGeom>
                <a:avLst/>
                <a:gdLst>
                  <a:gd name="T0" fmla="*/ 42 w 61"/>
                  <a:gd name="T1" fmla="*/ 0 h 480"/>
                  <a:gd name="T2" fmla="*/ 44 w 61"/>
                  <a:gd name="T3" fmla="*/ 4 h 480"/>
                  <a:gd name="T4" fmla="*/ 48 w 61"/>
                  <a:gd name="T5" fmla="*/ 19 h 480"/>
                  <a:gd name="T6" fmla="*/ 52 w 61"/>
                  <a:gd name="T7" fmla="*/ 46 h 480"/>
                  <a:gd name="T8" fmla="*/ 58 w 61"/>
                  <a:gd name="T9" fmla="*/ 80 h 480"/>
                  <a:gd name="T10" fmla="*/ 60 w 61"/>
                  <a:gd name="T11" fmla="*/ 125 h 480"/>
                  <a:gd name="T12" fmla="*/ 61 w 61"/>
                  <a:gd name="T13" fmla="*/ 178 h 480"/>
                  <a:gd name="T14" fmla="*/ 60 w 61"/>
                  <a:gd name="T15" fmla="*/ 240 h 480"/>
                  <a:gd name="T16" fmla="*/ 54 w 61"/>
                  <a:gd name="T17" fmla="*/ 309 h 480"/>
                  <a:gd name="T18" fmla="*/ 42 w 61"/>
                  <a:gd name="T19" fmla="*/ 388 h 480"/>
                  <a:gd name="T20" fmla="*/ 25 w 61"/>
                  <a:gd name="T21" fmla="*/ 474 h 480"/>
                  <a:gd name="T22" fmla="*/ 0 w 61"/>
                  <a:gd name="T23" fmla="*/ 480 h 480"/>
                  <a:gd name="T24" fmla="*/ 12 w 61"/>
                  <a:gd name="T25" fmla="*/ 422 h 480"/>
                  <a:gd name="T26" fmla="*/ 21 w 61"/>
                  <a:gd name="T27" fmla="*/ 361 h 480"/>
                  <a:gd name="T28" fmla="*/ 29 w 61"/>
                  <a:gd name="T29" fmla="*/ 301 h 480"/>
                  <a:gd name="T30" fmla="*/ 35 w 61"/>
                  <a:gd name="T31" fmla="*/ 244 h 480"/>
                  <a:gd name="T32" fmla="*/ 38 w 61"/>
                  <a:gd name="T33" fmla="*/ 188 h 480"/>
                  <a:gd name="T34" fmla="*/ 40 w 61"/>
                  <a:gd name="T35" fmla="*/ 136 h 480"/>
                  <a:gd name="T36" fmla="*/ 42 w 61"/>
                  <a:gd name="T37" fmla="*/ 90 h 480"/>
                  <a:gd name="T38" fmla="*/ 42 w 61"/>
                  <a:gd name="T39" fmla="*/ 54 h 480"/>
                  <a:gd name="T40" fmla="*/ 42 w 61"/>
                  <a:gd name="T41" fmla="*/ 25 h 480"/>
                  <a:gd name="T42" fmla="*/ 42 w 61"/>
                  <a:gd name="T43" fmla="*/ 6 h 480"/>
                  <a:gd name="T44" fmla="*/ 42 w 61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" h="480">
                    <a:moveTo>
                      <a:pt x="42" y="0"/>
                    </a:moveTo>
                    <a:lnTo>
                      <a:pt x="44" y="4"/>
                    </a:lnTo>
                    <a:lnTo>
                      <a:pt x="48" y="19"/>
                    </a:lnTo>
                    <a:lnTo>
                      <a:pt x="52" y="46"/>
                    </a:lnTo>
                    <a:lnTo>
                      <a:pt x="58" y="80"/>
                    </a:lnTo>
                    <a:lnTo>
                      <a:pt x="60" y="125"/>
                    </a:lnTo>
                    <a:lnTo>
                      <a:pt x="61" y="178"/>
                    </a:lnTo>
                    <a:lnTo>
                      <a:pt x="60" y="240"/>
                    </a:lnTo>
                    <a:lnTo>
                      <a:pt x="54" y="309"/>
                    </a:lnTo>
                    <a:lnTo>
                      <a:pt x="42" y="388"/>
                    </a:lnTo>
                    <a:lnTo>
                      <a:pt x="25" y="474"/>
                    </a:lnTo>
                    <a:lnTo>
                      <a:pt x="0" y="480"/>
                    </a:lnTo>
                    <a:lnTo>
                      <a:pt x="12" y="422"/>
                    </a:lnTo>
                    <a:lnTo>
                      <a:pt x="21" y="361"/>
                    </a:lnTo>
                    <a:lnTo>
                      <a:pt x="29" y="301"/>
                    </a:lnTo>
                    <a:lnTo>
                      <a:pt x="35" y="244"/>
                    </a:lnTo>
                    <a:lnTo>
                      <a:pt x="38" y="188"/>
                    </a:lnTo>
                    <a:lnTo>
                      <a:pt x="40" y="136"/>
                    </a:lnTo>
                    <a:lnTo>
                      <a:pt x="42" y="90"/>
                    </a:lnTo>
                    <a:lnTo>
                      <a:pt x="42" y="54"/>
                    </a:lnTo>
                    <a:lnTo>
                      <a:pt x="42" y="25"/>
                    </a:lnTo>
                    <a:lnTo>
                      <a:pt x="42" y="6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0" name="Freeform 95"/>
              <p:cNvSpPr>
                <a:spLocks/>
              </p:cNvSpPr>
              <p:nvPr/>
            </p:nvSpPr>
            <p:spPr bwMode="auto">
              <a:xfrm>
                <a:off x="8864600" y="2228850"/>
                <a:ext cx="115888" cy="915987"/>
              </a:xfrm>
              <a:custGeom>
                <a:avLst/>
                <a:gdLst>
                  <a:gd name="T0" fmla="*/ 40 w 73"/>
                  <a:gd name="T1" fmla="*/ 0 h 577"/>
                  <a:gd name="T2" fmla="*/ 42 w 73"/>
                  <a:gd name="T3" fmla="*/ 4 h 577"/>
                  <a:gd name="T4" fmla="*/ 46 w 73"/>
                  <a:gd name="T5" fmla="*/ 17 h 577"/>
                  <a:gd name="T6" fmla="*/ 52 w 73"/>
                  <a:gd name="T7" fmla="*/ 38 h 577"/>
                  <a:gd name="T8" fmla="*/ 57 w 73"/>
                  <a:gd name="T9" fmla="*/ 67 h 577"/>
                  <a:gd name="T10" fmla="*/ 65 w 73"/>
                  <a:gd name="T11" fmla="*/ 105 h 577"/>
                  <a:gd name="T12" fmla="*/ 69 w 73"/>
                  <a:gd name="T13" fmla="*/ 149 h 577"/>
                  <a:gd name="T14" fmla="*/ 73 w 73"/>
                  <a:gd name="T15" fmla="*/ 201 h 577"/>
                  <a:gd name="T16" fmla="*/ 73 w 73"/>
                  <a:gd name="T17" fmla="*/ 263 h 577"/>
                  <a:gd name="T18" fmla="*/ 71 w 73"/>
                  <a:gd name="T19" fmla="*/ 328 h 577"/>
                  <a:gd name="T20" fmla="*/ 63 w 73"/>
                  <a:gd name="T21" fmla="*/ 403 h 577"/>
                  <a:gd name="T22" fmla="*/ 52 w 73"/>
                  <a:gd name="T23" fmla="*/ 483 h 577"/>
                  <a:gd name="T24" fmla="*/ 32 w 73"/>
                  <a:gd name="T25" fmla="*/ 570 h 577"/>
                  <a:gd name="T26" fmla="*/ 0 w 73"/>
                  <a:gd name="T27" fmla="*/ 577 h 577"/>
                  <a:gd name="T28" fmla="*/ 13 w 73"/>
                  <a:gd name="T29" fmla="*/ 514 h 577"/>
                  <a:gd name="T30" fmla="*/ 23 w 73"/>
                  <a:gd name="T31" fmla="*/ 449 h 577"/>
                  <a:gd name="T32" fmla="*/ 30 w 73"/>
                  <a:gd name="T33" fmla="*/ 382 h 577"/>
                  <a:gd name="T34" fmla="*/ 36 w 73"/>
                  <a:gd name="T35" fmla="*/ 316 h 577"/>
                  <a:gd name="T36" fmla="*/ 40 w 73"/>
                  <a:gd name="T37" fmla="*/ 253 h 577"/>
                  <a:gd name="T38" fmla="*/ 42 w 73"/>
                  <a:gd name="T39" fmla="*/ 195 h 577"/>
                  <a:gd name="T40" fmla="*/ 44 w 73"/>
                  <a:gd name="T41" fmla="*/ 142 h 577"/>
                  <a:gd name="T42" fmla="*/ 44 w 73"/>
                  <a:gd name="T43" fmla="*/ 94 h 577"/>
                  <a:gd name="T44" fmla="*/ 42 w 73"/>
                  <a:gd name="T45" fmla="*/ 55 h 577"/>
                  <a:gd name="T46" fmla="*/ 42 w 73"/>
                  <a:gd name="T47" fmla="*/ 25 h 577"/>
                  <a:gd name="T48" fmla="*/ 40 w 73"/>
                  <a:gd name="T49" fmla="*/ 5 h 577"/>
                  <a:gd name="T50" fmla="*/ 40 w 73"/>
                  <a:gd name="T5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577">
                    <a:moveTo>
                      <a:pt x="40" y="0"/>
                    </a:moveTo>
                    <a:lnTo>
                      <a:pt x="42" y="4"/>
                    </a:lnTo>
                    <a:lnTo>
                      <a:pt x="46" y="17"/>
                    </a:lnTo>
                    <a:lnTo>
                      <a:pt x="52" y="38"/>
                    </a:lnTo>
                    <a:lnTo>
                      <a:pt x="57" y="67"/>
                    </a:lnTo>
                    <a:lnTo>
                      <a:pt x="65" y="105"/>
                    </a:lnTo>
                    <a:lnTo>
                      <a:pt x="69" y="149"/>
                    </a:lnTo>
                    <a:lnTo>
                      <a:pt x="73" y="201"/>
                    </a:lnTo>
                    <a:lnTo>
                      <a:pt x="73" y="263"/>
                    </a:lnTo>
                    <a:lnTo>
                      <a:pt x="71" y="328"/>
                    </a:lnTo>
                    <a:lnTo>
                      <a:pt x="63" y="403"/>
                    </a:lnTo>
                    <a:lnTo>
                      <a:pt x="52" y="483"/>
                    </a:lnTo>
                    <a:lnTo>
                      <a:pt x="32" y="570"/>
                    </a:lnTo>
                    <a:lnTo>
                      <a:pt x="0" y="577"/>
                    </a:lnTo>
                    <a:lnTo>
                      <a:pt x="13" y="514"/>
                    </a:lnTo>
                    <a:lnTo>
                      <a:pt x="23" y="449"/>
                    </a:lnTo>
                    <a:lnTo>
                      <a:pt x="30" y="382"/>
                    </a:lnTo>
                    <a:lnTo>
                      <a:pt x="36" y="316"/>
                    </a:lnTo>
                    <a:lnTo>
                      <a:pt x="40" y="253"/>
                    </a:lnTo>
                    <a:lnTo>
                      <a:pt x="42" y="195"/>
                    </a:lnTo>
                    <a:lnTo>
                      <a:pt x="44" y="142"/>
                    </a:lnTo>
                    <a:lnTo>
                      <a:pt x="44" y="94"/>
                    </a:lnTo>
                    <a:lnTo>
                      <a:pt x="42" y="55"/>
                    </a:lnTo>
                    <a:lnTo>
                      <a:pt x="42" y="25"/>
                    </a:lnTo>
                    <a:lnTo>
                      <a:pt x="40" y="5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1" name="Freeform 96"/>
              <p:cNvSpPr>
                <a:spLocks/>
              </p:cNvSpPr>
              <p:nvPr/>
            </p:nvSpPr>
            <p:spPr bwMode="auto">
              <a:xfrm>
                <a:off x="8647113" y="2106612"/>
                <a:ext cx="214313" cy="1038225"/>
              </a:xfrm>
              <a:custGeom>
                <a:avLst/>
                <a:gdLst>
                  <a:gd name="T0" fmla="*/ 129 w 135"/>
                  <a:gd name="T1" fmla="*/ 0 h 654"/>
                  <a:gd name="T2" fmla="*/ 131 w 135"/>
                  <a:gd name="T3" fmla="*/ 5 h 654"/>
                  <a:gd name="T4" fmla="*/ 133 w 135"/>
                  <a:gd name="T5" fmla="*/ 23 h 654"/>
                  <a:gd name="T6" fmla="*/ 135 w 135"/>
                  <a:gd name="T7" fmla="*/ 52 h 654"/>
                  <a:gd name="T8" fmla="*/ 135 w 135"/>
                  <a:gd name="T9" fmla="*/ 88 h 654"/>
                  <a:gd name="T10" fmla="*/ 135 w 135"/>
                  <a:gd name="T11" fmla="*/ 136 h 654"/>
                  <a:gd name="T12" fmla="*/ 133 w 135"/>
                  <a:gd name="T13" fmla="*/ 192 h 654"/>
                  <a:gd name="T14" fmla="*/ 127 w 135"/>
                  <a:gd name="T15" fmla="*/ 255 h 654"/>
                  <a:gd name="T16" fmla="*/ 119 w 135"/>
                  <a:gd name="T17" fmla="*/ 324 h 654"/>
                  <a:gd name="T18" fmla="*/ 106 w 135"/>
                  <a:gd name="T19" fmla="*/ 399 h 654"/>
                  <a:gd name="T20" fmla="*/ 87 w 135"/>
                  <a:gd name="T21" fmla="*/ 480 h 654"/>
                  <a:gd name="T22" fmla="*/ 64 w 135"/>
                  <a:gd name="T23" fmla="*/ 564 h 654"/>
                  <a:gd name="T24" fmla="*/ 31 w 135"/>
                  <a:gd name="T25" fmla="*/ 654 h 654"/>
                  <a:gd name="T26" fmla="*/ 0 w 135"/>
                  <a:gd name="T27" fmla="*/ 641 h 654"/>
                  <a:gd name="T28" fmla="*/ 20 w 135"/>
                  <a:gd name="T29" fmla="*/ 579 h 654"/>
                  <a:gd name="T30" fmla="*/ 39 w 135"/>
                  <a:gd name="T31" fmla="*/ 516 h 654"/>
                  <a:gd name="T32" fmla="*/ 56 w 135"/>
                  <a:gd name="T33" fmla="*/ 449 h 654"/>
                  <a:gd name="T34" fmla="*/ 69 w 135"/>
                  <a:gd name="T35" fmla="*/ 384 h 654"/>
                  <a:gd name="T36" fmla="*/ 83 w 135"/>
                  <a:gd name="T37" fmla="*/ 318 h 654"/>
                  <a:gd name="T38" fmla="*/ 94 w 135"/>
                  <a:gd name="T39" fmla="*/ 255 h 654"/>
                  <a:gd name="T40" fmla="*/ 104 w 135"/>
                  <a:gd name="T41" fmla="*/ 196 h 654"/>
                  <a:gd name="T42" fmla="*/ 112 w 135"/>
                  <a:gd name="T43" fmla="*/ 142 h 654"/>
                  <a:gd name="T44" fmla="*/ 119 w 135"/>
                  <a:gd name="T45" fmla="*/ 94 h 654"/>
                  <a:gd name="T46" fmla="*/ 123 w 135"/>
                  <a:gd name="T47" fmla="*/ 55 h 654"/>
                  <a:gd name="T48" fmla="*/ 127 w 135"/>
                  <a:gd name="T49" fmla="*/ 25 h 654"/>
                  <a:gd name="T50" fmla="*/ 129 w 135"/>
                  <a:gd name="T51" fmla="*/ 5 h 654"/>
                  <a:gd name="T52" fmla="*/ 129 w 135"/>
                  <a:gd name="T53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4">
                    <a:moveTo>
                      <a:pt x="129" y="0"/>
                    </a:moveTo>
                    <a:lnTo>
                      <a:pt x="131" y="5"/>
                    </a:lnTo>
                    <a:lnTo>
                      <a:pt x="133" y="23"/>
                    </a:lnTo>
                    <a:lnTo>
                      <a:pt x="135" y="52"/>
                    </a:lnTo>
                    <a:lnTo>
                      <a:pt x="135" y="88"/>
                    </a:lnTo>
                    <a:lnTo>
                      <a:pt x="135" y="136"/>
                    </a:lnTo>
                    <a:lnTo>
                      <a:pt x="133" y="192"/>
                    </a:lnTo>
                    <a:lnTo>
                      <a:pt x="127" y="255"/>
                    </a:lnTo>
                    <a:lnTo>
                      <a:pt x="119" y="324"/>
                    </a:lnTo>
                    <a:lnTo>
                      <a:pt x="106" y="399"/>
                    </a:lnTo>
                    <a:lnTo>
                      <a:pt x="87" y="480"/>
                    </a:lnTo>
                    <a:lnTo>
                      <a:pt x="64" y="564"/>
                    </a:lnTo>
                    <a:lnTo>
                      <a:pt x="31" y="654"/>
                    </a:lnTo>
                    <a:lnTo>
                      <a:pt x="0" y="641"/>
                    </a:lnTo>
                    <a:lnTo>
                      <a:pt x="20" y="579"/>
                    </a:lnTo>
                    <a:lnTo>
                      <a:pt x="39" y="516"/>
                    </a:lnTo>
                    <a:lnTo>
                      <a:pt x="56" y="449"/>
                    </a:lnTo>
                    <a:lnTo>
                      <a:pt x="69" y="384"/>
                    </a:lnTo>
                    <a:lnTo>
                      <a:pt x="83" y="318"/>
                    </a:lnTo>
                    <a:lnTo>
                      <a:pt x="94" y="255"/>
                    </a:lnTo>
                    <a:lnTo>
                      <a:pt x="104" y="196"/>
                    </a:lnTo>
                    <a:lnTo>
                      <a:pt x="112" y="142"/>
                    </a:lnTo>
                    <a:lnTo>
                      <a:pt x="119" y="94"/>
                    </a:lnTo>
                    <a:lnTo>
                      <a:pt x="123" y="55"/>
                    </a:lnTo>
                    <a:lnTo>
                      <a:pt x="127" y="25"/>
                    </a:lnTo>
                    <a:lnTo>
                      <a:pt x="129" y="5"/>
                    </a:lnTo>
                    <a:lnTo>
                      <a:pt x="1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2" name="Freeform 97"/>
              <p:cNvSpPr>
                <a:spLocks/>
              </p:cNvSpPr>
              <p:nvPr/>
            </p:nvSpPr>
            <p:spPr bwMode="auto">
              <a:xfrm>
                <a:off x="8567738" y="2328862"/>
                <a:ext cx="165100" cy="815975"/>
              </a:xfrm>
              <a:custGeom>
                <a:avLst/>
                <a:gdLst>
                  <a:gd name="T0" fmla="*/ 98 w 104"/>
                  <a:gd name="T1" fmla="*/ 0 h 514"/>
                  <a:gd name="T2" fmla="*/ 100 w 104"/>
                  <a:gd name="T3" fmla="*/ 6 h 514"/>
                  <a:gd name="T4" fmla="*/ 100 w 104"/>
                  <a:gd name="T5" fmla="*/ 23 h 514"/>
                  <a:gd name="T6" fmla="*/ 102 w 104"/>
                  <a:gd name="T7" fmla="*/ 48 h 514"/>
                  <a:gd name="T8" fmla="*/ 104 w 104"/>
                  <a:gd name="T9" fmla="*/ 82 h 514"/>
                  <a:gd name="T10" fmla="*/ 102 w 104"/>
                  <a:gd name="T11" fmla="*/ 127 h 514"/>
                  <a:gd name="T12" fmla="*/ 100 w 104"/>
                  <a:gd name="T13" fmla="*/ 177 h 514"/>
                  <a:gd name="T14" fmla="*/ 94 w 104"/>
                  <a:gd name="T15" fmla="*/ 234 h 514"/>
                  <a:gd name="T16" fmla="*/ 85 w 104"/>
                  <a:gd name="T17" fmla="*/ 297 h 514"/>
                  <a:gd name="T18" fmla="*/ 70 w 104"/>
                  <a:gd name="T19" fmla="*/ 367 h 514"/>
                  <a:gd name="T20" fmla="*/ 50 w 104"/>
                  <a:gd name="T21" fmla="*/ 439 h 514"/>
                  <a:gd name="T22" fmla="*/ 25 w 104"/>
                  <a:gd name="T23" fmla="*/ 514 h 514"/>
                  <a:gd name="T24" fmla="*/ 0 w 104"/>
                  <a:gd name="T25" fmla="*/ 505 h 514"/>
                  <a:gd name="T26" fmla="*/ 16 w 104"/>
                  <a:gd name="T27" fmla="*/ 453 h 514"/>
                  <a:gd name="T28" fmla="*/ 31 w 104"/>
                  <a:gd name="T29" fmla="*/ 397 h 514"/>
                  <a:gd name="T30" fmla="*/ 45 w 104"/>
                  <a:gd name="T31" fmla="*/ 342 h 514"/>
                  <a:gd name="T32" fmla="*/ 56 w 104"/>
                  <a:gd name="T33" fmla="*/ 286 h 514"/>
                  <a:gd name="T34" fmla="*/ 68 w 104"/>
                  <a:gd name="T35" fmla="*/ 230 h 514"/>
                  <a:gd name="T36" fmla="*/ 75 w 104"/>
                  <a:gd name="T37" fmla="*/ 178 h 514"/>
                  <a:gd name="T38" fmla="*/ 83 w 104"/>
                  <a:gd name="T39" fmla="*/ 129 h 514"/>
                  <a:gd name="T40" fmla="*/ 89 w 104"/>
                  <a:gd name="T41" fmla="*/ 86 h 514"/>
                  <a:gd name="T42" fmla="*/ 93 w 104"/>
                  <a:gd name="T43" fmla="*/ 52 h 514"/>
                  <a:gd name="T44" fmla="*/ 96 w 104"/>
                  <a:gd name="T45" fmla="*/ 25 h 514"/>
                  <a:gd name="T46" fmla="*/ 98 w 104"/>
                  <a:gd name="T47" fmla="*/ 6 h 514"/>
                  <a:gd name="T48" fmla="*/ 98 w 104"/>
                  <a:gd name="T49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514">
                    <a:moveTo>
                      <a:pt x="98" y="0"/>
                    </a:moveTo>
                    <a:lnTo>
                      <a:pt x="100" y="6"/>
                    </a:lnTo>
                    <a:lnTo>
                      <a:pt x="100" y="23"/>
                    </a:lnTo>
                    <a:lnTo>
                      <a:pt x="102" y="48"/>
                    </a:lnTo>
                    <a:lnTo>
                      <a:pt x="104" y="82"/>
                    </a:lnTo>
                    <a:lnTo>
                      <a:pt x="102" y="127"/>
                    </a:lnTo>
                    <a:lnTo>
                      <a:pt x="100" y="177"/>
                    </a:lnTo>
                    <a:lnTo>
                      <a:pt x="94" y="234"/>
                    </a:lnTo>
                    <a:lnTo>
                      <a:pt x="85" y="297"/>
                    </a:lnTo>
                    <a:lnTo>
                      <a:pt x="70" y="367"/>
                    </a:lnTo>
                    <a:lnTo>
                      <a:pt x="50" y="439"/>
                    </a:lnTo>
                    <a:lnTo>
                      <a:pt x="25" y="514"/>
                    </a:lnTo>
                    <a:lnTo>
                      <a:pt x="0" y="505"/>
                    </a:lnTo>
                    <a:lnTo>
                      <a:pt x="16" y="453"/>
                    </a:lnTo>
                    <a:lnTo>
                      <a:pt x="31" y="397"/>
                    </a:lnTo>
                    <a:lnTo>
                      <a:pt x="45" y="342"/>
                    </a:lnTo>
                    <a:lnTo>
                      <a:pt x="56" y="286"/>
                    </a:lnTo>
                    <a:lnTo>
                      <a:pt x="68" y="230"/>
                    </a:lnTo>
                    <a:lnTo>
                      <a:pt x="75" y="178"/>
                    </a:lnTo>
                    <a:lnTo>
                      <a:pt x="83" y="129"/>
                    </a:lnTo>
                    <a:lnTo>
                      <a:pt x="89" y="86"/>
                    </a:lnTo>
                    <a:lnTo>
                      <a:pt x="93" y="52"/>
                    </a:lnTo>
                    <a:lnTo>
                      <a:pt x="96" y="25"/>
                    </a:lnTo>
                    <a:lnTo>
                      <a:pt x="98" y="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3" name="Freeform 98"/>
              <p:cNvSpPr>
                <a:spLocks/>
              </p:cNvSpPr>
              <p:nvPr/>
            </p:nvSpPr>
            <p:spPr bwMode="auto">
              <a:xfrm>
                <a:off x="8486775" y="2103437"/>
                <a:ext cx="228600" cy="1041400"/>
              </a:xfrm>
              <a:custGeom>
                <a:avLst/>
                <a:gdLst>
                  <a:gd name="T0" fmla="*/ 144 w 144"/>
                  <a:gd name="T1" fmla="*/ 0 h 656"/>
                  <a:gd name="T2" fmla="*/ 144 w 144"/>
                  <a:gd name="T3" fmla="*/ 6 h 656"/>
                  <a:gd name="T4" fmla="*/ 144 w 144"/>
                  <a:gd name="T5" fmla="*/ 27 h 656"/>
                  <a:gd name="T6" fmla="*/ 142 w 144"/>
                  <a:gd name="T7" fmla="*/ 59 h 656"/>
                  <a:gd name="T8" fmla="*/ 138 w 144"/>
                  <a:gd name="T9" fmla="*/ 101 h 656"/>
                  <a:gd name="T10" fmla="*/ 132 w 144"/>
                  <a:gd name="T11" fmla="*/ 157 h 656"/>
                  <a:gd name="T12" fmla="*/ 124 w 144"/>
                  <a:gd name="T13" fmla="*/ 220 h 656"/>
                  <a:gd name="T14" fmla="*/ 113 w 144"/>
                  <a:gd name="T15" fmla="*/ 293 h 656"/>
                  <a:gd name="T16" fmla="*/ 97 w 144"/>
                  <a:gd name="T17" fmla="*/ 374 h 656"/>
                  <a:gd name="T18" fmla="*/ 76 w 144"/>
                  <a:gd name="T19" fmla="*/ 462 h 656"/>
                  <a:gd name="T20" fmla="*/ 51 w 144"/>
                  <a:gd name="T21" fmla="*/ 556 h 656"/>
                  <a:gd name="T22" fmla="*/ 21 w 144"/>
                  <a:gd name="T23" fmla="*/ 656 h 656"/>
                  <a:gd name="T24" fmla="*/ 0 w 144"/>
                  <a:gd name="T25" fmla="*/ 649 h 656"/>
                  <a:gd name="T26" fmla="*/ 19 w 144"/>
                  <a:gd name="T27" fmla="*/ 589 h 656"/>
                  <a:gd name="T28" fmla="*/ 34 w 144"/>
                  <a:gd name="T29" fmla="*/ 530 h 656"/>
                  <a:gd name="T30" fmla="*/ 51 w 144"/>
                  <a:gd name="T31" fmla="*/ 466 h 656"/>
                  <a:gd name="T32" fmla="*/ 65 w 144"/>
                  <a:gd name="T33" fmla="*/ 405 h 656"/>
                  <a:gd name="T34" fmla="*/ 80 w 144"/>
                  <a:gd name="T35" fmla="*/ 343 h 656"/>
                  <a:gd name="T36" fmla="*/ 92 w 144"/>
                  <a:gd name="T37" fmla="*/ 282 h 656"/>
                  <a:gd name="T38" fmla="*/ 103 w 144"/>
                  <a:gd name="T39" fmla="*/ 224 h 656"/>
                  <a:gd name="T40" fmla="*/ 113 w 144"/>
                  <a:gd name="T41" fmla="*/ 173 h 656"/>
                  <a:gd name="T42" fmla="*/ 122 w 144"/>
                  <a:gd name="T43" fmla="*/ 125 h 656"/>
                  <a:gd name="T44" fmla="*/ 130 w 144"/>
                  <a:gd name="T45" fmla="*/ 82 h 656"/>
                  <a:gd name="T46" fmla="*/ 136 w 144"/>
                  <a:gd name="T47" fmla="*/ 48 h 656"/>
                  <a:gd name="T48" fmla="*/ 140 w 144"/>
                  <a:gd name="T49" fmla="*/ 21 h 656"/>
                  <a:gd name="T50" fmla="*/ 142 w 144"/>
                  <a:gd name="T51" fmla="*/ 6 h 656"/>
                  <a:gd name="T52" fmla="*/ 144 w 144"/>
                  <a:gd name="T5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656">
                    <a:moveTo>
                      <a:pt x="144" y="0"/>
                    </a:moveTo>
                    <a:lnTo>
                      <a:pt x="144" y="6"/>
                    </a:lnTo>
                    <a:lnTo>
                      <a:pt x="144" y="27"/>
                    </a:lnTo>
                    <a:lnTo>
                      <a:pt x="142" y="59"/>
                    </a:lnTo>
                    <a:lnTo>
                      <a:pt x="138" y="101"/>
                    </a:lnTo>
                    <a:lnTo>
                      <a:pt x="132" y="157"/>
                    </a:lnTo>
                    <a:lnTo>
                      <a:pt x="124" y="220"/>
                    </a:lnTo>
                    <a:lnTo>
                      <a:pt x="113" y="293"/>
                    </a:lnTo>
                    <a:lnTo>
                      <a:pt x="97" y="374"/>
                    </a:lnTo>
                    <a:lnTo>
                      <a:pt x="76" y="462"/>
                    </a:lnTo>
                    <a:lnTo>
                      <a:pt x="51" y="556"/>
                    </a:lnTo>
                    <a:lnTo>
                      <a:pt x="21" y="656"/>
                    </a:lnTo>
                    <a:lnTo>
                      <a:pt x="0" y="649"/>
                    </a:lnTo>
                    <a:lnTo>
                      <a:pt x="19" y="589"/>
                    </a:lnTo>
                    <a:lnTo>
                      <a:pt x="34" y="530"/>
                    </a:lnTo>
                    <a:lnTo>
                      <a:pt x="51" y="466"/>
                    </a:lnTo>
                    <a:lnTo>
                      <a:pt x="65" y="405"/>
                    </a:lnTo>
                    <a:lnTo>
                      <a:pt x="80" y="343"/>
                    </a:lnTo>
                    <a:lnTo>
                      <a:pt x="92" y="282"/>
                    </a:lnTo>
                    <a:lnTo>
                      <a:pt x="103" y="224"/>
                    </a:lnTo>
                    <a:lnTo>
                      <a:pt x="113" y="173"/>
                    </a:lnTo>
                    <a:lnTo>
                      <a:pt x="122" y="125"/>
                    </a:lnTo>
                    <a:lnTo>
                      <a:pt x="130" y="82"/>
                    </a:lnTo>
                    <a:lnTo>
                      <a:pt x="136" y="48"/>
                    </a:lnTo>
                    <a:lnTo>
                      <a:pt x="140" y="21"/>
                    </a:lnTo>
                    <a:lnTo>
                      <a:pt x="142" y="6"/>
                    </a:lnTo>
                    <a:lnTo>
                      <a:pt x="1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4" name="Freeform 99"/>
              <p:cNvSpPr>
                <a:spLocks/>
              </p:cNvSpPr>
              <p:nvPr/>
            </p:nvSpPr>
            <p:spPr bwMode="auto">
              <a:xfrm>
                <a:off x="8410575" y="2133600"/>
                <a:ext cx="206375" cy="1011237"/>
              </a:xfrm>
              <a:custGeom>
                <a:avLst/>
                <a:gdLst>
                  <a:gd name="T0" fmla="*/ 130 w 130"/>
                  <a:gd name="T1" fmla="*/ 0 h 637"/>
                  <a:gd name="T2" fmla="*/ 130 w 130"/>
                  <a:gd name="T3" fmla="*/ 7 h 637"/>
                  <a:gd name="T4" fmla="*/ 130 w 130"/>
                  <a:gd name="T5" fmla="*/ 27 h 637"/>
                  <a:gd name="T6" fmla="*/ 130 w 130"/>
                  <a:gd name="T7" fmla="*/ 57 h 637"/>
                  <a:gd name="T8" fmla="*/ 128 w 130"/>
                  <a:gd name="T9" fmla="*/ 100 h 637"/>
                  <a:gd name="T10" fmla="*/ 124 w 130"/>
                  <a:gd name="T11" fmla="*/ 153 h 637"/>
                  <a:gd name="T12" fmla="*/ 117 w 130"/>
                  <a:gd name="T13" fmla="*/ 215 h 637"/>
                  <a:gd name="T14" fmla="*/ 107 w 130"/>
                  <a:gd name="T15" fmla="*/ 286 h 637"/>
                  <a:gd name="T16" fmla="*/ 94 w 130"/>
                  <a:gd name="T17" fmla="*/ 364 h 637"/>
                  <a:gd name="T18" fmla="*/ 74 w 130"/>
                  <a:gd name="T19" fmla="*/ 449 h 637"/>
                  <a:gd name="T20" fmla="*/ 51 w 130"/>
                  <a:gd name="T21" fmla="*/ 541 h 637"/>
                  <a:gd name="T22" fmla="*/ 21 w 130"/>
                  <a:gd name="T23" fmla="*/ 637 h 637"/>
                  <a:gd name="T24" fmla="*/ 0 w 130"/>
                  <a:gd name="T25" fmla="*/ 629 h 637"/>
                  <a:gd name="T26" fmla="*/ 17 w 130"/>
                  <a:gd name="T27" fmla="*/ 568 h 637"/>
                  <a:gd name="T28" fmla="*/ 34 w 130"/>
                  <a:gd name="T29" fmla="*/ 505 h 637"/>
                  <a:gd name="T30" fmla="*/ 49 w 130"/>
                  <a:gd name="T31" fmla="*/ 439 h 637"/>
                  <a:gd name="T32" fmla="*/ 65 w 130"/>
                  <a:gd name="T33" fmla="*/ 374 h 637"/>
                  <a:gd name="T34" fmla="*/ 78 w 130"/>
                  <a:gd name="T35" fmla="*/ 311 h 637"/>
                  <a:gd name="T36" fmla="*/ 90 w 130"/>
                  <a:gd name="T37" fmla="*/ 249 h 637"/>
                  <a:gd name="T38" fmla="*/ 99 w 130"/>
                  <a:gd name="T39" fmla="*/ 192 h 637"/>
                  <a:gd name="T40" fmla="*/ 109 w 130"/>
                  <a:gd name="T41" fmla="*/ 138 h 637"/>
                  <a:gd name="T42" fmla="*/ 117 w 130"/>
                  <a:gd name="T43" fmla="*/ 92 h 637"/>
                  <a:gd name="T44" fmla="*/ 122 w 130"/>
                  <a:gd name="T45" fmla="*/ 53 h 637"/>
                  <a:gd name="T46" fmla="*/ 126 w 130"/>
                  <a:gd name="T47" fmla="*/ 25 h 637"/>
                  <a:gd name="T48" fmla="*/ 128 w 130"/>
                  <a:gd name="T49" fmla="*/ 7 h 637"/>
                  <a:gd name="T50" fmla="*/ 130 w 130"/>
                  <a:gd name="T5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637">
                    <a:moveTo>
                      <a:pt x="130" y="0"/>
                    </a:moveTo>
                    <a:lnTo>
                      <a:pt x="130" y="7"/>
                    </a:lnTo>
                    <a:lnTo>
                      <a:pt x="130" y="27"/>
                    </a:lnTo>
                    <a:lnTo>
                      <a:pt x="130" y="57"/>
                    </a:lnTo>
                    <a:lnTo>
                      <a:pt x="128" y="100"/>
                    </a:lnTo>
                    <a:lnTo>
                      <a:pt x="124" y="153"/>
                    </a:lnTo>
                    <a:lnTo>
                      <a:pt x="117" y="215"/>
                    </a:lnTo>
                    <a:lnTo>
                      <a:pt x="107" y="286"/>
                    </a:lnTo>
                    <a:lnTo>
                      <a:pt x="94" y="364"/>
                    </a:lnTo>
                    <a:lnTo>
                      <a:pt x="74" y="449"/>
                    </a:lnTo>
                    <a:lnTo>
                      <a:pt x="51" y="541"/>
                    </a:lnTo>
                    <a:lnTo>
                      <a:pt x="21" y="637"/>
                    </a:lnTo>
                    <a:lnTo>
                      <a:pt x="0" y="629"/>
                    </a:lnTo>
                    <a:lnTo>
                      <a:pt x="17" y="568"/>
                    </a:lnTo>
                    <a:lnTo>
                      <a:pt x="34" y="505"/>
                    </a:lnTo>
                    <a:lnTo>
                      <a:pt x="49" y="439"/>
                    </a:lnTo>
                    <a:lnTo>
                      <a:pt x="65" y="374"/>
                    </a:lnTo>
                    <a:lnTo>
                      <a:pt x="78" y="311"/>
                    </a:lnTo>
                    <a:lnTo>
                      <a:pt x="90" y="249"/>
                    </a:lnTo>
                    <a:lnTo>
                      <a:pt x="99" y="192"/>
                    </a:lnTo>
                    <a:lnTo>
                      <a:pt x="109" y="138"/>
                    </a:lnTo>
                    <a:lnTo>
                      <a:pt x="117" y="92"/>
                    </a:lnTo>
                    <a:lnTo>
                      <a:pt x="122" y="53"/>
                    </a:lnTo>
                    <a:lnTo>
                      <a:pt x="126" y="25"/>
                    </a:lnTo>
                    <a:lnTo>
                      <a:pt x="128" y="7"/>
                    </a:lnTo>
                    <a:lnTo>
                      <a:pt x="1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5" name="Freeform 100"/>
              <p:cNvSpPr>
                <a:spLocks/>
              </p:cNvSpPr>
              <p:nvPr/>
            </p:nvSpPr>
            <p:spPr bwMode="auto">
              <a:xfrm>
                <a:off x="8726488" y="2157412"/>
                <a:ext cx="204788" cy="987425"/>
              </a:xfrm>
              <a:custGeom>
                <a:avLst/>
                <a:gdLst>
                  <a:gd name="T0" fmla="*/ 121 w 129"/>
                  <a:gd name="T1" fmla="*/ 0 h 622"/>
                  <a:gd name="T2" fmla="*/ 121 w 129"/>
                  <a:gd name="T3" fmla="*/ 6 h 622"/>
                  <a:gd name="T4" fmla="*/ 123 w 129"/>
                  <a:gd name="T5" fmla="*/ 22 h 622"/>
                  <a:gd name="T6" fmla="*/ 127 w 129"/>
                  <a:gd name="T7" fmla="*/ 48 h 622"/>
                  <a:gd name="T8" fmla="*/ 129 w 129"/>
                  <a:gd name="T9" fmla="*/ 85 h 622"/>
                  <a:gd name="T10" fmla="*/ 129 w 129"/>
                  <a:gd name="T11" fmla="*/ 131 h 622"/>
                  <a:gd name="T12" fmla="*/ 129 w 129"/>
                  <a:gd name="T13" fmla="*/ 185 h 622"/>
                  <a:gd name="T14" fmla="*/ 125 w 129"/>
                  <a:gd name="T15" fmla="*/ 244 h 622"/>
                  <a:gd name="T16" fmla="*/ 117 w 129"/>
                  <a:gd name="T17" fmla="*/ 310 h 622"/>
                  <a:gd name="T18" fmla="*/ 104 w 129"/>
                  <a:gd name="T19" fmla="*/ 382 h 622"/>
                  <a:gd name="T20" fmla="*/ 87 w 129"/>
                  <a:gd name="T21" fmla="*/ 459 h 622"/>
                  <a:gd name="T22" fmla="*/ 64 w 129"/>
                  <a:gd name="T23" fmla="*/ 540 h 622"/>
                  <a:gd name="T24" fmla="*/ 33 w 129"/>
                  <a:gd name="T25" fmla="*/ 622 h 622"/>
                  <a:gd name="T26" fmla="*/ 0 w 129"/>
                  <a:gd name="T27" fmla="*/ 607 h 622"/>
                  <a:gd name="T28" fmla="*/ 19 w 129"/>
                  <a:gd name="T29" fmla="*/ 551 h 622"/>
                  <a:gd name="T30" fmla="*/ 37 w 129"/>
                  <a:gd name="T31" fmla="*/ 490 h 622"/>
                  <a:gd name="T32" fmla="*/ 52 w 129"/>
                  <a:gd name="T33" fmla="*/ 429 h 622"/>
                  <a:gd name="T34" fmla="*/ 67 w 129"/>
                  <a:gd name="T35" fmla="*/ 365 h 622"/>
                  <a:gd name="T36" fmla="*/ 79 w 129"/>
                  <a:gd name="T37" fmla="*/ 304 h 622"/>
                  <a:gd name="T38" fmla="*/ 91 w 129"/>
                  <a:gd name="T39" fmla="*/ 242 h 622"/>
                  <a:gd name="T40" fmla="*/ 98 w 129"/>
                  <a:gd name="T41" fmla="*/ 187 h 622"/>
                  <a:gd name="T42" fmla="*/ 106 w 129"/>
                  <a:gd name="T43" fmla="*/ 135 h 622"/>
                  <a:gd name="T44" fmla="*/ 112 w 129"/>
                  <a:gd name="T45" fmla="*/ 91 h 622"/>
                  <a:gd name="T46" fmla="*/ 115 w 129"/>
                  <a:gd name="T47" fmla="*/ 52 h 622"/>
                  <a:gd name="T48" fmla="*/ 119 w 129"/>
                  <a:gd name="T49" fmla="*/ 24 h 622"/>
                  <a:gd name="T50" fmla="*/ 119 w 129"/>
                  <a:gd name="T51" fmla="*/ 6 h 622"/>
                  <a:gd name="T52" fmla="*/ 121 w 129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9" h="622">
                    <a:moveTo>
                      <a:pt x="121" y="0"/>
                    </a:moveTo>
                    <a:lnTo>
                      <a:pt x="121" y="6"/>
                    </a:lnTo>
                    <a:lnTo>
                      <a:pt x="123" y="22"/>
                    </a:lnTo>
                    <a:lnTo>
                      <a:pt x="127" y="48"/>
                    </a:lnTo>
                    <a:lnTo>
                      <a:pt x="129" y="85"/>
                    </a:lnTo>
                    <a:lnTo>
                      <a:pt x="129" y="131"/>
                    </a:lnTo>
                    <a:lnTo>
                      <a:pt x="129" y="185"/>
                    </a:lnTo>
                    <a:lnTo>
                      <a:pt x="125" y="244"/>
                    </a:lnTo>
                    <a:lnTo>
                      <a:pt x="117" y="310"/>
                    </a:lnTo>
                    <a:lnTo>
                      <a:pt x="104" y="382"/>
                    </a:lnTo>
                    <a:lnTo>
                      <a:pt x="87" y="459"/>
                    </a:lnTo>
                    <a:lnTo>
                      <a:pt x="64" y="540"/>
                    </a:lnTo>
                    <a:lnTo>
                      <a:pt x="33" y="622"/>
                    </a:lnTo>
                    <a:lnTo>
                      <a:pt x="0" y="607"/>
                    </a:lnTo>
                    <a:lnTo>
                      <a:pt x="19" y="551"/>
                    </a:lnTo>
                    <a:lnTo>
                      <a:pt x="37" y="490"/>
                    </a:lnTo>
                    <a:lnTo>
                      <a:pt x="52" y="429"/>
                    </a:lnTo>
                    <a:lnTo>
                      <a:pt x="67" y="365"/>
                    </a:lnTo>
                    <a:lnTo>
                      <a:pt x="79" y="304"/>
                    </a:lnTo>
                    <a:lnTo>
                      <a:pt x="91" y="242"/>
                    </a:lnTo>
                    <a:lnTo>
                      <a:pt x="98" y="187"/>
                    </a:lnTo>
                    <a:lnTo>
                      <a:pt x="106" y="135"/>
                    </a:lnTo>
                    <a:lnTo>
                      <a:pt x="112" y="91"/>
                    </a:lnTo>
                    <a:lnTo>
                      <a:pt x="115" y="52"/>
                    </a:lnTo>
                    <a:lnTo>
                      <a:pt x="119" y="24"/>
                    </a:lnTo>
                    <a:lnTo>
                      <a:pt x="119" y="6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6" name="Freeform 101"/>
              <p:cNvSpPr>
                <a:spLocks/>
              </p:cNvSpPr>
              <p:nvPr/>
            </p:nvSpPr>
            <p:spPr bwMode="auto">
              <a:xfrm>
                <a:off x="8397875" y="2168525"/>
                <a:ext cx="100013" cy="976312"/>
              </a:xfrm>
              <a:custGeom>
                <a:avLst/>
                <a:gdLst>
                  <a:gd name="T0" fmla="*/ 25 w 63"/>
                  <a:gd name="T1" fmla="*/ 0 h 615"/>
                  <a:gd name="T2" fmla="*/ 27 w 63"/>
                  <a:gd name="T3" fmla="*/ 6 h 615"/>
                  <a:gd name="T4" fmla="*/ 31 w 63"/>
                  <a:gd name="T5" fmla="*/ 19 h 615"/>
                  <a:gd name="T6" fmla="*/ 36 w 63"/>
                  <a:gd name="T7" fmla="*/ 41 h 615"/>
                  <a:gd name="T8" fmla="*/ 44 w 63"/>
                  <a:gd name="T9" fmla="*/ 73 h 615"/>
                  <a:gd name="T10" fmla="*/ 50 w 63"/>
                  <a:gd name="T11" fmla="*/ 112 h 615"/>
                  <a:gd name="T12" fmla="*/ 56 w 63"/>
                  <a:gd name="T13" fmla="*/ 160 h 615"/>
                  <a:gd name="T14" fmla="*/ 59 w 63"/>
                  <a:gd name="T15" fmla="*/ 215 h 615"/>
                  <a:gd name="T16" fmla="*/ 63 w 63"/>
                  <a:gd name="T17" fmla="*/ 279 h 615"/>
                  <a:gd name="T18" fmla="*/ 61 w 63"/>
                  <a:gd name="T19" fmla="*/ 350 h 615"/>
                  <a:gd name="T20" fmla="*/ 56 w 63"/>
                  <a:gd name="T21" fmla="*/ 428 h 615"/>
                  <a:gd name="T22" fmla="*/ 46 w 63"/>
                  <a:gd name="T23" fmla="*/ 513 h 615"/>
                  <a:gd name="T24" fmla="*/ 31 w 63"/>
                  <a:gd name="T25" fmla="*/ 605 h 615"/>
                  <a:gd name="T26" fmla="*/ 0 w 63"/>
                  <a:gd name="T27" fmla="*/ 615 h 615"/>
                  <a:gd name="T28" fmla="*/ 11 w 63"/>
                  <a:gd name="T29" fmla="*/ 547 h 615"/>
                  <a:gd name="T30" fmla="*/ 19 w 63"/>
                  <a:gd name="T31" fmla="*/ 476 h 615"/>
                  <a:gd name="T32" fmla="*/ 25 w 63"/>
                  <a:gd name="T33" fmla="*/ 407 h 615"/>
                  <a:gd name="T34" fmla="*/ 29 w 63"/>
                  <a:gd name="T35" fmla="*/ 336 h 615"/>
                  <a:gd name="T36" fmla="*/ 31 w 63"/>
                  <a:gd name="T37" fmla="*/ 271 h 615"/>
                  <a:gd name="T38" fmla="*/ 31 w 63"/>
                  <a:gd name="T39" fmla="*/ 208 h 615"/>
                  <a:gd name="T40" fmla="*/ 31 w 63"/>
                  <a:gd name="T41" fmla="*/ 150 h 615"/>
                  <a:gd name="T42" fmla="*/ 31 w 63"/>
                  <a:gd name="T43" fmla="*/ 100 h 615"/>
                  <a:gd name="T44" fmla="*/ 29 w 63"/>
                  <a:gd name="T45" fmla="*/ 60 h 615"/>
                  <a:gd name="T46" fmla="*/ 27 w 63"/>
                  <a:gd name="T47" fmla="*/ 27 h 615"/>
                  <a:gd name="T48" fmla="*/ 27 w 63"/>
                  <a:gd name="T49" fmla="*/ 8 h 615"/>
                  <a:gd name="T50" fmla="*/ 25 w 63"/>
                  <a:gd name="T5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5">
                    <a:moveTo>
                      <a:pt x="25" y="0"/>
                    </a:moveTo>
                    <a:lnTo>
                      <a:pt x="27" y="6"/>
                    </a:lnTo>
                    <a:lnTo>
                      <a:pt x="31" y="19"/>
                    </a:lnTo>
                    <a:lnTo>
                      <a:pt x="36" y="41"/>
                    </a:lnTo>
                    <a:lnTo>
                      <a:pt x="44" y="73"/>
                    </a:lnTo>
                    <a:lnTo>
                      <a:pt x="50" y="112"/>
                    </a:lnTo>
                    <a:lnTo>
                      <a:pt x="56" y="160"/>
                    </a:lnTo>
                    <a:lnTo>
                      <a:pt x="59" y="215"/>
                    </a:lnTo>
                    <a:lnTo>
                      <a:pt x="63" y="279"/>
                    </a:lnTo>
                    <a:lnTo>
                      <a:pt x="61" y="350"/>
                    </a:lnTo>
                    <a:lnTo>
                      <a:pt x="56" y="428"/>
                    </a:lnTo>
                    <a:lnTo>
                      <a:pt x="46" y="513"/>
                    </a:lnTo>
                    <a:lnTo>
                      <a:pt x="31" y="605"/>
                    </a:lnTo>
                    <a:lnTo>
                      <a:pt x="0" y="615"/>
                    </a:lnTo>
                    <a:lnTo>
                      <a:pt x="11" y="547"/>
                    </a:lnTo>
                    <a:lnTo>
                      <a:pt x="19" y="476"/>
                    </a:lnTo>
                    <a:lnTo>
                      <a:pt x="25" y="407"/>
                    </a:lnTo>
                    <a:lnTo>
                      <a:pt x="29" y="336"/>
                    </a:lnTo>
                    <a:lnTo>
                      <a:pt x="31" y="271"/>
                    </a:lnTo>
                    <a:lnTo>
                      <a:pt x="31" y="208"/>
                    </a:lnTo>
                    <a:lnTo>
                      <a:pt x="31" y="150"/>
                    </a:lnTo>
                    <a:lnTo>
                      <a:pt x="31" y="100"/>
                    </a:lnTo>
                    <a:lnTo>
                      <a:pt x="29" y="60"/>
                    </a:lnTo>
                    <a:lnTo>
                      <a:pt x="27" y="27"/>
                    </a:lnTo>
                    <a:lnTo>
                      <a:pt x="27" y="8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7" name="Freeform 102"/>
              <p:cNvSpPr>
                <a:spLocks/>
              </p:cNvSpPr>
              <p:nvPr/>
            </p:nvSpPr>
            <p:spPr bwMode="auto">
              <a:xfrm>
                <a:off x="8318500" y="2173287"/>
                <a:ext cx="96838" cy="971550"/>
              </a:xfrm>
              <a:custGeom>
                <a:avLst/>
                <a:gdLst>
                  <a:gd name="T0" fmla="*/ 23 w 61"/>
                  <a:gd name="T1" fmla="*/ 0 h 612"/>
                  <a:gd name="T2" fmla="*/ 23 w 61"/>
                  <a:gd name="T3" fmla="*/ 4 h 612"/>
                  <a:gd name="T4" fmla="*/ 29 w 61"/>
                  <a:gd name="T5" fmla="*/ 17 h 612"/>
                  <a:gd name="T6" fmla="*/ 34 w 61"/>
                  <a:gd name="T7" fmla="*/ 40 h 612"/>
                  <a:gd name="T8" fmla="*/ 40 w 61"/>
                  <a:gd name="T9" fmla="*/ 71 h 612"/>
                  <a:gd name="T10" fmla="*/ 48 w 61"/>
                  <a:gd name="T11" fmla="*/ 109 h 612"/>
                  <a:gd name="T12" fmla="*/ 54 w 61"/>
                  <a:gd name="T13" fmla="*/ 157 h 612"/>
                  <a:gd name="T14" fmla="*/ 58 w 61"/>
                  <a:gd name="T15" fmla="*/ 213 h 612"/>
                  <a:gd name="T16" fmla="*/ 61 w 61"/>
                  <a:gd name="T17" fmla="*/ 276 h 612"/>
                  <a:gd name="T18" fmla="*/ 59 w 61"/>
                  <a:gd name="T19" fmla="*/ 347 h 612"/>
                  <a:gd name="T20" fmla="*/ 56 w 61"/>
                  <a:gd name="T21" fmla="*/ 426 h 612"/>
                  <a:gd name="T22" fmla="*/ 46 w 61"/>
                  <a:gd name="T23" fmla="*/ 511 h 612"/>
                  <a:gd name="T24" fmla="*/ 31 w 61"/>
                  <a:gd name="T25" fmla="*/ 603 h 612"/>
                  <a:gd name="T26" fmla="*/ 0 w 61"/>
                  <a:gd name="T27" fmla="*/ 612 h 612"/>
                  <a:gd name="T28" fmla="*/ 10 w 61"/>
                  <a:gd name="T29" fmla="*/ 551 h 612"/>
                  <a:gd name="T30" fmla="*/ 17 w 61"/>
                  <a:gd name="T31" fmla="*/ 486 h 612"/>
                  <a:gd name="T32" fmla="*/ 23 w 61"/>
                  <a:gd name="T33" fmla="*/ 420 h 612"/>
                  <a:gd name="T34" fmla="*/ 27 w 61"/>
                  <a:gd name="T35" fmla="*/ 357 h 612"/>
                  <a:gd name="T36" fmla="*/ 29 w 61"/>
                  <a:gd name="T37" fmla="*/ 294 h 612"/>
                  <a:gd name="T38" fmla="*/ 29 w 61"/>
                  <a:gd name="T39" fmla="*/ 234 h 612"/>
                  <a:gd name="T40" fmla="*/ 29 w 61"/>
                  <a:gd name="T41" fmla="*/ 179 h 612"/>
                  <a:gd name="T42" fmla="*/ 29 w 61"/>
                  <a:gd name="T43" fmla="*/ 129 h 612"/>
                  <a:gd name="T44" fmla="*/ 27 w 61"/>
                  <a:gd name="T45" fmla="*/ 84 h 612"/>
                  <a:gd name="T46" fmla="*/ 25 w 61"/>
                  <a:gd name="T47" fmla="*/ 50 h 612"/>
                  <a:gd name="T48" fmla="*/ 25 w 61"/>
                  <a:gd name="T49" fmla="*/ 23 h 612"/>
                  <a:gd name="T50" fmla="*/ 23 w 61"/>
                  <a:gd name="T51" fmla="*/ 6 h 612"/>
                  <a:gd name="T52" fmla="*/ 23 w 61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612">
                    <a:moveTo>
                      <a:pt x="23" y="0"/>
                    </a:moveTo>
                    <a:lnTo>
                      <a:pt x="23" y="4"/>
                    </a:lnTo>
                    <a:lnTo>
                      <a:pt x="29" y="17"/>
                    </a:lnTo>
                    <a:lnTo>
                      <a:pt x="34" y="40"/>
                    </a:lnTo>
                    <a:lnTo>
                      <a:pt x="40" y="71"/>
                    </a:lnTo>
                    <a:lnTo>
                      <a:pt x="48" y="109"/>
                    </a:lnTo>
                    <a:lnTo>
                      <a:pt x="54" y="157"/>
                    </a:lnTo>
                    <a:lnTo>
                      <a:pt x="58" y="213"/>
                    </a:lnTo>
                    <a:lnTo>
                      <a:pt x="61" y="276"/>
                    </a:lnTo>
                    <a:lnTo>
                      <a:pt x="59" y="347"/>
                    </a:lnTo>
                    <a:lnTo>
                      <a:pt x="56" y="426"/>
                    </a:lnTo>
                    <a:lnTo>
                      <a:pt x="46" y="511"/>
                    </a:lnTo>
                    <a:lnTo>
                      <a:pt x="31" y="603"/>
                    </a:lnTo>
                    <a:lnTo>
                      <a:pt x="0" y="612"/>
                    </a:lnTo>
                    <a:lnTo>
                      <a:pt x="10" y="551"/>
                    </a:lnTo>
                    <a:lnTo>
                      <a:pt x="17" y="486"/>
                    </a:lnTo>
                    <a:lnTo>
                      <a:pt x="23" y="420"/>
                    </a:lnTo>
                    <a:lnTo>
                      <a:pt x="27" y="357"/>
                    </a:lnTo>
                    <a:lnTo>
                      <a:pt x="29" y="294"/>
                    </a:lnTo>
                    <a:lnTo>
                      <a:pt x="29" y="234"/>
                    </a:lnTo>
                    <a:lnTo>
                      <a:pt x="29" y="179"/>
                    </a:lnTo>
                    <a:lnTo>
                      <a:pt x="29" y="129"/>
                    </a:lnTo>
                    <a:lnTo>
                      <a:pt x="27" y="84"/>
                    </a:lnTo>
                    <a:lnTo>
                      <a:pt x="25" y="50"/>
                    </a:lnTo>
                    <a:lnTo>
                      <a:pt x="25" y="23"/>
                    </a:lnTo>
                    <a:lnTo>
                      <a:pt x="23" y="6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8" name="Freeform 103"/>
              <p:cNvSpPr>
                <a:spLocks/>
              </p:cNvSpPr>
              <p:nvPr/>
            </p:nvSpPr>
            <p:spPr bwMode="auto">
              <a:xfrm>
                <a:off x="6248400" y="2093912"/>
                <a:ext cx="90488" cy="1050925"/>
              </a:xfrm>
              <a:custGeom>
                <a:avLst/>
                <a:gdLst>
                  <a:gd name="T0" fmla="*/ 8 w 57"/>
                  <a:gd name="T1" fmla="*/ 0 h 662"/>
                  <a:gd name="T2" fmla="*/ 9 w 57"/>
                  <a:gd name="T3" fmla="*/ 5 h 662"/>
                  <a:gd name="T4" fmla="*/ 13 w 57"/>
                  <a:gd name="T5" fmla="*/ 21 h 662"/>
                  <a:gd name="T6" fmla="*/ 21 w 57"/>
                  <a:gd name="T7" fmla="*/ 47 h 662"/>
                  <a:gd name="T8" fmla="*/ 29 w 57"/>
                  <a:gd name="T9" fmla="*/ 84 h 662"/>
                  <a:gd name="T10" fmla="*/ 38 w 57"/>
                  <a:gd name="T11" fmla="*/ 130 h 662"/>
                  <a:gd name="T12" fmla="*/ 46 w 57"/>
                  <a:gd name="T13" fmla="*/ 186 h 662"/>
                  <a:gd name="T14" fmla="*/ 52 w 57"/>
                  <a:gd name="T15" fmla="*/ 247 h 662"/>
                  <a:gd name="T16" fmla="*/ 56 w 57"/>
                  <a:gd name="T17" fmla="*/ 318 h 662"/>
                  <a:gd name="T18" fmla="*/ 57 w 57"/>
                  <a:gd name="T19" fmla="*/ 395 h 662"/>
                  <a:gd name="T20" fmla="*/ 54 w 57"/>
                  <a:gd name="T21" fmla="*/ 479 h 662"/>
                  <a:gd name="T22" fmla="*/ 46 w 57"/>
                  <a:gd name="T23" fmla="*/ 568 h 662"/>
                  <a:gd name="T24" fmla="*/ 32 w 57"/>
                  <a:gd name="T25" fmla="*/ 662 h 662"/>
                  <a:gd name="T26" fmla="*/ 0 w 57"/>
                  <a:gd name="T27" fmla="*/ 658 h 662"/>
                  <a:gd name="T28" fmla="*/ 8 w 57"/>
                  <a:gd name="T29" fmla="*/ 593 h 662"/>
                  <a:gd name="T30" fmla="*/ 13 w 57"/>
                  <a:gd name="T31" fmla="*/ 525 h 662"/>
                  <a:gd name="T32" fmla="*/ 17 w 57"/>
                  <a:gd name="T33" fmla="*/ 458 h 662"/>
                  <a:gd name="T34" fmla="*/ 19 w 57"/>
                  <a:gd name="T35" fmla="*/ 389 h 662"/>
                  <a:gd name="T36" fmla="*/ 21 w 57"/>
                  <a:gd name="T37" fmla="*/ 322 h 662"/>
                  <a:gd name="T38" fmla="*/ 19 w 57"/>
                  <a:gd name="T39" fmla="*/ 257 h 662"/>
                  <a:gd name="T40" fmla="*/ 19 w 57"/>
                  <a:gd name="T41" fmla="*/ 197 h 662"/>
                  <a:gd name="T42" fmla="*/ 17 w 57"/>
                  <a:gd name="T43" fmla="*/ 142 h 662"/>
                  <a:gd name="T44" fmla="*/ 13 w 57"/>
                  <a:gd name="T45" fmla="*/ 94 h 662"/>
                  <a:gd name="T46" fmla="*/ 11 w 57"/>
                  <a:gd name="T47" fmla="*/ 55 h 662"/>
                  <a:gd name="T48" fmla="*/ 9 w 57"/>
                  <a:gd name="T49" fmla="*/ 24 h 662"/>
                  <a:gd name="T50" fmla="*/ 8 w 57"/>
                  <a:gd name="T51" fmla="*/ 5 h 662"/>
                  <a:gd name="T52" fmla="*/ 8 w 57"/>
                  <a:gd name="T5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" h="662">
                    <a:moveTo>
                      <a:pt x="8" y="0"/>
                    </a:moveTo>
                    <a:lnTo>
                      <a:pt x="9" y="5"/>
                    </a:lnTo>
                    <a:lnTo>
                      <a:pt x="13" y="21"/>
                    </a:lnTo>
                    <a:lnTo>
                      <a:pt x="21" y="47"/>
                    </a:lnTo>
                    <a:lnTo>
                      <a:pt x="29" y="84"/>
                    </a:lnTo>
                    <a:lnTo>
                      <a:pt x="38" y="130"/>
                    </a:lnTo>
                    <a:lnTo>
                      <a:pt x="46" y="186"/>
                    </a:lnTo>
                    <a:lnTo>
                      <a:pt x="52" y="247"/>
                    </a:lnTo>
                    <a:lnTo>
                      <a:pt x="56" y="318"/>
                    </a:lnTo>
                    <a:lnTo>
                      <a:pt x="57" y="395"/>
                    </a:lnTo>
                    <a:lnTo>
                      <a:pt x="54" y="479"/>
                    </a:lnTo>
                    <a:lnTo>
                      <a:pt x="46" y="568"/>
                    </a:lnTo>
                    <a:lnTo>
                      <a:pt x="32" y="662"/>
                    </a:lnTo>
                    <a:lnTo>
                      <a:pt x="0" y="658"/>
                    </a:lnTo>
                    <a:lnTo>
                      <a:pt x="8" y="593"/>
                    </a:lnTo>
                    <a:lnTo>
                      <a:pt x="13" y="525"/>
                    </a:lnTo>
                    <a:lnTo>
                      <a:pt x="17" y="458"/>
                    </a:lnTo>
                    <a:lnTo>
                      <a:pt x="19" y="389"/>
                    </a:lnTo>
                    <a:lnTo>
                      <a:pt x="21" y="322"/>
                    </a:lnTo>
                    <a:lnTo>
                      <a:pt x="19" y="257"/>
                    </a:lnTo>
                    <a:lnTo>
                      <a:pt x="19" y="197"/>
                    </a:lnTo>
                    <a:lnTo>
                      <a:pt x="17" y="142"/>
                    </a:lnTo>
                    <a:lnTo>
                      <a:pt x="13" y="94"/>
                    </a:lnTo>
                    <a:lnTo>
                      <a:pt x="11" y="55"/>
                    </a:lnTo>
                    <a:lnTo>
                      <a:pt x="9" y="24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9" name="Freeform 104"/>
              <p:cNvSpPr>
                <a:spLocks/>
              </p:cNvSpPr>
              <p:nvPr/>
            </p:nvSpPr>
            <p:spPr bwMode="auto">
              <a:xfrm>
                <a:off x="6162675" y="2319337"/>
                <a:ext cx="69850" cy="825500"/>
              </a:xfrm>
              <a:custGeom>
                <a:avLst/>
                <a:gdLst>
                  <a:gd name="T0" fmla="*/ 4 w 44"/>
                  <a:gd name="T1" fmla="*/ 0 h 520"/>
                  <a:gd name="T2" fmla="*/ 6 w 44"/>
                  <a:gd name="T3" fmla="*/ 6 h 520"/>
                  <a:gd name="T4" fmla="*/ 10 w 44"/>
                  <a:gd name="T5" fmla="*/ 21 h 520"/>
                  <a:gd name="T6" fmla="*/ 17 w 44"/>
                  <a:gd name="T7" fmla="*/ 46 h 520"/>
                  <a:gd name="T8" fmla="*/ 23 w 44"/>
                  <a:gd name="T9" fmla="*/ 79 h 520"/>
                  <a:gd name="T10" fmla="*/ 31 w 44"/>
                  <a:gd name="T11" fmla="*/ 121 h 520"/>
                  <a:gd name="T12" fmla="*/ 38 w 44"/>
                  <a:gd name="T13" fmla="*/ 173 h 520"/>
                  <a:gd name="T14" fmla="*/ 42 w 44"/>
                  <a:gd name="T15" fmla="*/ 228 h 520"/>
                  <a:gd name="T16" fmla="*/ 44 w 44"/>
                  <a:gd name="T17" fmla="*/ 294 h 520"/>
                  <a:gd name="T18" fmla="*/ 44 w 44"/>
                  <a:gd name="T19" fmla="*/ 365 h 520"/>
                  <a:gd name="T20" fmla="*/ 38 w 44"/>
                  <a:gd name="T21" fmla="*/ 439 h 520"/>
                  <a:gd name="T22" fmla="*/ 27 w 44"/>
                  <a:gd name="T23" fmla="*/ 520 h 520"/>
                  <a:gd name="T24" fmla="*/ 0 w 44"/>
                  <a:gd name="T25" fmla="*/ 518 h 520"/>
                  <a:gd name="T26" fmla="*/ 8 w 44"/>
                  <a:gd name="T27" fmla="*/ 462 h 520"/>
                  <a:gd name="T28" fmla="*/ 12 w 44"/>
                  <a:gd name="T29" fmla="*/ 405 h 520"/>
                  <a:gd name="T30" fmla="*/ 15 w 44"/>
                  <a:gd name="T31" fmla="*/ 347 h 520"/>
                  <a:gd name="T32" fmla="*/ 15 w 44"/>
                  <a:gd name="T33" fmla="*/ 288 h 520"/>
                  <a:gd name="T34" fmla="*/ 15 w 44"/>
                  <a:gd name="T35" fmla="*/ 232 h 520"/>
                  <a:gd name="T36" fmla="*/ 15 w 44"/>
                  <a:gd name="T37" fmla="*/ 178 h 520"/>
                  <a:gd name="T38" fmla="*/ 13 w 44"/>
                  <a:gd name="T39" fmla="*/ 130 h 520"/>
                  <a:gd name="T40" fmla="*/ 10 w 44"/>
                  <a:gd name="T41" fmla="*/ 86 h 520"/>
                  <a:gd name="T42" fmla="*/ 8 w 44"/>
                  <a:gd name="T43" fmla="*/ 50 h 520"/>
                  <a:gd name="T44" fmla="*/ 6 w 44"/>
                  <a:gd name="T45" fmla="*/ 23 h 520"/>
                  <a:gd name="T46" fmla="*/ 4 w 44"/>
                  <a:gd name="T47" fmla="*/ 6 h 520"/>
                  <a:gd name="T48" fmla="*/ 4 w 44"/>
                  <a:gd name="T4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520">
                    <a:moveTo>
                      <a:pt x="4" y="0"/>
                    </a:moveTo>
                    <a:lnTo>
                      <a:pt x="6" y="6"/>
                    </a:lnTo>
                    <a:lnTo>
                      <a:pt x="10" y="21"/>
                    </a:lnTo>
                    <a:lnTo>
                      <a:pt x="17" y="46"/>
                    </a:lnTo>
                    <a:lnTo>
                      <a:pt x="23" y="79"/>
                    </a:lnTo>
                    <a:lnTo>
                      <a:pt x="31" y="121"/>
                    </a:lnTo>
                    <a:lnTo>
                      <a:pt x="38" y="173"/>
                    </a:lnTo>
                    <a:lnTo>
                      <a:pt x="42" y="228"/>
                    </a:lnTo>
                    <a:lnTo>
                      <a:pt x="44" y="294"/>
                    </a:lnTo>
                    <a:lnTo>
                      <a:pt x="44" y="365"/>
                    </a:lnTo>
                    <a:lnTo>
                      <a:pt x="38" y="439"/>
                    </a:lnTo>
                    <a:lnTo>
                      <a:pt x="27" y="520"/>
                    </a:lnTo>
                    <a:lnTo>
                      <a:pt x="0" y="518"/>
                    </a:lnTo>
                    <a:lnTo>
                      <a:pt x="8" y="462"/>
                    </a:lnTo>
                    <a:lnTo>
                      <a:pt x="12" y="405"/>
                    </a:lnTo>
                    <a:lnTo>
                      <a:pt x="15" y="347"/>
                    </a:lnTo>
                    <a:lnTo>
                      <a:pt x="15" y="288"/>
                    </a:lnTo>
                    <a:lnTo>
                      <a:pt x="15" y="232"/>
                    </a:lnTo>
                    <a:lnTo>
                      <a:pt x="15" y="178"/>
                    </a:lnTo>
                    <a:lnTo>
                      <a:pt x="13" y="130"/>
                    </a:lnTo>
                    <a:lnTo>
                      <a:pt x="10" y="86"/>
                    </a:lnTo>
                    <a:lnTo>
                      <a:pt x="8" y="50"/>
                    </a:lnTo>
                    <a:lnTo>
                      <a:pt x="6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0" name="Freeform 105"/>
              <p:cNvSpPr>
                <a:spLocks/>
              </p:cNvSpPr>
              <p:nvPr/>
            </p:nvSpPr>
            <p:spPr bwMode="auto">
              <a:xfrm>
                <a:off x="6080125" y="2076450"/>
                <a:ext cx="69850" cy="1068387"/>
              </a:xfrm>
              <a:custGeom>
                <a:avLst/>
                <a:gdLst>
                  <a:gd name="T0" fmla="*/ 19 w 44"/>
                  <a:gd name="T1" fmla="*/ 0 h 673"/>
                  <a:gd name="T2" fmla="*/ 21 w 44"/>
                  <a:gd name="T3" fmla="*/ 5 h 673"/>
                  <a:gd name="T4" fmla="*/ 23 w 44"/>
                  <a:gd name="T5" fmla="*/ 23 h 673"/>
                  <a:gd name="T6" fmla="*/ 27 w 44"/>
                  <a:gd name="T7" fmla="*/ 49 h 673"/>
                  <a:gd name="T8" fmla="*/ 33 w 44"/>
                  <a:gd name="T9" fmla="*/ 86 h 673"/>
                  <a:gd name="T10" fmla="*/ 37 w 44"/>
                  <a:gd name="T11" fmla="*/ 132 h 673"/>
                  <a:gd name="T12" fmla="*/ 41 w 44"/>
                  <a:gd name="T13" fmla="*/ 188 h 673"/>
                  <a:gd name="T14" fmla="*/ 44 w 44"/>
                  <a:gd name="T15" fmla="*/ 251 h 673"/>
                  <a:gd name="T16" fmla="*/ 44 w 44"/>
                  <a:gd name="T17" fmla="*/ 322 h 673"/>
                  <a:gd name="T18" fmla="*/ 44 w 44"/>
                  <a:gd name="T19" fmla="*/ 401 h 673"/>
                  <a:gd name="T20" fmla="*/ 41 w 44"/>
                  <a:gd name="T21" fmla="*/ 485 h 673"/>
                  <a:gd name="T22" fmla="*/ 33 w 44"/>
                  <a:gd name="T23" fmla="*/ 575 h 673"/>
                  <a:gd name="T24" fmla="*/ 21 w 44"/>
                  <a:gd name="T25" fmla="*/ 673 h 673"/>
                  <a:gd name="T26" fmla="*/ 0 w 44"/>
                  <a:gd name="T27" fmla="*/ 669 h 673"/>
                  <a:gd name="T28" fmla="*/ 8 w 44"/>
                  <a:gd name="T29" fmla="*/ 604 h 673"/>
                  <a:gd name="T30" fmla="*/ 14 w 44"/>
                  <a:gd name="T31" fmla="*/ 535 h 673"/>
                  <a:gd name="T32" fmla="*/ 17 w 44"/>
                  <a:gd name="T33" fmla="*/ 466 h 673"/>
                  <a:gd name="T34" fmla="*/ 19 w 44"/>
                  <a:gd name="T35" fmla="*/ 395 h 673"/>
                  <a:gd name="T36" fmla="*/ 21 w 44"/>
                  <a:gd name="T37" fmla="*/ 328 h 673"/>
                  <a:gd name="T38" fmla="*/ 23 w 44"/>
                  <a:gd name="T39" fmla="*/ 263 h 673"/>
                  <a:gd name="T40" fmla="*/ 23 w 44"/>
                  <a:gd name="T41" fmla="*/ 201 h 673"/>
                  <a:gd name="T42" fmla="*/ 23 w 44"/>
                  <a:gd name="T43" fmla="*/ 145 h 673"/>
                  <a:gd name="T44" fmla="*/ 21 w 44"/>
                  <a:gd name="T45" fmla="*/ 97 h 673"/>
                  <a:gd name="T46" fmla="*/ 21 w 44"/>
                  <a:gd name="T47" fmla="*/ 57 h 673"/>
                  <a:gd name="T48" fmla="*/ 21 w 44"/>
                  <a:gd name="T49" fmla="*/ 26 h 673"/>
                  <a:gd name="T50" fmla="*/ 19 w 44"/>
                  <a:gd name="T51" fmla="*/ 7 h 673"/>
                  <a:gd name="T52" fmla="*/ 19 w 44"/>
                  <a:gd name="T53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673">
                    <a:moveTo>
                      <a:pt x="19" y="0"/>
                    </a:moveTo>
                    <a:lnTo>
                      <a:pt x="21" y="5"/>
                    </a:lnTo>
                    <a:lnTo>
                      <a:pt x="23" y="23"/>
                    </a:lnTo>
                    <a:lnTo>
                      <a:pt x="27" y="49"/>
                    </a:lnTo>
                    <a:lnTo>
                      <a:pt x="33" y="86"/>
                    </a:lnTo>
                    <a:lnTo>
                      <a:pt x="37" y="132"/>
                    </a:lnTo>
                    <a:lnTo>
                      <a:pt x="41" y="188"/>
                    </a:lnTo>
                    <a:lnTo>
                      <a:pt x="44" y="251"/>
                    </a:lnTo>
                    <a:lnTo>
                      <a:pt x="44" y="322"/>
                    </a:lnTo>
                    <a:lnTo>
                      <a:pt x="44" y="401"/>
                    </a:lnTo>
                    <a:lnTo>
                      <a:pt x="41" y="485"/>
                    </a:lnTo>
                    <a:lnTo>
                      <a:pt x="33" y="575"/>
                    </a:lnTo>
                    <a:lnTo>
                      <a:pt x="21" y="673"/>
                    </a:lnTo>
                    <a:lnTo>
                      <a:pt x="0" y="669"/>
                    </a:lnTo>
                    <a:lnTo>
                      <a:pt x="8" y="604"/>
                    </a:lnTo>
                    <a:lnTo>
                      <a:pt x="14" y="535"/>
                    </a:lnTo>
                    <a:lnTo>
                      <a:pt x="17" y="466"/>
                    </a:lnTo>
                    <a:lnTo>
                      <a:pt x="19" y="395"/>
                    </a:lnTo>
                    <a:lnTo>
                      <a:pt x="21" y="328"/>
                    </a:lnTo>
                    <a:lnTo>
                      <a:pt x="23" y="263"/>
                    </a:lnTo>
                    <a:lnTo>
                      <a:pt x="23" y="201"/>
                    </a:lnTo>
                    <a:lnTo>
                      <a:pt x="23" y="145"/>
                    </a:lnTo>
                    <a:lnTo>
                      <a:pt x="21" y="97"/>
                    </a:lnTo>
                    <a:lnTo>
                      <a:pt x="21" y="57"/>
                    </a:lnTo>
                    <a:lnTo>
                      <a:pt x="21" y="26"/>
                    </a:lnTo>
                    <a:lnTo>
                      <a:pt x="19" y="7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1" name="Freeform 106"/>
              <p:cNvSpPr>
                <a:spLocks/>
              </p:cNvSpPr>
              <p:nvPr/>
            </p:nvSpPr>
            <p:spPr bwMode="auto">
              <a:xfrm>
                <a:off x="6000750" y="2111375"/>
                <a:ext cx="68263" cy="1033462"/>
              </a:xfrm>
              <a:custGeom>
                <a:avLst/>
                <a:gdLst>
                  <a:gd name="T0" fmla="*/ 10 w 43"/>
                  <a:gd name="T1" fmla="*/ 0 h 651"/>
                  <a:gd name="T2" fmla="*/ 12 w 43"/>
                  <a:gd name="T3" fmla="*/ 6 h 651"/>
                  <a:gd name="T4" fmla="*/ 16 w 43"/>
                  <a:gd name="T5" fmla="*/ 23 h 651"/>
                  <a:gd name="T6" fmla="*/ 19 w 43"/>
                  <a:gd name="T7" fmla="*/ 48 h 651"/>
                  <a:gd name="T8" fmla="*/ 25 w 43"/>
                  <a:gd name="T9" fmla="*/ 84 h 651"/>
                  <a:gd name="T10" fmla="*/ 31 w 43"/>
                  <a:gd name="T11" fmla="*/ 128 h 651"/>
                  <a:gd name="T12" fmla="*/ 35 w 43"/>
                  <a:gd name="T13" fmla="*/ 182 h 651"/>
                  <a:gd name="T14" fmla="*/ 39 w 43"/>
                  <a:gd name="T15" fmla="*/ 242 h 651"/>
                  <a:gd name="T16" fmla="*/ 43 w 43"/>
                  <a:gd name="T17" fmla="*/ 311 h 651"/>
                  <a:gd name="T18" fmla="*/ 43 w 43"/>
                  <a:gd name="T19" fmla="*/ 388 h 651"/>
                  <a:gd name="T20" fmla="*/ 39 w 43"/>
                  <a:gd name="T21" fmla="*/ 468 h 651"/>
                  <a:gd name="T22" fmla="*/ 33 w 43"/>
                  <a:gd name="T23" fmla="*/ 557 h 651"/>
                  <a:gd name="T24" fmla="*/ 23 w 43"/>
                  <a:gd name="T25" fmla="*/ 651 h 651"/>
                  <a:gd name="T26" fmla="*/ 0 w 43"/>
                  <a:gd name="T27" fmla="*/ 649 h 651"/>
                  <a:gd name="T28" fmla="*/ 6 w 43"/>
                  <a:gd name="T29" fmla="*/ 583 h 651"/>
                  <a:gd name="T30" fmla="*/ 12 w 43"/>
                  <a:gd name="T31" fmla="*/ 518 h 651"/>
                  <a:gd name="T32" fmla="*/ 14 w 43"/>
                  <a:gd name="T33" fmla="*/ 451 h 651"/>
                  <a:gd name="T34" fmla="*/ 16 w 43"/>
                  <a:gd name="T35" fmla="*/ 382 h 651"/>
                  <a:gd name="T36" fmla="*/ 18 w 43"/>
                  <a:gd name="T37" fmla="*/ 317 h 651"/>
                  <a:gd name="T38" fmla="*/ 18 w 43"/>
                  <a:gd name="T39" fmla="*/ 253 h 651"/>
                  <a:gd name="T40" fmla="*/ 18 w 43"/>
                  <a:gd name="T41" fmla="*/ 194 h 651"/>
                  <a:gd name="T42" fmla="*/ 16 w 43"/>
                  <a:gd name="T43" fmla="*/ 140 h 651"/>
                  <a:gd name="T44" fmla="*/ 14 w 43"/>
                  <a:gd name="T45" fmla="*/ 94 h 651"/>
                  <a:gd name="T46" fmla="*/ 14 w 43"/>
                  <a:gd name="T47" fmla="*/ 55 h 651"/>
                  <a:gd name="T48" fmla="*/ 12 w 43"/>
                  <a:gd name="T49" fmla="*/ 27 h 651"/>
                  <a:gd name="T50" fmla="*/ 10 w 43"/>
                  <a:gd name="T51" fmla="*/ 8 h 651"/>
                  <a:gd name="T52" fmla="*/ 10 w 43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51">
                    <a:moveTo>
                      <a:pt x="10" y="0"/>
                    </a:moveTo>
                    <a:lnTo>
                      <a:pt x="12" y="6"/>
                    </a:lnTo>
                    <a:lnTo>
                      <a:pt x="16" y="23"/>
                    </a:lnTo>
                    <a:lnTo>
                      <a:pt x="19" y="48"/>
                    </a:lnTo>
                    <a:lnTo>
                      <a:pt x="25" y="84"/>
                    </a:lnTo>
                    <a:lnTo>
                      <a:pt x="31" y="128"/>
                    </a:lnTo>
                    <a:lnTo>
                      <a:pt x="35" y="182"/>
                    </a:lnTo>
                    <a:lnTo>
                      <a:pt x="39" y="242"/>
                    </a:lnTo>
                    <a:lnTo>
                      <a:pt x="43" y="311"/>
                    </a:lnTo>
                    <a:lnTo>
                      <a:pt x="43" y="388"/>
                    </a:lnTo>
                    <a:lnTo>
                      <a:pt x="39" y="468"/>
                    </a:lnTo>
                    <a:lnTo>
                      <a:pt x="33" y="557"/>
                    </a:lnTo>
                    <a:lnTo>
                      <a:pt x="23" y="651"/>
                    </a:lnTo>
                    <a:lnTo>
                      <a:pt x="0" y="649"/>
                    </a:lnTo>
                    <a:lnTo>
                      <a:pt x="6" y="583"/>
                    </a:lnTo>
                    <a:lnTo>
                      <a:pt x="12" y="518"/>
                    </a:lnTo>
                    <a:lnTo>
                      <a:pt x="14" y="451"/>
                    </a:lnTo>
                    <a:lnTo>
                      <a:pt x="16" y="382"/>
                    </a:lnTo>
                    <a:lnTo>
                      <a:pt x="18" y="317"/>
                    </a:lnTo>
                    <a:lnTo>
                      <a:pt x="18" y="253"/>
                    </a:lnTo>
                    <a:lnTo>
                      <a:pt x="18" y="194"/>
                    </a:lnTo>
                    <a:lnTo>
                      <a:pt x="16" y="140"/>
                    </a:lnTo>
                    <a:lnTo>
                      <a:pt x="14" y="94"/>
                    </a:lnTo>
                    <a:lnTo>
                      <a:pt x="14" y="55"/>
                    </a:lnTo>
                    <a:lnTo>
                      <a:pt x="12" y="27"/>
                    </a:lnTo>
                    <a:lnTo>
                      <a:pt x="10" y="8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2" name="Freeform 107"/>
              <p:cNvSpPr>
                <a:spLocks/>
              </p:cNvSpPr>
              <p:nvPr/>
            </p:nvSpPr>
            <p:spPr bwMode="auto">
              <a:xfrm>
                <a:off x="6330950" y="2146300"/>
                <a:ext cx="93663" cy="998537"/>
              </a:xfrm>
              <a:custGeom>
                <a:avLst/>
                <a:gdLst>
                  <a:gd name="T0" fmla="*/ 4 w 59"/>
                  <a:gd name="T1" fmla="*/ 0 h 629"/>
                  <a:gd name="T2" fmla="*/ 5 w 59"/>
                  <a:gd name="T3" fmla="*/ 6 h 629"/>
                  <a:gd name="T4" fmla="*/ 11 w 59"/>
                  <a:gd name="T5" fmla="*/ 21 h 629"/>
                  <a:gd name="T6" fmla="*/ 19 w 59"/>
                  <a:gd name="T7" fmla="*/ 48 h 629"/>
                  <a:gd name="T8" fmla="*/ 28 w 59"/>
                  <a:gd name="T9" fmla="*/ 82 h 629"/>
                  <a:gd name="T10" fmla="*/ 36 w 59"/>
                  <a:gd name="T11" fmla="*/ 127 h 629"/>
                  <a:gd name="T12" fmla="*/ 46 w 59"/>
                  <a:gd name="T13" fmla="*/ 178 h 629"/>
                  <a:gd name="T14" fmla="*/ 53 w 59"/>
                  <a:gd name="T15" fmla="*/ 238 h 629"/>
                  <a:gd name="T16" fmla="*/ 57 w 59"/>
                  <a:gd name="T17" fmla="*/ 303 h 629"/>
                  <a:gd name="T18" fmla="*/ 59 w 59"/>
                  <a:gd name="T19" fmla="*/ 378 h 629"/>
                  <a:gd name="T20" fmla="*/ 55 w 59"/>
                  <a:gd name="T21" fmla="*/ 457 h 629"/>
                  <a:gd name="T22" fmla="*/ 48 w 59"/>
                  <a:gd name="T23" fmla="*/ 541 h 629"/>
                  <a:gd name="T24" fmla="*/ 34 w 59"/>
                  <a:gd name="T25" fmla="*/ 629 h 629"/>
                  <a:gd name="T26" fmla="*/ 0 w 59"/>
                  <a:gd name="T27" fmla="*/ 626 h 629"/>
                  <a:gd name="T28" fmla="*/ 7 w 59"/>
                  <a:gd name="T29" fmla="*/ 564 h 629"/>
                  <a:gd name="T30" fmla="*/ 13 w 59"/>
                  <a:gd name="T31" fmla="*/ 501 h 629"/>
                  <a:gd name="T32" fmla="*/ 17 w 59"/>
                  <a:gd name="T33" fmla="*/ 436 h 629"/>
                  <a:gd name="T34" fmla="*/ 19 w 59"/>
                  <a:gd name="T35" fmla="*/ 370 h 629"/>
                  <a:gd name="T36" fmla="*/ 19 w 59"/>
                  <a:gd name="T37" fmla="*/ 307 h 629"/>
                  <a:gd name="T38" fmla="*/ 19 w 59"/>
                  <a:gd name="T39" fmla="*/ 246 h 629"/>
                  <a:gd name="T40" fmla="*/ 17 w 59"/>
                  <a:gd name="T41" fmla="*/ 188 h 629"/>
                  <a:gd name="T42" fmla="*/ 15 w 59"/>
                  <a:gd name="T43" fmla="*/ 136 h 629"/>
                  <a:gd name="T44" fmla="*/ 11 w 59"/>
                  <a:gd name="T45" fmla="*/ 90 h 629"/>
                  <a:gd name="T46" fmla="*/ 9 w 59"/>
                  <a:gd name="T47" fmla="*/ 54 h 629"/>
                  <a:gd name="T48" fmla="*/ 7 w 59"/>
                  <a:gd name="T49" fmla="*/ 25 h 629"/>
                  <a:gd name="T50" fmla="*/ 5 w 59"/>
                  <a:gd name="T51" fmla="*/ 6 h 629"/>
                  <a:gd name="T52" fmla="*/ 4 w 59"/>
                  <a:gd name="T5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" h="629">
                    <a:moveTo>
                      <a:pt x="4" y="0"/>
                    </a:moveTo>
                    <a:lnTo>
                      <a:pt x="5" y="6"/>
                    </a:lnTo>
                    <a:lnTo>
                      <a:pt x="11" y="21"/>
                    </a:lnTo>
                    <a:lnTo>
                      <a:pt x="19" y="48"/>
                    </a:lnTo>
                    <a:lnTo>
                      <a:pt x="28" y="82"/>
                    </a:lnTo>
                    <a:lnTo>
                      <a:pt x="36" y="127"/>
                    </a:lnTo>
                    <a:lnTo>
                      <a:pt x="46" y="178"/>
                    </a:lnTo>
                    <a:lnTo>
                      <a:pt x="53" y="238"/>
                    </a:lnTo>
                    <a:lnTo>
                      <a:pt x="57" y="303"/>
                    </a:lnTo>
                    <a:lnTo>
                      <a:pt x="59" y="378"/>
                    </a:lnTo>
                    <a:lnTo>
                      <a:pt x="55" y="457"/>
                    </a:lnTo>
                    <a:lnTo>
                      <a:pt x="48" y="541"/>
                    </a:lnTo>
                    <a:lnTo>
                      <a:pt x="34" y="629"/>
                    </a:lnTo>
                    <a:lnTo>
                      <a:pt x="0" y="626"/>
                    </a:lnTo>
                    <a:lnTo>
                      <a:pt x="7" y="564"/>
                    </a:lnTo>
                    <a:lnTo>
                      <a:pt x="13" y="501"/>
                    </a:lnTo>
                    <a:lnTo>
                      <a:pt x="17" y="436"/>
                    </a:lnTo>
                    <a:lnTo>
                      <a:pt x="19" y="370"/>
                    </a:lnTo>
                    <a:lnTo>
                      <a:pt x="19" y="307"/>
                    </a:lnTo>
                    <a:lnTo>
                      <a:pt x="19" y="246"/>
                    </a:lnTo>
                    <a:lnTo>
                      <a:pt x="17" y="188"/>
                    </a:lnTo>
                    <a:lnTo>
                      <a:pt x="15" y="136"/>
                    </a:lnTo>
                    <a:lnTo>
                      <a:pt x="11" y="90"/>
                    </a:lnTo>
                    <a:lnTo>
                      <a:pt x="9" y="54"/>
                    </a:lnTo>
                    <a:lnTo>
                      <a:pt x="7" y="25"/>
                    </a:lnTo>
                    <a:lnTo>
                      <a:pt x="5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3" name="Freeform 108"/>
              <p:cNvSpPr>
                <a:spLocks/>
              </p:cNvSpPr>
              <p:nvPr/>
            </p:nvSpPr>
            <p:spPr bwMode="auto">
              <a:xfrm>
                <a:off x="5848350" y="2184400"/>
                <a:ext cx="182563" cy="960437"/>
              </a:xfrm>
              <a:custGeom>
                <a:avLst/>
                <a:gdLst>
                  <a:gd name="T0" fmla="*/ 0 w 115"/>
                  <a:gd name="T1" fmla="*/ 0 h 605"/>
                  <a:gd name="T2" fmla="*/ 2 w 115"/>
                  <a:gd name="T3" fmla="*/ 4 h 605"/>
                  <a:gd name="T4" fmla="*/ 10 w 115"/>
                  <a:gd name="T5" fmla="*/ 15 h 605"/>
                  <a:gd name="T6" fmla="*/ 19 w 115"/>
                  <a:gd name="T7" fmla="*/ 37 h 605"/>
                  <a:gd name="T8" fmla="*/ 31 w 115"/>
                  <a:gd name="T9" fmla="*/ 65 h 605"/>
                  <a:gd name="T10" fmla="*/ 44 w 115"/>
                  <a:gd name="T11" fmla="*/ 102 h 605"/>
                  <a:gd name="T12" fmla="*/ 60 w 115"/>
                  <a:gd name="T13" fmla="*/ 146 h 605"/>
                  <a:gd name="T14" fmla="*/ 73 w 115"/>
                  <a:gd name="T15" fmla="*/ 200 h 605"/>
                  <a:gd name="T16" fmla="*/ 87 w 115"/>
                  <a:gd name="T17" fmla="*/ 261 h 605"/>
                  <a:gd name="T18" fmla="*/ 98 w 115"/>
                  <a:gd name="T19" fmla="*/ 330 h 605"/>
                  <a:gd name="T20" fmla="*/ 108 w 115"/>
                  <a:gd name="T21" fmla="*/ 407 h 605"/>
                  <a:gd name="T22" fmla="*/ 114 w 115"/>
                  <a:gd name="T23" fmla="*/ 493 h 605"/>
                  <a:gd name="T24" fmla="*/ 115 w 115"/>
                  <a:gd name="T25" fmla="*/ 587 h 605"/>
                  <a:gd name="T26" fmla="*/ 89 w 115"/>
                  <a:gd name="T27" fmla="*/ 605 h 605"/>
                  <a:gd name="T28" fmla="*/ 87 w 115"/>
                  <a:gd name="T29" fmla="*/ 541 h 605"/>
                  <a:gd name="T30" fmla="*/ 83 w 115"/>
                  <a:gd name="T31" fmla="*/ 476 h 605"/>
                  <a:gd name="T32" fmla="*/ 77 w 115"/>
                  <a:gd name="T33" fmla="*/ 411 h 605"/>
                  <a:gd name="T34" fmla="*/ 67 w 115"/>
                  <a:gd name="T35" fmla="*/ 348 h 605"/>
                  <a:gd name="T36" fmla="*/ 60 w 115"/>
                  <a:gd name="T37" fmla="*/ 286 h 605"/>
                  <a:gd name="T38" fmla="*/ 50 w 115"/>
                  <a:gd name="T39" fmla="*/ 228 h 605"/>
                  <a:gd name="T40" fmla="*/ 39 w 115"/>
                  <a:gd name="T41" fmla="*/ 173 h 605"/>
                  <a:gd name="T42" fmla="*/ 29 w 115"/>
                  <a:gd name="T43" fmla="*/ 125 h 605"/>
                  <a:gd name="T44" fmla="*/ 19 w 115"/>
                  <a:gd name="T45" fmla="*/ 83 h 605"/>
                  <a:gd name="T46" fmla="*/ 12 w 115"/>
                  <a:gd name="T47" fmla="*/ 48 h 605"/>
                  <a:gd name="T48" fmla="*/ 6 w 115"/>
                  <a:gd name="T49" fmla="*/ 21 h 605"/>
                  <a:gd name="T50" fmla="*/ 2 w 115"/>
                  <a:gd name="T51" fmla="*/ 6 h 605"/>
                  <a:gd name="T52" fmla="*/ 0 w 115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605">
                    <a:moveTo>
                      <a:pt x="0" y="0"/>
                    </a:moveTo>
                    <a:lnTo>
                      <a:pt x="2" y="4"/>
                    </a:lnTo>
                    <a:lnTo>
                      <a:pt x="10" y="15"/>
                    </a:lnTo>
                    <a:lnTo>
                      <a:pt x="19" y="37"/>
                    </a:lnTo>
                    <a:lnTo>
                      <a:pt x="31" y="65"/>
                    </a:lnTo>
                    <a:lnTo>
                      <a:pt x="44" y="102"/>
                    </a:lnTo>
                    <a:lnTo>
                      <a:pt x="60" y="146"/>
                    </a:lnTo>
                    <a:lnTo>
                      <a:pt x="73" y="200"/>
                    </a:lnTo>
                    <a:lnTo>
                      <a:pt x="87" y="261"/>
                    </a:lnTo>
                    <a:lnTo>
                      <a:pt x="98" y="330"/>
                    </a:lnTo>
                    <a:lnTo>
                      <a:pt x="108" y="407"/>
                    </a:lnTo>
                    <a:lnTo>
                      <a:pt x="114" y="493"/>
                    </a:lnTo>
                    <a:lnTo>
                      <a:pt x="115" y="587"/>
                    </a:lnTo>
                    <a:lnTo>
                      <a:pt x="89" y="605"/>
                    </a:lnTo>
                    <a:lnTo>
                      <a:pt x="87" y="541"/>
                    </a:lnTo>
                    <a:lnTo>
                      <a:pt x="83" y="476"/>
                    </a:lnTo>
                    <a:lnTo>
                      <a:pt x="77" y="411"/>
                    </a:lnTo>
                    <a:lnTo>
                      <a:pt x="67" y="348"/>
                    </a:lnTo>
                    <a:lnTo>
                      <a:pt x="60" y="286"/>
                    </a:lnTo>
                    <a:lnTo>
                      <a:pt x="50" y="228"/>
                    </a:lnTo>
                    <a:lnTo>
                      <a:pt x="39" y="173"/>
                    </a:lnTo>
                    <a:lnTo>
                      <a:pt x="29" y="125"/>
                    </a:lnTo>
                    <a:lnTo>
                      <a:pt x="19" y="83"/>
                    </a:lnTo>
                    <a:lnTo>
                      <a:pt x="12" y="48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4" name="Freeform 109"/>
              <p:cNvSpPr>
                <a:spLocks/>
              </p:cNvSpPr>
              <p:nvPr/>
            </p:nvSpPr>
            <p:spPr bwMode="auto">
              <a:xfrm>
                <a:off x="6980238" y="2173287"/>
                <a:ext cx="119063" cy="971550"/>
              </a:xfrm>
              <a:custGeom>
                <a:avLst/>
                <a:gdLst>
                  <a:gd name="T0" fmla="*/ 0 w 75"/>
                  <a:gd name="T1" fmla="*/ 0 h 612"/>
                  <a:gd name="T2" fmla="*/ 2 w 75"/>
                  <a:gd name="T3" fmla="*/ 4 h 612"/>
                  <a:gd name="T4" fmla="*/ 7 w 75"/>
                  <a:gd name="T5" fmla="*/ 17 h 612"/>
                  <a:gd name="T6" fmla="*/ 15 w 75"/>
                  <a:gd name="T7" fmla="*/ 38 h 612"/>
                  <a:gd name="T8" fmla="*/ 25 w 75"/>
                  <a:gd name="T9" fmla="*/ 67 h 612"/>
                  <a:gd name="T10" fmla="*/ 36 w 75"/>
                  <a:gd name="T11" fmla="*/ 105 h 612"/>
                  <a:gd name="T12" fmla="*/ 48 w 75"/>
                  <a:gd name="T13" fmla="*/ 152 h 612"/>
                  <a:gd name="T14" fmla="*/ 57 w 75"/>
                  <a:gd name="T15" fmla="*/ 207 h 612"/>
                  <a:gd name="T16" fmla="*/ 65 w 75"/>
                  <a:gd name="T17" fmla="*/ 269 h 612"/>
                  <a:gd name="T18" fmla="*/ 71 w 75"/>
                  <a:gd name="T19" fmla="*/ 340 h 612"/>
                  <a:gd name="T20" fmla="*/ 75 w 75"/>
                  <a:gd name="T21" fmla="*/ 418 h 612"/>
                  <a:gd name="T22" fmla="*/ 75 w 75"/>
                  <a:gd name="T23" fmla="*/ 505 h 612"/>
                  <a:gd name="T24" fmla="*/ 69 w 75"/>
                  <a:gd name="T25" fmla="*/ 599 h 612"/>
                  <a:gd name="T26" fmla="*/ 40 w 75"/>
                  <a:gd name="T27" fmla="*/ 612 h 612"/>
                  <a:gd name="T28" fmla="*/ 42 w 75"/>
                  <a:gd name="T29" fmla="*/ 549 h 612"/>
                  <a:gd name="T30" fmla="*/ 44 w 75"/>
                  <a:gd name="T31" fmla="*/ 484 h 612"/>
                  <a:gd name="T32" fmla="*/ 42 w 75"/>
                  <a:gd name="T33" fmla="*/ 418 h 612"/>
                  <a:gd name="T34" fmla="*/ 40 w 75"/>
                  <a:gd name="T35" fmla="*/ 353 h 612"/>
                  <a:gd name="T36" fmla="*/ 36 w 75"/>
                  <a:gd name="T37" fmla="*/ 292 h 612"/>
                  <a:gd name="T38" fmla="*/ 30 w 75"/>
                  <a:gd name="T39" fmla="*/ 232 h 612"/>
                  <a:gd name="T40" fmla="*/ 25 w 75"/>
                  <a:gd name="T41" fmla="*/ 176 h 612"/>
                  <a:gd name="T42" fmla="*/ 19 w 75"/>
                  <a:gd name="T43" fmla="*/ 127 h 612"/>
                  <a:gd name="T44" fmla="*/ 13 w 75"/>
                  <a:gd name="T45" fmla="*/ 84 h 612"/>
                  <a:gd name="T46" fmla="*/ 9 w 75"/>
                  <a:gd name="T47" fmla="*/ 48 h 612"/>
                  <a:gd name="T48" fmla="*/ 4 w 75"/>
                  <a:gd name="T49" fmla="*/ 23 h 612"/>
                  <a:gd name="T50" fmla="*/ 2 w 75"/>
                  <a:gd name="T51" fmla="*/ 6 h 612"/>
                  <a:gd name="T52" fmla="*/ 0 w 75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612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8"/>
                    </a:lnTo>
                    <a:lnTo>
                      <a:pt x="25" y="67"/>
                    </a:lnTo>
                    <a:lnTo>
                      <a:pt x="36" y="105"/>
                    </a:lnTo>
                    <a:lnTo>
                      <a:pt x="48" y="152"/>
                    </a:lnTo>
                    <a:lnTo>
                      <a:pt x="57" y="207"/>
                    </a:lnTo>
                    <a:lnTo>
                      <a:pt x="65" y="269"/>
                    </a:lnTo>
                    <a:lnTo>
                      <a:pt x="71" y="340"/>
                    </a:lnTo>
                    <a:lnTo>
                      <a:pt x="75" y="418"/>
                    </a:lnTo>
                    <a:lnTo>
                      <a:pt x="75" y="505"/>
                    </a:lnTo>
                    <a:lnTo>
                      <a:pt x="69" y="599"/>
                    </a:lnTo>
                    <a:lnTo>
                      <a:pt x="40" y="612"/>
                    </a:lnTo>
                    <a:lnTo>
                      <a:pt x="42" y="549"/>
                    </a:lnTo>
                    <a:lnTo>
                      <a:pt x="44" y="484"/>
                    </a:lnTo>
                    <a:lnTo>
                      <a:pt x="42" y="418"/>
                    </a:lnTo>
                    <a:lnTo>
                      <a:pt x="40" y="353"/>
                    </a:lnTo>
                    <a:lnTo>
                      <a:pt x="36" y="292"/>
                    </a:lnTo>
                    <a:lnTo>
                      <a:pt x="30" y="232"/>
                    </a:lnTo>
                    <a:lnTo>
                      <a:pt x="25" y="176"/>
                    </a:lnTo>
                    <a:lnTo>
                      <a:pt x="19" y="127"/>
                    </a:lnTo>
                    <a:lnTo>
                      <a:pt x="13" y="84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5" name="Freeform 110"/>
              <p:cNvSpPr>
                <a:spLocks/>
              </p:cNvSpPr>
              <p:nvPr/>
            </p:nvSpPr>
            <p:spPr bwMode="auto">
              <a:xfrm>
                <a:off x="5761038" y="2184400"/>
                <a:ext cx="192088" cy="960437"/>
              </a:xfrm>
              <a:custGeom>
                <a:avLst/>
                <a:gdLst>
                  <a:gd name="T0" fmla="*/ 0 w 121"/>
                  <a:gd name="T1" fmla="*/ 0 h 605"/>
                  <a:gd name="T2" fmla="*/ 3 w 121"/>
                  <a:gd name="T3" fmla="*/ 4 h 605"/>
                  <a:gd name="T4" fmla="*/ 9 w 121"/>
                  <a:gd name="T5" fmla="*/ 16 h 605"/>
                  <a:gd name="T6" fmla="*/ 19 w 121"/>
                  <a:gd name="T7" fmla="*/ 37 h 605"/>
                  <a:gd name="T8" fmla="*/ 32 w 121"/>
                  <a:gd name="T9" fmla="*/ 64 h 605"/>
                  <a:gd name="T10" fmla="*/ 46 w 121"/>
                  <a:gd name="T11" fmla="*/ 100 h 605"/>
                  <a:gd name="T12" fmla="*/ 59 w 121"/>
                  <a:gd name="T13" fmla="*/ 146 h 605"/>
                  <a:gd name="T14" fmla="*/ 74 w 121"/>
                  <a:gd name="T15" fmla="*/ 198 h 605"/>
                  <a:gd name="T16" fmla="*/ 88 w 121"/>
                  <a:gd name="T17" fmla="*/ 259 h 605"/>
                  <a:gd name="T18" fmla="*/ 101 w 121"/>
                  <a:gd name="T19" fmla="*/ 328 h 605"/>
                  <a:gd name="T20" fmla="*/ 111 w 121"/>
                  <a:gd name="T21" fmla="*/ 407 h 605"/>
                  <a:gd name="T22" fmla="*/ 117 w 121"/>
                  <a:gd name="T23" fmla="*/ 492 h 605"/>
                  <a:gd name="T24" fmla="*/ 121 w 121"/>
                  <a:gd name="T25" fmla="*/ 588 h 605"/>
                  <a:gd name="T26" fmla="*/ 92 w 121"/>
                  <a:gd name="T27" fmla="*/ 605 h 605"/>
                  <a:gd name="T28" fmla="*/ 90 w 121"/>
                  <a:gd name="T29" fmla="*/ 540 h 605"/>
                  <a:gd name="T30" fmla="*/ 86 w 121"/>
                  <a:gd name="T31" fmla="*/ 474 h 605"/>
                  <a:gd name="T32" fmla="*/ 78 w 121"/>
                  <a:gd name="T33" fmla="*/ 411 h 605"/>
                  <a:gd name="T34" fmla="*/ 71 w 121"/>
                  <a:gd name="T35" fmla="*/ 346 h 605"/>
                  <a:gd name="T36" fmla="*/ 61 w 121"/>
                  <a:gd name="T37" fmla="*/ 284 h 605"/>
                  <a:gd name="T38" fmla="*/ 51 w 121"/>
                  <a:gd name="T39" fmla="*/ 227 h 605"/>
                  <a:gd name="T40" fmla="*/ 40 w 121"/>
                  <a:gd name="T41" fmla="*/ 173 h 605"/>
                  <a:gd name="T42" fmla="*/ 30 w 121"/>
                  <a:gd name="T43" fmla="*/ 125 h 605"/>
                  <a:gd name="T44" fmla="*/ 21 w 121"/>
                  <a:gd name="T45" fmla="*/ 83 h 605"/>
                  <a:gd name="T46" fmla="*/ 13 w 121"/>
                  <a:gd name="T47" fmla="*/ 48 h 605"/>
                  <a:gd name="T48" fmla="*/ 7 w 121"/>
                  <a:gd name="T49" fmla="*/ 21 h 605"/>
                  <a:gd name="T50" fmla="*/ 1 w 121"/>
                  <a:gd name="T51" fmla="*/ 6 h 605"/>
                  <a:gd name="T52" fmla="*/ 0 w 121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605">
                    <a:moveTo>
                      <a:pt x="0" y="0"/>
                    </a:moveTo>
                    <a:lnTo>
                      <a:pt x="3" y="4"/>
                    </a:lnTo>
                    <a:lnTo>
                      <a:pt x="9" y="16"/>
                    </a:lnTo>
                    <a:lnTo>
                      <a:pt x="19" y="37"/>
                    </a:lnTo>
                    <a:lnTo>
                      <a:pt x="32" y="64"/>
                    </a:lnTo>
                    <a:lnTo>
                      <a:pt x="46" y="100"/>
                    </a:lnTo>
                    <a:lnTo>
                      <a:pt x="59" y="146"/>
                    </a:lnTo>
                    <a:lnTo>
                      <a:pt x="74" y="198"/>
                    </a:lnTo>
                    <a:lnTo>
                      <a:pt x="88" y="259"/>
                    </a:lnTo>
                    <a:lnTo>
                      <a:pt x="101" y="328"/>
                    </a:lnTo>
                    <a:lnTo>
                      <a:pt x="111" y="407"/>
                    </a:lnTo>
                    <a:lnTo>
                      <a:pt x="117" y="492"/>
                    </a:lnTo>
                    <a:lnTo>
                      <a:pt x="121" y="588"/>
                    </a:lnTo>
                    <a:lnTo>
                      <a:pt x="92" y="605"/>
                    </a:lnTo>
                    <a:lnTo>
                      <a:pt x="90" y="540"/>
                    </a:lnTo>
                    <a:lnTo>
                      <a:pt x="86" y="474"/>
                    </a:lnTo>
                    <a:lnTo>
                      <a:pt x="78" y="411"/>
                    </a:lnTo>
                    <a:lnTo>
                      <a:pt x="71" y="346"/>
                    </a:lnTo>
                    <a:lnTo>
                      <a:pt x="61" y="284"/>
                    </a:lnTo>
                    <a:lnTo>
                      <a:pt x="51" y="227"/>
                    </a:lnTo>
                    <a:lnTo>
                      <a:pt x="40" y="173"/>
                    </a:lnTo>
                    <a:lnTo>
                      <a:pt x="30" y="125"/>
                    </a:lnTo>
                    <a:lnTo>
                      <a:pt x="21" y="83"/>
                    </a:lnTo>
                    <a:lnTo>
                      <a:pt x="13" y="48"/>
                    </a:lnTo>
                    <a:lnTo>
                      <a:pt x="7" y="21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6" name="Freeform 111"/>
              <p:cNvSpPr>
                <a:spLocks/>
              </p:cNvSpPr>
              <p:nvPr/>
            </p:nvSpPr>
            <p:spPr bwMode="auto">
              <a:xfrm>
                <a:off x="5692775" y="2392362"/>
                <a:ext cx="149225" cy="752475"/>
              </a:xfrm>
              <a:custGeom>
                <a:avLst/>
                <a:gdLst>
                  <a:gd name="T0" fmla="*/ 0 w 94"/>
                  <a:gd name="T1" fmla="*/ 0 h 474"/>
                  <a:gd name="T2" fmla="*/ 2 w 94"/>
                  <a:gd name="T3" fmla="*/ 4 h 474"/>
                  <a:gd name="T4" fmla="*/ 10 w 94"/>
                  <a:gd name="T5" fmla="*/ 17 h 474"/>
                  <a:gd name="T6" fmla="*/ 19 w 94"/>
                  <a:gd name="T7" fmla="*/ 40 h 474"/>
                  <a:gd name="T8" fmla="*/ 33 w 94"/>
                  <a:gd name="T9" fmla="*/ 73 h 474"/>
                  <a:gd name="T10" fmla="*/ 46 w 94"/>
                  <a:gd name="T11" fmla="*/ 113 h 474"/>
                  <a:gd name="T12" fmla="*/ 60 w 94"/>
                  <a:gd name="T13" fmla="*/ 165 h 474"/>
                  <a:gd name="T14" fmla="*/ 73 w 94"/>
                  <a:gd name="T15" fmla="*/ 225 h 474"/>
                  <a:gd name="T16" fmla="*/ 83 w 94"/>
                  <a:gd name="T17" fmla="*/ 294 h 474"/>
                  <a:gd name="T18" fmla="*/ 92 w 94"/>
                  <a:gd name="T19" fmla="*/ 372 h 474"/>
                  <a:gd name="T20" fmla="*/ 94 w 94"/>
                  <a:gd name="T21" fmla="*/ 459 h 474"/>
                  <a:gd name="T22" fmla="*/ 73 w 94"/>
                  <a:gd name="T23" fmla="*/ 474 h 474"/>
                  <a:gd name="T24" fmla="*/ 71 w 94"/>
                  <a:gd name="T25" fmla="*/ 418 h 474"/>
                  <a:gd name="T26" fmla="*/ 68 w 94"/>
                  <a:gd name="T27" fmla="*/ 365 h 474"/>
                  <a:gd name="T28" fmla="*/ 60 w 94"/>
                  <a:gd name="T29" fmla="*/ 309 h 474"/>
                  <a:gd name="T30" fmla="*/ 52 w 94"/>
                  <a:gd name="T31" fmla="*/ 255 h 474"/>
                  <a:gd name="T32" fmla="*/ 44 w 94"/>
                  <a:gd name="T33" fmla="*/ 203 h 474"/>
                  <a:gd name="T34" fmla="*/ 35 w 94"/>
                  <a:gd name="T35" fmla="*/ 155 h 474"/>
                  <a:gd name="T36" fmla="*/ 25 w 94"/>
                  <a:gd name="T37" fmla="*/ 113 h 474"/>
                  <a:gd name="T38" fmla="*/ 18 w 94"/>
                  <a:gd name="T39" fmla="*/ 75 h 474"/>
                  <a:gd name="T40" fmla="*/ 10 w 94"/>
                  <a:gd name="T41" fmla="*/ 44 h 474"/>
                  <a:gd name="T42" fmla="*/ 4 w 94"/>
                  <a:gd name="T43" fmla="*/ 19 h 474"/>
                  <a:gd name="T44" fmla="*/ 0 w 94"/>
                  <a:gd name="T45" fmla="*/ 4 h 474"/>
                  <a:gd name="T46" fmla="*/ 0 w 94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474">
                    <a:moveTo>
                      <a:pt x="0" y="0"/>
                    </a:moveTo>
                    <a:lnTo>
                      <a:pt x="2" y="4"/>
                    </a:lnTo>
                    <a:lnTo>
                      <a:pt x="10" y="17"/>
                    </a:lnTo>
                    <a:lnTo>
                      <a:pt x="19" y="40"/>
                    </a:lnTo>
                    <a:lnTo>
                      <a:pt x="33" y="73"/>
                    </a:lnTo>
                    <a:lnTo>
                      <a:pt x="46" y="113"/>
                    </a:lnTo>
                    <a:lnTo>
                      <a:pt x="60" y="165"/>
                    </a:lnTo>
                    <a:lnTo>
                      <a:pt x="73" y="225"/>
                    </a:lnTo>
                    <a:lnTo>
                      <a:pt x="83" y="294"/>
                    </a:lnTo>
                    <a:lnTo>
                      <a:pt x="92" y="372"/>
                    </a:lnTo>
                    <a:lnTo>
                      <a:pt x="94" y="459"/>
                    </a:lnTo>
                    <a:lnTo>
                      <a:pt x="73" y="474"/>
                    </a:lnTo>
                    <a:lnTo>
                      <a:pt x="71" y="418"/>
                    </a:lnTo>
                    <a:lnTo>
                      <a:pt x="68" y="365"/>
                    </a:lnTo>
                    <a:lnTo>
                      <a:pt x="60" y="309"/>
                    </a:lnTo>
                    <a:lnTo>
                      <a:pt x="52" y="255"/>
                    </a:lnTo>
                    <a:lnTo>
                      <a:pt x="44" y="203"/>
                    </a:lnTo>
                    <a:lnTo>
                      <a:pt x="35" y="155"/>
                    </a:lnTo>
                    <a:lnTo>
                      <a:pt x="25" y="113"/>
                    </a:lnTo>
                    <a:lnTo>
                      <a:pt x="18" y="75"/>
                    </a:lnTo>
                    <a:lnTo>
                      <a:pt x="10" y="44"/>
                    </a:lnTo>
                    <a:lnTo>
                      <a:pt x="4" y="1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7" name="Freeform 112"/>
              <p:cNvSpPr>
                <a:spLocks/>
              </p:cNvSpPr>
              <p:nvPr/>
            </p:nvSpPr>
            <p:spPr bwMode="auto">
              <a:xfrm>
                <a:off x="5605463" y="2392362"/>
                <a:ext cx="157163" cy="752475"/>
              </a:xfrm>
              <a:custGeom>
                <a:avLst/>
                <a:gdLst>
                  <a:gd name="T0" fmla="*/ 0 w 99"/>
                  <a:gd name="T1" fmla="*/ 0 h 474"/>
                  <a:gd name="T2" fmla="*/ 3 w 99"/>
                  <a:gd name="T3" fmla="*/ 4 h 474"/>
                  <a:gd name="T4" fmla="*/ 9 w 99"/>
                  <a:gd name="T5" fmla="*/ 17 h 474"/>
                  <a:gd name="T6" fmla="*/ 21 w 99"/>
                  <a:gd name="T7" fmla="*/ 40 h 474"/>
                  <a:gd name="T8" fmla="*/ 34 w 99"/>
                  <a:gd name="T9" fmla="*/ 73 h 474"/>
                  <a:gd name="T10" fmla="*/ 48 w 99"/>
                  <a:gd name="T11" fmla="*/ 113 h 474"/>
                  <a:gd name="T12" fmla="*/ 61 w 99"/>
                  <a:gd name="T13" fmla="*/ 163 h 474"/>
                  <a:gd name="T14" fmla="*/ 74 w 99"/>
                  <a:gd name="T15" fmla="*/ 225 h 474"/>
                  <a:gd name="T16" fmla="*/ 86 w 99"/>
                  <a:gd name="T17" fmla="*/ 294 h 474"/>
                  <a:gd name="T18" fmla="*/ 94 w 99"/>
                  <a:gd name="T19" fmla="*/ 371 h 474"/>
                  <a:gd name="T20" fmla="*/ 99 w 99"/>
                  <a:gd name="T21" fmla="*/ 459 h 474"/>
                  <a:gd name="T22" fmla="*/ 78 w 99"/>
                  <a:gd name="T23" fmla="*/ 474 h 474"/>
                  <a:gd name="T24" fmla="*/ 74 w 99"/>
                  <a:gd name="T25" fmla="*/ 419 h 474"/>
                  <a:gd name="T26" fmla="*/ 69 w 99"/>
                  <a:gd name="T27" fmla="*/ 365 h 474"/>
                  <a:gd name="T28" fmla="*/ 63 w 99"/>
                  <a:gd name="T29" fmla="*/ 309 h 474"/>
                  <a:gd name="T30" fmla="*/ 55 w 99"/>
                  <a:gd name="T31" fmla="*/ 255 h 474"/>
                  <a:gd name="T32" fmla="*/ 46 w 99"/>
                  <a:gd name="T33" fmla="*/ 204 h 474"/>
                  <a:gd name="T34" fmla="*/ 36 w 99"/>
                  <a:gd name="T35" fmla="*/ 156 h 474"/>
                  <a:gd name="T36" fmla="*/ 28 w 99"/>
                  <a:gd name="T37" fmla="*/ 113 h 474"/>
                  <a:gd name="T38" fmla="*/ 19 w 99"/>
                  <a:gd name="T39" fmla="*/ 75 h 474"/>
                  <a:gd name="T40" fmla="*/ 11 w 99"/>
                  <a:gd name="T41" fmla="*/ 44 h 474"/>
                  <a:gd name="T42" fmla="*/ 5 w 99"/>
                  <a:gd name="T43" fmla="*/ 19 h 474"/>
                  <a:gd name="T44" fmla="*/ 2 w 99"/>
                  <a:gd name="T45" fmla="*/ 6 h 474"/>
                  <a:gd name="T46" fmla="*/ 0 w 99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" h="474">
                    <a:moveTo>
                      <a:pt x="0" y="0"/>
                    </a:moveTo>
                    <a:lnTo>
                      <a:pt x="3" y="4"/>
                    </a:lnTo>
                    <a:lnTo>
                      <a:pt x="9" y="17"/>
                    </a:lnTo>
                    <a:lnTo>
                      <a:pt x="21" y="40"/>
                    </a:lnTo>
                    <a:lnTo>
                      <a:pt x="34" y="73"/>
                    </a:lnTo>
                    <a:lnTo>
                      <a:pt x="48" y="113"/>
                    </a:lnTo>
                    <a:lnTo>
                      <a:pt x="61" y="163"/>
                    </a:lnTo>
                    <a:lnTo>
                      <a:pt x="74" y="225"/>
                    </a:lnTo>
                    <a:lnTo>
                      <a:pt x="86" y="294"/>
                    </a:lnTo>
                    <a:lnTo>
                      <a:pt x="94" y="371"/>
                    </a:lnTo>
                    <a:lnTo>
                      <a:pt x="99" y="459"/>
                    </a:lnTo>
                    <a:lnTo>
                      <a:pt x="78" y="474"/>
                    </a:lnTo>
                    <a:lnTo>
                      <a:pt x="74" y="419"/>
                    </a:lnTo>
                    <a:lnTo>
                      <a:pt x="69" y="365"/>
                    </a:lnTo>
                    <a:lnTo>
                      <a:pt x="63" y="309"/>
                    </a:lnTo>
                    <a:lnTo>
                      <a:pt x="55" y="255"/>
                    </a:lnTo>
                    <a:lnTo>
                      <a:pt x="46" y="204"/>
                    </a:lnTo>
                    <a:lnTo>
                      <a:pt x="36" y="156"/>
                    </a:lnTo>
                    <a:lnTo>
                      <a:pt x="28" y="113"/>
                    </a:lnTo>
                    <a:lnTo>
                      <a:pt x="19" y="75"/>
                    </a:lnTo>
                    <a:lnTo>
                      <a:pt x="11" y="44"/>
                    </a:lnTo>
                    <a:lnTo>
                      <a:pt x="5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8" name="Freeform 113"/>
              <p:cNvSpPr>
                <a:spLocks/>
              </p:cNvSpPr>
              <p:nvPr/>
            </p:nvSpPr>
            <p:spPr bwMode="auto">
              <a:xfrm>
                <a:off x="5497513" y="2246312"/>
                <a:ext cx="207963" cy="898525"/>
              </a:xfrm>
              <a:custGeom>
                <a:avLst/>
                <a:gdLst>
                  <a:gd name="T0" fmla="*/ 0 w 131"/>
                  <a:gd name="T1" fmla="*/ 0 h 566"/>
                  <a:gd name="T2" fmla="*/ 2 w 131"/>
                  <a:gd name="T3" fmla="*/ 4 h 566"/>
                  <a:gd name="T4" fmla="*/ 10 w 131"/>
                  <a:gd name="T5" fmla="*/ 14 h 566"/>
                  <a:gd name="T6" fmla="*/ 20 w 131"/>
                  <a:gd name="T7" fmla="*/ 33 h 566"/>
                  <a:gd name="T8" fmla="*/ 33 w 131"/>
                  <a:gd name="T9" fmla="*/ 58 h 566"/>
                  <a:gd name="T10" fmla="*/ 48 w 131"/>
                  <a:gd name="T11" fmla="*/ 92 h 566"/>
                  <a:gd name="T12" fmla="*/ 64 w 131"/>
                  <a:gd name="T13" fmla="*/ 133 h 566"/>
                  <a:gd name="T14" fmla="*/ 79 w 131"/>
                  <a:gd name="T15" fmla="*/ 183 h 566"/>
                  <a:gd name="T16" fmla="*/ 94 w 131"/>
                  <a:gd name="T17" fmla="*/ 238 h 566"/>
                  <a:gd name="T18" fmla="*/ 108 w 131"/>
                  <a:gd name="T19" fmla="*/ 303 h 566"/>
                  <a:gd name="T20" fmla="*/ 119 w 131"/>
                  <a:gd name="T21" fmla="*/ 376 h 566"/>
                  <a:gd name="T22" fmla="*/ 127 w 131"/>
                  <a:gd name="T23" fmla="*/ 457 h 566"/>
                  <a:gd name="T24" fmla="*/ 131 w 131"/>
                  <a:gd name="T25" fmla="*/ 547 h 566"/>
                  <a:gd name="T26" fmla="*/ 102 w 131"/>
                  <a:gd name="T27" fmla="*/ 566 h 566"/>
                  <a:gd name="T28" fmla="*/ 100 w 131"/>
                  <a:gd name="T29" fmla="*/ 505 h 566"/>
                  <a:gd name="T30" fmla="*/ 94 w 131"/>
                  <a:gd name="T31" fmla="*/ 446 h 566"/>
                  <a:gd name="T32" fmla="*/ 87 w 131"/>
                  <a:gd name="T33" fmla="*/ 384 h 566"/>
                  <a:gd name="T34" fmla="*/ 77 w 131"/>
                  <a:gd name="T35" fmla="*/ 325 h 566"/>
                  <a:gd name="T36" fmla="*/ 66 w 131"/>
                  <a:gd name="T37" fmla="*/ 265 h 566"/>
                  <a:gd name="T38" fmla="*/ 54 w 131"/>
                  <a:gd name="T39" fmla="*/ 211 h 566"/>
                  <a:gd name="T40" fmla="*/ 43 w 131"/>
                  <a:gd name="T41" fmla="*/ 161 h 566"/>
                  <a:gd name="T42" fmla="*/ 33 w 131"/>
                  <a:gd name="T43" fmla="*/ 115 h 566"/>
                  <a:gd name="T44" fmla="*/ 21 w 131"/>
                  <a:gd name="T45" fmla="*/ 77 h 566"/>
                  <a:gd name="T46" fmla="*/ 14 w 131"/>
                  <a:gd name="T47" fmla="*/ 44 h 566"/>
                  <a:gd name="T48" fmla="*/ 6 w 131"/>
                  <a:gd name="T49" fmla="*/ 19 h 566"/>
                  <a:gd name="T50" fmla="*/ 2 w 131"/>
                  <a:gd name="T51" fmla="*/ 4 h 566"/>
                  <a:gd name="T52" fmla="*/ 0 w 131"/>
                  <a:gd name="T5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" h="56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0" y="33"/>
                    </a:lnTo>
                    <a:lnTo>
                      <a:pt x="33" y="58"/>
                    </a:lnTo>
                    <a:lnTo>
                      <a:pt x="48" y="92"/>
                    </a:lnTo>
                    <a:lnTo>
                      <a:pt x="64" y="133"/>
                    </a:lnTo>
                    <a:lnTo>
                      <a:pt x="79" y="183"/>
                    </a:lnTo>
                    <a:lnTo>
                      <a:pt x="94" y="238"/>
                    </a:lnTo>
                    <a:lnTo>
                      <a:pt x="108" y="303"/>
                    </a:lnTo>
                    <a:lnTo>
                      <a:pt x="119" y="376"/>
                    </a:lnTo>
                    <a:lnTo>
                      <a:pt x="127" y="457"/>
                    </a:lnTo>
                    <a:lnTo>
                      <a:pt x="131" y="547"/>
                    </a:lnTo>
                    <a:lnTo>
                      <a:pt x="102" y="566"/>
                    </a:lnTo>
                    <a:lnTo>
                      <a:pt x="100" y="505"/>
                    </a:lnTo>
                    <a:lnTo>
                      <a:pt x="94" y="446"/>
                    </a:lnTo>
                    <a:lnTo>
                      <a:pt x="87" y="384"/>
                    </a:lnTo>
                    <a:lnTo>
                      <a:pt x="77" y="325"/>
                    </a:lnTo>
                    <a:lnTo>
                      <a:pt x="66" y="265"/>
                    </a:lnTo>
                    <a:lnTo>
                      <a:pt x="54" y="211"/>
                    </a:lnTo>
                    <a:lnTo>
                      <a:pt x="43" y="161"/>
                    </a:lnTo>
                    <a:lnTo>
                      <a:pt x="33" y="115"/>
                    </a:lnTo>
                    <a:lnTo>
                      <a:pt x="21" y="77"/>
                    </a:lnTo>
                    <a:lnTo>
                      <a:pt x="14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9" name="Freeform 114"/>
              <p:cNvSpPr>
                <a:spLocks/>
              </p:cNvSpPr>
              <p:nvPr/>
            </p:nvSpPr>
            <p:spPr bwMode="auto">
              <a:xfrm>
                <a:off x="5378450" y="2095500"/>
                <a:ext cx="122238" cy="1049337"/>
              </a:xfrm>
              <a:custGeom>
                <a:avLst/>
                <a:gdLst>
                  <a:gd name="T0" fmla="*/ 0 w 77"/>
                  <a:gd name="T1" fmla="*/ 0 h 661"/>
                  <a:gd name="T2" fmla="*/ 2 w 77"/>
                  <a:gd name="T3" fmla="*/ 6 h 661"/>
                  <a:gd name="T4" fmla="*/ 8 w 77"/>
                  <a:gd name="T5" fmla="*/ 20 h 661"/>
                  <a:gd name="T6" fmla="*/ 16 w 77"/>
                  <a:gd name="T7" fmla="*/ 41 h 661"/>
                  <a:gd name="T8" fmla="*/ 25 w 77"/>
                  <a:gd name="T9" fmla="*/ 71 h 661"/>
                  <a:gd name="T10" fmla="*/ 35 w 77"/>
                  <a:gd name="T11" fmla="*/ 112 h 661"/>
                  <a:gd name="T12" fmla="*/ 45 w 77"/>
                  <a:gd name="T13" fmla="*/ 158 h 661"/>
                  <a:gd name="T14" fmla="*/ 56 w 77"/>
                  <a:gd name="T15" fmla="*/ 212 h 661"/>
                  <a:gd name="T16" fmla="*/ 64 w 77"/>
                  <a:gd name="T17" fmla="*/ 271 h 661"/>
                  <a:gd name="T18" fmla="*/ 72 w 77"/>
                  <a:gd name="T19" fmla="*/ 338 h 661"/>
                  <a:gd name="T20" fmla="*/ 75 w 77"/>
                  <a:gd name="T21" fmla="*/ 409 h 661"/>
                  <a:gd name="T22" fmla="*/ 77 w 77"/>
                  <a:gd name="T23" fmla="*/ 488 h 661"/>
                  <a:gd name="T24" fmla="*/ 75 w 77"/>
                  <a:gd name="T25" fmla="*/ 572 h 661"/>
                  <a:gd name="T26" fmla="*/ 68 w 77"/>
                  <a:gd name="T27" fmla="*/ 661 h 661"/>
                  <a:gd name="T28" fmla="*/ 35 w 77"/>
                  <a:gd name="T29" fmla="*/ 659 h 661"/>
                  <a:gd name="T30" fmla="*/ 39 w 77"/>
                  <a:gd name="T31" fmla="*/ 597 h 661"/>
                  <a:gd name="T32" fmla="*/ 41 w 77"/>
                  <a:gd name="T33" fmla="*/ 536 h 661"/>
                  <a:gd name="T34" fmla="*/ 41 w 77"/>
                  <a:gd name="T35" fmla="*/ 473 h 661"/>
                  <a:gd name="T36" fmla="*/ 39 w 77"/>
                  <a:gd name="T37" fmla="*/ 407 h 661"/>
                  <a:gd name="T38" fmla="*/ 35 w 77"/>
                  <a:gd name="T39" fmla="*/ 346 h 661"/>
                  <a:gd name="T40" fmla="*/ 31 w 77"/>
                  <a:gd name="T41" fmla="*/ 284 h 661"/>
                  <a:gd name="T42" fmla="*/ 27 w 77"/>
                  <a:gd name="T43" fmla="*/ 227 h 661"/>
                  <a:gd name="T44" fmla="*/ 22 w 77"/>
                  <a:gd name="T45" fmla="*/ 173 h 661"/>
                  <a:gd name="T46" fmla="*/ 18 w 77"/>
                  <a:gd name="T47" fmla="*/ 125 h 661"/>
                  <a:gd name="T48" fmla="*/ 12 w 77"/>
                  <a:gd name="T49" fmla="*/ 83 h 661"/>
                  <a:gd name="T50" fmla="*/ 8 w 77"/>
                  <a:gd name="T51" fmla="*/ 48 h 661"/>
                  <a:gd name="T52" fmla="*/ 4 w 77"/>
                  <a:gd name="T53" fmla="*/ 23 h 661"/>
                  <a:gd name="T54" fmla="*/ 2 w 77"/>
                  <a:gd name="T55" fmla="*/ 6 h 661"/>
                  <a:gd name="T56" fmla="*/ 0 w 77"/>
                  <a:gd name="T5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661">
                    <a:moveTo>
                      <a:pt x="0" y="0"/>
                    </a:moveTo>
                    <a:lnTo>
                      <a:pt x="2" y="6"/>
                    </a:lnTo>
                    <a:lnTo>
                      <a:pt x="8" y="20"/>
                    </a:lnTo>
                    <a:lnTo>
                      <a:pt x="16" y="41"/>
                    </a:lnTo>
                    <a:lnTo>
                      <a:pt x="25" y="71"/>
                    </a:lnTo>
                    <a:lnTo>
                      <a:pt x="35" y="112"/>
                    </a:lnTo>
                    <a:lnTo>
                      <a:pt x="45" y="158"/>
                    </a:lnTo>
                    <a:lnTo>
                      <a:pt x="56" y="212"/>
                    </a:lnTo>
                    <a:lnTo>
                      <a:pt x="64" y="271"/>
                    </a:lnTo>
                    <a:lnTo>
                      <a:pt x="72" y="338"/>
                    </a:lnTo>
                    <a:lnTo>
                      <a:pt x="75" y="409"/>
                    </a:lnTo>
                    <a:lnTo>
                      <a:pt x="77" y="488"/>
                    </a:lnTo>
                    <a:lnTo>
                      <a:pt x="75" y="572"/>
                    </a:lnTo>
                    <a:lnTo>
                      <a:pt x="68" y="661"/>
                    </a:lnTo>
                    <a:lnTo>
                      <a:pt x="35" y="659"/>
                    </a:lnTo>
                    <a:lnTo>
                      <a:pt x="39" y="597"/>
                    </a:lnTo>
                    <a:lnTo>
                      <a:pt x="41" y="536"/>
                    </a:lnTo>
                    <a:lnTo>
                      <a:pt x="41" y="473"/>
                    </a:lnTo>
                    <a:lnTo>
                      <a:pt x="39" y="407"/>
                    </a:lnTo>
                    <a:lnTo>
                      <a:pt x="35" y="346"/>
                    </a:lnTo>
                    <a:lnTo>
                      <a:pt x="31" y="284"/>
                    </a:lnTo>
                    <a:lnTo>
                      <a:pt x="27" y="227"/>
                    </a:lnTo>
                    <a:lnTo>
                      <a:pt x="22" y="173"/>
                    </a:lnTo>
                    <a:lnTo>
                      <a:pt x="18" y="125"/>
                    </a:lnTo>
                    <a:lnTo>
                      <a:pt x="12" y="83"/>
                    </a:lnTo>
                    <a:lnTo>
                      <a:pt x="8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0" name="Freeform 115"/>
              <p:cNvSpPr>
                <a:spLocks/>
              </p:cNvSpPr>
              <p:nvPr/>
            </p:nvSpPr>
            <p:spPr bwMode="auto">
              <a:xfrm>
                <a:off x="5302250" y="2324100"/>
                <a:ext cx="98425" cy="820737"/>
              </a:xfrm>
              <a:custGeom>
                <a:avLst/>
                <a:gdLst>
                  <a:gd name="T0" fmla="*/ 0 w 62"/>
                  <a:gd name="T1" fmla="*/ 0 h 517"/>
                  <a:gd name="T2" fmla="*/ 2 w 62"/>
                  <a:gd name="T3" fmla="*/ 4 h 517"/>
                  <a:gd name="T4" fmla="*/ 8 w 62"/>
                  <a:gd name="T5" fmla="*/ 20 h 517"/>
                  <a:gd name="T6" fmla="*/ 16 w 62"/>
                  <a:gd name="T7" fmla="*/ 45 h 517"/>
                  <a:gd name="T8" fmla="*/ 25 w 62"/>
                  <a:gd name="T9" fmla="*/ 77 h 517"/>
                  <a:gd name="T10" fmla="*/ 35 w 62"/>
                  <a:gd name="T11" fmla="*/ 119 h 517"/>
                  <a:gd name="T12" fmla="*/ 45 w 62"/>
                  <a:gd name="T13" fmla="*/ 169 h 517"/>
                  <a:gd name="T14" fmla="*/ 52 w 62"/>
                  <a:gd name="T15" fmla="*/ 225 h 517"/>
                  <a:gd name="T16" fmla="*/ 60 w 62"/>
                  <a:gd name="T17" fmla="*/ 290 h 517"/>
                  <a:gd name="T18" fmla="*/ 62 w 62"/>
                  <a:gd name="T19" fmla="*/ 359 h 517"/>
                  <a:gd name="T20" fmla="*/ 62 w 62"/>
                  <a:gd name="T21" fmla="*/ 436 h 517"/>
                  <a:gd name="T22" fmla="*/ 56 w 62"/>
                  <a:gd name="T23" fmla="*/ 517 h 517"/>
                  <a:gd name="T24" fmla="*/ 29 w 62"/>
                  <a:gd name="T25" fmla="*/ 517 h 517"/>
                  <a:gd name="T26" fmla="*/ 33 w 62"/>
                  <a:gd name="T27" fmla="*/ 461 h 517"/>
                  <a:gd name="T28" fmla="*/ 33 w 62"/>
                  <a:gd name="T29" fmla="*/ 404 h 517"/>
                  <a:gd name="T30" fmla="*/ 33 w 62"/>
                  <a:gd name="T31" fmla="*/ 344 h 517"/>
                  <a:gd name="T32" fmla="*/ 29 w 62"/>
                  <a:gd name="T33" fmla="*/ 287 h 517"/>
                  <a:gd name="T34" fmla="*/ 27 w 62"/>
                  <a:gd name="T35" fmla="*/ 231 h 517"/>
                  <a:gd name="T36" fmla="*/ 22 w 62"/>
                  <a:gd name="T37" fmla="*/ 177 h 517"/>
                  <a:gd name="T38" fmla="*/ 18 w 62"/>
                  <a:gd name="T39" fmla="*/ 129 h 517"/>
                  <a:gd name="T40" fmla="*/ 12 w 62"/>
                  <a:gd name="T41" fmla="*/ 87 h 517"/>
                  <a:gd name="T42" fmla="*/ 8 w 62"/>
                  <a:gd name="T43" fmla="*/ 50 h 517"/>
                  <a:gd name="T44" fmla="*/ 4 w 62"/>
                  <a:gd name="T45" fmla="*/ 24 h 517"/>
                  <a:gd name="T46" fmla="*/ 2 w 62"/>
                  <a:gd name="T47" fmla="*/ 6 h 517"/>
                  <a:gd name="T48" fmla="*/ 0 w 62"/>
                  <a:gd name="T4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" h="517">
                    <a:moveTo>
                      <a:pt x="0" y="0"/>
                    </a:moveTo>
                    <a:lnTo>
                      <a:pt x="2" y="4"/>
                    </a:lnTo>
                    <a:lnTo>
                      <a:pt x="8" y="20"/>
                    </a:lnTo>
                    <a:lnTo>
                      <a:pt x="16" y="45"/>
                    </a:lnTo>
                    <a:lnTo>
                      <a:pt x="25" y="77"/>
                    </a:lnTo>
                    <a:lnTo>
                      <a:pt x="35" y="119"/>
                    </a:lnTo>
                    <a:lnTo>
                      <a:pt x="45" y="169"/>
                    </a:lnTo>
                    <a:lnTo>
                      <a:pt x="52" y="225"/>
                    </a:lnTo>
                    <a:lnTo>
                      <a:pt x="60" y="290"/>
                    </a:lnTo>
                    <a:lnTo>
                      <a:pt x="62" y="359"/>
                    </a:lnTo>
                    <a:lnTo>
                      <a:pt x="62" y="436"/>
                    </a:lnTo>
                    <a:lnTo>
                      <a:pt x="56" y="517"/>
                    </a:lnTo>
                    <a:lnTo>
                      <a:pt x="29" y="517"/>
                    </a:lnTo>
                    <a:lnTo>
                      <a:pt x="33" y="461"/>
                    </a:lnTo>
                    <a:lnTo>
                      <a:pt x="33" y="404"/>
                    </a:lnTo>
                    <a:lnTo>
                      <a:pt x="33" y="344"/>
                    </a:lnTo>
                    <a:lnTo>
                      <a:pt x="29" y="287"/>
                    </a:lnTo>
                    <a:lnTo>
                      <a:pt x="27" y="231"/>
                    </a:lnTo>
                    <a:lnTo>
                      <a:pt x="22" y="177"/>
                    </a:lnTo>
                    <a:lnTo>
                      <a:pt x="18" y="129"/>
                    </a:lnTo>
                    <a:lnTo>
                      <a:pt x="12" y="87"/>
                    </a:lnTo>
                    <a:lnTo>
                      <a:pt x="8" y="50"/>
                    </a:lnTo>
                    <a:lnTo>
                      <a:pt x="4" y="2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1" name="Freeform 116"/>
              <p:cNvSpPr>
                <a:spLocks/>
              </p:cNvSpPr>
              <p:nvPr/>
            </p:nvSpPr>
            <p:spPr bwMode="auto">
              <a:xfrm>
                <a:off x="5229225" y="2081212"/>
                <a:ext cx="79375" cy="1063625"/>
              </a:xfrm>
              <a:custGeom>
                <a:avLst/>
                <a:gdLst>
                  <a:gd name="T0" fmla="*/ 0 w 50"/>
                  <a:gd name="T1" fmla="*/ 0 h 670"/>
                  <a:gd name="T2" fmla="*/ 2 w 50"/>
                  <a:gd name="T3" fmla="*/ 6 h 670"/>
                  <a:gd name="T4" fmla="*/ 6 w 50"/>
                  <a:gd name="T5" fmla="*/ 23 h 670"/>
                  <a:gd name="T6" fmla="*/ 12 w 50"/>
                  <a:gd name="T7" fmla="*/ 48 h 670"/>
                  <a:gd name="T8" fmla="*/ 18 w 50"/>
                  <a:gd name="T9" fmla="*/ 84 h 670"/>
                  <a:gd name="T10" fmla="*/ 25 w 50"/>
                  <a:gd name="T11" fmla="*/ 131 h 670"/>
                  <a:gd name="T12" fmla="*/ 33 w 50"/>
                  <a:gd name="T13" fmla="*/ 184 h 670"/>
                  <a:gd name="T14" fmla="*/ 39 w 50"/>
                  <a:gd name="T15" fmla="*/ 248 h 670"/>
                  <a:gd name="T16" fmla="*/ 45 w 50"/>
                  <a:gd name="T17" fmla="*/ 319 h 670"/>
                  <a:gd name="T18" fmla="*/ 48 w 50"/>
                  <a:gd name="T19" fmla="*/ 397 h 670"/>
                  <a:gd name="T20" fmla="*/ 50 w 50"/>
                  <a:gd name="T21" fmla="*/ 482 h 670"/>
                  <a:gd name="T22" fmla="*/ 50 w 50"/>
                  <a:gd name="T23" fmla="*/ 574 h 670"/>
                  <a:gd name="T24" fmla="*/ 45 w 50"/>
                  <a:gd name="T25" fmla="*/ 670 h 670"/>
                  <a:gd name="T26" fmla="*/ 23 w 50"/>
                  <a:gd name="T27" fmla="*/ 670 h 670"/>
                  <a:gd name="T28" fmla="*/ 25 w 50"/>
                  <a:gd name="T29" fmla="*/ 603 h 670"/>
                  <a:gd name="T30" fmla="*/ 27 w 50"/>
                  <a:gd name="T31" fmla="*/ 536 h 670"/>
                  <a:gd name="T32" fmla="*/ 27 w 50"/>
                  <a:gd name="T33" fmla="*/ 465 h 670"/>
                  <a:gd name="T34" fmla="*/ 25 w 50"/>
                  <a:gd name="T35" fmla="*/ 395 h 670"/>
                  <a:gd name="T36" fmla="*/ 23 w 50"/>
                  <a:gd name="T37" fmla="*/ 326 h 670"/>
                  <a:gd name="T38" fmla="*/ 20 w 50"/>
                  <a:gd name="T39" fmla="*/ 261 h 670"/>
                  <a:gd name="T40" fmla="*/ 16 w 50"/>
                  <a:gd name="T41" fmla="*/ 200 h 670"/>
                  <a:gd name="T42" fmla="*/ 12 w 50"/>
                  <a:gd name="T43" fmla="*/ 144 h 670"/>
                  <a:gd name="T44" fmla="*/ 8 w 50"/>
                  <a:gd name="T45" fmla="*/ 96 h 670"/>
                  <a:gd name="T46" fmla="*/ 6 w 50"/>
                  <a:gd name="T47" fmla="*/ 56 h 670"/>
                  <a:gd name="T48" fmla="*/ 2 w 50"/>
                  <a:gd name="T49" fmla="*/ 27 h 670"/>
                  <a:gd name="T50" fmla="*/ 0 w 50"/>
                  <a:gd name="T51" fmla="*/ 8 h 670"/>
                  <a:gd name="T52" fmla="*/ 0 w 50"/>
                  <a:gd name="T53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670">
                    <a:moveTo>
                      <a:pt x="0" y="0"/>
                    </a:moveTo>
                    <a:lnTo>
                      <a:pt x="2" y="6"/>
                    </a:lnTo>
                    <a:lnTo>
                      <a:pt x="6" y="23"/>
                    </a:lnTo>
                    <a:lnTo>
                      <a:pt x="12" y="48"/>
                    </a:lnTo>
                    <a:lnTo>
                      <a:pt x="18" y="84"/>
                    </a:lnTo>
                    <a:lnTo>
                      <a:pt x="25" y="131"/>
                    </a:lnTo>
                    <a:lnTo>
                      <a:pt x="33" y="184"/>
                    </a:lnTo>
                    <a:lnTo>
                      <a:pt x="39" y="248"/>
                    </a:lnTo>
                    <a:lnTo>
                      <a:pt x="45" y="319"/>
                    </a:lnTo>
                    <a:lnTo>
                      <a:pt x="48" y="397"/>
                    </a:lnTo>
                    <a:lnTo>
                      <a:pt x="50" y="482"/>
                    </a:lnTo>
                    <a:lnTo>
                      <a:pt x="50" y="574"/>
                    </a:lnTo>
                    <a:lnTo>
                      <a:pt x="45" y="670"/>
                    </a:lnTo>
                    <a:lnTo>
                      <a:pt x="23" y="670"/>
                    </a:lnTo>
                    <a:lnTo>
                      <a:pt x="25" y="603"/>
                    </a:lnTo>
                    <a:lnTo>
                      <a:pt x="27" y="536"/>
                    </a:lnTo>
                    <a:lnTo>
                      <a:pt x="27" y="465"/>
                    </a:lnTo>
                    <a:lnTo>
                      <a:pt x="25" y="395"/>
                    </a:lnTo>
                    <a:lnTo>
                      <a:pt x="23" y="326"/>
                    </a:lnTo>
                    <a:lnTo>
                      <a:pt x="20" y="261"/>
                    </a:lnTo>
                    <a:lnTo>
                      <a:pt x="16" y="200"/>
                    </a:lnTo>
                    <a:lnTo>
                      <a:pt x="12" y="144"/>
                    </a:lnTo>
                    <a:lnTo>
                      <a:pt x="8" y="96"/>
                    </a:lnTo>
                    <a:lnTo>
                      <a:pt x="6" y="56"/>
                    </a:lnTo>
                    <a:lnTo>
                      <a:pt x="2" y="2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2" name="Freeform 117"/>
              <p:cNvSpPr>
                <a:spLocks/>
              </p:cNvSpPr>
              <p:nvPr/>
            </p:nvSpPr>
            <p:spPr bwMode="auto">
              <a:xfrm>
                <a:off x="5461000" y="2151062"/>
                <a:ext cx="128588" cy="993775"/>
              </a:xfrm>
              <a:custGeom>
                <a:avLst/>
                <a:gdLst>
                  <a:gd name="T0" fmla="*/ 0 w 81"/>
                  <a:gd name="T1" fmla="*/ 0 h 626"/>
                  <a:gd name="T2" fmla="*/ 2 w 81"/>
                  <a:gd name="T3" fmla="*/ 6 h 626"/>
                  <a:gd name="T4" fmla="*/ 8 w 81"/>
                  <a:gd name="T5" fmla="*/ 21 h 626"/>
                  <a:gd name="T6" fmla="*/ 18 w 81"/>
                  <a:gd name="T7" fmla="*/ 46 h 626"/>
                  <a:gd name="T8" fmla="*/ 29 w 81"/>
                  <a:gd name="T9" fmla="*/ 80 h 626"/>
                  <a:gd name="T10" fmla="*/ 41 w 81"/>
                  <a:gd name="T11" fmla="*/ 123 h 626"/>
                  <a:gd name="T12" fmla="*/ 52 w 81"/>
                  <a:gd name="T13" fmla="*/ 175 h 626"/>
                  <a:gd name="T14" fmla="*/ 64 w 81"/>
                  <a:gd name="T15" fmla="*/ 232 h 626"/>
                  <a:gd name="T16" fmla="*/ 71 w 81"/>
                  <a:gd name="T17" fmla="*/ 299 h 626"/>
                  <a:gd name="T18" fmla="*/ 79 w 81"/>
                  <a:gd name="T19" fmla="*/ 372 h 626"/>
                  <a:gd name="T20" fmla="*/ 81 w 81"/>
                  <a:gd name="T21" fmla="*/ 451 h 626"/>
                  <a:gd name="T22" fmla="*/ 77 w 81"/>
                  <a:gd name="T23" fmla="*/ 535 h 626"/>
                  <a:gd name="T24" fmla="*/ 69 w 81"/>
                  <a:gd name="T25" fmla="*/ 626 h 626"/>
                  <a:gd name="T26" fmla="*/ 35 w 81"/>
                  <a:gd name="T27" fmla="*/ 624 h 626"/>
                  <a:gd name="T28" fmla="*/ 39 w 81"/>
                  <a:gd name="T29" fmla="*/ 562 h 626"/>
                  <a:gd name="T30" fmla="*/ 41 w 81"/>
                  <a:gd name="T31" fmla="*/ 499 h 626"/>
                  <a:gd name="T32" fmla="*/ 41 w 81"/>
                  <a:gd name="T33" fmla="*/ 434 h 626"/>
                  <a:gd name="T34" fmla="*/ 39 w 81"/>
                  <a:gd name="T35" fmla="*/ 368 h 626"/>
                  <a:gd name="T36" fmla="*/ 35 w 81"/>
                  <a:gd name="T37" fmla="*/ 305 h 626"/>
                  <a:gd name="T38" fmla="*/ 31 w 81"/>
                  <a:gd name="T39" fmla="*/ 244 h 626"/>
                  <a:gd name="T40" fmla="*/ 25 w 81"/>
                  <a:gd name="T41" fmla="*/ 186 h 626"/>
                  <a:gd name="T42" fmla="*/ 20 w 81"/>
                  <a:gd name="T43" fmla="*/ 134 h 626"/>
                  <a:gd name="T44" fmla="*/ 14 w 81"/>
                  <a:gd name="T45" fmla="*/ 90 h 626"/>
                  <a:gd name="T46" fmla="*/ 8 w 81"/>
                  <a:gd name="T47" fmla="*/ 54 h 626"/>
                  <a:gd name="T48" fmla="*/ 4 w 81"/>
                  <a:gd name="T49" fmla="*/ 25 h 626"/>
                  <a:gd name="T50" fmla="*/ 0 w 81"/>
                  <a:gd name="T51" fmla="*/ 6 h 626"/>
                  <a:gd name="T52" fmla="*/ 0 w 81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626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8" y="46"/>
                    </a:lnTo>
                    <a:lnTo>
                      <a:pt x="29" y="80"/>
                    </a:lnTo>
                    <a:lnTo>
                      <a:pt x="41" y="123"/>
                    </a:lnTo>
                    <a:lnTo>
                      <a:pt x="52" y="175"/>
                    </a:lnTo>
                    <a:lnTo>
                      <a:pt x="64" y="232"/>
                    </a:lnTo>
                    <a:lnTo>
                      <a:pt x="71" y="299"/>
                    </a:lnTo>
                    <a:lnTo>
                      <a:pt x="79" y="372"/>
                    </a:lnTo>
                    <a:lnTo>
                      <a:pt x="81" y="451"/>
                    </a:lnTo>
                    <a:lnTo>
                      <a:pt x="77" y="535"/>
                    </a:lnTo>
                    <a:lnTo>
                      <a:pt x="69" y="626"/>
                    </a:lnTo>
                    <a:lnTo>
                      <a:pt x="35" y="624"/>
                    </a:lnTo>
                    <a:lnTo>
                      <a:pt x="39" y="562"/>
                    </a:lnTo>
                    <a:lnTo>
                      <a:pt x="41" y="499"/>
                    </a:lnTo>
                    <a:lnTo>
                      <a:pt x="41" y="434"/>
                    </a:lnTo>
                    <a:lnTo>
                      <a:pt x="39" y="368"/>
                    </a:lnTo>
                    <a:lnTo>
                      <a:pt x="35" y="305"/>
                    </a:lnTo>
                    <a:lnTo>
                      <a:pt x="31" y="244"/>
                    </a:lnTo>
                    <a:lnTo>
                      <a:pt x="25" y="186"/>
                    </a:lnTo>
                    <a:lnTo>
                      <a:pt x="20" y="134"/>
                    </a:lnTo>
                    <a:lnTo>
                      <a:pt x="14" y="90"/>
                    </a:lnTo>
                    <a:lnTo>
                      <a:pt x="8" y="54"/>
                    </a:lnTo>
                    <a:lnTo>
                      <a:pt x="4" y="25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3" name="Freeform 118"/>
              <p:cNvSpPr>
                <a:spLocks/>
              </p:cNvSpPr>
              <p:nvPr/>
            </p:nvSpPr>
            <p:spPr bwMode="auto">
              <a:xfrm>
                <a:off x="5062538" y="2197100"/>
                <a:ext cx="234950" cy="947737"/>
              </a:xfrm>
              <a:custGeom>
                <a:avLst/>
                <a:gdLst>
                  <a:gd name="T0" fmla="*/ 0 w 148"/>
                  <a:gd name="T1" fmla="*/ 0 h 597"/>
                  <a:gd name="T2" fmla="*/ 2 w 148"/>
                  <a:gd name="T3" fmla="*/ 4 h 597"/>
                  <a:gd name="T4" fmla="*/ 9 w 148"/>
                  <a:gd name="T5" fmla="*/ 15 h 597"/>
                  <a:gd name="T6" fmla="*/ 19 w 148"/>
                  <a:gd name="T7" fmla="*/ 34 h 597"/>
                  <a:gd name="T8" fmla="*/ 34 w 148"/>
                  <a:gd name="T9" fmla="*/ 63 h 597"/>
                  <a:gd name="T10" fmla="*/ 50 w 148"/>
                  <a:gd name="T11" fmla="*/ 98 h 597"/>
                  <a:gd name="T12" fmla="*/ 67 w 148"/>
                  <a:gd name="T13" fmla="*/ 142 h 597"/>
                  <a:gd name="T14" fmla="*/ 84 w 148"/>
                  <a:gd name="T15" fmla="*/ 194 h 597"/>
                  <a:gd name="T16" fmla="*/ 100 w 148"/>
                  <a:gd name="T17" fmla="*/ 253 h 597"/>
                  <a:gd name="T18" fmla="*/ 117 w 148"/>
                  <a:gd name="T19" fmla="*/ 322 h 597"/>
                  <a:gd name="T20" fmla="*/ 130 w 148"/>
                  <a:gd name="T21" fmla="*/ 399 h 597"/>
                  <a:gd name="T22" fmla="*/ 140 w 148"/>
                  <a:gd name="T23" fmla="*/ 484 h 597"/>
                  <a:gd name="T24" fmla="*/ 148 w 148"/>
                  <a:gd name="T25" fmla="*/ 578 h 597"/>
                  <a:gd name="T26" fmla="*/ 121 w 148"/>
                  <a:gd name="T27" fmla="*/ 597 h 597"/>
                  <a:gd name="T28" fmla="*/ 117 w 148"/>
                  <a:gd name="T29" fmla="*/ 534 h 597"/>
                  <a:gd name="T30" fmla="*/ 107 w 148"/>
                  <a:gd name="T31" fmla="*/ 468 h 597"/>
                  <a:gd name="T32" fmla="*/ 98 w 148"/>
                  <a:gd name="T33" fmla="*/ 405 h 597"/>
                  <a:gd name="T34" fmla="*/ 86 w 148"/>
                  <a:gd name="T35" fmla="*/ 342 h 597"/>
                  <a:gd name="T36" fmla="*/ 75 w 148"/>
                  <a:gd name="T37" fmla="*/ 280 h 597"/>
                  <a:gd name="T38" fmla="*/ 61 w 148"/>
                  <a:gd name="T39" fmla="*/ 223 h 597"/>
                  <a:gd name="T40" fmla="*/ 48 w 148"/>
                  <a:gd name="T41" fmla="*/ 171 h 597"/>
                  <a:gd name="T42" fmla="*/ 36 w 148"/>
                  <a:gd name="T43" fmla="*/ 123 h 597"/>
                  <a:gd name="T44" fmla="*/ 25 w 148"/>
                  <a:gd name="T45" fmla="*/ 81 h 597"/>
                  <a:gd name="T46" fmla="*/ 15 w 148"/>
                  <a:gd name="T47" fmla="*/ 48 h 597"/>
                  <a:gd name="T48" fmla="*/ 7 w 148"/>
                  <a:gd name="T49" fmla="*/ 21 h 597"/>
                  <a:gd name="T50" fmla="*/ 2 w 148"/>
                  <a:gd name="T51" fmla="*/ 6 h 597"/>
                  <a:gd name="T52" fmla="*/ 0 w 148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597">
                    <a:moveTo>
                      <a:pt x="0" y="0"/>
                    </a:moveTo>
                    <a:lnTo>
                      <a:pt x="2" y="4"/>
                    </a:lnTo>
                    <a:lnTo>
                      <a:pt x="9" y="15"/>
                    </a:lnTo>
                    <a:lnTo>
                      <a:pt x="19" y="34"/>
                    </a:lnTo>
                    <a:lnTo>
                      <a:pt x="34" y="63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4" y="194"/>
                    </a:lnTo>
                    <a:lnTo>
                      <a:pt x="100" y="253"/>
                    </a:lnTo>
                    <a:lnTo>
                      <a:pt x="117" y="322"/>
                    </a:lnTo>
                    <a:lnTo>
                      <a:pt x="130" y="399"/>
                    </a:lnTo>
                    <a:lnTo>
                      <a:pt x="140" y="484"/>
                    </a:lnTo>
                    <a:lnTo>
                      <a:pt x="148" y="578"/>
                    </a:lnTo>
                    <a:lnTo>
                      <a:pt x="121" y="597"/>
                    </a:lnTo>
                    <a:lnTo>
                      <a:pt x="117" y="534"/>
                    </a:lnTo>
                    <a:lnTo>
                      <a:pt x="107" y="468"/>
                    </a:lnTo>
                    <a:lnTo>
                      <a:pt x="98" y="405"/>
                    </a:lnTo>
                    <a:lnTo>
                      <a:pt x="86" y="342"/>
                    </a:lnTo>
                    <a:lnTo>
                      <a:pt x="75" y="280"/>
                    </a:lnTo>
                    <a:lnTo>
                      <a:pt x="61" y="223"/>
                    </a:lnTo>
                    <a:lnTo>
                      <a:pt x="48" y="171"/>
                    </a:lnTo>
                    <a:lnTo>
                      <a:pt x="36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7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4" name="Freeform 119"/>
              <p:cNvSpPr>
                <a:spLocks/>
              </p:cNvSpPr>
              <p:nvPr/>
            </p:nvSpPr>
            <p:spPr bwMode="auto">
              <a:xfrm>
                <a:off x="4973638" y="2197100"/>
                <a:ext cx="241300" cy="947737"/>
              </a:xfrm>
              <a:custGeom>
                <a:avLst/>
                <a:gdLst>
                  <a:gd name="T0" fmla="*/ 0 w 152"/>
                  <a:gd name="T1" fmla="*/ 0 h 597"/>
                  <a:gd name="T2" fmla="*/ 4 w 152"/>
                  <a:gd name="T3" fmla="*/ 4 h 597"/>
                  <a:gd name="T4" fmla="*/ 10 w 152"/>
                  <a:gd name="T5" fmla="*/ 15 h 597"/>
                  <a:gd name="T6" fmla="*/ 21 w 152"/>
                  <a:gd name="T7" fmla="*/ 34 h 597"/>
                  <a:gd name="T8" fmla="*/ 35 w 152"/>
                  <a:gd name="T9" fmla="*/ 61 h 597"/>
                  <a:gd name="T10" fmla="*/ 50 w 152"/>
                  <a:gd name="T11" fmla="*/ 98 h 597"/>
                  <a:gd name="T12" fmla="*/ 67 w 152"/>
                  <a:gd name="T13" fmla="*/ 142 h 597"/>
                  <a:gd name="T14" fmla="*/ 85 w 152"/>
                  <a:gd name="T15" fmla="*/ 192 h 597"/>
                  <a:gd name="T16" fmla="*/ 102 w 152"/>
                  <a:gd name="T17" fmla="*/ 253 h 597"/>
                  <a:gd name="T18" fmla="*/ 119 w 152"/>
                  <a:gd name="T19" fmla="*/ 321 h 597"/>
                  <a:gd name="T20" fmla="*/ 133 w 152"/>
                  <a:gd name="T21" fmla="*/ 397 h 597"/>
                  <a:gd name="T22" fmla="*/ 144 w 152"/>
                  <a:gd name="T23" fmla="*/ 484 h 597"/>
                  <a:gd name="T24" fmla="*/ 152 w 152"/>
                  <a:gd name="T25" fmla="*/ 576 h 597"/>
                  <a:gd name="T26" fmla="*/ 127 w 152"/>
                  <a:gd name="T27" fmla="*/ 597 h 597"/>
                  <a:gd name="T28" fmla="*/ 121 w 152"/>
                  <a:gd name="T29" fmla="*/ 532 h 597"/>
                  <a:gd name="T30" fmla="*/ 111 w 152"/>
                  <a:gd name="T31" fmla="*/ 468 h 597"/>
                  <a:gd name="T32" fmla="*/ 102 w 152"/>
                  <a:gd name="T33" fmla="*/ 403 h 597"/>
                  <a:gd name="T34" fmla="*/ 90 w 152"/>
                  <a:gd name="T35" fmla="*/ 342 h 597"/>
                  <a:gd name="T36" fmla="*/ 77 w 152"/>
                  <a:gd name="T37" fmla="*/ 280 h 597"/>
                  <a:gd name="T38" fmla="*/ 63 w 152"/>
                  <a:gd name="T39" fmla="*/ 223 h 597"/>
                  <a:gd name="T40" fmla="*/ 48 w 152"/>
                  <a:gd name="T41" fmla="*/ 171 h 597"/>
                  <a:gd name="T42" fmla="*/ 37 w 152"/>
                  <a:gd name="T43" fmla="*/ 123 h 597"/>
                  <a:gd name="T44" fmla="*/ 25 w 152"/>
                  <a:gd name="T45" fmla="*/ 81 h 597"/>
                  <a:gd name="T46" fmla="*/ 15 w 152"/>
                  <a:gd name="T47" fmla="*/ 48 h 597"/>
                  <a:gd name="T48" fmla="*/ 8 w 152"/>
                  <a:gd name="T49" fmla="*/ 21 h 597"/>
                  <a:gd name="T50" fmla="*/ 2 w 152"/>
                  <a:gd name="T51" fmla="*/ 6 h 597"/>
                  <a:gd name="T52" fmla="*/ 0 w 152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597">
                    <a:moveTo>
                      <a:pt x="0" y="0"/>
                    </a:moveTo>
                    <a:lnTo>
                      <a:pt x="4" y="4"/>
                    </a:lnTo>
                    <a:lnTo>
                      <a:pt x="10" y="15"/>
                    </a:lnTo>
                    <a:lnTo>
                      <a:pt x="21" y="34"/>
                    </a:lnTo>
                    <a:lnTo>
                      <a:pt x="35" y="61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5" y="192"/>
                    </a:lnTo>
                    <a:lnTo>
                      <a:pt x="102" y="253"/>
                    </a:lnTo>
                    <a:lnTo>
                      <a:pt x="119" y="321"/>
                    </a:lnTo>
                    <a:lnTo>
                      <a:pt x="133" y="397"/>
                    </a:lnTo>
                    <a:lnTo>
                      <a:pt x="144" y="484"/>
                    </a:lnTo>
                    <a:lnTo>
                      <a:pt x="152" y="576"/>
                    </a:lnTo>
                    <a:lnTo>
                      <a:pt x="127" y="597"/>
                    </a:lnTo>
                    <a:lnTo>
                      <a:pt x="121" y="532"/>
                    </a:lnTo>
                    <a:lnTo>
                      <a:pt x="111" y="468"/>
                    </a:lnTo>
                    <a:lnTo>
                      <a:pt x="102" y="403"/>
                    </a:lnTo>
                    <a:lnTo>
                      <a:pt x="90" y="342"/>
                    </a:lnTo>
                    <a:lnTo>
                      <a:pt x="77" y="280"/>
                    </a:lnTo>
                    <a:lnTo>
                      <a:pt x="63" y="223"/>
                    </a:lnTo>
                    <a:lnTo>
                      <a:pt x="48" y="171"/>
                    </a:lnTo>
                    <a:lnTo>
                      <a:pt x="37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8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5" name="Freeform 120"/>
              <p:cNvSpPr>
                <a:spLocks/>
              </p:cNvSpPr>
              <p:nvPr/>
            </p:nvSpPr>
            <p:spPr bwMode="auto">
              <a:xfrm>
                <a:off x="8223250" y="2379662"/>
                <a:ext cx="73025" cy="765175"/>
              </a:xfrm>
              <a:custGeom>
                <a:avLst/>
                <a:gdLst>
                  <a:gd name="T0" fmla="*/ 16 w 46"/>
                  <a:gd name="T1" fmla="*/ 0 h 482"/>
                  <a:gd name="T2" fmla="*/ 18 w 46"/>
                  <a:gd name="T3" fmla="*/ 6 h 482"/>
                  <a:gd name="T4" fmla="*/ 21 w 46"/>
                  <a:gd name="T5" fmla="*/ 20 h 482"/>
                  <a:gd name="T6" fmla="*/ 27 w 46"/>
                  <a:gd name="T7" fmla="*/ 45 h 482"/>
                  <a:gd name="T8" fmla="*/ 35 w 46"/>
                  <a:gd name="T9" fmla="*/ 79 h 482"/>
                  <a:gd name="T10" fmla="*/ 41 w 46"/>
                  <a:gd name="T11" fmla="*/ 123 h 482"/>
                  <a:gd name="T12" fmla="*/ 45 w 46"/>
                  <a:gd name="T13" fmla="*/ 177 h 482"/>
                  <a:gd name="T14" fmla="*/ 46 w 46"/>
                  <a:gd name="T15" fmla="*/ 238 h 482"/>
                  <a:gd name="T16" fmla="*/ 45 w 46"/>
                  <a:gd name="T17" fmla="*/ 309 h 482"/>
                  <a:gd name="T18" fmla="*/ 37 w 46"/>
                  <a:gd name="T19" fmla="*/ 388 h 482"/>
                  <a:gd name="T20" fmla="*/ 25 w 46"/>
                  <a:gd name="T21" fmla="*/ 475 h 482"/>
                  <a:gd name="T22" fmla="*/ 0 w 46"/>
                  <a:gd name="T23" fmla="*/ 482 h 482"/>
                  <a:gd name="T24" fmla="*/ 10 w 46"/>
                  <a:gd name="T25" fmla="*/ 425 h 482"/>
                  <a:gd name="T26" fmla="*/ 16 w 46"/>
                  <a:gd name="T27" fmla="*/ 363 h 482"/>
                  <a:gd name="T28" fmla="*/ 20 w 46"/>
                  <a:gd name="T29" fmla="*/ 304 h 482"/>
                  <a:gd name="T30" fmla="*/ 21 w 46"/>
                  <a:gd name="T31" fmla="*/ 244 h 482"/>
                  <a:gd name="T32" fmla="*/ 21 w 46"/>
                  <a:gd name="T33" fmla="*/ 189 h 482"/>
                  <a:gd name="T34" fmla="*/ 21 w 46"/>
                  <a:gd name="T35" fmla="*/ 137 h 482"/>
                  <a:gd name="T36" fmla="*/ 20 w 46"/>
                  <a:gd name="T37" fmla="*/ 93 h 482"/>
                  <a:gd name="T38" fmla="*/ 20 w 46"/>
                  <a:gd name="T39" fmla="*/ 54 h 482"/>
                  <a:gd name="T40" fmla="*/ 18 w 46"/>
                  <a:gd name="T41" fmla="*/ 25 h 482"/>
                  <a:gd name="T42" fmla="*/ 16 w 46"/>
                  <a:gd name="T43" fmla="*/ 6 h 482"/>
                  <a:gd name="T44" fmla="*/ 16 w 46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482">
                    <a:moveTo>
                      <a:pt x="16" y="0"/>
                    </a:moveTo>
                    <a:lnTo>
                      <a:pt x="18" y="6"/>
                    </a:lnTo>
                    <a:lnTo>
                      <a:pt x="21" y="20"/>
                    </a:lnTo>
                    <a:lnTo>
                      <a:pt x="27" y="45"/>
                    </a:lnTo>
                    <a:lnTo>
                      <a:pt x="35" y="79"/>
                    </a:lnTo>
                    <a:lnTo>
                      <a:pt x="41" y="123"/>
                    </a:lnTo>
                    <a:lnTo>
                      <a:pt x="45" y="177"/>
                    </a:lnTo>
                    <a:lnTo>
                      <a:pt x="46" y="238"/>
                    </a:lnTo>
                    <a:lnTo>
                      <a:pt x="45" y="309"/>
                    </a:lnTo>
                    <a:lnTo>
                      <a:pt x="37" y="388"/>
                    </a:lnTo>
                    <a:lnTo>
                      <a:pt x="25" y="475"/>
                    </a:lnTo>
                    <a:lnTo>
                      <a:pt x="0" y="482"/>
                    </a:lnTo>
                    <a:lnTo>
                      <a:pt x="10" y="425"/>
                    </a:lnTo>
                    <a:lnTo>
                      <a:pt x="16" y="363"/>
                    </a:lnTo>
                    <a:lnTo>
                      <a:pt x="20" y="304"/>
                    </a:lnTo>
                    <a:lnTo>
                      <a:pt x="21" y="244"/>
                    </a:lnTo>
                    <a:lnTo>
                      <a:pt x="21" y="189"/>
                    </a:lnTo>
                    <a:lnTo>
                      <a:pt x="21" y="137"/>
                    </a:lnTo>
                    <a:lnTo>
                      <a:pt x="20" y="93"/>
                    </a:lnTo>
                    <a:lnTo>
                      <a:pt x="20" y="54"/>
                    </a:lnTo>
                    <a:lnTo>
                      <a:pt x="18" y="25"/>
                    </a:lnTo>
                    <a:lnTo>
                      <a:pt x="16" y="6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6" name="Freeform 121"/>
              <p:cNvSpPr>
                <a:spLocks/>
              </p:cNvSpPr>
              <p:nvPr/>
            </p:nvSpPr>
            <p:spPr bwMode="auto">
              <a:xfrm>
                <a:off x="8143875" y="2379662"/>
                <a:ext cx="71438" cy="765175"/>
              </a:xfrm>
              <a:custGeom>
                <a:avLst/>
                <a:gdLst>
                  <a:gd name="T0" fmla="*/ 14 w 45"/>
                  <a:gd name="T1" fmla="*/ 0 h 482"/>
                  <a:gd name="T2" fmla="*/ 14 w 45"/>
                  <a:gd name="T3" fmla="*/ 4 h 482"/>
                  <a:gd name="T4" fmla="*/ 20 w 45"/>
                  <a:gd name="T5" fmla="*/ 19 h 482"/>
                  <a:gd name="T6" fmla="*/ 25 w 45"/>
                  <a:gd name="T7" fmla="*/ 44 h 482"/>
                  <a:gd name="T8" fmla="*/ 31 w 45"/>
                  <a:gd name="T9" fmla="*/ 79 h 482"/>
                  <a:gd name="T10" fmla="*/ 39 w 45"/>
                  <a:gd name="T11" fmla="*/ 123 h 482"/>
                  <a:gd name="T12" fmla="*/ 43 w 45"/>
                  <a:gd name="T13" fmla="*/ 177 h 482"/>
                  <a:gd name="T14" fmla="*/ 45 w 45"/>
                  <a:gd name="T15" fmla="*/ 238 h 482"/>
                  <a:gd name="T16" fmla="*/ 43 w 45"/>
                  <a:gd name="T17" fmla="*/ 307 h 482"/>
                  <a:gd name="T18" fmla="*/ 37 w 45"/>
                  <a:gd name="T19" fmla="*/ 386 h 482"/>
                  <a:gd name="T20" fmla="*/ 25 w 45"/>
                  <a:gd name="T21" fmla="*/ 474 h 482"/>
                  <a:gd name="T22" fmla="*/ 0 w 45"/>
                  <a:gd name="T23" fmla="*/ 482 h 482"/>
                  <a:gd name="T24" fmla="*/ 8 w 45"/>
                  <a:gd name="T25" fmla="*/ 422 h 482"/>
                  <a:gd name="T26" fmla="*/ 14 w 45"/>
                  <a:gd name="T27" fmla="*/ 363 h 482"/>
                  <a:gd name="T28" fmla="*/ 18 w 45"/>
                  <a:gd name="T29" fmla="*/ 301 h 482"/>
                  <a:gd name="T30" fmla="*/ 20 w 45"/>
                  <a:gd name="T31" fmla="*/ 244 h 482"/>
                  <a:gd name="T32" fmla="*/ 20 w 45"/>
                  <a:gd name="T33" fmla="*/ 188 h 482"/>
                  <a:gd name="T34" fmla="*/ 20 w 45"/>
                  <a:gd name="T35" fmla="*/ 136 h 482"/>
                  <a:gd name="T36" fmla="*/ 18 w 45"/>
                  <a:gd name="T37" fmla="*/ 90 h 482"/>
                  <a:gd name="T38" fmla="*/ 16 w 45"/>
                  <a:gd name="T39" fmla="*/ 54 h 482"/>
                  <a:gd name="T40" fmla="*/ 16 w 45"/>
                  <a:gd name="T41" fmla="*/ 25 h 482"/>
                  <a:gd name="T42" fmla="*/ 14 w 45"/>
                  <a:gd name="T43" fmla="*/ 6 h 482"/>
                  <a:gd name="T44" fmla="*/ 14 w 45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482">
                    <a:moveTo>
                      <a:pt x="14" y="0"/>
                    </a:moveTo>
                    <a:lnTo>
                      <a:pt x="14" y="4"/>
                    </a:lnTo>
                    <a:lnTo>
                      <a:pt x="20" y="19"/>
                    </a:lnTo>
                    <a:lnTo>
                      <a:pt x="25" y="44"/>
                    </a:lnTo>
                    <a:lnTo>
                      <a:pt x="31" y="79"/>
                    </a:lnTo>
                    <a:lnTo>
                      <a:pt x="39" y="123"/>
                    </a:lnTo>
                    <a:lnTo>
                      <a:pt x="43" y="177"/>
                    </a:lnTo>
                    <a:lnTo>
                      <a:pt x="45" y="238"/>
                    </a:lnTo>
                    <a:lnTo>
                      <a:pt x="43" y="307"/>
                    </a:lnTo>
                    <a:lnTo>
                      <a:pt x="37" y="386"/>
                    </a:lnTo>
                    <a:lnTo>
                      <a:pt x="25" y="474"/>
                    </a:lnTo>
                    <a:lnTo>
                      <a:pt x="0" y="482"/>
                    </a:lnTo>
                    <a:lnTo>
                      <a:pt x="8" y="422"/>
                    </a:lnTo>
                    <a:lnTo>
                      <a:pt x="14" y="363"/>
                    </a:lnTo>
                    <a:lnTo>
                      <a:pt x="18" y="301"/>
                    </a:lnTo>
                    <a:lnTo>
                      <a:pt x="20" y="244"/>
                    </a:lnTo>
                    <a:lnTo>
                      <a:pt x="20" y="188"/>
                    </a:lnTo>
                    <a:lnTo>
                      <a:pt x="20" y="136"/>
                    </a:lnTo>
                    <a:lnTo>
                      <a:pt x="18" y="90"/>
                    </a:lnTo>
                    <a:lnTo>
                      <a:pt x="16" y="54"/>
                    </a:lnTo>
                    <a:lnTo>
                      <a:pt x="16" y="25"/>
                    </a:lnTo>
                    <a:lnTo>
                      <a:pt x="14" y="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7" name="Freeform 122"/>
              <p:cNvSpPr>
                <a:spLocks/>
              </p:cNvSpPr>
              <p:nvPr/>
            </p:nvSpPr>
            <p:spPr bwMode="auto">
              <a:xfrm>
                <a:off x="8001000" y="2222500"/>
                <a:ext cx="82550" cy="922337"/>
              </a:xfrm>
              <a:custGeom>
                <a:avLst/>
                <a:gdLst>
                  <a:gd name="T0" fmla="*/ 0 w 52"/>
                  <a:gd name="T1" fmla="*/ 0 h 581"/>
                  <a:gd name="T2" fmla="*/ 2 w 52"/>
                  <a:gd name="T3" fmla="*/ 5 h 581"/>
                  <a:gd name="T4" fmla="*/ 8 w 52"/>
                  <a:gd name="T5" fmla="*/ 17 h 581"/>
                  <a:gd name="T6" fmla="*/ 14 w 52"/>
                  <a:gd name="T7" fmla="*/ 38 h 581"/>
                  <a:gd name="T8" fmla="*/ 23 w 52"/>
                  <a:gd name="T9" fmla="*/ 67 h 581"/>
                  <a:gd name="T10" fmla="*/ 31 w 52"/>
                  <a:gd name="T11" fmla="*/ 103 h 581"/>
                  <a:gd name="T12" fmla="*/ 39 w 52"/>
                  <a:gd name="T13" fmla="*/ 147 h 581"/>
                  <a:gd name="T14" fmla="*/ 46 w 52"/>
                  <a:gd name="T15" fmla="*/ 199 h 581"/>
                  <a:gd name="T16" fmla="*/ 50 w 52"/>
                  <a:gd name="T17" fmla="*/ 259 h 581"/>
                  <a:gd name="T18" fmla="*/ 52 w 52"/>
                  <a:gd name="T19" fmla="*/ 326 h 581"/>
                  <a:gd name="T20" fmla="*/ 50 w 52"/>
                  <a:gd name="T21" fmla="*/ 399 h 581"/>
                  <a:gd name="T22" fmla="*/ 44 w 52"/>
                  <a:gd name="T23" fmla="*/ 481 h 581"/>
                  <a:gd name="T24" fmla="*/ 31 w 52"/>
                  <a:gd name="T25" fmla="*/ 570 h 581"/>
                  <a:gd name="T26" fmla="*/ 0 w 52"/>
                  <a:gd name="T27" fmla="*/ 581 h 581"/>
                  <a:gd name="T28" fmla="*/ 8 w 52"/>
                  <a:gd name="T29" fmla="*/ 516 h 581"/>
                  <a:gd name="T30" fmla="*/ 14 w 52"/>
                  <a:gd name="T31" fmla="*/ 449 h 581"/>
                  <a:gd name="T32" fmla="*/ 17 w 52"/>
                  <a:gd name="T33" fmla="*/ 382 h 581"/>
                  <a:gd name="T34" fmla="*/ 17 w 52"/>
                  <a:gd name="T35" fmla="*/ 316 h 581"/>
                  <a:gd name="T36" fmla="*/ 17 w 52"/>
                  <a:gd name="T37" fmla="*/ 253 h 581"/>
                  <a:gd name="T38" fmla="*/ 16 w 52"/>
                  <a:gd name="T39" fmla="*/ 195 h 581"/>
                  <a:gd name="T40" fmla="*/ 14 w 52"/>
                  <a:gd name="T41" fmla="*/ 142 h 581"/>
                  <a:gd name="T42" fmla="*/ 10 w 52"/>
                  <a:gd name="T43" fmla="*/ 94 h 581"/>
                  <a:gd name="T44" fmla="*/ 6 w 52"/>
                  <a:gd name="T45" fmla="*/ 55 h 581"/>
                  <a:gd name="T46" fmla="*/ 4 w 52"/>
                  <a:gd name="T47" fmla="*/ 26 h 581"/>
                  <a:gd name="T48" fmla="*/ 2 w 52"/>
                  <a:gd name="T49" fmla="*/ 7 h 581"/>
                  <a:gd name="T50" fmla="*/ 0 w 52"/>
                  <a:gd name="T51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" h="581">
                    <a:moveTo>
                      <a:pt x="0" y="0"/>
                    </a:moveTo>
                    <a:lnTo>
                      <a:pt x="2" y="5"/>
                    </a:lnTo>
                    <a:lnTo>
                      <a:pt x="8" y="17"/>
                    </a:lnTo>
                    <a:lnTo>
                      <a:pt x="14" y="38"/>
                    </a:lnTo>
                    <a:lnTo>
                      <a:pt x="23" y="67"/>
                    </a:lnTo>
                    <a:lnTo>
                      <a:pt x="31" y="103"/>
                    </a:lnTo>
                    <a:lnTo>
                      <a:pt x="39" y="147"/>
                    </a:lnTo>
                    <a:lnTo>
                      <a:pt x="46" y="199"/>
                    </a:lnTo>
                    <a:lnTo>
                      <a:pt x="50" y="259"/>
                    </a:lnTo>
                    <a:lnTo>
                      <a:pt x="52" y="326"/>
                    </a:lnTo>
                    <a:lnTo>
                      <a:pt x="50" y="399"/>
                    </a:lnTo>
                    <a:lnTo>
                      <a:pt x="44" y="481"/>
                    </a:lnTo>
                    <a:lnTo>
                      <a:pt x="31" y="570"/>
                    </a:lnTo>
                    <a:lnTo>
                      <a:pt x="0" y="581"/>
                    </a:lnTo>
                    <a:lnTo>
                      <a:pt x="8" y="516"/>
                    </a:lnTo>
                    <a:lnTo>
                      <a:pt x="14" y="449"/>
                    </a:lnTo>
                    <a:lnTo>
                      <a:pt x="17" y="382"/>
                    </a:lnTo>
                    <a:lnTo>
                      <a:pt x="17" y="316"/>
                    </a:lnTo>
                    <a:lnTo>
                      <a:pt x="17" y="253"/>
                    </a:lnTo>
                    <a:lnTo>
                      <a:pt x="16" y="195"/>
                    </a:lnTo>
                    <a:lnTo>
                      <a:pt x="14" y="142"/>
                    </a:lnTo>
                    <a:lnTo>
                      <a:pt x="10" y="94"/>
                    </a:lnTo>
                    <a:lnTo>
                      <a:pt x="6" y="55"/>
                    </a:lnTo>
                    <a:lnTo>
                      <a:pt x="4" y="26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78" name="Group 477"/>
            <p:cNvGrpSpPr/>
            <p:nvPr/>
          </p:nvGrpSpPr>
          <p:grpSpPr>
            <a:xfrm>
              <a:off x="71537" y="5007258"/>
              <a:ext cx="7679059" cy="1155378"/>
              <a:chOff x="-152014" y="5007258"/>
              <a:chExt cx="7679059" cy="1155378"/>
            </a:xfrm>
          </p:grpSpPr>
          <p:sp>
            <p:nvSpPr>
              <p:cNvPr id="479" name="Freeform 11"/>
              <p:cNvSpPr>
                <a:spLocks/>
              </p:cNvSpPr>
              <p:nvPr/>
            </p:nvSpPr>
            <p:spPr bwMode="auto">
              <a:xfrm>
                <a:off x="1951014" y="5094812"/>
                <a:ext cx="204295" cy="1067824"/>
              </a:xfrm>
              <a:custGeom>
                <a:avLst/>
                <a:gdLst>
                  <a:gd name="T0" fmla="*/ 119 w 119"/>
                  <a:gd name="T1" fmla="*/ 0 h 622"/>
                  <a:gd name="T2" fmla="*/ 118 w 119"/>
                  <a:gd name="T3" fmla="*/ 6 h 622"/>
                  <a:gd name="T4" fmla="*/ 114 w 119"/>
                  <a:gd name="T5" fmla="*/ 21 h 622"/>
                  <a:gd name="T6" fmla="*/ 108 w 119"/>
                  <a:gd name="T7" fmla="*/ 46 h 622"/>
                  <a:gd name="T8" fmla="*/ 102 w 119"/>
                  <a:gd name="T9" fmla="*/ 79 h 622"/>
                  <a:gd name="T10" fmla="*/ 93 w 119"/>
                  <a:gd name="T11" fmla="*/ 117 h 622"/>
                  <a:gd name="T12" fmla="*/ 85 w 119"/>
                  <a:gd name="T13" fmla="*/ 163 h 622"/>
                  <a:gd name="T14" fmla="*/ 77 w 119"/>
                  <a:gd name="T15" fmla="*/ 213 h 622"/>
                  <a:gd name="T16" fmla="*/ 68 w 119"/>
                  <a:gd name="T17" fmla="*/ 269 h 622"/>
                  <a:gd name="T18" fmla="*/ 60 w 119"/>
                  <a:gd name="T19" fmla="*/ 326 h 622"/>
                  <a:gd name="T20" fmla="*/ 54 w 119"/>
                  <a:gd name="T21" fmla="*/ 386 h 622"/>
                  <a:gd name="T22" fmla="*/ 50 w 119"/>
                  <a:gd name="T23" fmla="*/ 445 h 622"/>
                  <a:gd name="T24" fmla="*/ 48 w 119"/>
                  <a:gd name="T25" fmla="*/ 505 h 622"/>
                  <a:gd name="T26" fmla="*/ 48 w 119"/>
                  <a:gd name="T27" fmla="*/ 564 h 622"/>
                  <a:gd name="T28" fmla="*/ 52 w 119"/>
                  <a:gd name="T29" fmla="*/ 622 h 622"/>
                  <a:gd name="T30" fmla="*/ 8 w 119"/>
                  <a:gd name="T31" fmla="*/ 622 h 622"/>
                  <a:gd name="T32" fmla="*/ 0 w 119"/>
                  <a:gd name="T33" fmla="*/ 539 h 622"/>
                  <a:gd name="T34" fmla="*/ 0 w 119"/>
                  <a:gd name="T35" fmla="*/ 459 h 622"/>
                  <a:gd name="T36" fmla="*/ 6 w 119"/>
                  <a:gd name="T37" fmla="*/ 386 h 622"/>
                  <a:gd name="T38" fmla="*/ 14 w 119"/>
                  <a:gd name="T39" fmla="*/ 317 h 622"/>
                  <a:gd name="T40" fmla="*/ 25 w 119"/>
                  <a:gd name="T41" fmla="*/ 253 h 622"/>
                  <a:gd name="T42" fmla="*/ 41 w 119"/>
                  <a:gd name="T43" fmla="*/ 198 h 622"/>
                  <a:gd name="T44" fmla="*/ 54 w 119"/>
                  <a:gd name="T45" fmla="*/ 148 h 622"/>
                  <a:gd name="T46" fmla="*/ 71 w 119"/>
                  <a:gd name="T47" fmla="*/ 104 h 622"/>
                  <a:gd name="T48" fmla="*/ 85 w 119"/>
                  <a:gd name="T49" fmla="*/ 67 h 622"/>
                  <a:gd name="T50" fmla="*/ 98 w 119"/>
                  <a:gd name="T51" fmla="*/ 38 h 622"/>
                  <a:gd name="T52" fmla="*/ 110 w 119"/>
                  <a:gd name="T53" fmla="*/ 17 h 622"/>
                  <a:gd name="T54" fmla="*/ 118 w 119"/>
                  <a:gd name="T55" fmla="*/ 6 h 622"/>
                  <a:gd name="T56" fmla="*/ 119 w 119"/>
                  <a:gd name="T5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" h="622">
                    <a:moveTo>
                      <a:pt x="119" y="0"/>
                    </a:moveTo>
                    <a:lnTo>
                      <a:pt x="118" y="6"/>
                    </a:lnTo>
                    <a:lnTo>
                      <a:pt x="114" y="21"/>
                    </a:lnTo>
                    <a:lnTo>
                      <a:pt x="108" y="46"/>
                    </a:lnTo>
                    <a:lnTo>
                      <a:pt x="102" y="79"/>
                    </a:lnTo>
                    <a:lnTo>
                      <a:pt x="93" y="117"/>
                    </a:lnTo>
                    <a:lnTo>
                      <a:pt x="85" y="163"/>
                    </a:lnTo>
                    <a:lnTo>
                      <a:pt x="77" y="213"/>
                    </a:lnTo>
                    <a:lnTo>
                      <a:pt x="68" y="269"/>
                    </a:lnTo>
                    <a:lnTo>
                      <a:pt x="60" y="326"/>
                    </a:lnTo>
                    <a:lnTo>
                      <a:pt x="54" y="386"/>
                    </a:lnTo>
                    <a:lnTo>
                      <a:pt x="50" y="445"/>
                    </a:lnTo>
                    <a:lnTo>
                      <a:pt x="48" y="505"/>
                    </a:lnTo>
                    <a:lnTo>
                      <a:pt x="48" y="564"/>
                    </a:lnTo>
                    <a:lnTo>
                      <a:pt x="52" y="622"/>
                    </a:lnTo>
                    <a:lnTo>
                      <a:pt x="8" y="622"/>
                    </a:lnTo>
                    <a:lnTo>
                      <a:pt x="0" y="539"/>
                    </a:lnTo>
                    <a:lnTo>
                      <a:pt x="0" y="459"/>
                    </a:lnTo>
                    <a:lnTo>
                      <a:pt x="6" y="386"/>
                    </a:lnTo>
                    <a:lnTo>
                      <a:pt x="14" y="317"/>
                    </a:lnTo>
                    <a:lnTo>
                      <a:pt x="25" y="253"/>
                    </a:lnTo>
                    <a:lnTo>
                      <a:pt x="41" y="198"/>
                    </a:lnTo>
                    <a:lnTo>
                      <a:pt x="54" y="148"/>
                    </a:lnTo>
                    <a:lnTo>
                      <a:pt x="71" y="104"/>
                    </a:lnTo>
                    <a:lnTo>
                      <a:pt x="85" y="67"/>
                    </a:lnTo>
                    <a:lnTo>
                      <a:pt x="98" y="38"/>
                    </a:lnTo>
                    <a:lnTo>
                      <a:pt x="110" y="17"/>
                    </a:lnTo>
                    <a:lnTo>
                      <a:pt x="118" y="6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0" name="Freeform 22"/>
              <p:cNvSpPr>
                <a:spLocks/>
              </p:cNvSpPr>
              <p:nvPr/>
            </p:nvSpPr>
            <p:spPr bwMode="auto">
              <a:xfrm>
                <a:off x="1863460" y="5091379"/>
                <a:ext cx="197428" cy="1071257"/>
              </a:xfrm>
              <a:custGeom>
                <a:avLst/>
                <a:gdLst>
                  <a:gd name="T0" fmla="*/ 115 w 115"/>
                  <a:gd name="T1" fmla="*/ 0 h 624"/>
                  <a:gd name="T2" fmla="*/ 113 w 115"/>
                  <a:gd name="T3" fmla="*/ 6 h 624"/>
                  <a:gd name="T4" fmla="*/ 111 w 115"/>
                  <a:gd name="T5" fmla="*/ 21 h 624"/>
                  <a:gd name="T6" fmla="*/ 105 w 115"/>
                  <a:gd name="T7" fmla="*/ 46 h 624"/>
                  <a:gd name="T8" fmla="*/ 97 w 115"/>
                  <a:gd name="T9" fmla="*/ 79 h 624"/>
                  <a:gd name="T10" fmla="*/ 90 w 115"/>
                  <a:gd name="T11" fmla="*/ 117 h 624"/>
                  <a:gd name="T12" fmla="*/ 82 w 115"/>
                  <a:gd name="T13" fmla="*/ 163 h 624"/>
                  <a:gd name="T14" fmla="*/ 73 w 115"/>
                  <a:gd name="T15" fmla="*/ 213 h 624"/>
                  <a:gd name="T16" fmla="*/ 65 w 115"/>
                  <a:gd name="T17" fmla="*/ 269 h 624"/>
                  <a:gd name="T18" fmla="*/ 59 w 115"/>
                  <a:gd name="T19" fmla="*/ 326 h 624"/>
                  <a:gd name="T20" fmla="*/ 53 w 115"/>
                  <a:gd name="T21" fmla="*/ 386 h 624"/>
                  <a:gd name="T22" fmla="*/ 49 w 115"/>
                  <a:gd name="T23" fmla="*/ 445 h 624"/>
                  <a:gd name="T24" fmla="*/ 48 w 115"/>
                  <a:gd name="T25" fmla="*/ 507 h 624"/>
                  <a:gd name="T26" fmla="*/ 48 w 115"/>
                  <a:gd name="T27" fmla="*/ 566 h 624"/>
                  <a:gd name="T28" fmla="*/ 51 w 115"/>
                  <a:gd name="T29" fmla="*/ 622 h 624"/>
                  <a:gd name="T30" fmla="*/ 7 w 115"/>
                  <a:gd name="T31" fmla="*/ 624 h 624"/>
                  <a:gd name="T32" fmla="*/ 0 w 115"/>
                  <a:gd name="T33" fmla="*/ 539 h 624"/>
                  <a:gd name="T34" fmla="*/ 0 w 115"/>
                  <a:gd name="T35" fmla="*/ 461 h 624"/>
                  <a:gd name="T36" fmla="*/ 3 w 115"/>
                  <a:gd name="T37" fmla="*/ 386 h 624"/>
                  <a:gd name="T38" fmla="*/ 11 w 115"/>
                  <a:gd name="T39" fmla="*/ 319 h 624"/>
                  <a:gd name="T40" fmla="*/ 23 w 115"/>
                  <a:gd name="T41" fmla="*/ 255 h 624"/>
                  <a:gd name="T42" fmla="*/ 36 w 115"/>
                  <a:gd name="T43" fmla="*/ 198 h 624"/>
                  <a:gd name="T44" fmla="*/ 51 w 115"/>
                  <a:gd name="T45" fmla="*/ 148 h 624"/>
                  <a:gd name="T46" fmla="*/ 67 w 115"/>
                  <a:gd name="T47" fmla="*/ 104 h 624"/>
                  <a:gd name="T48" fmla="*/ 82 w 115"/>
                  <a:gd name="T49" fmla="*/ 67 h 624"/>
                  <a:gd name="T50" fmla="*/ 94 w 115"/>
                  <a:gd name="T51" fmla="*/ 38 h 624"/>
                  <a:gd name="T52" fmla="*/ 105 w 115"/>
                  <a:gd name="T53" fmla="*/ 17 h 624"/>
                  <a:gd name="T54" fmla="*/ 113 w 115"/>
                  <a:gd name="T55" fmla="*/ 6 h 624"/>
                  <a:gd name="T56" fmla="*/ 115 w 115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5" h="624">
                    <a:moveTo>
                      <a:pt x="115" y="0"/>
                    </a:moveTo>
                    <a:lnTo>
                      <a:pt x="113" y="6"/>
                    </a:lnTo>
                    <a:lnTo>
                      <a:pt x="111" y="21"/>
                    </a:lnTo>
                    <a:lnTo>
                      <a:pt x="105" y="46"/>
                    </a:lnTo>
                    <a:lnTo>
                      <a:pt x="97" y="79"/>
                    </a:lnTo>
                    <a:lnTo>
                      <a:pt x="90" y="117"/>
                    </a:lnTo>
                    <a:lnTo>
                      <a:pt x="82" y="163"/>
                    </a:lnTo>
                    <a:lnTo>
                      <a:pt x="73" y="213"/>
                    </a:lnTo>
                    <a:lnTo>
                      <a:pt x="65" y="269"/>
                    </a:lnTo>
                    <a:lnTo>
                      <a:pt x="59" y="326"/>
                    </a:lnTo>
                    <a:lnTo>
                      <a:pt x="53" y="386"/>
                    </a:lnTo>
                    <a:lnTo>
                      <a:pt x="49" y="445"/>
                    </a:lnTo>
                    <a:lnTo>
                      <a:pt x="48" y="507"/>
                    </a:lnTo>
                    <a:lnTo>
                      <a:pt x="48" y="566"/>
                    </a:lnTo>
                    <a:lnTo>
                      <a:pt x="51" y="622"/>
                    </a:lnTo>
                    <a:lnTo>
                      <a:pt x="7" y="624"/>
                    </a:lnTo>
                    <a:lnTo>
                      <a:pt x="0" y="539"/>
                    </a:lnTo>
                    <a:lnTo>
                      <a:pt x="0" y="461"/>
                    </a:lnTo>
                    <a:lnTo>
                      <a:pt x="3" y="386"/>
                    </a:lnTo>
                    <a:lnTo>
                      <a:pt x="11" y="319"/>
                    </a:lnTo>
                    <a:lnTo>
                      <a:pt x="23" y="255"/>
                    </a:lnTo>
                    <a:lnTo>
                      <a:pt x="36" y="198"/>
                    </a:lnTo>
                    <a:lnTo>
                      <a:pt x="51" y="148"/>
                    </a:lnTo>
                    <a:lnTo>
                      <a:pt x="67" y="104"/>
                    </a:lnTo>
                    <a:lnTo>
                      <a:pt x="82" y="67"/>
                    </a:lnTo>
                    <a:lnTo>
                      <a:pt x="94" y="38"/>
                    </a:lnTo>
                    <a:lnTo>
                      <a:pt x="105" y="17"/>
                    </a:lnTo>
                    <a:lnTo>
                      <a:pt x="113" y="6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1" name="Freeform 27"/>
              <p:cNvSpPr>
                <a:spLocks/>
              </p:cNvSpPr>
              <p:nvPr/>
            </p:nvSpPr>
            <p:spPr bwMode="auto">
              <a:xfrm>
                <a:off x="38546" y="5165200"/>
                <a:ext cx="206011" cy="997436"/>
              </a:xfrm>
              <a:custGeom>
                <a:avLst/>
                <a:gdLst>
                  <a:gd name="T0" fmla="*/ 120 w 120"/>
                  <a:gd name="T1" fmla="*/ 0 h 581"/>
                  <a:gd name="T2" fmla="*/ 118 w 120"/>
                  <a:gd name="T3" fmla="*/ 3 h 581"/>
                  <a:gd name="T4" fmla="*/ 114 w 120"/>
                  <a:gd name="T5" fmla="*/ 21 h 581"/>
                  <a:gd name="T6" fmla="*/ 106 w 120"/>
                  <a:gd name="T7" fmla="*/ 46 h 581"/>
                  <a:gd name="T8" fmla="*/ 98 w 120"/>
                  <a:gd name="T9" fmla="*/ 78 h 581"/>
                  <a:gd name="T10" fmla="*/ 89 w 120"/>
                  <a:gd name="T11" fmla="*/ 120 h 581"/>
                  <a:gd name="T12" fmla="*/ 79 w 120"/>
                  <a:gd name="T13" fmla="*/ 167 h 581"/>
                  <a:gd name="T14" fmla="*/ 70 w 120"/>
                  <a:gd name="T15" fmla="*/ 218 h 581"/>
                  <a:gd name="T16" fmla="*/ 60 w 120"/>
                  <a:gd name="T17" fmla="*/ 276 h 581"/>
                  <a:gd name="T18" fmla="*/ 52 w 120"/>
                  <a:gd name="T19" fmla="*/ 335 h 581"/>
                  <a:gd name="T20" fmla="*/ 45 w 120"/>
                  <a:gd name="T21" fmla="*/ 395 h 581"/>
                  <a:gd name="T22" fmla="*/ 41 w 120"/>
                  <a:gd name="T23" fmla="*/ 458 h 581"/>
                  <a:gd name="T24" fmla="*/ 39 w 120"/>
                  <a:gd name="T25" fmla="*/ 520 h 581"/>
                  <a:gd name="T26" fmla="*/ 39 w 120"/>
                  <a:gd name="T27" fmla="*/ 581 h 581"/>
                  <a:gd name="T28" fmla="*/ 2 w 120"/>
                  <a:gd name="T29" fmla="*/ 568 h 581"/>
                  <a:gd name="T30" fmla="*/ 0 w 120"/>
                  <a:gd name="T31" fmla="*/ 478 h 581"/>
                  <a:gd name="T32" fmla="*/ 2 w 120"/>
                  <a:gd name="T33" fmla="*/ 395 h 581"/>
                  <a:gd name="T34" fmla="*/ 10 w 120"/>
                  <a:gd name="T35" fmla="*/ 320 h 581"/>
                  <a:gd name="T36" fmla="*/ 22 w 120"/>
                  <a:gd name="T37" fmla="*/ 253 h 581"/>
                  <a:gd name="T38" fmla="*/ 37 w 120"/>
                  <a:gd name="T39" fmla="*/ 193 h 581"/>
                  <a:gd name="T40" fmla="*/ 52 w 120"/>
                  <a:gd name="T41" fmla="*/ 142 h 581"/>
                  <a:gd name="T42" fmla="*/ 68 w 120"/>
                  <a:gd name="T43" fmla="*/ 99 h 581"/>
                  <a:gd name="T44" fmla="*/ 83 w 120"/>
                  <a:gd name="T45" fmla="*/ 63 h 581"/>
                  <a:gd name="T46" fmla="*/ 98 w 120"/>
                  <a:gd name="T47" fmla="*/ 34 h 581"/>
                  <a:gd name="T48" fmla="*/ 110 w 120"/>
                  <a:gd name="T49" fmla="*/ 15 h 581"/>
                  <a:gd name="T50" fmla="*/ 118 w 120"/>
                  <a:gd name="T51" fmla="*/ 3 h 581"/>
                  <a:gd name="T52" fmla="*/ 120 w 120"/>
                  <a:gd name="T5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581">
                    <a:moveTo>
                      <a:pt x="120" y="0"/>
                    </a:moveTo>
                    <a:lnTo>
                      <a:pt x="118" y="3"/>
                    </a:lnTo>
                    <a:lnTo>
                      <a:pt x="114" y="21"/>
                    </a:lnTo>
                    <a:lnTo>
                      <a:pt x="106" y="46"/>
                    </a:lnTo>
                    <a:lnTo>
                      <a:pt x="98" y="78"/>
                    </a:lnTo>
                    <a:lnTo>
                      <a:pt x="89" y="120"/>
                    </a:lnTo>
                    <a:lnTo>
                      <a:pt x="79" y="167"/>
                    </a:lnTo>
                    <a:lnTo>
                      <a:pt x="70" y="218"/>
                    </a:lnTo>
                    <a:lnTo>
                      <a:pt x="60" y="276"/>
                    </a:lnTo>
                    <a:lnTo>
                      <a:pt x="52" y="335"/>
                    </a:lnTo>
                    <a:lnTo>
                      <a:pt x="45" y="395"/>
                    </a:lnTo>
                    <a:lnTo>
                      <a:pt x="41" y="458"/>
                    </a:lnTo>
                    <a:lnTo>
                      <a:pt x="39" y="520"/>
                    </a:lnTo>
                    <a:lnTo>
                      <a:pt x="39" y="581"/>
                    </a:lnTo>
                    <a:lnTo>
                      <a:pt x="2" y="568"/>
                    </a:lnTo>
                    <a:lnTo>
                      <a:pt x="0" y="478"/>
                    </a:lnTo>
                    <a:lnTo>
                      <a:pt x="2" y="395"/>
                    </a:lnTo>
                    <a:lnTo>
                      <a:pt x="10" y="320"/>
                    </a:lnTo>
                    <a:lnTo>
                      <a:pt x="22" y="253"/>
                    </a:lnTo>
                    <a:lnTo>
                      <a:pt x="37" y="193"/>
                    </a:lnTo>
                    <a:lnTo>
                      <a:pt x="52" y="142"/>
                    </a:lnTo>
                    <a:lnTo>
                      <a:pt x="68" y="99"/>
                    </a:lnTo>
                    <a:lnTo>
                      <a:pt x="83" y="63"/>
                    </a:lnTo>
                    <a:lnTo>
                      <a:pt x="98" y="34"/>
                    </a:lnTo>
                    <a:lnTo>
                      <a:pt x="110" y="15"/>
                    </a:lnTo>
                    <a:lnTo>
                      <a:pt x="118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2" name="Freeform 28"/>
              <p:cNvSpPr>
                <a:spLocks/>
              </p:cNvSpPr>
              <p:nvPr/>
            </p:nvSpPr>
            <p:spPr bwMode="auto">
              <a:xfrm>
                <a:off x="1684917" y="5038160"/>
                <a:ext cx="175109" cy="1124476"/>
              </a:xfrm>
              <a:custGeom>
                <a:avLst/>
                <a:gdLst>
                  <a:gd name="T0" fmla="*/ 0 w 102"/>
                  <a:gd name="T1" fmla="*/ 0 h 655"/>
                  <a:gd name="T2" fmla="*/ 2 w 102"/>
                  <a:gd name="T3" fmla="*/ 6 h 655"/>
                  <a:gd name="T4" fmla="*/ 7 w 102"/>
                  <a:gd name="T5" fmla="*/ 20 h 655"/>
                  <a:gd name="T6" fmla="*/ 17 w 102"/>
                  <a:gd name="T7" fmla="*/ 41 h 655"/>
                  <a:gd name="T8" fmla="*/ 27 w 102"/>
                  <a:gd name="T9" fmla="*/ 71 h 655"/>
                  <a:gd name="T10" fmla="*/ 38 w 102"/>
                  <a:gd name="T11" fmla="*/ 110 h 655"/>
                  <a:gd name="T12" fmla="*/ 52 w 102"/>
                  <a:gd name="T13" fmla="*/ 154 h 655"/>
                  <a:gd name="T14" fmla="*/ 65 w 102"/>
                  <a:gd name="T15" fmla="*/ 208 h 655"/>
                  <a:gd name="T16" fmla="*/ 77 w 102"/>
                  <a:gd name="T17" fmla="*/ 267 h 655"/>
                  <a:gd name="T18" fmla="*/ 86 w 102"/>
                  <a:gd name="T19" fmla="*/ 332 h 655"/>
                  <a:gd name="T20" fmla="*/ 96 w 102"/>
                  <a:gd name="T21" fmla="*/ 405 h 655"/>
                  <a:gd name="T22" fmla="*/ 100 w 102"/>
                  <a:gd name="T23" fmla="*/ 482 h 655"/>
                  <a:gd name="T24" fmla="*/ 102 w 102"/>
                  <a:gd name="T25" fmla="*/ 567 h 655"/>
                  <a:gd name="T26" fmla="*/ 100 w 102"/>
                  <a:gd name="T27" fmla="*/ 655 h 655"/>
                  <a:gd name="T28" fmla="*/ 65 w 102"/>
                  <a:gd name="T29" fmla="*/ 655 h 655"/>
                  <a:gd name="T30" fmla="*/ 67 w 102"/>
                  <a:gd name="T31" fmla="*/ 595 h 655"/>
                  <a:gd name="T32" fmla="*/ 65 w 102"/>
                  <a:gd name="T33" fmla="*/ 532 h 655"/>
                  <a:gd name="T34" fmla="*/ 63 w 102"/>
                  <a:gd name="T35" fmla="*/ 469 h 655"/>
                  <a:gd name="T36" fmla="*/ 57 w 102"/>
                  <a:gd name="T37" fmla="*/ 405 h 655"/>
                  <a:gd name="T38" fmla="*/ 52 w 102"/>
                  <a:gd name="T39" fmla="*/ 342 h 655"/>
                  <a:gd name="T40" fmla="*/ 44 w 102"/>
                  <a:gd name="T41" fmla="*/ 283 h 655"/>
                  <a:gd name="T42" fmla="*/ 36 w 102"/>
                  <a:gd name="T43" fmla="*/ 225 h 655"/>
                  <a:gd name="T44" fmla="*/ 29 w 102"/>
                  <a:gd name="T45" fmla="*/ 171 h 655"/>
                  <a:gd name="T46" fmla="*/ 23 w 102"/>
                  <a:gd name="T47" fmla="*/ 123 h 655"/>
                  <a:gd name="T48" fmla="*/ 15 w 102"/>
                  <a:gd name="T49" fmla="*/ 83 h 655"/>
                  <a:gd name="T50" fmla="*/ 9 w 102"/>
                  <a:gd name="T51" fmla="*/ 48 h 655"/>
                  <a:gd name="T52" fmla="*/ 4 w 102"/>
                  <a:gd name="T53" fmla="*/ 23 h 655"/>
                  <a:gd name="T54" fmla="*/ 0 w 102"/>
                  <a:gd name="T55" fmla="*/ 6 h 655"/>
                  <a:gd name="T56" fmla="*/ 0 w 102"/>
                  <a:gd name="T5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" h="655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7" y="41"/>
                    </a:lnTo>
                    <a:lnTo>
                      <a:pt x="27" y="71"/>
                    </a:lnTo>
                    <a:lnTo>
                      <a:pt x="38" y="110"/>
                    </a:lnTo>
                    <a:lnTo>
                      <a:pt x="52" y="154"/>
                    </a:lnTo>
                    <a:lnTo>
                      <a:pt x="65" y="208"/>
                    </a:lnTo>
                    <a:lnTo>
                      <a:pt x="77" y="267"/>
                    </a:lnTo>
                    <a:lnTo>
                      <a:pt x="86" y="332"/>
                    </a:lnTo>
                    <a:lnTo>
                      <a:pt x="96" y="405"/>
                    </a:lnTo>
                    <a:lnTo>
                      <a:pt x="100" y="482"/>
                    </a:lnTo>
                    <a:lnTo>
                      <a:pt x="102" y="567"/>
                    </a:lnTo>
                    <a:lnTo>
                      <a:pt x="100" y="655"/>
                    </a:lnTo>
                    <a:lnTo>
                      <a:pt x="65" y="655"/>
                    </a:lnTo>
                    <a:lnTo>
                      <a:pt x="67" y="595"/>
                    </a:lnTo>
                    <a:lnTo>
                      <a:pt x="65" y="532"/>
                    </a:lnTo>
                    <a:lnTo>
                      <a:pt x="63" y="469"/>
                    </a:lnTo>
                    <a:lnTo>
                      <a:pt x="57" y="405"/>
                    </a:lnTo>
                    <a:lnTo>
                      <a:pt x="52" y="342"/>
                    </a:lnTo>
                    <a:lnTo>
                      <a:pt x="44" y="283"/>
                    </a:lnTo>
                    <a:lnTo>
                      <a:pt x="36" y="225"/>
                    </a:lnTo>
                    <a:lnTo>
                      <a:pt x="29" y="171"/>
                    </a:lnTo>
                    <a:lnTo>
                      <a:pt x="23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3" name="Freeform 29"/>
              <p:cNvSpPr>
                <a:spLocks/>
              </p:cNvSpPr>
              <p:nvPr/>
            </p:nvSpPr>
            <p:spPr bwMode="auto">
              <a:xfrm>
                <a:off x="1612813" y="5281939"/>
                <a:ext cx="140774" cy="880697"/>
              </a:xfrm>
              <a:custGeom>
                <a:avLst/>
                <a:gdLst>
                  <a:gd name="T0" fmla="*/ 0 w 82"/>
                  <a:gd name="T1" fmla="*/ 0 h 513"/>
                  <a:gd name="T2" fmla="*/ 3 w 82"/>
                  <a:gd name="T3" fmla="*/ 4 h 513"/>
                  <a:gd name="T4" fmla="*/ 9 w 82"/>
                  <a:gd name="T5" fmla="*/ 20 h 513"/>
                  <a:gd name="T6" fmla="*/ 19 w 82"/>
                  <a:gd name="T7" fmla="*/ 43 h 513"/>
                  <a:gd name="T8" fmla="*/ 28 w 82"/>
                  <a:gd name="T9" fmla="*/ 75 h 513"/>
                  <a:gd name="T10" fmla="*/ 40 w 82"/>
                  <a:gd name="T11" fmla="*/ 115 h 513"/>
                  <a:gd name="T12" fmla="*/ 53 w 82"/>
                  <a:gd name="T13" fmla="*/ 165 h 513"/>
                  <a:gd name="T14" fmla="*/ 65 w 82"/>
                  <a:gd name="T15" fmla="*/ 221 h 513"/>
                  <a:gd name="T16" fmla="*/ 73 w 82"/>
                  <a:gd name="T17" fmla="*/ 284 h 513"/>
                  <a:gd name="T18" fmla="*/ 80 w 82"/>
                  <a:gd name="T19" fmla="*/ 355 h 513"/>
                  <a:gd name="T20" fmla="*/ 82 w 82"/>
                  <a:gd name="T21" fmla="*/ 430 h 513"/>
                  <a:gd name="T22" fmla="*/ 82 w 82"/>
                  <a:gd name="T23" fmla="*/ 513 h 513"/>
                  <a:gd name="T24" fmla="*/ 55 w 82"/>
                  <a:gd name="T25" fmla="*/ 513 h 513"/>
                  <a:gd name="T26" fmla="*/ 55 w 82"/>
                  <a:gd name="T27" fmla="*/ 457 h 513"/>
                  <a:gd name="T28" fmla="*/ 53 w 82"/>
                  <a:gd name="T29" fmla="*/ 400 h 513"/>
                  <a:gd name="T30" fmla="*/ 49 w 82"/>
                  <a:gd name="T31" fmla="*/ 342 h 513"/>
                  <a:gd name="T32" fmla="*/ 44 w 82"/>
                  <a:gd name="T33" fmla="*/ 284 h 513"/>
                  <a:gd name="T34" fmla="*/ 38 w 82"/>
                  <a:gd name="T35" fmla="*/ 229 h 513"/>
                  <a:gd name="T36" fmla="*/ 30 w 82"/>
                  <a:gd name="T37" fmla="*/ 175 h 513"/>
                  <a:gd name="T38" fmla="*/ 23 w 82"/>
                  <a:gd name="T39" fmla="*/ 127 h 513"/>
                  <a:gd name="T40" fmla="*/ 17 w 82"/>
                  <a:gd name="T41" fmla="*/ 85 h 513"/>
                  <a:gd name="T42" fmla="*/ 11 w 82"/>
                  <a:gd name="T43" fmla="*/ 50 h 513"/>
                  <a:gd name="T44" fmla="*/ 5 w 82"/>
                  <a:gd name="T45" fmla="*/ 23 h 513"/>
                  <a:gd name="T46" fmla="*/ 1 w 82"/>
                  <a:gd name="T47" fmla="*/ 6 h 513"/>
                  <a:gd name="T48" fmla="*/ 0 w 82"/>
                  <a:gd name="T4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513">
                    <a:moveTo>
                      <a:pt x="0" y="0"/>
                    </a:moveTo>
                    <a:lnTo>
                      <a:pt x="3" y="4"/>
                    </a:lnTo>
                    <a:lnTo>
                      <a:pt x="9" y="20"/>
                    </a:lnTo>
                    <a:lnTo>
                      <a:pt x="19" y="43"/>
                    </a:lnTo>
                    <a:lnTo>
                      <a:pt x="28" y="75"/>
                    </a:lnTo>
                    <a:lnTo>
                      <a:pt x="40" y="115"/>
                    </a:lnTo>
                    <a:lnTo>
                      <a:pt x="53" y="165"/>
                    </a:lnTo>
                    <a:lnTo>
                      <a:pt x="65" y="221"/>
                    </a:lnTo>
                    <a:lnTo>
                      <a:pt x="73" y="284"/>
                    </a:lnTo>
                    <a:lnTo>
                      <a:pt x="80" y="355"/>
                    </a:lnTo>
                    <a:lnTo>
                      <a:pt x="82" y="430"/>
                    </a:lnTo>
                    <a:lnTo>
                      <a:pt x="82" y="513"/>
                    </a:lnTo>
                    <a:lnTo>
                      <a:pt x="55" y="513"/>
                    </a:lnTo>
                    <a:lnTo>
                      <a:pt x="55" y="457"/>
                    </a:lnTo>
                    <a:lnTo>
                      <a:pt x="53" y="400"/>
                    </a:lnTo>
                    <a:lnTo>
                      <a:pt x="49" y="342"/>
                    </a:lnTo>
                    <a:lnTo>
                      <a:pt x="44" y="284"/>
                    </a:lnTo>
                    <a:lnTo>
                      <a:pt x="38" y="229"/>
                    </a:lnTo>
                    <a:lnTo>
                      <a:pt x="30" y="175"/>
                    </a:lnTo>
                    <a:lnTo>
                      <a:pt x="23" y="127"/>
                    </a:lnTo>
                    <a:lnTo>
                      <a:pt x="17" y="85"/>
                    </a:lnTo>
                    <a:lnTo>
                      <a:pt x="11" y="50"/>
                    </a:lnTo>
                    <a:lnTo>
                      <a:pt x="5" y="23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4" name="Freeform 30"/>
              <p:cNvSpPr>
                <a:spLocks/>
              </p:cNvSpPr>
              <p:nvPr/>
            </p:nvSpPr>
            <p:spPr bwMode="auto">
              <a:xfrm>
                <a:off x="1520108" y="5019275"/>
                <a:ext cx="135624" cy="1143361"/>
              </a:xfrm>
              <a:custGeom>
                <a:avLst/>
                <a:gdLst>
                  <a:gd name="T0" fmla="*/ 0 w 79"/>
                  <a:gd name="T1" fmla="*/ 0 h 666"/>
                  <a:gd name="T2" fmla="*/ 2 w 79"/>
                  <a:gd name="T3" fmla="*/ 5 h 666"/>
                  <a:gd name="T4" fmla="*/ 7 w 79"/>
                  <a:gd name="T5" fmla="*/ 21 h 666"/>
                  <a:gd name="T6" fmla="*/ 13 w 79"/>
                  <a:gd name="T7" fmla="*/ 48 h 666"/>
                  <a:gd name="T8" fmla="*/ 23 w 79"/>
                  <a:gd name="T9" fmla="*/ 82 h 666"/>
                  <a:gd name="T10" fmla="*/ 32 w 79"/>
                  <a:gd name="T11" fmla="*/ 128 h 666"/>
                  <a:gd name="T12" fmla="*/ 42 w 79"/>
                  <a:gd name="T13" fmla="*/ 182 h 666"/>
                  <a:gd name="T14" fmla="*/ 52 w 79"/>
                  <a:gd name="T15" fmla="*/ 243 h 666"/>
                  <a:gd name="T16" fmla="*/ 61 w 79"/>
                  <a:gd name="T17" fmla="*/ 314 h 666"/>
                  <a:gd name="T18" fmla="*/ 69 w 79"/>
                  <a:gd name="T19" fmla="*/ 391 h 666"/>
                  <a:gd name="T20" fmla="*/ 75 w 79"/>
                  <a:gd name="T21" fmla="*/ 476 h 666"/>
                  <a:gd name="T22" fmla="*/ 79 w 79"/>
                  <a:gd name="T23" fmla="*/ 568 h 666"/>
                  <a:gd name="T24" fmla="*/ 79 w 79"/>
                  <a:gd name="T25" fmla="*/ 666 h 666"/>
                  <a:gd name="T26" fmla="*/ 57 w 79"/>
                  <a:gd name="T27" fmla="*/ 666 h 666"/>
                  <a:gd name="T28" fmla="*/ 55 w 79"/>
                  <a:gd name="T29" fmla="*/ 604 h 666"/>
                  <a:gd name="T30" fmla="*/ 54 w 79"/>
                  <a:gd name="T31" fmla="*/ 541 h 666"/>
                  <a:gd name="T32" fmla="*/ 52 w 79"/>
                  <a:gd name="T33" fmla="*/ 476 h 666"/>
                  <a:gd name="T34" fmla="*/ 46 w 79"/>
                  <a:gd name="T35" fmla="*/ 412 h 666"/>
                  <a:gd name="T36" fmla="*/ 42 w 79"/>
                  <a:gd name="T37" fmla="*/ 347 h 666"/>
                  <a:gd name="T38" fmla="*/ 36 w 79"/>
                  <a:gd name="T39" fmla="*/ 286 h 666"/>
                  <a:gd name="T40" fmla="*/ 31 w 79"/>
                  <a:gd name="T41" fmla="*/ 228 h 666"/>
                  <a:gd name="T42" fmla="*/ 23 w 79"/>
                  <a:gd name="T43" fmla="*/ 174 h 666"/>
                  <a:gd name="T44" fmla="*/ 17 w 79"/>
                  <a:gd name="T45" fmla="*/ 124 h 666"/>
                  <a:gd name="T46" fmla="*/ 13 w 79"/>
                  <a:gd name="T47" fmla="*/ 82 h 666"/>
                  <a:gd name="T48" fmla="*/ 7 w 79"/>
                  <a:gd name="T49" fmla="*/ 48 h 666"/>
                  <a:gd name="T50" fmla="*/ 4 w 79"/>
                  <a:gd name="T51" fmla="*/ 23 h 666"/>
                  <a:gd name="T52" fmla="*/ 2 w 79"/>
                  <a:gd name="T53" fmla="*/ 5 h 666"/>
                  <a:gd name="T54" fmla="*/ 0 w 79"/>
                  <a:gd name="T5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666">
                    <a:moveTo>
                      <a:pt x="0" y="0"/>
                    </a:moveTo>
                    <a:lnTo>
                      <a:pt x="2" y="5"/>
                    </a:lnTo>
                    <a:lnTo>
                      <a:pt x="7" y="21"/>
                    </a:lnTo>
                    <a:lnTo>
                      <a:pt x="13" y="48"/>
                    </a:lnTo>
                    <a:lnTo>
                      <a:pt x="23" y="82"/>
                    </a:lnTo>
                    <a:lnTo>
                      <a:pt x="32" y="128"/>
                    </a:lnTo>
                    <a:lnTo>
                      <a:pt x="42" y="182"/>
                    </a:lnTo>
                    <a:lnTo>
                      <a:pt x="52" y="243"/>
                    </a:lnTo>
                    <a:lnTo>
                      <a:pt x="61" y="314"/>
                    </a:lnTo>
                    <a:lnTo>
                      <a:pt x="69" y="391"/>
                    </a:lnTo>
                    <a:lnTo>
                      <a:pt x="75" y="476"/>
                    </a:lnTo>
                    <a:lnTo>
                      <a:pt x="79" y="568"/>
                    </a:lnTo>
                    <a:lnTo>
                      <a:pt x="79" y="666"/>
                    </a:lnTo>
                    <a:lnTo>
                      <a:pt x="57" y="666"/>
                    </a:lnTo>
                    <a:lnTo>
                      <a:pt x="55" y="604"/>
                    </a:lnTo>
                    <a:lnTo>
                      <a:pt x="54" y="541"/>
                    </a:lnTo>
                    <a:lnTo>
                      <a:pt x="52" y="476"/>
                    </a:lnTo>
                    <a:lnTo>
                      <a:pt x="46" y="412"/>
                    </a:lnTo>
                    <a:lnTo>
                      <a:pt x="42" y="347"/>
                    </a:lnTo>
                    <a:lnTo>
                      <a:pt x="36" y="286"/>
                    </a:lnTo>
                    <a:lnTo>
                      <a:pt x="31" y="228"/>
                    </a:lnTo>
                    <a:lnTo>
                      <a:pt x="23" y="174"/>
                    </a:lnTo>
                    <a:lnTo>
                      <a:pt x="17" y="124"/>
                    </a:lnTo>
                    <a:lnTo>
                      <a:pt x="13" y="82"/>
                    </a:lnTo>
                    <a:lnTo>
                      <a:pt x="7" y="48"/>
                    </a:lnTo>
                    <a:lnTo>
                      <a:pt x="4" y="2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5" name="Freeform 31"/>
              <p:cNvSpPr>
                <a:spLocks/>
              </p:cNvSpPr>
              <p:nvPr/>
            </p:nvSpPr>
            <p:spPr bwMode="auto">
              <a:xfrm>
                <a:off x="1423970" y="5058761"/>
                <a:ext cx="145925" cy="1103875"/>
              </a:xfrm>
              <a:custGeom>
                <a:avLst/>
                <a:gdLst>
                  <a:gd name="T0" fmla="*/ 0 w 85"/>
                  <a:gd name="T1" fmla="*/ 0 h 643"/>
                  <a:gd name="T2" fmla="*/ 2 w 85"/>
                  <a:gd name="T3" fmla="*/ 5 h 643"/>
                  <a:gd name="T4" fmla="*/ 6 w 85"/>
                  <a:gd name="T5" fmla="*/ 21 h 643"/>
                  <a:gd name="T6" fmla="*/ 14 w 85"/>
                  <a:gd name="T7" fmla="*/ 46 h 643"/>
                  <a:gd name="T8" fmla="*/ 23 w 85"/>
                  <a:gd name="T9" fmla="*/ 80 h 643"/>
                  <a:gd name="T10" fmla="*/ 35 w 85"/>
                  <a:gd name="T11" fmla="*/ 122 h 643"/>
                  <a:gd name="T12" fmla="*/ 44 w 85"/>
                  <a:gd name="T13" fmla="*/ 174 h 643"/>
                  <a:gd name="T14" fmla="*/ 56 w 85"/>
                  <a:gd name="T15" fmla="*/ 234 h 643"/>
                  <a:gd name="T16" fmla="*/ 65 w 85"/>
                  <a:gd name="T17" fmla="*/ 303 h 643"/>
                  <a:gd name="T18" fmla="*/ 75 w 85"/>
                  <a:gd name="T19" fmla="*/ 378 h 643"/>
                  <a:gd name="T20" fmla="*/ 81 w 85"/>
                  <a:gd name="T21" fmla="*/ 458 h 643"/>
                  <a:gd name="T22" fmla="*/ 85 w 85"/>
                  <a:gd name="T23" fmla="*/ 547 h 643"/>
                  <a:gd name="T24" fmla="*/ 85 w 85"/>
                  <a:gd name="T25" fmla="*/ 641 h 643"/>
                  <a:gd name="T26" fmla="*/ 62 w 85"/>
                  <a:gd name="T27" fmla="*/ 643 h 643"/>
                  <a:gd name="T28" fmla="*/ 62 w 85"/>
                  <a:gd name="T29" fmla="*/ 583 h 643"/>
                  <a:gd name="T30" fmla="*/ 60 w 85"/>
                  <a:gd name="T31" fmla="*/ 522 h 643"/>
                  <a:gd name="T32" fmla="*/ 56 w 85"/>
                  <a:gd name="T33" fmla="*/ 458 h 643"/>
                  <a:gd name="T34" fmla="*/ 50 w 85"/>
                  <a:gd name="T35" fmla="*/ 397 h 643"/>
                  <a:gd name="T36" fmla="*/ 44 w 85"/>
                  <a:gd name="T37" fmla="*/ 335 h 643"/>
                  <a:gd name="T38" fmla="*/ 38 w 85"/>
                  <a:gd name="T39" fmla="*/ 276 h 643"/>
                  <a:gd name="T40" fmla="*/ 31 w 85"/>
                  <a:gd name="T41" fmla="*/ 218 h 643"/>
                  <a:gd name="T42" fmla="*/ 25 w 85"/>
                  <a:gd name="T43" fmla="*/ 167 h 643"/>
                  <a:gd name="T44" fmla="*/ 19 w 85"/>
                  <a:gd name="T45" fmla="*/ 120 h 643"/>
                  <a:gd name="T46" fmla="*/ 12 w 85"/>
                  <a:gd name="T47" fmla="*/ 80 h 643"/>
                  <a:gd name="T48" fmla="*/ 8 w 85"/>
                  <a:gd name="T49" fmla="*/ 46 h 643"/>
                  <a:gd name="T50" fmla="*/ 4 w 85"/>
                  <a:gd name="T51" fmla="*/ 21 h 643"/>
                  <a:gd name="T52" fmla="*/ 0 w 85"/>
                  <a:gd name="T53" fmla="*/ 5 h 643"/>
                  <a:gd name="T54" fmla="*/ 0 w 85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43">
                    <a:moveTo>
                      <a:pt x="0" y="0"/>
                    </a:moveTo>
                    <a:lnTo>
                      <a:pt x="2" y="5"/>
                    </a:lnTo>
                    <a:lnTo>
                      <a:pt x="6" y="21"/>
                    </a:lnTo>
                    <a:lnTo>
                      <a:pt x="14" y="46"/>
                    </a:lnTo>
                    <a:lnTo>
                      <a:pt x="23" y="80"/>
                    </a:lnTo>
                    <a:lnTo>
                      <a:pt x="35" y="122"/>
                    </a:lnTo>
                    <a:lnTo>
                      <a:pt x="44" y="174"/>
                    </a:lnTo>
                    <a:lnTo>
                      <a:pt x="56" y="234"/>
                    </a:lnTo>
                    <a:lnTo>
                      <a:pt x="65" y="303"/>
                    </a:lnTo>
                    <a:lnTo>
                      <a:pt x="75" y="378"/>
                    </a:lnTo>
                    <a:lnTo>
                      <a:pt x="81" y="458"/>
                    </a:lnTo>
                    <a:lnTo>
                      <a:pt x="85" y="547"/>
                    </a:lnTo>
                    <a:lnTo>
                      <a:pt x="85" y="641"/>
                    </a:lnTo>
                    <a:lnTo>
                      <a:pt x="62" y="643"/>
                    </a:lnTo>
                    <a:lnTo>
                      <a:pt x="62" y="583"/>
                    </a:lnTo>
                    <a:lnTo>
                      <a:pt x="60" y="522"/>
                    </a:lnTo>
                    <a:lnTo>
                      <a:pt x="56" y="458"/>
                    </a:lnTo>
                    <a:lnTo>
                      <a:pt x="50" y="397"/>
                    </a:lnTo>
                    <a:lnTo>
                      <a:pt x="44" y="335"/>
                    </a:lnTo>
                    <a:lnTo>
                      <a:pt x="38" y="276"/>
                    </a:lnTo>
                    <a:lnTo>
                      <a:pt x="31" y="218"/>
                    </a:lnTo>
                    <a:lnTo>
                      <a:pt x="25" y="167"/>
                    </a:lnTo>
                    <a:lnTo>
                      <a:pt x="19" y="120"/>
                    </a:lnTo>
                    <a:lnTo>
                      <a:pt x="12" y="80"/>
                    </a:lnTo>
                    <a:lnTo>
                      <a:pt x="8" y="46"/>
                    </a:lnTo>
                    <a:lnTo>
                      <a:pt x="4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6" name="Freeform 32"/>
              <p:cNvSpPr>
                <a:spLocks/>
              </p:cNvSpPr>
              <p:nvPr/>
            </p:nvSpPr>
            <p:spPr bwMode="auto">
              <a:xfrm>
                <a:off x="1774189" y="5098246"/>
                <a:ext cx="180260" cy="1064390"/>
              </a:xfrm>
              <a:custGeom>
                <a:avLst/>
                <a:gdLst>
                  <a:gd name="T0" fmla="*/ 0 w 105"/>
                  <a:gd name="T1" fmla="*/ 0 h 620"/>
                  <a:gd name="T2" fmla="*/ 4 w 105"/>
                  <a:gd name="T3" fmla="*/ 4 h 620"/>
                  <a:gd name="T4" fmla="*/ 9 w 105"/>
                  <a:gd name="T5" fmla="*/ 15 h 620"/>
                  <a:gd name="T6" fmla="*/ 19 w 105"/>
                  <a:gd name="T7" fmla="*/ 36 h 620"/>
                  <a:gd name="T8" fmla="*/ 28 w 105"/>
                  <a:gd name="T9" fmla="*/ 65 h 620"/>
                  <a:gd name="T10" fmla="*/ 42 w 105"/>
                  <a:gd name="T11" fmla="*/ 102 h 620"/>
                  <a:gd name="T12" fmla="*/ 55 w 105"/>
                  <a:gd name="T13" fmla="*/ 144 h 620"/>
                  <a:gd name="T14" fmla="*/ 69 w 105"/>
                  <a:gd name="T15" fmla="*/ 194 h 620"/>
                  <a:gd name="T16" fmla="*/ 80 w 105"/>
                  <a:gd name="T17" fmla="*/ 251 h 620"/>
                  <a:gd name="T18" fmla="*/ 90 w 105"/>
                  <a:gd name="T19" fmla="*/ 313 h 620"/>
                  <a:gd name="T20" fmla="*/ 100 w 105"/>
                  <a:gd name="T21" fmla="*/ 382 h 620"/>
                  <a:gd name="T22" fmla="*/ 103 w 105"/>
                  <a:gd name="T23" fmla="*/ 457 h 620"/>
                  <a:gd name="T24" fmla="*/ 105 w 105"/>
                  <a:gd name="T25" fmla="*/ 535 h 620"/>
                  <a:gd name="T26" fmla="*/ 101 w 105"/>
                  <a:gd name="T27" fmla="*/ 618 h 620"/>
                  <a:gd name="T28" fmla="*/ 65 w 105"/>
                  <a:gd name="T29" fmla="*/ 620 h 620"/>
                  <a:gd name="T30" fmla="*/ 67 w 105"/>
                  <a:gd name="T31" fmla="*/ 562 h 620"/>
                  <a:gd name="T32" fmla="*/ 67 w 105"/>
                  <a:gd name="T33" fmla="*/ 503 h 620"/>
                  <a:gd name="T34" fmla="*/ 63 w 105"/>
                  <a:gd name="T35" fmla="*/ 443 h 620"/>
                  <a:gd name="T36" fmla="*/ 59 w 105"/>
                  <a:gd name="T37" fmla="*/ 382 h 620"/>
                  <a:gd name="T38" fmla="*/ 53 w 105"/>
                  <a:gd name="T39" fmla="*/ 322 h 620"/>
                  <a:gd name="T40" fmla="*/ 46 w 105"/>
                  <a:gd name="T41" fmla="*/ 265 h 620"/>
                  <a:gd name="T42" fmla="*/ 38 w 105"/>
                  <a:gd name="T43" fmla="*/ 211 h 620"/>
                  <a:gd name="T44" fmla="*/ 30 w 105"/>
                  <a:gd name="T45" fmla="*/ 161 h 620"/>
                  <a:gd name="T46" fmla="*/ 23 w 105"/>
                  <a:gd name="T47" fmla="*/ 115 h 620"/>
                  <a:gd name="T48" fmla="*/ 17 w 105"/>
                  <a:gd name="T49" fmla="*/ 77 h 620"/>
                  <a:gd name="T50" fmla="*/ 9 w 105"/>
                  <a:gd name="T51" fmla="*/ 44 h 620"/>
                  <a:gd name="T52" fmla="*/ 5 w 105"/>
                  <a:gd name="T53" fmla="*/ 19 h 620"/>
                  <a:gd name="T54" fmla="*/ 2 w 105"/>
                  <a:gd name="T55" fmla="*/ 4 h 620"/>
                  <a:gd name="T56" fmla="*/ 0 w 105"/>
                  <a:gd name="T5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620">
                    <a:moveTo>
                      <a:pt x="0" y="0"/>
                    </a:moveTo>
                    <a:lnTo>
                      <a:pt x="4" y="4"/>
                    </a:lnTo>
                    <a:lnTo>
                      <a:pt x="9" y="15"/>
                    </a:lnTo>
                    <a:lnTo>
                      <a:pt x="19" y="36"/>
                    </a:lnTo>
                    <a:lnTo>
                      <a:pt x="28" y="65"/>
                    </a:lnTo>
                    <a:lnTo>
                      <a:pt x="42" y="102"/>
                    </a:lnTo>
                    <a:lnTo>
                      <a:pt x="55" y="144"/>
                    </a:lnTo>
                    <a:lnTo>
                      <a:pt x="69" y="194"/>
                    </a:lnTo>
                    <a:lnTo>
                      <a:pt x="80" y="251"/>
                    </a:lnTo>
                    <a:lnTo>
                      <a:pt x="90" y="313"/>
                    </a:lnTo>
                    <a:lnTo>
                      <a:pt x="100" y="382"/>
                    </a:lnTo>
                    <a:lnTo>
                      <a:pt x="103" y="457"/>
                    </a:lnTo>
                    <a:lnTo>
                      <a:pt x="105" y="535"/>
                    </a:lnTo>
                    <a:lnTo>
                      <a:pt x="101" y="618"/>
                    </a:lnTo>
                    <a:lnTo>
                      <a:pt x="65" y="620"/>
                    </a:lnTo>
                    <a:lnTo>
                      <a:pt x="67" y="562"/>
                    </a:lnTo>
                    <a:lnTo>
                      <a:pt x="67" y="503"/>
                    </a:lnTo>
                    <a:lnTo>
                      <a:pt x="63" y="443"/>
                    </a:lnTo>
                    <a:lnTo>
                      <a:pt x="59" y="382"/>
                    </a:lnTo>
                    <a:lnTo>
                      <a:pt x="53" y="322"/>
                    </a:lnTo>
                    <a:lnTo>
                      <a:pt x="46" y="265"/>
                    </a:lnTo>
                    <a:lnTo>
                      <a:pt x="38" y="211"/>
                    </a:lnTo>
                    <a:lnTo>
                      <a:pt x="30" y="161"/>
                    </a:lnTo>
                    <a:lnTo>
                      <a:pt x="23" y="115"/>
                    </a:lnTo>
                    <a:lnTo>
                      <a:pt x="17" y="77"/>
                    </a:lnTo>
                    <a:lnTo>
                      <a:pt x="9" y="44"/>
                    </a:lnTo>
                    <a:lnTo>
                      <a:pt x="5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7" name="Freeform 33"/>
              <p:cNvSpPr>
                <a:spLocks/>
              </p:cNvSpPr>
              <p:nvPr/>
            </p:nvSpPr>
            <p:spPr bwMode="auto">
              <a:xfrm>
                <a:off x="1252294" y="5156615"/>
                <a:ext cx="310734" cy="1006021"/>
              </a:xfrm>
              <a:custGeom>
                <a:avLst/>
                <a:gdLst>
                  <a:gd name="T0" fmla="*/ 0 w 181"/>
                  <a:gd name="T1" fmla="*/ 0 h 586"/>
                  <a:gd name="T2" fmla="*/ 2 w 181"/>
                  <a:gd name="T3" fmla="*/ 4 h 586"/>
                  <a:gd name="T4" fmla="*/ 10 w 181"/>
                  <a:gd name="T5" fmla="*/ 14 h 586"/>
                  <a:gd name="T6" fmla="*/ 21 w 181"/>
                  <a:gd name="T7" fmla="*/ 33 h 586"/>
                  <a:gd name="T8" fmla="*/ 37 w 181"/>
                  <a:gd name="T9" fmla="*/ 60 h 586"/>
                  <a:gd name="T10" fmla="*/ 54 w 181"/>
                  <a:gd name="T11" fmla="*/ 94 h 586"/>
                  <a:gd name="T12" fmla="*/ 73 w 181"/>
                  <a:gd name="T13" fmla="*/ 136 h 586"/>
                  <a:gd name="T14" fmla="*/ 94 w 181"/>
                  <a:gd name="T15" fmla="*/ 186 h 586"/>
                  <a:gd name="T16" fmla="*/ 114 w 181"/>
                  <a:gd name="T17" fmla="*/ 244 h 586"/>
                  <a:gd name="T18" fmla="*/ 135 w 181"/>
                  <a:gd name="T19" fmla="*/ 311 h 586"/>
                  <a:gd name="T20" fmla="*/ 152 w 181"/>
                  <a:gd name="T21" fmla="*/ 388 h 586"/>
                  <a:gd name="T22" fmla="*/ 167 w 181"/>
                  <a:gd name="T23" fmla="*/ 470 h 586"/>
                  <a:gd name="T24" fmla="*/ 181 w 181"/>
                  <a:gd name="T25" fmla="*/ 564 h 586"/>
                  <a:gd name="T26" fmla="*/ 154 w 181"/>
                  <a:gd name="T27" fmla="*/ 586 h 586"/>
                  <a:gd name="T28" fmla="*/ 146 w 181"/>
                  <a:gd name="T29" fmla="*/ 528 h 586"/>
                  <a:gd name="T30" fmla="*/ 137 w 181"/>
                  <a:gd name="T31" fmla="*/ 469 h 586"/>
                  <a:gd name="T32" fmla="*/ 123 w 181"/>
                  <a:gd name="T33" fmla="*/ 409 h 586"/>
                  <a:gd name="T34" fmla="*/ 110 w 181"/>
                  <a:gd name="T35" fmla="*/ 351 h 586"/>
                  <a:gd name="T36" fmla="*/ 94 w 181"/>
                  <a:gd name="T37" fmla="*/ 296 h 586"/>
                  <a:gd name="T38" fmla="*/ 81 w 181"/>
                  <a:gd name="T39" fmla="*/ 242 h 586"/>
                  <a:gd name="T40" fmla="*/ 66 w 181"/>
                  <a:gd name="T41" fmla="*/ 192 h 586"/>
                  <a:gd name="T42" fmla="*/ 50 w 181"/>
                  <a:gd name="T43" fmla="*/ 146 h 586"/>
                  <a:gd name="T44" fmla="*/ 37 w 181"/>
                  <a:gd name="T45" fmla="*/ 104 h 586"/>
                  <a:gd name="T46" fmla="*/ 25 w 181"/>
                  <a:gd name="T47" fmla="*/ 69 h 586"/>
                  <a:gd name="T48" fmla="*/ 14 w 181"/>
                  <a:gd name="T49" fmla="*/ 40 h 586"/>
                  <a:gd name="T50" fmla="*/ 6 w 181"/>
                  <a:gd name="T51" fmla="*/ 17 h 586"/>
                  <a:gd name="T52" fmla="*/ 2 w 181"/>
                  <a:gd name="T53" fmla="*/ 4 h 586"/>
                  <a:gd name="T54" fmla="*/ 0 w 181"/>
                  <a:gd name="T5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1" h="58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1" y="33"/>
                    </a:lnTo>
                    <a:lnTo>
                      <a:pt x="37" y="60"/>
                    </a:lnTo>
                    <a:lnTo>
                      <a:pt x="54" y="94"/>
                    </a:lnTo>
                    <a:lnTo>
                      <a:pt x="73" y="136"/>
                    </a:lnTo>
                    <a:lnTo>
                      <a:pt x="94" y="186"/>
                    </a:lnTo>
                    <a:lnTo>
                      <a:pt x="114" y="244"/>
                    </a:lnTo>
                    <a:lnTo>
                      <a:pt x="135" y="311"/>
                    </a:lnTo>
                    <a:lnTo>
                      <a:pt x="152" y="388"/>
                    </a:lnTo>
                    <a:lnTo>
                      <a:pt x="167" y="470"/>
                    </a:lnTo>
                    <a:lnTo>
                      <a:pt x="181" y="564"/>
                    </a:lnTo>
                    <a:lnTo>
                      <a:pt x="154" y="586"/>
                    </a:lnTo>
                    <a:lnTo>
                      <a:pt x="146" y="528"/>
                    </a:lnTo>
                    <a:lnTo>
                      <a:pt x="137" y="469"/>
                    </a:lnTo>
                    <a:lnTo>
                      <a:pt x="123" y="409"/>
                    </a:lnTo>
                    <a:lnTo>
                      <a:pt x="110" y="351"/>
                    </a:lnTo>
                    <a:lnTo>
                      <a:pt x="94" y="296"/>
                    </a:lnTo>
                    <a:lnTo>
                      <a:pt x="81" y="242"/>
                    </a:lnTo>
                    <a:lnTo>
                      <a:pt x="66" y="192"/>
                    </a:lnTo>
                    <a:lnTo>
                      <a:pt x="50" y="146"/>
                    </a:lnTo>
                    <a:lnTo>
                      <a:pt x="37" y="104"/>
                    </a:lnTo>
                    <a:lnTo>
                      <a:pt x="25" y="69"/>
                    </a:lnTo>
                    <a:lnTo>
                      <a:pt x="14" y="40"/>
                    </a:lnTo>
                    <a:lnTo>
                      <a:pt x="6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8" name="Freeform 34"/>
              <p:cNvSpPr>
                <a:spLocks/>
              </p:cNvSpPr>
              <p:nvPr/>
            </p:nvSpPr>
            <p:spPr bwMode="auto">
              <a:xfrm>
                <a:off x="1157872" y="5158333"/>
                <a:ext cx="315883" cy="1004303"/>
              </a:xfrm>
              <a:custGeom>
                <a:avLst/>
                <a:gdLst>
                  <a:gd name="T0" fmla="*/ 0 w 184"/>
                  <a:gd name="T1" fmla="*/ 0 h 585"/>
                  <a:gd name="T2" fmla="*/ 1 w 184"/>
                  <a:gd name="T3" fmla="*/ 4 h 585"/>
                  <a:gd name="T4" fmla="*/ 9 w 184"/>
                  <a:gd name="T5" fmla="*/ 15 h 585"/>
                  <a:gd name="T6" fmla="*/ 23 w 184"/>
                  <a:gd name="T7" fmla="*/ 33 h 585"/>
                  <a:gd name="T8" fmla="*/ 38 w 184"/>
                  <a:gd name="T9" fmla="*/ 59 h 585"/>
                  <a:gd name="T10" fmla="*/ 55 w 184"/>
                  <a:gd name="T11" fmla="*/ 94 h 585"/>
                  <a:gd name="T12" fmla="*/ 74 w 184"/>
                  <a:gd name="T13" fmla="*/ 136 h 585"/>
                  <a:gd name="T14" fmla="*/ 96 w 184"/>
                  <a:gd name="T15" fmla="*/ 186 h 585"/>
                  <a:gd name="T16" fmla="*/ 115 w 184"/>
                  <a:gd name="T17" fmla="*/ 244 h 585"/>
                  <a:gd name="T18" fmla="*/ 136 w 184"/>
                  <a:gd name="T19" fmla="*/ 311 h 585"/>
                  <a:gd name="T20" fmla="*/ 153 w 184"/>
                  <a:gd name="T21" fmla="*/ 386 h 585"/>
                  <a:gd name="T22" fmla="*/ 170 w 184"/>
                  <a:gd name="T23" fmla="*/ 470 h 585"/>
                  <a:gd name="T24" fmla="*/ 184 w 184"/>
                  <a:gd name="T25" fmla="*/ 562 h 585"/>
                  <a:gd name="T26" fmla="*/ 159 w 184"/>
                  <a:gd name="T27" fmla="*/ 585 h 585"/>
                  <a:gd name="T28" fmla="*/ 149 w 184"/>
                  <a:gd name="T29" fmla="*/ 526 h 585"/>
                  <a:gd name="T30" fmla="*/ 140 w 184"/>
                  <a:gd name="T31" fmla="*/ 468 h 585"/>
                  <a:gd name="T32" fmla="*/ 126 w 184"/>
                  <a:gd name="T33" fmla="*/ 409 h 585"/>
                  <a:gd name="T34" fmla="*/ 113 w 184"/>
                  <a:gd name="T35" fmla="*/ 351 h 585"/>
                  <a:gd name="T36" fmla="*/ 97 w 184"/>
                  <a:gd name="T37" fmla="*/ 296 h 585"/>
                  <a:gd name="T38" fmla="*/ 82 w 184"/>
                  <a:gd name="T39" fmla="*/ 242 h 585"/>
                  <a:gd name="T40" fmla="*/ 67 w 184"/>
                  <a:gd name="T41" fmla="*/ 192 h 585"/>
                  <a:gd name="T42" fmla="*/ 51 w 184"/>
                  <a:gd name="T43" fmla="*/ 146 h 585"/>
                  <a:gd name="T44" fmla="*/ 38 w 184"/>
                  <a:gd name="T45" fmla="*/ 104 h 585"/>
                  <a:gd name="T46" fmla="*/ 24 w 184"/>
                  <a:gd name="T47" fmla="*/ 69 h 585"/>
                  <a:gd name="T48" fmla="*/ 15 w 184"/>
                  <a:gd name="T49" fmla="*/ 40 h 585"/>
                  <a:gd name="T50" fmla="*/ 7 w 184"/>
                  <a:gd name="T51" fmla="*/ 19 h 585"/>
                  <a:gd name="T52" fmla="*/ 1 w 184"/>
                  <a:gd name="T53" fmla="*/ 6 h 585"/>
                  <a:gd name="T54" fmla="*/ 0 w 184"/>
                  <a:gd name="T5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4" h="585">
                    <a:moveTo>
                      <a:pt x="0" y="0"/>
                    </a:moveTo>
                    <a:lnTo>
                      <a:pt x="1" y="4"/>
                    </a:lnTo>
                    <a:lnTo>
                      <a:pt x="9" y="15"/>
                    </a:lnTo>
                    <a:lnTo>
                      <a:pt x="23" y="33"/>
                    </a:lnTo>
                    <a:lnTo>
                      <a:pt x="38" y="59"/>
                    </a:lnTo>
                    <a:lnTo>
                      <a:pt x="55" y="94"/>
                    </a:lnTo>
                    <a:lnTo>
                      <a:pt x="74" y="136"/>
                    </a:lnTo>
                    <a:lnTo>
                      <a:pt x="96" y="186"/>
                    </a:lnTo>
                    <a:lnTo>
                      <a:pt x="115" y="244"/>
                    </a:lnTo>
                    <a:lnTo>
                      <a:pt x="136" y="311"/>
                    </a:lnTo>
                    <a:lnTo>
                      <a:pt x="153" y="386"/>
                    </a:lnTo>
                    <a:lnTo>
                      <a:pt x="170" y="470"/>
                    </a:lnTo>
                    <a:lnTo>
                      <a:pt x="184" y="562"/>
                    </a:lnTo>
                    <a:lnTo>
                      <a:pt x="159" y="585"/>
                    </a:lnTo>
                    <a:lnTo>
                      <a:pt x="149" y="526"/>
                    </a:lnTo>
                    <a:lnTo>
                      <a:pt x="140" y="468"/>
                    </a:lnTo>
                    <a:lnTo>
                      <a:pt x="126" y="409"/>
                    </a:lnTo>
                    <a:lnTo>
                      <a:pt x="113" y="351"/>
                    </a:lnTo>
                    <a:lnTo>
                      <a:pt x="97" y="296"/>
                    </a:lnTo>
                    <a:lnTo>
                      <a:pt x="82" y="242"/>
                    </a:lnTo>
                    <a:lnTo>
                      <a:pt x="67" y="192"/>
                    </a:lnTo>
                    <a:lnTo>
                      <a:pt x="51" y="146"/>
                    </a:lnTo>
                    <a:lnTo>
                      <a:pt x="38" y="104"/>
                    </a:lnTo>
                    <a:lnTo>
                      <a:pt x="24" y="69"/>
                    </a:lnTo>
                    <a:lnTo>
                      <a:pt x="15" y="40"/>
                    </a:lnTo>
                    <a:lnTo>
                      <a:pt x="7" y="19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9" name="Freeform 35"/>
              <p:cNvSpPr>
                <a:spLocks/>
              </p:cNvSpPr>
              <p:nvPr/>
            </p:nvSpPr>
            <p:spPr bwMode="auto">
              <a:xfrm>
                <a:off x="1108086" y="5376361"/>
                <a:ext cx="250647" cy="786275"/>
              </a:xfrm>
              <a:custGeom>
                <a:avLst/>
                <a:gdLst>
                  <a:gd name="T0" fmla="*/ 0 w 146"/>
                  <a:gd name="T1" fmla="*/ 0 h 458"/>
                  <a:gd name="T2" fmla="*/ 2 w 146"/>
                  <a:gd name="T3" fmla="*/ 3 h 458"/>
                  <a:gd name="T4" fmla="*/ 11 w 146"/>
                  <a:gd name="T5" fmla="*/ 17 h 458"/>
                  <a:gd name="T6" fmla="*/ 23 w 146"/>
                  <a:gd name="T7" fmla="*/ 38 h 458"/>
                  <a:gd name="T8" fmla="*/ 40 w 146"/>
                  <a:gd name="T9" fmla="*/ 67 h 458"/>
                  <a:gd name="T10" fmla="*/ 57 w 146"/>
                  <a:gd name="T11" fmla="*/ 105 h 458"/>
                  <a:gd name="T12" fmla="*/ 77 w 146"/>
                  <a:gd name="T13" fmla="*/ 153 h 458"/>
                  <a:gd name="T14" fmla="*/ 98 w 146"/>
                  <a:gd name="T15" fmla="*/ 211 h 458"/>
                  <a:gd name="T16" fmla="*/ 115 w 146"/>
                  <a:gd name="T17" fmla="*/ 278 h 458"/>
                  <a:gd name="T18" fmla="*/ 132 w 146"/>
                  <a:gd name="T19" fmla="*/ 355 h 458"/>
                  <a:gd name="T20" fmla="*/ 146 w 146"/>
                  <a:gd name="T21" fmla="*/ 441 h 458"/>
                  <a:gd name="T22" fmla="*/ 126 w 146"/>
                  <a:gd name="T23" fmla="*/ 458 h 458"/>
                  <a:gd name="T24" fmla="*/ 117 w 146"/>
                  <a:gd name="T25" fmla="*/ 405 h 458"/>
                  <a:gd name="T26" fmla="*/ 105 w 146"/>
                  <a:gd name="T27" fmla="*/ 351 h 458"/>
                  <a:gd name="T28" fmla="*/ 94 w 146"/>
                  <a:gd name="T29" fmla="*/ 297 h 458"/>
                  <a:gd name="T30" fmla="*/ 80 w 146"/>
                  <a:gd name="T31" fmla="*/ 245 h 458"/>
                  <a:gd name="T32" fmla="*/ 65 w 146"/>
                  <a:gd name="T33" fmla="*/ 195 h 458"/>
                  <a:gd name="T34" fmla="*/ 52 w 146"/>
                  <a:gd name="T35" fmla="*/ 149 h 458"/>
                  <a:gd name="T36" fmla="*/ 38 w 146"/>
                  <a:gd name="T37" fmla="*/ 109 h 458"/>
                  <a:gd name="T38" fmla="*/ 25 w 146"/>
                  <a:gd name="T39" fmla="*/ 72 h 458"/>
                  <a:gd name="T40" fmla="*/ 15 w 146"/>
                  <a:gd name="T41" fmla="*/ 42 h 458"/>
                  <a:gd name="T42" fmla="*/ 5 w 146"/>
                  <a:gd name="T43" fmla="*/ 19 h 458"/>
                  <a:gd name="T44" fmla="*/ 2 w 146"/>
                  <a:gd name="T45" fmla="*/ 5 h 458"/>
                  <a:gd name="T46" fmla="*/ 0 w 146"/>
                  <a:gd name="T4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6" h="458">
                    <a:moveTo>
                      <a:pt x="0" y="0"/>
                    </a:moveTo>
                    <a:lnTo>
                      <a:pt x="2" y="3"/>
                    </a:lnTo>
                    <a:lnTo>
                      <a:pt x="11" y="17"/>
                    </a:lnTo>
                    <a:lnTo>
                      <a:pt x="23" y="38"/>
                    </a:lnTo>
                    <a:lnTo>
                      <a:pt x="40" y="67"/>
                    </a:lnTo>
                    <a:lnTo>
                      <a:pt x="57" y="105"/>
                    </a:lnTo>
                    <a:lnTo>
                      <a:pt x="77" y="153"/>
                    </a:lnTo>
                    <a:lnTo>
                      <a:pt x="98" y="211"/>
                    </a:lnTo>
                    <a:lnTo>
                      <a:pt x="115" y="278"/>
                    </a:lnTo>
                    <a:lnTo>
                      <a:pt x="132" y="355"/>
                    </a:lnTo>
                    <a:lnTo>
                      <a:pt x="146" y="441"/>
                    </a:lnTo>
                    <a:lnTo>
                      <a:pt x="126" y="458"/>
                    </a:lnTo>
                    <a:lnTo>
                      <a:pt x="117" y="405"/>
                    </a:lnTo>
                    <a:lnTo>
                      <a:pt x="105" y="351"/>
                    </a:lnTo>
                    <a:lnTo>
                      <a:pt x="94" y="297"/>
                    </a:lnTo>
                    <a:lnTo>
                      <a:pt x="80" y="245"/>
                    </a:lnTo>
                    <a:lnTo>
                      <a:pt x="65" y="195"/>
                    </a:lnTo>
                    <a:lnTo>
                      <a:pt x="52" y="149"/>
                    </a:lnTo>
                    <a:lnTo>
                      <a:pt x="38" y="109"/>
                    </a:lnTo>
                    <a:lnTo>
                      <a:pt x="25" y="72"/>
                    </a:lnTo>
                    <a:lnTo>
                      <a:pt x="15" y="42"/>
                    </a:lnTo>
                    <a:lnTo>
                      <a:pt x="5" y="19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0" name="Freeform 36"/>
              <p:cNvSpPr>
                <a:spLocks/>
              </p:cNvSpPr>
              <p:nvPr/>
            </p:nvSpPr>
            <p:spPr bwMode="auto">
              <a:xfrm>
                <a:off x="1011948" y="5378078"/>
                <a:ext cx="257514" cy="784558"/>
              </a:xfrm>
              <a:custGeom>
                <a:avLst/>
                <a:gdLst>
                  <a:gd name="T0" fmla="*/ 0 w 150"/>
                  <a:gd name="T1" fmla="*/ 0 h 457"/>
                  <a:gd name="T2" fmla="*/ 4 w 150"/>
                  <a:gd name="T3" fmla="*/ 4 h 457"/>
                  <a:gd name="T4" fmla="*/ 12 w 150"/>
                  <a:gd name="T5" fmla="*/ 18 h 457"/>
                  <a:gd name="T6" fmla="*/ 25 w 150"/>
                  <a:gd name="T7" fmla="*/ 37 h 457"/>
                  <a:gd name="T8" fmla="*/ 42 w 150"/>
                  <a:gd name="T9" fmla="*/ 67 h 457"/>
                  <a:gd name="T10" fmla="*/ 60 w 150"/>
                  <a:gd name="T11" fmla="*/ 106 h 457"/>
                  <a:gd name="T12" fmla="*/ 81 w 150"/>
                  <a:gd name="T13" fmla="*/ 154 h 457"/>
                  <a:gd name="T14" fmla="*/ 100 w 150"/>
                  <a:gd name="T15" fmla="*/ 210 h 457"/>
                  <a:gd name="T16" fmla="*/ 119 w 150"/>
                  <a:gd name="T17" fmla="*/ 277 h 457"/>
                  <a:gd name="T18" fmla="*/ 136 w 150"/>
                  <a:gd name="T19" fmla="*/ 353 h 457"/>
                  <a:gd name="T20" fmla="*/ 150 w 150"/>
                  <a:gd name="T21" fmla="*/ 440 h 457"/>
                  <a:gd name="T22" fmla="*/ 131 w 150"/>
                  <a:gd name="T23" fmla="*/ 457 h 457"/>
                  <a:gd name="T24" fmla="*/ 121 w 150"/>
                  <a:gd name="T25" fmla="*/ 403 h 457"/>
                  <a:gd name="T26" fmla="*/ 109 w 150"/>
                  <a:gd name="T27" fmla="*/ 350 h 457"/>
                  <a:gd name="T28" fmla="*/ 98 w 150"/>
                  <a:gd name="T29" fmla="*/ 296 h 457"/>
                  <a:gd name="T30" fmla="*/ 83 w 150"/>
                  <a:gd name="T31" fmla="*/ 244 h 457"/>
                  <a:gd name="T32" fmla="*/ 69 w 150"/>
                  <a:gd name="T33" fmla="*/ 196 h 457"/>
                  <a:gd name="T34" fmla="*/ 54 w 150"/>
                  <a:gd name="T35" fmla="*/ 150 h 457"/>
                  <a:gd name="T36" fmla="*/ 40 w 150"/>
                  <a:gd name="T37" fmla="*/ 108 h 457"/>
                  <a:gd name="T38" fmla="*/ 27 w 150"/>
                  <a:gd name="T39" fmla="*/ 71 h 457"/>
                  <a:gd name="T40" fmla="*/ 17 w 150"/>
                  <a:gd name="T41" fmla="*/ 42 h 457"/>
                  <a:gd name="T42" fmla="*/ 8 w 150"/>
                  <a:gd name="T43" fmla="*/ 19 h 457"/>
                  <a:gd name="T44" fmla="*/ 2 w 150"/>
                  <a:gd name="T45" fmla="*/ 6 h 457"/>
                  <a:gd name="T46" fmla="*/ 0 w 150"/>
                  <a:gd name="T4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457">
                    <a:moveTo>
                      <a:pt x="0" y="0"/>
                    </a:moveTo>
                    <a:lnTo>
                      <a:pt x="4" y="4"/>
                    </a:lnTo>
                    <a:lnTo>
                      <a:pt x="12" y="18"/>
                    </a:lnTo>
                    <a:lnTo>
                      <a:pt x="25" y="37"/>
                    </a:lnTo>
                    <a:lnTo>
                      <a:pt x="42" y="67"/>
                    </a:lnTo>
                    <a:lnTo>
                      <a:pt x="60" y="106"/>
                    </a:lnTo>
                    <a:lnTo>
                      <a:pt x="81" y="154"/>
                    </a:lnTo>
                    <a:lnTo>
                      <a:pt x="100" y="210"/>
                    </a:lnTo>
                    <a:lnTo>
                      <a:pt x="119" y="277"/>
                    </a:lnTo>
                    <a:lnTo>
                      <a:pt x="136" y="353"/>
                    </a:lnTo>
                    <a:lnTo>
                      <a:pt x="150" y="440"/>
                    </a:lnTo>
                    <a:lnTo>
                      <a:pt x="131" y="457"/>
                    </a:lnTo>
                    <a:lnTo>
                      <a:pt x="121" y="403"/>
                    </a:lnTo>
                    <a:lnTo>
                      <a:pt x="109" y="350"/>
                    </a:lnTo>
                    <a:lnTo>
                      <a:pt x="98" y="296"/>
                    </a:lnTo>
                    <a:lnTo>
                      <a:pt x="83" y="244"/>
                    </a:lnTo>
                    <a:lnTo>
                      <a:pt x="69" y="196"/>
                    </a:lnTo>
                    <a:lnTo>
                      <a:pt x="54" y="150"/>
                    </a:lnTo>
                    <a:lnTo>
                      <a:pt x="40" y="108"/>
                    </a:lnTo>
                    <a:lnTo>
                      <a:pt x="27" y="71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1" name="Freeform 37"/>
              <p:cNvSpPr>
                <a:spLocks/>
              </p:cNvSpPr>
              <p:nvPr/>
            </p:nvSpPr>
            <p:spPr bwMode="auto">
              <a:xfrm>
                <a:off x="879757" y="5227003"/>
                <a:ext cx="326184" cy="935633"/>
              </a:xfrm>
              <a:custGeom>
                <a:avLst/>
                <a:gdLst>
                  <a:gd name="T0" fmla="*/ 0 w 190"/>
                  <a:gd name="T1" fmla="*/ 0 h 545"/>
                  <a:gd name="T2" fmla="*/ 2 w 190"/>
                  <a:gd name="T3" fmla="*/ 4 h 545"/>
                  <a:gd name="T4" fmla="*/ 10 w 190"/>
                  <a:gd name="T5" fmla="*/ 13 h 545"/>
                  <a:gd name="T6" fmla="*/ 23 w 190"/>
                  <a:gd name="T7" fmla="*/ 29 h 545"/>
                  <a:gd name="T8" fmla="*/ 39 w 190"/>
                  <a:gd name="T9" fmla="*/ 52 h 545"/>
                  <a:gd name="T10" fmla="*/ 58 w 190"/>
                  <a:gd name="T11" fmla="*/ 84 h 545"/>
                  <a:gd name="T12" fmla="*/ 77 w 190"/>
                  <a:gd name="T13" fmla="*/ 121 h 545"/>
                  <a:gd name="T14" fmla="*/ 98 w 190"/>
                  <a:gd name="T15" fmla="*/ 167 h 545"/>
                  <a:gd name="T16" fmla="*/ 119 w 190"/>
                  <a:gd name="T17" fmla="*/ 222 h 545"/>
                  <a:gd name="T18" fmla="*/ 140 w 190"/>
                  <a:gd name="T19" fmla="*/ 284 h 545"/>
                  <a:gd name="T20" fmla="*/ 160 w 190"/>
                  <a:gd name="T21" fmla="*/ 355 h 545"/>
                  <a:gd name="T22" fmla="*/ 177 w 190"/>
                  <a:gd name="T23" fmla="*/ 434 h 545"/>
                  <a:gd name="T24" fmla="*/ 190 w 190"/>
                  <a:gd name="T25" fmla="*/ 522 h 545"/>
                  <a:gd name="T26" fmla="*/ 165 w 190"/>
                  <a:gd name="T27" fmla="*/ 545 h 545"/>
                  <a:gd name="T28" fmla="*/ 154 w 190"/>
                  <a:gd name="T29" fmla="*/ 485 h 545"/>
                  <a:gd name="T30" fmla="*/ 142 w 190"/>
                  <a:gd name="T31" fmla="*/ 426 h 545"/>
                  <a:gd name="T32" fmla="*/ 127 w 190"/>
                  <a:gd name="T33" fmla="*/ 366 h 545"/>
                  <a:gd name="T34" fmla="*/ 112 w 190"/>
                  <a:gd name="T35" fmla="*/ 309 h 545"/>
                  <a:gd name="T36" fmla="*/ 94 w 190"/>
                  <a:gd name="T37" fmla="*/ 253 h 545"/>
                  <a:gd name="T38" fmla="*/ 77 w 190"/>
                  <a:gd name="T39" fmla="*/ 201 h 545"/>
                  <a:gd name="T40" fmla="*/ 60 w 190"/>
                  <a:gd name="T41" fmla="*/ 153 h 545"/>
                  <a:gd name="T42" fmla="*/ 44 w 190"/>
                  <a:gd name="T43" fmla="*/ 109 h 545"/>
                  <a:gd name="T44" fmla="*/ 31 w 190"/>
                  <a:gd name="T45" fmla="*/ 73 h 545"/>
                  <a:gd name="T46" fmla="*/ 17 w 190"/>
                  <a:gd name="T47" fmla="*/ 42 h 545"/>
                  <a:gd name="T48" fmla="*/ 8 w 190"/>
                  <a:gd name="T49" fmla="*/ 19 h 545"/>
                  <a:gd name="T50" fmla="*/ 2 w 190"/>
                  <a:gd name="T51" fmla="*/ 4 h 545"/>
                  <a:gd name="T52" fmla="*/ 0 w 190"/>
                  <a:gd name="T53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545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23" y="29"/>
                    </a:lnTo>
                    <a:lnTo>
                      <a:pt x="39" y="52"/>
                    </a:lnTo>
                    <a:lnTo>
                      <a:pt x="58" y="84"/>
                    </a:lnTo>
                    <a:lnTo>
                      <a:pt x="77" y="121"/>
                    </a:lnTo>
                    <a:lnTo>
                      <a:pt x="98" y="167"/>
                    </a:lnTo>
                    <a:lnTo>
                      <a:pt x="119" y="222"/>
                    </a:lnTo>
                    <a:lnTo>
                      <a:pt x="140" y="284"/>
                    </a:lnTo>
                    <a:lnTo>
                      <a:pt x="160" y="355"/>
                    </a:lnTo>
                    <a:lnTo>
                      <a:pt x="177" y="434"/>
                    </a:lnTo>
                    <a:lnTo>
                      <a:pt x="190" y="522"/>
                    </a:lnTo>
                    <a:lnTo>
                      <a:pt x="165" y="545"/>
                    </a:lnTo>
                    <a:lnTo>
                      <a:pt x="154" y="485"/>
                    </a:lnTo>
                    <a:lnTo>
                      <a:pt x="142" y="426"/>
                    </a:lnTo>
                    <a:lnTo>
                      <a:pt x="127" y="366"/>
                    </a:lnTo>
                    <a:lnTo>
                      <a:pt x="112" y="309"/>
                    </a:lnTo>
                    <a:lnTo>
                      <a:pt x="94" y="253"/>
                    </a:lnTo>
                    <a:lnTo>
                      <a:pt x="77" y="201"/>
                    </a:lnTo>
                    <a:lnTo>
                      <a:pt x="60" y="153"/>
                    </a:lnTo>
                    <a:lnTo>
                      <a:pt x="44" y="109"/>
                    </a:lnTo>
                    <a:lnTo>
                      <a:pt x="31" y="73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2" name="Freeform 38"/>
              <p:cNvSpPr>
                <a:spLocks/>
              </p:cNvSpPr>
              <p:nvPr/>
            </p:nvSpPr>
            <p:spPr bwMode="auto">
              <a:xfrm>
                <a:off x="732116" y="5051894"/>
                <a:ext cx="240346" cy="1110742"/>
              </a:xfrm>
              <a:custGeom>
                <a:avLst/>
                <a:gdLst>
                  <a:gd name="T0" fmla="*/ 0 w 140"/>
                  <a:gd name="T1" fmla="*/ 0 h 647"/>
                  <a:gd name="T2" fmla="*/ 4 w 140"/>
                  <a:gd name="T3" fmla="*/ 4 h 647"/>
                  <a:gd name="T4" fmla="*/ 9 w 140"/>
                  <a:gd name="T5" fmla="*/ 18 h 647"/>
                  <a:gd name="T6" fmla="*/ 19 w 140"/>
                  <a:gd name="T7" fmla="*/ 39 h 647"/>
                  <a:gd name="T8" fmla="*/ 32 w 140"/>
                  <a:gd name="T9" fmla="*/ 68 h 647"/>
                  <a:gd name="T10" fmla="*/ 46 w 140"/>
                  <a:gd name="T11" fmla="*/ 104 h 647"/>
                  <a:gd name="T12" fmla="*/ 61 w 140"/>
                  <a:gd name="T13" fmla="*/ 148 h 647"/>
                  <a:gd name="T14" fmla="*/ 79 w 140"/>
                  <a:gd name="T15" fmla="*/ 200 h 647"/>
                  <a:gd name="T16" fmla="*/ 94 w 140"/>
                  <a:gd name="T17" fmla="*/ 258 h 647"/>
                  <a:gd name="T18" fmla="*/ 109 w 140"/>
                  <a:gd name="T19" fmla="*/ 323 h 647"/>
                  <a:gd name="T20" fmla="*/ 121 w 140"/>
                  <a:gd name="T21" fmla="*/ 394 h 647"/>
                  <a:gd name="T22" fmla="*/ 130 w 140"/>
                  <a:gd name="T23" fmla="*/ 471 h 647"/>
                  <a:gd name="T24" fmla="*/ 138 w 140"/>
                  <a:gd name="T25" fmla="*/ 555 h 647"/>
                  <a:gd name="T26" fmla="*/ 140 w 140"/>
                  <a:gd name="T27" fmla="*/ 643 h 647"/>
                  <a:gd name="T28" fmla="*/ 107 w 140"/>
                  <a:gd name="T29" fmla="*/ 647 h 647"/>
                  <a:gd name="T30" fmla="*/ 105 w 140"/>
                  <a:gd name="T31" fmla="*/ 586 h 647"/>
                  <a:gd name="T32" fmla="*/ 100 w 140"/>
                  <a:gd name="T33" fmla="*/ 524 h 647"/>
                  <a:gd name="T34" fmla="*/ 92 w 140"/>
                  <a:gd name="T35" fmla="*/ 461 h 647"/>
                  <a:gd name="T36" fmla="*/ 84 w 140"/>
                  <a:gd name="T37" fmla="*/ 398 h 647"/>
                  <a:gd name="T38" fmla="*/ 75 w 140"/>
                  <a:gd name="T39" fmla="*/ 336 h 647"/>
                  <a:gd name="T40" fmla="*/ 63 w 140"/>
                  <a:gd name="T41" fmla="*/ 277 h 647"/>
                  <a:gd name="T42" fmla="*/ 52 w 140"/>
                  <a:gd name="T43" fmla="*/ 219 h 647"/>
                  <a:gd name="T44" fmla="*/ 40 w 140"/>
                  <a:gd name="T45" fmla="*/ 167 h 647"/>
                  <a:gd name="T46" fmla="*/ 30 w 140"/>
                  <a:gd name="T47" fmla="*/ 121 h 647"/>
                  <a:gd name="T48" fmla="*/ 21 w 140"/>
                  <a:gd name="T49" fmla="*/ 81 h 647"/>
                  <a:gd name="T50" fmla="*/ 13 w 140"/>
                  <a:gd name="T51" fmla="*/ 46 h 647"/>
                  <a:gd name="T52" fmla="*/ 6 w 140"/>
                  <a:gd name="T53" fmla="*/ 22 h 647"/>
                  <a:gd name="T54" fmla="*/ 2 w 140"/>
                  <a:gd name="T55" fmla="*/ 6 h 647"/>
                  <a:gd name="T56" fmla="*/ 0 w 140"/>
                  <a:gd name="T5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0" h="647">
                    <a:moveTo>
                      <a:pt x="0" y="0"/>
                    </a:moveTo>
                    <a:lnTo>
                      <a:pt x="4" y="4"/>
                    </a:lnTo>
                    <a:lnTo>
                      <a:pt x="9" y="18"/>
                    </a:lnTo>
                    <a:lnTo>
                      <a:pt x="19" y="39"/>
                    </a:lnTo>
                    <a:lnTo>
                      <a:pt x="32" y="68"/>
                    </a:lnTo>
                    <a:lnTo>
                      <a:pt x="46" y="104"/>
                    </a:lnTo>
                    <a:lnTo>
                      <a:pt x="61" y="148"/>
                    </a:lnTo>
                    <a:lnTo>
                      <a:pt x="79" y="200"/>
                    </a:lnTo>
                    <a:lnTo>
                      <a:pt x="94" y="258"/>
                    </a:lnTo>
                    <a:lnTo>
                      <a:pt x="109" y="323"/>
                    </a:lnTo>
                    <a:lnTo>
                      <a:pt x="121" y="394"/>
                    </a:lnTo>
                    <a:lnTo>
                      <a:pt x="130" y="471"/>
                    </a:lnTo>
                    <a:lnTo>
                      <a:pt x="138" y="555"/>
                    </a:lnTo>
                    <a:lnTo>
                      <a:pt x="140" y="643"/>
                    </a:lnTo>
                    <a:lnTo>
                      <a:pt x="107" y="647"/>
                    </a:lnTo>
                    <a:lnTo>
                      <a:pt x="105" y="586"/>
                    </a:lnTo>
                    <a:lnTo>
                      <a:pt x="100" y="524"/>
                    </a:lnTo>
                    <a:lnTo>
                      <a:pt x="92" y="461"/>
                    </a:lnTo>
                    <a:lnTo>
                      <a:pt x="84" y="398"/>
                    </a:lnTo>
                    <a:lnTo>
                      <a:pt x="75" y="336"/>
                    </a:lnTo>
                    <a:lnTo>
                      <a:pt x="63" y="277"/>
                    </a:lnTo>
                    <a:lnTo>
                      <a:pt x="52" y="219"/>
                    </a:lnTo>
                    <a:lnTo>
                      <a:pt x="40" y="167"/>
                    </a:lnTo>
                    <a:lnTo>
                      <a:pt x="30" y="121"/>
                    </a:lnTo>
                    <a:lnTo>
                      <a:pt x="21" y="81"/>
                    </a:lnTo>
                    <a:lnTo>
                      <a:pt x="13" y="46"/>
                    </a:lnTo>
                    <a:lnTo>
                      <a:pt x="6" y="2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3" name="Freeform 39"/>
              <p:cNvSpPr>
                <a:spLocks/>
              </p:cNvSpPr>
              <p:nvPr/>
            </p:nvSpPr>
            <p:spPr bwMode="auto">
              <a:xfrm>
                <a:off x="678897" y="5292240"/>
                <a:ext cx="190561" cy="870396"/>
              </a:xfrm>
              <a:custGeom>
                <a:avLst/>
                <a:gdLst>
                  <a:gd name="T0" fmla="*/ 0 w 111"/>
                  <a:gd name="T1" fmla="*/ 0 h 507"/>
                  <a:gd name="T2" fmla="*/ 2 w 111"/>
                  <a:gd name="T3" fmla="*/ 4 h 507"/>
                  <a:gd name="T4" fmla="*/ 10 w 111"/>
                  <a:gd name="T5" fmla="*/ 20 h 507"/>
                  <a:gd name="T6" fmla="*/ 19 w 111"/>
                  <a:gd name="T7" fmla="*/ 43 h 507"/>
                  <a:gd name="T8" fmla="*/ 33 w 111"/>
                  <a:gd name="T9" fmla="*/ 73 h 507"/>
                  <a:gd name="T10" fmla="*/ 46 w 111"/>
                  <a:gd name="T11" fmla="*/ 114 h 507"/>
                  <a:gd name="T12" fmla="*/ 61 w 111"/>
                  <a:gd name="T13" fmla="*/ 160 h 507"/>
                  <a:gd name="T14" fmla="*/ 77 w 111"/>
                  <a:gd name="T15" fmla="*/ 215 h 507"/>
                  <a:gd name="T16" fmla="*/ 90 w 111"/>
                  <a:gd name="T17" fmla="*/ 277 h 507"/>
                  <a:gd name="T18" fmla="*/ 100 w 111"/>
                  <a:gd name="T19" fmla="*/ 348 h 507"/>
                  <a:gd name="T20" fmla="*/ 108 w 111"/>
                  <a:gd name="T21" fmla="*/ 423 h 507"/>
                  <a:gd name="T22" fmla="*/ 111 w 111"/>
                  <a:gd name="T23" fmla="*/ 505 h 507"/>
                  <a:gd name="T24" fmla="*/ 86 w 111"/>
                  <a:gd name="T25" fmla="*/ 507 h 507"/>
                  <a:gd name="T26" fmla="*/ 83 w 111"/>
                  <a:gd name="T27" fmla="*/ 457 h 507"/>
                  <a:gd name="T28" fmla="*/ 79 w 111"/>
                  <a:gd name="T29" fmla="*/ 403 h 507"/>
                  <a:gd name="T30" fmla="*/ 71 w 111"/>
                  <a:gd name="T31" fmla="*/ 350 h 507"/>
                  <a:gd name="T32" fmla="*/ 63 w 111"/>
                  <a:gd name="T33" fmla="*/ 298 h 507"/>
                  <a:gd name="T34" fmla="*/ 54 w 111"/>
                  <a:gd name="T35" fmla="*/ 246 h 507"/>
                  <a:gd name="T36" fmla="*/ 44 w 111"/>
                  <a:gd name="T37" fmla="*/ 196 h 507"/>
                  <a:gd name="T38" fmla="*/ 35 w 111"/>
                  <a:gd name="T39" fmla="*/ 150 h 507"/>
                  <a:gd name="T40" fmla="*/ 27 w 111"/>
                  <a:gd name="T41" fmla="*/ 108 h 507"/>
                  <a:gd name="T42" fmla="*/ 17 w 111"/>
                  <a:gd name="T43" fmla="*/ 71 h 507"/>
                  <a:gd name="T44" fmla="*/ 10 w 111"/>
                  <a:gd name="T45" fmla="*/ 43 h 507"/>
                  <a:gd name="T46" fmla="*/ 4 w 111"/>
                  <a:gd name="T47" fmla="*/ 20 h 507"/>
                  <a:gd name="T48" fmla="*/ 0 w 111"/>
                  <a:gd name="T49" fmla="*/ 6 h 507"/>
                  <a:gd name="T50" fmla="*/ 0 w 111"/>
                  <a:gd name="T51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1" h="507">
                    <a:moveTo>
                      <a:pt x="0" y="0"/>
                    </a:moveTo>
                    <a:lnTo>
                      <a:pt x="2" y="4"/>
                    </a:lnTo>
                    <a:lnTo>
                      <a:pt x="10" y="20"/>
                    </a:lnTo>
                    <a:lnTo>
                      <a:pt x="19" y="43"/>
                    </a:lnTo>
                    <a:lnTo>
                      <a:pt x="33" y="73"/>
                    </a:lnTo>
                    <a:lnTo>
                      <a:pt x="46" y="114"/>
                    </a:lnTo>
                    <a:lnTo>
                      <a:pt x="61" y="160"/>
                    </a:lnTo>
                    <a:lnTo>
                      <a:pt x="77" y="215"/>
                    </a:lnTo>
                    <a:lnTo>
                      <a:pt x="90" y="277"/>
                    </a:lnTo>
                    <a:lnTo>
                      <a:pt x="100" y="348"/>
                    </a:lnTo>
                    <a:lnTo>
                      <a:pt x="108" y="423"/>
                    </a:lnTo>
                    <a:lnTo>
                      <a:pt x="111" y="505"/>
                    </a:lnTo>
                    <a:lnTo>
                      <a:pt x="86" y="507"/>
                    </a:lnTo>
                    <a:lnTo>
                      <a:pt x="83" y="457"/>
                    </a:lnTo>
                    <a:lnTo>
                      <a:pt x="79" y="403"/>
                    </a:lnTo>
                    <a:lnTo>
                      <a:pt x="71" y="350"/>
                    </a:lnTo>
                    <a:lnTo>
                      <a:pt x="63" y="298"/>
                    </a:lnTo>
                    <a:lnTo>
                      <a:pt x="54" y="246"/>
                    </a:lnTo>
                    <a:lnTo>
                      <a:pt x="44" y="196"/>
                    </a:lnTo>
                    <a:lnTo>
                      <a:pt x="35" y="150"/>
                    </a:lnTo>
                    <a:lnTo>
                      <a:pt x="27" y="108"/>
                    </a:lnTo>
                    <a:lnTo>
                      <a:pt x="17" y="71"/>
                    </a:lnTo>
                    <a:lnTo>
                      <a:pt x="10" y="43"/>
                    </a:lnTo>
                    <a:lnTo>
                      <a:pt x="4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4" name="Freeform 40"/>
              <p:cNvSpPr>
                <a:spLocks/>
              </p:cNvSpPr>
              <p:nvPr/>
            </p:nvSpPr>
            <p:spPr bwMode="auto">
              <a:xfrm>
                <a:off x="570741" y="5027859"/>
                <a:ext cx="204295" cy="1134777"/>
              </a:xfrm>
              <a:custGeom>
                <a:avLst/>
                <a:gdLst>
                  <a:gd name="T0" fmla="*/ 0 w 119"/>
                  <a:gd name="T1" fmla="*/ 0 h 661"/>
                  <a:gd name="T2" fmla="*/ 2 w 119"/>
                  <a:gd name="T3" fmla="*/ 6 h 661"/>
                  <a:gd name="T4" fmla="*/ 7 w 119"/>
                  <a:gd name="T5" fmla="*/ 22 h 661"/>
                  <a:gd name="T6" fmla="*/ 15 w 119"/>
                  <a:gd name="T7" fmla="*/ 46 h 661"/>
                  <a:gd name="T8" fmla="*/ 27 w 119"/>
                  <a:gd name="T9" fmla="*/ 81 h 661"/>
                  <a:gd name="T10" fmla="*/ 38 w 119"/>
                  <a:gd name="T11" fmla="*/ 125 h 661"/>
                  <a:gd name="T12" fmla="*/ 52 w 119"/>
                  <a:gd name="T13" fmla="*/ 179 h 661"/>
                  <a:gd name="T14" fmla="*/ 65 w 119"/>
                  <a:gd name="T15" fmla="*/ 238 h 661"/>
                  <a:gd name="T16" fmla="*/ 78 w 119"/>
                  <a:gd name="T17" fmla="*/ 308 h 661"/>
                  <a:gd name="T18" fmla="*/ 92 w 119"/>
                  <a:gd name="T19" fmla="*/ 384 h 661"/>
                  <a:gd name="T20" fmla="*/ 103 w 119"/>
                  <a:gd name="T21" fmla="*/ 469 h 661"/>
                  <a:gd name="T22" fmla="*/ 111 w 119"/>
                  <a:gd name="T23" fmla="*/ 561 h 661"/>
                  <a:gd name="T24" fmla="*/ 119 w 119"/>
                  <a:gd name="T25" fmla="*/ 657 h 661"/>
                  <a:gd name="T26" fmla="*/ 98 w 119"/>
                  <a:gd name="T27" fmla="*/ 661 h 661"/>
                  <a:gd name="T28" fmla="*/ 92 w 119"/>
                  <a:gd name="T29" fmla="*/ 599 h 661"/>
                  <a:gd name="T30" fmla="*/ 86 w 119"/>
                  <a:gd name="T31" fmla="*/ 536 h 661"/>
                  <a:gd name="T32" fmla="*/ 78 w 119"/>
                  <a:gd name="T33" fmla="*/ 471 h 661"/>
                  <a:gd name="T34" fmla="*/ 71 w 119"/>
                  <a:gd name="T35" fmla="*/ 407 h 661"/>
                  <a:gd name="T36" fmla="*/ 61 w 119"/>
                  <a:gd name="T37" fmla="*/ 344 h 661"/>
                  <a:gd name="T38" fmla="*/ 52 w 119"/>
                  <a:gd name="T39" fmla="*/ 283 h 661"/>
                  <a:gd name="T40" fmla="*/ 42 w 119"/>
                  <a:gd name="T41" fmla="*/ 225 h 661"/>
                  <a:gd name="T42" fmla="*/ 32 w 119"/>
                  <a:gd name="T43" fmla="*/ 171 h 661"/>
                  <a:gd name="T44" fmla="*/ 25 w 119"/>
                  <a:gd name="T45" fmla="*/ 123 h 661"/>
                  <a:gd name="T46" fmla="*/ 15 w 119"/>
                  <a:gd name="T47" fmla="*/ 83 h 661"/>
                  <a:gd name="T48" fmla="*/ 9 w 119"/>
                  <a:gd name="T49" fmla="*/ 48 h 661"/>
                  <a:gd name="T50" fmla="*/ 3 w 119"/>
                  <a:gd name="T51" fmla="*/ 22 h 661"/>
                  <a:gd name="T52" fmla="*/ 0 w 119"/>
                  <a:gd name="T53" fmla="*/ 6 h 661"/>
                  <a:gd name="T54" fmla="*/ 0 w 119"/>
                  <a:gd name="T55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661">
                    <a:moveTo>
                      <a:pt x="0" y="0"/>
                    </a:moveTo>
                    <a:lnTo>
                      <a:pt x="2" y="6"/>
                    </a:lnTo>
                    <a:lnTo>
                      <a:pt x="7" y="22"/>
                    </a:lnTo>
                    <a:lnTo>
                      <a:pt x="15" y="46"/>
                    </a:lnTo>
                    <a:lnTo>
                      <a:pt x="27" y="81"/>
                    </a:lnTo>
                    <a:lnTo>
                      <a:pt x="38" y="125"/>
                    </a:lnTo>
                    <a:lnTo>
                      <a:pt x="52" y="179"/>
                    </a:lnTo>
                    <a:lnTo>
                      <a:pt x="65" y="238"/>
                    </a:lnTo>
                    <a:lnTo>
                      <a:pt x="78" y="308"/>
                    </a:lnTo>
                    <a:lnTo>
                      <a:pt x="92" y="384"/>
                    </a:lnTo>
                    <a:lnTo>
                      <a:pt x="103" y="469"/>
                    </a:lnTo>
                    <a:lnTo>
                      <a:pt x="111" y="561"/>
                    </a:lnTo>
                    <a:lnTo>
                      <a:pt x="119" y="657"/>
                    </a:lnTo>
                    <a:lnTo>
                      <a:pt x="98" y="661"/>
                    </a:lnTo>
                    <a:lnTo>
                      <a:pt x="92" y="599"/>
                    </a:lnTo>
                    <a:lnTo>
                      <a:pt x="86" y="536"/>
                    </a:lnTo>
                    <a:lnTo>
                      <a:pt x="78" y="471"/>
                    </a:lnTo>
                    <a:lnTo>
                      <a:pt x="71" y="407"/>
                    </a:lnTo>
                    <a:lnTo>
                      <a:pt x="61" y="344"/>
                    </a:lnTo>
                    <a:lnTo>
                      <a:pt x="52" y="283"/>
                    </a:lnTo>
                    <a:lnTo>
                      <a:pt x="42" y="225"/>
                    </a:lnTo>
                    <a:lnTo>
                      <a:pt x="32" y="171"/>
                    </a:lnTo>
                    <a:lnTo>
                      <a:pt x="25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3" y="2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5" name="Freeform 41"/>
              <p:cNvSpPr>
                <a:spLocks/>
              </p:cNvSpPr>
              <p:nvPr/>
            </p:nvSpPr>
            <p:spPr bwMode="auto">
              <a:xfrm>
                <a:off x="474602" y="5069061"/>
                <a:ext cx="214595" cy="1093575"/>
              </a:xfrm>
              <a:custGeom>
                <a:avLst/>
                <a:gdLst>
                  <a:gd name="T0" fmla="*/ 0 w 125"/>
                  <a:gd name="T1" fmla="*/ 0 h 637"/>
                  <a:gd name="T2" fmla="*/ 2 w 125"/>
                  <a:gd name="T3" fmla="*/ 6 h 637"/>
                  <a:gd name="T4" fmla="*/ 8 w 125"/>
                  <a:gd name="T5" fmla="*/ 21 h 637"/>
                  <a:gd name="T6" fmla="*/ 17 w 125"/>
                  <a:gd name="T7" fmla="*/ 44 h 637"/>
                  <a:gd name="T8" fmla="*/ 29 w 125"/>
                  <a:gd name="T9" fmla="*/ 79 h 637"/>
                  <a:gd name="T10" fmla="*/ 42 w 125"/>
                  <a:gd name="T11" fmla="*/ 121 h 637"/>
                  <a:gd name="T12" fmla="*/ 56 w 125"/>
                  <a:gd name="T13" fmla="*/ 171 h 637"/>
                  <a:gd name="T14" fmla="*/ 71 w 125"/>
                  <a:gd name="T15" fmla="*/ 230 h 637"/>
                  <a:gd name="T16" fmla="*/ 84 w 125"/>
                  <a:gd name="T17" fmla="*/ 296 h 637"/>
                  <a:gd name="T18" fmla="*/ 98 w 125"/>
                  <a:gd name="T19" fmla="*/ 371 h 637"/>
                  <a:gd name="T20" fmla="*/ 109 w 125"/>
                  <a:gd name="T21" fmla="*/ 451 h 637"/>
                  <a:gd name="T22" fmla="*/ 119 w 125"/>
                  <a:gd name="T23" fmla="*/ 540 h 637"/>
                  <a:gd name="T24" fmla="*/ 125 w 125"/>
                  <a:gd name="T25" fmla="*/ 634 h 637"/>
                  <a:gd name="T26" fmla="*/ 102 w 125"/>
                  <a:gd name="T27" fmla="*/ 637 h 637"/>
                  <a:gd name="T28" fmla="*/ 98 w 125"/>
                  <a:gd name="T29" fmla="*/ 578 h 637"/>
                  <a:gd name="T30" fmla="*/ 92 w 125"/>
                  <a:gd name="T31" fmla="*/ 517 h 637"/>
                  <a:gd name="T32" fmla="*/ 84 w 125"/>
                  <a:gd name="T33" fmla="*/ 453 h 637"/>
                  <a:gd name="T34" fmla="*/ 75 w 125"/>
                  <a:gd name="T35" fmla="*/ 392 h 637"/>
                  <a:gd name="T36" fmla="*/ 65 w 125"/>
                  <a:gd name="T37" fmla="*/ 330 h 637"/>
                  <a:gd name="T38" fmla="*/ 56 w 125"/>
                  <a:gd name="T39" fmla="*/ 273 h 637"/>
                  <a:gd name="T40" fmla="*/ 46 w 125"/>
                  <a:gd name="T41" fmla="*/ 217 h 637"/>
                  <a:gd name="T42" fmla="*/ 35 w 125"/>
                  <a:gd name="T43" fmla="*/ 165 h 637"/>
                  <a:gd name="T44" fmla="*/ 27 w 125"/>
                  <a:gd name="T45" fmla="*/ 119 h 637"/>
                  <a:gd name="T46" fmla="*/ 17 w 125"/>
                  <a:gd name="T47" fmla="*/ 79 h 637"/>
                  <a:gd name="T48" fmla="*/ 10 w 125"/>
                  <a:gd name="T49" fmla="*/ 46 h 637"/>
                  <a:gd name="T50" fmla="*/ 6 w 125"/>
                  <a:gd name="T51" fmla="*/ 21 h 637"/>
                  <a:gd name="T52" fmla="*/ 2 w 125"/>
                  <a:gd name="T53" fmla="*/ 6 h 637"/>
                  <a:gd name="T54" fmla="*/ 0 w 125"/>
                  <a:gd name="T5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637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7" y="44"/>
                    </a:lnTo>
                    <a:lnTo>
                      <a:pt x="29" y="79"/>
                    </a:lnTo>
                    <a:lnTo>
                      <a:pt x="42" y="121"/>
                    </a:lnTo>
                    <a:lnTo>
                      <a:pt x="56" y="171"/>
                    </a:lnTo>
                    <a:lnTo>
                      <a:pt x="71" y="230"/>
                    </a:lnTo>
                    <a:lnTo>
                      <a:pt x="84" y="296"/>
                    </a:lnTo>
                    <a:lnTo>
                      <a:pt x="98" y="371"/>
                    </a:lnTo>
                    <a:lnTo>
                      <a:pt x="109" y="451"/>
                    </a:lnTo>
                    <a:lnTo>
                      <a:pt x="119" y="540"/>
                    </a:lnTo>
                    <a:lnTo>
                      <a:pt x="125" y="634"/>
                    </a:lnTo>
                    <a:lnTo>
                      <a:pt x="102" y="637"/>
                    </a:lnTo>
                    <a:lnTo>
                      <a:pt x="98" y="578"/>
                    </a:lnTo>
                    <a:lnTo>
                      <a:pt x="92" y="517"/>
                    </a:lnTo>
                    <a:lnTo>
                      <a:pt x="84" y="453"/>
                    </a:lnTo>
                    <a:lnTo>
                      <a:pt x="75" y="392"/>
                    </a:lnTo>
                    <a:lnTo>
                      <a:pt x="65" y="330"/>
                    </a:lnTo>
                    <a:lnTo>
                      <a:pt x="56" y="273"/>
                    </a:lnTo>
                    <a:lnTo>
                      <a:pt x="46" y="217"/>
                    </a:lnTo>
                    <a:lnTo>
                      <a:pt x="35" y="165"/>
                    </a:lnTo>
                    <a:lnTo>
                      <a:pt x="27" y="119"/>
                    </a:lnTo>
                    <a:lnTo>
                      <a:pt x="17" y="79"/>
                    </a:lnTo>
                    <a:lnTo>
                      <a:pt x="10" y="46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6" name="Freeform 42"/>
              <p:cNvSpPr>
                <a:spLocks/>
              </p:cNvSpPr>
              <p:nvPr/>
            </p:nvSpPr>
            <p:spPr bwMode="auto">
              <a:xfrm>
                <a:off x="826538" y="5110264"/>
                <a:ext cx="238630" cy="1052372"/>
              </a:xfrm>
              <a:custGeom>
                <a:avLst/>
                <a:gdLst>
                  <a:gd name="T0" fmla="*/ 0 w 139"/>
                  <a:gd name="T1" fmla="*/ 0 h 613"/>
                  <a:gd name="T2" fmla="*/ 2 w 139"/>
                  <a:gd name="T3" fmla="*/ 4 h 613"/>
                  <a:gd name="T4" fmla="*/ 10 w 139"/>
                  <a:gd name="T5" fmla="*/ 16 h 613"/>
                  <a:gd name="T6" fmla="*/ 20 w 139"/>
                  <a:gd name="T7" fmla="*/ 35 h 613"/>
                  <a:gd name="T8" fmla="*/ 33 w 139"/>
                  <a:gd name="T9" fmla="*/ 64 h 613"/>
                  <a:gd name="T10" fmla="*/ 48 w 139"/>
                  <a:gd name="T11" fmla="*/ 98 h 613"/>
                  <a:gd name="T12" fmla="*/ 64 w 139"/>
                  <a:gd name="T13" fmla="*/ 140 h 613"/>
                  <a:gd name="T14" fmla="*/ 79 w 139"/>
                  <a:gd name="T15" fmla="*/ 188 h 613"/>
                  <a:gd name="T16" fmla="*/ 96 w 139"/>
                  <a:gd name="T17" fmla="*/ 244 h 613"/>
                  <a:gd name="T18" fmla="*/ 110 w 139"/>
                  <a:gd name="T19" fmla="*/ 305 h 613"/>
                  <a:gd name="T20" fmla="*/ 121 w 139"/>
                  <a:gd name="T21" fmla="*/ 373 h 613"/>
                  <a:gd name="T22" fmla="*/ 131 w 139"/>
                  <a:gd name="T23" fmla="*/ 446 h 613"/>
                  <a:gd name="T24" fmla="*/ 137 w 139"/>
                  <a:gd name="T25" fmla="*/ 524 h 613"/>
                  <a:gd name="T26" fmla="*/ 139 w 139"/>
                  <a:gd name="T27" fmla="*/ 609 h 613"/>
                  <a:gd name="T28" fmla="*/ 104 w 139"/>
                  <a:gd name="T29" fmla="*/ 613 h 613"/>
                  <a:gd name="T30" fmla="*/ 102 w 139"/>
                  <a:gd name="T31" fmla="*/ 555 h 613"/>
                  <a:gd name="T32" fmla="*/ 98 w 139"/>
                  <a:gd name="T33" fmla="*/ 495 h 613"/>
                  <a:gd name="T34" fmla="*/ 91 w 139"/>
                  <a:gd name="T35" fmla="*/ 436 h 613"/>
                  <a:gd name="T36" fmla="*/ 83 w 139"/>
                  <a:gd name="T37" fmla="*/ 376 h 613"/>
                  <a:gd name="T38" fmla="*/ 73 w 139"/>
                  <a:gd name="T39" fmla="*/ 317 h 613"/>
                  <a:gd name="T40" fmla="*/ 62 w 139"/>
                  <a:gd name="T41" fmla="*/ 261 h 613"/>
                  <a:gd name="T42" fmla="*/ 52 w 139"/>
                  <a:gd name="T43" fmla="*/ 208 h 613"/>
                  <a:gd name="T44" fmla="*/ 41 w 139"/>
                  <a:gd name="T45" fmla="*/ 158 h 613"/>
                  <a:gd name="T46" fmla="*/ 31 w 139"/>
                  <a:gd name="T47" fmla="*/ 113 h 613"/>
                  <a:gd name="T48" fmla="*/ 22 w 139"/>
                  <a:gd name="T49" fmla="*/ 75 h 613"/>
                  <a:gd name="T50" fmla="*/ 12 w 139"/>
                  <a:gd name="T51" fmla="*/ 44 h 613"/>
                  <a:gd name="T52" fmla="*/ 6 w 139"/>
                  <a:gd name="T53" fmla="*/ 19 h 613"/>
                  <a:gd name="T54" fmla="*/ 2 w 139"/>
                  <a:gd name="T55" fmla="*/ 4 h 613"/>
                  <a:gd name="T56" fmla="*/ 0 w 139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9" h="613">
                    <a:moveTo>
                      <a:pt x="0" y="0"/>
                    </a:moveTo>
                    <a:lnTo>
                      <a:pt x="2" y="4"/>
                    </a:lnTo>
                    <a:lnTo>
                      <a:pt x="10" y="16"/>
                    </a:lnTo>
                    <a:lnTo>
                      <a:pt x="20" y="35"/>
                    </a:lnTo>
                    <a:lnTo>
                      <a:pt x="33" y="64"/>
                    </a:lnTo>
                    <a:lnTo>
                      <a:pt x="48" y="98"/>
                    </a:lnTo>
                    <a:lnTo>
                      <a:pt x="64" y="140"/>
                    </a:lnTo>
                    <a:lnTo>
                      <a:pt x="79" y="188"/>
                    </a:lnTo>
                    <a:lnTo>
                      <a:pt x="96" y="244"/>
                    </a:lnTo>
                    <a:lnTo>
                      <a:pt x="110" y="305"/>
                    </a:lnTo>
                    <a:lnTo>
                      <a:pt x="121" y="373"/>
                    </a:lnTo>
                    <a:lnTo>
                      <a:pt x="131" y="446"/>
                    </a:lnTo>
                    <a:lnTo>
                      <a:pt x="137" y="524"/>
                    </a:lnTo>
                    <a:lnTo>
                      <a:pt x="139" y="609"/>
                    </a:lnTo>
                    <a:lnTo>
                      <a:pt x="104" y="613"/>
                    </a:lnTo>
                    <a:lnTo>
                      <a:pt x="102" y="555"/>
                    </a:lnTo>
                    <a:lnTo>
                      <a:pt x="98" y="495"/>
                    </a:lnTo>
                    <a:lnTo>
                      <a:pt x="91" y="436"/>
                    </a:lnTo>
                    <a:lnTo>
                      <a:pt x="83" y="376"/>
                    </a:lnTo>
                    <a:lnTo>
                      <a:pt x="73" y="317"/>
                    </a:lnTo>
                    <a:lnTo>
                      <a:pt x="62" y="261"/>
                    </a:lnTo>
                    <a:lnTo>
                      <a:pt x="52" y="208"/>
                    </a:lnTo>
                    <a:lnTo>
                      <a:pt x="41" y="158"/>
                    </a:lnTo>
                    <a:lnTo>
                      <a:pt x="31" y="113"/>
                    </a:lnTo>
                    <a:lnTo>
                      <a:pt x="22" y="75"/>
                    </a:lnTo>
                    <a:lnTo>
                      <a:pt x="12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7" name="Freeform 43"/>
              <p:cNvSpPr>
                <a:spLocks/>
              </p:cNvSpPr>
              <p:nvPr/>
            </p:nvSpPr>
            <p:spPr bwMode="auto">
              <a:xfrm>
                <a:off x="309793" y="5184084"/>
                <a:ext cx="369104" cy="978552"/>
              </a:xfrm>
              <a:custGeom>
                <a:avLst/>
                <a:gdLst>
                  <a:gd name="T0" fmla="*/ 0 w 215"/>
                  <a:gd name="T1" fmla="*/ 0 h 570"/>
                  <a:gd name="T2" fmla="*/ 2 w 215"/>
                  <a:gd name="T3" fmla="*/ 4 h 570"/>
                  <a:gd name="T4" fmla="*/ 11 w 215"/>
                  <a:gd name="T5" fmla="*/ 14 h 570"/>
                  <a:gd name="T6" fmla="*/ 23 w 215"/>
                  <a:gd name="T7" fmla="*/ 31 h 570"/>
                  <a:gd name="T8" fmla="*/ 40 w 215"/>
                  <a:gd name="T9" fmla="*/ 56 h 570"/>
                  <a:gd name="T10" fmla="*/ 59 w 215"/>
                  <a:gd name="T11" fmla="*/ 89 h 570"/>
                  <a:gd name="T12" fmla="*/ 83 w 215"/>
                  <a:gd name="T13" fmla="*/ 129 h 570"/>
                  <a:gd name="T14" fmla="*/ 106 w 215"/>
                  <a:gd name="T15" fmla="*/ 177 h 570"/>
                  <a:gd name="T16" fmla="*/ 129 w 215"/>
                  <a:gd name="T17" fmla="*/ 235 h 570"/>
                  <a:gd name="T18" fmla="*/ 154 w 215"/>
                  <a:gd name="T19" fmla="*/ 300 h 570"/>
                  <a:gd name="T20" fmla="*/ 175 w 215"/>
                  <a:gd name="T21" fmla="*/ 373 h 570"/>
                  <a:gd name="T22" fmla="*/ 196 w 215"/>
                  <a:gd name="T23" fmla="*/ 455 h 570"/>
                  <a:gd name="T24" fmla="*/ 215 w 215"/>
                  <a:gd name="T25" fmla="*/ 547 h 570"/>
                  <a:gd name="T26" fmla="*/ 190 w 215"/>
                  <a:gd name="T27" fmla="*/ 570 h 570"/>
                  <a:gd name="T28" fmla="*/ 179 w 215"/>
                  <a:gd name="T29" fmla="*/ 513 h 570"/>
                  <a:gd name="T30" fmla="*/ 165 w 215"/>
                  <a:gd name="T31" fmla="*/ 455 h 570"/>
                  <a:gd name="T32" fmla="*/ 148 w 215"/>
                  <a:gd name="T33" fmla="*/ 398 h 570"/>
                  <a:gd name="T34" fmla="*/ 131 w 215"/>
                  <a:gd name="T35" fmla="*/ 340 h 570"/>
                  <a:gd name="T36" fmla="*/ 113 w 215"/>
                  <a:gd name="T37" fmla="*/ 286 h 570"/>
                  <a:gd name="T38" fmla="*/ 96 w 215"/>
                  <a:gd name="T39" fmla="*/ 235 h 570"/>
                  <a:gd name="T40" fmla="*/ 77 w 215"/>
                  <a:gd name="T41" fmla="*/ 185 h 570"/>
                  <a:gd name="T42" fmla="*/ 59 w 215"/>
                  <a:gd name="T43" fmla="*/ 140 h 570"/>
                  <a:gd name="T44" fmla="*/ 44 w 215"/>
                  <a:gd name="T45" fmla="*/ 100 h 570"/>
                  <a:gd name="T46" fmla="*/ 29 w 215"/>
                  <a:gd name="T47" fmla="*/ 66 h 570"/>
                  <a:gd name="T48" fmla="*/ 17 w 215"/>
                  <a:gd name="T49" fmla="*/ 39 h 570"/>
                  <a:gd name="T50" fmla="*/ 8 w 215"/>
                  <a:gd name="T51" fmla="*/ 18 h 570"/>
                  <a:gd name="T52" fmla="*/ 2 w 215"/>
                  <a:gd name="T53" fmla="*/ 4 h 570"/>
                  <a:gd name="T54" fmla="*/ 0 w 215"/>
                  <a:gd name="T55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70">
                    <a:moveTo>
                      <a:pt x="0" y="0"/>
                    </a:moveTo>
                    <a:lnTo>
                      <a:pt x="2" y="4"/>
                    </a:lnTo>
                    <a:lnTo>
                      <a:pt x="11" y="14"/>
                    </a:lnTo>
                    <a:lnTo>
                      <a:pt x="23" y="31"/>
                    </a:lnTo>
                    <a:lnTo>
                      <a:pt x="40" y="56"/>
                    </a:lnTo>
                    <a:lnTo>
                      <a:pt x="59" y="89"/>
                    </a:lnTo>
                    <a:lnTo>
                      <a:pt x="83" y="129"/>
                    </a:lnTo>
                    <a:lnTo>
                      <a:pt x="106" y="177"/>
                    </a:lnTo>
                    <a:lnTo>
                      <a:pt x="129" y="235"/>
                    </a:lnTo>
                    <a:lnTo>
                      <a:pt x="154" y="300"/>
                    </a:lnTo>
                    <a:lnTo>
                      <a:pt x="175" y="373"/>
                    </a:lnTo>
                    <a:lnTo>
                      <a:pt x="196" y="455"/>
                    </a:lnTo>
                    <a:lnTo>
                      <a:pt x="215" y="547"/>
                    </a:lnTo>
                    <a:lnTo>
                      <a:pt x="190" y="570"/>
                    </a:lnTo>
                    <a:lnTo>
                      <a:pt x="179" y="513"/>
                    </a:lnTo>
                    <a:lnTo>
                      <a:pt x="165" y="455"/>
                    </a:lnTo>
                    <a:lnTo>
                      <a:pt x="148" y="398"/>
                    </a:lnTo>
                    <a:lnTo>
                      <a:pt x="131" y="340"/>
                    </a:lnTo>
                    <a:lnTo>
                      <a:pt x="113" y="286"/>
                    </a:lnTo>
                    <a:lnTo>
                      <a:pt x="96" y="235"/>
                    </a:lnTo>
                    <a:lnTo>
                      <a:pt x="77" y="185"/>
                    </a:lnTo>
                    <a:lnTo>
                      <a:pt x="59" y="140"/>
                    </a:lnTo>
                    <a:lnTo>
                      <a:pt x="44" y="100"/>
                    </a:lnTo>
                    <a:lnTo>
                      <a:pt x="29" y="66"/>
                    </a:lnTo>
                    <a:lnTo>
                      <a:pt x="17" y="39"/>
                    </a:lnTo>
                    <a:lnTo>
                      <a:pt x="8" y="1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8" name="Freeform 44"/>
              <p:cNvSpPr>
                <a:spLocks/>
              </p:cNvSpPr>
              <p:nvPr/>
            </p:nvSpPr>
            <p:spPr bwMode="auto">
              <a:xfrm>
                <a:off x="213655" y="5187517"/>
                <a:ext cx="375971" cy="975119"/>
              </a:xfrm>
              <a:custGeom>
                <a:avLst/>
                <a:gdLst>
                  <a:gd name="T0" fmla="*/ 0 w 219"/>
                  <a:gd name="T1" fmla="*/ 0 h 568"/>
                  <a:gd name="T2" fmla="*/ 4 w 219"/>
                  <a:gd name="T3" fmla="*/ 2 h 568"/>
                  <a:gd name="T4" fmla="*/ 12 w 219"/>
                  <a:gd name="T5" fmla="*/ 13 h 568"/>
                  <a:gd name="T6" fmla="*/ 25 w 219"/>
                  <a:gd name="T7" fmla="*/ 31 h 568"/>
                  <a:gd name="T8" fmla="*/ 42 w 219"/>
                  <a:gd name="T9" fmla="*/ 56 h 568"/>
                  <a:gd name="T10" fmla="*/ 62 w 219"/>
                  <a:gd name="T11" fmla="*/ 88 h 568"/>
                  <a:gd name="T12" fmla="*/ 85 w 219"/>
                  <a:gd name="T13" fmla="*/ 127 h 568"/>
                  <a:gd name="T14" fmla="*/ 108 w 219"/>
                  <a:gd name="T15" fmla="*/ 177 h 568"/>
                  <a:gd name="T16" fmla="*/ 133 w 219"/>
                  <a:gd name="T17" fmla="*/ 232 h 568"/>
                  <a:gd name="T18" fmla="*/ 156 w 219"/>
                  <a:gd name="T19" fmla="*/ 297 h 568"/>
                  <a:gd name="T20" fmla="*/ 179 w 219"/>
                  <a:gd name="T21" fmla="*/ 370 h 568"/>
                  <a:gd name="T22" fmla="*/ 200 w 219"/>
                  <a:gd name="T23" fmla="*/ 453 h 568"/>
                  <a:gd name="T24" fmla="*/ 219 w 219"/>
                  <a:gd name="T25" fmla="*/ 545 h 568"/>
                  <a:gd name="T26" fmla="*/ 196 w 219"/>
                  <a:gd name="T27" fmla="*/ 568 h 568"/>
                  <a:gd name="T28" fmla="*/ 183 w 219"/>
                  <a:gd name="T29" fmla="*/ 511 h 568"/>
                  <a:gd name="T30" fmla="*/ 169 w 219"/>
                  <a:gd name="T31" fmla="*/ 453 h 568"/>
                  <a:gd name="T32" fmla="*/ 152 w 219"/>
                  <a:gd name="T33" fmla="*/ 395 h 568"/>
                  <a:gd name="T34" fmla="*/ 135 w 219"/>
                  <a:gd name="T35" fmla="*/ 340 h 568"/>
                  <a:gd name="T36" fmla="*/ 117 w 219"/>
                  <a:gd name="T37" fmla="*/ 284 h 568"/>
                  <a:gd name="T38" fmla="*/ 98 w 219"/>
                  <a:gd name="T39" fmla="*/ 232 h 568"/>
                  <a:gd name="T40" fmla="*/ 79 w 219"/>
                  <a:gd name="T41" fmla="*/ 184 h 568"/>
                  <a:gd name="T42" fmla="*/ 62 w 219"/>
                  <a:gd name="T43" fmla="*/ 140 h 568"/>
                  <a:gd name="T44" fmla="*/ 44 w 219"/>
                  <a:gd name="T45" fmla="*/ 100 h 568"/>
                  <a:gd name="T46" fmla="*/ 31 w 219"/>
                  <a:gd name="T47" fmla="*/ 65 h 568"/>
                  <a:gd name="T48" fmla="*/ 18 w 219"/>
                  <a:gd name="T49" fmla="*/ 38 h 568"/>
                  <a:gd name="T50" fmla="*/ 10 w 219"/>
                  <a:gd name="T51" fmla="*/ 17 h 568"/>
                  <a:gd name="T52" fmla="*/ 2 w 219"/>
                  <a:gd name="T53" fmla="*/ 4 h 568"/>
                  <a:gd name="T54" fmla="*/ 0 w 219"/>
                  <a:gd name="T5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9" h="568">
                    <a:moveTo>
                      <a:pt x="0" y="0"/>
                    </a:moveTo>
                    <a:lnTo>
                      <a:pt x="4" y="2"/>
                    </a:lnTo>
                    <a:lnTo>
                      <a:pt x="12" y="13"/>
                    </a:lnTo>
                    <a:lnTo>
                      <a:pt x="25" y="31"/>
                    </a:lnTo>
                    <a:lnTo>
                      <a:pt x="42" y="56"/>
                    </a:lnTo>
                    <a:lnTo>
                      <a:pt x="62" y="88"/>
                    </a:lnTo>
                    <a:lnTo>
                      <a:pt x="85" y="127"/>
                    </a:lnTo>
                    <a:lnTo>
                      <a:pt x="108" y="177"/>
                    </a:lnTo>
                    <a:lnTo>
                      <a:pt x="133" y="232"/>
                    </a:lnTo>
                    <a:lnTo>
                      <a:pt x="156" y="297"/>
                    </a:lnTo>
                    <a:lnTo>
                      <a:pt x="179" y="370"/>
                    </a:lnTo>
                    <a:lnTo>
                      <a:pt x="200" y="453"/>
                    </a:lnTo>
                    <a:lnTo>
                      <a:pt x="219" y="545"/>
                    </a:lnTo>
                    <a:lnTo>
                      <a:pt x="196" y="568"/>
                    </a:lnTo>
                    <a:lnTo>
                      <a:pt x="183" y="511"/>
                    </a:lnTo>
                    <a:lnTo>
                      <a:pt x="169" y="453"/>
                    </a:lnTo>
                    <a:lnTo>
                      <a:pt x="152" y="395"/>
                    </a:lnTo>
                    <a:lnTo>
                      <a:pt x="135" y="340"/>
                    </a:lnTo>
                    <a:lnTo>
                      <a:pt x="117" y="284"/>
                    </a:lnTo>
                    <a:lnTo>
                      <a:pt x="98" y="232"/>
                    </a:lnTo>
                    <a:lnTo>
                      <a:pt x="79" y="184"/>
                    </a:lnTo>
                    <a:lnTo>
                      <a:pt x="62" y="140"/>
                    </a:lnTo>
                    <a:lnTo>
                      <a:pt x="44" y="100"/>
                    </a:lnTo>
                    <a:lnTo>
                      <a:pt x="31" y="65"/>
                    </a:lnTo>
                    <a:lnTo>
                      <a:pt x="18" y="38"/>
                    </a:lnTo>
                    <a:lnTo>
                      <a:pt x="10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9" name="Freeform 62"/>
              <p:cNvSpPr>
                <a:spLocks/>
              </p:cNvSpPr>
              <p:nvPr/>
            </p:nvSpPr>
            <p:spPr bwMode="auto">
              <a:xfrm>
                <a:off x="177604" y="5396962"/>
                <a:ext cx="297000" cy="765674"/>
              </a:xfrm>
              <a:custGeom>
                <a:avLst/>
                <a:gdLst>
                  <a:gd name="T0" fmla="*/ 0 w 173"/>
                  <a:gd name="T1" fmla="*/ 0 h 446"/>
                  <a:gd name="T2" fmla="*/ 4 w 173"/>
                  <a:gd name="T3" fmla="*/ 4 h 446"/>
                  <a:gd name="T4" fmla="*/ 14 w 173"/>
                  <a:gd name="T5" fmla="*/ 16 h 446"/>
                  <a:gd name="T6" fmla="*/ 27 w 173"/>
                  <a:gd name="T7" fmla="*/ 35 h 446"/>
                  <a:gd name="T8" fmla="*/ 44 w 173"/>
                  <a:gd name="T9" fmla="*/ 64 h 446"/>
                  <a:gd name="T10" fmla="*/ 65 w 173"/>
                  <a:gd name="T11" fmla="*/ 100 h 446"/>
                  <a:gd name="T12" fmla="*/ 88 w 173"/>
                  <a:gd name="T13" fmla="*/ 146 h 446"/>
                  <a:gd name="T14" fmla="*/ 111 w 173"/>
                  <a:gd name="T15" fmla="*/ 202 h 446"/>
                  <a:gd name="T16" fmla="*/ 135 w 173"/>
                  <a:gd name="T17" fmla="*/ 267 h 446"/>
                  <a:gd name="T18" fmla="*/ 156 w 173"/>
                  <a:gd name="T19" fmla="*/ 342 h 446"/>
                  <a:gd name="T20" fmla="*/ 173 w 173"/>
                  <a:gd name="T21" fmla="*/ 427 h 446"/>
                  <a:gd name="T22" fmla="*/ 156 w 173"/>
                  <a:gd name="T23" fmla="*/ 446 h 446"/>
                  <a:gd name="T24" fmla="*/ 144 w 173"/>
                  <a:gd name="T25" fmla="*/ 394 h 446"/>
                  <a:gd name="T26" fmla="*/ 129 w 173"/>
                  <a:gd name="T27" fmla="*/ 340 h 446"/>
                  <a:gd name="T28" fmla="*/ 113 w 173"/>
                  <a:gd name="T29" fmla="*/ 288 h 446"/>
                  <a:gd name="T30" fmla="*/ 96 w 173"/>
                  <a:gd name="T31" fmla="*/ 238 h 446"/>
                  <a:gd name="T32" fmla="*/ 79 w 173"/>
                  <a:gd name="T33" fmla="*/ 190 h 446"/>
                  <a:gd name="T34" fmla="*/ 62 w 173"/>
                  <a:gd name="T35" fmla="*/ 144 h 446"/>
                  <a:gd name="T36" fmla="*/ 46 w 173"/>
                  <a:gd name="T37" fmla="*/ 104 h 446"/>
                  <a:gd name="T38" fmla="*/ 31 w 173"/>
                  <a:gd name="T39" fmla="*/ 69 h 446"/>
                  <a:gd name="T40" fmla="*/ 19 w 173"/>
                  <a:gd name="T41" fmla="*/ 41 h 446"/>
                  <a:gd name="T42" fmla="*/ 10 w 173"/>
                  <a:gd name="T43" fmla="*/ 20 h 446"/>
                  <a:gd name="T44" fmla="*/ 2 w 173"/>
                  <a:gd name="T45" fmla="*/ 6 h 446"/>
                  <a:gd name="T46" fmla="*/ 0 w 173"/>
                  <a:gd name="T47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3" h="446">
                    <a:moveTo>
                      <a:pt x="0" y="0"/>
                    </a:moveTo>
                    <a:lnTo>
                      <a:pt x="4" y="4"/>
                    </a:lnTo>
                    <a:lnTo>
                      <a:pt x="14" y="16"/>
                    </a:lnTo>
                    <a:lnTo>
                      <a:pt x="27" y="35"/>
                    </a:lnTo>
                    <a:lnTo>
                      <a:pt x="44" y="64"/>
                    </a:lnTo>
                    <a:lnTo>
                      <a:pt x="65" y="100"/>
                    </a:lnTo>
                    <a:lnTo>
                      <a:pt x="88" y="146"/>
                    </a:lnTo>
                    <a:lnTo>
                      <a:pt x="111" y="202"/>
                    </a:lnTo>
                    <a:lnTo>
                      <a:pt x="135" y="267"/>
                    </a:lnTo>
                    <a:lnTo>
                      <a:pt x="156" y="342"/>
                    </a:lnTo>
                    <a:lnTo>
                      <a:pt x="173" y="427"/>
                    </a:lnTo>
                    <a:lnTo>
                      <a:pt x="156" y="446"/>
                    </a:lnTo>
                    <a:lnTo>
                      <a:pt x="144" y="394"/>
                    </a:lnTo>
                    <a:lnTo>
                      <a:pt x="129" y="340"/>
                    </a:lnTo>
                    <a:lnTo>
                      <a:pt x="113" y="288"/>
                    </a:lnTo>
                    <a:lnTo>
                      <a:pt x="96" y="238"/>
                    </a:lnTo>
                    <a:lnTo>
                      <a:pt x="79" y="190"/>
                    </a:lnTo>
                    <a:lnTo>
                      <a:pt x="62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19" y="41"/>
                    </a:lnTo>
                    <a:lnTo>
                      <a:pt x="10" y="2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0" name="Freeform 63"/>
              <p:cNvSpPr>
                <a:spLocks/>
              </p:cNvSpPr>
              <p:nvPr/>
            </p:nvSpPr>
            <p:spPr bwMode="auto">
              <a:xfrm>
                <a:off x="84899" y="5398679"/>
                <a:ext cx="303867" cy="763957"/>
              </a:xfrm>
              <a:custGeom>
                <a:avLst/>
                <a:gdLst>
                  <a:gd name="T0" fmla="*/ 0 w 177"/>
                  <a:gd name="T1" fmla="*/ 0 h 445"/>
                  <a:gd name="T2" fmla="*/ 4 w 177"/>
                  <a:gd name="T3" fmla="*/ 4 h 445"/>
                  <a:gd name="T4" fmla="*/ 14 w 177"/>
                  <a:gd name="T5" fmla="*/ 15 h 445"/>
                  <a:gd name="T6" fmla="*/ 27 w 177"/>
                  <a:gd name="T7" fmla="*/ 35 h 445"/>
                  <a:gd name="T8" fmla="*/ 46 w 177"/>
                  <a:gd name="T9" fmla="*/ 63 h 445"/>
                  <a:gd name="T10" fmla="*/ 66 w 177"/>
                  <a:gd name="T11" fmla="*/ 100 h 445"/>
                  <a:gd name="T12" fmla="*/ 89 w 177"/>
                  <a:gd name="T13" fmla="*/ 146 h 445"/>
                  <a:gd name="T14" fmla="*/ 112 w 177"/>
                  <a:gd name="T15" fmla="*/ 202 h 445"/>
                  <a:gd name="T16" fmla="*/ 135 w 177"/>
                  <a:gd name="T17" fmla="*/ 267 h 445"/>
                  <a:gd name="T18" fmla="*/ 158 w 177"/>
                  <a:gd name="T19" fmla="*/ 342 h 445"/>
                  <a:gd name="T20" fmla="*/ 177 w 177"/>
                  <a:gd name="T21" fmla="*/ 426 h 445"/>
                  <a:gd name="T22" fmla="*/ 158 w 177"/>
                  <a:gd name="T23" fmla="*/ 445 h 445"/>
                  <a:gd name="T24" fmla="*/ 146 w 177"/>
                  <a:gd name="T25" fmla="*/ 392 h 445"/>
                  <a:gd name="T26" fmla="*/ 131 w 177"/>
                  <a:gd name="T27" fmla="*/ 340 h 445"/>
                  <a:gd name="T28" fmla="*/ 116 w 177"/>
                  <a:gd name="T29" fmla="*/ 288 h 445"/>
                  <a:gd name="T30" fmla="*/ 98 w 177"/>
                  <a:gd name="T31" fmla="*/ 236 h 445"/>
                  <a:gd name="T32" fmla="*/ 81 w 177"/>
                  <a:gd name="T33" fmla="*/ 188 h 445"/>
                  <a:gd name="T34" fmla="*/ 64 w 177"/>
                  <a:gd name="T35" fmla="*/ 144 h 445"/>
                  <a:gd name="T36" fmla="*/ 46 w 177"/>
                  <a:gd name="T37" fmla="*/ 104 h 445"/>
                  <a:gd name="T38" fmla="*/ 31 w 177"/>
                  <a:gd name="T39" fmla="*/ 69 h 445"/>
                  <a:gd name="T40" fmla="*/ 20 w 177"/>
                  <a:gd name="T41" fmla="*/ 40 h 445"/>
                  <a:gd name="T42" fmla="*/ 10 w 177"/>
                  <a:gd name="T43" fmla="*/ 19 h 445"/>
                  <a:gd name="T44" fmla="*/ 2 w 177"/>
                  <a:gd name="T45" fmla="*/ 6 h 445"/>
                  <a:gd name="T46" fmla="*/ 0 w 177"/>
                  <a:gd name="T4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7" h="445">
                    <a:moveTo>
                      <a:pt x="0" y="0"/>
                    </a:moveTo>
                    <a:lnTo>
                      <a:pt x="4" y="4"/>
                    </a:lnTo>
                    <a:lnTo>
                      <a:pt x="14" y="15"/>
                    </a:lnTo>
                    <a:lnTo>
                      <a:pt x="27" y="35"/>
                    </a:lnTo>
                    <a:lnTo>
                      <a:pt x="46" y="63"/>
                    </a:lnTo>
                    <a:lnTo>
                      <a:pt x="66" y="100"/>
                    </a:lnTo>
                    <a:lnTo>
                      <a:pt x="89" y="146"/>
                    </a:lnTo>
                    <a:lnTo>
                      <a:pt x="112" y="202"/>
                    </a:lnTo>
                    <a:lnTo>
                      <a:pt x="135" y="267"/>
                    </a:lnTo>
                    <a:lnTo>
                      <a:pt x="158" y="342"/>
                    </a:lnTo>
                    <a:lnTo>
                      <a:pt x="177" y="426"/>
                    </a:lnTo>
                    <a:lnTo>
                      <a:pt x="158" y="445"/>
                    </a:lnTo>
                    <a:lnTo>
                      <a:pt x="146" y="392"/>
                    </a:lnTo>
                    <a:lnTo>
                      <a:pt x="131" y="340"/>
                    </a:lnTo>
                    <a:lnTo>
                      <a:pt x="116" y="288"/>
                    </a:lnTo>
                    <a:lnTo>
                      <a:pt x="98" y="236"/>
                    </a:lnTo>
                    <a:lnTo>
                      <a:pt x="81" y="188"/>
                    </a:lnTo>
                    <a:lnTo>
                      <a:pt x="64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20" y="40"/>
                    </a:lnTo>
                    <a:lnTo>
                      <a:pt x="10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1" name="Freeform 64"/>
              <p:cNvSpPr>
                <a:spLocks/>
              </p:cNvSpPr>
              <p:nvPr/>
            </p:nvSpPr>
            <p:spPr bwMode="auto">
              <a:xfrm>
                <a:off x="-152014" y="5256187"/>
                <a:ext cx="389705" cy="906449"/>
              </a:xfrm>
              <a:custGeom>
                <a:avLst/>
                <a:gdLst>
                  <a:gd name="T0" fmla="*/ 0 w 227"/>
                  <a:gd name="T1" fmla="*/ 0 h 528"/>
                  <a:gd name="T2" fmla="*/ 4 w 227"/>
                  <a:gd name="T3" fmla="*/ 2 h 528"/>
                  <a:gd name="T4" fmla="*/ 15 w 227"/>
                  <a:gd name="T5" fmla="*/ 13 h 528"/>
                  <a:gd name="T6" fmla="*/ 31 w 227"/>
                  <a:gd name="T7" fmla="*/ 32 h 528"/>
                  <a:gd name="T8" fmla="*/ 50 w 227"/>
                  <a:gd name="T9" fmla="*/ 57 h 528"/>
                  <a:gd name="T10" fmla="*/ 75 w 227"/>
                  <a:gd name="T11" fmla="*/ 92 h 528"/>
                  <a:gd name="T12" fmla="*/ 100 w 227"/>
                  <a:gd name="T13" fmla="*/ 136 h 528"/>
                  <a:gd name="T14" fmla="*/ 127 w 227"/>
                  <a:gd name="T15" fmla="*/ 190 h 528"/>
                  <a:gd name="T16" fmla="*/ 156 w 227"/>
                  <a:gd name="T17" fmla="*/ 251 h 528"/>
                  <a:gd name="T18" fmla="*/ 181 w 227"/>
                  <a:gd name="T19" fmla="*/ 324 h 528"/>
                  <a:gd name="T20" fmla="*/ 206 w 227"/>
                  <a:gd name="T21" fmla="*/ 407 h 528"/>
                  <a:gd name="T22" fmla="*/ 227 w 227"/>
                  <a:gd name="T23" fmla="*/ 501 h 528"/>
                  <a:gd name="T24" fmla="*/ 204 w 227"/>
                  <a:gd name="T25" fmla="*/ 528 h 528"/>
                  <a:gd name="T26" fmla="*/ 188 w 227"/>
                  <a:gd name="T27" fmla="*/ 468 h 528"/>
                  <a:gd name="T28" fmla="*/ 173 w 227"/>
                  <a:gd name="T29" fmla="*/ 410 h 528"/>
                  <a:gd name="T30" fmla="*/ 154 w 227"/>
                  <a:gd name="T31" fmla="*/ 353 h 528"/>
                  <a:gd name="T32" fmla="*/ 134 w 227"/>
                  <a:gd name="T33" fmla="*/ 295 h 528"/>
                  <a:gd name="T34" fmla="*/ 113 w 227"/>
                  <a:gd name="T35" fmla="*/ 243 h 528"/>
                  <a:gd name="T36" fmla="*/ 92 w 227"/>
                  <a:gd name="T37" fmla="*/ 192 h 528"/>
                  <a:gd name="T38" fmla="*/ 71 w 227"/>
                  <a:gd name="T39" fmla="*/ 146 h 528"/>
                  <a:gd name="T40" fmla="*/ 54 w 227"/>
                  <a:gd name="T41" fmla="*/ 105 h 528"/>
                  <a:gd name="T42" fmla="*/ 37 w 227"/>
                  <a:gd name="T43" fmla="*/ 69 h 528"/>
                  <a:gd name="T44" fmla="*/ 21 w 227"/>
                  <a:gd name="T45" fmla="*/ 40 h 528"/>
                  <a:gd name="T46" fmla="*/ 10 w 227"/>
                  <a:gd name="T47" fmla="*/ 17 h 528"/>
                  <a:gd name="T48" fmla="*/ 4 w 227"/>
                  <a:gd name="T49" fmla="*/ 4 h 528"/>
                  <a:gd name="T50" fmla="*/ 0 w 227"/>
                  <a:gd name="T51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528">
                    <a:moveTo>
                      <a:pt x="0" y="0"/>
                    </a:moveTo>
                    <a:lnTo>
                      <a:pt x="4" y="2"/>
                    </a:lnTo>
                    <a:lnTo>
                      <a:pt x="15" y="13"/>
                    </a:lnTo>
                    <a:lnTo>
                      <a:pt x="31" y="32"/>
                    </a:lnTo>
                    <a:lnTo>
                      <a:pt x="50" y="57"/>
                    </a:lnTo>
                    <a:lnTo>
                      <a:pt x="75" y="92"/>
                    </a:lnTo>
                    <a:lnTo>
                      <a:pt x="100" y="136"/>
                    </a:lnTo>
                    <a:lnTo>
                      <a:pt x="127" y="190"/>
                    </a:lnTo>
                    <a:lnTo>
                      <a:pt x="156" y="251"/>
                    </a:lnTo>
                    <a:lnTo>
                      <a:pt x="181" y="324"/>
                    </a:lnTo>
                    <a:lnTo>
                      <a:pt x="206" y="407"/>
                    </a:lnTo>
                    <a:lnTo>
                      <a:pt x="227" y="501"/>
                    </a:lnTo>
                    <a:lnTo>
                      <a:pt x="204" y="528"/>
                    </a:lnTo>
                    <a:lnTo>
                      <a:pt x="188" y="468"/>
                    </a:lnTo>
                    <a:lnTo>
                      <a:pt x="173" y="410"/>
                    </a:lnTo>
                    <a:lnTo>
                      <a:pt x="154" y="353"/>
                    </a:lnTo>
                    <a:lnTo>
                      <a:pt x="134" y="295"/>
                    </a:lnTo>
                    <a:lnTo>
                      <a:pt x="113" y="243"/>
                    </a:lnTo>
                    <a:lnTo>
                      <a:pt x="92" y="192"/>
                    </a:lnTo>
                    <a:lnTo>
                      <a:pt x="71" y="146"/>
                    </a:lnTo>
                    <a:lnTo>
                      <a:pt x="54" y="105"/>
                    </a:lnTo>
                    <a:lnTo>
                      <a:pt x="37" y="69"/>
                    </a:lnTo>
                    <a:lnTo>
                      <a:pt x="21" y="40"/>
                    </a:lnTo>
                    <a:lnTo>
                      <a:pt x="10" y="1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2" name="Freeform 65"/>
              <p:cNvSpPr>
                <a:spLocks/>
              </p:cNvSpPr>
              <p:nvPr/>
            </p:nvSpPr>
            <p:spPr bwMode="auto">
              <a:xfrm>
                <a:off x="3468628" y="5058761"/>
                <a:ext cx="300433" cy="1103875"/>
              </a:xfrm>
              <a:custGeom>
                <a:avLst/>
                <a:gdLst>
                  <a:gd name="T0" fmla="*/ 175 w 175"/>
                  <a:gd name="T1" fmla="*/ 0 h 643"/>
                  <a:gd name="T2" fmla="*/ 173 w 175"/>
                  <a:gd name="T3" fmla="*/ 6 h 643"/>
                  <a:gd name="T4" fmla="*/ 167 w 175"/>
                  <a:gd name="T5" fmla="*/ 21 h 643"/>
                  <a:gd name="T6" fmla="*/ 159 w 175"/>
                  <a:gd name="T7" fmla="*/ 46 h 643"/>
                  <a:gd name="T8" fmla="*/ 148 w 175"/>
                  <a:gd name="T9" fmla="*/ 79 h 643"/>
                  <a:gd name="T10" fmla="*/ 136 w 175"/>
                  <a:gd name="T11" fmla="*/ 119 h 643"/>
                  <a:gd name="T12" fmla="*/ 123 w 175"/>
                  <a:gd name="T13" fmla="*/ 165 h 643"/>
                  <a:gd name="T14" fmla="*/ 109 w 175"/>
                  <a:gd name="T15" fmla="*/ 217 h 643"/>
                  <a:gd name="T16" fmla="*/ 96 w 175"/>
                  <a:gd name="T17" fmla="*/ 273 h 643"/>
                  <a:gd name="T18" fmla="*/ 82 w 175"/>
                  <a:gd name="T19" fmla="*/ 332 h 643"/>
                  <a:gd name="T20" fmla="*/ 71 w 175"/>
                  <a:gd name="T21" fmla="*/ 394 h 643"/>
                  <a:gd name="T22" fmla="*/ 59 w 175"/>
                  <a:gd name="T23" fmla="*/ 457 h 643"/>
                  <a:gd name="T24" fmla="*/ 50 w 175"/>
                  <a:gd name="T25" fmla="*/ 521 h 643"/>
                  <a:gd name="T26" fmla="*/ 44 w 175"/>
                  <a:gd name="T27" fmla="*/ 582 h 643"/>
                  <a:gd name="T28" fmla="*/ 40 w 175"/>
                  <a:gd name="T29" fmla="*/ 643 h 643"/>
                  <a:gd name="T30" fmla="*/ 0 w 175"/>
                  <a:gd name="T31" fmla="*/ 636 h 643"/>
                  <a:gd name="T32" fmla="*/ 4 w 175"/>
                  <a:gd name="T33" fmla="*/ 547 h 643"/>
                  <a:gd name="T34" fmla="*/ 11 w 175"/>
                  <a:gd name="T35" fmla="*/ 465 h 643"/>
                  <a:gd name="T36" fmla="*/ 23 w 175"/>
                  <a:gd name="T37" fmla="*/ 388 h 643"/>
                  <a:gd name="T38" fmla="*/ 40 w 175"/>
                  <a:gd name="T39" fmla="*/ 317 h 643"/>
                  <a:gd name="T40" fmla="*/ 57 w 175"/>
                  <a:gd name="T41" fmla="*/ 254 h 643"/>
                  <a:gd name="T42" fmla="*/ 77 w 175"/>
                  <a:gd name="T43" fmla="*/ 196 h 643"/>
                  <a:gd name="T44" fmla="*/ 98 w 175"/>
                  <a:gd name="T45" fmla="*/ 146 h 643"/>
                  <a:gd name="T46" fmla="*/ 117 w 175"/>
                  <a:gd name="T47" fmla="*/ 102 h 643"/>
                  <a:gd name="T48" fmla="*/ 134 w 175"/>
                  <a:gd name="T49" fmla="*/ 66 h 643"/>
                  <a:gd name="T50" fmla="*/ 150 w 175"/>
                  <a:gd name="T51" fmla="*/ 39 h 643"/>
                  <a:gd name="T52" fmla="*/ 163 w 175"/>
                  <a:gd name="T53" fmla="*/ 18 h 643"/>
                  <a:gd name="T54" fmla="*/ 171 w 175"/>
                  <a:gd name="T55" fmla="*/ 4 h 643"/>
                  <a:gd name="T56" fmla="*/ 175 w 175"/>
                  <a:gd name="T5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5" h="643">
                    <a:moveTo>
                      <a:pt x="175" y="0"/>
                    </a:moveTo>
                    <a:lnTo>
                      <a:pt x="173" y="6"/>
                    </a:lnTo>
                    <a:lnTo>
                      <a:pt x="167" y="21"/>
                    </a:lnTo>
                    <a:lnTo>
                      <a:pt x="159" y="46"/>
                    </a:lnTo>
                    <a:lnTo>
                      <a:pt x="148" y="79"/>
                    </a:lnTo>
                    <a:lnTo>
                      <a:pt x="136" y="119"/>
                    </a:lnTo>
                    <a:lnTo>
                      <a:pt x="123" y="165"/>
                    </a:lnTo>
                    <a:lnTo>
                      <a:pt x="109" y="217"/>
                    </a:lnTo>
                    <a:lnTo>
                      <a:pt x="96" y="273"/>
                    </a:lnTo>
                    <a:lnTo>
                      <a:pt x="82" y="332"/>
                    </a:lnTo>
                    <a:lnTo>
                      <a:pt x="71" y="394"/>
                    </a:lnTo>
                    <a:lnTo>
                      <a:pt x="59" y="457"/>
                    </a:lnTo>
                    <a:lnTo>
                      <a:pt x="50" y="521"/>
                    </a:lnTo>
                    <a:lnTo>
                      <a:pt x="44" y="582"/>
                    </a:lnTo>
                    <a:lnTo>
                      <a:pt x="40" y="643"/>
                    </a:lnTo>
                    <a:lnTo>
                      <a:pt x="0" y="636"/>
                    </a:lnTo>
                    <a:lnTo>
                      <a:pt x="4" y="547"/>
                    </a:lnTo>
                    <a:lnTo>
                      <a:pt x="11" y="465"/>
                    </a:lnTo>
                    <a:lnTo>
                      <a:pt x="23" y="388"/>
                    </a:lnTo>
                    <a:lnTo>
                      <a:pt x="40" y="317"/>
                    </a:lnTo>
                    <a:lnTo>
                      <a:pt x="57" y="254"/>
                    </a:lnTo>
                    <a:lnTo>
                      <a:pt x="77" y="196"/>
                    </a:lnTo>
                    <a:lnTo>
                      <a:pt x="98" y="146"/>
                    </a:lnTo>
                    <a:lnTo>
                      <a:pt x="117" y="102"/>
                    </a:lnTo>
                    <a:lnTo>
                      <a:pt x="134" y="66"/>
                    </a:lnTo>
                    <a:lnTo>
                      <a:pt x="150" y="39"/>
                    </a:lnTo>
                    <a:lnTo>
                      <a:pt x="163" y="18"/>
                    </a:lnTo>
                    <a:lnTo>
                      <a:pt x="171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3" name="Freeform 66"/>
              <p:cNvSpPr>
                <a:spLocks/>
              </p:cNvSpPr>
              <p:nvPr/>
            </p:nvSpPr>
            <p:spPr bwMode="auto">
              <a:xfrm>
                <a:off x="3748460" y="5302540"/>
                <a:ext cx="250647" cy="860096"/>
              </a:xfrm>
              <a:custGeom>
                <a:avLst/>
                <a:gdLst>
                  <a:gd name="T0" fmla="*/ 146 w 146"/>
                  <a:gd name="T1" fmla="*/ 0 h 501"/>
                  <a:gd name="T2" fmla="*/ 144 w 146"/>
                  <a:gd name="T3" fmla="*/ 6 h 501"/>
                  <a:gd name="T4" fmla="*/ 138 w 146"/>
                  <a:gd name="T5" fmla="*/ 20 h 501"/>
                  <a:gd name="T6" fmla="*/ 131 w 146"/>
                  <a:gd name="T7" fmla="*/ 43 h 501"/>
                  <a:gd name="T8" fmla="*/ 121 w 146"/>
                  <a:gd name="T9" fmla="*/ 71 h 501"/>
                  <a:gd name="T10" fmla="*/ 111 w 146"/>
                  <a:gd name="T11" fmla="*/ 108 h 501"/>
                  <a:gd name="T12" fmla="*/ 98 w 146"/>
                  <a:gd name="T13" fmla="*/ 148 h 501"/>
                  <a:gd name="T14" fmla="*/ 87 w 146"/>
                  <a:gd name="T15" fmla="*/ 194 h 501"/>
                  <a:gd name="T16" fmla="*/ 75 w 146"/>
                  <a:gd name="T17" fmla="*/ 242 h 501"/>
                  <a:gd name="T18" fmla="*/ 62 w 146"/>
                  <a:gd name="T19" fmla="*/ 294 h 501"/>
                  <a:gd name="T20" fmla="*/ 52 w 146"/>
                  <a:gd name="T21" fmla="*/ 346 h 501"/>
                  <a:gd name="T22" fmla="*/ 42 w 146"/>
                  <a:gd name="T23" fmla="*/ 398 h 501"/>
                  <a:gd name="T24" fmla="*/ 37 w 146"/>
                  <a:gd name="T25" fmla="*/ 451 h 501"/>
                  <a:gd name="T26" fmla="*/ 33 w 146"/>
                  <a:gd name="T27" fmla="*/ 501 h 501"/>
                  <a:gd name="T28" fmla="*/ 0 w 146"/>
                  <a:gd name="T29" fmla="*/ 498 h 501"/>
                  <a:gd name="T30" fmla="*/ 4 w 146"/>
                  <a:gd name="T31" fmla="*/ 421 h 501"/>
                  <a:gd name="T32" fmla="*/ 14 w 146"/>
                  <a:gd name="T33" fmla="*/ 352 h 501"/>
                  <a:gd name="T34" fmla="*/ 27 w 146"/>
                  <a:gd name="T35" fmla="*/ 288 h 501"/>
                  <a:gd name="T36" fmla="*/ 42 w 146"/>
                  <a:gd name="T37" fmla="*/ 231 h 501"/>
                  <a:gd name="T38" fmla="*/ 58 w 146"/>
                  <a:gd name="T39" fmla="*/ 177 h 501"/>
                  <a:gd name="T40" fmla="*/ 75 w 146"/>
                  <a:gd name="T41" fmla="*/ 133 h 501"/>
                  <a:gd name="T42" fmla="*/ 92 w 146"/>
                  <a:gd name="T43" fmla="*/ 93 h 501"/>
                  <a:gd name="T44" fmla="*/ 110 w 146"/>
                  <a:gd name="T45" fmla="*/ 60 h 501"/>
                  <a:gd name="T46" fmla="*/ 123 w 146"/>
                  <a:gd name="T47" fmla="*/ 35 h 501"/>
                  <a:gd name="T48" fmla="*/ 135 w 146"/>
                  <a:gd name="T49" fmla="*/ 16 h 501"/>
                  <a:gd name="T50" fmla="*/ 142 w 146"/>
                  <a:gd name="T51" fmla="*/ 4 h 501"/>
                  <a:gd name="T52" fmla="*/ 146 w 146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6" h="501">
                    <a:moveTo>
                      <a:pt x="146" y="0"/>
                    </a:moveTo>
                    <a:lnTo>
                      <a:pt x="144" y="6"/>
                    </a:lnTo>
                    <a:lnTo>
                      <a:pt x="138" y="20"/>
                    </a:lnTo>
                    <a:lnTo>
                      <a:pt x="131" y="43"/>
                    </a:lnTo>
                    <a:lnTo>
                      <a:pt x="121" y="71"/>
                    </a:lnTo>
                    <a:lnTo>
                      <a:pt x="111" y="108"/>
                    </a:lnTo>
                    <a:lnTo>
                      <a:pt x="98" y="148"/>
                    </a:lnTo>
                    <a:lnTo>
                      <a:pt x="87" y="194"/>
                    </a:lnTo>
                    <a:lnTo>
                      <a:pt x="75" y="242"/>
                    </a:lnTo>
                    <a:lnTo>
                      <a:pt x="62" y="294"/>
                    </a:lnTo>
                    <a:lnTo>
                      <a:pt x="52" y="346"/>
                    </a:lnTo>
                    <a:lnTo>
                      <a:pt x="42" y="398"/>
                    </a:lnTo>
                    <a:lnTo>
                      <a:pt x="37" y="451"/>
                    </a:lnTo>
                    <a:lnTo>
                      <a:pt x="33" y="501"/>
                    </a:lnTo>
                    <a:lnTo>
                      <a:pt x="0" y="498"/>
                    </a:lnTo>
                    <a:lnTo>
                      <a:pt x="4" y="421"/>
                    </a:lnTo>
                    <a:lnTo>
                      <a:pt x="14" y="352"/>
                    </a:lnTo>
                    <a:lnTo>
                      <a:pt x="27" y="288"/>
                    </a:lnTo>
                    <a:lnTo>
                      <a:pt x="42" y="231"/>
                    </a:lnTo>
                    <a:lnTo>
                      <a:pt x="58" y="177"/>
                    </a:lnTo>
                    <a:lnTo>
                      <a:pt x="75" y="133"/>
                    </a:lnTo>
                    <a:lnTo>
                      <a:pt x="92" y="93"/>
                    </a:lnTo>
                    <a:lnTo>
                      <a:pt x="110" y="60"/>
                    </a:lnTo>
                    <a:lnTo>
                      <a:pt x="123" y="35"/>
                    </a:lnTo>
                    <a:lnTo>
                      <a:pt x="135" y="16"/>
                    </a:lnTo>
                    <a:lnTo>
                      <a:pt x="142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4" name="Freeform 67"/>
              <p:cNvSpPr>
                <a:spLocks/>
              </p:cNvSpPr>
              <p:nvPr/>
            </p:nvSpPr>
            <p:spPr bwMode="auto">
              <a:xfrm>
                <a:off x="3848032" y="5041593"/>
                <a:ext cx="262665" cy="1121043"/>
              </a:xfrm>
              <a:custGeom>
                <a:avLst/>
                <a:gdLst>
                  <a:gd name="T0" fmla="*/ 153 w 153"/>
                  <a:gd name="T1" fmla="*/ 0 h 653"/>
                  <a:gd name="T2" fmla="*/ 153 w 153"/>
                  <a:gd name="T3" fmla="*/ 6 h 653"/>
                  <a:gd name="T4" fmla="*/ 148 w 153"/>
                  <a:gd name="T5" fmla="*/ 21 h 653"/>
                  <a:gd name="T6" fmla="*/ 142 w 153"/>
                  <a:gd name="T7" fmla="*/ 46 h 653"/>
                  <a:gd name="T8" fmla="*/ 132 w 153"/>
                  <a:gd name="T9" fmla="*/ 81 h 653"/>
                  <a:gd name="T10" fmla="*/ 123 w 153"/>
                  <a:gd name="T11" fmla="*/ 121 h 653"/>
                  <a:gd name="T12" fmla="*/ 111 w 153"/>
                  <a:gd name="T13" fmla="*/ 169 h 653"/>
                  <a:gd name="T14" fmla="*/ 98 w 153"/>
                  <a:gd name="T15" fmla="*/ 221 h 653"/>
                  <a:gd name="T16" fmla="*/ 86 w 153"/>
                  <a:gd name="T17" fmla="*/ 279 h 653"/>
                  <a:gd name="T18" fmla="*/ 73 w 153"/>
                  <a:gd name="T19" fmla="*/ 338 h 653"/>
                  <a:gd name="T20" fmla="*/ 61 w 153"/>
                  <a:gd name="T21" fmla="*/ 402 h 653"/>
                  <a:gd name="T22" fmla="*/ 50 w 153"/>
                  <a:gd name="T23" fmla="*/ 465 h 653"/>
                  <a:gd name="T24" fmla="*/ 40 w 153"/>
                  <a:gd name="T25" fmla="*/ 530 h 653"/>
                  <a:gd name="T26" fmla="*/ 32 w 153"/>
                  <a:gd name="T27" fmla="*/ 592 h 653"/>
                  <a:gd name="T28" fmla="*/ 27 w 153"/>
                  <a:gd name="T29" fmla="*/ 653 h 653"/>
                  <a:gd name="T30" fmla="*/ 0 w 153"/>
                  <a:gd name="T31" fmla="*/ 649 h 653"/>
                  <a:gd name="T32" fmla="*/ 7 w 153"/>
                  <a:gd name="T33" fmla="*/ 559 h 653"/>
                  <a:gd name="T34" fmla="*/ 19 w 153"/>
                  <a:gd name="T35" fmla="*/ 474 h 653"/>
                  <a:gd name="T36" fmla="*/ 32 w 153"/>
                  <a:gd name="T37" fmla="*/ 396 h 653"/>
                  <a:gd name="T38" fmla="*/ 46 w 153"/>
                  <a:gd name="T39" fmla="*/ 325 h 653"/>
                  <a:gd name="T40" fmla="*/ 63 w 153"/>
                  <a:gd name="T41" fmla="*/ 259 h 653"/>
                  <a:gd name="T42" fmla="*/ 78 w 153"/>
                  <a:gd name="T43" fmla="*/ 200 h 653"/>
                  <a:gd name="T44" fmla="*/ 96 w 153"/>
                  <a:gd name="T45" fmla="*/ 148 h 653"/>
                  <a:gd name="T46" fmla="*/ 111 w 153"/>
                  <a:gd name="T47" fmla="*/ 104 h 653"/>
                  <a:gd name="T48" fmla="*/ 125 w 153"/>
                  <a:gd name="T49" fmla="*/ 68 h 653"/>
                  <a:gd name="T50" fmla="*/ 136 w 153"/>
                  <a:gd name="T51" fmla="*/ 39 h 653"/>
                  <a:gd name="T52" fmla="*/ 146 w 153"/>
                  <a:gd name="T53" fmla="*/ 18 h 653"/>
                  <a:gd name="T54" fmla="*/ 151 w 153"/>
                  <a:gd name="T55" fmla="*/ 4 h 653"/>
                  <a:gd name="T56" fmla="*/ 153 w 153"/>
                  <a:gd name="T5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3" h="653">
                    <a:moveTo>
                      <a:pt x="153" y="0"/>
                    </a:moveTo>
                    <a:lnTo>
                      <a:pt x="153" y="6"/>
                    </a:lnTo>
                    <a:lnTo>
                      <a:pt x="148" y="21"/>
                    </a:lnTo>
                    <a:lnTo>
                      <a:pt x="142" y="46"/>
                    </a:lnTo>
                    <a:lnTo>
                      <a:pt x="132" y="81"/>
                    </a:lnTo>
                    <a:lnTo>
                      <a:pt x="123" y="121"/>
                    </a:lnTo>
                    <a:lnTo>
                      <a:pt x="111" y="169"/>
                    </a:lnTo>
                    <a:lnTo>
                      <a:pt x="98" y="221"/>
                    </a:lnTo>
                    <a:lnTo>
                      <a:pt x="86" y="279"/>
                    </a:lnTo>
                    <a:lnTo>
                      <a:pt x="73" y="338"/>
                    </a:lnTo>
                    <a:lnTo>
                      <a:pt x="61" y="402"/>
                    </a:lnTo>
                    <a:lnTo>
                      <a:pt x="50" y="465"/>
                    </a:lnTo>
                    <a:lnTo>
                      <a:pt x="40" y="530"/>
                    </a:lnTo>
                    <a:lnTo>
                      <a:pt x="32" y="592"/>
                    </a:lnTo>
                    <a:lnTo>
                      <a:pt x="27" y="653"/>
                    </a:lnTo>
                    <a:lnTo>
                      <a:pt x="0" y="649"/>
                    </a:lnTo>
                    <a:lnTo>
                      <a:pt x="7" y="559"/>
                    </a:lnTo>
                    <a:lnTo>
                      <a:pt x="19" y="474"/>
                    </a:lnTo>
                    <a:lnTo>
                      <a:pt x="32" y="396"/>
                    </a:lnTo>
                    <a:lnTo>
                      <a:pt x="46" y="325"/>
                    </a:lnTo>
                    <a:lnTo>
                      <a:pt x="63" y="259"/>
                    </a:lnTo>
                    <a:lnTo>
                      <a:pt x="78" y="200"/>
                    </a:lnTo>
                    <a:lnTo>
                      <a:pt x="96" y="148"/>
                    </a:lnTo>
                    <a:lnTo>
                      <a:pt x="111" y="104"/>
                    </a:lnTo>
                    <a:lnTo>
                      <a:pt x="125" y="68"/>
                    </a:lnTo>
                    <a:lnTo>
                      <a:pt x="136" y="39"/>
                    </a:lnTo>
                    <a:lnTo>
                      <a:pt x="146" y="18"/>
                    </a:lnTo>
                    <a:lnTo>
                      <a:pt x="151" y="4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5" name="Freeform 68"/>
              <p:cNvSpPr>
                <a:spLocks/>
              </p:cNvSpPr>
              <p:nvPr/>
            </p:nvSpPr>
            <p:spPr bwMode="auto">
              <a:xfrm>
                <a:off x="3930437" y="5084512"/>
                <a:ext cx="276399" cy="1078124"/>
              </a:xfrm>
              <a:custGeom>
                <a:avLst/>
                <a:gdLst>
                  <a:gd name="T0" fmla="*/ 161 w 161"/>
                  <a:gd name="T1" fmla="*/ 0 h 628"/>
                  <a:gd name="T2" fmla="*/ 159 w 161"/>
                  <a:gd name="T3" fmla="*/ 6 h 628"/>
                  <a:gd name="T4" fmla="*/ 155 w 161"/>
                  <a:gd name="T5" fmla="*/ 21 h 628"/>
                  <a:gd name="T6" fmla="*/ 148 w 161"/>
                  <a:gd name="T7" fmla="*/ 44 h 628"/>
                  <a:gd name="T8" fmla="*/ 138 w 161"/>
                  <a:gd name="T9" fmla="*/ 77 h 628"/>
                  <a:gd name="T10" fmla="*/ 128 w 161"/>
                  <a:gd name="T11" fmla="*/ 117 h 628"/>
                  <a:gd name="T12" fmla="*/ 115 w 161"/>
                  <a:gd name="T13" fmla="*/ 161 h 628"/>
                  <a:gd name="T14" fmla="*/ 103 w 161"/>
                  <a:gd name="T15" fmla="*/ 213 h 628"/>
                  <a:gd name="T16" fmla="*/ 90 w 161"/>
                  <a:gd name="T17" fmla="*/ 267 h 628"/>
                  <a:gd name="T18" fmla="*/ 77 w 161"/>
                  <a:gd name="T19" fmla="*/ 324 h 628"/>
                  <a:gd name="T20" fmla="*/ 65 w 161"/>
                  <a:gd name="T21" fmla="*/ 386 h 628"/>
                  <a:gd name="T22" fmla="*/ 54 w 161"/>
                  <a:gd name="T23" fmla="*/ 447 h 628"/>
                  <a:gd name="T24" fmla="*/ 44 w 161"/>
                  <a:gd name="T25" fmla="*/ 509 h 628"/>
                  <a:gd name="T26" fmla="*/ 34 w 161"/>
                  <a:gd name="T27" fmla="*/ 568 h 628"/>
                  <a:gd name="T28" fmla="*/ 29 w 161"/>
                  <a:gd name="T29" fmla="*/ 628 h 628"/>
                  <a:gd name="T30" fmla="*/ 0 w 161"/>
                  <a:gd name="T31" fmla="*/ 622 h 628"/>
                  <a:gd name="T32" fmla="*/ 9 w 161"/>
                  <a:gd name="T33" fmla="*/ 530 h 628"/>
                  <a:gd name="T34" fmla="*/ 21 w 161"/>
                  <a:gd name="T35" fmla="*/ 441 h 628"/>
                  <a:gd name="T36" fmla="*/ 36 w 161"/>
                  <a:gd name="T37" fmla="*/ 361 h 628"/>
                  <a:gd name="T38" fmla="*/ 54 w 161"/>
                  <a:gd name="T39" fmla="*/ 288 h 628"/>
                  <a:gd name="T40" fmla="*/ 71 w 161"/>
                  <a:gd name="T41" fmla="*/ 223 h 628"/>
                  <a:gd name="T42" fmla="*/ 90 w 161"/>
                  <a:gd name="T43" fmla="*/ 165 h 628"/>
                  <a:gd name="T44" fmla="*/ 107 w 161"/>
                  <a:gd name="T45" fmla="*/ 115 h 628"/>
                  <a:gd name="T46" fmla="*/ 125 w 161"/>
                  <a:gd name="T47" fmla="*/ 75 h 628"/>
                  <a:gd name="T48" fmla="*/ 140 w 161"/>
                  <a:gd name="T49" fmla="*/ 42 h 628"/>
                  <a:gd name="T50" fmla="*/ 150 w 161"/>
                  <a:gd name="T51" fmla="*/ 19 h 628"/>
                  <a:gd name="T52" fmla="*/ 157 w 161"/>
                  <a:gd name="T53" fmla="*/ 4 h 628"/>
                  <a:gd name="T54" fmla="*/ 161 w 161"/>
                  <a:gd name="T5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628">
                    <a:moveTo>
                      <a:pt x="161" y="0"/>
                    </a:moveTo>
                    <a:lnTo>
                      <a:pt x="159" y="6"/>
                    </a:lnTo>
                    <a:lnTo>
                      <a:pt x="155" y="21"/>
                    </a:lnTo>
                    <a:lnTo>
                      <a:pt x="148" y="44"/>
                    </a:lnTo>
                    <a:lnTo>
                      <a:pt x="138" y="77"/>
                    </a:lnTo>
                    <a:lnTo>
                      <a:pt x="128" y="117"/>
                    </a:lnTo>
                    <a:lnTo>
                      <a:pt x="115" y="161"/>
                    </a:lnTo>
                    <a:lnTo>
                      <a:pt x="103" y="213"/>
                    </a:lnTo>
                    <a:lnTo>
                      <a:pt x="90" y="267"/>
                    </a:lnTo>
                    <a:lnTo>
                      <a:pt x="77" y="324"/>
                    </a:lnTo>
                    <a:lnTo>
                      <a:pt x="65" y="386"/>
                    </a:lnTo>
                    <a:lnTo>
                      <a:pt x="54" y="447"/>
                    </a:lnTo>
                    <a:lnTo>
                      <a:pt x="44" y="509"/>
                    </a:lnTo>
                    <a:lnTo>
                      <a:pt x="34" y="568"/>
                    </a:lnTo>
                    <a:lnTo>
                      <a:pt x="29" y="628"/>
                    </a:lnTo>
                    <a:lnTo>
                      <a:pt x="0" y="622"/>
                    </a:lnTo>
                    <a:lnTo>
                      <a:pt x="9" y="530"/>
                    </a:lnTo>
                    <a:lnTo>
                      <a:pt x="21" y="441"/>
                    </a:lnTo>
                    <a:lnTo>
                      <a:pt x="36" y="361"/>
                    </a:lnTo>
                    <a:lnTo>
                      <a:pt x="54" y="288"/>
                    </a:lnTo>
                    <a:lnTo>
                      <a:pt x="71" y="223"/>
                    </a:lnTo>
                    <a:lnTo>
                      <a:pt x="90" y="165"/>
                    </a:lnTo>
                    <a:lnTo>
                      <a:pt x="107" y="115"/>
                    </a:lnTo>
                    <a:lnTo>
                      <a:pt x="125" y="75"/>
                    </a:lnTo>
                    <a:lnTo>
                      <a:pt x="140" y="42"/>
                    </a:lnTo>
                    <a:lnTo>
                      <a:pt x="150" y="19"/>
                    </a:lnTo>
                    <a:lnTo>
                      <a:pt x="157" y="4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6" name="Freeform 69"/>
              <p:cNvSpPr>
                <a:spLocks/>
              </p:cNvSpPr>
              <p:nvPr/>
            </p:nvSpPr>
            <p:spPr bwMode="auto">
              <a:xfrm>
                <a:off x="6972532" y="5254471"/>
                <a:ext cx="554513" cy="908165"/>
              </a:xfrm>
              <a:custGeom>
                <a:avLst/>
                <a:gdLst>
                  <a:gd name="T0" fmla="*/ 323 w 323"/>
                  <a:gd name="T1" fmla="*/ 0 h 529"/>
                  <a:gd name="T2" fmla="*/ 319 w 323"/>
                  <a:gd name="T3" fmla="*/ 4 h 529"/>
                  <a:gd name="T4" fmla="*/ 312 w 323"/>
                  <a:gd name="T5" fmla="*/ 17 h 529"/>
                  <a:gd name="T6" fmla="*/ 296 w 323"/>
                  <a:gd name="T7" fmla="*/ 36 h 529"/>
                  <a:gd name="T8" fmla="*/ 279 w 323"/>
                  <a:gd name="T9" fmla="*/ 61 h 529"/>
                  <a:gd name="T10" fmla="*/ 258 w 323"/>
                  <a:gd name="T11" fmla="*/ 94 h 529"/>
                  <a:gd name="T12" fmla="*/ 233 w 323"/>
                  <a:gd name="T13" fmla="*/ 130 h 529"/>
                  <a:gd name="T14" fmla="*/ 208 w 323"/>
                  <a:gd name="T15" fmla="*/ 171 h 529"/>
                  <a:gd name="T16" fmla="*/ 181 w 323"/>
                  <a:gd name="T17" fmla="*/ 217 h 529"/>
                  <a:gd name="T18" fmla="*/ 154 w 323"/>
                  <a:gd name="T19" fmla="*/ 265 h 529"/>
                  <a:gd name="T20" fmla="*/ 127 w 323"/>
                  <a:gd name="T21" fmla="*/ 316 h 529"/>
                  <a:gd name="T22" fmla="*/ 102 w 323"/>
                  <a:gd name="T23" fmla="*/ 368 h 529"/>
                  <a:gd name="T24" fmla="*/ 79 w 323"/>
                  <a:gd name="T25" fmla="*/ 422 h 529"/>
                  <a:gd name="T26" fmla="*/ 58 w 323"/>
                  <a:gd name="T27" fmla="*/ 476 h 529"/>
                  <a:gd name="T28" fmla="*/ 41 w 323"/>
                  <a:gd name="T29" fmla="*/ 529 h 529"/>
                  <a:gd name="T30" fmla="*/ 0 w 323"/>
                  <a:gd name="T31" fmla="*/ 506 h 529"/>
                  <a:gd name="T32" fmla="*/ 23 w 323"/>
                  <a:gd name="T33" fmla="*/ 428 h 529"/>
                  <a:gd name="T34" fmla="*/ 50 w 323"/>
                  <a:gd name="T35" fmla="*/ 357 h 529"/>
                  <a:gd name="T36" fmla="*/ 81 w 323"/>
                  <a:gd name="T37" fmla="*/ 291 h 529"/>
                  <a:gd name="T38" fmla="*/ 114 w 323"/>
                  <a:gd name="T39" fmla="*/ 234 h 529"/>
                  <a:gd name="T40" fmla="*/ 146 w 323"/>
                  <a:gd name="T41" fmla="*/ 182 h 529"/>
                  <a:gd name="T42" fmla="*/ 179 w 323"/>
                  <a:gd name="T43" fmla="*/ 138 h 529"/>
                  <a:gd name="T44" fmla="*/ 212 w 323"/>
                  <a:gd name="T45" fmla="*/ 99 h 529"/>
                  <a:gd name="T46" fmla="*/ 240 w 323"/>
                  <a:gd name="T47" fmla="*/ 69 h 529"/>
                  <a:gd name="T48" fmla="*/ 267 w 323"/>
                  <a:gd name="T49" fmla="*/ 44 h 529"/>
                  <a:gd name="T50" fmla="*/ 290 w 323"/>
                  <a:gd name="T51" fmla="*/ 25 h 529"/>
                  <a:gd name="T52" fmla="*/ 308 w 323"/>
                  <a:gd name="T53" fmla="*/ 11 h 529"/>
                  <a:gd name="T54" fmla="*/ 319 w 323"/>
                  <a:gd name="T55" fmla="*/ 4 h 529"/>
                  <a:gd name="T56" fmla="*/ 323 w 323"/>
                  <a:gd name="T57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" h="529">
                    <a:moveTo>
                      <a:pt x="323" y="0"/>
                    </a:moveTo>
                    <a:lnTo>
                      <a:pt x="319" y="4"/>
                    </a:lnTo>
                    <a:lnTo>
                      <a:pt x="312" y="17"/>
                    </a:lnTo>
                    <a:lnTo>
                      <a:pt x="296" y="36"/>
                    </a:lnTo>
                    <a:lnTo>
                      <a:pt x="279" y="61"/>
                    </a:lnTo>
                    <a:lnTo>
                      <a:pt x="258" y="94"/>
                    </a:lnTo>
                    <a:lnTo>
                      <a:pt x="233" y="130"/>
                    </a:lnTo>
                    <a:lnTo>
                      <a:pt x="208" y="171"/>
                    </a:lnTo>
                    <a:lnTo>
                      <a:pt x="181" y="217"/>
                    </a:lnTo>
                    <a:lnTo>
                      <a:pt x="154" y="265"/>
                    </a:lnTo>
                    <a:lnTo>
                      <a:pt x="127" y="316"/>
                    </a:lnTo>
                    <a:lnTo>
                      <a:pt x="102" y="368"/>
                    </a:lnTo>
                    <a:lnTo>
                      <a:pt x="79" y="422"/>
                    </a:lnTo>
                    <a:lnTo>
                      <a:pt x="58" y="476"/>
                    </a:lnTo>
                    <a:lnTo>
                      <a:pt x="41" y="529"/>
                    </a:lnTo>
                    <a:lnTo>
                      <a:pt x="0" y="506"/>
                    </a:lnTo>
                    <a:lnTo>
                      <a:pt x="23" y="428"/>
                    </a:lnTo>
                    <a:lnTo>
                      <a:pt x="50" y="357"/>
                    </a:lnTo>
                    <a:lnTo>
                      <a:pt x="81" y="291"/>
                    </a:lnTo>
                    <a:lnTo>
                      <a:pt x="114" y="234"/>
                    </a:lnTo>
                    <a:lnTo>
                      <a:pt x="146" y="182"/>
                    </a:lnTo>
                    <a:lnTo>
                      <a:pt x="179" y="138"/>
                    </a:lnTo>
                    <a:lnTo>
                      <a:pt x="212" y="99"/>
                    </a:lnTo>
                    <a:lnTo>
                      <a:pt x="240" y="69"/>
                    </a:lnTo>
                    <a:lnTo>
                      <a:pt x="267" y="44"/>
                    </a:lnTo>
                    <a:lnTo>
                      <a:pt x="290" y="25"/>
                    </a:lnTo>
                    <a:lnTo>
                      <a:pt x="308" y="11"/>
                    </a:lnTo>
                    <a:lnTo>
                      <a:pt x="319" y="4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7" name="Freeform 70"/>
              <p:cNvSpPr>
                <a:spLocks/>
              </p:cNvSpPr>
              <p:nvPr/>
            </p:nvSpPr>
            <p:spPr bwMode="auto">
              <a:xfrm>
                <a:off x="4361342" y="5230437"/>
                <a:ext cx="490993" cy="932199"/>
              </a:xfrm>
              <a:custGeom>
                <a:avLst/>
                <a:gdLst>
                  <a:gd name="T0" fmla="*/ 286 w 286"/>
                  <a:gd name="T1" fmla="*/ 0 h 543"/>
                  <a:gd name="T2" fmla="*/ 285 w 286"/>
                  <a:gd name="T3" fmla="*/ 4 h 543"/>
                  <a:gd name="T4" fmla="*/ 277 w 286"/>
                  <a:gd name="T5" fmla="*/ 17 h 543"/>
                  <a:gd name="T6" fmla="*/ 263 w 286"/>
                  <a:gd name="T7" fmla="*/ 37 h 543"/>
                  <a:gd name="T8" fmla="*/ 248 w 286"/>
                  <a:gd name="T9" fmla="*/ 63 h 543"/>
                  <a:gd name="T10" fmla="*/ 229 w 286"/>
                  <a:gd name="T11" fmla="*/ 94 h 543"/>
                  <a:gd name="T12" fmla="*/ 208 w 286"/>
                  <a:gd name="T13" fmla="*/ 133 h 543"/>
                  <a:gd name="T14" fmla="*/ 185 w 286"/>
                  <a:gd name="T15" fmla="*/ 175 h 543"/>
                  <a:gd name="T16" fmla="*/ 160 w 286"/>
                  <a:gd name="T17" fmla="*/ 221 h 543"/>
                  <a:gd name="T18" fmla="*/ 135 w 286"/>
                  <a:gd name="T19" fmla="*/ 271 h 543"/>
                  <a:gd name="T20" fmla="*/ 110 w 286"/>
                  <a:gd name="T21" fmla="*/ 323 h 543"/>
                  <a:gd name="T22" fmla="*/ 87 w 286"/>
                  <a:gd name="T23" fmla="*/ 376 h 543"/>
                  <a:gd name="T24" fmla="*/ 66 w 286"/>
                  <a:gd name="T25" fmla="*/ 432 h 543"/>
                  <a:gd name="T26" fmla="*/ 44 w 286"/>
                  <a:gd name="T27" fmla="*/ 488 h 543"/>
                  <a:gd name="T28" fmla="*/ 29 w 286"/>
                  <a:gd name="T29" fmla="*/ 543 h 543"/>
                  <a:gd name="T30" fmla="*/ 0 w 286"/>
                  <a:gd name="T31" fmla="*/ 516 h 543"/>
                  <a:gd name="T32" fmla="*/ 25 w 286"/>
                  <a:gd name="T33" fmla="*/ 428 h 543"/>
                  <a:gd name="T34" fmla="*/ 54 w 286"/>
                  <a:gd name="T35" fmla="*/ 348 h 543"/>
                  <a:gd name="T36" fmla="*/ 87 w 286"/>
                  <a:gd name="T37" fmla="*/ 277 h 543"/>
                  <a:gd name="T38" fmla="*/ 117 w 286"/>
                  <a:gd name="T39" fmla="*/ 215 h 543"/>
                  <a:gd name="T40" fmla="*/ 150 w 286"/>
                  <a:gd name="T41" fmla="*/ 161 h 543"/>
                  <a:gd name="T42" fmla="*/ 181 w 286"/>
                  <a:gd name="T43" fmla="*/ 117 h 543"/>
                  <a:gd name="T44" fmla="*/ 208 w 286"/>
                  <a:gd name="T45" fmla="*/ 81 h 543"/>
                  <a:gd name="T46" fmla="*/ 235 w 286"/>
                  <a:gd name="T47" fmla="*/ 50 h 543"/>
                  <a:gd name="T48" fmla="*/ 256 w 286"/>
                  <a:gd name="T49" fmla="*/ 29 h 543"/>
                  <a:gd name="T50" fmla="*/ 273 w 286"/>
                  <a:gd name="T51" fmla="*/ 12 h 543"/>
                  <a:gd name="T52" fmla="*/ 283 w 286"/>
                  <a:gd name="T53" fmla="*/ 4 h 543"/>
                  <a:gd name="T54" fmla="*/ 286 w 286"/>
                  <a:gd name="T5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3">
                    <a:moveTo>
                      <a:pt x="286" y="0"/>
                    </a:moveTo>
                    <a:lnTo>
                      <a:pt x="285" y="4"/>
                    </a:lnTo>
                    <a:lnTo>
                      <a:pt x="277" y="17"/>
                    </a:lnTo>
                    <a:lnTo>
                      <a:pt x="263" y="37"/>
                    </a:lnTo>
                    <a:lnTo>
                      <a:pt x="248" y="63"/>
                    </a:lnTo>
                    <a:lnTo>
                      <a:pt x="229" y="94"/>
                    </a:lnTo>
                    <a:lnTo>
                      <a:pt x="208" y="133"/>
                    </a:lnTo>
                    <a:lnTo>
                      <a:pt x="185" y="175"/>
                    </a:lnTo>
                    <a:lnTo>
                      <a:pt x="160" y="221"/>
                    </a:lnTo>
                    <a:lnTo>
                      <a:pt x="135" y="271"/>
                    </a:lnTo>
                    <a:lnTo>
                      <a:pt x="110" y="323"/>
                    </a:lnTo>
                    <a:lnTo>
                      <a:pt x="87" y="376"/>
                    </a:lnTo>
                    <a:lnTo>
                      <a:pt x="66" y="432"/>
                    </a:lnTo>
                    <a:lnTo>
                      <a:pt x="44" y="488"/>
                    </a:lnTo>
                    <a:lnTo>
                      <a:pt x="29" y="543"/>
                    </a:lnTo>
                    <a:lnTo>
                      <a:pt x="0" y="516"/>
                    </a:lnTo>
                    <a:lnTo>
                      <a:pt x="25" y="428"/>
                    </a:lnTo>
                    <a:lnTo>
                      <a:pt x="54" y="348"/>
                    </a:lnTo>
                    <a:lnTo>
                      <a:pt x="87" y="277"/>
                    </a:lnTo>
                    <a:lnTo>
                      <a:pt x="117" y="215"/>
                    </a:lnTo>
                    <a:lnTo>
                      <a:pt x="150" y="161"/>
                    </a:lnTo>
                    <a:lnTo>
                      <a:pt x="181" y="117"/>
                    </a:lnTo>
                    <a:lnTo>
                      <a:pt x="208" y="81"/>
                    </a:lnTo>
                    <a:lnTo>
                      <a:pt x="235" y="50"/>
                    </a:lnTo>
                    <a:lnTo>
                      <a:pt x="256" y="29"/>
                    </a:lnTo>
                    <a:lnTo>
                      <a:pt x="273" y="12"/>
                    </a:lnTo>
                    <a:lnTo>
                      <a:pt x="283" y="4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8" name="Freeform 71"/>
              <p:cNvSpPr>
                <a:spLocks/>
              </p:cNvSpPr>
              <p:nvPr/>
            </p:nvSpPr>
            <p:spPr bwMode="auto">
              <a:xfrm>
                <a:off x="3573351" y="5197818"/>
                <a:ext cx="439490" cy="964818"/>
              </a:xfrm>
              <a:custGeom>
                <a:avLst/>
                <a:gdLst>
                  <a:gd name="T0" fmla="*/ 256 w 256"/>
                  <a:gd name="T1" fmla="*/ 0 h 562"/>
                  <a:gd name="T2" fmla="*/ 254 w 256"/>
                  <a:gd name="T3" fmla="*/ 4 h 562"/>
                  <a:gd name="T4" fmla="*/ 246 w 256"/>
                  <a:gd name="T5" fmla="*/ 17 h 562"/>
                  <a:gd name="T6" fmla="*/ 235 w 256"/>
                  <a:gd name="T7" fmla="*/ 38 h 562"/>
                  <a:gd name="T8" fmla="*/ 221 w 256"/>
                  <a:gd name="T9" fmla="*/ 65 h 562"/>
                  <a:gd name="T10" fmla="*/ 204 w 256"/>
                  <a:gd name="T11" fmla="*/ 99 h 562"/>
                  <a:gd name="T12" fmla="*/ 185 w 256"/>
                  <a:gd name="T13" fmla="*/ 138 h 562"/>
                  <a:gd name="T14" fmla="*/ 164 w 256"/>
                  <a:gd name="T15" fmla="*/ 182 h 562"/>
                  <a:gd name="T16" fmla="*/ 142 w 256"/>
                  <a:gd name="T17" fmla="*/ 230 h 562"/>
                  <a:gd name="T18" fmla="*/ 119 w 256"/>
                  <a:gd name="T19" fmla="*/ 282 h 562"/>
                  <a:gd name="T20" fmla="*/ 98 w 256"/>
                  <a:gd name="T21" fmla="*/ 336 h 562"/>
                  <a:gd name="T22" fmla="*/ 79 w 256"/>
                  <a:gd name="T23" fmla="*/ 391 h 562"/>
                  <a:gd name="T24" fmla="*/ 60 w 256"/>
                  <a:gd name="T25" fmla="*/ 449 h 562"/>
                  <a:gd name="T26" fmla="*/ 43 w 256"/>
                  <a:gd name="T27" fmla="*/ 506 h 562"/>
                  <a:gd name="T28" fmla="*/ 29 w 256"/>
                  <a:gd name="T29" fmla="*/ 562 h 562"/>
                  <a:gd name="T30" fmla="*/ 0 w 256"/>
                  <a:gd name="T31" fmla="*/ 539 h 562"/>
                  <a:gd name="T32" fmla="*/ 20 w 256"/>
                  <a:gd name="T33" fmla="*/ 447 h 562"/>
                  <a:gd name="T34" fmla="*/ 44 w 256"/>
                  <a:gd name="T35" fmla="*/ 364 h 562"/>
                  <a:gd name="T36" fmla="*/ 71 w 256"/>
                  <a:gd name="T37" fmla="*/ 291 h 562"/>
                  <a:gd name="T38" fmla="*/ 100 w 256"/>
                  <a:gd name="T39" fmla="*/ 228 h 562"/>
                  <a:gd name="T40" fmla="*/ 129 w 256"/>
                  <a:gd name="T41" fmla="*/ 172 h 562"/>
                  <a:gd name="T42" fmla="*/ 156 w 256"/>
                  <a:gd name="T43" fmla="*/ 124 h 562"/>
                  <a:gd name="T44" fmla="*/ 183 w 256"/>
                  <a:gd name="T45" fmla="*/ 86 h 562"/>
                  <a:gd name="T46" fmla="*/ 206 w 256"/>
                  <a:gd name="T47" fmla="*/ 53 h 562"/>
                  <a:gd name="T48" fmla="*/ 227 w 256"/>
                  <a:gd name="T49" fmla="*/ 30 h 562"/>
                  <a:gd name="T50" fmla="*/ 242 w 256"/>
                  <a:gd name="T51" fmla="*/ 13 h 562"/>
                  <a:gd name="T52" fmla="*/ 252 w 256"/>
                  <a:gd name="T53" fmla="*/ 4 h 562"/>
                  <a:gd name="T54" fmla="*/ 256 w 256"/>
                  <a:gd name="T5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562">
                    <a:moveTo>
                      <a:pt x="256" y="0"/>
                    </a:moveTo>
                    <a:lnTo>
                      <a:pt x="254" y="4"/>
                    </a:lnTo>
                    <a:lnTo>
                      <a:pt x="246" y="17"/>
                    </a:lnTo>
                    <a:lnTo>
                      <a:pt x="235" y="38"/>
                    </a:lnTo>
                    <a:lnTo>
                      <a:pt x="221" y="65"/>
                    </a:lnTo>
                    <a:lnTo>
                      <a:pt x="204" y="99"/>
                    </a:lnTo>
                    <a:lnTo>
                      <a:pt x="185" y="138"/>
                    </a:lnTo>
                    <a:lnTo>
                      <a:pt x="164" y="182"/>
                    </a:lnTo>
                    <a:lnTo>
                      <a:pt x="142" y="230"/>
                    </a:lnTo>
                    <a:lnTo>
                      <a:pt x="119" y="282"/>
                    </a:lnTo>
                    <a:lnTo>
                      <a:pt x="98" y="336"/>
                    </a:lnTo>
                    <a:lnTo>
                      <a:pt x="79" y="391"/>
                    </a:lnTo>
                    <a:lnTo>
                      <a:pt x="60" y="449"/>
                    </a:lnTo>
                    <a:lnTo>
                      <a:pt x="43" y="506"/>
                    </a:lnTo>
                    <a:lnTo>
                      <a:pt x="29" y="562"/>
                    </a:lnTo>
                    <a:lnTo>
                      <a:pt x="0" y="539"/>
                    </a:lnTo>
                    <a:lnTo>
                      <a:pt x="20" y="447"/>
                    </a:lnTo>
                    <a:lnTo>
                      <a:pt x="44" y="364"/>
                    </a:lnTo>
                    <a:lnTo>
                      <a:pt x="71" y="291"/>
                    </a:lnTo>
                    <a:lnTo>
                      <a:pt x="100" y="228"/>
                    </a:lnTo>
                    <a:lnTo>
                      <a:pt x="129" y="172"/>
                    </a:lnTo>
                    <a:lnTo>
                      <a:pt x="156" y="124"/>
                    </a:lnTo>
                    <a:lnTo>
                      <a:pt x="183" y="86"/>
                    </a:lnTo>
                    <a:lnTo>
                      <a:pt x="206" y="53"/>
                    </a:lnTo>
                    <a:lnTo>
                      <a:pt x="227" y="30"/>
                    </a:lnTo>
                    <a:lnTo>
                      <a:pt x="242" y="13"/>
                    </a:lnTo>
                    <a:lnTo>
                      <a:pt x="252" y="4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9" name="Freeform 72"/>
              <p:cNvSpPr>
                <a:spLocks/>
              </p:cNvSpPr>
              <p:nvPr/>
            </p:nvSpPr>
            <p:spPr bwMode="auto">
              <a:xfrm>
                <a:off x="3484079" y="5194384"/>
                <a:ext cx="436057" cy="968252"/>
              </a:xfrm>
              <a:custGeom>
                <a:avLst/>
                <a:gdLst>
                  <a:gd name="T0" fmla="*/ 254 w 254"/>
                  <a:gd name="T1" fmla="*/ 0 h 564"/>
                  <a:gd name="T2" fmla="*/ 250 w 254"/>
                  <a:gd name="T3" fmla="*/ 4 h 564"/>
                  <a:gd name="T4" fmla="*/ 244 w 254"/>
                  <a:gd name="T5" fmla="*/ 17 h 564"/>
                  <a:gd name="T6" fmla="*/ 233 w 254"/>
                  <a:gd name="T7" fmla="*/ 38 h 564"/>
                  <a:gd name="T8" fmla="*/ 219 w 254"/>
                  <a:gd name="T9" fmla="*/ 65 h 564"/>
                  <a:gd name="T10" fmla="*/ 202 w 254"/>
                  <a:gd name="T11" fmla="*/ 100 h 564"/>
                  <a:gd name="T12" fmla="*/ 183 w 254"/>
                  <a:gd name="T13" fmla="*/ 138 h 564"/>
                  <a:gd name="T14" fmla="*/ 162 w 254"/>
                  <a:gd name="T15" fmla="*/ 182 h 564"/>
                  <a:gd name="T16" fmla="*/ 141 w 254"/>
                  <a:gd name="T17" fmla="*/ 230 h 564"/>
                  <a:gd name="T18" fmla="*/ 120 w 254"/>
                  <a:gd name="T19" fmla="*/ 282 h 564"/>
                  <a:gd name="T20" fmla="*/ 98 w 254"/>
                  <a:gd name="T21" fmla="*/ 336 h 564"/>
                  <a:gd name="T22" fmla="*/ 77 w 254"/>
                  <a:gd name="T23" fmla="*/ 394 h 564"/>
                  <a:gd name="T24" fmla="*/ 60 w 254"/>
                  <a:gd name="T25" fmla="*/ 449 h 564"/>
                  <a:gd name="T26" fmla="*/ 43 w 254"/>
                  <a:gd name="T27" fmla="*/ 509 h 564"/>
                  <a:gd name="T28" fmla="*/ 29 w 254"/>
                  <a:gd name="T29" fmla="*/ 564 h 564"/>
                  <a:gd name="T30" fmla="*/ 0 w 254"/>
                  <a:gd name="T31" fmla="*/ 541 h 564"/>
                  <a:gd name="T32" fmla="*/ 20 w 254"/>
                  <a:gd name="T33" fmla="*/ 449 h 564"/>
                  <a:gd name="T34" fmla="*/ 45 w 254"/>
                  <a:gd name="T35" fmla="*/ 367 h 564"/>
                  <a:gd name="T36" fmla="*/ 72 w 254"/>
                  <a:gd name="T37" fmla="*/ 294 h 564"/>
                  <a:gd name="T38" fmla="*/ 98 w 254"/>
                  <a:gd name="T39" fmla="*/ 230 h 564"/>
                  <a:gd name="T40" fmla="*/ 127 w 254"/>
                  <a:gd name="T41" fmla="*/ 175 h 564"/>
                  <a:gd name="T42" fmla="*/ 154 w 254"/>
                  <a:gd name="T43" fmla="*/ 127 h 564"/>
                  <a:gd name="T44" fmla="*/ 181 w 254"/>
                  <a:gd name="T45" fmla="*/ 86 h 564"/>
                  <a:gd name="T46" fmla="*/ 204 w 254"/>
                  <a:gd name="T47" fmla="*/ 54 h 564"/>
                  <a:gd name="T48" fmla="*/ 225 w 254"/>
                  <a:gd name="T49" fmla="*/ 31 h 564"/>
                  <a:gd name="T50" fmla="*/ 241 w 254"/>
                  <a:gd name="T51" fmla="*/ 14 h 564"/>
                  <a:gd name="T52" fmla="*/ 250 w 254"/>
                  <a:gd name="T53" fmla="*/ 4 h 564"/>
                  <a:gd name="T54" fmla="*/ 254 w 254"/>
                  <a:gd name="T55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564">
                    <a:moveTo>
                      <a:pt x="254" y="0"/>
                    </a:moveTo>
                    <a:lnTo>
                      <a:pt x="250" y="4"/>
                    </a:lnTo>
                    <a:lnTo>
                      <a:pt x="244" y="17"/>
                    </a:lnTo>
                    <a:lnTo>
                      <a:pt x="233" y="38"/>
                    </a:lnTo>
                    <a:lnTo>
                      <a:pt x="219" y="65"/>
                    </a:lnTo>
                    <a:lnTo>
                      <a:pt x="202" y="100"/>
                    </a:lnTo>
                    <a:lnTo>
                      <a:pt x="183" y="138"/>
                    </a:lnTo>
                    <a:lnTo>
                      <a:pt x="162" y="182"/>
                    </a:lnTo>
                    <a:lnTo>
                      <a:pt x="141" y="230"/>
                    </a:lnTo>
                    <a:lnTo>
                      <a:pt x="120" y="282"/>
                    </a:lnTo>
                    <a:lnTo>
                      <a:pt x="98" y="336"/>
                    </a:lnTo>
                    <a:lnTo>
                      <a:pt x="77" y="394"/>
                    </a:lnTo>
                    <a:lnTo>
                      <a:pt x="60" y="449"/>
                    </a:lnTo>
                    <a:lnTo>
                      <a:pt x="43" y="509"/>
                    </a:lnTo>
                    <a:lnTo>
                      <a:pt x="29" y="564"/>
                    </a:lnTo>
                    <a:lnTo>
                      <a:pt x="0" y="541"/>
                    </a:lnTo>
                    <a:lnTo>
                      <a:pt x="20" y="449"/>
                    </a:lnTo>
                    <a:lnTo>
                      <a:pt x="45" y="367"/>
                    </a:lnTo>
                    <a:lnTo>
                      <a:pt x="72" y="294"/>
                    </a:lnTo>
                    <a:lnTo>
                      <a:pt x="98" y="230"/>
                    </a:lnTo>
                    <a:lnTo>
                      <a:pt x="127" y="175"/>
                    </a:lnTo>
                    <a:lnTo>
                      <a:pt x="154" y="127"/>
                    </a:lnTo>
                    <a:lnTo>
                      <a:pt x="181" y="86"/>
                    </a:lnTo>
                    <a:lnTo>
                      <a:pt x="204" y="54"/>
                    </a:lnTo>
                    <a:lnTo>
                      <a:pt x="225" y="31"/>
                    </a:lnTo>
                    <a:lnTo>
                      <a:pt x="241" y="14"/>
                    </a:lnTo>
                    <a:lnTo>
                      <a:pt x="250" y="4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0" name="Freeform 73"/>
              <p:cNvSpPr>
                <a:spLocks/>
              </p:cNvSpPr>
              <p:nvPr/>
            </p:nvSpPr>
            <p:spPr bwMode="auto">
              <a:xfrm>
                <a:off x="3956187" y="5414129"/>
                <a:ext cx="362236" cy="748507"/>
              </a:xfrm>
              <a:custGeom>
                <a:avLst/>
                <a:gdLst>
                  <a:gd name="T0" fmla="*/ 211 w 211"/>
                  <a:gd name="T1" fmla="*/ 0 h 436"/>
                  <a:gd name="T2" fmla="*/ 209 w 211"/>
                  <a:gd name="T3" fmla="*/ 6 h 436"/>
                  <a:gd name="T4" fmla="*/ 202 w 211"/>
                  <a:gd name="T5" fmla="*/ 17 h 436"/>
                  <a:gd name="T6" fmla="*/ 188 w 211"/>
                  <a:gd name="T7" fmla="*/ 38 h 436"/>
                  <a:gd name="T8" fmla="*/ 173 w 211"/>
                  <a:gd name="T9" fmla="*/ 67 h 436"/>
                  <a:gd name="T10" fmla="*/ 156 w 211"/>
                  <a:gd name="T11" fmla="*/ 102 h 436"/>
                  <a:gd name="T12" fmla="*/ 136 w 211"/>
                  <a:gd name="T13" fmla="*/ 140 h 436"/>
                  <a:gd name="T14" fmla="*/ 115 w 211"/>
                  <a:gd name="T15" fmla="*/ 184 h 436"/>
                  <a:gd name="T16" fmla="*/ 94 w 211"/>
                  <a:gd name="T17" fmla="*/ 230 h 436"/>
                  <a:gd name="T18" fmla="*/ 73 w 211"/>
                  <a:gd name="T19" fmla="*/ 280 h 436"/>
                  <a:gd name="T20" fmla="*/ 54 w 211"/>
                  <a:gd name="T21" fmla="*/ 332 h 436"/>
                  <a:gd name="T22" fmla="*/ 37 w 211"/>
                  <a:gd name="T23" fmla="*/ 384 h 436"/>
                  <a:gd name="T24" fmla="*/ 23 w 211"/>
                  <a:gd name="T25" fmla="*/ 436 h 436"/>
                  <a:gd name="T26" fmla="*/ 0 w 211"/>
                  <a:gd name="T27" fmla="*/ 416 h 436"/>
                  <a:gd name="T28" fmla="*/ 21 w 211"/>
                  <a:gd name="T29" fmla="*/ 340 h 436"/>
                  <a:gd name="T30" fmla="*/ 44 w 211"/>
                  <a:gd name="T31" fmla="*/ 270 h 436"/>
                  <a:gd name="T32" fmla="*/ 67 w 211"/>
                  <a:gd name="T33" fmla="*/ 211 h 436"/>
                  <a:gd name="T34" fmla="*/ 94 w 211"/>
                  <a:gd name="T35" fmla="*/ 159 h 436"/>
                  <a:gd name="T36" fmla="*/ 119 w 211"/>
                  <a:gd name="T37" fmla="*/ 115 h 436"/>
                  <a:gd name="T38" fmla="*/ 144 w 211"/>
                  <a:gd name="T39" fmla="*/ 78 h 436"/>
                  <a:gd name="T40" fmla="*/ 165 w 211"/>
                  <a:gd name="T41" fmla="*/ 50 h 436"/>
                  <a:gd name="T42" fmla="*/ 184 w 211"/>
                  <a:gd name="T43" fmla="*/ 27 h 436"/>
                  <a:gd name="T44" fmla="*/ 198 w 211"/>
                  <a:gd name="T45" fmla="*/ 11 h 436"/>
                  <a:gd name="T46" fmla="*/ 208 w 211"/>
                  <a:gd name="T47" fmla="*/ 4 h 436"/>
                  <a:gd name="T48" fmla="*/ 211 w 211"/>
                  <a:gd name="T49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436">
                    <a:moveTo>
                      <a:pt x="211" y="0"/>
                    </a:moveTo>
                    <a:lnTo>
                      <a:pt x="209" y="6"/>
                    </a:lnTo>
                    <a:lnTo>
                      <a:pt x="202" y="17"/>
                    </a:lnTo>
                    <a:lnTo>
                      <a:pt x="188" y="38"/>
                    </a:lnTo>
                    <a:lnTo>
                      <a:pt x="173" y="67"/>
                    </a:lnTo>
                    <a:lnTo>
                      <a:pt x="156" y="102"/>
                    </a:lnTo>
                    <a:lnTo>
                      <a:pt x="136" y="140"/>
                    </a:lnTo>
                    <a:lnTo>
                      <a:pt x="115" y="184"/>
                    </a:lnTo>
                    <a:lnTo>
                      <a:pt x="94" y="230"/>
                    </a:lnTo>
                    <a:lnTo>
                      <a:pt x="73" y="280"/>
                    </a:lnTo>
                    <a:lnTo>
                      <a:pt x="54" y="332"/>
                    </a:lnTo>
                    <a:lnTo>
                      <a:pt x="37" y="384"/>
                    </a:lnTo>
                    <a:lnTo>
                      <a:pt x="23" y="436"/>
                    </a:lnTo>
                    <a:lnTo>
                      <a:pt x="0" y="416"/>
                    </a:lnTo>
                    <a:lnTo>
                      <a:pt x="21" y="340"/>
                    </a:lnTo>
                    <a:lnTo>
                      <a:pt x="44" y="270"/>
                    </a:lnTo>
                    <a:lnTo>
                      <a:pt x="67" y="211"/>
                    </a:lnTo>
                    <a:lnTo>
                      <a:pt x="94" y="159"/>
                    </a:lnTo>
                    <a:lnTo>
                      <a:pt x="119" y="115"/>
                    </a:lnTo>
                    <a:lnTo>
                      <a:pt x="144" y="78"/>
                    </a:lnTo>
                    <a:lnTo>
                      <a:pt x="165" y="50"/>
                    </a:lnTo>
                    <a:lnTo>
                      <a:pt x="184" y="27"/>
                    </a:lnTo>
                    <a:lnTo>
                      <a:pt x="198" y="11"/>
                    </a:lnTo>
                    <a:lnTo>
                      <a:pt x="208" y="4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1" name="Freeform 74"/>
              <p:cNvSpPr>
                <a:spLocks/>
              </p:cNvSpPr>
              <p:nvPr/>
            </p:nvSpPr>
            <p:spPr bwMode="auto">
              <a:xfrm>
                <a:off x="4131297" y="5420996"/>
                <a:ext cx="372537" cy="741640"/>
              </a:xfrm>
              <a:custGeom>
                <a:avLst/>
                <a:gdLst>
                  <a:gd name="T0" fmla="*/ 217 w 217"/>
                  <a:gd name="T1" fmla="*/ 0 h 432"/>
                  <a:gd name="T2" fmla="*/ 213 w 217"/>
                  <a:gd name="T3" fmla="*/ 4 h 432"/>
                  <a:gd name="T4" fmla="*/ 205 w 217"/>
                  <a:gd name="T5" fmla="*/ 17 h 432"/>
                  <a:gd name="T6" fmla="*/ 194 w 217"/>
                  <a:gd name="T7" fmla="*/ 38 h 432"/>
                  <a:gd name="T8" fmla="*/ 178 w 217"/>
                  <a:gd name="T9" fmla="*/ 65 h 432"/>
                  <a:gd name="T10" fmla="*/ 159 w 217"/>
                  <a:gd name="T11" fmla="*/ 100 h 432"/>
                  <a:gd name="T12" fmla="*/ 140 w 217"/>
                  <a:gd name="T13" fmla="*/ 138 h 432"/>
                  <a:gd name="T14" fmla="*/ 119 w 217"/>
                  <a:gd name="T15" fmla="*/ 182 h 432"/>
                  <a:gd name="T16" fmla="*/ 96 w 217"/>
                  <a:gd name="T17" fmla="*/ 228 h 432"/>
                  <a:gd name="T18" fmla="*/ 75 w 217"/>
                  <a:gd name="T19" fmla="*/ 278 h 432"/>
                  <a:gd name="T20" fmla="*/ 56 w 217"/>
                  <a:gd name="T21" fmla="*/ 328 h 432"/>
                  <a:gd name="T22" fmla="*/ 38 w 217"/>
                  <a:gd name="T23" fmla="*/ 380 h 432"/>
                  <a:gd name="T24" fmla="*/ 23 w 217"/>
                  <a:gd name="T25" fmla="*/ 432 h 432"/>
                  <a:gd name="T26" fmla="*/ 0 w 217"/>
                  <a:gd name="T27" fmla="*/ 411 h 432"/>
                  <a:gd name="T28" fmla="*/ 21 w 217"/>
                  <a:gd name="T29" fmla="*/ 334 h 432"/>
                  <a:gd name="T30" fmla="*/ 46 w 217"/>
                  <a:gd name="T31" fmla="*/ 267 h 432"/>
                  <a:gd name="T32" fmla="*/ 71 w 217"/>
                  <a:gd name="T33" fmla="*/ 207 h 432"/>
                  <a:gd name="T34" fmla="*/ 98 w 217"/>
                  <a:gd name="T35" fmla="*/ 155 h 432"/>
                  <a:gd name="T36" fmla="*/ 123 w 217"/>
                  <a:gd name="T37" fmla="*/ 113 h 432"/>
                  <a:gd name="T38" fmla="*/ 148 w 217"/>
                  <a:gd name="T39" fmla="*/ 77 h 432"/>
                  <a:gd name="T40" fmla="*/ 169 w 217"/>
                  <a:gd name="T41" fmla="*/ 48 h 432"/>
                  <a:gd name="T42" fmla="*/ 188 w 217"/>
                  <a:gd name="T43" fmla="*/ 27 h 432"/>
                  <a:gd name="T44" fmla="*/ 203 w 217"/>
                  <a:gd name="T45" fmla="*/ 11 h 432"/>
                  <a:gd name="T46" fmla="*/ 213 w 217"/>
                  <a:gd name="T47" fmla="*/ 2 h 432"/>
                  <a:gd name="T48" fmla="*/ 217 w 217"/>
                  <a:gd name="T49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432">
                    <a:moveTo>
                      <a:pt x="217" y="0"/>
                    </a:moveTo>
                    <a:lnTo>
                      <a:pt x="213" y="4"/>
                    </a:lnTo>
                    <a:lnTo>
                      <a:pt x="205" y="17"/>
                    </a:lnTo>
                    <a:lnTo>
                      <a:pt x="194" y="38"/>
                    </a:lnTo>
                    <a:lnTo>
                      <a:pt x="178" y="65"/>
                    </a:lnTo>
                    <a:lnTo>
                      <a:pt x="159" y="100"/>
                    </a:lnTo>
                    <a:lnTo>
                      <a:pt x="140" y="138"/>
                    </a:lnTo>
                    <a:lnTo>
                      <a:pt x="119" y="182"/>
                    </a:lnTo>
                    <a:lnTo>
                      <a:pt x="96" y="228"/>
                    </a:lnTo>
                    <a:lnTo>
                      <a:pt x="75" y="278"/>
                    </a:lnTo>
                    <a:lnTo>
                      <a:pt x="56" y="328"/>
                    </a:lnTo>
                    <a:lnTo>
                      <a:pt x="38" y="380"/>
                    </a:lnTo>
                    <a:lnTo>
                      <a:pt x="23" y="432"/>
                    </a:lnTo>
                    <a:lnTo>
                      <a:pt x="0" y="411"/>
                    </a:lnTo>
                    <a:lnTo>
                      <a:pt x="21" y="334"/>
                    </a:lnTo>
                    <a:lnTo>
                      <a:pt x="46" y="267"/>
                    </a:lnTo>
                    <a:lnTo>
                      <a:pt x="71" y="207"/>
                    </a:lnTo>
                    <a:lnTo>
                      <a:pt x="98" y="155"/>
                    </a:lnTo>
                    <a:lnTo>
                      <a:pt x="123" y="113"/>
                    </a:lnTo>
                    <a:lnTo>
                      <a:pt x="148" y="77"/>
                    </a:lnTo>
                    <a:lnTo>
                      <a:pt x="169" y="48"/>
                    </a:lnTo>
                    <a:lnTo>
                      <a:pt x="188" y="27"/>
                    </a:lnTo>
                    <a:lnTo>
                      <a:pt x="203" y="11"/>
                    </a:lnTo>
                    <a:lnTo>
                      <a:pt x="213" y="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2" name="Freeform 75"/>
              <p:cNvSpPr>
                <a:spLocks/>
              </p:cNvSpPr>
              <p:nvPr/>
            </p:nvSpPr>
            <p:spPr bwMode="auto">
              <a:xfrm>
                <a:off x="4187950" y="5280222"/>
                <a:ext cx="470392" cy="882414"/>
              </a:xfrm>
              <a:custGeom>
                <a:avLst/>
                <a:gdLst>
                  <a:gd name="T0" fmla="*/ 274 w 274"/>
                  <a:gd name="T1" fmla="*/ 0 h 514"/>
                  <a:gd name="T2" fmla="*/ 270 w 274"/>
                  <a:gd name="T3" fmla="*/ 4 h 514"/>
                  <a:gd name="T4" fmla="*/ 263 w 274"/>
                  <a:gd name="T5" fmla="*/ 13 h 514"/>
                  <a:gd name="T6" fmla="*/ 251 w 274"/>
                  <a:gd name="T7" fmla="*/ 32 h 514"/>
                  <a:gd name="T8" fmla="*/ 236 w 274"/>
                  <a:gd name="T9" fmla="*/ 57 h 514"/>
                  <a:gd name="T10" fmla="*/ 218 w 274"/>
                  <a:gd name="T11" fmla="*/ 88 h 514"/>
                  <a:gd name="T12" fmla="*/ 197 w 274"/>
                  <a:gd name="T13" fmla="*/ 123 h 514"/>
                  <a:gd name="T14" fmla="*/ 174 w 274"/>
                  <a:gd name="T15" fmla="*/ 163 h 514"/>
                  <a:gd name="T16" fmla="*/ 151 w 274"/>
                  <a:gd name="T17" fmla="*/ 205 h 514"/>
                  <a:gd name="T18" fmla="*/ 128 w 274"/>
                  <a:gd name="T19" fmla="*/ 253 h 514"/>
                  <a:gd name="T20" fmla="*/ 105 w 274"/>
                  <a:gd name="T21" fmla="*/ 303 h 514"/>
                  <a:gd name="T22" fmla="*/ 84 w 274"/>
                  <a:gd name="T23" fmla="*/ 353 h 514"/>
                  <a:gd name="T24" fmla="*/ 63 w 274"/>
                  <a:gd name="T25" fmla="*/ 407 h 514"/>
                  <a:gd name="T26" fmla="*/ 46 w 274"/>
                  <a:gd name="T27" fmla="*/ 460 h 514"/>
                  <a:gd name="T28" fmla="*/ 30 w 274"/>
                  <a:gd name="T29" fmla="*/ 514 h 514"/>
                  <a:gd name="T30" fmla="*/ 0 w 274"/>
                  <a:gd name="T31" fmla="*/ 485 h 514"/>
                  <a:gd name="T32" fmla="*/ 23 w 274"/>
                  <a:gd name="T33" fmla="*/ 399 h 514"/>
                  <a:gd name="T34" fmla="*/ 49 w 274"/>
                  <a:gd name="T35" fmla="*/ 324 h 514"/>
                  <a:gd name="T36" fmla="*/ 78 w 274"/>
                  <a:gd name="T37" fmla="*/ 257 h 514"/>
                  <a:gd name="T38" fmla="*/ 109 w 274"/>
                  <a:gd name="T39" fmla="*/ 197 h 514"/>
                  <a:gd name="T40" fmla="*/ 138 w 274"/>
                  <a:gd name="T41" fmla="*/ 148 h 514"/>
                  <a:gd name="T42" fmla="*/ 169 w 274"/>
                  <a:gd name="T43" fmla="*/ 107 h 514"/>
                  <a:gd name="T44" fmla="*/ 195 w 274"/>
                  <a:gd name="T45" fmla="*/ 73 h 514"/>
                  <a:gd name="T46" fmla="*/ 220 w 274"/>
                  <a:gd name="T47" fmla="*/ 44 h 514"/>
                  <a:gd name="T48" fmla="*/ 242 w 274"/>
                  <a:gd name="T49" fmla="*/ 25 h 514"/>
                  <a:gd name="T50" fmla="*/ 259 w 274"/>
                  <a:gd name="T51" fmla="*/ 9 h 514"/>
                  <a:gd name="T52" fmla="*/ 270 w 274"/>
                  <a:gd name="T53" fmla="*/ 2 h 514"/>
                  <a:gd name="T54" fmla="*/ 274 w 274"/>
                  <a:gd name="T55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4" h="514">
                    <a:moveTo>
                      <a:pt x="274" y="0"/>
                    </a:moveTo>
                    <a:lnTo>
                      <a:pt x="270" y="4"/>
                    </a:lnTo>
                    <a:lnTo>
                      <a:pt x="263" y="13"/>
                    </a:lnTo>
                    <a:lnTo>
                      <a:pt x="251" y="32"/>
                    </a:lnTo>
                    <a:lnTo>
                      <a:pt x="236" y="57"/>
                    </a:lnTo>
                    <a:lnTo>
                      <a:pt x="218" y="88"/>
                    </a:lnTo>
                    <a:lnTo>
                      <a:pt x="197" y="123"/>
                    </a:lnTo>
                    <a:lnTo>
                      <a:pt x="174" y="163"/>
                    </a:lnTo>
                    <a:lnTo>
                      <a:pt x="151" y="205"/>
                    </a:lnTo>
                    <a:lnTo>
                      <a:pt x="128" y="253"/>
                    </a:lnTo>
                    <a:lnTo>
                      <a:pt x="105" y="303"/>
                    </a:lnTo>
                    <a:lnTo>
                      <a:pt x="84" y="353"/>
                    </a:lnTo>
                    <a:lnTo>
                      <a:pt x="63" y="407"/>
                    </a:lnTo>
                    <a:lnTo>
                      <a:pt x="46" y="460"/>
                    </a:lnTo>
                    <a:lnTo>
                      <a:pt x="30" y="514"/>
                    </a:lnTo>
                    <a:lnTo>
                      <a:pt x="0" y="485"/>
                    </a:lnTo>
                    <a:lnTo>
                      <a:pt x="23" y="399"/>
                    </a:lnTo>
                    <a:lnTo>
                      <a:pt x="49" y="324"/>
                    </a:lnTo>
                    <a:lnTo>
                      <a:pt x="78" y="257"/>
                    </a:lnTo>
                    <a:lnTo>
                      <a:pt x="109" y="197"/>
                    </a:lnTo>
                    <a:lnTo>
                      <a:pt x="138" y="148"/>
                    </a:lnTo>
                    <a:lnTo>
                      <a:pt x="169" y="107"/>
                    </a:lnTo>
                    <a:lnTo>
                      <a:pt x="195" y="73"/>
                    </a:lnTo>
                    <a:lnTo>
                      <a:pt x="220" y="44"/>
                    </a:lnTo>
                    <a:lnTo>
                      <a:pt x="242" y="25"/>
                    </a:lnTo>
                    <a:lnTo>
                      <a:pt x="259" y="9"/>
                    </a:lnTo>
                    <a:lnTo>
                      <a:pt x="270" y="2"/>
                    </a:lnTo>
                    <a:lnTo>
                      <a:pt x="27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3" name="Freeform 76"/>
              <p:cNvSpPr>
                <a:spLocks/>
              </p:cNvSpPr>
              <p:nvPr/>
            </p:nvSpPr>
            <p:spPr bwMode="auto">
              <a:xfrm>
                <a:off x="4342458" y="5082795"/>
                <a:ext cx="365670" cy="1079841"/>
              </a:xfrm>
              <a:custGeom>
                <a:avLst/>
                <a:gdLst>
                  <a:gd name="T0" fmla="*/ 213 w 213"/>
                  <a:gd name="T1" fmla="*/ 0 h 629"/>
                  <a:gd name="T2" fmla="*/ 211 w 213"/>
                  <a:gd name="T3" fmla="*/ 5 h 629"/>
                  <a:gd name="T4" fmla="*/ 205 w 213"/>
                  <a:gd name="T5" fmla="*/ 21 h 629"/>
                  <a:gd name="T6" fmla="*/ 196 w 213"/>
                  <a:gd name="T7" fmla="*/ 44 h 629"/>
                  <a:gd name="T8" fmla="*/ 184 w 213"/>
                  <a:gd name="T9" fmla="*/ 76 h 629"/>
                  <a:gd name="T10" fmla="*/ 169 w 213"/>
                  <a:gd name="T11" fmla="*/ 115 h 629"/>
                  <a:gd name="T12" fmla="*/ 153 w 213"/>
                  <a:gd name="T13" fmla="*/ 161 h 629"/>
                  <a:gd name="T14" fmla="*/ 136 w 213"/>
                  <a:gd name="T15" fmla="*/ 211 h 629"/>
                  <a:gd name="T16" fmla="*/ 119 w 213"/>
                  <a:gd name="T17" fmla="*/ 266 h 629"/>
                  <a:gd name="T18" fmla="*/ 102 w 213"/>
                  <a:gd name="T19" fmla="*/ 324 h 629"/>
                  <a:gd name="T20" fmla="*/ 86 w 213"/>
                  <a:gd name="T21" fmla="*/ 384 h 629"/>
                  <a:gd name="T22" fmla="*/ 71 w 213"/>
                  <a:gd name="T23" fmla="*/ 445 h 629"/>
                  <a:gd name="T24" fmla="*/ 57 w 213"/>
                  <a:gd name="T25" fmla="*/ 506 h 629"/>
                  <a:gd name="T26" fmla="*/ 48 w 213"/>
                  <a:gd name="T27" fmla="*/ 568 h 629"/>
                  <a:gd name="T28" fmla="*/ 40 w 213"/>
                  <a:gd name="T29" fmla="*/ 629 h 629"/>
                  <a:gd name="T30" fmla="*/ 0 w 213"/>
                  <a:gd name="T31" fmla="*/ 620 h 629"/>
                  <a:gd name="T32" fmla="*/ 9 w 213"/>
                  <a:gd name="T33" fmla="*/ 531 h 629"/>
                  <a:gd name="T34" fmla="*/ 23 w 213"/>
                  <a:gd name="T35" fmla="*/ 449 h 629"/>
                  <a:gd name="T36" fmla="*/ 40 w 213"/>
                  <a:gd name="T37" fmla="*/ 374 h 629"/>
                  <a:gd name="T38" fmla="*/ 59 w 213"/>
                  <a:gd name="T39" fmla="*/ 305 h 629"/>
                  <a:gd name="T40" fmla="*/ 82 w 213"/>
                  <a:gd name="T41" fmla="*/ 242 h 629"/>
                  <a:gd name="T42" fmla="*/ 105 w 213"/>
                  <a:gd name="T43" fmla="*/ 186 h 629"/>
                  <a:gd name="T44" fmla="*/ 128 w 213"/>
                  <a:gd name="T45" fmla="*/ 138 h 629"/>
                  <a:gd name="T46" fmla="*/ 150 w 213"/>
                  <a:gd name="T47" fmla="*/ 96 h 629"/>
                  <a:gd name="T48" fmla="*/ 171 w 213"/>
                  <a:gd name="T49" fmla="*/ 61 h 629"/>
                  <a:gd name="T50" fmla="*/ 188 w 213"/>
                  <a:gd name="T51" fmla="*/ 34 h 629"/>
                  <a:gd name="T52" fmla="*/ 201 w 213"/>
                  <a:gd name="T53" fmla="*/ 15 h 629"/>
                  <a:gd name="T54" fmla="*/ 211 w 213"/>
                  <a:gd name="T55" fmla="*/ 3 h 629"/>
                  <a:gd name="T56" fmla="*/ 213 w 213"/>
                  <a:gd name="T5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629">
                    <a:moveTo>
                      <a:pt x="213" y="0"/>
                    </a:moveTo>
                    <a:lnTo>
                      <a:pt x="211" y="5"/>
                    </a:lnTo>
                    <a:lnTo>
                      <a:pt x="205" y="21"/>
                    </a:lnTo>
                    <a:lnTo>
                      <a:pt x="196" y="44"/>
                    </a:lnTo>
                    <a:lnTo>
                      <a:pt x="184" y="76"/>
                    </a:lnTo>
                    <a:lnTo>
                      <a:pt x="169" y="115"/>
                    </a:lnTo>
                    <a:lnTo>
                      <a:pt x="153" y="161"/>
                    </a:lnTo>
                    <a:lnTo>
                      <a:pt x="136" y="211"/>
                    </a:lnTo>
                    <a:lnTo>
                      <a:pt x="119" y="266"/>
                    </a:lnTo>
                    <a:lnTo>
                      <a:pt x="102" y="324"/>
                    </a:lnTo>
                    <a:lnTo>
                      <a:pt x="86" y="384"/>
                    </a:lnTo>
                    <a:lnTo>
                      <a:pt x="71" y="445"/>
                    </a:lnTo>
                    <a:lnTo>
                      <a:pt x="57" y="506"/>
                    </a:lnTo>
                    <a:lnTo>
                      <a:pt x="48" y="568"/>
                    </a:lnTo>
                    <a:lnTo>
                      <a:pt x="40" y="629"/>
                    </a:lnTo>
                    <a:lnTo>
                      <a:pt x="0" y="620"/>
                    </a:lnTo>
                    <a:lnTo>
                      <a:pt x="9" y="531"/>
                    </a:lnTo>
                    <a:lnTo>
                      <a:pt x="23" y="449"/>
                    </a:lnTo>
                    <a:lnTo>
                      <a:pt x="40" y="374"/>
                    </a:lnTo>
                    <a:lnTo>
                      <a:pt x="59" y="305"/>
                    </a:lnTo>
                    <a:lnTo>
                      <a:pt x="82" y="242"/>
                    </a:lnTo>
                    <a:lnTo>
                      <a:pt x="105" y="186"/>
                    </a:lnTo>
                    <a:lnTo>
                      <a:pt x="128" y="138"/>
                    </a:lnTo>
                    <a:lnTo>
                      <a:pt x="150" y="96"/>
                    </a:lnTo>
                    <a:lnTo>
                      <a:pt x="171" y="61"/>
                    </a:lnTo>
                    <a:lnTo>
                      <a:pt x="188" y="34"/>
                    </a:lnTo>
                    <a:lnTo>
                      <a:pt x="201" y="15"/>
                    </a:lnTo>
                    <a:lnTo>
                      <a:pt x="211" y="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4" name="Freeform 77"/>
              <p:cNvSpPr>
                <a:spLocks/>
              </p:cNvSpPr>
              <p:nvPr/>
            </p:nvSpPr>
            <p:spPr bwMode="auto">
              <a:xfrm>
                <a:off x="4708127" y="5323142"/>
                <a:ext cx="307300" cy="839494"/>
              </a:xfrm>
              <a:custGeom>
                <a:avLst/>
                <a:gdLst>
                  <a:gd name="T0" fmla="*/ 179 w 179"/>
                  <a:gd name="T1" fmla="*/ 0 h 489"/>
                  <a:gd name="T2" fmla="*/ 177 w 179"/>
                  <a:gd name="T3" fmla="*/ 5 h 489"/>
                  <a:gd name="T4" fmla="*/ 171 w 179"/>
                  <a:gd name="T5" fmla="*/ 19 h 489"/>
                  <a:gd name="T6" fmla="*/ 161 w 179"/>
                  <a:gd name="T7" fmla="*/ 40 h 489"/>
                  <a:gd name="T8" fmla="*/ 150 w 179"/>
                  <a:gd name="T9" fmla="*/ 69 h 489"/>
                  <a:gd name="T10" fmla="*/ 136 w 179"/>
                  <a:gd name="T11" fmla="*/ 103 h 489"/>
                  <a:gd name="T12" fmla="*/ 123 w 179"/>
                  <a:gd name="T13" fmla="*/ 142 h 489"/>
                  <a:gd name="T14" fmla="*/ 108 w 179"/>
                  <a:gd name="T15" fmla="*/ 186 h 489"/>
                  <a:gd name="T16" fmla="*/ 90 w 179"/>
                  <a:gd name="T17" fmla="*/ 234 h 489"/>
                  <a:gd name="T18" fmla="*/ 75 w 179"/>
                  <a:gd name="T19" fmla="*/ 284 h 489"/>
                  <a:gd name="T20" fmla="*/ 61 w 179"/>
                  <a:gd name="T21" fmla="*/ 334 h 489"/>
                  <a:gd name="T22" fmla="*/ 50 w 179"/>
                  <a:gd name="T23" fmla="*/ 385 h 489"/>
                  <a:gd name="T24" fmla="*/ 38 w 179"/>
                  <a:gd name="T25" fmla="*/ 437 h 489"/>
                  <a:gd name="T26" fmla="*/ 31 w 179"/>
                  <a:gd name="T27" fmla="*/ 489 h 489"/>
                  <a:gd name="T28" fmla="*/ 0 w 179"/>
                  <a:gd name="T29" fmla="*/ 479 h 489"/>
                  <a:gd name="T30" fmla="*/ 10 w 179"/>
                  <a:gd name="T31" fmla="*/ 405 h 489"/>
                  <a:gd name="T32" fmla="*/ 23 w 179"/>
                  <a:gd name="T33" fmla="*/ 337 h 489"/>
                  <a:gd name="T34" fmla="*/ 40 w 179"/>
                  <a:gd name="T35" fmla="*/ 274 h 489"/>
                  <a:gd name="T36" fmla="*/ 60 w 179"/>
                  <a:gd name="T37" fmla="*/ 218 h 489"/>
                  <a:gd name="T38" fmla="*/ 79 w 179"/>
                  <a:gd name="T39" fmla="*/ 169 h 489"/>
                  <a:gd name="T40" fmla="*/ 100 w 179"/>
                  <a:gd name="T41" fmla="*/ 124 h 489"/>
                  <a:gd name="T42" fmla="*/ 121 w 179"/>
                  <a:gd name="T43" fmla="*/ 86 h 489"/>
                  <a:gd name="T44" fmla="*/ 138 w 179"/>
                  <a:gd name="T45" fmla="*/ 55 h 489"/>
                  <a:gd name="T46" fmla="*/ 156 w 179"/>
                  <a:gd name="T47" fmla="*/ 32 h 489"/>
                  <a:gd name="T48" fmla="*/ 167 w 179"/>
                  <a:gd name="T49" fmla="*/ 15 h 489"/>
                  <a:gd name="T50" fmla="*/ 177 w 179"/>
                  <a:gd name="T51" fmla="*/ 3 h 489"/>
                  <a:gd name="T52" fmla="*/ 179 w 179"/>
                  <a:gd name="T5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89">
                    <a:moveTo>
                      <a:pt x="179" y="0"/>
                    </a:moveTo>
                    <a:lnTo>
                      <a:pt x="177" y="5"/>
                    </a:lnTo>
                    <a:lnTo>
                      <a:pt x="171" y="19"/>
                    </a:lnTo>
                    <a:lnTo>
                      <a:pt x="161" y="40"/>
                    </a:lnTo>
                    <a:lnTo>
                      <a:pt x="150" y="69"/>
                    </a:lnTo>
                    <a:lnTo>
                      <a:pt x="136" y="103"/>
                    </a:lnTo>
                    <a:lnTo>
                      <a:pt x="123" y="142"/>
                    </a:lnTo>
                    <a:lnTo>
                      <a:pt x="108" y="186"/>
                    </a:lnTo>
                    <a:lnTo>
                      <a:pt x="90" y="234"/>
                    </a:lnTo>
                    <a:lnTo>
                      <a:pt x="75" y="284"/>
                    </a:lnTo>
                    <a:lnTo>
                      <a:pt x="61" y="334"/>
                    </a:lnTo>
                    <a:lnTo>
                      <a:pt x="50" y="385"/>
                    </a:lnTo>
                    <a:lnTo>
                      <a:pt x="38" y="437"/>
                    </a:lnTo>
                    <a:lnTo>
                      <a:pt x="31" y="489"/>
                    </a:lnTo>
                    <a:lnTo>
                      <a:pt x="0" y="479"/>
                    </a:lnTo>
                    <a:lnTo>
                      <a:pt x="10" y="405"/>
                    </a:lnTo>
                    <a:lnTo>
                      <a:pt x="23" y="337"/>
                    </a:lnTo>
                    <a:lnTo>
                      <a:pt x="40" y="274"/>
                    </a:lnTo>
                    <a:lnTo>
                      <a:pt x="60" y="218"/>
                    </a:lnTo>
                    <a:lnTo>
                      <a:pt x="79" y="169"/>
                    </a:lnTo>
                    <a:lnTo>
                      <a:pt x="100" y="124"/>
                    </a:lnTo>
                    <a:lnTo>
                      <a:pt x="121" y="86"/>
                    </a:lnTo>
                    <a:lnTo>
                      <a:pt x="138" y="55"/>
                    </a:lnTo>
                    <a:lnTo>
                      <a:pt x="156" y="32"/>
                    </a:lnTo>
                    <a:lnTo>
                      <a:pt x="167" y="15"/>
                    </a:lnTo>
                    <a:lnTo>
                      <a:pt x="177" y="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5" name="Freeform 78"/>
              <p:cNvSpPr>
                <a:spLocks/>
              </p:cNvSpPr>
              <p:nvPr/>
            </p:nvSpPr>
            <p:spPr bwMode="auto">
              <a:xfrm>
                <a:off x="4807699" y="5067344"/>
                <a:ext cx="338202" cy="1095292"/>
              </a:xfrm>
              <a:custGeom>
                <a:avLst/>
                <a:gdLst>
                  <a:gd name="T0" fmla="*/ 197 w 197"/>
                  <a:gd name="T1" fmla="*/ 0 h 638"/>
                  <a:gd name="T2" fmla="*/ 195 w 197"/>
                  <a:gd name="T3" fmla="*/ 4 h 638"/>
                  <a:gd name="T4" fmla="*/ 190 w 197"/>
                  <a:gd name="T5" fmla="*/ 19 h 638"/>
                  <a:gd name="T6" fmla="*/ 182 w 197"/>
                  <a:gd name="T7" fmla="*/ 44 h 638"/>
                  <a:gd name="T8" fmla="*/ 171 w 197"/>
                  <a:gd name="T9" fmla="*/ 77 h 638"/>
                  <a:gd name="T10" fmla="*/ 157 w 197"/>
                  <a:gd name="T11" fmla="*/ 117 h 638"/>
                  <a:gd name="T12" fmla="*/ 142 w 197"/>
                  <a:gd name="T13" fmla="*/ 163 h 638"/>
                  <a:gd name="T14" fmla="*/ 126 w 197"/>
                  <a:gd name="T15" fmla="*/ 215 h 638"/>
                  <a:gd name="T16" fmla="*/ 109 w 197"/>
                  <a:gd name="T17" fmla="*/ 271 h 638"/>
                  <a:gd name="T18" fmla="*/ 94 w 197"/>
                  <a:gd name="T19" fmla="*/ 328 h 638"/>
                  <a:gd name="T20" fmla="*/ 76 w 197"/>
                  <a:gd name="T21" fmla="*/ 390 h 638"/>
                  <a:gd name="T22" fmla="*/ 61 w 197"/>
                  <a:gd name="T23" fmla="*/ 453 h 638"/>
                  <a:gd name="T24" fmla="*/ 48 w 197"/>
                  <a:gd name="T25" fmla="*/ 515 h 638"/>
                  <a:gd name="T26" fmla="*/ 34 w 197"/>
                  <a:gd name="T27" fmla="*/ 578 h 638"/>
                  <a:gd name="T28" fmla="*/ 25 w 197"/>
                  <a:gd name="T29" fmla="*/ 638 h 638"/>
                  <a:gd name="T30" fmla="*/ 0 w 197"/>
                  <a:gd name="T31" fmla="*/ 630 h 638"/>
                  <a:gd name="T32" fmla="*/ 13 w 197"/>
                  <a:gd name="T33" fmla="*/ 542 h 638"/>
                  <a:gd name="T34" fmla="*/ 28 w 197"/>
                  <a:gd name="T35" fmla="*/ 459 h 638"/>
                  <a:gd name="T36" fmla="*/ 48 w 197"/>
                  <a:gd name="T37" fmla="*/ 382 h 638"/>
                  <a:gd name="T38" fmla="*/ 67 w 197"/>
                  <a:gd name="T39" fmla="*/ 311 h 638"/>
                  <a:gd name="T40" fmla="*/ 88 w 197"/>
                  <a:gd name="T41" fmla="*/ 248 h 638"/>
                  <a:gd name="T42" fmla="*/ 109 w 197"/>
                  <a:gd name="T43" fmla="*/ 192 h 638"/>
                  <a:gd name="T44" fmla="*/ 128 w 197"/>
                  <a:gd name="T45" fmla="*/ 142 h 638"/>
                  <a:gd name="T46" fmla="*/ 146 w 197"/>
                  <a:gd name="T47" fmla="*/ 98 h 638"/>
                  <a:gd name="T48" fmla="*/ 163 w 197"/>
                  <a:gd name="T49" fmla="*/ 64 h 638"/>
                  <a:gd name="T50" fmla="*/ 176 w 197"/>
                  <a:gd name="T51" fmla="*/ 35 h 638"/>
                  <a:gd name="T52" fmla="*/ 188 w 197"/>
                  <a:gd name="T53" fmla="*/ 16 h 638"/>
                  <a:gd name="T54" fmla="*/ 195 w 197"/>
                  <a:gd name="T55" fmla="*/ 4 h 638"/>
                  <a:gd name="T56" fmla="*/ 197 w 197"/>
                  <a:gd name="T57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7" h="638">
                    <a:moveTo>
                      <a:pt x="197" y="0"/>
                    </a:moveTo>
                    <a:lnTo>
                      <a:pt x="195" y="4"/>
                    </a:lnTo>
                    <a:lnTo>
                      <a:pt x="190" y="19"/>
                    </a:lnTo>
                    <a:lnTo>
                      <a:pt x="182" y="44"/>
                    </a:lnTo>
                    <a:lnTo>
                      <a:pt x="171" y="77"/>
                    </a:lnTo>
                    <a:lnTo>
                      <a:pt x="157" y="117"/>
                    </a:lnTo>
                    <a:lnTo>
                      <a:pt x="142" y="163"/>
                    </a:lnTo>
                    <a:lnTo>
                      <a:pt x="126" y="215"/>
                    </a:lnTo>
                    <a:lnTo>
                      <a:pt x="109" y="271"/>
                    </a:lnTo>
                    <a:lnTo>
                      <a:pt x="94" y="328"/>
                    </a:lnTo>
                    <a:lnTo>
                      <a:pt x="76" y="390"/>
                    </a:lnTo>
                    <a:lnTo>
                      <a:pt x="61" y="453"/>
                    </a:lnTo>
                    <a:lnTo>
                      <a:pt x="48" y="515"/>
                    </a:lnTo>
                    <a:lnTo>
                      <a:pt x="34" y="578"/>
                    </a:lnTo>
                    <a:lnTo>
                      <a:pt x="25" y="638"/>
                    </a:lnTo>
                    <a:lnTo>
                      <a:pt x="0" y="630"/>
                    </a:lnTo>
                    <a:lnTo>
                      <a:pt x="13" y="542"/>
                    </a:lnTo>
                    <a:lnTo>
                      <a:pt x="28" y="459"/>
                    </a:lnTo>
                    <a:lnTo>
                      <a:pt x="48" y="382"/>
                    </a:lnTo>
                    <a:lnTo>
                      <a:pt x="67" y="311"/>
                    </a:lnTo>
                    <a:lnTo>
                      <a:pt x="88" y="248"/>
                    </a:lnTo>
                    <a:lnTo>
                      <a:pt x="109" y="192"/>
                    </a:lnTo>
                    <a:lnTo>
                      <a:pt x="128" y="142"/>
                    </a:lnTo>
                    <a:lnTo>
                      <a:pt x="146" y="98"/>
                    </a:lnTo>
                    <a:lnTo>
                      <a:pt x="163" y="64"/>
                    </a:lnTo>
                    <a:lnTo>
                      <a:pt x="176" y="35"/>
                    </a:lnTo>
                    <a:lnTo>
                      <a:pt x="188" y="16"/>
                    </a:lnTo>
                    <a:lnTo>
                      <a:pt x="195" y="4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6" name="Freeform 79"/>
              <p:cNvSpPr>
                <a:spLocks/>
              </p:cNvSpPr>
              <p:nvPr/>
            </p:nvSpPr>
            <p:spPr bwMode="auto">
              <a:xfrm>
                <a:off x="4890104" y="5108546"/>
                <a:ext cx="345069" cy="1054090"/>
              </a:xfrm>
              <a:custGeom>
                <a:avLst/>
                <a:gdLst>
                  <a:gd name="T0" fmla="*/ 201 w 201"/>
                  <a:gd name="T1" fmla="*/ 0 h 614"/>
                  <a:gd name="T2" fmla="*/ 199 w 201"/>
                  <a:gd name="T3" fmla="*/ 5 h 614"/>
                  <a:gd name="T4" fmla="*/ 194 w 201"/>
                  <a:gd name="T5" fmla="*/ 21 h 614"/>
                  <a:gd name="T6" fmla="*/ 186 w 201"/>
                  <a:gd name="T7" fmla="*/ 44 h 614"/>
                  <a:gd name="T8" fmla="*/ 174 w 201"/>
                  <a:gd name="T9" fmla="*/ 74 h 614"/>
                  <a:gd name="T10" fmla="*/ 161 w 201"/>
                  <a:gd name="T11" fmla="*/ 113 h 614"/>
                  <a:gd name="T12" fmla="*/ 146 w 201"/>
                  <a:gd name="T13" fmla="*/ 157 h 614"/>
                  <a:gd name="T14" fmla="*/ 128 w 201"/>
                  <a:gd name="T15" fmla="*/ 207 h 614"/>
                  <a:gd name="T16" fmla="*/ 113 w 201"/>
                  <a:gd name="T17" fmla="*/ 259 h 614"/>
                  <a:gd name="T18" fmla="*/ 96 w 201"/>
                  <a:gd name="T19" fmla="*/ 316 h 614"/>
                  <a:gd name="T20" fmla="*/ 78 w 201"/>
                  <a:gd name="T21" fmla="*/ 374 h 614"/>
                  <a:gd name="T22" fmla="*/ 63 w 201"/>
                  <a:gd name="T23" fmla="*/ 435 h 614"/>
                  <a:gd name="T24" fmla="*/ 50 w 201"/>
                  <a:gd name="T25" fmla="*/ 495 h 614"/>
                  <a:gd name="T26" fmla="*/ 36 w 201"/>
                  <a:gd name="T27" fmla="*/ 554 h 614"/>
                  <a:gd name="T28" fmla="*/ 27 w 201"/>
                  <a:gd name="T29" fmla="*/ 614 h 614"/>
                  <a:gd name="T30" fmla="*/ 0 w 201"/>
                  <a:gd name="T31" fmla="*/ 606 h 614"/>
                  <a:gd name="T32" fmla="*/ 13 w 201"/>
                  <a:gd name="T33" fmla="*/ 520 h 614"/>
                  <a:gd name="T34" fmla="*/ 28 w 201"/>
                  <a:gd name="T35" fmla="*/ 439 h 614"/>
                  <a:gd name="T36" fmla="*/ 48 w 201"/>
                  <a:gd name="T37" fmla="*/ 366 h 614"/>
                  <a:gd name="T38" fmla="*/ 67 w 201"/>
                  <a:gd name="T39" fmla="*/ 299 h 614"/>
                  <a:gd name="T40" fmla="*/ 88 w 201"/>
                  <a:gd name="T41" fmla="*/ 238 h 614"/>
                  <a:gd name="T42" fmla="*/ 109 w 201"/>
                  <a:gd name="T43" fmla="*/ 184 h 614"/>
                  <a:gd name="T44" fmla="*/ 130 w 201"/>
                  <a:gd name="T45" fmla="*/ 136 h 614"/>
                  <a:gd name="T46" fmla="*/ 149 w 201"/>
                  <a:gd name="T47" fmla="*/ 94 h 614"/>
                  <a:gd name="T48" fmla="*/ 165 w 201"/>
                  <a:gd name="T49" fmla="*/ 61 h 614"/>
                  <a:gd name="T50" fmla="*/ 180 w 201"/>
                  <a:gd name="T51" fmla="*/ 34 h 614"/>
                  <a:gd name="T52" fmla="*/ 192 w 201"/>
                  <a:gd name="T53" fmla="*/ 15 h 614"/>
                  <a:gd name="T54" fmla="*/ 199 w 201"/>
                  <a:gd name="T55" fmla="*/ 3 h 614"/>
                  <a:gd name="T56" fmla="*/ 201 w 201"/>
                  <a:gd name="T57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1" h="614">
                    <a:moveTo>
                      <a:pt x="201" y="0"/>
                    </a:moveTo>
                    <a:lnTo>
                      <a:pt x="199" y="5"/>
                    </a:lnTo>
                    <a:lnTo>
                      <a:pt x="194" y="21"/>
                    </a:lnTo>
                    <a:lnTo>
                      <a:pt x="186" y="44"/>
                    </a:lnTo>
                    <a:lnTo>
                      <a:pt x="174" y="74"/>
                    </a:lnTo>
                    <a:lnTo>
                      <a:pt x="161" y="113"/>
                    </a:lnTo>
                    <a:lnTo>
                      <a:pt x="146" y="157"/>
                    </a:lnTo>
                    <a:lnTo>
                      <a:pt x="128" y="207"/>
                    </a:lnTo>
                    <a:lnTo>
                      <a:pt x="113" y="259"/>
                    </a:lnTo>
                    <a:lnTo>
                      <a:pt x="96" y="316"/>
                    </a:lnTo>
                    <a:lnTo>
                      <a:pt x="78" y="374"/>
                    </a:lnTo>
                    <a:lnTo>
                      <a:pt x="63" y="435"/>
                    </a:lnTo>
                    <a:lnTo>
                      <a:pt x="50" y="495"/>
                    </a:lnTo>
                    <a:lnTo>
                      <a:pt x="36" y="554"/>
                    </a:lnTo>
                    <a:lnTo>
                      <a:pt x="27" y="614"/>
                    </a:lnTo>
                    <a:lnTo>
                      <a:pt x="0" y="606"/>
                    </a:lnTo>
                    <a:lnTo>
                      <a:pt x="13" y="520"/>
                    </a:lnTo>
                    <a:lnTo>
                      <a:pt x="28" y="439"/>
                    </a:lnTo>
                    <a:lnTo>
                      <a:pt x="48" y="366"/>
                    </a:lnTo>
                    <a:lnTo>
                      <a:pt x="67" y="299"/>
                    </a:lnTo>
                    <a:lnTo>
                      <a:pt x="88" y="238"/>
                    </a:lnTo>
                    <a:lnTo>
                      <a:pt x="109" y="184"/>
                    </a:lnTo>
                    <a:lnTo>
                      <a:pt x="130" y="136"/>
                    </a:lnTo>
                    <a:lnTo>
                      <a:pt x="149" y="94"/>
                    </a:lnTo>
                    <a:lnTo>
                      <a:pt x="165" y="61"/>
                    </a:lnTo>
                    <a:lnTo>
                      <a:pt x="180" y="34"/>
                    </a:lnTo>
                    <a:lnTo>
                      <a:pt x="192" y="15"/>
                    </a:lnTo>
                    <a:lnTo>
                      <a:pt x="199" y="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7" name="Freeform 80"/>
              <p:cNvSpPr>
                <a:spLocks/>
              </p:cNvSpPr>
              <p:nvPr/>
            </p:nvSpPr>
            <p:spPr bwMode="auto">
              <a:xfrm>
                <a:off x="6890127" y="5249320"/>
                <a:ext cx="547646" cy="913316"/>
              </a:xfrm>
              <a:custGeom>
                <a:avLst/>
                <a:gdLst>
                  <a:gd name="T0" fmla="*/ 319 w 319"/>
                  <a:gd name="T1" fmla="*/ 0 h 532"/>
                  <a:gd name="T2" fmla="*/ 317 w 319"/>
                  <a:gd name="T3" fmla="*/ 6 h 532"/>
                  <a:gd name="T4" fmla="*/ 308 w 319"/>
                  <a:gd name="T5" fmla="*/ 17 h 532"/>
                  <a:gd name="T6" fmla="*/ 294 w 319"/>
                  <a:gd name="T7" fmla="*/ 36 h 532"/>
                  <a:gd name="T8" fmla="*/ 277 w 319"/>
                  <a:gd name="T9" fmla="*/ 61 h 532"/>
                  <a:gd name="T10" fmla="*/ 256 w 319"/>
                  <a:gd name="T11" fmla="*/ 94 h 532"/>
                  <a:gd name="T12" fmla="*/ 231 w 319"/>
                  <a:gd name="T13" fmla="*/ 130 h 532"/>
                  <a:gd name="T14" fmla="*/ 206 w 319"/>
                  <a:gd name="T15" fmla="*/ 173 h 532"/>
                  <a:gd name="T16" fmla="*/ 179 w 319"/>
                  <a:gd name="T17" fmla="*/ 219 h 532"/>
                  <a:gd name="T18" fmla="*/ 152 w 319"/>
                  <a:gd name="T19" fmla="*/ 267 h 532"/>
                  <a:gd name="T20" fmla="*/ 125 w 319"/>
                  <a:gd name="T21" fmla="*/ 319 h 532"/>
                  <a:gd name="T22" fmla="*/ 100 w 319"/>
                  <a:gd name="T23" fmla="*/ 370 h 532"/>
                  <a:gd name="T24" fmla="*/ 77 w 319"/>
                  <a:gd name="T25" fmla="*/ 424 h 532"/>
                  <a:gd name="T26" fmla="*/ 58 w 319"/>
                  <a:gd name="T27" fmla="*/ 478 h 532"/>
                  <a:gd name="T28" fmla="*/ 41 w 319"/>
                  <a:gd name="T29" fmla="*/ 532 h 532"/>
                  <a:gd name="T30" fmla="*/ 0 w 319"/>
                  <a:gd name="T31" fmla="*/ 510 h 532"/>
                  <a:gd name="T32" fmla="*/ 23 w 319"/>
                  <a:gd name="T33" fmla="*/ 432 h 532"/>
                  <a:gd name="T34" fmla="*/ 50 w 319"/>
                  <a:gd name="T35" fmla="*/ 359 h 532"/>
                  <a:gd name="T36" fmla="*/ 79 w 319"/>
                  <a:gd name="T37" fmla="*/ 294 h 532"/>
                  <a:gd name="T38" fmla="*/ 112 w 319"/>
                  <a:gd name="T39" fmla="*/ 236 h 532"/>
                  <a:gd name="T40" fmla="*/ 144 w 319"/>
                  <a:gd name="T41" fmla="*/ 184 h 532"/>
                  <a:gd name="T42" fmla="*/ 177 w 319"/>
                  <a:gd name="T43" fmla="*/ 140 h 532"/>
                  <a:gd name="T44" fmla="*/ 210 w 319"/>
                  <a:gd name="T45" fmla="*/ 102 h 532"/>
                  <a:gd name="T46" fmla="*/ 239 w 319"/>
                  <a:gd name="T47" fmla="*/ 69 h 532"/>
                  <a:gd name="T48" fmla="*/ 265 w 319"/>
                  <a:gd name="T49" fmla="*/ 44 h 532"/>
                  <a:gd name="T50" fmla="*/ 287 w 319"/>
                  <a:gd name="T51" fmla="*/ 25 h 532"/>
                  <a:gd name="T52" fmla="*/ 304 w 319"/>
                  <a:gd name="T53" fmla="*/ 11 h 532"/>
                  <a:gd name="T54" fmla="*/ 315 w 319"/>
                  <a:gd name="T55" fmla="*/ 4 h 532"/>
                  <a:gd name="T56" fmla="*/ 319 w 319"/>
                  <a:gd name="T5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532">
                    <a:moveTo>
                      <a:pt x="319" y="0"/>
                    </a:moveTo>
                    <a:lnTo>
                      <a:pt x="317" y="6"/>
                    </a:lnTo>
                    <a:lnTo>
                      <a:pt x="308" y="17"/>
                    </a:lnTo>
                    <a:lnTo>
                      <a:pt x="294" y="36"/>
                    </a:lnTo>
                    <a:lnTo>
                      <a:pt x="277" y="61"/>
                    </a:lnTo>
                    <a:lnTo>
                      <a:pt x="256" y="94"/>
                    </a:lnTo>
                    <a:lnTo>
                      <a:pt x="231" y="130"/>
                    </a:lnTo>
                    <a:lnTo>
                      <a:pt x="206" y="173"/>
                    </a:lnTo>
                    <a:lnTo>
                      <a:pt x="179" y="219"/>
                    </a:lnTo>
                    <a:lnTo>
                      <a:pt x="152" y="267"/>
                    </a:lnTo>
                    <a:lnTo>
                      <a:pt x="125" y="319"/>
                    </a:lnTo>
                    <a:lnTo>
                      <a:pt x="100" y="370"/>
                    </a:lnTo>
                    <a:lnTo>
                      <a:pt x="77" y="424"/>
                    </a:lnTo>
                    <a:lnTo>
                      <a:pt x="58" y="478"/>
                    </a:lnTo>
                    <a:lnTo>
                      <a:pt x="41" y="532"/>
                    </a:lnTo>
                    <a:lnTo>
                      <a:pt x="0" y="510"/>
                    </a:lnTo>
                    <a:lnTo>
                      <a:pt x="23" y="432"/>
                    </a:lnTo>
                    <a:lnTo>
                      <a:pt x="50" y="359"/>
                    </a:lnTo>
                    <a:lnTo>
                      <a:pt x="79" y="294"/>
                    </a:lnTo>
                    <a:lnTo>
                      <a:pt x="112" y="236"/>
                    </a:lnTo>
                    <a:lnTo>
                      <a:pt x="144" y="184"/>
                    </a:lnTo>
                    <a:lnTo>
                      <a:pt x="177" y="140"/>
                    </a:lnTo>
                    <a:lnTo>
                      <a:pt x="210" y="102"/>
                    </a:lnTo>
                    <a:lnTo>
                      <a:pt x="239" y="69"/>
                    </a:lnTo>
                    <a:lnTo>
                      <a:pt x="265" y="44"/>
                    </a:lnTo>
                    <a:lnTo>
                      <a:pt x="287" y="25"/>
                    </a:lnTo>
                    <a:lnTo>
                      <a:pt x="304" y="11"/>
                    </a:lnTo>
                    <a:lnTo>
                      <a:pt x="315" y="4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8" name="Freeform 81"/>
              <p:cNvSpPr>
                <a:spLocks/>
              </p:cNvSpPr>
              <p:nvPr/>
            </p:nvSpPr>
            <p:spPr bwMode="auto">
              <a:xfrm>
                <a:off x="4536452" y="5240737"/>
                <a:ext cx="504727" cy="921899"/>
              </a:xfrm>
              <a:custGeom>
                <a:avLst/>
                <a:gdLst>
                  <a:gd name="T0" fmla="*/ 294 w 294"/>
                  <a:gd name="T1" fmla="*/ 0 h 537"/>
                  <a:gd name="T2" fmla="*/ 290 w 294"/>
                  <a:gd name="T3" fmla="*/ 4 h 537"/>
                  <a:gd name="T4" fmla="*/ 282 w 294"/>
                  <a:gd name="T5" fmla="*/ 15 h 537"/>
                  <a:gd name="T6" fmla="*/ 269 w 294"/>
                  <a:gd name="T7" fmla="*/ 34 h 537"/>
                  <a:gd name="T8" fmla="*/ 254 w 294"/>
                  <a:gd name="T9" fmla="*/ 61 h 537"/>
                  <a:gd name="T10" fmla="*/ 234 w 294"/>
                  <a:gd name="T11" fmla="*/ 92 h 537"/>
                  <a:gd name="T12" fmla="*/ 211 w 294"/>
                  <a:gd name="T13" fmla="*/ 130 h 537"/>
                  <a:gd name="T14" fmla="*/ 188 w 294"/>
                  <a:gd name="T15" fmla="*/ 171 h 537"/>
                  <a:gd name="T16" fmla="*/ 163 w 294"/>
                  <a:gd name="T17" fmla="*/ 217 h 537"/>
                  <a:gd name="T18" fmla="*/ 138 w 294"/>
                  <a:gd name="T19" fmla="*/ 267 h 537"/>
                  <a:gd name="T20" fmla="*/ 113 w 294"/>
                  <a:gd name="T21" fmla="*/ 318 h 537"/>
                  <a:gd name="T22" fmla="*/ 88 w 294"/>
                  <a:gd name="T23" fmla="*/ 372 h 537"/>
                  <a:gd name="T24" fmla="*/ 65 w 294"/>
                  <a:gd name="T25" fmla="*/ 426 h 537"/>
                  <a:gd name="T26" fmla="*/ 46 w 294"/>
                  <a:gd name="T27" fmla="*/ 482 h 537"/>
                  <a:gd name="T28" fmla="*/ 27 w 294"/>
                  <a:gd name="T29" fmla="*/ 537 h 537"/>
                  <a:gd name="T30" fmla="*/ 0 w 294"/>
                  <a:gd name="T31" fmla="*/ 510 h 537"/>
                  <a:gd name="T32" fmla="*/ 27 w 294"/>
                  <a:gd name="T33" fmla="*/ 422 h 537"/>
                  <a:gd name="T34" fmla="*/ 56 w 294"/>
                  <a:gd name="T35" fmla="*/ 341 h 537"/>
                  <a:gd name="T36" fmla="*/ 88 w 294"/>
                  <a:gd name="T37" fmla="*/ 272 h 537"/>
                  <a:gd name="T38" fmla="*/ 121 w 294"/>
                  <a:gd name="T39" fmla="*/ 211 h 537"/>
                  <a:gd name="T40" fmla="*/ 154 w 294"/>
                  <a:gd name="T41" fmla="*/ 159 h 537"/>
                  <a:gd name="T42" fmla="*/ 184 w 294"/>
                  <a:gd name="T43" fmla="*/ 113 h 537"/>
                  <a:gd name="T44" fmla="*/ 213 w 294"/>
                  <a:gd name="T45" fmla="*/ 77 h 537"/>
                  <a:gd name="T46" fmla="*/ 240 w 294"/>
                  <a:gd name="T47" fmla="*/ 48 h 537"/>
                  <a:gd name="T48" fmla="*/ 261 w 294"/>
                  <a:gd name="T49" fmla="*/ 27 h 537"/>
                  <a:gd name="T50" fmla="*/ 279 w 294"/>
                  <a:gd name="T51" fmla="*/ 11 h 537"/>
                  <a:gd name="T52" fmla="*/ 290 w 294"/>
                  <a:gd name="T53" fmla="*/ 2 h 537"/>
                  <a:gd name="T54" fmla="*/ 294 w 294"/>
                  <a:gd name="T5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537">
                    <a:moveTo>
                      <a:pt x="294" y="0"/>
                    </a:moveTo>
                    <a:lnTo>
                      <a:pt x="290" y="4"/>
                    </a:lnTo>
                    <a:lnTo>
                      <a:pt x="282" y="15"/>
                    </a:lnTo>
                    <a:lnTo>
                      <a:pt x="269" y="34"/>
                    </a:lnTo>
                    <a:lnTo>
                      <a:pt x="254" y="61"/>
                    </a:lnTo>
                    <a:lnTo>
                      <a:pt x="234" y="92"/>
                    </a:lnTo>
                    <a:lnTo>
                      <a:pt x="211" y="130"/>
                    </a:lnTo>
                    <a:lnTo>
                      <a:pt x="188" y="171"/>
                    </a:lnTo>
                    <a:lnTo>
                      <a:pt x="163" y="217"/>
                    </a:lnTo>
                    <a:lnTo>
                      <a:pt x="138" y="267"/>
                    </a:lnTo>
                    <a:lnTo>
                      <a:pt x="113" y="318"/>
                    </a:lnTo>
                    <a:lnTo>
                      <a:pt x="88" y="372"/>
                    </a:lnTo>
                    <a:lnTo>
                      <a:pt x="65" y="426"/>
                    </a:lnTo>
                    <a:lnTo>
                      <a:pt x="46" y="482"/>
                    </a:lnTo>
                    <a:lnTo>
                      <a:pt x="27" y="537"/>
                    </a:lnTo>
                    <a:lnTo>
                      <a:pt x="0" y="510"/>
                    </a:lnTo>
                    <a:lnTo>
                      <a:pt x="27" y="422"/>
                    </a:lnTo>
                    <a:lnTo>
                      <a:pt x="56" y="341"/>
                    </a:lnTo>
                    <a:lnTo>
                      <a:pt x="88" y="272"/>
                    </a:lnTo>
                    <a:lnTo>
                      <a:pt x="121" y="211"/>
                    </a:lnTo>
                    <a:lnTo>
                      <a:pt x="154" y="159"/>
                    </a:lnTo>
                    <a:lnTo>
                      <a:pt x="184" y="113"/>
                    </a:lnTo>
                    <a:lnTo>
                      <a:pt x="213" y="77"/>
                    </a:lnTo>
                    <a:lnTo>
                      <a:pt x="240" y="48"/>
                    </a:lnTo>
                    <a:lnTo>
                      <a:pt x="261" y="27"/>
                    </a:lnTo>
                    <a:lnTo>
                      <a:pt x="279" y="11"/>
                    </a:lnTo>
                    <a:lnTo>
                      <a:pt x="290" y="2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9" name="Freeform 82"/>
              <p:cNvSpPr>
                <a:spLocks/>
              </p:cNvSpPr>
              <p:nvPr/>
            </p:nvSpPr>
            <p:spPr bwMode="auto">
              <a:xfrm>
                <a:off x="4447180" y="5232153"/>
                <a:ext cx="497860" cy="930483"/>
              </a:xfrm>
              <a:custGeom>
                <a:avLst/>
                <a:gdLst>
                  <a:gd name="T0" fmla="*/ 290 w 290"/>
                  <a:gd name="T1" fmla="*/ 0 h 542"/>
                  <a:gd name="T2" fmla="*/ 288 w 290"/>
                  <a:gd name="T3" fmla="*/ 4 h 542"/>
                  <a:gd name="T4" fmla="*/ 281 w 290"/>
                  <a:gd name="T5" fmla="*/ 16 h 542"/>
                  <a:gd name="T6" fmla="*/ 267 w 290"/>
                  <a:gd name="T7" fmla="*/ 35 h 542"/>
                  <a:gd name="T8" fmla="*/ 252 w 290"/>
                  <a:gd name="T9" fmla="*/ 62 h 542"/>
                  <a:gd name="T10" fmla="*/ 233 w 290"/>
                  <a:gd name="T11" fmla="*/ 95 h 542"/>
                  <a:gd name="T12" fmla="*/ 210 w 290"/>
                  <a:gd name="T13" fmla="*/ 131 h 542"/>
                  <a:gd name="T14" fmla="*/ 187 w 290"/>
                  <a:gd name="T15" fmla="*/ 173 h 542"/>
                  <a:gd name="T16" fmla="*/ 162 w 290"/>
                  <a:gd name="T17" fmla="*/ 219 h 542"/>
                  <a:gd name="T18" fmla="*/ 137 w 290"/>
                  <a:gd name="T19" fmla="*/ 269 h 542"/>
                  <a:gd name="T20" fmla="*/ 114 w 290"/>
                  <a:gd name="T21" fmla="*/ 321 h 542"/>
                  <a:gd name="T22" fmla="*/ 89 w 290"/>
                  <a:gd name="T23" fmla="*/ 375 h 542"/>
                  <a:gd name="T24" fmla="*/ 66 w 290"/>
                  <a:gd name="T25" fmla="*/ 429 h 542"/>
                  <a:gd name="T26" fmla="*/ 46 w 290"/>
                  <a:gd name="T27" fmla="*/ 486 h 542"/>
                  <a:gd name="T28" fmla="*/ 29 w 290"/>
                  <a:gd name="T29" fmla="*/ 542 h 542"/>
                  <a:gd name="T30" fmla="*/ 0 w 290"/>
                  <a:gd name="T31" fmla="*/ 515 h 542"/>
                  <a:gd name="T32" fmla="*/ 27 w 290"/>
                  <a:gd name="T33" fmla="*/ 425 h 542"/>
                  <a:gd name="T34" fmla="*/ 56 w 290"/>
                  <a:gd name="T35" fmla="*/ 346 h 542"/>
                  <a:gd name="T36" fmla="*/ 89 w 290"/>
                  <a:gd name="T37" fmla="*/ 275 h 542"/>
                  <a:gd name="T38" fmla="*/ 121 w 290"/>
                  <a:gd name="T39" fmla="*/ 214 h 542"/>
                  <a:gd name="T40" fmla="*/ 152 w 290"/>
                  <a:gd name="T41" fmla="*/ 160 h 542"/>
                  <a:gd name="T42" fmla="*/ 183 w 290"/>
                  <a:gd name="T43" fmla="*/ 116 h 542"/>
                  <a:gd name="T44" fmla="*/ 212 w 290"/>
                  <a:gd name="T45" fmla="*/ 79 h 542"/>
                  <a:gd name="T46" fmla="*/ 238 w 290"/>
                  <a:gd name="T47" fmla="*/ 50 h 542"/>
                  <a:gd name="T48" fmla="*/ 260 w 290"/>
                  <a:gd name="T49" fmla="*/ 27 h 542"/>
                  <a:gd name="T50" fmla="*/ 277 w 290"/>
                  <a:gd name="T51" fmla="*/ 12 h 542"/>
                  <a:gd name="T52" fmla="*/ 286 w 290"/>
                  <a:gd name="T53" fmla="*/ 2 h 542"/>
                  <a:gd name="T54" fmla="*/ 290 w 290"/>
                  <a:gd name="T5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542">
                    <a:moveTo>
                      <a:pt x="290" y="0"/>
                    </a:moveTo>
                    <a:lnTo>
                      <a:pt x="288" y="4"/>
                    </a:lnTo>
                    <a:lnTo>
                      <a:pt x="281" y="16"/>
                    </a:lnTo>
                    <a:lnTo>
                      <a:pt x="267" y="35"/>
                    </a:lnTo>
                    <a:lnTo>
                      <a:pt x="252" y="62"/>
                    </a:lnTo>
                    <a:lnTo>
                      <a:pt x="233" y="95"/>
                    </a:lnTo>
                    <a:lnTo>
                      <a:pt x="210" y="131"/>
                    </a:lnTo>
                    <a:lnTo>
                      <a:pt x="187" y="173"/>
                    </a:lnTo>
                    <a:lnTo>
                      <a:pt x="162" y="219"/>
                    </a:lnTo>
                    <a:lnTo>
                      <a:pt x="137" y="269"/>
                    </a:lnTo>
                    <a:lnTo>
                      <a:pt x="114" y="321"/>
                    </a:lnTo>
                    <a:lnTo>
                      <a:pt x="89" y="375"/>
                    </a:lnTo>
                    <a:lnTo>
                      <a:pt x="66" y="429"/>
                    </a:lnTo>
                    <a:lnTo>
                      <a:pt x="46" y="486"/>
                    </a:lnTo>
                    <a:lnTo>
                      <a:pt x="29" y="542"/>
                    </a:lnTo>
                    <a:lnTo>
                      <a:pt x="0" y="515"/>
                    </a:lnTo>
                    <a:lnTo>
                      <a:pt x="27" y="425"/>
                    </a:lnTo>
                    <a:lnTo>
                      <a:pt x="56" y="346"/>
                    </a:lnTo>
                    <a:lnTo>
                      <a:pt x="89" y="275"/>
                    </a:lnTo>
                    <a:lnTo>
                      <a:pt x="121" y="214"/>
                    </a:lnTo>
                    <a:lnTo>
                      <a:pt x="152" y="160"/>
                    </a:lnTo>
                    <a:lnTo>
                      <a:pt x="183" y="116"/>
                    </a:lnTo>
                    <a:lnTo>
                      <a:pt x="212" y="79"/>
                    </a:lnTo>
                    <a:lnTo>
                      <a:pt x="238" y="50"/>
                    </a:lnTo>
                    <a:lnTo>
                      <a:pt x="260" y="27"/>
                    </a:lnTo>
                    <a:lnTo>
                      <a:pt x="277" y="12"/>
                    </a:lnTo>
                    <a:lnTo>
                      <a:pt x="286" y="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0" name="Freeform 83"/>
              <p:cNvSpPr>
                <a:spLocks/>
              </p:cNvSpPr>
              <p:nvPr/>
            </p:nvSpPr>
            <p:spPr bwMode="auto">
              <a:xfrm>
                <a:off x="4915856" y="5450182"/>
                <a:ext cx="412022" cy="712454"/>
              </a:xfrm>
              <a:custGeom>
                <a:avLst/>
                <a:gdLst>
                  <a:gd name="T0" fmla="*/ 240 w 240"/>
                  <a:gd name="T1" fmla="*/ 0 h 415"/>
                  <a:gd name="T2" fmla="*/ 236 w 240"/>
                  <a:gd name="T3" fmla="*/ 4 h 415"/>
                  <a:gd name="T4" fmla="*/ 227 w 240"/>
                  <a:gd name="T5" fmla="*/ 16 h 415"/>
                  <a:gd name="T6" fmla="*/ 213 w 240"/>
                  <a:gd name="T7" fmla="*/ 37 h 415"/>
                  <a:gd name="T8" fmla="*/ 196 w 240"/>
                  <a:gd name="T9" fmla="*/ 62 h 415"/>
                  <a:gd name="T10" fmla="*/ 177 w 240"/>
                  <a:gd name="T11" fmla="*/ 94 h 415"/>
                  <a:gd name="T12" fmla="*/ 154 w 240"/>
                  <a:gd name="T13" fmla="*/ 133 h 415"/>
                  <a:gd name="T14" fmla="*/ 131 w 240"/>
                  <a:gd name="T15" fmla="*/ 173 h 415"/>
                  <a:gd name="T16" fmla="*/ 106 w 240"/>
                  <a:gd name="T17" fmla="*/ 217 h 415"/>
                  <a:gd name="T18" fmla="*/ 83 w 240"/>
                  <a:gd name="T19" fmla="*/ 265 h 415"/>
                  <a:gd name="T20" fmla="*/ 60 w 240"/>
                  <a:gd name="T21" fmla="*/ 315 h 415"/>
                  <a:gd name="T22" fmla="*/ 38 w 240"/>
                  <a:gd name="T23" fmla="*/ 365 h 415"/>
                  <a:gd name="T24" fmla="*/ 21 w 240"/>
                  <a:gd name="T25" fmla="*/ 415 h 415"/>
                  <a:gd name="T26" fmla="*/ 0 w 240"/>
                  <a:gd name="T27" fmla="*/ 392 h 415"/>
                  <a:gd name="T28" fmla="*/ 27 w 240"/>
                  <a:gd name="T29" fmla="*/ 311 h 415"/>
                  <a:gd name="T30" fmla="*/ 58 w 240"/>
                  <a:gd name="T31" fmla="*/ 240 h 415"/>
                  <a:gd name="T32" fmla="*/ 90 w 240"/>
                  <a:gd name="T33" fmla="*/ 179 h 415"/>
                  <a:gd name="T34" fmla="*/ 123 w 240"/>
                  <a:gd name="T35" fmla="*/ 129 h 415"/>
                  <a:gd name="T36" fmla="*/ 152 w 240"/>
                  <a:gd name="T37" fmla="*/ 87 h 415"/>
                  <a:gd name="T38" fmla="*/ 181 w 240"/>
                  <a:gd name="T39" fmla="*/ 54 h 415"/>
                  <a:gd name="T40" fmla="*/ 204 w 240"/>
                  <a:gd name="T41" fmla="*/ 29 h 415"/>
                  <a:gd name="T42" fmla="*/ 223 w 240"/>
                  <a:gd name="T43" fmla="*/ 12 h 415"/>
                  <a:gd name="T44" fmla="*/ 234 w 240"/>
                  <a:gd name="T45" fmla="*/ 2 h 415"/>
                  <a:gd name="T46" fmla="*/ 240 w 240"/>
                  <a:gd name="T4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0" h="415">
                    <a:moveTo>
                      <a:pt x="240" y="0"/>
                    </a:moveTo>
                    <a:lnTo>
                      <a:pt x="236" y="4"/>
                    </a:lnTo>
                    <a:lnTo>
                      <a:pt x="227" y="16"/>
                    </a:lnTo>
                    <a:lnTo>
                      <a:pt x="213" y="37"/>
                    </a:lnTo>
                    <a:lnTo>
                      <a:pt x="196" y="62"/>
                    </a:lnTo>
                    <a:lnTo>
                      <a:pt x="177" y="94"/>
                    </a:lnTo>
                    <a:lnTo>
                      <a:pt x="154" y="133"/>
                    </a:lnTo>
                    <a:lnTo>
                      <a:pt x="131" y="173"/>
                    </a:lnTo>
                    <a:lnTo>
                      <a:pt x="106" y="217"/>
                    </a:lnTo>
                    <a:lnTo>
                      <a:pt x="83" y="265"/>
                    </a:lnTo>
                    <a:lnTo>
                      <a:pt x="60" y="315"/>
                    </a:lnTo>
                    <a:lnTo>
                      <a:pt x="38" y="365"/>
                    </a:lnTo>
                    <a:lnTo>
                      <a:pt x="21" y="415"/>
                    </a:lnTo>
                    <a:lnTo>
                      <a:pt x="0" y="392"/>
                    </a:lnTo>
                    <a:lnTo>
                      <a:pt x="27" y="311"/>
                    </a:lnTo>
                    <a:lnTo>
                      <a:pt x="58" y="240"/>
                    </a:lnTo>
                    <a:lnTo>
                      <a:pt x="90" y="179"/>
                    </a:lnTo>
                    <a:lnTo>
                      <a:pt x="123" y="129"/>
                    </a:lnTo>
                    <a:lnTo>
                      <a:pt x="152" y="87"/>
                    </a:lnTo>
                    <a:lnTo>
                      <a:pt x="181" y="54"/>
                    </a:lnTo>
                    <a:lnTo>
                      <a:pt x="204" y="29"/>
                    </a:lnTo>
                    <a:lnTo>
                      <a:pt x="223" y="12"/>
                    </a:lnTo>
                    <a:lnTo>
                      <a:pt x="234" y="2"/>
                    </a:lnTo>
                    <a:lnTo>
                      <a:pt x="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1" name="Freeform 84"/>
              <p:cNvSpPr>
                <a:spLocks/>
              </p:cNvSpPr>
              <p:nvPr/>
            </p:nvSpPr>
            <p:spPr bwMode="auto">
              <a:xfrm>
                <a:off x="5001694" y="5451898"/>
                <a:ext cx="415455" cy="710738"/>
              </a:xfrm>
              <a:custGeom>
                <a:avLst/>
                <a:gdLst>
                  <a:gd name="T0" fmla="*/ 242 w 242"/>
                  <a:gd name="T1" fmla="*/ 0 h 414"/>
                  <a:gd name="T2" fmla="*/ 238 w 242"/>
                  <a:gd name="T3" fmla="*/ 5 h 414"/>
                  <a:gd name="T4" fmla="*/ 230 w 242"/>
                  <a:gd name="T5" fmla="*/ 17 h 414"/>
                  <a:gd name="T6" fmla="*/ 217 w 242"/>
                  <a:gd name="T7" fmla="*/ 36 h 414"/>
                  <a:gd name="T8" fmla="*/ 200 w 242"/>
                  <a:gd name="T9" fmla="*/ 63 h 414"/>
                  <a:gd name="T10" fmla="*/ 179 w 242"/>
                  <a:gd name="T11" fmla="*/ 96 h 414"/>
                  <a:gd name="T12" fmla="*/ 155 w 242"/>
                  <a:gd name="T13" fmla="*/ 132 h 414"/>
                  <a:gd name="T14" fmla="*/ 132 w 242"/>
                  <a:gd name="T15" fmla="*/ 172 h 414"/>
                  <a:gd name="T16" fmla="*/ 107 w 242"/>
                  <a:gd name="T17" fmla="*/ 218 h 414"/>
                  <a:gd name="T18" fmla="*/ 82 w 242"/>
                  <a:gd name="T19" fmla="*/ 264 h 414"/>
                  <a:gd name="T20" fmla="*/ 59 w 242"/>
                  <a:gd name="T21" fmla="*/ 314 h 414"/>
                  <a:gd name="T22" fmla="*/ 38 w 242"/>
                  <a:gd name="T23" fmla="*/ 364 h 414"/>
                  <a:gd name="T24" fmla="*/ 21 w 242"/>
                  <a:gd name="T25" fmla="*/ 414 h 414"/>
                  <a:gd name="T26" fmla="*/ 0 w 242"/>
                  <a:gd name="T27" fmla="*/ 391 h 414"/>
                  <a:gd name="T28" fmla="*/ 29 w 242"/>
                  <a:gd name="T29" fmla="*/ 310 h 414"/>
                  <a:gd name="T30" fmla="*/ 59 w 242"/>
                  <a:gd name="T31" fmla="*/ 239 h 414"/>
                  <a:gd name="T32" fmla="*/ 92 w 242"/>
                  <a:gd name="T33" fmla="*/ 178 h 414"/>
                  <a:gd name="T34" fmla="*/ 125 w 242"/>
                  <a:gd name="T35" fmla="*/ 128 h 414"/>
                  <a:gd name="T36" fmla="*/ 155 w 242"/>
                  <a:gd name="T37" fmla="*/ 88 h 414"/>
                  <a:gd name="T38" fmla="*/ 182 w 242"/>
                  <a:gd name="T39" fmla="*/ 55 h 414"/>
                  <a:gd name="T40" fmla="*/ 207 w 242"/>
                  <a:gd name="T41" fmla="*/ 30 h 414"/>
                  <a:gd name="T42" fmla="*/ 225 w 242"/>
                  <a:gd name="T43" fmla="*/ 13 h 414"/>
                  <a:gd name="T44" fmla="*/ 238 w 242"/>
                  <a:gd name="T45" fmla="*/ 3 h 414"/>
                  <a:gd name="T46" fmla="*/ 242 w 242"/>
                  <a:gd name="T4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414">
                    <a:moveTo>
                      <a:pt x="242" y="0"/>
                    </a:moveTo>
                    <a:lnTo>
                      <a:pt x="238" y="5"/>
                    </a:lnTo>
                    <a:lnTo>
                      <a:pt x="230" y="17"/>
                    </a:lnTo>
                    <a:lnTo>
                      <a:pt x="217" y="36"/>
                    </a:lnTo>
                    <a:lnTo>
                      <a:pt x="200" y="63"/>
                    </a:lnTo>
                    <a:lnTo>
                      <a:pt x="179" y="96"/>
                    </a:lnTo>
                    <a:lnTo>
                      <a:pt x="155" y="132"/>
                    </a:lnTo>
                    <a:lnTo>
                      <a:pt x="132" y="172"/>
                    </a:lnTo>
                    <a:lnTo>
                      <a:pt x="107" y="218"/>
                    </a:lnTo>
                    <a:lnTo>
                      <a:pt x="82" y="264"/>
                    </a:lnTo>
                    <a:lnTo>
                      <a:pt x="59" y="314"/>
                    </a:lnTo>
                    <a:lnTo>
                      <a:pt x="38" y="364"/>
                    </a:lnTo>
                    <a:lnTo>
                      <a:pt x="21" y="414"/>
                    </a:lnTo>
                    <a:lnTo>
                      <a:pt x="0" y="391"/>
                    </a:lnTo>
                    <a:lnTo>
                      <a:pt x="29" y="310"/>
                    </a:lnTo>
                    <a:lnTo>
                      <a:pt x="59" y="239"/>
                    </a:lnTo>
                    <a:lnTo>
                      <a:pt x="92" y="178"/>
                    </a:lnTo>
                    <a:lnTo>
                      <a:pt x="125" y="128"/>
                    </a:lnTo>
                    <a:lnTo>
                      <a:pt x="155" y="88"/>
                    </a:lnTo>
                    <a:lnTo>
                      <a:pt x="182" y="55"/>
                    </a:lnTo>
                    <a:lnTo>
                      <a:pt x="207" y="30"/>
                    </a:lnTo>
                    <a:lnTo>
                      <a:pt x="225" y="13"/>
                    </a:lnTo>
                    <a:lnTo>
                      <a:pt x="238" y="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2" name="Freeform 85"/>
              <p:cNvSpPr>
                <a:spLocks/>
              </p:cNvSpPr>
              <p:nvPr/>
            </p:nvSpPr>
            <p:spPr bwMode="auto">
              <a:xfrm>
                <a:off x="5142468" y="5321424"/>
                <a:ext cx="528761" cy="841212"/>
              </a:xfrm>
              <a:custGeom>
                <a:avLst/>
                <a:gdLst>
                  <a:gd name="T0" fmla="*/ 308 w 308"/>
                  <a:gd name="T1" fmla="*/ 0 h 490"/>
                  <a:gd name="T2" fmla="*/ 304 w 308"/>
                  <a:gd name="T3" fmla="*/ 4 h 490"/>
                  <a:gd name="T4" fmla="*/ 296 w 308"/>
                  <a:gd name="T5" fmla="*/ 16 h 490"/>
                  <a:gd name="T6" fmla="*/ 283 w 308"/>
                  <a:gd name="T7" fmla="*/ 31 h 490"/>
                  <a:gd name="T8" fmla="*/ 266 w 308"/>
                  <a:gd name="T9" fmla="*/ 54 h 490"/>
                  <a:gd name="T10" fmla="*/ 246 w 308"/>
                  <a:gd name="T11" fmla="*/ 83 h 490"/>
                  <a:gd name="T12" fmla="*/ 223 w 308"/>
                  <a:gd name="T13" fmla="*/ 118 h 490"/>
                  <a:gd name="T14" fmla="*/ 198 w 308"/>
                  <a:gd name="T15" fmla="*/ 154 h 490"/>
                  <a:gd name="T16" fmla="*/ 171 w 308"/>
                  <a:gd name="T17" fmla="*/ 194 h 490"/>
                  <a:gd name="T18" fmla="*/ 145 w 308"/>
                  <a:gd name="T19" fmla="*/ 240 h 490"/>
                  <a:gd name="T20" fmla="*/ 120 w 308"/>
                  <a:gd name="T21" fmla="*/ 286 h 490"/>
                  <a:gd name="T22" fmla="*/ 93 w 308"/>
                  <a:gd name="T23" fmla="*/ 336 h 490"/>
                  <a:gd name="T24" fmla="*/ 70 w 308"/>
                  <a:gd name="T25" fmla="*/ 386 h 490"/>
                  <a:gd name="T26" fmla="*/ 49 w 308"/>
                  <a:gd name="T27" fmla="*/ 438 h 490"/>
                  <a:gd name="T28" fmla="*/ 29 w 308"/>
                  <a:gd name="T29" fmla="*/ 490 h 490"/>
                  <a:gd name="T30" fmla="*/ 0 w 308"/>
                  <a:gd name="T31" fmla="*/ 459 h 490"/>
                  <a:gd name="T32" fmla="*/ 29 w 308"/>
                  <a:gd name="T33" fmla="*/ 375 h 490"/>
                  <a:gd name="T34" fmla="*/ 62 w 308"/>
                  <a:gd name="T35" fmla="*/ 302 h 490"/>
                  <a:gd name="T36" fmla="*/ 95 w 308"/>
                  <a:gd name="T37" fmla="*/ 238 h 490"/>
                  <a:gd name="T38" fmla="*/ 129 w 308"/>
                  <a:gd name="T39" fmla="*/ 183 h 490"/>
                  <a:gd name="T40" fmla="*/ 162 w 308"/>
                  <a:gd name="T41" fmla="*/ 137 h 490"/>
                  <a:gd name="T42" fmla="*/ 194 w 308"/>
                  <a:gd name="T43" fmla="*/ 98 h 490"/>
                  <a:gd name="T44" fmla="*/ 225 w 308"/>
                  <a:gd name="T45" fmla="*/ 66 h 490"/>
                  <a:gd name="T46" fmla="*/ 252 w 308"/>
                  <a:gd name="T47" fmla="*/ 41 h 490"/>
                  <a:gd name="T48" fmla="*/ 275 w 308"/>
                  <a:gd name="T49" fmla="*/ 23 h 490"/>
                  <a:gd name="T50" fmla="*/ 292 w 308"/>
                  <a:gd name="T51" fmla="*/ 10 h 490"/>
                  <a:gd name="T52" fmla="*/ 304 w 308"/>
                  <a:gd name="T53" fmla="*/ 2 h 490"/>
                  <a:gd name="T54" fmla="*/ 308 w 308"/>
                  <a:gd name="T55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490">
                    <a:moveTo>
                      <a:pt x="308" y="0"/>
                    </a:moveTo>
                    <a:lnTo>
                      <a:pt x="304" y="4"/>
                    </a:lnTo>
                    <a:lnTo>
                      <a:pt x="296" y="16"/>
                    </a:lnTo>
                    <a:lnTo>
                      <a:pt x="283" y="31"/>
                    </a:lnTo>
                    <a:lnTo>
                      <a:pt x="266" y="54"/>
                    </a:lnTo>
                    <a:lnTo>
                      <a:pt x="246" y="83"/>
                    </a:lnTo>
                    <a:lnTo>
                      <a:pt x="223" y="118"/>
                    </a:lnTo>
                    <a:lnTo>
                      <a:pt x="198" y="154"/>
                    </a:lnTo>
                    <a:lnTo>
                      <a:pt x="171" y="194"/>
                    </a:lnTo>
                    <a:lnTo>
                      <a:pt x="145" y="240"/>
                    </a:lnTo>
                    <a:lnTo>
                      <a:pt x="120" y="286"/>
                    </a:lnTo>
                    <a:lnTo>
                      <a:pt x="93" y="336"/>
                    </a:lnTo>
                    <a:lnTo>
                      <a:pt x="70" y="386"/>
                    </a:lnTo>
                    <a:lnTo>
                      <a:pt x="49" y="438"/>
                    </a:lnTo>
                    <a:lnTo>
                      <a:pt x="29" y="490"/>
                    </a:lnTo>
                    <a:lnTo>
                      <a:pt x="0" y="459"/>
                    </a:lnTo>
                    <a:lnTo>
                      <a:pt x="29" y="375"/>
                    </a:lnTo>
                    <a:lnTo>
                      <a:pt x="62" y="302"/>
                    </a:lnTo>
                    <a:lnTo>
                      <a:pt x="95" y="238"/>
                    </a:lnTo>
                    <a:lnTo>
                      <a:pt x="129" y="183"/>
                    </a:lnTo>
                    <a:lnTo>
                      <a:pt x="162" y="137"/>
                    </a:lnTo>
                    <a:lnTo>
                      <a:pt x="194" y="98"/>
                    </a:lnTo>
                    <a:lnTo>
                      <a:pt x="225" y="66"/>
                    </a:lnTo>
                    <a:lnTo>
                      <a:pt x="252" y="41"/>
                    </a:lnTo>
                    <a:lnTo>
                      <a:pt x="275" y="23"/>
                    </a:lnTo>
                    <a:lnTo>
                      <a:pt x="292" y="10"/>
                    </a:lnTo>
                    <a:lnTo>
                      <a:pt x="304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3" name="Freeform 86"/>
              <p:cNvSpPr>
                <a:spLocks/>
              </p:cNvSpPr>
              <p:nvPr/>
            </p:nvSpPr>
            <p:spPr bwMode="auto">
              <a:xfrm>
                <a:off x="6818023" y="5058761"/>
                <a:ext cx="293566" cy="1103875"/>
              </a:xfrm>
              <a:custGeom>
                <a:avLst/>
                <a:gdLst>
                  <a:gd name="T0" fmla="*/ 169 w 171"/>
                  <a:gd name="T1" fmla="*/ 0 h 643"/>
                  <a:gd name="T2" fmla="*/ 169 w 171"/>
                  <a:gd name="T3" fmla="*/ 5 h 643"/>
                  <a:gd name="T4" fmla="*/ 169 w 171"/>
                  <a:gd name="T5" fmla="*/ 23 h 643"/>
                  <a:gd name="T6" fmla="*/ 171 w 171"/>
                  <a:gd name="T7" fmla="*/ 52 h 643"/>
                  <a:gd name="T8" fmla="*/ 169 w 171"/>
                  <a:gd name="T9" fmla="*/ 88 h 643"/>
                  <a:gd name="T10" fmla="*/ 165 w 171"/>
                  <a:gd name="T11" fmla="*/ 136 h 643"/>
                  <a:gd name="T12" fmla="*/ 160 w 171"/>
                  <a:gd name="T13" fmla="*/ 192 h 643"/>
                  <a:gd name="T14" fmla="*/ 152 w 171"/>
                  <a:gd name="T15" fmla="*/ 253 h 643"/>
                  <a:gd name="T16" fmla="*/ 138 w 171"/>
                  <a:gd name="T17" fmla="*/ 322 h 643"/>
                  <a:gd name="T18" fmla="*/ 119 w 171"/>
                  <a:gd name="T19" fmla="*/ 395 h 643"/>
                  <a:gd name="T20" fmla="*/ 96 w 171"/>
                  <a:gd name="T21" fmla="*/ 474 h 643"/>
                  <a:gd name="T22" fmla="*/ 67 w 171"/>
                  <a:gd name="T23" fmla="*/ 556 h 643"/>
                  <a:gd name="T24" fmla="*/ 31 w 171"/>
                  <a:gd name="T25" fmla="*/ 643 h 643"/>
                  <a:gd name="T26" fmla="*/ 0 w 171"/>
                  <a:gd name="T27" fmla="*/ 627 h 643"/>
                  <a:gd name="T28" fmla="*/ 21 w 171"/>
                  <a:gd name="T29" fmla="*/ 572 h 643"/>
                  <a:gd name="T30" fmla="*/ 42 w 171"/>
                  <a:gd name="T31" fmla="*/ 514 h 643"/>
                  <a:gd name="T32" fmla="*/ 62 w 171"/>
                  <a:gd name="T33" fmla="*/ 455 h 643"/>
                  <a:gd name="T34" fmla="*/ 81 w 171"/>
                  <a:gd name="T35" fmla="*/ 395 h 643"/>
                  <a:gd name="T36" fmla="*/ 96 w 171"/>
                  <a:gd name="T37" fmla="*/ 336 h 643"/>
                  <a:gd name="T38" fmla="*/ 112 w 171"/>
                  <a:gd name="T39" fmla="*/ 276 h 643"/>
                  <a:gd name="T40" fmla="*/ 125 w 171"/>
                  <a:gd name="T41" fmla="*/ 220 h 643"/>
                  <a:gd name="T42" fmla="*/ 137 w 171"/>
                  <a:gd name="T43" fmla="*/ 169 h 643"/>
                  <a:gd name="T44" fmla="*/ 146 w 171"/>
                  <a:gd name="T45" fmla="*/ 123 h 643"/>
                  <a:gd name="T46" fmla="*/ 154 w 171"/>
                  <a:gd name="T47" fmla="*/ 80 h 643"/>
                  <a:gd name="T48" fmla="*/ 161 w 171"/>
                  <a:gd name="T49" fmla="*/ 46 h 643"/>
                  <a:gd name="T50" fmla="*/ 165 w 171"/>
                  <a:gd name="T51" fmla="*/ 21 h 643"/>
                  <a:gd name="T52" fmla="*/ 167 w 171"/>
                  <a:gd name="T53" fmla="*/ 5 h 643"/>
                  <a:gd name="T54" fmla="*/ 169 w 171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" h="643">
                    <a:moveTo>
                      <a:pt x="169" y="0"/>
                    </a:moveTo>
                    <a:lnTo>
                      <a:pt x="169" y="5"/>
                    </a:lnTo>
                    <a:lnTo>
                      <a:pt x="169" y="23"/>
                    </a:lnTo>
                    <a:lnTo>
                      <a:pt x="171" y="52"/>
                    </a:lnTo>
                    <a:lnTo>
                      <a:pt x="169" y="88"/>
                    </a:lnTo>
                    <a:lnTo>
                      <a:pt x="165" y="136"/>
                    </a:lnTo>
                    <a:lnTo>
                      <a:pt x="160" y="192"/>
                    </a:lnTo>
                    <a:lnTo>
                      <a:pt x="152" y="253"/>
                    </a:lnTo>
                    <a:lnTo>
                      <a:pt x="138" y="322"/>
                    </a:lnTo>
                    <a:lnTo>
                      <a:pt x="119" y="395"/>
                    </a:lnTo>
                    <a:lnTo>
                      <a:pt x="96" y="474"/>
                    </a:lnTo>
                    <a:lnTo>
                      <a:pt x="67" y="556"/>
                    </a:lnTo>
                    <a:lnTo>
                      <a:pt x="31" y="643"/>
                    </a:lnTo>
                    <a:lnTo>
                      <a:pt x="0" y="627"/>
                    </a:lnTo>
                    <a:lnTo>
                      <a:pt x="21" y="572"/>
                    </a:lnTo>
                    <a:lnTo>
                      <a:pt x="42" y="514"/>
                    </a:lnTo>
                    <a:lnTo>
                      <a:pt x="62" y="455"/>
                    </a:lnTo>
                    <a:lnTo>
                      <a:pt x="81" y="395"/>
                    </a:lnTo>
                    <a:lnTo>
                      <a:pt x="96" y="336"/>
                    </a:lnTo>
                    <a:lnTo>
                      <a:pt x="112" y="276"/>
                    </a:lnTo>
                    <a:lnTo>
                      <a:pt x="125" y="220"/>
                    </a:lnTo>
                    <a:lnTo>
                      <a:pt x="137" y="169"/>
                    </a:lnTo>
                    <a:lnTo>
                      <a:pt x="146" y="123"/>
                    </a:lnTo>
                    <a:lnTo>
                      <a:pt x="154" y="80"/>
                    </a:lnTo>
                    <a:lnTo>
                      <a:pt x="161" y="46"/>
                    </a:lnTo>
                    <a:lnTo>
                      <a:pt x="165" y="21"/>
                    </a:lnTo>
                    <a:lnTo>
                      <a:pt x="167" y="5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4" name="Freeform 87"/>
              <p:cNvSpPr>
                <a:spLocks/>
              </p:cNvSpPr>
              <p:nvPr/>
            </p:nvSpPr>
            <p:spPr bwMode="auto">
              <a:xfrm>
                <a:off x="6732186" y="5292240"/>
                <a:ext cx="224896" cy="870396"/>
              </a:xfrm>
              <a:custGeom>
                <a:avLst/>
                <a:gdLst>
                  <a:gd name="T0" fmla="*/ 131 w 131"/>
                  <a:gd name="T1" fmla="*/ 0 h 507"/>
                  <a:gd name="T2" fmla="*/ 131 w 131"/>
                  <a:gd name="T3" fmla="*/ 8 h 507"/>
                  <a:gd name="T4" fmla="*/ 131 w 131"/>
                  <a:gd name="T5" fmla="*/ 27 h 507"/>
                  <a:gd name="T6" fmla="*/ 131 w 131"/>
                  <a:gd name="T7" fmla="*/ 58 h 507"/>
                  <a:gd name="T8" fmla="*/ 129 w 131"/>
                  <a:gd name="T9" fmla="*/ 100 h 507"/>
                  <a:gd name="T10" fmla="*/ 123 w 131"/>
                  <a:gd name="T11" fmla="*/ 152 h 507"/>
                  <a:gd name="T12" fmla="*/ 115 w 131"/>
                  <a:gd name="T13" fmla="*/ 209 h 507"/>
                  <a:gd name="T14" fmla="*/ 102 w 131"/>
                  <a:gd name="T15" fmla="*/ 277 h 507"/>
                  <a:gd name="T16" fmla="*/ 83 w 131"/>
                  <a:gd name="T17" fmla="*/ 350 h 507"/>
                  <a:gd name="T18" fmla="*/ 58 w 131"/>
                  <a:gd name="T19" fmla="*/ 426 h 507"/>
                  <a:gd name="T20" fmla="*/ 25 w 131"/>
                  <a:gd name="T21" fmla="*/ 507 h 507"/>
                  <a:gd name="T22" fmla="*/ 0 w 131"/>
                  <a:gd name="T23" fmla="*/ 494 h 507"/>
                  <a:gd name="T24" fmla="*/ 19 w 131"/>
                  <a:gd name="T25" fmla="*/ 444 h 507"/>
                  <a:gd name="T26" fmla="*/ 39 w 131"/>
                  <a:gd name="T27" fmla="*/ 390 h 507"/>
                  <a:gd name="T28" fmla="*/ 56 w 131"/>
                  <a:gd name="T29" fmla="*/ 336 h 507"/>
                  <a:gd name="T30" fmla="*/ 71 w 131"/>
                  <a:gd name="T31" fmla="*/ 280 h 507"/>
                  <a:gd name="T32" fmla="*/ 85 w 131"/>
                  <a:gd name="T33" fmla="*/ 227 h 507"/>
                  <a:gd name="T34" fmla="*/ 96 w 131"/>
                  <a:gd name="T35" fmla="*/ 175 h 507"/>
                  <a:gd name="T36" fmla="*/ 106 w 131"/>
                  <a:gd name="T37" fmla="*/ 127 h 507"/>
                  <a:gd name="T38" fmla="*/ 115 w 131"/>
                  <a:gd name="T39" fmla="*/ 85 h 507"/>
                  <a:gd name="T40" fmla="*/ 121 w 131"/>
                  <a:gd name="T41" fmla="*/ 50 h 507"/>
                  <a:gd name="T42" fmla="*/ 127 w 131"/>
                  <a:gd name="T43" fmla="*/ 23 h 507"/>
                  <a:gd name="T44" fmla="*/ 129 w 131"/>
                  <a:gd name="T45" fmla="*/ 6 h 507"/>
                  <a:gd name="T46" fmla="*/ 131 w 131"/>
                  <a:gd name="T4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1" h="507">
                    <a:moveTo>
                      <a:pt x="131" y="0"/>
                    </a:moveTo>
                    <a:lnTo>
                      <a:pt x="131" y="8"/>
                    </a:lnTo>
                    <a:lnTo>
                      <a:pt x="131" y="27"/>
                    </a:lnTo>
                    <a:lnTo>
                      <a:pt x="131" y="58"/>
                    </a:lnTo>
                    <a:lnTo>
                      <a:pt x="129" y="100"/>
                    </a:lnTo>
                    <a:lnTo>
                      <a:pt x="123" y="152"/>
                    </a:lnTo>
                    <a:lnTo>
                      <a:pt x="115" y="209"/>
                    </a:lnTo>
                    <a:lnTo>
                      <a:pt x="102" y="277"/>
                    </a:lnTo>
                    <a:lnTo>
                      <a:pt x="83" y="350"/>
                    </a:lnTo>
                    <a:lnTo>
                      <a:pt x="58" y="426"/>
                    </a:lnTo>
                    <a:lnTo>
                      <a:pt x="25" y="507"/>
                    </a:lnTo>
                    <a:lnTo>
                      <a:pt x="0" y="494"/>
                    </a:lnTo>
                    <a:lnTo>
                      <a:pt x="19" y="444"/>
                    </a:lnTo>
                    <a:lnTo>
                      <a:pt x="39" y="390"/>
                    </a:lnTo>
                    <a:lnTo>
                      <a:pt x="56" y="336"/>
                    </a:lnTo>
                    <a:lnTo>
                      <a:pt x="71" y="280"/>
                    </a:lnTo>
                    <a:lnTo>
                      <a:pt x="85" y="227"/>
                    </a:lnTo>
                    <a:lnTo>
                      <a:pt x="96" y="175"/>
                    </a:lnTo>
                    <a:lnTo>
                      <a:pt x="106" y="127"/>
                    </a:lnTo>
                    <a:lnTo>
                      <a:pt x="115" y="85"/>
                    </a:lnTo>
                    <a:lnTo>
                      <a:pt x="121" y="50"/>
                    </a:lnTo>
                    <a:lnTo>
                      <a:pt x="127" y="23"/>
                    </a:lnTo>
                    <a:lnTo>
                      <a:pt x="129" y="6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5" name="Freeform 88"/>
              <p:cNvSpPr>
                <a:spLocks/>
              </p:cNvSpPr>
              <p:nvPr/>
            </p:nvSpPr>
            <p:spPr bwMode="auto">
              <a:xfrm>
                <a:off x="6646348" y="5055327"/>
                <a:ext cx="317601" cy="1107309"/>
              </a:xfrm>
              <a:custGeom>
                <a:avLst/>
                <a:gdLst>
                  <a:gd name="T0" fmla="*/ 185 w 185"/>
                  <a:gd name="T1" fmla="*/ 0 h 645"/>
                  <a:gd name="T2" fmla="*/ 183 w 185"/>
                  <a:gd name="T3" fmla="*/ 8 h 645"/>
                  <a:gd name="T4" fmla="*/ 183 w 185"/>
                  <a:gd name="T5" fmla="*/ 27 h 645"/>
                  <a:gd name="T6" fmla="*/ 179 w 185"/>
                  <a:gd name="T7" fmla="*/ 60 h 645"/>
                  <a:gd name="T8" fmla="*/ 173 w 185"/>
                  <a:gd name="T9" fmla="*/ 104 h 645"/>
                  <a:gd name="T10" fmla="*/ 164 w 185"/>
                  <a:gd name="T11" fmla="*/ 157 h 645"/>
                  <a:gd name="T12" fmla="*/ 152 w 185"/>
                  <a:gd name="T13" fmla="*/ 219 h 645"/>
                  <a:gd name="T14" fmla="*/ 135 w 185"/>
                  <a:gd name="T15" fmla="*/ 292 h 645"/>
                  <a:gd name="T16" fmla="*/ 116 w 185"/>
                  <a:gd name="T17" fmla="*/ 371 h 645"/>
                  <a:gd name="T18" fmla="*/ 89 w 185"/>
                  <a:gd name="T19" fmla="*/ 457 h 645"/>
                  <a:gd name="T20" fmla="*/ 58 w 185"/>
                  <a:gd name="T21" fmla="*/ 549 h 645"/>
                  <a:gd name="T22" fmla="*/ 21 w 185"/>
                  <a:gd name="T23" fmla="*/ 645 h 645"/>
                  <a:gd name="T24" fmla="*/ 0 w 185"/>
                  <a:gd name="T25" fmla="*/ 635 h 645"/>
                  <a:gd name="T26" fmla="*/ 21 w 185"/>
                  <a:gd name="T27" fmla="*/ 578 h 645"/>
                  <a:gd name="T28" fmla="*/ 43 w 185"/>
                  <a:gd name="T29" fmla="*/ 520 h 645"/>
                  <a:gd name="T30" fmla="*/ 62 w 185"/>
                  <a:gd name="T31" fmla="*/ 459 h 645"/>
                  <a:gd name="T32" fmla="*/ 81 w 185"/>
                  <a:gd name="T33" fmla="*/ 397 h 645"/>
                  <a:gd name="T34" fmla="*/ 98 w 185"/>
                  <a:gd name="T35" fmla="*/ 338 h 645"/>
                  <a:gd name="T36" fmla="*/ 116 w 185"/>
                  <a:gd name="T37" fmla="*/ 278 h 645"/>
                  <a:gd name="T38" fmla="*/ 131 w 185"/>
                  <a:gd name="T39" fmla="*/ 223 h 645"/>
                  <a:gd name="T40" fmla="*/ 144 w 185"/>
                  <a:gd name="T41" fmla="*/ 171 h 645"/>
                  <a:gd name="T42" fmla="*/ 156 w 185"/>
                  <a:gd name="T43" fmla="*/ 123 h 645"/>
                  <a:gd name="T44" fmla="*/ 165 w 185"/>
                  <a:gd name="T45" fmla="*/ 83 h 645"/>
                  <a:gd name="T46" fmla="*/ 173 w 185"/>
                  <a:gd name="T47" fmla="*/ 48 h 645"/>
                  <a:gd name="T48" fmla="*/ 179 w 185"/>
                  <a:gd name="T49" fmla="*/ 23 h 645"/>
                  <a:gd name="T50" fmla="*/ 183 w 185"/>
                  <a:gd name="T51" fmla="*/ 6 h 645"/>
                  <a:gd name="T52" fmla="*/ 185 w 185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" h="645">
                    <a:moveTo>
                      <a:pt x="185" y="0"/>
                    </a:moveTo>
                    <a:lnTo>
                      <a:pt x="183" y="8"/>
                    </a:lnTo>
                    <a:lnTo>
                      <a:pt x="183" y="27"/>
                    </a:lnTo>
                    <a:lnTo>
                      <a:pt x="179" y="60"/>
                    </a:lnTo>
                    <a:lnTo>
                      <a:pt x="173" y="104"/>
                    </a:lnTo>
                    <a:lnTo>
                      <a:pt x="164" y="157"/>
                    </a:lnTo>
                    <a:lnTo>
                      <a:pt x="152" y="219"/>
                    </a:lnTo>
                    <a:lnTo>
                      <a:pt x="135" y="292"/>
                    </a:lnTo>
                    <a:lnTo>
                      <a:pt x="116" y="371"/>
                    </a:lnTo>
                    <a:lnTo>
                      <a:pt x="89" y="457"/>
                    </a:lnTo>
                    <a:lnTo>
                      <a:pt x="58" y="549"/>
                    </a:lnTo>
                    <a:lnTo>
                      <a:pt x="21" y="645"/>
                    </a:lnTo>
                    <a:lnTo>
                      <a:pt x="0" y="635"/>
                    </a:lnTo>
                    <a:lnTo>
                      <a:pt x="21" y="578"/>
                    </a:lnTo>
                    <a:lnTo>
                      <a:pt x="43" y="520"/>
                    </a:lnTo>
                    <a:lnTo>
                      <a:pt x="62" y="459"/>
                    </a:lnTo>
                    <a:lnTo>
                      <a:pt x="81" y="397"/>
                    </a:lnTo>
                    <a:lnTo>
                      <a:pt x="98" y="338"/>
                    </a:lnTo>
                    <a:lnTo>
                      <a:pt x="116" y="278"/>
                    </a:lnTo>
                    <a:lnTo>
                      <a:pt x="131" y="223"/>
                    </a:lnTo>
                    <a:lnTo>
                      <a:pt x="144" y="171"/>
                    </a:lnTo>
                    <a:lnTo>
                      <a:pt x="156" y="123"/>
                    </a:lnTo>
                    <a:lnTo>
                      <a:pt x="165" y="83"/>
                    </a:lnTo>
                    <a:lnTo>
                      <a:pt x="173" y="48"/>
                    </a:lnTo>
                    <a:lnTo>
                      <a:pt x="179" y="23"/>
                    </a:lnTo>
                    <a:lnTo>
                      <a:pt x="183" y="6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6" name="Freeform 89"/>
              <p:cNvSpPr>
                <a:spLocks/>
              </p:cNvSpPr>
              <p:nvPr/>
            </p:nvSpPr>
            <p:spPr bwMode="auto">
              <a:xfrm>
                <a:off x="6563943" y="5087945"/>
                <a:ext cx="290133" cy="1074691"/>
              </a:xfrm>
              <a:custGeom>
                <a:avLst/>
                <a:gdLst>
                  <a:gd name="T0" fmla="*/ 169 w 169"/>
                  <a:gd name="T1" fmla="*/ 0 h 626"/>
                  <a:gd name="T2" fmla="*/ 169 w 169"/>
                  <a:gd name="T3" fmla="*/ 6 h 626"/>
                  <a:gd name="T4" fmla="*/ 169 w 169"/>
                  <a:gd name="T5" fmla="*/ 27 h 626"/>
                  <a:gd name="T6" fmla="*/ 167 w 169"/>
                  <a:gd name="T7" fmla="*/ 58 h 626"/>
                  <a:gd name="T8" fmla="*/ 162 w 169"/>
                  <a:gd name="T9" fmla="*/ 100 h 626"/>
                  <a:gd name="T10" fmla="*/ 154 w 169"/>
                  <a:gd name="T11" fmla="*/ 152 h 626"/>
                  <a:gd name="T12" fmla="*/ 144 w 169"/>
                  <a:gd name="T13" fmla="*/ 213 h 626"/>
                  <a:gd name="T14" fmla="*/ 131 w 169"/>
                  <a:gd name="T15" fmla="*/ 282 h 626"/>
                  <a:gd name="T16" fmla="*/ 112 w 169"/>
                  <a:gd name="T17" fmla="*/ 361 h 626"/>
                  <a:gd name="T18" fmla="*/ 87 w 169"/>
                  <a:gd name="T19" fmla="*/ 444 h 626"/>
                  <a:gd name="T20" fmla="*/ 58 w 169"/>
                  <a:gd name="T21" fmla="*/ 532 h 626"/>
                  <a:gd name="T22" fmla="*/ 21 w 169"/>
                  <a:gd name="T23" fmla="*/ 626 h 626"/>
                  <a:gd name="T24" fmla="*/ 0 w 169"/>
                  <a:gd name="T25" fmla="*/ 615 h 626"/>
                  <a:gd name="T26" fmla="*/ 21 w 169"/>
                  <a:gd name="T27" fmla="*/ 561 h 626"/>
                  <a:gd name="T28" fmla="*/ 41 w 169"/>
                  <a:gd name="T29" fmla="*/ 503 h 626"/>
                  <a:gd name="T30" fmla="*/ 60 w 169"/>
                  <a:gd name="T31" fmla="*/ 446 h 626"/>
                  <a:gd name="T32" fmla="*/ 77 w 169"/>
                  <a:gd name="T33" fmla="*/ 386 h 626"/>
                  <a:gd name="T34" fmla="*/ 92 w 169"/>
                  <a:gd name="T35" fmla="*/ 327 h 626"/>
                  <a:gd name="T36" fmla="*/ 108 w 169"/>
                  <a:gd name="T37" fmla="*/ 269 h 626"/>
                  <a:gd name="T38" fmla="*/ 121 w 169"/>
                  <a:gd name="T39" fmla="*/ 215 h 626"/>
                  <a:gd name="T40" fmla="*/ 135 w 169"/>
                  <a:gd name="T41" fmla="*/ 165 h 626"/>
                  <a:gd name="T42" fmla="*/ 144 w 169"/>
                  <a:gd name="T43" fmla="*/ 119 h 626"/>
                  <a:gd name="T44" fmla="*/ 154 w 169"/>
                  <a:gd name="T45" fmla="*/ 79 h 626"/>
                  <a:gd name="T46" fmla="*/ 162 w 169"/>
                  <a:gd name="T47" fmla="*/ 46 h 626"/>
                  <a:gd name="T48" fmla="*/ 165 w 169"/>
                  <a:gd name="T49" fmla="*/ 21 h 626"/>
                  <a:gd name="T50" fmla="*/ 169 w 169"/>
                  <a:gd name="T51" fmla="*/ 6 h 626"/>
                  <a:gd name="T52" fmla="*/ 169 w 169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9" h="626">
                    <a:moveTo>
                      <a:pt x="169" y="0"/>
                    </a:moveTo>
                    <a:lnTo>
                      <a:pt x="169" y="6"/>
                    </a:lnTo>
                    <a:lnTo>
                      <a:pt x="169" y="27"/>
                    </a:lnTo>
                    <a:lnTo>
                      <a:pt x="167" y="58"/>
                    </a:lnTo>
                    <a:lnTo>
                      <a:pt x="162" y="100"/>
                    </a:lnTo>
                    <a:lnTo>
                      <a:pt x="154" y="152"/>
                    </a:lnTo>
                    <a:lnTo>
                      <a:pt x="144" y="213"/>
                    </a:lnTo>
                    <a:lnTo>
                      <a:pt x="131" y="282"/>
                    </a:lnTo>
                    <a:lnTo>
                      <a:pt x="112" y="361"/>
                    </a:lnTo>
                    <a:lnTo>
                      <a:pt x="87" y="444"/>
                    </a:lnTo>
                    <a:lnTo>
                      <a:pt x="58" y="532"/>
                    </a:lnTo>
                    <a:lnTo>
                      <a:pt x="21" y="626"/>
                    </a:lnTo>
                    <a:lnTo>
                      <a:pt x="0" y="615"/>
                    </a:lnTo>
                    <a:lnTo>
                      <a:pt x="21" y="561"/>
                    </a:lnTo>
                    <a:lnTo>
                      <a:pt x="41" y="503"/>
                    </a:lnTo>
                    <a:lnTo>
                      <a:pt x="60" y="446"/>
                    </a:lnTo>
                    <a:lnTo>
                      <a:pt x="77" y="386"/>
                    </a:lnTo>
                    <a:lnTo>
                      <a:pt x="92" y="327"/>
                    </a:lnTo>
                    <a:lnTo>
                      <a:pt x="108" y="269"/>
                    </a:lnTo>
                    <a:lnTo>
                      <a:pt x="121" y="215"/>
                    </a:lnTo>
                    <a:lnTo>
                      <a:pt x="135" y="165"/>
                    </a:lnTo>
                    <a:lnTo>
                      <a:pt x="144" y="119"/>
                    </a:lnTo>
                    <a:lnTo>
                      <a:pt x="154" y="79"/>
                    </a:lnTo>
                    <a:lnTo>
                      <a:pt x="162" y="46"/>
                    </a:lnTo>
                    <a:lnTo>
                      <a:pt x="165" y="21"/>
                    </a:lnTo>
                    <a:lnTo>
                      <a:pt x="169" y="6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7" name="Freeform 90"/>
              <p:cNvSpPr>
                <a:spLocks/>
              </p:cNvSpPr>
              <p:nvPr/>
            </p:nvSpPr>
            <p:spPr bwMode="auto">
              <a:xfrm>
                <a:off x="6900428" y="5106830"/>
                <a:ext cx="276399" cy="1055806"/>
              </a:xfrm>
              <a:custGeom>
                <a:avLst/>
                <a:gdLst>
                  <a:gd name="T0" fmla="*/ 158 w 161"/>
                  <a:gd name="T1" fmla="*/ 0 h 615"/>
                  <a:gd name="T2" fmla="*/ 160 w 161"/>
                  <a:gd name="T3" fmla="*/ 6 h 615"/>
                  <a:gd name="T4" fmla="*/ 160 w 161"/>
                  <a:gd name="T5" fmla="*/ 23 h 615"/>
                  <a:gd name="T6" fmla="*/ 161 w 161"/>
                  <a:gd name="T7" fmla="*/ 50 h 615"/>
                  <a:gd name="T8" fmla="*/ 161 w 161"/>
                  <a:gd name="T9" fmla="*/ 89 h 615"/>
                  <a:gd name="T10" fmla="*/ 160 w 161"/>
                  <a:gd name="T11" fmla="*/ 133 h 615"/>
                  <a:gd name="T12" fmla="*/ 156 w 161"/>
                  <a:gd name="T13" fmla="*/ 187 h 615"/>
                  <a:gd name="T14" fmla="*/ 148 w 161"/>
                  <a:gd name="T15" fmla="*/ 246 h 615"/>
                  <a:gd name="T16" fmla="*/ 135 w 161"/>
                  <a:gd name="T17" fmla="*/ 311 h 615"/>
                  <a:gd name="T18" fmla="*/ 119 w 161"/>
                  <a:gd name="T19" fmla="*/ 380 h 615"/>
                  <a:gd name="T20" fmla="*/ 96 w 161"/>
                  <a:gd name="T21" fmla="*/ 455 h 615"/>
                  <a:gd name="T22" fmla="*/ 67 w 161"/>
                  <a:gd name="T23" fmla="*/ 534 h 615"/>
                  <a:gd name="T24" fmla="*/ 33 w 161"/>
                  <a:gd name="T25" fmla="*/ 615 h 615"/>
                  <a:gd name="T26" fmla="*/ 0 w 161"/>
                  <a:gd name="T27" fmla="*/ 597 h 615"/>
                  <a:gd name="T28" fmla="*/ 23 w 161"/>
                  <a:gd name="T29" fmla="*/ 542 h 615"/>
                  <a:gd name="T30" fmla="*/ 44 w 161"/>
                  <a:gd name="T31" fmla="*/ 482 h 615"/>
                  <a:gd name="T32" fmla="*/ 64 w 161"/>
                  <a:gd name="T33" fmla="*/ 423 h 615"/>
                  <a:gd name="T34" fmla="*/ 83 w 161"/>
                  <a:gd name="T35" fmla="*/ 361 h 615"/>
                  <a:gd name="T36" fmla="*/ 98 w 161"/>
                  <a:gd name="T37" fmla="*/ 300 h 615"/>
                  <a:gd name="T38" fmla="*/ 113 w 161"/>
                  <a:gd name="T39" fmla="*/ 240 h 615"/>
                  <a:gd name="T40" fmla="*/ 125 w 161"/>
                  <a:gd name="T41" fmla="*/ 187 h 615"/>
                  <a:gd name="T42" fmla="*/ 135 w 161"/>
                  <a:gd name="T43" fmla="*/ 135 h 615"/>
                  <a:gd name="T44" fmla="*/ 144 w 161"/>
                  <a:gd name="T45" fmla="*/ 91 h 615"/>
                  <a:gd name="T46" fmla="*/ 150 w 161"/>
                  <a:gd name="T47" fmla="*/ 54 h 615"/>
                  <a:gd name="T48" fmla="*/ 156 w 161"/>
                  <a:gd name="T49" fmla="*/ 25 h 615"/>
                  <a:gd name="T50" fmla="*/ 158 w 161"/>
                  <a:gd name="T51" fmla="*/ 8 h 615"/>
                  <a:gd name="T52" fmla="*/ 158 w 161"/>
                  <a:gd name="T5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1" h="615">
                    <a:moveTo>
                      <a:pt x="158" y="0"/>
                    </a:moveTo>
                    <a:lnTo>
                      <a:pt x="160" y="6"/>
                    </a:lnTo>
                    <a:lnTo>
                      <a:pt x="160" y="23"/>
                    </a:lnTo>
                    <a:lnTo>
                      <a:pt x="161" y="50"/>
                    </a:lnTo>
                    <a:lnTo>
                      <a:pt x="161" y="89"/>
                    </a:lnTo>
                    <a:lnTo>
                      <a:pt x="160" y="133"/>
                    </a:lnTo>
                    <a:lnTo>
                      <a:pt x="156" y="187"/>
                    </a:lnTo>
                    <a:lnTo>
                      <a:pt x="148" y="246"/>
                    </a:lnTo>
                    <a:lnTo>
                      <a:pt x="135" y="311"/>
                    </a:lnTo>
                    <a:lnTo>
                      <a:pt x="119" y="380"/>
                    </a:lnTo>
                    <a:lnTo>
                      <a:pt x="96" y="455"/>
                    </a:lnTo>
                    <a:lnTo>
                      <a:pt x="67" y="534"/>
                    </a:lnTo>
                    <a:lnTo>
                      <a:pt x="33" y="615"/>
                    </a:lnTo>
                    <a:lnTo>
                      <a:pt x="0" y="597"/>
                    </a:lnTo>
                    <a:lnTo>
                      <a:pt x="23" y="542"/>
                    </a:lnTo>
                    <a:lnTo>
                      <a:pt x="44" y="482"/>
                    </a:lnTo>
                    <a:lnTo>
                      <a:pt x="64" y="423"/>
                    </a:lnTo>
                    <a:lnTo>
                      <a:pt x="83" y="361"/>
                    </a:lnTo>
                    <a:lnTo>
                      <a:pt x="98" y="300"/>
                    </a:lnTo>
                    <a:lnTo>
                      <a:pt x="113" y="240"/>
                    </a:lnTo>
                    <a:lnTo>
                      <a:pt x="125" y="187"/>
                    </a:lnTo>
                    <a:lnTo>
                      <a:pt x="135" y="135"/>
                    </a:lnTo>
                    <a:lnTo>
                      <a:pt x="144" y="91"/>
                    </a:lnTo>
                    <a:lnTo>
                      <a:pt x="150" y="54"/>
                    </a:lnTo>
                    <a:lnTo>
                      <a:pt x="156" y="25"/>
                    </a:lnTo>
                    <a:lnTo>
                      <a:pt x="158" y="8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8" name="Freeform 91"/>
              <p:cNvSpPr>
                <a:spLocks/>
              </p:cNvSpPr>
              <p:nvPr/>
            </p:nvSpPr>
            <p:spPr bwMode="auto">
              <a:xfrm>
                <a:off x="6555359" y="5113697"/>
                <a:ext cx="144208" cy="1048939"/>
              </a:xfrm>
              <a:custGeom>
                <a:avLst/>
                <a:gdLst>
                  <a:gd name="T0" fmla="*/ 63 w 84"/>
                  <a:gd name="T1" fmla="*/ 0 h 611"/>
                  <a:gd name="T2" fmla="*/ 63 w 84"/>
                  <a:gd name="T3" fmla="*/ 4 h 611"/>
                  <a:gd name="T4" fmla="*/ 67 w 84"/>
                  <a:gd name="T5" fmla="*/ 17 h 611"/>
                  <a:gd name="T6" fmla="*/ 71 w 84"/>
                  <a:gd name="T7" fmla="*/ 40 h 611"/>
                  <a:gd name="T8" fmla="*/ 76 w 84"/>
                  <a:gd name="T9" fmla="*/ 73 h 611"/>
                  <a:gd name="T10" fmla="*/ 80 w 84"/>
                  <a:gd name="T11" fmla="*/ 112 h 611"/>
                  <a:gd name="T12" fmla="*/ 82 w 84"/>
                  <a:gd name="T13" fmla="*/ 159 h 611"/>
                  <a:gd name="T14" fmla="*/ 84 w 84"/>
                  <a:gd name="T15" fmla="*/ 217 h 611"/>
                  <a:gd name="T16" fmla="*/ 82 w 84"/>
                  <a:gd name="T17" fmla="*/ 280 h 611"/>
                  <a:gd name="T18" fmla="*/ 76 w 84"/>
                  <a:gd name="T19" fmla="*/ 350 h 611"/>
                  <a:gd name="T20" fmla="*/ 67 w 84"/>
                  <a:gd name="T21" fmla="*/ 428 h 611"/>
                  <a:gd name="T22" fmla="*/ 51 w 84"/>
                  <a:gd name="T23" fmla="*/ 513 h 611"/>
                  <a:gd name="T24" fmla="*/ 30 w 84"/>
                  <a:gd name="T25" fmla="*/ 603 h 611"/>
                  <a:gd name="T26" fmla="*/ 0 w 84"/>
                  <a:gd name="T27" fmla="*/ 611 h 611"/>
                  <a:gd name="T28" fmla="*/ 13 w 84"/>
                  <a:gd name="T29" fmla="*/ 543 h 611"/>
                  <a:gd name="T30" fmla="*/ 26 w 84"/>
                  <a:gd name="T31" fmla="*/ 474 h 611"/>
                  <a:gd name="T32" fmla="*/ 36 w 84"/>
                  <a:gd name="T33" fmla="*/ 403 h 611"/>
                  <a:gd name="T34" fmla="*/ 44 w 84"/>
                  <a:gd name="T35" fmla="*/ 336 h 611"/>
                  <a:gd name="T36" fmla="*/ 51 w 84"/>
                  <a:gd name="T37" fmla="*/ 269 h 611"/>
                  <a:gd name="T38" fmla="*/ 55 w 84"/>
                  <a:gd name="T39" fmla="*/ 206 h 611"/>
                  <a:gd name="T40" fmla="*/ 59 w 84"/>
                  <a:gd name="T41" fmla="*/ 150 h 611"/>
                  <a:gd name="T42" fmla="*/ 61 w 84"/>
                  <a:gd name="T43" fmla="*/ 100 h 611"/>
                  <a:gd name="T44" fmla="*/ 61 w 84"/>
                  <a:gd name="T45" fmla="*/ 58 h 611"/>
                  <a:gd name="T46" fmla="*/ 63 w 84"/>
                  <a:gd name="T47" fmla="*/ 27 h 611"/>
                  <a:gd name="T48" fmla="*/ 63 w 84"/>
                  <a:gd name="T49" fmla="*/ 6 h 611"/>
                  <a:gd name="T50" fmla="*/ 63 w 84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611">
                    <a:moveTo>
                      <a:pt x="63" y="0"/>
                    </a:moveTo>
                    <a:lnTo>
                      <a:pt x="63" y="4"/>
                    </a:lnTo>
                    <a:lnTo>
                      <a:pt x="67" y="17"/>
                    </a:lnTo>
                    <a:lnTo>
                      <a:pt x="71" y="40"/>
                    </a:lnTo>
                    <a:lnTo>
                      <a:pt x="76" y="73"/>
                    </a:lnTo>
                    <a:lnTo>
                      <a:pt x="80" y="112"/>
                    </a:lnTo>
                    <a:lnTo>
                      <a:pt x="82" y="159"/>
                    </a:lnTo>
                    <a:lnTo>
                      <a:pt x="84" y="217"/>
                    </a:lnTo>
                    <a:lnTo>
                      <a:pt x="82" y="280"/>
                    </a:lnTo>
                    <a:lnTo>
                      <a:pt x="76" y="350"/>
                    </a:lnTo>
                    <a:lnTo>
                      <a:pt x="67" y="428"/>
                    </a:lnTo>
                    <a:lnTo>
                      <a:pt x="51" y="513"/>
                    </a:lnTo>
                    <a:lnTo>
                      <a:pt x="30" y="603"/>
                    </a:lnTo>
                    <a:lnTo>
                      <a:pt x="0" y="611"/>
                    </a:lnTo>
                    <a:lnTo>
                      <a:pt x="13" y="543"/>
                    </a:lnTo>
                    <a:lnTo>
                      <a:pt x="26" y="474"/>
                    </a:lnTo>
                    <a:lnTo>
                      <a:pt x="36" y="403"/>
                    </a:lnTo>
                    <a:lnTo>
                      <a:pt x="44" y="336"/>
                    </a:lnTo>
                    <a:lnTo>
                      <a:pt x="51" y="269"/>
                    </a:lnTo>
                    <a:lnTo>
                      <a:pt x="55" y="206"/>
                    </a:lnTo>
                    <a:lnTo>
                      <a:pt x="59" y="150"/>
                    </a:lnTo>
                    <a:lnTo>
                      <a:pt x="61" y="100"/>
                    </a:lnTo>
                    <a:lnTo>
                      <a:pt x="61" y="58"/>
                    </a:lnTo>
                    <a:lnTo>
                      <a:pt x="63" y="27"/>
                    </a:lnTo>
                    <a:lnTo>
                      <a:pt x="63" y="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9" name="Freeform 92"/>
              <p:cNvSpPr>
                <a:spLocks/>
              </p:cNvSpPr>
              <p:nvPr/>
            </p:nvSpPr>
            <p:spPr bwMode="auto">
              <a:xfrm>
                <a:off x="6469521" y="5113697"/>
                <a:ext cx="140774" cy="1048939"/>
              </a:xfrm>
              <a:custGeom>
                <a:avLst/>
                <a:gdLst>
                  <a:gd name="T0" fmla="*/ 59 w 82"/>
                  <a:gd name="T1" fmla="*/ 0 h 611"/>
                  <a:gd name="T2" fmla="*/ 61 w 82"/>
                  <a:gd name="T3" fmla="*/ 6 h 611"/>
                  <a:gd name="T4" fmla="*/ 65 w 82"/>
                  <a:gd name="T5" fmla="*/ 19 h 611"/>
                  <a:gd name="T6" fmla="*/ 69 w 82"/>
                  <a:gd name="T7" fmla="*/ 42 h 611"/>
                  <a:gd name="T8" fmla="*/ 74 w 82"/>
                  <a:gd name="T9" fmla="*/ 73 h 611"/>
                  <a:gd name="T10" fmla="*/ 78 w 82"/>
                  <a:gd name="T11" fmla="*/ 113 h 611"/>
                  <a:gd name="T12" fmla="*/ 82 w 82"/>
                  <a:gd name="T13" fmla="*/ 161 h 611"/>
                  <a:gd name="T14" fmla="*/ 82 w 82"/>
                  <a:gd name="T15" fmla="*/ 217 h 611"/>
                  <a:gd name="T16" fmla="*/ 80 w 82"/>
                  <a:gd name="T17" fmla="*/ 280 h 611"/>
                  <a:gd name="T18" fmla="*/ 76 w 82"/>
                  <a:gd name="T19" fmla="*/ 351 h 611"/>
                  <a:gd name="T20" fmla="*/ 67 w 82"/>
                  <a:gd name="T21" fmla="*/ 430 h 611"/>
                  <a:gd name="T22" fmla="*/ 51 w 82"/>
                  <a:gd name="T23" fmla="*/ 515 h 611"/>
                  <a:gd name="T24" fmla="*/ 30 w 82"/>
                  <a:gd name="T25" fmla="*/ 605 h 611"/>
                  <a:gd name="T26" fmla="*/ 0 w 82"/>
                  <a:gd name="T27" fmla="*/ 611 h 611"/>
                  <a:gd name="T28" fmla="*/ 15 w 82"/>
                  <a:gd name="T29" fmla="*/ 545 h 611"/>
                  <a:gd name="T30" fmla="*/ 26 w 82"/>
                  <a:gd name="T31" fmla="*/ 474 h 611"/>
                  <a:gd name="T32" fmla="*/ 36 w 82"/>
                  <a:gd name="T33" fmla="*/ 405 h 611"/>
                  <a:gd name="T34" fmla="*/ 44 w 82"/>
                  <a:gd name="T35" fmla="*/ 336 h 611"/>
                  <a:gd name="T36" fmla="*/ 50 w 82"/>
                  <a:gd name="T37" fmla="*/ 271 h 611"/>
                  <a:gd name="T38" fmla="*/ 53 w 82"/>
                  <a:gd name="T39" fmla="*/ 208 h 611"/>
                  <a:gd name="T40" fmla="*/ 57 w 82"/>
                  <a:gd name="T41" fmla="*/ 150 h 611"/>
                  <a:gd name="T42" fmla="*/ 59 w 82"/>
                  <a:gd name="T43" fmla="*/ 100 h 611"/>
                  <a:gd name="T44" fmla="*/ 59 w 82"/>
                  <a:gd name="T45" fmla="*/ 60 h 611"/>
                  <a:gd name="T46" fmla="*/ 59 w 82"/>
                  <a:gd name="T47" fmla="*/ 27 h 611"/>
                  <a:gd name="T48" fmla="*/ 59 w 82"/>
                  <a:gd name="T49" fmla="*/ 8 h 611"/>
                  <a:gd name="T50" fmla="*/ 59 w 82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611">
                    <a:moveTo>
                      <a:pt x="59" y="0"/>
                    </a:moveTo>
                    <a:lnTo>
                      <a:pt x="61" y="6"/>
                    </a:lnTo>
                    <a:lnTo>
                      <a:pt x="65" y="19"/>
                    </a:lnTo>
                    <a:lnTo>
                      <a:pt x="69" y="42"/>
                    </a:lnTo>
                    <a:lnTo>
                      <a:pt x="74" y="73"/>
                    </a:lnTo>
                    <a:lnTo>
                      <a:pt x="78" y="113"/>
                    </a:lnTo>
                    <a:lnTo>
                      <a:pt x="82" y="161"/>
                    </a:lnTo>
                    <a:lnTo>
                      <a:pt x="82" y="217"/>
                    </a:lnTo>
                    <a:lnTo>
                      <a:pt x="80" y="280"/>
                    </a:lnTo>
                    <a:lnTo>
                      <a:pt x="76" y="351"/>
                    </a:lnTo>
                    <a:lnTo>
                      <a:pt x="67" y="430"/>
                    </a:lnTo>
                    <a:lnTo>
                      <a:pt x="51" y="515"/>
                    </a:lnTo>
                    <a:lnTo>
                      <a:pt x="30" y="605"/>
                    </a:lnTo>
                    <a:lnTo>
                      <a:pt x="0" y="611"/>
                    </a:lnTo>
                    <a:lnTo>
                      <a:pt x="15" y="545"/>
                    </a:lnTo>
                    <a:lnTo>
                      <a:pt x="26" y="474"/>
                    </a:lnTo>
                    <a:lnTo>
                      <a:pt x="36" y="405"/>
                    </a:lnTo>
                    <a:lnTo>
                      <a:pt x="44" y="336"/>
                    </a:lnTo>
                    <a:lnTo>
                      <a:pt x="50" y="271"/>
                    </a:lnTo>
                    <a:lnTo>
                      <a:pt x="53" y="208"/>
                    </a:lnTo>
                    <a:lnTo>
                      <a:pt x="57" y="150"/>
                    </a:lnTo>
                    <a:lnTo>
                      <a:pt x="59" y="100"/>
                    </a:lnTo>
                    <a:lnTo>
                      <a:pt x="59" y="60"/>
                    </a:lnTo>
                    <a:lnTo>
                      <a:pt x="59" y="27"/>
                    </a:lnTo>
                    <a:lnTo>
                      <a:pt x="59" y="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0" name="Freeform 93"/>
              <p:cNvSpPr>
                <a:spLocks/>
              </p:cNvSpPr>
              <p:nvPr/>
            </p:nvSpPr>
            <p:spPr bwMode="auto">
              <a:xfrm>
                <a:off x="6369949" y="5338592"/>
                <a:ext cx="108156" cy="824044"/>
              </a:xfrm>
              <a:custGeom>
                <a:avLst/>
                <a:gdLst>
                  <a:gd name="T0" fmla="*/ 44 w 63"/>
                  <a:gd name="T1" fmla="*/ 0 h 480"/>
                  <a:gd name="T2" fmla="*/ 46 w 63"/>
                  <a:gd name="T3" fmla="*/ 6 h 480"/>
                  <a:gd name="T4" fmla="*/ 50 w 63"/>
                  <a:gd name="T5" fmla="*/ 21 h 480"/>
                  <a:gd name="T6" fmla="*/ 54 w 63"/>
                  <a:gd name="T7" fmla="*/ 46 h 480"/>
                  <a:gd name="T8" fmla="*/ 58 w 63"/>
                  <a:gd name="T9" fmla="*/ 82 h 480"/>
                  <a:gd name="T10" fmla="*/ 61 w 63"/>
                  <a:gd name="T11" fmla="*/ 127 h 480"/>
                  <a:gd name="T12" fmla="*/ 63 w 63"/>
                  <a:gd name="T13" fmla="*/ 180 h 480"/>
                  <a:gd name="T14" fmla="*/ 59 w 63"/>
                  <a:gd name="T15" fmla="*/ 242 h 480"/>
                  <a:gd name="T16" fmla="*/ 54 w 63"/>
                  <a:gd name="T17" fmla="*/ 311 h 480"/>
                  <a:gd name="T18" fmla="*/ 42 w 63"/>
                  <a:gd name="T19" fmla="*/ 390 h 480"/>
                  <a:gd name="T20" fmla="*/ 23 w 63"/>
                  <a:gd name="T21" fmla="*/ 474 h 480"/>
                  <a:gd name="T22" fmla="*/ 0 w 63"/>
                  <a:gd name="T23" fmla="*/ 480 h 480"/>
                  <a:gd name="T24" fmla="*/ 11 w 63"/>
                  <a:gd name="T25" fmla="*/ 422 h 480"/>
                  <a:gd name="T26" fmla="*/ 21 w 63"/>
                  <a:gd name="T27" fmla="*/ 363 h 480"/>
                  <a:gd name="T28" fmla="*/ 29 w 63"/>
                  <a:gd name="T29" fmla="*/ 303 h 480"/>
                  <a:gd name="T30" fmla="*/ 35 w 63"/>
                  <a:gd name="T31" fmla="*/ 246 h 480"/>
                  <a:gd name="T32" fmla="*/ 38 w 63"/>
                  <a:gd name="T33" fmla="*/ 190 h 480"/>
                  <a:gd name="T34" fmla="*/ 42 w 63"/>
                  <a:gd name="T35" fmla="*/ 138 h 480"/>
                  <a:gd name="T36" fmla="*/ 44 w 63"/>
                  <a:gd name="T37" fmla="*/ 92 h 480"/>
                  <a:gd name="T38" fmla="*/ 44 w 63"/>
                  <a:gd name="T39" fmla="*/ 54 h 480"/>
                  <a:gd name="T40" fmla="*/ 44 w 63"/>
                  <a:gd name="T41" fmla="*/ 25 h 480"/>
                  <a:gd name="T42" fmla="*/ 44 w 63"/>
                  <a:gd name="T43" fmla="*/ 8 h 480"/>
                  <a:gd name="T44" fmla="*/ 44 w 63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480">
                    <a:moveTo>
                      <a:pt x="44" y="0"/>
                    </a:moveTo>
                    <a:lnTo>
                      <a:pt x="46" y="6"/>
                    </a:lnTo>
                    <a:lnTo>
                      <a:pt x="50" y="21"/>
                    </a:lnTo>
                    <a:lnTo>
                      <a:pt x="54" y="46"/>
                    </a:lnTo>
                    <a:lnTo>
                      <a:pt x="58" y="82"/>
                    </a:lnTo>
                    <a:lnTo>
                      <a:pt x="61" y="127"/>
                    </a:lnTo>
                    <a:lnTo>
                      <a:pt x="63" y="180"/>
                    </a:lnTo>
                    <a:lnTo>
                      <a:pt x="59" y="242"/>
                    </a:lnTo>
                    <a:lnTo>
                      <a:pt x="54" y="311"/>
                    </a:lnTo>
                    <a:lnTo>
                      <a:pt x="42" y="390"/>
                    </a:lnTo>
                    <a:lnTo>
                      <a:pt x="23" y="474"/>
                    </a:lnTo>
                    <a:lnTo>
                      <a:pt x="0" y="480"/>
                    </a:lnTo>
                    <a:lnTo>
                      <a:pt x="11" y="422"/>
                    </a:lnTo>
                    <a:lnTo>
                      <a:pt x="21" y="363"/>
                    </a:lnTo>
                    <a:lnTo>
                      <a:pt x="29" y="303"/>
                    </a:lnTo>
                    <a:lnTo>
                      <a:pt x="35" y="246"/>
                    </a:lnTo>
                    <a:lnTo>
                      <a:pt x="38" y="190"/>
                    </a:lnTo>
                    <a:lnTo>
                      <a:pt x="42" y="138"/>
                    </a:lnTo>
                    <a:lnTo>
                      <a:pt x="44" y="92"/>
                    </a:lnTo>
                    <a:lnTo>
                      <a:pt x="44" y="54"/>
                    </a:lnTo>
                    <a:lnTo>
                      <a:pt x="44" y="25"/>
                    </a:lnTo>
                    <a:lnTo>
                      <a:pt x="44" y="8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1" name="Freeform 94"/>
              <p:cNvSpPr>
                <a:spLocks/>
              </p:cNvSpPr>
              <p:nvPr/>
            </p:nvSpPr>
            <p:spPr bwMode="auto">
              <a:xfrm>
                <a:off x="6284111" y="5338592"/>
                <a:ext cx="104723" cy="824044"/>
              </a:xfrm>
              <a:custGeom>
                <a:avLst/>
                <a:gdLst>
                  <a:gd name="T0" fmla="*/ 42 w 61"/>
                  <a:gd name="T1" fmla="*/ 0 h 480"/>
                  <a:gd name="T2" fmla="*/ 44 w 61"/>
                  <a:gd name="T3" fmla="*/ 4 h 480"/>
                  <a:gd name="T4" fmla="*/ 48 w 61"/>
                  <a:gd name="T5" fmla="*/ 19 h 480"/>
                  <a:gd name="T6" fmla="*/ 52 w 61"/>
                  <a:gd name="T7" fmla="*/ 46 h 480"/>
                  <a:gd name="T8" fmla="*/ 58 w 61"/>
                  <a:gd name="T9" fmla="*/ 80 h 480"/>
                  <a:gd name="T10" fmla="*/ 60 w 61"/>
                  <a:gd name="T11" fmla="*/ 125 h 480"/>
                  <a:gd name="T12" fmla="*/ 61 w 61"/>
                  <a:gd name="T13" fmla="*/ 178 h 480"/>
                  <a:gd name="T14" fmla="*/ 60 w 61"/>
                  <a:gd name="T15" fmla="*/ 240 h 480"/>
                  <a:gd name="T16" fmla="*/ 54 w 61"/>
                  <a:gd name="T17" fmla="*/ 309 h 480"/>
                  <a:gd name="T18" fmla="*/ 42 w 61"/>
                  <a:gd name="T19" fmla="*/ 388 h 480"/>
                  <a:gd name="T20" fmla="*/ 25 w 61"/>
                  <a:gd name="T21" fmla="*/ 474 h 480"/>
                  <a:gd name="T22" fmla="*/ 0 w 61"/>
                  <a:gd name="T23" fmla="*/ 480 h 480"/>
                  <a:gd name="T24" fmla="*/ 12 w 61"/>
                  <a:gd name="T25" fmla="*/ 422 h 480"/>
                  <a:gd name="T26" fmla="*/ 21 w 61"/>
                  <a:gd name="T27" fmla="*/ 361 h 480"/>
                  <a:gd name="T28" fmla="*/ 29 w 61"/>
                  <a:gd name="T29" fmla="*/ 301 h 480"/>
                  <a:gd name="T30" fmla="*/ 35 w 61"/>
                  <a:gd name="T31" fmla="*/ 244 h 480"/>
                  <a:gd name="T32" fmla="*/ 38 w 61"/>
                  <a:gd name="T33" fmla="*/ 188 h 480"/>
                  <a:gd name="T34" fmla="*/ 40 w 61"/>
                  <a:gd name="T35" fmla="*/ 136 h 480"/>
                  <a:gd name="T36" fmla="*/ 42 w 61"/>
                  <a:gd name="T37" fmla="*/ 90 h 480"/>
                  <a:gd name="T38" fmla="*/ 42 w 61"/>
                  <a:gd name="T39" fmla="*/ 54 h 480"/>
                  <a:gd name="T40" fmla="*/ 42 w 61"/>
                  <a:gd name="T41" fmla="*/ 25 h 480"/>
                  <a:gd name="T42" fmla="*/ 42 w 61"/>
                  <a:gd name="T43" fmla="*/ 6 h 480"/>
                  <a:gd name="T44" fmla="*/ 42 w 61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" h="480">
                    <a:moveTo>
                      <a:pt x="42" y="0"/>
                    </a:moveTo>
                    <a:lnTo>
                      <a:pt x="44" y="4"/>
                    </a:lnTo>
                    <a:lnTo>
                      <a:pt x="48" y="19"/>
                    </a:lnTo>
                    <a:lnTo>
                      <a:pt x="52" y="46"/>
                    </a:lnTo>
                    <a:lnTo>
                      <a:pt x="58" y="80"/>
                    </a:lnTo>
                    <a:lnTo>
                      <a:pt x="60" y="125"/>
                    </a:lnTo>
                    <a:lnTo>
                      <a:pt x="61" y="178"/>
                    </a:lnTo>
                    <a:lnTo>
                      <a:pt x="60" y="240"/>
                    </a:lnTo>
                    <a:lnTo>
                      <a:pt x="54" y="309"/>
                    </a:lnTo>
                    <a:lnTo>
                      <a:pt x="42" y="388"/>
                    </a:lnTo>
                    <a:lnTo>
                      <a:pt x="25" y="474"/>
                    </a:lnTo>
                    <a:lnTo>
                      <a:pt x="0" y="480"/>
                    </a:lnTo>
                    <a:lnTo>
                      <a:pt x="12" y="422"/>
                    </a:lnTo>
                    <a:lnTo>
                      <a:pt x="21" y="361"/>
                    </a:lnTo>
                    <a:lnTo>
                      <a:pt x="29" y="301"/>
                    </a:lnTo>
                    <a:lnTo>
                      <a:pt x="35" y="244"/>
                    </a:lnTo>
                    <a:lnTo>
                      <a:pt x="38" y="188"/>
                    </a:lnTo>
                    <a:lnTo>
                      <a:pt x="40" y="136"/>
                    </a:lnTo>
                    <a:lnTo>
                      <a:pt x="42" y="90"/>
                    </a:lnTo>
                    <a:lnTo>
                      <a:pt x="42" y="54"/>
                    </a:lnTo>
                    <a:lnTo>
                      <a:pt x="42" y="25"/>
                    </a:lnTo>
                    <a:lnTo>
                      <a:pt x="42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2" name="Freeform 95"/>
              <p:cNvSpPr>
                <a:spLocks/>
              </p:cNvSpPr>
              <p:nvPr/>
            </p:nvSpPr>
            <p:spPr bwMode="auto">
              <a:xfrm>
                <a:off x="6215441" y="5172067"/>
                <a:ext cx="125324" cy="990569"/>
              </a:xfrm>
              <a:custGeom>
                <a:avLst/>
                <a:gdLst>
                  <a:gd name="T0" fmla="*/ 40 w 73"/>
                  <a:gd name="T1" fmla="*/ 0 h 577"/>
                  <a:gd name="T2" fmla="*/ 42 w 73"/>
                  <a:gd name="T3" fmla="*/ 4 h 577"/>
                  <a:gd name="T4" fmla="*/ 46 w 73"/>
                  <a:gd name="T5" fmla="*/ 17 h 577"/>
                  <a:gd name="T6" fmla="*/ 52 w 73"/>
                  <a:gd name="T7" fmla="*/ 38 h 577"/>
                  <a:gd name="T8" fmla="*/ 57 w 73"/>
                  <a:gd name="T9" fmla="*/ 67 h 577"/>
                  <a:gd name="T10" fmla="*/ 65 w 73"/>
                  <a:gd name="T11" fmla="*/ 105 h 577"/>
                  <a:gd name="T12" fmla="*/ 69 w 73"/>
                  <a:gd name="T13" fmla="*/ 149 h 577"/>
                  <a:gd name="T14" fmla="*/ 73 w 73"/>
                  <a:gd name="T15" fmla="*/ 201 h 577"/>
                  <a:gd name="T16" fmla="*/ 73 w 73"/>
                  <a:gd name="T17" fmla="*/ 263 h 577"/>
                  <a:gd name="T18" fmla="*/ 71 w 73"/>
                  <a:gd name="T19" fmla="*/ 328 h 577"/>
                  <a:gd name="T20" fmla="*/ 63 w 73"/>
                  <a:gd name="T21" fmla="*/ 403 h 577"/>
                  <a:gd name="T22" fmla="*/ 52 w 73"/>
                  <a:gd name="T23" fmla="*/ 483 h 577"/>
                  <a:gd name="T24" fmla="*/ 32 w 73"/>
                  <a:gd name="T25" fmla="*/ 570 h 577"/>
                  <a:gd name="T26" fmla="*/ 0 w 73"/>
                  <a:gd name="T27" fmla="*/ 577 h 577"/>
                  <a:gd name="T28" fmla="*/ 13 w 73"/>
                  <a:gd name="T29" fmla="*/ 514 h 577"/>
                  <a:gd name="T30" fmla="*/ 23 w 73"/>
                  <a:gd name="T31" fmla="*/ 449 h 577"/>
                  <a:gd name="T32" fmla="*/ 30 w 73"/>
                  <a:gd name="T33" fmla="*/ 382 h 577"/>
                  <a:gd name="T34" fmla="*/ 36 w 73"/>
                  <a:gd name="T35" fmla="*/ 316 h 577"/>
                  <a:gd name="T36" fmla="*/ 40 w 73"/>
                  <a:gd name="T37" fmla="*/ 253 h 577"/>
                  <a:gd name="T38" fmla="*/ 42 w 73"/>
                  <a:gd name="T39" fmla="*/ 195 h 577"/>
                  <a:gd name="T40" fmla="*/ 44 w 73"/>
                  <a:gd name="T41" fmla="*/ 142 h 577"/>
                  <a:gd name="T42" fmla="*/ 44 w 73"/>
                  <a:gd name="T43" fmla="*/ 94 h 577"/>
                  <a:gd name="T44" fmla="*/ 42 w 73"/>
                  <a:gd name="T45" fmla="*/ 55 h 577"/>
                  <a:gd name="T46" fmla="*/ 42 w 73"/>
                  <a:gd name="T47" fmla="*/ 25 h 577"/>
                  <a:gd name="T48" fmla="*/ 40 w 73"/>
                  <a:gd name="T49" fmla="*/ 5 h 577"/>
                  <a:gd name="T50" fmla="*/ 40 w 73"/>
                  <a:gd name="T5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577">
                    <a:moveTo>
                      <a:pt x="40" y="0"/>
                    </a:moveTo>
                    <a:lnTo>
                      <a:pt x="42" y="4"/>
                    </a:lnTo>
                    <a:lnTo>
                      <a:pt x="46" y="17"/>
                    </a:lnTo>
                    <a:lnTo>
                      <a:pt x="52" y="38"/>
                    </a:lnTo>
                    <a:lnTo>
                      <a:pt x="57" y="67"/>
                    </a:lnTo>
                    <a:lnTo>
                      <a:pt x="65" y="105"/>
                    </a:lnTo>
                    <a:lnTo>
                      <a:pt x="69" y="149"/>
                    </a:lnTo>
                    <a:lnTo>
                      <a:pt x="73" y="201"/>
                    </a:lnTo>
                    <a:lnTo>
                      <a:pt x="73" y="263"/>
                    </a:lnTo>
                    <a:lnTo>
                      <a:pt x="71" y="328"/>
                    </a:lnTo>
                    <a:lnTo>
                      <a:pt x="63" y="403"/>
                    </a:lnTo>
                    <a:lnTo>
                      <a:pt x="52" y="483"/>
                    </a:lnTo>
                    <a:lnTo>
                      <a:pt x="32" y="570"/>
                    </a:lnTo>
                    <a:lnTo>
                      <a:pt x="0" y="577"/>
                    </a:lnTo>
                    <a:lnTo>
                      <a:pt x="13" y="514"/>
                    </a:lnTo>
                    <a:lnTo>
                      <a:pt x="23" y="449"/>
                    </a:lnTo>
                    <a:lnTo>
                      <a:pt x="30" y="382"/>
                    </a:lnTo>
                    <a:lnTo>
                      <a:pt x="36" y="316"/>
                    </a:lnTo>
                    <a:lnTo>
                      <a:pt x="40" y="253"/>
                    </a:lnTo>
                    <a:lnTo>
                      <a:pt x="42" y="195"/>
                    </a:lnTo>
                    <a:lnTo>
                      <a:pt x="44" y="142"/>
                    </a:lnTo>
                    <a:lnTo>
                      <a:pt x="44" y="94"/>
                    </a:lnTo>
                    <a:lnTo>
                      <a:pt x="42" y="55"/>
                    </a:lnTo>
                    <a:lnTo>
                      <a:pt x="42" y="25"/>
                    </a:lnTo>
                    <a:lnTo>
                      <a:pt x="40" y="5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3" name="Freeform 96"/>
              <p:cNvSpPr>
                <a:spLocks/>
              </p:cNvSpPr>
              <p:nvPr/>
            </p:nvSpPr>
            <p:spPr bwMode="auto">
              <a:xfrm>
                <a:off x="5980246" y="5039876"/>
                <a:ext cx="231763" cy="1122760"/>
              </a:xfrm>
              <a:custGeom>
                <a:avLst/>
                <a:gdLst>
                  <a:gd name="T0" fmla="*/ 129 w 135"/>
                  <a:gd name="T1" fmla="*/ 0 h 654"/>
                  <a:gd name="T2" fmla="*/ 131 w 135"/>
                  <a:gd name="T3" fmla="*/ 5 h 654"/>
                  <a:gd name="T4" fmla="*/ 133 w 135"/>
                  <a:gd name="T5" fmla="*/ 23 h 654"/>
                  <a:gd name="T6" fmla="*/ 135 w 135"/>
                  <a:gd name="T7" fmla="*/ 52 h 654"/>
                  <a:gd name="T8" fmla="*/ 135 w 135"/>
                  <a:gd name="T9" fmla="*/ 88 h 654"/>
                  <a:gd name="T10" fmla="*/ 135 w 135"/>
                  <a:gd name="T11" fmla="*/ 136 h 654"/>
                  <a:gd name="T12" fmla="*/ 133 w 135"/>
                  <a:gd name="T13" fmla="*/ 192 h 654"/>
                  <a:gd name="T14" fmla="*/ 127 w 135"/>
                  <a:gd name="T15" fmla="*/ 255 h 654"/>
                  <a:gd name="T16" fmla="*/ 119 w 135"/>
                  <a:gd name="T17" fmla="*/ 324 h 654"/>
                  <a:gd name="T18" fmla="*/ 106 w 135"/>
                  <a:gd name="T19" fmla="*/ 399 h 654"/>
                  <a:gd name="T20" fmla="*/ 87 w 135"/>
                  <a:gd name="T21" fmla="*/ 480 h 654"/>
                  <a:gd name="T22" fmla="*/ 64 w 135"/>
                  <a:gd name="T23" fmla="*/ 564 h 654"/>
                  <a:gd name="T24" fmla="*/ 31 w 135"/>
                  <a:gd name="T25" fmla="*/ 654 h 654"/>
                  <a:gd name="T26" fmla="*/ 0 w 135"/>
                  <a:gd name="T27" fmla="*/ 641 h 654"/>
                  <a:gd name="T28" fmla="*/ 20 w 135"/>
                  <a:gd name="T29" fmla="*/ 579 h 654"/>
                  <a:gd name="T30" fmla="*/ 39 w 135"/>
                  <a:gd name="T31" fmla="*/ 516 h 654"/>
                  <a:gd name="T32" fmla="*/ 56 w 135"/>
                  <a:gd name="T33" fmla="*/ 449 h 654"/>
                  <a:gd name="T34" fmla="*/ 69 w 135"/>
                  <a:gd name="T35" fmla="*/ 384 h 654"/>
                  <a:gd name="T36" fmla="*/ 83 w 135"/>
                  <a:gd name="T37" fmla="*/ 318 h 654"/>
                  <a:gd name="T38" fmla="*/ 94 w 135"/>
                  <a:gd name="T39" fmla="*/ 255 h 654"/>
                  <a:gd name="T40" fmla="*/ 104 w 135"/>
                  <a:gd name="T41" fmla="*/ 196 h 654"/>
                  <a:gd name="T42" fmla="*/ 112 w 135"/>
                  <a:gd name="T43" fmla="*/ 142 h 654"/>
                  <a:gd name="T44" fmla="*/ 119 w 135"/>
                  <a:gd name="T45" fmla="*/ 94 h 654"/>
                  <a:gd name="T46" fmla="*/ 123 w 135"/>
                  <a:gd name="T47" fmla="*/ 55 h 654"/>
                  <a:gd name="T48" fmla="*/ 127 w 135"/>
                  <a:gd name="T49" fmla="*/ 25 h 654"/>
                  <a:gd name="T50" fmla="*/ 129 w 135"/>
                  <a:gd name="T51" fmla="*/ 5 h 654"/>
                  <a:gd name="T52" fmla="*/ 129 w 135"/>
                  <a:gd name="T53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4">
                    <a:moveTo>
                      <a:pt x="129" y="0"/>
                    </a:moveTo>
                    <a:lnTo>
                      <a:pt x="131" y="5"/>
                    </a:lnTo>
                    <a:lnTo>
                      <a:pt x="133" y="23"/>
                    </a:lnTo>
                    <a:lnTo>
                      <a:pt x="135" y="52"/>
                    </a:lnTo>
                    <a:lnTo>
                      <a:pt x="135" y="88"/>
                    </a:lnTo>
                    <a:lnTo>
                      <a:pt x="135" y="136"/>
                    </a:lnTo>
                    <a:lnTo>
                      <a:pt x="133" y="192"/>
                    </a:lnTo>
                    <a:lnTo>
                      <a:pt x="127" y="255"/>
                    </a:lnTo>
                    <a:lnTo>
                      <a:pt x="119" y="324"/>
                    </a:lnTo>
                    <a:lnTo>
                      <a:pt x="106" y="399"/>
                    </a:lnTo>
                    <a:lnTo>
                      <a:pt x="87" y="480"/>
                    </a:lnTo>
                    <a:lnTo>
                      <a:pt x="64" y="564"/>
                    </a:lnTo>
                    <a:lnTo>
                      <a:pt x="31" y="654"/>
                    </a:lnTo>
                    <a:lnTo>
                      <a:pt x="0" y="641"/>
                    </a:lnTo>
                    <a:lnTo>
                      <a:pt x="20" y="579"/>
                    </a:lnTo>
                    <a:lnTo>
                      <a:pt x="39" y="516"/>
                    </a:lnTo>
                    <a:lnTo>
                      <a:pt x="56" y="449"/>
                    </a:lnTo>
                    <a:lnTo>
                      <a:pt x="69" y="384"/>
                    </a:lnTo>
                    <a:lnTo>
                      <a:pt x="83" y="318"/>
                    </a:lnTo>
                    <a:lnTo>
                      <a:pt x="94" y="255"/>
                    </a:lnTo>
                    <a:lnTo>
                      <a:pt x="104" y="196"/>
                    </a:lnTo>
                    <a:lnTo>
                      <a:pt x="112" y="142"/>
                    </a:lnTo>
                    <a:lnTo>
                      <a:pt x="119" y="94"/>
                    </a:lnTo>
                    <a:lnTo>
                      <a:pt x="123" y="55"/>
                    </a:lnTo>
                    <a:lnTo>
                      <a:pt x="127" y="25"/>
                    </a:lnTo>
                    <a:lnTo>
                      <a:pt x="129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4" name="Freeform 97"/>
              <p:cNvSpPr>
                <a:spLocks/>
              </p:cNvSpPr>
              <p:nvPr/>
            </p:nvSpPr>
            <p:spPr bwMode="auto">
              <a:xfrm>
                <a:off x="5894408" y="5280222"/>
                <a:ext cx="178543" cy="882414"/>
              </a:xfrm>
              <a:custGeom>
                <a:avLst/>
                <a:gdLst>
                  <a:gd name="T0" fmla="*/ 98 w 104"/>
                  <a:gd name="T1" fmla="*/ 0 h 514"/>
                  <a:gd name="T2" fmla="*/ 100 w 104"/>
                  <a:gd name="T3" fmla="*/ 6 h 514"/>
                  <a:gd name="T4" fmla="*/ 100 w 104"/>
                  <a:gd name="T5" fmla="*/ 23 h 514"/>
                  <a:gd name="T6" fmla="*/ 102 w 104"/>
                  <a:gd name="T7" fmla="*/ 48 h 514"/>
                  <a:gd name="T8" fmla="*/ 104 w 104"/>
                  <a:gd name="T9" fmla="*/ 82 h 514"/>
                  <a:gd name="T10" fmla="*/ 102 w 104"/>
                  <a:gd name="T11" fmla="*/ 127 h 514"/>
                  <a:gd name="T12" fmla="*/ 100 w 104"/>
                  <a:gd name="T13" fmla="*/ 177 h 514"/>
                  <a:gd name="T14" fmla="*/ 94 w 104"/>
                  <a:gd name="T15" fmla="*/ 234 h 514"/>
                  <a:gd name="T16" fmla="*/ 85 w 104"/>
                  <a:gd name="T17" fmla="*/ 297 h 514"/>
                  <a:gd name="T18" fmla="*/ 70 w 104"/>
                  <a:gd name="T19" fmla="*/ 367 h 514"/>
                  <a:gd name="T20" fmla="*/ 50 w 104"/>
                  <a:gd name="T21" fmla="*/ 439 h 514"/>
                  <a:gd name="T22" fmla="*/ 25 w 104"/>
                  <a:gd name="T23" fmla="*/ 514 h 514"/>
                  <a:gd name="T24" fmla="*/ 0 w 104"/>
                  <a:gd name="T25" fmla="*/ 505 h 514"/>
                  <a:gd name="T26" fmla="*/ 16 w 104"/>
                  <a:gd name="T27" fmla="*/ 453 h 514"/>
                  <a:gd name="T28" fmla="*/ 31 w 104"/>
                  <a:gd name="T29" fmla="*/ 397 h 514"/>
                  <a:gd name="T30" fmla="*/ 45 w 104"/>
                  <a:gd name="T31" fmla="*/ 342 h 514"/>
                  <a:gd name="T32" fmla="*/ 56 w 104"/>
                  <a:gd name="T33" fmla="*/ 286 h 514"/>
                  <a:gd name="T34" fmla="*/ 68 w 104"/>
                  <a:gd name="T35" fmla="*/ 230 h 514"/>
                  <a:gd name="T36" fmla="*/ 75 w 104"/>
                  <a:gd name="T37" fmla="*/ 178 h 514"/>
                  <a:gd name="T38" fmla="*/ 83 w 104"/>
                  <a:gd name="T39" fmla="*/ 129 h 514"/>
                  <a:gd name="T40" fmla="*/ 89 w 104"/>
                  <a:gd name="T41" fmla="*/ 86 h 514"/>
                  <a:gd name="T42" fmla="*/ 93 w 104"/>
                  <a:gd name="T43" fmla="*/ 52 h 514"/>
                  <a:gd name="T44" fmla="*/ 96 w 104"/>
                  <a:gd name="T45" fmla="*/ 25 h 514"/>
                  <a:gd name="T46" fmla="*/ 98 w 104"/>
                  <a:gd name="T47" fmla="*/ 6 h 514"/>
                  <a:gd name="T48" fmla="*/ 98 w 104"/>
                  <a:gd name="T49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514">
                    <a:moveTo>
                      <a:pt x="98" y="0"/>
                    </a:moveTo>
                    <a:lnTo>
                      <a:pt x="100" y="6"/>
                    </a:lnTo>
                    <a:lnTo>
                      <a:pt x="100" y="23"/>
                    </a:lnTo>
                    <a:lnTo>
                      <a:pt x="102" y="48"/>
                    </a:lnTo>
                    <a:lnTo>
                      <a:pt x="104" y="82"/>
                    </a:lnTo>
                    <a:lnTo>
                      <a:pt x="102" y="127"/>
                    </a:lnTo>
                    <a:lnTo>
                      <a:pt x="100" y="177"/>
                    </a:lnTo>
                    <a:lnTo>
                      <a:pt x="94" y="234"/>
                    </a:lnTo>
                    <a:lnTo>
                      <a:pt x="85" y="297"/>
                    </a:lnTo>
                    <a:lnTo>
                      <a:pt x="70" y="367"/>
                    </a:lnTo>
                    <a:lnTo>
                      <a:pt x="50" y="439"/>
                    </a:lnTo>
                    <a:lnTo>
                      <a:pt x="25" y="514"/>
                    </a:lnTo>
                    <a:lnTo>
                      <a:pt x="0" y="505"/>
                    </a:lnTo>
                    <a:lnTo>
                      <a:pt x="16" y="453"/>
                    </a:lnTo>
                    <a:lnTo>
                      <a:pt x="31" y="397"/>
                    </a:lnTo>
                    <a:lnTo>
                      <a:pt x="45" y="342"/>
                    </a:lnTo>
                    <a:lnTo>
                      <a:pt x="56" y="286"/>
                    </a:lnTo>
                    <a:lnTo>
                      <a:pt x="68" y="230"/>
                    </a:lnTo>
                    <a:lnTo>
                      <a:pt x="75" y="178"/>
                    </a:lnTo>
                    <a:lnTo>
                      <a:pt x="83" y="129"/>
                    </a:lnTo>
                    <a:lnTo>
                      <a:pt x="89" y="86"/>
                    </a:lnTo>
                    <a:lnTo>
                      <a:pt x="93" y="52"/>
                    </a:lnTo>
                    <a:lnTo>
                      <a:pt x="96" y="25"/>
                    </a:lnTo>
                    <a:lnTo>
                      <a:pt x="98" y="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5" name="Freeform 98"/>
              <p:cNvSpPr>
                <a:spLocks/>
              </p:cNvSpPr>
              <p:nvPr/>
            </p:nvSpPr>
            <p:spPr bwMode="auto">
              <a:xfrm>
                <a:off x="5806852" y="5036442"/>
                <a:ext cx="247213" cy="1126194"/>
              </a:xfrm>
              <a:custGeom>
                <a:avLst/>
                <a:gdLst>
                  <a:gd name="T0" fmla="*/ 144 w 144"/>
                  <a:gd name="T1" fmla="*/ 0 h 656"/>
                  <a:gd name="T2" fmla="*/ 144 w 144"/>
                  <a:gd name="T3" fmla="*/ 6 h 656"/>
                  <a:gd name="T4" fmla="*/ 144 w 144"/>
                  <a:gd name="T5" fmla="*/ 27 h 656"/>
                  <a:gd name="T6" fmla="*/ 142 w 144"/>
                  <a:gd name="T7" fmla="*/ 59 h 656"/>
                  <a:gd name="T8" fmla="*/ 138 w 144"/>
                  <a:gd name="T9" fmla="*/ 101 h 656"/>
                  <a:gd name="T10" fmla="*/ 132 w 144"/>
                  <a:gd name="T11" fmla="*/ 157 h 656"/>
                  <a:gd name="T12" fmla="*/ 124 w 144"/>
                  <a:gd name="T13" fmla="*/ 220 h 656"/>
                  <a:gd name="T14" fmla="*/ 113 w 144"/>
                  <a:gd name="T15" fmla="*/ 293 h 656"/>
                  <a:gd name="T16" fmla="*/ 97 w 144"/>
                  <a:gd name="T17" fmla="*/ 374 h 656"/>
                  <a:gd name="T18" fmla="*/ 76 w 144"/>
                  <a:gd name="T19" fmla="*/ 462 h 656"/>
                  <a:gd name="T20" fmla="*/ 51 w 144"/>
                  <a:gd name="T21" fmla="*/ 556 h 656"/>
                  <a:gd name="T22" fmla="*/ 21 w 144"/>
                  <a:gd name="T23" fmla="*/ 656 h 656"/>
                  <a:gd name="T24" fmla="*/ 0 w 144"/>
                  <a:gd name="T25" fmla="*/ 649 h 656"/>
                  <a:gd name="T26" fmla="*/ 19 w 144"/>
                  <a:gd name="T27" fmla="*/ 589 h 656"/>
                  <a:gd name="T28" fmla="*/ 34 w 144"/>
                  <a:gd name="T29" fmla="*/ 530 h 656"/>
                  <a:gd name="T30" fmla="*/ 51 w 144"/>
                  <a:gd name="T31" fmla="*/ 466 h 656"/>
                  <a:gd name="T32" fmla="*/ 65 w 144"/>
                  <a:gd name="T33" fmla="*/ 405 h 656"/>
                  <a:gd name="T34" fmla="*/ 80 w 144"/>
                  <a:gd name="T35" fmla="*/ 343 h 656"/>
                  <a:gd name="T36" fmla="*/ 92 w 144"/>
                  <a:gd name="T37" fmla="*/ 282 h 656"/>
                  <a:gd name="T38" fmla="*/ 103 w 144"/>
                  <a:gd name="T39" fmla="*/ 224 h 656"/>
                  <a:gd name="T40" fmla="*/ 113 w 144"/>
                  <a:gd name="T41" fmla="*/ 173 h 656"/>
                  <a:gd name="T42" fmla="*/ 122 w 144"/>
                  <a:gd name="T43" fmla="*/ 125 h 656"/>
                  <a:gd name="T44" fmla="*/ 130 w 144"/>
                  <a:gd name="T45" fmla="*/ 82 h 656"/>
                  <a:gd name="T46" fmla="*/ 136 w 144"/>
                  <a:gd name="T47" fmla="*/ 48 h 656"/>
                  <a:gd name="T48" fmla="*/ 140 w 144"/>
                  <a:gd name="T49" fmla="*/ 21 h 656"/>
                  <a:gd name="T50" fmla="*/ 142 w 144"/>
                  <a:gd name="T51" fmla="*/ 6 h 656"/>
                  <a:gd name="T52" fmla="*/ 144 w 144"/>
                  <a:gd name="T5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656">
                    <a:moveTo>
                      <a:pt x="144" y="0"/>
                    </a:moveTo>
                    <a:lnTo>
                      <a:pt x="144" y="6"/>
                    </a:lnTo>
                    <a:lnTo>
                      <a:pt x="144" y="27"/>
                    </a:lnTo>
                    <a:lnTo>
                      <a:pt x="142" y="59"/>
                    </a:lnTo>
                    <a:lnTo>
                      <a:pt x="138" y="101"/>
                    </a:lnTo>
                    <a:lnTo>
                      <a:pt x="132" y="157"/>
                    </a:lnTo>
                    <a:lnTo>
                      <a:pt x="124" y="220"/>
                    </a:lnTo>
                    <a:lnTo>
                      <a:pt x="113" y="293"/>
                    </a:lnTo>
                    <a:lnTo>
                      <a:pt x="97" y="374"/>
                    </a:lnTo>
                    <a:lnTo>
                      <a:pt x="76" y="462"/>
                    </a:lnTo>
                    <a:lnTo>
                      <a:pt x="51" y="556"/>
                    </a:lnTo>
                    <a:lnTo>
                      <a:pt x="21" y="656"/>
                    </a:lnTo>
                    <a:lnTo>
                      <a:pt x="0" y="649"/>
                    </a:lnTo>
                    <a:lnTo>
                      <a:pt x="19" y="589"/>
                    </a:lnTo>
                    <a:lnTo>
                      <a:pt x="34" y="530"/>
                    </a:lnTo>
                    <a:lnTo>
                      <a:pt x="51" y="466"/>
                    </a:lnTo>
                    <a:lnTo>
                      <a:pt x="65" y="405"/>
                    </a:lnTo>
                    <a:lnTo>
                      <a:pt x="80" y="343"/>
                    </a:lnTo>
                    <a:lnTo>
                      <a:pt x="92" y="282"/>
                    </a:lnTo>
                    <a:lnTo>
                      <a:pt x="103" y="224"/>
                    </a:lnTo>
                    <a:lnTo>
                      <a:pt x="113" y="173"/>
                    </a:lnTo>
                    <a:lnTo>
                      <a:pt x="122" y="125"/>
                    </a:lnTo>
                    <a:lnTo>
                      <a:pt x="130" y="82"/>
                    </a:lnTo>
                    <a:lnTo>
                      <a:pt x="136" y="48"/>
                    </a:lnTo>
                    <a:lnTo>
                      <a:pt x="140" y="21"/>
                    </a:lnTo>
                    <a:lnTo>
                      <a:pt x="142" y="6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6" name="Freeform 99"/>
              <p:cNvSpPr>
                <a:spLocks/>
              </p:cNvSpPr>
              <p:nvPr/>
            </p:nvSpPr>
            <p:spPr bwMode="auto">
              <a:xfrm>
                <a:off x="5724448" y="5069061"/>
                <a:ext cx="223179" cy="1093575"/>
              </a:xfrm>
              <a:custGeom>
                <a:avLst/>
                <a:gdLst>
                  <a:gd name="T0" fmla="*/ 130 w 130"/>
                  <a:gd name="T1" fmla="*/ 0 h 637"/>
                  <a:gd name="T2" fmla="*/ 130 w 130"/>
                  <a:gd name="T3" fmla="*/ 7 h 637"/>
                  <a:gd name="T4" fmla="*/ 130 w 130"/>
                  <a:gd name="T5" fmla="*/ 27 h 637"/>
                  <a:gd name="T6" fmla="*/ 130 w 130"/>
                  <a:gd name="T7" fmla="*/ 57 h 637"/>
                  <a:gd name="T8" fmla="*/ 128 w 130"/>
                  <a:gd name="T9" fmla="*/ 100 h 637"/>
                  <a:gd name="T10" fmla="*/ 124 w 130"/>
                  <a:gd name="T11" fmla="*/ 153 h 637"/>
                  <a:gd name="T12" fmla="*/ 117 w 130"/>
                  <a:gd name="T13" fmla="*/ 215 h 637"/>
                  <a:gd name="T14" fmla="*/ 107 w 130"/>
                  <a:gd name="T15" fmla="*/ 286 h 637"/>
                  <a:gd name="T16" fmla="*/ 94 w 130"/>
                  <a:gd name="T17" fmla="*/ 364 h 637"/>
                  <a:gd name="T18" fmla="*/ 74 w 130"/>
                  <a:gd name="T19" fmla="*/ 449 h 637"/>
                  <a:gd name="T20" fmla="*/ 51 w 130"/>
                  <a:gd name="T21" fmla="*/ 541 h 637"/>
                  <a:gd name="T22" fmla="*/ 21 w 130"/>
                  <a:gd name="T23" fmla="*/ 637 h 637"/>
                  <a:gd name="T24" fmla="*/ 0 w 130"/>
                  <a:gd name="T25" fmla="*/ 629 h 637"/>
                  <a:gd name="T26" fmla="*/ 17 w 130"/>
                  <a:gd name="T27" fmla="*/ 568 h 637"/>
                  <a:gd name="T28" fmla="*/ 34 w 130"/>
                  <a:gd name="T29" fmla="*/ 505 h 637"/>
                  <a:gd name="T30" fmla="*/ 49 w 130"/>
                  <a:gd name="T31" fmla="*/ 439 h 637"/>
                  <a:gd name="T32" fmla="*/ 65 w 130"/>
                  <a:gd name="T33" fmla="*/ 374 h 637"/>
                  <a:gd name="T34" fmla="*/ 78 w 130"/>
                  <a:gd name="T35" fmla="*/ 311 h 637"/>
                  <a:gd name="T36" fmla="*/ 90 w 130"/>
                  <a:gd name="T37" fmla="*/ 249 h 637"/>
                  <a:gd name="T38" fmla="*/ 99 w 130"/>
                  <a:gd name="T39" fmla="*/ 192 h 637"/>
                  <a:gd name="T40" fmla="*/ 109 w 130"/>
                  <a:gd name="T41" fmla="*/ 138 h 637"/>
                  <a:gd name="T42" fmla="*/ 117 w 130"/>
                  <a:gd name="T43" fmla="*/ 92 h 637"/>
                  <a:gd name="T44" fmla="*/ 122 w 130"/>
                  <a:gd name="T45" fmla="*/ 53 h 637"/>
                  <a:gd name="T46" fmla="*/ 126 w 130"/>
                  <a:gd name="T47" fmla="*/ 25 h 637"/>
                  <a:gd name="T48" fmla="*/ 128 w 130"/>
                  <a:gd name="T49" fmla="*/ 7 h 637"/>
                  <a:gd name="T50" fmla="*/ 130 w 130"/>
                  <a:gd name="T5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637">
                    <a:moveTo>
                      <a:pt x="130" y="0"/>
                    </a:moveTo>
                    <a:lnTo>
                      <a:pt x="130" y="7"/>
                    </a:lnTo>
                    <a:lnTo>
                      <a:pt x="130" y="27"/>
                    </a:lnTo>
                    <a:lnTo>
                      <a:pt x="130" y="57"/>
                    </a:lnTo>
                    <a:lnTo>
                      <a:pt x="128" y="100"/>
                    </a:lnTo>
                    <a:lnTo>
                      <a:pt x="124" y="153"/>
                    </a:lnTo>
                    <a:lnTo>
                      <a:pt x="117" y="215"/>
                    </a:lnTo>
                    <a:lnTo>
                      <a:pt x="107" y="286"/>
                    </a:lnTo>
                    <a:lnTo>
                      <a:pt x="94" y="364"/>
                    </a:lnTo>
                    <a:lnTo>
                      <a:pt x="74" y="449"/>
                    </a:lnTo>
                    <a:lnTo>
                      <a:pt x="51" y="541"/>
                    </a:lnTo>
                    <a:lnTo>
                      <a:pt x="21" y="637"/>
                    </a:lnTo>
                    <a:lnTo>
                      <a:pt x="0" y="629"/>
                    </a:lnTo>
                    <a:lnTo>
                      <a:pt x="17" y="568"/>
                    </a:lnTo>
                    <a:lnTo>
                      <a:pt x="34" y="505"/>
                    </a:lnTo>
                    <a:lnTo>
                      <a:pt x="49" y="439"/>
                    </a:lnTo>
                    <a:lnTo>
                      <a:pt x="65" y="374"/>
                    </a:lnTo>
                    <a:lnTo>
                      <a:pt x="78" y="311"/>
                    </a:lnTo>
                    <a:lnTo>
                      <a:pt x="90" y="249"/>
                    </a:lnTo>
                    <a:lnTo>
                      <a:pt x="99" y="192"/>
                    </a:lnTo>
                    <a:lnTo>
                      <a:pt x="109" y="138"/>
                    </a:lnTo>
                    <a:lnTo>
                      <a:pt x="117" y="92"/>
                    </a:lnTo>
                    <a:lnTo>
                      <a:pt x="122" y="53"/>
                    </a:lnTo>
                    <a:lnTo>
                      <a:pt x="126" y="25"/>
                    </a:lnTo>
                    <a:lnTo>
                      <a:pt x="128" y="7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7" name="Freeform 100"/>
              <p:cNvSpPr>
                <a:spLocks/>
              </p:cNvSpPr>
              <p:nvPr/>
            </p:nvSpPr>
            <p:spPr bwMode="auto">
              <a:xfrm>
                <a:off x="6066083" y="5094812"/>
                <a:ext cx="221462" cy="1067824"/>
              </a:xfrm>
              <a:custGeom>
                <a:avLst/>
                <a:gdLst>
                  <a:gd name="T0" fmla="*/ 121 w 129"/>
                  <a:gd name="T1" fmla="*/ 0 h 622"/>
                  <a:gd name="T2" fmla="*/ 121 w 129"/>
                  <a:gd name="T3" fmla="*/ 6 h 622"/>
                  <a:gd name="T4" fmla="*/ 123 w 129"/>
                  <a:gd name="T5" fmla="*/ 22 h 622"/>
                  <a:gd name="T6" fmla="*/ 127 w 129"/>
                  <a:gd name="T7" fmla="*/ 48 h 622"/>
                  <a:gd name="T8" fmla="*/ 129 w 129"/>
                  <a:gd name="T9" fmla="*/ 85 h 622"/>
                  <a:gd name="T10" fmla="*/ 129 w 129"/>
                  <a:gd name="T11" fmla="*/ 131 h 622"/>
                  <a:gd name="T12" fmla="*/ 129 w 129"/>
                  <a:gd name="T13" fmla="*/ 185 h 622"/>
                  <a:gd name="T14" fmla="*/ 125 w 129"/>
                  <a:gd name="T15" fmla="*/ 244 h 622"/>
                  <a:gd name="T16" fmla="*/ 117 w 129"/>
                  <a:gd name="T17" fmla="*/ 310 h 622"/>
                  <a:gd name="T18" fmla="*/ 104 w 129"/>
                  <a:gd name="T19" fmla="*/ 382 h 622"/>
                  <a:gd name="T20" fmla="*/ 87 w 129"/>
                  <a:gd name="T21" fmla="*/ 459 h 622"/>
                  <a:gd name="T22" fmla="*/ 64 w 129"/>
                  <a:gd name="T23" fmla="*/ 540 h 622"/>
                  <a:gd name="T24" fmla="*/ 33 w 129"/>
                  <a:gd name="T25" fmla="*/ 622 h 622"/>
                  <a:gd name="T26" fmla="*/ 0 w 129"/>
                  <a:gd name="T27" fmla="*/ 607 h 622"/>
                  <a:gd name="T28" fmla="*/ 19 w 129"/>
                  <a:gd name="T29" fmla="*/ 551 h 622"/>
                  <a:gd name="T30" fmla="*/ 37 w 129"/>
                  <a:gd name="T31" fmla="*/ 490 h 622"/>
                  <a:gd name="T32" fmla="*/ 52 w 129"/>
                  <a:gd name="T33" fmla="*/ 429 h 622"/>
                  <a:gd name="T34" fmla="*/ 67 w 129"/>
                  <a:gd name="T35" fmla="*/ 365 h 622"/>
                  <a:gd name="T36" fmla="*/ 79 w 129"/>
                  <a:gd name="T37" fmla="*/ 304 h 622"/>
                  <a:gd name="T38" fmla="*/ 91 w 129"/>
                  <a:gd name="T39" fmla="*/ 242 h 622"/>
                  <a:gd name="T40" fmla="*/ 98 w 129"/>
                  <a:gd name="T41" fmla="*/ 187 h 622"/>
                  <a:gd name="T42" fmla="*/ 106 w 129"/>
                  <a:gd name="T43" fmla="*/ 135 h 622"/>
                  <a:gd name="T44" fmla="*/ 112 w 129"/>
                  <a:gd name="T45" fmla="*/ 91 h 622"/>
                  <a:gd name="T46" fmla="*/ 115 w 129"/>
                  <a:gd name="T47" fmla="*/ 52 h 622"/>
                  <a:gd name="T48" fmla="*/ 119 w 129"/>
                  <a:gd name="T49" fmla="*/ 24 h 622"/>
                  <a:gd name="T50" fmla="*/ 119 w 129"/>
                  <a:gd name="T51" fmla="*/ 6 h 622"/>
                  <a:gd name="T52" fmla="*/ 121 w 129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9" h="622">
                    <a:moveTo>
                      <a:pt x="121" y="0"/>
                    </a:moveTo>
                    <a:lnTo>
                      <a:pt x="121" y="6"/>
                    </a:lnTo>
                    <a:lnTo>
                      <a:pt x="123" y="22"/>
                    </a:lnTo>
                    <a:lnTo>
                      <a:pt x="127" y="48"/>
                    </a:lnTo>
                    <a:lnTo>
                      <a:pt x="129" y="85"/>
                    </a:lnTo>
                    <a:lnTo>
                      <a:pt x="129" y="131"/>
                    </a:lnTo>
                    <a:lnTo>
                      <a:pt x="129" y="185"/>
                    </a:lnTo>
                    <a:lnTo>
                      <a:pt x="125" y="244"/>
                    </a:lnTo>
                    <a:lnTo>
                      <a:pt x="117" y="310"/>
                    </a:lnTo>
                    <a:lnTo>
                      <a:pt x="104" y="382"/>
                    </a:lnTo>
                    <a:lnTo>
                      <a:pt x="87" y="459"/>
                    </a:lnTo>
                    <a:lnTo>
                      <a:pt x="64" y="540"/>
                    </a:lnTo>
                    <a:lnTo>
                      <a:pt x="33" y="622"/>
                    </a:lnTo>
                    <a:lnTo>
                      <a:pt x="0" y="607"/>
                    </a:lnTo>
                    <a:lnTo>
                      <a:pt x="19" y="551"/>
                    </a:lnTo>
                    <a:lnTo>
                      <a:pt x="37" y="490"/>
                    </a:lnTo>
                    <a:lnTo>
                      <a:pt x="52" y="429"/>
                    </a:lnTo>
                    <a:lnTo>
                      <a:pt x="67" y="365"/>
                    </a:lnTo>
                    <a:lnTo>
                      <a:pt x="79" y="304"/>
                    </a:lnTo>
                    <a:lnTo>
                      <a:pt x="91" y="242"/>
                    </a:lnTo>
                    <a:lnTo>
                      <a:pt x="98" y="187"/>
                    </a:lnTo>
                    <a:lnTo>
                      <a:pt x="106" y="135"/>
                    </a:lnTo>
                    <a:lnTo>
                      <a:pt x="112" y="91"/>
                    </a:lnTo>
                    <a:lnTo>
                      <a:pt x="115" y="52"/>
                    </a:lnTo>
                    <a:lnTo>
                      <a:pt x="119" y="24"/>
                    </a:lnTo>
                    <a:lnTo>
                      <a:pt x="119" y="6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8" name="Freeform 101"/>
              <p:cNvSpPr>
                <a:spLocks/>
              </p:cNvSpPr>
              <p:nvPr/>
            </p:nvSpPr>
            <p:spPr bwMode="auto">
              <a:xfrm>
                <a:off x="5710714" y="5106830"/>
                <a:ext cx="108156" cy="1055806"/>
              </a:xfrm>
              <a:custGeom>
                <a:avLst/>
                <a:gdLst>
                  <a:gd name="T0" fmla="*/ 25 w 63"/>
                  <a:gd name="T1" fmla="*/ 0 h 615"/>
                  <a:gd name="T2" fmla="*/ 27 w 63"/>
                  <a:gd name="T3" fmla="*/ 6 h 615"/>
                  <a:gd name="T4" fmla="*/ 31 w 63"/>
                  <a:gd name="T5" fmla="*/ 19 h 615"/>
                  <a:gd name="T6" fmla="*/ 36 w 63"/>
                  <a:gd name="T7" fmla="*/ 41 h 615"/>
                  <a:gd name="T8" fmla="*/ 44 w 63"/>
                  <a:gd name="T9" fmla="*/ 73 h 615"/>
                  <a:gd name="T10" fmla="*/ 50 w 63"/>
                  <a:gd name="T11" fmla="*/ 112 h 615"/>
                  <a:gd name="T12" fmla="*/ 56 w 63"/>
                  <a:gd name="T13" fmla="*/ 160 h 615"/>
                  <a:gd name="T14" fmla="*/ 59 w 63"/>
                  <a:gd name="T15" fmla="*/ 215 h 615"/>
                  <a:gd name="T16" fmla="*/ 63 w 63"/>
                  <a:gd name="T17" fmla="*/ 279 h 615"/>
                  <a:gd name="T18" fmla="*/ 61 w 63"/>
                  <a:gd name="T19" fmla="*/ 350 h 615"/>
                  <a:gd name="T20" fmla="*/ 56 w 63"/>
                  <a:gd name="T21" fmla="*/ 428 h 615"/>
                  <a:gd name="T22" fmla="*/ 46 w 63"/>
                  <a:gd name="T23" fmla="*/ 513 h 615"/>
                  <a:gd name="T24" fmla="*/ 31 w 63"/>
                  <a:gd name="T25" fmla="*/ 605 h 615"/>
                  <a:gd name="T26" fmla="*/ 0 w 63"/>
                  <a:gd name="T27" fmla="*/ 615 h 615"/>
                  <a:gd name="T28" fmla="*/ 11 w 63"/>
                  <a:gd name="T29" fmla="*/ 547 h 615"/>
                  <a:gd name="T30" fmla="*/ 19 w 63"/>
                  <a:gd name="T31" fmla="*/ 476 h 615"/>
                  <a:gd name="T32" fmla="*/ 25 w 63"/>
                  <a:gd name="T33" fmla="*/ 407 h 615"/>
                  <a:gd name="T34" fmla="*/ 29 w 63"/>
                  <a:gd name="T35" fmla="*/ 336 h 615"/>
                  <a:gd name="T36" fmla="*/ 31 w 63"/>
                  <a:gd name="T37" fmla="*/ 271 h 615"/>
                  <a:gd name="T38" fmla="*/ 31 w 63"/>
                  <a:gd name="T39" fmla="*/ 208 h 615"/>
                  <a:gd name="T40" fmla="*/ 31 w 63"/>
                  <a:gd name="T41" fmla="*/ 150 h 615"/>
                  <a:gd name="T42" fmla="*/ 31 w 63"/>
                  <a:gd name="T43" fmla="*/ 100 h 615"/>
                  <a:gd name="T44" fmla="*/ 29 w 63"/>
                  <a:gd name="T45" fmla="*/ 60 h 615"/>
                  <a:gd name="T46" fmla="*/ 27 w 63"/>
                  <a:gd name="T47" fmla="*/ 27 h 615"/>
                  <a:gd name="T48" fmla="*/ 27 w 63"/>
                  <a:gd name="T49" fmla="*/ 8 h 615"/>
                  <a:gd name="T50" fmla="*/ 25 w 63"/>
                  <a:gd name="T5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5">
                    <a:moveTo>
                      <a:pt x="25" y="0"/>
                    </a:moveTo>
                    <a:lnTo>
                      <a:pt x="27" y="6"/>
                    </a:lnTo>
                    <a:lnTo>
                      <a:pt x="31" y="19"/>
                    </a:lnTo>
                    <a:lnTo>
                      <a:pt x="36" y="41"/>
                    </a:lnTo>
                    <a:lnTo>
                      <a:pt x="44" y="73"/>
                    </a:lnTo>
                    <a:lnTo>
                      <a:pt x="50" y="112"/>
                    </a:lnTo>
                    <a:lnTo>
                      <a:pt x="56" y="160"/>
                    </a:lnTo>
                    <a:lnTo>
                      <a:pt x="59" y="215"/>
                    </a:lnTo>
                    <a:lnTo>
                      <a:pt x="63" y="279"/>
                    </a:lnTo>
                    <a:lnTo>
                      <a:pt x="61" y="350"/>
                    </a:lnTo>
                    <a:lnTo>
                      <a:pt x="56" y="428"/>
                    </a:lnTo>
                    <a:lnTo>
                      <a:pt x="46" y="513"/>
                    </a:lnTo>
                    <a:lnTo>
                      <a:pt x="31" y="605"/>
                    </a:lnTo>
                    <a:lnTo>
                      <a:pt x="0" y="615"/>
                    </a:lnTo>
                    <a:lnTo>
                      <a:pt x="11" y="547"/>
                    </a:lnTo>
                    <a:lnTo>
                      <a:pt x="19" y="476"/>
                    </a:lnTo>
                    <a:lnTo>
                      <a:pt x="25" y="407"/>
                    </a:lnTo>
                    <a:lnTo>
                      <a:pt x="29" y="336"/>
                    </a:lnTo>
                    <a:lnTo>
                      <a:pt x="31" y="271"/>
                    </a:lnTo>
                    <a:lnTo>
                      <a:pt x="31" y="208"/>
                    </a:lnTo>
                    <a:lnTo>
                      <a:pt x="31" y="150"/>
                    </a:lnTo>
                    <a:lnTo>
                      <a:pt x="31" y="100"/>
                    </a:lnTo>
                    <a:lnTo>
                      <a:pt x="29" y="60"/>
                    </a:lnTo>
                    <a:lnTo>
                      <a:pt x="27" y="27"/>
                    </a:lnTo>
                    <a:lnTo>
                      <a:pt x="27" y="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9" name="Freeform 102"/>
              <p:cNvSpPr>
                <a:spLocks/>
              </p:cNvSpPr>
              <p:nvPr/>
            </p:nvSpPr>
            <p:spPr bwMode="auto">
              <a:xfrm>
                <a:off x="5624876" y="5111980"/>
                <a:ext cx="104723" cy="1050656"/>
              </a:xfrm>
              <a:custGeom>
                <a:avLst/>
                <a:gdLst>
                  <a:gd name="T0" fmla="*/ 23 w 61"/>
                  <a:gd name="T1" fmla="*/ 0 h 612"/>
                  <a:gd name="T2" fmla="*/ 23 w 61"/>
                  <a:gd name="T3" fmla="*/ 4 h 612"/>
                  <a:gd name="T4" fmla="*/ 29 w 61"/>
                  <a:gd name="T5" fmla="*/ 17 h 612"/>
                  <a:gd name="T6" fmla="*/ 34 w 61"/>
                  <a:gd name="T7" fmla="*/ 40 h 612"/>
                  <a:gd name="T8" fmla="*/ 40 w 61"/>
                  <a:gd name="T9" fmla="*/ 71 h 612"/>
                  <a:gd name="T10" fmla="*/ 48 w 61"/>
                  <a:gd name="T11" fmla="*/ 109 h 612"/>
                  <a:gd name="T12" fmla="*/ 54 w 61"/>
                  <a:gd name="T13" fmla="*/ 157 h 612"/>
                  <a:gd name="T14" fmla="*/ 58 w 61"/>
                  <a:gd name="T15" fmla="*/ 213 h 612"/>
                  <a:gd name="T16" fmla="*/ 61 w 61"/>
                  <a:gd name="T17" fmla="*/ 276 h 612"/>
                  <a:gd name="T18" fmla="*/ 59 w 61"/>
                  <a:gd name="T19" fmla="*/ 347 h 612"/>
                  <a:gd name="T20" fmla="*/ 56 w 61"/>
                  <a:gd name="T21" fmla="*/ 426 h 612"/>
                  <a:gd name="T22" fmla="*/ 46 w 61"/>
                  <a:gd name="T23" fmla="*/ 511 h 612"/>
                  <a:gd name="T24" fmla="*/ 31 w 61"/>
                  <a:gd name="T25" fmla="*/ 603 h 612"/>
                  <a:gd name="T26" fmla="*/ 0 w 61"/>
                  <a:gd name="T27" fmla="*/ 612 h 612"/>
                  <a:gd name="T28" fmla="*/ 10 w 61"/>
                  <a:gd name="T29" fmla="*/ 551 h 612"/>
                  <a:gd name="T30" fmla="*/ 17 w 61"/>
                  <a:gd name="T31" fmla="*/ 486 h 612"/>
                  <a:gd name="T32" fmla="*/ 23 w 61"/>
                  <a:gd name="T33" fmla="*/ 420 h 612"/>
                  <a:gd name="T34" fmla="*/ 27 w 61"/>
                  <a:gd name="T35" fmla="*/ 357 h 612"/>
                  <a:gd name="T36" fmla="*/ 29 w 61"/>
                  <a:gd name="T37" fmla="*/ 294 h 612"/>
                  <a:gd name="T38" fmla="*/ 29 w 61"/>
                  <a:gd name="T39" fmla="*/ 234 h 612"/>
                  <a:gd name="T40" fmla="*/ 29 w 61"/>
                  <a:gd name="T41" fmla="*/ 179 h 612"/>
                  <a:gd name="T42" fmla="*/ 29 w 61"/>
                  <a:gd name="T43" fmla="*/ 129 h 612"/>
                  <a:gd name="T44" fmla="*/ 27 w 61"/>
                  <a:gd name="T45" fmla="*/ 84 h 612"/>
                  <a:gd name="T46" fmla="*/ 25 w 61"/>
                  <a:gd name="T47" fmla="*/ 50 h 612"/>
                  <a:gd name="T48" fmla="*/ 25 w 61"/>
                  <a:gd name="T49" fmla="*/ 23 h 612"/>
                  <a:gd name="T50" fmla="*/ 23 w 61"/>
                  <a:gd name="T51" fmla="*/ 6 h 612"/>
                  <a:gd name="T52" fmla="*/ 23 w 61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612">
                    <a:moveTo>
                      <a:pt x="23" y="0"/>
                    </a:moveTo>
                    <a:lnTo>
                      <a:pt x="23" y="4"/>
                    </a:lnTo>
                    <a:lnTo>
                      <a:pt x="29" y="17"/>
                    </a:lnTo>
                    <a:lnTo>
                      <a:pt x="34" y="40"/>
                    </a:lnTo>
                    <a:lnTo>
                      <a:pt x="40" y="71"/>
                    </a:lnTo>
                    <a:lnTo>
                      <a:pt x="48" y="109"/>
                    </a:lnTo>
                    <a:lnTo>
                      <a:pt x="54" y="157"/>
                    </a:lnTo>
                    <a:lnTo>
                      <a:pt x="58" y="213"/>
                    </a:lnTo>
                    <a:lnTo>
                      <a:pt x="61" y="276"/>
                    </a:lnTo>
                    <a:lnTo>
                      <a:pt x="59" y="347"/>
                    </a:lnTo>
                    <a:lnTo>
                      <a:pt x="56" y="426"/>
                    </a:lnTo>
                    <a:lnTo>
                      <a:pt x="46" y="511"/>
                    </a:lnTo>
                    <a:lnTo>
                      <a:pt x="31" y="603"/>
                    </a:lnTo>
                    <a:lnTo>
                      <a:pt x="0" y="612"/>
                    </a:lnTo>
                    <a:lnTo>
                      <a:pt x="10" y="551"/>
                    </a:lnTo>
                    <a:lnTo>
                      <a:pt x="17" y="486"/>
                    </a:lnTo>
                    <a:lnTo>
                      <a:pt x="23" y="420"/>
                    </a:lnTo>
                    <a:lnTo>
                      <a:pt x="27" y="357"/>
                    </a:lnTo>
                    <a:lnTo>
                      <a:pt x="29" y="294"/>
                    </a:lnTo>
                    <a:lnTo>
                      <a:pt x="29" y="234"/>
                    </a:lnTo>
                    <a:lnTo>
                      <a:pt x="29" y="179"/>
                    </a:lnTo>
                    <a:lnTo>
                      <a:pt x="29" y="129"/>
                    </a:lnTo>
                    <a:lnTo>
                      <a:pt x="27" y="84"/>
                    </a:lnTo>
                    <a:lnTo>
                      <a:pt x="25" y="50"/>
                    </a:lnTo>
                    <a:lnTo>
                      <a:pt x="25" y="23"/>
                    </a:lnTo>
                    <a:lnTo>
                      <a:pt x="23" y="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0" name="Freeform 103"/>
              <p:cNvSpPr>
                <a:spLocks/>
              </p:cNvSpPr>
              <p:nvPr/>
            </p:nvSpPr>
            <p:spPr bwMode="auto">
              <a:xfrm>
                <a:off x="3386224" y="5026142"/>
                <a:ext cx="97856" cy="1136494"/>
              </a:xfrm>
              <a:custGeom>
                <a:avLst/>
                <a:gdLst>
                  <a:gd name="T0" fmla="*/ 8 w 57"/>
                  <a:gd name="T1" fmla="*/ 0 h 662"/>
                  <a:gd name="T2" fmla="*/ 9 w 57"/>
                  <a:gd name="T3" fmla="*/ 5 h 662"/>
                  <a:gd name="T4" fmla="*/ 13 w 57"/>
                  <a:gd name="T5" fmla="*/ 21 h 662"/>
                  <a:gd name="T6" fmla="*/ 21 w 57"/>
                  <a:gd name="T7" fmla="*/ 47 h 662"/>
                  <a:gd name="T8" fmla="*/ 29 w 57"/>
                  <a:gd name="T9" fmla="*/ 84 h 662"/>
                  <a:gd name="T10" fmla="*/ 38 w 57"/>
                  <a:gd name="T11" fmla="*/ 130 h 662"/>
                  <a:gd name="T12" fmla="*/ 46 w 57"/>
                  <a:gd name="T13" fmla="*/ 186 h 662"/>
                  <a:gd name="T14" fmla="*/ 52 w 57"/>
                  <a:gd name="T15" fmla="*/ 247 h 662"/>
                  <a:gd name="T16" fmla="*/ 56 w 57"/>
                  <a:gd name="T17" fmla="*/ 318 h 662"/>
                  <a:gd name="T18" fmla="*/ 57 w 57"/>
                  <a:gd name="T19" fmla="*/ 395 h 662"/>
                  <a:gd name="T20" fmla="*/ 54 w 57"/>
                  <a:gd name="T21" fmla="*/ 479 h 662"/>
                  <a:gd name="T22" fmla="*/ 46 w 57"/>
                  <a:gd name="T23" fmla="*/ 568 h 662"/>
                  <a:gd name="T24" fmla="*/ 32 w 57"/>
                  <a:gd name="T25" fmla="*/ 662 h 662"/>
                  <a:gd name="T26" fmla="*/ 0 w 57"/>
                  <a:gd name="T27" fmla="*/ 658 h 662"/>
                  <a:gd name="T28" fmla="*/ 8 w 57"/>
                  <a:gd name="T29" fmla="*/ 593 h 662"/>
                  <a:gd name="T30" fmla="*/ 13 w 57"/>
                  <a:gd name="T31" fmla="*/ 525 h 662"/>
                  <a:gd name="T32" fmla="*/ 17 w 57"/>
                  <a:gd name="T33" fmla="*/ 458 h 662"/>
                  <a:gd name="T34" fmla="*/ 19 w 57"/>
                  <a:gd name="T35" fmla="*/ 389 h 662"/>
                  <a:gd name="T36" fmla="*/ 21 w 57"/>
                  <a:gd name="T37" fmla="*/ 322 h 662"/>
                  <a:gd name="T38" fmla="*/ 19 w 57"/>
                  <a:gd name="T39" fmla="*/ 257 h 662"/>
                  <a:gd name="T40" fmla="*/ 19 w 57"/>
                  <a:gd name="T41" fmla="*/ 197 h 662"/>
                  <a:gd name="T42" fmla="*/ 17 w 57"/>
                  <a:gd name="T43" fmla="*/ 142 h 662"/>
                  <a:gd name="T44" fmla="*/ 13 w 57"/>
                  <a:gd name="T45" fmla="*/ 94 h 662"/>
                  <a:gd name="T46" fmla="*/ 11 w 57"/>
                  <a:gd name="T47" fmla="*/ 55 h 662"/>
                  <a:gd name="T48" fmla="*/ 9 w 57"/>
                  <a:gd name="T49" fmla="*/ 24 h 662"/>
                  <a:gd name="T50" fmla="*/ 8 w 57"/>
                  <a:gd name="T51" fmla="*/ 5 h 662"/>
                  <a:gd name="T52" fmla="*/ 8 w 57"/>
                  <a:gd name="T5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" h="662">
                    <a:moveTo>
                      <a:pt x="8" y="0"/>
                    </a:moveTo>
                    <a:lnTo>
                      <a:pt x="9" y="5"/>
                    </a:lnTo>
                    <a:lnTo>
                      <a:pt x="13" y="21"/>
                    </a:lnTo>
                    <a:lnTo>
                      <a:pt x="21" y="47"/>
                    </a:lnTo>
                    <a:lnTo>
                      <a:pt x="29" y="84"/>
                    </a:lnTo>
                    <a:lnTo>
                      <a:pt x="38" y="130"/>
                    </a:lnTo>
                    <a:lnTo>
                      <a:pt x="46" y="186"/>
                    </a:lnTo>
                    <a:lnTo>
                      <a:pt x="52" y="247"/>
                    </a:lnTo>
                    <a:lnTo>
                      <a:pt x="56" y="318"/>
                    </a:lnTo>
                    <a:lnTo>
                      <a:pt x="57" y="395"/>
                    </a:lnTo>
                    <a:lnTo>
                      <a:pt x="54" y="479"/>
                    </a:lnTo>
                    <a:lnTo>
                      <a:pt x="46" y="568"/>
                    </a:lnTo>
                    <a:lnTo>
                      <a:pt x="32" y="662"/>
                    </a:lnTo>
                    <a:lnTo>
                      <a:pt x="0" y="658"/>
                    </a:lnTo>
                    <a:lnTo>
                      <a:pt x="8" y="593"/>
                    </a:lnTo>
                    <a:lnTo>
                      <a:pt x="13" y="525"/>
                    </a:lnTo>
                    <a:lnTo>
                      <a:pt x="17" y="458"/>
                    </a:lnTo>
                    <a:lnTo>
                      <a:pt x="19" y="389"/>
                    </a:lnTo>
                    <a:lnTo>
                      <a:pt x="21" y="322"/>
                    </a:lnTo>
                    <a:lnTo>
                      <a:pt x="19" y="257"/>
                    </a:lnTo>
                    <a:lnTo>
                      <a:pt x="19" y="197"/>
                    </a:lnTo>
                    <a:lnTo>
                      <a:pt x="17" y="142"/>
                    </a:lnTo>
                    <a:lnTo>
                      <a:pt x="13" y="94"/>
                    </a:lnTo>
                    <a:lnTo>
                      <a:pt x="11" y="55"/>
                    </a:lnTo>
                    <a:lnTo>
                      <a:pt x="9" y="24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1" name="Freeform 104"/>
              <p:cNvSpPr>
                <a:spLocks/>
              </p:cNvSpPr>
              <p:nvPr/>
            </p:nvSpPr>
            <p:spPr bwMode="auto">
              <a:xfrm>
                <a:off x="3293519" y="5269922"/>
                <a:ext cx="75537" cy="892714"/>
              </a:xfrm>
              <a:custGeom>
                <a:avLst/>
                <a:gdLst>
                  <a:gd name="T0" fmla="*/ 4 w 44"/>
                  <a:gd name="T1" fmla="*/ 0 h 520"/>
                  <a:gd name="T2" fmla="*/ 6 w 44"/>
                  <a:gd name="T3" fmla="*/ 6 h 520"/>
                  <a:gd name="T4" fmla="*/ 10 w 44"/>
                  <a:gd name="T5" fmla="*/ 21 h 520"/>
                  <a:gd name="T6" fmla="*/ 17 w 44"/>
                  <a:gd name="T7" fmla="*/ 46 h 520"/>
                  <a:gd name="T8" fmla="*/ 23 w 44"/>
                  <a:gd name="T9" fmla="*/ 79 h 520"/>
                  <a:gd name="T10" fmla="*/ 31 w 44"/>
                  <a:gd name="T11" fmla="*/ 121 h 520"/>
                  <a:gd name="T12" fmla="*/ 38 w 44"/>
                  <a:gd name="T13" fmla="*/ 173 h 520"/>
                  <a:gd name="T14" fmla="*/ 42 w 44"/>
                  <a:gd name="T15" fmla="*/ 228 h 520"/>
                  <a:gd name="T16" fmla="*/ 44 w 44"/>
                  <a:gd name="T17" fmla="*/ 294 h 520"/>
                  <a:gd name="T18" fmla="*/ 44 w 44"/>
                  <a:gd name="T19" fmla="*/ 365 h 520"/>
                  <a:gd name="T20" fmla="*/ 38 w 44"/>
                  <a:gd name="T21" fmla="*/ 439 h 520"/>
                  <a:gd name="T22" fmla="*/ 27 w 44"/>
                  <a:gd name="T23" fmla="*/ 520 h 520"/>
                  <a:gd name="T24" fmla="*/ 0 w 44"/>
                  <a:gd name="T25" fmla="*/ 518 h 520"/>
                  <a:gd name="T26" fmla="*/ 8 w 44"/>
                  <a:gd name="T27" fmla="*/ 462 h 520"/>
                  <a:gd name="T28" fmla="*/ 12 w 44"/>
                  <a:gd name="T29" fmla="*/ 405 h 520"/>
                  <a:gd name="T30" fmla="*/ 15 w 44"/>
                  <a:gd name="T31" fmla="*/ 347 h 520"/>
                  <a:gd name="T32" fmla="*/ 15 w 44"/>
                  <a:gd name="T33" fmla="*/ 288 h 520"/>
                  <a:gd name="T34" fmla="*/ 15 w 44"/>
                  <a:gd name="T35" fmla="*/ 232 h 520"/>
                  <a:gd name="T36" fmla="*/ 15 w 44"/>
                  <a:gd name="T37" fmla="*/ 178 h 520"/>
                  <a:gd name="T38" fmla="*/ 13 w 44"/>
                  <a:gd name="T39" fmla="*/ 130 h 520"/>
                  <a:gd name="T40" fmla="*/ 10 w 44"/>
                  <a:gd name="T41" fmla="*/ 86 h 520"/>
                  <a:gd name="T42" fmla="*/ 8 w 44"/>
                  <a:gd name="T43" fmla="*/ 50 h 520"/>
                  <a:gd name="T44" fmla="*/ 6 w 44"/>
                  <a:gd name="T45" fmla="*/ 23 h 520"/>
                  <a:gd name="T46" fmla="*/ 4 w 44"/>
                  <a:gd name="T47" fmla="*/ 6 h 520"/>
                  <a:gd name="T48" fmla="*/ 4 w 44"/>
                  <a:gd name="T4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520">
                    <a:moveTo>
                      <a:pt x="4" y="0"/>
                    </a:moveTo>
                    <a:lnTo>
                      <a:pt x="6" y="6"/>
                    </a:lnTo>
                    <a:lnTo>
                      <a:pt x="10" y="21"/>
                    </a:lnTo>
                    <a:lnTo>
                      <a:pt x="17" y="46"/>
                    </a:lnTo>
                    <a:lnTo>
                      <a:pt x="23" y="79"/>
                    </a:lnTo>
                    <a:lnTo>
                      <a:pt x="31" y="121"/>
                    </a:lnTo>
                    <a:lnTo>
                      <a:pt x="38" y="173"/>
                    </a:lnTo>
                    <a:lnTo>
                      <a:pt x="42" y="228"/>
                    </a:lnTo>
                    <a:lnTo>
                      <a:pt x="44" y="294"/>
                    </a:lnTo>
                    <a:lnTo>
                      <a:pt x="44" y="365"/>
                    </a:lnTo>
                    <a:lnTo>
                      <a:pt x="38" y="439"/>
                    </a:lnTo>
                    <a:lnTo>
                      <a:pt x="27" y="520"/>
                    </a:lnTo>
                    <a:lnTo>
                      <a:pt x="0" y="518"/>
                    </a:lnTo>
                    <a:lnTo>
                      <a:pt x="8" y="462"/>
                    </a:lnTo>
                    <a:lnTo>
                      <a:pt x="12" y="405"/>
                    </a:lnTo>
                    <a:lnTo>
                      <a:pt x="15" y="347"/>
                    </a:lnTo>
                    <a:lnTo>
                      <a:pt x="15" y="288"/>
                    </a:lnTo>
                    <a:lnTo>
                      <a:pt x="15" y="232"/>
                    </a:lnTo>
                    <a:lnTo>
                      <a:pt x="15" y="178"/>
                    </a:lnTo>
                    <a:lnTo>
                      <a:pt x="13" y="130"/>
                    </a:lnTo>
                    <a:lnTo>
                      <a:pt x="10" y="86"/>
                    </a:lnTo>
                    <a:lnTo>
                      <a:pt x="8" y="50"/>
                    </a:lnTo>
                    <a:lnTo>
                      <a:pt x="6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2" name="Freeform 105"/>
              <p:cNvSpPr>
                <a:spLocks/>
              </p:cNvSpPr>
              <p:nvPr/>
            </p:nvSpPr>
            <p:spPr bwMode="auto">
              <a:xfrm>
                <a:off x="3204247" y="5007258"/>
                <a:ext cx="75537" cy="1155378"/>
              </a:xfrm>
              <a:custGeom>
                <a:avLst/>
                <a:gdLst>
                  <a:gd name="T0" fmla="*/ 19 w 44"/>
                  <a:gd name="T1" fmla="*/ 0 h 673"/>
                  <a:gd name="T2" fmla="*/ 21 w 44"/>
                  <a:gd name="T3" fmla="*/ 5 h 673"/>
                  <a:gd name="T4" fmla="*/ 23 w 44"/>
                  <a:gd name="T5" fmla="*/ 23 h 673"/>
                  <a:gd name="T6" fmla="*/ 27 w 44"/>
                  <a:gd name="T7" fmla="*/ 49 h 673"/>
                  <a:gd name="T8" fmla="*/ 33 w 44"/>
                  <a:gd name="T9" fmla="*/ 86 h 673"/>
                  <a:gd name="T10" fmla="*/ 37 w 44"/>
                  <a:gd name="T11" fmla="*/ 132 h 673"/>
                  <a:gd name="T12" fmla="*/ 41 w 44"/>
                  <a:gd name="T13" fmla="*/ 188 h 673"/>
                  <a:gd name="T14" fmla="*/ 44 w 44"/>
                  <a:gd name="T15" fmla="*/ 251 h 673"/>
                  <a:gd name="T16" fmla="*/ 44 w 44"/>
                  <a:gd name="T17" fmla="*/ 322 h 673"/>
                  <a:gd name="T18" fmla="*/ 44 w 44"/>
                  <a:gd name="T19" fmla="*/ 401 h 673"/>
                  <a:gd name="T20" fmla="*/ 41 w 44"/>
                  <a:gd name="T21" fmla="*/ 485 h 673"/>
                  <a:gd name="T22" fmla="*/ 33 w 44"/>
                  <a:gd name="T23" fmla="*/ 575 h 673"/>
                  <a:gd name="T24" fmla="*/ 21 w 44"/>
                  <a:gd name="T25" fmla="*/ 673 h 673"/>
                  <a:gd name="T26" fmla="*/ 0 w 44"/>
                  <a:gd name="T27" fmla="*/ 669 h 673"/>
                  <a:gd name="T28" fmla="*/ 8 w 44"/>
                  <a:gd name="T29" fmla="*/ 604 h 673"/>
                  <a:gd name="T30" fmla="*/ 14 w 44"/>
                  <a:gd name="T31" fmla="*/ 535 h 673"/>
                  <a:gd name="T32" fmla="*/ 17 w 44"/>
                  <a:gd name="T33" fmla="*/ 466 h 673"/>
                  <a:gd name="T34" fmla="*/ 19 w 44"/>
                  <a:gd name="T35" fmla="*/ 395 h 673"/>
                  <a:gd name="T36" fmla="*/ 21 w 44"/>
                  <a:gd name="T37" fmla="*/ 328 h 673"/>
                  <a:gd name="T38" fmla="*/ 23 w 44"/>
                  <a:gd name="T39" fmla="*/ 263 h 673"/>
                  <a:gd name="T40" fmla="*/ 23 w 44"/>
                  <a:gd name="T41" fmla="*/ 201 h 673"/>
                  <a:gd name="T42" fmla="*/ 23 w 44"/>
                  <a:gd name="T43" fmla="*/ 145 h 673"/>
                  <a:gd name="T44" fmla="*/ 21 w 44"/>
                  <a:gd name="T45" fmla="*/ 97 h 673"/>
                  <a:gd name="T46" fmla="*/ 21 w 44"/>
                  <a:gd name="T47" fmla="*/ 57 h 673"/>
                  <a:gd name="T48" fmla="*/ 21 w 44"/>
                  <a:gd name="T49" fmla="*/ 26 h 673"/>
                  <a:gd name="T50" fmla="*/ 19 w 44"/>
                  <a:gd name="T51" fmla="*/ 7 h 673"/>
                  <a:gd name="T52" fmla="*/ 19 w 44"/>
                  <a:gd name="T53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673">
                    <a:moveTo>
                      <a:pt x="19" y="0"/>
                    </a:moveTo>
                    <a:lnTo>
                      <a:pt x="21" y="5"/>
                    </a:lnTo>
                    <a:lnTo>
                      <a:pt x="23" y="23"/>
                    </a:lnTo>
                    <a:lnTo>
                      <a:pt x="27" y="49"/>
                    </a:lnTo>
                    <a:lnTo>
                      <a:pt x="33" y="86"/>
                    </a:lnTo>
                    <a:lnTo>
                      <a:pt x="37" y="132"/>
                    </a:lnTo>
                    <a:lnTo>
                      <a:pt x="41" y="188"/>
                    </a:lnTo>
                    <a:lnTo>
                      <a:pt x="44" y="251"/>
                    </a:lnTo>
                    <a:lnTo>
                      <a:pt x="44" y="322"/>
                    </a:lnTo>
                    <a:lnTo>
                      <a:pt x="44" y="401"/>
                    </a:lnTo>
                    <a:lnTo>
                      <a:pt x="41" y="485"/>
                    </a:lnTo>
                    <a:lnTo>
                      <a:pt x="33" y="575"/>
                    </a:lnTo>
                    <a:lnTo>
                      <a:pt x="21" y="673"/>
                    </a:lnTo>
                    <a:lnTo>
                      <a:pt x="0" y="669"/>
                    </a:lnTo>
                    <a:lnTo>
                      <a:pt x="8" y="604"/>
                    </a:lnTo>
                    <a:lnTo>
                      <a:pt x="14" y="535"/>
                    </a:lnTo>
                    <a:lnTo>
                      <a:pt x="17" y="466"/>
                    </a:lnTo>
                    <a:lnTo>
                      <a:pt x="19" y="395"/>
                    </a:lnTo>
                    <a:lnTo>
                      <a:pt x="21" y="328"/>
                    </a:lnTo>
                    <a:lnTo>
                      <a:pt x="23" y="263"/>
                    </a:lnTo>
                    <a:lnTo>
                      <a:pt x="23" y="201"/>
                    </a:lnTo>
                    <a:lnTo>
                      <a:pt x="23" y="145"/>
                    </a:lnTo>
                    <a:lnTo>
                      <a:pt x="21" y="97"/>
                    </a:lnTo>
                    <a:lnTo>
                      <a:pt x="21" y="57"/>
                    </a:lnTo>
                    <a:lnTo>
                      <a:pt x="21" y="26"/>
                    </a:lnTo>
                    <a:lnTo>
                      <a:pt x="19" y="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3" name="Freeform 106"/>
              <p:cNvSpPr>
                <a:spLocks/>
              </p:cNvSpPr>
              <p:nvPr/>
            </p:nvSpPr>
            <p:spPr bwMode="auto">
              <a:xfrm>
                <a:off x="3118409" y="5045027"/>
                <a:ext cx="73821" cy="1117609"/>
              </a:xfrm>
              <a:custGeom>
                <a:avLst/>
                <a:gdLst>
                  <a:gd name="T0" fmla="*/ 10 w 43"/>
                  <a:gd name="T1" fmla="*/ 0 h 651"/>
                  <a:gd name="T2" fmla="*/ 12 w 43"/>
                  <a:gd name="T3" fmla="*/ 6 h 651"/>
                  <a:gd name="T4" fmla="*/ 16 w 43"/>
                  <a:gd name="T5" fmla="*/ 23 h 651"/>
                  <a:gd name="T6" fmla="*/ 19 w 43"/>
                  <a:gd name="T7" fmla="*/ 48 h 651"/>
                  <a:gd name="T8" fmla="*/ 25 w 43"/>
                  <a:gd name="T9" fmla="*/ 84 h 651"/>
                  <a:gd name="T10" fmla="*/ 31 w 43"/>
                  <a:gd name="T11" fmla="*/ 128 h 651"/>
                  <a:gd name="T12" fmla="*/ 35 w 43"/>
                  <a:gd name="T13" fmla="*/ 182 h 651"/>
                  <a:gd name="T14" fmla="*/ 39 w 43"/>
                  <a:gd name="T15" fmla="*/ 242 h 651"/>
                  <a:gd name="T16" fmla="*/ 43 w 43"/>
                  <a:gd name="T17" fmla="*/ 311 h 651"/>
                  <a:gd name="T18" fmla="*/ 43 w 43"/>
                  <a:gd name="T19" fmla="*/ 388 h 651"/>
                  <a:gd name="T20" fmla="*/ 39 w 43"/>
                  <a:gd name="T21" fmla="*/ 468 h 651"/>
                  <a:gd name="T22" fmla="*/ 33 w 43"/>
                  <a:gd name="T23" fmla="*/ 557 h 651"/>
                  <a:gd name="T24" fmla="*/ 23 w 43"/>
                  <a:gd name="T25" fmla="*/ 651 h 651"/>
                  <a:gd name="T26" fmla="*/ 0 w 43"/>
                  <a:gd name="T27" fmla="*/ 649 h 651"/>
                  <a:gd name="T28" fmla="*/ 6 w 43"/>
                  <a:gd name="T29" fmla="*/ 583 h 651"/>
                  <a:gd name="T30" fmla="*/ 12 w 43"/>
                  <a:gd name="T31" fmla="*/ 518 h 651"/>
                  <a:gd name="T32" fmla="*/ 14 w 43"/>
                  <a:gd name="T33" fmla="*/ 451 h 651"/>
                  <a:gd name="T34" fmla="*/ 16 w 43"/>
                  <a:gd name="T35" fmla="*/ 382 h 651"/>
                  <a:gd name="T36" fmla="*/ 18 w 43"/>
                  <a:gd name="T37" fmla="*/ 317 h 651"/>
                  <a:gd name="T38" fmla="*/ 18 w 43"/>
                  <a:gd name="T39" fmla="*/ 253 h 651"/>
                  <a:gd name="T40" fmla="*/ 18 w 43"/>
                  <a:gd name="T41" fmla="*/ 194 h 651"/>
                  <a:gd name="T42" fmla="*/ 16 w 43"/>
                  <a:gd name="T43" fmla="*/ 140 h 651"/>
                  <a:gd name="T44" fmla="*/ 14 w 43"/>
                  <a:gd name="T45" fmla="*/ 94 h 651"/>
                  <a:gd name="T46" fmla="*/ 14 w 43"/>
                  <a:gd name="T47" fmla="*/ 55 h 651"/>
                  <a:gd name="T48" fmla="*/ 12 w 43"/>
                  <a:gd name="T49" fmla="*/ 27 h 651"/>
                  <a:gd name="T50" fmla="*/ 10 w 43"/>
                  <a:gd name="T51" fmla="*/ 8 h 651"/>
                  <a:gd name="T52" fmla="*/ 10 w 43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51">
                    <a:moveTo>
                      <a:pt x="10" y="0"/>
                    </a:moveTo>
                    <a:lnTo>
                      <a:pt x="12" y="6"/>
                    </a:lnTo>
                    <a:lnTo>
                      <a:pt x="16" y="23"/>
                    </a:lnTo>
                    <a:lnTo>
                      <a:pt x="19" y="48"/>
                    </a:lnTo>
                    <a:lnTo>
                      <a:pt x="25" y="84"/>
                    </a:lnTo>
                    <a:lnTo>
                      <a:pt x="31" y="128"/>
                    </a:lnTo>
                    <a:lnTo>
                      <a:pt x="35" y="182"/>
                    </a:lnTo>
                    <a:lnTo>
                      <a:pt x="39" y="242"/>
                    </a:lnTo>
                    <a:lnTo>
                      <a:pt x="43" y="311"/>
                    </a:lnTo>
                    <a:lnTo>
                      <a:pt x="43" y="388"/>
                    </a:lnTo>
                    <a:lnTo>
                      <a:pt x="39" y="468"/>
                    </a:lnTo>
                    <a:lnTo>
                      <a:pt x="33" y="557"/>
                    </a:lnTo>
                    <a:lnTo>
                      <a:pt x="23" y="651"/>
                    </a:lnTo>
                    <a:lnTo>
                      <a:pt x="0" y="649"/>
                    </a:lnTo>
                    <a:lnTo>
                      <a:pt x="6" y="583"/>
                    </a:lnTo>
                    <a:lnTo>
                      <a:pt x="12" y="518"/>
                    </a:lnTo>
                    <a:lnTo>
                      <a:pt x="14" y="451"/>
                    </a:lnTo>
                    <a:lnTo>
                      <a:pt x="16" y="382"/>
                    </a:lnTo>
                    <a:lnTo>
                      <a:pt x="18" y="317"/>
                    </a:lnTo>
                    <a:lnTo>
                      <a:pt x="18" y="253"/>
                    </a:lnTo>
                    <a:lnTo>
                      <a:pt x="18" y="194"/>
                    </a:lnTo>
                    <a:lnTo>
                      <a:pt x="16" y="140"/>
                    </a:lnTo>
                    <a:lnTo>
                      <a:pt x="14" y="94"/>
                    </a:lnTo>
                    <a:lnTo>
                      <a:pt x="14" y="55"/>
                    </a:lnTo>
                    <a:lnTo>
                      <a:pt x="12" y="27"/>
                    </a:lnTo>
                    <a:lnTo>
                      <a:pt x="1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4" name="Freeform 107"/>
              <p:cNvSpPr>
                <a:spLocks/>
              </p:cNvSpPr>
              <p:nvPr/>
            </p:nvSpPr>
            <p:spPr bwMode="auto">
              <a:xfrm>
                <a:off x="3475495" y="5082795"/>
                <a:ext cx="101289" cy="1079841"/>
              </a:xfrm>
              <a:custGeom>
                <a:avLst/>
                <a:gdLst>
                  <a:gd name="T0" fmla="*/ 4 w 59"/>
                  <a:gd name="T1" fmla="*/ 0 h 629"/>
                  <a:gd name="T2" fmla="*/ 5 w 59"/>
                  <a:gd name="T3" fmla="*/ 6 h 629"/>
                  <a:gd name="T4" fmla="*/ 11 w 59"/>
                  <a:gd name="T5" fmla="*/ 21 h 629"/>
                  <a:gd name="T6" fmla="*/ 19 w 59"/>
                  <a:gd name="T7" fmla="*/ 48 h 629"/>
                  <a:gd name="T8" fmla="*/ 28 w 59"/>
                  <a:gd name="T9" fmla="*/ 82 h 629"/>
                  <a:gd name="T10" fmla="*/ 36 w 59"/>
                  <a:gd name="T11" fmla="*/ 127 h 629"/>
                  <a:gd name="T12" fmla="*/ 46 w 59"/>
                  <a:gd name="T13" fmla="*/ 178 h 629"/>
                  <a:gd name="T14" fmla="*/ 53 w 59"/>
                  <a:gd name="T15" fmla="*/ 238 h 629"/>
                  <a:gd name="T16" fmla="*/ 57 w 59"/>
                  <a:gd name="T17" fmla="*/ 303 h 629"/>
                  <a:gd name="T18" fmla="*/ 59 w 59"/>
                  <a:gd name="T19" fmla="*/ 378 h 629"/>
                  <a:gd name="T20" fmla="*/ 55 w 59"/>
                  <a:gd name="T21" fmla="*/ 457 h 629"/>
                  <a:gd name="T22" fmla="*/ 48 w 59"/>
                  <a:gd name="T23" fmla="*/ 541 h 629"/>
                  <a:gd name="T24" fmla="*/ 34 w 59"/>
                  <a:gd name="T25" fmla="*/ 629 h 629"/>
                  <a:gd name="T26" fmla="*/ 0 w 59"/>
                  <a:gd name="T27" fmla="*/ 626 h 629"/>
                  <a:gd name="T28" fmla="*/ 7 w 59"/>
                  <a:gd name="T29" fmla="*/ 564 h 629"/>
                  <a:gd name="T30" fmla="*/ 13 w 59"/>
                  <a:gd name="T31" fmla="*/ 501 h 629"/>
                  <a:gd name="T32" fmla="*/ 17 w 59"/>
                  <a:gd name="T33" fmla="*/ 436 h 629"/>
                  <a:gd name="T34" fmla="*/ 19 w 59"/>
                  <a:gd name="T35" fmla="*/ 370 h 629"/>
                  <a:gd name="T36" fmla="*/ 19 w 59"/>
                  <a:gd name="T37" fmla="*/ 307 h 629"/>
                  <a:gd name="T38" fmla="*/ 19 w 59"/>
                  <a:gd name="T39" fmla="*/ 246 h 629"/>
                  <a:gd name="T40" fmla="*/ 17 w 59"/>
                  <a:gd name="T41" fmla="*/ 188 h 629"/>
                  <a:gd name="T42" fmla="*/ 15 w 59"/>
                  <a:gd name="T43" fmla="*/ 136 h 629"/>
                  <a:gd name="T44" fmla="*/ 11 w 59"/>
                  <a:gd name="T45" fmla="*/ 90 h 629"/>
                  <a:gd name="T46" fmla="*/ 9 w 59"/>
                  <a:gd name="T47" fmla="*/ 54 h 629"/>
                  <a:gd name="T48" fmla="*/ 7 w 59"/>
                  <a:gd name="T49" fmla="*/ 25 h 629"/>
                  <a:gd name="T50" fmla="*/ 5 w 59"/>
                  <a:gd name="T51" fmla="*/ 6 h 629"/>
                  <a:gd name="T52" fmla="*/ 4 w 59"/>
                  <a:gd name="T5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" h="629">
                    <a:moveTo>
                      <a:pt x="4" y="0"/>
                    </a:moveTo>
                    <a:lnTo>
                      <a:pt x="5" y="6"/>
                    </a:lnTo>
                    <a:lnTo>
                      <a:pt x="11" y="21"/>
                    </a:lnTo>
                    <a:lnTo>
                      <a:pt x="19" y="48"/>
                    </a:lnTo>
                    <a:lnTo>
                      <a:pt x="28" y="82"/>
                    </a:lnTo>
                    <a:lnTo>
                      <a:pt x="36" y="127"/>
                    </a:lnTo>
                    <a:lnTo>
                      <a:pt x="46" y="178"/>
                    </a:lnTo>
                    <a:lnTo>
                      <a:pt x="53" y="238"/>
                    </a:lnTo>
                    <a:lnTo>
                      <a:pt x="57" y="303"/>
                    </a:lnTo>
                    <a:lnTo>
                      <a:pt x="59" y="378"/>
                    </a:lnTo>
                    <a:lnTo>
                      <a:pt x="55" y="457"/>
                    </a:lnTo>
                    <a:lnTo>
                      <a:pt x="48" y="541"/>
                    </a:lnTo>
                    <a:lnTo>
                      <a:pt x="34" y="629"/>
                    </a:lnTo>
                    <a:lnTo>
                      <a:pt x="0" y="626"/>
                    </a:lnTo>
                    <a:lnTo>
                      <a:pt x="7" y="564"/>
                    </a:lnTo>
                    <a:lnTo>
                      <a:pt x="13" y="501"/>
                    </a:lnTo>
                    <a:lnTo>
                      <a:pt x="17" y="436"/>
                    </a:lnTo>
                    <a:lnTo>
                      <a:pt x="19" y="370"/>
                    </a:lnTo>
                    <a:lnTo>
                      <a:pt x="19" y="307"/>
                    </a:lnTo>
                    <a:lnTo>
                      <a:pt x="19" y="246"/>
                    </a:lnTo>
                    <a:lnTo>
                      <a:pt x="17" y="188"/>
                    </a:lnTo>
                    <a:lnTo>
                      <a:pt x="15" y="136"/>
                    </a:lnTo>
                    <a:lnTo>
                      <a:pt x="11" y="90"/>
                    </a:lnTo>
                    <a:lnTo>
                      <a:pt x="9" y="54"/>
                    </a:lnTo>
                    <a:lnTo>
                      <a:pt x="7" y="25"/>
                    </a:lnTo>
                    <a:lnTo>
                      <a:pt x="5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5" name="Freeform 108"/>
              <p:cNvSpPr>
                <a:spLocks/>
              </p:cNvSpPr>
              <p:nvPr/>
            </p:nvSpPr>
            <p:spPr bwMode="auto">
              <a:xfrm>
                <a:off x="2953601" y="5123998"/>
                <a:ext cx="197428" cy="1038638"/>
              </a:xfrm>
              <a:custGeom>
                <a:avLst/>
                <a:gdLst>
                  <a:gd name="T0" fmla="*/ 0 w 115"/>
                  <a:gd name="T1" fmla="*/ 0 h 605"/>
                  <a:gd name="T2" fmla="*/ 2 w 115"/>
                  <a:gd name="T3" fmla="*/ 4 h 605"/>
                  <a:gd name="T4" fmla="*/ 10 w 115"/>
                  <a:gd name="T5" fmla="*/ 15 h 605"/>
                  <a:gd name="T6" fmla="*/ 19 w 115"/>
                  <a:gd name="T7" fmla="*/ 37 h 605"/>
                  <a:gd name="T8" fmla="*/ 31 w 115"/>
                  <a:gd name="T9" fmla="*/ 65 h 605"/>
                  <a:gd name="T10" fmla="*/ 44 w 115"/>
                  <a:gd name="T11" fmla="*/ 102 h 605"/>
                  <a:gd name="T12" fmla="*/ 60 w 115"/>
                  <a:gd name="T13" fmla="*/ 146 h 605"/>
                  <a:gd name="T14" fmla="*/ 73 w 115"/>
                  <a:gd name="T15" fmla="*/ 200 h 605"/>
                  <a:gd name="T16" fmla="*/ 87 w 115"/>
                  <a:gd name="T17" fmla="*/ 261 h 605"/>
                  <a:gd name="T18" fmla="*/ 98 w 115"/>
                  <a:gd name="T19" fmla="*/ 330 h 605"/>
                  <a:gd name="T20" fmla="*/ 108 w 115"/>
                  <a:gd name="T21" fmla="*/ 407 h 605"/>
                  <a:gd name="T22" fmla="*/ 114 w 115"/>
                  <a:gd name="T23" fmla="*/ 493 h 605"/>
                  <a:gd name="T24" fmla="*/ 115 w 115"/>
                  <a:gd name="T25" fmla="*/ 587 h 605"/>
                  <a:gd name="T26" fmla="*/ 89 w 115"/>
                  <a:gd name="T27" fmla="*/ 605 h 605"/>
                  <a:gd name="T28" fmla="*/ 87 w 115"/>
                  <a:gd name="T29" fmla="*/ 541 h 605"/>
                  <a:gd name="T30" fmla="*/ 83 w 115"/>
                  <a:gd name="T31" fmla="*/ 476 h 605"/>
                  <a:gd name="T32" fmla="*/ 77 w 115"/>
                  <a:gd name="T33" fmla="*/ 411 h 605"/>
                  <a:gd name="T34" fmla="*/ 67 w 115"/>
                  <a:gd name="T35" fmla="*/ 348 h 605"/>
                  <a:gd name="T36" fmla="*/ 60 w 115"/>
                  <a:gd name="T37" fmla="*/ 286 h 605"/>
                  <a:gd name="T38" fmla="*/ 50 w 115"/>
                  <a:gd name="T39" fmla="*/ 228 h 605"/>
                  <a:gd name="T40" fmla="*/ 39 w 115"/>
                  <a:gd name="T41" fmla="*/ 173 h 605"/>
                  <a:gd name="T42" fmla="*/ 29 w 115"/>
                  <a:gd name="T43" fmla="*/ 125 h 605"/>
                  <a:gd name="T44" fmla="*/ 19 w 115"/>
                  <a:gd name="T45" fmla="*/ 83 h 605"/>
                  <a:gd name="T46" fmla="*/ 12 w 115"/>
                  <a:gd name="T47" fmla="*/ 48 h 605"/>
                  <a:gd name="T48" fmla="*/ 6 w 115"/>
                  <a:gd name="T49" fmla="*/ 21 h 605"/>
                  <a:gd name="T50" fmla="*/ 2 w 115"/>
                  <a:gd name="T51" fmla="*/ 6 h 605"/>
                  <a:gd name="T52" fmla="*/ 0 w 115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605">
                    <a:moveTo>
                      <a:pt x="0" y="0"/>
                    </a:moveTo>
                    <a:lnTo>
                      <a:pt x="2" y="4"/>
                    </a:lnTo>
                    <a:lnTo>
                      <a:pt x="10" y="15"/>
                    </a:lnTo>
                    <a:lnTo>
                      <a:pt x="19" y="37"/>
                    </a:lnTo>
                    <a:lnTo>
                      <a:pt x="31" y="65"/>
                    </a:lnTo>
                    <a:lnTo>
                      <a:pt x="44" y="102"/>
                    </a:lnTo>
                    <a:lnTo>
                      <a:pt x="60" y="146"/>
                    </a:lnTo>
                    <a:lnTo>
                      <a:pt x="73" y="200"/>
                    </a:lnTo>
                    <a:lnTo>
                      <a:pt x="87" y="261"/>
                    </a:lnTo>
                    <a:lnTo>
                      <a:pt x="98" y="330"/>
                    </a:lnTo>
                    <a:lnTo>
                      <a:pt x="108" y="407"/>
                    </a:lnTo>
                    <a:lnTo>
                      <a:pt x="114" y="493"/>
                    </a:lnTo>
                    <a:lnTo>
                      <a:pt x="115" y="587"/>
                    </a:lnTo>
                    <a:lnTo>
                      <a:pt x="89" y="605"/>
                    </a:lnTo>
                    <a:lnTo>
                      <a:pt x="87" y="541"/>
                    </a:lnTo>
                    <a:lnTo>
                      <a:pt x="83" y="476"/>
                    </a:lnTo>
                    <a:lnTo>
                      <a:pt x="77" y="411"/>
                    </a:lnTo>
                    <a:lnTo>
                      <a:pt x="67" y="348"/>
                    </a:lnTo>
                    <a:lnTo>
                      <a:pt x="60" y="286"/>
                    </a:lnTo>
                    <a:lnTo>
                      <a:pt x="50" y="228"/>
                    </a:lnTo>
                    <a:lnTo>
                      <a:pt x="39" y="173"/>
                    </a:lnTo>
                    <a:lnTo>
                      <a:pt x="29" y="125"/>
                    </a:lnTo>
                    <a:lnTo>
                      <a:pt x="19" y="83"/>
                    </a:lnTo>
                    <a:lnTo>
                      <a:pt x="12" y="48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6" name="Freeform 109"/>
              <p:cNvSpPr>
                <a:spLocks/>
              </p:cNvSpPr>
              <p:nvPr/>
            </p:nvSpPr>
            <p:spPr bwMode="auto">
              <a:xfrm>
                <a:off x="4177650" y="5111980"/>
                <a:ext cx="128757" cy="1050656"/>
              </a:xfrm>
              <a:custGeom>
                <a:avLst/>
                <a:gdLst>
                  <a:gd name="T0" fmla="*/ 0 w 75"/>
                  <a:gd name="T1" fmla="*/ 0 h 612"/>
                  <a:gd name="T2" fmla="*/ 2 w 75"/>
                  <a:gd name="T3" fmla="*/ 4 h 612"/>
                  <a:gd name="T4" fmla="*/ 7 w 75"/>
                  <a:gd name="T5" fmla="*/ 17 h 612"/>
                  <a:gd name="T6" fmla="*/ 15 w 75"/>
                  <a:gd name="T7" fmla="*/ 38 h 612"/>
                  <a:gd name="T8" fmla="*/ 25 w 75"/>
                  <a:gd name="T9" fmla="*/ 67 h 612"/>
                  <a:gd name="T10" fmla="*/ 36 w 75"/>
                  <a:gd name="T11" fmla="*/ 105 h 612"/>
                  <a:gd name="T12" fmla="*/ 48 w 75"/>
                  <a:gd name="T13" fmla="*/ 152 h 612"/>
                  <a:gd name="T14" fmla="*/ 57 w 75"/>
                  <a:gd name="T15" fmla="*/ 207 h 612"/>
                  <a:gd name="T16" fmla="*/ 65 w 75"/>
                  <a:gd name="T17" fmla="*/ 269 h 612"/>
                  <a:gd name="T18" fmla="*/ 71 w 75"/>
                  <a:gd name="T19" fmla="*/ 340 h 612"/>
                  <a:gd name="T20" fmla="*/ 75 w 75"/>
                  <a:gd name="T21" fmla="*/ 418 h 612"/>
                  <a:gd name="T22" fmla="*/ 75 w 75"/>
                  <a:gd name="T23" fmla="*/ 505 h 612"/>
                  <a:gd name="T24" fmla="*/ 69 w 75"/>
                  <a:gd name="T25" fmla="*/ 599 h 612"/>
                  <a:gd name="T26" fmla="*/ 40 w 75"/>
                  <a:gd name="T27" fmla="*/ 612 h 612"/>
                  <a:gd name="T28" fmla="*/ 42 w 75"/>
                  <a:gd name="T29" fmla="*/ 549 h 612"/>
                  <a:gd name="T30" fmla="*/ 44 w 75"/>
                  <a:gd name="T31" fmla="*/ 484 h 612"/>
                  <a:gd name="T32" fmla="*/ 42 w 75"/>
                  <a:gd name="T33" fmla="*/ 418 h 612"/>
                  <a:gd name="T34" fmla="*/ 40 w 75"/>
                  <a:gd name="T35" fmla="*/ 353 h 612"/>
                  <a:gd name="T36" fmla="*/ 36 w 75"/>
                  <a:gd name="T37" fmla="*/ 292 h 612"/>
                  <a:gd name="T38" fmla="*/ 30 w 75"/>
                  <a:gd name="T39" fmla="*/ 232 h 612"/>
                  <a:gd name="T40" fmla="*/ 25 w 75"/>
                  <a:gd name="T41" fmla="*/ 176 h 612"/>
                  <a:gd name="T42" fmla="*/ 19 w 75"/>
                  <a:gd name="T43" fmla="*/ 127 h 612"/>
                  <a:gd name="T44" fmla="*/ 13 w 75"/>
                  <a:gd name="T45" fmla="*/ 84 h 612"/>
                  <a:gd name="T46" fmla="*/ 9 w 75"/>
                  <a:gd name="T47" fmla="*/ 48 h 612"/>
                  <a:gd name="T48" fmla="*/ 4 w 75"/>
                  <a:gd name="T49" fmla="*/ 23 h 612"/>
                  <a:gd name="T50" fmla="*/ 2 w 75"/>
                  <a:gd name="T51" fmla="*/ 6 h 612"/>
                  <a:gd name="T52" fmla="*/ 0 w 75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612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8"/>
                    </a:lnTo>
                    <a:lnTo>
                      <a:pt x="25" y="67"/>
                    </a:lnTo>
                    <a:lnTo>
                      <a:pt x="36" y="105"/>
                    </a:lnTo>
                    <a:lnTo>
                      <a:pt x="48" y="152"/>
                    </a:lnTo>
                    <a:lnTo>
                      <a:pt x="57" y="207"/>
                    </a:lnTo>
                    <a:lnTo>
                      <a:pt x="65" y="269"/>
                    </a:lnTo>
                    <a:lnTo>
                      <a:pt x="71" y="340"/>
                    </a:lnTo>
                    <a:lnTo>
                      <a:pt x="75" y="418"/>
                    </a:lnTo>
                    <a:lnTo>
                      <a:pt x="75" y="505"/>
                    </a:lnTo>
                    <a:lnTo>
                      <a:pt x="69" y="599"/>
                    </a:lnTo>
                    <a:lnTo>
                      <a:pt x="40" y="612"/>
                    </a:lnTo>
                    <a:lnTo>
                      <a:pt x="42" y="549"/>
                    </a:lnTo>
                    <a:lnTo>
                      <a:pt x="44" y="484"/>
                    </a:lnTo>
                    <a:lnTo>
                      <a:pt x="42" y="418"/>
                    </a:lnTo>
                    <a:lnTo>
                      <a:pt x="40" y="353"/>
                    </a:lnTo>
                    <a:lnTo>
                      <a:pt x="36" y="292"/>
                    </a:lnTo>
                    <a:lnTo>
                      <a:pt x="30" y="232"/>
                    </a:lnTo>
                    <a:lnTo>
                      <a:pt x="25" y="176"/>
                    </a:lnTo>
                    <a:lnTo>
                      <a:pt x="19" y="127"/>
                    </a:lnTo>
                    <a:lnTo>
                      <a:pt x="13" y="84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7" name="Freeform 110"/>
              <p:cNvSpPr>
                <a:spLocks/>
              </p:cNvSpPr>
              <p:nvPr/>
            </p:nvSpPr>
            <p:spPr bwMode="auto">
              <a:xfrm>
                <a:off x="2859180" y="5123998"/>
                <a:ext cx="207728" cy="1038638"/>
              </a:xfrm>
              <a:custGeom>
                <a:avLst/>
                <a:gdLst>
                  <a:gd name="T0" fmla="*/ 0 w 121"/>
                  <a:gd name="T1" fmla="*/ 0 h 605"/>
                  <a:gd name="T2" fmla="*/ 3 w 121"/>
                  <a:gd name="T3" fmla="*/ 4 h 605"/>
                  <a:gd name="T4" fmla="*/ 9 w 121"/>
                  <a:gd name="T5" fmla="*/ 16 h 605"/>
                  <a:gd name="T6" fmla="*/ 19 w 121"/>
                  <a:gd name="T7" fmla="*/ 37 h 605"/>
                  <a:gd name="T8" fmla="*/ 32 w 121"/>
                  <a:gd name="T9" fmla="*/ 64 h 605"/>
                  <a:gd name="T10" fmla="*/ 46 w 121"/>
                  <a:gd name="T11" fmla="*/ 100 h 605"/>
                  <a:gd name="T12" fmla="*/ 59 w 121"/>
                  <a:gd name="T13" fmla="*/ 146 h 605"/>
                  <a:gd name="T14" fmla="*/ 74 w 121"/>
                  <a:gd name="T15" fmla="*/ 198 h 605"/>
                  <a:gd name="T16" fmla="*/ 88 w 121"/>
                  <a:gd name="T17" fmla="*/ 259 h 605"/>
                  <a:gd name="T18" fmla="*/ 101 w 121"/>
                  <a:gd name="T19" fmla="*/ 328 h 605"/>
                  <a:gd name="T20" fmla="*/ 111 w 121"/>
                  <a:gd name="T21" fmla="*/ 407 h 605"/>
                  <a:gd name="T22" fmla="*/ 117 w 121"/>
                  <a:gd name="T23" fmla="*/ 492 h 605"/>
                  <a:gd name="T24" fmla="*/ 121 w 121"/>
                  <a:gd name="T25" fmla="*/ 588 h 605"/>
                  <a:gd name="T26" fmla="*/ 92 w 121"/>
                  <a:gd name="T27" fmla="*/ 605 h 605"/>
                  <a:gd name="T28" fmla="*/ 90 w 121"/>
                  <a:gd name="T29" fmla="*/ 540 h 605"/>
                  <a:gd name="T30" fmla="*/ 86 w 121"/>
                  <a:gd name="T31" fmla="*/ 474 h 605"/>
                  <a:gd name="T32" fmla="*/ 78 w 121"/>
                  <a:gd name="T33" fmla="*/ 411 h 605"/>
                  <a:gd name="T34" fmla="*/ 71 w 121"/>
                  <a:gd name="T35" fmla="*/ 346 h 605"/>
                  <a:gd name="T36" fmla="*/ 61 w 121"/>
                  <a:gd name="T37" fmla="*/ 284 h 605"/>
                  <a:gd name="T38" fmla="*/ 51 w 121"/>
                  <a:gd name="T39" fmla="*/ 227 h 605"/>
                  <a:gd name="T40" fmla="*/ 40 w 121"/>
                  <a:gd name="T41" fmla="*/ 173 h 605"/>
                  <a:gd name="T42" fmla="*/ 30 w 121"/>
                  <a:gd name="T43" fmla="*/ 125 h 605"/>
                  <a:gd name="T44" fmla="*/ 21 w 121"/>
                  <a:gd name="T45" fmla="*/ 83 h 605"/>
                  <a:gd name="T46" fmla="*/ 13 w 121"/>
                  <a:gd name="T47" fmla="*/ 48 h 605"/>
                  <a:gd name="T48" fmla="*/ 7 w 121"/>
                  <a:gd name="T49" fmla="*/ 21 h 605"/>
                  <a:gd name="T50" fmla="*/ 1 w 121"/>
                  <a:gd name="T51" fmla="*/ 6 h 605"/>
                  <a:gd name="T52" fmla="*/ 0 w 121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605">
                    <a:moveTo>
                      <a:pt x="0" y="0"/>
                    </a:moveTo>
                    <a:lnTo>
                      <a:pt x="3" y="4"/>
                    </a:lnTo>
                    <a:lnTo>
                      <a:pt x="9" y="16"/>
                    </a:lnTo>
                    <a:lnTo>
                      <a:pt x="19" y="37"/>
                    </a:lnTo>
                    <a:lnTo>
                      <a:pt x="32" y="64"/>
                    </a:lnTo>
                    <a:lnTo>
                      <a:pt x="46" y="100"/>
                    </a:lnTo>
                    <a:lnTo>
                      <a:pt x="59" y="146"/>
                    </a:lnTo>
                    <a:lnTo>
                      <a:pt x="74" y="198"/>
                    </a:lnTo>
                    <a:lnTo>
                      <a:pt x="88" y="259"/>
                    </a:lnTo>
                    <a:lnTo>
                      <a:pt x="101" y="328"/>
                    </a:lnTo>
                    <a:lnTo>
                      <a:pt x="111" y="407"/>
                    </a:lnTo>
                    <a:lnTo>
                      <a:pt x="117" y="492"/>
                    </a:lnTo>
                    <a:lnTo>
                      <a:pt x="121" y="588"/>
                    </a:lnTo>
                    <a:lnTo>
                      <a:pt x="92" y="605"/>
                    </a:lnTo>
                    <a:lnTo>
                      <a:pt x="90" y="540"/>
                    </a:lnTo>
                    <a:lnTo>
                      <a:pt x="86" y="474"/>
                    </a:lnTo>
                    <a:lnTo>
                      <a:pt x="78" y="411"/>
                    </a:lnTo>
                    <a:lnTo>
                      <a:pt x="71" y="346"/>
                    </a:lnTo>
                    <a:lnTo>
                      <a:pt x="61" y="284"/>
                    </a:lnTo>
                    <a:lnTo>
                      <a:pt x="51" y="227"/>
                    </a:lnTo>
                    <a:lnTo>
                      <a:pt x="40" y="173"/>
                    </a:lnTo>
                    <a:lnTo>
                      <a:pt x="30" y="125"/>
                    </a:lnTo>
                    <a:lnTo>
                      <a:pt x="21" y="83"/>
                    </a:lnTo>
                    <a:lnTo>
                      <a:pt x="13" y="48"/>
                    </a:lnTo>
                    <a:lnTo>
                      <a:pt x="7" y="21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8" name="Freeform 111"/>
              <p:cNvSpPr>
                <a:spLocks/>
              </p:cNvSpPr>
              <p:nvPr/>
            </p:nvSpPr>
            <p:spPr bwMode="auto">
              <a:xfrm>
                <a:off x="2785358" y="5348892"/>
                <a:ext cx="161375" cy="813744"/>
              </a:xfrm>
              <a:custGeom>
                <a:avLst/>
                <a:gdLst>
                  <a:gd name="T0" fmla="*/ 0 w 94"/>
                  <a:gd name="T1" fmla="*/ 0 h 474"/>
                  <a:gd name="T2" fmla="*/ 2 w 94"/>
                  <a:gd name="T3" fmla="*/ 4 h 474"/>
                  <a:gd name="T4" fmla="*/ 10 w 94"/>
                  <a:gd name="T5" fmla="*/ 17 h 474"/>
                  <a:gd name="T6" fmla="*/ 19 w 94"/>
                  <a:gd name="T7" fmla="*/ 40 h 474"/>
                  <a:gd name="T8" fmla="*/ 33 w 94"/>
                  <a:gd name="T9" fmla="*/ 73 h 474"/>
                  <a:gd name="T10" fmla="*/ 46 w 94"/>
                  <a:gd name="T11" fmla="*/ 113 h 474"/>
                  <a:gd name="T12" fmla="*/ 60 w 94"/>
                  <a:gd name="T13" fmla="*/ 165 h 474"/>
                  <a:gd name="T14" fmla="*/ 73 w 94"/>
                  <a:gd name="T15" fmla="*/ 225 h 474"/>
                  <a:gd name="T16" fmla="*/ 83 w 94"/>
                  <a:gd name="T17" fmla="*/ 294 h 474"/>
                  <a:gd name="T18" fmla="*/ 92 w 94"/>
                  <a:gd name="T19" fmla="*/ 372 h 474"/>
                  <a:gd name="T20" fmla="*/ 94 w 94"/>
                  <a:gd name="T21" fmla="*/ 459 h 474"/>
                  <a:gd name="T22" fmla="*/ 73 w 94"/>
                  <a:gd name="T23" fmla="*/ 474 h 474"/>
                  <a:gd name="T24" fmla="*/ 71 w 94"/>
                  <a:gd name="T25" fmla="*/ 418 h 474"/>
                  <a:gd name="T26" fmla="*/ 68 w 94"/>
                  <a:gd name="T27" fmla="*/ 365 h 474"/>
                  <a:gd name="T28" fmla="*/ 60 w 94"/>
                  <a:gd name="T29" fmla="*/ 309 h 474"/>
                  <a:gd name="T30" fmla="*/ 52 w 94"/>
                  <a:gd name="T31" fmla="*/ 255 h 474"/>
                  <a:gd name="T32" fmla="*/ 44 w 94"/>
                  <a:gd name="T33" fmla="*/ 203 h 474"/>
                  <a:gd name="T34" fmla="*/ 35 w 94"/>
                  <a:gd name="T35" fmla="*/ 155 h 474"/>
                  <a:gd name="T36" fmla="*/ 25 w 94"/>
                  <a:gd name="T37" fmla="*/ 113 h 474"/>
                  <a:gd name="T38" fmla="*/ 18 w 94"/>
                  <a:gd name="T39" fmla="*/ 75 h 474"/>
                  <a:gd name="T40" fmla="*/ 10 w 94"/>
                  <a:gd name="T41" fmla="*/ 44 h 474"/>
                  <a:gd name="T42" fmla="*/ 4 w 94"/>
                  <a:gd name="T43" fmla="*/ 19 h 474"/>
                  <a:gd name="T44" fmla="*/ 0 w 94"/>
                  <a:gd name="T45" fmla="*/ 4 h 474"/>
                  <a:gd name="T46" fmla="*/ 0 w 94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474">
                    <a:moveTo>
                      <a:pt x="0" y="0"/>
                    </a:moveTo>
                    <a:lnTo>
                      <a:pt x="2" y="4"/>
                    </a:lnTo>
                    <a:lnTo>
                      <a:pt x="10" y="17"/>
                    </a:lnTo>
                    <a:lnTo>
                      <a:pt x="19" y="40"/>
                    </a:lnTo>
                    <a:lnTo>
                      <a:pt x="33" y="73"/>
                    </a:lnTo>
                    <a:lnTo>
                      <a:pt x="46" y="113"/>
                    </a:lnTo>
                    <a:lnTo>
                      <a:pt x="60" y="165"/>
                    </a:lnTo>
                    <a:lnTo>
                      <a:pt x="73" y="225"/>
                    </a:lnTo>
                    <a:lnTo>
                      <a:pt x="83" y="294"/>
                    </a:lnTo>
                    <a:lnTo>
                      <a:pt x="92" y="372"/>
                    </a:lnTo>
                    <a:lnTo>
                      <a:pt x="94" y="459"/>
                    </a:lnTo>
                    <a:lnTo>
                      <a:pt x="73" y="474"/>
                    </a:lnTo>
                    <a:lnTo>
                      <a:pt x="71" y="418"/>
                    </a:lnTo>
                    <a:lnTo>
                      <a:pt x="68" y="365"/>
                    </a:lnTo>
                    <a:lnTo>
                      <a:pt x="60" y="309"/>
                    </a:lnTo>
                    <a:lnTo>
                      <a:pt x="52" y="255"/>
                    </a:lnTo>
                    <a:lnTo>
                      <a:pt x="44" y="203"/>
                    </a:lnTo>
                    <a:lnTo>
                      <a:pt x="35" y="155"/>
                    </a:lnTo>
                    <a:lnTo>
                      <a:pt x="25" y="113"/>
                    </a:lnTo>
                    <a:lnTo>
                      <a:pt x="18" y="75"/>
                    </a:lnTo>
                    <a:lnTo>
                      <a:pt x="10" y="44"/>
                    </a:lnTo>
                    <a:lnTo>
                      <a:pt x="4" y="1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9" name="Freeform 112"/>
              <p:cNvSpPr>
                <a:spLocks/>
              </p:cNvSpPr>
              <p:nvPr/>
            </p:nvSpPr>
            <p:spPr bwMode="auto">
              <a:xfrm>
                <a:off x="2690937" y="5348892"/>
                <a:ext cx="169960" cy="813744"/>
              </a:xfrm>
              <a:custGeom>
                <a:avLst/>
                <a:gdLst>
                  <a:gd name="T0" fmla="*/ 0 w 99"/>
                  <a:gd name="T1" fmla="*/ 0 h 474"/>
                  <a:gd name="T2" fmla="*/ 3 w 99"/>
                  <a:gd name="T3" fmla="*/ 4 h 474"/>
                  <a:gd name="T4" fmla="*/ 9 w 99"/>
                  <a:gd name="T5" fmla="*/ 17 h 474"/>
                  <a:gd name="T6" fmla="*/ 21 w 99"/>
                  <a:gd name="T7" fmla="*/ 40 h 474"/>
                  <a:gd name="T8" fmla="*/ 34 w 99"/>
                  <a:gd name="T9" fmla="*/ 73 h 474"/>
                  <a:gd name="T10" fmla="*/ 48 w 99"/>
                  <a:gd name="T11" fmla="*/ 113 h 474"/>
                  <a:gd name="T12" fmla="*/ 61 w 99"/>
                  <a:gd name="T13" fmla="*/ 163 h 474"/>
                  <a:gd name="T14" fmla="*/ 74 w 99"/>
                  <a:gd name="T15" fmla="*/ 225 h 474"/>
                  <a:gd name="T16" fmla="*/ 86 w 99"/>
                  <a:gd name="T17" fmla="*/ 294 h 474"/>
                  <a:gd name="T18" fmla="*/ 94 w 99"/>
                  <a:gd name="T19" fmla="*/ 371 h 474"/>
                  <a:gd name="T20" fmla="*/ 99 w 99"/>
                  <a:gd name="T21" fmla="*/ 459 h 474"/>
                  <a:gd name="T22" fmla="*/ 78 w 99"/>
                  <a:gd name="T23" fmla="*/ 474 h 474"/>
                  <a:gd name="T24" fmla="*/ 74 w 99"/>
                  <a:gd name="T25" fmla="*/ 419 h 474"/>
                  <a:gd name="T26" fmla="*/ 69 w 99"/>
                  <a:gd name="T27" fmla="*/ 365 h 474"/>
                  <a:gd name="T28" fmla="*/ 63 w 99"/>
                  <a:gd name="T29" fmla="*/ 309 h 474"/>
                  <a:gd name="T30" fmla="*/ 55 w 99"/>
                  <a:gd name="T31" fmla="*/ 255 h 474"/>
                  <a:gd name="T32" fmla="*/ 46 w 99"/>
                  <a:gd name="T33" fmla="*/ 204 h 474"/>
                  <a:gd name="T34" fmla="*/ 36 w 99"/>
                  <a:gd name="T35" fmla="*/ 156 h 474"/>
                  <a:gd name="T36" fmla="*/ 28 w 99"/>
                  <a:gd name="T37" fmla="*/ 113 h 474"/>
                  <a:gd name="T38" fmla="*/ 19 w 99"/>
                  <a:gd name="T39" fmla="*/ 75 h 474"/>
                  <a:gd name="T40" fmla="*/ 11 w 99"/>
                  <a:gd name="T41" fmla="*/ 44 h 474"/>
                  <a:gd name="T42" fmla="*/ 5 w 99"/>
                  <a:gd name="T43" fmla="*/ 19 h 474"/>
                  <a:gd name="T44" fmla="*/ 2 w 99"/>
                  <a:gd name="T45" fmla="*/ 6 h 474"/>
                  <a:gd name="T46" fmla="*/ 0 w 99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" h="474">
                    <a:moveTo>
                      <a:pt x="0" y="0"/>
                    </a:moveTo>
                    <a:lnTo>
                      <a:pt x="3" y="4"/>
                    </a:lnTo>
                    <a:lnTo>
                      <a:pt x="9" y="17"/>
                    </a:lnTo>
                    <a:lnTo>
                      <a:pt x="21" y="40"/>
                    </a:lnTo>
                    <a:lnTo>
                      <a:pt x="34" y="73"/>
                    </a:lnTo>
                    <a:lnTo>
                      <a:pt x="48" y="113"/>
                    </a:lnTo>
                    <a:lnTo>
                      <a:pt x="61" y="163"/>
                    </a:lnTo>
                    <a:lnTo>
                      <a:pt x="74" y="225"/>
                    </a:lnTo>
                    <a:lnTo>
                      <a:pt x="86" y="294"/>
                    </a:lnTo>
                    <a:lnTo>
                      <a:pt x="94" y="371"/>
                    </a:lnTo>
                    <a:lnTo>
                      <a:pt x="99" y="459"/>
                    </a:lnTo>
                    <a:lnTo>
                      <a:pt x="78" y="474"/>
                    </a:lnTo>
                    <a:lnTo>
                      <a:pt x="74" y="419"/>
                    </a:lnTo>
                    <a:lnTo>
                      <a:pt x="69" y="365"/>
                    </a:lnTo>
                    <a:lnTo>
                      <a:pt x="63" y="309"/>
                    </a:lnTo>
                    <a:lnTo>
                      <a:pt x="55" y="255"/>
                    </a:lnTo>
                    <a:lnTo>
                      <a:pt x="46" y="204"/>
                    </a:lnTo>
                    <a:lnTo>
                      <a:pt x="36" y="156"/>
                    </a:lnTo>
                    <a:lnTo>
                      <a:pt x="28" y="113"/>
                    </a:lnTo>
                    <a:lnTo>
                      <a:pt x="19" y="75"/>
                    </a:lnTo>
                    <a:lnTo>
                      <a:pt x="11" y="44"/>
                    </a:lnTo>
                    <a:lnTo>
                      <a:pt x="5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0" name="Freeform 113"/>
              <p:cNvSpPr>
                <a:spLocks/>
              </p:cNvSpPr>
              <p:nvPr/>
            </p:nvSpPr>
            <p:spPr bwMode="auto">
              <a:xfrm>
                <a:off x="2574198" y="5190951"/>
                <a:ext cx="224896" cy="971685"/>
              </a:xfrm>
              <a:custGeom>
                <a:avLst/>
                <a:gdLst>
                  <a:gd name="T0" fmla="*/ 0 w 131"/>
                  <a:gd name="T1" fmla="*/ 0 h 566"/>
                  <a:gd name="T2" fmla="*/ 2 w 131"/>
                  <a:gd name="T3" fmla="*/ 4 h 566"/>
                  <a:gd name="T4" fmla="*/ 10 w 131"/>
                  <a:gd name="T5" fmla="*/ 14 h 566"/>
                  <a:gd name="T6" fmla="*/ 20 w 131"/>
                  <a:gd name="T7" fmla="*/ 33 h 566"/>
                  <a:gd name="T8" fmla="*/ 33 w 131"/>
                  <a:gd name="T9" fmla="*/ 58 h 566"/>
                  <a:gd name="T10" fmla="*/ 48 w 131"/>
                  <a:gd name="T11" fmla="*/ 92 h 566"/>
                  <a:gd name="T12" fmla="*/ 64 w 131"/>
                  <a:gd name="T13" fmla="*/ 133 h 566"/>
                  <a:gd name="T14" fmla="*/ 79 w 131"/>
                  <a:gd name="T15" fmla="*/ 183 h 566"/>
                  <a:gd name="T16" fmla="*/ 94 w 131"/>
                  <a:gd name="T17" fmla="*/ 238 h 566"/>
                  <a:gd name="T18" fmla="*/ 108 w 131"/>
                  <a:gd name="T19" fmla="*/ 303 h 566"/>
                  <a:gd name="T20" fmla="*/ 119 w 131"/>
                  <a:gd name="T21" fmla="*/ 376 h 566"/>
                  <a:gd name="T22" fmla="*/ 127 w 131"/>
                  <a:gd name="T23" fmla="*/ 457 h 566"/>
                  <a:gd name="T24" fmla="*/ 131 w 131"/>
                  <a:gd name="T25" fmla="*/ 547 h 566"/>
                  <a:gd name="T26" fmla="*/ 102 w 131"/>
                  <a:gd name="T27" fmla="*/ 566 h 566"/>
                  <a:gd name="T28" fmla="*/ 100 w 131"/>
                  <a:gd name="T29" fmla="*/ 505 h 566"/>
                  <a:gd name="T30" fmla="*/ 94 w 131"/>
                  <a:gd name="T31" fmla="*/ 446 h 566"/>
                  <a:gd name="T32" fmla="*/ 87 w 131"/>
                  <a:gd name="T33" fmla="*/ 384 h 566"/>
                  <a:gd name="T34" fmla="*/ 77 w 131"/>
                  <a:gd name="T35" fmla="*/ 325 h 566"/>
                  <a:gd name="T36" fmla="*/ 66 w 131"/>
                  <a:gd name="T37" fmla="*/ 265 h 566"/>
                  <a:gd name="T38" fmla="*/ 54 w 131"/>
                  <a:gd name="T39" fmla="*/ 211 h 566"/>
                  <a:gd name="T40" fmla="*/ 43 w 131"/>
                  <a:gd name="T41" fmla="*/ 161 h 566"/>
                  <a:gd name="T42" fmla="*/ 33 w 131"/>
                  <a:gd name="T43" fmla="*/ 115 h 566"/>
                  <a:gd name="T44" fmla="*/ 21 w 131"/>
                  <a:gd name="T45" fmla="*/ 77 h 566"/>
                  <a:gd name="T46" fmla="*/ 14 w 131"/>
                  <a:gd name="T47" fmla="*/ 44 h 566"/>
                  <a:gd name="T48" fmla="*/ 6 w 131"/>
                  <a:gd name="T49" fmla="*/ 19 h 566"/>
                  <a:gd name="T50" fmla="*/ 2 w 131"/>
                  <a:gd name="T51" fmla="*/ 4 h 566"/>
                  <a:gd name="T52" fmla="*/ 0 w 131"/>
                  <a:gd name="T5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" h="56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0" y="33"/>
                    </a:lnTo>
                    <a:lnTo>
                      <a:pt x="33" y="58"/>
                    </a:lnTo>
                    <a:lnTo>
                      <a:pt x="48" y="92"/>
                    </a:lnTo>
                    <a:lnTo>
                      <a:pt x="64" y="133"/>
                    </a:lnTo>
                    <a:lnTo>
                      <a:pt x="79" y="183"/>
                    </a:lnTo>
                    <a:lnTo>
                      <a:pt x="94" y="238"/>
                    </a:lnTo>
                    <a:lnTo>
                      <a:pt x="108" y="303"/>
                    </a:lnTo>
                    <a:lnTo>
                      <a:pt x="119" y="376"/>
                    </a:lnTo>
                    <a:lnTo>
                      <a:pt x="127" y="457"/>
                    </a:lnTo>
                    <a:lnTo>
                      <a:pt x="131" y="547"/>
                    </a:lnTo>
                    <a:lnTo>
                      <a:pt x="102" y="566"/>
                    </a:lnTo>
                    <a:lnTo>
                      <a:pt x="100" y="505"/>
                    </a:lnTo>
                    <a:lnTo>
                      <a:pt x="94" y="446"/>
                    </a:lnTo>
                    <a:lnTo>
                      <a:pt x="87" y="384"/>
                    </a:lnTo>
                    <a:lnTo>
                      <a:pt x="77" y="325"/>
                    </a:lnTo>
                    <a:lnTo>
                      <a:pt x="66" y="265"/>
                    </a:lnTo>
                    <a:lnTo>
                      <a:pt x="54" y="211"/>
                    </a:lnTo>
                    <a:lnTo>
                      <a:pt x="43" y="161"/>
                    </a:lnTo>
                    <a:lnTo>
                      <a:pt x="33" y="115"/>
                    </a:lnTo>
                    <a:lnTo>
                      <a:pt x="21" y="77"/>
                    </a:lnTo>
                    <a:lnTo>
                      <a:pt x="14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1" name="Freeform 114"/>
              <p:cNvSpPr>
                <a:spLocks/>
              </p:cNvSpPr>
              <p:nvPr/>
            </p:nvSpPr>
            <p:spPr bwMode="auto">
              <a:xfrm>
                <a:off x="2445440" y="5027859"/>
                <a:ext cx="132191" cy="1134777"/>
              </a:xfrm>
              <a:custGeom>
                <a:avLst/>
                <a:gdLst>
                  <a:gd name="T0" fmla="*/ 0 w 77"/>
                  <a:gd name="T1" fmla="*/ 0 h 661"/>
                  <a:gd name="T2" fmla="*/ 2 w 77"/>
                  <a:gd name="T3" fmla="*/ 6 h 661"/>
                  <a:gd name="T4" fmla="*/ 8 w 77"/>
                  <a:gd name="T5" fmla="*/ 20 h 661"/>
                  <a:gd name="T6" fmla="*/ 16 w 77"/>
                  <a:gd name="T7" fmla="*/ 41 h 661"/>
                  <a:gd name="T8" fmla="*/ 25 w 77"/>
                  <a:gd name="T9" fmla="*/ 71 h 661"/>
                  <a:gd name="T10" fmla="*/ 35 w 77"/>
                  <a:gd name="T11" fmla="*/ 112 h 661"/>
                  <a:gd name="T12" fmla="*/ 45 w 77"/>
                  <a:gd name="T13" fmla="*/ 158 h 661"/>
                  <a:gd name="T14" fmla="*/ 56 w 77"/>
                  <a:gd name="T15" fmla="*/ 212 h 661"/>
                  <a:gd name="T16" fmla="*/ 64 w 77"/>
                  <a:gd name="T17" fmla="*/ 271 h 661"/>
                  <a:gd name="T18" fmla="*/ 72 w 77"/>
                  <a:gd name="T19" fmla="*/ 338 h 661"/>
                  <a:gd name="T20" fmla="*/ 75 w 77"/>
                  <a:gd name="T21" fmla="*/ 409 h 661"/>
                  <a:gd name="T22" fmla="*/ 77 w 77"/>
                  <a:gd name="T23" fmla="*/ 488 h 661"/>
                  <a:gd name="T24" fmla="*/ 75 w 77"/>
                  <a:gd name="T25" fmla="*/ 572 h 661"/>
                  <a:gd name="T26" fmla="*/ 68 w 77"/>
                  <a:gd name="T27" fmla="*/ 661 h 661"/>
                  <a:gd name="T28" fmla="*/ 35 w 77"/>
                  <a:gd name="T29" fmla="*/ 659 h 661"/>
                  <a:gd name="T30" fmla="*/ 39 w 77"/>
                  <a:gd name="T31" fmla="*/ 597 h 661"/>
                  <a:gd name="T32" fmla="*/ 41 w 77"/>
                  <a:gd name="T33" fmla="*/ 536 h 661"/>
                  <a:gd name="T34" fmla="*/ 41 w 77"/>
                  <a:gd name="T35" fmla="*/ 473 h 661"/>
                  <a:gd name="T36" fmla="*/ 39 w 77"/>
                  <a:gd name="T37" fmla="*/ 407 h 661"/>
                  <a:gd name="T38" fmla="*/ 35 w 77"/>
                  <a:gd name="T39" fmla="*/ 346 h 661"/>
                  <a:gd name="T40" fmla="*/ 31 w 77"/>
                  <a:gd name="T41" fmla="*/ 284 h 661"/>
                  <a:gd name="T42" fmla="*/ 27 w 77"/>
                  <a:gd name="T43" fmla="*/ 227 h 661"/>
                  <a:gd name="T44" fmla="*/ 22 w 77"/>
                  <a:gd name="T45" fmla="*/ 173 h 661"/>
                  <a:gd name="T46" fmla="*/ 18 w 77"/>
                  <a:gd name="T47" fmla="*/ 125 h 661"/>
                  <a:gd name="T48" fmla="*/ 12 w 77"/>
                  <a:gd name="T49" fmla="*/ 83 h 661"/>
                  <a:gd name="T50" fmla="*/ 8 w 77"/>
                  <a:gd name="T51" fmla="*/ 48 h 661"/>
                  <a:gd name="T52" fmla="*/ 4 w 77"/>
                  <a:gd name="T53" fmla="*/ 23 h 661"/>
                  <a:gd name="T54" fmla="*/ 2 w 77"/>
                  <a:gd name="T55" fmla="*/ 6 h 661"/>
                  <a:gd name="T56" fmla="*/ 0 w 77"/>
                  <a:gd name="T5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661">
                    <a:moveTo>
                      <a:pt x="0" y="0"/>
                    </a:moveTo>
                    <a:lnTo>
                      <a:pt x="2" y="6"/>
                    </a:lnTo>
                    <a:lnTo>
                      <a:pt x="8" y="20"/>
                    </a:lnTo>
                    <a:lnTo>
                      <a:pt x="16" y="41"/>
                    </a:lnTo>
                    <a:lnTo>
                      <a:pt x="25" y="71"/>
                    </a:lnTo>
                    <a:lnTo>
                      <a:pt x="35" y="112"/>
                    </a:lnTo>
                    <a:lnTo>
                      <a:pt x="45" y="158"/>
                    </a:lnTo>
                    <a:lnTo>
                      <a:pt x="56" y="212"/>
                    </a:lnTo>
                    <a:lnTo>
                      <a:pt x="64" y="271"/>
                    </a:lnTo>
                    <a:lnTo>
                      <a:pt x="72" y="338"/>
                    </a:lnTo>
                    <a:lnTo>
                      <a:pt x="75" y="409"/>
                    </a:lnTo>
                    <a:lnTo>
                      <a:pt x="77" y="488"/>
                    </a:lnTo>
                    <a:lnTo>
                      <a:pt x="75" y="572"/>
                    </a:lnTo>
                    <a:lnTo>
                      <a:pt x="68" y="661"/>
                    </a:lnTo>
                    <a:lnTo>
                      <a:pt x="35" y="659"/>
                    </a:lnTo>
                    <a:lnTo>
                      <a:pt x="39" y="597"/>
                    </a:lnTo>
                    <a:lnTo>
                      <a:pt x="41" y="536"/>
                    </a:lnTo>
                    <a:lnTo>
                      <a:pt x="41" y="473"/>
                    </a:lnTo>
                    <a:lnTo>
                      <a:pt x="39" y="407"/>
                    </a:lnTo>
                    <a:lnTo>
                      <a:pt x="35" y="346"/>
                    </a:lnTo>
                    <a:lnTo>
                      <a:pt x="31" y="284"/>
                    </a:lnTo>
                    <a:lnTo>
                      <a:pt x="27" y="227"/>
                    </a:lnTo>
                    <a:lnTo>
                      <a:pt x="22" y="173"/>
                    </a:lnTo>
                    <a:lnTo>
                      <a:pt x="18" y="125"/>
                    </a:lnTo>
                    <a:lnTo>
                      <a:pt x="12" y="83"/>
                    </a:lnTo>
                    <a:lnTo>
                      <a:pt x="8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2" name="Freeform 115"/>
              <p:cNvSpPr>
                <a:spLocks/>
              </p:cNvSpPr>
              <p:nvPr/>
            </p:nvSpPr>
            <p:spPr bwMode="auto">
              <a:xfrm>
                <a:off x="2363036" y="5275072"/>
                <a:ext cx="106439" cy="887564"/>
              </a:xfrm>
              <a:custGeom>
                <a:avLst/>
                <a:gdLst>
                  <a:gd name="T0" fmla="*/ 0 w 62"/>
                  <a:gd name="T1" fmla="*/ 0 h 517"/>
                  <a:gd name="T2" fmla="*/ 2 w 62"/>
                  <a:gd name="T3" fmla="*/ 4 h 517"/>
                  <a:gd name="T4" fmla="*/ 8 w 62"/>
                  <a:gd name="T5" fmla="*/ 20 h 517"/>
                  <a:gd name="T6" fmla="*/ 16 w 62"/>
                  <a:gd name="T7" fmla="*/ 45 h 517"/>
                  <a:gd name="T8" fmla="*/ 25 w 62"/>
                  <a:gd name="T9" fmla="*/ 77 h 517"/>
                  <a:gd name="T10" fmla="*/ 35 w 62"/>
                  <a:gd name="T11" fmla="*/ 119 h 517"/>
                  <a:gd name="T12" fmla="*/ 45 w 62"/>
                  <a:gd name="T13" fmla="*/ 169 h 517"/>
                  <a:gd name="T14" fmla="*/ 52 w 62"/>
                  <a:gd name="T15" fmla="*/ 225 h 517"/>
                  <a:gd name="T16" fmla="*/ 60 w 62"/>
                  <a:gd name="T17" fmla="*/ 290 h 517"/>
                  <a:gd name="T18" fmla="*/ 62 w 62"/>
                  <a:gd name="T19" fmla="*/ 359 h 517"/>
                  <a:gd name="T20" fmla="*/ 62 w 62"/>
                  <a:gd name="T21" fmla="*/ 436 h 517"/>
                  <a:gd name="T22" fmla="*/ 56 w 62"/>
                  <a:gd name="T23" fmla="*/ 517 h 517"/>
                  <a:gd name="T24" fmla="*/ 29 w 62"/>
                  <a:gd name="T25" fmla="*/ 517 h 517"/>
                  <a:gd name="T26" fmla="*/ 33 w 62"/>
                  <a:gd name="T27" fmla="*/ 461 h 517"/>
                  <a:gd name="T28" fmla="*/ 33 w 62"/>
                  <a:gd name="T29" fmla="*/ 404 h 517"/>
                  <a:gd name="T30" fmla="*/ 33 w 62"/>
                  <a:gd name="T31" fmla="*/ 344 h 517"/>
                  <a:gd name="T32" fmla="*/ 29 w 62"/>
                  <a:gd name="T33" fmla="*/ 287 h 517"/>
                  <a:gd name="T34" fmla="*/ 27 w 62"/>
                  <a:gd name="T35" fmla="*/ 231 h 517"/>
                  <a:gd name="T36" fmla="*/ 22 w 62"/>
                  <a:gd name="T37" fmla="*/ 177 h 517"/>
                  <a:gd name="T38" fmla="*/ 18 w 62"/>
                  <a:gd name="T39" fmla="*/ 129 h 517"/>
                  <a:gd name="T40" fmla="*/ 12 w 62"/>
                  <a:gd name="T41" fmla="*/ 87 h 517"/>
                  <a:gd name="T42" fmla="*/ 8 w 62"/>
                  <a:gd name="T43" fmla="*/ 50 h 517"/>
                  <a:gd name="T44" fmla="*/ 4 w 62"/>
                  <a:gd name="T45" fmla="*/ 24 h 517"/>
                  <a:gd name="T46" fmla="*/ 2 w 62"/>
                  <a:gd name="T47" fmla="*/ 6 h 517"/>
                  <a:gd name="T48" fmla="*/ 0 w 62"/>
                  <a:gd name="T4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" h="517">
                    <a:moveTo>
                      <a:pt x="0" y="0"/>
                    </a:moveTo>
                    <a:lnTo>
                      <a:pt x="2" y="4"/>
                    </a:lnTo>
                    <a:lnTo>
                      <a:pt x="8" y="20"/>
                    </a:lnTo>
                    <a:lnTo>
                      <a:pt x="16" y="45"/>
                    </a:lnTo>
                    <a:lnTo>
                      <a:pt x="25" y="77"/>
                    </a:lnTo>
                    <a:lnTo>
                      <a:pt x="35" y="119"/>
                    </a:lnTo>
                    <a:lnTo>
                      <a:pt x="45" y="169"/>
                    </a:lnTo>
                    <a:lnTo>
                      <a:pt x="52" y="225"/>
                    </a:lnTo>
                    <a:lnTo>
                      <a:pt x="60" y="290"/>
                    </a:lnTo>
                    <a:lnTo>
                      <a:pt x="62" y="359"/>
                    </a:lnTo>
                    <a:lnTo>
                      <a:pt x="62" y="436"/>
                    </a:lnTo>
                    <a:lnTo>
                      <a:pt x="56" y="517"/>
                    </a:lnTo>
                    <a:lnTo>
                      <a:pt x="29" y="517"/>
                    </a:lnTo>
                    <a:lnTo>
                      <a:pt x="33" y="461"/>
                    </a:lnTo>
                    <a:lnTo>
                      <a:pt x="33" y="404"/>
                    </a:lnTo>
                    <a:lnTo>
                      <a:pt x="33" y="344"/>
                    </a:lnTo>
                    <a:lnTo>
                      <a:pt x="29" y="287"/>
                    </a:lnTo>
                    <a:lnTo>
                      <a:pt x="27" y="231"/>
                    </a:lnTo>
                    <a:lnTo>
                      <a:pt x="22" y="177"/>
                    </a:lnTo>
                    <a:lnTo>
                      <a:pt x="18" y="129"/>
                    </a:lnTo>
                    <a:lnTo>
                      <a:pt x="12" y="87"/>
                    </a:lnTo>
                    <a:lnTo>
                      <a:pt x="8" y="50"/>
                    </a:lnTo>
                    <a:lnTo>
                      <a:pt x="4" y="2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3" name="Freeform 116"/>
              <p:cNvSpPr>
                <a:spLocks/>
              </p:cNvSpPr>
              <p:nvPr/>
            </p:nvSpPr>
            <p:spPr bwMode="auto">
              <a:xfrm>
                <a:off x="2284065" y="5012408"/>
                <a:ext cx="85838" cy="1150228"/>
              </a:xfrm>
              <a:custGeom>
                <a:avLst/>
                <a:gdLst>
                  <a:gd name="T0" fmla="*/ 0 w 50"/>
                  <a:gd name="T1" fmla="*/ 0 h 670"/>
                  <a:gd name="T2" fmla="*/ 2 w 50"/>
                  <a:gd name="T3" fmla="*/ 6 h 670"/>
                  <a:gd name="T4" fmla="*/ 6 w 50"/>
                  <a:gd name="T5" fmla="*/ 23 h 670"/>
                  <a:gd name="T6" fmla="*/ 12 w 50"/>
                  <a:gd name="T7" fmla="*/ 48 h 670"/>
                  <a:gd name="T8" fmla="*/ 18 w 50"/>
                  <a:gd name="T9" fmla="*/ 84 h 670"/>
                  <a:gd name="T10" fmla="*/ 25 w 50"/>
                  <a:gd name="T11" fmla="*/ 131 h 670"/>
                  <a:gd name="T12" fmla="*/ 33 w 50"/>
                  <a:gd name="T13" fmla="*/ 184 h 670"/>
                  <a:gd name="T14" fmla="*/ 39 w 50"/>
                  <a:gd name="T15" fmla="*/ 248 h 670"/>
                  <a:gd name="T16" fmla="*/ 45 w 50"/>
                  <a:gd name="T17" fmla="*/ 319 h 670"/>
                  <a:gd name="T18" fmla="*/ 48 w 50"/>
                  <a:gd name="T19" fmla="*/ 397 h 670"/>
                  <a:gd name="T20" fmla="*/ 50 w 50"/>
                  <a:gd name="T21" fmla="*/ 482 h 670"/>
                  <a:gd name="T22" fmla="*/ 50 w 50"/>
                  <a:gd name="T23" fmla="*/ 574 h 670"/>
                  <a:gd name="T24" fmla="*/ 45 w 50"/>
                  <a:gd name="T25" fmla="*/ 670 h 670"/>
                  <a:gd name="T26" fmla="*/ 23 w 50"/>
                  <a:gd name="T27" fmla="*/ 670 h 670"/>
                  <a:gd name="T28" fmla="*/ 25 w 50"/>
                  <a:gd name="T29" fmla="*/ 603 h 670"/>
                  <a:gd name="T30" fmla="*/ 27 w 50"/>
                  <a:gd name="T31" fmla="*/ 536 h 670"/>
                  <a:gd name="T32" fmla="*/ 27 w 50"/>
                  <a:gd name="T33" fmla="*/ 465 h 670"/>
                  <a:gd name="T34" fmla="*/ 25 w 50"/>
                  <a:gd name="T35" fmla="*/ 395 h 670"/>
                  <a:gd name="T36" fmla="*/ 23 w 50"/>
                  <a:gd name="T37" fmla="*/ 326 h 670"/>
                  <a:gd name="T38" fmla="*/ 20 w 50"/>
                  <a:gd name="T39" fmla="*/ 261 h 670"/>
                  <a:gd name="T40" fmla="*/ 16 w 50"/>
                  <a:gd name="T41" fmla="*/ 200 h 670"/>
                  <a:gd name="T42" fmla="*/ 12 w 50"/>
                  <a:gd name="T43" fmla="*/ 144 h 670"/>
                  <a:gd name="T44" fmla="*/ 8 w 50"/>
                  <a:gd name="T45" fmla="*/ 96 h 670"/>
                  <a:gd name="T46" fmla="*/ 6 w 50"/>
                  <a:gd name="T47" fmla="*/ 56 h 670"/>
                  <a:gd name="T48" fmla="*/ 2 w 50"/>
                  <a:gd name="T49" fmla="*/ 27 h 670"/>
                  <a:gd name="T50" fmla="*/ 0 w 50"/>
                  <a:gd name="T51" fmla="*/ 8 h 670"/>
                  <a:gd name="T52" fmla="*/ 0 w 50"/>
                  <a:gd name="T53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670">
                    <a:moveTo>
                      <a:pt x="0" y="0"/>
                    </a:moveTo>
                    <a:lnTo>
                      <a:pt x="2" y="6"/>
                    </a:lnTo>
                    <a:lnTo>
                      <a:pt x="6" y="23"/>
                    </a:lnTo>
                    <a:lnTo>
                      <a:pt x="12" y="48"/>
                    </a:lnTo>
                    <a:lnTo>
                      <a:pt x="18" y="84"/>
                    </a:lnTo>
                    <a:lnTo>
                      <a:pt x="25" y="131"/>
                    </a:lnTo>
                    <a:lnTo>
                      <a:pt x="33" y="184"/>
                    </a:lnTo>
                    <a:lnTo>
                      <a:pt x="39" y="248"/>
                    </a:lnTo>
                    <a:lnTo>
                      <a:pt x="45" y="319"/>
                    </a:lnTo>
                    <a:lnTo>
                      <a:pt x="48" y="397"/>
                    </a:lnTo>
                    <a:lnTo>
                      <a:pt x="50" y="482"/>
                    </a:lnTo>
                    <a:lnTo>
                      <a:pt x="50" y="574"/>
                    </a:lnTo>
                    <a:lnTo>
                      <a:pt x="45" y="670"/>
                    </a:lnTo>
                    <a:lnTo>
                      <a:pt x="23" y="670"/>
                    </a:lnTo>
                    <a:lnTo>
                      <a:pt x="25" y="603"/>
                    </a:lnTo>
                    <a:lnTo>
                      <a:pt x="27" y="536"/>
                    </a:lnTo>
                    <a:lnTo>
                      <a:pt x="27" y="465"/>
                    </a:lnTo>
                    <a:lnTo>
                      <a:pt x="25" y="395"/>
                    </a:lnTo>
                    <a:lnTo>
                      <a:pt x="23" y="326"/>
                    </a:lnTo>
                    <a:lnTo>
                      <a:pt x="20" y="261"/>
                    </a:lnTo>
                    <a:lnTo>
                      <a:pt x="16" y="200"/>
                    </a:lnTo>
                    <a:lnTo>
                      <a:pt x="12" y="144"/>
                    </a:lnTo>
                    <a:lnTo>
                      <a:pt x="8" y="96"/>
                    </a:lnTo>
                    <a:lnTo>
                      <a:pt x="6" y="56"/>
                    </a:lnTo>
                    <a:lnTo>
                      <a:pt x="2" y="2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4" name="Freeform 117"/>
              <p:cNvSpPr>
                <a:spLocks/>
              </p:cNvSpPr>
              <p:nvPr/>
            </p:nvSpPr>
            <p:spPr bwMode="auto">
              <a:xfrm>
                <a:off x="2534712" y="5087945"/>
                <a:ext cx="139058" cy="1074691"/>
              </a:xfrm>
              <a:custGeom>
                <a:avLst/>
                <a:gdLst>
                  <a:gd name="T0" fmla="*/ 0 w 81"/>
                  <a:gd name="T1" fmla="*/ 0 h 626"/>
                  <a:gd name="T2" fmla="*/ 2 w 81"/>
                  <a:gd name="T3" fmla="*/ 6 h 626"/>
                  <a:gd name="T4" fmla="*/ 8 w 81"/>
                  <a:gd name="T5" fmla="*/ 21 h 626"/>
                  <a:gd name="T6" fmla="*/ 18 w 81"/>
                  <a:gd name="T7" fmla="*/ 46 h 626"/>
                  <a:gd name="T8" fmla="*/ 29 w 81"/>
                  <a:gd name="T9" fmla="*/ 80 h 626"/>
                  <a:gd name="T10" fmla="*/ 41 w 81"/>
                  <a:gd name="T11" fmla="*/ 123 h 626"/>
                  <a:gd name="T12" fmla="*/ 52 w 81"/>
                  <a:gd name="T13" fmla="*/ 175 h 626"/>
                  <a:gd name="T14" fmla="*/ 64 w 81"/>
                  <a:gd name="T15" fmla="*/ 232 h 626"/>
                  <a:gd name="T16" fmla="*/ 71 w 81"/>
                  <a:gd name="T17" fmla="*/ 299 h 626"/>
                  <a:gd name="T18" fmla="*/ 79 w 81"/>
                  <a:gd name="T19" fmla="*/ 372 h 626"/>
                  <a:gd name="T20" fmla="*/ 81 w 81"/>
                  <a:gd name="T21" fmla="*/ 451 h 626"/>
                  <a:gd name="T22" fmla="*/ 77 w 81"/>
                  <a:gd name="T23" fmla="*/ 535 h 626"/>
                  <a:gd name="T24" fmla="*/ 69 w 81"/>
                  <a:gd name="T25" fmla="*/ 626 h 626"/>
                  <a:gd name="T26" fmla="*/ 35 w 81"/>
                  <a:gd name="T27" fmla="*/ 624 h 626"/>
                  <a:gd name="T28" fmla="*/ 39 w 81"/>
                  <a:gd name="T29" fmla="*/ 562 h 626"/>
                  <a:gd name="T30" fmla="*/ 41 w 81"/>
                  <a:gd name="T31" fmla="*/ 499 h 626"/>
                  <a:gd name="T32" fmla="*/ 41 w 81"/>
                  <a:gd name="T33" fmla="*/ 434 h 626"/>
                  <a:gd name="T34" fmla="*/ 39 w 81"/>
                  <a:gd name="T35" fmla="*/ 368 h 626"/>
                  <a:gd name="T36" fmla="*/ 35 w 81"/>
                  <a:gd name="T37" fmla="*/ 305 h 626"/>
                  <a:gd name="T38" fmla="*/ 31 w 81"/>
                  <a:gd name="T39" fmla="*/ 244 h 626"/>
                  <a:gd name="T40" fmla="*/ 25 w 81"/>
                  <a:gd name="T41" fmla="*/ 186 h 626"/>
                  <a:gd name="T42" fmla="*/ 20 w 81"/>
                  <a:gd name="T43" fmla="*/ 134 h 626"/>
                  <a:gd name="T44" fmla="*/ 14 w 81"/>
                  <a:gd name="T45" fmla="*/ 90 h 626"/>
                  <a:gd name="T46" fmla="*/ 8 w 81"/>
                  <a:gd name="T47" fmla="*/ 54 h 626"/>
                  <a:gd name="T48" fmla="*/ 4 w 81"/>
                  <a:gd name="T49" fmla="*/ 25 h 626"/>
                  <a:gd name="T50" fmla="*/ 0 w 81"/>
                  <a:gd name="T51" fmla="*/ 6 h 626"/>
                  <a:gd name="T52" fmla="*/ 0 w 81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626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8" y="46"/>
                    </a:lnTo>
                    <a:lnTo>
                      <a:pt x="29" y="80"/>
                    </a:lnTo>
                    <a:lnTo>
                      <a:pt x="41" y="123"/>
                    </a:lnTo>
                    <a:lnTo>
                      <a:pt x="52" y="175"/>
                    </a:lnTo>
                    <a:lnTo>
                      <a:pt x="64" y="232"/>
                    </a:lnTo>
                    <a:lnTo>
                      <a:pt x="71" y="299"/>
                    </a:lnTo>
                    <a:lnTo>
                      <a:pt x="79" y="372"/>
                    </a:lnTo>
                    <a:lnTo>
                      <a:pt x="81" y="451"/>
                    </a:lnTo>
                    <a:lnTo>
                      <a:pt x="77" y="535"/>
                    </a:lnTo>
                    <a:lnTo>
                      <a:pt x="69" y="626"/>
                    </a:lnTo>
                    <a:lnTo>
                      <a:pt x="35" y="624"/>
                    </a:lnTo>
                    <a:lnTo>
                      <a:pt x="39" y="562"/>
                    </a:lnTo>
                    <a:lnTo>
                      <a:pt x="41" y="499"/>
                    </a:lnTo>
                    <a:lnTo>
                      <a:pt x="41" y="434"/>
                    </a:lnTo>
                    <a:lnTo>
                      <a:pt x="39" y="368"/>
                    </a:lnTo>
                    <a:lnTo>
                      <a:pt x="35" y="305"/>
                    </a:lnTo>
                    <a:lnTo>
                      <a:pt x="31" y="244"/>
                    </a:lnTo>
                    <a:lnTo>
                      <a:pt x="25" y="186"/>
                    </a:lnTo>
                    <a:lnTo>
                      <a:pt x="20" y="134"/>
                    </a:lnTo>
                    <a:lnTo>
                      <a:pt x="14" y="90"/>
                    </a:lnTo>
                    <a:lnTo>
                      <a:pt x="8" y="54"/>
                    </a:lnTo>
                    <a:lnTo>
                      <a:pt x="4" y="25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5" name="Freeform 118"/>
              <p:cNvSpPr>
                <a:spLocks/>
              </p:cNvSpPr>
              <p:nvPr/>
            </p:nvSpPr>
            <p:spPr bwMode="auto">
              <a:xfrm>
                <a:off x="2103806" y="5137732"/>
                <a:ext cx="254080" cy="1024904"/>
              </a:xfrm>
              <a:custGeom>
                <a:avLst/>
                <a:gdLst>
                  <a:gd name="T0" fmla="*/ 0 w 148"/>
                  <a:gd name="T1" fmla="*/ 0 h 597"/>
                  <a:gd name="T2" fmla="*/ 2 w 148"/>
                  <a:gd name="T3" fmla="*/ 4 h 597"/>
                  <a:gd name="T4" fmla="*/ 9 w 148"/>
                  <a:gd name="T5" fmla="*/ 15 h 597"/>
                  <a:gd name="T6" fmla="*/ 19 w 148"/>
                  <a:gd name="T7" fmla="*/ 34 h 597"/>
                  <a:gd name="T8" fmla="*/ 34 w 148"/>
                  <a:gd name="T9" fmla="*/ 63 h 597"/>
                  <a:gd name="T10" fmla="*/ 50 w 148"/>
                  <a:gd name="T11" fmla="*/ 98 h 597"/>
                  <a:gd name="T12" fmla="*/ 67 w 148"/>
                  <a:gd name="T13" fmla="*/ 142 h 597"/>
                  <a:gd name="T14" fmla="*/ 84 w 148"/>
                  <a:gd name="T15" fmla="*/ 194 h 597"/>
                  <a:gd name="T16" fmla="*/ 100 w 148"/>
                  <a:gd name="T17" fmla="*/ 253 h 597"/>
                  <a:gd name="T18" fmla="*/ 117 w 148"/>
                  <a:gd name="T19" fmla="*/ 322 h 597"/>
                  <a:gd name="T20" fmla="*/ 130 w 148"/>
                  <a:gd name="T21" fmla="*/ 399 h 597"/>
                  <a:gd name="T22" fmla="*/ 140 w 148"/>
                  <a:gd name="T23" fmla="*/ 484 h 597"/>
                  <a:gd name="T24" fmla="*/ 148 w 148"/>
                  <a:gd name="T25" fmla="*/ 578 h 597"/>
                  <a:gd name="T26" fmla="*/ 121 w 148"/>
                  <a:gd name="T27" fmla="*/ 597 h 597"/>
                  <a:gd name="T28" fmla="*/ 117 w 148"/>
                  <a:gd name="T29" fmla="*/ 534 h 597"/>
                  <a:gd name="T30" fmla="*/ 107 w 148"/>
                  <a:gd name="T31" fmla="*/ 468 h 597"/>
                  <a:gd name="T32" fmla="*/ 98 w 148"/>
                  <a:gd name="T33" fmla="*/ 405 h 597"/>
                  <a:gd name="T34" fmla="*/ 86 w 148"/>
                  <a:gd name="T35" fmla="*/ 342 h 597"/>
                  <a:gd name="T36" fmla="*/ 75 w 148"/>
                  <a:gd name="T37" fmla="*/ 280 h 597"/>
                  <a:gd name="T38" fmla="*/ 61 w 148"/>
                  <a:gd name="T39" fmla="*/ 223 h 597"/>
                  <a:gd name="T40" fmla="*/ 48 w 148"/>
                  <a:gd name="T41" fmla="*/ 171 h 597"/>
                  <a:gd name="T42" fmla="*/ 36 w 148"/>
                  <a:gd name="T43" fmla="*/ 123 h 597"/>
                  <a:gd name="T44" fmla="*/ 25 w 148"/>
                  <a:gd name="T45" fmla="*/ 81 h 597"/>
                  <a:gd name="T46" fmla="*/ 15 w 148"/>
                  <a:gd name="T47" fmla="*/ 48 h 597"/>
                  <a:gd name="T48" fmla="*/ 7 w 148"/>
                  <a:gd name="T49" fmla="*/ 21 h 597"/>
                  <a:gd name="T50" fmla="*/ 2 w 148"/>
                  <a:gd name="T51" fmla="*/ 6 h 597"/>
                  <a:gd name="T52" fmla="*/ 0 w 148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597">
                    <a:moveTo>
                      <a:pt x="0" y="0"/>
                    </a:moveTo>
                    <a:lnTo>
                      <a:pt x="2" y="4"/>
                    </a:lnTo>
                    <a:lnTo>
                      <a:pt x="9" y="15"/>
                    </a:lnTo>
                    <a:lnTo>
                      <a:pt x="19" y="34"/>
                    </a:lnTo>
                    <a:lnTo>
                      <a:pt x="34" y="63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4" y="194"/>
                    </a:lnTo>
                    <a:lnTo>
                      <a:pt x="100" y="253"/>
                    </a:lnTo>
                    <a:lnTo>
                      <a:pt x="117" y="322"/>
                    </a:lnTo>
                    <a:lnTo>
                      <a:pt x="130" y="399"/>
                    </a:lnTo>
                    <a:lnTo>
                      <a:pt x="140" y="484"/>
                    </a:lnTo>
                    <a:lnTo>
                      <a:pt x="148" y="578"/>
                    </a:lnTo>
                    <a:lnTo>
                      <a:pt x="121" y="597"/>
                    </a:lnTo>
                    <a:lnTo>
                      <a:pt x="117" y="534"/>
                    </a:lnTo>
                    <a:lnTo>
                      <a:pt x="107" y="468"/>
                    </a:lnTo>
                    <a:lnTo>
                      <a:pt x="98" y="405"/>
                    </a:lnTo>
                    <a:lnTo>
                      <a:pt x="86" y="342"/>
                    </a:lnTo>
                    <a:lnTo>
                      <a:pt x="75" y="280"/>
                    </a:lnTo>
                    <a:lnTo>
                      <a:pt x="61" y="223"/>
                    </a:lnTo>
                    <a:lnTo>
                      <a:pt x="48" y="171"/>
                    </a:lnTo>
                    <a:lnTo>
                      <a:pt x="36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7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6" name="Freeform 119"/>
              <p:cNvSpPr>
                <a:spLocks/>
              </p:cNvSpPr>
              <p:nvPr/>
            </p:nvSpPr>
            <p:spPr bwMode="auto">
              <a:xfrm>
                <a:off x="2007668" y="5137732"/>
                <a:ext cx="260947" cy="1024904"/>
              </a:xfrm>
              <a:custGeom>
                <a:avLst/>
                <a:gdLst>
                  <a:gd name="T0" fmla="*/ 0 w 152"/>
                  <a:gd name="T1" fmla="*/ 0 h 597"/>
                  <a:gd name="T2" fmla="*/ 4 w 152"/>
                  <a:gd name="T3" fmla="*/ 4 h 597"/>
                  <a:gd name="T4" fmla="*/ 10 w 152"/>
                  <a:gd name="T5" fmla="*/ 15 h 597"/>
                  <a:gd name="T6" fmla="*/ 21 w 152"/>
                  <a:gd name="T7" fmla="*/ 34 h 597"/>
                  <a:gd name="T8" fmla="*/ 35 w 152"/>
                  <a:gd name="T9" fmla="*/ 61 h 597"/>
                  <a:gd name="T10" fmla="*/ 50 w 152"/>
                  <a:gd name="T11" fmla="*/ 98 h 597"/>
                  <a:gd name="T12" fmla="*/ 67 w 152"/>
                  <a:gd name="T13" fmla="*/ 142 h 597"/>
                  <a:gd name="T14" fmla="*/ 85 w 152"/>
                  <a:gd name="T15" fmla="*/ 192 h 597"/>
                  <a:gd name="T16" fmla="*/ 102 w 152"/>
                  <a:gd name="T17" fmla="*/ 253 h 597"/>
                  <a:gd name="T18" fmla="*/ 119 w 152"/>
                  <a:gd name="T19" fmla="*/ 321 h 597"/>
                  <a:gd name="T20" fmla="*/ 133 w 152"/>
                  <a:gd name="T21" fmla="*/ 397 h 597"/>
                  <a:gd name="T22" fmla="*/ 144 w 152"/>
                  <a:gd name="T23" fmla="*/ 484 h 597"/>
                  <a:gd name="T24" fmla="*/ 152 w 152"/>
                  <a:gd name="T25" fmla="*/ 576 h 597"/>
                  <a:gd name="T26" fmla="*/ 127 w 152"/>
                  <a:gd name="T27" fmla="*/ 597 h 597"/>
                  <a:gd name="T28" fmla="*/ 121 w 152"/>
                  <a:gd name="T29" fmla="*/ 532 h 597"/>
                  <a:gd name="T30" fmla="*/ 111 w 152"/>
                  <a:gd name="T31" fmla="*/ 468 h 597"/>
                  <a:gd name="T32" fmla="*/ 102 w 152"/>
                  <a:gd name="T33" fmla="*/ 403 h 597"/>
                  <a:gd name="T34" fmla="*/ 90 w 152"/>
                  <a:gd name="T35" fmla="*/ 342 h 597"/>
                  <a:gd name="T36" fmla="*/ 77 w 152"/>
                  <a:gd name="T37" fmla="*/ 280 h 597"/>
                  <a:gd name="T38" fmla="*/ 63 w 152"/>
                  <a:gd name="T39" fmla="*/ 223 h 597"/>
                  <a:gd name="T40" fmla="*/ 48 w 152"/>
                  <a:gd name="T41" fmla="*/ 171 h 597"/>
                  <a:gd name="T42" fmla="*/ 37 w 152"/>
                  <a:gd name="T43" fmla="*/ 123 h 597"/>
                  <a:gd name="T44" fmla="*/ 25 w 152"/>
                  <a:gd name="T45" fmla="*/ 81 h 597"/>
                  <a:gd name="T46" fmla="*/ 15 w 152"/>
                  <a:gd name="T47" fmla="*/ 48 h 597"/>
                  <a:gd name="T48" fmla="*/ 8 w 152"/>
                  <a:gd name="T49" fmla="*/ 21 h 597"/>
                  <a:gd name="T50" fmla="*/ 2 w 152"/>
                  <a:gd name="T51" fmla="*/ 6 h 597"/>
                  <a:gd name="T52" fmla="*/ 0 w 152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597">
                    <a:moveTo>
                      <a:pt x="0" y="0"/>
                    </a:moveTo>
                    <a:lnTo>
                      <a:pt x="4" y="4"/>
                    </a:lnTo>
                    <a:lnTo>
                      <a:pt x="10" y="15"/>
                    </a:lnTo>
                    <a:lnTo>
                      <a:pt x="21" y="34"/>
                    </a:lnTo>
                    <a:lnTo>
                      <a:pt x="35" y="61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5" y="192"/>
                    </a:lnTo>
                    <a:lnTo>
                      <a:pt x="102" y="253"/>
                    </a:lnTo>
                    <a:lnTo>
                      <a:pt x="119" y="321"/>
                    </a:lnTo>
                    <a:lnTo>
                      <a:pt x="133" y="397"/>
                    </a:lnTo>
                    <a:lnTo>
                      <a:pt x="144" y="484"/>
                    </a:lnTo>
                    <a:lnTo>
                      <a:pt x="152" y="576"/>
                    </a:lnTo>
                    <a:lnTo>
                      <a:pt x="127" y="597"/>
                    </a:lnTo>
                    <a:lnTo>
                      <a:pt x="121" y="532"/>
                    </a:lnTo>
                    <a:lnTo>
                      <a:pt x="111" y="468"/>
                    </a:lnTo>
                    <a:lnTo>
                      <a:pt x="102" y="403"/>
                    </a:lnTo>
                    <a:lnTo>
                      <a:pt x="90" y="342"/>
                    </a:lnTo>
                    <a:lnTo>
                      <a:pt x="77" y="280"/>
                    </a:lnTo>
                    <a:lnTo>
                      <a:pt x="63" y="223"/>
                    </a:lnTo>
                    <a:lnTo>
                      <a:pt x="48" y="171"/>
                    </a:lnTo>
                    <a:lnTo>
                      <a:pt x="37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8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7" name="Freeform 120"/>
              <p:cNvSpPr>
                <a:spLocks/>
              </p:cNvSpPr>
              <p:nvPr/>
            </p:nvSpPr>
            <p:spPr bwMode="auto">
              <a:xfrm>
                <a:off x="5521871" y="5335158"/>
                <a:ext cx="78971" cy="827478"/>
              </a:xfrm>
              <a:custGeom>
                <a:avLst/>
                <a:gdLst>
                  <a:gd name="T0" fmla="*/ 16 w 46"/>
                  <a:gd name="T1" fmla="*/ 0 h 482"/>
                  <a:gd name="T2" fmla="*/ 18 w 46"/>
                  <a:gd name="T3" fmla="*/ 6 h 482"/>
                  <a:gd name="T4" fmla="*/ 21 w 46"/>
                  <a:gd name="T5" fmla="*/ 20 h 482"/>
                  <a:gd name="T6" fmla="*/ 27 w 46"/>
                  <a:gd name="T7" fmla="*/ 45 h 482"/>
                  <a:gd name="T8" fmla="*/ 35 w 46"/>
                  <a:gd name="T9" fmla="*/ 79 h 482"/>
                  <a:gd name="T10" fmla="*/ 41 w 46"/>
                  <a:gd name="T11" fmla="*/ 123 h 482"/>
                  <a:gd name="T12" fmla="*/ 45 w 46"/>
                  <a:gd name="T13" fmla="*/ 177 h 482"/>
                  <a:gd name="T14" fmla="*/ 46 w 46"/>
                  <a:gd name="T15" fmla="*/ 238 h 482"/>
                  <a:gd name="T16" fmla="*/ 45 w 46"/>
                  <a:gd name="T17" fmla="*/ 309 h 482"/>
                  <a:gd name="T18" fmla="*/ 37 w 46"/>
                  <a:gd name="T19" fmla="*/ 388 h 482"/>
                  <a:gd name="T20" fmla="*/ 25 w 46"/>
                  <a:gd name="T21" fmla="*/ 475 h 482"/>
                  <a:gd name="T22" fmla="*/ 0 w 46"/>
                  <a:gd name="T23" fmla="*/ 482 h 482"/>
                  <a:gd name="T24" fmla="*/ 10 w 46"/>
                  <a:gd name="T25" fmla="*/ 425 h 482"/>
                  <a:gd name="T26" fmla="*/ 16 w 46"/>
                  <a:gd name="T27" fmla="*/ 363 h 482"/>
                  <a:gd name="T28" fmla="*/ 20 w 46"/>
                  <a:gd name="T29" fmla="*/ 304 h 482"/>
                  <a:gd name="T30" fmla="*/ 21 w 46"/>
                  <a:gd name="T31" fmla="*/ 244 h 482"/>
                  <a:gd name="T32" fmla="*/ 21 w 46"/>
                  <a:gd name="T33" fmla="*/ 189 h 482"/>
                  <a:gd name="T34" fmla="*/ 21 w 46"/>
                  <a:gd name="T35" fmla="*/ 137 h 482"/>
                  <a:gd name="T36" fmla="*/ 20 w 46"/>
                  <a:gd name="T37" fmla="*/ 93 h 482"/>
                  <a:gd name="T38" fmla="*/ 20 w 46"/>
                  <a:gd name="T39" fmla="*/ 54 h 482"/>
                  <a:gd name="T40" fmla="*/ 18 w 46"/>
                  <a:gd name="T41" fmla="*/ 25 h 482"/>
                  <a:gd name="T42" fmla="*/ 16 w 46"/>
                  <a:gd name="T43" fmla="*/ 6 h 482"/>
                  <a:gd name="T44" fmla="*/ 16 w 46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482">
                    <a:moveTo>
                      <a:pt x="16" y="0"/>
                    </a:moveTo>
                    <a:lnTo>
                      <a:pt x="18" y="6"/>
                    </a:lnTo>
                    <a:lnTo>
                      <a:pt x="21" y="20"/>
                    </a:lnTo>
                    <a:lnTo>
                      <a:pt x="27" y="45"/>
                    </a:lnTo>
                    <a:lnTo>
                      <a:pt x="35" y="79"/>
                    </a:lnTo>
                    <a:lnTo>
                      <a:pt x="41" y="123"/>
                    </a:lnTo>
                    <a:lnTo>
                      <a:pt x="45" y="177"/>
                    </a:lnTo>
                    <a:lnTo>
                      <a:pt x="46" y="238"/>
                    </a:lnTo>
                    <a:lnTo>
                      <a:pt x="45" y="309"/>
                    </a:lnTo>
                    <a:lnTo>
                      <a:pt x="37" y="388"/>
                    </a:lnTo>
                    <a:lnTo>
                      <a:pt x="25" y="475"/>
                    </a:lnTo>
                    <a:lnTo>
                      <a:pt x="0" y="482"/>
                    </a:lnTo>
                    <a:lnTo>
                      <a:pt x="10" y="425"/>
                    </a:lnTo>
                    <a:lnTo>
                      <a:pt x="16" y="363"/>
                    </a:lnTo>
                    <a:lnTo>
                      <a:pt x="20" y="304"/>
                    </a:lnTo>
                    <a:lnTo>
                      <a:pt x="21" y="244"/>
                    </a:lnTo>
                    <a:lnTo>
                      <a:pt x="21" y="189"/>
                    </a:lnTo>
                    <a:lnTo>
                      <a:pt x="21" y="137"/>
                    </a:lnTo>
                    <a:lnTo>
                      <a:pt x="20" y="93"/>
                    </a:lnTo>
                    <a:lnTo>
                      <a:pt x="20" y="54"/>
                    </a:lnTo>
                    <a:lnTo>
                      <a:pt x="18" y="25"/>
                    </a:lnTo>
                    <a:lnTo>
                      <a:pt x="16" y="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8" name="Freeform 121"/>
              <p:cNvSpPr>
                <a:spLocks/>
              </p:cNvSpPr>
              <p:nvPr/>
            </p:nvSpPr>
            <p:spPr bwMode="auto">
              <a:xfrm>
                <a:off x="5436033" y="5335158"/>
                <a:ext cx="77255" cy="827478"/>
              </a:xfrm>
              <a:custGeom>
                <a:avLst/>
                <a:gdLst>
                  <a:gd name="T0" fmla="*/ 14 w 45"/>
                  <a:gd name="T1" fmla="*/ 0 h 482"/>
                  <a:gd name="T2" fmla="*/ 14 w 45"/>
                  <a:gd name="T3" fmla="*/ 4 h 482"/>
                  <a:gd name="T4" fmla="*/ 20 w 45"/>
                  <a:gd name="T5" fmla="*/ 19 h 482"/>
                  <a:gd name="T6" fmla="*/ 25 w 45"/>
                  <a:gd name="T7" fmla="*/ 44 h 482"/>
                  <a:gd name="T8" fmla="*/ 31 w 45"/>
                  <a:gd name="T9" fmla="*/ 79 h 482"/>
                  <a:gd name="T10" fmla="*/ 39 w 45"/>
                  <a:gd name="T11" fmla="*/ 123 h 482"/>
                  <a:gd name="T12" fmla="*/ 43 w 45"/>
                  <a:gd name="T13" fmla="*/ 177 h 482"/>
                  <a:gd name="T14" fmla="*/ 45 w 45"/>
                  <a:gd name="T15" fmla="*/ 238 h 482"/>
                  <a:gd name="T16" fmla="*/ 43 w 45"/>
                  <a:gd name="T17" fmla="*/ 307 h 482"/>
                  <a:gd name="T18" fmla="*/ 37 w 45"/>
                  <a:gd name="T19" fmla="*/ 386 h 482"/>
                  <a:gd name="T20" fmla="*/ 25 w 45"/>
                  <a:gd name="T21" fmla="*/ 474 h 482"/>
                  <a:gd name="T22" fmla="*/ 0 w 45"/>
                  <a:gd name="T23" fmla="*/ 482 h 482"/>
                  <a:gd name="T24" fmla="*/ 8 w 45"/>
                  <a:gd name="T25" fmla="*/ 422 h 482"/>
                  <a:gd name="T26" fmla="*/ 14 w 45"/>
                  <a:gd name="T27" fmla="*/ 363 h 482"/>
                  <a:gd name="T28" fmla="*/ 18 w 45"/>
                  <a:gd name="T29" fmla="*/ 301 h 482"/>
                  <a:gd name="T30" fmla="*/ 20 w 45"/>
                  <a:gd name="T31" fmla="*/ 244 h 482"/>
                  <a:gd name="T32" fmla="*/ 20 w 45"/>
                  <a:gd name="T33" fmla="*/ 188 h 482"/>
                  <a:gd name="T34" fmla="*/ 20 w 45"/>
                  <a:gd name="T35" fmla="*/ 136 h 482"/>
                  <a:gd name="T36" fmla="*/ 18 w 45"/>
                  <a:gd name="T37" fmla="*/ 90 h 482"/>
                  <a:gd name="T38" fmla="*/ 16 w 45"/>
                  <a:gd name="T39" fmla="*/ 54 h 482"/>
                  <a:gd name="T40" fmla="*/ 16 w 45"/>
                  <a:gd name="T41" fmla="*/ 25 h 482"/>
                  <a:gd name="T42" fmla="*/ 14 w 45"/>
                  <a:gd name="T43" fmla="*/ 6 h 482"/>
                  <a:gd name="T44" fmla="*/ 14 w 45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482">
                    <a:moveTo>
                      <a:pt x="14" y="0"/>
                    </a:moveTo>
                    <a:lnTo>
                      <a:pt x="14" y="4"/>
                    </a:lnTo>
                    <a:lnTo>
                      <a:pt x="20" y="19"/>
                    </a:lnTo>
                    <a:lnTo>
                      <a:pt x="25" y="44"/>
                    </a:lnTo>
                    <a:lnTo>
                      <a:pt x="31" y="79"/>
                    </a:lnTo>
                    <a:lnTo>
                      <a:pt x="39" y="123"/>
                    </a:lnTo>
                    <a:lnTo>
                      <a:pt x="43" y="177"/>
                    </a:lnTo>
                    <a:lnTo>
                      <a:pt x="45" y="238"/>
                    </a:lnTo>
                    <a:lnTo>
                      <a:pt x="43" y="307"/>
                    </a:lnTo>
                    <a:lnTo>
                      <a:pt x="37" y="386"/>
                    </a:lnTo>
                    <a:lnTo>
                      <a:pt x="25" y="474"/>
                    </a:lnTo>
                    <a:lnTo>
                      <a:pt x="0" y="482"/>
                    </a:lnTo>
                    <a:lnTo>
                      <a:pt x="8" y="422"/>
                    </a:lnTo>
                    <a:lnTo>
                      <a:pt x="14" y="363"/>
                    </a:lnTo>
                    <a:lnTo>
                      <a:pt x="18" y="301"/>
                    </a:lnTo>
                    <a:lnTo>
                      <a:pt x="20" y="244"/>
                    </a:lnTo>
                    <a:lnTo>
                      <a:pt x="20" y="188"/>
                    </a:lnTo>
                    <a:lnTo>
                      <a:pt x="20" y="136"/>
                    </a:lnTo>
                    <a:lnTo>
                      <a:pt x="18" y="90"/>
                    </a:lnTo>
                    <a:lnTo>
                      <a:pt x="16" y="54"/>
                    </a:lnTo>
                    <a:lnTo>
                      <a:pt x="16" y="25"/>
                    </a:lnTo>
                    <a:lnTo>
                      <a:pt x="14" y="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9" name="Freeform 122"/>
              <p:cNvSpPr>
                <a:spLocks/>
              </p:cNvSpPr>
              <p:nvPr/>
            </p:nvSpPr>
            <p:spPr bwMode="auto">
              <a:xfrm>
                <a:off x="5281525" y="5165200"/>
                <a:ext cx="89271" cy="997436"/>
              </a:xfrm>
              <a:custGeom>
                <a:avLst/>
                <a:gdLst>
                  <a:gd name="T0" fmla="*/ 0 w 52"/>
                  <a:gd name="T1" fmla="*/ 0 h 581"/>
                  <a:gd name="T2" fmla="*/ 2 w 52"/>
                  <a:gd name="T3" fmla="*/ 5 h 581"/>
                  <a:gd name="T4" fmla="*/ 8 w 52"/>
                  <a:gd name="T5" fmla="*/ 17 h 581"/>
                  <a:gd name="T6" fmla="*/ 14 w 52"/>
                  <a:gd name="T7" fmla="*/ 38 h 581"/>
                  <a:gd name="T8" fmla="*/ 23 w 52"/>
                  <a:gd name="T9" fmla="*/ 67 h 581"/>
                  <a:gd name="T10" fmla="*/ 31 w 52"/>
                  <a:gd name="T11" fmla="*/ 103 h 581"/>
                  <a:gd name="T12" fmla="*/ 39 w 52"/>
                  <a:gd name="T13" fmla="*/ 147 h 581"/>
                  <a:gd name="T14" fmla="*/ 46 w 52"/>
                  <a:gd name="T15" fmla="*/ 199 h 581"/>
                  <a:gd name="T16" fmla="*/ 50 w 52"/>
                  <a:gd name="T17" fmla="*/ 259 h 581"/>
                  <a:gd name="T18" fmla="*/ 52 w 52"/>
                  <a:gd name="T19" fmla="*/ 326 h 581"/>
                  <a:gd name="T20" fmla="*/ 50 w 52"/>
                  <a:gd name="T21" fmla="*/ 399 h 581"/>
                  <a:gd name="T22" fmla="*/ 44 w 52"/>
                  <a:gd name="T23" fmla="*/ 481 h 581"/>
                  <a:gd name="T24" fmla="*/ 31 w 52"/>
                  <a:gd name="T25" fmla="*/ 570 h 581"/>
                  <a:gd name="T26" fmla="*/ 0 w 52"/>
                  <a:gd name="T27" fmla="*/ 581 h 581"/>
                  <a:gd name="T28" fmla="*/ 8 w 52"/>
                  <a:gd name="T29" fmla="*/ 516 h 581"/>
                  <a:gd name="T30" fmla="*/ 14 w 52"/>
                  <a:gd name="T31" fmla="*/ 449 h 581"/>
                  <a:gd name="T32" fmla="*/ 17 w 52"/>
                  <a:gd name="T33" fmla="*/ 382 h 581"/>
                  <a:gd name="T34" fmla="*/ 17 w 52"/>
                  <a:gd name="T35" fmla="*/ 316 h 581"/>
                  <a:gd name="T36" fmla="*/ 17 w 52"/>
                  <a:gd name="T37" fmla="*/ 253 h 581"/>
                  <a:gd name="T38" fmla="*/ 16 w 52"/>
                  <a:gd name="T39" fmla="*/ 195 h 581"/>
                  <a:gd name="T40" fmla="*/ 14 w 52"/>
                  <a:gd name="T41" fmla="*/ 142 h 581"/>
                  <a:gd name="T42" fmla="*/ 10 w 52"/>
                  <a:gd name="T43" fmla="*/ 94 h 581"/>
                  <a:gd name="T44" fmla="*/ 6 w 52"/>
                  <a:gd name="T45" fmla="*/ 55 h 581"/>
                  <a:gd name="T46" fmla="*/ 4 w 52"/>
                  <a:gd name="T47" fmla="*/ 26 h 581"/>
                  <a:gd name="T48" fmla="*/ 2 w 52"/>
                  <a:gd name="T49" fmla="*/ 7 h 581"/>
                  <a:gd name="T50" fmla="*/ 0 w 52"/>
                  <a:gd name="T51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" h="581">
                    <a:moveTo>
                      <a:pt x="0" y="0"/>
                    </a:moveTo>
                    <a:lnTo>
                      <a:pt x="2" y="5"/>
                    </a:lnTo>
                    <a:lnTo>
                      <a:pt x="8" y="17"/>
                    </a:lnTo>
                    <a:lnTo>
                      <a:pt x="14" y="38"/>
                    </a:lnTo>
                    <a:lnTo>
                      <a:pt x="23" y="67"/>
                    </a:lnTo>
                    <a:lnTo>
                      <a:pt x="31" y="103"/>
                    </a:lnTo>
                    <a:lnTo>
                      <a:pt x="39" y="147"/>
                    </a:lnTo>
                    <a:lnTo>
                      <a:pt x="46" y="199"/>
                    </a:lnTo>
                    <a:lnTo>
                      <a:pt x="50" y="259"/>
                    </a:lnTo>
                    <a:lnTo>
                      <a:pt x="52" y="326"/>
                    </a:lnTo>
                    <a:lnTo>
                      <a:pt x="50" y="399"/>
                    </a:lnTo>
                    <a:lnTo>
                      <a:pt x="44" y="481"/>
                    </a:lnTo>
                    <a:lnTo>
                      <a:pt x="31" y="570"/>
                    </a:lnTo>
                    <a:lnTo>
                      <a:pt x="0" y="581"/>
                    </a:lnTo>
                    <a:lnTo>
                      <a:pt x="8" y="516"/>
                    </a:lnTo>
                    <a:lnTo>
                      <a:pt x="14" y="449"/>
                    </a:lnTo>
                    <a:lnTo>
                      <a:pt x="17" y="382"/>
                    </a:lnTo>
                    <a:lnTo>
                      <a:pt x="17" y="316"/>
                    </a:lnTo>
                    <a:lnTo>
                      <a:pt x="17" y="253"/>
                    </a:lnTo>
                    <a:lnTo>
                      <a:pt x="16" y="195"/>
                    </a:lnTo>
                    <a:lnTo>
                      <a:pt x="14" y="142"/>
                    </a:lnTo>
                    <a:lnTo>
                      <a:pt x="10" y="94"/>
                    </a:lnTo>
                    <a:lnTo>
                      <a:pt x="6" y="55"/>
                    </a:lnTo>
                    <a:lnTo>
                      <a:pt x="4" y="26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58" name="Freeform 100"/>
          <p:cNvSpPr>
            <a:spLocks noEditPoints="1"/>
          </p:cNvSpPr>
          <p:nvPr/>
        </p:nvSpPr>
        <p:spPr bwMode="auto">
          <a:xfrm>
            <a:off x="6782515" y="217840"/>
            <a:ext cx="5314940" cy="6144554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63" name="Group 562"/>
          <p:cNvGrpSpPr/>
          <p:nvPr/>
        </p:nvGrpSpPr>
        <p:grpSpPr>
          <a:xfrm>
            <a:off x="9379192" y="4527901"/>
            <a:ext cx="1199540" cy="1630864"/>
            <a:chOff x="9466585" y="1124744"/>
            <a:chExt cx="2029531" cy="2759302"/>
          </a:xfrm>
        </p:grpSpPr>
        <p:sp>
          <p:nvSpPr>
            <p:cNvPr id="561" name="Rectangle 560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2" name="Rectangle 561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4" name="Group 563"/>
          <p:cNvGrpSpPr/>
          <p:nvPr/>
        </p:nvGrpSpPr>
        <p:grpSpPr>
          <a:xfrm rot="533107">
            <a:off x="5412898" y="5071242"/>
            <a:ext cx="627005" cy="852460"/>
            <a:chOff x="9466585" y="1124744"/>
            <a:chExt cx="2029531" cy="2759302"/>
          </a:xfrm>
        </p:grpSpPr>
        <p:sp>
          <p:nvSpPr>
            <p:cNvPr id="565" name="Rectangle 564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6" name="Rectangle 565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7" name="Group 566"/>
          <p:cNvGrpSpPr/>
          <p:nvPr/>
        </p:nvGrpSpPr>
        <p:grpSpPr>
          <a:xfrm>
            <a:off x="3008909" y="5343333"/>
            <a:ext cx="389118" cy="529034"/>
            <a:chOff x="9466585" y="1124744"/>
            <a:chExt cx="2029531" cy="2759302"/>
          </a:xfrm>
        </p:grpSpPr>
        <p:sp>
          <p:nvSpPr>
            <p:cNvPr id="568" name="Rectangle 567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9" name="Rectangle 568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70" name="Group 569"/>
          <p:cNvGrpSpPr/>
          <p:nvPr/>
        </p:nvGrpSpPr>
        <p:grpSpPr>
          <a:xfrm>
            <a:off x="4077163" y="5216198"/>
            <a:ext cx="626160" cy="851310"/>
            <a:chOff x="9466585" y="1124744"/>
            <a:chExt cx="2029531" cy="2759302"/>
          </a:xfrm>
        </p:grpSpPr>
        <p:sp>
          <p:nvSpPr>
            <p:cNvPr id="571" name="Rectangle 570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2" name="Rectangle 571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77" name="Freeform 184"/>
          <p:cNvSpPr>
            <a:spLocks/>
          </p:cNvSpPr>
          <p:nvPr/>
        </p:nvSpPr>
        <p:spPr bwMode="auto">
          <a:xfrm>
            <a:off x="5226968" y="1367805"/>
            <a:ext cx="1420813" cy="779463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8" name="Freeform 184"/>
          <p:cNvSpPr>
            <a:spLocks/>
          </p:cNvSpPr>
          <p:nvPr/>
        </p:nvSpPr>
        <p:spPr bwMode="auto">
          <a:xfrm rot="2511390">
            <a:off x="6612362" y="1699320"/>
            <a:ext cx="452681" cy="248342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9" name="Freeform 184"/>
          <p:cNvSpPr>
            <a:spLocks/>
          </p:cNvSpPr>
          <p:nvPr/>
        </p:nvSpPr>
        <p:spPr bwMode="auto">
          <a:xfrm rot="20838844">
            <a:off x="5345502" y="2331082"/>
            <a:ext cx="813314" cy="44618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0" name="Freeform 184"/>
          <p:cNvSpPr>
            <a:spLocks/>
          </p:cNvSpPr>
          <p:nvPr/>
        </p:nvSpPr>
        <p:spPr bwMode="auto">
          <a:xfrm rot="2511390">
            <a:off x="8526507" y="2357689"/>
            <a:ext cx="452681" cy="248342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1" name="Freeform 184"/>
          <p:cNvSpPr>
            <a:spLocks/>
          </p:cNvSpPr>
          <p:nvPr/>
        </p:nvSpPr>
        <p:spPr bwMode="auto">
          <a:xfrm rot="2993841">
            <a:off x="6449038" y="3837386"/>
            <a:ext cx="487704" cy="267556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2" name="Freeform 184"/>
          <p:cNvSpPr>
            <a:spLocks/>
          </p:cNvSpPr>
          <p:nvPr/>
        </p:nvSpPr>
        <p:spPr bwMode="auto">
          <a:xfrm rot="1139452">
            <a:off x="6139466" y="2832954"/>
            <a:ext cx="761578" cy="417804"/>
          </a:xfrm>
          <a:custGeom>
            <a:avLst/>
            <a:gdLst>
              <a:gd name="T0" fmla="*/ 795 w 895"/>
              <a:gd name="T1" fmla="*/ 4 h 491"/>
              <a:gd name="T2" fmla="*/ 895 w 895"/>
              <a:gd name="T3" fmla="*/ 38 h 491"/>
              <a:gd name="T4" fmla="*/ 881 w 895"/>
              <a:gd name="T5" fmla="*/ 40 h 491"/>
              <a:gd name="T6" fmla="*/ 846 w 895"/>
              <a:gd name="T7" fmla="*/ 51 h 491"/>
              <a:gd name="T8" fmla="*/ 804 w 895"/>
              <a:gd name="T9" fmla="*/ 75 h 491"/>
              <a:gd name="T10" fmla="*/ 768 w 895"/>
              <a:gd name="T11" fmla="*/ 116 h 491"/>
              <a:gd name="T12" fmla="*/ 751 w 895"/>
              <a:gd name="T13" fmla="*/ 180 h 491"/>
              <a:gd name="T14" fmla="*/ 766 w 895"/>
              <a:gd name="T15" fmla="*/ 273 h 491"/>
              <a:gd name="T16" fmla="*/ 752 w 895"/>
              <a:gd name="T17" fmla="*/ 272 h 491"/>
              <a:gd name="T18" fmla="*/ 719 w 895"/>
              <a:gd name="T19" fmla="*/ 275 h 491"/>
              <a:gd name="T20" fmla="*/ 680 w 895"/>
              <a:gd name="T21" fmla="*/ 292 h 491"/>
              <a:gd name="T22" fmla="*/ 647 w 895"/>
              <a:gd name="T23" fmla="*/ 332 h 491"/>
              <a:gd name="T24" fmla="*/ 631 w 895"/>
              <a:gd name="T25" fmla="*/ 407 h 491"/>
              <a:gd name="T26" fmla="*/ 616 w 895"/>
              <a:gd name="T27" fmla="*/ 403 h 491"/>
              <a:gd name="T28" fmla="*/ 584 w 895"/>
              <a:gd name="T29" fmla="*/ 407 h 491"/>
              <a:gd name="T30" fmla="*/ 565 w 895"/>
              <a:gd name="T31" fmla="*/ 429 h 491"/>
              <a:gd name="T32" fmla="*/ 560 w 895"/>
              <a:gd name="T33" fmla="*/ 451 h 491"/>
              <a:gd name="T34" fmla="*/ 549 w 895"/>
              <a:gd name="T35" fmla="*/ 468 h 491"/>
              <a:gd name="T36" fmla="*/ 520 w 895"/>
              <a:gd name="T37" fmla="*/ 462 h 491"/>
              <a:gd name="T38" fmla="*/ 490 w 895"/>
              <a:gd name="T39" fmla="*/ 451 h 491"/>
              <a:gd name="T40" fmla="*/ 461 w 895"/>
              <a:gd name="T41" fmla="*/ 462 h 491"/>
              <a:gd name="T42" fmla="*/ 448 w 895"/>
              <a:gd name="T43" fmla="*/ 485 h 491"/>
              <a:gd name="T44" fmla="*/ 421 w 895"/>
              <a:gd name="T45" fmla="*/ 466 h 491"/>
              <a:gd name="T46" fmla="*/ 371 w 895"/>
              <a:gd name="T47" fmla="*/ 446 h 491"/>
              <a:gd name="T48" fmla="*/ 306 w 895"/>
              <a:gd name="T49" fmla="*/ 455 h 491"/>
              <a:gd name="T50" fmla="*/ 257 w 895"/>
              <a:gd name="T51" fmla="*/ 490 h 491"/>
              <a:gd name="T52" fmla="*/ 244 w 895"/>
              <a:gd name="T53" fmla="*/ 467 h 491"/>
              <a:gd name="T54" fmla="*/ 213 w 895"/>
              <a:gd name="T55" fmla="*/ 431 h 491"/>
              <a:gd name="T56" fmla="*/ 167 w 895"/>
              <a:gd name="T57" fmla="*/ 399 h 491"/>
              <a:gd name="T58" fmla="*/ 106 w 895"/>
              <a:gd name="T59" fmla="*/ 387 h 491"/>
              <a:gd name="T60" fmla="*/ 29 w 895"/>
              <a:gd name="T61" fmla="*/ 414 h 491"/>
              <a:gd name="T62" fmla="*/ 2 w 895"/>
              <a:gd name="T63" fmla="*/ 423 h 491"/>
              <a:gd name="T64" fmla="*/ 19 w 895"/>
              <a:gd name="T65" fmla="*/ 376 h 491"/>
              <a:gd name="T66" fmla="*/ 52 w 895"/>
              <a:gd name="T67" fmla="*/ 317 h 491"/>
              <a:gd name="T68" fmla="*/ 105 w 895"/>
              <a:gd name="T69" fmla="*/ 271 h 491"/>
              <a:gd name="T70" fmla="*/ 176 w 895"/>
              <a:gd name="T71" fmla="*/ 258 h 491"/>
              <a:gd name="T72" fmla="*/ 235 w 895"/>
              <a:gd name="T73" fmla="*/ 275 h 491"/>
              <a:gd name="T74" fmla="*/ 287 w 895"/>
              <a:gd name="T75" fmla="*/ 301 h 491"/>
              <a:gd name="T76" fmla="*/ 348 w 895"/>
              <a:gd name="T77" fmla="*/ 326 h 491"/>
              <a:gd name="T78" fmla="*/ 432 w 895"/>
              <a:gd name="T79" fmla="*/ 333 h 491"/>
              <a:gd name="T80" fmla="*/ 426 w 895"/>
              <a:gd name="T81" fmla="*/ 314 h 491"/>
              <a:gd name="T82" fmla="*/ 396 w 895"/>
              <a:gd name="T83" fmla="*/ 286 h 491"/>
              <a:gd name="T84" fmla="*/ 440 w 895"/>
              <a:gd name="T85" fmla="*/ 283 h 491"/>
              <a:gd name="T86" fmla="*/ 457 w 895"/>
              <a:gd name="T87" fmla="*/ 268 h 491"/>
              <a:gd name="T88" fmla="*/ 495 w 895"/>
              <a:gd name="T89" fmla="*/ 264 h 491"/>
              <a:gd name="T90" fmla="*/ 503 w 895"/>
              <a:gd name="T91" fmla="*/ 247 h 491"/>
              <a:gd name="T92" fmla="*/ 515 w 895"/>
              <a:gd name="T93" fmla="*/ 239 h 491"/>
              <a:gd name="T94" fmla="*/ 516 w 895"/>
              <a:gd name="T95" fmla="*/ 274 h 491"/>
              <a:gd name="T96" fmla="*/ 527 w 895"/>
              <a:gd name="T97" fmla="*/ 295 h 491"/>
              <a:gd name="T98" fmla="*/ 553 w 895"/>
              <a:gd name="T99" fmla="*/ 268 h 491"/>
              <a:gd name="T100" fmla="*/ 592 w 895"/>
              <a:gd name="T101" fmla="*/ 208 h 491"/>
              <a:gd name="T102" fmla="*/ 617 w 895"/>
              <a:gd name="T103" fmla="*/ 127 h 491"/>
              <a:gd name="T104" fmla="*/ 638 w 895"/>
              <a:gd name="T105" fmla="*/ 72 h 491"/>
              <a:gd name="T106" fmla="*/ 671 w 895"/>
              <a:gd name="T107" fmla="*/ 28 h 491"/>
              <a:gd name="T108" fmla="*/ 722 w 895"/>
              <a:gd name="T109" fmla="*/ 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5" h="491">
                <a:moveTo>
                  <a:pt x="744" y="0"/>
                </a:moveTo>
                <a:lnTo>
                  <a:pt x="768" y="0"/>
                </a:lnTo>
                <a:lnTo>
                  <a:pt x="795" y="4"/>
                </a:lnTo>
                <a:lnTo>
                  <a:pt x="825" y="11"/>
                </a:lnTo>
                <a:lnTo>
                  <a:pt x="858" y="23"/>
                </a:lnTo>
                <a:lnTo>
                  <a:pt x="895" y="38"/>
                </a:lnTo>
                <a:lnTo>
                  <a:pt x="893" y="38"/>
                </a:lnTo>
                <a:lnTo>
                  <a:pt x="889" y="39"/>
                </a:lnTo>
                <a:lnTo>
                  <a:pt x="881" y="40"/>
                </a:lnTo>
                <a:lnTo>
                  <a:pt x="871" y="43"/>
                </a:lnTo>
                <a:lnTo>
                  <a:pt x="859" y="46"/>
                </a:lnTo>
                <a:lnTo>
                  <a:pt x="846" y="51"/>
                </a:lnTo>
                <a:lnTo>
                  <a:pt x="833" y="57"/>
                </a:lnTo>
                <a:lnTo>
                  <a:pt x="818" y="66"/>
                </a:lnTo>
                <a:lnTo>
                  <a:pt x="804" y="75"/>
                </a:lnTo>
                <a:lnTo>
                  <a:pt x="791" y="87"/>
                </a:lnTo>
                <a:lnTo>
                  <a:pt x="779" y="100"/>
                </a:lnTo>
                <a:lnTo>
                  <a:pt x="768" y="116"/>
                </a:lnTo>
                <a:lnTo>
                  <a:pt x="760" y="135"/>
                </a:lnTo>
                <a:lnTo>
                  <a:pt x="754" y="156"/>
                </a:lnTo>
                <a:lnTo>
                  <a:pt x="751" y="180"/>
                </a:lnTo>
                <a:lnTo>
                  <a:pt x="751" y="208"/>
                </a:lnTo>
                <a:lnTo>
                  <a:pt x="757" y="239"/>
                </a:lnTo>
                <a:lnTo>
                  <a:pt x="766" y="273"/>
                </a:lnTo>
                <a:lnTo>
                  <a:pt x="765" y="272"/>
                </a:lnTo>
                <a:lnTo>
                  <a:pt x="759" y="272"/>
                </a:lnTo>
                <a:lnTo>
                  <a:pt x="752" y="272"/>
                </a:lnTo>
                <a:lnTo>
                  <a:pt x="743" y="272"/>
                </a:lnTo>
                <a:lnTo>
                  <a:pt x="732" y="273"/>
                </a:lnTo>
                <a:lnTo>
                  <a:pt x="719" y="275"/>
                </a:lnTo>
                <a:lnTo>
                  <a:pt x="706" y="278"/>
                </a:lnTo>
                <a:lnTo>
                  <a:pt x="693" y="284"/>
                </a:lnTo>
                <a:lnTo>
                  <a:pt x="680" y="292"/>
                </a:lnTo>
                <a:lnTo>
                  <a:pt x="668" y="303"/>
                </a:lnTo>
                <a:lnTo>
                  <a:pt x="657" y="316"/>
                </a:lnTo>
                <a:lnTo>
                  <a:pt x="647" y="332"/>
                </a:lnTo>
                <a:lnTo>
                  <a:pt x="639" y="353"/>
                </a:lnTo>
                <a:lnTo>
                  <a:pt x="634" y="377"/>
                </a:lnTo>
                <a:lnTo>
                  <a:pt x="631" y="407"/>
                </a:lnTo>
                <a:lnTo>
                  <a:pt x="629" y="406"/>
                </a:lnTo>
                <a:lnTo>
                  <a:pt x="624" y="404"/>
                </a:lnTo>
                <a:lnTo>
                  <a:pt x="616" y="403"/>
                </a:lnTo>
                <a:lnTo>
                  <a:pt x="606" y="402"/>
                </a:lnTo>
                <a:lnTo>
                  <a:pt x="595" y="403"/>
                </a:lnTo>
                <a:lnTo>
                  <a:pt x="584" y="407"/>
                </a:lnTo>
                <a:lnTo>
                  <a:pt x="574" y="415"/>
                </a:lnTo>
                <a:lnTo>
                  <a:pt x="565" y="427"/>
                </a:lnTo>
                <a:lnTo>
                  <a:pt x="565" y="429"/>
                </a:lnTo>
                <a:lnTo>
                  <a:pt x="563" y="434"/>
                </a:lnTo>
                <a:lnTo>
                  <a:pt x="562" y="441"/>
                </a:lnTo>
                <a:lnTo>
                  <a:pt x="560" y="451"/>
                </a:lnTo>
                <a:lnTo>
                  <a:pt x="559" y="458"/>
                </a:lnTo>
                <a:lnTo>
                  <a:pt x="554" y="463"/>
                </a:lnTo>
                <a:lnTo>
                  <a:pt x="549" y="468"/>
                </a:lnTo>
                <a:lnTo>
                  <a:pt x="541" y="470"/>
                </a:lnTo>
                <a:lnTo>
                  <a:pt x="531" y="468"/>
                </a:lnTo>
                <a:lnTo>
                  <a:pt x="520" y="462"/>
                </a:lnTo>
                <a:lnTo>
                  <a:pt x="510" y="457"/>
                </a:lnTo>
                <a:lnTo>
                  <a:pt x="501" y="452"/>
                </a:lnTo>
                <a:lnTo>
                  <a:pt x="490" y="451"/>
                </a:lnTo>
                <a:lnTo>
                  <a:pt x="480" y="452"/>
                </a:lnTo>
                <a:lnTo>
                  <a:pt x="470" y="456"/>
                </a:lnTo>
                <a:lnTo>
                  <a:pt x="461" y="462"/>
                </a:lnTo>
                <a:lnTo>
                  <a:pt x="454" y="473"/>
                </a:lnTo>
                <a:lnTo>
                  <a:pt x="450" y="488"/>
                </a:lnTo>
                <a:lnTo>
                  <a:pt x="448" y="485"/>
                </a:lnTo>
                <a:lnTo>
                  <a:pt x="442" y="480"/>
                </a:lnTo>
                <a:lnTo>
                  <a:pt x="433" y="473"/>
                </a:lnTo>
                <a:lnTo>
                  <a:pt x="421" y="466"/>
                </a:lnTo>
                <a:lnTo>
                  <a:pt x="407" y="457"/>
                </a:lnTo>
                <a:lnTo>
                  <a:pt x="389" y="450"/>
                </a:lnTo>
                <a:lnTo>
                  <a:pt x="371" y="446"/>
                </a:lnTo>
                <a:lnTo>
                  <a:pt x="350" y="444"/>
                </a:lnTo>
                <a:lnTo>
                  <a:pt x="329" y="447"/>
                </a:lnTo>
                <a:lnTo>
                  <a:pt x="306" y="455"/>
                </a:lnTo>
                <a:lnTo>
                  <a:pt x="283" y="469"/>
                </a:lnTo>
                <a:lnTo>
                  <a:pt x="259" y="491"/>
                </a:lnTo>
                <a:lnTo>
                  <a:pt x="257" y="490"/>
                </a:lnTo>
                <a:lnTo>
                  <a:pt x="255" y="484"/>
                </a:lnTo>
                <a:lnTo>
                  <a:pt x="251" y="477"/>
                </a:lnTo>
                <a:lnTo>
                  <a:pt x="244" y="467"/>
                </a:lnTo>
                <a:lnTo>
                  <a:pt x="235" y="456"/>
                </a:lnTo>
                <a:lnTo>
                  <a:pt x="226" y="444"/>
                </a:lnTo>
                <a:lnTo>
                  <a:pt x="213" y="431"/>
                </a:lnTo>
                <a:lnTo>
                  <a:pt x="200" y="419"/>
                </a:lnTo>
                <a:lnTo>
                  <a:pt x="185" y="408"/>
                </a:lnTo>
                <a:lnTo>
                  <a:pt x="167" y="399"/>
                </a:lnTo>
                <a:lnTo>
                  <a:pt x="149" y="393"/>
                </a:lnTo>
                <a:lnTo>
                  <a:pt x="129" y="388"/>
                </a:lnTo>
                <a:lnTo>
                  <a:pt x="106" y="387"/>
                </a:lnTo>
                <a:lnTo>
                  <a:pt x="81" y="392"/>
                </a:lnTo>
                <a:lnTo>
                  <a:pt x="56" y="399"/>
                </a:lnTo>
                <a:lnTo>
                  <a:pt x="29" y="414"/>
                </a:lnTo>
                <a:lnTo>
                  <a:pt x="0" y="434"/>
                </a:lnTo>
                <a:lnTo>
                  <a:pt x="0" y="430"/>
                </a:lnTo>
                <a:lnTo>
                  <a:pt x="2" y="423"/>
                </a:lnTo>
                <a:lnTo>
                  <a:pt x="7" y="410"/>
                </a:lnTo>
                <a:lnTo>
                  <a:pt x="11" y="394"/>
                </a:lnTo>
                <a:lnTo>
                  <a:pt x="19" y="376"/>
                </a:lnTo>
                <a:lnTo>
                  <a:pt x="28" y="356"/>
                </a:lnTo>
                <a:lnTo>
                  <a:pt x="39" y="337"/>
                </a:lnTo>
                <a:lnTo>
                  <a:pt x="52" y="317"/>
                </a:lnTo>
                <a:lnTo>
                  <a:pt x="67" y="299"/>
                </a:lnTo>
                <a:lnTo>
                  <a:pt x="85" y="283"/>
                </a:lnTo>
                <a:lnTo>
                  <a:pt x="105" y="271"/>
                </a:lnTo>
                <a:lnTo>
                  <a:pt x="127" y="262"/>
                </a:lnTo>
                <a:lnTo>
                  <a:pt x="152" y="258"/>
                </a:lnTo>
                <a:lnTo>
                  <a:pt x="176" y="258"/>
                </a:lnTo>
                <a:lnTo>
                  <a:pt x="198" y="262"/>
                </a:lnTo>
                <a:lnTo>
                  <a:pt x="218" y="267"/>
                </a:lnTo>
                <a:lnTo>
                  <a:pt x="235" y="275"/>
                </a:lnTo>
                <a:lnTo>
                  <a:pt x="253" y="283"/>
                </a:lnTo>
                <a:lnTo>
                  <a:pt x="270" y="293"/>
                </a:lnTo>
                <a:lnTo>
                  <a:pt x="287" y="301"/>
                </a:lnTo>
                <a:lnTo>
                  <a:pt x="306" y="310"/>
                </a:lnTo>
                <a:lnTo>
                  <a:pt x="326" y="319"/>
                </a:lnTo>
                <a:lnTo>
                  <a:pt x="348" y="326"/>
                </a:lnTo>
                <a:lnTo>
                  <a:pt x="372" y="331"/>
                </a:lnTo>
                <a:lnTo>
                  <a:pt x="400" y="333"/>
                </a:lnTo>
                <a:lnTo>
                  <a:pt x="432" y="333"/>
                </a:lnTo>
                <a:lnTo>
                  <a:pt x="432" y="331"/>
                </a:lnTo>
                <a:lnTo>
                  <a:pt x="430" y="323"/>
                </a:lnTo>
                <a:lnTo>
                  <a:pt x="426" y="314"/>
                </a:lnTo>
                <a:lnTo>
                  <a:pt x="419" y="304"/>
                </a:lnTo>
                <a:lnTo>
                  <a:pt x="409" y="294"/>
                </a:lnTo>
                <a:lnTo>
                  <a:pt x="396" y="286"/>
                </a:lnTo>
                <a:lnTo>
                  <a:pt x="437" y="288"/>
                </a:lnTo>
                <a:lnTo>
                  <a:pt x="438" y="287"/>
                </a:lnTo>
                <a:lnTo>
                  <a:pt x="440" y="283"/>
                </a:lnTo>
                <a:lnTo>
                  <a:pt x="443" y="278"/>
                </a:lnTo>
                <a:lnTo>
                  <a:pt x="449" y="273"/>
                </a:lnTo>
                <a:lnTo>
                  <a:pt x="457" y="268"/>
                </a:lnTo>
                <a:lnTo>
                  <a:pt x="466" y="264"/>
                </a:lnTo>
                <a:lnTo>
                  <a:pt x="480" y="263"/>
                </a:lnTo>
                <a:lnTo>
                  <a:pt x="495" y="264"/>
                </a:lnTo>
                <a:lnTo>
                  <a:pt x="496" y="262"/>
                </a:lnTo>
                <a:lnTo>
                  <a:pt x="498" y="255"/>
                </a:lnTo>
                <a:lnTo>
                  <a:pt x="503" y="247"/>
                </a:lnTo>
                <a:lnTo>
                  <a:pt x="508" y="240"/>
                </a:lnTo>
                <a:lnTo>
                  <a:pt x="516" y="235"/>
                </a:lnTo>
                <a:lnTo>
                  <a:pt x="515" y="239"/>
                </a:lnTo>
                <a:lnTo>
                  <a:pt x="515" y="249"/>
                </a:lnTo>
                <a:lnTo>
                  <a:pt x="515" y="261"/>
                </a:lnTo>
                <a:lnTo>
                  <a:pt x="516" y="274"/>
                </a:lnTo>
                <a:lnTo>
                  <a:pt x="519" y="287"/>
                </a:lnTo>
                <a:lnTo>
                  <a:pt x="525" y="296"/>
                </a:lnTo>
                <a:lnTo>
                  <a:pt x="527" y="295"/>
                </a:lnTo>
                <a:lnTo>
                  <a:pt x="532" y="289"/>
                </a:lnTo>
                <a:lnTo>
                  <a:pt x="542" y="280"/>
                </a:lnTo>
                <a:lnTo>
                  <a:pt x="553" y="268"/>
                </a:lnTo>
                <a:lnTo>
                  <a:pt x="567" y="252"/>
                </a:lnTo>
                <a:lnTo>
                  <a:pt x="580" y="232"/>
                </a:lnTo>
                <a:lnTo>
                  <a:pt x="592" y="208"/>
                </a:lnTo>
                <a:lnTo>
                  <a:pt x="604" y="180"/>
                </a:lnTo>
                <a:lnTo>
                  <a:pt x="613" y="147"/>
                </a:lnTo>
                <a:lnTo>
                  <a:pt x="617" y="127"/>
                </a:lnTo>
                <a:lnTo>
                  <a:pt x="623" y="109"/>
                </a:lnTo>
                <a:lnTo>
                  <a:pt x="630" y="90"/>
                </a:lnTo>
                <a:lnTo>
                  <a:pt x="638" y="72"/>
                </a:lnTo>
                <a:lnTo>
                  <a:pt x="647" y="56"/>
                </a:lnTo>
                <a:lnTo>
                  <a:pt x="658" y="41"/>
                </a:lnTo>
                <a:lnTo>
                  <a:pt x="671" y="28"/>
                </a:lnTo>
                <a:lnTo>
                  <a:pt x="685" y="17"/>
                </a:lnTo>
                <a:lnTo>
                  <a:pt x="703" y="8"/>
                </a:lnTo>
                <a:lnTo>
                  <a:pt x="722" y="3"/>
                </a:lnTo>
                <a:lnTo>
                  <a:pt x="74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73" name="Group 672"/>
          <p:cNvGrpSpPr/>
          <p:nvPr/>
        </p:nvGrpSpPr>
        <p:grpSpPr>
          <a:xfrm>
            <a:off x="1786579" y="705032"/>
            <a:ext cx="1132340" cy="1129723"/>
            <a:chOff x="6665429" y="996738"/>
            <a:chExt cx="3627714" cy="3619332"/>
          </a:xfrm>
        </p:grpSpPr>
        <p:sp>
          <p:nvSpPr>
            <p:cNvPr id="674" name="Freeform 120"/>
            <p:cNvSpPr>
              <a:spLocks/>
            </p:cNvSpPr>
            <p:nvPr/>
          </p:nvSpPr>
          <p:spPr bwMode="auto">
            <a:xfrm>
              <a:off x="6665429" y="996738"/>
              <a:ext cx="3627714" cy="3599215"/>
            </a:xfrm>
            <a:custGeom>
              <a:avLst/>
              <a:gdLst>
                <a:gd name="T0" fmla="*/ 1895 w 4328"/>
                <a:gd name="T1" fmla="*/ 145 h 4294"/>
                <a:gd name="T2" fmla="*/ 2111 w 4328"/>
                <a:gd name="T3" fmla="*/ 161 h 4294"/>
                <a:gd name="T4" fmla="*/ 2344 w 4328"/>
                <a:gd name="T5" fmla="*/ 172 h 4294"/>
                <a:gd name="T6" fmla="*/ 2672 w 4328"/>
                <a:gd name="T7" fmla="*/ 158 h 4294"/>
                <a:gd name="T8" fmla="*/ 3111 w 4328"/>
                <a:gd name="T9" fmla="*/ 619 h 4294"/>
                <a:gd name="T10" fmla="*/ 3053 w 4328"/>
                <a:gd name="T11" fmla="*/ 1286 h 4294"/>
                <a:gd name="T12" fmla="*/ 3064 w 4328"/>
                <a:gd name="T13" fmla="*/ 1709 h 4294"/>
                <a:gd name="T14" fmla="*/ 3286 w 4328"/>
                <a:gd name="T15" fmla="*/ 1874 h 4294"/>
                <a:gd name="T16" fmla="*/ 3549 w 4328"/>
                <a:gd name="T17" fmla="*/ 1463 h 4294"/>
                <a:gd name="T18" fmla="*/ 3949 w 4328"/>
                <a:gd name="T19" fmla="*/ 1087 h 4294"/>
                <a:gd name="T20" fmla="*/ 4320 w 4328"/>
                <a:gd name="T21" fmla="*/ 1341 h 4294"/>
                <a:gd name="T22" fmla="*/ 4234 w 4328"/>
                <a:gd name="T23" fmla="*/ 1957 h 4294"/>
                <a:gd name="T24" fmla="*/ 4106 w 4328"/>
                <a:gd name="T25" fmla="*/ 2551 h 4294"/>
                <a:gd name="T26" fmla="*/ 3979 w 4328"/>
                <a:gd name="T27" fmla="*/ 2352 h 4294"/>
                <a:gd name="T28" fmla="*/ 3908 w 4328"/>
                <a:gd name="T29" fmla="*/ 2585 h 4294"/>
                <a:gd name="T30" fmla="*/ 3766 w 4328"/>
                <a:gd name="T31" fmla="*/ 2795 h 4294"/>
                <a:gd name="T32" fmla="*/ 3727 w 4328"/>
                <a:gd name="T33" fmla="*/ 2337 h 4294"/>
                <a:gd name="T34" fmla="*/ 3560 w 4328"/>
                <a:gd name="T35" fmla="*/ 2690 h 4294"/>
                <a:gd name="T36" fmla="*/ 3347 w 4328"/>
                <a:gd name="T37" fmla="*/ 2889 h 4294"/>
                <a:gd name="T38" fmla="*/ 3401 w 4328"/>
                <a:gd name="T39" fmla="*/ 2494 h 4294"/>
                <a:gd name="T40" fmla="*/ 3151 w 4328"/>
                <a:gd name="T41" fmla="*/ 2314 h 4294"/>
                <a:gd name="T42" fmla="*/ 2985 w 4328"/>
                <a:gd name="T43" fmla="*/ 2734 h 4294"/>
                <a:gd name="T44" fmla="*/ 2879 w 4328"/>
                <a:gd name="T45" fmla="*/ 3287 h 4294"/>
                <a:gd name="T46" fmla="*/ 2603 w 4328"/>
                <a:gd name="T47" fmla="*/ 3691 h 4294"/>
                <a:gd name="T48" fmla="*/ 1895 w 4328"/>
                <a:gd name="T49" fmla="*/ 4110 h 4294"/>
                <a:gd name="T50" fmla="*/ 1929 w 4328"/>
                <a:gd name="T51" fmla="*/ 3837 h 4294"/>
                <a:gd name="T52" fmla="*/ 1672 w 4328"/>
                <a:gd name="T53" fmla="*/ 4161 h 4294"/>
                <a:gd name="T54" fmla="*/ 1098 w 4328"/>
                <a:gd name="T55" fmla="*/ 4271 h 4294"/>
                <a:gd name="T56" fmla="*/ 852 w 4328"/>
                <a:gd name="T57" fmla="*/ 4111 h 4294"/>
                <a:gd name="T58" fmla="*/ 304 w 4328"/>
                <a:gd name="T59" fmla="*/ 4081 h 4294"/>
                <a:gd name="T60" fmla="*/ 95 w 4328"/>
                <a:gd name="T61" fmla="*/ 3944 h 4294"/>
                <a:gd name="T62" fmla="*/ 599 w 4328"/>
                <a:gd name="T63" fmla="*/ 3922 h 4294"/>
                <a:gd name="T64" fmla="*/ 1111 w 4328"/>
                <a:gd name="T65" fmla="*/ 3884 h 4294"/>
                <a:gd name="T66" fmla="*/ 1222 w 4328"/>
                <a:gd name="T67" fmla="*/ 3632 h 4294"/>
                <a:gd name="T68" fmla="*/ 967 w 4328"/>
                <a:gd name="T69" fmla="*/ 3644 h 4294"/>
                <a:gd name="T70" fmla="*/ 392 w 4328"/>
                <a:gd name="T71" fmla="*/ 3760 h 4294"/>
                <a:gd name="T72" fmla="*/ 655 w 4328"/>
                <a:gd name="T73" fmla="*/ 3632 h 4294"/>
                <a:gd name="T74" fmla="*/ 1003 w 4328"/>
                <a:gd name="T75" fmla="*/ 3179 h 4294"/>
                <a:gd name="T76" fmla="*/ 1294 w 4328"/>
                <a:gd name="T77" fmla="*/ 2712 h 4294"/>
                <a:gd name="T78" fmla="*/ 1341 w 4328"/>
                <a:gd name="T79" fmla="*/ 2065 h 4294"/>
                <a:gd name="T80" fmla="*/ 1058 w 4328"/>
                <a:gd name="T81" fmla="*/ 1968 h 4294"/>
                <a:gd name="T82" fmla="*/ 1138 w 4328"/>
                <a:gd name="T83" fmla="*/ 2239 h 4294"/>
                <a:gd name="T84" fmla="*/ 946 w 4328"/>
                <a:gd name="T85" fmla="*/ 1994 h 4294"/>
                <a:gd name="T86" fmla="*/ 830 w 4328"/>
                <a:gd name="T87" fmla="*/ 2040 h 4294"/>
                <a:gd name="T88" fmla="*/ 729 w 4328"/>
                <a:gd name="T89" fmla="*/ 2540 h 4294"/>
                <a:gd name="T90" fmla="*/ 613 w 4328"/>
                <a:gd name="T91" fmla="*/ 2013 h 4294"/>
                <a:gd name="T92" fmla="*/ 506 w 4328"/>
                <a:gd name="T93" fmla="*/ 2287 h 4294"/>
                <a:gd name="T94" fmla="*/ 299 w 4328"/>
                <a:gd name="T95" fmla="*/ 2544 h 4294"/>
                <a:gd name="T96" fmla="*/ 335 w 4328"/>
                <a:gd name="T97" fmla="*/ 1907 h 4294"/>
                <a:gd name="T98" fmla="*/ 251 w 4328"/>
                <a:gd name="T99" fmla="*/ 1179 h 4294"/>
                <a:gd name="T100" fmla="*/ 412 w 4328"/>
                <a:gd name="T101" fmla="*/ 423 h 4294"/>
                <a:gd name="T102" fmla="*/ 873 w 4328"/>
                <a:gd name="T103" fmla="*/ 325 h 4294"/>
                <a:gd name="T104" fmla="*/ 1189 w 4328"/>
                <a:gd name="T105" fmla="*/ 763 h 4294"/>
                <a:gd name="T106" fmla="*/ 1357 w 4328"/>
                <a:gd name="T107" fmla="*/ 1139 h 4294"/>
                <a:gd name="T108" fmla="*/ 1611 w 4328"/>
                <a:gd name="T109" fmla="*/ 1393 h 4294"/>
                <a:gd name="T110" fmla="*/ 1793 w 4328"/>
                <a:gd name="T111" fmla="*/ 843 h 4294"/>
                <a:gd name="T112" fmla="*/ 1926 w 4328"/>
                <a:gd name="T113" fmla="*/ 434 h 4294"/>
                <a:gd name="T114" fmla="*/ 1774 w 4328"/>
                <a:gd name="T115" fmla="*/ 336 h 4294"/>
                <a:gd name="T116" fmla="*/ 1703 w 4328"/>
                <a:gd name="T117" fmla="*/ 161 h 4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28" h="4294">
                  <a:moveTo>
                    <a:pt x="1970" y="0"/>
                  </a:moveTo>
                  <a:lnTo>
                    <a:pt x="1967" y="3"/>
                  </a:lnTo>
                  <a:lnTo>
                    <a:pt x="1960" y="9"/>
                  </a:lnTo>
                  <a:lnTo>
                    <a:pt x="1951" y="22"/>
                  </a:lnTo>
                  <a:lnTo>
                    <a:pt x="1938" y="36"/>
                  </a:lnTo>
                  <a:lnTo>
                    <a:pt x="1926" y="53"/>
                  </a:lnTo>
                  <a:lnTo>
                    <a:pt x="1913" y="72"/>
                  </a:lnTo>
                  <a:lnTo>
                    <a:pt x="1902" y="92"/>
                  </a:lnTo>
                  <a:lnTo>
                    <a:pt x="1895" y="111"/>
                  </a:lnTo>
                  <a:lnTo>
                    <a:pt x="1891" y="130"/>
                  </a:lnTo>
                  <a:lnTo>
                    <a:pt x="1895" y="145"/>
                  </a:lnTo>
                  <a:lnTo>
                    <a:pt x="1904" y="161"/>
                  </a:lnTo>
                  <a:lnTo>
                    <a:pt x="1918" y="170"/>
                  </a:lnTo>
                  <a:lnTo>
                    <a:pt x="1935" y="172"/>
                  </a:lnTo>
                  <a:lnTo>
                    <a:pt x="1954" y="169"/>
                  </a:lnTo>
                  <a:lnTo>
                    <a:pt x="1974" y="161"/>
                  </a:lnTo>
                  <a:lnTo>
                    <a:pt x="1996" y="153"/>
                  </a:lnTo>
                  <a:lnTo>
                    <a:pt x="2018" y="145"/>
                  </a:lnTo>
                  <a:lnTo>
                    <a:pt x="2042" y="139"/>
                  </a:lnTo>
                  <a:lnTo>
                    <a:pt x="2065" y="139"/>
                  </a:lnTo>
                  <a:lnTo>
                    <a:pt x="2087" y="145"/>
                  </a:lnTo>
                  <a:lnTo>
                    <a:pt x="2111" y="161"/>
                  </a:lnTo>
                  <a:lnTo>
                    <a:pt x="2114" y="158"/>
                  </a:lnTo>
                  <a:lnTo>
                    <a:pt x="2123" y="153"/>
                  </a:lnTo>
                  <a:lnTo>
                    <a:pt x="2139" y="147"/>
                  </a:lnTo>
                  <a:lnTo>
                    <a:pt x="2158" y="139"/>
                  </a:lnTo>
                  <a:lnTo>
                    <a:pt x="2181" y="133"/>
                  </a:lnTo>
                  <a:lnTo>
                    <a:pt x="2208" y="128"/>
                  </a:lnTo>
                  <a:lnTo>
                    <a:pt x="2235" y="126"/>
                  </a:lnTo>
                  <a:lnTo>
                    <a:pt x="2264" y="128"/>
                  </a:lnTo>
                  <a:lnTo>
                    <a:pt x="2293" y="136"/>
                  </a:lnTo>
                  <a:lnTo>
                    <a:pt x="2319" y="150"/>
                  </a:lnTo>
                  <a:lnTo>
                    <a:pt x="2344" y="172"/>
                  </a:lnTo>
                  <a:lnTo>
                    <a:pt x="2347" y="170"/>
                  </a:lnTo>
                  <a:lnTo>
                    <a:pt x="2358" y="167"/>
                  </a:lnTo>
                  <a:lnTo>
                    <a:pt x="2376" y="163"/>
                  </a:lnTo>
                  <a:lnTo>
                    <a:pt x="2398" y="158"/>
                  </a:lnTo>
                  <a:lnTo>
                    <a:pt x="2426" y="153"/>
                  </a:lnTo>
                  <a:lnTo>
                    <a:pt x="2459" y="148"/>
                  </a:lnTo>
                  <a:lnTo>
                    <a:pt x="2496" y="145"/>
                  </a:lnTo>
                  <a:lnTo>
                    <a:pt x="2535" y="144"/>
                  </a:lnTo>
                  <a:lnTo>
                    <a:pt x="2579" y="145"/>
                  </a:lnTo>
                  <a:lnTo>
                    <a:pt x="2625" y="150"/>
                  </a:lnTo>
                  <a:lnTo>
                    <a:pt x="2672" y="158"/>
                  </a:lnTo>
                  <a:lnTo>
                    <a:pt x="2720" y="170"/>
                  </a:lnTo>
                  <a:lnTo>
                    <a:pt x="2771" y="188"/>
                  </a:lnTo>
                  <a:lnTo>
                    <a:pt x="2819" y="211"/>
                  </a:lnTo>
                  <a:lnTo>
                    <a:pt x="2868" y="241"/>
                  </a:lnTo>
                  <a:lnTo>
                    <a:pt x="2915" y="277"/>
                  </a:lnTo>
                  <a:lnTo>
                    <a:pt x="2962" y="321"/>
                  </a:lnTo>
                  <a:lnTo>
                    <a:pt x="3006" y="374"/>
                  </a:lnTo>
                  <a:lnTo>
                    <a:pt x="3043" y="432"/>
                  </a:lnTo>
                  <a:lnTo>
                    <a:pt x="3073" y="493"/>
                  </a:lnTo>
                  <a:lnTo>
                    <a:pt x="3095" y="554"/>
                  </a:lnTo>
                  <a:lnTo>
                    <a:pt x="3111" y="619"/>
                  </a:lnTo>
                  <a:lnTo>
                    <a:pt x="3120" y="684"/>
                  </a:lnTo>
                  <a:lnTo>
                    <a:pt x="3123" y="749"/>
                  </a:lnTo>
                  <a:lnTo>
                    <a:pt x="3123" y="814"/>
                  </a:lnTo>
                  <a:lnTo>
                    <a:pt x="3120" y="880"/>
                  </a:lnTo>
                  <a:lnTo>
                    <a:pt x="3112" y="944"/>
                  </a:lnTo>
                  <a:lnTo>
                    <a:pt x="3104" y="1007"/>
                  </a:lnTo>
                  <a:lnTo>
                    <a:pt x="3093" y="1068"/>
                  </a:lnTo>
                  <a:lnTo>
                    <a:pt x="3082" y="1128"/>
                  </a:lnTo>
                  <a:lnTo>
                    <a:pt x="3071" y="1184"/>
                  </a:lnTo>
                  <a:lnTo>
                    <a:pt x="3060" y="1236"/>
                  </a:lnTo>
                  <a:lnTo>
                    <a:pt x="3053" y="1286"/>
                  </a:lnTo>
                  <a:lnTo>
                    <a:pt x="3046" y="1331"/>
                  </a:lnTo>
                  <a:lnTo>
                    <a:pt x="3043" y="1372"/>
                  </a:lnTo>
                  <a:lnTo>
                    <a:pt x="3045" y="1408"/>
                  </a:lnTo>
                  <a:lnTo>
                    <a:pt x="3048" y="1444"/>
                  </a:lnTo>
                  <a:lnTo>
                    <a:pt x="3050" y="1482"/>
                  </a:lnTo>
                  <a:lnTo>
                    <a:pt x="3051" y="1521"/>
                  </a:lnTo>
                  <a:lnTo>
                    <a:pt x="3053" y="1560"/>
                  </a:lnTo>
                  <a:lnTo>
                    <a:pt x="3054" y="1598"/>
                  </a:lnTo>
                  <a:lnTo>
                    <a:pt x="3056" y="1637"/>
                  </a:lnTo>
                  <a:lnTo>
                    <a:pt x="3059" y="1673"/>
                  </a:lnTo>
                  <a:lnTo>
                    <a:pt x="3064" y="1709"/>
                  </a:lnTo>
                  <a:lnTo>
                    <a:pt x="3070" y="1744"/>
                  </a:lnTo>
                  <a:lnTo>
                    <a:pt x="3079" y="1775"/>
                  </a:lnTo>
                  <a:lnTo>
                    <a:pt x="3090" y="1803"/>
                  </a:lnTo>
                  <a:lnTo>
                    <a:pt x="3104" y="1828"/>
                  </a:lnTo>
                  <a:lnTo>
                    <a:pt x="3123" y="1850"/>
                  </a:lnTo>
                  <a:lnTo>
                    <a:pt x="3145" y="1867"/>
                  </a:lnTo>
                  <a:lnTo>
                    <a:pt x="3172" y="1880"/>
                  </a:lnTo>
                  <a:lnTo>
                    <a:pt x="3203" y="1888"/>
                  </a:lnTo>
                  <a:lnTo>
                    <a:pt x="3239" y="1889"/>
                  </a:lnTo>
                  <a:lnTo>
                    <a:pt x="3263" y="1885"/>
                  </a:lnTo>
                  <a:lnTo>
                    <a:pt x="3286" y="1874"/>
                  </a:lnTo>
                  <a:lnTo>
                    <a:pt x="3310" y="1856"/>
                  </a:lnTo>
                  <a:lnTo>
                    <a:pt x="3333" y="1833"/>
                  </a:lnTo>
                  <a:lnTo>
                    <a:pt x="3355" y="1805"/>
                  </a:lnTo>
                  <a:lnTo>
                    <a:pt x="3379" y="1772"/>
                  </a:lnTo>
                  <a:lnTo>
                    <a:pt x="3401" y="1734"/>
                  </a:lnTo>
                  <a:lnTo>
                    <a:pt x="3424" y="1693"/>
                  </a:lnTo>
                  <a:lnTo>
                    <a:pt x="3448" y="1651"/>
                  </a:lnTo>
                  <a:lnTo>
                    <a:pt x="3471" y="1606"/>
                  </a:lnTo>
                  <a:lnTo>
                    <a:pt x="3496" y="1559"/>
                  </a:lnTo>
                  <a:lnTo>
                    <a:pt x="3523" y="1512"/>
                  </a:lnTo>
                  <a:lnTo>
                    <a:pt x="3549" y="1463"/>
                  </a:lnTo>
                  <a:lnTo>
                    <a:pt x="3576" y="1416"/>
                  </a:lnTo>
                  <a:lnTo>
                    <a:pt x="3606" y="1369"/>
                  </a:lnTo>
                  <a:lnTo>
                    <a:pt x="3636" y="1324"/>
                  </a:lnTo>
                  <a:lnTo>
                    <a:pt x="3669" y="1281"/>
                  </a:lnTo>
                  <a:lnTo>
                    <a:pt x="3701" y="1241"/>
                  </a:lnTo>
                  <a:lnTo>
                    <a:pt x="3737" y="1203"/>
                  </a:lnTo>
                  <a:lnTo>
                    <a:pt x="3775" y="1170"/>
                  </a:lnTo>
                  <a:lnTo>
                    <a:pt x="3816" y="1140"/>
                  </a:lnTo>
                  <a:lnTo>
                    <a:pt x="3857" y="1117"/>
                  </a:lnTo>
                  <a:lnTo>
                    <a:pt x="3902" y="1098"/>
                  </a:lnTo>
                  <a:lnTo>
                    <a:pt x="3949" y="1087"/>
                  </a:lnTo>
                  <a:lnTo>
                    <a:pt x="3999" y="1082"/>
                  </a:lnTo>
                  <a:lnTo>
                    <a:pt x="4051" y="1084"/>
                  </a:lnTo>
                  <a:lnTo>
                    <a:pt x="4107" y="1095"/>
                  </a:lnTo>
                  <a:lnTo>
                    <a:pt x="4153" y="1111"/>
                  </a:lnTo>
                  <a:lnTo>
                    <a:pt x="4194" y="1131"/>
                  </a:lnTo>
                  <a:lnTo>
                    <a:pt x="4228" y="1156"/>
                  </a:lnTo>
                  <a:lnTo>
                    <a:pt x="4256" y="1186"/>
                  </a:lnTo>
                  <a:lnTo>
                    <a:pt x="4280" y="1219"/>
                  </a:lnTo>
                  <a:lnTo>
                    <a:pt x="4299" y="1256"/>
                  </a:lnTo>
                  <a:lnTo>
                    <a:pt x="4311" y="1297"/>
                  </a:lnTo>
                  <a:lnTo>
                    <a:pt x="4320" y="1341"/>
                  </a:lnTo>
                  <a:lnTo>
                    <a:pt x="4327" y="1388"/>
                  </a:lnTo>
                  <a:lnTo>
                    <a:pt x="4328" y="1438"/>
                  </a:lnTo>
                  <a:lnTo>
                    <a:pt x="4327" y="1490"/>
                  </a:lnTo>
                  <a:lnTo>
                    <a:pt x="4322" y="1543"/>
                  </a:lnTo>
                  <a:lnTo>
                    <a:pt x="4314" y="1599"/>
                  </a:lnTo>
                  <a:lnTo>
                    <a:pt x="4305" y="1657"/>
                  </a:lnTo>
                  <a:lnTo>
                    <a:pt x="4294" y="1715"/>
                  </a:lnTo>
                  <a:lnTo>
                    <a:pt x="4280" y="1775"/>
                  </a:lnTo>
                  <a:lnTo>
                    <a:pt x="4266" y="1836"/>
                  </a:lnTo>
                  <a:lnTo>
                    <a:pt x="4250" y="1896"/>
                  </a:lnTo>
                  <a:lnTo>
                    <a:pt x="4234" y="1957"/>
                  </a:lnTo>
                  <a:lnTo>
                    <a:pt x="4217" y="2018"/>
                  </a:lnTo>
                  <a:lnTo>
                    <a:pt x="4201" y="2077"/>
                  </a:lnTo>
                  <a:lnTo>
                    <a:pt x="4184" y="2137"/>
                  </a:lnTo>
                  <a:lnTo>
                    <a:pt x="4168" y="2195"/>
                  </a:lnTo>
                  <a:lnTo>
                    <a:pt x="4154" y="2253"/>
                  </a:lnTo>
                  <a:lnTo>
                    <a:pt x="4140" y="2308"/>
                  </a:lnTo>
                  <a:lnTo>
                    <a:pt x="4129" y="2361"/>
                  </a:lnTo>
                  <a:lnTo>
                    <a:pt x="4120" y="2413"/>
                  </a:lnTo>
                  <a:lnTo>
                    <a:pt x="4112" y="2461"/>
                  </a:lnTo>
                  <a:lnTo>
                    <a:pt x="4107" y="2508"/>
                  </a:lnTo>
                  <a:lnTo>
                    <a:pt x="4106" y="2551"/>
                  </a:lnTo>
                  <a:lnTo>
                    <a:pt x="4107" y="2591"/>
                  </a:lnTo>
                  <a:lnTo>
                    <a:pt x="4104" y="2587"/>
                  </a:lnTo>
                  <a:lnTo>
                    <a:pt x="4096" y="2577"/>
                  </a:lnTo>
                  <a:lnTo>
                    <a:pt x="4085" y="2561"/>
                  </a:lnTo>
                  <a:lnTo>
                    <a:pt x="4071" y="2541"/>
                  </a:lnTo>
                  <a:lnTo>
                    <a:pt x="4056" y="2518"/>
                  </a:lnTo>
                  <a:lnTo>
                    <a:pt x="4038" y="2489"/>
                  </a:lnTo>
                  <a:lnTo>
                    <a:pt x="4023" y="2456"/>
                  </a:lnTo>
                  <a:lnTo>
                    <a:pt x="4005" y="2424"/>
                  </a:lnTo>
                  <a:lnTo>
                    <a:pt x="3991" y="2388"/>
                  </a:lnTo>
                  <a:lnTo>
                    <a:pt x="3979" y="2352"/>
                  </a:lnTo>
                  <a:lnTo>
                    <a:pt x="3971" y="2314"/>
                  </a:lnTo>
                  <a:lnTo>
                    <a:pt x="3966" y="2276"/>
                  </a:lnTo>
                  <a:lnTo>
                    <a:pt x="3966" y="2283"/>
                  </a:lnTo>
                  <a:lnTo>
                    <a:pt x="3965" y="2297"/>
                  </a:lnTo>
                  <a:lnTo>
                    <a:pt x="3962" y="2320"/>
                  </a:lnTo>
                  <a:lnTo>
                    <a:pt x="3958" y="2352"/>
                  </a:lnTo>
                  <a:lnTo>
                    <a:pt x="3952" y="2389"/>
                  </a:lnTo>
                  <a:lnTo>
                    <a:pt x="3946" y="2431"/>
                  </a:lnTo>
                  <a:lnTo>
                    <a:pt x="3935" y="2480"/>
                  </a:lnTo>
                  <a:lnTo>
                    <a:pt x="3924" y="2530"/>
                  </a:lnTo>
                  <a:lnTo>
                    <a:pt x="3908" y="2585"/>
                  </a:lnTo>
                  <a:lnTo>
                    <a:pt x="3891" y="2640"/>
                  </a:lnTo>
                  <a:lnTo>
                    <a:pt x="3871" y="2696"/>
                  </a:lnTo>
                  <a:lnTo>
                    <a:pt x="3847" y="2751"/>
                  </a:lnTo>
                  <a:lnTo>
                    <a:pt x="3819" y="2806"/>
                  </a:lnTo>
                  <a:lnTo>
                    <a:pt x="3788" y="2858"/>
                  </a:lnTo>
                  <a:lnTo>
                    <a:pt x="3753" y="2906"/>
                  </a:lnTo>
                  <a:lnTo>
                    <a:pt x="3753" y="2902"/>
                  </a:lnTo>
                  <a:lnTo>
                    <a:pt x="3756" y="2886"/>
                  </a:lnTo>
                  <a:lnTo>
                    <a:pt x="3758" y="2862"/>
                  </a:lnTo>
                  <a:lnTo>
                    <a:pt x="3763" y="2833"/>
                  </a:lnTo>
                  <a:lnTo>
                    <a:pt x="3766" y="2795"/>
                  </a:lnTo>
                  <a:lnTo>
                    <a:pt x="3769" y="2754"/>
                  </a:lnTo>
                  <a:lnTo>
                    <a:pt x="3772" y="2709"/>
                  </a:lnTo>
                  <a:lnTo>
                    <a:pt x="3775" y="2662"/>
                  </a:lnTo>
                  <a:lnTo>
                    <a:pt x="3775" y="2613"/>
                  </a:lnTo>
                  <a:lnTo>
                    <a:pt x="3775" y="2565"/>
                  </a:lnTo>
                  <a:lnTo>
                    <a:pt x="3774" y="2516"/>
                  </a:lnTo>
                  <a:lnTo>
                    <a:pt x="3770" y="2471"/>
                  </a:lnTo>
                  <a:lnTo>
                    <a:pt x="3763" y="2428"/>
                  </a:lnTo>
                  <a:lnTo>
                    <a:pt x="3755" y="2392"/>
                  </a:lnTo>
                  <a:lnTo>
                    <a:pt x="3742" y="2361"/>
                  </a:lnTo>
                  <a:lnTo>
                    <a:pt x="3727" y="2337"/>
                  </a:lnTo>
                  <a:lnTo>
                    <a:pt x="3725" y="2341"/>
                  </a:lnTo>
                  <a:lnTo>
                    <a:pt x="3720" y="2355"/>
                  </a:lnTo>
                  <a:lnTo>
                    <a:pt x="3712" y="2373"/>
                  </a:lnTo>
                  <a:lnTo>
                    <a:pt x="3701" y="2400"/>
                  </a:lnTo>
                  <a:lnTo>
                    <a:pt x="3689" y="2433"/>
                  </a:lnTo>
                  <a:lnTo>
                    <a:pt x="3673" y="2469"/>
                  </a:lnTo>
                  <a:lnTo>
                    <a:pt x="3654" y="2510"/>
                  </a:lnTo>
                  <a:lnTo>
                    <a:pt x="3634" y="2552"/>
                  </a:lnTo>
                  <a:lnTo>
                    <a:pt x="3612" y="2598"/>
                  </a:lnTo>
                  <a:lnTo>
                    <a:pt x="3587" y="2643"/>
                  </a:lnTo>
                  <a:lnTo>
                    <a:pt x="3560" y="2690"/>
                  </a:lnTo>
                  <a:lnTo>
                    <a:pt x="3532" y="2734"/>
                  </a:lnTo>
                  <a:lnTo>
                    <a:pt x="3502" y="2778"/>
                  </a:lnTo>
                  <a:lnTo>
                    <a:pt x="3471" y="2818"/>
                  </a:lnTo>
                  <a:lnTo>
                    <a:pt x="3438" y="2856"/>
                  </a:lnTo>
                  <a:lnTo>
                    <a:pt x="3404" y="2889"/>
                  </a:lnTo>
                  <a:lnTo>
                    <a:pt x="3369" y="2917"/>
                  </a:lnTo>
                  <a:lnTo>
                    <a:pt x="3332" y="2938"/>
                  </a:lnTo>
                  <a:lnTo>
                    <a:pt x="3333" y="2934"/>
                  </a:lnTo>
                  <a:lnTo>
                    <a:pt x="3336" y="2925"/>
                  </a:lnTo>
                  <a:lnTo>
                    <a:pt x="3341" y="2909"/>
                  </a:lnTo>
                  <a:lnTo>
                    <a:pt x="3347" y="2889"/>
                  </a:lnTo>
                  <a:lnTo>
                    <a:pt x="3354" y="2864"/>
                  </a:lnTo>
                  <a:lnTo>
                    <a:pt x="3360" y="2836"/>
                  </a:lnTo>
                  <a:lnTo>
                    <a:pt x="3368" y="2803"/>
                  </a:lnTo>
                  <a:lnTo>
                    <a:pt x="3375" y="2768"/>
                  </a:lnTo>
                  <a:lnTo>
                    <a:pt x="3383" y="2731"/>
                  </a:lnTo>
                  <a:lnTo>
                    <a:pt x="3390" y="2693"/>
                  </a:lnTo>
                  <a:lnTo>
                    <a:pt x="3394" y="2652"/>
                  </a:lnTo>
                  <a:lnTo>
                    <a:pt x="3399" y="2612"/>
                  </a:lnTo>
                  <a:lnTo>
                    <a:pt x="3402" y="2572"/>
                  </a:lnTo>
                  <a:lnTo>
                    <a:pt x="3402" y="2532"/>
                  </a:lnTo>
                  <a:lnTo>
                    <a:pt x="3401" y="2494"/>
                  </a:lnTo>
                  <a:lnTo>
                    <a:pt x="3396" y="2456"/>
                  </a:lnTo>
                  <a:lnTo>
                    <a:pt x="3388" y="2422"/>
                  </a:lnTo>
                  <a:lnTo>
                    <a:pt x="3377" y="2391"/>
                  </a:lnTo>
                  <a:lnTo>
                    <a:pt x="3363" y="2364"/>
                  </a:lnTo>
                  <a:lnTo>
                    <a:pt x="3344" y="2339"/>
                  </a:lnTo>
                  <a:lnTo>
                    <a:pt x="3322" y="2320"/>
                  </a:lnTo>
                  <a:lnTo>
                    <a:pt x="3296" y="2306"/>
                  </a:lnTo>
                  <a:lnTo>
                    <a:pt x="3263" y="2298"/>
                  </a:lnTo>
                  <a:lnTo>
                    <a:pt x="3225" y="2297"/>
                  </a:lnTo>
                  <a:lnTo>
                    <a:pt x="3186" y="2301"/>
                  </a:lnTo>
                  <a:lnTo>
                    <a:pt x="3151" y="2314"/>
                  </a:lnTo>
                  <a:lnTo>
                    <a:pt x="3122" y="2331"/>
                  </a:lnTo>
                  <a:lnTo>
                    <a:pt x="3095" y="2353"/>
                  </a:lnTo>
                  <a:lnTo>
                    <a:pt x="3073" y="2381"/>
                  </a:lnTo>
                  <a:lnTo>
                    <a:pt x="3054" y="2414"/>
                  </a:lnTo>
                  <a:lnTo>
                    <a:pt x="3039" y="2450"/>
                  </a:lnTo>
                  <a:lnTo>
                    <a:pt x="3024" y="2491"/>
                  </a:lnTo>
                  <a:lnTo>
                    <a:pt x="3013" y="2535"/>
                  </a:lnTo>
                  <a:lnTo>
                    <a:pt x="3006" y="2582"/>
                  </a:lnTo>
                  <a:lnTo>
                    <a:pt x="2998" y="2630"/>
                  </a:lnTo>
                  <a:lnTo>
                    <a:pt x="2992" y="2681"/>
                  </a:lnTo>
                  <a:lnTo>
                    <a:pt x="2985" y="2734"/>
                  </a:lnTo>
                  <a:lnTo>
                    <a:pt x="2981" y="2787"/>
                  </a:lnTo>
                  <a:lnTo>
                    <a:pt x="2976" y="2842"/>
                  </a:lnTo>
                  <a:lnTo>
                    <a:pt x="2971" y="2895"/>
                  </a:lnTo>
                  <a:lnTo>
                    <a:pt x="2965" y="2950"/>
                  </a:lnTo>
                  <a:lnTo>
                    <a:pt x="2959" y="3003"/>
                  </a:lnTo>
                  <a:lnTo>
                    <a:pt x="2951" y="3055"/>
                  </a:lnTo>
                  <a:lnTo>
                    <a:pt x="2941" y="3107"/>
                  </a:lnTo>
                  <a:lnTo>
                    <a:pt x="2929" y="3155"/>
                  </a:lnTo>
                  <a:lnTo>
                    <a:pt x="2915" y="3201"/>
                  </a:lnTo>
                  <a:lnTo>
                    <a:pt x="2897" y="3245"/>
                  </a:lnTo>
                  <a:lnTo>
                    <a:pt x="2879" y="3287"/>
                  </a:lnTo>
                  <a:lnTo>
                    <a:pt x="2861" y="3329"/>
                  </a:lnTo>
                  <a:lnTo>
                    <a:pt x="2843" y="3368"/>
                  </a:lnTo>
                  <a:lnTo>
                    <a:pt x="2824" y="3406"/>
                  </a:lnTo>
                  <a:lnTo>
                    <a:pt x="2803" y="3444"/>
                  </a:lnTo>
                  <a:lnTo>
                    <a:pt x="2783" y="3480"/>
                  </a:lnTo>
                  <a:lnTo>
                    <a:pt x="2760" y="3516"/>
                  </a:lnTo>
                  <a:lnTo>
                    <a:pt x="2735" y="3552"/>
                  </a:lnTo>
                  <a:lnTo>
                    <a:pt x="2706" y="3586"/>
                  </a:lnTo>
                  <a:lnTo>
                    <a:pt x="2677" y="3621"/>
                  </a:lnTo>
                  <a:lnTo>
                    <a:pt x="2640" y="3657"/>
                  </a:lnTo>
                  <a:lnTo>
                    <a:pt x="2603" y="3691"/>
                  </a:lnTo>
                  <a:lnTo>
                    <a:pt x="2559" y="3727"/>
                  </a:lnTo>
                  <a:lnTo>
                    <a:pt x="2510" y="3765"/>
                  </a:lnTo>
                  <a:lnTo>
                    <a:pt x="2457" y="3802"/>
                  </a:lnTo>
                  <a:lnTo>
                    <a:pt x="2398" y="3842"/>
                  </a:lnTo>
                  <a:lnTo>
                    <a:pt x="2332" y="3882"/>
                  </a:lnTo>
                  <a:lnTo>
                    <a:pt x="2260" y="3925"/>
                  </a:lnTo>
                  <a:lnTo>
                    <a:pt x="2180" y="3969"/>
                  </a:lnTo>
                  <a:lnTo>
                    <a:pt x="2092" y="4014"/>
                  </a:lnTo>
                  <a:lnTo>
                    <a:pt x="1996" y="4063"/>
                  </a:lnTo>
                  <a:lnTo>
                    <a:pt x="1891" y="4113"/>
                  </a:lnTo>
                  <a:lnTo>
                    <a:pt x="1895" y="4110"/>
                  </a:lnTo>
                  <a:lnTo>
                    <a:pt x="1901" y="4100"/>
                  </a:lnTo>
                  <a:lnTo>
                    <a:pt x="1909" y="4086"/>
                  </a:lnTo>
                  <a:lnTo>
                    <a:pt x="1918" y="4066"/>
                  </a:lnTo>
                  <a:lnTo>
                    <a:pt x="1929" y="4041"/>
                  </a:lnTo>
                  <a:lnTo>
                    <a:pt x="1938" y="4012"/>
                  </a:lnTo>
                  <a:lnTo>
                    <a:pt x="1945" y="3981"/>
                  </a:lnTo>
                  <a:lnTo>
                    <a:pt x="1949" y="3947"/>
                  </a:lnTo>
                  <a:lnTo>
                    <a:pt x="1948" y="3911"/>
                  </a:lnTo>
                  <a:lnTo>
                    <a:pt x="1943" y="3871"/>
                  </a:lnTo>
                  <a:lnTo>
                    <a:pt x="1931" y="3832"/>
                  </a:lnTo>
                  <a:lnTo>
                    <a:pt x="1929" y="3837"/>
                  </a:lnTo>
                  <a:lnTo>
                    <a:pt x="1923" y="3848"/>
                  </a:lnTo>
                  <a:lnTo>
                    <a:pt x="1915" y="3865"/>
                  </a:lnTo>
                  <a:lnTo>
                    <a:pt x="1902" y="3887"/>
                  </a:lnTo>
                  <a:lnTo>
                    <a:pt x="1887" y="3915"/>
                  </a:lnTo>
                  <a:lnTo>
                    <a:pt x="1868" y="3945"/>
                  </a:lnTo>
                  <a:lnTo>
                    <a:pt x="1844" y="3980"/>
                  </a:lnTo>
                  <a:lnTo>
                    <a:pt x="1818" y="4016"/>
                  </a:lnTo>
                  <a:lnTo>
                    <a:pt x="1788" y="4053"/>
                  </a:lnTo>
                  <a:lnTo>
                    <a:pt x="1752" y="4089"/>
                  </a:lnTo>
                  <a:lnTo>
                    <a:pt x="1714" y="4127"/>
                  </a:lnTo>
                  <a:lnTo>
                    <a:pt x="1672" y="4161"/>
                  </a:lnTo>
                  <a:lnTo>
                    <a:pt x="1625" y="4194"/>
                  </a:lnTo>
                  <a:lnTo>
                    <a:pt x="1575" y="4224"/>
                  </a:lnTo>
                  <a:lnTo>
                    <a:pt x="1520" y="4249"/>
                  </a:lnTo>
                  <a:lnTo>
                    <a:pt x="1460" y="4269"/>
                  </a:lnTo>
                  <a:lnTo>
                    <a:pt x="1396" y="4285"/>
                  </a:lnTo>
                  <a:lnTo>
                    <a:pt x="1329" y="4293"/>
                  </a:lnTo>
                  <a:lnTo>
                    <a:pt x="1269" y="4294"/>
                  </a:lnTo>
                  <a:lnTo>
                    <a:pt x="1218" y="4293"/>
                  </a:lnTo>
                  <a:lnTo>
                    <a:pt x="1172" y="4288"/>
                  </a:lnTo>
                  <a:lnTo>
                    <a:pt x="1133" y="4280"/>
                  </a:lnTo>
                  <a:lnTo>
                    <a:pt x="1098" y="4271"/>
                  </a:lnTo>
                  <a:lnTo>
                    <a:pt x="1069" y="4258"/>
                  </a:lnTo>
                  <a:lnTo>
                    <a:pt x="1042" y="4246"/>
                  </a:lnTo>
                  <a:lnTo>
                    <a:pt x="1018" y="4230"/>
                  </a:lnTo>
                  <a:lnTo>
                    <a:pt x="998" y="4215"/>
                  </a:lnTo>
                  <a:lnTo>
                    <a:pt x="978" y="4197"/>
                  </a:lnTo>
                  <a:lnTo>
                    <a:pt x="959" y="4182"/>
                  </a:lnTo>
                  <a:lnTo>
                    <a:pt x="942" y="4164"/>
                  </a:lnTo>
                  <a:lnTo>
                    <a:pt x="921" y="4150"/>
                  </a:lnTo>
                  <a:lnTo>
                    <a:pt x="901" y="4135"/>
                  </a:lnTo>
                  <a:lnTo>
                    <a:pt x="877" y="4122"/>
                  </a:lnTo>
                  <a:lnTo>
                    <a:pt x="852" y="4111"/>
                  </a:lnTo>
                  <a:lnTo>
                    <a:pt x="824" y="4102"/>
                  </a:lnTo>
                  <a:lnTo>
                    <a:pt x="790" y="4095"/>
                  </a:lnTo>
                  <a:lnTo>
                    <a:pt x="752" y="4092"/>
                  </a:lnTo>
                  <a:lnTo>
                    <a:pt x="708" y="4092"/>
                  </a:lnTo>
                  <a:lnTo>
                    <a:pt x="638" y="4095"/>
                  </a:lnTo>
                  <a:lnTo>
                    <a:pt x="573" y="4099"/>
                  </a:lnTo>
                  <a:lnTo>
                    <a:pt x="514" y="4099"/>
                  </a:lnTo>
                  <a:lnTo>
                    <a:pt x="457" y="4099"/>
                  </a:lnTo>
                  <a:lnTo>
                    <a:pt x="404" y="4095"/>
                  </a:lnTo>
                  <a:lnTo>
                    <a:pt x="354" y="4091"/>
                  </a:lnTo>
                  <a:lnTo>
                    <a:pt x="304" y="4081"/>
                  </a:lnTo>
                  <a:lnTo>
                    <a:pt x="255" y="4067"/>
                  </a:lnTo>
                  <a:lnTo>
                    <a:pt x="208" y="4050"/>
                  </a:lnTo>
                  <a:lnTo>
                    <a:pt x="158" y="4027"/>
                  </a:lnTo>
                  <a:lnTo>
                    <a:pt x="108" y="3997"/>
                  </a:lnTo>
                  <a:lnTo>
                    <a:pt x="56" y="3962"/>
                  </a:lnTo>
                  <a:lnTo>
                    <a:pt x="0" y="3918"/>
                  </a:lnTo>
                  <a:lnTo>
                    <a:pt x="5" y="3920"/>
                  </a:lnTo>
                  <a:lnTo>
                    <a:pt x="17" y="3925"/>
                  </a:lnTo>
                  <a:lnTo>
                    <a:pt x="37" y="3929"/>
                  </a:lnTo>
                  <a:lnTo>
                    <a:pt x="63" y="3936"/>
                  </a:lnTo>
                  <a:lnTo>
                    <a:pt x="95" y="3944"/>
                  </a:lnTo>
                  <a:lnTo>
                    <a:pt x="131" y="3951"/>
                  </a:lnTo>
                  <a:lnTo>
                    <a:pt x="172" y="3958"/>
                  </a:lnTo>
                  <a:lnTo>
                    <a:pt x="216" y="3964"/>
                  </a:lnTo>
                  <a:lnTo>
                    <a:pt x="262" y="3969"/>
                  </a:lnTo>
                  <a:lnTo>
                    <a:pt x="309" y="3972"/>
                  </a:lnTo>
                  <a:lnTo>
                    <a:pt x="357" y="3973"/>
                  </a:lnTo>
                  <a:lnTo>
                    <a:pt x="404" y="3970"/>
                  </a:lnTo>
                  <a:lnTo>
                    <a:pt x="450" y="3965"/>
                  </a:lnTo>
                  <a:lnTo>
                    <a:pt x="494" y="3954"/>
                  </a:lnTo>
                  <a:lnTo>
                    <a:pt x="548" y="3939"/>
                  </a:lnTo>
                  <a:lnTo>
                    <a:pt x="599" y="3922"/>
                  </a:lnTo>
                  <a:lnTo>
                    <a:pt x="649" y="3904"/>
                  </a:lnTo>
                  <a:lnTo>
                    <a:pt x="697" y="3887"/>
                  </a:lnTo>
                  <a:lnTo>
                    <a:pt x="744" y="3871"/>
                  </a:lnTo>
                  <a:lnTo>
                    <a:pt x="791" y="3859"/>
                  </a:lnTo>
                  <a:lnTo>
                    <a:pt x="840" y="3851"/>
                  </a:lnTo>
                  <a:lnTo>
                    <a:pt x="888" y="3846"/>
                  </a:lnTo>
                  <a:lnTo>
                    <a:pt x="937" y="3848"/>
                  </a:lnTo>
                  <a:lnTo>
                    <a:pt x="989" y="3856"/>
                  </a:lnTo>
                  <a:lnTo>
                    <a:pt x="1042" y="3873"/>
                  </a:lnTo>
                  <a:lnTo>
                    <a:pt x="1078" y="3882"/>
                  </a:lnTo>
                  <a:lnTo>
                    <a:pt x="1111" y="3884"/>
                  </a:lnTo>
                  <a:lnTo>
                    <a:pt x="1139" y="3881"/>
                  </a:lnTo>
                  <a:lnTo>
                    <a:pt x="1166" y="3870"/>
                  </a:lnTo>
                  <a:lnTo>
                    <a:pt x="1188" y="3854"/>
                  </a:lnTo>
                  <a:lnTo>
                    <a:pt x="1207" y="3835"/>
                  </a:lnTo>
                  <a:lnTo>
                    <a:pt x="1221" y="3812"/>
                  </a:lnTo>
                  <a:lnTo>
                    <a:pt x="1232" y="3785"/>
                  </a:lnTo>
                  <a:lnTo>
                    <a:pt x="1239" y="3755"/>
                  </a:lnTo>
                  <a:lnTo>
                    <a:pt x="1241" y="3726"/>
                  </a:lnTo>
                  <a:lnTo>
                    <a:pt x="1239" y="3694"/>
                  </a:lnTo>
                  <a:lnTo>
                    <a:pt x="1233" y="3663"/>
                  </a:lnTo>
                  <a:lnTo>
                    <a:pt x="1222" y="3632"/>
                  </a:lnTo>
                  <a:lnTo>
                    <a:pt x="1207" y="3603"/>
                  </a:lnTo>
                  <a:lnTo>
                    <a:pt x="1188" y="3577"/>
                  </a:lnTo>
                  <a:lnTo>
                    <a:pt x="1163" y="3552"/>
                  </a:lnTo>
                  <a:lnTo>
                    <a:pt x="1158" y="3553"/>
                  </a:lnTo>
                  <a:lnTo>
                    <a:pt x="1149" y="3560"/>
                  </a:lnTo>
                  <a:lnTo>
                    <a:pt x="1131" y="3569"/>
                  </a:lnTo>
                  <a:lnTo>
                    <a:pt x="1108" y="3580"/>
                  </a:lnTo>
                  <a:lnTo>
                    <a:pt x="1080" y="3594"/>
                  </a:lnTo>
                  <a:lnTo>
                    <a:pt x="1047" y="3610"/>
                  </a:lnTo>
                  <a:lnTo>
                    <a:pt x="1009" y="3627"/>
                  </a:lnTo>
                  <a:lnTo>
                    <a:pt x="967" y="3644"/>
                  </a:lnTo>
                  <a:lnTo>
                    <a:pt x="923" y="3663"/>
                  </a:lnTo>
                  <a:lnTo>
                    <a:pt x="874" y="3680"/>
                  </a:lnTo>
                  <a:lnTo>
                    <a:pt x="824" y="3699"/>
                  </a:lnTo>
                  <a:lnTo>
                    <a:pt x="771" y="3715"/>
                  </a:lnTo>
                  <a:lnTo>
                    <a:pt x="718" y="3730"/>
                  </a:lnTo>
                  <a:lnTo>
                    <a:pt x="663" y="3743"/>
                  </a:lnTo>
                  <a:lnTo>
                    <a:pt x="608" y="3752"/>
                  </a:lnTo>
                  <a:lnTo>
                    <a:pt x="551" y="3760"/>
                  </a:lnTo>
                  <a:lnTo>
                    <a:pt x="498" y="3763"/>
                  </a:lnTo>
                  <a:lnTo>
                    <a:pt x="443" y="3763"/>
                  </a:lnTo>
                  <a:lnTo>
                    <a:pt x="392" y="3760"/>
                  </a:lnTo>
                  <a:lnTo>
                    <a:pt x="341" y="3751"/>
                  </a:lnTo>
                  <a:lnTo>
                    <a:pt x="346" y="3749"/>
                  </a:lnTo>
                  <a:lnTo>
                    <a:pt x="359" y="3746"/>
                  </a:lnTo>
                  <a:lnTo>
                    <a:pt x="379" y="3740"/>
                  </a:lnTo>
                  <a:lnTo>
                    <a:pt x="406" y="3732"/>
                  </a:lnTo>
                  <a:lnTo>
                    <a:pt x="439" y="3721"/>
                  </a:lnTo>
                  <a:lnTo>
                    <a:pt x="476" y="3708"/>
                  </a:lnTo>
                  <a:lnTo>
                    <a:pt x="517" y="3693"/>
                  </a:lnTo>
                  <a:lnTo>
                    <a:pt x="562" y="3676"/>
                  </a:lnTo>
                  <a:lnTo>
                    <a:pt x="608" y="3655"/>
                  </a:lnTo>
                  <a:lnTo>
                    <a:pt x="655" y="3632"/>
                  </a:lnTo>
                  <a:lnTo>
                    <a:pt x="704" y="3605"/>
                  </a:lnTo>
                  <a:lnTo>
                    <a:pt x="751" y="3577"/>
                  </a:lnTo>
                  <a:lnTo>
                    <a:pt x="796" y="3546"/>
                  </a:lnTo>
                  <a:lnTo>
                    <a:pt x="840" y="3511"/>
                  </a:lnTo>
                  <a:lnTo>
                    <a:pt x="879" y="3473"/>
                  </a:lnTo>
                  <a:lnTo>
                    <a:pt x="913" y="3433"/>
                  </a:lnTo>
                  <a:lnTo>
                    <a:pt x="945" y="3389"/>
                  </a:lnTo>
                  <a:lnTo>
                    <a:pt x="968" y="3342"/>
                  </a:lnTo>
                  <a:lnTo>
                    <a:pt x="986" y="3292"/>
                  </a:lnTo>
                  <a:lnTo>
                    <a:pt x="995" y="3238"/>
                  </a:lnTo>
                  <a:lnTo>
                    <a:pt x="1003" y="3179"/>
                  </a:lnTo>
                  <a:lnTo>
                    <a:pt x="1017" y="3126"/>
                  </a:lnTo>
                  <a:lnTo>
                    <a:pt x="1036" y="3075"/>
                  </a:lnTo>
                  <a:lnTo>
                    <a:pt x="1058" y="3028"/>
                  </a:lnTo>
                  <a:lnTo>
                    <a:pt x="1084" y="2985"/>
                  </a:lnTo>
                  <a:lnTo>
                    <a:pt x="1113" y="2944"/>
                  </a:lnTo>
                  <a:lnTo>
                    <a:pt x="1142" y="2905"/>
                  </a:lnTo>
                  <a:lnTo>
                    <a:pt x="1174" y="2865"/>
                  </a:lnTo>
                  <a:lnTo>
                    <a:pt x="1205" y="2828"/>
                  </a:lnTo>
                  <a:lnTo>
                    <a:pt x="1236" y="2790"/>
                  </a:lnTo>
                  <a:lnTo>
                    <a:pt x="1266" y="2751"/>
                  </a:lnTo>
                  <a:lnTo>
                    <a:pt x="1294" y="2712"/>
                  </a:lnTo>
                  <a:lnTo>
                    <a:pt x="1321" y="2670"/>
                  </a:lnTo>
                  <a:lnTo>
                    <a:pt x="1343" y="2626"/>
                  </a:lnTo>
                  <a:lnTo>
                    <a:pt x="1362" y="2580"/>
                  </a:lnTo>
                  <a:lnTo>
                    <a:pt x="1377" y="2530"/>
                  </a:lnTo>
                  <a:lnTo>
                    <a:pt x="1385" y="2475"/>
                  </a:lnTo>
                  <a:lnTo>
                    <a:pt x="1388" y="2417"/>
                  </a:lnTo>
                  <a:lnTo>
                    <a:pt x="1387" y="2334"/>
                  </a:lnTo>
                  <a:lnTo>
                    <a:pt x="1381" y="2257"/>
                  </a:lnTo>
                  <a:lnTo>
                    <a:pt x="1371" y="2187"/>
                  </a:lnTo>
                  <a:lnTo>
                    <a:pt x="1357" y="2123"/>
                  </a:lnTo>
                  <a:lnTo>
                    <a:pt x="1341" y="2065"/>
                  </a:lnTo>
                  <a:lnTo>
                    <a:pt x="1321" y="2015"/>
                  </a:lnTo>
                  <a:lnTo>
                    <a:pt x="1299" y="1972"/>
                  </a:lnTo>
                  <a:lnTo>
                    <a:pt x="1274" y="1938"/>
                  </a:lnTo>
                  <a:lnTo>
                    <a:pt x="1247" y="1911"/>
                  </a:lnTo>
                  <a:lnTo>
                    <a:pt x="1218" y="1894"/>
                  </a:lnTo>
                  <a:lnTo>
                    <a:pt x="1188" y="1888"/>
                  </a:lnTo>
                  <a:lnTo>
                    <a:pt x="1155" y="1889"/>
                  </a:lnTo>
                  <a:lnTo>
                    <a:pt x="1122" y="1903"/>
                  </a:lnTo>
                  <a:lnTo>
                    <a:pt x="1091" y="1924"/>
                  </a:lnTo>
                  <a:lnTo>
                    <a:pt x="1070" y="1944"/>
                  </a:lnTo>
                  <a:lnTo>
                    <a:pt x="1058" y="1968"/>
                  </a:lnTo>
                  <a:lnTo>
                    <a:pt x="1053" y="1991"/>
                  </a:lnTo>
                  <a:lnTo>
                    <a:pt x="1055" y="2016"/>
                  </a:lnTo>
                  <a:lnTo>
                    <a:pt x="1062" y="2043"/>
                  </a:lnTo>
                  <a:lnTo>
                    <a:pt x="1073" y="2071"/>
                  </a:lnTo>
                  <a:lnTo>
                    <a:pt x="1089" y="2102"/>
                  </a:lnTo>
                  <a:lnTo>
                    <a:pt x="1105" y="2134"/>
                  </a:lnTo>
                  <a:lnTo>
                    <a:pt x="1120" y="2168"/>
                  </a:lnTo>
                  <a:lnTo>
                    <a:pt x="1136" y="2204"/>
                  </a:lnTo>
                  <a:lnTo>
                    <a:pt x="1149" y="2243"/>
                  </a:lnTo>
                  <a:lnTo>
                    <a:pt x="1145" y="2242"/>
                  </a:lnTo>
                  <a:lnTo>
                    <a:pt x="1138" y="2239"/>
                  </a:lnTo>
                  <a:lnTo>
                    <a:pt x="1127" y="2232"/>
                  </a:lnTo>
                  <a:lnTo>
                    <a:pt x="1111" y="2223"/>
                  </a:lnTo>
                  <a:lnTo>
                    <a:pt x="1092" y="2210"/>
                  </a:lnTo>
                  <a:lnTo>
                    <a:pt x="1073" y="2196"/>
                  </a:lnTo>
                  <a:lnTo>
                    <a:pt x="1051" y="2178"/>
                  </a:lnTo>
                  <a:lnTo>
                    <a:pt x="1029" y="2156"/>
                  </a:lnTo>
                  <a:lnTo>
                    <a:pt x="1009" y="2132"/>
                  </a:lnTo>
                  <a:lnTo>
                    <a:pt x="990" y="2104"/>
                  </a:lnTo>
                  <a:lnTo>
                    <a:pt x="971" y="2071"/>
                  </a:lnTo>
                  <a:lnTo>
                    <a:pt x="957" y="2035"/>
                  </a:lnTo>
                  <a:lnTo>
                    <a:pt x="946" y="1994"/>
                  </a:lnTo>
                  <a:lnTo>
                    <a:pt x="939" y="1950"/>
                  </a:lnTo>
                  <a:lnTo>
                    <a:pt x="937" y="1902"/>
                  </a:lnTo>
                  <a:lnTo>
                    <a:pt x="942" y="1850"/>
                  </a:lnTo>
                  <a:lnTo>
                    <a:pt x="939" y="1853"/>
                  </a:lnTo>
                  <a:lnTo>
                    <a:pt x="932" y="1861"/>
                  </a:lnTo>
                  <a:lnTo>
                    <a:pt x="920" y="1877"/>
                  </a:lnTo>
                  <a:lnTo>
                    <a:pt x="906" y="1899"/>
                  </a:lnTo>
                  <a:lnTo>
                    <a:pt x="888" y="1925"/>
                  </a:lnTo>
                  <a:lnTo>
                    <a:pt x="870" y="1958"/>
                  </a:lnTo>
                  <a:lnTo>
                    <a:pt x="849" y="1996"/>
                  </a:lnTo>
                  <a:lnTo>
                    <a:pt x="830" y="2040"/>
                  </a:lnTo>
                  <a:lnTo>
                    <a:pt x="810" y="2088"/>
                  </a:lnTo>
                  <a:lnTo>
                    <a:pt x="791" y="2143"/>
                  </a:lnTo>
                  <a:lnTo>
                    <a:pt x="776" y="2203"/>
                  </a:lnTo>
                  <a:lnTo>
                    <a:pt x="761" y="2267"/>
                  </a:lnTo>
                  <a:lnTo>
                    <a:pt x="751" y="2336"/>
                  </a:lnTo>
                  <a:lnTo>
                    <a:pt x="744" y="2409"/>
                  </a:lnTo>
                  <a:lnTo>
                    <a:pt x="744" y="2488"/>
                  </a:lnTo>
                  <a:lnTo>
                    <a:pt x="747" y="2571"/>
                  </a:lnTo>
                  <a:lnTo>
                    <a:pt x="746" y="2566"/>
                  </a:lnTo>
                  <a:lnTo>
                    <a:pt x="740" y="2557"/>
                  </a:lnTo>
                  <a:lnTo>
                    <a:pt x="729" y="2540"/>
                  </a:lnTo>
                  <a:lnTo>
                    <a:pt x="716" y="2516"/>
                  </a:lnTo>
                  <a:lnTo>
                    <a:pt x="702" y="2486"/>
                  </a:lnTo>
                  <a:lnTo>
                    <a:pt x="686" y="2452"/>
                  </a:lnTo>
                  <a:lnTo>
                    <a:pt x="671" y="2411"/>
                  </a:lnTo>
                  <a:lnTo>
                    <a:pt x="655" y="2366"/>
                  </a:lnTo>
                  <a:lnTo>
                    <a:pt x="639" y="2317"/>
                  </a:lnTo>
                  <a:lnTo>
                    <a:pt x="627" y="2262"/>
                  </a:lnTo>
                  <a:lnTo>
                    <a:pt x="617" y="2206"/>
                  </a:lnTo>
                  <a:lnTo>
                    <a:pt x="611" y="2145"/>
                  </a:lnTo>
                  <a:lnTo>
                    <a:pt x="609" y="2080"/>
                  </a:lnTo>
                  <a:lnTo>
                    <a:pt x="613" y="2013"/>
                  </a:lnTo>
                  <a:lnTo>
                    <a:pt x="620" y="1943"/>
                  </a:lnTo>
                  <a:lnTo>
                    <a:pt x="620" y="1947"/>
                  </a:lnTo>
                  <a:lnTo>
                    <a:pt x="617" y="1961"/>
                  </a:lnTo>
                  <a:lnTo>
                    <a:pt x="611" y="1985"/>
                  </a:lnTo>
                  <a:lnTo>
                    <a:pt x="603" y="2013"/>
                  </a:lnTo>
                  <a:lnTo>
                    <a:pt x="592" y="2049"/>
                  </a:lnTo>
                  <a:lnTo>
                    <a:pt x="580" y="2090"/>
                  </a:lnTo>
                  <a:lnTo>
                    <a:pt x="566" y="2135"/>
                  </a:lnTo>
                  <a:lnTo>
                    <a:pt x="548" y="2184"/>
                  </a:lnTo>
                  <a:lnTo>
                    <a:pt x="528" y="2236"/>
                  </a:lnTo>
                  <a:lnTo>
                    <a:pt x="506" y="2287"/>
                  </a:lnTo>
                  <a:lnTo>
                    <a:pt x="481" y="2341"/>
                  </a:lnTo>
                  <a:lnTo>
                    <a:pt x="454" y="2392"/>
                  </a:lnTo>
                  <a:lnTo>
                    <a:pt x="425" y="2442"/>
                  </a:lnTo>
                  <a:lnTo>
                    <a:pt x="393" y="2491"/>
                  </a:lnTo>
                  <a:lnTo>
                    <a:pt x="357" y="2535"/>
                  </a:lnTo>
                  <a:lnTo>
                    <a:pt x="321" y="2576"/>
                  </a:lnTo>
                  <a:lnTo>
                    <a:pt x="280" y="2610"/>
                  </a:lnTo>
                  <a:lnTo>
                    <a:pt x="282" y="2605"/>
                  </a:lnTo>
                  <a:lnTo>
                    <a:pt x="287" y="2593"/>
                  </a:lnTo>
                  <a:lnTo>
                    <a:pt x="291" y="2572"/>
                  </a:lnTo>
                  <a:lnTo>
                    <a:pt x="299" y="2544"/>
                  </a:lnTo>
                  <a:lnTo>
                    <a:pt x="309" y="2508"/>
                  </a:lnTo>
                  <a:lnTo>
                    <a:pt x="316" y="2467"/>
                  </a:lnTo>
                  <a:lnTo>
                    <a:pt x="326" y="2419"/>
                  </a:lnTo>
                  <a:lnTo>
                    <a:pt x="334" y="2367"/>
                  </a:lnTo>
                  <a:lnTo>
                    <a:pt x="341" y="2311"/>
                  </a:lnTo>
                  <a:lnTo>
                    <a:pt x="348" y="2250"/>
                  </a:lnTo>
                  <a:lnTo>
                    <a:pt x="351" y="2185"/>
                  </a:lnTo>
                  <a:lnTo>
                    <a:pt x="352" y="2118"/>
                  </a:lnTo>
                  <a:lnTo>
                    <a:pt x="351" y="2049"/>
                  </a:lnTo>
                  <a:lnTo>
                    <a:pt x="345" y="1979"/>
                  </a:lnTo>
                  <a:lnTo>
                    <a:pt x="335" y="1907"/>
                  </a:lnTo>
                  <a:lnTo>
                    <a:pt x="320" y="1834"/>
                  </a:lnTo>
                  <a:lnTo>
                    <a:pt x="301" y="1762"/>
                  </a:lnTo>
                  <a:lnTo>
                    <a:pt x="288" y="1714"/>
                  </a:lnTo>
                  <a:lnTo>
                    <a:pt x="276" y="1661"/>
                  </a:lnTo>
                  <a:lnTo>
                    <a:pt x="266" y="1603"/>
                  </a:lnTo>
                  <a:lnTo>
                    <a:pt x="260" y="1538"/>
                  </a:lnTo>
                  <a:lnTo>
                    <a:pt x="254" y="1472"/>
                  </a:lnTo>
                  <a:lnTo>
                    <a:pt x="251" y="1402"/>
                  </a:lnTo>
                  <a:lnTo>
                    <a:pt x="249" y="1330"/>
                  </a:lnTo>
                  <a:lnTo>
                    <a:pt x="249" y="1255"/>
                  </a:lnTo>
                  <a:lnTo>
                    <a:pt x="251" y="1179"/>
                  </a:lnTo>
                  <a:lnTo>
                    <a:pt x="255" y="1103"/>
                  </a:lnTo>
                  <a:lnTo>
                    <a:pt x="262" y="1026"/>
                  </a:lnTo>
                  <a:lnTo>
                    <a:pt x="269" y="949"/>
                  </a:lnTo>
                  <a:lnTo>
                    <a:pt x="280" y="874"/>
                  </a:lnTo>
                  <a:lnTo>
                    <a:pt x="293" y="800"/>
                  </a:lnTo>
                  <a:lnTo>
                    <a:pt x="307" y="728"/>
                  </a:lnTo>
                  <a:lnTo>
                    <a:pt x="324" y="659"/>
                  </a:lnTo>
                  <a:lnTo>
                    <a:pt x="343" y="593"/>
                  </a:lnTo>
                  <a:lnTo>
                    <a:pt x="363" y="532"/>
                  </a:lnTo>
                  <a:lnTo>
                    <a:pt x="387" y="474"/>
                  </a:lnTo>
                  <a:lnTo>
                    <a:pt x="412" y="423"/>
                  </a:lnTo>
                  <a:lnTo>
                    <a:pt x="439" y="376"/>
                  </a:lnTo>
                  <a:lnTo>
                    <a:pt x="468" y="335"/>
                  </a:lnTo>
                  <a:lnTo>
                    <a:pt x="500" y="302"/>
                  </a:lnTo>
                  <a:lnTo>
                    <a:pt x="533" y="277"/>
                  </a:lnTo>
                  <a:lnTo>
                    <a:pt x="569" y="258"/>
                  </a:lnTo>
                  <a:lnTo>
                    <a:pt x="608" y="250"/>
                  </a:lnTo>
                  <a:lnTo>
                    <a:pt x="649" y="250"/>
                  </a:lnTo>
                  <a:lnTo>
                    <a:pt x="711" y="261"/>
                  </a:lnTo>
                  <a:lnTo>
                    <a:pt x="769" y="277"/>
                  </a:lnTo>
                  <a:lnTo>
                    <a:pt x="824" y="299"/>
                  </a:lnTo>
                  <a:lnTo>
                    <a:pt x="873" y="325"/>
                  </a:lnTo>
                  <a:lnTo>
                    <a:pt x="918" y="357"/>
                  </a:lnTo>
                  <a:lnTo>
                    <a:pt x="959" y="391"/>
                  </a:lnTo>
                  <a:lnTo>
                    <a:pt x="997" y="429"/>
                  </a:lnTo>
                  <a:lnTo>
                    <a:pt x="1031" y="468"/>
                  </a:lnTo>
                  <a:lnTo>
                    <a:pt x="1062" y="509"/>
                  </a:lnTo>
                  <a:lnTo>
                    <a:pt x="1089" y="553"/>
                  </a:lnTo>
                  <a:lnTo>
                    <a:pt x="1114" y="595"/>
                  </a:lnTo>
                  <a:lnTo>
                    <a:pt x="1136" y="639"/>
                  </a:lnTo>
                  <a:lnTo>
                    <a:pt x="1156" y="681"/>
                  </a:lnTo>
                  <a:lnTo>
                    <a:pt x="1174" y="722"/>
                  </a:lnTo>
                  <a:lnTo>
                    <a:pt x="1189" y="763"/>
                  </a:lnTo>
                  <a:lnTo>
                    <a:pt x="1203" y="800"/>
                  </a:lnTo>
                  <a:lnTo>
                    <a:pt x="1216" y="835"/>
                  </a:lnTo>
                  <a:lnTo>
                    <a:pt x="1224" y="858"/>
                  </a:lnTo>
                  <a:lnTo>
                    <a:pt x="1235" y="886"/>
                  </a:lnTo>
                  <a:lnTo>
                    <a:pt x="1247" y="916"/>
                  </a:lnTo>
                  <a:lnTo>
                    <a:pt x="1263" y="951"/>
                  </a:lnTo>
                  <a:lnTo>
                    <a:pt x="1279" y="985"/>
                  </a:lnTo>
                  <a:lnTo>
                    <a:pt x="1296" y="1023"/>
                  </a:lnTo>
                  <a:lnTo>
                    <a:pt x="1316" y="1060"/>
                  </a:lnTo>
                  <a:lnTo>
                    <a:pt x="1335" y="1100"/>
                  </a:lnTo>
                  <a:lnTo>
                    <a:pt x="1357" y="1139"/>
                  </a:lnTo>
                  <a:lnTo>
                    <a:pt x="1379" y="1176"/>
                  </a:lnTo>
                  <a:lnTo>
                    <a:pt x="1401" y="1212"/>
                  </a:lnTo>
                  <a:lnTo>
                    <a:pt x="1424" y="1247"/>
                  </a:lnTo>
                  <a:lnTo>
                    <a:pt x="1448" y="1280"/>
                  </a:lnTo>
                  <a:lnTo>
                    <a:pt x="1471" y="1310"/>
                  </a:lnTo>
                  <a:lnTo>
                    <a:pt x="1496" y="1335"/>
                  </a:lnTo>
                  <a:lnTo>
                    <a:pt x="1520" y="1357"/>
                  </a:lnTo>
                  <a:lnTo>
                    <a:pt x="1543" y="1374"/>
                  </a:lnTo>
                  <a:lnTo>
                    <a:pt x="1565" y="1386"/>
                  </a:lnTo>
                  <a:lnTo>
                    <a:pt x="1589" y="1393"/>
                  </a:lnTo>
                  <a:lnTo>
                    <a:pt x="1611" y="1393"/>
                  </a:lnTo>
                  <a:lnTo>
                    <a:pt x="1631" y="1386"/>
                  </a:lnTo>
                  <a:lnTo>
                    <a:pt x="1650" y="1371"/>
                  </a:lnTo>
                  <a:lnTo>
                    <a:pt x="1669" y="1349"/>
                  </a:lnTo>
                  <a:lnTo>
                    <a:pt x="1686" y="1319"/>
                  </a:lnTo>
                  <a:lnTo>
                    <a:pt x="1702" y="1278"/>
                  </a:lnTo>
                  <a:lnTo>
                    <a:pt x="1716" y="1228"/>
                  </a:lnTo>
                  <a:lnTo>
                    <a:pt x="1738" y="1137"/>
                  </a:lnTo>
                  <a:lnTo>
                    <a:pt x="1755" y="1054"/>
                  </a:lnTo>
                  <a:lnTo>
                    <a:pt x="1769" y="977"/>
                  </a:lnTo>
                  <a:lnTo>
                    <a:pt x="1782" y="907"/>
                  </a:lnTo>
                  <a:lnTo>
                    <a:pt x="1793" y="843"/>
                  </a:lnTo>
                  <a:lnTo>
                    <a:pt x="1802" y="785"/>
                  </a:lnTo>
                  <a:lnTo>
                    <a:pt x="1811" y="731"/>
                  </a:lnTo>
                  <a:lnTo>
                    <a:pt x="1821" y="683"/>
                  </a:lnTo>
                  <a:lnTo>
                    <a:pt x="1830" y="637"/>
                  </a:lnTo>
                  <a:lnTo>
                    <a:pt x="1840" y="597"/>
                  </a:lnTo>
                  <a:lnTo>
                    <a:pt x="1852" y="559"/>
                  </a:lnTo>
                  <a:lnTo>
                    <a:pt x="1868" y="524"/>
                  </a:lnTo>
                  <a:lnTo>
                    <a:pt x="1885" y="493"/>
                  </a:lnTo>
                  <a:lnTo>
                    <a:pt x="1905" y="463"/>
                  </a:lnTo>
                  <a:lnTo>
                    <a:pt x="1931" y="434"/>
                  </a:lnTo>
                  <a:lnTo>
                    <a:pt x="1926" y="434"/>
                  </a:lnTo>
                  <a:lnTo>
                    <a:pt x="1915" y="430"/>
                  </a:lnTo>
                  <a:lnTo>
                    <a:pt x="1898" y="426"/>
                  </a:lnTo>
                  <a:lnTo>
                    <a:pt x="1877" y="420"/>
                  </a:lnTo>
                  <a:lnTo>
                    <a:pt x="1857" y="412"/>
                  </a:lnTo>
                  <a:lnTo>
                    <a:pt x="1835" y="399"/>
                  </a:lnTo>
                  <a:lnTo>
                    <a:pt x="1816" y="385"/>
                  </a:lnTo>
                  <a:lnTo>
                    <a:pt x="1800" y="368"/>
                  </a:lnTo>
                  <a:lnTo>
                    <a:pt x="1790" y="347"/>
                  </a:lnTo>
                  <a:lnTo>
                    <a:pt x="1788" y="346"/>
                  </a:lnTo>
                  <a:lnTo>
                    <a:pt x="1782" y="343"/>
                  </a:lnTo>
                  <a:lnTo>
                    <a:pt x="1774" y="336"/>
                  </a:lnTo>
                  <a:lnTo>
                    <a:pt x="1763" y="329"/>
                  </a:lnTo>
                  <a:lnTo>
                    <a:pt x="1752" y="318"/>
                  </a:lnTo>
                  <a:lnTo>
                    <a:pt x="1739" y="307"/>
                  </a:lnTo>
                  <a:lnTo>
                    <a:pt x="1727" y="293"/>
                  </a:lnTo>
                  <a:lnTo>
                    <a:pt x="1714" y="277"/>
                  </a:lnTo>
                  <a:lnTo>
                    <a:pt x="1705" y="261"/>
                  </a:lnTo>
                  <a:lnTo>
                    <a:pt x="1697" y="242"/>
                  </a:lnTo>
                  <a:lnTo>
                    <a:pt x="1692" y="224"/>
                  </a:lnTo>
                  <a:lnTo>
                    <a:pt x="1691" y="203"/>
                  </a:lnTo>
                  <a:lnTo>
                    <a:pt x="1696" y="183"/>
                  </a:lnTo>
                  <a:lnTo>
                    <a:pt x="1703" y="161"/>
                  </a:lnTo>
                  <a:lnTo>
                    <a:pt x="1717" y="137"/>
                  </a:lnTo>
                  <a:lnTo>
                    <a:pt x="1739" y="116"/>
                  </a:lnTo>
                  <a:lnTo>
                    <a:pt x="1768" y="92"/>
                  </a:lnTo>
                  <a:lnTo>
                    <a:pt x="1805" y="69"/>
                  </a:lnTo>
                  <a:lnTo>
                    <a:pt x="1849" y="45"/>
                  </a:lnTo>
                  <a:lnTo>
                    <a:pt x="1905" y="22"/>
                  </a:lnTo>
                  <a:lnTo>
                    <a:pt x="197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5" name="Freeform 121"/>
            <p:cNvSpPr>
              <a:spLocks/>
            </p:cNvSpPr>
            <p:nvPr/>
          </p:nvSpPr>
          <p:spPr bwMode="auto">
            <a:xfrm>
              <a:off x="6900124" y="1736027"/>
              <a:ext cx="429995" cy="1448403"/>
            </a:xfrm>
            <a:custGeom>
              <a:avLst/>
              <a:gdLst>
                <a:gd name="T0" fmla="*/ 494 w 513"/>
                <a:gd name="T1" fmla="*/ 67 h 1728"/>
                <a:gd name="T2" fmla="*/ 510 w 513"/>
                <a:gd name="T3" fmla="*/ 271 h 1728"/>
                <a:gd name="T4" fmla="*/ 507 w 513"/>
                <a:gd name="T5" fmla="*/ 545 h 1728"/>
                <a:gd name="T6" fmla="*/ 492 w 513"/>
                <a:gd name="T7" fmla="*/ 681 h 1728"/>
                <a:gd name="T8" fmla="*/ 464 w 513"/>
                <a:gd name="T9" fmla="*/ 816 h 1728"/>
                <a:gd name="T10" fmla="*/ 420 w 513"/>
                <a:gd name="T11" fmla="*/ 948 h 1728"/>
                <a:gd name="T12" fmla="*/ 378 w 513"/>
                <a:gd name="T13" fmla="*/ 1031 h 1728"/>
                <a:gd name="T14" fmla="*/ 344 w 513"/>
                <a:gd name="T15" fmla="*/ 1111 h 1728"/>
                <a:gd name="T16" fmla="*/ 317 w 513"/>
                <a:gd name="T17" fmla="*/ 1203 h 1728"/>
                <a:gd name="T18" fmla="*/ 286 w 513"/>
                <a:gd name="T19" fmla="*/ 1292 h 1728"/>
                <a:gd name="T20" fmla="*/ 248 w 513"/>
                <a:gd name="T21" fmla="*/ 1382 h 1728"/>
                <a:gd name="T22" fmla="*/ 218 w 513"/>
                <a:gd name="T23" fmla="*/ 1446 h 1728"/>
                <a:gd name="T24" fmla="*/ 184 w 513"/>
                <a:gd name="T25" fmla="*/ 1509 h 1728"/>
                <a:gd name="T26" fmla="*/ 145 w 513"/>
                <a:gd name="T27" fmla="*/ 1570 h 1728"/>
                <a:gd name="T28" fmla="*/ 116 w 513"/>
                <a:gd name="T29" fmla="*/ 1609 h 1728"/>
                <a:gd name="T30" fmla="*/ 71 w 513"/>
                <a:gd name="T31" fmla="*/ 1664 h 1728"/>
                <a:gd name="T32" fmla="*/ 19 w 513"/>
                <a:gd name="T33" fmla="*/ 1714 h 1728"/>
                <a:gd name="T34" fmla="*/ 18 w 513"/>
                <a:gd name="T35" fmla="*/ 1712 h 1728"/>
                <a:gd name="T36" fmla="*/ 66 w 513"/>
                <a:gd name="T37" fmla="*/ 1661 h 1728"/>
                <a:gd name="T38" fmla="*/ 109 w 513"/>
                <a:gd name="T39" fmla="*/ 1603 h 1728"/>
                <a:gd name="T40" fmla="*/ 134 w 513"/>
                <a:gd name="T41" fmla="*/ 1564 h 1728"/>
                <a:gd name="T42" fmla="*/ 170 w 513"/>
                <a:gd name="T43" fmla="*/ 1501 h 1728"/>
                <a:gd name="T44" fmla="*/ 201 w 513"/>
                <a:gd name="T45" fmla="*/ 1438 h 1728"/>
                <a:gd name="T46" fmla="*/ 229 w 513"/>
                <a:gd name="T47" fmla="*/ 1374 h 1728"/>
                <a:gd name="T48" fmla="*/ 262 w 513"/>
                <a:gd name="T49" fmla="*/ 1285 h 1728"/>
                <a:gd name="T50" fmla="*/ 292 w 513"/>
                <a:gd name="T51" fmla="*/ 1195 h 1728"/>
                <a:gd name="T52" fmla="*/ 317 w 513"/>
                <a:gd name="T53" fmla="*/ 1104 h 1728"/>
                <a:gd name="T54" fmla="*/ 328 w 513"/>
                <a:gd name="T55" fmla="*/ 1054 h 1728"/>
                <a:gd name="T56" fmla="*/ 355 w 513"/>
                <a:gd name="T57" fmla="*/ 1017 h 1728"/>
                <a:gd name="T58" fmla="*/ 395 w 513"/>
                <a:gd name="T59" fmla="*/ 937 h 1728"/>
                <a:gd name="T60" fmla="*/ 438 w 513"/>
                <a:gd name="T61" fmla="*/ 810 h 1728"/>
                <a:gd name="T62" fmla="*/ 466 w 513"/>
                <a:gd name="T63" fmla="*/ 678 h 1728"/>
                <a:gd name="T64" fmla="*/ 483 w 513"/>
                <a:gd name="T65" fmla="*/ 543 h 1728"/>
                <a:gd name="T66" fmla="*/ 492 w 513"/>
                <a:gd name="T67" fmla="*/ 407 h 1728"/>
                <a:gd name="T68" fmla="*/ 492 w 513"/>
                <a:gd name="T69" fmla="*/ 136 h 1728"/>
                <a:gd name="T70" fmla="*/ 485 w 513"/>
                <a:gd name="T71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3" h="1728">
                  <a:moveTo>
                    <a:pt x="485" y="0"/>
                  </a:moveTo>
                  <a:lnTo>
                    <a:pt x="494" y="67"/>
                  </a:lnTo>
                  <a:lnTo>
                    <a:pt x="500" y="134"/>
                  </a:lnTo>
                  <a:lnTo>
                    <a:pt x="510" y="271"/>
                  </a:lnTo>
                  <a:lnTo>
                    <a:pt x="513" y="409"/>
                  </a:lnTo>
                  <a:lnTo>
                    <a:pt x="507" y="545"/>
                  </a:lnTo>
                  <a:lnTo>
                    <a:pt x="500" y="614"/>
                  </a:lnTo>
                  <a:lnTo>
                    <a:pt x="492" y="681"/>
                  </a:lnTo>
                  <a:lnTo>
                    <a:pt x="480" y="749"/>
                  </a:lnTo>
                  <a:lnTo>
                    <a:pt x="464" y="816"/>
                  </a:lnTo>
                  <a:lnTo>
                    <a:pt x="445" y="883"/>
                  </a:lnTo>
                  <a:lnTo>
                    <a:pt x="420" y="948"/>
                  </a:lnTo>
                  <a:lnTo>
                    <a:pt x="402" y="990"/>
                  </a:lnTo>
                  <a:lnTo>
                    <a:pt x="378" y="1031"/>
                  </a:lnTo>
                  <a:lnTo>
                    <a:pt x="355" y="1067"/>
                  </a:lnTo>
                  <a:lnTo>
                    <a:pt x="344" y="1111"/>
                  </a:lnTo>
                  <a:lnTo>
                    <a:pt x="329" y="1156"/>
                  </a:lnTo>
                  <a:lnTo>
                    <a:pt x="317" y="1203"/>
                  </a:lnTo>
                  <a:lnTo>
                    <a:pt x="301" y="1249"/>
                  </a:lnTo>
                  <a:lnTo>
                    <a:pt x="286" y="1292"/>
                  </a:lnTo>
                  <a:lnTo>
                    <a:pt x="267" y="1338"/>
                  </a:lnTo>
                  <a:lnTo>
                    <a:pt x="248" y="1382"/>
                  </a:lnTo>
                  <a:lnTo>
                    <a:pt x="228" y="1426"/>
                  </a:lnTo>
                  <a:lnTo>
                    <a:pt x="218" y="1446"/>
                  </a:lnTo>
                  <a:lnTo>
                    <a:pt x="207" y="1468"/>
                  </a:lnTo>
                  <a:lnTo>
                    <a:pt x="184" y="1509"/>
                  </a:lnTo>
                  <a:lnTo>
                    <a:pt x="159" y="1551"/>
                  </a:lnTo>
                  <a:lnTo>
                    <a:pt x="145" y="1570"/>
                  </a:lnTo>
                  <a:lnTo>
                    <a:pt x="130" y="1590"/>
                  </a:lnTo>
                  <a:lnTo>
                    <a:pt x="116" y="1609"/>
                  </a:lnTo>
                  <a:lnTo>
                    <a:pt x="102" y="1628"/>
                  </a:lnTo>
                  <a:lnTo>
                    <a:pt x="71" y="1664"/>
                  </a:lnTo>
                  <a:lnTo>
                    <a:pt x="38" y="1698"/>
                  </a:lnTo>
                  <a:lnTo>
                    <a:pt x="19" y="1714"/>
                  </a:lnTo>
                  <a:lnTo>
                    <a:pt x="0" y="1728"/>
                  </a:lnTo>
                  <a:lnTo>
                    <a:pt x="18" y="1712"/>
                  </a:lnTo>
                  <a:lnTo>
                    <a:pt x="35" y="1695"/>
                  </a:lnTo>
                  <a:lnTo>
                    <a:pt x="66" y="1661"/>
                  </a:lnTo>
                  <a:lnTo>
                    <a:pt x="94" y="1623"/>
                  </a:lnTo>
                  <a:lnTo>
                    <a:pt x="109" y="1603"/>
                  </a:lnTo>
                  <a:lnTo>
                    <a:pt x="121" y="1584"/>
                  </a:lnTo>
                  <a:lnTo>
                    <a:pt x="134" y="1564"/>
                  </a:lnTo>
                  <a:lnTo>
                    <a:pt x="146" y="1543"/>
                  </a:lnTo>
                  <a:lnTo>
                    <a:pt x="170" y="1501"/>
                  </a:lnTo>
                  <a:lnTo>
                    <a:pt x="190" y="1460"/>
                  </a:lnTo>
                  <a:lnTo>
                    <a:pt x="201" y="1438"/>
                  </a:lnTo>
                  <a:lnTo>
                    <a:pt x="210" y="1416"/>
                  </a:lnTo>
                  <a:lnTo>
                    <a:pt x="229" y="1374"/>
                  </a:lnTo>
                  <a:lnTo>
                    <a:pt x="246" y="1330"/>
                  </a:lnTo>
                  <a:lnTo>
                    <a:pt x="262" y="1285"/>
                  </a:lnTo>
                  <a:lnTo>
                    <a:pt x="278" y="1241"/>
                  </a:lnTo>
                  <a:lnTo>
                    <a:pt x="292" y="1195"/>
                  </a:lnTo>
                  <a:lnTo>
                    <a:pt x="304" y="1150"/>
                  </a:lnTo>
                  <a:lnTo>
                    <a:pt x="317" y="1104"/>
                  </a:lnTo>
                  <a:lnTo>
                    <a:pt x="328" y="1057"/>
                  </a:lnTo>
                  <a:lnTo>
                    <a:pt x="328" y="1054"/>
                  </a:lnTo>
                  <a:lnTo>
                    <a:pt x="329" y="1053"/>
                  </a:lnTo>
                  <a:lnTo>
                    <a:pt x="355" y="1017"/>
                  </a:lnTo>
                  <a:lnTo>
                    <a:pt x="376" y="978"/>
                  </a:lnTo>
                  <a:lnTo>
                    <a:pt x="395" y="937"/>
                  </a:lnTo>
                  <a:lnTo>
                    <a:pt x="419" y="874"/>
                  </a:lnTo>
                  <a:lnTo>
                    <a:pt x="438" y="810"/>
                  </a:lnTo>
                  <a:lnTo>
                    <a:pt x="453" y="744"/>
                  </a:lnTo>
                  <a:lnTo>
                    <a:pt x="466" y="678"/>
                  </a:lnTo>
                  <a:lnTo>
                    <a:pt x="475" y="611"/>
                  </a:lnTo>
                  <a:lnTo>
                    <a:pt x="483" y="543"/>
                  </a:lnTo>
                  <a:lnTo>
                    <a:pt x="488" y="476"/>
                  </a:lnTo>
                  <a:lnTo>
                    <a:pt x="492" y="407"/>
                  </a:lnTo>
                  <a:lnTo>
                    <a:pt x="494" y="271"/>
                  </a:lnTo>
                  <a:lnTo>
                    <a:pt x="492" y="136"/>
                  </a:lnTo>
                  <a:lnTo>
                    <a:pt x="489" y="67"/>
                  </a:lnTo>
                  <a:lnTo>
                    <a:pt x="48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6" name="Freeform 122"/>
            <p:cNvSpPr>
              <a:spLocks/>
            </p:cNvSpPr>
            <p:nvPr/>
          </p:nvSpPr>
          <p:spPr bwMode="auto">
            <a:xfrm>
              <a:off x="7288209" y="1968208"/>
              <a:ext cx="295045" cy="1183533"/>
            </a:xfrm>
            <a:custGeom>
              <a:avLst/>
              <a:gdLst>
                <a:gd name="T0" fmla="*/ 321 w 352"/>
                <a:gd name="T1" fmla="*/ 2 h 1412"/>
                <a:gd name="T2" fmla="*/ 324 w 352"/>
                <a:gd name="T3" fmla="*/ 9 h 1412"/>
                <a:gd name="T4" fmla="*/ 329 w 352"/>
                <a:gd name="T5" fmla="*/ 36 h 1412"/>
                <a:gd name="T6" fmla="*/ 340 w 352"/>
                <a:gd name="T7" fmla="*/ 96 h 1412"/>
                <a:gd name="T8" fmla="*/ 349 w 352"/>
                <a:gd name="T9" fmla="*/ 182 h 1412"/>
                <a:gd name="T10" fmla="*/ 352 w 352"/>
                <a:gd name="T11" fmla="*/ 287 h 1412"/>
                <a:gd name="T12" fmla="*/ 341 w 352"/>
                <a:gd name="T13" fmla="*/ 407 h 1412"/>
                <a:gd name="T14" fmla="*/ 316 w 352"/>
                <a:gd name="T15" fmla="*/ 514 h 1412"/>
                <a:gd name="T16" fmla="*/ 280 w 352"/>
                <a:gd name="T17" fmla="*/ 600 h 1412"/>
                <a:gd name="T18" fmla="*/ 252 w 352"/>
                <a:gd name="T19" fmla="*/ 646 h 1412"/>
                <a:gd name="T20" fmla="*/ 243 w 352"/>
                <a:gd name="T21" fmla="*/ 660 h 1412"/>
                <a:gd name="T22" fmla="*/ 225 w 352"/>
                <a:gd name="T23" fmla="*/ 682 h 1412"/>
                <a:gd name="T24" fmla="*/ 197 w 352"/>
                <a:gd name="T25" fmla="*/ 715 h 1412"/>
                <a:gd name="T26" fmla="*/ 142 w 352"/>
                <a:gd name="T27" fmla="*/ 787 h 1412"/>
                <a:gd name="T28" fmla="*/ 94 w 352"/>
                <a:gd name="T29" fmla="*/ 887 h 1412"/>
                <a:gd name="T30" fmla="*/ 55 w 352"/>
                <a:gd name="T31" fmla="*/ 1011 h 1412"/>
                <a:gd name="T32" fmla="*/ 29 w 352"/>
                <a:gd name="T33" fmla="*/ 1127 h 1412"/>
                <a:gd name="T34" fmla="*/ 15 w 352"/>
                <a:gd name="T35" fmla="*/ 1230 h 1412"/>
                <a:gd name="T36" fmla="*/ 9 w 352"/>
                <a:gd name="T37" fmla="*/ 1313 h 1412"/>
                <a:gd name="T38" fmla="*/ 6 w 352"/>
                <a:gd name="T39" fmla="*/ 1374 h 1412"/>
                <a:gd name="T40" fmla="*/ 4 w 352"/>
                <a:gd name="T41" fmla="*/ 1402 h 1412"/>
                <a:gd name="T42" fmla="*/ 4 w 352"/>
                <a:gd name="T43" fmla="*/ 1410 h 1412"/>
                <a:gd name="T44" fmla="*/ 4 w 352"/>
                <a:gd name="T45" fmla="*/ 1410 h 1412"/>
                <a:gd name="T46" fmla="*/ 4 w 352"/>
                <a:gd name="T47" fmla="*/ 1402 h 1412"/>
                <a:gd name="T48" fmla="*/ 3 w 352"/>
                <a:gd name="T49" fmla="*/ 1374 h 1412"/>
                <a:gd name="T50" fmla="*/ 0 w 352"/>
                <a:gd name="T51" fmla="*/ 1313 h 1412"/>
                <a:gd name="T52" fmla="*/ 3 w 352"/>
                <a:gd name="T53" fmla="*/ 1229 h 1412"/>
                <a:gd name="T54" fmla="*/ 11 w 352"/>
                <a:gd name="T55" fmla="*/ 1124 h 1412"/>
                <a:gd name="T56" fmla="*/ 31 w 352"/>
                <a:gd name="T57" fmla="*/ 1004 h 1412"/>
                <a:gd name="T58" fmla="*/ 69 w 352"/>
                <a:gd name="T59" fmla="*/ 878 h 1412"/>
                <a:gd name="T60" fmla="*/ 119 w 352"/>
                <a:gd name="T61" fmla="*/ 773 h 1412"/>
                <a:gd name="T62" fmla="*/ 175 w 352"/>
                <a:gd name="T63" fmla="*/ 696 h 1412"/>
                <a:gd name="T64" fmla="*/ 205 w 352"/>
                <a:gd name="T65" fmla="*/ 663 h 1412"/>
                <a:gd name="T66" fmla="*/ 221 w 352"/>
                <a:gd name="T67" fmla="*/ 644 h 1412"/>
                <a:gd name="T68" fmla="*/ 230 w 352"/>
                <a:gd name="T69" fmla="*/ 630 h 1412"/>
                <a:gd name="T70" fmla="*/ 257 w 352"/>
                <a:gd name="T71" fmla="*/ 588 h 1412"/>
                <a:gd name="T72" fmla="*/ 304 w 352"/>
                <a:gd name="T73" fmla="*/ 465 h 1412"/>
                <a:gd name="T74" fmla="*/ 327 w 352"/>
                <a:gd name="T75" fmla="*/ 343 h 1412"/>
                <a:gd name="T76" fmla="*/ 335 w 352"/>
                <a:gd name="T77" fmla="*/ 232 h 1412"/>
                <a:gd name="T78" fmla="*/ 332 w 352"/>
                <a:gd name="T79" fmla="*/ 110 h 1412"/>
                <a:gd name="T80" fmla="*/ 326 w 352"/>
                <a:gd name="T81" fmla="*/ 36 h 1412"/>
                <a:gd name="T82" fmla="*/ 323 w 352"/>
                <a:gd name="T83" fmla="*/ 5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" h="1412">
                  <a:moveTo>
                    <a:pt x="321" y="0"/>
                  </a:moveTo>
                  <a:lnTo>
                    <a:pt x="321" y="2"/>
                  </a:lnTo>
                  <a:lnTo>
                    <a:pt x="323" y="5"/>
                  </a:lnTo>
                  <a:lnTo>
                    <a:pt x="324" y="9"/>
                  </a:lnTo>
                  <a:lnTo>
                    <a:pt x="326" y="16"/>
                  </a:lnTo>
                  <a:lnTo>
                    <a:pt x="329" y="36"/>
                  </a:lnTo>
                  <a:lnTo>
                    <a:pt x="335" y="63"/>
                  </a:lnTo>
                  <a:lnTo>
                    <a:pt x="340" y="96"/>
                  </a:lnTo>
                  <a:lnTo>
                    <a:pt x="344" y="136"/>
                  </a:lnTo>
                  <a:lnTo>
                    <a:pt x="349" y="182"/>
                  </a:lnTo>
                  <a:lnTo>
                    <a:pt x="352" y="232"/>
                  </a:lnTo>
                  <a:lnTo>
                    <a:pt x="352" y="287"/>
                  </a:lnTo>
                  <a:lnTo>
                    <a:pt x="349" y="345"/>
                  </a:lnTo>
                  <a:lnTo>
                    <a:pt x="341" y="407"/>
                  </a:lnTo>
                  <a:lnTo>
                    <a:pt x="329" y="472"/>
                  </a:lnTo>
                  <a:lnTo>
                    <a:pt x="316" y="514"/>
                  </a:lnTo>
                  <a:lnTo>
                    <a:pt x="301" y="558"/>
                  </a:lnTo>
                  <a:lnTo>
                    <a:pt x="280" y="600"/>
                  </a:lnTo>
                  <a:lnTo>
                    <a:pt x="263" y="630"/>
                  </a:lnTo>
                  <a:lnTo>
                    <a:pt x="252" y="646"/>
                  </a:lnTo>
                  <a:lnTo>
                    <a:pt x="247" y="653"/>
                  </a:lnTo>
                  <a:lnTo>
                    <a:pt x="243" y="660"/>
                  </a:lnTo>
                  <a:lnTo>
                    <a:pt x="232" y="675"/>
                  </a:lnTo>
                  <a:lnTo>
                    <a:pt x="225" y="682"/>
                  </a:lnTo>
                  <a:lnTo>
                    <a:pt x="219" y="688"/>
                  </a:lnTo>
                  <a:lnTo>
                    <a:pt x="197" y="715"/>
                  </a:lnTo>
                  <a:lnTo>
                    <a:pt x="167" y="749"/>
                  </a:lnTo>
                  <a:lnTo>
                    <a:pt x="142" y="787"/>
                  </a:lnTo>
                  <a:lnTo>
                    <a:pt x="122" y="826"/>
                  </a:lnTo>
                  <a:lnTo>
                    <a:pt x="94" y="887"/>
                  </a:lnTo>
                  <a:lnTo>
                    <a:pt x="72" y="950"/>
                  </a:lnTo>
                  <a:lnTo>
                    <a:pt x="55" y="1011"/>
                  </a:lnTo>
                  <a:lnTo>
                    <a:pt x="40" y="1069"/>
                  </a:lnTo>
                  <a:lnTo>
                    <a:pt x="29" y="1127"/>
                  </a:lnTo>
                  <a:lnTo>
                    <a:pt x="22" y="1180"/>
                  </a:lnTo>
                  <a:lnTo>
                    <a:pt x="15" y="1230"/>
                  </a:lnTo>
                  <a:lnTo>
                    <a:pt x="11" y="1274"/>
                  </a:lnTo>
                  <a:lnTo>
                    <a:pt x="9" y="1313"/>
                  </a:lnTo>
                  <a:lnTo>
                    <a:pt x="6" y="1348"/>
                  </a:lnTo>
                  <a:lnTo>
                    <a:pt x="6" y="1374"/>
                  </a:lnTo>
                  <a:lnTo>
                    <a:pt x="4" y="1395"/>
                  </a:lnTo>
                  <a:lnTo>
                    <a:pt x="4" y="1402"/>
                  </a:lnTo>
                  <a:lnTo>
                    <a:pt x="4" y="1407"/>
                  </a:lnTo>
                  <a:lnTo>
                    <a:pt x="4" y="1410"/>
                  </a:lnTo>
                  <a:lnTo>
                    <a:pt x="4" y="1412"/>
                  </a:lnTo>
                  <a:lnTo>
                    <a:pt x="4" y="1410"/>
                  </a:lnTo>
                  <a:lnTo>
                    <a:pt x="4" y="1407"/>
                  </a:lnTo>
                  <a:lnTo>
                    <a:pt x="4" y="1402"/>
                  </a:lnTo>
                  <a:lnTo>
                    <a:pt x="4" y="1395"/>
                  </a:lnTo>
                  <a:lnTo>
                    <a:pt x="3" y="1374"/>
                  </a:lnTo>
                  <a:lnTo>
                    <a:pt x="1" y="1348"/>
                  </a:lnTo>
                  <a:lnTo>
                    <a:pt x="0" y="1313"/>
                  </a:lnTo>
                  <a:lnTo>
                    <a:pt x="1" y="1274"/>
                  </a:lnTo>
                  <a:lnTo>
                    <a:pt x="3" y="1229"/>
                  </a:lnTo>
                  <a:lnTo>
                    <a:pt x="6" y="1178"/>
                  </a:lnTo>
                  <a:lnTo>
                    <a:pt x="11" y="1124"/>
                  </a:lnTo>
                  <a:lnTo>
                    <a:pt x="20" y="1066"/>
                  </a:lnTo>
                  <a:lnTo>
                    <a:pt x="31" y="1004"/>
                  </a:lnTo>
                  <a:lnTo>
                    <a:pt x="48" y="942"/>
                  </a:lnTo>
                  <a:lnTo>
                    <a:pt x="69" y="878"/>
                  </a:lnTo>
                  <a:lnTo>
                    <a:pt x="97" y="813"/>
                  </a:lnTo>
                  <a:lnTo>
                    <a:pt x="119" y="773"/>
                  </a:lnTo>
                  <a:lnTo>
                    <a:pt x="145" y="733"/>
                  </a:lnTo>
                  <a:lnTo>
                    <a:pt x="175" y="696"/>
                  </a:lnTo>
                  <a:lnTo>
                    <a:pt x="199" y="669"/>
                  </a:lnTo>
                  <a:lnTo>
                    <a:pt x="205" y="663"/>
                  </a:lnTo>
                  <a:lnTo>
                    <a:pt x="210" y="657"/>
                  </a:lnTo>
                  <a:lnTo>
                    <a:pt x="221" y="644"/>
                  </a:lnTo>
                  <a:lnTo>
                    <a:pt x="225" y="636"/>
                  </a:lnTo>
                  <a:lnTo>
                    <a:pt x="230" y="630"/>
                  </a:lnTo>
                  <a:lnTo>
                    <a:pt x="239" y="616"/>
                  </a:lnTo>
                  <a:lnTo>
                    <a:pt x="257" y="588"/>
                  </a:lnTo>
                  <a:lnTo>
                    <a:pt x="283" y="527"/>
                  </a:lnTo>
                  <a:lnTo>
                    <a:pt x="304" y="465"/>
                  </a:lnTo>
                  <a:lnTo>
                    <a:pt x="318" y="403"/>
                  </a:lnTo>
                  <a:lnTo>
                    <a:pt x="327" y="343"/>
                  </a:lnTo>
                  <a:lnTo>
                    <a:pt x="333" y="285"/>
                  </a:lnTo>
                  <a:lnTo>
                    <a:pt x="335" y="232"/>
                  </a:lnTo>
                  <a:lnTo>
                    <a:pt x="335" y="166"/>
                  </a:lnTo>
                  <a:lnTo>
                    <a:pt x="332" y="110"/>
                  </a:lnTo>
                  <a:lnTo>
                    <a:pt x="329" y="64"/>
                  </a:lnTo>
                  <a:lnTo>
                    <a:pt x="326" y="36"/>
                  </a:lnTo>
                  <a:lnTo>
                    <a:pt x="324" y="17"/>
                  </a:lnTo>
                  <a:lnTo>
                    <a:pt x="323" y="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7" name="Freeform 123"/>
            <p:cNvSpPr>
              <a:spLocks/>
            </p:cNvSpPr>
            <p:nvPr/>
          </p:nvSpPr>
          <p:spPr bwMode="auto">
            <a:xfrm>
              <a:off x="8250458" y="2994160"/>
              <a:ext cx="988234" cy="1450080"/>
            </a:xfrm>
            <a:custGeom>
              <a:avLst/>
              <a:gdLst>
                <a:gd name="T0" fmla="*/ 1179 w 1179"/>
                <a:gd name="T1" fmla="*/ 0 h 1730"/>
                <a:gd name="T2" fmla="*/ 1174 w 1179"/>
                <a:gd name="T3" fmla="*/ 8 h 1730"/>
                <a:gd name="T4" fmla="*/ 1168 w 1179"/>
                <a:gd name="T5" fmla="*/ 22 h 1730"/>
                <a:gd name="T6" fmla="*/ 1152 w 1179"/>
                <a:gd name="T7" fmla="*/ 61 h 1730"/>
                <a:gd name="T8" fmla="*/ 1129 w 1179"/>
                <a:gd name="T9" fmla="*/ 138 h 1730"/>
                <a:gd name="T10" fmla="*/ 1104 w 1179"/>
                <a:gd name="T11" fmla="*/ 263 h 1730"/>
                <a:gd name="T12" fmla="*/ 1090 w 1179"/>
                <a:gd name="T13" fmla="*/ 379 h 1730"/>
                <a:gd name="T14" fmla="*/ 1086 w 1179"/>
                <a:gd name="T15" fmla="*/ 464 h 1730"/>
                <a:gd name="T16" fmla="*/ 1077 w 1179"/>
                <a:gd name="T17" fmla="*/ 602 h 1730"/>
                <a:gd name="T18" fmla="*/ 1047 w 1179"/>
                <a:gd name="T19" fmla="*/ 763 h 1730"/>
                <a:gd name="T20" fmla="*/ 1003 w 1179"/>
                <a:gd name="T21" fmla="*/ 893 h 1730"/>
                <a:gd name="T22" fmla="*/ 942 w 1179"/>
                <a:gd name="T23" fmla="*/ 1020 h 1730"/>
                <a:gd name="T24" fmla="*/ 865 w 1179"/>
                <a:gd name="T25" fmla="*/ 1137 h 1730"/>
                <a:gd name="T26" fmla="*/ 773 w 1179"/>
                <a:gd name="T27" fmla="*/ 1244 h 1730"/>
                <a:gd name="T28" fmla="*/ 621 w 1179"/>
                <a:gd name="T29" fmla="*/ 1380 h 1730"/>
                <a:gd name="T30" fmla="*/ 466 w 1179"/>
                <a:gd name="T31" fmla="*/ 1490 h 1730"/>
                <a:gd name="T32" fmla="*/ 319 w 1179"/>
                <a:gd name="T33" fmla="*/ 1576 h 1730"/>
                <a:gd name="T34" fmla="*/ 190 w 1179"/>
                <a:gd name="T35" fmla="*/ 1644 h 1730"/>
                <a:gd name="T36" fmla="*/ 119 w 1179"/>
                <a:gd name="T37" fmla="*/ 1676 h 1730"/>
                <a:gd name="T38" fmla="*/ 63 w 1179"/>
                <a:gd name="T39" fmla="*/ 1702 h 1730"/>
                <a:gd name="T40" fmla="*/ 24 w 1179"/>
                <a:gd name="T41" fmla="*/ 1720 h 1730"/>
                <a:gd name="T42" fmla="*/ 10 w 1179"/>
                <a:gd name="T43" fmla="*/ 1727 h 1730"/>
                <a:gd name="T44" fmla="*/ 2 w 1179"/>
                <a:gd name="T45" fmla="*/ 1730 h 1730"/>
                <a:gd name="T46" fmla="*/ 2 w 1179"/>
                <a:gd name="T47" fmla="*/ 1730 h 1730"/>
                <a:gd name="T48" fmla="*/ 10 w 1179"/>
                <a:gd name="T49" fmla="*/ 1727 h 1730"/>
                <a:gd name="T50" fmla="*/ 24 w 1179"/>
                <a:gd name="T51" fmla="*/ 1719 h 1730"/>
                <a:gd name="T52" fmla="*/ 63 w 1179"/>
                <a:gd name="T53" fmla="*/ 1702 h 1730"/>
                <a:gd name="T54" fmla="*/ 124 w 1179"/>
                <a:gd name="T55" fmla="*/ 1672 h 1730"/>
                <a:gd name="T56" fmla="*/ 212 w 1179"/>
                <a:gd name="T57" fmla="*/ 1628 h 1730"/>
                <a:gd name="T58" fmla="*/ 315 w 1179"/>
                <a:gd name="T59" fmla="*/ 1571 h 1730"/>
                <a:gd name="T60" fmla="*/ 461 w 1179"/>
                <a:gd name="T61" fmla="*/ 1484 h 1730"/>
                <a:gd name="T62" fmla="*/ 615 w 1179"/>
                <a:gd name="T63" fmla="*/ 1372 h 1730"/>
                <a:gd name="T64" fmla="*/ 765 w 1179"/>
                <a:gd name="T65" fmla="*/ 1236 h 1730"/>
                <a:gd name="T66" fmla="*/ 856 w 1179"/>
                <a:gd name="T67" fmla="*/ 1131 h 1730"/>
                <a:gd name="T68" fmla="*/ 933 w 1179"/>
                <a:gd name="T69" fmla="*/ 1015 h 1730"/>
                <a:gd name="T70" fmla="*/ 994 w 1179"/>
                <a:gd name="T71" fmla="*/ 890 h 1730"/>
                <a:gd name="T72" fmla="*/ 1038 w 1179"/>
                <a:gd name="T73" fmla="*/ 761 h 1730"/>
                <a:gd name="T74" fmla="*/ 1068 w 1179"/>
                <a:gd name="T75" fmla="*/ 600 h 1730"/>
                <a:gd name="T76" fmla="*/ 1079 w 1179"/>
                <a:gd name="T77" fmla="*/ 464 h 1730"/>
                <a:gd name="T78" fmla="*/ 1083 w 1179"/>
                <a:gd name="T79" fmla="*/ 377 h 1730"/>
                <a:gd name="T80" fmla="*/ 1097 w 1179"/>
                <a:gd name="T81" fmla="*/ 263 h 1730"/>
                <a:gd name="T82" fmla="*/ 1126 w 1179"/>
                <a:gd name="T83" fmla="*/ 136 h 1730"/>
                <a:gd name="T84" fmla="*/ 1151 w 1179"/>
                <a:gd name="T85" fmla="*/ 61 h 1730"/>
                <a:gd name="T86" fmla="*/ 1168 w 1179"/>
                <a:gd name="T87" fmla="*/ 22 h 1730"/>
                <a:gd name="T88" fmla="*/ 1174 w 1179"/>
                <a:gd name="T89" fmla="*/ 8 h 1730"/>
                <a:gd name="T90" fmla="*/ 1179 w 1179"/>
                <a:gd name="T9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79" h="1730">
                  <a:moveTo>
                    <a:pt x="1179" y="0"/>
                  </a:moveTo>
                  <a:lnTo>
                    <a:pt x="1179" y="0"/>
                  </a:lnTo>
                  <a:lnTo>
                    <a:pt x="1177" y="3"/>
                  </a:lnTo>
                  <a:lnTo>
                    <a:pt x="1174" y="8"/>
                  </a:lnTo>
                  <a:lnTo>
                    <a:pt x="1171" y="14"/>
                  </a:lnTo>
                  <a:lnTo>
                    <a:pt x="1168" y="22"/>
                  </a:lnTo>
                  <a:lnTo>
                    <a:pt x="1160" y="39"/>
                  </a:lnTo>
                  <a:lnTo>
                    <a:pt x="1152" y="61"/>
                  </a:lnTo>
                  <a:lnTo>
                    <a:pt x="1143" y="89"/>
                  </a:lnTo>
                  <a:lnTo>
                    <a:pt x="1129" y="138"/>
                  </a:lnTo>
                  <a:lnTo>
                    <a:pt x="1115" y="196"/>
                  </a:lnTo>
                  <a:lnTo>
                    <a:pt x="1104" y="263"/>
                  </a:lnTo>
                  <a:lnTo>
                    <a:pt x="1094" y="338"/>
                  </a:lnTo>
                  <a:lnTo>
                    <a:pt x="1090" y="379"/>
                  </a:lnTo>
                  <a:lnTo>
                    <a:pt x="1088" y="420"/>
                  </a:lnTo>
                  <a:lnTo>
                    <a:pt x="1086" y="464"/>
                  </a:lnTo>
                  <a:lnTo>
                    <a:pt x="1085" y="509"/>
                  </a:lnTo>
                  <a:lnTo>
                    <a:pt x="1077" y="602"/>
                  </a:lnTo>
                  <a:lnTo>
                    <a:pt x="1061" y="697"/>
                  </a:lnTo>
                  <a:lnTo>
                    <a:pt x="1047" y="763"/>
                  </a:lnTo>
                  <a:lnTo>
                    <a:pt x="1028" y="829"/>
                  </a:lnTo>
                  <a:lnTo>
                    <a:pt x="1003" y="893"/>
                  </a:lnTo>
                  <a:lnTo>
                    <a:pt x="975" y="957"/>
                  </a:lnTo>
                  <a:lnTo>
                    <a:pt x="942" y="1020"/>
                  </a:lnTo>
                  <a:lnTo>
                    <a:pt x="906" y="1079"/>
                  </a:lnTo>
                  <a:lnTo>
                    <a:pt x="865" y="1137"/>
                  </a:lnTo>
                  <a:lnTo>
                    <a:pt x="820" y="1192"/>
                  </a:lnTo>
                  <a:lnTo>
                    <a:pt x="773" y="1244"/>
                  </a:lnTo>
                  <a:lnTo>
                    <a:pt x="698" y="1316"/>
                  </a:lnTo>
                  <a:lnTo>
                    <a:pt x="621" y="1380"/>
                  </a:lnTo>
                  <a:lnTo>
                    <a:pt x="543" y="1438"/>
                  </a:lnTo>
                  <a:lnTo>
                    <a:pt x="466" y="1490"/>
                  </a:lnTo>
                  <a:lnTo>
                    <a:pt x="389" y="1535"/>
                  </a:lnTo>
                  <a:lnTo>
                    <a:pt x="319" y="1576"/>
                  </a:lnTo>
                  <a:lnTo>
                    <a:pt x="251" y="1612"/>
                  </a:lnTo>
                  <a:lnTo>
                    <a:pt x="190" y="1644"/>
                  </a:lnTo>
                  <a:lnTo>
                    <a:pt x="152" y="1661"/>
                  </a:lnTo>
                  <a:lnTo>
                    <a:pt x="119" y="1676"/>
                  </a:lnTo>
                  <a:lnTo>
                    <a:pt x="90" y="1691"/>
                  </a:lnTo>
                  <a:lnTo>
                    <a:pt x="63" y="1702"/>
                  </a:lnTo>
                  <a:lnTo>
                    <a:pt x="41" y="1712"/>
                  </a:lnTo>
                  <a:lnTo>
                    <a:pt x="24" y="1720"/>
                  </a:lnTo>
                  <a:lnTo>
                    <a:pt x="16" y="1723"/>
                  </a:lnTo>
                  <a:lnTo>
                    <a:pt x="10" y="1727"/>
                  </a:lnTo>
                  <a:lnTo>
                    <a:pt x="5" y="1728"/>
                  </a:lnTo>
                  <a:lnTo>
                    <a:pt x="2" y="1730"/>
                  </a:lnTo>
                  <a:lnTo>
                    <a:pt x="0" y="1730"/>
                  </a:lnTo>
                  <a:lnTo>
                    <a:pt x="2" y="1730"/>
                  </a:lnTo>
                  <a:lnTo>
                    <a:pt x="5" y="1728"/>
                  </a:lnTo>
                  <a:lnTo>
                    <a:pt x="10" y="1727"/>
                  </a:lnTo>
                  <a:lnTo>
                    <a:pt x="16" y="1723"/>
                  </a:lnTo>
                  <a:lnTo>
                    <a:pt x="24" y="1719"/>
                  </a:lnTo>
                  <a:lnTo>
                    <a:pt x="41" y="1711"/>
                  </a:lnTo>
                  <a:lnTo>
                    <a:pt x="63" y="1702"/>
                  </a:lnTo>
                  <a:lnTo>
                    <a:pt x="88" y="1689"/>
                  </a:lnTo>
                  <a:lnTo>
                    <a:pt x="124" y="1672"/>
                  </a:lnTo>
                  <a:lnTo>
                    <a:pt x="167" y="1651"/>
                  </a:lnTo>
                  <a:lnTo>
                    <a:pt x="212" y="1628"/>
                  </a:lnTo>
                  <a:lnTo>
                    <a:pt x="262" y="1601"/>
                  </a:lnTo>
                  <a:lnTo>
                    <a:pt x="315" y="1571"/>
                  </a:lnTo>
                  <a:lnTo>
                    <a:pt x="386" y="1529"/>
                  </a:lnTo>
                  <a:lnTo>
                    <a:pt x="461" y="1484"/>
                  </a:lnTo>
                  <a:lnTo>
                    <a:pt x="538" y="1430"/>
                  </a:lnTo>
                  <a:lnTo>
                    <a:pt x="615" y="1372"/>
                  </a:lnTo>
                  <a:lnTo>
                    <a:pt x="692" y="1308"/>
                  </a:lnTo>
                  <a:lnTo>
                    <a:pt x="765" y="1236"/>
                  </a:lnTo>
                  <a:lnTo>
                    <a:pt x="812" y="1186"/>
                  </a:lnTo>
                  <a:lnTo>
                    <a:pt x="856" y="1131"/>
                  </a:lnTo>
                  <a:lnTo>
                    <a:pt x="897" y="1075"/>
                  </a:lnTo>
                  <a:lnTo>
                    <a:pt x="933" y="1015"/>
                  </a:lnTo>
                  <a:lnTo>
                    <a:pt x="966" y="953"/>
                  </a:lnTo>
                  <a:lnTo>
                    <a:pt x="994" y="890"/>
                  </a:lnTo>
                  <a:lnTo>
                    <a:pt x="1017" y="826"/>
                  </a:lnTo>
                  <a:lnTo>
                    <a:pt x="1038" y="761"/>
                  </a:lnTo>
                  <a:lnTo>
                    <a:pt x="1052" y="696"/>
                  </a:lnTo>
                  <a:lnTo>
                    <a:pt x="1068" y="600"/>
                  </a:lnTo>
                  <a:lnTo>
                    <a:pt x="1077" y="508"/>
                  </a:lnTo>
                  <a:lnTo>
                    <a:pt x="1079" y="464"/>
                  </a:lnTo>
                  <a:lnTo>
                    <a:pt x="1080" y="420"/>
                  </a:lnTo>
                  <a:lnTo>
                    <a:pt x="1083" y="377"/>
                  </a:lnTo>
                  <a:lnTo>
                    <a:pt x="1088" y="338"/>
                  </a:lnTo>
                  <a:lnTo>
                    <a:pt x="1097" y="263"/>
                  </a:lnTo>
                  <a:lnTo>
                    <a:pt x="1111" y="196"/>
                  </a:lnTo>
                  <a:lnTo>
                    <a:pt x="1126" y="136"/>
                  </a:lnTo>
                  <a:lnTo>
                    <a:pt x="1141" y="88"/>
                  </a:lnTo>
                  <a:lnTo>
                    <a:pt x="1151" y="61"/>
                  </a:lnTo>
                  <a:lnTo>
                    <a:pt x="1160" y="39"/>
                  </a:lnTo>
                  <a:lnTo>
                    <a:pt x="1168" y="22"/>
                  </a:lnTo>
                  <a:lnTo>
                    <a:pt x="1171" y="14"/>
                  </a:lnTo>
                  <a:lnTo>
                    <a:pt x="1174" y="8"/>
                  </a:lnTo>
                  <a:lnTo>
                    <a:pt x="1177" y="3"/>
                  </a:lnTo>
                  <a:lnTo>
                    <a:pt x="1179" y="0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8" name="Freeform 124"/>
            <p:cNvSpPr>
              <a:spLocks/>
            </p:cNvSpPr>
            <p:nvPr/>
          </p:nvSpPr>
          <p:spPr bwMode="auto">
            <a:xfrm>
              <a:off x="7524580" y="3886839"/>
              <a:ext cx="1220414" cy="729231"/>
            </a:xfrm>
            <a:custGeom>
              <a:avLst/>
              <a:gdLst>
                <a:gd name="T0" fmla="*/ 1456 w 1456"/>
                <a:gd name="T1" fmla="*/ 0 h 870"/>
                <a:gd name="T2" fmla="*/ 1451 w 1456"/>
                <a:gd name="T3" fmla="*/ 2 h 870"/>
                <a:gd name="T4" fmla="*/ 1435 w 1456"/>
                <a:gd name="T5" fmla="*/ 3 h 870"/>
                <a:gd name="T6" fmla="*/ 1379 w 1456"/>
                <a:gd name="T7" fmla="*/ 14 h 870"/>
                <a:gd name="T8" fmla="*/ 1294 w 1456"/>
                <a:gd name="T9" fmla="*/ 40 h 870"/>
                <a:gd name="T10" fmla="*/ 1191 w 1456"/>
                <a:gd name="T11" fmla="*/ 91 h 870"/>
                <a:gd name="T12" fmla="*/ 1081 w 1456"/>
                <a:gd name="T13" fmla="*/ 171 h 870"/>
                <a:gd name="T14" fmla="*/ 981 w 1456"/>
                <a:gd name="T15" fmla="*/ 284 h 870"/>
                <a:gd name="T16" fmla="*/ 938 w 1456"/>
                <a:gd name="T17" fmla="*/ 351 h 870"/>
                <a:gd name="T18" fmla="*/ 899 w 1456"/>
                <a:gd name="T19" fmla="*/ 423 h 870"/>
                <a:gd name="T20" fmla="*/ 805 w 1456"/>
                <a:gd name="T21" fmla="*/ 568 h 870"/>
                <a:gd name="T22" fmla="*/ 689 w 1456"/>
                <a:gd name="T23" fmla="*/ 695 h 870"/>
                <a:gd name="T24" fmla="*/ 600 w 1456"/>
                <a:gd name="T25" fmla="*/ 763 h 870"/>
                <a:gd name="T26" fmla="*/ 518 w 1456"/>
                <a:gd name="T27" fmla="*/ 812 h 870"/>
                <a:gd name="T28" fmla="*/ 446 w 1456"/>
                <a:gd name="T29" fmla="*/ 842 h 870"/>
                <a:gd name="T30" fmla="*/ 362 w 1456"/>
                <a:gd name="T31" fmla="*/ 862 h 870"/>
                <a:gd name="T32" fmla="*/ 271 w 1456"/>
                <a:gd name="T33" fmla="*/ 870 h 870"/>
                <a:gd name="T34" fmla="*/ 189 w 1456"/>
                <a:gd name="T35" fmla="*/ 862 h 870"/>
                <a:gd name="T36" fmla="*/ 130 w 1456"/>
                <a:gd name="T37" fmla="*/ 846 h 870"/>
                <a:gd name="T38" fmla="*/ 108 w 1456"/>
                <a:gd name="T39" fmla="*/ 839 h 870"/>
                <a:gd name="T40" fmla="*/ 88 w 1456"/>
                <a:gd name="T41" fmla="*/ 831 h 870"/>
                <a:gd name="T42" fmla="*/ 39 w 1456"/>
                <a:gd name="T43" fmla="*/ 809 h 870"/>
                <a:gd name="T44" fmla="*/ 11 w 1456"/>
                <a:gd name="T45" fmla="*/ 793 h 870"/>
                <a:gd name="T46" fmla="*/ 3 w 1456"/>
                <a:gd name="T47" fmla="*/ 789 h 870"/>
                <a:gd name="T48" fmla="*/ 0 w 1456"/>
                <a:gd name="T49" fmla="*/ 787 h 870"/>
                <a:gd name="T50" fmla="*/ 3 w 1456"/>
                <a:gd name="T51" fmla="*/ 789 h 870"/>
                <a:gd name="T52" fmla="*/ 12 w 1456"/>
                <a:gd name="T53" fmla="*/ 792 h 870"/>
                <a:gd name="T54" fmla="*/ 41 w 1456"/>
                <a:gd name="T55" fmla="*/ 806 h 870"/>
                <a:gd name="T56" fmla="*/ 89 w 1456"/>
                <a:gd name="T57" fmla="*/ 826 h 870"/>
                <a:gd name="T58" fmla="*/ 109 w 1456"/>
                <a:gd name="T59" fmla="*/ 832 h 870"/>
                <a:gd name="T60" fmla="*/ 131 w 1456"/>
                <a:gd name="T61" fmla="*/ 839 h 870"/>
                <a:gd name="T62" fmla="*/ 191 w 1456"/>
                <a:gd name="T63" fmla="*/ 850 h 870"/>
                <a:gd name="T64" fmla="*/ 271 w 1456"/>
                <a:gd name="T65" fmla="*/ 853 h 870"/>
                <a:gd name="T66" fmla="*/ 359 w 1456"/>
                <a:gd name="T67" fmla="*/ 843 h 870"/>
                <a:gd name="T68" fmla="*/ 439 w 1456"/>
                <a:gd name="T69" fmla="*/ 820 h 870"/>
                <a:gd name="T70" fmla="*/ 508 w 1456"/>
                <a:gd name="T71" fmla="*/ 790 h 870"/>
                <a:gd name="T72" fmla="*/ 608 w 1456"/>
                <a:gd name="T73" fmla="*/ 726 h 870"/>
                <a:gd name="T74" fmla="*/ 728 w 1456"/>
                <a:gd name="T75" fmla="*/ 615 h 870"/>
                <a:gd name="T76" fmla="*/ 832 w 1456"/>
                <a:gd name="T77" fmla="*/ 483 h 870"/>
                <a:gd name="T78" fmla="*/ 895 w 1456"/>
                <a:gd name="T79" fmla="*/ 375 h 870"/>
                <a:gd name="T80" fmla="*/ 937 w 1456"/>
                <a:gd name="T81" fmla="*/ 303 h 870"/>
                <a:gd name="T82" fmla="*/ 995 w 1456"/>
                <a:gd name="T83" fmla="*/ 228 h 870"/>
                <a:gd name="T84" fmla="*/ 1067 w 1456"/>
                <a:gd name="T85" fmla="*/ 155 h 870"/>
                <a:gd name="T86" fmla="*/ 1183 w 1456"/>
                <a:gd name="T87" fmla="*/ 77 h 870"/>
                <a:gd name="T88" fmla="*/ 1291 w 1456"/>
                <a:gd name="T89" fmla="*/ 30 h 870"/>
                <a:gd name="T90" fmla="*/ 1377 w 1456"/>
                <a:gd name="T91" fmla="*/ 8 h 870"/>
                <a:gd name="T92" fmla="*/ 1435 w 1456"/>
                <a:gd name="T93" fmla="*/ 2 h 870"/>
                <a:gd name="T94" fmla="*/ 1451 w 1456"/>
                <a:gd name="T9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6" h="870">
                  <a:moveTo>
                    <a:pt x="1454" y="0"/>
                  </a:moveTo>
                  <a:lnTo>
                    <a:pt x="1456" y="0"/>
                  </a:lnTo>
                  <a:lnTo>
                    <a:pt x="1454" y="0"/>
                  </a:lnTo>
                  <a:lnTo>
                    <a:pt x="1451" y="2"/>
                  </a:lnTo>
                  <a:lnTo>
                    <a:pt x="1445" y="2"/>
                  </a:lnTo>
                  <a:lnTo>
                    <a:pt x="1435" y="3"/>
                  </a:lnTo>
                  <a:lnTo>
                    <a:pt x="1412" y="7"/>
                  </a:lnTo>
                  <a:lnTo>
                    <a:pt x="1379" y="14"/>
                  </a:lnTo>
                  <a:lnTo>
                    <a:pt x="1340" y="24"/>
                  </a:lnTo>
                  <a:lnTo>
                    <a:pt x="1294" y="40"/>
                  </a:lnTo>
                  <a:lnTo>
                    <a:pt x="1244" y="61"/>
                  </a:lnTo>
                  <a:lnTo>
                    <a:pt x="1191" y="91"/>
                  </a:lnTo>
                  <a:lnTo>
                    <a:pt x="1136" y="127"/>
                  </a:lnTo>
                  <a:lnTo>
                    <a:pt x="1081" y="171"/>
                  </a:lnTo>
                  <a:lnTo>
                    <a:pt x="1029" y="224"/>
                  </a:lnTo>
                  <a:lnTo>
                    <a:pt x="981" y="284"/>
                  </a:lnTo>
                  <a:lnTo>
                    <a:pt x="959" y="317"/>
                  </a:lnTo>
                  <a:lnTo>
                    <a:pt x="938" y="351"/>
                  </a:lnTo>
                  <a:lnTo>
                    <a:pt x="918" y="387"/>
                  </a:lnTo>
                  <a:lnTo>
                    <a:pt x="899" y="423"/>
                  </a:lnTo>
                  <a:lnTo>
                    <a:pt x="855" y="497"/>
                  </a:lnTo>
                  <a:lnTo>
                    <a:pt x="805" y="568"/>
                  </a:lnTo>
                  <a:lnTo>
                    <a:pt x="750" y="633"/>
                  </a:lnTo>
                  <a:lnTo>
                    <a:pt x="689" y="695"/>
                  </a:lnTo>
                  <a:lnTo>
                    <a:pt x="645" y="731"/>
                  </a:lnTo>
                  <a:lnTo>
                    <a:pt x="600" y="763"/>
                  </a:lnTo>
                  <a:lnTo>
                    <a:pt x="553" y="792"/>
                  </a:lnTo>
                  <a:lnTo>
                    <a:pt x="518" y="812"/>
                  </a:lnTo>
                  <a:lnTo>
                    <a:pt x="482" y="828"/>
                  </a:lnTo>
                  <a:lnTo>
                    <a:pt x="446" y="842"/>
                  </a:lnTo>
                  <a:lnTo>
                    <a:pt x="409" y="853"/>
                  </a:lnTo>
                  <a:lnTo>
                    <a:pt x="362" y="862"/>
                  </a:lnTo>
                  <a:lnTo>
                    <a:pt x="315" y="868"/>
                  </a:lnTo>
                  <a:lnTo>
                    <a:pt x="271" y="870"/>
                  </a:lnTo>
                  <a:lnTo>
                    <a:pt x="229" y="867"/>
                  </a:lnTo>
                  <a:lnTo>
                    <a:pt x="189" y="862"/>
                  </a:lnTo>
                  <a:lnTo>
                    <a:pt x="153" y="854"/>
                  </a:lnTo>
                  <a:lnTo>
                    <a:pt x="130" y="846"/>
                  </a:lnTo>
                  <a:lnTo>
                    <a:pt x="119" y="843"/>
                  </a:lnTo>
                  <a:lnTo>
                    <a:pt x="108" y="839"/>
                  </a:lnTo>
                  <a:lnTo>
                    <a:pt x="97" y="836"/>
                  </a:lnTo>
                  <a:lnTo>
                    <a:pt x="88" y="831"/>
                  </a:lnTo>
                  <a:lnTo>
                    <a:pt x="69" y="825"/>
                  </a:lnTo>
                  <a:lnTo>
                    <a:pt x="39" y="809"/>
                  </a:lnTo>
                  <a:lnTo>
                    <a:pt x="17" y="796"/>
                  </a:lnTo>
                  <a:lnTo>
                    <a:pt x="11" y="793"/>
                  </a:lnTo>
                  <a:lnTo>
                    <a:pt x="6" y="790"/>
                  </a:lnTo>
                  <a:lnTo>
                    <a:pt x="3" y="789"/>
                  </a:lnTo>
                  <a:lnTo>
                    <a:pt x="1" y="787"/>
                  </a:lnTo>
                  <a:lnTo>
                    <a:pt x="0" y="787"/>
                  </a:lnTo>
                  <a:lnTo>
                    <a:pt x="1" y="787"/>
                  </a:lnTo>
                  <a:lnTo>
                    <a:pt x="3" y="789"/>
                  </a:lnTo>
                  <a:lnTo>
                    <a:pt x="8" y="790"/>
                  </a:lnTo>
                  <a:lnTo>
                    <a:pt x="12" y="792"/>
                  </a:lnTo>
                  <a:lnTo>
                    <a:pt x="19" y="795"/>
                  </a:lnTo>
                  <a:lnTo>
                    <a:pt x="41" y="806"/>
                  </a:lnTo>
                  <a:lnTo>
                    <a:pt x="72" y="818"/>
                  </a:lnTo>
                  <a:lnTo>
                    <a:pt x="89" y="826"/>
                  </a:lnTo>
                  <a:lnTo>
                    <a:pt x="100" y="829"/>
                  </a:lnTo>
                  <a:lnTo>
                    <a:pt x="109" y="832"/>
                  </a:lnTo>
                  <a:lnTo>
                    <a:pt x="120" y="836"/>
                  </a:lnTo>
                  <a:lnTo>
                    <a:pt x="131" y="839"/>
                  </a:lnTo>
                  <a:lnTo>
                    <a:pt x="156" y="843"/>
                  </a:lnTo>
                  <a:lnTo>
                    <a:pt x="191" y="850"/>
                  </a:lnTo>
                  <a:lnTo>
                    <a:pt x="230" y="853"/>
                  </a:lnTo>
                  <a:lnTo>
                    <a:pt x="271" y="853"/>
                  </a:lnTo>
                  <a:lnTo>
                    <a:pt x="313" y="850"/>
                  </a:lnTo>
                  <a:lnTo>
                    <a:pt x="359" y="843"/>
                  </a:lnTo>
                  <a:lnTo>
                    <a:pt x="404" y="832"/>
                  </a:lnTo>
                  <a:lnTo>
                    <a:pt x="439" y="820"/>
                  </a:lnTo>
                  <a:lnTo>
                    <a:pt x="473" y="806"/>
                  </a:lnTo>
                  <a:lnTo>
                    <a:pt x="508" y="790"/>
                  </a:lnTo>
                  <a:lnTo>
                    <a:pt x="542" y="771"/>
                  </a:lnTo>
                  <a:lnTo>
                    <a:pt x="608" y="726"/>
                  </a:lnTo>
                  <a:lnTo>
                    <a:pt x="671" y="674"/>
                  </a:lnTo>
                  <a:lnTo>
                    <a:pt x="728" y="615"/>
                  </a:lnTo>
                  <a:lnTo>
                    <a:pt x="783" y="550"/>
                  </a:lnTo>
                  <a:lnTo>
                    <a:pt x="832" y="483"/>
                  </a:lnTo>
                  <a:lnTo>
                    <a:pt x="876" y="411"/>
                  </a:lnTo>
                  <a:lnTo>
                    <a:pt x="895" y="375"/>
                  </a:lnTo>
                  <a:lnTo>
                    <a:pt x="915" y="337"/>
                  </a:lnTo>
                  <a:lnTo>
                    <a:pt x="937" y="303"/>
                  </a:lnTo>
                  <a:lnTo>
                    <a:pt x="962" y="270"/>
                  </a:lnTo>
                  <a:lnTo>
                    <a:pt x="995" y="228"/>
                  </a:lnTo>
                  <a:lnTo>
                    <a:pt x="1031" y="190"/>
                  </a:lnTo>
                  <a:lnTo>
                    <a:pt x="1067" y="155"/>
                  </a:lnTo>
                  <a:lnTo>
                    <a:pt x="1125" y="112"/>
                  </a:lnTo>
                  <a:lnTo>
                    <a:pt x="1183" y="77"/>
                  </a:lnTo>
                  <a:lnTo>
                    <a:pt x="1238" y="51"/>
                  </a:lnTo>
                  <a:lnTo>
                    <a:pt x="1291" y="30"/>
                  </a:lnTo>
                  <a:lnTo>
                    <a:pt x="1338" y="18"/>
                  </a:lnTo>
                  <a:lnTo>
                    <a:pt x="1377" y="8"/>
                  </a:lnTo>
                  <a:lnTo>
                    <a:pt x="1412" y="3"/>
                  </a:lnTo>
                  <a:lnTo>
                    <a:pt x="1435" y="2"/>
                  </a:lnTo>
                  <a:lnTo>
                    <a:pt x="1445" y="0"/>
                  </a:lnTo>
                  <a:lnTo>
                    <a:pt x="1451" y="0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9" name="Freeform 125"/>
            <p:cNvSpPr>
              <a:spLocks/>
            </p:cNvSpPr>
            <p:nvPr/>
          </p:nvSpPr>
          <p:spPr bwMode="auto">
            <a:xfrm>
              <a:off x="6951254" y="3589280"/>
              <a:ext cx="1064509" cy="563268"/>
            </a:xfrm>
            <a:custGeom>
              <a:avLst/>
              <a:gdLst>
                <a:gd name="T0" fmla="*/ 1270 w 1270"/>
                <a:gd name="T1" fmla="*/ 0 h 672"/>
                <a:gd name="T2" fmla="*/ 1267 w 1270"/>
                <a:gd name="T3" fmla="*/ 9 h 672"/>
                <a:gd name="T4" fmla="*/ 1256 w 1270"/>
                <a:gd name="T5" fmla="*/ 34 h 672"/>
                <a:gd name="T6" fmla="*/ 1229 w 1270"/>
                <a:gd name="T7" fmla="*/ 91 h 672"/>
                <a:gd name="T8" fmla="*/ 1185 w 1270"/>
                <a:gd name="T9" fmla="*/ 164 h 672"/>
                <a:gd name="T10" fmla="*/ 1121 w 1270"/>
                <a:gd name="T11" fmla="*/ 250 h 672"/>
                <a:gd name="T12" fmla="*/ 1035 w 1270"/>
                <a:gd name="T13" fmla="*/ 338 h 672"/>
                <a:gd name="T14" fmla="*/ 927 w 1270"/>
                <a:gd name="T15" fmla="*/ 420 h 672"/>
                <a:gd name="T16" fmla="*/ 800 w 1270"/>
                <a:gd name="T17" fmla="*/ 484 h 672"/>
                <a:gd name="T18" fmla="*/ 604 w 1270"/>
                <a:gd name="T19" fmla="*/ 565 h 672"/>
                <a:gd name="T20" fmla="*/ 475 w 1270"/>
                <a:gd name="T21" fmla="*/ 612 h 672"/>
                <a:gd name="T22" fmla="*/ 413 w 1270"/>
                <a:gd name="T23" fmla="*/ 631 h 672"/>
                <a:gd name="T24" fmla="*/ 322 w 1270"/>
                <a:gd name="T25" fmla="*/ 653 h 672"/>
                <a:gd name="T26" fmla="*/ 237 w 1270"/>
                <a:gd name="T27" fmla="*/ 667 h 672"/>
                <a:gd name="T28" fmla="*/ 198 w 1270"/>
                <a:gd name="T29" fmla="*/ 670 h 672"/>
                <a:gd name="T30" fmla="*/ 162 w 1270"/>
                <a:gd name="T31" fmla="*/ 672 h 672"/>
                <a:gd name="T32" fmla="*/ 140 w 1270"/>
                <a:gd name="T33" fmla="*/ 672 h 672"/>
                <a:gd name="T34" fmla="*/ 65 w 1270"/>
                <a:gd name="T35" fmla="*/ 667 h 672"/>
                <a:gd name="T36" fmla="*/ 37 w 1270"/>
                <a:gd name="T37" fmla="*/ 662 h 672"/>
                <a:gd name="T38" fmla="*/ 18 w 1270"/>
                <a:gd name="T39" fmla="*/ 659 h 672"/>
                <a:gd name="T40" fmla="*/ 5 w 1270"/>
                <a:gd name="T41" fmla="*/ 658 h 672"/>
                <a:gd name="T42" fmla="*/ 0 w 1270"/>
                <a:gd name="T43" fmla="*/ 658 h 672"/>
                <a:gd name="T44" fmla="*/ 5 w 1270"/>
                <a:gd name="T45" fmla="*/ 658 h 672"/>
                <a:gd name="T46" fmla="*/ 18 w 1270"/>
                <a:gd name="T47" fmla="*/ 658 h 672"/>
                <a:gd name="T48" fmla="*/ 38 w 1270"/>
                <a:gd name="T49" fmla="*/ 659 h 672"/>
                <a:gd name="T50" fmla="*/ 65 w 1270"/>
                <a:gd name="T51" fmla="*/ 661 h 672"/>
                <a:gd name="T52" fmla="*/ 140 w 1270"/>
                <a:gd name="T53" fmla="*/ 661 h 672"/>
                <a:gd name="T54" fmla="*/ 162 w 1270"/>
                <a:gd name="T55" fmla="*/ 659 h 672"/>
                <a:gd name="T56" fmla="*/ 196 w 1270"/>
                <a:gd name="T57" fmla="*/ 656 h 672"/>
                <a:gd name="T58" fmla="*/ 236 w 1270"/>
                <a:gd name="T59" fmla="*/ 650 h 672"/>
                <a:gd name="T60" fmla="*/ 347 w 1270"/>
                <a:gd name="T61" fmla="*/ 626 h 672"/>
                <a:gd name="T62" fmla="*/ 436 w 1270"/>
                <a:gd name="T63" fmla="*/ 600 h 672"/>
                <a:gd name="T64" fmla="*/ 530 w 1270"/>
                <a:gd name="T65" fmla="*/ 565 h 672"/>
                <a:gd name="T66" fmla="*/ 725 w 1270"/>
                <a:gd name="T67" fmla="*/ 485 h 672"/>
                <a:gd name="T68" fmla="*/ 853 w 1270"/>
                <a:gd name="T69" fmla="*/ 429 h 672"/>
                <a:gd name="T70" fmla="*/ 967 w 1270"/>
                <a:gd name="T71" fmla="*/ 360 h 672"/>
                <a:gd name="T72" fmla="*/ 1065 w 1270"/>
                <a:gd name="T73" fmla="*/ 280 h 672"/>
                <a:gd name="T74" fmla="*/ 1143 w 1270"/>
                <a:gd name="T75" fmla="*/ 197 h 672"/>
                <a:gd name="T76" fmla="*/ 1201 w 1270"/>
                <a:gd name="T77" fmla="*/ 120 h 672"/>
                <a:gd name="T78" fmla="*/ 1240 w 1270"/>
                <a:gd name="T79" fmla="*/ 58 h 672"/>
                <a:gd name="T80" fmla="*/ 1262 w 1270"/>
                <a:gd name="T81" fmla="*/ 15 h 672"/>
                <a:gd name="T82" fmla="*/ 1268 w 1270"/>
                <a:gd name="T83" fmla="*/ 3 h 672"/>
                <a:gd name="T84" fmla="*/ 1270 w 1270"/>
                <a:gd name="T8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0" h="672">
                  <a:moveTo>
                    <a:pt x="1270" y="0"/>
                  </a:moveTo>
                  <a:lnTo>
                    <a:pt x="1270" y="0"/>
                  </a:lnTo>
                  <a:lnTo>
                    <a:pt x="1268" y="3"/>
                  </a:lnTo>
                  <a:lnTo>
                    <a:pt x="1267" y="9"/>
                  </a:lnTo>
                  <a:lnTo>
                    <a:pt x="1264" y="15"/>
                  </a:lnTo>
                  <a:lnTo>
                    <a:pt x="1256" y="34"/>
                  </a:lnTo>
                  <a:lnTo>
                    <a:pt x="1245" y="59"/>
                  </a:lnTo>
                  <a:lnTo>
                    <a:pt x="1229" y="91"/>
                  </a:lnTo>
                  <a:lnTo>
                    <a:pt x="1209" y="125"/>
                  </a:lnTo>
                  <a:lnTo>
                    <a:pt x="1185" y="164"/>
                  </a:lnTo>
                  <a:lnTo>
                    <a:pt x="1155" y="207"/>
                  </a:lnTo>
                  <a:lnTo>
                    <a:pt x="1121" y="250"/>
                  </a:lnTo>
                  <a:lnTo>
                    <a:pt x="1080" y="294"/>
                  </a:lnTo>
                  <a:lnTo>
                    <a:pt x="1035" y="338"/>
                  </a:lnTo>
                  <a:lnTo>
                    <a:pt x="983" y="380"/>
                  </a:lnTo>
                  <a:lnTo>
                    <a:pt x="927" y="420"/>
                  </a:lnTo>
                  <a:lnTo>
                    <a:pt x="866" y="454"/>
                  </a:lnTo>
                  <a:lnTo>
                    <a:pt x="800" y="484"/>
                  </a:lnTo>
                  <a:lnTo>
                    <a:pt x="735" y="512"/>
                  </a:lnTo>
                  <a:lnTo>
                    <a:pt x="604" y="565"/>
                  </a:lnTo>
                  <a:lnTo>
                    <a:pt x="540" y="590"/>
                  </a:lnTo>
                  <a:lnTo>
                    <a:pt x="475" y="612"/>
                  </a:lnTo>
                  <a:lnTo>
                    <a:pt x="444" y="623"/>
                  </a:lnTo>
                  <a:lnTo>
                    <a:pt x="413" y="631"/>
                  </a:lnTo>
                  <a:lnTo>
                    <a:pt x="352" y="647"/>
                  </a:lnTo>
                  <a:lnTo>
                    <a:pt x="322" y="653"/>
                  </a:lnTo>
                  <a:lnTo>
                    <a:pt x="292" y="659"/>
                  </a:lnTo>
                  <a:lnTo>
                    <a:pt x="237" y="667"/>
                  </a:lnTo>
                  <a:lnTo>
                    <a:pt x="210" y="669"/>
                  </a:lnTo>
                  <a:lnTo>
                    <a:pt x="198" y="670"/>
                  </a:lnTo>
                  <a:lnTo>
                    <a:pt x="185" y="670"/>
                  </a:lnTo>
                  <a:lnTo>
                    <a:pt x="162" y="672"/>
                  </a:lnTo>
                  <a:lnTo>
                    <a:pt x="151" y="672"/>
                  </a:lnTo>
                  <a:lnTo>
                    <a:pt x="140" y="672"/>
                  </a:lnTo>
                  <a:lnTo>
                    <a:pt x="99" y="670"/>
                  </a:lnTo>
                  <a:lnTo>
                    <a:pt x="65" y="667"/>
                  </a:lnTo>
                  <a:lnTo>
                    <a:pt x="51" y="666"/>
                  </a:lnTo>
                  <a:lnTo>
                    <a:pt x="37" y="662"/>
                  </a:lnTo>
                  <a:lnTo>
                    <a:pt x="26" y="661"/>
                  </a:lnTo>
                  <a:lnTo>
                    <a:pt x="18" y="659"/>
                  </a:lnTo>
                  <a:lnTo>
                    <a:pt x="10" y="659"/>
                  </a:lnTo>
                  <a:lnTo>
                    <a:pt x="5" y="658"/>
                  </a:lnTo>
                  <a:lnTo>
                    <a:pt x="2" y="658"/>
                  </a:lnTo>
                  <a:lnTo>
                    <a:pt x="0" y="658"/>
                  </a:lnTo>
                  <a:lnTo>
                    <a:pt x="2" y="658"/>
                  </a:lnTo>
                  <a:lnTo>
                    <a:pt x="5" y="658"/>
                  </a:lnTo>
                  <a:lnTo>
                    <a:pt x="10" y="658"/>
                  </a:lnTo>
                  <a:lnTo>
                    <a:pt x="18" y="658"/>
                  </a:lnTo>
                  <a:lnTo>
                    <a:pt x="27" y="659"/>
                  </a:lnTo>
                  <a:lnTo>
                    <a:pt x="38" y="659"/>
                  </a:lnTo>
                  <a:lnTo>
                    <a:pt x="51" y="661"/>
                  </a:lnTo>
                  <a:lnTo>
                    <a:pt x="65" y="661"/>
                  </a:lnTo>
                  <a:lnTo>
                    <a:pt x="99" y="662"/>
                  </a:lnTo>
                  <a:lnTo>
                    <a:pt x="140" y="661"/>
                  </a:lnTo>
                  <a:lnTo>
                    <a:pt x="151" y="659"/>
                  </a:lnTo>
                  <a:lnTo>
                    <a:pt x="162" y="659"/>
                  </a:lnTo>
                  <a:lnTo>
                    <a:pt x="185" y="656"/>
                  </a:lnTo>
                  <a:lnTo>
                    <a:pt x="196" y="656"/>
                  </a:lnTo>
                  <a:lnTo>
                    <a:pt x="209" y="655"/>
                  </a:lnTo>
                  <a:lnTo>
                    <a:pt x="236" y="650"/>
                  </a:lnTo>
                  <a:lnTo>
                    <a:pt x="289" y="641"/>
                  </a:lnTo>
                  <a:lnTo>
                    <a:pt x="347" y="626"/>
                  </a:lnTo>
                  <a:lnTo>
                    <a:pt x="406" y="609"/>
                  </a:lnTo>
                  <a:lnTo>
                    <a:pt x="436" y="600"/>
                  </a:lnTo>
                  <a:lnTo>
                    <a:pt x="467" y="589"/>
                  </a:lnTo>
                  <a:lnTo>
                    <a:pt x="530" y="565"/>
                  </a:lnTo>
                  <a:lnTo>
                    <a:pt x="594" y="540"/>
                  </a:lnTo>
                  <a:lnTo>
                    <a:pt x="725" y="485"/>
                  </a:lnTo>
                  <a:lnTo>
                    <a:pt x="789" y="457"/>
                  </a:lnTo>
                  <a:lnTo>
                    <a:pt x="853" y="429"/>
                  </a:lnTo>
                  <a:lnTo>
                    <a:pt x="913" y="396"/>
                  </a:lnTo>
                  <a:lnTo>
                    <a:pt x="967" y="360"/>
                  </a:lnTo>
                  <a:lnTo>
                    <a:pt x="1019" y="321"/>
                  </a:lnTo>
                  <a:lnTo>
                    <a:pt x="1065" y="280"/>
                  </a:lnTo>
                  <a:lnTo>
                    <a:pt x="1107" y="238"/>
                  </a:lnTo>
                  <a:lnTo>
                    <a:pt x="1143" y="197"/>
                  </a:lnTo>
                  <a:lnTo>
                    <a:pt x="1174" y="156"/>
                  </a:lnTo>
                  <a:lnTo>
                    <a:pt x="1201" y="120"/>
                  </a:lnTo>
                  <a:lnTo>
                    <a:pt x="1223" y="86"/>
                  </a:lnTo>
                  <a:lnTo>
                    <a:pt x="1240" y="58"/>
                  </a:lnTo>
                  <a:lnTo>
                    <a:pt x="1253" y="33"/>
                  </a:lnTo>
                  <a:lnTo>
                    <a:pt x="1262" y="15"/>
                  </a:lnTo>
                  <a:lnTo>
                    <a:pt x="1267" y="8"/>
                  </a:lnTo>
                  <a:lnTo>
                    <a:pt x="1268" y="3"/>
                  </a:lnTo>
                  <a:lnTo>
                    <a:pt x="1270" y="0"/>
                  </a:lnTo>
                  <a:lnTo>
                    <a:pt x="127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0" name="Freeform 126"/>
            <p:cNvSpPr>
              <a:spLocks/>
            </p:cNvSpPr>
            <p:nvPr/>
          </p:nvSpPr>
          <p:spPr bwMode="auto">
            <a:xfrm>
              <a:off x="9458299" y="2581768"/>
              <a:ext cx="361263" cy="877592"/>
            </a:xfrm>
            <a:custGeom>
              <a:avLst/>
              <a:gdLst>
                <a:gd name="T0" fmla="*/ 357 w 431"/>
                <a:gd name="T1" fmla="*/ 0 h 1047"/>
                <a:gd name="T2" fmla="*/ 358 w 431"/>
                <a:gd name="T3" fmla="*/ 6 h 1047"/>
                <a:gd name="T4" fmla="*/ 369 w 431"/>
                <a:gd name="T5" fmla="*/ 26 h 1047"/>
                <a:gd name="T6" fmla="*/ 391 w 431"/>
                <a:gd name="T7" fmla="*/ 80 h 1047"/>
                <a:gd name="T8" fmla="*/ 418 w 431"/>
                <a:gd name="T9" fmla="*/ 175 h 1047"/>
                <a:gd name="T10" fmla="*/ 431 w 431"/>
                <a:gd name="T11" fmla="*/ 265 h 1047"/>
                <a:gd name="T12" fmla="*/ 427 w 431"/>
                <a:gd name="T13" fmla="*/ 368 h 1047"/>
                <a:gd name="T14" fmla="*/ 407 w 431"/>
                <a:gd name="T15" fmla="*/ 448 h 1047"/>
                <a:gd name="T16" fmla="*/ 355 w 431"/>
                <a:gd name="T17" fmla="*/ 576 h 1047"/>
                <a:gd name="T18" fmla="*/ 279 w 431"/>
                <a:gd name="T19" fmla="*/ 724 h 1047"/>
                <a:gd name="T20" fmla="*/ 224 w 431"/>
                <a:gd name="T21" fmla="*/ 813 h 1047"/>
                <a:gd name="T22" fmla="*/ 169 w 431"/>
                <a:gd name="T23" fmla="*/ 891 h 1047"/>
                <a:gd name="T24" fmla="*/ 114 w 431"/>
                <a:gd name="T25" fmla="*/ 957 h 1047"/>
                <a:gd name="T26" fmla="*/ 65 w 431"/>
                <a:gd name="T27" fmla="*/ 1004 h 1047"/>
                <a:gd name="T28" fmla="*/ 36 w 431"/>
                <a:gd name="T29" fmla="*/ 1028 h 1047"/>
                <a:gd name="T30" fmla="*/ 18 w 431"/>
                <a:gd name="T31" fmla="*/ 1039 h 1047"/>
                <a:gd name="T32" fmla="*/ 7 w 431"/>
                <a:gd name="T33" fmla="*/ 1043 h 1047"/>
                <a:gd name="T34" fmla="*/ 1 w 431"/>
                <a:gd name="T35" fmla="*/ 1047 h 1047"/>
                <a:gd name="T36" fmla="*/ 1 w 431"/>
                <a:gd name="T37" fmla="*/ 1047 h 1047"/>
                <a:gd name="T38" fmla="*/ 7 w 431"/>
                <a:gd name="T39" fmla="*/ 1043 h 1047"/>
                <a:gd name="T40" fmla="*/ 18 w 431"/>
                <a:gd name="T41" fmla="*/ 1036 h 1047"/>
                <a:gd name="T42" fmla="*/ 33 w 431"/>
                <a:gd name="T43" fmla="*/ 1025 h 1047"/>
                <a:gd name="T44" fmla="*/ 61 w 431"/>
                <a:gd name="T45" fmla="*/ 998 h 1047"/>
                <a:gd name="T46" fmla="*/ 105 w 431"/>
                <a:gd name="T47" fmla="*/ 948 h 1047"/>
                <a:gd name="T48" fmla="*/ 153 w 431"/>
                <a:gd name="T49" fmla="*/ 880 h 1047"/>
                <a:gd name="T50" fmla="*/ 230 w 431"/>
                <a:gd name="T51" fmla="*/ 757 h 1047"/>
                <a:gd name="T52" fmla="*/ 280 w 431"/>
                <a:gd name="T53" fmla="*/ 663 h 1047"/>
                <a:gd name="T54" fmla="*/ 352 w 431"/>
                <a:gd name="T55" fmla="*/ 514 h 1047"/>
                <a:gd name="T56" fmla="*/ 390 w 431"/>
                <a:gd name="T57" fmla="*/ 414 h 1047"/>
                <a:gd name="T58" fmla="*/ 407 w 431"/>
                <a:gd name="T59" fmla="*/ 315 h 1047"/>
                <a:gd name="T60" fmla="*/ 407 w 431"/>
                <a:gd name="T61" fmla="*/ 221 h 1047"/>
                <a:gd name="T62" fmla="*/ 393 w 431"/>
                <a:gd name="T63" fmla="*/ 127 h 1047"/>
                <a:gd name="T64" fmla="*/ 373 w 431"/>
                <a:gd name="T65" fmla="*/ 48 h 1047"/>
                <a:gd name="T66" fmla="*/ 360 w 431"/>
                <a:gd name="T67" fmla="*/ 12 h 1047"/>
                <a:gd name="T68" fmla="*/ 357 w 431"/>
                <a:gd name="T69" fmla="*/ 3 h 1047"/>
                <a:gd name="T70" fmla="*/ 355 w 431"/>
                <a:gd name="T71" fmla="*/ 0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1" h="1047">
                  <a:moveTo>
                    <a:pt x="355" y="0"/>
                  </a:moveTo>
                  <a:lnTo>
                    <a:pt x="357" y="0"/>
                  </a:lnTo>
                  <a:lnTo>
                    <a:pt x="357" y="3"/>
                  </a:lnTo>
                  <a:lnTo>
                    <a:pt x="358" y="6"/>
                  </a:lnTo>
                  <a:lnTo>
                    <a:pt x="362" y="11"/>
                  </a:lnTo>
                  <a:lnTo>
                    <a:pt x="369" y="26"/>
                  </a:lnTo>
                  <a:lnTo>
                    <a:pt x="377" y="45"/>
                  </a:lnTo>
                  <a:lnTo>
                    <a:pt x="391" y="80"/>
                  </a:lnTo>
                  <a:lnTo>
                    <a:pt x="405" y="124"/>
                  </a:lnTo>
                  <a:lnTo>
                    <a:pt x="418" y="175"/>
                  </a:lnTo>
                  <a:lnTo>
                    <a:pt x="426" y="218"/>
                  </a:lnTo>
                  <a:lnTo>
                    <a:pt x="431" y="265"/>
                  </a:lnTo>
                  <a:lnTo>
                    <a:pt x="431" y="315"/>
                  </a:lnTo>
                  <a:lnTo>
                    <a:pt x="427" y="368"/>
                  </a:lnTo>
                  <a:lnTo>
                    <a:pt x="416" y="421"/>
                  </a:lnTo>
                  <a:lnTo>
                    <a:pt x="407" y="448"/>
                  </a:lnTo>
                  <a:lnTo>
                    <a:pt x="398" y="473"/>
                  </a:lnTo>
                  <a:lnTo>
                    <a:pt x="355" y="576"/>
                  </a:lnTo>
                  <a:lnTo>
                    <a:pt x="305" y="677"/>
                  </a:lnTo>
                  <a:lnTo>
                    <a:pt x="279" y="724"/>
                  </a:lnTo>
                  <a:lnTo>
                    <a:pt x="250" y="769"/>
                  </a:lnTo>
                  <a:lnTo>
                    <a:pt x="224" y="813"/>
                  </a:lnTo>
                  <a:lnTo>
                    <a:pt x="195" y="854"/>
                  </a:lnTo>
                  <a:lnTo>
                    <a:pt x="169" y="891"/>
                  </a:lnTo>
                  <a:lnTo>
                    <a:pt x="141" y="926"/>
                  </a:lnTo>
                  <a:lnTo>
                    <a:pt x="114" y="957"/>
                  </a:lnTo>
                  <a:lnTo>
                    <a:pt x="89" y="982"/>
                  </a:lnTo>
                  <a:lnTo>
                    <a:pt x="65" y="1004"/>
                  </a:lnTo>
                  <a:lnTo>
                    <a:pt x="45" y="1021"/>
                  </a:lnTo>
                  <a:lnTo>
                    <a:pt x="36" y="1028"/>
                  </a:lnTo>
                  <a:lnTo>
                    <a:pt x="26" y="1034"/>
                  </a:lnTo>
                  <a:lnTo>
                    <a:pt x="18" y="1039"/>
                  </a:lnTo>
                  <a:lnTo>
                    <a:pt x="12" y="1042"/>
                  </a:lnTo>
                  <a:lnTo>
                    <a:pt x="7" y="1043"/>
                  </a:lnTo>
                  <a:lnTo>
                    <a:pt x="3" y="1045"/>
                  </a:lnTo>
                  <a:lnTo>
                    <a:pt x="1" y="1047"/>
                  </a:lnTo>
                  <a:lnTo>
                    <a:pt x="0" y="1047"/>
                  </a:lnTo>
                  <a:lnTo>
                    <a:pt x="1" y="1047"/>
                  </a:lnTo>
                  <a:lnTo>
                    <a:pt x="3" y="1045"/>
                  </a:lnTo>
                  <a:lnTo>
                    <a:pt x="7" y="1043"/>
                  </a:lnTo>
                  <a:lnTo>
                    <a:pt x="12" y="1040"/>
                  </a:lnTo>
                  <a:lnTo>
                    <a:pt x="18" y="1036"/>
                  </a:lnTo>
                  <a:lnTo>
                    <a:pt x="25" y="1031"/>
                  </a:lnTo>
                  <a:lnTo>
                    <a:pt x="33" y="1025"/>
                  </a:lnTo>
                  <a:lnTo>
                    <a:pt x="42" y="1017"/>
                  </a:lnTo>
                  <a:lnTo>
                    <a:pt x="61" y="998"/>
                  </a:lnTo>
                  <a:lnTo>
                    <a:pt x="81" y="976"/>
                  </a:lnTo>
                  <a:lnTo>
                    <a:pt x="105" y="948"/>
                  </a:lnTo>
                  <a:lnTo>
                    <a:pt x="128" y="916"/>
                  </a:lnTo>
                  <a:lnTo>
                    <a:pt x="153" y="880"/>
                  </a:lnTo>
                  <a:lnTo>
                    <a:pt x="178" y="843"/>
                  </a:lnTo>
                  <a:lnTo>
                    <a:pt x="230" y="757"/>
                  </a:lnTo>
                  <a:lnTo>
                    <a:pt x="255" y="711"/>
                  </a:lnTo>
                  <a:lnTo>
                    <a:pt x="280" y="663"/>
                  </a:lnTo>
                  <a:lnTo>
                    <a:pt x="329" y="564"/>
                  </a:lnTo>
                  <a:lnTo>
                    <a:pt x="352" y="514"/>
                  </a:lnTo>
                  <a:lnTo>
                    <a:pt x="373" y="464"/>
                  </a:lnTo>
                  <a:lnTo>
                    <a:pt x="390" y="414"/>
                  </a:lnTo>
                  <a:lnTo>
                    <a:pt x="402" y="363"/>
                  </a:lnTo>
                  <a:lnTo>
                    <a:pt x="407" y="315"/>
                  </a:lnTo>
                  <a:lnTo>
                    <a:pt x="409" y="265"/>
                  </a:lnTo>
                  <a:lnTo>
                    <a:pt x="407" y="221"/>
                  </a:lnTo>
                  <a:lnTo>
                    <a:pt x="402" y="178"/>
                  </a:lnTo>
                  <a:lnTo>
                    <a:pt x="393" y="127"/>
                  </a:lnTo>
                  <a:lnTo>
                    <a:pt x="382" y="83"/>
                  </a:lnTo>
                  <a:lnTo>
                    <a:pt x="373" y="48"/>
                  </a:lnTo>
                  <a:lnTo>
                    <a:pt x="366" y="26"/>
                  </a:lnTo>
                  <a:lnTo>
                    <a:pt x="360" y="12"/>
                  </a:lnTo>
                  <a:lnTo>
                    <a:pt x="358" y="6"/>
                  </a:lnTo>
                  <a:lnTo>
                    <a:pt x="357" y="3"/>
                  </a:lnTo>
                  <a:lnTo>
                    <a:pt x="355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1" name="Freeform 127"/>
            <p:cNvSpPr>
              <a:spLocks/>
            </p:cNvSpPr>
            <p:nvPr/>
          </p:nvSpPr>
          <p:spPr bwMode="auto">
            <a:xfrm>
              <a:off x="9910087" y="2290075"/>
              <a:ext cx="197814" cy="878430"/>
            </a:xfrm>
            <a:custGeom>
              <a:avLst/>
              <a:gdLst>
                <a:gd name="T0" fmla="*/ 28 w 236"/>
                <a:gd name="T1" fmla="*/ 45 h 1048"/>
                <a:gd name="T2" fmla="*/ 23 w 236"/>
                <a:gd name="T3" fmla="*/ 139 h 1048"/>
                <a:gd name="T4" fmla="*/ 22 w 236"/>
                <a:gd name="T5" fmla="*/ 232 h 1048"/>
                <a:gd name="T6" fmla="*/ 25 w 236"/>
                <a:gd name="T7" fmla="*/ 324 h 1048"/>
                <a:gd name="T8" fmla="*/ 31 w 236"/>
                <a:gd name="T9" fmla="*/ 417 h 1048"/>
                <a:gd name="T10" fmla="*/ 40 w 236"/>
                <a:gd name="T11" fmla="*/ 486 h 1048"/>
                <a:gd name="T12" fmla="*/ 53 w 236"/>
                <a:gd name="T13" fmla="*/ 553 h 1048"/>
                <a:gd name="T14" fmla="*/ 64 w 236"/>
                <a:gd name="T15" fmla="*/ 599 h 1048"/>
                <a:gd name="T16" fmla="*/ 72 w 236"/>
                <a:gd name="T17" fmla="*/ 631 h 1048"/>
                <a:gd name="T18" fmla="*/ 91 w 236"/>
                <a:gd name="T19" fmla="*/ 686 h 1048"/>
                <a:gd name="T20" fmla="*/ 108 w 236"/>
                <a:gd name="T21" fmla="*/ 730 h 1048"/>
                <a:gd name="T22" fmla="*/ 109 w 236"/>
                <a:gd name="T23" fmla="*/ 743 h 1048"/>
                <a:gd name="T24" fmla="*/ 114 w 236"/>
                <a:gd name="T25" fmla="*/ 774 h 1048"/>
                <a:gd name="T26" fmla="*/ 130 w 236"/>
                <a:gd name="T27" fmla="*/ 835 h 1048"/>
                <a:gd name="T28" fmla="*/ 138 w 236"/>
                <a:gd name="T29" fmla="*/ 856 h 1048"/>
                <a:gd name="T30" fmla="*/ 144 w 236"/>
                <a:gd name="T31" fmla="*/ 876 h 1048"/>
                <a:gd name="T32" fmla="*/ 156 w 236"/>
                <a:gd name="T33" fmla="*/ 906 h 1048"/>
                <a:gd name="T34" fmla="*/ 171 w 236"/>
                <a:gd name="T35" fmla="*/ 935 h 1048"/>
                <a:gd name="T36" fmla="*/ 191 w 236"/>
                <a:gd name="T37" fmla="*/ 973 h 1048"/>
                <a:gd name="T38" fmla="*/ 200 w 236"/>
                <a:gd name="T39" fmla="*/ 992 h 1048"/>
                <a:gd name="T40" fmla="*/ 218 w 236"/>
                <a:gd name="T41" fmla="*/ 1020 h 1048"/>
                <a:gd name="T42" fmla="*/ 236 w 236"/>
                <a:gd name="T43" fmla="*/ 1048 h 1048"/>
                <a:gd name="T44" fmla="*/ 214 w 236"/>
                <a:gd name="T45" fmla="*/ 1023 h 1048"/>
                <a:gd name="T46" fmla="*/ 194 w 236"/>
                <a:gd name="T47" fmla="*/ 997 h 1048"/>
                <a:gd name="T48" fmla="*/ 181 w 236"/>
                <a:gd name="T49" fmla="*/ 979 h 1048"/>
                <a:gd name="T50" fmla="*/ 158 w 236"/>
                <a:gd name="T51" fmla="*/ 942 h 1048"/>
                <a:gd name="T52" fmla="*/ 147 w 236"/>
                <a:gd name="T53" fmla="*/ 923 h 1048"/>
                <a:gd name="T54" fmla="*/ 138 w 236"/>
                <a:gd name="T55" fmla="*/ 903 h 1048"/>
                <a:gd name="T56" fmla="*/ 123 w 236"/>
                <a:gd name="T57" fmla="*/ 873 h 1048"/>
                <a:gd name="T58" fmla="*/ 116 w 236"/>
                <a:gd name="T59" fmla="*/ 852 h 1048"/>
                <a:gd name="T60" fmla="*/ 103 w 236"/>
                <a:gd name="T61" fmla="*/ 821 h 1048"/>
                <a:gd name="T62" fmla="*/ 86 w 236"/>
                <a:gd name="T63" fmla="*/ 757 h 1048"/>
                <a:gd name="T64" fmla="*/ 83 w 236"/>
                <a:gd name="T65" fmla="*/ 736 h 1048"/>
                <a:gd name="T66" fmla="*/ 50 w 236"/>
                <a:gd name="T67" fmla="*/ 650 h 1048"/>
                <a:gd name="T68" fmla="*/ 44 w 236"/>
                <a:gd name="T69" fmla="*/ 628 h 1048"/>
                <a:gd name="T70" fmla="*/ 31 w 236"/>
                <a:gd name="T71" fmla="*/ 583 h 1048"/>
                <a:gd name="T72" fmla="*/ 23 w 236"/>
                <a:gd name="T73" fmla="*/ 547 h 1048"/>
                <a:gd name="T74" fmla="*/ 17 w 236"/>
                <a:gd name="T75" fmla="*/ 512 h 1048"/>
                <a:gd name="T76" fmla="*/ 9 w 236"/>
                <a:gd name="T77" fmla="*/ 465 h 1048"/>
                <a:gd name="T78" fmla="*/ 1 w 236"/>
                <a:gd name="T79" fmla="*/ 373 h 1048"/>
                <a:gd name="T80" fmla="*/ 0 w 236"/>
                <a:gd name="T81" fmla="*/ 279 h 1048"/>
                <a:gd name="T82" fmla="*/ 4 w 236"/>
                <a:gd name="T83" fmla="*/ 185 h 1048"/>
                <a:gd name="T84" fmla="*/ 23 w 236"/>
                <a:gd name="T85" fmla="*/ 4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1048">
                  <a:moveTo>
                    <a:pt x="33" y="0"/>
                  </a:moveTo>
                  <a:lnTo>
                    <a:pt x="28" y="45"/>
                  </a:lnTo>
                  <a:lnTo>
                    <a:pt x="25" y="92"/>
                  </a:lnTo>
                  <a:lnTo>
                    <a:pt x="23" y="139"/>
                  </a:lnTo>
                  <a:lnTo>
                    <a:pt x="22" y="185"/>
                  </a:lnTo>
                  <a:lnTo>
                    <a:pt x="22" y="232"/>
                  </a:lnTo>
                  <a:lnTo>
                    <a:pt x="22" y="277"/>
                  </a:lnTo>
                  <a:lnTo>
                    <a:pt x="25" y="324"/>
                  </a:lnTo>
                  <a:lnTo>
                    <a:pt x="28" y="371"/>
                  </a:lnTo>
                  <a:lnTo>
                    <a:pt x="31" y="417"/>
                  </a:lnTo>
                  <a:lnTo>
                    <a:pt x="37" y="462"/>
                  </a:lnTo>
                  <a:lnTo>
                    <a:pt x="40" y="486"/>
                  </a:lnTo>
                  <a:lnTo>
                    <a:pt x="44" y="508"/>
                  </a:lnTo>
                  <a:lnTo>
                    <a:pt x="53" y="553"/>
                  </a:lnTo>
                  <a:lnTo>
                    <a:pt x="58" y="575"/>
                  </a:lnTo>
                  <a:lnTo>
                    <a:pt x="64" y="599"/>
                  </a:lnTo>
                  <a:lnTo>
                    <a:pt x="69" y="620"/>
                  </a:lnTo>
                  <a:lnTo>
                    <a:pt x="72" y="631"/>
                  </a:lnTo>
                  <a:lnTo>
                    <a:pt x="76" y="642"/>
                  </a:lnTo>
                  <a:lnTo>
                    <a:pt x="91" y="686"/>
                  </a:lnTo>
                  <a:lnTo>
                    <a:pt x="106" y="729"/>
                  </a:lnTo>
                  <a:lnTo>
                    <a:pt x="108" y="730"/>
                  </a:lnTo>
                  <a:lnTo>
                    <a:pt x="108" y="733"/>
                  </a:lnTo>
                  <a:lnTo>
                    <a:pt x="109" y="743"/>
                  </a:lnTo>
                  <a:lnTo>
                    <a:pt x="111" y="754"/>
                  </a:lnTo>
                  <a:lnTo>
                    <a:pt x="114" y="774"/>
                  </a:lnTo>
                  <a:lnTo>
                    <a:pt x="125" y="815"/>
                  </a:lnTo>
                  <a:lnTo>
                    <a:pt x="130" y="835"/>
                  </a:lnTo>
                  <a:lnTo>
                    <a:pt x="134" y="846"/>
                  </a:lnTo>
                  <a:lnTo>
                    <a:pt x="138" y="856"/>
                  </a:lnTo>
                  <a:lnTo>
                    <a:pt x="141" y="866"/>
                  </a:lnTo>
                  <a:lnTo>
                    <a:pt x="144" y="876"/>
                  </a:lnTo>
                  <a:lnTo>
                    <a:pt x="153" y="896"/>
                  </a:lnTo>
                  <a:lnTo>
                    <a:pt x="156" y="906"/>
                  </a:lnTo>
                  <a:lnTo>
                    <a:pt x="161" y="917"/>
                  </a:lnTo>
                  <a:lnTo>
                    <a:pt x="171" y="935"/>
                  </a:lnTo>
                  <a:lnTo>
                    <a:pt x="180" y="954"/>
                  </a:lnTo>
                  <a:lnTo>
                    <a:pt x="191" y="973"/>
                  </a:lnTo>
                  <a:lnTo>
                    <a:pt x="196" y="982"/>
                  </a:lnTo>
                  <a:lnTo>
                    <a:pt x="200" y="992"/>
                  </a:lnTo>
                  <a:lnTo>
                    <a:pt x="213" y="1011"/>
                  </a:lnTo>
                  <a:lnTo>
                    <a:pt x="218" y="1020"/>
                  </a:lnTo>
                  <a:lnTo>
                    <a:pt x="224" y="1029"/>
                  </a:lnTo>
                  <a:lnTo>
                    <a:pt x="236" y="1048"/>
                  </a:lnTo>
                  <a:lnTo>
                    <a:pt x="222" y="1031"/>
                  </a:lnTo>
                  <a:lnTo>
                    <a:pt x="214" y="1023"/>
                  </a:lnTo>
                  <a:lnTo>
                    <a:pt x="208" y="1014"/>
                  </a:lnTo>
                  <a:lnTo>
                    <a:pt x="194" y="997"/>
                  </a:lnTo>
                  <a:lnTo>
                    <a:pt x="188" y="987"/>
                  </a:lnTo>
                  <a:lnTo>
                    <a:pt x="181" y="979"/>
                  </a:lnTo>
                  <a:lnTo>
                    <a:pt x="171" y="961"/>
                  </a:lnTo>
                  <a:lnTo>
                    <a:pt x="158" y="942"/>
                  </a:lnTo>
                  <a:lnTo>
                    <a:pt x="153" y="932"/>
                  </a:lnTo>
                  <a:lnTo>
                    <a:pt x="147" y="923"/>
                  </a:lnTo>
                  <a:lnTo>
                    <a:pt x="142" y="913"/>
                  </a:lnTo>
                  <a:lnTo>
                    <a:pt x="138" y="903"/>
                  </a:lnTo>
                  <a:lnTo>
                    <a:pt x="128" y="884"/>
                  </a:lnTo>
                  <a:lnTo>
                    <a:pt x="123" y="873"/>
                  </a:lnTo>
                  <a:lnTo>
                    <a:pt x="119" y="863"/>
                  </a:lnTo>
                  <a:lnTo>
                    <a:pt x="116" y="852"/>
                  </a:lnTo>
                  <a:lnTo>
                    <a:pt x="111" y="843"/>
                  </a:lnTo>
                  <a:lnTo>
                    <a:pt x="103" y="821"/>
                  </a:lnTo>
                  <a:lnTo>
                    <a:pt x="91" y="779"/>
                  </a:lnTo>
                  <a:lnTo>
                    <a:pt x="86" y="757"/>
                  </a:lnTo>
                  <a:lnTo>
                    <a:pt x="84" y="746"/>
                  </a:lnTo>
                  <a:lnTo>
                    <a:pt x="83" y="736"/>
                  </a:lnTo>
                  <a:lnTo>
                    <a:pt x="66" y="696"/>
                  </a:lnTo>
                  <a:lnTo>
                    <a:pt x="50" y="650"/>
                  </a:lnTo>
                  <a:lnTo>
                    <a:pt x="47" y="639"/>
                  </a:lnTo>
                  <a:lnTo>
                    <a:pt x="44" y="628"/>
                  </a:lnTo>
                  <a:lnTo>
                    <a:pt x="36" y="605"/>
                  </a:lnTo>
                  <a:lnTo>
                    <a:pt x="31" y="583"/>
                  </a:lnTo>
                  <a:lnTo>
                    <a:pt x="25" y="559"/>
                  </a:lnTo>
                  <a:lnTo>
                    <a:pt x="23" y="547"/>
                  </a:lnTo>
                  <a:lnTo>
                    <a:pt x="20" y="536"/>
                  </a:lnTo>
                  <a:lnTo>
                    <a:pt x="17" y="512"/>
                  </a:lnTo>
                  <a:lnTo>
                    <a:pt x="12" y="489"/>
                  </a:lnTo>
                  <a:lnTo>
                    <a:pt x="9" y="465"/>
                  </a:lnTo>
                  <a:lnTo>
                    <a:pt x="4" y="420"/>
                  </a:lnTo>
                  <a:lnTo>
                    <a:pt x="1" y="373"/>
                  </a:lnTo>
                  <a:lnTo>
                    <a:pt x="0" y="326"/>
                  </a:lnTo>
                  <a:lnTo>
                    <a:pt x="0" y="279"/>
                  </a:lnTo>
                  <a:lnTo>
                    <a:pt x="1" y="232"/>
                  </a:lnTo>
                  <a:lnTo>
                    <a:pt x="4" y="185"/>
                  </a:lnTo>
                  <a:lnTo>
                    <a:pt x="15" y="91"/>
                  </a:lnTo>
                  <a:lnTo>
                    <a:pt x="23" y="4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2" name="Freeform 128"/>
            <p:cNvSpPr>
              <a:spLocks/>
            </p:cNvSpPr>
            <p:nvPr/>
          </p:nvSpPr>
          <p:spPr bwMode="auto">
            <a:xfrm>
              <a:off x="8277281" y="1092292"/>
              <a:ext cx="352881" cy="136626"/>
            </a:xfrm>
            <a:custGeom>
              <a:avLst/>
              <a:gdLst>
                <a:gd name="T0" fmla="*/ 304 w 421"/>
                <a:gd name="T1" fmla="*/ 0 h 163"/>
                <a:gd name="T2" fmla="*/ 324 w 421"/>
                <a:gd name="T3" fmla="*/ 2 h 163"/>
                <a:gd name="T4" fmla="*/ 345 w 421"/>
                <a:gd name="T5" fmla="*/ 5 h 163"/>
                <a:gd name="T6" fmla="*/ 362 w 421"/>
                <a:gd name="T7" fmla="*/ 11 h 163"/>
                <a:gd name="T8" fmla="*/ 390 w 421"/>
                <a:gd name="T9" fmla="*/ 27 h 163"/>
                <a:gd name="T10" fmla="*/ 399 w 421"/>
                <a:gd name="T11" fmla="*/ 34 h 163"/>
                <a:gd name="T12" fmla="*/ 409 w 421"/>
                <a:gd name="T13" fmla="*/ 42 h 163"/>
                <a:gd name="T14" fmla="*/ 415 w 421"/>
                <a:gd name="T15" fmla="*/ 50 h 163"/>
                <a:gd name="T16" fmla="*/ 420 w 421"/>
                <a:gd name="T17" fmla="*/ 56 h 163"/>
                <a:gd name="T18" fmla="*/ 421 w 421"/>
                <a:gd name="T19" fmla="*/ 58 h 163"/>
                <a:gd name="T20" fmla="*/ 420 w 421"/>
                <a:gd name="T21" fmla="*/ 56 h 163"/>
                <a:gd name="T22" fmla="*/ 415 w 421"/>
                <a:gd name="T23" fmla="*/ 53 h 163"/>
                <a:gd name="T24" fmla="*/ 404 w 421"/>
                <a:gd name="T25" fmla="*/ 45 h 163"/>
                <a:gd name="T26" fmla="*/ 384 w 421"/>
                <a:gd name="T27" fmla="*/ 36 h 163"/>
                <a:gd name="T28" fmla="*/ 349 w 421"/>
                <a:gd name="T29" fmla="*/ 25 h 163"/>
                <a:gd name="T30" fmla="*/ 332 w 421"/>
                <a:gd name="T31" fmla="*/ 22 h 163"/>
                <a:gd name="T32" fmla="*/ 315 w 421"/>
                <a:gd name="T33" fmla="*/ 22 h 163"/>
                <a:gd name="T34" fmla="*/ 296 w 421"/>
                <a:gd name="T35" fmla="*/ 23 h 163"/>
                <a:gd name="T36" fmla="*/ 276 w 421"/>
                <a:gd name="T37" fmla="*/ 27 h 163"/>
                <a:gd name="T38" fmla="*/ 246 w 421"/>
                <a:gd name="T39" fmla="*/ 36 h 163"/>
                <a:gd name="T40" fmla="*/ 208 w 421"/>
                <a:gd name="T41" fmla="*/ 52 h 163"/>
                <a:gd name="T42" fmla="*/ 131 w 421"/>
                <a:gd name="T43" fmla="*/ 92 h 163"/>
                <a:gd name="T44" fmla="*/ 64 w 421"/>
                <a:gd name="T45" fmla="*/ 127 h 163"/>
                <a:gd name="T46" fmla="*/ 17 w 421"/>
                <a:gd name="T47" fmla="*/ 152 h 163"/>
                <a:gd name="T48" fmla="*/ 8 w 421"/>
                <a:gd name="T49" fmla="*/ 158 h 163"/>
                <a:gd name="T50" fmla="*/ 1 w 421"/>
                <a:gd name="T51" fmla="*/ 161 h 163"/>
                <a:gd name="T52" fmla="*/ 0 w 421"/>
                <a:gd name="T53" fmla="*/ 163 h 163"/>
                <a:gd name="T54" fmla="*/ 1 w 421"/>
                <a:gd name="T55" fmla="*/ 161 h 163"/>
                <a:gd name="T56" fmla="*/ 6 w 421"/>
                <a:gd name="T57" fmla="*/ 155 h 163"/>
                <a:gd name="T58" fmla="*/ 14 w 421"/>
                <a:gd name="T59" fmla="*/ 147 h 163"/>
                <a:gd name="T60" fmla="*/ 31 w 421"/>
                <a:gd name="T61" fmla="*/ 132 h 163"/>
                <a:gd name="T62" fmla="*/ 55 w 421"/>
                <a:gd name="T63" fmla="*/ 113 h 163"/>
                <a:gd name="T64" fmla="*/ 119 w 421"/>
                <a:gd name="T65" fmla="*/ 70 h 163"/>
                <a:gd name="T66" fmla="*/ 196 w 421"/>
                <a:gd name="T67" fmla="*/ 27 h 163"/>
                <a:gd name="T68" fmla="*/ 210 w 421"/>
                <a:gd name="T69" fmla="*/ 20 h 163"/>
                <a:gd name="T70" fmla="*/ 238 w 421"/>
                <a:gd name="T71" fmla="*/ 9 h 163"/>
                <a:gd name="T72" fmla="*/ 266 w 421"/>
                <a:gd name="T73" fmla="*/ 3 h 163"/>
                <a:gd name="T74" fmla="*/ 282 w 421"/>
                <a:gd name="T7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1" h="163">
                  <a:moveTo>
                    <a:pt x="293" y="0"/>
                  </a:moveTo>
                  <a:lnTo>
                    <a:pt x="304" y="0"/>
                  </a:lnTo>
                  <a:lnTo>
                    <a:pt x="315" y="0"/>
                  </a:lnTo>
                  <a:lnTo>
                    <a:pt x="324" y="2"/>
                  </a:lnTo>
                  <a:lnTo>
                    <a:pt x="335" y="3"/>
                  </a:lnTo>
                  <a:lnTo>
                    <a:pt x="345" y="5"/>
                  </a:lnTo>
                  <a:lnTo>
                    <a:pt x="354" y="8"/>
                  </a:lnTo>
                  <a:lnTo>
                    <a:pt x="362" y="11"/>
                  </a:lnTo>
                  <a:lnTo>
                    <a:pt x="377" y="17"/>
                  </a:lnTo>
                  <a:lnTo>
                    <a:pt x="390" y="27"/>
                  </a:lnTo>
                  <a:lnTo>
                    <a:pt x="395" y="30"/>
                  </a:lnTo>
                  <a:lnTo>
                    <a:pt x="399" y="34"/>
                  </a:lnTo>
                  <a:lnTo>
                    <a:pt x="404" y="38"/>
                  </a:lnTo>
                  <a:lnTo>
                    <a:pt x="409" y="42"/>
                  </a:lnTo>
                  <a:lnTo>
                    <a:pt x="412" y="45"/>
                  </a:lnTo>
                  <a:lnTo>
                    <a:pt x="415" y="50"/>
                  </a:lnTo>
                  <a:lnTo>
                    <a:pt x="418" y="53"/>
                  </a:lnTo>
                  <a:lnTo>
                    <a:pt x="420" y="56"/>
                  </a:lnTo>
                  <a:lnTo>
                    <a:pt x="421" y="58"/>
                  </a:lnTo>
                  <a:lnTo>
                    <a:pt x="421" y="58"/>
                  </a:lnTo>
                  <a:lnTo>
                    <a:pt x="420" y="58"/>
                  </a:lnTo>
                  <a:lnTo>
                    <a:pt x="420" y="56"/>
                  </a:lnTo>
                  <a:lnTo>
                    <a:pt x="417" y="55"/>
                  </a:lnTo>
                  <a:lnTo>
                    <a:pt x="415" y="53"/>
                  </a:lnTo>
                  <a:lnTo>
                    <a:pt x="412" y="50"/>
                  </a:lnTo>
                  <a:lnTo>
                    <a:pt x="404" y="45"/>
                  </a:lnTo>
                  <a:lnTo>
                    <a:pt x="395" y="41"/>
                  </a:lnTo>
                  <a:lnTo>
                    <a:pt x="384" y="36"/>
                  </a:lnTo>
                  <a:lnTo>
                    <a:pt x="357" y="27"/>
                  </a:lnTo>
                  <a:lnTo>
                    <a:pt x="349" y="25"/>
                  </a:lnTo>
                  <a:lnTo>
                    <a:pt x="340" y="23"/>
                  </a:lnTo>
                  <a:lnTo>
                    <a:pt x="332" y="22"/>
                  </a:lnTo>
                  <a:lnTo>
                    <a:pt x="323" y="22"/>
                  </a:lnTo>
                  <a:lnTo>
                    <a:pt x="315" y="22"/>
                  </a:lnTo>
                  <a:lnTo>
                    <a:pt x="305" y="23"/>
                  </a:lnTo>
                  <a:lnTo>
                    <a:pt x="296" y="23"/>
                  </a:lnTo>
                  <a:lnTo>
                    <a:pt x="285" y="25"/>
                  </a:lnTo>
                  <a:lnTo>
                    <a:pt x="276" y="27"/>
                  </a:lnTo>
                  <a:lnTo>
                    <a:pt x="266" y="30"/>
                  </a:lnTo>
                  <a:lnTo>
                    <a:pt x="246" y="36"/>
                  </a:lnTo>
                  <a:lnTo>
                    <a:pt x="227" y="44"/>
                  </a:lnTo>
                  <a:lnTo>
                    <a:pt x="208" y="52"/>
                  </a:lnTo>
                  <a:lnTo>
                    <a:pt x="169" y="72"/>
                  </a:lnTo>
                  <a:lnTo>
                    <a:pt x="131" y="92"/>
                  </a:lnTo>
                  <a:lnTo>
                    <a:pt x="95" y="110"/>
                  </a:lnTo>
                  <a:lnTo>
                    <a:pt x="64" y="127"/>
                  </a:lnTo>
                  <a:lnTo>
                    <a:pt x="37" y="141"/>
                  </a:lnTo>
                  <a:lnTo>
                    <a:pt x="17" y="152"/>
                  </a:lnTo>
                  <a:lnTo>
                    <a:pt x="11" y="155"/>
                  </a:lnTo>
                  <a:lnTo>
                    <a:pt x="8" y="158"/>
                  </a:lnTo>
                  <a:lnTo>
                    <a:pt x="3" y="160"/>
                  </a:lnTo>
                  <a:lnTo>
                    <a:pt x="1" y="16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1" y="161"/>
                  </a:lnTo>
                  <a:lnTo>
                    <a:pt x="3" y="158"/>
                  </a:lnTo>
                  <a:lnTo>
                    <a:pt x="6" y="155"/>
                  </a:lnTo>
                  <a:lnTo>
                    <a:pt x="9" y="152"/>
                  </a:lnTo>
                  <a:lnTo>
                    <a:pt x="14" y="147"/>
                  </a:lnTo>
                  <a:lnTo>
                    <a:pt x="22" y="139"/>
                  </a:lnTo>
                  <a:lnTo>
                    <a:pt x="31" y="132"/>
                  </a:lnTo>
                  <a:lnTo>
                    <a:pt x="42" y="122"/>
                  </a:lnTo>
                  <a:lnTo>
                    <a:pt x="55" y="113"/>
                  </a:lnTo>
                  <a:lnTo>
                    <a:pt x="84" y="92"/>
                  </a:lnTo>
                  <a:lnTo>
                    <a:pt x="119" y="70"/>
                  </a:lnTo>
                  <a:lnTo>
                    <a:pt x="156" y="49"/>
                  </a:lnTo>
                  <a:lnTo>
                    <a:pt x="196" y="27"/>
                  </a:lnTo>
                  <a:lnTo>
                    <a:pt x="202" y="23"/>
                  </a:lnTo>
                  <a:lnTo>
                    <a:pt x="210" y="20"/>
                  </a:lnTo>
                  <a:lnTo>
                    <a:pt x="216" y="17"/>
                  </a:lnTo>
                  <a:lnTo>
                    <a:pt x="238" y="9"/>
                  </a:lnTo>
                  <a:lnTo>
                    <a:pt x="260" y="3"/>
                  </a:lnTo>
                  <a:lnTo>
                    <a:pt x="266" y="3"/>
                  </a:lnTo>
                  <a:lnTo>
                    <a:pt x="271" y="2"/>
                  </a:lnTo>
                  <a:lnTo>
                    <a:pt x="282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3" name="Freeform 129"/>
            <p:cNvSpPr>
              <a:spLocks/>
            </p:cNvSpPr>
            <p:nvPr/>
          </p:nvSpPr>
          <p:spPr bwMode="auto">
            <a:xfrm>
              <a:off x="8150713" y="1172759"/>
              <a:ext cx="133273" cy="188594"/>
            </a:xfrm>
            <a:custGeom>
              <a:avLst/>
              <a:gdLst>
                <a:gd name="T0" fmla="*/ 102 w 159"/>
                <a:gd name="T1" fmla="*/ 0 h 225"/>
                <a:gd name="T2" fmla="*/ 96 w 159"/>
                <a:gd name="T3" fmla="*/ 4 h 225"/>
                <a:gd name="T4" fmla="*/ 79 w 159"/>
                <a:gd name="T5" fmla="*/ 21 h 225"/>
                <a:gd name="T6" fmla="*/ 57 w 159"/>
                <a:gd name="T7" fmla="*/ 47 h 225"/>
                <a:gd name="T8" fmla="*/ 41 w 159"/>
                <a:gd name="T9" fmla="*/ 67 h 225"/>
                <a:gd name="T10" fmla="*/ 27 w 159"/>
                <a:gd name="T11" fmla="*/ 106 h 225"/>
                <a:gd name="T12" fmla="*/ 28 w 159"/>
                <a:gd name="T13" fmla="*/ 122 h 225"/>
                <a:gd name="T14" fmla="*/ 28 w 159"/>
                <a:gd name="T15" fmla="*/ 126 h 225"/>
                <a:gd name="T16" fmla="*/ 32 w 159"/>
                <a:gd name="T17" fmla="*/ 133 h 225"/>
                <a:gd name="T18" fmla="*/ 32 w 159"/>
                <a:gd name="T19" fmla="*/ 133 h 225"/>
                <a:gd name="T20" fmla="*/ 32 w 159"/>
                <a:gd name="T21" fmla="*/ 134 h 225"/>
                <a:gd name="T22" fmla="*/ 36 w 159"/>
                <a:gd name="T23" fmla="*/ 145 h 225"/>
                <a:gd name="T24" fmla="*/ 44 w 159"/>
                <a:gd name="T25" fmla="*/ 156 h 225"/>
                <a:gd name="T26" fmla="*/ 50 w 159"/>
                <a:gd name="T27" fmla="*/ 164 h 225"/>
                <a:gd name="T28" fmla="*/ 57 w 159"/>
                <a:gd name="T29" fmla="*/ 172 h 225"/>
                <a:gd name="T30" fmla="*/ 68 w 159"/>
                <a:gd name="T31" fmla="*/ 181 h 225"/>
                <a:gd name="T32" fmla="*/ 79 w 159"/>
                <a:gd name="T33" fmla="*/ 189 h 225"/>
                <a:gd name="T34" fmla="*/ 91 w 159"/>
                <a:gd name="T35" fmla="*/ 197 h 225"/>
                <a:gd name="T36" fmla="*/ 107 w 159"/>
                <a:gd name="T37" fmla="*/ 205 h 225"/>
                <a:gd name="T38" fmla="*/ 127 w 159"/>
                <a:gd name="T39" fmla="*/ 213 h 225"/>
                <a:gd name="T40" fmla="*/ 143 w 159"/>
                <a:gd name="T41" fmla="*/ 219 h 225"/>
                <a:gd name="T42" fmla="*/ 154 w 159"/>
                <a:gd name="T43" fmla="*/ 224 h 225"/>
                <a:gd name="T44" fmla="*/ 159 w 159"/>
                <a:gd name="T45" fmla="*/ 224 h 225"/>
                <a:gd name="T46" fmla="*/ 154 w 159"/>
                <a:gd name="T47" fmla="*/ 225 h 225"/>
                <a:gd name="T48" fmla="*/ 143 w 159"/>
                <a:gd name="T49" fmla="*/ 225 h 225"/>
                <a:gd name="T50" fmla="*/ 124 w 159"/>
                <a:gd name="T51" fmla="*/ 224 h 225"/>
                <a:gd name="T52" fmla="*/ 102 w 159"/>
                <a:gd name="T53" fmla="*/ 220 h 225"/>
                <a:gd name="T54" fmla="*/ 76 w 159"/>
                <a:gd name="T55" fmla="*/ 213 h 225"/>
                <a:gd name="T56" fmla="*/ 61 w 159"/>
                <a:gd name="T57" fmla="*/ 205 h 225"/>
                <a:gd name="T58" fmla="*/ 47 w 159"/>
                <a:gd name="T59" fmla="*/ 197 h 225"/>
                <a:gd name="T60" fmla="*/ 22 w 159"/>
                <a:gd name="T61" fmla="*/ 173 h 225"/>
                <a:gd name="T62" fmla="*/ 11 w 159"/>
                <a:gd name="T63" fmla="*/ 158 h 225"/>
                <a:gd name="T64" fmla="*/ 5 w 159"/>
                <a:gd name="T65" fmla="*/ 145 h 225"/>
                <a:gd name="T66" fmla="*/ 5 w 159"/>
                <a:gd name="T67" fmla="*/ 142 h 225"/>
                <a:gd name="T68" fmla="*/ 3 w 159"/>
                <a:gd name="T69" fmla="*/ 141 h 225"/>
                <a:gd name="T70" fmla="*/ 2 w 159"/>
                <a:gd name="T71" fmla="*/ 136 h 225"/>
                <a:gd name="T72" fmla="*/ 2 w 159"/>
                <a:gd name="T73" fmla="*/ 131 h 225"/>
                <a:gd name="T74" fmla="*/ 0 w 159"/>
                <a:gd name="T75" fmla="*/ 122 h 225"/>
                <a:gd name="T76" fmla="*/ 0 w 159"/>
                <a:gd name="T77" fmla="*/ 103 h 225"/>
                <a:gd name="T78" fmla="*/ 13 w 159"/>
                <a:gd name="T79" fmla="*/ 68 h 225"/>
                <a:gd name="T80" fmla="*/ 39 w 159"/>
                <a:gd name="T81" fmla="*/ 36 h 225"/>
                <a:gd name="T82" fmla="*/ 72 w 159"/>
                <a:gd name="T83" fmla="*/ 12 h 225"/>
                <a:gd name="T84" fmla="*/ 94 w 159"/>
                <a:gd name="T85" fmla="*/ 3 h 225"/>
                <a:gd name="T86" fmla="*/ 102 w 159"/>
                <a:gd name="T8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9" h="225">
                  <a:moveTo>
                    <a:pt x="104" y="0"/>
                  </a:moveTo>
                  <a:lnTo>
                    <a:pt x="102" y="0"/>
                  </a:lnTo>
                  <a:lnTo>
                    <a:pt x="101" y="1"/>
                  </a:lnTo>
                  <a:lnTo>
                    <a:pt x="96" y="4"/>
                  </a:lnTo>
                  <a:lnTo>
                    <a:pt x="91" y="9"/>
                  </a:lnTo>
                  <a:lnTo>
                    <a:pt x="79" y="21"/>
                  </a:lnTo>
                  <a:lnTo>
                    <a:pt x="65" y="37"/>
                  </a:lnTo>
                  <a:lnTo>
                    <a:pt x="57" y="47"/>
                  </a:lnTo>
                  <a:lnTo>
                    <a:pt x="49" y="56"/>
                  </a:lnTo>
                  <a:lnTo>
                    <a:pt x="41" y="67"/>
                  </a:lnTo>
                  <a:lnTo>
                    <a:pt x="35" y="79"/>
                  </a:lnTo>
                  <a:lnTo>
                    <a:pt x="27" y="106"/>
                  </a:lnTo>
                  <a:lnTo>
                    <a:pt x="28" y="119"/>
                  </a:lnTo>
                  <a:lnTo>
                    <a:pt x="28" y="122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30" y="128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3" y="137"/>
                  </a:lnTo>
                  <a:lnTo>
                    <a:pt x="36" y="145"/>
                  </a:lnTo>
                  <a:lnTo>
                    <a:pt x="39" y="150"/>
                  </a:lnTo>
                  <a:lnTo>
                    <a:pt x="44" y="156"/>
                  </a:lnTo>
                  <a:lnTo>
                    <a:pt x="47" y="162"/>
                  </a:lnTo>
                  <a:lnTo>
                    <a:pt x="50" y="164"/>
                  </a:lnTo>
                  <a:lnTo>
                    <a:pt x="52" y="167"/>
                  </a:lnTo>
                  <a:lnTo>
                    <a:pt x="57" y="172"/>
                  </a:lnTo>
                  <a:lnTo>
                    <a:pt x="63" y="177"/>
                  </a:lnTo>
                  <a:lnTo>
                    <a:pt x="68" y="181"/>
                  </a:lnTo>
                  <a:lnTo>
                    <a:pt x="74" y="186"/>
                  </a:lnTo>
                  <a:lnTo>
                    <a:pt x="79" y="189"/>
                  </a:lnTo>
                  <a:lnTo>
                    <a:pt x="85" y="192"/>
                  </a:lnTo>
                  <a:lnTo>
                    <a:pt x="91" y="197"/>
                  </a:lnTo>
                  <a:lnTo>
                    <a:pt x="96" y="199"/>
                  </a:lnTo>
                  <a:lnTo>
                    <a:pt x="107" y="205"/>
                  </a:lnTo>
                  <a:lnTo>
                    <a:pt x="118" y="210"/>
                  </a:lnTo>
                  <a:lnTo>
                    <a:pt x="127" y="213"/>
                  </a:lnTo>
                  <a:lnTo>
                    <a:pt x="137" y="217"/>
                  </a:lnTo>
                  <a:lnTo>
                    <a:pt x="143" y="219"/>
                  </a:lnTo>
                  <a:lnTo>
                    <a:pt x="149" y="222"/>
                  </a:lnTo>
                  <a:lnTo>
                    <a:pt x="154" y="224"/>
                  </a:lnTo>
                  <a:lnTo>
                    <a:pt x="157" y="224"/>
                  </a:lnTo>
                  <a:lnTo>
                    <a:pt x="159" y="224"/>
                  </a:lnTo>
                  <a:lnTo>
                    <a:pt x="157" y="224"/>
                  </a:lnTo>
                  <a:lnTo>
                    <a:pt x="154" y="225"/>
                  </a:lnTo>
                  <a:lnTo>
                    <a:pt x="149" y="225"/>
                  </a:lnTo>
                  <a:lnTo>
                    <a:pt x="143" y="225"/>
                  </a:lnTo>
                  <a:lnTo>
                    <a:pt x="135" y="225"/>
                  </a:lnTo>
                  <a:lnTo>
                    <a:pt x="124" y="224"/>
                  </a:lnTo>
                  <a:lnTo>
                    <a:pt x="115" y="222"/>
                  </a:lnTo>
                  <a:lnTo>
                    <a:pt x="102" y="220"/>
                  </a:lnTo>
                  <a:lnTo>
                    <a:pt x="90" y="217"/>
                  </a:lnTo>
                  <a:lnTo>
                    <a:pt x="76" y="213"/>
                  </a:lnTo>
                  <a:lnTo>
                    <a:pt x="68" y="210"/>
                  </a:lnTo>
                  <a:lnTo>
                    <a:pt x="61" y="205"/>
                  </a:lnTo>
                  <a:lnTo>
                    <a:pt x="54" y="202"/>
                  </a:lnTo>
                  <a:lnTo>
                    <a:pt x="47" y="197"/>
                  </a:lnTo>
                  <a:lnTo>
                    <a:pt x="33" y="186"/>
                  </a:lnTo>
                  <a:lnTo>
                    <a:pt x="22" y="173"/>
                  </a:lnTo>
                  <a:lnTo>
                    <a:pt x="16" y="166"/>
                  </a:lnTo>
                  <a:lnTo>
                    <a:pt x="11" y="158"/>
                  </a:lnTo>
                  <a:lnTo>
                    <a:pt x="8" y="148"/>
                  </a:lnTo>
                  <a:lnTo>
                    <a:pt x="5" y="145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2" y="136"/>
                  </a:lnTo>
                  <a:lnTo>
                    <a:pt x="2" y="134"/>
                  </a:lnTo>
                  <a:lnTo>
                    <a:pt x="2" y="131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3"/>
                  </a:lnTo>
                  <a:lnTo>
                    <a:pt x="5" y="84"/>
                  </a:lnTo>
                  <a:lnTo>
                    <a:pt x="13" y="68"/>
                  </a:lnTo>
                  <a:lnTo>
                    <a:pt x="25" y="50"/>
                  </a:lnTo>
                  <a:lnTo>
                    <a:pt x="39" y="36"/>
                  </a:lnTo>
                  <a:lnTo>
                    <a:pt x="54" y="25"/>
                  </a:lnTo>
                  <a:lnTo>
                    <a:pt x="72" y="12"/>
                  </a:lnTo>
                  <a:lnTo>
                    <a:pt x="88" y="4"/>
                  </a:lnTo>
                  <a:lnTo>
                    <a:pt x="94" y="3"/>
                  </a:lnTo>
                  <a:lnTo>
                    <a:pt x="99" y="0"/>
                  </a:lnTo>
                  <a:lnTo>
                    <a:pt x="102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4" name="Freeform 130"/>
            <p:cNvSpPr>
              <a:spLocks/>
            </p:cNvSpPr>
            <p:nvPr/>
          </p:nvSpPr>
          <p:spPr bwMode="auto">
            <a:xfrm>
              <a:off x="6945387" y="1336208"/>
              <a:ext cx="375512" cy="1264000"/>
            </a:xfrm>
            <a:custGeom>
              <a:avLst/>
              <a:gdLst>
                <a:gd name="T0" fmla="*/ 236 w 448"/>
                <a:gd name="T1" fmla="*/ 2 h 1508"/>
                <a:gd name="T2" fmla="*/ 291 w 448"/>
                <a:gd name="T3" fmla="*/ 25 h 1508"/>
                <a:gd name="T4" fmla="*/ 348 w 448"/>
                <a:gd name="T5" fmla="*/ 65 h 1508"/>
                <a:gd name="T6" fmla="*/ 398 w 448"/>
                <a:gd name="T7" fmla="*/ 116 h 1508"/>
                <a:gd name="T8" fmla="*/ 434 w 448"/>
                <a:gd name="T9" fmla="*/ 184 h 1508"/>
                <a:gd name="T10" fmla="*/ 448 w 448"/>
                <a:gd name="T11" fmla="*/ 261 h 1508"/>
                <a:gd name="T12" fmla="*/ 437 w 448"/>
                <a:gd name="T13" fmla="*/ 333 h 1508"/>
                <a:gd name="T14" fmla="*/ 415 w 448"/>
                <a:gd name="T15" fmla="*/ 387 h 1508"/>
                <a:gd name="T16" fmla="*/ 390 w 448"/>
                <a:gd name="T17" fmla="*/ 444 h 1508"/>
                <a:gd name="T18" fmla="*/ 362 w 448"/>
                <a:gd name="T19" fmla="*/ 503 h 1508"/>
                <a:gd name="T20" fmla="*/ 337 w 448"/>
                <a:gd name="T21" fmla="*/ 571 h 1508"/>
                <a:gd name="T22" fmla="*/ 316 w 448"/>
                <a:gd name="T23" fmla="*/ 651 h 1508"/>
                <a:gd name="T24" fmla="*/ 305 w 448"/>
                <a:gd name="T25" fmla="*/ 748 h 1508"/>
                <a:gd name="T26" fmla="*/ 305 w 448"/>
                <a:gd name="T27" fmla="*/ 865 h 1508"/>
                <a:gd name="T28" fmla="*/ 315 w 448"/>
                <a:gd name="T29" fmla="*/ 970 h 1508"/>
                <a:gd name="T30" fmla="*/ 310 w 448"/>
                <a:gd name="T31" fmla="*/ 1055 h 1508"/>
                <a:gd name="T32" fmla="*/ 294 w 448"/>
                <a:gd name="T33" fmla="*/ 1149 h 1508"/>
                <a:gd name="T34" fmla="*/ 269 w 448"/>
                <a:gd name="T35" fmla="*/ 1243 h 1508"/>
                <a:gd name="T36" fmla="*/ 238 w 448"/>
                <a:gd name="T37" fmla="*/ 1334 h 1508"/>
                <a:gd name="T38" fmla="*/ 203 w 448"/>
                <a:gd name="T39" fmla="*/ 1411 h 1508"/>
                <a:gd name="T40" fmla="*/ 167 w 448"/>
                <a:gd name="T41" fmla="*/ 1470 h 1508"/>
                <a:gd name="T42" fmla="*/ 131 w 448"/>
                <a:gd name="T43" fmla="*/ 1503 h 1508"/>
                <a:gd name="T44" fmla="*/ 100 w 448"/>
                <a:gd name="T45" fmla="*/ 1505 h 1508"/>
                <a:gd name="T46" fmla="*/ 76 w 448"/>
                <a:gd name="T47" fmla="*/ 1469 h 1508"/>
                <a:gd name="T48" fmla="*/ 62 w 448"/>
                <a:gd name="T49" fmla="*/ 1403 h 1508"/>
                <a:gd name="T50" fmla="*/ 53 w 448"/>
                <a:gd name="T51" fmla="*/ 1313 h 1508"/>
                <a:gd name="T52" fmla="*/ 48 w 448"/>
                <a:gd name="T53" fmla="*/ 1208 h 1508"/>
                <a:gd name="T54" fmla="*/ 47 w 448"/>
                <a:gd name="T55" fmla="*/ 1096 h 1508"/>
                <a:gd name="T56" fmla="*/ 44 w 448"/>
                <a:gd name="T57" fmla="*/ 983 h 1508"/>
                <a:gd name="T58" fmla="*/ 40 w 448"/>
                <a:gd name="T59" fmla="*/ 879 h 1508"/>
                <a:gd name="T60" fmla="*/ 31 w 448"/>
                <a:gd name="T61" fmla="*/ 792 h 1508"/>
                <a:gd name="T62" fmla="*/ 17 w 448"/>
                <a:gd name="T63" fmla="*/ 727 h 1508"/>
                <a:gd name="T64" fmla="*/ 4 w 448"/>
                <a:gd name="T65" fmla="*/ 669 h 1508"/>
                <a:gd name="T66" fmla="*/ 0 w 448"/>
                <a:gd name="T67" fmla="*/ 590 h 1508"/>
                <a:gd name="T68" fmla="*/ 4 w 448"/>
                <a:gd name="T69" fmla="*/ 496 h 1508"/>
                <a:gd name="T70" fmla="*/ 17 w 448"/>
                <a:gd name="T71" fmla="*/ 392 h 1508"/>
                <a:gd name="T72" fmla="*/ 36 w 448"/>
                <a:gd name="T73" fmla="*/ 290 h 1508"/>
                <a:gd name="T74" fmla="*/ 62 w 448"/>
                <a:gd name="T75" fmla="*/ 193 h 1508"/>
                <a:gd name="T76" fmla="*/ 97 w 448"/>
                <a:gd name="T77" fmla="*/ 109 h 1508"/>
                <a:gd name="T78" fmla="*/ 138 w 448"/>
                <a:gd name="T79" fmla="*/ 44 h 1508"/>
                <a:gd name="T80" fmla="*/ 185 w 448"/>
                <a:gd name="T81" fmla="*/ 7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8" h="1508">
                  <a:moveTo>
                    <a:pt x="210" y="0"/>
                  </a:moveTo>
                  <a:lnTo>
                    <a:pt x="236" y="2"/>
                  </a:lnTo>
                  <a:lnTo>
                    <a:pt x="263" y="11"/>
                  </a:lnTo>
                  <a:lnTo>
                    <a:pt x="291" y="25"/>
                  </a:lnTo>
                  <a:lnTo>
                    <a:pt x="319" y="43"/>
                  </a:lnTo>
                  <a:lnTo>
                    <a:pt x="348" y="65"/>
                  </a:lnTo>
                  <a:lnTo>
                    <a:pt x="374" y="88"/>
                  </a:lnTo>
                  <a:lnTo>
                    <a:pt x="398" y="116"/>
                  </a:lnTo>
                  <a:lnTo>
                    <a:pt x="418" y="149"/>
                  </a:lnTo>
                  <a:lnTo>
                    <a:pt x="434" y="184"/>
                  </a:lnTo>
                  <a:lnTo>
                    <a:pt x="445" y="220"/>
                  </a:lnTo>
                  <a:lnTo>
                    <a:pt x="448" y="261"/>
                  </a:lnTo>
                  <a:lnTo>
                    <a:pt x="443" y="303"/>
                  </a:lnTo>
                  <a:lnTo>
                    <a:pt x="437" y="333"/>
                  </a:lnTo>
                  <a:lnTo>
                    <a:pt x="427" y="361"/>
                  </a:lnTo>
                  <a:lnTo>
                    <a:pt x="415" y="387"/>
                  </a:lnTo>
                  <a:lnTo>
                    <a:pt x="402" y="416"/>
                  </a:lnTo>
                  <a:lnTo>
                    <a:pt x="390" y="444"/>
                  </a:lnTo>
                  <a:lnTo>
                    <a:pt x="376" y="472"/>
                  </a:lnTo>
                  <a:lnTo>
                    <a:pt x="362" y="503"/>
                  </a:lnTo>
                  <a:lnTo>
                    <a:pt x="349" y="536"/>
                  </a:lnTo>
                  <a:lnTo>
                    <a:pt x="337" y="571"/>
                  </a:lnTo>
                  <a:lnTo>
                    <a:pt x="326" y="608"/>
                  </a:lnTo>
                  <a:lnTo>
                    <a:pt x="316" y="651"/>
                  </a:lnTo>
                  <a:lnTo>
                    <a:pt x="310" y="698"/>
                  </a:lnTo>
                  <a:lnTo>
                    <a:pt x="305" y="748"/>
                  </a:lnTo>
                  <a:lnTo>
                    <a:pt x="304" y="804"/>
                  </a:lnTo>
                  <a:lnTo>
                    <a:pt x="305" y="865"/>
                  </a:lnTo>
                  <a:lnTo>
                    <a:pt x="312" y="933"/>
                  </a:lnTo>
                  <a:lnTo>
                    <a:pt x="315" y="970"/>
                  </a:lnTo>
                  <a:lnTo>
                    <a:pt x="313" y="1011"/>
                  </a:lnTo>
                  <a:lnTo>
                    <a:pt x="310" y="1055"/>
                  </a:lnTo>
                  <a:lnTo>
                    <a:pt x="302" y="1100"/>
                  </a:lnTo>
                  <a:lnTo>
                    <a:pt x="294" y="1149"/>
                  </a:lnTo>
                  <a:lnTo>
                    <a:pt x="282" y="1196"/>
                  </a:lnTo>
                  <a:lnTo>
                    <a:pt x="269" y="1243"/>
                  </a:lnTo>
                  <a:lnTo>
                    <a:pt x="254" y="1290"/>
                  </a:lnTo>
                  <a:lnTo>
                    <a:pt x="238" y="1334"/>
                  </a:lnTo>
                  <a:lnTo>
                    <a:pt x="221" y="1375"/>
                  </a:lnTo>
                  <a:lnTo>
                    <a:pt x="203" y="1411"/>
                  </a:lnTo>
                  <a:lnTo>
                    <a:pt x="185" y="1444"/>
                  </a:lnTo>
                  <a:lnTo>
                    <a:pt x="167" y="1470"/>
                  </a:lnTo>
                  <a:lnTo>
                    <a:pt x="149" y="1491"/>
                  </a:lnTo>
                  <a:lnTo>
                    <a:pt x="131" y="1503"/>
                  </a:lnTo>
                  <a:lnTo>
                    <a:pt x="116" y="1508"/>
                  </a:lnTo>
                  <a:lnTo>
                    <a:pt x="100" y="1505"/>
                  </a:lnTo>
                  <a:lnTo>
                    <a:pt x="87" y="1491"/>
                  </a:lnTo>
                  <a:lnTo>
                    <a:pt x="76" y="1469"/>
                  </a:lnTo>
                  <a:lnTo>
                    <a:pt x="69" y="1439"/>
                  </a:lnTo>
                  <a:lnTo>
                    <a:pt x="62" y="1403"/>
                  </a:lnTo>
                  <a:lnTo>
                    <a:pt x="56" y="1360"/>
                  </a:lnTo>
                  <a:lnTo>
                    <a:pt x="53" y="1313"/>
                  </a:lnTo>
                  <a:lnTo>
                    <a:pt x="50" y="1262"/>
                  </a:lnTo>
                  <a:lnTo>
                    <a:pt x="48" y="1208"/>
                  </a:lnTo>
                  <a:lnTo>
                    <a:pt x="48" y="1152"/>
                  </a:lnTo>
                  <a:lnTo>
                    <a:pt x="47" y="1096"/>
                  </a:lnTo>
                  <a:lnTo>
                    <a:pt x="45" y="1039"/>
                  </a:lnTo>
                  <a:lnTo>
                    <a:pt x="44" y="983"/>
                  </a:lnTo>
                  <a:lnTo>
                    <a:pt x="42" y="930"/>
                  </a:lnTo>
                  <a:lnTo>
                    <a:pt x="40" y="879"/>
                  </a:lnTo>
                  <a:lnTo>
                    <a:pt x="36" y="832"/>
                  </a:lnTo>
                  <a:lnTo>
                    <a:pt x="31" y="792"/>
                  </a:lnTo>
                  <a:lnTo>
                    <a:pt x="25" y="756"/>
                  </a:lnTo>
                  <a:lnTo>
                    <a:pt x="17" y="727"/>
                  </a:lnTo>
                  <a:lnTo>
                    <a:pt x="9" y="701"/>
                  </a:lnTo>
                  <a:lnTo>
                    <a:pt x="4" y="669"/>
                  </a:lnTo>
                  <a:lnTo>
                    <a:pt x="1" y="632"/>
                  </a:lnTo>
                  <a:lnTo>
                    <a:pt x="0" y="590"/>
                  </a:lnTo>
                  <a:lnTo>
                    <a:pt x="1" y="544"/>
                  </a:lnTo>
                  <a:lnTo>
                    <a:pt x="4" y="496"/>
                  </a:lnTo>
                  <a:lnTo>
                    <a:pt x="9" y="444"/>
                  </a:lnTo>
                  <a:lnTo>
                    <a:pt x="17" y="392"/>
                  </a:lnTo>
                  <a:lnTo>
                    <a:pt x="25" y="340"/>
                  </a:lnTo>
                  <a:lnTo>
                    <a:pt x="36" y="290"/>
                  </a:lnTo>
                  <a:lnTo>
                    <a:pt x="48" y="240"/>
                  </a:lnTo>
                  <a:lnTo>
                    <a:pt x="62" y="193"/>
                  </a:lnTo>
                  <a:lnTo>
                    <a:pt x="80" y="149"/>
                  </a:lnTo>
                  <a:lnTo>
                    <a:pt x="97" y="109"/>
                  </a:lnTo>
                  <a:lnTo>
                    <a:pt x="116" y="74"/>
                  </a:lnTo>
                  <a:lnTo>
                    <a:pt x="138" y="44"/>
                  </a:lnTo>
                  <a:lnTo>
                    <a:pt x="160" y="22"/>
                  </a:lnTo>
                  <a:lnTo>
                    <a:pt x="185" y="7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5" name="Freeform 131"/>
            <p:cNvSpPr>
              <a:spLocks/>
            </p:cNvSpPr>
            <p:nvPr/>
          </p:nvSpPr>
          <p:spPr bwMode="auto">
            <a:xfrm>
              <a:off x="9986363" y="2011794"/>
              <a:ext cx="213740" cy="771141"/>
            </a:xfrm>
            <a:custGeom>
              <a:avLst/>
              <a:gdLst>
                <a:gd name="T0" fmla="*/ 166 w 255"/>
                <a:gd name="T1" fmla="*/ 1 h 920"/>
                <a:gd name="T2" fmla="*/ 200 w 255"/>
                <a:gd name="T3" fmla="*/ 28 h 920"/>
                <a:gd name="T4" fmla="*/ 225 w 255"/>
                <a:gd name="T5" fmla="*/ 80 h 920"/>
                <a:gd name="T6" fmla="*/ 242 w 255"/>
                <a:gd name="T7" fmla="*/ 149 h 920"/>
                <a:gd name="T8" fmla="*/ 252 w 255"/>
                <a:gd name="T9" fmla="*/ 227 h 920"/>
                <a:gd name="T10" fmla="*/ 255 w 255"/>
                <a:gd name="T11" fmla="*/ 305 h 920"/>
                <a:gd name="T12" fmla="*/ 250 w 255"/>
                <a:gd name="T13" fmla="*/ 377 h 920"/>
                <a:gd name="T14" fmla="*/ 239 w 255"/>
                <a:gd name="T15" fmla="*/ 434 h 920"/>
                <a:gd name="T16" fmla="*/ 222 w 255"/>
                <a:gd name="T17" fmla="*/ 476 h 920"/>
                <a:gd name="T18" fmla="*/ 208 w 255"/>
                <a:gd name="T19" fmla="*/ 539 h 920"/>
                <a:gd name="T20" fmla="*/ 195 w 255"/>
                <a:gd name="T21" fmla="*/ 620 h 920"/>
                <a:gd name="T22" fmla="*/ 185 w 255"/>
                <a:gd name="T23" fmla="*/ 708 h 920"/>
                <a:gd name="T24" fmla="*/ 172 w 255"/>
                <a:gd name="T25" fmla="*/ 793 h 920"/>
                <a:gd name="T26" fmla="*/ 158 w 255"/>
                <a:gd name="T27" fmla="*/ 863 h 920"/>
                <a:gd name="T28" fmla="*/ 139 w 255"/>
                <a:gd name="T29" fmla="*/ 909 h 920"/>
                <a:gd name="T30" fmla="*/ 116 w 255"/>
                <a:gd name="T31" fmla="*/ 920 h 920"/>
                <a:gd name="T32" fmla="*/ 90 w 255"/>
                <a:gd name="T33" fmla="*/ 895 h 920"/>
                <a:gd name="T34" fmla="*/ 67 w 255"/>
                <a:gd name="T35" fmla="*/ 843 h 920"/>
                <a:gd name="T36" fmla="*/ 48 w 255"/>
                <a:gd name="T37" fmla="*/ 774 h 920"/>
                <a:gd name="T38" fmla="*/ 36 w 255"/>
                <a:gd name="T39" fmla="*/ 697 h 920"/>
                <a:gd name="T40" fmla="*/ 31 w 255"/>
                <a:gd name="T41" fmla="*/ 622 h 920"/>
                <a:gd name="T42" fmla="*/ 37 w 255"/>
                <a:gd name="T43" fmla="*/ 558 h 920"/>
                <a:gd name="T44" fmla="*/ 54 w 255"/>
                <a:gd name="T45" fmla="*/ 457 h 920"/>
                <a:gd name="T46" fmla="*/ 53 w 255"/>
                <a:gd name="T47" fmla="*/ 379 h 920"/>
                <a:gd name="T48" fmla="*/ 42 w 255"/>
                <a:gd name="T49" fmla="*/ 315 h 920"/>
                <a:gd name="T50" fmla="*/ 25 w 255"/>
                <a:gd name="T51" fmla="*/ 263 h 920"/>
                <a:gd name="T52" fmla="*/ 9 w 255"/>
                <a:gd name="T53" fmla="*/ 214 h 920"/>
                <a:gd name="T54" fmla="*/ 0 w 255"/>
                <a:gd name="T55" fmla="*/ 167 h 920"/>
                <a:gd name="T56" fmla="*/ 9 w 255"/>
                <a:gd name="T57" fmla="*/ 108 h 920"/>
                <a:gd name="T58" fmla="*/ 39 w 255"/>
                <a:gd name="T59" fmla="*/ 59 h 920"/>
                <a:gd name="T60" fmla="*/ 81 w 255"/>
                <a:gd name="T61" fmla="*/ 25 h 920"/>
                <a:gd name="T62" fmla="*/ 125 w 255"/>
                <a:gd name="T63" fmla="*/ 4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5" h="920">
                  <a:moveTo>
                    <a:pt x="145" y="0"/>
                  </a:moveTo>
                  <a:lnTo>
                    <a:pt x="166" y="1"/>
                  </a:lnTo>
                  <a:lnTo>
                    <a:pt x="185" y="11"/>
                  </a:lnTo>
                  <a:lnTo>
                    <a:pt x="200" y="28"/>
                  </a:lnTo>
                  <a:lnTo>
                    <a:pt x="214" y="50"/>
                  </a:lnTo>
                  <a:lnTo>
                    <a:pt x="225" y="80"/>
                  </a:lnTo>
                  <a:lnTo>
                    <a:pt x="235" y="113"/>
                  </a:lnTo>
                  <a:lnTo>
                    <a:pt x="242" y="149"/>
                  </a:lnTo>
                  <a:lnTo>
                    <a:pt x="249" y="186"/>
                  </a:lnTo>
                  <a:lnTo>
                    <a:pt x="252" y="227"/>
                  </a:lnTo>
                  <a:lnTo>
                    <a:pt x="253" y="266"/>
                  </a:lnTo>
                  <a:lnTo>
                    <a:pt x="255" y="305"/>
                  </a:lnTo>
                  <a:lnTo>
                    <a:pt x="253" y="343"/>
                  </a:lnTo>
                  <a:lnTo>
                    <a:pt x="250" y="377"/>
                  </a:lnTo>
                  <a:lnTo>
                    <a:pt x="246" y="407"/>
                  </a:lnTo>
                  <a:lnTo>
                    <a:pt x="239" y="434"/>
                  </a:lnTo>
                  <a:lnTo>
                    <a:pt x="232" y="453"/>
                  </a:lnTo>
                  <a:lnTo>
                    <a:pt x="222" y="476"/>
                  </a:lnTo>
                  <a:lnTo>
                    <a:pt x="214" y="504"/>
                  </a:lnTo>
                  <a:lnTo>
                    <a:pt x="208" y="539"/>
                  </a:lnTo>
                  <a:lnTo>
                    <a:pt x="202" y="578"/>
                  </a:lnTo>
                  <a:lnTo>
                    <a:pt x="195" y="620"/>
                  </a:lnTo>
                  <a:lnTo>
                    <a:pt x="189" y="664"/>
                  </a:lnTo>
                  <a:lnTo>
                    <a:pt x="185" y="708"/>
                  </a:lnTo>
                  <a:lnTo>
                    <a:pt x="178" y="752"/>
                  </a:lnTo>
                  <a:lnTo>
                    <a:pt x="172" y="793"/>
                  </a:lnTo>
                  <a:lnTo>
                    <a:pt x="166" y="830"/>
                  </a:lnTo>
                  <a:lnTo>
                    <a:pt x="158" y="863"/>
                  </a:lnTo>
                  <a:lnTo>
                    <a:pt x="148" y="888"/>
                  </a:lnTo>
                  <a:lnTo>
                    <a:pt x="139" y="909"/>
                  </a:lnTo>
                  <a:lnTo>
                    <a:pt x="128" y="918"/>
                  </a:lnTo>
                  <a:lnTo>
                    <a:pt x="116" y="920"/>
                  </a:lnTo>
                  <a:lnTo>
                    <a:pt x="103" y="910"/>
                  </a:lnTo>
                  <a:lnTo>
                    <a:pt x="90" y="895"/>
                  </a:lnTo>
                  <a:lnTo>
                    <a:pt x="78" y="871"/>
                  </a:lnTo>
                  <a:lnTo>
                    <a:pt x="67" y="843"/>
                  </a:lnTo>
                  <a:lnTo>
                    <a:pt x="58" y="810"/>
                  </a:lnTo>
                  <a:lnTo>
                    <a:pt x="48" y="774"/>
                  </a:lnTo>
                  <a:lnTo>
                    <a:pt x="40" y="736"/>
                  </a:lnTo>
                  <a:lnTo>
                    <a:pt x="36" y="697"/>
                  </a:lnTo>
                  <a:lnTo>
                    <a:pt x="32" y="658"/>
                  </a:lnTo>
                  <a:lnTo>
                    <a:pt x="31" y="622"/>
                  </a:lnTo>
                  <a:lnTo>
                    <a:pt x="32" y="587"/>
                  </a:lnTo>
                  <a:lnTo>
                    <a:pt x="37" y="558"/>
                  </a:lnTo>
                  <a:lnTo>
                    <a:pt x="48" y="504"/>
                  </a:lnTo>
                  <a:lnTo>
                    <a:pt x="54" y="457"/>
                  </a:lnTo>
                  <a:lnTo>
                    <a:pt x="54" y="415"/>
                  </a:lnTo>
                  <a:lnTo>
                    <a:pt x="53" y="379"/>
                  </a:lnTo>
                  <a:lnTo>
                    <a:pt x="48" y="345"/>
                  </a:lnTo>
                  <a:lnTo>
                    <a:pt x="42" y="315"/>
                  </a:lnTo>
                  <a:lnTo>
                    <a:pt x="34" y="288"/>
                  </a:lnTo>
                  <a:lnTo>
                    <a:pt x="25" y="263"/>
                  </a:lnTo>
                  <a:lnTo>
                    <a:pt x="17" y="238"/>
                  </a:lnTo>
                  <a:lnTo>
                    <a:pt x="9" y="214"/>
                  </a:lnTo>
                  <a:lnTo>
                    <a:pt x="4" y="193"/>
                  </a:lnTo>
                  <a:lnTo>
                    <a:pt x="0" y="167"/>
                  </a:lnTo>
                  <a:lnTo>
                    <a:pt x="1" y="136"/>
                  </a:lnTo>
                  <a:lnTo>
                    <a:pt x="9" y="108"/>
                  </a:lnTo>
                  <a:lnTo>
                    <a:pt x="22" y="83"/>
                  </a:lnTo>
                  <a:lnTo>
                    <a:pt x="39" y="59"/>
                  </a:lnTo>
                  <a:lnTo>
                    <a:pt x="59" y="41"/>
                  </a:lnTo>
                  <a:lnTo>
                    <a:pt x="81" y="25"/>
                  </a:lnTo>
                  <a:lnTo>
                    <a:pt x="103" y="14"/>
                  </a:lnTo>
                  <a:lnTo>
                    <a:pt x="125" y="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6" name="Freeform 132"/>
            <p:cNvSpPr>
              <a:spLocks/>
            </p:cNvSpPr>
            <p:nvPr/>
          </p:nvSpPr>
          <p:spPr bwMode="auto">
            <a:xfrm>
              <a:off x="8277281" y="1834096"/>
              <a:ext cx="841549" cy="764435"/>
            </a:xfrm>
            <a:custGeom>
              <a:avLst/>
              <a:gdLst>
                <a:gd name="T0" fmla="*/ 180 w 1004"/>
                <a:gd name="T1" fmla="*/ 3 h 912"/>
                <a:gd name="T2" fmla="*/ 238 w 1004"/>
                <a:gd name="T3" fmla="*/ 27 h 912"/>
                <a:gd name="T4" fmla="*/ 293 w 1004"/>
                <a:gd name="T5" fmla="*/ 65 h 912"/>
                <a:gd name="T6" fmla="*/ 348 w 1004"/>
                <a:gd name="T7" fmla="*/ 107 h 912"/>
                <a:gd name="T8" fmla="*/ 407 w 1004"/>
                <a:gd name="T9" fmla="*/ 148 h 912"/>
                <a:gd name="T10" fmla="*/ 473 w 1004"/>
                <a:gd name="T11" fmla="*/ 179 h 912"/>
                <a:gd name="T12" fmla="*/ 555 w 1004"/>
                <a:gd name="T13" fmla="*/ 191 h 912"/>
                <a:gd name="T14" fmla="*/ 639 w 1004"/>
                <a:gd name="T15" fmla="*/ 180 h 912"/>
                <a:gd name="T16" fmla="*/ 717 w 1004"/>
                <a:gd name="T17" fmla="*/ 155 h 912"/>
                <a:gd name="T18" fmla="*/ 793 w 1004"/>
                <a:gd name="T19" fmla="*/ 132 h 912"/>
                <a:gd name="T20" fmla="*/ 866 w 1004"/>
                <a:gd name="T21" fmla="*/ 122 h 912"/>
                <a:gd name="T22" fmla="*/ 938 w 1004"/>
                <a:gd name="T23" fmla="*/ 141 h 912"/>
                <a:gd name="T24" fmla="*/ 989 w 1004"/>
                <a:gd name="T25" fmla="*/ 184 h 912"/>
                <a:gd name="T26" fmla="*/ 1004 w 1004"/>
                <a:gd name="T27" fmla="*/ 237 h 912"/>
                <a:gd name="T28" fmla="*/ 1000 w 1004"/>
                <a:gd name="T29" fmla="*/ 307 h 912"/>
                <a:gd name="T30" fmla="*/ 981 w 1004"/>
                <a:gd name="T31" fmla="*/ 390 h 912"/>
                <a:gd name="T32" fmla="*/ 946 w 1004"/>
                <a:gd name="T33" fmla="*/ 480 h 912"/>
                <a:gd name="T34" fmla="*/ 904 w 1004"/>
                <a:gd name="T35" fmla="*/ 572 h 912"/>
                <a:gd name="T36" fmla="*/ 855 w 1004"/>
                <a:gd name="T37" fmla="*/ 663 h 912"/>
                <a:gd name="T38" fmla="*/ 802 w 1004"/>
                <a:gd name="T39" fmla="*/ 746 h 912"/>
                <a:gd name="T40" fmla="*/ 749 w 1004"/>
                <a:gd name="T41" fmla="*/ 817 h 912"/>
                <a:gd name="T42" fmla="*/ 697 w 1004"/>
                <a:gd name="T43" fmla="*/ 871 h 912"/>
                <a:gd name="T44" fmla="*/ 652 w 1004"/>
                <a:gd name="T45" fmla="*/ 904 h 912"/>
                <a:gd name="T46" fmla="*/ 616 w 1004"/>
                <a:gd name="T47" fmla="*/ 912 h 912"/>
                <a:gd name="T48" fmla="*/ 576 w 1004"/>
                <a:gd name="T49" fmla="*/ 889 h 912"/>
                <a:gd name="T50" fmla="*/ 550 w 1004"/>
                <a:gd name="T51" fmla="*/ 848 h 912"/>
                <a:gd name="T52" fmla="*/ 533 w 1004"/>
                <a:gd name="T53" fmla="*/ 796 h 912"/>
                <a:gd name="T54" fmla="*/ 518 w 1004"/>
                <a:gd name="T55" fmla="*/ 741 h 912"/>
                <a:gd name="T56" fmla="*/ 503 w 1004"/>
                <a:gd name="T57" fmla="*/ 691 h 912"/>
                <a:gd name="T58" fmla="*/ 484 w 1004"/>
                <a:gd name="T59" fmla="*/ 652 h 912"/>
                <a:gd name="T60" fmla="*/ 454 w 1004"/>
                <a:gd name="T61" fmla="*/ 632 h 912"/>
                <a:gd name="T62" fmla="*/ 413 w 1004"/>
                <a:gd name="T63" fmla="*/ 624 h 912"/>
                <a:gd name="T64" fmla="*/ 377 w 1004"/>
                <a:gd name="T65" fmla="*/ 638 h 912"/>
                <a:gd name="T66" fmla="*/ 343 w 1004"/>
                <a:gd name="T67" fmla="*/ 672 h 912"/>
                <a:gd name="T68" fmla="*/ 310 w 1004"/>
                <a:gd name="T69" fmla="*/ 719 h 912"/>
                <a:gd name="T70" fmla="*/ 276 w 1004"/>
                <a:gd name="T71" fmla="*/ 768 h 912"/>
                <a:gd name="T72" fmla="*/ 238 w 1004"/>
                <a:gd name="T73" fmla="*/ 810 h 912"/>
                <a:gd name="T74" fmla="*/ 194 w 1004"/>
                <a:gd name="T75" fmla="*/ 834 h 912"/>
                <a:gd name="T76" fmla="*/ 153 w 1004"/>
                <a:gd name="T77" fmla="*/ 829 h 912"/>
                <a:gd name="T78" fmla="*/ 119 w 1004"/>
                <a:gd name="T79" fmla="*/ 793 h 912"/>
                <a:gd name="T80" fmla="*/ 87 w 1004"/>
                <a:gd name="T81" fmla="*/ 730 h 912"/>
                <a:gd name="T82" fmla="*/ 58 w 1004"/>
                <a:gd name="T83" fmla="*/ 647 h 912"/>
                <a:gd name="T84" fmla="*/ 33 w 1004"/>
                <a:gd name="T85" fmla="*/ 550 h 912"/>
                <a:gd name="T86" fmla="*/ 14 w 1004"/>
                <a:gd name="T87" fmla="*/ 445 h 912"/>
                <a:gd name="T88" fmla="*/ 3 w 1004"/>
                <a:gd name="T89" fmla="*/ 339 h 912"/>
                <a:gd name="T90" fmla="*/ 0 w 1004"/>
                <a:gd name="T91" fmla="*/ 237 h 912"/>
                <a:gd name="T92" fmla="*/ 6 w 1004"/>
                <a:gd name="T93" fmla="*/ 146 h 912"/>
                <a:gd name="T94" fmla="*/ 26 w 1004"/>
                <a:gd name="T95" fmla="*/ 74 h 912"/>
                <a:gd name="T96" fmla="*/ 58 w 1004"/>
                <a:gd name="T97" fmla="*/ 25 h 912"/>
                <a:gd name="T98" fmla="*/ 116 w 1004"/>
                <a:gd name="T99" fmla="*/ 3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4" h="912">
                  <a:moveTo>
                    <a:pt x="149" y="0"/>
                  </a:moveTo>
                  <a:lnTo>
                    <a:pt x="180" y="3"/>
                  </a:lnTo>
                  <a:lnTo>
                    <a:pt x="210" y="13"/>
                  </a:lnTo>
                  <a:lnTo>
                    <a:pt x="238" y="27"/>
                  </a:lnTo>
                  <a:lnTo>
                    <a:pt x="266" y="44"/>
                  </a:lnTo>
                  <a:lnTo>
                    <a:pt x="293" y="65"/>
                  </a:lnTo>
                  <a:lnTo>
                    <a:pt x="321" y="85"/>
                  </a:lnTo>
                  <a:lnTo>
                    <a:pt x="348" y="107"/>
                  </a:lnTo>
                  <a:lnTo>
                    <a:pt x="377" y="127"/>
                  </a:lnTo>
                  <a:lnTo>
                    <a:pt x="407" y="148"/>
                  </a:lnTo>
                  <a:lnTo>
                    <a:pt x="439" y="165"/>
                  </a:lnTo>
                  <a:lnTo>
                    <a:pt x="473" y="179"/>
                  </a:lnTo>
                  <a:lnTo>
                    <a:pt x="511" y="187"/>
                  </a:lnTo>
                  <a:lnTo>
                    <a:pt x="555" y="191"/>
                  </a:lnTo>
                  <a:lnTo>
                    <a:pt x="597" y="188"/>
                  </a:lnTo>
                  <a:lnTo>
                    <a:pt x="639" y="180"/>
                  </a:lnTo>
                  <a:lnTo>
                    <a:pt x="678" y="169"/>
                  </a:lnTo>
                  <a:lnTo>
                    <a:pt x="717" y="155"/>
                  </a:lnTo>
                  <a:lnTo>
                    <a:pt x="757" y="143"/>
                  </a:lnTo>
                  <a:lnTo>
                    <a:pt x="793" y="132"/>
                  </a:lnTo>
                  <a:lnTo>
                    <a:pt x="830" y="126"/>
                  </a:lnTo>
                  <a:lnTo>
                    <a:pt x="866" y="122"/>
                  </a:lnTo>
                  <a:lnTo>
                    <a:pt x="902" y="127"/>
                  </a:lnTo>
                  <a:lnTo>
                    <a:pt x="938" y="141"/>
                  </a:lnTo>
                  <a:lnTo>
                    <a:pt x="973" y="166"/>
                  </a:lnTo>
                  <a:lnTo>
                    <a:pt x="989" y="184"/>
                  </a:lnTo>
                  <a:lnTo>
                    <a:pt x="1000" y="209"/>
                  </a:lnTo>
                  <a:lnTo>
                    <a:pt x="1004" y="237"/>
                  </a:lnTo>
                  <a:lnTo>
                    <a:pt x="1004" y="270"/>
                  </a:lnTo>
                  <a:lnTo>
                    <a:pt x="1000" y="307"/>
                  </a:lnTo>
                  <a:lnTo>
                    <a:pt x="992" y="348"/>
                  </a:lnTo>
                  <a:lnTo>
                    <a:pt x="981" y="390"/>
                  </a:lnTo>
                  <a:lnTo>
                    <a:pt x="965" y="434"/>
                  </a:lnTo>
                  <a:lnTo>
                    <a:pt x="946" y="480"/>
                  </a:lnTo>
                  <a:lnTo>
                    <a:pt x="926" y="525"/>
                  </a:lnTo>
                  <a:lnTo>
                    <a:pt x="904" y="572"/>
                  </a:lnTo>
                  <a:lnTo>
                    <a:pt x="880" y="618"/>
                  </a:lnTo>
                  <a:lnTo>
                    <a:pt x="855" y="663"/>
                  </a:lnTo>
                  <a:lnTo>
                    <a:pt x="829" y="705"/>
                  </a:lnTo>
                  <a:lnTo>
                    <a:pt x="802" y="746"/>
                  </a:lnTo>
                  <a:lnTo>
                    <a:pt x="775" y="784"/>
                  </a:lnTo>
                  <a:lnTo>
                    <a:pt x="749" y="817"/>
                  </a:lnTo>
                  <a:lnTo>
                    <a:pt x="722" y="846"/>
                  </a:lnTo>
                  <a:lnTo>
                    <a:pt x="697" y="871"/>
                  </a:lnTo>
                  <a:lnTo>
                    <a:pt x="674" y="892"/>
                  </a:lnTo>
                  <a:lnTo>
                    <a:pt x="652" y="904"/>
                  </a:lnTo>
                  <a:lnTo>
                    <a:pt x="633" y="912"/>
                  </a:lnTo>
                  <a:lnTo>
                    <a:pt x="616" y="912"/>
                  </a:lnTo>
                  <a:lnTo>
                    <a:pt x="595" y="903"/>
                  </a:lnTo>
                  <a:lnTo>
                    <a:pt x="576" y="889"/>
                  </a:lnTo>
                  <a:lnTo>
                    <a:pt x="562" y="870"/>
                  </a:lnTo>
                  <a:lnTo>
                    <a:pt x="550" y="848"/>
                  </a:lnTo>
                  <a:lnTo>
                    <a:pt x="540" y="823"/>
                  </a:lnTo>
                  <a:lnTo>
                    <a:pt x="533" y="796"/>
                  </a:lnTo>
                  <a:lnTo>
                    <a:pt x="525" y="770"/>
                  </a:lnTo>
                  <a:lnTo>
                    <a:pt x="518" y="741"/>
                  </a:lnTo>
                  <a:lnTo>
                    <a:pt x="511" y="716"/>
                  </a:lnTo>
                  <a:lnTo>
                    <a:pt x="503" y="691"/>
                  </a:lnTo>
                  <a:lnTo>
                    <a:pt x="495" y="671"/>
                  </a:lnTo>
                  <a:lnTo>
                    <a:pt x="484" y="652"/>
                  </a:lnTo>
                  <a:lnTo>
                    <a:pt x="470" y="640"/>
                  </a:lnTo>
                  <a:lnTo>
                    <a:pt x="454" y="632"/>
                  </a:lnTo>
                  <a:lnTo>
                    <a:pt x="434" y="630"/>
                  </a:lnTo>
                  <a:lnTo>
                    <a:pt x="413" y="624"/>
                  </a:lnTo>
                  <a:lnTo>
                    <a:pt x="395" y="627"/>
                  </a:lnTo>
                  <a:lnTo>
                    <a:pt x="377" y="638"/>
                  </a:lnTo>
                  <a:lnTo>
                    <a:pt x="360" y="652"/>
                  </a:lnTo>
                  <a:lnTo>
                    <a:pt x="343" y="672"/>
                  </a:lnTo>
                  <a:lnTo>
                    <a:pt x="327" y="694"/>
                  </a:lnTo>
                  <a:lnTo>
                    <a:pt x="310" y="719"/>
                  </a:lnTo>
                  <a:lnTo>
                    <a:pt x="294" y="745"/>
                  </a:lnTo>
                  <a:lnTo>
                    <a:pt x="276" y="768"/>
                  </a:lnTo>
                  <a:lnTo>
                    <a:pt x="258" y="792"/>
                  </a:lnTo>
                  <a:lnTo>
                    <a:pt x="238" y="810"/>
                  </a:lnTo>
                  <a:lnTo>
                    <a:pt x="218" y="824"/>
                  </a:lnTo>
                  <a:lnTo>
                    <a:pt x="194" y="834"/>
                  </a:lnTo>
                  <a:lnTo>
                    <a:pt x="169" y="835"/>
                  </a:lnTo>
                  <a:lnTo>
                    <a:pt x="153" y="829"/>
                  </a:lnTo>
                  <a:lnTo>
                    <a:pt x="136" y="815"/>
                  </a:lnTo>
                  <a:lnTo>
                    <a:pt x="119" y="793"/>
                  </a:lnTo>
                  <a:lnTo>
                    <a:pt x="103" y="765"/>
                  </a:lnTo>
                  <a:lnTo>
                    <a:pt x="87" y="730"/>
                  </a:lnTo>
                  <a:lnTo>
                    <a:pt x="72" y="691"/>
                  </a:lnTo>
                  <a:lnTo>
                    <a:pt x="58" y="647"/>
                  </a:lnTo>
                  <a:lnTo>
                    <a:pt x="45" y="600"/>
                  </a:lnTo>
                  <a:lnTo>
                    <a:pt x="33" y="550"/>
                  </a:lnTo>
                  <a:lnTo>
                    <a:pt x="23" y="499"/>
                  </a:lnTo>
                  <a:lnTo>
                    <a:pt x="14" y="445"/>
                  </a:lnTo>
                  <a:lnTo>
                    <a:pt x="8" y="392"/>
                  </a:lnTo>
                  <a:lnTo>
                    <a:pt x="3" y="339"/>
                  </a:lnTo>
                  <a:lnTo>
                    <a:pt x="0" y="287"/>
                  </a:lnTo>
                  <a:lnTo>
                    <a:pt x="0" y="237"/>
                  </a:lnTo>
                  <a:lnTo>
                    <a:pt x="1" y="190"/>
                  </a:lnTo>
                  <a:lnTo>
                    <a:pt x="6" y="146"/>
                  </a:lnTo>
                  <a:lnTo>
                    <a:pt x="15" y="108"/>
                  </a:lnTo>
                  <a:lnTo>
                    <a:pt x="26" y="74"/>
                  </a:lnTo>
                  <a:lnTo>
                    <a:pt x="40" y="47"/>
                  </a:lnTo>
                  <a:lnTo>
                    <a:pt x="58" y="25"/>
                  </a:lnTo>
                  <a:lnTo>
                    <a:pt x="80" y="13"/>
                  </a:lnTo>
                  <a:lnTo>
                    <a:pt x="116" y="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7" name="Freeform 133"/>
            <p:cNvSpPr>
              <a:spLocks/>
            </p:cNvSpPr>
            <p:nvPr/>
          </p:nvSpPr>
          <p:spPr bwMode="auto">
            <a:xfrm>
              <a:off x="8806182" y="1467804"/>
              <a:ext cx="275767" cy="372159"/>
            </a:xfrm>
            <a:custGeom>
              <a:avLst/>
              <a:gdLst>
                <a:gd name="T0" fmla="*/ 177 w 329"/>
                <a:gd name="T1" fmla="*/ 0 h 444"/>
                <a:gd name="T2" fmla="*/ 193 w 329"/>
                <a:gd name="T3" fmla="*/ 6 h 444"/>
                <a:gd name="T4" fmla="*/ 210 w 329"/>
                <a:gd name="T5" fmla="*/ 22 h 444"/>
                <a:gd name="T6" fmla="*/ 228 w 329"/>
                <a:gd name="T7" fmla="*/ 42 h 444"/>
                <a:gd name="T8" fmla="*/ 243 w 329"/>
                <a:gd name="T9" fmla="*/ 67 h 444"/>
                <a:gd name="T10" fmla="*/ 260 w 329"/>
                <a:gd name="T11" fmla="*/ 96 h 444"/>
                <a:gd name="T12" fmla="*/ 276 w 329"/>
                <a:gd name="T13" fmla="*/ 129 h 444"/>
                <a:gd name="T14" fmla="*/ 290 w 329"/>
                <a:gd name="T15" fmla="*/ 163 h 444"/>
                <a:gd name="T16" fmla="*/ 303 w 329"/>
                <a:gd name="T17" fmla="*/ 198 h 444"/>
                <a:gd name="T18" fmla="*/ 314 w 329"/>
                <a:gd name="T19" fmla="*/ 234 h 444"/>
                <a:gd name="T20" fmla="*/ 322 w 329"/>
                <a:gd name="T21" fmla="*/ 270 h 444"/>
                <a:gd name="T22" fmla="*/ 328 w 329"/>
                <a:gd name="T23" fmla="*/ 303 h 444"/>
                <a:gd name="T24" fmla="*/ 329 w 329"/>
                <a:gd name="T25" fmla="*/ 332 h 444"/>
                <a:gd name="T26" fmla="*/ 328 w 329"/>
                <a:gd name="T27" fmla="*/ 360 h 444"/>
                <a:gd name="T28" fmla="*/ 323 w 329"/>
                <a:gd name="T29" fmla="*/ 382 h 444"/>
                <a:gd name="T30" fmla="*/ 312 w 329"/>
                <a:gd name="T31" fmla="*/ 401 h 444"/>
                <a:gd name="T32" fmla="*/ 298 w 329"/>
                <a:gd name="T33" fmla="*/ 412 h 444"/>
                <a:gd name="T34" fmla="*/ 265 w 329"/>
                <a:gd name="T35" fmla="*/ 425 h 444"/>
                <a:gd name="T36" fmla="*/ 231 w 329"/>
                <a:gd name="T37" fmla="*/ 434 h 444"/>
                <a:gd name="T38" fmla="*/ 195 w 329"/>
                <a:gd name="T39" fmla="*/ 440 h 444"/>
                <a:gd name="T40" fmla="*/ 159 w 329"/>
                <a:gd name="T41" fmla="*/ 444 h 444"/>
                <a:gd name="T42" fmla="*/ 124 w 329"/>
                <a:gd name="T43" fmla="*/ 442 h 444"/>
                <a:gd name="T44" fmla="*/ 91 w 329"/>
                <a:gd name="T45" fmla="*/ 436 h 444"/>
                <a:gd name="T46" fmla="*/ 63 w 329"/>
                <a:gd name="T47" fmla="*/ 426 h 444"/>
                <a:gd name="T48" fmla="*/ 36 w 329"/>
                <a:gd name="T49" fmla="*/ 414 h 444"/>
                <a:gd name="T50" fmla="*/ 16 w 329"/>
                <a:gd name="T51" fmla="*/ 395 h 444"/>
                <a:gd name="T52" fmla="*/ 7 w 329"/>
                <a:gd name="T53" fmla="*/ 379 h 444"/>
                <a:gd name="T54" fmla="*/ 2 w 329"/>
                <a:gd name="T55" fmla="*/ 356 h 444"/>
                <a:gd name="T56" fmla="*/ 0 w 329"/>
                <a:gd name="T57" fmla="*/ 328 h 444"/>
                <a:gd name="T58" fmla="*/ 3 w 329"/>
                <a:gd name="T59" fmla="*/ 296 h 444"/>
                <a:gd name="T60" fmla="*/ 10 w 329"/>
                <a:gd name="T61" fmla="*/ 260 h 444"/>
                <a:gd name="T62" fmla="*/ 19 w 329"/>
                <a:gd name="T63" fmla="*/ 224 h 444"/>
                <a:gd name="T64" fmla="*/ 32 w 329"/>
                <a:gd name="T65" fmla="*/ 187 h 444"/>
                <a:gd name="T66" fmla="*/ 46 w 329"/>
                <a:gd name="T67" fmla="*/ 149 h 444"/>
                <a:gd name="T68" fmla="*/ 63 w 329"/>
                <a:gd name="T69" fmla="*/ 113 h 444"/>
                <a:gd name="T70" fmla="*/ 80 w 329"/>
                <a:gd name="T71" fmla="*/ 80 h 444"/>
                <a:gd name="T72" fmla="*/ 101 w 329"/>
                <a:gd name="T73" fmla="*/ 52 h 444"/>
                <a:gd name="T74" fmla="*/ 121 w 329"/>
                <a:gd name="T75" fmla="*/ 28 h 444"/>
                <a:gd name="T76" fmla="*/ 141 w 329"/>
                <a:gd name="T77" fmla="*/ 9 h 444"/>
                <a:gd name="T78" fmla="*/ 163 w 329"/>
                <a:gd name="T79" fmla="*/ 0 h 444"/>
                <a:gd name="T80" fmla="*/ 177 w 329"/>
                <a:gd name="T8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9" h="444">
                  <a:moveTo>
                    <a:pt x="177" y="0"/>
                  </a:moveTo>
                  <a:lnTo>
                    <a:pt x="193" y="6"/>
                  </a:lnTo>
                  <a:lnTo>
                    <a:pt x="210" y="22"/>
                  </a:lnTo>
                  <a:lnTo>
                    <a:pt x="228" y="42"/>
                  </a:lnTo>
                  <a:lnTo>
                    <a:pt x="243" y="67"/>
                  </a:lnTo>
                  <a:lnTo>
                    <a:pt x="260" y="96"/>
                  </a:lnTo>
                  <a:lnTo>
                    <a:pt x="276" y="129"/>
                  </a:lnTo>
                  <a:lnTo>
                    <a:pt x="290" y="163"/>
                  </a:lnTo>
                  <a:lnTo>
                    <a:pt x="303" y="198"/>
                  </a:lnTo>
                  <a:lnTo>
                    <a:pt x="314" y="234"/>
                  </a:lnTo>
                  <a:lnTo>
                    <a:pt x="322" y="270"/>
                  </a:lnTo>
                  <a:lnTo>
                    <a:pt x="328" y="303"/>
                  </a:lnTo>
                  <a:lnTo>
                    <a:pt x="329" y="332"/>
                  </a:lnTo>
                  <a:lnTo>
                    <a:pt x="328" y="360"/>
                  </a:lnTo>
                  <a:lnTo>
                    <a:pt x="323" y="382"/>
                  </a:lnTo>
                  <a:lnTo>
                    <a:pt x="312" y="401"/>
                  </a:lnTo>
                  <a:lnTo>
                    <a:pt x="298" y="412"/>
                  </a:lnTo>
                  <a:lnTo>
                    <a:pt x="265" y="425"/>
                  </a:lnTo>
                  <a:lnTo>
                    <a:pt x="231" y="434"/>
                  </a:lnTo>
                  <a:lnTo>
                    <a:pt x="195" y="440"/>
                  </a:lnTo>
                  <a:lnTo>
                    <a:pt x="159" y="444"/>
                  </a:lnTo>
                  <a:lnTo>
                    <a:pt x="124" y="442"/>
                  </a:lnTo>
                  <a:lnTo>
                    <a:pt x="91" y="436"/>
                  </a:lnTo>
                  <a:lnTo>
                    <a:pt x="63" y="426"/>
                  </a:lnTo>
                  <a:lnTo>
                    <a:pt x="36" y="414"/>
                  </a:lnTo>
                  <a:lnTo>
                    <a:pt x="16" y="395"/>
                  </a:lnTo>
                  <a:lnTo>
                    <a:pt x="7" y="379"/>
                  </a:lnTo>
                  <a:lnTo>
                    <a:pt x="2" y="356"/>
                  </a:lnTo>
                  <a:lnTo>
                    <a:pt x="0" y="328"/>
                  </a:lnTo>
                  <a:lnTo>
                    <a:pt x="3" y="296"/>
                  </a:lnTo>
                  <a:lnTo>
                    <a:pt x="10" y="260"/>
                  </a:lnTo>
                  <a:lnTo>
                    <a:pt x="19" y="224"/>
                  </a:lnTo>
                  <a:lnTo>
                    <a:pt x="32" y="187"/>
                  </a:lnTo>
                  <a:lnTo>
                    <a:pt x="46" y="149"/>
                  </a:lnTo>
                  <a:lnTo>
                    <a:pt x="63" y="113"/>
                  </a:lnTo>
                  <a:lnTo>
                    <a:pt x="80" y="80"/>
                  </a:lnTo>
                  <a:lnTo>
                    <a:pt x="101" y="52"/>
                  </a:lnTo>
                  <a:lnTo>
                    <a:pt x="121" y="28"/>
                  </a:lnTo>
                  <a:lnTo>
                    <a:pt x="141" y="9"/>
                  </a:lnTo>
                  <a:lnTo>
                    <a:pt x="163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8" name="Freeform 134"/>
            <p:cNvSpPr>
              <a:spLocks/>
            </p:cNvSpPr>
            <p:nvPr/>
          </p:nvSpPr>
          <p:spPr bwMode="auto">
            <a:xfrm>
              <a:off x="8421450" y="1414160"/>
              <a:ext cx="284987" cy="370483"/>
            </a:xfrm>
            <a:custGeom>
              <a:avLst/>
              <a:gdLst>
                <a:gd name="T0" fmla="*/ 265 w 340"/>
                <a:gd name="T1" fmla="*/ 0 h 442"/>
                <a:gd name="T2" fmla="*/ 279 w 340"/>
                <a:gd name="T3" fmla="*/ 5 h 442"/>
                <a:gd name="T4" fmla="*/ 296 w 340"/>
                <a:gd name="T5" fmla="*/ 23 h 442"/>
                <a:gd name="T6" fmla="*/ 310 w 340"/>
                <a:gd name="T7" fmla="*/ 50 h 442"/>
                <a:gd name="T8" fmla="*/ 323 w 340"/>
                <a:gd name="T9" fmla="*/ 81 h 442"/>
                <a:gd name="T10" fmla="*/ 331 w 340"/>
                <a:gd name="T11" fmla="*/ 119 h 442"/>
                <a:gd name="T12" fmla="*/ 337 w 340"/>
                <a:gd name="T13" fmla="*/ 160 h 442"/>
                <a:gd name="T14" fmla="*/ 340 w 340"/>
                <a:gd name="T15" fmla="*/ 202 h 442"/>
                <a:gd name="T16" fmla="*/ 340 w 340"/>
                <a:gd name="T17" fmla="*/ 246 h 442"/>
                <a:gd name="T18" fmla="*/ 337 w 340"/>
                <a:gd name="T19" fmla="*/ 287 h 442"/>
                <a:gd name="T20" fmla="*/ 332 w 340"/>
                <a:gd name="T21" fmla="*/ 326 h 442"/>
                <a:gd name="T22" fmla="*/ 325 w 340"/>
                <a:gd name="T23" fmla="*/ 362 h 442"/>
                <a:gd name="T24" fmla="*/ 314 w 340"/>
                <a:gd name="T25" fmla="*/ 392 h 442"/>
                <a:gd name="T26" fmla="*/ 301 w 340"/>
                <a:gd name="T27" fmla="*/ 414 h 442"/>
                <a:gd name="T28" fmla="*/ 285 w 340"/>
                <a:gd name="T29" fmla="*/ 428 h 442"/>
                <a:gd name="T30" fmla="*/ 260 w 340"/>
                <a:gd name="T31" fmla="*/ 437 h 442"/>
                <a:gd name="T32" fmla="*/ 230 w 340"/>
                <a:gd name="T33" fmla="*/ 442 h 442"/>
                <a:gd name="T34" fmla="*/ 201 w 340"/>
                <a:gd name="T35" fmla="*/ 440 h 442"/>
                <a:gd name="T36" fmla="*/ 168 w 340"/>
                <a:gd name="T37" fmla="*/ 434 h 442"/>
                <a:gd name="T38" fmla="*/ 135 w 340"/>
                <a:gd name="T39" fmla="*/ 424 h 442"/>
                <a:gd name="T40" fmla="*/ 102 w 340"/>
                <a:gd name="T41" fmla="*/ 410 h 442"/>
                <a:gd name="T42" fmla="*/ 71 w 340"/>
                <a:gd name="T43" fmla="*/ 393 h 442"/>
                <a:gd name="T44" fmla="*/ 41 w 340"/>
                <a:gd name="T45" fmla="*/ 371 h 442"/>
                <a:gd name="T46" fmla="*/ 14 w 340"/>
                <a:gd name="T47" fmla="*/ 348 h 442"/>
                <a:gd name="T48" fmla="*/ 3 w 340"/>
                <a:gd name="T49" fmla="*/ 334 h 442"/>
                <a:gd name="T50" fmla="*/ 0 w 340"/>
                <a:gd name="T51" fmla="*/ 313 h 442"/>
                <a:gd name="T52" fmla="*/ 3 w 340"/>
                <a:gd name="T53" fmla="*/ 290 h 442"/>
                <a:gd name="T54" fmla="*/ 11 w 340"/>
                <a:gd name="T55" fmla="*/ 265 h 442"/>
                <a:gd name="T56" fmla="*/ 24 w 340"/>
                <a:gd name="T57" fmla="*/ 235 h 442"/>
                <a:gd name="T58" fmla="*/ 39 w 340"/>
                <a:gd name="T59" fmla="*/ 207 h 442"/>
                <a:gd name="T60" fmla="*/ 58 w 340"/>
                <a:gd name="T61" fmla="*/ 175 h 442"/>
                <a:gd name="T62" fmla="*/ 80 w 340"/>
                <a:gd name="T63" fmla="*/ 146 h 442"/>
                <a:gd name="T64" fmla="*/ 104 w 340"/>
                <a:gd name="T65" fmla="*/ 116 h 442"/>
                <a:gd name="T66" fmla="*/ 129 w 340"/>
                <a:gd name="T67" fmla="*/ 89 h 442"/>
                <a:gd name="T68" fmla="*/ 155 w 340"/>
                <a:gd name="T69" fmla="*/ 64 h 442"/>
                <a:gd name="T70" fmla="*/ 180 w 340"/>
                <a:gd name="T71" fmla="*/ 42 h 442"/>
                <a:gd name="T72" fmla="*/ 204 w 340"/>
                <a:gd name="T73" fmla="*/ 23 h 442"/>
                <a:gd name="T74" fmla="*/ 227 w 340"/>
                <a:gd name="T75" fmla="*/ 9 h 442"/>
                <a:gd name="T76" fmla="*/ 248 w 340"/>
                <a:gd name="T77" fmla="*/ 1 h 442"/>
                <a:gd name="T78" fmla="*/ 265 w 340"/>
                <a:gd name="T7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0" h="442">
                  <a:moveTo>
                    <a:pt x="265" y="0"/>
                  </a:moveTo>
                  <a:lnTo>
                    <a:pt x="279" y="5"/>
                  </a:lnTo>
                  <a:lnTo>
                    <a:pt x="296" y="23"/>
                  </a:lnTo>
                  <a:lnTo>
                    <a:pt x="310" y="50"/>
                  </a:lnTo>
                  <a:lnTo>
                    <a:pt x="323" y="81"/>
                  </a:lnTo>
                  <a:lnTo>
                    <a:pt x="331" y="119"/>
                  </a:lnTo>
                  <a:lnTo>
                    <a:pt x="337" y="160"/>
                  </a:lnTo>
                  <a:lnTo>
                    <a:pt x="340" y="202"/>
                  </a:lnTo>
                  <a:lnTo>
                    <a:pt x="340" y="246"/>
                  </a:lnTo>
                  <a:lnTo>
                    <a:pt x="337" y="287"/>
                  </a:lnTo>
                  <a:lnTo>
                    <a:pt x="332" y="326"/>
                  </a:lnTo>
                  <a:lnTo>
                    <a:pt x="325" y="362"/>
                  </a:lnTo>
                  <a:lnTo>
                    <a:pt x="314" y="392"/>
                  </a:lnTo>
                  <a:lnTo>
                    <a:pt x="301" y="414"/>
                  </a:lnTo>
                  <a:lnTo>
                    <a:pt x="285" y="428"/>
                  </a:lnTo>
                  <a:lnTo>
                    <a:pt x="260" y="437"/>
                  </a:lnTo>
                  <a:lnTo>
                    <a:pt x="230" y="442"/>
                  </a:lnTo>
                  <a:lnTo>
                    <a:pt x="201" y="440"/>
                  </a:lnTo>
                  <a:lnTo>
                    <a:pt x="168" y="434"/>
                  </a:lnTo>
                  <a:lnTo>
                    <a:pt x="135" y="424"/>
                  </a:lnTo>
                  <a:lnTo>
                    <a:pt x="102" y="410"/>
                  </a:lnTo>
                  <a:lnTo>
                    <a:pt x="71" y="393"/>
                  </a:lnTo>
                  <a:lnTo>
                    <a:pt x="41" y="371"/>
                  </a:lnTo>
                  <a:lnTo>
                    <a:pt x="14" y="348"/>
                  </a:lnTo>
                  <a:lnTo>
                    <a:pt x="3" y="334"/>
                  </a:lnTo>
                  <a:lnTo>
                    <a:pt x="0" y="313"/>
                  </a:lnTo>
                  <a:lnTo>
                    <a:pt x="3" y="290"/>
                  </a:lnTo>
                  <a:lnTo>
                    <a:pt x="11" y="265"/>
                  </a:lnTo>
                  <a:lnTo>
                    <a:pt x="24" y="235"/>
                  </a:lnTo>
                  <a:lnTo>
                    <a:pt x="39" y="207"/>
                  </a:lnTo>
                  <a:lnTo>
                    <a:pt x="58" y="175"/>
                  </a:lnTo>
                  <a:lnTo>
                    <a:pt x="80" y="146"/>
                  </a:lnTo>
                  <a:lnTo>
                    <a:pt x="104" y="116"/>
                  </a:lnTo>
                  <a:lnTo>
                    <a:pt x="129" y="89"/>
                  </a:lnTo>
                  <a:lnTo>
                    <a:pt x="155" y="64"/>
                  </a:lnTo>
                  <a:lnTo>
                    <a:pt x="180" y="42"/>
                  </a:lnTo>
                  <a:lnTo>
                    <a:pt x="204" y="23"/>
                  </a:lnTo>
                  <a:lnTo>
                    <a:pt x="227" y="9"/>
                  </a:lnTo>
                  <a:lnTo>
                    <a:pt x="248" y="1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3" name="Group 812"/>
          <p:cNvGrpSpPr/>
          <p:nvPr/>
        </p:nvGrpSpPr>
        <p:grpSpPr>
          <a:xfrm rot="20898611">
            <a:off x="2799353" y="2673743"/>
            <a:ext cx="2023876" cy="2436230"/>
            <a:chOff x="933450" y="661988"/>
            <a:chExt cx="5002213" cy="6021388"/>
          </a:xfrm>
        </p:grpSpPr>
        <p:sp>
          <p:nvSpPr>
            <p:cNvPr id="814" name="Freeform 6"/>
            <p:cNvSpPr>
              <a:spLocks/>
            </p:cNvSpPr>
            <p:nvPr/>
          </p:nvSpPr>
          <p:spPr bwMode="auto">
            <a:xfrm>
              <a:off x="933450" y="665163"/>
              <a:ext cx="5002213" cy="6018213"/>
            </a:xfrm>
            <a:custGeom>
              <a:avLst/>
              <a:gdLst>
                <a:gd name="T0" fmla="*/ 1889 w 3151"/>
                <a:gd name="T1" fmla="*/ 86 h 3791"/>
                <a:gd name="T2" fmla="*/ 2060 w 3151"/>
                <a:gd name="T3" fmla="*/ 342 h 3791"/>
                <a:gd name="T4" fmla="*/ 2139 w 3151"/>
                <a:gd name="T5" fmla="*/ 638 h 3791"/>
                <a:gd name="T6" fmla="*/ 2160 w 3151"/>
                <a:gd name="T7" fmla="*/ 847 h 3791"/>
                <a:gd name="T8" fmla="*/ 2177 w 3151"/>
                <a:gd name="T9" fmla="*/ 1034 h 3791"/>
                <a:gd name="T10" fmla="*/ 2294 w 3151"/>
                <a:gd name="T11" fmla="*/ 1112 h 3791"/>
                <a:gd name="T12" fmla="*/ 2486 w 3151"/>
                <a:gd name="T13" fmla="*/ 995 h 3791"/>
                <a:gd name="T14" fmla="*/ 2705 w 3151"/>
                <a:gd name="T15" fmla="*/ 820 h 3791"/>
                <a:gd name="T16" fmla="*/ 2895 w 3151"/>
                <a:gd name="T17" fmla="*/ 722 h 3791"/>
                <a:gd name="T18" fmla="*/ 3053 w 3151"/>
                <a:gd name="T19" fmla="*/ 907 h 3791"/>
                <a:gd name="T20" fmla="*/ 3149 w 3151"/>
                <a:gd name="T21" fmla="*/ 1478 h 3791"/>
                <a:gd name="T22" fmla="*/ 3118 w 3151"/>
                <a:gd name="T23" fmla="*/ 2085 h 3791"/>
                <a:gd name="T24" fmla="*/ 3022 w 3151"/>
                <a:gd name="T25" fmla="*/ 2490 h 3791"/>
                <a:gd name="T26" fmla="*/ 2884 w 3151"/>
                <a:gd name="T27" fmla="*/ 2509 h 3791"/>
                <a:gd name="T28" fmla="*/ 2767 w 3151"/>
                <a:gd name="T29" fmla="*/ 2288 h 3791"/>
                <a:gd name="T30" fmla="*/ 2694 w 3151"/>
                <a:gd name="T31" fmla="*/ 2158 h 3791"/>
                <a:gd name="T32" fmla="*/ 2659 w 3151"/>
                <a:gd name="T33" fmla="*/ 2340 h 3791"/>
                <a:gd name="T34" fmla="*/ 2646 w 3151"/>
                <a:gd name="T35" fmla="*/ 2719 h 3791"/>
                <a:gd name="T36" fmla="*/ 2609 w 3151"/>
                <a:gd name="T37" fmla="*/ 3099 h 3791"/>
                <a:gd name="T38" fmla="*/ 2498 w 3151"/>
                <a:gd name="T39" fmla="*/ 3293 h 3791"/>
                <a:gd name="T40" fmla="*/ 2356 w 3151"/>
                <a:gd name="T41" fmla="*/ 3236 h 3791"/>
                <a:gd name="T42" fmla="*/ 2266 w 3151"/>
                <a:gd name="T43" fmla="*/ 3057 h 3791"/>
                <a:gd name="T44" fmla="*/ 2164 w 3151"/>
                <a:gd name="T45" fmla="*/ 2996 h 3791"/>
                <a:gd name="T46" fmla="*/ 2116 w 3151"/>
                <a:gd name="T47" fmla="*/ 3203 h 3791"/>
                <a:gd name="T48" fmla="*/ 2095 w 3151"/>
                <a:gd name="T49" fmla="*/ 3478 h 3791"/>
                <a:gd name="T50" fmla="*/ 2004 w 3151"/>
                <a:gd name="T51" fmla="*/ 3597 h 3791"/>
                <a:gd name="T52" fmla="*/ 1897 w 3151"/>
                <a:gd name="T53" fmla="*/ 3468 h 3791"/>
                <a:gd name="T54" fmla="*/ 1845 w 3151"/>
                <a:gd name="T55" fmla="*/ 3226 h 3791"/>
                <a:gd name="T56" fmla="*/ 1795 w 3151"/>
                <a:gd name="T57" fmla="*/ 3092 h 3791"/>
                <a:gd name="T58" fmla="*/ 1732 w 3151"/>
                <a:gd name="T59" fmla="*/ 3240 h 3791"/>
                <a:gd name="T60" fmla="*/ 1678 w 3151"/>
                <a:gd name="T61" fmla="*/ 3541 h 3791"/>
                <a:gd name="T62" fmla="*/ 1542 w 3151"/>
                <a:gd name="T63" fmla="*/ 3770 h 3791"/>
                <a:gd name="T64" fmla="*/ 1359 w 3151"/>
                <a:gd name="T65" fmla="*/ 3718 h 3791"/>
                <a:gd name="T66" fmla="*/ 1265 w 3151"/>
                <a:gd name="T67" fmla="*/ 3445 h 3791"/>
                <a:gd name="T68" fmla="*/ 1208 w 3151"/>
                <a:gd name="T69" fmla="*/ 3167 h 3791"/>
                <a:gd name="T70" fmla="*/ 1133 w 3151"/>
                <a:gd name="T71" fmla="*/ 3090 h 3791"/>
                <a:gd name="T72" fmla="*/ 1066 w 3151"/>
                <a:gd name="T73" fmla="*/ 3226 h 3791"/>
                <a:gd name="T74" fmla="*/ 962 w 3151"/>
                <a:gd name="T75" fmla="*/ 3280 h 3791"/>
                <a:gd name="T76" fmla="*/ 918 w 3151"/>
                <a:gd name="T77" fmla="*/ 3070 h 3791"/>
                <a:gd name="T78" fmla="*/ 920 w 3151"/>
                <a:gd name="T79" fmla="*/ 2786 h 3791"/>
                <a:gd name="T80" fmla="*/ 883 w 3151"/>
                <a:gd name="T81" fmla="*/ 2678 h 3791"/>
                <a:gd name="T82" fmla="*/ 852 w 3151"/>
                <a:gd name="T83" fmla="*/ 2719 h 3791"/>
                <a:gd name="T84" fmla="*/ 789 w 3151"/>
                <a:gd name="T85" fmla="*/ 2876 h 3791"/>
                <a:gd name="T86" fmla="*/ 645 w 3151"/>
                <a:gd name="T87" fmla="*/ 2953 h 3791"/>
                <a:gd name="T88" fmla="*/ 570 w 3151"/>
                <a:gd name="T89" fmla="*/ 2769 h 3791"/>
                <a:gd name="T90" fmla="*/ 543 w 3151"/>
                <a:gd name="T91" fmla="*/ 2450 h 3791"/>
                <a:gd name="T92" fmla="*/ 516 w 3151"/>
                <a:gd name="T93" fmla="*/ 2213 h 3791"/>
                <a:gd name="T94" fmla="*/ 432 w 3151"/>
                <a:gd name="T95" fmla="*/ 2273 h 3791"/>
                <a:gd name="T96" fmla="*/ 338 w 3151"/>
                <a:gd name="T97" fmla="*/ 2452 h 3791"/>
                <a:gd name="T98" fmla="*/ 211 w 3151"/>
                <a:gd name="T99" fmla="*/ 2433 h 3791"/>
                <a:gd name="T100" fmla="*/ 23 w 3151"/>
                <a:gd name="T101" fmla="*/ 1994 h 3791"/>
                <a:gd name="T102" fmla="*/ 13 w 3151"/>
                <a:gd name="T103" fmla="*/ 1454 h 3791"/>
                <a:gd name="T104" fmla="*/ 106 w 3151"/>
                <a:gd name="T105" fmla="*/ 976 h 3791"/>
                <a:gd name="T106" fmla="*/ 227 w 3151"/>
                <a:gd name="T107" fmla="*/ 724 h 3791"/>
                <a:gd name="T108" fmla="*/ 442 w 3151"/>
                <a:gd name="T109" fmla="*/ 768 h 3791"/>
                <a:gd name="T110" fmla="*/ 695 w 3151"/>
                <a:gd name="T111" fmla="*/ 995 h 3791"/>
                <a:gd name="T112" fmla="*/ 995 w 3151"/>
                <a:gd name="T113" fmla="*/ 1097 h 3791"/>
                <a:gd name="T114" fmla="*/ 1104 w 3151"/>
                <a:gd name="T115" fmla="*/ 949 h 3791"/>
                <a:gd name="T116" fmla="*/ 1139 w 3151"/>
                <a:gd name="T117" fmla="*/ 624 h 3791"/>
                <a:gd name="T118" fmla="*/ 1225 w 3151"/>
                <a:gd name="T119" fmla="*/ 269 h 3791"/>
                <a:gd name="T120" fmla="*/ 1455 w 3151"/>
                <a:gd name="T121" fmla="*/ 36 h 3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1" h="3791">
                  <a:moveTo>
                    <a:pt x="1651" y="0"/>
                  </a:moveTo>
                  <a:lnTo>
                    <a:pt x="1707" y="6"/>
                  </a:lnTo>
                  <a:lnTo>
                    <a:pt x="1759" y="17"/>
                  </a:lnTo>
                  <a:lnTo>
                    <a:pt x="1807" y="34"/>
                  </a:lnTo>
                  <a:lnTo>
                    <a:pt x="1849" y="58"/>
                  </a:lnTo>
                  <a:lnTo>
                    <a:pt x="1889" y="86"/>
                  </a:lnTo>
                  <a:lnTo>
                    <a:pt x="1926" y="121"/>
                  </a:lnTo>
                  <a:lnTo>
                    <a:pt x="1958" y="159"/>
                  </a:lnTo>
                  <a:lnTo>
                    <a:pt x="1989" y="202"/>
                  </a:lnTo>
                  <a:lnTo>
                    <a:pt x="2016" y="246"/>
                  </a:lnTo>
                  <a:lnTo>
                    <a:pt x="2039" y="292"/>
                  </a:lnTo>
                  <a:lnTo>
                    <a:pt x="2060" y="342"/>
                  </a:lnTo>
                  <a:lnTo>
                    <a:pt x="2079" y="392"/>
                  </a:lnTo>
                  <a:lnTo>
                    <a:pt x="2095" y="442"/>
                  </a:lnTo>
                  <a:lnTo>
                    <a:pt x="2108" y="492"/>
                  </a:lnTo>
                  <a:lnTo>
                    <a:pt x="2122" y="542"/>
                  </a:lnTo>
                  <a:lnTo>
                    <a:pt x="2131" y="592"/>
                  </a:lnTo>
                  <a:lnTo>
                    <a:pt x="2139" y="638"/>
                  </a:lnTo>
                  <a:lnTo>
                    <a:pt x="2145" y="682"/>
                  </a:lnTo>
                  <a:lnTo>
                    <a:pt x="2150" y="724"/>
                  </a:lnTo>
                  <a:lnTo>
                    <a:pt x="2154" y="761"/>
                  </a:lnTo>
                  <a:lnTo>
                    <a:pt x="2158" y="795"/>
                  </a:lnTo>
                  <a:lnTo>
                    <a:pt x="2160" y="824"/>
                  </a:lnTo>
                  <a:lnTo>
                    <a:pt x="2160" y="847"/>
                  </a:lnTo>
                  <a:lnTo>
                    <a:pt x="2162" y="865"/>
                  </a:lnTo>
                  <a:lnTo>
                    <a:pt x="2162" y="876"/>
                  </a:lnTo>
                  <a:lnTo>
                    <a:pt x="2162" y="880"/>
                  </a:lnTo>
                  <a:lnTo>
                    <a:pt x="2164" y="941"/>
                  </a:lnTo>
                  <a:lnTo>
                    <a:pt x="2168" y="993"/>
                  </a:lnTo>
                  <a:lnTo>
                    <a:pt x="2177" y="1034"/>
                  </a:lnTo>
                  <a:lnTo>
                    <a:pt x="2189" y="1066"/>
                  </a:lnTo>
                  <a:lnTo>
                    <a:pt x="2204" y="1089"/>
                  </a:lnTo>
                  <a:lnTo>
                    <a:pt x="2223" y="1107"/>
                  </a:lnTo>
                  <a:lnTo>
                    <a:pt x="2244" y="1114"/>
                  </a:lnTo>
                  <a:lnTo>
                    <a:pt x="2268" y="1116"/>
                  </a:lnTo>
                  <a:lnTo>
                    <a:pt x="2294" y="1112"/>
                  </a:lnTo>
                  <a:lnTo>
                    <a:pt x="2323" y="1103"/>
                  </a:lnTo>
                  <a:lnTo>
                    <a:pt x="2352" y="1087"/>
                  </a:lnTo>
                  <a:lnTo>
                    <a:pt x="2385" y="1070"/>
                  </a:lnTo>
                  <a:lnTo>
                    <a:pt x="2417" y="1047"/>
                  </a:lnTo>
                  <a:lnTo>
                    <a:pt x="2452" y="1022"/>
                  </a:lnTo>
                  <a:lnTo>
                    <a:pt x="2486" y="995"/>
                  </a:lnTo>
                  <a:lnTo>
                    <a:pt x="2523" y="966"/>
                  </a:lnTo>
                  <a:lnTo>
                    <a:pt x="2559" y="938"/>
                  </a:lnTo>
                  <a:lnTo>
                    <a:pt x="2596" y="907"/>
                  </a:lnTo>
                  <a:lnTo>
                    <a:pt x="2632" y="878"/>
                  </a:lnTo>
                  <a:lnTo>
                    <a:pt x="2669" y="847"/>
                  </a:lnTo>
                  <a:lnTo>
                    <a:pt x="2705" y="820"/>
                  </a:lnTo>
                  <a:lnTo>
                    <a:pt x="2740" y="795"/>
                  </a:lnTo>
                  <a:lnTo>
                    <a:pt x="2774" y="772"/>
                  </a:lnTo>
                  <a:lnTo>
                    <a:pt x="2807" y="753"/>
                  </a:lnTo>
                  <a:lnTo>
                    <a:pt x="2838" y="738"/>
                  </a:lnTo>
                  <a:lnTo>
                    <a:pt x="2868" y="728"/>
                  </a:lnTo>
                  <a:lnTo>
                    <a:pt x="2895" y="722"/>
                  </a:lnTo>
                  <a:lnTo>
                    <a:pt x="2922" y="722"/>
                  </a:lnTo>
                  <a:lnTo>
                    <a:pt x="2945" y="730"/>
                  </a:lnTo>
                  <a:lnTo>
                    <a:pt x="2966" y="744"/>
                  </a:lnTo>
                  <a:lnTo>
                    <a:pt x="2986" y="767"/>
                  </a:lnTo>
                  <a:lnTo>
                    <a:pt x="3022" y="832"/>
                  </a:lnTo>
                  <a:lnTo>
                    <a:pt x="3053" y="907"/>
                  </a:lnTo>
                  <a:lnTo>
                    <a:pt x="3080" y="989"/>
                  </a:lnTo>
                  <a:lnTo>
                    <a:pt x="3103" y="1080"/>
                  </a:lnTo>
                  <a:lnTo>
                    <a:pt x="3120" y="1174"/>
                  </a:lnTo>
                  <a:lnTo>
                    <a:pt x="3133" y="1272"/>
                  </a:lnTo>
                  <a:lnTo>
                    <a:pt x="3143" y="1374"/>
                  </a:lnTo>
                  <a:lnTo>
                    <a:pt x="3149" y="1478"/>
                  </a:lnTo>
                  <a:lnTo>
                    <a:pt x="3151" y="1583"/>
                  </a:lnTo>
                  <a:lnTo>
                    <a:pt x="3149" y="1689"/>
                  </a:lnTo>
                  <a:lnTo>
                    <a:pt x="3145" y="1793"/>
                  </a:lnTo>
                  <a:lnTo>
                    <a:pt x="3139" y="1893"/>
                  </a:lnTo>
                  <a:lnTo>
                    <a:pt x="3130" y="1991"/>
                  </a:lnTo>
                  <a:lnTo>
                    <a:pt x="3118" y="2085"/>
                  </a:lnTo>
                  <a:lnTo>
                    <a:pt x="3107" y="2173"/>
                  </a:lnTo>
                  <a:lnTo>
                    <a:pt x="3091" y="2254"/>
                  </a:lnTo>
                  <a:lnTo>
                    <a:pt x="3076" y="2327"/>
                  </a:lnTo>
                  <a:lnTo>
                    <a:pt x="3059" y="2392"/>
                  </a:lnTo>
                  <a:lnTo>
                    <a:pt x="3041" y="2446"/>
                  </a:lnTo>
                  <a:lnTo>
                    <a:pt x="3022" y="2490"/>
                  </a:lnTo>
                  <a:lnTo>
                    <a:pt x="3003" y="2521"/>
                  </a:lnTo>
                  <a:lnTo>
                    <a:pt x="2986" y="2538"/>
                  </a:lnTo>
                  <a:lnTo>
                    <a:pt x="2959" y="2548"/>
                  </a:lnTo>
                  <a:lnTo>
                    <a:pt x="2932" y="2546"/>
                  </a:lnTo>
                  <a:lnTo>
                    <a:pt x="2909" y="2532"/>
                  </a:lnTo>
                  <a:lnTo>
                    <a:pt x="2884" y="2509"/>
                  </a:lnTo>
                  <a:lnTo>
                    <a:pt x="2861" y="2481"/>
                  </a:lnTo>
                  <a:lnTo>
                    <a:pt x="2840" y="2446"/>
                  </a:lnTo>
                  <a:lnTo>
                    <a:pt x="2820" y="2408"/>
                  </a:lnTo>
                  <a:lnTo>
                    <a:pt x="2801" y="2367"/>
                  </a:lnTo>
                  <a:lnTo>
                    <a:pt x="2784" y="2327"/>
                  </a:lnTo>
                  <a:lnTo>
                    <a:pt x="2767" y="2288"/>
                  </a:lnTo>
                  <a:lnTo>
                    <a:pt x="2753" y="2250"/>
                  </a:lnTo>
                  <a:lnTo>
                    <a:pt x="2740" y="2219"/>
                  </a:lnTo>
                  <a:lnTo>
                    <a:pt x="2728" y="2192"/>
                  </a:lnTo>
                  <a:lnTo>
                    <a:pt x="2719" y="2175"/>
                  </a:lnTo>
                  <a:lnTo>
                    <a:pt x="2705" y="2160"/>
                  </a:lnTo>
                  <a:lnTo>
                    <a:pt x="2694" y="2158"/>
                  </a:lnTo>
                  <a:lnTo>
                    <a:pt x="2686" y="2165"/>
                  </a:lnTo>
                  <a:lnTo>
                    <a:pt x="2678" y="2185"/>
                  </a:lnTo>
                  <a:lnTo>
                    <a:pt x="2673" y="2212"/>
                  </a:lnTo>
                  <a:lnTo>
                    <a:pt x="2667" y="2248"/>
                  </a:lnTo>
                  <a:lnTo>
                    <a:pt x="2663" y="2290"/>
                  </a:lnTo>
                  <a:lnTo>
                    <a:pt x="2659" y="2340"/>
                  </a:lnTo>
                  <a:lnTo>
                    <a:pt x="2657" y="2394"/>
                  </a:lnTo>
                  <a:lnTo>
                    <a:pt x="2655" y="2454"/>
                  </a:lnTo>
                  <a:lnTo>
                    <a:pt x="2653" y="2517"/>
                  </a:lnTo>
                  <a:lnTo>
                    <a:pt x="2652" y="2582"/>
                  </a:lnTo>
                  <a:lnTo>
                    <a:pt x="2648" y="2650"/>
                  </a:lnTo>
                  <a:lnTo>
                    <a:pt x="2646" y="2719"/>
                  </a:lnTo>
                  <a:lnTo>
                    <a:pt x="2642" y="2788"/>
                  </a:lnTo>
                  <a:lnTo>
                    <a:pt x="2638" y="2855"/>
                  </a:lnTo>
                  <a:lnTo>
                    <a:pt x="2632" y="2921"/>
                  </a:lnTo>
                  <a:lnTo>
                    <a:pt x="2627" y="2984"/>
                  </a:lnTo>
                  <a:lnTo>
                    <a:pt x="2619" y="3044"/>
                  </a:lnTo>
                  <a:lnTo>
                    <a:pt x="2609" y="3099"/>
                  </a:lnTo>
                  <a:lnTo>
                    <a:pt x="2598" y="3149"/>
                  </a:lnTo>
                  <a:lnTo>
                    <a:pt x="2584" y="3191"/>
                  </a:lnTo>
                  <a:lnTo>
                    <a:pt x="2569" y="3228"/>
                  </a:lnTo>
                  <a:lnTo>
                    <a:pt x="2552" y="3257"/>
                  </a:lnTo>
                  <a:lnTo>
                    <a:pt x="2532" y="3276"/>
                  </a:lnTo>
                  <a:lnTo>
                    <a:pt x="2498" y="3293"/>
                  </a:lnTo>
                  <a:lnTo>
                    <a:pt x="2467" y="3303"/>
                  </a:lnTo>
                  <a:lnTo>
                    <a:pt x="2440" y="3303"/>
                  </a:lnTo>
                  <a:lnTo>
                    <a:pt x="2415" y="3295"/>
                  </a:lnTo>
                  <a:lnTo>
                    <a:pt x="2394" y="3280"/>
                  </a:lnTo>
                  <a:lnTo>
                    <a:pt x="2375" y="3261"/>
                  </a:lnTo>
                  <a:lnTo>
                    <a:pt x="2356" y="3236"/>
                  </a:lnTo>
                  <a:lnTo>
                    <a:pt x="2340" y="3209"/>
                  </a:lnTo>
                  <a:lnTo>
                    <a:pt x="2325" y="3178"/>
                  </a:lnTo>
                  <a:lnTo>
                    <a:pt x="2310" y="3147"/>
                  </a:lnTo>
                  <a:lnTo>
                    <a:pt x="2294" y="3115"/>
                  </a:lnTo>
                  <a:lnTo>
                    <a:pt x="2281" y="3086"/>
                  </a:lnTo>
                  <a:lnTo>
                    <a:pt x="2266" y="3057"/>
                  </a:lnTo>
                  <a:lnTo>
                    <a:pt x="2250" y="3032"/>
                  </a:lnTo>
                  <a:lnTo>
                    <a:pt x="2233" y="3011"/>
                  </a:lnTo>
                  <a:lnTo>
                    <a:pt x="2216" y="2996"/>
                  </a:lnTo>
                  <a:lnTo>
                    <a:pt x="2196" y="2986"/>
                  </a:lnTo>
                  <a:lnTo>
                    <a:pt x="2177" y="2986"/>
                  </a:lnTo>
                  <a:lnTo>
                    <a:pt x="2164" y="2996"/>
                  </a:lnTo>
                  <a:lnTo>
                    <a:pt x="2150" y="3015"/>
                  </a:lnTo>
                  <a:lnTo>
                    <a:pt x="2141" y="3042"/>
                  </a:lnTo>
                  <a:lnTo>
                    <a:pt x="2131" y="3074"/>
                  </a:lnTo>
                  <a:lnTo>
                    <a:pt x="2125" y="3113"/>
                  </a:lnTo>
                  <a:lnTo>
                    <a:pt x="2120" y="3157"/>
                  </a:lnTo>
                  <a:lnTo>
                    <a:pt x="2116" y="3203"/>
                  </a:lnTo>
                  <a:lnTo>
                    <a:pt x="2112" y="3251"/>
                  </a:lnTo>
                  <a:lnTo>
                    <a:pt x="2110" y="3299"/>
                  </a:lnTo>
                  <a:lnTo>
                    <a:pt x="2106" y="3347"/>
                  </a:lnTo>
                  <a:lnTo>
                    <a:pt x="2104" y="3393"/>
                  </a:lnTo>
                  <a:lnTo>
                    <a:pt x="2100" y="3437"/>
                  </a:lnTo>
                  <a:lnTo>
                    <a:pt x="2095" y="3478"/>
                  </a:lnTo>
                  <a:lnTo>
                    <a:pt x="2089" y="3512"/>
                  </a:lnTo>
                  <a:lnTo>
                    <a:pt x="2083" y="3541"/>
                  </a:lnTo>
                  <a:lnTo>
                    <a:pt x="2074" y="3562"/>
                  </a:lnTo>
                  <a:lnTo>
                    <a:pt x="2062" y="3576"/>
                  </a:lnTo>
                  <a:lnTo>
                    <a:pt x="2031" y="3591"/>
                  </a:lnTo>
                  <a:lnTo>
                    <a:pt x="2004" y="3597"/>
                  </a:lnTo>
                  <a:lnTo>
                    <a:pt x="1980" y="3593"/>
                  </a:lnTo>
                  <a:lnTo>
                    <a:pt x="1958" y="3582"/>
                  </a:lnTo>
                  <a:lnTo>
                    <a:pt x="1939" y="3562"/>
                  </a:lnTo>
                  <a:lnTo>
                    <a:pt x="1924" y="3535"/>
                  </a:lnTo>
                  <a:lnTo>
                    <a:pt x="1908" y="3505"/>
                  </a:lnTo>
                  <a:lnTo>
                    <a:pt x="1897" y="3468"/>
                  </a:lnTo>
                  <a:lnTo>
                    <a:pt x="1885" y="3430"/>
                  </a:lnTo>
                  <a:lnTo>
                    <a:pt x="1876" y="3389"/>
                  </a:lnTo>
                  <a:lnTo>
                    <a:pt x="1866" y="3347"/>
                  </a:lnTo>
                  <a:lnTo>
                    <a:pt x="1859" y="3307"/>
                  </a:lnTo>
                  <a:lnTo>
                    <a:pt x="1853" y="3265"/>
                  </a:lnTo>
                  <a:lnTo>
                    <a:pt x="1845" y="3226"/>
                  </a:lnTo>
                  <a:lnTo>
                    <a:pt x="1837" y="3190"/>
                  </a:lnTo>
                  <a:lnTo>
                    <a:pt x="1832" y="3159"/>
                  </a:lnTo>
                  <a:lnTo>
                    <a:pt x="1824" y="3132"/>
                  </a:lnTo>
                  <a:lnTo>
                    <a:pt x="1814" y="3111"/>
                  </a:lnTo>
                  <a:lnTo>
                    <a:pt x="1805" y="3097"/>
                  </a:lnTo>
                  <a:lnTo>
                    <a:pt x="1795" y="3092"/>
                  </a:lnTo>
                  <a:lnTo>
                    <a:pt x="1780" y="3097"/>
                  </a:lnTo>
                  <a:lnTo>
                    <a:pt x="1768" y="3111"/>
                  </a:lnTo>
                  <a:lnTo>
                    <a:pt x="1757" y="3132"/>
                  </a:lnTo>
                  <a:lnTo>
                    <a:pt x="1747" y="3163"/>
                  </a:lnTo>
                  <a:lnTo>
                    <a:pt x="1740" y="3199"/>
                  </a:lnTo>
                  <a:lnTo>
                    <a:pt x="1732" y="3240"/>
                  </a:lnTo>
                  <a:lnTo>
                    <a:pt x="1724" y="3286"/>
                  </a:lnTo>
                  <a:lnTo>
                    <a:pt x="1716" y="3334"/>
                  </a:lnTo>
                  <a:lnTo>
                    <a:pt x="1709" y="3386"/>
                  </a:lnTo>
                  <a:lnTo>
                    <a:pt x="1699" y="3437"/>
                  </a:lnTo>
                  <a:lnTo>
                    <a:pt x="1690" y="3489"/>
                  </a:lnTo>
                  <a:lnTo>
                    <a:pt x="1678" y="3541"/>
                  </a:lnTo>
                  <a:lnTo>
                    <a:pt x="1663" y="3591"/>
                  </a:lnTo>
                  <a:lnTo>
                    <a:pt x="1645" y="3637"/>
                  </a:lnTo>
                  <a:lnTo>
                    <a:pt x="1624" y="3680"/>
                  </a:lnTo>
                  <a:lnTo>
                    <a:pt x="1601" y="3716"/>
                  </a:lnTo>
                  <a:lnTo>
                    <a:pt x="1572" y="3747"/>
                  </a:lnTo>
                  <a:lnTo>
                    <a:pt x="1542" y="3770"/>
                  </a:lnTo>
                  <a:lnTo>
                    <a:pt x="1505" y="3785"/>
                  </a:lnTo>
                  <a:lnTo>
                    <a:pt x="1469" y="3791"/>
                  </a:lnTo>
                  <a:lnTo>
                    <a:pt x="1438" y="3785"/>
                  </a:lnTo>
                  <a:lnTo>
                    <a:pt x="1409" y="3772"/>
                  </a:lnTo>
                  <a:lnTo>
                    <a:pt x="1382" y="3749"/>
                  </a:lnTo>
                  <a:lnTo>
                    <a:pt x="1359" y="3718"/>
                  </a:lnTo>
                  <a:lnTo>
                    <a:pt x="1340" y="3681"/>
                  </a:lnTo>
                  <a:lnTo>
                    <a:pt x="1321" y="3641"/>
                  </a:lnTo>
                  <a:lnTo>
                    <a:pt x="1306" y="3595"/>
                  </a:lnTo>
                  <a:lnTo>
                    <a:pt x="1290" y="3547"/>
                  </a:lnTo>
                  <a:lnTo>
                    <a:pt x="1277" y="3497"/>
                  </a:lnTo>
                  <a:lnTo>
                    <a:pt x="1265" y="3445"/>
                  </a:lnTo>
                  <a:lnTo>
                    <a:pt x="1254" y="3393"/>
                  </a:lnTo>
                  <a:lnTo>
                    <a:pt x="1244" y="3341"/>
                  </a:lnTo>
                  <a:lnTo>
                    <a:pt x="1235" y="3293"/>
                  </a:lnTo>
                  <a:lnTo>
                    <a:pt x="1225" y="3247"/>
                  </a:lnTo>
                  <a:lnTo>
                    <a:pt x="1217" y="3205"/>
                  </a:lnTo>
                  <a:lnTo>
                    <a:pt x="1208" y="3167"/>
                  </a:lnTo>
                  <a:lnTo>
                    <a:pt x="1198" y="3136"/>
                  </a:lnTo>
                  <a:lnTo>
                    <a:pt x="1187" y="3111"/>
                  </a:lnTo>
                  <a:lnTo>
                    <a:pt x="1175" y="3095"/>
                  </a:lnTo>
                  <a:lnTo>
                    <a:pt x="1160" y="3084"/>
                  </a:lnTo>
                  <a:lnTo>
                    <a:pt x="1144" y="3082"/>
                  </a:lnTo>
                  <a:lnTo>
                    <a:pt x="1133" y="3090"/>
                  </a:lnTo>
                  <a:lnTo>
                    <a:pt x="1121" y="3103"/>
                  </a:lnTo>
                  <a:lnTo>
                    <a:pt x="1110" y="3124"/>
                  </a:lnTo>
                  <a:lnTo>
                    <a:pt x="1098" y="3147"/>
                  </a:lnTo>
                  <a:lnTo>
                    <a:pt x="1089" y="3174"/>
                  </a:lnTo>
                  <a:lnTo>
                    <a:pt x="1077" y="3201"/>
                  </a:lnTo>
                  <a:lnTo>
                    <a:pt x="1066" y="3226"/>
                  </a:lnTo>
                  <a:lnTo>
                    <a:pt x="1052" y="3251"/>
                  </a:lnTo>
                  <a:lnTo>
                    <a:pt x="1037" y="3270"/>
                  </a:lnTo>
                  <a:lnTo>
                    <a:pt x="1020" y="3284"/>
                  </a:lnTo>
                  <a:lnTo>
                    <a:pt x="1000" y="3291"/>
                  </a:lnTo>
                  <a:lnTo>
                    <a:pt x="977" y="3289"/>
                  </a:lnTo>
                  <a:lnTo>
                    <a:pt x="962" y="3280"/>
                  </a:lnTo>
                  <a:lnTo>
                    <a:pt x="948" y="3261"/>
                  </a:lnTo>
                  <a:lnTo>
                    <a:pt x="937" y="3234"/>
                  </a:lnTo>
                  <a:lnTo>
                    <a:pt x="929" y="3199"/>
                  </a:lnTo>
                  <a:lnTo>
                    <a:pt x="924" y="3161"/>
                  </a:lnTo>
                  <a:lnTo>
                    <a:pt x="920" y="3117"/>
                  </a:lnTo>
                  <a:lnTo>
                    <a:pt x="918" y="3070"/>
                  </a:lnTo>
                  <a:lnTo>
                    <a:pt x="918" y="3020"/>
                  </a:lnTo>
                  <a:lnTo>
                    <a:pt x="918" y="2971"/>
                  </a:lnTo>
                  <a:lnTo>
                    <a:pt x="918" y="2921"/>
                  </a:lnTo>
                  <a:lnTo>
                    <a:pt x="920" y="2873"/>
                  </a:lnTo>
                  <a:lnTo>
                    <a:pt x="920" y="2828"/>
                  </a:lnTo>
                  <a:lnTo>
                    <a:pt x="920" y="2786"/>
                  </a:lnTo>
                  <a:lnTo>
                    <a:pt x="920" y="2750"/>
                  </a:lnTo>
                  <a:lnTo>
                    <a:pt x="918" y="2719"/>
                  </a:lnTo>
                  <a:lnTo>
                    <a:pt x="916" y="2696"/>
                  </a:lnTo>
                  <a:lnTo>
                    <a:pt x="910" y="2680"/>
                  </a:lnTo>
                  <a:lnTo>
                    <a:pt x="904" y="2677"/>
                  </a:lnTo>
                  <a:lnTo>
                    <a:pt x="883" y="2678"/>
                  </a:lnTo>
                  <a:lnTo>
                    <a:pt x="870" y="2684"/>
                  </a:lnTo>
                  <a:lnTo>
                    <a:pt x="862" y="2692"/>
                  </a:lnTo>
                  <a:lnTo>
                    <a:pt x="858" y="2700"/>
                  </a:lnTo>
                  <a:lnTo>
                    <a:pt x="856" y="2705"/>
                  </a:lnTo>
                  <a:lnTo>
                    <a:pt x="858" y="2709"/>
                  </a:lnTo>
                  <a:lnTo>
                    <a:pt x="852" y="2719"/>
                  </a:lnTo>
                  <a:lnTo>
                    <a:pt x="847" y="2736"/>
                  </a:lnTo>
                  <a:lnTo>
                    <a:pt x="839" y="2759"/>
                  </a:lnTo>
                  <a:lnTo>
                    <a:pt x="829" y="2786"/>
                  </a:lnTo>
                  <a:lnTo>
                    <a:pt x="818" y="2817"/>
                  </a:lnTo>
                  <a:lnTo>
                    <a:pt x="804" y="2846"/>
                  </a:lnTo>
                  <a:lnTo>
                    <a:pt x="789" y="2876"/>
                  </a:lnTo>
                  <a:lnTo>
                    <a:pt x="770" y="2903"/>
                  </a:lnTo>
                  <a:lnTo>
                    <a:pt x="751" y="2926"/>
                  </a:lnTo>
                  <a:lnTo>
                    <a:pt x="728" y="2946"/>
                  </a:lnTo>
                  <a:lnTo>
                    <a:pt x="703" y="2957"/>
                  </a:lnTo>
                  <a:lnTo>
                    <a:pt x="676" y="2959"/>
                  </a:lnTo>
                  <a:lnTo>
                    <a:pt x="645" y="2953"/>
                  </a:lnTo>
                  <a:lnTo>
                    <a:pt x="626" y="2942"/>
                  </a:lnTo>
                  <a:lnTo>
                    <a:pt x="612" y="2921"/>
                  </a:lnTo>
                  <a:lnTo>
                    <a:pt x="599" y="2892"/>
                  </a:lnTo>
                  <a:lnTo>
                    <a:pt x="588" y="2857"/>
                  </a:lnTo>
                  <a:lnTo>
                    <a:pt x="578" y="2815"/>
                  </a:lnTo>
                  <a:lnTo>
                    <a:pt x="570" y="2769"/>
                  </a:lnTo>
                  <a:lnTo>
                    <a:pt x="564" y="2721"/>
                  </a:lnTo>
                  <a:lnTo>
                    <a:pt x="559" y="2667"/>
                  </a:lnTo>
                  <a:lnTo>
                    <a:pt x="555" y="2613"/>
                  </a:lnTo>
                  <a:lnTo>
                    <a:pt x="551" y="2557"/>
                  </a:lnTo>
                  <a:lnTo>
                    <a:pt x="547" y="2504"/>
                  </a:lnTo>
                  <a:lnTo>
                    <a:pt x="543" y="2450"/>
                  </a:lnTo>
                  <a:lnTo>
                    <a:pt x="541" y="2400"/>
                  </a:lnTo>
                  <a:lnTo>
                    <a:pt x="538" y="2352"/>
                  </a:lnTo>
                  <a:lnTo>
                    <a:pt x="534" y="2308"/>
                  </a:lnTo>
                  <a:lnTo>
                    <a:pt x="528" y="2269"/>
                  </a:lnTo>
                  <a:lnTo>
                    <a:pt x="522" y="2237"/>
                  </a:lnTo>
                  <a:lnTo>
                    <a:pt x="516" y="2213"/>
                  </a:lnTo>
                  <a:lnTo>
                    <a:pt x="509" y="2196"/>
                  </a:lnTo>
                  <a:lnTo>
                    <a:pt x="499" y="2188"/>
                  </a:lnTo>
                  <a:lnTo>
                    <a:pt x="488" y="2192"/>
                  </a:lnTo>
                  <a:lnTo>
                    <a:pt x="474" y="2206"/>
                  </a:lnTo>
                  <a:lnTo>
                    <a:pt x="453" y="2238"/>
                  </a:lnTo>
                  <a:lnTo>
                    <a:pt x="432" y="2273"/>
                  </a:lnTo>
                  <a:lnTo>
                    <a:pt x="415" y="2308"/>
                  </a:lnTo>
                  <a:lnTo>
                    <a:pt x="399" y="2342"/>
                  </a:lnTo>
                  <a:lnTo>
                    <a:pt x="382" y="2375"/>
                  </a:lnTo>
                  <a:lnTo>
                    <a:pt x="369" y="2404"/>
                  </a:lnTo>
                  <a:lnTo>
                    <a:pt x="353" y="2431"/>
                  </a:lnTo>
                  <a:lnTo>
                    <a:pt x="338" y="2452"/>
                  </a:lnTo>
                  <a:lnTo>
                    <a:pt x="321" y="2469"/>
                  </a:lnTo>
                  <a:lnTo>
                    <a:pt x="303" y="2479"/>
                  </a:lnTo>
                  <a:lnTo>
                    <a:pt x="284" y="2481"/>
                  </a:lnTo>
                  <a:lnTo>
                    <a:pt x="263" y="2475"/>
                  </a:lnTo>
                  <a:lnTo>
                    <a:pt x="238" y="2459"/>
                  </a:lnTo>
                  <a:lnTo>
                    <a:pt x="211" y="2433"/>
                  </a:lnTo>
                  <a:lnTo>
                    <a:pt x="165" y="2375"/>
                  </a:lnTo>
                  <a:lnTo>
                    <a:pt x="125" y="2308"/>
                  </a:lnTo>
                  <a:lnTo>
                    <a:pt x="90" y="2237"/>
                  </a:lnTo>
                  <a:lnTo>
                    <a:pt x="61" y="2160"/>
                  </a:lnTo>
                  <a:lnTo>
                    <a:pt x="40" y="2079"/>
                  </a:lnTo>
                  <a:lnTo>
                    <a:pt x="23" y="1994"/>
                  </a:lnTo>
                  <a:lnTo>
                    <a:pt x="12" y="1906"/>
                  </a:lnTo>
                  <a:lnTo>
                    <a:pt x="4" y="1818"/>
                  </a:lnTo>
                  <a:lnTo>
                    <a:pt x="0" y="1727"/>
                  </a:lnTo>
                  <a:lnTo>
                    <a:pt x="2" y="1635"/>
                  </a:lnTo>
                  <a:lnTo>
                    <a:pt x="6" y="1545"/>
                  </a:lnTo>
                  <a:lnTo>
                    <a:pt x="13" y="1454"/>
                  </a:lnTo>
                  <a:lnTo>
                    <a:pt x="23" y="1366"/>
                  </a:lnTo>
                  <a:lnTo>
                    <a:pt x="36" y="1280"/>
                  </a:lnTo>
                  <a:lnTo>
                    <a:pt x="52" y="1197"/>
                  </a:lnTo>
                  <a:lnTo>
                    <a:pt x="69" y="1118"/>
                  </a:lnTo>
                  <a:lnTo>
                    <a:pt x="86" y="1045"/>
                  </a:lnTo>
                  <a:lnTo>
                    <a:pt x="106" y="976"/>
                  </a:lnTo>
                  <a:lnTo>
                    <a:pt x="127" y="915"/>
                  </a:lnTo>
                  <a:lnTo>
                    <a:pt x="148" y="859"/>
                  </a:lnTo>
                  <a:lnTo>
                    <a:pt x="167" y="813"/>
                  </a:lnTo>
                  <a:lnTo>
                    <a:pt x="188" y="774"/>
                  </a:lnTo>
                  <a:lnTo>
                    <a:pt x="207" y="744"/>
                  </a:lnTo>
                  <a:lnTo>
                    <a:pt x="227" y="724"/>
                  </a:lnTo>
                  <a:lnTo>
                    <a:pt x="259" y="707"/>
                  </a:lnTo>
                  <a:lnTo>
                    <a:pt x="294" y="699"/>
                  </a:lnTo>
                  <a:lnTo>
                    <a:pt x="328" y="703"/>
                  </a:lnTo>
                  <a:lnTo>
                    <a:pt x="365" y="719"/>
                  </a:lnTo>
                  <a:lnTo>
                    <a:pt x="403" y="740"/>
                  </a:lnTo>
                  <a:lnTo>
                    <a:pt x="442" y="768"/>
                  </a:lnTo>
                  <a:lnTo>
                    <a:pt x="480" y="801"/>
                  </a:lnTo>
                  <a:lnTo>
                    <a:pt x="520" y="840"/>
                  </a:lnTo>
                  <a:lnTo>
                    <a:pt x="563" y="878"/>
                  </a:lnTo>
                  <a:lnTo>
                    <a:pt x="605" y="918"/>
                  </a:lnTo>
                  <a:lnTo>
                    <a:pt x="649" y="959"/>
                  </a:lnTo>
                  <a:lnTo>
                    <a:pt x="695" y="995"/>
                  </a:lnTo>
                  <a:lnTo>
                    <a:pt x="741" y="1030"/>
                  </a:lnTo>
                  <a:lnTo>
                    <a:pt x="789" y="1059"/>
                  </a:lnTo>
                  <a:lnTo>
                    <a:pt x="837" y="1082"/>
                  </a:lnTo>
                  <a:lnTo>
                    <a:pt x="889" y="1097"/>
                  </a:lnTo>
                  <a:lnTo>
                    <a:pt x="941" y="1103"/>
                  </a:lnTo>
                  <a:lnTo>
                    <a:pt x="995" y="1097"/>
                  </a:lnTo>
                  <a:lnTo>
                    <a:pt x="1048" y="1080"/>
                  </a:lnTo>
                  <a:lnTo>
                    <a:pt x="1066" y="1068"/>
                  </a:lnTo>
                  <a:lnTo>
                    <a:pt x="1077" y="1049"/>
                  </a:lnTo>
                  <a:lnTo>
                    <a:pt x="1089" y="1022"/>
                  </a:lnTo>
                  <a:lnTo>
                    <a:pt x="1096" y="988"/>
                  </a:lnTo>
                  <a:lnTo>
                    <a:pt x="1104" y="949"/>
                  </a:lnTo>
                  <a:lnTo>
                    <a:pt x="1110" y="903"/>
                  </a:lnTo>
                  <a:lnTo>
                    <a:pt x="1116" y="853"/>
                  </a:lnTo>
                  <a:lnTo>
                    <a:pt x="1119" y="801"/>
                  </a:lnTo>
                  <a:lnTo>
                    <a:pt x="1125" y="744"/>
                  </a:lnTo>
                  <a:lnTo>
                    <a:pt x="1131" y="686"/>
                  </a:lnTo>
                  <a:lnTo>
                    <a:pt x="1139" y="624"/>
                  </a:lnTo>
                  <a:lnTo>
                    <a:pt x="1146" y="563"/>
                  </a:lnTo>
                  <a:lnTo>
                    <a:pt x="1158" y="501"/>
                  </a:lnTo>
                  <a:lnTo>
                    <a:pt x="1169" y="442"/>
                  </a:lnTo>
                  <a:lnTo>
                    <a:pt x="1185" y="382"/>
                  </a:lnTo>
                  <a:lnTo>
                    <a:pt x="1204" y="325"/>
                  </a:lnTo>
                  <a:lnTo>
                    <a:pt x="1225" y="269"/>
                  </a:lnTo>
                  <a:lnTo>
                    <a:pt x="1252" y="217"/>
                  </a:lnTo>
                  <a:lnTo>
                    <a:pt x="1283" y="171"/>
                  </a:lnTo>
                  <a:lnTo>
                    <a:pt x="1317" y="127"/>
                  </a:lnTo>
                  <a:lnTo>
                    <a:pt x="1357" y="90"/>
                  </a:lnTo>
                  <a:lnTo>
                    <a:pt x="1404" y="59"/>
                  </a:lnTo>
                  <a:lnTo>
                    <a:pt x="1455" y="36"/>
                  </a:lnTo>
                  <a:lnTo>
                    <a:pt x="1526" y="17"/>
                  </a:lnTo>
                  <a:lnTo>
                    <a:pt x="1590" y="4"/>
                  </a:lnTo>
                  <a:lnTo>
                    <a:pt x="1651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5" name="Freeform 7"/>
            <p:cNvSpPr>
              <a:spLocks/>
            </p:cNvSpPr>
            <p:nvPr/>
          </p:nvSpPr>
          <p:spPr bwMode="auto">
            <a:xfrm>
              <a:off x="3319463" y="1658938"/>
              <a:ext cx="423863" cy="1042988"/>
            </a:xfrm>
            <a:custGeom>
              <a:avLst/>
              <a:gdLst>
                <a:gd name="T0" fmla="*/ 108 w 267"/>
                <a:gd name="T1" fmla="*/ 0 h 657"/>
                <a:gd name="T2" fmla="*/ 135 w 267"/>
                <a:gd name="T3" fmla="*/ 6 h 657"/>
                <a:gd name="T4" fmla="*/ 165 w 267"/>
                <a:gd name="T5" fmla="*/ 20 h 657"/>
                <a:gd name="T6" fmla="*/ 190 w 267"/>
                <a:gd name="T7" fmla="*/ 43 h 657"/>
                <a:gd name="T8" fmla="*/ 213 w 267"/>
                <a:gd name="T9" fmla="*/ 73 h 657"/>
                <a:gd name="T10" fmla="*/ 229 w 267"/>
                <a:gd name="T11" fmla="*/ 108 h 657"/>
                <a:gd name="T12" fmla="*/ 242 w 267"/>
                <a:gd name="T13" fmla="*/ 148 h 657"/>
                <a:gd name="T14" fmla="*/ 254 w 267"/>
                <a:gd name="T15" fmla="*/ 192 h 657"/>
                <a:gd name="T16" fmla="*/ 260 w 267"/>
                <a:gd name="T17" fmla="*/ 237 h 657"/>
                <a:gd name="T18" fmla="*/ 265 w 267"/>
                <a:gd name="T19" fmla="*/ 283 h 657"/>
                <a:gd name="T20" fmla="*/ 267 w 267"/>
                <a:gd name="T21" fmla="*/ 327 h 657"/>
                <a:gd name="T22" fmla="*/ 267 w 267"/>
                <a:gd name="T23" fmla="*/ 371 h 657"/>
                <a:gd name="T24" fmla="*/ 267 w 267"/>
                <a:gd name="T25" fmla="*/ 410 h 657"/>
                <a:gd name="T26" fmla="*/ 265 w 267"/>
                <a:gd name="T27" fmla="*/ 446 h 657"/>
                <a:gd name="T28" fmla="*/ 263 w 267"/>
                <a:gd name="T29" fmla="*/ 475 h 657"/>
                <a:gd name="T30" fmla="*/ 263 w 267"/>
                <a:gd name="T31" fmla="*/ 498 h 657"/>
                <a:gd name="T32" fmla="*/ 261 w 267"/>
                <a:gd name="T33" fmla="*/ 513 h 657"/>
                <a:gd name="T34" fmla="*/ 261 w 267"/>
                <a:gd name="T35" fmla="*/ 519 h 657"/>
                <a:gd name="T36" fmla="*/ 244 w 267"/>
                <a:gd name="T37" fmla="*/ 565 h 657"/>
                <a:gd name="T38" fmla="*/ 227 w 267"/>
                <a:gd name="T39" fmla="*/ 604 h 657"/>
                <a:gd name="T40" fmla="*/ 206 w 267"/>
                <a:gd name="T41" fmla="*/ 629 h 657"/>
                <a:gd name="T42" fmla="*/ 185 w 267"/>
                <a:gd name="T43" fmla="*/ 648 h 657"/>
                <a:gd name="T44" fmla="*/ 162 w 267"/>
                <a:gd name="T45" fmla="*/ 656 h 657"/>
                <a:gd name="T46" fmla="*/ 139 w 267"/>
                <a:gd name="T47" fmla="*/ 657 h 657"/>
                <a:gd name="T48" fmla="*/ 116 w 267"/>
                <a:gd name="T49" fmla="*/ 654 h 657"/>
                <a:gd name="T50" fmla="*/ 94 w 267"/>
                <a:gd name="T51" fmla="*/ 644 h 657"/>
                <a:gd name="T52" fmla="*/ 73 w 267"/>
                <a:gd name="T53" fmla="*/ 631 h 657"/>
                <a:gd name="T54" fmla="*/ 54 w 267"/>
                <a:gd name="T55" fmla="*/ 613 h 657"/>
                <a:gd name="T56" fmla="*/ 37 w 267"/>
                <a:gd name="T57" fmla="*/ 592 h 657"/>
                <a:gd name="T58" fmla="*/ 23 w 267"/>
                <a:gd name="T59" fmla="*/ 571 h 657"/>
                <a:gd name="T60" fmla="*/ 14 w 267"/>
                <a:gd name="T61" fmla="*/ 550 h 657"/>
                <a:gd name="T62" fmla="*/ 8 w 267"/>
                <a:gd name="T63" fmla="*/ 527 h 657"/>
                <a:gd name="T64" fmla="*/ 6 w 267"/>
                <a:gd name="T65" fmla="*/ 508 h 657"/>
                <a:gd name="T66" fmla="*/ 6 w 267"/>
                <a:gd name="T67" fmla="*/ 488 h 657"/>
                <a:gd name="T68" fmla="*/ 4 w 267"/>
                <a:gd name="T69" fmla="*/ 463 h 657"/>
                <a:gd name="T70" fmla="*/ 4 w 267"/>
                <a:gd name="T71" fmla="*/ 433 h 657"/>
                <a:gd name="T72" fmla="*/ 2 w 267"/>
                <a:gd name="T73" fmla="*/ 400 h 657"/>
                <a:gd name="T74" fmla="*/ 2 w 267"/>
                <a:gd name="T75" fmla="*/ 362 h 657"/>
                <a:gd name="T76" fmla="*/ 0 w 267"/>
                <a:gd name="T77" fmla="*/ 323 h 657"/>
                <a:gd name="T78" fmla="*/ 0 w 267"/>
                <a:gd name="T79" fmla="*/ 281 h 657"/>
                <a:gd name="T80" fmla="*/ 2 w 267"/>
                <a:gd name="T81" fmla="*/ 240 h 657"/>
                <a:gd name="T82" fmla="*/ 4 w 267"/>
                <a:gd name="T83" fmla="*/ 200 h 657"/>
                <a:gd name="T84" fmla="*/ 8 w 267"/>
                <a:gd name="T85" fmla="*/ 160 h 657"/>
                <a:gd name="T86" fmla="*/ 14 w 267"/>
                <a:gd name="T87" fmla="*/ 123 h 657"/>
                <a:gd name="T88" fmla="*/ 23 w 267"/>
                <a:gd name="T89" fmla="*/ 91 h 657"/>
                <a:gd name="T90" fmla="*/ 33 w 267"/>
                <a:gd name="T91" fmla="*/ 60 h 657"/>
                <a:gd name="T92" fmla="*/ 46 w 267"/>
                <a:gd name="T93" fmla="*/ 35 h 657"/>
                <a:gd name="T94" fmla="*/ 64 w 267"/>
                <a:gd name="T95" fmla="*/ 18 h 657"/>
                <a:gd name="T96" fmla="*/ 83 w 267"/>
                <a:gd name="T97" fmla="*/ 4 h 657"/>
                <a:gd name="T98" fmla="*/ 108 w 267"/>
                <a:gd name="T99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7" h="657">
                  <a:moveTo>
                    <a:pt x="108" y="0"/>
                  </a:moveTo>
                  <a:lnTo>
                    <a:pt x="135" y="6"/>
                  </a:lnTo>
                  <a:lnTo>
                    <a:pt x="165" y="20"/>
                  </a:lnTo>
                  <a:lnTo>
                    <a:pt x="190" y="43"/>
                  </a:lnTo>
                  <a:lnTo>
                    <a:pt x="213" y="73"/>
                  </a:lnTo>
                  <a:lnTo>
                    <a:pt x="229" y="108"/>
                  </a:lnTo>
                  <a:lnTo>
                    <a:pt x="242" y="148"/>
                  </a:lnTo>
                  <a:lnTo>
                    <a:pt x="254" y="192"/>
                  </a:lnTo>
                  <a:lnTo>
                    <a:pt x="260" y="237"/>
                  </a:lnTo>
                  <a:lnTo>
                    <a:pt x="265" y="283"/>
                  </a:lnTo>
                  <a:lnTo>
                    <a:pt x="267" y="327"/>
                  </a:lnTo>
                  <a:lnTo>
                    <a:pt x="267" y="371"/>
                  </a:lnTo>
                  <a:lnTo>
                    <a:pt x="267" y="410"/>
                  </a:lnTo>
                  <a:lnTo>
                    <a:pt x="265" y="446"/>
                  </a:lnTo>
                  <a:lnTo>
                    <a:pt x="263" y="475"/>
                  </a:lnTo>
                  <a:lnTo>
                    <a:pt x="263" y="498"/>
                  </a:lnTo>
                  <a:lnTo>
                    <a:pt x="261" y="513"/>
                  </a:lnTo>
                  <a:lnTo>
                    <a:pt x="261" y="519"/>
                  </a:lnTo>
                  <a:lnTo>
                    <a:pt x="244" y="565"/>
                  </a:lnTo>
                  <a:lnTo>
                    <a:pt x="227" y="604"/>
                  </a:lnTo>
                  <a:lnTo>
                    <a:pt x="206" y="629"/>
                  </a:lnTo>
                  <a:lnTo>
                    <a:pt x="185" y="648"/>
                  </a:lnTo>
                  <a:lnTo>
                    <a:pt x="162" y="656"/>
                  </a:lnTo>
                  <a:lnTo>
                    <a:pt x="139" y="657"/>
                  </a:lnTo>
                  <a:lnTo>
                    <a:pt x="116" y="654"/>
                  </a:lnTo>
                  <a:lnTo>
                    <a:pt x="94" y="644"/>
                  </a:lnTo>
                  <a:lnTo>
                    <a:pt x="73" y="631"/>
                  </a:lnTo>
                  <a:lnTo>
                    <a:pt x="54" y="613"/>
                  </a:lnTo>
                  <a:lnTo>
                    <a:pt x="37" y="592"/>
                  </a:lnTo>
                  <a:lnTo>
                    <a:pt x="23" y="571"/>
                  </a:lnTo>
                  <a:lnTo>
                    <a:pt x="14" y="550"/>
                  </a:lnTo>
                  <a:lnTo>
                    <a:pt x="8" y="527"/>
                  </a:lnTo>
                  <a:lnTo>
                    <a:pt x="6" y="508"/>
                  </a:lnTo>
                  <a:lnTo>
                    <a:pt x="6" y="488"/>
                  </a:lnTo>
                  <a:lnTo>
                    <a:pt x="4" y="463"/>
                  </a:lnTo>
                  <a:lnTo>
                    <a:pt x="4" y="433"/>
                  </a:lnTo>
                  <a:lnTo>
                    <a:pt x="2" y="400"/>
                  </a:lnTo>
                  <a:lnTo>
                    <a:pt x="2" y="362"/>
                  </a:lnTo>
                  <a:lnTo>
                    <a:pt x="0" y="323"/>
                  </a:lnTo>
                  <a:lnTo>
                    <a:pt x="0" y="281"/>
                  </a:lnTo>
                  <a:lnTo>
                    <a:pt x="2" y="240"/>
                  </a:lnTo>
                  <a:lnTo>
                    <a:pt x="4" y="200"/>
                  </a:lnTo>
                  <a:lnTo>
                    <a:pt x="8" y="160"/>
                  </a:lnTo>
                  <a:lnTo>
                    <a:pt x="14" y="123"/>
                  </a:lnTo>
                  <a:lnTo>
                    <a:pt x="23" y="91"/>
                  </a:lnTo>
                  <a:lnTo>
                    <a:pt x="33" y="60"/>
                  </a:lnTo>
                  <a:lnTo>
                    <a:pt x="46" y="35"/>
                  </a:lnTo>
                  <a:lnTo>
                    <a:pt x="64" y="18"/>
                  </a:lnTo>
                  <a:lnTo>
                    <a:pt x="83" y="4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6" name="Freeform 8"/>
            <p:cNvSpPr>
              <a:spLocks/>
            </p:cNvSpPr>
            <p:nvPr/>
          </p:nvSpPr>
          <p:spPr bwMode="auto">
            <a:xfrm>
              <a:off x="3660775" y="1162050"/>
              <a:ext cx="360363" cy="668338"/>
            </a:xfrm>
            <a:custGeom>
              <a:avLst/>
              <a:gdLst>
                <a:gd name="T0" fmla="*/ 18 w 227"/>
                <a:gd name="T1" fmla="*/ 0 h 421"/>
                <a:gd name="T2" fmla="*/ 37 w 227"/>
                <a:gd name="T3" fmla="*/ 6 h 421"/>
                <a:gd name="T4" fmla="*/ 56 w 227"/>
                <a:gd name="T5" fmla="*/ 19 h 421"/>
                <a:gd name="T6" fmla="*/ 77 w 227"/>
                <a:gd name="T7" fmla="*/ 42 h 421"/>
                <a:gd name="T8" fmla="*/ 96 w 227"/>
                <a:gd name="T9" fmla="*/ 69 h 421"/>
                <a:gd name="T10" fmla="*/ 118 w 227"/>
                <a:gd name="T11" fmla="*/ 102 h 421"/>
                <a:gd name="T12" fmla="*/ 137 w 227"/>
                <a:gd name="T13" fmla="*/ 138 h 421"/>
                <a:gd name="T14" fmla="*/ 154 w 227"/>
                <a:gd name="T15" fmla="*/ 177 h 421"/>
                <a:gd name="T16" fmla="*/ 171 w 227"/>
                <a:gd name="T17" fmla="*/ 213 h 421"/>
                <a:gd name="T18" fmla="*/ 187 w 227"/>
                <a:gd name="T19" fmla="*/ 250 h 421"/>
                <a:gd name="T20" fmla="*/ 200 w 227"/>
                <a:gd name="T21" fmla="*/ 283 h 421"/>
                <a:gd name="T22" fmla="*/ 212 w 227"/>
                <a:gd name="T23" fmla="*/ 311 h 421"/>
                <a:gd name="T24" fmla="*/ 219 w 227"/>
                <a:gd name="T25" fmla="*/ 333 h 421"/>
                <a:gd name="T26" fmla="*/ 225 w 227"/>
                <a:gd name="T27" fmla="*/ 346 h 421"/>
                <a:gd name="T28" fmla="*/ 227 w 227"/>
                <a:gd name="T29" fmla="*/ 352 h 421"/>
                <a:gd name="T30" fmla="*/ 217 w 227"/>
                <a:gd name="T31" fmla="*/ 386 h 421"/>
                <a:gd name="T32" fmla="*/ 206 w 227"/>
                <a:gd name="T33" fmla="*/ 407 h 421"/>
                <a:gd name="T34" fmla="*/ 192 w 227"/>
                <a:gd name="T35" fmla="*/ 419 h 421"/>
                <a:gd name="T36" fmla="*/ 179 w 227"/>
                <a:gd name="T37" fmla="*/ 421 h 421"/>
                <a:gd name="T38" fmla="*/ 164 w 227"/>
                <a:gd name="T39" fmla="*/ 415 h 421"/>
                <a:gd name="T40" fmla="*/ 146 w 227"/>
                <a:gd name="T41" fmla="*/ 404 h 421"/>
                <a:gd name="T42" fmla="*/ 129 w 227"/>
                <a:gd name="T43" fmla="*/ 382 h 421"/>
                <a:gd name="T44" fmla="*/ 112 w 227"/>
                <a:gd name="T45" fmla="*/ 357 h 421"/>
                <a:gd name="T46" fmla="*/ 94 w 227"/>
                <a:gd name="T47" fmla="*/ 329 h 421"/>
                <a:gd name="T48" fmla="*/ 77 w 227"/>
                <a:gd name="T49" fmla="*/ 296 h 421"/>
                <a:gd name="T50" fmla="*/ 62 w 227"/>
                <a:gd name="T51" fmla="*/ 261 h 421"/>
                <a:gd name="T52" fmla="*/ 46 w 227"/>
                <a:gd name="T53" fmla="*/ 225 h 421"/>
                <a:gd name="T54" fmla="*/ 33 w 227"/>
                <a:gd name="T55" fmla="*/ 188 h 421"/>
                <a:gd name="T56" fmla="*/ 22 w 227"/>
                <a:gd name="T57" fmla="*/ 152 h 421"/>
                <a:gd name="T58" fmla="*/ 12 w 227"/>
                <a:gd name="T59" fmla="*/ 117 h 421"/>
                <a:gd name="T60" fmla="*/ 4 w 227"/>
                <a:gd name="T61" fmla="*/ 87 h 421"/>
                <a:gd name="T62" fmla="*/ 0 w 227"/>
                <a:gd name="T63" fmla="*/ 58 h 421"/>
                <a:gd name="T64" fmla="*/ 0 w 227"/>
                <a:gd name="T65" fmla="*/ 35 h 421"/>
                <a:gd name="T66" fmla="*/ 2 w 227"/>
                <a:gd name="T67" fmla="*/ 15 h 421"/>
                <a:gd name="T68" fmla="*/ 8 w 227"/>
                <a:gd name="T69" fmla="*/ 4 h 421"/>
                <a:gd name="T70" fmla="*/ 18 w 227"/>
                <a:gd name="T7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421">
                  <a:moveTo>
                    <a:pt x="18" y="0"/>
                  </a:moveTo>
                  <a:lnTo>
                    <a:pt x="37" y="6"/>
                  </a:lnTo>
                  <a:lnTo>
                    <a:pt x="56" y="19"/>
                  </a:lnTo>
                  <a:lnTo>
                    <a:pt x="77" y="42"/>
                  </a:lnTo>
                  <a:lnTo>
                    <a:pt x="96" y="69"/>
                  </a:lnTo>
                  <a:lnTo>
                    <a:pt x="118" y="102"/>
                  </a:lnTo>
                  <a:lnTo>
                    <a:pt x="137" y="138"/>
                  </a:lnTo>
                  <a:lnTo>
                    <a:pt x="154" y="177"/>
                  </a:lnTo>
                  <a:lnTo>
                    <a:pt x="171" y="213"/>
                  </a:lnTo>
                  <a:lnTo>
                    <a:pt x="187" y="250"/>
                  </a:lnTo>
                  <a:lnTo>
                    <a:pt x="200" y="283"/>
                  </a:lnTo>
                  <a:lnTo>
                    <a:pt x="212" y="311"/>
                  </a:lnTo>
                  <a:lnTo>
                    <a:pt x="219" y="333"/>
                  </a:lnTo>
                  <a:lnTo>
                    <a:pt x="225" y="346"/>
                  </a:lnTo>
                  <a:lnTo>
                    <a:pt x="227" y="352"/>
                  </a:lnTo>
                  <a:lnTo>
                    <a:pt x="217" y="386"/>
                  </a:lnTo>
                  <a:lnTo>
                    <a:pt x="206" y="407"/>
                  </a:lnTo>
                  <a:lnTo>
                    <a:pt x="192" y="419"/>
                  </a:lnTo>
                  <a:lnTo>
                    <a:pt x="179" y="421"/>
                  </a:lnTo>
                  <a:lnTo>
                    <a:pt x="164" y="415"/>
                  </a:lnTo>
                  <a:lnTo>
                    <a:pt x="146" y="404"/>
                  </a:lnTo>
                  <a:lnTo>
                    <a:pt x="129" y="382"/>
                  </a:lnTo>
                  <a:lnTo>
                    <a:pt x="112" y="357"/>
                  </a:lnTo>
                  <a:lnTo>
                    <a:pt x="94" y="329"/>
                  </a:lnTo>
                  <a:lnTo>
                    <a:pt x="77" y="296"/>
                  </a:lnTo>
                  <a:lnTo>
                    <a:pt x="62" y="261"/>
                  </a:lnTo>
                  <a:lnTo>
                    <a:pt x="46" y="225"/>
                  </a:lnTo>
                  <a:lnTo>
                    <a:pt x="33" y="188"/>
                  </a:lnTo>
                  <a:lnTo>
                    <a:pt x="22" y="152"/>
                  </a:lnTo>
                  <a:lnTo>
                    <a:pt x="12" y="117"/>
                  </a:lnTo>
                  <a:lnTo>
                    <a:pt x="4" y="87"/>
                  </a:lnTo>
                  <a:lnTo>
                    <a:pt x="0" y="58"/>
                  </a:lnTo>
                  <a:lnTo>
                    <a:pt x="0" y="35"/>
                  </a:lnTo>
                  <a:lnTo>
                    <a:pt x="2" y="15"/>
                  </a:lnTo>
                  <a:lnTo>
                    <a:pt x="8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7" name="Freeform 9"/>
            <p:cNvSpPr>
              <a:spLocks/>
            </p:cNvSpPr>
            <p:nvPr/>
          </p:nvSpPr>
          <p:spPr bwMode="auto">
            <a:xfrm>
              <a:off x="3046413" y="1162050"/>
              <a:ext cx="358775" cy="668338"/>
            </a:xfrm>
            <a:custGeom>
              <a:avLst/>
              <a:gdLst>
                <a:gd name="T0" fmla="*/ 209 w 226"/>
                <a:gd name="T1" fmla="*/ 0 h 421"/>
                <a:gd name="T2" fmla="*/ 218 w 226"/>
                <a:gd name="T3" fmla="*/ 4 h 421"/>
                <a:gd name="T4" fmla="*/ 224 w 226"/>
                <a:gd name="T5" fmla="*/ 15 h 421"/>
                <a:gd name="T6" fmla="*/ 226 w 226"/>
                <a:gd name="T7" fmla="*/ 35 h 421"/>
                <a:gd name="T8" fmla="*/ 226 w 226"/>
                <a:gd name="T9" fmla="*/ 58 h 421"/>
                <a:gd name="T10" fmla="*/ 220 w 226"/>
                <a:gd name="T11" fmla="*/ 87 h 421"/>
                <a:gd name="T12" fmla="*/ 215 w 226"/>
                <a:gd name="T13" fmla="*/ 117 h 421"/>
                <a:gd name="T14" fmla="*/ 205 w 226"/>
                <a:gd name="T15" fmla="*/ 152 h 421"/>
                <a:gd name="T16" fmla="*/ 193 w 226"/>
                <a:gd name="T17" fmla="*/ 188 h 421"/>
                <a:gd name="T18" fmla="*/ 180 w 226"/>
                <a:gd name="T19" fmla="*/ 225 h 421"/>
                <a:gd name="T20" fmla="*/ 165 w 226"/>
                <a:gd name="T21" fmla="*/ 261 h 421"/>
                <a:gd name="T22" fmla="*/ 147 w 226"/>
                <a:gd name="T23" fmla="*/ 296 h 421"/>
                <a:gd name="T24" fmla="*/ 132 w 226"/>
                <a:gd name="T25" fmla="*/ 329 h 421"/>
                <a:gd name="T26" fmla="*/ 115 w 226"/>
                <a:gd name="T27" fmla="*/ 357 h 421"/>
                <a:gd name="T28" fmla="*/ 97 w 226"/>
                <a:gd name="T29" fmla="*/ 382 h 421"/>
                <a:gd name="T30" fmla="*/ 80 w 226"/>
                <a:gd name="T31" fmla="*/ 404 h 421"/>
                <a:gd name="T32" fmla="*/ 63 w 226"/>
                <a:gd name="T33" fmla="*/ 415 h 421"/>
                <a:gd name="T34" fmla="*/ 48 w 226"/>
                <a:gd name="T35" fmla="*/ 421 h 421"/>
                <a:gd name="T36" fmla="*/ 32 w 226"/>
                <a:gd name="T37" fmla="*/ 419 h 421"/>
                <a:gd name="T38" fmla="*/ 21 w 226"/>
                <a:gd name="T39" fmla="*/ 407 h 421"/>
                <a:gd name="T40" fmla="*/ 9 w 226"/>
                <a:gd name="T41" fmla="*/ 386 h 421"/>
                <a:gd name="T42" fmla="*/ 0 w 226"/>
                <a:gd name="T43" fmla="*/ 352 h 421"/>
                <a:gd name="T44" fmla="*/ 1 w 226"/>
                <a:gd name="T45" fmla="*/ 346 h 421"/>
                <a:gd name="T46" fmla="*/ 7 w 226"/>
                <a:gd name="T47" fmla="*/ 333 h 421"/>
                <a:gd name="T48" fmla="*/ 15 w 226"/>
                <a:gd name="T49" fmla="*/ 311 h 421"/>
                <a:gd name="T50" fmla="*/ 26 w 226"/>
                <a:gd name="T51" fmla="*/ 283 h 421"/>
                <a:gd name="T52" fmla="*/ 40 w 226"/>
                <a:gd name="T53" fmla="*/ 250 h 421"/>
                <a:gd name="T54" fmla="*/ 55 w 226"/>
                <a:gd name="T55" fmla="*/ 213 h 421"/>
                <a:gd name="T56" fmla="*/ 73 w 226"/>
                <a:gd name="T57" fmla="*/ 177 h 421"/>
                <a:gd name="T58" fmla="*/ 90 w 226"/>
                <a:gd name="T59" fmla="*/ 138 h 421"/>
                <a:gd name="T60" fmla="*/ 109 w 226"/>
                <a:gd name="T61" fmla="*/ 102 h 421"/>
                <a:gd name="T62" fmla="*/ 128 w 226"/>
                <a:gd name="T63" fmla="*/ 69 h 421"/>
                <a:gd name="T64" fmla="*/ 149 w 226"/>
                <a:gd name="T65" fmla="*/ 42 h 421"/>
                <a:gd name="T66" fmla="*/ 169 w 226"/>
                <a:gd name="T67" fmla="*/ 19 h 421"/>
                <a:gd name="T68" fmla="*/ 190 w 226"/>
                <a:gd name="T69" fmla="*/ 6 h 421"/>
                <a:gd name="T70" fmla="*/ 209 w 226"/>
                <a:gd name="T7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6" h="421">
                  <a:moveTo>
                    <a:pt x="209" y="0"/>
                  </a:moveTo>
                  <a:lnTo>
                    <a:pt x="218" y="4"/>
                  </a:lnTo>
                  <a:lnTo>
                    <a:pt x="224" y="15"/>
                  </a:lnTo>
                  <a:lnTo>
                    <a:pt x="226" y="35"/>
                  </a:lnTo>
                  <a:lnTo>
                    <a:pt x="226" y="58"/>
                  </a:lnTo>
                  <a:lnTo>
                    <a:pt x="220" y="87"/>
                  </a:lnTo>
                  <a:lnTo>
                    <a:pt x="215" y="117"/>
                  </a:lnTo>
                  <a:lnTo>
                    <a:pt x="205" y="152"/>
                  </a:lnTo>
                  <a:lnTo>
                    <a:pt x="193" y="188"/>
                  </a:lnTo>
                  <a:lnTo>
                    <a:pt x="180" y="225"/>
                  </a:lnTo>
                  <a:lnTo>
                    <a:pt x="165" y="261"/>
                  </a:lnTo>
                  <a:lnTo>
                    <a:pt x="147" y="296"/>
                  </a:lnTo>
                  <a:lnTo>
                    <a:pt x="132" y="329"/>
                  </a:lnTo>
                  <a:lnTo>
                    <a:pt x="115" y="357"/>
                  </a:lnTo>
                  <a:lnTo>
                    <a:pt x="97" y="382"/>
                  </a:lnTo>
                  <a:lnTo>
                    <a:pt x="80" y="404"/>
                  </a:lnTo>
                  <a:lnTo>
                    <a:pt x="63" y="415"/>
                  </a:lnTo>
                  <a:lnTo>
                    <a:pt x="48" y="421"/>
                  </a:lnTo>
                  <a:lnTo>
                    <a:pt x="32" y="419"/>
                  </a:lnTo>
                  <a:lnTo>
                    <a:pt x="21" y="407"/>
                  </a:lnTo>
                  <a:lnTo>
                    <a:pt x="9" y="386"/>
                  </a:lnTo>
                  <a:lnTo>
                    <a:pt x="0" y="352"/>
                  </a:lnTo>
                  <a:lnTo>
                    <a:pt x="1" y="346"/>
                  </a:lnTo>
                  <a:lnTo>
                    <a:pt x="7" y="333"/>
                  </a:lnTo>
                  <a:lnTo>
                    <a:pt x="15" y="311"/>
                  </a:lnTo>
                  <a:lnTo>
                    <a:pt x="26" y="283"/>
                  </a:lnTo>
                  <a:lnTo>
                    <a:pt x="40" y="250"/>
                  </a:lnTo>
                  <a:lnTo>
                    <a:pt x="55" y="213"/>
                  </a:lnTo>
                  <a:lnTo>
                    <a:pt x="73" y="177"/>
                  </a:lnTo>
                  <a:lnTo>
                    <a:pt x="90" y="138"/>
                  </a:lnTo>
                  <a:lnTo>
                    <a:pt x="109" y="102"/>
                  </a:lnTo>
                  <a:lnTo>
                    <a:pt x="128" y="69"/>
                  </a:lnTo>
                  <a:lnTo>
                    <a:pt x="149" y="42"/>
                  </a:lnTo>
                  <a:lnTo>
                    <a:pt x="169" y="19"/>
                  </a:lnTo>
                  <a:lnTo>
                    <a:pt x="190" y="6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8" name="Freeform 10"/>
            <p:cNvSpPr>
              <a:spLocks/>
            </p:cNvSpPr>
            <p:nvPr/>
          </p:nvSpPr>
          <p:spPr bwMode="auto">
            <a:xfrm>
              <a:off x="933450" y="2181225"/>
              <a:ext cx="5002213" cy="4502150"/>
            </a:xfrm>
            <a:custGeom>
              <a:avLst/>
              <a:gdLst>
                <a:gd name="T0" fmla="*/ 106 w 3151"/>
                <a:gd name="T1" fmla="*/ 236 h 2836"/>
                <a:gd name="T2" fmla="*/ 125 w 3151"/>
                <a:gd name="T3" fmla="*/ 786 h 2836"/>
                <a:gd name="T4" fmla="*/ 242 w 3151"/>
                <a:gd name="T5" fmla="*/ 1151 h 2836"/>
                <a:gd name="T6" fmla="*/ 492 w 3151"/>
                <a:gd name="T7" fmla="*/ 1030 h 2836"/>
                <a:gd name="T8" fmla="*/ 557 w 3151"/>
                <a:gd name="T9" fmla="*/ 897 h 2836"/>
                <a:gd name="T10" fmla="*/ 645 w 3151"/>
                <a:gd name="T11" fmla="*/ 1214 h 2836"/>
                <a:gd name="T12" fmla="*/ 778 w 3151"/>
                <a:gd name="T13" fmla="*/ 1554 h 2836"/>
                <a:gd name="T14" fmla="*/ 947 w 3151"/>
                <a:gd name="T15" fmla="*/ 1479 h 2836"/>
                <a:gd name="T16" fmla="*/ 985 w 3151"/>
                <a:gd name="T17" fmla="*/ 1574 h 2836"/>
                <a:gd name="T18" fmla="*/ 1037 w 3151"/>
                <a:gd name="T19" fmla="*/ 1921 h 2836"/>
                <a:gd name="T20" fmla="*/ 1181 w 3151"/>
                <a:gd name="T21" fmla="*/ 1894 h 2836"/>
                <a:gd name="T22" fmla="*/ 1238 w 3151"/>
                <a:gd name="T23" fmla="*/ 1914 h 2836"/>
                <a:gd name="T24" fmla="*/ 1388 w 3151"/>
                <a:gd name="T25" fmla="*/ 2263 h 2836"/>
                <a:gd name="T26" fmla="*/ 1538 w 3151"/>
                <a:gd name="T27" fmla="*/ 2386 h 2836"/>
                <a:gd name="T28" fmla="*/ 1690 w 3151"/>
                <a:gd name="T29" fmla="*/ 2067 h 2836"/>
                <a:gd name="T30" fmla="*/ 1770 w 3151"/>
                <a:gd name="T31" fmla="*/ 1827 h 2836"/>
                <a:gd name="T32" fmla="*/ 1918 w 3151"/>
                <a:gd name="T33" fmla="*/ 1966 h 2836"/>
                <a:gd name="T34" fmla="*/ 2076 w 3151"/>
                <a:gd name="T35" fmla="*/ 1937 h 2836"/>
                <a:gd name="T36" fmla="*/ 2152 w 3151"/>
                <a:gd name="T37" fmla="*/ 1660 h 2836"/>
                <a:gd name="T38" fmla="*/ 2198 w 3151"/>
                <a:gd name="T39" fmla="*/ 1750 h 2836"/>
                <a:gd name="T40" fmla="*/ 2337 w 3151"/>
                <a:gd name="T41" fmla="*/ 1848 h 2836"/>
                <a:gd name="T42" fmla="*/ 2479 w 3151"/>
                <a:gd name="T43" fmla="*/ 1464 h 2836"/>
                <a:gd name="T44" fmla="*/ 2592 w 3151"/>
                <a:gd name="T45" fmla="*/ 982 h 2836"/>
                <a:gd name="T46" fmla="*/ 2636 w 3151"/>
                <a:gd name="T47" fmla="*/ 922 h 2836"/>
                <a:gd name="T48" fmla="*/ 2801 w 3151"/>
                <a:gd name="T49" fmla="*/ 1062 h 2836"/>
                <a:gd name="T50" fmla="*/ 3011 w 3151"/>
                <a:gd name="T51" fmla="*/ 1062 h 2836"/>
                <a:gd name="T52" fmla="*/ 3143 w 3151"/>
                <a:gd name="T53" fmla="*/ 632 h 2836"/>
                <a:gd name="T54" fmla="*/ 3105 w 3151"/>
                <a:gd name="T55" fmla="*/ 1222 h 2836"/>
                <a:gd name="T56" fmla="*/ 2959 w 3151"/>
                <a:gd name="T57" fmla="*/ 1593 h 2836"/>
                <a:gd name="T58" fmla="*/ 2784 w 3151"/>
                <a:gd name="T59" fmla="*/ 1372 h 2836"/>
                <a:gd name="T60" fmla="*/ 2686 w 3151"/>
                <a:gd name="T61" fmla="*/ 1210 h 2836"/>
                <a:gd name="T62" fmla="*/ 2653 w 3151"/>
                <a:gd name="T63" fmla="*/ 1562 h 2836"/>
                <a:gd name="T64" fmla="*/ 2619 w 3151"/>
                <a:gd name="T65" fmla="*/ 2089 h 2836"/>
                <a:gd name="T66" fmla="*/ 2467 w 3151"/>
                <a:gd name="T67" fmla="*/ 2348 h 2836"/>
                <a:gd name="T68" fmla="*/ 2310 w 3151"/>
                <a:gd name="T69" fmla="*/ 2192 h 2836"/>
                <a:gd name="T70" fmla="*/ 2177 w 3151"/>
                <a:gd name="T71" fmla="*/ 2031 h 2836"/>
                <a:gd name="T72" fmla="*/ 2112 w 3151"/>
                <a:gd name="T73" fmla="*/ 2296 h 2836"/>
                <a:gd name="T74" fmla="*/ 2074 w 3151"/>
                <a:gd name="T75" fmla="*/ 2607 h 2836"/>
                <a:gd name="T76" fmla="*/ 1908 w 3151"/>
                <a:gd name="T77" fmla="*/ 2550 h 2836"/>
                <a:gd name="T78" fmla="*/ 1837 w 3151"/>
                <a:gd name="T79" fmla="*/ 2235 h 2836"/>
                <a:gd name="T80" fmla="*/ 1757 w 3151"/>
                <a:gd name="T81" fmla="*/ 2177 h 2836"/>
                <a:gd name="T82" fmla="*/ 1690 w 3151"/>
                <a:gd name="T83" fmla="*/ 2534 h 2836"/>
                <a:gd name="T84" fmla="*/ 1505 w 3151"/>
                <a:gd name="T85" fmla="*/ 2830 h 2836"/>
                <a:gd name="T86" fmla="*/ 1306 w 3151"/>
                <a:gd name="T87" fmla="*/ 2640 h 2836"/>
                <a:gd name="T88" fmla="*/ 1217 w 3151"/>
                <a:gd name="T89" fmla="*/ 2250 h 2836"/>
                <a:gd name="T90" fmla="*/ 1121 w 3151"/>
                <a:gd name="T91" fmla="*/ 2148 h 2836"/>
                <a:gd name="T92" fmla="*/ 1020 w 3151"/>
                <a:gd name="T93" fmla="*/ 2329 h 2836"/>
                <a:gd name="T94" fmla="*/ 920 w 3151"/>
                <a:gd name="T95" fmla="*/ 2162 h 2836"/>
                <a:gd name="T96" fmla="*/ 920 w 3151"/>
                <a:gd name="T97" fmla="*/ 1795 h 2836"/>
                <a:gd name="T98" fmla="*/ 858 w 3151"/>
                <a:gd name="T99" fmla="*/ 1745 h 2836"/>
                <a:gd name="T100" fmla="*/ 804 w 3151"/>
                <a:gd name="T101" fmla="*/ 1891 h 2836"/>
                <a:gd name="T102" fmla="*/ 626 w 3151"/>
                <a:gd name="T103" fmla="*/ 1987 h 2836"/>
                <a:gd name="T104" fmla="*/ 555 w 3151"/>
                <a:gd name="T105" fmla="*/ 1658 h 2836"/>
                <a:gd name="T106" fmla="*/ 522 w 3151"/>
                <a:gd name="T107" fmla="*/ 1282 h 2836"/>
                <a:gd name="T108" fmla="*/ 415 w 3151"/>
                <a:gd name="T109" fmla="*/ 1353 h 2836"/>
                <a:gd name="T110" fmla="*/ 284 w 3151"/>
                <a:gd name="T111" fmla="*/ 1526 h 2836"/>
                <a:gd name="T112" fmla="*/ 38 w 3151"/>
                <a:gd name="T113" fmla="*/ 1116 h 2836"/>
                <a:gd name="T114" fmla="*/ 27 w 3151"/>
                <a:gd name="T115" fmla="*/ 390 h 2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51" h="2836">
                  <a:moveTo>
                    <a:pt x="113" y="0"/>
                  </a:moveTo>
                  <a:lnTo>
                    <a:pt x="113" y="6"/>
                  </a:lnTo>
                  <a:lnTo>
                    <a:pt x="111" y="23"/>
                  </a:lnTo>
                  <a:lnTo>
                    <a:pt x="111" y="50"/>
                  </a:lnTo>
                  <a:lnTo>
                    <a:pt x="109" y="84"/>
                  </a:lnTo>
                  <a:lnTo>
                    <a:pt x="108" y="129"/>
                  </a:lnTo>
                  <a:lnTo>
                    <a:pt x="108" y="179"/>
                  </a:lnTo>
                  <a:lnTo>
                    <a:pt x="106" y="236"/>
                  </a:lnTo>
                  <a:lnTo>
                    <a:pt x="106" y="298"/>
                  </a:lnTo>
                  <a:lnTo>
                    <a:pt x="106" y="363"/>
                  </a:lnTo>
                  <a:lnTo>
                    <a:pt x="106" y="432"/>
                  </a:lnTo>
                  <a:lnTo>
                    <a:pt x="108" y="503"/>
                  </a:lnTo>
                  <a:lnTo>
                    <a:pt x="109" y="574"/>
                  </a:lnTo>
                  <a:lnTo>
                    <a:pt x="113" y="645"/>
                  </a:lnTo>
                  <a:lnTo>
                    <a:pt x="119" y="717"/>
                  </a:lnTo>
                  <a:lnTo>
                    <a:pt x="125" y="786"/>
                  </a:lnTo>
                  <a:lnTo>
                    <a:pt x="132" y="851"/>
                  </a:lnTo>
                  <a:lnTo>
                    <a:pt x="142" y="915"/>
                  </a:lnTo>
                  <a:lnTo>
                    <a:pt x="154" y="972"/>
                  </a:lnTo>
                  <a:lnTo>
                    <a:pt x="167" y="1022"/>
                  </a:lnTo>
                  <a:lnTo>
                    <a:pt x="182" y="1068"/>
                  </a:lnTo>
                  <a:lnTo>
                    <a:pt x="200" y="1105"/>
                  </a:lnTo>
                  <a:lnTo>
                    <a:pt x="221" y="1132"/>
                  </a:lnTo>
                  <a:lnTo>
                    <a:pt x="242" y="1151"/>
                  </a:lnTo>
                  <a:lnTo>
                    <a:pt x="269" y="1159"/>
                  </a:lnTo>
                  <a:lnTo>
                    <a:pt x="313" y="1157"/>
                  </a:lnTo>
                  <a:lnTo>
                    <a:pt x="351" y="1147"/>
                  </a:lnTo>
                  <a:lnTo>
                    <a:pt x="388" y="1132"/>
                  </a:lnTo>
                  <a:lnTo>
                    <a:pt x="419" y="1110"/>
                  </a:lnTo>
                  <a:lnTo>
                    <a:pt x="447" y="1086"/>
                  </a:lnTo>
                  <a:lnTo>
                    <a:pt x="470" y="1059"/>
                  </a:lnTo>
                  <a:lnTo>
                    <a:pt x="492" y="1030"/>
                  </a:lnTo>
                  <a:lnTo>
                    <a:pt x="509" y="1001"/>
                  </a:lnTo>
                  <a:lnTo>
                    <a:pt x="524" y="972"/>
                  </a:lnTo>
                  <a:lnTo>
                    <a:pt x="536" y="947"/>
                  </a:lnTo>
                  <a:lnTo>
                    <a:pt x="543" y="924"/>
                  </a:lnTo>
                  <a:lnTo>
                    <a:pt x="549" y="907"/>
                  </a:lnTo>
                  <a:lnTo>
                    <a:pt x="553" y="895"/>
                  </a:lnTo>
                  <a:lnTo>
                    <a:pt x="555" y="891"/>
                  </a:lnTo>
                  <a:lnTo>
                    <a:pt x="557" y="897"/>
                  </a:lnTo>
                  <a:lnTo>
                    <a:pt x="561" y="913"/>
                  </a:lnTo>
                  <a:lnTo>
                    <a:pt x="566" y="939"/>
                  </a:lnTo>
                  <a:lnTo>
                    <a:pt x="576" y="972"/>
                  </a:lnTo>
                  <a:lnTo>
                    <a:pt x="588" y="1012"/>
                  </a:lnTo>
                  <a:lnTo>
                    <a:pt x="599" y="1057"/>
                  </a:lnTo>
                  <a:lnTo>
                    <a:pt x="614" y="1107"/>
                  </a:lnTo>
                  <a:lnTo>
                    <a:pt x="630" y="1159"/>
                  </a:lnTo>
                  <a:lnTo>
                    <a:pt x="645" y="1214"/>
                  </a:lnTo>
                  <a:lnTo>
                    <a:pt x="662" y="1268"/>
                  </a:lnTo>
                  <a:lnTo>
                    <a:pt x="680" y="1322"/>
                  </a:lnTo>
                  <a:lnTo>
                    <a:pt x="697" y="1374"/>
                  </a:lnTo>
                  <a:lnTo>
                    <a:pt x="714" y="1422"/>
                  </a:lnTo>
                  <a:lnTo>
                    <a:pt x="732" y="1464"/>
                  </a:lnTo>
                  <a:lnTo>
                    <a:pt x="749" y="1502"/>
                  </a:lnTo>
                  <a:lnTo>
                    <a:pt x="764" y="1531"/>
                  </a:lnTo>
                  <a:lnTo>
                    <a:pt x="778" y="1554"/>
                  </a:lnTo>
                  <a:lnTo>
                    <a:pt x="791" y="1566"/>
                  </a:lnTo>
                  <a:lnTo>
                    <a:pt x="803" y="1566"/>
                  </a:lnTo>
                  <a:lnTo>
                    <a:pt x="826" y="1554"/>
                  </a:lnTo>
                  <a:lnTo>
                    <a:pt x="851" y="1541"/>
                  </a:lnTo>
                  <a:lnTo>
                    <a:pt x="876" y="1524"/>
                  </a:lnTo>
                  <a:lnTo>
                    <a:pt x="902" y="1508"/>
                  </a:lnTo>
                  <a:lnTo>
                    <a:pt x="925" y="1493"/>
                  </a:lnTo>
                  <a:lnTo>
                    <a:pt x="947" y="1479"/>
                  </a:lnTo>
                  <a:lnTo>
                    <a:pt x="962" y="1468"/>
                  </a:lnTo>
                  <a:lnTo>
                    <a:pt x="973" y="1460"/>
                  </a:lnTo>
                  <a:lnTo>
                    <a:pt x="977" y="1456"/>
                  </a:lnTo>
                  <a:lnTo>
                    <a:pt x="977" y="1462"/>
                  </a:lnTo>
                  <a:lnTo>
                    <a:pt x="979" y="1479"/>
                  </a:lnTo>
                  <a:lnTo>
                    <a:pt x="979" y="1502"/>
                  </a:lnTo>
                  <a:lnTo>
                    <a:pt x="983" y="1535"/>
                  </a:lnTo>
                  <a:lnTo>
                    <a:pt x="985" y="1574"/>
                  </a:lnTo>
                  <a:lnTo>
                    <a:pt x="989" y="1616"/>
                  </a:lnTo>
                  <a:lnTo>
                    <a:pt x="993" y="1662"/>
                  </a:lnTo>
                  <a:lnTo>
                    <a:pt x="998" y="1708"/>
                  </a:lnTo>
                  <a:lnTo>
                    <a:pt x="1004" y="1756"/>
                  </a:lnTo>
                  <a:lnTo>
                    <a:pt x="1012" y="1802"/>
                  </a:lnTo>
                  <a:lnTo>
                    <a:pt x="1020" y="1846"/>
                  </a:lnTo>
                  <a:lnTo>
                    <a:pt x="1027" y="1887"/>
                  </a:lnTo>
                  <a:lnTo>
                    <a:pt x="1037" y="1921"/>
                  </a:lnTo>
                  <a:lnTo>
                    <a:pt x="1048" y="1950"/>
                  </a:lnTo>
                  <a:lnTo>
                    <a:pt x="1060" y="1969"/>
                  </a:lnTo>
                  <a:lnTo>
                    <a:pt x="1073" y="1979"/>
                  </a:lnTo>
                  <a:lnTo>
                    <a:pt x="1089" y="1979"/>
                  </a:lnTo>
                  <a:lnTo>
                    <a:pt x="1117" y="1962"/>
                  </a:lnTo>
                  <a:lnTo>
                    <a:pt x="1142" y="1941"/>
                  </a:lnTo>
                  <a:lnTo>
                    <a:pt x="1164" y="1918"/>
                  </a:lnTo>
                  <a:lnTo>
                    <a:pt x="1181" y="1894"/>
                  </a:lnTo>
                  <a:lnTo>
                    <a:pt x="1194" y="1875"/>
                  </a:lnTo>
                  <a:lnTo>
                    <a:pt x="1204" y="1858"/>
                  </a:lnTo>
                  <a:lnTo>
                    <a:pt x="1210" y="1846"/>
                  </a:lnTo>
                  <a:lnTo>
                    <a:pt x="1212" y="1841"/>
                  </a:lnTo>
                  <a:lnTo>
                    <a:pt x="1213" y="1846"/>
                  </a:lnTo>
                  <a:lnTo>
                    <a:pt x="1219" y="1862"/>
                  </a:lnTo>
                  <a:lnTo>
                    <a:pt x="1227" y="1883"/>
                  </a:lnTo>
                  <a:lnTo>
                    <a:pt x="1238" y="1914"/>
                  </a:lnTo>
                  <a:lnTo>
                    <a:pt x="1252" y="1950"/>
                  </a:lnTo>
                  <a:lnTo>
                    <a:pt x="1267" y="1991"/>
                  </a:lnTo>
                  <a:lnTo>
                    <a:pt x="1284" y="2035"/>
                  </a:lnTo>
                  <a:lnTo>
                    <a:pt x="1304" y="2081"/>
                  </a:lnTo>
                  <a:lnTo>
                    <a:pt x="1323" y="2127"/>
                  </a:lnTo>
                  <a:lnTo>
                    <a:pt x="1344" y="2175"/>
                  </a:lnTo>
                  <a:lnTo>
                    <a:pt x="1367" y="2221"/>
                  </a:lnTo>
                  <a:lnTo>
                    <a:pt x="1388" y="2263"/>
                  </a:lnTo>
                  <a:lnTo>
                    <a:pt x="1409" y="2304"/>
                  </a:lnTo>
                  <a:lnTo>
                    <a:pt x="1430" y="2340"/>
                  </a:lnTo>
                  <a:lnTo>
                    <a:pt x="1452" y="2369"/>
                  </a:lnTo>
                  <a:lnTo>
                    <a:pt x="1471" y="2390"/>
                  </a:lnTo>
                  <a:lnTo>
                    <a:pt x="1488" y="2404"/>
                  </a:lnTo>
                  <a:lnTo>
                    <a:pt x="1503" y="2408"/>
                  </a:lnTo>
                  <a:lnTo>
                    <a:pt x="1521" y="2402"/>
                  </a:lnTo>
                  <a:lnTo>
                    <a:pt x="1538" y="2386"/>
                  </a:lnTo>
                  <a:lnTo>
                    <a:pt x="1555" y="2363"/>
                  </a:lnTo>
                  <a:lnTo>
                    <a:pt x="1574" y="2333"/>
                  </a:lnTo>
                  <a:lnTo>
                    <a:pt x="1594" y="2296"/>
                  </a:lnTo>
                  <a:lnTo>
                    <a:pt x="1613" y="2256"/>
                  </a:lnTo>
                  <a:lnTo>
                    <a:pt x="1634" y="2210"/>
                  </a:lnTo>
                  <a:lnTo>
                    <a:pt x="1653" y="2163"/>
                  </a:lnTo>
                  <a:lnTo>
                    <a:pt x="1672" y="2115"/>
                  </a:lnTo>
                  <a:lnTo>
                    <a:pt x="1690" y="2067"/>
                  </a:lnTo>
                  <a:lnTo>
                    <a:pt x="1707" y="2021"/>
                  </a:lnTo>
                  <a:lnTo>
                    <a:pt x="1722" y="1977"/>
                  </a:lnTo>
                  <a:lnTo>
                    <a:pt x="1736" y="1935"/>
                  </a:lnTo>
                  <a:lnTo>
                    <a:pt x="1747" y="1900"/>
                  </a:lnTo>
                  <a:lnTo>
                    <a:pt x="1757" y="1869"/>
                  </a:lnTo>
                  <a:lnTo>
                    <a:pt x="1764" y="1846"/>
                  </a:lnTo>
                  <a:lnTo>
                    <a:pt x="1770" y="1831"/>
                  </a:lnTo>
                  <a:lnTo>
                    <a:pt x="1770" y="1827"/>
                  </a:lnTo>
                  <a:lnTo>
                    <a:pt x="1774" y="1831"/>
                  </a:lnTo>
                  <a:lnTo>
                    <a:pt x="1784" y="1841"/>
                  </a:lnTo>
                  <a:lnTo>
                    <a:pt x="1799" y="1856"/>
                  </a:lnTo>
                  <a:lnTo>
                    <a:pt x="1816" y="1875"/>
                  </a:lnTo>
                  <a:lnTo>
                    <a:pt x="1839" y="1898"/>
                  </a:lnTo>
                  <a:lnTo>
                    <a:pt x="1864" y="1921"/>
                  </a:lnTo>
                  <a:lnTo>
                    <a:pt x="1889" y="1944"/>
                  </a:lnTo>
                  <a:lnTo>
                    <a:pt x="1918" y="1966"/>
                  </a:lnTo>
                  <a:lnTo>
                    <a:pt x="1945" y="1985"/>
                  </a:lnTo>
                  <a:lnTo>
                    <a:pt x="1970" y="1998"/>
                  </a:lnTo>
                  <a:lnTo>
                    <a:pt x="1993" y="2008"/>
                  </a:lnTo>
                  <a:lnTo>
                    <a:pt x="2014" y="2010"/>
                  </a:lnTo>
                  <a:lnTo>
                    <a:pt x="2031" y="2004"/>
                  </a:lnTo>
                  <a:lnTo>
                    <a:pt x="2047" y="1989"/>
                  </a:lnTo>
                  <a:lnTo>
                    <a:pt x="2060" y="1966"/>
                  </a:lnTo>
                  <a:lnTo>
                    <a:pt x="2076" y="1937"/>
                  </a:lnTo>
                  <a:lnTo>
                    <a:pt x="2089" y="1902"/>
                  </a:lnTo>
                  <a:lnTo>
                    <a:pt x="2100" y="1864"/>
                  </a:lnTo>
                  <a:lnTo>
                    <a:pt x="2112" y="1825"/>
                  </a:lnTo>
                  <a:lnTo>
                    <a:pt x="2124" y="1785"/>
                  </a:lnTo>
                  <a:lnTo>
                    <a:pt x="2133" y="1747"/>
                  </a:lnTo>
                  <a:lnTo>
                    <a:pt x="2141" y="1714"/>
                  </a:lnTo>
                  <a:lnTo>
                    <a:pt x="2147" y="1683"/>
                  </a:lnTo>
                  <a:lnTo>
                    <a:pt x="2152" y="1660"/>
                  </a:lnTo>
                  <a:lnTo>
                    <a:pt x="2154" y="1645"/>
                  </a:lnTo>
                  <a:lnTo>
                    <a:pt x="2156" y="1639"/>
                  </a:lnTo>
                  <a:lnTo>
                    <a:pt x="2156" y="1645"/>
                  </a:lnTo>
                  <a:lnTo>
                    <a:pt x="2160" y="1656"/>
                  </a:lnTo>
                  <a:lnTo>
                    <a:pt x="2168" y="1673"/>
                  </a:lnTo>
                  <a:lnTo>
                    <a:pt x="2175" y="1697"/>
                  </a:lnTo>
                  <a:lnTo>
                    <a:pt x="2187" y="1723"/>
                  </a:lnTo>
                  <a:lnTo>
                    <a:pt x="2198" y="1750"/>
                  </a:lnTo>
                  <a:lnTo>
                    <a:pt x="2212" y="1779"/>
                  </a:lnTo>
                  <a:lnTo>
                    <a:pt x="2227" y="1804"/>
                  </a:lnTo>
                  <a:lnTo>
                    <a:pt x="2244" y="1827"/>
                  </a:lnTo>
                  <a:lnTo>
                    <a:pt x="2262" y="1846"/>
                  </a:lnTo>
                  <a:lnTo>
                    <a:pt x="2279" y="1860"/>
                  </a:lnTo>
                  <a:lnTo>
                    <a:pt x="2298" y="1866"/>
                  </a:lnTo>
                  <a:lnTo>
                    <a:pt x="2317" y="1862"/>
                  </a:lnTo>
                  <a:lnTo>
                    <a:pt x="2337" y="1848"/>
                  </a:lnTo>
                  <a:lnTo>
                    <a:pt x="2358" y="1821"/>
                  </a:lnTo>
                  <a:lnTo>
                    <a:pt x="2373" y="1791"/>
                  </a:lnTo>
                  <a:lnTo>
                    <a:pt x="2390" y="1752"/>
                  </a:lnTo>
                  <a:lnTo>
                    <a:pt x="2408" y="1704"/>
                  </a:lnTo>
                  <a:lnTo>
                    <a:pt x="2425" y="1652"/>
                  </a:lnTo>
                  <a:lnTo>
                    <a:pt x="2442" y="1593"/>
                  </a:lnTo>
                  <a:lnTo>
                    <a:pt x="2460" y="1529"/>
                  </a:lnTo>
                  <a:lnTo>
                    <a:pt x="2479" y="1464"/>
                  </a:lnTo>
                  <a:lnTo>
                    <a:pt x="2496" y="1397"/>
                  </a:lnTo>
                  <a:lnTo>
                    <a:pt x="2513" y="1330"/>
                  </a:lnTo>
                  <a:lnTo>
                    <a:pt x="2529" y="1262"/>
                  </a:lnTo>
                  <a:lnTo>
                    <a:pt x="2544" y="1197"/>
                  </a:lnTo>
                  <a:lnTo>
                    <a:pt x="2557" y="1135"/>
                  </a:lnTo>
                  <a:lnTo>
                    <a:pt x="2571" y="1078"/>
                  </a:lnTo>
                  <a:lnTo>
                    <a:pt x="2582" y="1026"/>
                  </a:lnTo>
                  <a:lnTo>
                    <a:pt x="2592" y="982"/>
                  </a:lnTo>
                  <a:lnTo>
                    <a:pt x="2600" y="943"/>
                  </a:lnTo>
                  <a:lnTo>
                    <a:pt x="2605" y="916"/>
                  </a:lnTo>
                  <a:lnTo>
                    <a:pt x="2609" y="897"/>
                  </a:lnTo>
                  <a:lnTo>
                    <a:pt x="2611" y="891"/>
                  </a:lnTo>
                  <a:lnTo>
                    <a:pt x="2613" y="893"/>
                  </a:lnTo>
                  <a:lnTo>
                    <a:pt x="2617" y="901"/>
                  </a:lnTo>
                  <a:lnTo>
                    <a:pt x="2627" y="911"/>
                  </a:lnTo>
                  <a:lnTo>
                    <a:pt x="2636" y="922"/>
                  </a:lnTo>
                  <a:lnTo>
                    <a:pt x="2652" y="938"/>
                  </a:lnTo>
                  <a:lnTo>
                    <a:pt x="2667" y="955"/>
                  </a:lnTo>
                  <a:lnTo>
                    <a:pt x="2684" y="972"/>
                  </a:lnTo>
                  <a:lnTo>
                    <a:pt x="2705" y="991"/>
                  </a:lnTo>
                  <a:lnTo>
                    <a:pt x="2726" y="1011"/>
                  </a:lnTo>
                  <a:lnTo>
                    <a:pt x="2751" y="1028"/>
                  </a:lnTo>
                  <a:lnTo>
                    <a:pt x="2774" y="1045"/>
                  </a:lnTo>
                  <a:lnTo>
                    <a:pt x="2801" y="1062"/>
                  </a:lnTo>
                  <a:lnTo>
                    <a:pt x="2826" y="1076"/>
                  </a:lnTo>
                  <a:lnTo>
                    <a:pt x="2853" y="1086"/>
                  </a:lnTo>
                  <a:lnTo>
                    <a:pt x="2880" y="1093"/>
                  </a:lnTo>
                  <a:lnTo>
                    <a:pt x="2907" y="1097"/>
                  </a:lnTo>
                  <a:lnTo>
                    <a:pt x="2934" y="1097"/>
                  </a:lnTo>
                  <a:lnTo>
                    <a:pt x="2961" y="1091"/>
                  </a:lnTo>
                  <a:lnTo>
                    <a:pt x="2986" y="1080"/>
                  </a:lnTo>
                  <a:lnTo>
                    <a:pt x="3011" y="1062"/>
                  </a:lnTo>
                  <a:lnTo>
                    <a:pt x="3034" y="1037"/>
                  </a:lnTo>
                  <a:lnTo>
                    <a:pt x="3055" y="1007"/>
                  </a:lnTo>
                  <a:lnTo>
                    <a:pt x="3076" y="966"/>
                  </a:lnTo>
                  <a:lnTo>
                    <a:pt x="3093" y="918"/>
                  </a:lnTo>
                  <a:lnTo>
                    <a:pt x="3110" y="863"/>
                  </a:lnTo>
                  <a:lnTo>
                    <a:pt x="3124" y="795"/>
                  </a:lnTo>
                  <a:lnTo>
                    <a:pt x="3135" y="719"/>
                  </a:lnTo>
                  <a:lnTo>
                    <a:pt x="3143" y="632"/>
                  </a:lnTo>
                  <a:lnTo>
                    <a:pt x="3149" y="534"/>
                  </a:lnTo>
                  <a:lnTo>
                    <a:pt x="3151" y="638"/>
                  </a:lnTo>
                  <a:lnTo>
                    <a:pt x="3149" y="742"/>
                  </a:lnTo>
                  <a:lnTo>
                    <a:pt x="3145" y="845"/>
                  </a:lnTo>
                  <a:lnTo>
                    <a:pt x="3137" y="945"/>
                  </a:lnTo>
                  <a:lnTo>
                    <a:pt x="3130" y="1041"/>
                  </a:lnTo>
                  <a:lnTo>
                    <a:pt x="3118" y="1135"/>
                  </a:lnTo>
                  <a:lnTo>
                    <a:pt x="3105" y="1222"/>
                  </a:lnTo>
                  <a:lnTo>
                    <a:pt x="3091" y="1303"/>
                  </a:lnTo>
                  <a:lnTo>
                    <a:pt x="3074" y="1374"/>
                  </a:lnTo>
                  <a:lnTo>
                    <a:pt x="3059" y="1439"/>
                  </a:lnTo>
                  <a:lnTo>
                    <a:pt x="3039" y="1493"/>
                  </a:lnTo>
                  <a:lnTo>
                    <a:pt x="3022" y="1535"/>
                  </a:lnTo>
                  <a:lnTo>
                    <a:pt x="3003" y="1566"/>
                  </a:lnTo>
                  <a:lnTo>
                    <a:pt x="2986" y="1583"/>
                  </a:lnTo>
                  <a:lnTo>
                    <a:pt x="2959" y="1593"/>
                  </a:lnTo>
                  <a:lnTo>
                    <a:pt x="2932" y="1591"/>
                  </a:lnTo>
                  <a:lnTo>
                    <a:pt x="2909" y="1577"/>
                  </a:lnTo>
                  <a:lnTo>
                    <a:pt x="2884" y="1554"/>
                  </a:lnTo>
                  <a:lnTo>
                    <a:pt x="2861" y="1526"/>
                  </a:lnTo>
                  <a:lnTo>
                    <a:pt x="2840" y="1491"/>
                  </a:lnTo>
                  <a:lnTo>
                    <a:pt x="2820" y="1453"/>
                  </a:lnTo>
                  <a:lnTo>
                    <a:pt x="2801" y="1412"/>
                  </a:lnTo>
                  <a:lnTo>
                    <a:pt x="2784" y="1372"/>
                  </a:lnTo>
                  <a:lnTo>
                    <a:pt x="2767" y="1333"/>
                  </a:lnTo>
                  <a:lnTo>
                    <a:pt x="2753" y="1295"/>
                  </a:lnTo>
                  <a:lnTo>
                    <a:pt x="2740" y="1264"/>
                  </a:lnTo>
                  <a:lnTo>
                    <a:pt x="2728" y="1237"/>
                  </a:lnTo>
                  <a:lnTo>
                    <a:pt x="2719" y="1220"/>
                  </a:lnTo>
                  <a:lnTo>
                    <a:pt x="2705" y="1205"/>
                  </a:lnTo>
                  <a:lnTo>
                    <a:pt x="2694" y="1203"/>
                  </a:lnTo>
                  <a:lnTo>
                    <a:pt x="2686" y="1210"/>
                  </a:lnTo>
                  <a:lnTo>
                    <a:pt x="2678" y="1230"/>
                  </a:lnTo>
                  <a:lnTo>
                    <a:pt x="2673" y="1257"/>
                  </a:lnTo>
                  <a:lnTo>
                    <a:pt x="2667" y="1293"/>
                  </a:lnTo>
                  <a:lnTo>
                    <a:pt x="2663" y="1335"/>
                  </a:lnTo>
                  <a:lnTo>
                    <a:pt x="2659" y="1385"/>
                  </a:lnTo>
                  <a:lnTo>
                    <a:pt x="2657" y="1439"/>
                  </a:lnTo>
                  <a:lnTo>
                    <a:pt x="2655" y="1499"/>
                  </a:lnTo>
                  <a:lnTo>
                    <a:pt x="2653" y="1562"/>
                  </a:lnTo>
                  <a:lnTo>
                    <a:pt x="2652" y="1627"/>
                  </a:lnTo>
                  <a:lnTo>
                    <a:pt x="2648" y="1695"/>
                  </a:lnTo>
                  <a:lnTo>
                    <a:pt x="2646" y="1764"/>
                  </a:lnTo>
                  <a:lnTo>
                    <a:pt x="2642" y="1833"/>
                  </a:lnTo>
                  <a:lnTo>
                    <a:pt x="2638" y="1900"/>
                  </a:lnTo>
                  <a:lnTo>
                    <a:pt x="2632" y="1966"/>
                  </a:lnTo>
                  <a:lnTo>
                    <a:pt x="2627" y="2029"/>
                  </a:lnTo>
                  <a:lnTo>
                    <a:pt x="2619" y="2089"/>
                  </a:lnTo>
                  <a:lnTo>
                    <a:pt x="2609" y="2144"/>
                  </a:lnTo>
                  <a:lnTo>
                    <a:pt x="2598" y="2194"/>
                  </a:lnTo>
                  <a:lnTo>
                    <a:pt x="2584" y="2236"/>
                  </a:lnTo>
                  <a:lnTo>
                    <a:pt x="2569" y="2273"/>
                  </a:lnTo>
                  <a:lnTo>
                    <a:pt x="2552" y="2302"/>
                  </a:lnTo>
                  <a:lnTo>
                    <a:pt x="2532" y="2321"/>
                  </a:lnTo>
                  <a:lnTo>
                    <a:pt x="2498" y="2338"/>
                  </a:lnTo>
                  <a:lnTo>
                    <a:pt x="2467" y="2348"/>
                  </a:lnTo>
                  <a:lnTo>
                    <a:pt x="2440" y="2348"/>
                  </a:lnTo>
                  <a:lnTo>
                    <a:pt x="2415" y="2340"/>
                  </a:lnTo>
                  <a:lnTo>
                    <a:pt x="2394" y="2325"/>
                  </a:lnTo>
                  <a:lnTo>
                    <a:pt x="2375" y="2306"/>
                  </a:lnTo>
                  <a:lnTo>
                    <a:pt x="2356" y="2281"/>
                  </a:lnTo>
                  <a:lnTo>
                    <a:pt x="2340" y="2254"/>
                  </a:lnTo>
                  <a:lnTo>
                    <a:pt x="2325" y="2223"/>
                  </a:lnTo>
                  <a:lnTo>
                    <a:pt x="2310" y="2192"/>
                  </a:lnTo>
                  <a:lnTo>
                    <a:pt x="2294" y="2160"/>
                  </a:lnTo>
                  <a:lnTo>
                    <a:pt x="2281" y="2131"/>
                  </a:lnTo>
                  <a:lnTo>
                    <a:pt x="2266" y="2102"/>
                  </a:lnTo>
                  <a:lnTo>
                    <a:pt x="2250" y="2077"/>
                  </a:lnTo>
                  <a:lnTo>
                    <a:pt x="2233" y="2056"/>
                  </a:lnTo>
                  <a:lnTo>
                    <a:pt x="2216" y="2041"/>
                  </a:lnTo>
                  <a:lnTo>
                    <a:pt x="2196" y="2031"/>
                  </a:lnTo>
                  <a:lnTo>
                    <a:pt x="2177" y="2031"/>
                  </a:lnTo>
                  <a:lnTo>
                    <a:pt x="2164" y="2041"/>
                  </a:lnTo>
                  <a:lnTo>
                    <a:pt x="2150" y="2060"/>
                  </a:lnTo>
                  <a:lnTo>
                    <a:pt x="2141" y="2087"/>
                  </a:lnTo>
                  <a:lnTo>
                    <a:pt x="2133" y="2119"/>
                  </a:lnTo>
                  <a:lnTo>
                    <a:pt x="2125" y="2158"/>
                  </a:lnTo>
                  <a:lnTo>
                    <a:pt x="2120" y="2202"/>
                  </a:lnTo>
                  <a:lnTo>
                    <a:pt x="2116" y="2248"/>
                  </a:lnTo>
                  <a:lnTo>
                    <a:pt x="2112" y="2296"/>
                  </a:lnTo>
                  <a:lnTo>
                    <a:pt x="2110" y="2344"/>
                  </a:lnTo>
                  <a:lnTo>
                    <a:pt x="2106" y="2392"/>
                  </a:lnTo>
                  <a:lnTo>
                    <a:pt x="2104" y="2438"/>
                  </a:lnTo>
                  <a:lnTo>
                    <a:pt x="2100" y="2482"/>
                  </a:lnTo>
                  <a:lnTo>
                    <a:pt x="2095" y="2523"/>
                  </a:lnTo>
                  <a:lnTo>
                    <a:pt x="2089" y="2557"/>
                  </a:lnTo>
                  <a:lnTo>
                    <a:pt x="2083" y="2586"/>
                  </a:lnTo>
                  <a:lnTo>
                    <a:pt x="2074" y="2607"/>
                  </a:lnTo>
                  <a:lnTo>
                    <a:pt x="2062" y="2621"/>
                  </a:lnTo>
                  <a:lnTo>
                    <a:pt x="2031" y="2636"/>
                  </a:lnTo>
                  <a:lnTo>
                    <a:pt x="2004" y="2642"/>
                  </a:lnTo>
                  <a:lnTo>
                    <a:pt x="1980" y="2638"/>
                  </a:lnTo>
                  <a:lnTo>
                    <a:pt x="1958" y="2627"/>
                  </a:lnTo>
                  <a:lnTo>
                    <a:pt x="1939" y="2607"/>
                  </a:lnTo>
                  <a:lnTo>
                    <a:pt x="1924" y="2580"/>
                  </a:lnTo>
                  <a:lnTo>
                    <a:pt x="1908" y="2550"/>
                  </a:lnTo>
                  <a:lnTo>
                    <a:pt x="1897" y="2513"/>
                  </a:lnTo>
                  <a:lnTo>
                    <a:pt x="1885" y="2475"/>
                  </a:lnTo>
                  <a:lnTo>
                    <a:pt x="1876" y="2434"/>
                  </a:lnTo>
                  <a:lnTo>
                    <a:pt x="1866" y="2392"/>
                  </a:lnTo>
                  <a:lnTo>
                    <a:pt x="1859" y="2352"/>
                  </a:lnTo>
                  <a:lnTo>
                    <a:pt x="1853" y="2310"/>
                  </a:lnTo>
                  <a:lnTo>
                    <a:pt x="1845" y="2271"/>
                  </a:lnTo>
                  <a:lnTo>
                    <a:pt x="1837" y="2235"/>
                  </a:lnTo>
                  <a:lnTo>
                    <a:pt x="1832" y="2204"/>
                  </a:lnTo>
                  <a:lnTo>
                    <a:pt x="1824" y="2177"/>
                  </a:lnTo>
                  <a:lnTo>
                    <a:pt x="1814" y="2156"/>
                  </a:lnTo>
                  <a:lnTo>
                    <a:pt x="1805" y="2142"/>
                  </a:lnTo>
                  <a:lnTo>
                    <a:pt x="1795" y="2137"/>
                  </a:lnTo>
                  <a:lnTo>
                    <a:pt x="1780" y="2142"/>
                  </a:lnTo>
                  <a:lnTo>
                    <a:pt x="1768" y="2156"/>
                  </a:lnTo>
                  <a:lnTo>
                    <a:pt x="1757" y="2177"/>
                  </a:lnTo>
                  <a:lnTo>
                    <a:pt x="1747" y="2208"/>
                  </a:lnTo>
                  <a:lnTo>
                    <a:pt x="1740" y="2244"/>
                  </a:lnTo>
                  <a:lnTo>
                    <a:pt x="1732" y="2285"/>
                  </a:lnTo>
                  <a:lnTo>
                    <a:pt x="1724" y="2331"/>
                  </a:lnTo>
                  <a:lnTo>
                    <a:pt x="1716" y="2379"/>
                  </a:lnTo>
                  <a:lnTo>
                    <a:pt x="1709" y="2431"/>
                  </a:lnTo>
                  <a:lnTo>
                    <a:pt x="1701" y="2482"/>
                  </a:lnTo>
                  <a:lnTo>
                    <a:pt x="1690" y="2534"/>
                  </a:lnTo>
                  <a:lnTo>
                    <a:pt x="1678" y="2586"/>
                  </a:lnTo>
                  <a:lnTo>
                    <a:pt x="1663" y="2636"/>
                  </a:lnTo>
                  <a:lnTo>
                    <a:pt x="1645" y="2682"/>
                  </a:lnTo>
                  <a:lnTo>
                    <a:pt x="1624" y="2725"/>
                  </a:lnTo>
                  <a:lnTo>
                    <a:pt x="1601" y="2761"/>
                  </a:lnTo>
                  <a:lnTo>
                    <a:pt x="1574" y="2792"/>
                  </a:lnTo>
                  <a:lnTo>
                    <a:pt x="1542" y="2815"/>
                  </a:lnTo>
                  <a:lnTo>
                    <a:pt x="1505" y="2830"/>
                  </a:lnTo>
                  <a:lnTo>
                    <a:pt x="1469" y="2836"/>
                  </a:lnTo>
                  <a:lnTo>
                    <a:pt x="1438" y="2830"/>
                  </a:lnTo>
                  <a:lnTo>
                    <a:pt x="1409" y="2817"/>
                  </a:lnTo>
                  <a:lnTo>
                    <a:pt x="1382" y="2794"/>
                  </a:lnTo>
                  <a:lnTo>
                    <a:pt x="1359" y="2763"/>
                  </a:lnTo>
                  <a:lnTo>
                    <a:pt x="1340" y="2726"/>
                  </a:lnTo>
                  <a:lnTo>
                    <a:pt x="1321" y="2686"/>
                  </a:lnTo>
                  <a:lnTo>
                    <a:pt x="1306" y="2640"/>
                  </a:lnTo>
                  <a:lnTo>
                    <a:pt x="1290" y="2592"/>
                  </a:lnTo>
                  <a:lnTo>
                    <a:pt x="1277" y="2542"/>
                  </a:lnTo>
                  <a:lnTo>
                    <a:pt x="1265" y="2490"/>
                  </a:lnTo>
                  <a:lnTo>
                    <a:pt x="1254" y="2438"/>
                  </a:lnTo>
                  <a:lnTo>
                    <a:pt x="1244" y="2386"/>
                  </a:lnTo>
                  <a:lnTo>
                    <a:pt x="1235" y="2338"/>
                  </a:lnTo>
                  <a:lnTo>
                    <a:pt x="1225" y="2292"/>
                  </a:lnTo>
                  <a:lnTo>
                    <a:pt x="1217" y="2250"/>
                  </a:lnTo>
                  <a:lnTo>
                    <a:pt x="1208" y="2212"/>
                  </a:lnTo>
                  <a:lnTo>
                    <a:pt x="1198" y="2181"/>
                  </a:lnTo>
                  <a:lnTo>
                    <a:pt x="1187" y="2156"/>
                  </a:lnTo>
                  <a:lnTo>
                    <a:pt x="1175" y="2140"/>
                  </a:lnTo>
                  <a:lnTo>
                    <a:pt x="1160" y="2129"/>
                  </a:lnTo>
                  <a:lnTo>
                    <a:pt x="1144" y="2127"/>
                  </a:lnTo>
                  <a:lnTo>
                    <a:pt x="1133" y="2135"/>
                  </a:lnTo>
                  <a:lnTo>
                    <a:pt x="1121" y="2148"/>
                  </a:lnTo>
                  <a:lnTo>
                    <a:pt x="1110" y="2169"/>
                  </a:lnTo>
                  <a:lnTo>
                    <a:pt x="1098" y="2192"/>
                  </a:lnTo>
                  <a:lnTo>
                    <a:pt x="1089" y="2219"/>
                  </a:lnTo>
                  <a:lnTo>
                    <a:pt x="1077" y="2246"/>
                  </a:lnTo>
                  <a:lnTo>
                    <a:pt x="1066" y="2271"/>
                  </a:lnTo>
                  <a:lnTo>
                    <a:pt x="1052" y="2296"/>
                  </a:lnTo>
                  <a:lnTo>
                    <a:pt x="1037" y="2315"/>
                  </a:lnTo>
                  <a:lnTo>
                    <a:pt x="1020" y="2329"/>
                  </a:lnTo>
                  <a:lnTo>
                    <a:pt x="1000" y="2336"/>
                  </a:lnTo>
                  <a:lnTo>
                    <a:pt x="977" y="2334"/>
                  </a:lnTo>
                  <a:lnTo>
                    <a:pt x="962" y="2325"/>
                  </a:lnTo>
                  <a:lnTo>
                    <a:pt x="948" y="2306"/>
                  </a:lnTo>
                  <a:lnTo>
                    <a:pt x="937" y="2279"/>
                  </a:lnTo>
                  <a:lnTo>
                    <a:pt x="929" y="2244"/>
                  </a:lnTo>
                  <a:lnTo>
                    <a:pt x="924" y="2206"/>
                  </a:lnTo>
                  <a:lnTo>
                    <a:pt x="920" y="2162"/>
                  </a:lnTo>
                  <a:lnTo>
                    <a:pt x="918" y="2115"/>
                  </a:lnTo>
                  <a:lnTo>
                    <a:pt x="918" y="2065"/>
                  </a:lnTo>
                  <a:lnTo>
                    <a:pt x="918" y="2016"/>
                  </a:lnTo>
                  <a:lnTo>
                    <a:pt x="918" y="1966"/>
                  </a:lnTo>
                  <a:lnTo>
                    <a:pt x="920" y="1918"/>
                  </a:lnTo>
                  <a:lnTo>
                    <a:pt x="920" y="1873"/>
                  </a:lnTo>
                  <a:lnTo>
                    <a:pt x="920" y="1831"/>
                  </a:lnTo>
                  <a:lnTo>
                    <a:pt x="920" y="1795"/>
                  </a:lnTo>
                  <a:lnTo>
                    <a:pt x="918" y="1764"/>
                  </a:lnTo>
                  <a:lnTo>
                    <a:pt x="916" y="1741"/>
                  </a:lnTo>
                  <a:lnTo>
                    <a:pt x="910" y="1725"/>
                  </a:lnTo>
                  <a:lnTo>
                    <a:pt x="904" y="1722"/>
                  </a:lnTo>
                  <a:lnTo>
                    <a:pt x="883" y="1723"/>
                  </a:lnTo>
                  <a:lnTo>
                    <a:pt x="870" y="1729"/>
                  </a:lnTo>
                  <a:lnTo>
                    <a:pt x="862" y="1737"/>
                  </a:lnTo>
                  <a:lnTo>
                    <a:pt x="858" y="1745"/>
                  </a:lnTo>
                  <a:lnTo>
                    <a:pt x="858" y="1750"/>
                  </a:lnTo>
                  <a:lnTo>
                    <a:pt x="858" y="1754"/>
                  </a:lnTo>
                  <a:lnTo>
                    <a:pt x="852" y="1764"/>
                  </a:lnTo>
                  <a:lnTo>
                    <a:pt x="847" y="1781"/>
                  </a:lnTo>
                  <a:lnTo>
                    <a:pt x="839" y="1804"/>
                  </a:lnTo>
                  <a:lnTo>
                    <a:pt x="829" y="1831"/>
                  </a:lnTo>
                  <a:lnTo>
                    <a:pt x="818" y="1862"/>
                  </a:lnTo>
                  <a:lnTo>
                    <a:pt x="804" y="1891"/>
                  </a:lnTo>
                  <a:lnTo>
                    <a:pt x="789" y="1921"/>
                  </a:lnTo>
                  <a:lnTo>
                    <a:pt x="770" y="1948"/>
                  </a:lnTo>
                  <a:lnTo>
                    <a:pt x="751" y="1971"/>
                  </a:lnTo>
                  <a:lnTo>
                    <a:pt x="728" y="1991"/>
                  </a:lnTo>
                  <a:lnTo>
                    <a:pt x="703" y="2002"/>
                  </a:lnTo>
                  <a:lnTo>
                    <a:pt x="676" y="2004"/>
                  </a:lnTo>
                  <a:lnTo>
                    <a:pt x="645" y="1998"/>
                  </a:lnTo>
                  <a:lnTo>
                    <a:pt x="626" y="1987"/>
                  </a:lnTo>
                  <a:lnTo>
                    <a:pt x="612" y="1966"/>
                  </a:lnTo>
                  <a:lnTo>
                    <a:pt x="599" y="1937"/>
                  </a:lnTo>
                  <a:lnTo>
                    <a:pt x="588" y="1902"/>
                  </a:lnTo>
                  <a:lnTo>
                    <a:pt x="578" y="1860"/>
                  </a:lnTo>
                  <a:lnTo>
                    <a:pt x="570" y="1814"/>
                  </a:lnTo>
                  <a:lnTo>
                    <a:pt x="564" y="1766"/>
                  </a:lnTo>
                  <a:lnTo>
                    <a:pt x="559" y="1712"/>
                  </a:lnTo>
                  <a:lnTo>
                    <a:pt x="555" y="1658"/>
                  </a:lnTo>
                  <a:lnTo>
                    <a:pt x="551" y="1602"/>
                  </a:lnTo>
                  <a:lnTo>
                    <a:pt x="547" y="1549"/>
                  </a:lnTo>
                  <a:lnTo>
                    <a:pt x="543" y="1495"/>
                  </a:lnTo>
                  <a:lnTo>
                    <a:pt x="541" y="1445"/>
                  </a:lnTo>
                  <a:lnTo>
                    <a:pt x="538" y="1397"/>
                  </a:lnTo>
                  <a:lnTo>
                    <a:pt x="534" y="1353"/>
                  </a:lnTo>
                  <a:lnTo>
                    <a:pt x="528" y="1314"/>
                  </a:lnTo>
                  <a:lnTo>
                    <a:pt x="522" y="1282"/>
                  </a:lnTo>
                  <a:lnTo>
                    <a:pt x="516" y="1258"/>
                  </a:lnTo>
                  <a:lnTo>
                    <a:pt x="509" y="1241"/>
                  </a:lnTo>
                  <a:lnTo>
                    <a:pt x="499" y="1233"/>
                  </a:lnTo>
                  <a:lnTo>
                    <a:pt x="488" y="1237"/>
                  </a:lnTo>
                  <a:lnTo>
                    <a:pt x="474" y="1251"/>
                  </a:lnTo>
                  <a:lnTo>
                    <a:pt x="453" y="1283"/>
                  </a:lnTo>
                  <a:lnTo>
                    <a:pt x="432" y="1318"/>
                  </a:lnTo>
                  <a:lnTo>
                    <a:pt x="415" y="1353"/>
                  </a:lnTo>
                  <a:lnTo>
                    <a:pt x="399" y="1387"/>
                  </a:lnTo>
                  <a:lnTo>
                    <a:pt x="382" y="1420"/>
                  </a:lnTo>
                  <a:lnTo>
                    <a:pt x="369" y="1449"/>
                  </a:lnTo>
                  <a:lnTo>
                    <a:pt x="353" y="1476"/>
                  </a:lnTo>
                  <a:lnTo>
                    <a:pt x="338" y="1497"/>
                  </a:lnTo>
                  <a:lnTo>
                    <a:pt x="321" y="1514"/>
                  </a:lnTo>
                  <a:lnTo>
                    <a:pt x="303" y="1524"/>
                  </a:lnTo>
                  <a:lnTo>
                    <a:pt x="284" y="1526"/>
                  </a:lnTo>
                  <a:lnTo>
                    <a:pt x="263" y="1520"/>
                  </a:lnTo>
                  <a:lnTo>
                    <a:pt x="238" y="1504"/>
                  </a:lnTo>
                  <a:lnTo>
                    <a:pt x="211" y="1478"/>
                  </a:lnTo>
                  <a:lnTo>
                    <a:pt x="163" y="1418"/>
                  </a:lnTo>
                  <a:lnTo>
                    <a:pt x="123" y="1351"/>
                  </a:lnTo>
                  <a:lnTo>
                    <a:pt x="88" y="1278"/>
                  </a:lnTo>
                  <a:lnTo>
                    <a:pt x="60" y="1199"/>
                  </a:lnTo>
                  <a:lnTo>
                    <a:pt x="38" y="1116"/>
                  </a:lnTo>
                  <a:lnTo>
                    <a:pt x="21" y="1030"/>
                  </a:lnTo>
                  <a:lnTo>
                    <a:pt x="10" y="941"/>
                  </a:lnTo>
                  <a:lnTo>
                    <a:pt x="2" y="849"/>
                  </a:lnTo>
                  <a:lnTo>
                    <a:pt x="0" y="757"/>
                  </a:lnTo>
                  <a:lnTo>
                    <a:pt x="2" y="663"/>
                  </a:lnTo>
                  <a:lnTo>
                    <a:pt x="6" y="571"/>
                  </a:lnTo>
                  <a:lnTo>
                    <a:pt x="15" y="480"/>
                  </a:lnTo>
                  <a:lnTo>
                    <a:pt x="27" y="390"/>
                  </a:lnTo>
                  <a:lnTo>
                    <a:pt x="40" y="303"/>
                  </a:lnTo>
                  <a:lnTo>
                    <a:pt x="56" y="221"/>
                  </a:lnTo>
                  <a:lnTo>
                    <a:pt x="73" y="142"/>
                  </a:lnTo>
                  <a:lnTo>
                    <a:pt x="92" y="6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9" name="Freeform 11"/>
            <p:cNvSpPr>
              <a:spLocks/>
            </p:cNvSpPr>
            <p:nvPr/>
          </p:nvSpPr>
          <p:spPr bwMode="auto">
            <a:xfrm>
              <a:off x="1835150" y="661988"/>
              <a:ext cx="1738313" cy="1887538"/>
            </a:xfrm>
            <a:custGeom>
              <a:avLst/>
              <a:gdLst>
                <a:gd name="T0" fmla="*/ 1066 w 1095"/>
                <a:gd name="T1" fmla="*/ 0 h 1189"/>
                <a:gd name="T2" fmla="*/ 1091 w 1095"/>
                <a:gd name="T3" fmla="*/ 2 h 1189"/>
                <a:gd name="T4" fmla="*/ 1029 w 1095"/>
                <a:gd name="T5" fmla="*/ 11 h 1189"/>
                <a:gd name="T6" fmla="*/ 920 w 1095"/>
                <a:gd name="T7" fmla="*/ 48 h 1189"/>
                <a:gd name="T8" fmla="*/ 834 w 1095"/>
                <a:gd name="T9" fmla="*/ 113 h 1189"/>
                <a:gd name="T10" fmla="*/ 766 w 1095"/>
                <a:gd name="T11" fmla="*/ 200 h 1189"/>
                <a:gd name="T12" fmla="*/ 715 w 1095"/>
                <a:gd name="T13" fmla="*/ 305 h 1189"/>
                <a:gd name="T14" fmla="*/ 678 w 1095"/>
                <a:gd name="T15" fmla="*/ 421 h 1189"/>
                <a:gd name="T16" fmla="*/ 651 w 1095"/>
                <a:gd name="T17" fmla="*/ 544 h 1189"/>
                <a:gd name="T18" fmla="*/ 632 w 1095"/>
                <a:gd name="T19" fmla="*/ 669 h 1189"/>
                <a:gd name="T20" fmla="*/ 617 w 1095"/>
                <a:gd name="T21" fmla="*/ 790 h 1189"/>
                <a:gd name="T22" fmla="*/ 603 w 1095"/>
                <a:gd name="T23" fmla="*/ 905 h 1189"/>
                <a:gd name="T24" fmla="*/ 588 w 1095"/>
                <a:gd name="T25" fmla="*/ 1007 h 1189"/>
                <a:gd name="T26" fmla="*/ 567 w 1095"/>
                <a:gd name="T27" fmla="*/ 1089 h 1189"/>
                <a:gd name="T28" fmla="*/ 538 w 1095"/>
                <a:gd name="T29" fmla="*/ 1151 h 1189"/>
                <a:gd name="T30" fmla="*/ 500 w 1095"/>
                <a:gd name="T31" fmla="*/ 1186 h 1189"/>
                <a:gd name="T32" fmla="*/ 425 w 1095"/>
                <a:gd name="T33" fmla="*/ 1187 h 1189"/>
                <a:gd name="T34" fmla="*/ 331 w 1095"/>
                <a:gd name="T35" fmla="*/ 1161 h 1189"/>
                <a:gd name="T36" fmla="*/ 242 w 1095"/>
                <a:gd name="T37" fmla="*/ 1114 h 1189"/>
                <a:gd name="T38" fmla="*/ 164 w 1095"/>
                <a:gd name="T39" fmla="*/ 1057 h 1189"/>
                <a:gd name="T40" fmla="*/ 96 w 1095"/>
                <a:gd name="T41" fmla="*/ 995 h 1189"/>
                <a:gd name="T42" fmla="*/ 44 w 1095"/>
                <a:gd name="T43" fmla="*/ 941 h 1189"/>
                <a:gd name="T44" fmla="*/ 12 w 1095"/>
                <a:gd name="T45" fmla="*/ 901 h 1189"/>
                <a:gd name="T46" fmla="*/ 0 w 1095"/>
                <a:gd name="T47" fmla="*/ 886 h 1189"/>
                <a:gd name="T48" fmla="*/ 119 w 1095"/>
                <a:gd name="T49" fmla="*/ 982 h 1189"/>
                <a:gd name="T50" fmla="*/ 217 w 1095"/>
                <a:gd name="T51" fmla="*/ 1043 h 1189"/>
                <a:gd name="T52" fmla="*/ 298 w 1095"/>
                <a:gd name="T53" fmla="*/ 1074 h 1189"/>
                <a:gd name="T54" fmla="*/ 363 w 1095"/>
                <a:gd name="T55" fmla="*/ 1080 h 1189"/>
                <a:gd name="T56" fmla="*/ 417 w 1095"/>
                <a:gd name="T57" fmla="*/ 1061 h 1189"/>
                <a:gd name="T58" fmla="*/ 457 w 1095"/>
                <a:gd name="T59" fmla="*/ 1020 h 1189"/>
                <a:gd name="T60" fmla="*/ 490 w 1095"/>
                <a:gd name="T61" fmla="*/ 963 h 1189"/>
                <a:gd name="T62" fmla="*/ 517 w 1095"/>
                <a:gd name="T63" fmla="*/ 888 h 1189"/>
                <a:gd name="T64" fmla="*/ 538 w 1095"/>
                <a:gd name="T65" fmla="*/ 803 h 1189"/>
                <a:gd name="T66" fmla="*/ 555 w 1095"/>
                <a:gd name="T67" fmla="*/ 707 h 1189"/>
                <a:gd name="T68" fmla="*/ 572 w 1095"/>
                <a:gd name="T69" fmla="*/ 605 h 1189"/>
                <a:gd name="T70" fmla="*/ 592 w 1095"/>
                <a:gd name="T71" fmla="*/ 500 h 1189"/>
                <a:gd name="T72" fmla="*/ 615 w 1095"/>
                <a:gd name="T73" fmla="*/ 392 h 1189"/>
                <a:gd name="T74" fmla="*/ 659 w 1095"/>
                <a:gd name="T75" fmla="*/ 259 h 1189"/>
                <a:gd name="T76" fmla="*/ 718 w 1095"/>
                <a:gd name="T77" fmla="*/ 159 h 1189"/>
                <a:gd name="T78" fmla="*/ 788 w 1095"/>
                <a:gd name="T79" fmla="*/ 88 h 1189"/>
                <a:gd name="T80" fmla="*/ 859 w 1095"/>
                <a:gd name="T81" fmla="*/ 42 h 1189"/>
                <a:gd name="T82" fmla="*/ 930 w 1095"/>
                <a:gd name="T83" fmla="*/ 15 h 1189"/>
                <a:gd name="T84" fmla="*/ 993 w 1095"/>
                <a:gd name="T85" fmla="*/ 2 h 1189"/>
                <a:gd name="T86" fmla="*/ 1047 w 1095"/>
                <a:gd name="T87" fmla="*/ 0 h 1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95" h="1189">
                  <a:moveTo>
                    <a:pt x="1047" y="0"/>
                  </a:moveTo>
                  <a:lnTo>
                    <a:pt x="1066" y="0"/>
                  </a:lnTo>
                  <a:lnTo>
                    <a:pt x="1081" y="2"/>
                  </a:lnTo>
                  <a:lnTo>
                    <a:pt x="1091" y="2"/>
                  </a:lnTo>
                  <a:lnTo>
                    <a:pt x="1095" y="4"/>
                  </a:lnTo>
                  <a:lnTo>
                    <a:pt x="1029" y="11"/>
                  </a:lnTo>
                  <a:lnTo>
                    <a:pt x="972" y="27"/>
                  </a:lnTo>
                  <a:lnTo>
                    <a:pt x="920" y="48"/>
                  </a:lnTo>
                  <a:lnTo>
                    <a:pt x="874" y="79"/>
                  </a:lnTo>
                  <a:lnTo>
                    <a:pt x="834" y="113"/>
                  </a:lnTo>
                  <a:lnTo>
                    <a:pt x="797" y="156"/>
                  </a:lnTo>
                  <a:lnTo>
                    <a:pt x="766" y="200"/>
                  </a:lnTo>
                  <a:lnTo>
                    <a:pt x="740" y="252"/>
                  </a:lnTo>
                  <a:lnTo>
                    <a:pt x="715" y="305"/>
                  </a:lnTo>
                  <a:lnTo>
                    <a:pt x="695" y="361"/>
                  </a:lnTo>
                  <a:lnTo>
                    <a:pt x="678" y="421"/>
                  </a:lnTo>
                  <a:lnTo>
                    <a:pt x="663" y="480"/>
                  </a:lnTo>
                  <a:lnTo>
                    <a:pt x="651" y="544"/>
                  </a:lnTo>
                  <a:lnTo>
                    <a:pt x="642" y="605"/>
                  </a:lnTo>
                  <a:lnTo>
                    <a:pt x="632" y="669"/>
                  </a:lnTo>
                  <a:lnTo>
                    <a:pt x="624" y="730"/>
                  </a:lnTo>
                  <a:lnTo>
                    <a:pt x="617" y="790"/>
                  </a:lnTo>
                  <a:lnTo>
                    <a:pt x="609" y="849"/>
                  </a:lnTo>
                  <a:lnTo>
                    <a:pt x="603" y="905"/>
                  </a:lnTo>
                  <a:lnTo>
                    <a:pt x="596" y="957"/>
                  </a:lnTo>
                  <a:lnTo>
                    <a:pt x="588" y="1007"/>
                  </a:lnTo>
                  <a:lnTo>
                    <a:pt x="578" y="1051"/>
                  </a:lnTo>
                  <a:lnTo>
                    <a:pt x="567" y="1089"/>
                  </a:lnTo>
                  <a:lnTo>
                    <a:pt x="553" y="1124"/>
                  </a:lnTo>
                  <a:lnTo>
                    <a:pt x="538" y="1151"/>
                  </a:lnTo>
                  <a:lnTo>
                    <a:pt x="521" y="1172"/>
                  </a:lnTo>
                  <a:lnTo>
                    <a:pt x="500" y="1186"/>
                  </a:lnTo>
                  <a:lnTo>
                    <a:pt x="475" y="1189"/>
                  </a:lnTo>
                  <a:lnTo>
                    <a:pt x="425" y="1187"/>
                  </a:lnTo>
                  <a:lnTo>
                    <a:pt x="377" y="1178"/>
                  </a:lnTo>
                  <a:lnTo>
                    <a:pt x="331" y="1161"/>
                  </a:lnTo>
                  <a:lnTo>
                    <a:pt x="284" y="1139"/>
                  </a:lnTo>
                  <a:lnTo>
                    <a:pt x="242" y="1114"/>
                  </a:lnTo>
                  <a:lnTo>
                    <a:pt x="202" y="1086"/>
                  </a:lnTo>
                  <a:lnTo>
                    <a:pt x="164" y="1057"/>
                  </a:lnTo>
                  <a:lnTo>
                    <a:pt x="127" y="1026"/>
                  </a:lnTo>
                  <a:lnTo>
                    <a:pt x="96" y="995"/>
                  </a:lnTo>
                  <a:lnTo>
                    <a:pt x="69" y="966"/>
                  </a:lnTo>
                  <a:lnTo>
                    <a:pt x="44" y="941"/>
                  </a:lnTo>
                  <a:lnTo>
                    <a:pt x="27" y="918"/>
                  </a:lnTo>
                  <a:lnTo>
                    <a:pt x="12" y="901"/>
                  </a:lnTo>
                  <a:lnTo>
                    <a:pt x="4" y="890"/>
                  </a:lnTo>
                  <a:lnTo>
                    <a:pt x="0" y="886"/>
                  </a:lnTo>
                  <a:lnTo>
                    <a:pt x="62" y="938"/>
                  </a:lnTo>
                  <a:lnTo>
                    <a:pt x="119" y="982"/>
                  </a:lnTo>
                  <a:lnTo>
                    <a:pt x="169" y="1016"/>
                  </a:lnTo>
                  <a:lnTo>
                    <a:pt x="217" y="1043"/>
                  </a:lnTo>
                  <a:lnTo>
                    <a:pt x="260" y="1063"/>
                  </a:lnTo>
                  <a:lnTo>
                    <a:pt x="298" y="1074"/>
                  </a:lnTo>
                  <a:lnTo>
                    <a:pt x="332" y="1080"/>
                  </a:lnTo>
                  <a:lnTo>
                    <a:pt x="363" y="1080"/>
                  </a:lnTo>
                  <a:lnTo>
                    <a:pt x="392" y="1072"/>
                  </a:lnTo>
                  <a:lnTo>
                    <a:pt x="417" y="1061"/>
                  </a:lnTo>
                  <a:lnTo>
                    <a:pt x="438" y="1043"/>
                  </a:lnTo>
                  <a:lnTo>
                    <a:pt x="457" y="1020"/>
                  </a:lnTo>
                  <a:lnTo>
                    <a:pt x="476" y="993"/>
                  </a:lnTo>
                  <a:lnTo>
                    <a:pt x="490" y="963"/>
                  </a:lnTo>
                  <a:lnTo>
                    <a:pt x="505" y="926"/>
                  </a:lnTo>
                  <a:lnTo>
                    <a:pt x="517" y="888"/>
                  </a:lnTo>
                  <a:lnTo>
                    <a:pt x="528" y="847"/>
                  </a:lnTo>
                  <a:lnTo>
                    <a:pt x="538" y="803"/>
                  </a:lnTo>
                  <a:lnTo>
                    <a:pt x="548" y="755"/>
                  </a:lnTo>
                  <a:lnTo>
                    <a:pt x="555" y="707"/>
                  </a:lnTo>
                  <a:lnTo>
                    <a:pt x="565" y="657"/>
                  </a:lnTo>
                  <a:lnTo>
                    <a:pt x="572" y="605"/>
                  </a:lnTo>
                  <a:lnTo>
                    <a:pt x="582" y="551"/>
                  </a:lnTo>
                  <a:lnTo>
                    <a:pt x="592" y="500"/>
                  </a:lnTo>
                  <a:lnTo>
                    <a:pt x="603" y="446"/>
                  </a:lnTo>
                  <a:lnTo>
                    <a:pt x="615" y="392"/>
                  </a:lnTo>
                  <a:lnTo>
                    <a:pt x="636" y="321"/>
                  </a:lnTo>
                  <a:lnTo>
                    <a:pt x="659" y="259"/>
                  </a:lnTo>
                  <a:lnTo>
                    <a:pt x="688" y="206"/>
                  </a:lnTo>
                  <a:lnTo>
                    <a:pt x="718" y="159"/>
                  </a:lnTo>
                  <a:lnTo>
                    <a:pt x="751" y="119"/>
                  </a:lnTo>
                  <a:lnTo>
                    <a:pt x="788" y="88"/>
                  </a:lnTo>
                  <a:lnTo>
                    <a:pt x="822" y="61"/>
                  </a:lnTo>
                  <a:lnTo>
                    <a:pt x="859" y="42"/>
                  </a:lnTo>
                  <a:lnTo>
                    <a:pt x="895" y="27"/>
                  </a:lnTo>
                  <a:lnTo>
                    <a:pt x="930" y="15"/>
                  </a:lnTo>
                  <a:lnTo>
                    <a:pt x="962" y="8"/>
                  </a:lnTo>
                  <a:lnTo>
                    <a:pt x="993" y="2"/>
                  </a:lnTo>
                  <a:lnTo>
                    <a:pt x="1022" y="0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20" name="Group 819"/>
          <p:cNvGrpSpPr/>
          <p:nvPr/>
        </p:nvGrpSpPr>
        <p:grpSpPr>
          <a:xfrm rot="1680132">
            <a:off x="7306315" y="1426909"/>
            <a:ext cx="1799072" cy="2686726"/>
            <a:chOff x="6538913" y="3175"/>
            <a:chExt cx="4446588" cy="6640513"/>
          </a:xfrm>
        </p:grpSpPr>
        <p:sp>
          <p:nvSpPr>
            <p:cNvPr id="821" name="Freeform 12"/>
            <p:cNvSpPr>
              <a:spLocks/>
            </p:cNvSpPr>
            <p:nvPr/>
          </p:nvSpPr>
          <p:spPr bwMode="auto">
            <a:xfrm>
              <a:off x="6538913" y="60325"/>
              <a:ext cx="4446588" cy="6583363"/>
            </a:xfrm>
            <a:custGeom>
              <a:avLst/>
              <a:gdLst>
                <a:gd name="T0" fmla="*/ 1666 w 2801"/>
                <a:gd name="T1" fmla="*/ 135 h 4147"/>
                <a:gd name="T2" fmla="*/ 1828 w 2801"/>
                <a:gd name="T3" fmla="*/ 502 h 4147"/>
                <a:gd name="T4" fmla="*/ 1868 w 2801"/>
                <a:gd name="T5" fmla="*/ 784 h 4147"/>
                <a:gd name="T6" fmla="*/ 1941 w 2801"/>
                <a:gd name="T7" fmla="*/ 1205 h 4147"/>
                <a:gd name="T8" fmla="*/ 2095 w 2801"/>
                <a:gd name="T9" fmla="*/ 1380 h 4147"/>
                <a:gd name="T10" fmla="*/ 2289 w 2801"/>
                <a:gd name="T11" fmla="*/ 1313 h 4147"/>
                <a:gd name="T12" fmla="*/ 2498 w 2801"/>
                <a:gd name="T13" fmla="*/ 1236 h 4147"/>
                <a:gd name="T14" fmla="*/ 2738 w 2801"/>
                <a:gd name="T15" fmla="*/ 1434 h 4147"/>
                <a:gd name="T16" fmla="*/ 2786 w 2801"/>
                <a:gd name="T17" fmla="*/ 1893 h 4147"/>
                <a:gd name="T18" fmla="*/ 2642 w 2801"/>
                <a:gd name="T19" fmla="*/ 2318 h 4147"/>
                <a:gd name="T20" fmla="*/ 2492 w 2801"/>
                <a:gd name="T21" fmla="*/ 2514 h 4147"/>
                <a:gd name="T22" fmla="*/ 2354 w 2801"/>
                <a:gd name="T23" fmla="*/ 2258 h 4147"/>
                <a:gd name="T24" fmla="*/ 2267 w 2801"/>
                <a:gd name="T25" fmla="*/ 2097 h 4147"/>
                <a:gd name="T26" fmla="*/ 2262 w 2801"/>
                <a:gd name="T27" fmla="*/ 2331 h 4147"/>
                <a:gd name="T28" fmla="*/ 2200 w 2801"/>
                <a:gd name="T29" fmla="*/ 2512 h 4147"/>
                <a:gd name="T30" fmla="*/ 2077 w 2801"/>
                <a:gd name="T31" fmla="*/ 2345 h 4147"/>
                <a:gd name="T32" fmla="*/ 2012 w 2801"/>
                <a:gd name="T33" fmla="*/ 2143 h 4147"/>
                <a:gd name="T34" fmla="*/ 1979 w 2801"/>
                <a:gd name="T35" fmla="*/ 2235 h 4147"/>
                <a:gd name="T36" fmla="*/ 2041 w 2801"/>
                <a:gd name="T37" fmla="*/ 2587 h 4147"/>
                <a:gd name="T38" fmla="*/ 2041 w 2801"/>
                <a:gd name="T39" fmla="*/ 3033 h 4147"/>
                <a:gd name="T40" fmla="*/ 1839 w 2801"/>
                <a:gd name="T41" fmla="*/ 3371 h 4147"/>
                <a:gd name="T42" fmla="*/ 1609 w 2801"/>
                <a:gd name="T43" fmla="*/ 3488 h 4147"/>
                <a:gd name="T44" fmla="*/ 1753 w 2801"/>
                <a:gd name="T45" fmla="*/ 3586 h 4147"/>
                <a:gd name="T46" fmla="*/ 1845 w 2801"/>
                <a:gd name="T47" fmla="*/ 3720 h 4147"/>
                <a:gd name="T48" fmla="*/ 1580 w 2801"/>
                <a:gd name="T49" fmla="*/ 3897 h 4147"/>
                <a:gd name="T50" fmla="*/ 1386 w 2801"/>
                <a:gd name="T51" fmla="*/ 4028 h 4147"/>
                <a:gd name="T52" fmla="*/ 1565 w 2801"/>
                <a:gd name="T53" fmla="*/ 4043 h 4147"/>
                <a:gd name="T54" fmla="*/ 1609 w 2801"/>
                <a:gd name="T55" fmla="*/ 4024 h 4147"/>
                <a:gd name="T56" fmla="*/ 1522 w 2801"/>
                <a:gd name="T57" fmla="*/ 4132 h 4147"/>
                <a:gd name="T58" fmla="*/ 1307 w 2801"/>
                <a:gd name="T59" fmla="*/ 4099 h 4147"/>
                <a:gd name="T60" fmla="*/ 1307 w 2801"/>
                <a:gd name="T61" fmla="*/ 3901 h 4147"/>
                <a:gd name="T62" fmla="*/ 1263 w 2801"/>
                <a:gd name="T63" fmla="*/ 3720 h 4147"/>
                <a:gd name="T64" fmla="*/ 1021 w 2801"/>
                <a:gd name="T65" fmla="*/ 3565 h 4147"/>
                <a:gd name="T66" fmla="*/ 860 w 2801"/>
                <a:gd name="T67" fmla="*/ 3365 h 4147"/>
                <a:gd name="T68" fmla="*/ 1000 w 2801"/>
                <a:gd name="T69" fmla="*/ 3202 h 4147"/>
                <a:gd name="T70" fmla="*/ 948 w 2801"/>
                <a:gd name="T71" fmla="*/ 3079 h 4147"/>
                <a:gd name="T72" fmla="*/ 808 w 2801"/>
                <a:gd name="T73" fmla="*/ 2810 h 4147"/>
                <a:gd name="T74" fmla="*/ 814 w 2801"/>
                <a:gd name="T75" fmla="*/ 2337 h 4147"/>
                <a:gd name="T76" fmla="*/ 783 w 2801"/>
                <a:gd name="T77" fmla="*/ 2143 h 4147"/>
                <a:gd name="T78" fmla="*/ 685 w 2801"/>
                <a:gd name="T79" fmla="*/ 2243 h 4147"/>
                <a:gd name="T80" fmla="*/ 635 w 2801"/>
                <a:gd name="T81" fmla="*/ 2420 h 4147"/>
                <a:gd name="T82" fmla="*/ 532 w 2801"/>
                <a:gd name="T83" fmla="*/ 2383 h 4147"/>
                <a:gd name="T84" fmla="*/ 441 w 2801"/>
                <a:gd name="T85" fmla="*/ 2216 h 4147"/>
                <a:gd name="T86" fmla="*/ 374 w 2801"/>
                <a:gd name="T87" fmla="*/ 2214 h 4147"/>
                <a:gd name="T88" fmla="*/ 315 w 2801"/>
                <a:gd name="T89" fmla="*/ 2535 h 4147"/>
                <a:gd name="T90" fmla="*/ 180 w 2801"/>
                <a:gd name="T91" fmla="*/ 2621 h 4147"/>
                <a:gd name="T92" fmla="*/ 0 w 2801"/>
                <a:gd name="T93" fmla="*/ 1878 h 4147"/>
                <a:gd name="T94" fmla="*/ 79 w 2801"/>
                <a:gd name="T95" fmla="*/ 1378 h 4147"/>
                <a:gd name="T96" fmla="*/ 376 w 2801"/>
                <a:gd name="T97" fmla="*/ 1228 h 4147"/>
                <a:gd name="T98" fmla="*/ 660 w 2801"/>
                <a:gd name="T99" fmla="*/ 1340 h 4147"/>
                <a:gd name="T100" fmla="*/ 866 w 2801"/>
                <a:gd name="T101" fmla="*/ 1330 h 4147"/>
                <a:gd name="T102" fmla="*/ 979 w 2801"/>
                <a:gd name="T103" fmla="*/ 940 h 4147"/>
                <a:gd name="T104" fmla="*/ 971 w 2801"/>
                <a:gd name="T105" fmla="*/ 617 h 4147"/>
                <a:gd name="T106" fmla="*/ 891 w 2801"/>
                <a:gd name="T107" fmla="*/ 702 h 4147"/>
                <a:gd name="T108" fmla="*/ 676 w 2801"/>
                <a:gd name="T109" fmla="*/ 865 h 4147"/>
                <a:gd name="T110" fmla="*/ 528 w 2801"/>
                <a:gd name="T111" fmla="*/ 794 h 4147"/>
                <a:gd name="T112" fmla="*/ 539 w 2801"/>
                <a:gd name="T113" fmla="*/ 683 h 4147"/>
                <a:gd name="T114" fmla="*/ 587 w 2801"/>
                <a:gd name="T115" fmla="*/ 723 h 4147"/>
                <a:gd name="T116" fmla="*/ 731 w 2801"/>
                <a:gd name="T117" fmla="*/ 617 h 4147"/>
                <a:gd name="T118" fmla="*/ 918 w 2801"/>
                <a:gd name="T119" fmla="*/ 289 h 4147"/>
                <a:gd name="T120" fmla="*/ 1242 w 2801"/>
                <a:gd name="T121" fmla="*/ 22 h 4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01" h="4147">
                  <a:moveTo>
                    <a:pt x="1365" y="0"/>
                  </a:moveTo>
                  <a:lnTo>
                    <a:pt x="1434" y="2"/>
                  </a:lnTo>
                  <a:lnTo>
                    <a:pt x="1490" y="14"/>
                  </a:lnTo>
                  <a:lnTo>
                    <a:pt x="1542" y="33"/>
                  </a:lnTo>
                  <a:lnTo>
                    <a:pt x="1588" y="60"/>
                  </a:lnTo>
                  <a:lnTo>
                    <a:pt x="1630" y="95"/>
                  </a:lnTo>
                  <a:lnTo>
                    <a:pt x="1666" y="135"/>
                  </a:lnTo>
                  <a:lnTo>
                    <a:pt x="1699" y="181"/>
                  </a:lnTo>
                  <a:lnTo>
                    <a:pt x="1730" y="229"/>
                  </a:lnTo>
                  <a:lnTo>
                    <a:pt x="1755" y="283"/>
                  </a:lnTo>
                  <a:lnTo>
                    <a:pt x="1778" y="337"/>
                  </a:lnTo>
                  <a:lnTo>
                    <a:pt x="1797" y="392"/>
                  </a:lnTo>
                  <a:lnTo>
                    <a:pt x="1814" y="448"/>
                  </a:lnTo>
                  <a:lnTo>
                    <a:pt x="1828" y="502"/>
                  </a:lnTo>
                  <a:lnTo>
                    <a:pt x="1839" y="556"/>
                  </a:lnTo>
                  <a:lnTo>
                    <a:pt x="1847" y="606"/>
                  </a:lnTo>
                  <a:lnTo>
                    <a:pt x="1855" y="652"/>
                  </a:lnTo>
                  <a:lnTo>
                    <a:pt x="1860" y="694"/>
                  </a:lnTo>
                  <a:lnTo>
                    <a:pt x="1864" y="731"/>
                  </a:lnTo>
                  <a:lnTo>
                    <a:pt x="1866" y="761"/>
                  </a:lnTo>
                  <a:lnTo>
                    <a:pt x="1868" y="784"/>
                  </a:lnTo>
                  <a:lnTo>
                    <a:pt x="1868" y="798"/>
                  </a:lnTo>
                  <a:lnTo>
                    <a:pt x="1868" y="804"/>
                  </a:lnTo>
                  <a:lnTo>
                    <a:pt x="1880" y="907"/>
                  </a:lnTo>
                  <a:lnTo>
                    <a:pt x="1893" y="1000"/>
                  </a:lnTo>
                  <a:lnTo>
                    <a:pt x="1906" y="1078"/>
                  </a:lnTo>
                  <a:lnTo>
                    <a:pt x="1924" y="1148"/>
                  </a:lnTo>
                  <a:lnTo>
                    <a:pt x="1941" y="1205"/>
                  </a:lnTo>
                  <a:lnTo>
                    <a:pt x="1960" y="1253"/>
                  </a:lnTo>
                  <a:lnTo>
                    <a:pt x="1979" y="1294"/>
                  </a:lnTo>
                  <a:lnTo>
                    <a:pt x="2001" y="1324"/>
                  </a:lnTo>
                  <a:lnTo>
                    <a:pt x="2024" y="1347"/>
                  </a:lnTo>
                  <a:lnTo>
                    <a:pt x="2047" y="1365"/>
                  </a:lnTo>
                  <a:lnTo>
                    <a:pt x="2070" y="1374"/>
                  </a:lnTo>
                  <a:lnTo>
                    <a:pt x="2095" y="1380"/>
                  </a:lnTo>
                  <a:lnTo>
                    <a:pt x="2121" y="1380"/>
                  </a:lnTo>
                  <a:lnTo>
                    <a:pt x="2148" y="1374"/>
                  </a:lnTo>
                  <a:lnTo>
                    <a:pt x="2175" y="1367"/>
                  </a:lnTo>
                  <a:lnTo>
                    <a:pt x="2202" y="1355"/>
                  </a:lnTo>
                  <a:lnTo>
                    <a:pt x="2231" y="1344"/>
                  </a:lnTo>
                  <a:lnTo>
                    <a:pt x="2260" y="1328"/>
                  </a:lnTo>
                  <a:lnTo>
                    <a:pt x="2289" y="1313"/>
                  </a:lnTo>
                  <a:lnTo>
                    <a:pt x="2319" y="1297"/>
                  </a:lnTo>
                  <a:lnTo>
                    <a:pt x="2348" y="1282"/>
                  </a:lnTo>
                  <a:lnTo>
                    <a:pt x="2379" y="1267"/>
                  </a:lnTo>
                  <a:lnTo>
                    <a:pt x="2408" y="1255"/>
                  </a:lnTo>
                  <a:lnTo>
                    <a:pt x="2438" y="1246"/>
                  </a:lnTo>
                  <a:lnTo>
                    <a:pt x="2467" y="1238"/>
                  </a:lnTo>
                  <a:lnTo>
                    <a:pt x="2498" y="1236"/>
                  </a:lnTo>
                  <a:lnTo>
                    <a:pt x="2527" y="1238"/>
                  </a:lnTo>
                  <a:lnTo>
                    <a:pt x="2555" y="1244"/>
                  </a:lnTo>
                  <a:lnTo>
                    <a:pt x="2584" y="1257"/>
                  </a:lnTo>
                  <a:lnTo>
                    <a:pt x="2611" y="1276"/>
                  </a:lnTo>
                  <a:lnTo>
                    <a:pt x="2663" y="1324"/>
                  </a:lnTo>
                  <a:lnTo>
                    <a:pt x="2705" y="1376"/>
                  </a:lnTo>
                  <a:lnTo>
                    <a:pt x="2738" y="1434"/>
                  </a:lnTo>
                  <a:lnTo>
                    <a:pt x="2765" y="1493"/>
                  </a:lnTo>
                  <a:lnTo>
                    <a:pt x="2782" y="1557"/>
                  </a:lnTo>
                  <a:lnTo>
                    <a:pt x="2793" y="1622"/>
                  </a:lnTo>
                  <a:lnTo>
                    <a:pt x="2799" y="1688"/>
                  </a:lnTo>
                  <a:lnTo>
                    <a:pt x="2801" y="1757"/>
                  </a:lnTo>
                  <a:lnTo>
                    <a:pt x="2795" y="1824"/>
                  </a:lnTo>
                  <a:lnTo>
                    <a:pt x="2786" y="1893"/>
                  </a:lnTo>
                  <a:lnTo>
                    <a:pt x="2772" y="1960"/>
                  </a:lnTo>
                  <a:lnTo>
                    <a:pt x="2757" y="2026"/>
                  </a:lnTo>
                  <a:lnTo>
                    <a:pt x="2736" y="2091"/>
                  </a:lnTo>
                  <a:lnTo>
                    <a:pt x="2715" y="2153"/>
                  </a:lnTo>
                  <a:lnTo>
                    <a:pt x="2692" y="2212"/>
                  </a:lnTo>
                  <a:lnTo>
                    <a:pt x="2667" y="2266"/>
                  </a:lnTo>
                  <a:lnTo>
                    <a:pt x="2642" y="2318"/>
                  </a:lnTo>
                  <a:lnTo>
                    <a:pt x="2615" y="2364"/>
                  </a:lnTo>
                  <a:lnTo>
                    <a:pt x="2590" y="2406"/>
                  </a:lnTo>
                  <a:lnTo>
                    <a:pt x="2567" y="2441"/>
                  </a:lnTo>
                  <a:lnTo>
                    <a:pt x="2544" y="2471"/>
                  </a:lnTo>
                  <a:lnTo>
                    <a:pt x="2525" y="2493"/>
                  </a:lnTo>
                  <a:lnTo>
                    <a:pt x="2505" y="2508"/>
                  </a:lnTo>
                  <a:lnTo>
                    <a:pt x="2492" y="2514"/>
                  </a:lnTo>
                  <a:lnTo>
                    <a:pt x="2481" y="2512"/>
                  </a:lnTo>
                  <a:lnTo>
                    <a:pt x="2459" y="2489"/>
                  </a:lnTo>
                  <a:lnTo>
                    <a:pt x="2438" y="2454"/>
                  </a:lnTo>
                  <a:lnTo>
                    <a:pt x="2415" y="2412"/>
                  </a:lnTo>
                  <a:lnTo>
                    <a:pt x="2396" y="2362"/>
                  </a:lnTo>
                  <a:lnTo>
                    <a:pt x="2375" y="2312"/>
                  </a:lnTo>
                  <a:lnTo>
                    <a:pt x="2354" y="2258"/>
                  </a:lnTo>
                  <a:lnTo>
                    <a:pt x="2335" y="2208"/>
                  </a:lnTo>
                  <a:lnTo>
                    <a:pt x="2317" y="2162"/>
                  </a:lnTo>
                  <a:lnTo>
                    <a:pt x="2300" y="2122"/>
                  </a:lnTo>
                  <a:lnTo>
                    <a:pt x="2285" y="2091"/>
                  </a:lnTo>
                  <a:lnTo>
                    <a:pt x="2275" y="2081"/>
                  </a:lnTo>
                  <a:lnTo>
                    <a:pt x="2271" y="2085"/>
                  </a:lnTo>
                  <a:lnTo>
                    <a:pt x="2267" y="2097"/>
                  </a:lnTo>
                  <a:lnTo>
                    <a:pt x="2264" y="2116"/>
                  </a:lnTo>
                  <a:lnTo>
                    <a:pt x="2264" y="2143"/>
                  </a:lnTo>
                  <a:lnTo>
                    <a:pt x="2264" y="2174"/>
                  </a:lnTo>
                  <a:lnTo>
                    <a:pt x="2264" y="2210"/>
                  </a:lnTo>
                  <a:lnTo>
                    <a:pt x="2264" y="2251"/>
                  </a:lnTo>
                  <a:lnTo>
                    <a:pt x="2264" y="2291"/>
                  </a:lnTo>
                  <a:lnTo>
                    <a:pt x="2262" y="2331"/>
                  </a:lnTo>
                  <a:lnTo>
                    <a:pt x="2260" y="2372"/>
                  </a:lnTo>
                  <a:lnTo>
                    <a:pt x="2256" y="2408"/>
                  </a:lnTo>
                  <a:lnTo>
                    <a:pt x="2250" y="2443"/>
                  </a:lnTo>
                  <a:lnTo>
                    <a:pt x="2242" y="2471"/>
                  </a:lnTo>
                  <a:lnTo>
                    <a:pt x="2231" y="2493"/>
                  </a:lnTo>
                  <a:lnTo>
                    <a:pt x="2217" y="2506"/>
                  </a:lnTo>
                  <a:lnTo>
                    <a:pt x="2200" y="2512"/>
                  </a:lnTo>
                  <a:lnTo>
                    <a:pt x="2175" y="2506"/>
                  </a:lnTo>
                  <a:lnTo>
                    <a:pt x="2152" y="2493"/>
                  </a:lnTo>
                  <a:lnTo>
                    <a:pt x="2133" y="2473"/>
                  </a:lnTo>
                  <a:lnTo>
                    <a:pt x="2116" y="2446"/>
                  </a:lnTo>
                  <a:lnTo>
                    <a:pt x="2102" y="2416"/>
                  </a:lnTo>
                  <a:lnTo>
                    <a:pt x="2089" y="2381"/>
                  </a:lnTo>
                  <a:lnTo>
                    <a:pt x="2077" y="2345"/>
                  </a:lnTo>
                  <a:lnTo>
                    <a:pt x="2068" y="2306"/>
                  </a:lnTo>
                  <a:lnTo>
                    <a:pt x="2058" y="2270"/>
                  </a:lnTo>
                  <a:lnTo>
                    <a:pt x="2050" y="2235"/>
                  </a:lnTo>
                  <a:lnTo>
                    <a:pt x="2041" y="2204"/>
                  </a:lnTo>
                  <a:lnTo>
                    <a:pt x="2033" y="2177"/>
                  </a:lnTo>
                  <a:lnTo>
                    <a:pt x="2024" y="2156"/>
                  </a:lnTo>
                  <a:lnTo>
                    <a:pt x="2012" y="2143"/>
                  </a:lnTo>
                  <a:lnTo>
                    <a:pt x="2001" y="2137"/>
                  </a:lnTo>
                  <a:lnTo>
                    <a:pt x="1987" y="2141"/>
                  </a:lnTo>
                  <a:lnTo>
                    <a:pt x="1972" y="2156"/>
                  </a:lnTo>
                  <a:lnTo>
                    <a:pt x="1970" y="2166"/>
                  </a:lnTo>
                  <a:lnTo>
                    <a:pt x="1972" y="2181"/>
                  </a:lnTo>
                  <a:lnTo>
                    <a:pt x="1976" y="2206"/>
                  </a:lnTo>
                  <a:lnTo>
                    <a:pt x="1979" y="2235"/>
                  </a:lnTo>
                  <a:lnTo>
                    <a:pt x="1987" y="2272"/>
                  </a:lnTo>
                  <a:lnTo>
                    <a:pt x="1995" y="2314"/>
                  </a:lnTo>
                  <a:lnTo>
                    <a:pt x="2004" y="2362"/>
                  </a:lnTo>
                  <a:lnTo>
                    <a:pt x="2014" y="2412"/>
                  </a:lnTo>
                  <a:lnTo>
                    <a:pt x="2024" y="2468"/>
                  </a:lnTo>
                  <a:lnTo>
                    <a:pt x="2033" y="2525"/>
                  </a:lnTo>
                  <a:lnTo>
                    <a:pt x="2041" y="2587"/>
                  </a:lnTo>
                  <a:lnTo>
                    <a:pt x="2049" y="2648"/>
                  </a:lnTo>
                  <a:lnTo>
                    <a:pt x="2052" y="2714"/>
                  </a:lnTo>
                  <a:lnTo>
                    <a:pt x="2056" y="2777"/>
                  </a:lnTo>
                  <a:lnTo>
                    <a:pt x="2056" y="2842"/>
                  </a:lnTo>
                  <a:lnTo>
                    <a:pt x="2054" y="2908"/>
                  </a:lnTo>
                  <a:lnTo>
                    <a:pt x="2049" y="2971"/>
                  </a:lnTo>
                  <a:lnTo>
                    <a:pt x="2041" y="3033"/>
                  </a:lnTo>
                  <a:lnTo>
                    <a:pt x="2027" y="3092"/>
                  </a:lnTo>
                  <a:lnTo>
                    <a:pt x="2010" y="3150"/>
                  </a:lnTo>
                  <a:lnTo>
                    <a:pt x="1987" y="3204"/>
                  </a:lnTo>
                  <a:lnTo>
                    <a:pt x="1958" y="3252"/>
                  </a:lnTo>
                  <a:lnTo>
                    <a:pt x="1926" y="3298"/>
                  </a:lnTo>
                  <a:lnTo>
                    <a:pt x="1885" y="3336"/>
                  </a:lnTo>
                  <a:lnTo>
                    <a:pt x="1839" y="3371"/>
                  </a:lnTo>
                  <a:lnTo>
                    <a:pt x="1785" y="3400"/>
                  </a:lnTo>
                  <a:lnTo>
                    <a:pt x="1726" y="3421"/>
                  </a:lnTo>
                  <a:lnTo>
                    <a:pt x="1678" y="3434"/>
                  </a:lnTo>
                  <a:lnTo>
                    <a:pt x="1643" y="3448"/>
                  </a:lnTo>
                  <a:lnTo>
                    <a:pt x="1622" y="3461"/>
                  </a:lnTo>
                  <a:lnTo>
                    <a:pt x="1611" y="3474"/>
                  </a:lnTo>
                  <a:lnTo>
                    <a:pt x="1609" y="3488"/>
                  </a:lnTo>
                  <a:lnTo>
                    <a:pt x="1617" y="3501"/>
                  </a:lnTo>
                  <a:lnTo>
                    <a:pt x="1630" y="3515"/>
                  </a:lnTo>
                  <a:lnTo>
                    <a:pt x="1647" y="3528"/>
                  </a:lnTo>
                  <a:lnTo>
                    <a:pt x="1670" y="3542"/>
                  </a:lnTo>
                  <a:lnTo>
                    <a:pt x="1697" y="3555"/>
                  </a:lnTo>
                  <a:lnTo>
                    <a:pt x="1724" y="3571"/>
                  </a:lnTo>
                  <a:lnTo>
                    <a:pt x="1753" y="3586"/>
                  </a:lnTo>
                  <a:lnTo>
                    <a:pt x="1780" y="3601"/>
                  </a:lnTo>
                  <a:lnTo>
                    <a:pt x="1803" y="3619"/>
                  </a:lnTo>
                  <a:lnTo>
                    <a:pt x="1824" y="3638"/>
                  </a:lnTo>
                  <a:lnTo>
                    <a:pt x="1841" y="3657"/>
                  </a:lnTo>
                  <a:lnTo>
                    <a:pt x="1851" y="3676"/>
                  </a:lnTo>
                  <a:lnTo>
                    <a:pt x="1853" y="3697"/>
                  </a:lnTo>
                  <a:lnTo>
                    <a:pt x="1845" y="3720"/>
                  </a:lnTo>
                  <a:lnTo>
                    <a:pt x="1826" y="3749"/>
                  </a:lnTo>
                  <a:lnTo>
                    <a:pt x="1797" y="3778"/>
                  </a:lnTo>
                  <a:lnTo>
                    <a:pt x="1761" y="3803"/>
                  </a:lnTo>
                  <a:lnTo>
                    <a:pt x="1718" y="3828"/>
                  </a:lnTo>
                  <a:lnTo>
                    <a:pt x="1674" y="3853"/>
                  </a:lnTo>
                  <a:lnTo>
                    <a:pt x="1626" y="3874"/>
                  </a:lnTo>
                  <a:lnTo>
                    <a:pt x="1580" y="3897"/>
                  </a:lnTo>
                  <a:lnTo>
                    <a:pt x="1534" y="3916"/>
                  </a:lnTo>
                  <a:lnTo>
                    <a:pt x="1492" y="3938"/>
                  </a:lnTo>
                  <a:lnTo>
                    <a:pt x="1453" y="3957"/>
                  </a:lnTo>
                  <a:lnTo>
                    <a:pt x="1423" y="3974"/>
                  </a:lnTo>
                  <a:lnTo>
                    <a:pt x="1400" y="3993"/>
                  </a:lnTo>
                  <a:lnTo>
                    <a:pt x="1388" y="4011"/>
                  </a:lnTo>
                  <a:lnTo>
                    <a:pt x="1386" y="4028"/>
                  </a:lnTo>
                  <a:lnTo>
                    <a:pt x="1400" y="4045"/>
                  </a:lnTo>
                  <a:lnTo>
                    <a:pt x="1430" y="4066"/>
                  </a:lnTo>
                  <a:lnTo>
                    <a:pt x="1461" y="4076"/>
                  </a:lnTo>
                  <a:lnTo>
                    <a:pt x="1490" y="4076"/>
                  </a:lnTo>
                  <a:lnTo>
                    <a:pt x="1517" y="4068"/>
                  </a:lnTo>
                  <a:lnTo>
                    <a:pt x="1542" y="4057"/>
                  </a:lnTo>
                  <a:lnTo>
                    <a:pt x="1565" y="4043"/>
                  </a:lnTo>
                  <a:lnTo>
                    <a:pt x="1582" y="4028"/>
                  </a:lnTo>
                  <a:lnTo>
                    <a:pt x="1595" y="4014"/>
                  </a:lnTo>
                  <a:lnTo>
                    <a:pt x="1605" y="4007"/>
                  </a:lnTo>
                  <a:lnTo>
                    <a:pt x="1609" y="4003"/>
                  </a:lnTo>
                  <a:lnTo>
                    <a:pt x="1609" y="4005"/>
                  </a:lnTo>
                  <a:lnTo>
                    <a:pt x="1609" y="4013"/>
                  </a:lnTo>
                  <a:lnTo>
                    <a:pt x="1609" y="4024"/>
                  </a:lnTo>
                  <a:lnTo>
                    <a:pt x="1607" y="4037"/>
                  </a:lnTo>
                  <a:lnTo>
                    <a:pt x="1603" y="4053"/>
                  </a:lnTo>
                  <a:lnTo>
                    <a:pt x="1595" y="4070"/>
                  </a:lnTo>
                  <a:lnTo>
                    <a:pt x="1584" y="4087"/>
                  </a:lnTo>
                  <a:lnTo>
                    <a:pt x="1569" y="4105"/>
                  </a:lnTo>
                  <a:lnTo>
                    <a:pt x="1549" y="4120"/>
                  </a:lnTo>
                  <a:lnTo>
                    <a:pt x="1522" y="4132"/>
                  </a:lnTo>
                  <a:lnTo>
                    <a:pt x="1490" y="4141"/>
                  </a:lnTo>
                  <a:lnTo>
                    <a:pt x="1449" y="4147"/>
                  </a:lnTo>
                  <a:lnTo>
                    <a:pt x="1400" y="4147"/>
                  </a:lnTo>
                  <a:lnTo>
                    <a:pt x="1365" y="4141"/>
                  </a:lnTo>
                  <a:lnTo>
                    <a:pt x="1340" y="4132"/>
                  </a:lnTo>
                  <a:lnTo>
                    <a:pt x="1321" y="4116"/>
                  </a:lnTo>
                  <a:lnTo>
                    <a:pt x="1307" y="4099"/>
                  </a:lnTo>
                  <a:lnTo>
                    <a:pt x="1298" y="4076"/>
                  </a:lnTo>
                  <a:lnTo>
                    <a:pt x="1294" y="4051"/>
                  </a:lnTo>
                  <a:lnTo>
                    <a:pt x="1294" y="4024"/>
                  </a:lnTo>
                  <a:lnTo>
                    <a:pt x="1296" y="3995"/>
                  </a:lnTo>
                  <a:lnTo>
                    <a:pt x="1300" y="3964"/>
                  </a:lnTo>
                  <a:lnTo>
                    <a:pt x="1304" y="3934"/>
                  </a:lnTo>
                  <a:lnTo>
                    <a:pt x="1307" y="3901"/>
                  </a:lnTo>
                  <a:lnTo>
                    <a:pt x="1311" y="3870"/>
                  </a:lnTo>
                  <a:lnTo>
                    <a:pt x="1313" y="3840"/>
                  </a:lnTo>
                  <a:lnTo>
                    <a:pt x="1311" y="3811"/>
                  </a:lnTo>
                  <a:lnTo>
                    <a:pt x="1307" y="3784"/>
                  </a:lnTo>
                  <a:lnTo>
                    <a:pt x="1298" y="3761"/>
                  </a:lnTo>
                  <a:lnTo>
                    <a:pt x="1284" y="3738"/>
                  </a:lnTo>
                  <a:lnTo>
                    <a:pt x="1263" y="3720"/>
                  </a:lnTo>
                  <a:lnTo>
                    <a:pt x="1236" y="3703"/>
                  </a:lnTo>
                  <a:lnTo>
                    <a:pt x="1206" y="3686"/>
                  </a:lnTo>
                  <a:lnTo>
                    <a:pt x="1173" y="3665"/>
                  </a:lnTo>
                  <a:lnTo>
                    <a:pt x="1137" y="3642"/>
                  </a:lnTo>
                  <a:lnTo>
                    <a:pt x="1098" y="3617"/>
                  </a:lnTo>
                  <a:lnTo>
                    <a:pt x="1060" y="3592"/>
                  </a:lnTo>
                  <a:lnTo>
                    <a:pt x="1021" y="3565"/>
                  </a:lnTo>
                  <a:lnTo>
                    <a:pt x="987" y="3538"/>
                  </a:lnTo>
                  <a:lnTo>
                    <a:pt x="952" y="3509"/>
                  </a:lnTo>
                  <a:lnTo>
                    <a:pt x="923" y="3482"/>
                  </a:lnTo>
                  <a:lnTo>
                    <a:pt x="897" y="3451"/>
                  </a:lnTo>
                  <a:lnTo>
                    <a:pt x="877" y="3423"/>
                  </a:lnTo>
                  <a:lnTo>
                    <a:pt x="864" y="3394"/>
                  </a:lnTo>
                  <a:lnTo>
                    <a:pt x="860" y="3365"/>
                  </a:lnTo>
                  <a:lnTo>
                    <a:pt x="862" y="3336"/>
                  </a:lnTo>
                  <a:lnTo>
                    <a:pt x="875" y="3309"/>
                  </a:lnTo>
                  <a:lnTo>
                    <a:pt x="898" y="3282"/>
                  </a:lnTo>
                  <a:lnTo>
                    <a:pt x="933" y="3257"/>
                  </a:lnTo>
                  <a:lnTo>
                    <a:pt x="962" y="3236"/>
                  </a:lnTo>
                  <a:lnTo>
                    <a:pt x="985" y="3219"/>
                  </a:lnTo>
                  <a:lnTo>
                    <a:pt x="1000" y="3202"/>
                  </a:lnTo>
                  <a:lnTo>
                    <a:pt x="1006" y="3186"/>
                  </a:lnTo>
                  <a:lnTo>
                    <a:pt x="1008" y="3171"/>
                  </a:lnTo>
                  <a:lnTo>
                    <a:pt x="1004" y="3156"/>
                  </a:lnTo>
                  <a:lnTo>
                    <a:pt x="994" y="3138"/>
                  </a:lnTo>
                  <a:lnTo>
                    <a:pt x="983" y="3121"/>
                  </a:lnTo>
                  <a:lnTo>
                    <a:pt x="966" y="3102"/>
                  </a:lnTo>
                  <a:lnTo>
                    <a:pt x="948" y="3079"/>
                  </a:lnTo>
                  <a:lnTo>
                    <a:pt x="927" y="3054"/>
                  </a:lnTo>
                  <a:lnTo>
                    <a:pt x="906" y="3027"/>
                  </a:lnTo>
                  <a:lnTo>
                    <a:pt x="885" y="2994"/>
                  </a:lnTo>
                  <a:lnTo>
                    <a:pt x="862" y="2956"/>
                  </a:lnTo>
                  <a:lnTo>
                    <a:pt x="843" y="2913"/>
                  </a:lnTo>
                  <a:lnTo>
                    <a:pt x="824" y="2865"/>
                  </a:lnTo>
                  <a:lnTo>
                    <a:pt x="808" y="2810"/>
                  </a:lnTo>
                  <a:lnTo>
                    <a:pt x="795" y="2748"/>
                  </a:lnTo>
                  <a:lnTo>
                    <a:pt x="785" y="2679"/>
                  </a:lnTo>
                  <a:lnTo>
                    <a:pt x="781" y="2602"/>
                  </a:lnTo>
                  <a:lnTo>
                    <a:pt x="783" y="2518"/>
                  </a:lnTo>
                  <a:lnTo>
                    <a:pt x="795" y="2450"/>
                  </a:lnTo>
                  <a:lnTo>
                    <a:pt x="804" y="2391"/>
                  </a:lnTo>
                  <a:lnTo>
                    <a:pt x="814" y="2337"/>
                  </a:lnTo>
                  <a:lnTo>
                    <a:pt x="822" y="2291"/>
                  </a:lnTo>
                  <a:lnTo>
                    <a:pt x="825" y="2249"/>
                  </a:lnTo>
                  <a:lnTo>
                    <a:pt x="827" y="2216"/>
                  </a:lnTo>
                  <a:lnTo>
                    <a:pt x="825" y="2187"/>
                  </a:lnTo>
                  <a:lnTo>
                    <a:pt x="818" y="2166"/>
                  </a:lnTo>
                  <a:lnTo>
                    <a:pt x="804" y="2151"/>
                  </a:lnTo>
                  <a:lnTo>
                    <a:pt x="783" y="2143"/>
                  </a:lnTo>
                  <a:lnTo>
                    <a:pt x="756" y="2139"/>
                  </a:lnTo>
                  <a:lnTo>
                    <a:pt x="737" y="2143"/>
                  </a:lnTo>
                  <a:lnTo>
                    <a:pt x="724" y="2154"/>
                  </a:lnTo>
                  <a:lnTo>
                    <a:pt x="710" y="2170"/>
                  </a:lnTo>
                  <a:lnTo>
                    <a:pt x="701" y="2191"/>
                  </a:lnTo>
                  <a:lnTo>
                    <a:pt x="693" y="2214"/>
                  </a:lnTo>
                  <a:lnTo>
                    <a:pt x="685" y="2243"/>
                  </a:lnTo>
                  <a:lnTo>
                    <a:pt x="680" y="2270"/>
                  </a:lnTo>
                  <a:lnTo>
                    <a:pt x="676" y="2300"/>
                  </a:lnTo>
                  <a:lnTo>
                    <a:pt x="670" y="2329"/>
                  </a:lnTo>
                  <a:lnTo>
                    <a:pt x="662" y="2356"/>
                  </a:lnTo>
                  <a:lnTo>
                    <a:pt x="657" y="2381"/>
                  </a:lnTo>
                  <a:lnTo>
                    <a:pt x="647" y="2402"/>
                  </a:lnTo>
                  <a:lnTo>
                    <a:pt x="635" y="2420"/>
                  </a:lnTo>
                  <a:lnTo>
                    <a:pt x="622" y="2431"/>
                  </a:lnTo>
                  <a:lnTo>
                    <a:pt x="605" y="2435"/>
                  </a:lnTo>
                  <a:lnTo>
                    <a:pt x="584" y="2433"/>
                  </a:lnTo>
                  <a:lnTo>
                    <a:pt x="559" y="2422"/>
                  </a:lnTo>
                  <a:lnTo>
                    <a:pt x="551" y="2414"/>
                  </a:lnTo>
                  <a:lnTo>
                    <a:pt x="541" y="2400"/>
                  </a:lnTo>
                  <a:lnTo>
                    <a:pt x="532" y="2383"/>
                  </a:lnTo>
                  <a:lnTo>
                    <a:pt x="520" y="2362"/>
                  </a:lnTo>
                  <a:lnTo>
                    <a:pt x="507" y="2339"/>
                  </a:lnTo>
                  <a:lnTo>
                    <a:pt x="493" y="2314"/>
                  </a:lnTo>
                  <a:lnTo>
                    <a:pt x="480" y="2287"/>
                  </a:lnTo>
                  <a:lnTo>
                    <a:pt x="466" y="2262"/>
                  </a:lnTo>
                  <a:lnTo>
                    <a:pt x="453" y="2237"/>
                  </a:lnTo>
                  <a:lnTo>
                    <a:pt x="441" y="2216"/>
                  </a:lnTo>
                  <a:lnTo>
                    <a:pt x="428" y="2199"/>
                  </a:lnTo>
                  <a:lnTo>
                    <a:pt x="417" y="2183"/>
                  </a:lnTo>
                  <a:lnTo>
                    <a:pt x="405" y="2176"/>
                  </a:lnTo>
                  <a:lnTo>
                    <a:pt x="395" y="2172"/>
                  </a:lnTo>
                  <a:lnTo>
                    <a:pt x="386" y="2177"/>
                  </a:lnTo>
                  <a:lnTo>
                    <a:pt x="380" y="2191"/>
                  </a:lnTo>
                  <a:lnTo>
                    <a:pt x="374" y="2214"/>
                  </a:lnTo>
                  <a:lnTo>
                    <a:pt x="370" y="2247"/>
                  </a:lnTo>
                  <a:lnTo>
                    <a:pt x="370" y="2291"/>
                  </a:lnTo>
                  <a:lnTo>
                    <a:pt x="367" y="2348"/>
                  </a:lnTo>
                  <a:lnTo>
                    <a:pt x="359" y="2402"/>
                  </a:lnTo>
                  <a:lnTo>
                    <a:pt x="347" y="2452"/>
                  </a:lnTo>
                  <a:lnTo>
                    <a:pt x="334" y="2496"/>
                  </a:lnTo>
                  <a:lnTo>
                    <a:pt x="315" y="2535"/>
                  </a:lnTo>
                  <a:lnTo>
                    <a:pt x="296" y="2569"/>
                  </a:lnTo>
                  <a:lnTo>
                    <a:pt x="276" y="2596"/>
                  </a:lnTo>
                  <a:lnTo>
                    <a:pt x="255" y="2616"/>
                  </a:lnTo>
                  <a:lnTo>
                    <a:pt x="234" y="2629"/>
                  </a:lnTo>
                  <a:lnTo>
                    <a:pt x="213" y="2635"/>
                  </a:lnTo>
                  <a:lnTo>
                    <a:pt x="196" y="2633"/>
                  </a:lnTo>
                  <a:lnTo>
                    <a:pt x="180" y="2621"/>
                  </a:lnTo>
                  <a:lnTo>
                    <a:pt x="167" y="2600"/>
                  </a:lnTo>
                  <a:lnTo>
                    <a:pt x="117" y="2471"/>
                  </a:lnTo>
                  <a:lnTo>
                    <a:pt x="77" y="2345"/>
                  </a:lnTo>
                  <a:lnTo>
                    <a:pt x="46" y="2220"/>
                  </a:lnTo>
                  <a:lnTo>
                    <a:pt x="23" y="2101"/>
                  </a:lnTo>
                  <a:lnTo>
                    <a:pt x="9" y="1985"/>
                  </a:lnTo>
                  <a:lnTo>
                    <a:pt x="0" y="1878"/>
                  </a:lnTo>
                  <a:lnTo>
                    <a:pt x="0" y="1776"/>
                  </a:lnTo>
                  <a:lnTo>
                    <a:pt x="4" y="1684"/>
                  </a:lnTo>
                  <a:lnTo>
                    <a:pt x="11" y="1599"/>
                  </a:lnTo>
                  <a:lnTo>
                    <a:pt x="25" y="1526"/>
                  </a:lnTo>
                  <a:lnTo>
                    <a:pt x="40" y="1465"/>
                  </a:lnTo>
                  <a:lnTo>
                    <a:pt x="59" y="1415"/>
                  </a:lnTo>
                  <a:lnTo>
                    <a:pt x="79" y="1378"/>
                  </a:lnTo>
                  <a:lnTo>
                    <a:pt x="119" y="1326"/>
                  </a:lnTo>
                  <a:lnTo>
                    <a:pt x="161" y="1286"/>
                  </a:lnTo>
                  <a:lnTo>
                    <a:pt x="203" y="1257"/>
                  </a:lnTo>
                  <a:lnTo>
                    <a:pt x="246" y="1240"/>
                  </a:lnTo>
                  <a:lnTo>
                    <a:pt x="290" y="1228"/>
                  </a:lnTo>
                  <a:lnTo>
                    <a:pt x="332" y="1226"/>
                  </a:lnTo>
                  <a:lnTo>
                    <a:pt x="376" y="1228"/>
                  </a:lnTo>
                  <a:lnTo>
                    <a:pt x="418" y="1238"/>
                  </a:lnTo>
                  <a:lnTo>
                    <a:pt x="463" y="1251"/>
                  </a:lnTo>
                  <a:lnTo>
                    <a:pt x="503" y="1267"/>
                  </a:lnTo>
                  <a:lnTo>
                    <a:pt x="545" y="1284"/>
                  </a:lnTo>
                  <a:lnTo>
                    <a:pt x="585" y="1303"/>
                  </a:lnTo>
                  <a:lnTo>
                    <a:pt x="624" y="1322"/>
                  </a:lnTo>
                  <a:lnTo>
                    <a:pt x="660" y="1340"/>
                  </a:lnTo>
                  <a:lnTo>
                    <a:pt x="697" y="1355"/>
                  </a:lnTo>
                  <a:lnTo>
                    <a:pt x="729" y="1367"/>
                  </a:lnTo>
                  <a:lnTo>
                    <a:pt x="760" y="1374"/>
                  </a:lnTo>
                  <a:lnTo>
                    <a:pt x="789" y="1376"/>
                  </a:lnTo>
                  <a:lnTo>
                    <a:pt x="816" y="1372"/>
                  </a:lnTo>
                  <a:lnTo>
                    <a:pt x="839" y="1359"/>
                  </a:lnTo>
                  <a:lnTo>
                    <a:pt x="866" y="1330"/>
                  </a:lnTo>
                  <a:lnTo>
                    <a:pt x="891" y="1292"/>
                  </a:lnTo>
                  <a:lnTo>
                    <a:pt x="912" y="1244"/>
                  </a:lnTo>
                  <a:lnTo>
                    <a:pt x="931" y="1190"/>
                  </a:lnTo>
                  <a:lnTo>
                    <a:pt x="946" y="1132"/>
                  </a:lnTo>
                  <a:lnTo>
                    <a:pt x="960" y="1069"/>
                  </a:lnTo>
                  <a:lnTo>
                    <a:pt x="971" y="1005"/>
                  </a:lnTo>
                  <a:lnTo>
                    <a:pt x="979" y="940"/>
                  </a:lnTo>
                  <a:lnTo>
                    <a:pt x="985" y="877"/>
                  </a:lnTo>
                  <a:lnTo>
                    <a:pt x="989" y="817"/>
                  </a:lnTo>
                  <a:lnTo>
                    <a:pt x="989" y="761"/>
                  </a:lnTo>
                  <a:lnTo>
                    <a:pt x="987" y="711"/>
                  </a:lnTo>
                  <a:lnTo>
                    <a:pt x="985" y="669"/>
                  </a:lnTo>
                  <a:lnTo>
                    <a:pt x="979" y="638"/>
                  </a:lnTo>
                  <a:lnTo>
                    <a:pt x="971" y="617"/>
                  </a:lnTo>
                  <a:lnTo>
                    <a:pt x="962" y="608"/>
                  </a:lnTo>
                  <a:lnTo>
                    <a:pt x="954" y="606"/>
                  </a:lnTo>
                  <a:lnTo>
                    <a:pt x="945" y="613"/>
                  </a:lnTo>
                  <a:lnTo>
                    <a:pt x="933" y="629"/>
                  </a:lnTo>
                  <a:lnTo>
                    <a:pt x="921" y="650"/>
                  </a:lnTo>
                  <a:lnTo>
                    <a:pt x="906" y="675"/>
                  </a:lnTo>
                  <a:lnTo>
                    <a:pt x="891" y="702"/>
                  </a:lnTo>
                  <a:lnTo>
                    <a:pt x="872" y="733"/>
                  </a:lnTo>
                  <a:lnTo>
                    <a:pt x="849" y="761"/>
                  </a:lnTo>
                  <a:lnTo>
                    <a:pt x="822" y="790"/>
                  </a:lnTo>
                  <a:lnTo>
                    <a:pt x="793" y="817"/>
                  </a:lnTo>
                  <a:lnTo>
                    <a:pt x="758" y="838"/>
                  </a:lnTo>
                  <a:lnTo>
                    <a:pt x="720" y="855"/>
                  </a:lnTo>
                  <a:lnTo>
                    <a:pt x="676" y="865"/>
                  </a:lnTo>
                  <a:lnTo>
                    <a:pt x="635" y="869"/>
                  </a:lnTo>
                  <a:lnTo>
                    <a:pt x="605" y="867"/>
                  </a:lnTo>
                  <a:lnTo>
                    <a:pt x="578" y="859"/>
                  </a:lnTo>
                  <a:lnTo>
                    <a:pt x="559" y="846"/>
                  </a:lnTo>
                  <a:lnTo>
                    <a:pt x="543" y="831"/>
                  </a:lnTo>
                  <a:lnTo>
                    <a:pt x="534" y="813"/>
                  </a:lnTo>
                  <a:lnTo>
                    <a:pt x="528" y="794"/>
                  </a:lnTo>
                  <a:lnTo>
                    <a:pt x="526" y="775"/>
                  </a:lnTo>
                  <a:lnTo>
                    <a:pt x="526" y="754"/>
                  </a:lnTo>
                  <a:lnTo>
                    <a:pt x="528" y="734"/>
                  </a:lnTo>
                  <a:lnTo>
                    <a:pt x="530" y="717"/>
                  </a:lnTo>
                  <a:lnTo>
                    <a:pt x="534" y="702"/>
                  </a:lnTo>
                  <a:lnTo>
                    <a:pt x="537" y="690"/>
                  </a:lnTo>
                  <a:lnTo>
                    <a:pt x="539" y="683"/>
                  </a:lnTo>
                  <a:lnTo>
                    <a:pt x="541" y="679"/>
                  </a:lnTo>
                  <a:lnTo>
                    <a:pt x="543" y="681"/>
                  </a:lnTo>
                  <a:lnTo>
                    <a:pt x="547" y="688"/>
                  </a:lnTo>
                  <a:lnTo>
                    <a:pt x="553" y="696"/>
                  </a:lnTo>
                  <a:lnTo>
                    <a:pt x="562" y="706"/>
                  </a:lnTo>
                  <a:lnTo>
                    <a:pt x="574" y="715"/>
                  </a:lnTo>
                  <a:lnTo>
                    <a:pt x="587" y="723"/>
                  </a:lnTo>
                  <a:lnTo>
                    <a:pt x="605" y="729"/>
                  </a:lnTo>
                  <a:lnTo>
                    <a:pt x="622" y="729"/>
                  </a:lnTo>
                  <a:lnTo>
                    <a:pt x="641" y="723"/>
                  </a:lnTo>
                  <a:lnTo>
                    <a:pt x="662" y="709"/>
                  </a:lnTo>
                  <a:lnTo>
                    <a:pt x="683" y="690"/>
                  </a:lnTo>
                  <a:lnTo>
                    <a:pt x="706" y="660"/>
                  </a:lnTo>
                  <a:lnTo>
                    <a:pt x="731" y="617"/>
                  </a:lnTo>
                  <a:lnTo>
                    <a:pt x="751" y="579"/>
                  </a:lnTo>
                  <a:lnTo>
                    <a:pt x="774" y="535"/>
                  </a:lnTo>
                  <a:lnTo>
                    <a:pt x="797" y="488"/>
                  </a:lnTo>
                  <a:lnTo>
                    <a:pt x="824" y="440"/>
                  </a:lnTo>
                  <a:lnTo>
                    <a:pt x="852" y="390"/>
                  </a:lnTo>
                  <a:lnTo>
                    <a:pt x="883" y="339"/>
                  </a:lnTo>
                  <a:lnTo>
                    <a:pt x="918" y="289"/>
                  </a:lnTo>
                  <a:lnTo>
                    <a:pt x="954" y="239"/>
                  </a:lnTo>
                  <a:lnTo>
                    <a:pt x="994" y="193"/>
                  </a:lnTo>
                  <a:lnTo>
                    <a:pt x="1037" y="148"/>
                  </a:lnTo>
                  <a:lnTo>
                    <a:pt x="1083" y="108"/>
                  </a:lnTo>
                  <a:lnTo>
                    <a:pt x="1133" y="73"/>
                  </a:lnTo>
                  <a:lnTo>
                    <a:pt x="1185" y="45"/>
                  </a:lnTo>
                  <a:lnTo>
                    <a:pt x="1242" y="22"/>
                  </a:lnTo>
                  <a:lnTo>
                    <a:pt x="1302" y="6"/>
                  </a:lnTo>
                  <a:lnTo>
                    <a:pt x="136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2" name="Freeform 13"/>
            <p:cNvSpPr>
              <a:spLocks/>
            </p:cNvSpPr>
            <p:nvPr/>
          </p:nvSpPr>
          <p:spPr bwMode="auto">
            <a:xfrm>
              <a:off x="8609013" y="1274763"/>
              <a:ext cx="414338" cy="1052513"/>
            </a:xfrm>
            <a:custGeom>
              <a:avLst/>
              <a:gdLst>
                <a:gd name="T0" fmla="*/ 101 w 261"/>
                <a:gd name="T1" fmla="*/ 0 h 663"/>
                <a:gd name="T2" fmla="*/ 130 w 261"/>
                <a:gd name="T3" fmla="*/ 4 h 663"/>
                <a:gd name="T4" fmla="*/ 161 w 261"/>
                <a:gd name="T5" fmla="*/ 17 h 663"/>
                <a:gd name="T6" fmla="*/ 186 w 261"/>
                <a:gd name="T7" fmla="*/ 41 h 663"/>
                <a:gd name="T8" fmla="*/ 207 w 261"/>
                <a:gd name="T9" fmla="*/ 69 h 663"/>
                <a:gd name="T10" fmla="*/ 222 w 261"/>
                <a:gd name="T11" fmla="*/ 104 h 663"/>
                <a:gd name="T12" fmla="*/ 236 w 261"/>
                <a:gd name="T13" fmla="*/ 142 h 663"/>
                <a:gd name="T14" fmla="*/ 245 w 261"/>
                <a:gd name="T15" fmla="*/ 185 h 663"/>
                <a:gd name="T16" fmla="*/ 253 w 261"/>
                <a:gd name="T17" fmla="*/ 229 h 663"/>
                <a:gd name="T18" fmla="*/ 257 w 261"/>
                <a:gd name="T19" fmla="*/ 273 h 663"/>
                <a:gd name="T20" fmla="*/ 259 w 261"/>
                <a:gd name="T21" fmla="*/ 317 h 663"/>
                <a:gd name="T22" fmla="*/ 261 w 261"/>
                <a:gd name="T23" fmla="*/ 360 h 663"/>
                <a:gd name="T24" fmla="*/ 259 w 261"/>
                <a:gd name="T25" fmla="*/ 398 h 663"/>
                <a:gd name="T26" fmla="*/ 259 w 261"/>
                <a:gd name="T27" fmla="*/ 433 h 663"/>
                <a:gd name="T28" fmla="*/ 257 w 261"/>
                <a:gd name="T29" fmla="*/ 461 h 663"/>
                <a:gd name="T30" fmla="*/ 255 w 261"/>
                <a:gd name="T31" fmla="*/ 484 h 663"/>
                <a:gd name="T32" fmla="*/ 253 w 261"/>
                <a:gd name="T33" fmla="*/ 498 h 663"/>
                <a:gd name="T34" fmla="*/ 253 w 261"/>
                <a:gd name="T35" fmla="*/ 504 h 663"/>
                <a:gd name="T36" fmla="*/ 236 w 261"/>
                <a:gd name="T37" fmla="*/ 554 h 663"/>
                <a:gd name="T38" fmla="*/ 217 w 261"/>
                <a:gd name="T39" fmla="*/ 594 h 663"/>
                <a:gd name="T40" fmla="*/ 195 w 261"/>
                <a:gd name="T41" fmla="*/ 625 h 663"/>
                <a:gd name="T42" fmla="*/ 172 w 261"/>
                <a:gd name="T43" fmla="*/ 646 h 663"/>
                <a:gd name="T44" fmla="*/ 149 w 261"/>
                <a:gd name="T45" fmla="*/ 657 h 663"/>
                <a:gd name="T46" fmla="*/ 124 w 261"/>
                <a:gd name="T47" fmla="*/ 663 h 663"/>
                <a:gd name="T48" fmla="*/ 101 w 261"/>
                <a:gd name="T49" fmla="*/ 659 h 663"/>
                <a:gd name="T50" fmla="*/ 78 w 261"/>
                <a:gd name="T51" fmla="*/ 650 h 663"/>
                <a:gd name="T52" fmla="*/ 59 w 261"/>
                <a:gd name="T53" fmla="*/ 636 h 663"/>
                <a:gd name="T54" fmla="*/ 40 w 261"/>
                <a:gd name="T55" fmla="*/ 615 h 663"/>
                <a:gd name="T56" fmla="*/ 25 w 261"/>
                <a:gd name="T57" fmla="*/ 590 h 663"/>
                <a:gd name="T58" fmla="*/ 13 w 261"/>
                <a:gd name="T59" fmla="*/ 561 h 663"/>
                <a:gd name="T60" fmla="*/ 7 w 261"/>
                <a:gd name="T61" fmla="*/ 529 h 663"/>
                <a:gd name="T62" fmla="*/ 5 w 261"/>
                <a:gd name="T63" fmla="*/ 492 h 663"/>
                <a:gd name="T64" fmla="*/ 5 w 261"/>
                <a:gd name="T65" fmla="*/ 473 h 663"/>
                <a:gd name="T66" fmla="*/ 3 w 261"/>
                <a:gd name="T67" fmla="*/ 446 h 663"/>
                <a:gd name="T68" fmla="*/ 3 w 261"/>
                <a:gd name="T69" fmla="*/ 415 h 663"/>
                <a:gd name="T70" fmla="*/ 1 w 261"/>
                <a:gd name="T71" fmla="*/ 379 h 663"/>
                <a:gd name="T72" fmla="*/ 0 w 261"/>
                <a:gd name="T73" fmla="*/ 340 h 663"/>
                <a:gd name="T74" fmla="*/ 0 w 261"/>
                <a:gd name="T75" fmla="*/ 298 h 663"/>
                <a:gd name="T76" fmla="*/ 0 w 261"/>
                <a:gd name="T77" fmla="*/ 256 h 663"/>
                <a:gd name="T78" fmla="*/ 1 w 261"/>
                <a:gd name="T79" fmla="*/ 213 h 663"/>
                <a:gd name="T80" fmla="*/ 5 w 261"/>
                <a:gd name="T81" fmla="*/ 173 h 663"/>
                <a:gd name="T82" fmla="*/ 11 w 261"/>
                <a:gd name="T83" fmla="*/ 133 h 663"/>
                <a:gd name="T84" fmla="*/ 19 w 261"/>
                <a:gd name="T85" fmla="*/ 96 h 663"/>
                <a:gd name="T86" fmla="*/ 28 w 261"/>
                <a:gd name="T87" fmla="*/ 66 h 663"/>
                <a:gd name="T88" fmla="*/ 42 w 261"/>
                <a:gd name="T89" fmla="*/ 39 h 663"/>
                <a:gd name="T90" fmla="*/ 57 w 261"/>
                <a:gd name="T91" fmla="*/ 17 h 663"/>
                <a:gd name="T92" fmla="*/ 78 w 261"/>
                <a:gd name="T93" fmla="*/ 4 h 663"/>
                <a:gd name="T94" fmla="*/ 101 w 261"/>
                <a:gd name="T95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1" h="663">
                  <a:moveTo>
                    <a:pt x="101" y="0"/>
                  </a:moveTo>
                  <a:lnTo>
                    <a:pt x="130" y="4"/>
                  </a:lnTo>
                  <a:lnTo>
                    <a:pt x="161" y="17"/>
                  </a:lnTo>
                  <a:lnTo>
                    <a:pt x="186" y="41"/>
                  </a:lnTo>
                  <a:lnTo>
                    <a:pt x="207" y="69"/>
                  </a:lnTo>
                  <a:lnTo>
                    <a:pt x="222" y="104"/>
                  </a:lnTo>
                  <a:lnTo>
                    <a:pt x="236" y="142"/>
                  </a:lnTo>
                  <a:lnTo>
                    <a:pt x="245" y="185"/>
                  </a:lnTo>
                  <a:lnTo>
                    <a:pt x="253" y="229"/>
                  </a:lnTo>
                  <a:lnTo>
                    <a:pt x="257" y="273"/>
                  </a:lnTo>
                  <a:lnTo>
                    <a:pt x="259" y="317"/>
                  </a:lnTo>
                  <a:lnTo>
                    <a:pt x="261" y="360"/>
                  </a:lnTo>
                  <a:lnTo>
                    <a:pt x="259" y="398"/>
                  </a:lnTo>
                  <a:lnTo>
                    <a:pt x="259" y="433"/>
                  </a:lnTo>
                  <a:lnTo>
                    <a:pt x="257" y="461"/>
                  </a:lnTo>
                  <a:lnTo>
                    <a:pt x="255" y="484"/>
                  </a:lnTo>
                  <a:lnTo>
                    <a:pt x="253" y="498"/>
                  </a:lnTo>
                  <a:lnTo>
                    <a:pt x="253" y="504"/>
                  </a:lnTo>
                  <a:lnTo>
                    <a:pt x="236" y="554"/>
                  </a:lnTo>
                  <a:lnTo>
                    <a:pt x="217" y="594"/>
                  </a:lnTo>
                  <a:lnTo>
                    <a:pt x="195" y="625"/>
                  </a:lnTo>
                  <a:lnTo>
                    <a:pt x="172" y="646"/>
                  </a:lnTo>
                  <a:lnTo>
                    <a:pt x="149" y="657"/>
                  </a:lnTo>
                  <a:lnTo>
                    <a:pt x="124" y="663"/>
                  </a:lnTo>
                  <a:lnTo>
                    <a:pt x="101" y="659"/>
                  </a:lnTo>
                  <a:lnTo>
                    <a:pt x="78" y="650"/>
                  </a:lnTo>
                  <a:lnTo>
                    <a:pt x="59" y="636"/>
                  </a:lnTo>
                  <a:lnTo>
                    <a:pt x="40" y="615"/>
                  </a:lnTo>
                  <a:lnTo>
                    <a:pt x="25" y="590"/>
                  </a:lnTo>
                  <a:lnTo>
                    <a:pt x="13" y="561"/>
                  </a:lnTo>
                  <a:lnTo>
                    <a:pt x="7" y="529"/>
                  </a:lnTo>
                  <a:lnTo>
                    <a:pt x="5" y="492"/>
                  </a:lnTo>
                  <a:lnTo>
                    <a:pt x="5" y="473"/>
                  </a:lnTo>
                  <a:lnTo>
                    <a:pt x="3" y="446"/>
                  </a:lnTo>
                  <a:lnTo>
                    <a:pt x="3" y="415"/>
                  </a:lnTo>
                  <a:lnTo>
                    <a:pt x="1" y="379"/>
                  </a:lnTo>
                  <a:lnTo>
                    <a:pt x="0" y="340"/>
                  </a:lnTo>
                  <a:lnTo>
                    <a:pt x="0" y="298"/>
                  </a:lnTo>
                  <a:lnTo>
                    <a:pt x="0" y="256"/>
                  </a:lnTo>
                  <a:lnTo>
                    <a:pt x="1" y="213"/>
                  </a:lnTo>
                  <a:lnTo>
                    <a:pt x="5" y="173"/>
                  </a:lnTo>
                  <a:lnTo>
                    <a:pt x="11" y="133"/>
                  </a:lnTo>
                  <a:lnTo>
                    <a:pt x="19" y="96"/>
                  </a:lnTo>
                  <a:lnTo>
                    <a:pt x="28" y="66"/>
                  </a:lnTo>
                  <a:lnTo>
                    <a:pt x="42" y="39"/>
                  </a:lnTo>
                  <a:lnTo>
                    <a:pt x="57" y="17"/>
                  </a:lnTo>
                  <a:lnTo>
                    <a:pt x="78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3" name="Freeform 14"/>
            <p:cNvSpPr>
              <a:spLocks/>
            </p:cNvSpPr>
            <p:nvPr/>
          </p:nvSpPr>
          <p:spPr bwMode="auto">
            <a:xfrm>
              <a:off x="8907463" y="877888"/>
              <a:ext cx="374650" cy="647700"/>
            </a:xfrm>
            <a:custGeom>
              <a:avLst/>
              <a:gdLst>
                <a:gd name="T0" fmla="*/ 36 w 236"/>
                <a:gd name="T1" fmla="*/ 0 h 408"/>
                <a:gd name="T2" fmla="*/ 71 w 236"/>
                <a:gd name="T3" fmla="*/ 12 h 408"/>
                <a:gd name="T4" fmla="*/ 101 w 236"/>
                <a:gd name="T5" fmla="*/ 29 h 408"/>
                <a:gd name="T6" fmla="*/ 128 w 236"/>
                <a:gd name="T7" fmla="*/ 56 h 408"/>
                <a:gd name="T8" fmla="*/ 151 w 236"/>
                <a:gd name="T9" fmla="*/ 87 h 408"/>
                <a:gd name="T10" fmla="*/ 171 w 236"/>
                <a:gd name="T11" fmla="*/ 120 h 408"/>
                <a:gd name="T12" fmla="*/ 188 w 236"/>
                <a:gd name="T13" fmla="*/ 156 h 408"/>
                <a:gd name="T14" fmla="*/ 201 w 236"/>
                <a:gd name="T15" fmla="*/ 193 h 408"/>
                <a:gd name="T16" fmla="*/ 211 w 236"/>
                <a:gd name="T17" fmla="*/ 227 h 408"/>
                <a:gd name="T18" fmla="*/ 221 w 236"/>
                <a:gd name="T19" fmla="*/ 260 h 408"/>
                <a:gd name="T20" fmla="*/ 226 w 236"/>
                <a:gd name="T21" fmla="*/ 289 h 408"/>
                <a:gd name="T22" fmla="*/ 230 w 236"/>
                <a:gd name="T23" fmla="*/ 310 h 408"/>
                <a:gd name="T24" fmla="*/ 232 w 236"/>
                <a:gd name="T25" fmla="*/ 323 h 408"/>
                <a:gd name="T26" fmla="*/ 234 w 236"/>
                <a:gd name="T27" fmla="*/ 329 h 408"/>
                <a:gd name="T28" fmla="*/ 236 w 236"/>
                <a:gd name="T29" fmla="*/ 362 h 408"/>
                <a:gd name="T30" fmla="*/ 234 w 236"/>
                <a:gd name="T31" fmla="*/ 387 h 408"/>
                <a:gd name="T32" fmla="*/ 228 w 236"/>
                <a:gd name="T33" fmla="*/ 400 h 408"/>
                <a:gd name="T34" fmla="*/ 221 w 236"/>
                <a:gd name="T35" fmla="*/ 408 h 408"/>
                <a:gd name="T36" fmla="*/ 209 w 236"/>
                <a:gd name="T37" fmla="*/ 408 h 408"/>
                <a:gd name="T38" fmla="*/ 196 w 236"/>
                <a:gd name="T39" fmla="*/ 402 h 408"/>
                <a:gd name="T40" fmla="*/ 180 w 236"/>
                <a:gd name="T41" fmla="*/ 390 h 408"/>
                <a:gd name="T42" fmla="*/ 163 w 236"/>
                <a:gd name="T43" fmla="*/ 373 h 408"/>
                <a:gd name="T44" fmla="*/ 146 w 236"/>
                <a:gd name="T45" fmla="*/ 352 h 408"/>
                <a:gd name="T46" fmla="*/ 126 w 236"/>
                <a:gd name="T47" fmla="*/ 327 h 408"/>
                <a:gd name="T48" fmla="*/ 109 w 236"/>
                <a:gd name="T49" fmla="*/ 298 h 408"/>
                <a:gd name="T50" fmla="*/ 90 w 236"/>
                <a:gd name="T51" fmla="*/ 269 h 408"/>
                <a:gd name="T52" fmla="*/ 73 w 236"/>
                <a:gd name="T53" fmla="*/ 237 h 408"/>
                <a:gd name="T54" fmla="*/ 55 w 236"/>
                <a:gd name="T55" fmla="*/ 206 h 408"/>
                <a:gd name="T56" fmla="*/ 40 w 236"/>
                <a:gd name="T57" fmla="*/ 173 h 408"/>
                <a:gd name="T58" fmla="*/ 27 w 236"/>
                <a:gd name="T59" fmla="*/ 143 h 408"/>
                <a:gd name="T60" fmla="*/ 15 w 236"/>
                <a:gd name="T61" fmla="*/ 112 h 408"/>
                <a:gd name="T62" fmla="*/ 5 w 236"/>
                <a:gd name="T63" fmla="*/ 83 h 408"/>
                <a:gd name="T64" fmla="*/ 0 w 236"/>
                <a:gd name="T65" fmla="*/ 58 h 408"/>
                <a:gd name="T66" fmla="*/ 0 w 236"/>
                <a:gd name="T67" fmla="*/ 37 h 408"/>
                <a:gd name="T68" fmla="*/ 2 w 236"/>
                <a:gd name="T69" fmla="*/ 20 h 408"/>
                <a:gd name="T70" fmla="*/ 7 w 236"/>
                <a:gd name="T71" fmla="*/ 8 h 408"/>
                <a:gd name="T72" fmla="*/ 19 w 236"/>
                <a:gd name="T73" fmla="*/ 0 h 408"/>
                <a:gd name="T74" fmla="*/ 36 w 236"/>
                <a:gd name="T7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6" h="408">
                  <a:moveTo>
                    <a:pt x="36" y="0"/>
                  </a:moveTo>
                  <a:lnTo>
                    <a:pt x="71" y="12"/>
                  </a:lnTo>
                  <a:lnTo>
                    <a:pt x="101" y="29"/>
                  </a:lnTo>
                  <a:lnTo>
                    <a:pt x="128" y="56"/>
                  </a:lnTo>
                  <a:lnTo>
                    <a:pt x="151" y="87"/>
                  </a:lnTo>
                  <a:lnTo>
                    <a:pt x="171" y="120"/>
                  </a:lnTo>
                  <a:lnTo>
                    <a:pt x="188" y="156"/>
                  </a:lnTo>
                  <a:lnTo>
                    <a:pt x="201" y="193"/>
                  </a:lnTo>
                  <a:lnTo>
                    <a:pt x="211" y="227"/>
                  </a:lnTo>
                  <a:lnTo>
                    <a:pt x="221" y="260"/>
                  </a:lnTo>
                  <a:lnTo>
                    <a:pt x="226" y="289"/>
                  </a:lnTo>
                  <a:lnTo>
                    <a:pt x="230" y="310"/>
                  </a:lnTo>
                  <a:lnTo>
                    <a:pt x="232" y="323"/>
                  </a:lnTo>
                  <a:lnTo>
                    <a:pt x="234" y="329"/>
                  </a:lnTo>
                  <a:lnTo>
                    <a:pt x="236" y="362"/>
                  </a:lnTo>
                  <a:lnTo>
                    <a:pt x="234" y="387"/>
                  </a:lnTo>
                  <a:lnTo>
                    <a:pt x="228" y="400"/>
                  </a:lnTo>
                  <a:lnTo>
                    <a:pt x="221" y="408"/>
                  </a:lnTo>
                  <a:lnTo>
                    <a:pt x="209" y="408"/>
                  </a:lnTo>
                  <a:lnTo>
                    <a:pt x="196" y="402"/>
                  </a:lnTo>
                  <a:lnTo>
                    <a:pt x="180" y="390"/>
                  </a:lnTo>
                  <a:lnTo>
                    <a:pt x="163" y="373"/>
                  </a:lnTo>
                  <a:lnTo>
                    <a:pt x="146" y="352"/>
                  </a:lnTo>
                  <a:lnTo>
                    <a:pt x="126" y="327"/>
                  </a:lnTo>
                  <a:lnTo>
                    <a:pt x="109" y="298"/>
                  </a:lnTo>
                  <a:lnTo>
                    <a:pt x="90" y="269"/>
                  </a:lnTo>
                  <a:lnTo>
                    <a:pt x="73" y="237"/>
                  </a:lnTo>
                  <a:lnTo>
                    <a:pt x="55" y="206"/>
                  </a:lnTo>
                  <a:lnTo>
                    <a:pt x="40" y="173"/>
                  </a:lnTo>
                  <a:lnTo>
                    <a:pt x="27" y="143"/>
                  </a:lnTo>
                  <a:lnTo>
                    <a:pt x="15" y="112"/>
                  </a:lnTo>
                  <a:lnTo>
                    <a:pt x="5" y="83"/>
                  </a:lnTo>
                  <a:lnTo>
                    <a:pt x="0" y="58"/>
                  </a:lnTo>
                  <a:lnTo>
                    <a:pt x="0" y="37"/>
                  </a:lnTo>
                  <a:lnTo>
                    <a:pt x="2" y="20"/>
                  </a:lnTo>
                  <a:lnTo>
                    <a:pt x="7" y="8"/>
                  </a:lnTo>
                  <a:lnTo>
                    <a:pt x="19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4" name="Freeform 15"/>
            <p:cNvSpPr>
              <a:spLocks/>
            </p:cNvSpPr>
            <p:nvPr/>
          </p:nvSpPr>
          <p:spPr bwMode="auto">
            <a:xfrm>
              <a:off x="8315325" y="877888"/>
              <a:ext cx="377825" cy="647700"/>
            </a:xfrm>
            <a:custGeom>
              <a:avLst/>
              <a:gdLst>
                <a:gd name="T0" fmla="*/ 200 w 238"/>
                <a:gd name="T1" fmla="*/ 0 h 408"/>
                <a:gd name="T2" fmla="*/ 217 w 238"/>
                <a:gd name="T3" fmla="*/ 0 h 408"/>
                <a:gd name="T4" fmla="*/ 229 w 238"/>
                <a:gd name="T5" fmla="*/ 8 h 408"/>
                <a:gd name="T6" fmla="*/ 234 w 238"/>
                <a:gd name="T7" fmla="*/ 20 h 408"/>
                <a:gd name="T8" fmla="*/ 238 w 238"/>
                <a:gd name="T9" fmla="*/ 37 h 408"/>
                <a:gd name="T10" fmla="*/ 236 w 238"/>
                <a:gd name="T11" fmla="*/ 58 h 408"/>
                <a:gd name="T12" fmla="*/ 231 w 238"/>
                <a:gd name="T13" fmla="*/ 83 h 408"/>
                <a:gd name="T14" fmla="*/ 221 w 238"/>
                <a:gd name="T15" fmla="*/ 112 h 408"/>
                <a:gd name="T16" fmla="*/ 211 w 238"/>
                <a:gd name="T17" fmla="*/ 143 h 408"/>
                <a:gd name="T18" fmla="*/ 198 w 238"/>
                <a:gd name="T19" fmla="*/ 173 h 408"/>
                <a:gd name="T20" fmla="*/ 181 w 238"/>
                <a:gd name="T21" fmla="*/ 206 h 408"/>
                <a:gd name="T22" fmla="*/ 165 w 238"/>
                <a:gd name="T23" fmla="*/ 237 h 408"/>
                <a:gd name="T24" fmla="*/ 146 w 238"/>
                <a:gd name="T25" fmla="*/ 269 h 408"/>
                <a:gd name="T26" fmla="*/ 129 w 238"/>
                <a:gd name="T27" fmla="*/ 298 h 408"/>
                <a:gd name="T28" fmla="*/ 110 w 238"/>
                <a:gd name="T29" fmla="*/ 327 h 408"/>
                <a:gd name="T30" fmla="*/ 90 w 238"/>
                <a:gd name="T31" fmla="*/ 352 h 408"/>
                <a:gd name="T32" fmla="*/ 73 w 238"/>
                <a:gd name="T33" fmla="*/ 373 h 408"/>
                <a:gd name="T34" fmla="*/ 56 w 238"/>
                <a:gd name="T35" fmla="*/ 390 h 408"/>
                <a:gd name="T36" fmla="*/ 41 w 238"/>
                <a:gd name="T37" fmla="*/ 402 h 408"/>
                <a:gd name="T38" fmla="*/ 27 w 238"/>
                <a:gd name="T39" fmla="*/ 408 h 408"/>
                <a:gd name="T40" fmla="*/ 16 w 238"/>
                <a:gd name="T41" fmla="*/ 408 h 408"/>
                <a:gd name="T42" fmla="*/ 8 w 238"/>
                <a:gd name="T43" fmla="*/ 400 h 408"/>
                <a:gd name="T44" fmla="*/ 2 w 238"/>
                <a:gd name="T45" fmla="*/ 387 h 408"/>
                <a:gd name="T46" fmla="*/ 0 w 238"/>
                <a:gd name="T47" fmla="*/ 362 h 408"/>
                <a:gd name="T48" fmla="*/ 4 w 238"/>
                <a:gd name="T49" fmla="*/ 329 h 408"/>
                <a:gd name="T50" fmla="*/ 4 w 238"/>
                <a:gd name="T51" fmla="*/ 323 h 408"/>
                <a:gd name="T52" fmla="*/ 6 w 238"/>
                <a:gd name="T53" fmla="*/ 310 h 408"/>
                <a:gd name="T54" fmla="*/ 10 w 238"/>
                <a:gd name="T55" fmla="*/ 289 h 408"/>
                <a:gd name="T56" fmla="*/ 16 w 238"/>
                <a:gd name="T57" fmla="*/ 260 h 408"/>
                <a:gd name="T58" fmla="*/ 25 w 238"/>
                <a:gd name="T59" fmla="*/ 227 h 408"/>
                <a:gd name="T60" fmla="*/ 35 w 238"/>
                <a:gd name="T61" fmla="*/ 193 h 408"/>
                <a:gd name="T62" fmla="*/ 50 w 238"/>
                <a:gd name="T63" fmla="*/ 156 h 408"/>
                <a:gd name="T64" fmla="*/ 66 w 238"/>
                <a:gd name="T65" fmla="*/ 120 h 408"/>
                <a:gd name="T66" fmla="*/ 85 w 238"/>
                <a:gd name="T67" fmla="*/ 87 h 408"/>
                <a:gd name="T68" fmla="*/ 108 w 238"/>
                <a:gd name="T69" fmla="*/ 56 h 408"/>
                <a:gd name="T70" fmla="*/ 135 w 238"/>
                <a:gd name="T71" fmla="*/ 29 h 408"/>
                <a:gd name="T72" fmla="*/ 165 w 238"/>
                <a:gd name="T73" fmla="*/ 12 h 408"/>
                <a:gd name="T74" fmla="*/ 200 w 238"/>
                <a:gd name="T7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8" h="408">
                  <a:moveTo>
                    <a:pt x="200" y="0"/>
                  </a:moveTo>
                  <a:lnTo>
                    <a:pt x="217" y="0"/>
                  </a:lnTo>
                  <a:lnTo>
                    <a:pt x="229" y="8"/>
                  </a:lnTo>
                  <a:lnTo>
                    <a:pt x="234" y="20"/>
                  </a:lnTo>
                  <a:lnTo>
                    <a:pt x="238" y="37"/>
                  </a:lnTo>
                  <a:lnTo>
                    <a:pt x="236" y="58"/>
                  </a:lnTo>
                  <a:lnTo>
                    <a:pt x="231" y="83"/>
                  </a:lnTo>
                  <a:lnTo>
                    <a:pt x="221" y="112"/>
                  </a:lnTo>
                  <a:lnTo>
                    <a:pt x="211" y="143"/>
                  </a:lnTo>
                  <a:lnTo>
                    <a:pt x="198" y="173"/>
                  </a:lnTo>
                  <a:lnTo>
                    <a:pt x="181" y="206"/>
                  </a:lnTo>
                  <a:lnTo>
                    <a:pt x="165" y="237"/>
                  </a:lnTo>
                  <a:lnTo>
                    <a:pt x="146" y="269"/>
                  </a:lnTo>
                  <a:lnTo>
                    <a:pt x="129" y="298"/>
                  </a:lnTo>
                  <a:lnTo>
                    <a:pt x="110" y="327"/>
                  </a:lnTo>
                  <a:lnTo>
                    <a:pt x="90" y="352"/>
                  </a:lnTo>
                  <a:lnTo>
                    <a:pt x="73" y="373"/>
                  </a:lnTo>
                  <a:lnTo>
                    <a:pt x="56" y="390"/>
                  </a:lnTo>
                  <a:lnTo>
                    <a:pt x="41" y="402"/>
                  </a:lnTo>
                  <a:lnTo>
                    <a:pt x="27" y="408"/>
                  </a:lnTo>
                  <a:lnTo>
                    <a:pt x="16" y="408"/>
                  </a:lnTo>
                  <a:lnTo>
                    <a:pt x="8" y="400"/>
                  </a:lnTo>
                  <a:lnTo>
                    <a:pt x="2" y="387"/>
                  </a:lnTo>
                  <a:lnTo>
                    <a:pt x="0" y="362"/>
                  </a:lnTo>
                  <a:lnTo>
                    <a:pt x="4" y="329"/>
                  </a:lnTo>
                  <a:lnTo>
                    <a:pt x="4" y="323"/>
                  </a:lnTo>
                  <a:lnTo>
                    <a:pt x="6" y="310"/>
                  </a:lnTo>
                  <a:lnTo>
                    <a:pt x="10" y="289"/>
                  </a:lnTo>
                  <a:lnTo>
                    <a:pt x="16" y="260"/>
                  </a:lnTo>
                  <a:lnTo>
                    <a:pt x="25" y="227"/>
                  </a:lnTo>
                  <a:lnTo>
                    <a:pt x="35" y="193"/>
                  </a:lnTo>
                  <a:lnTo>
                    <a:pt x="50" y="156"/>
                  </a:lnTo>
                  <a:lnTo>
                    <a:pt x="66" y="120"/>
                  </a:lnTo>
                  <a:lnTo>
                    <a:pt x="85" y="87"/>
                  </a:lnTo>
                  <a:lnTo>
                    <a:pt x="108" y="56"/>
                  </a:lnTo>
                  <a:lnTo>
                    <a:pt x="135" y="29"/>
                  </a:lnTo>
                  <a:lnTo>
                    <a:pt x="165" y="12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5" name="Freeform 16"/>
            <p:cNvSpPr>
              <a:spLocks/>
            </p:cNvSpPr>
            <p:nvPr/>
          </p:nvSpPr>
          <p:spPr bwMode="auto">
            <a:xfrm>
              <a:off x="7270750" y="3175"/>
              <a:ext cx="2011363" cy="1525588"/>
            </a:xfrm>
            <a:custGeom>
              <a:avLst/>
              <a:gdLst>
                <a:gd name="T0" fmla="*/ 965 w 1267"/>
                <a:gd name="T1" fmla="*/ 4 h 961"/>
                <a:gd name="T2" fmla="*/ 1054 w 1267"/>
                <a:gd name="T3" fmla="*/ 31 h 961"/>
                <a:gd name="T4" fmla="*/ 1125 w 1267"/>
                <a:gd name="T5" fmla="*/ 73 h 961"/>
                <a:gd name="T6" fmla="*/ 1179 w 1267"/>
                <a:gd name="T7" fmla="*/ 123 h 961"/>
                <a:gd name="T8" fmla="*/ 1219 w 1267"/>
                <a:gd name="T9" fmla="*/ 173 h 961"/>
                <a:gd name="T10" fmla="*/ 1246 w 1267"/>
                <a:gd name="T11" fmla="*/ 219 h 961"/>
                <a:gd name="T12" fmla="*/ 1261 w 1267"/>
                <a:gd name="T13" fmla="*/ 250 h 961"/>
                <a:gd name="T14" fmla="*/ 1267 w 1267"/>
                <a:gd name="T15" fmla="*/ 263 h 961"/>
                <a:gd name="T16" fmla="*/ 1257 w 1267"/>
                <a:gd name="T17" fmla="*/ 254 h 961"/>
                <a:gd name="T18" fmla="*/ 1230 w 1267"/>
                <a:gd name="T19" fmla="*/ 229 h 961"/>
                <a:gd name="T20" fmla="*/ 1190 w 1267"/>
                <a:gd name="T21" fmla="*/ 192 h 961"/>
                <a:gd name="T22" fmla="*/ 1138 w 1267"/>
                <a:gd name="T23" fmla="*/ 152 h 961"/>
                <a:gd name="T24" fmla="*/ 1077 w 1267"/>
                <a:gd name="T25" fmla="*/ 111 h 961"/>
                <a:gd name="T26" fmla="*/ 1008 w 1267"/>
                <a:gd name="T27" fmla="*/ 77 h 961"/>
                <a:gd name="T28" fmla="*/ 935 w 1267"/>
                <a:gd name="T29" fmla="*/ 52 h 961"/>
                <a:gd name="T30" fmla="*/ 860 w 1267"/>
                <a:gd name="T31" fmla="*/ 40 h 961"/>
                <a:gd name="T32" fmla="*/ 785 w 1267"/>
                <a:gd name="T33" fmla="*/ 52 h 961"/>
                <a:gd name="T34" fmla="*/ 716 w 1267"/>
                <a:gd name="T35" fmla="*/ 88 h 961"/>
                <a:gd name="T36" fmla="*/ 651 w 1267"/>
                <a:gd name="T37" fmla="*/ 156 h 961"/>
                <a:gd name="T38" fmla="*/ 595 w 1267"/>
                <a:gd name="T39" fmla="*/ 259 h 961"/>
                <a:gd name="T40" fmla="*/ 549 w 1267"/>
                <a:gd name="T41" fmla="*/ 403 h 961"/>
                <a:gd name="T42" fmla="*/ 528 w 1267"/>
                <a:gd name="T43" fmla="*/ 524 h 961"/>
                <a:gd name="T44" fmla="*/ 528 w 1267"/>
                <a:gd name="T45" fmla="*/ 621 h 961"/>
                <a:gd name="T46" fmla="*/ 535 w 1267"/>
                <a:gd name="T47" fmla="*/ 699 h 961"/>
                <a:gd name="T48" fmla="*/ 545 w 1267"/>
                <a:gd name="T49" fmla="*/ 769 h 961"/>
                <a:gd name="T50" fmla="*/ 547 w 1267"/>
                <a:gd name="T51" fmla="*/ 838 h 961"/>
                <a:gd name="T52" fmla="*/ 533 w 1267"/>
                <a:gd name="T53" fmla="*/ 915 h 961"/>
                <a:gd name="T54" fmla="*/ 520 w 1267"/>
                <a:gd name="T55" fmla="*/ 955 h 961"/>
                <a:gd name="T56" fmla="*/ 522 w 1267"/>
                <a:gd name="T57" fmla="*/ 916 h 961"/>
                <a:gd name="T58" fmla="*/ 522 w 1267"/>
                <a:gd name="T59" fmla="*/ 855 h 961"/>
                <a:gd name="T60" fmla="*/ 516 w 1267"/>
                <a:gd name="T61" fmla="*/ 788 h 961"/>
                <a:gd name="T62" fmla="*/ 503 w 1267"/>
                <a:gd name="T63" fmla="*/ 730 h 961"/>
                <a:gd name="T64" fmla="*/ 480 w 1267"/>
                <a:gd name="T65" fmla="*/ 699 h 961"/>
                <a:gd name="T66" fmla="*/ 455 w 1267"/>
                <a:gd name="T67" fmla="*/ 709 h 961"/>
                <a:gd name="T68" fmla="*/ 426 w 1267"/>
                <a:gd name="T69" fmla="*/ 742 h 961"/>
                <a:gd name="T70" fmla="*/ 389 w 1267"/>
                <a:gd name="T71" fmla="*/ 790 h 961"/>
                <a:gd name="T72" fmla="*/ 349 w 1267"/>
                <a:gd name="T73" fmla="*/ 843 h 961"/>
                <a:gd name="T74" fmla="*/ 297 w 1267"/>
                <a:gd name="T75" fmla="*/ 888 h 961"/>
                <a:gd name="T76" fmla="*/ 238 w 1267"/>
                <a:gd name="T77" fmla="*/ 915 h 961"/>
                <a:gd name="T78" fmla="*/ 165 w 1267"/>
                <a:gd name="T79" fmla="*/ 913 h 961"/>
                <a:gd name="T80" fmla="*/ 78 w 1267"/>
                <a:gd name="T81" fmla="*/ 870 h 961"/>
                <a:gd name="T82" fmla="*/ 21 w 1267"/>
                <a:gd name="T83" fmla="*/ 813 h 961"/>
                <a:gd name="T84" fmla="*/ 0 w 1267"/>
                <a:gd name="T85" fmla="*/ 757 h 961"/>
                <a:gd name="T86" fmla="*/ 7 w 1267"/>
                <a:gd name="T87" fmla="*/ 701 h 961"/>
                <a:gd name="T88" fmla="*/ 34 w 1267"/>
                <a:gd name="T89" fmla="*/ 655 h 961"/>
                <a:gd name="T90" fmla="*/ 69 w 1267"/>
                <a:gd name="T91" fmla="*/ 621 h 961"/>
                <a:gd name="T92" fmla="*/ 86 w 1267"/>
                <a:gd name="T93" fmla="*/ 613 h 961"/>
                <a:gd name="T94" fmla="*/ 92 w 1267"/>
                <a:gd name="T95" fmla="*/ 636 h 961"/>
                <a:gd name="T96" fmla="*/ 103 w 1267"/>
                <a:gd name="T97" fmla="*/ 674 h 961"/>
                <a:gd name="T98" fmla="*/ 123 w 1267"/>
                <a:gd name="T99" fmla="*/ 713 h 961"/>
                <a:gd name="T100" fmla="*/ 146 w 1267"/>
                <a:gd name="T101" fmla="*/ 744 h 961"/>
                <a:gd name="T102" fmla="*/ 176 w 1267"/>
                <a:gd name="T103" fmla="*/ 755 h 961"/>
                <a:gd name="T104" fmla="*/ 215 w 1267"/>
                <a:gd name="T105" fmla="*/ 734 h 961"/>
                <a:gd name="T106" fmla="*/ 253 w 1267"/>
                <a:gd name="T107" fmla="*/ 682 h 961"/>
                <a:gd name="T108" fmla="*/ 282 w 1267"/>
                <a:gd name="T109" fmla="*/ 611 h 961"/>
                <a:gd name="T110" fmla="*/ 309 w 1267"/>
                <a:gd name="T111" fmla="*/ 526 h 961"/>
                <a:gd name="T112" fmla="*/ 340 w 1267"/>
                <a:gd name="T113" fmla="*/ 432 h 961"/>
                <a:gd name="T114" fmla="*/ 380 w 1267"/>
                <a:gd name="T115" fmla="*/ 336 h 961"/>
                <a:gd name="T116" fmla="*/ 434 w 1267"/>
                <a:gd name="T117" fmla="*/ 242 h 961"/>
                <a:gd name="T118" fmla="*/ 507 w 1267"/>
                <a:gd name="T119" fmla="*/ 156 h 961"/>
                <a:gd name="T120" fmla="*/ 604 w 1267"/>
                <a:gd name="T121" fmla="*/ 81 h 961"/>
                <a:gd name="T122" fmla="*/ 731 w 1267"/>
                <a:gd name="T123" fmla="*/ 25 h 961"/>
                <a:gd name="T124" fmla="*/ 858 w 1267"/>
                <a:gd name="T125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7" h="961">
                  <a:moveTo>
                    <a:pt x="916" y="0"/>
                  </a:moveTo>
                  <a:lnTo>
                    <a:pt x="965" y="4"/>
                  </a:lnTo>
                  <a:lnTo>
                    <a:pt x="1012" y="15"/>
                  </a:lnTo>
                  <a:lnTo>
                    <a:pt x="1054" y="31"/>
                  </a:lnTo>
                  <a:lnTo>
                    <a:pt x="1090" y="50"/>
                  </a:lnTo>
                  <a:lnTo>
                    <a:pt x="1125" y="73"/>
                  </a:lnTo>
                  <a:lnTo>
                    <a:pt x="1154" y="96"/>
                  </a:lnTo>
                  <a:lnTo>
                    <a:pt x="1179" y="123"/>
                  </a:lnTo>
                  <a:lnTo>
                    <a:pt x="1202" y="148"/>
                  </a:lnTo>
                  <a:lnTo>
                    <a:pt x="1219" y="173"/>
                  </a:lnTo>
                  <a:lnTo>
                    <a:pt x="1234" y="196"/>
                  </a:lnTo>
                  <a:lnTo>
                    <a:pt x="1246" y="219"/>
                  </a:lnTo>
                  <a:lnTo>
                    <a:pt x="1255" y="236"/>
                  </a:lnTo>
                  <a:lnTo>
                    <a:pt x="1261" y="250"/>
                  </a:lnTo>
                  <a:lnTo>
                    <a:pt x="1265" y="259"/>
                  </a:lnTo>
                  <a:lnTo>
                    <a:pt x="1267" y="263"/>
                  </a:lnTo>
                  <a:lnTo>
                    <a:pt x="1265" y="259"/>
                  </a:lnTo>
                  <a:lnTo>
                    <a:pt x="1257" y="254"/>
                  </a:lnTo>
                  <a:lnTo>
                    <a:pt x="1246" y="242"/>
                  </a:lnTo>
                  <a:lnTo>
                    <a:pt x="1230" y="229"/>
                  </a:lnTo>
                  <a:lnTo>
                    <a:pt x="1213" y="211"/>
                  </a:lnTo>
                  <a:lnTo>
                    <a:pt x="1190" y="192"/>
                  </a:lnTo>
                  <a:lnTo>
                    <a:pt x="1165" y="173"/>
                  </a:lnTo>
                  <a:lnTo>
                    <a:pt x="1138" y="152"/>
                  </a:lnTo>
                  <a:lnTo>
                    <a:pt x="1108" y="133"/>
                  </a:lnTo>
                  <a:lnTo>
                    <a:pt x="1077" y="111"/>
                  </a:lnTo>
                  <a:lnTo>
                    <a:pt x="1042" y="92"/>
                  </a:lnTo>
                  <a:lnTo>
                    <a:pt x="1008" y="77"/>
                  </a:lnTo>
                  <a:lnTo>
                    <a:pt x="971" y="61"/>
                  </a:lnTo>
                  <a:lnTo>
                    <a:pt x="935" y="52"/>
                  </a:lnTo>
                  <a:lnTo>
                    <a:pt x="896" y="44"/>
                  </a:lnTo>
                  <a:lnTo>
                    <a:pt x="860" y="40"/>
                  </a:lnTo>
                  <a:lnTo>
                    <a:pt x="823" y="44"/>
                  </a:lnTo>
                  <a:lnTo>
                    <a:pt x="785" y="52"/>
                  </a:lnTo>
                  <a:lnTo>
                    <a:pt x="750" y="67"/>
                  </a:lnTo>
                  <a:lnTo>
                    <a:pt x="716" y="88"/>
                  </a:lnTo>
                  <a:lnTo>
                    <a:pt x="681" y="117"/>
                  </a:lnTo>
                  <a:lnTo>
                    <a:pt x="651" y="156"/>
                  </a:lnTo>
                  <a:lnTo>
                    <a:pt x="622" y="204"/>
                  </a:lnTo>
                  <a:lnTo>
                    <a:pt x="595" y="259"/>
                  </a:lnTo>
                  <a:lnTo>
                    <a:pt x="570" y="327"/>
                  </a:lnTo>
                  <a:lnTo>
                    <a:pt x="549" y="403"/>
                  </a:lnTo>
                  <a:lnTo>
                    <a:pt x="535" y="469"/>
                  </a:lnTo>
                  <a:lnTo>
                    <a:pt x="528" y="524"/>
                  </a:lnTo>
                  <a:lnTo>
                    <a:pt x="526" y="574"/>
                  </a:lnTo>
                  <a:lnTo>
                    <a:pt x="528" y="621"/>
                  </a:lnTo>
                  <a:lnTo>
                    <a:pt x="530" y="661"/>
                  </a:lnTo>
                  <a:lnTo>
                    <a:pt x="535" y="699"/>
                  </a:lnTo>
                  <a:lnTo>
                    <a:pt x="541" y="734"/>
                  </a:lnTo>
                  <a:lnTo>
                    <a:pt x="545" y="769"/>
                  </a:lnTo>
                  <a:lnTo>
                    <a:pt x="547" y="803"/>
                  </a:lnTo>
                  <a:lnTo>
                    <a:pt x="547" y="838"/>
                  </a:lnTo>
                  <a:lnTo>
                    <a:pt x="543" y="874"/>
                  </a:lnTo>
                  <a:lnTo>
                    <a:pt x="533" y="915"/>
                  </a:lnTo>
                  <a:lnTo>
                    <a:pt x="520" y="961"/>
                  </a:lnTo>
                  <a:lnTo>
                    <a:pt x="520" y="955"/>
                  </a:lnTo>
                  <a:lnTo>
                    <a:pt x="520" y="940"/>
                  </a:lnTo>
                  <a:lnTo>
                    <a:pt x="522" y="916"/>
                  </a:lnTo>
                  <a:lnTo>
                    <a:pt x="522" y="888"/>
                  </a:lnTo>
                  <a:lnTo>
                    <a:pt x="522" y="855"/>
                  </a:lnTo>
                  <a:lnTo>
                    <a:pt x="520" y="820"/>
                  </a:lnTo>
                  <a:lnTo>
                    <a:pt x="516" y="788"/>
                  </a:lnTo>
                  <a:lnTo>
                    <a:pt x="510" y="757"/>
                  </a:lnTo>
                  <a:lnTo>
                    <a:pt x="503" y="730"/>
                  </a:lnTo>
                  <a:lnTo>
                    <a:pt x="493" y="711"/>
                  </a:lnTo>
                  <a:lnTo>
                    <a:pt x="480" y="699"/>
                  </a:lnTo>
                  <a:lnTo>
                    <a:pt x="466" y="699"/>
                  </a:lnTo>
                  <a:lnTo>
                    <a:pt x="455" y="709"/>
                  </a:lnTo>
                  <a:lnTo>
                    <a:pt x="441" y="722"/>
                  </a:lnTo>
                  <a:lnTo>
                    <a:pt x="426" y="742"/>
                  </a:lnTo>
                  <a:lnTo>
                    <a:pt x="409" y="765"/>
                  </a:lnTo>
                  <a:lnTo>
                    <a:pt x="389" y="790"/>
                  </a:lnTo>
                  <a:lnTo>
                    <a:pt x="370" y="817"/>
                  </a:lnTo>
                  <a:lnTo>
                    <a:pt x="349" y="843"/>
                  </a:lnTo>
                  <a:lnTo>
                    <a:pt x="324" y="867"/>
                  </a:lnTo>
                  <a:lnTo>
                    <a:pt x="297" y="888"/>
                  </a:lnTo>
                  <a:lnTo>
                    <a:pt x="268" y="905"/>
                  </a:lnTo>
                  <a:lnTo>
                    <a:pt x="238" y="915"/>
                  </a:lnTo>
                  <a:lnTo>
                    <a:pt x="203" y="918"/>
                  </a:lnTo>
                  <a:lnTo>
                    <a:pt x="165" y="913"/>
                  </a:lnTo>
                  <a:lnTo>
                    <a:pt x="124" y="897"/>
                  </a:lnTo>
                  <a:lnTo>
                    <a:pt x="78" y="870"/>
                  </a:lnTo>
                  <a:lnTo>
                    <a:pt x="44" y="842"/>
                  </a:lnTo>
                  <a:lnTo>
                    <a:pt x="21" y="813"/>
                  </a:lnTo>
                  <a:lnTo>
                    <a:pt x="5" y="784"/>
                  </a:lnTo>
                  <a:lnTo>
                    <a:pt x="0" y="757"/>
                  </a:lnTo>
                  <a:lnTo>
                    <a:pt x="2" y="728"/>
                  </a:lnTo>
                  <a:lnTo>
                    <a:pt x="7" y="701"/>
                  </a:lnTo>
                  <a:lnTo>
                    <a:pt x="19" y="678"/>
                  </a:lnTo>
                  <a:lnTo>
                    <a:pt x="34" y="655"/>
                  </a:lnTo>
                  <a:lnTo>
                    <a:pt x="50" y="636"/>
                  </a:lnTo>
                  <a:lnTo>
                    <a:pt x="69" y="621"/>
                  </a:lnTo>
                  <a:lnTo>
                    <a:pt x="86" y="609"/>
                  </a:lnTo>
                  <a:lnTo>
                    <a:pt x="86" y="613"/>
                  </a:lnTo>
                  <a:lnTo>
                    <a:pt x="90" y="622"/>
                  </a:lnTo>
                  <a:lnTo>
                    <a:pt x="92" y="636"/>
                  </a:lnTo>
                  <a:lnTo>
                    <a:pt x="98" y="655"/>
                  </a:lnTo>
                  <a:lnTo>
                    <a:pt x="103" y="674"/>
                  </a:lnTo>
                  <a:lnTo>
                    <a:pt x="113" y="694"/>
                  </a:lnTo>
                  <a:lnTo>
                    <a:pt x="123" y="713"/>
                  </a:lnTo>
                  <a:lnTo>
                    <a:pt x="132" y="730"/>
                  </a:lnTo>
                  <a:lnTo>
                    <a:pt x="146" y="744"/>
                  </a:lnTo>
                  <a:lnTo>
                    <a:pt x="161" y="753"/>
                  </a:lnTo>
                  <a:lnTo>
                    <a:pt x="176" y="755"/>
                  </a:lnTo>
                  <a:lnTo>
                    <a:pt x="194" y="749"/>
                  </a:lnTo>
                  <a:lnTo>
                    <a:pt x="215" y="734"/>
                  </a:lnTo>
                  <a:lnTo>
                    <a:pt x="236" y="709"/>
                  </a:lnTo>
                  <a:lnTo>
                    <a:pt x="253" y="682"/>
                  </a:lnTo>
                  <a:lnTo>
                    <a:pt x="268" y="647"/>
                  </a:lnTo>
                  <a:lnTo>
                    <a:pt x="282" y="611"/>
                  </a:lnTo>
                  <a:lnTo>
                    <a:pt x="295" y="571"/>
                  </a:lnTo>
                  <a:lnTo>
                    <a:pt x="309" y="526"/>
                  </a:lnTo>
                  <a:lnTo>
                    <a:pt x="324" y="480"/>
                  </a:lnTo>
                  <a:lnTo>
                    <a:pt x="340" y="432"/>
                  </a:lnTo>
                  <a:lnTo>
                    <a:pt x="359" y="384"/>
                  </a:lnTo>
                  <a:lnTo>
                    <a:pt x="380" y="336"/>
                  </a:lnTo>
                  <a:lnTo>
                    <a:pt x="405" y="288"/>
                  </a:lnTo>
                  <a:lnTo>
                    <a:pt x="434" y="242"/>
                  </a:lnTo>
                  <a:lnTo>
                    <a:pt x="466" y="198"/>
                  </a:lnTo>
                  <a:lnTo>
                    <a:pt x="507" y="156"/>
                  </a:lnTo>
                  <a:lnTo>
                    <a:pt x="551" y="117"/>
                  </a:lnTo>
                  <a:lnTo>
                    <a:pt x="604" y="81"/>
                  </a:lnTo>
                  <a:lnTo>
                    <a:pt x="664" y="52"/>
                  </a:lnTo>
                  <a:lnTo>
                    <a:pt x="731" y="25"/>
                  </a:lnTo>
                  <a:lnTo>
                    <a:pt x="798" y="10"/>
                  </a:lnTo>
                  <a:lnTo>
                    <a:pt x="858" y="0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6" name="Freeform 17"/>
            <p:cNvSpPr>
              <a:spLocks/>
            </p:cNvSpPr>
            <p:nvPr/>
          </p:nvSpPr>
          <p:spPr bwMode="auto">
            <a:xfrm>
              <a:off x="6538913" y="2247900"/>
              <a:ext cx="4446588" cy="4395788"/>
            </a:xfrm>
            <a:custGeom>
              <a:avLst/>
              <a:gdLst>
                <a:gd name="T0" fmla="*/ 65 w 2801"/>
                <a:gd name="T1" fmla="*/ 217 h 2769"/>
                <a:gd name="T2" fmla="*/ 75 w 2801"/>
                <a:gd name="T3" fmla="*/ 680 h 2769"/>
                <a:gd name="T4" fmla="*/ 221 w 2801"/>
                <a:gd name="T5" fmla="*/ 838 h 2769"/>
                <a:gd name="T6" fmla="*/ 424 w 2801"/>
                <a:gd name="T7" fmla="*/ 634 h 2769"/>
                <a:gd name="T8" fmla="*/ 484 w 2801"/>
                <a:gd name="T9" fmla="*/ 742 h 2769"/>
                <a:gd name="T10" fmla="*/ 653 w 2801"/>
                <a:gd name="T11" fmla="*/ 738 h 2769"/>
                <a:gd name="T12" fmla="*/ 858 w 2801"/>
                <a:gd name="T13" fmla="*/ 638 h 2769"/>
                <a:gd name="T14" fmla="*/ 906 w 2801"/>
                <a:gd name="T15" fmla="*/ 742 h 2769"/>
                <a:gd name="T16" fmla="*/ 900 w 2801"/>
                <a:gd name="T17" fmla="*/ 849 h 2769"/>
                <a:gd name="T18" fmla="*/ 900 w 2801"/>
                <a:gd name="T19" fmla="*/ 1255 h 2769"/>
                <a:gd name="T20" fmla="*/ 1064 w 2801"/>
                <a:gd name="T21" fmla="*/ 1499 h 2769"/>
                <a:gd name="T22" fmla="*/ 1340 w 2801"/>
                <a:gd name="T23" fmla="*/ 1749 h 2769"/>
                <a:gd name="T24" fmla="*/ 1223 w 2801"/>
                <a:gd name="T25" fmla="*/ 2048 h 2769"/>
                <a:gd name="T26" fmla="*/ 1282 w 2801"/>
                <a:gd name="T27" fmla="*/ 2252 h 2769"/>
                <a:gd name="T28" fmla="*/ 1511 w 2801"/>
                <a:gd name="T29" fmla="*/ 2325 h 2769"/>
                <a:gd name="T30" fmla="*/ 1449 w 2801"/>
                <a:gd name="T31" fmla="*/ 2475 h 2769"/>
                <a:gd name="T32" fmla="*/ 1630 w 2801"/>
                <a:gd name="T33" fmla="*/ 2366 h 2769"/>
                <a:gd name="T34" fmla="*/ 1521 w 2801"/>
                <a:gd name="T35" fmla="*/ 2191 h 2769"/>
                <a:gd name="T36" fmla="*/ 1461 w 2801"/>
                <a:gd name="T37" fmla="*/ 2110 h 2769"/>
                <a:gd name="T38" fmla="*/ 1762 w 2801"/>
                <a:gd name="T39" fmla="*/ 1901 h 2769"/>
                <a:gd name="T40" fmla="*/ 1960 w 2801"/>
                <a:gd name="T41" fmla="*/ 1443 h 2769"/>
                <a:gd name="T42" fmla="*/ 1866 w 2801"/>
                <a:gd name="T43" fmla="*/ 790 h 2769"/>
                <a:gd name="T44" fmla="*/ 1964 w 2801"/>
                <a:gd name="T45" fmla="*/ 596 h 2769"/>
                <a:gd name="T46" fmla="*/ 2114 w 2801"/>
                <a:gd name="T47" fmla="*/ 805 h 2769"/>
                <a:gd name="T48" fmla="*/ 2193 w 2801"/>
                <a:gd name="T49" fmla="*/ 665 h 2769"/>
                <a:gd name="T50" fmla="*/ 2285 w 2801"/>
                <a:gd name="T51" fmla="*/ 548 h 2769"/>
                <a:gd name="T52" fmla="*/ 2452 w 2801"/>
                <a:gd name="T53" fmla="*/ 661 h 2769"/>
                <a:gd name="T54" fmla="*/ 2661 w 2801"/>
                <a:gd name="T55" fmla="*/ 671 h 2769"/>
                <a:gd name="T56" fmla="*/ 2799 w 2801"/>
                <a:gd name="T57" fmla="*/ 383 h 2769"/>
                <a:gd name="T58" fmla="*/ 2653 w 2801"/>
                <a:gd name="T59" fmla="*/ 917 h 2769"/>
                <a:gd name="T60" fmla="*/ 2481 w 2801"/>
                <a:gd name="T61" fmla="*/ 1134 h 2769"/>
                <a:gd name="T62" fmla="*/ 2317 w 2801"/>
                <a:gd name="T63" fmla="*/ 784 h 2769"/>
                <a:gd name="T64" fmla="*/ 2264 w 2801"/>
                <a:gd name="T65" fmla="*/ 796 h 2769"/>
                <a:gd name="T66" fmla="*/ 2242 w 2801"/>
                <a:gd name="T67" fmla="*/ 1093 h 2769"/>
                <a:gd name="T68" fmla="*/ 2102 w 2801"/>
                <a:gd name="T69" fmla="*/ 1038 h 2769"/>
                <a:gd name="T70" fmla="*/ 2024 w 2801"/>
                <a:gd name="T71" fmla="*/ 778 h 2769"/>
                <a:gd name="T72" fmla="*/ 1979 w 2801"/>
                <a:gd name="T73" fmla="*/ 857 h 2769"/>
                <a:gd name="T74" fmla="*/ 2049 w 2801"/>
                <a:gd name="T75" fmla="*/ 1270 h 2769"/>
                <a:gd name="T76" fmla="*/ 2010 w 2801"/>
                <a:gd name="T77" fmla="*/ 1772 h 2769"/>
                <a:gd name="T78" fmla="*/ 1678 w 2801"/>
                <a:gd name="T79" fmla="*/ 2056 h 2769"/>
                <a:gd name="T80" fmla="*/ 1670 w 2801"/>
                <a:gd name="T81" fmla="*/ 2164 h 2769"/>
                <a:gd name="T82" fmla="*/ 1851 w 2801"/>
                <a:gd name="T83" fmla="*/ 2298 h 2769"/>
                <a:gd name="T84" fmla="*/ 1626 w 2801"/>
                <a:gd name="T85" fmla="*/ 2496 h 2769"/>
                <a:gd name="T86" fmla="*/ 1386 w 2801"/>
                <a:gd name="T87" fmla="*/ 2650 h 2769"/>
                <a:gd name="T88" fmla="*/ 1582 w 2801"/>
                <a:gd name="T89" fmla="*/ 2650 h 2769"/>
                <a:gd name="T90" fmla="*/ 1603 w 2801"/>
                <a:gd name="T91" fmla="*/ 2675 h 2769"/>
                <a:gd name="T92" fmla="*/ 1400 w 2801"/>
                <a:gd name="T93" fmla="*/ 2769 h 2769"/>
                <a:gd name="T94" fmla="*/ 1296 w 2801"/>
                <a:gd name="T95" fmla="*/ 2617 h 2769"/>
                <a:gd name="T96" fmla="*/ 1298 w 2801"/>
                <a:gd name="T97" fmla="*/ 2383 h 2769"/>
                <a:gd name="T98" fmla="*/ 1060 w 2801"/>
                <a:gd name="T99" fmla="*/ 2214 h 2769"/>
                <a:gd name="T100" fmla="*/ 860 w 2801"/>
                <a:gd name="T101" fmla="*/ 1987 h 2769"/>
                <a:gd name="T102" fmla="*/ 1006 w 2801"/>
                <a:gd name="T103" fmla="*/ 1808 h 2769"/>
                <a:gd name="T104" fmla="*/ 906 w 2801"/>
                <a:gd name="T105" fmla="*/ 1649 h 2769"/>
                <a:gd name="T106" fmla="*/ 781 w 2801"/>
                <a:gd name="T107" fmla="*/ 1224 h 2769"/>
                <a:gd name="T108" fmla="*/ 825 w 2801"/>
                <a:gd name="T109" fmla="*/ 809 h 2769"/>
                <a:gd name="T110" fmla="*/ 701 w 2801"/>
                <a:gd name="T111" fmla="*/ 813 h 2769"/>
                <a:gd name="T112" fmla="*/ 647 w 2801"/>
                <a:gd name="T113" fmla="*/ 1024 h 2769"/>
                <a:gd name="T114" fmla="*/ 532 w 2801"/>
                <a:gd name="T115" fmla="*/ 1005 h 2769"/>
                <a:gd name="T116" fmla="*/ 428 w 2801"/>
                <a:gd name="T117" fmla="*/ 821 h 2769"/>
                <a:gd name="T118" fmla="*/ 370 w 2801"/>
                <a:gd name="T119" fmla="*/ 913 h 2769"/>
                <a:gd name="T120" fmla="*/ 255 w 2801"/>
                <a:gd name="T121" fmla="*/ 1238 h 2769"/>
                <a:gd name="T122" fmla="*/ 46 w 2801"/>
                <a:gd name="T123" fmla="*/ 842 h 2769"/>
                <a:gd name="T124" fmla="*/ 40 w 2801"/>
                <a:gd name="T125" fmla="*/ 87 h 2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01" h="2769">
                  <a:moveTo>
                    <a:pt x="79" y="0"/>
                  </a:moveTo>
                  <a:lnTo>
                    <a:pt x="79" y="6"/>
                  </a:lnTo>
                  <a:lnTo>
                    <a:pt x="77" y="21"/>
                  </a:lnTo>
                  <a:lnTo>
                    <a:pt x="75" y="46"/>
                  </a:lnTo>
                  <a:lnTo>
                    <a:pt x="73" y="79"/>
                  </a:lnTo>
                  <a:lnTo>
                    <a:pt x="71" y="119"/>
                  </a:lnTo>
                  <a:lnTo>
                    <a:pt x="67" y="167"/>
                  </a:lnTo>
                  <a:lnTo>
                    <a:pt x="65" y="217"/>
                  </a:lnTo>
                  <a:lnTo>
                    <a:pt x="63" y="273"/>
                  </a:lnTo>
                  <a:lnTo>
                    <a:pt x="61" y="333"/>
                  </a:lnTo>
                  <a:lnTo>
                    <a:pt x="61" y="392"/>
                  </a:lnTo>
                  <a:lnTo>
                    <a:pt x="61" y="452"/>
                  </a:lnTo>
                  <a:lnTo>
                    <a:pt x="63" y="513"/>
                  </a:lnTo>
                  <a:lnTo>
                    <a:pt x="65" y="571"/>
                  </a:lnTo>
                  <a:lnTo>
                    <a:pt x="69" y="628"/>
                  </a:lnTo>
                  <a:lnTo>
                    <a:pt x="75" y="680"/>
                  </a:lnTo>
                  <a:lnTo>
                    <a:pt x="82" y="728"/>
                  </a:lnTo>
                  <a:lnTo>
                    <a:pt x="90" y="771"/>
                  </a:lnTo>
                  <a:lnTo>
                    <a:pt x="104" y="805"/>
                  </a:lnTo>
                  <a:lnTo>
                    <a:pt x="117" y="834"/>
                  </a:lnTo>
                  <a:lnTo>
                    <a:pt x="134" y="851"/>
                  </a:lnTo>
                  <a:lnTo>
                    <a:pt x="153" y="861"/>
                  </a:lnTo>
                  <a:lnTo>
                    <a:pt x="175" y="859"/>
                  </a:lnTo>
                  <a:lnTo>
                    <a:pt x="221" y="838"/>
                  </a:lnTo>
                  <a:lnTo>
                    <a:pt x="261" y="815"/>
                  </a:lnTo>
                  <a:lnTo>
                    <a:pt x="297" y="788"/>
                  </a:lnTo>
                  <a:lnTo>
                    <a:pt x="330" y="759"/>
                  </a:lnTo>
                  <a:lnTo>
                    <a:pt x="357" y="728"/>
                  </a:lnTo>
                  <a:lnTo>
                    <a:pt x="380" y="701"/>
                  </a:lnTo>
                  <a:lnTo>
                    <a:pt x="399" y="675"/>
                  </a:lnTo>
                  <a:lnTo>
                    <a:pt x="413" y="652"/>
                  </a:lnTo>
                  <a:lnTo>
                    <a:pt x="424" y="634"/>
                  </a:lnTo>
                  <a:lnTo>
                    <a:pt x="430" y="623"/>
                  </a:lnTo>
                  <a:lnTo>
                    <a:pt x="432" y="619"/>
                  </a:lnTo>
                  <a:lnTo>
                    <a:pt x="434" y="623"/>
                  </a:lnTo>
                  <a:lnTo>
                    <a:pt x="440" y="636"/>
                  </a:lnTo>
                  <a:lnTo>
                    <a:pt x="447" y="657"/>
                  </a:lnTo>
                  <a:lnTo>
                    <a:pt x="457" y="684"/>
                  </a:lnTo>
                  <a:lnTo>
                    <a:pt x="470" y="711"/>
                  </a:lnTo>
                  <a:lnTo>
                    <a:pt x="484" y="742"/>
                  </a:lnTo>
                  <a:lnTo>
                    <a:pt x="497" y="771"/>
                  </a:lnTo>
                  <a:lnTo>
                    <a:pt x="513" y="796"/>
                  </a:lnTo>
                  <a:lnTo>
                    <a:pt x="528" y="817"/>
                  </a:lnTo>
                  <a:lnTo>
                    <a:pt x="541" y="832"/>
                  </a:lnTo>
                  <a:lnTo>
                    <a:pt x="553" y="838"/>
                  </a:lnTo>
                  <a:lnTo>
                    <a:pt x="562" y="832"/>
                  </a:lnTo>
                  <a:lnTo>
                    <a:pt x="610" y="782"/>
                  </a:lnTo>
                  <a:lnTo>
                    <a:pt x="653" y="738"/>
                  </a:lnTo>
                  <a:lnTo>
                    <a:pt x="691" y="703"/>
                  </a:lnTo>
                  <a:lnTo>
                    <a:pt x="726" y="677"/>
                  </a:lnTo>
                  <a:lnTo>
                    <a:pt x="756" y="657"/>
                  </a:lnTo>
                  <a:lnTo>
                    <a:pt x="783" y="642"/>
                  </a:lnTo>
                  <a:lnTo>
                    <a:pt x="806" y="634"/>
                  </a:lnTo>
                  <a:lnTo>
                    <a:pt x="827" y="632"/>
                  </a:lnTo>
                  <a:lnTo>
                    <a:pt x="845" y="632"/>
                  </a:lnTo>
                  <a:lnTo>
                    <a:pt x="858" y="638"/>
                  </a:lnTo>
                  <a:lnTo>
                    <a:pt x="872" y="648"/>
                  </a:lnTo>
                  <a:lnTo>
                    <a:pt x="881" y="657"/>
                  </a:lnTo>
                  <a:lnTo>
                    <a:pt x="889" y="671"/>
                  </a:lnTo>
                  <a:lnTo>
                    <a:pt x="895" y="684"/>
                  </a:lnTo>
                  <a:lnTo>
                    <a:pt x="900" y="700"/>
                  </a:lnTo>
                  <a:lnTo>
                    <a:pt x="904" y="715"/>
                  </a:lnTo>
                  <a:lnTo>
                    <a:pt x="906" y="728"/>
                  </a:lnTo>
                  <a:lnTo>
                    <a:pt x="906" y="742"/>
                  </a:lnTo>
                  <a:lnTo>
                    <a:pt x="908" y="753"/>
                  </a:lnTo>
                  <a:lnTo>
                    <a:pt x="908" y="763"/>
                  </a:lnTo>
                  <a:lnTo>
                    <a:pt x="908" y="769"/>
                  </a:lnTo>
                  <a:lnTo>
                    <a:pt x="908" y="771"/>
                  </a:lnTo>
                  <a:lnTo>
                    <a:pt x="906" y="776"/>
                  </a:lnTo>
                  <a:lnTo>
                    <a:pt x="904" y="792"/>
                  </a:lnTo>
                  <a:lnTo>
                    <a:pt x="902" y="817"/>
                  </a:lnTo>
                  <a:lnTo>
                    <a:pt x="900" y="849"/>
                  </a:lnTo>
                  <a:lnTo>
                    <a:pt x="897" y="890"/>
                  </a:lnTo>
                  <a:lnTo>
                    <a:pt x="895" y="936"/>
                  </a:lnTo>
                  <a:lnTo>
                    <a:pt x="891" y="986"/>
                  </a:lnTo>
                  <a:lnTo>
                    <a:pt x="891" y="1038"/>
                  </a:lnTo>
                  <a:lnTo>
                    <a:pt x="891" y="1092"/>
                  </a:lnTo>
                  <a:lnTo>
                    <a:pt x="891" y="1147"/>
                  </a:lnTo>
                  <a:lnTo>
                    <a:pt x="895" y="1201"/>
                  </a:lnTo>
                  <a:lnTo>
                    <a:pt x="900" y="1255"/>
                  </a:lnTo>
                  <a:lnTo>
                    <a:pt x="908" y="1305"/>
                  </a:lnTo>
                  <a:lnTo>
                    <a:pt x="918" y="1351"/>
                  </a:lnTo>
                  <a:lnTo>
                    <a:pt x="931" y="1389"/>
                  </a:lnTo>
                  <a:lnTo>
                    <a:pt x="948" y="1424"/>
                  </a:lnTo>
                  <a:lnTo>
                    <a:pt x="969" y="1449"/>
                  </a:lnTo>
                  <a:lnTo>
                    <a:pt x="994" y="1466"/>
                  </a:lnTo>
                  <a:lnTo>
                    <a:pt x="1027" y="1482"/>
                  </a:lnTo>
                  <a:lnTo>
                    <a:pt x="1064" y="1499"/>
                  </a:lnTo>
                  <a:lnTo>
                    <a:pt x="1102" y="1522"/>
                  </a:lnTo>
                  <a:lnTo>
                    <a:pt x="1140" y="1549"/>
                  </a:lnTo>
                  <a:lnTo>
                    <a:pt x="1181" y="1578"/>
                  </a:lnTo>
                  <a:lnTo>
                    <a:pt x="1219" y="1608"/>
                  </a:lnTo>
                  <a:lnTo>
                    <a:pt x="1256" y="1641"/>
                  </a:lnTo>
                  <a:lnTo>
                    <a:pt x="1288" y="1676"/>
                  </a:lnTo>
                  <a:lnTo>
                    <a:pt x="1317" y="1712"/>
                  </a:lnTo>
                  <a:lnTo>
                    <a:pt x="1340" y="1749"/>
                  </a:lnTo>
                  <a:lnTo>
                    <a:pt x="1357" y="1787"/>
                  </a:lnTo>
                  <a:lnTo>
                    <a:pt x="1367" y="1824"/>
                  </a:lnTo>
                  <a:lnTo>
                    <a:pt x="1367" y="1862"/>
                  </a:lnTo>
                  <a:lnTo>
                    <a:pt x="1357" y="1899"/>
                  </a:lnTo>
                  <a:lnTo>
                    <a:pt x="1336" y="1933"/>
                  </a:lnTo>
                  <a:lnTo>
                    <a:pt x="1304" y="1966"/>
                  </a:lnTo>
                  <a:lnTo>
                    <a:pt x="1257" y="2010"/>
                  </a:lnTo>
                  <a:lnTo>
                    <a:pt x="1223" y="2048"/>
                  </a:lnTo>
                  <a:lnTo>
                    <a:pt x="1198" y="2087"/>
                  </a:lnTo>
                  <a:lnTo>
                    <a:pt x="1185" y="2121"/>
                  </a:lnTo>
                  <a:lnTo>
                    <a:pt x="1181" y="2152"/>
                  </a:lnTo>
                  <a:lnTo>
                    <a:pt x="1186" y="2179"/>
                  </a:lnTo>
                  <a:lnTo>
                    <a:pt x="1200" y="2204"/>
                  </a:lnTo>
                  <a:lnTo>
                    <a:pt x="1219" y="2223"/>
                  </a:lnTo>
                  <a:lnTo>
                    <a:pt x="1248" y="2241"/>
                  </a:lnTo>
                  <a:lnTo>
                    <a:pt x="1282" y="2252"/>
                  </a:lnTo>
                  <a:lnTo>
                    <a:pt x="1323" y="2258"/>
                  </a:lnTo>
                  <a:lnTo>
                    <a:pt x="1367" y="2262"/>
                  </a:lnTo>
                  <a:lnTo>
                    <a:pt x="1411" y="2264"/>
                  </a:lnTo>
                  <a:lnTo>
                    <a:pt x="1446" y="2269"/>
                  </a:lnTo>
                  <a:lnTo>
                    <a:pt x="1473" y="2279"/>
                  </a:lnTo>
                  <a:lnTo>
                    <a:pt x="1492" y="2291"/>
                  </a:lnTo>
                  <a:lnTo>
                    <a:pt x="1503" y="2308"/>
                  </a:lnTo>
                  <a:lnTo>
                    <a:pt x="1511" y="2325"/>
                  </a:lnTo>
                  <a:lnTo>
                    <a:pt x="1509" y="2346"/>
                  </a:lnTo>
                  <a:lnTo>
                    <a:pt x="1503" y="2371"/>
                  </a:lnTo>
                  <a:lnTo>
                    <a:pt x="1494" y="2396"/>
                  </a:lnTo>
                  <a:lnTo>
                    <a:pt x="1476" y="2423"/>
                  </a:lnTo>
                  <a:lnTo>
                    <a:pt x="1457" y="2450"/>
                  </a:lnTo>
                  <a:lnTo>
                    <a:pt x="1434" y="2481"/>
                  </a:lnTo>
                  <a:lnTo>
                    <a:pt x="1438" y="2479"/>
                  </a:lnTo>
                  <a:lnTo>
                    <a:pt x="1449" y="2475"/>
                  </a:lnTo>
                  <a:lnTo>
                    <a:pt x="1469" y="2469"/>
                  </a:lnTo>
                  <a:lnTo>
                    <a:pt x="1490" y="2462"/>
                  </a:lnTo>
                  <a:lnTo>
                    <a:pt x="1517" y="2450"/>
                  </a:lnTo>
                  <a:lnTo>
                    <a:pt x="1544" y="2437"/>
                  </a:lnTo>
                  <a:lnTo>
                    <a:pt x="1569" y="2423"/>
                  </a:lnTo>
                  <a:lnTo>
                    <a:pt x="1593" y="2406"/>
                  </a:lnTo>
                  <a:lnTo>
                    <a:pt x="1615" y="2387"/>
                  </a:lnTo>
                  <a:lnTo>
                    <a:pt x="1630" y="2366"/>
                  </a:lnTo>
                  <a:lnTo>
                    <a:pt x="1640" y="2342"/>
                  </a:lnTo>
                  <a:lnTo>
                    <a:pt x="1640" y="2317"/>
                  </a:lnTo>
                  <a:lnTo>
                    <a:pt x="1630" y="2291"/>
                  </a:lnTo>
                  <a:lnTo>
                    <a:pt x="1609" y="2262"/>
                  </a:lnTo>
                  <a:lnTo>
                    <a:pt x="1586" y="2239"/>
                  </a:lnTo>
                  <a:lnTo>
                    <a:pt x="1565" y="2219"/>
                  </a:lnTo>
                  <a:lnTo>
                    <a:pt x="1542" y="2204"/>
                  </a:lnTo>
                  <a:lnTo>
                    <a:pt x="1521" y="2191"/>
                  </a:lnTo>
                  <a:lnTo>
                    <a:pt x="1501" y="2177"/>
                  </a:lnTo>
                  <a:lnTo>
                    <a:pt x="1484" y="2168"/>
                  </a:lnTo>
                  <a:lnTo>
                    <a:pt x="1469" y="2158"/>
                  </a:lnTo>
                  <a:lnTo>
                    <a:pt x="1459" y="2150"/>
                  </a:lnTo>
                  <a:lnTo>
                    <a:pt x="1451" y="2141"/>
                  </a:lnTo>
                  <a:lnTo>
                    <a:pt x="1449" y="2131"/>
                  </a:lnTo>
                  <a:lnTo>
                    <a:pt x="1451" y="2121"/>
                  </a:lnTo>
                  <a:lnTo>
                    <a:pt x="1461" y="2110"/>
                  </a:lnTo>
                  <a:lnTo>
                    <a:pt x="1474" y="2095"/>
                  </a:lnTo>
                  <a:lnTo>
                    <a:pt x="1497" y="2079"/>
                  </a:lnTo>
                  <a:lnTo>
                    <a:pt x="1526" y="2060"/>
                  </a:lnTo>
                  <a:lnTo>
                    <a:pt x="1563" y="2037"/>
                  </a:lnTo>
                  <a:lnTo>
                    <a:pt x="1609" y="2010"/>
                  </a:lnTo>
                  <a:lnTo>
                    <a:pt x="1665" y="1977"/>
                  </a:lnTo>
                  <a:lnTo>
                    <a:pt x="1716" y="1941"/>
                  </a:lnTo>
                  <a:lnTo>
                    <a:pt x="1762" y="1901"/>
                  </a:lnTo>
                  <a:lnTo>
                    <a:pt x="1807" y="1858"/>
                  </a:lnTo>
                  <a:lnTo>
                    <a:pt x="1843" y="1810"/>
                  </a:lnTo>
                  <a:lnTo>
                    <a:pt x="1878" y="1760"/>
                  </a:lnTo>
                  <a:lnTo>
                    <a:pt x="1905" y="1706"/>
                  </a:lnTo>
                  <a:lnTo>
                    <a:pt x="1928" y="1647"/>
                  </a:lnTo>
                  <a:lnTo>
                    <a:pt x="1945" y="1583"/>
                  </a:lnTo>
                  <a:lnTo>
                    <a:pt x="1954" y="1516"/>
                  </a:lnTo>
                  <a:lnTo>
                    <a:pt x="1960" y="1443"/>
                  </a:lnTo>
                  <a:lnTo>
                    <a:pt x="1958" y="1364"/>
                  </a:lnTo>
                  <a:lnTo>
                    <a:pt x="1951" y="1282"/>
                  </a:lnTo>
                  <a:lnTo>
                    <a:pt x="1937" y="1191"/>
                  </a:lnTo>
                  <a:lnTo>
                    <a:pt x="1914" y="1095"/>
                  </a:lnTo>
                  <a:lnTo>
                    <a:pt x="1895" y="1007"/>
                  </a:lnTo>
                  <a:lnTo>
                    <a:pt x="1880" y="926"/>
                  </a:lnTo>
                  <a:lnTo>
                    <a:pt x="1870" y="855"/>
                  </a:lnTo>
                  <a:lnTo>
                    <a:pt x="1866" y="790"/>
                  </a:lnTo>
                  <a:lnTo>
                    <a:pt x="1868" y="736"/>
                  </a:lnTo>
                  <a:lnTo>
                    <a:pt x="1872" y="688"/>
                  </a:lnTo>
                  <a:lnTo>
                    <a:pt x="1880" y="652"/>
                  </a:lnTo>
                  <a:lnTo>
                    <a:pt x="1893" y="621"/>
                  </a:lnTo>
                  <a:lnTo>
                    <a:pt x="1906" y="602"/>
                  </a:lnTo>
                  <a:lnTo>
                    <a:pt x="1924" y="590"/>
                  </a:lnTo>
                  <a:lnTo>
                    <a:pt x="1943" y="588"/>
                  </a:lnTo>
                  <a:lnTo>
                    <a:pt x="1964" y="596"/>
                  </a:lnTo>
                  <a:lnTo>
                    <a:pt x="1985" y="613"/>
                  </a:lnTo>
                  <a:lnTo>
                    <a:pt x="2008" y="638"/>
                  </a:lnTo>
                  <a:lnTo>
                    <a:pt x="2029" y="675"/>
                  </a:lnTo>
                  <a:lnTo>
                    <a:pt x="2052" y="721"/>
                  </a:lnTo>
                  <a:lnTo>
                    <a:pt x="2070" y="757"/>
                  </a:lnTo>
                  <a:lnTo>
                    <a:pt x="2087" y="782"/>
                  </a:lnTo>
                  <a:lnTo>
                    <a:pt x="2100" y="799"/>
                  </a:lnTo>
                  <a:lnTo>
                    <a:pt x="2114" y="805"/>
                  </a:lnTo>
                  <a:lnTo>
                    <a:pt x="2127" y="805"/>
                  </a:lnTo>
                  <a:lnTo>
                    <a:pt x="2137" y="798"/>
                  </a:lnTo>
                  <a:lnTo>
                    <a:pt x="2148" y="782"/>
                  </a:lnTo>
                  <a:lnTo>
                    <a:pt x="2158" y="765"/>
                  </a:lnTo>
                  <a:lnTo>
                    <a:pt x="2168" y="742"/>
                  </a:lnTo>
                  <a:lnTo>
                    <a:pt x="2175" y="719"/>
                  </a:lnTo>
                  <a:lnTo>
                    <a:pt x="2185" y="692"/>
                  </a:lnTo>
                  <a:lnTo>
                    <a:pt x="2193" y="665"/>
                  </a:lnTo>
                  <a:lnTo>
                    <a:pt x="2202" y="638"/>
                  </a:lnTo>
                  <a:lnTo>
                    <a:pt x="2212" y="613"/>
                  </a:lnTo>
                  <a:lnTo>
                    <a:pt x="2221" y="590"/>
                  </a:lnTo>
                  <a:lnTo>
                    <a:pt x="2233" y="571"/>
                  </a:lnTo>
                  <a:lnTo>
                    <a:pt x="2244" y="555"/>
                  </a:lnTo>
                  <a:lnTo>
                    <a:pt x="2258" y="548"/>
                  </a:lnTo>
                  <a:lnTo>
                    <a:pt x="2271" y="546"/>
                  </a:lnTo>
                  <a:lnTo>
                    <a:pt x="2285" y="548"/>
                  </a:lnTo>
                  <a:lnTo>
                    <a:pt x="2300" y="555"/>
                  </a:lnTo>
                  <a:lnTo>
                    <a:pt x="2317" y="567"/>
                  </a:lnTo>
                  <a:lnTo>
                    <a:pt x="2337" y="580"/>
                  </a:lnTo>
                  <a:lnTo>
                    <a:pt x="2356" y="596"/>
                  </a:lnTo>
                  <a:lnTo>
                    <a:pt x="2379" y="611"/>
                  </a:lnTo>
                  <a:lnTo>
                    <a:pt x="2402" y="628"/>
                  </a:lnTo>
                  <a:lnTo>
                    <a:pt x="2427" y="646"/>
                  </a:lnTo>
                  <a:lnTo>
                    <a:pt x="2452" y="661"/>
                  </a:lnTo>
                  <a:lnTo>
                    <a:pt x="2477" y="677"/>
                  </a:lnTo>
                  <a:lnTo>
                    <a:pt x="2504" y="686"/>
                  </a:lnTo>
                  <a:lnTo>
                    <a:pt x="2530" y="698"/>
                  </a:lnTo>
                  <a:lnTo>
                    <a:pt x="2557" y="701"/>
                  </a:lnTo>
                  <a:lnTo>
                    <a:pt x="2582" y="703"/>
                  </a:lnTo>
                  <a:lnTo>
                    <a:pt x="2609" y="698"/>
                  </a:lnTo>
                  <a:lnTo>
                    <a:pt x="2636" y="688"/>
                  </a:lnTo>
                  <a:lnTo>
                    <a:pt x="2661" y="671"/>
                  </a:lnTo>
                  <a:lnTo>
                    <a:pt x="2684" y="648"/>
                  </a:lnTo>
                  <a:lnTo>
                    <a:pt x="2707" y="615"/>
                  </a:lnTo>
                  <a:lnTo>
                    <a:pt x="2730" y="575"/>
                  </a:lnTo>
                  <a:lnTo>
                    <a:pt x="2749" y="525"/>
                  </a:lnTo>
                  <a:lnTo>
                    <a:pt x="2769" y="465"/>
                  </a:lnTo>
                  <a:lnTo>
                    <a:pt x="2786" y="394"/>
                  </a:lnTo>
                  <a:lnTo>
                    <a:pt x="2801" y="311"/>
                  </a:lnTo>
                  <a:lnTo>
                    <a:pt x="2799" y="383"/>
                  </a:lnTo>
                  <a:lnTo>
                    <a:pt x="2795" y="456"/>
                  </a:lnTo>
                  <a:lnTo>
                    <a:pt x="2784" y="527"/>
                  </a:lnTo>
                  <a:lnTo>
                    <a:pt x="2769" y="598"/>
                  </a:lnTo>
                  <a:lnTo>
                    <a:pt x="2751" y="667"/>
                  </a:lnTo>
                  <a:lnTo>
                    <a:pt x="2728" y="736"/>
                  </a:lnTo>
                  <a:lnTo>
                    <a:pt x="2705" y="799"/>
                  </a:lnTo>
                  <a:lnTo>
                    <a:pt x="2680" y="861"/>
                  </a:lnTo>
                  <a:lnTo>
                    <a:pt x="2653" y="917"/>
                  </a:lnTo>
                  <a:lnTo>
                    <a:pt x="2626" y="969"/>
                  </a:lnTo>
                  <a:lnTo>
                    <a:pt x="2600" y="1015"/>
                  </a:lnTo>
                  <a:lnTo>
                    <a:pt x="2573" y="1053"/>
                  </a:lnTo>
                  <a:lnTo>
                    <a:pt x="2550" y="1086"/>
                  </a:lnTo>
                  <a:lnTo>
                    <a:pt x="2527" y="1111"/>
                  </a:lnTo>
                  <a:lnTo>
                    <a:pt x="2507" y="1128"/>
                  </a:lnTo>
                  <a:lnTo>
                    <a:pt x="2492" y="1136"/>
                  </a:lnTo>
                  <a:lnTo>
                    <a:pt x="2481" y="1134"/>
                  </a:lnTo>
                  <a:lnTo>
                    <a:pt x="2459" y="1111"/>
                  </a:lnTo>
                  <a:lnTo>
                    <a:pt x="2438" y="1076"/>
                  </a:lnTo>
                  <a:lnTo>
                    <a:pt x="2415" y="1034"/>
                  </a:lnTo>
                  <a:lnTo>
                    <a:pt x="2396" y="984"/>
                  </a:lnTo>
                  <a:lnTo>
                    <a:pt x="2375" y="934"/>
                  </a:lnTo>
                  <a:lnTo>
                    <a:pt x="2354" y="880"/>
                  </a:lnTo>
                  <a:lnTo>
                    <a:pt x="2335" y="830"/>
                  </a:lnTo>
                  <a:lnTo>
                    <a:pt x="2317" y="784"/>
                  </a:lnTo>
                  <a:lnTo>
                    <a:pt x="2300" y="744"/>
                  </a:lnTo>
                  <a:lnTo>
                    <a:pt x="2285" y="713"/>
                  </a:lnTo>
                  <a:lnTo>
                    <a:pt x="2275" y="703"/>
                  </a:lnTo>
                  <a:lnTo>
                    <a:pt x="2271" y="707"/>
                  </a:lnTo>
                  <a:lnTo>
                    <a:pt x="2267" y="719"/>
                  </a:lnTo>
                  <a:lnTo>
                    <a:pt x="2264" y="738"/>
                  </a:lnTo>
                  <a:lnTo>
                    <a:pt x="2264" y="765"/>
                  </a:lnTo>
                  <a:lnTo>
                    <a:pt x="2264" y="796"/>
                  </a:lnTo>
                  <a:lnTo>
                    <a:pt x="2264" y="832"/>
                  </a:lnTo>
                  <a:lnTo>
                    <a:pt x="2264" y="873"/>
                  </a:lnTo>
                  <a:lnTo>
                    <a:pt x="2264" y="913"/>
                  </a:lnTo>
                  <a:lnTo>
                    <a:pt x="2262" y="953"/>
                  </a:lnTo>
                  <a:lnTo>
                    <a:pt x="2260" y="994"/>
                  </a:lnTo>
                  <a:lnTo>
                    <a:pt x="2256" y="1030"/>
                  </a:lnTo>
                  <a:lnTo>
                    <a:pt x="2250" y="1065"/>
                  </a:lnTo>
                  <a:lnTo>
                    <a:pt x="2242" y="1093"/>
                  </a:lnTo>
                  <a:lnTo>
                    <a:pt x="2231" y="1115"/>
                  </a:lnTo>
                  <a:lnTo>
                    <a:pt x="2217" y="1128"/>
                  </a:lnTo>
                  <a:lnTo>
                    <a:pt x="2200" y="1134"/>
                  </a:lnTo>
                  <a:lnTo>
                    <a:pt x="2175" y="1128"/>
                  </a:lnTo>
                  <a:lnTo>
                    <a:pt x="2152" y="1115"/>
                  </a:lnTo>
                  <a:lnTo>
                    <a:pt x="2133" y="1095"/>
                  </a:lnTo>
                  <a:lnTo>
                    <a:pt x="2116" y="1068"/>
                  </a:lnTo>
                  <a:lnTo>
                    <a:pt x="2102" y="1038"/>
                  </a:lnTo>
                  <a:lnTo>
                    <a:pt x="2089" y="1003"/>
                  </a:lnTo>
                  <a:lnTo>
                    <a:pt x="2077" y="967"/>
                  </a:lnTo>
                  <a:lnTo>
                    <a:pt x="2068" y="928"/>
                  </a:lnTo>
                  <a:lnTo>
                    <a:pt x="2058" y="892"/>
                  </a:lnTo>
                  <a:lnTo>
                    <a:pt x="2050" y="857"/>
                  </a:lnTo>
                  <a:lnTo>
                    <a:pt x="2041" y="826"/>
                  </a:lnTo>
                  <a:lnTo>
                    <a:pt x="2033" y="799"/>
                  </a:lnTo>
                  <a:lnTo>
                    <a:pt x="2024" y="778"/>
                  </a:lnTo>
                  <a:lnTo>
                    <a:pt x="2012" y="765"/>
                  </a:lnTo>
                  <a:lnTo>
                    <a:pt x="2001" y="759"/>
                  </a:lnTo>
                  <a:lnTo>
                    <a:pt x="1987" y="763"/>
                  </a:lnTo>
                  <a:lnTo>
                    <a:pt x="1972" y="778"/>
                  </a:lnTo>
                  <a:lnTo>
                    <a:pt x="1970" y="788"/>
                  </a:lnTo>
                  <a:lnTo>
                    <a:pt x="1972" y="803"/>
                  </a:lnTo>
                  <a:lnTo>
                    <a:pt x="1976" y="828"/>
                  </a:lnTo>
                  <a:lnTo>
                    <a:pt x="1979" y="857"/>
                  </a:lnTo>
                  <a:lnTo>
                    <a:pt x="1987" y="894"/>
                  </a:lnTo>
                  <a:lnTo>
                    <a:pt x="1995" y="936"/>
                  </a:lnTo>
                  <a:lnTo>
                    <a:pt x="2004" y="984"/>
                  </a:lnTo>
                  <a:lnTo>
                    <a:pt x="2014" y="1034"/>
                  </a:lnTo>
                  <a:lnTo>
                    <a:pt x="2024" y="1090"/>
                  </a:lnTo>
                  <a:lnTo>
                    <a:pt x="2033" y="1147"/>
                  </a:lnTo>
                  <a:lnTo>
                    <a:pt x="2041" y="1209"/>
                  </a:lnTo>
                  <a:lnTo>
                    <a:pt x="2049" y="1270"/>
                  </a:lnTo>
                  <a:lnTo>
                    <a:pt x="2052" y="1336"/>
                  </a:lnTo>
                  <a:lnTo>
                    <a:pt x="2056" y="1399"/>
                  </a:lnTo>
                  <a:lnTo>
                    <a:pt x="2056" y="1464"/>
                  </a:lnTo>
                  <a:lnTo>
                    <a:pt x="2054" y="1530"/>
                  </a:lnTo>
                  <a:lnTo>
                    <a:pt x="2049" y="1593"/>
                  </a:lnTo>
                  <a:lnTo>
                    <a:pt x="2041" y="1655"/>
                  </a:lnTo>
                  <a:lnTo>
                    <a:pt x="2027" y="1714"/>
                  </a:lnTo>
                  <a:lnTo>
                    <a:pt x="2010" y="1772"/>
                  </a:lnTo>
                  <a:lnTo>
                    <a:pt x="1987" y="1826"/>
                  </a:lnTo>
                  <a:lnTo>
                    <a:pt x="1958" y="1874"/>
                  </a:lnTo>
                  <a:lnTo>
                    <a:pt x="1926" y="1920"/>
                  </a:lnTo>
                  <a:lnTo>
                    <a:pt x="1885" y="1958"/>
                  </a:lnTo>
                  <a:lnTo>
                    <a:pt x="1839" y="1993"/>
                  </a:lnTo>
                  <a:lnTo>
                    <a:pt x="1785" y="2022"/>
                  </a:lnTo>
                  <a:lnTo>
                    <a:pt x="1726" y="2043"/>
                  </a:lnTo>
                  <a:lnTo>
                    <a:pt x="1678" y="2056"/>
                  </a:lnTo>
                  <a:lnTo>
                    <a:pt x="1643" y="2070"/>
                  </a:lnTo>
                  <a:lnTo>
                    <a:pt x="1622" y="2083"/>
                  </a:lnTo>
                  <a:lnTo>
                    <a:pt x="1611" y="2096"/>
                  </a:lnTo>
                  <a:lnTo>
                    <a:pt x="1609" y="2110"/>
                  </a:lnTo>
                  <a:lnTo>
                    <a:pt x="1617" y="2123"/>
                  </a:lnTo>
                  <a:lnTo>
                    <a:pt x="1630" y="2137"/>
                  </a:lnTo>
                  <a:lnTo>
                    <a:pt x="1647" y="2150"/>
                  </a:lnTo>
                  <a:lnTo>
                    <a:pt x="1670" y="2164"/>
                  </a:lnTo>
                  <a:lnTo>
                    <a:pt x="1697" y="2177"/>
                  </a:lnTo>
                  <a:lnTo>
                    <a:pt x="1724" y="2193"/>
                  </a:lnTo>
                  <a:lnTo>
                    <a:pt x="1753" y="2208"/>
                  </a:lnTo>
                  <a:lnTo>
                    <a:pt x="1780" y="2223"/>
                  </a:lnTo>
                  <a:lnTo>
                    <a:pt x="1803" y="2241"/>
                  </a:lnTo>
                  <a:lnTo>
                    <a:pt x="1824" y="2260"/>
                  </a:lnTo>
                  <a:lnTo>
                    <a:pt x="1841" y="2279"/>
                  </a:lnTo>
                  <a:lnTo>
                    <a:pt x="1851" y="2298"/>
                  </a:lnTo>
                  <a:lnTo>
                    <a:pt x="1853" y="2319"/>
                  </a:lnTo>
                  <a:lnTo>
                    <a:pt x="1845" y="2342"/>
                  </a:lnTo>
                  <a:lnTo>
                    <a:pt x="1826" y="2371"/>
                  </a:lnTo>
                  <a:lnTo>
                    <a:pt x="1797" y="2400"/>
                  </a:lnTo>
                  <a:lnTo>
                    <a:pt x="1761" y="2425"/>
                  </a:lnTo>
                  <a:lnTo>
                    <a:pt x="1718" y="2450"/>
                  </a:lnTo>
                  <a:lnTo>
                    <a:pt x="1674" y="2475"/>
                  </a:lnTo>
                  <a:lnTo>
                    <a:pt x="1626" y="2496"/>
                  </a:lnTo>
                  <a:lnTo>
                    <a:pt x="1580" y="2519"/>
                  </a:lnTo>
                  <a:lnTo>
                    <a:pt x="1534" y="2538"/>
                  </a:lnTo>
                  <a:lnTo>
                    <a:pt x="1492" y="2560"/>
                  </a:lnTo>
                  <a:lnTo>
                    <a:pt x="1453" y="2579"/>
                  </a:lnTo>
                  <a:lnTo>
                    <a:pt x="1423" y="2596"/>
                  </a:lnTo>
                  <a:lnTo>
                    <a:pt x="1400" y="2615"/>
                  </a:lnTo>
                  <a:lnTo>
                    <a:pt x="1388" y="2633"/>
                  </a:lnTo>
                  <a:lnTo>
                    <a:pt x="1386" y="2650"/>
                  </a:lnTo>
                  <a:lnTo>
                    <a:pt x="1400" y="2667"/>
                  </a:lnTo>
                  <a:lnTo>
                    <a:pt x="1430" y="2688"/>
                  </a:lnTo>
                  <a:lnTo>
                    <a:pt x="1461" y="2698"/>
                  </a:lnTo>
                  <a:lnTo>
                    <a:pt x="1490" y="2698"/>
                  </a:lnTo>
                  <a:lnTo>
                    <a:pt x="1517" y="2690"/>
                  </a:lnTo>
                  <a:lnTo>
                    <a:pt x="1542" y="2679"/>
                  </a:lnTo>
                  <a:lnTo>
                    <a:pt x="1565" y="2665"/>
                  </a:lnTo>
                  <a:lnTo>
                    <a:pt x="1582" y="2650"/>
                  </a:lnTo>
                  <a:lnTo>
                    <a:pt x="1595" y="2636"/>
                  </a:lnTo>
                  <a:lnTo>
                    <a:pt x="1605" y="2629"/>
                  </a:lnTo>
                  <a:lnTo>
                    <a:pt x="1609" y="2625"/>
                  </a:lnTo>
                  <a:lnTo>
                    <a:pt x="1609" y="2627"/>
                  </a:lnTo>
                  <a:lnTo>
                    <a:pt x="1609" y="2635"/>
                  </a:lnTo>
                  <a:lnTo>
                    <a:pt x="1609" y="2646"/>
                  </a:lnTo>
                  <a:lnTo>
                    <a:pt x="1607" y="2659"/>
                  </a:lnTo>
                  <a:lnTo>
                    <a:pt x="1603" y="2675"/>
                  </a:lnTo>
                  <a:lnTo>
                    <a:pt x="1595" y="2692"/>
                  </a:lnTo>
                  <a:lnTo>
                    <a:pt x="1584" y="2709"/>
                  </a:lnTo>
                  <a:lnTo>
                    <a:pt x="1569" y="2727"/>
                  </a:lnTo>
                  <a:lnTo>
                    <a:pt x="1549" y="2742"/>
                  </a:lnTo>
                  <a:lnTo>
                    <a:pt x="1522" y="2754"/>
                  </a:lnTo>
                  <a:lnTo>
                    <a:pt x="1490" y="2763"/>
                  </a:lnTo>
                  <a:lnTo>
                    <a:pt x="1449" y="2769"/>
                  </a:lnTo>
                  <a:lnTo>
                    <a:pt x="1400" y="2769"/>
                  </a:lnTo>
                  <a:lnTo>
                    <a:pt x="1365" y="2763"/>
                  </a:lnTo>
                  <a:lnTo>
                    <a:pt x="1340" y="2754"/>
                  </a:lnTo>
                  <a:lnTo>
                    <a:pt x="1321" y="2738"/>
                  </a:lnTo>
                  <a:lnTo>
                    <a:pt x="1307" y="2721"/>
                  </a:lnTo>
                  <a:lnTo>
                    <a:pt x="1298" y="2698"/>
                  </a:lnTo>
                  <a:lnTo>
                    <a:pt x="1294" y="2673"/>
                  </a:lnTo>
                  <a:lnTo>
                    <a:pt x="1294" y="2646"/>
                  </a:lnTo>
                  <a:lnTo>
                    <a:pt x="1296" y="2617"/>
                  </a:lnTo>
                  <a:lnTo>
                    <a:pt x="1300" y="2586"/>
                  </a:lnTo>
                  <a:lnTo>
                    <a:pt x="1304" y="2556"/>
                  </a:lnTo>
                  <a:lnTo>
                    <a:pt x="1307" y="2523"/>
                  </a:lnTo>
                  <a:lnTo>
                    <a:pt x="1311" y="2492"/>
                  </a:lnTo>
                  <a:lnTo>
                    <a:pt x="1313" y="2462"/>
                  </a:lnTo>
                  <a:lnTo>
                    <a:pt x="1311" y="2433"/>
                  </a:lnTo>
                  <a:lnTo>
                    <a:pt x="1307" y="2406"/>
                  </a:lnTo>
                  <a:lnTo>
                    <a:pt x="1298" y="2383"/>
                  </a:lnTo>
                  <a:lnTo>
                    <a:pt x="1284" y="2360"/>
                  </a:lnTo>
                  <a:lnTo>
                    <a:pt x="1263" y="2342"/>
                  </a:lnTo>
                  <a:lnTo>
                    <a:pt x="1236" y="2325"/>
                  </a:lnTo>
                  <a:lnTo>
                    <a:pt x="1206" y="2308"/>
                  </a:lnTo>
                  <a:lnTo>
                    <a:pt x="1173" y="2287"/>
                  </a:lnTo>
                  <a:lnTo>
                    <a:pt x="1137" y="2264"/>
                  </a:lnTo>
                  <a:lnTo>
                    <a:pt x="1098" y="2239"/>
                  </a:lnTo>
                  <a:lnTo>
                    <a:pt x="1060" y="2214"/>
                  </a:lnTo>
                  <a:lnTo>
                    <a:pt x="1021" y="2187"/>
                  </a:lnTo>
                  <a:lnTo>
                    <a:pt x="987" y="2160"/>
                  </a:lnTo>
                  <a:lnTo>
                    <a:pt x="952" y="2131"/>
                  </a:lnTo>
                  <a:lnTo>
                    <a:pt x="923" y="2104"/>
                  </a:lnTo>
                  <a:lnTo>
                    <a:pt x="898" y="2073"/>
                  </a:lnTo>
                  <a:lnTo>
                    <a:pt x="877" y="2045"/>
                  </a:lnTo>
                  <a:lnTo>
                    <a:pt x="864" y="2016"/>
                  </a:lnTo>
                  <a:lnTo>
                    <a:pt x="860" y="1987"/>
                  </a:lnTo>
                  <a:lnTo>
                    <a:pt x="862" y="1958"/>
                  </a:lnTo>
                  <a:lnTo>
                    <a:pt x="875" y="1931"/>
                  </a:lnTo>
                  <a:lnTo>
                    <a:pt x="898" y="1904"/>
                  </a:lnTo>
                  <a:lnTo>
                    <a:pt x="933" y="1879"/>
                  </a:lnTo>
                  <a:lnTo>
                    <a:pt x="962" y="1858"/>
                  </a:lnTo>
                  <a:lnTo>
                    <a:pt x="985" y="1841"/>
                  </a:lnTo>
                  <a:lnTo>
                    <a:pt x="1000" y="1824"/>
                  </a:lnTo>
                  <a:lnTo>
                    <a:pt x="1006" y="1808"/>
                  </a:lnTo>
                  <a:lnTo>
                    <a:pt x="1008" y="1793"/>
                  </a:lnTo>
                  <a:lnTo>
                    <a:pt x="1004" y="1778"/>
                  </a:lnTo>
                  <a:lnTo>
                    <a:pt x="994" y="1760"/>
                  </a:lnTo>
                  <a:lnTo>
                    <a:pt x="983" y="1743"/>
                  </a:lnTo>
                  <a:lnTo>
                    <a:pt x="966" y="1724"/>
                  </a:lnTo>
                  <a:lnTo>
                    <a:pt x="948" y="1701"/>
                  </a:lnTo>
                  <a:lnTo>
                    <a:pt x="927" y="1676"/>
                  </a:lnTo>
                  <a:lnTo>
                    <a:pt x="906" y="1649"/>
                  </a:lnTo>
                  <a:lnTo>
                    <a:pt x="885" y="1616"/>
                  </a:lnTo>
                  <a:lnTo>
                    <a:pt x="862" y="1578"/>
                  </a:lnTo>
                  <a:lnTo>
                    <a:pt x="843" y="1535"/>
                  </a:lnTo>
                  <a:lnTo>
                    <a:pt x="824" y="1487"/>
                  </a:lnTo>
                  <a:lnTo>
                    <a:pt x="808" y="1432"/>
                  </a:lnTo>
                  <a:lnTo>
                    <a:pt x="795" y="1370"/>
                  </a:lnTo>
                  <a:lnTo>
                    <a:pt x="785" y="1301"/>
                  </a:lnTo>
                  <a:lnTo>
                    <a:pt x="781" y="1224"/>
                  </a:lnTo>
                  <a:lnTo>
                    <a:pt x="783" y="1140"/>
                  </a:lnTo>
                  <a:lnTo>
                    <a:pt x="795" y="1072"/>
                  </a:lnTo>
                  <a:lnTo>
                    <a:pt x="804" y="1013"/>
                  </a:lnTo>
                  <a:lnTo>
                    <a:pt x="814" y="959"/>
                  </a:lnTo>
                  <a:lnTo>
                    <a:pt x="822" y="913"/>
                  </a:lnTo>
                  <a:lnTo>
                    <a:pt x="825" y="871"/>
                  </a:lnTo>
                  <a:lnTo>
                    <a:pt x="827" y="838"/>
                  </a:lnTo>
                  <a:lnTo>
                    <a:pt x="825" y="809"/>
                  </a:lnTo>
                  <a:lnTo>
                    <a:pt x="818" y="788"/>
                  </a:lnTo>
                  <a:lnTo>
                    <a:pt x="804" y="773"/>
                  </a:lnTo>
                  <a:lnTo>
                    <a:pt x="783" y="765"/>
                  </a:lnTo>
                  <a:lnTo>
                    <a:pt x="756" y="761"/>
                  </a:lnTo>
                  <a:lnTo>
                    <a:pt x="737" y="765"/>
                  </a:lnTo>
                  <a:lnTo>
                    <a:pt x="724" y="776"/>
                  </a:lnTo>
                  <a:lnTo>
                    <a:pt x="710" y="792"/>
                  </a:lnTo>
                  <a:lnTo>
                    <a:pt x="701" y="813"/>
                  </a:lnTo>
                  <a:lnTo>
                    <a:pt x="693" y="836"/>
                  </a:lnTo>
                  <a:lnTo>
                    <a:pt x="685" y="865"/>
                  </a:lnTo>
                  <a:lnTo>
                    <a:pt x="680" y="892"/>
                  </a:lnTo>
                  <a:lnTo>
                    <a:pt x="676" y="922"/>
                  </a:lnTo>
                  <a:lnTo>
                    <a:pt x="670" y="951"/>
                  </a:lnTo>
                  <a:lnTo>
                    <a:pt x="662" y="978"/>
                  </a:lnTo>
                  <a:lnTo>
                    <a:pt x="657" y="1003"/>
                  </a:lnTo>
                  <a:lnTo>
                    <a:pt x="647" y="1024"/>
                  </a:lnTo>
                  <a:lnTo>
                    <a:pt x="635" y="1042"/>
                  </a:lnTo>
                  <a:lnTo>
                    <a:pt x="622" y="1053"/>
                  </a:lnTo>
                  <a:lnTo>
                    <a:pt x="605" y="1057"/>
                  </a:lnTo>
                  <a:lnTo>
                    <a:pt x="584" y="1055"/>
                  </a:lnTo>
                  <a:lnTo>
                    <a:pt x="559" y="1044"/>
                  </a:lnTo>
                  <a:lnTo>
                    <a:pt x="551" y="1036"/>
                  </a:lnTo>
                  <a:lnTo>
                    <a:pt x="541" y="1022"/>
                  </a:lnTo>
                  <a:lnTo>
                    <a:pt x="532" y="1005"/>
                  </a:lnTo>
                  <a:lnTo>
                    <a:pt x="520" y="984"/>
                  </a:lnTo>
                  <a:lnTo>
                    <a:pt x="507" y="961"/>
                  </a:lnTo>
                  <a:lnTo>
                    <a:pt x="493" y="936"/>
                  </a:lnTo>
                  <a:lnTo>
                    <a:pt x="480" y="909"/>
                  </a:lnTo>
                  <a:lnTo>
                    <a:pt x="466" y="884"/>
                  </a:lnTo>
                  <a:lnTo>
                    <a:pt x="453" y="859"/>
                  </a:lnTo>
                  <a:lnTo>
                    <a:pt x="441" y="838"/>
                  </a:lnTo>
                  <a:lnTo>
                    <a:pt x="428" y="821"/>
                  </a:lnTo>
                  <a:lnTo>
                    <a:pt x="417" y="805"/>
                  </a:lnTo>
                  <a:lnTo>
                    <a:pt x="405" y="798"/>
                  </a:lnTo>
                  <a:lnTo>
                    <a:pt x="395" y="794"/>
                  </a:lnTo>
                  <a:lnTo>
                    <a:pt x="386" y="799"/>
                  </a:lnTo>
                  <a:lnTo>
                    <a:pt x="380" y="813"/>
                  </a:lnTo>
                  <a:lnTo>
                    <a:pt x="374" y="836"/>
                  </a:lnTo>
                  <a:lnTo>
                    <a:pt x="370" y="869"/>
                  </a:lnTo>
                  <a:lnTo>
                    <a:pt x="370" y="913"/>
                  </a:lnTo>
                  <a:lnTo>
                    <a:pt x="367" y="970"/>
                  </a:lnTo>
                  <a:lnTo>
                    <a:pt x="359" y="1024"/>
                  </a:lnTo>
                  <a:lnTo>
                    <a:pt x="347" y="1074"/>
                  </a:lnTo>
                  <a:lnTo>
                    <a:pt x="334" y="1118"/>
                  </a:lnTo>
                  <a:lnTo>
                    <a:pt x="315" y="1157"/>
                  </a:lnTo>
                  <a:lnTo>
                    <a:pt x="296" y="1191"/>
                  </a:lnTo>
                  <a:lnTo>
                    <a:pt x="276" y="1218"/>
                  </a:lnTo>
                  <a:lnTo>
                    <a:pt x="255" y="1238"/>
                  </a:lnTo>
                  <a:lnTo>
                    <a:pt x="234" y="1251"/>
                  </a:lnTo>
                  <a:lnTo>
                    <a:pt x="213" y="1257"/>
                  </a:lnTo>
                  <a:lnTo>
                    <a:pt x="196" y="1255"/>
                  </a:lnTo>
                  <a:lnTo>
                    <a:pt x="180" y="1243"/>
                  </a:lnTo>
                  <a:lnTo>
                    <a:pt x="167" y="1222"/>
                  </a:lnTo>
                  <a:lnTo>
                    <a:pt x="117" y="1093"/>
                  </a:lnTo>
                  <a:lnTo>
                    <a:pt x="77" y="967"/>
                  </a:lnTo>
                  <a:lnTo>
                    <a:pt x="46" y="842"/>
                  </a:lnTo>
                  <a:lnTo>
                    <a:pt x="23" y="723"/>
                  </a:lnTo>
                  <a:lnTo>
                    <a:pt x="9" y="607"/>
                  </a:lnTo>
                  <a:lnTo>
                    <a:pt x="0" y="500"/>
                  </a:lnTo>
                  <a:lnTo>
                    <a:pt x="0" y="398"/>
                  </a:lnTo>
                  <a:lnTo>
                    <a:pt x="4" y="306"/>
                  </a:lnTo>
                  <a:lnTo>
                    <a:pt x="11" y="221"/>
                  </a:lnTo>
                  <a:lnTo>
                    <a:pt x="25" y="148"/>
                  </a:lnTo>
                  <a:lnTo>
                    <a:pt x="40" y="87"/>
                  </a:lnTo>
                  <a:lnTo>
                    <a:pt x="59" y="3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70986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8000">
              <a:schemeClr val="tx1">
                <a:lumMod val="95000"/>
                <a:lumOff val="5000"/>
              </a:schemeClr>
            </a:gs>
            <a:gs pos="0">
              <a:schemeClr val="tx1">
                <a:lumMod val="85000"/>
                <a:lumOff val="15000"/>
              </a:schemeClr>
            </a:gs>
            <a:gs pos="100000">
              <a:schemeClr val="tx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" name="Group 572"/>
          <p:cNvGrpSpPr/>
          <p:nvPr/>
        </p:nvGrpSpPr>
        <p:grpSpPr>
          <a:xfrm rot="21030877">
            <a:off x="7500451" y="4261677"/>
            <a:ext cx="1631930" cy="2218730"/>
            <a:chOff x="9466585" y="1124744"/>
            <a:chExt cx="2029531" cy="2759302"/>
          </a:xfrm>
        </p:grpSpPr>
        <p:sp>
          <p:nvSpPr>
            <p:cNvPr id="574" name="Rectangle 573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5" name="Rectangle 574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59" name="Rectangle 258"/>
          <p:cNvSpPr/>
          <p:nvPr/>
        </p:nvSpPr>
        <p:spPr>
          <a:xfrm>
            <a:off x="0" y="6085236"/>
            <a:ext cx="12188825" cy="7727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60" name="Group 559"/>
          <p:cNvGrpSpPr/>
          <p:nvPr/>
        </p:nvGrpSpPr>
        <p:grpSpPr>
          <a:xfrm>
            <a:off x="71537" y="5525496"/>
            <a:ext cx="12133709" cy="855832"/>
            <a:chOff x="71537" y="5007258"/>
            <a:chExt cx="12133709" cy="1181517"/>
          </a:xfrm>
        </p:grpSpPr>
        <p:grpSp>
          <p:nvGrpSpPr>
            <p:cNvPr id="279" name="Group 278"/>
            <p:cNvGrpSpPr/>
            <p:nvPr/>
          </p:nvGrpSpPr>
          <p:grpSpPr>
            <a:xfrm>
              <a:off x="4580476" y="5007258"/>
              <a:ext cx="7624770" cy="1155378"/>
              <a:chOff x="-152014" y="5007258"/>
              <a:chExt cx="7679059" cy="1155378"/>
            </a:xfrm>
          </p:grpSpPr>
          <p:sp>
            <p:nvSpPr>
              <p:cNvPr id="280" name="Freeform 11"/>
              <p:cNvSpPr>
                <a:spLocks/>
              </p:cNvSpPr>
              <p:nvPr/>
            </p:nvSpPr>
            <p:spPr bwMode="auto">
              <a:xfrm>
                <a:off x="1951014" y="5094812"/>
                <a:ext cx="204295" cy="1067824"/>
              </a:xfrm>
              <a:custGeom>
                <a:avLst/>
                <a:gdLst>
                  <a:gd name="T0" fmla="*/ 119 w 119"/>
                  <a:gd name="T1" fmla="*/ 0 h 622"/>
                  <a:gd name="T2" fmla="*/ 118 w 119"/>
                  <a:gd name="T3" fmla="*/ 6 h 622"/>
                  <a:gd name="T4" fmla="*/ 114 w 119"/>
                  <a:gd name="T5" fmla="*/ 21 h 622"/>
                  <a:gd name="T6" fmla="*/ 108 w 119"/>
                  <a:gd name="T7" fmla="*/ 46 h 622"/>
                  <a:gd name="T8" fmla="*/ 102 w 119"/>
                  <a:gd name="T9" fmla="*/ 79 h 622"/>
                  <a:gd name="T10" fmla="*/ 93 w 119"/>
                  <a:gd name="T11" fmla="*/ 117 h 622"/>
                  <a:gd name="T12" fmla="*/ 85 w 119"/>
                  <a:gd name="T13" fmla="*/ 163 h 622"/>
                  <a:gd name="T14" fmla="*/ 77 w 119"/>
                  <a:gd name="T15" fmla="*/ 213 h 622"/>
                  <a:gd name="T16" fmla="*/ 68 w 119"/>
                  <a:gd name="T17" fmla="*/ 269 h 622"/>
                  <a:gd name="T18" fmla="*/ 60 w 119"/>
                  <a:gd name="T19" fmla="*/ 326 h 622"/>
                  <a:gd name="T20" fmla="*/ 54 w 119"/>
                  <a:gd name="T21" fmla="*/ 386 h 622"/>
                  <a:gd name="T22" fmla="*/ 50 w 119"/>
                  <a:gd name="T23" fmla="*/ 445 h 622"/>
                  <a:gd name="T24" fmla="*/ 48 w 119"/>
                  <a:gd name="T25" fmla="*/ 505 h 622"/>
                  <a:gd name="T26" fmla="*/ 48 w 119"/>
                  <a:gd name="T27" fmla="*/ 564 h 622"/>
                  <a:gd name="T28" fmla="*/ 52 w 119"/>
                  <a:gd name="T29" fmla="*/ 622 h 622"/>
                  <a:gd name="T30" fmla="*/ 8 w 119"/>
                  <a:gd name="T31" fmla="*/ 622 h 622"/>
                  <a:gd name="T32" fmla="*/ 0 w 119"/>
                  <a:gd name="T33" fmla="*/ 539 h 622"/>
                  <a:gd name="T34" fmla="*/ 0 w 119"/>
                  <a:gd name="T35" fmla="*/ 459 h 622"/>
                  <a:gd name="T36" fmla="*/ 6 w 119"/>
                  <a:gd name="T37" fmla="*/ 386 h 622"/>
                  <a:gd name="T38" fmla="*/ 14 w 119"/>
                  <a:gd name="T39" fmla="*/ 317 h 622"/>
                  <a:gd name="T40" fmla="*/ 25 w 119"/>
                  <a:gd name="T41" fmla="*/ 253 h 622"/>
                  <a:gd name="T42" fmla="*/ 41 w 119"/>
                  <a:gd name="T43" fmla="*/ 198 h 622"/>
                  <a:gd name="T44" fmla="*/ 54 w 119"/>
                  <a:gd name="T45" fmla="*/ 148 h 622"/>
                  <a:gd name="T46" fmla="*/ 71 w 119"/>
                  <a:gd name="T47" fmla="*/ 104 h 622"/>
                  <a:gd name="T48" fmla="*/ 85 w 119"/>
                  <a:gd name="T49" fmla="*/ 67 h 622"/>
                  <a:gd name="T50" fmla="*/ 98 w 119"/>
                  <a:gd name="T51" fmla="*/ 38 h 622"/>
                  <a:gd name="T52" fmla="*/ 110 w 119"/>
                  <a:gd name="T53" fmla="*/ 17 h 622"/>
                  <a:gd name="T54" fmla="*/ 118 w 119"/>
                  <a:gd name="T55" fmla="*/ 6 h 622"/>
                  <a:gd name="T56" fmla="*/ 119 w 119"/>
                  <a:gd name="T5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" h="622">
                    <a:moveTo>
                      <a:pt x="119" y="0"/>
                    </a:moveTo>
                    <a:lnTo>
                      <a:pt x="118" y="6"/>
                    </a:lnTo>
                    <a:lnTo>
                      <a:pt x="114" y="21"/>
                    </a:lnTo>
                    <a:lnTo>
                      <a:pt x="108" y="46"/>
                    </a:lnTo>
                    <a:lnTo>
                      <a:pt x="102" y="79"/>
                    </a:lnTo>
                    <a:lnTo>
                      <a:pt x="93" y="117"/>
                    </a:lnTo>
                    <a:lnTo>
                      <a:pt x="85" y="163"/>
                    </a:lnTo>
                    <a:lnTo>
                      <a:pt x="77" y="213"/>
                    </a:lnTo>
                    <a:lnTo>
                      <a:pt x="68" y="269"/>
                    </a:lnTo>
                    <a:lnTo>
                      <a:pt x="60" y="326"/>
                    </a:lnTo>
                    <a:lnTo>
                      <a:pt x="54" y="386"/>
                    </a:lnTo>
                    <a:lnTo>
                      <a:pt x="50" y="445"/>
                    </a:lnTo>
                    <a:lnTo>
                      <a:pt x="48" y="505"/>
                    </a:lnTo>
                    <a:lnTo>
                      <a:pt x="48" y="564"/>
                    </a:lnTo>
                    <a:lnTo>
                      <a:pt x="52" y="622"/>
                    </a:lnTo>
                    <a:lnTo>
                      <a:pt x="8" y="622"/>
                    </a:lnTo>
                    <a:lnTo>
                      <a:pt x="0" y="539"/>
                    </a:lnTo>
                    <a:lnTo>
                      <a:pt x="0" y="459"/>
                    </a:lnTo>
                    <a:lnTo>
                      <a:pt x="6" y="386"/>
                    </a:lnTo>
                    <a:lnTo>
                      <a:pt x="14" y="317"/>
                    </a:lnTo>
                    <a:lnTo>
                      <a:pt x="25" y="253"/>
                    </a:lnTo>
                    <a:lnTo>
                      <a:pt x="41" y="198"/>
                    </a:lnTo>
                    <a:lnTo>
                      <a:pt x="54" y="148"/>
                    </a:lnTo>
                    <a:lnTo>
                      <a:pt x="71" y="104"/>
                    </a:lnTo>
                    <a:lnTo>
                      <a:pt x="85" y="67"/>
                    </a:lnTo>
                    <a:lnTo>
                      <a:pt x="98" y="38"/>
                    </a:lnTo>
                    <a:lnTo>
                      <a:pt x="110" y="17"/>
                    </a:lnTo>
                    <a:lnTo>
                      <a:pt x="118" y="6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Freeform 22"/>
              <p:cNvSpPr>
                <a:spLocks/>
              </p:cNvSpPr>
              <p:nvPr/>
            </p:nvSpPr>
            <p:spPr bwMode="auto">
              <a:xfrm>
                <a:off x="1863460" y="5091379"/>
                <a:ext cx="197428" cy="1071257"/>
              </a:xfrm>
              <a:custGeom>
                <a:avLst/>
                <a:gdLst>
                  <a:gd name="T0" fmla="*/ 115 w 115"/>
                  <a:gd name="T1" fmla="*/ 0 h 624"/>
                  <a:gd name="T2" fmla="*/ 113 w 115"/>
                  <a:gd name="T3" fmla="*/ 6 h 624"/>
                  <a:gd name="T4" fmla="*/ 111 w 115"/>
                  <a:gd name="T5" fmla="*/ 21 h 624"/>
                  <a:gd name="T6" fmla="*/ 105 w 115"/>
                  <a:gd name="T7" fmla="*/ 46 h 624"/>
                  <a:gd name="T8" fmla="*/ 97 w 115"/>
                  <a:gd name="T9" fmla="*/ 79 h 624"/>
                  <a:gd name="T10" fmla="*/ 90 w 115"/>
                  <a:gd name="T11" fmla="*/ 117 h 624"/>
                  <a:gd name="T12" fmla="*/ 82 w 115"/>
                  <a:gd name="T13" fmla="*/ 163 h 624"/>
                  <a:gd name="T14" fmla="*/ 73 w 115"/>
                  <a:gd name="T15" fmla="*/ 213 h 624"/>
                  <a:gd name="T16" fmla="*/ 65 w 115"/>
                  <a:gd name="T17" fmla="*/ 269 h 624"/>
                  <a:gd name="T18" fmla="*/ 59 w 115"/>
                  <a:gd name="T19" fmla="*/ 326 h 624"/>
                  <a:gd name="T20" fmla="*/ 53 w 115"/>
                  <a:gd name="T21" fmla="*/ 386 h 624"/>
                  <a:gd name="T22" fmla="*/ 49 w 115"/>
                  <a:gd name="T23" fmla="*/ 445 h 624"/>
                  <a:gd name="T24" fmla="*/ 48 w 115"/>
                  <a:gd name="T25" fmla="*/ 507 h 624"/>
                  <a:gd name="T26" fmla="*/ 48 w 115"/>
                  <a:gd name="T27" fmla="*/ 566 h 624"/>
                  <a:gd name="T28" fmla="*/ 51 w 115"/>
                  <a:gd name="T29" fmla="*/ 622 h 624"/>
                  <a:gd name="T30" fmla="*/ 7 w 115"/>
                  <a:gd name="T31" fmla="*/ 624 h 624"/>
                  <a:gd name="T32" fmla="*/ 0 w 115"/>
                  <a:gd name="T33" fmla="*/ 539 h 624"/>
                  <a:gd name="T34" fmla="*/ 0 w 115"/>
                  <a:gd name="T35" fmla="*/ 461 h 624"/>
                  <a:gd name="T36" fmla="*/ 3 w 115"/>
                  <a:gd name="T37" fmla="*/ 386 h 624"/>
                  <a:gd name="T38" fmla="*/ 11 w 115"/>
                  <a:gd name="T39" fmla="*/ 319 h 624"/>
                  <a:gd name="T40" fmla="*/ 23 w 115"/>
                  <a:gd name="T41" fmla="*/ 255 h 624"/>
                  <a:gd name="T42" fmla="*/ 36 w 115"/>
                  <a:gd name="T43" fmla="*/ 198 h 624"/>
                  <a:gd name="T44" fmla="*/ 51 w 115"/>
                  <a:gd name="T45" fmla="*/ 148 h 624"/>
                  <a:gd name="T46" fmla="*/ 67 w 115"/>
                  <a:gd name="T47" fmla="*/ 104 h 624"/>
                  <a:gd name="T48" fmla="*/ 82 w 115"/>
                  <a:gd name="T49" fmla="*/ 67 h 624"/>
                  <a:gd name="T50" fmla="*/ 94 w 115"/>
                  <a:gd name="T51" fmla="*/ 38 h 624"/>
                  <a:gd name="T52" fmla="*/ 105 w 115"/>
                  <a:gd name="T53" fmla="*/ 17 h 624"/>
                  <a:gd name="T54" fmla="*/ 113 w 115"/>
                  <a:gd name="T55" fmla="*/ 6 h 624"/>
                  <a:gd name="T56" fmla="*/ 115 w 115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5" h="624">
                    <a:moveTo>
                      <a:pt x="115" y="0"/>
                    </a:moveTo>
                    <a:lnTo>
                      <a:pt x="113" y="6"/>
                    </a:lnTo>
                    <a:lnTo>
                      <a:pt x="111" y="21"/>
                    </a:lnTo>
                    <a:lnTo>
                      <a:pt x="105" y="46"/>
                    </a:lnTo>
                    <a:lnTo>
                      <a:pt x="97" y="79"/>
                    </a:lnTo>
                    <a:lnTo>
                      <a:pt x="90" y="117"/>
                    </a:lnTo>
                    <a:lnTo>
                      <a:pt x="82" y="163"/>
                    </a:lnTo>
                    <a:lnTo>
                      <a:pt x="73" y="213"/>
                    </a:lnTo>
                    <a:lnTo>
                      <a:pt x="65" y="269"/>
                    </a:lnTo>
                    <a:lnTo>
                      <a:pt x="59" y="326"/>
                    </a:lnTo>
                    <a:lnTo>
                      <a:pt x="53" y="386"/>
                    </a:lnTo>
                    <a:lnTo>
                      <a:pt x="49" y="445"/>
                    </a:lnTo>
                    <a:lnTo>
                      <a:pt x="48" y="507"/>
                    </a:lnTo>
                    <a:lnTo>
                      <a:pt x="48" y="566"/>
                    </a:lnTo>
                    <a:lnTo>
                      <a:pt x="51" y="622"/>
                    </a:lnTo>
                    <a:lnTo>
                      <a:pt x="7" y="624"/>
                    </a:lnTo>
                    <a:lnTo>
                      <a:pt x="0" y="539"/>
                    </a:lnTo>
                    <a:lnTo>
                      <a:pt x="0" y="461"/>
                    </a:lnTo>
                    <a:lnTo>
                      <a:pt x="3" y="386"/>
                    </a:lnTo>
                    <a:lnTo>
                      <a:pt x="11" y="319"/>
                    </a:lnTo>
                    <a:lnTo>
                      <a:pt x="23" y="255"/>
                    </a:lnTo>
                    <a:lnTo>
                      <a:pt x="36" y="198"/>
                    </a:lnTo>
                    <a:lnTo>
                      <a:pt x="51" y="148"/>
                    </a:lnTo>
                    <a:lnTo>
                      <a:pt x="67" y="104"/>
                    </a:lnTo>
                    <a:lnTo>
                      <a:pt x="82" y="67"/>
                    </a:lnTo>
                    <a:lnTo>
                      <a:pt x="94" y="38"/>
                    </a:lnTo>
                    <a:lnTo>
                      <a:pt x="105" y="17"/>
                    </a:lnTo>
                    <a:lnTo>
                      <a:pt x="113" y="6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Freeform 27"/>
              <p:cNvSpPr>
                <a:spLocks/>
              </p:cNvSpPr>
              <p:nvPr/>
            </p:nvSpPr>
            <p:spPr bwMode="auto">
              <a:xfrm>
                <a:off x="38546" y="5165200"/>
                <a:ext cx="206011" cy="997436"/>
              </a:xfrm>
              <a:custGeom>
                <a:avLst/>
                <a:gdLst>
                  <a:gd name="T0" fmla="*/ 120 w 120"/>
                  <a:gd name="T1" fmla="*/ 0 h 581"/>
                  <a:gd name="T2" fmla="*/ 118 w 120"/>
                  <a:gd name="T3" fmla="*/ 3 h 581"/>
                  <a:gd name="T4" fmla="*/ 114 w 120"/>
                  <a:gd name="T5" fmla="*/ 21 h 581"/>
                  <a:gd name="T6" fmla="*/ 106 w 120"/>
                  <a:gd name="T7" fmla="*/ 46 h 581"/>
                  <a:gd name="T8" fmla="*/ 98 w 120"/>
                  <a:gd name="T9" fmla="*/ 78 h 581"/>
                  <a:gd name="T10" fmla="*/ 89 w 120"/>
                  <a:gd name="T11" fmla="*/ 120 h 581"/>
                  <a:gd name="T12" fmla="*/ 79 w 120"/>
                  <a:gd name="T13" fmla="*/ 167 h 581"/>
                  <a:gd name="T14" fmla="*/ 70 w 120"/>
                  <a:gd name="T15" fmla="*/ 218 h 581"/>
                  <a:gd name="T16" fmla="*/ 60 w 120"/>
                  <a:gd name="T17" fmla="*/ 276 h 581"/>
                  <a:gd name="T18" fmla="*/ 52 w 120"/>
                  <a:gd name="T19" fmla="*/ 335 h 581"/>
                  <a:gd name="T20" fmla="*/ 45 w 120"/>
                  <a:gd name="T21" fmla="*/ 395 h 581"/>
                  <a:gd name="T22" fmla="*/ 41 w 120"/>
                  <a:gd name="T23" fmla="*/ 458 h 581"/>
                  <a:gd name="T24" fmla="*/ 39 w 120"/>
                  <a:gd name="T25" fmla="*/ 520 h 581"/>
                  <a:gd name="T26" fmla="*/ 39 w 120"/>
                  <a:gd name="T27" fmla="*/ 581 h 581"/>
                  <a:gd name="T28" fmla="*/ 2 w 120"/>
                  <a:gd name="T29" fmla="*/ 568 h 581"/>
                  <a:gd name="T30" fmla="*/ 0 w 120"/>
                  <a:gd name="T31" fmla="*/ 478 h 581"/>
                  <a:gd name="T32" fmla="*/ 2 w 120"/>
                  <a:gd name="T33" fmla="*/ 395 h 581"/>
                  <a:gd name="T34" fmla="*/ 10 w 120"/>
                  <a:gd name="T35" fmla="*/ 320 h 581"/>
                  <a:gd name="T36" fmla="*/ 22 w 120"/>
                  <a:gd name="T37" fmla="*/ 253 h 581"/>
                  <a:gd name="T38" fmla="*/ 37 w 120"/>
                  <a:gd name="T39" fmla="*/ 193 h 581"/>
                  <a:gd name="T40" fmla="*/ 52 w 120"/>
                  <a:gd name="T41" fmla="*/ 142 h 581"/>
                  <a:gd name="T42" fmla="*/ 68 w 120"/>
                  <a:gd name="T43" fmla="*/ 99 h 581"/>
                  <a:gd name="T44" fmla="*/ 83 w 120"/>
                  <a:gd name="T45" fmla="*/ 63 h 581"/>
                  <a:gd name="T46" fmla="*/ 98 w 120"/>
                  <a:gd name="T47" fmla="*/ 34 h 581"/>
                  <a:gd name="T48" fmla="*/ 110 w 120"/>
                  <a:gd name="T49" fmla="*/ 15 h 581"/>
                  <a:gd name="T50" fmla="*/ 118 w 120"/>
                  <a:gd name="T51" fmla="*/ 3 h 581"/>
                  <a:gd name="T52" fmla="*/ 120 w 120"/>
                  <a:gd name="T5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581">
                    <a:moveTo>
                      <a:pt x="120" y="0"/>
                    </a:moveTo>
                    <a:lnTo>
                      <a:pt x="118" y="3"/>
                    </a:lnTo>
                    <a:lnTo>
                      <a:pt x="114" y="21"/>
                    </a:lnTo>
                    <a:lnTo>
                      <a:pt x="106" y="46"/>
                    </a:lnTo>
                    <a:lnTo>
                      <a:pt x="98" y="78"/>
                    </a:lnTo>
                    <a:lnTo>
                      <a:pt x="89" y="120"/>
                    </a:lnTo>
                    <a:lnTo>
                      <a:pt x="79" y="167"/>
                    </a:lnTo>
                    <a:lnTo>
                      <a:pt x="70" y="218"/>
                    </a:lnTo>
                    <a:lnTo>
                      <a:pt x="60" y="276"/>
                    </a:lnTo>
                    <a:lnTo>
                      <a:pt x="52" y="335"/>
                    </a:lnTo>
                    <a:lnTo>
                      <a:pt x="45" y="395"/>
                    </a:lnTo>
                    <a:lnTo>
                      <a:pt x="41" y="458"/>
                    </a:lnTo>
                    <a:lnTo>
                      <a:pt x="39" y="520"/>
                    </a:lnTo>
                    <a:lnTo>
                      <a:pt x="39" y="581"/>
                    </a:lnTo>
                    <a:lnTo>
                      <a:pt x="2" y="568"/>
                    </a:lnTo>
                    <a:lnTo>
                      <a:pt x="0" y="478"/>
                    </a:lnTo>
                    <a:lnTo>
                      <a:pt x="2" y="395"/>
                    </a:lnTo>
                    <a:lnTo>
                      <a:pt x="10" y="320"/>
                    </a:lnTo>
                    <a:lnTo>
                      <a:pt x="22" y="253"/>
                    </a:lnTo>
                    <a:lnTo>
                      <a:pt x="37" y="193"/>
                    </a:lnTo>
                    <a:lnTo>
                      <a:pt x="52" y="142"/>
                    </a:lnTo>
                    <a:lnTo>
                      <a:pt x="68" y="99"/>
                    </a:lnTo>
                    <a:lnTo>
                      <a:pt x="83" y="63"/>
                    </a:lnTo>
                    <a:lnTo>
                      <a:pt x="98" y="34"/>
                    </a:lnTo>
                    <a:lnTo>
                      <a:pt x="110" y="15"/>
                    </a:lnTo>
                    <a:lnTo>
                      <a:pt x="118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Freeform 28"/>
              <p:cNvSpPr>
                <a:spLocks/>
              </p:cNvSpPr>
              <p:nvPr/>
            </p:nvSpPr>
            <p:spPr bwMode="auto">
              <a:xfrm>
                <a:off x="1684917" y="5038160"/>
                <a:ext cx="175109" cy="1124476"/>
              </a:xfrm>
              <a:custGeom>
                <a:avLst/>
                <a:gdLst>
                  <a:gd name="T0" fmla="*/ 0 w 102"/>
                  <a:gd name="T1" fmla="*/ 0 h 655"/>
                  <a:gd name="T2" fmla="*/ 2 w 102"/>
                  <a:gd name="T3" fmla="*/ 6 h 655"/>
                  <a:gd name="T4" fmla="*/ 7 w 102"/>
                  <a:gd name="T5" fmla="*/ 20 h 655"/>
                  <a:gd name="T6" fmla="*/ 17 w 102"/>
                  <a:gd name="T7" fmla="*/ 41 h 655"/>
                  <a:gd name="T8" fmla="*/ 27 w 102"/>
                  <a:gd name="T9" fmla="*/ 71 h 655"/>
                  <a:gd name="T10" fmla="*/ 38 w 102"/>
                  <a:gd name="T11" fmla="*/ 110 h 655"/>
                  <a:gd name="T12" fmla="*/ 52 w 102"/>
                  <a:gd name="T13" fmla="*/ 154 h 655"/>
                  <a:gd name="T14" fmla="*/ 65 w 102"/>
                  <a:gd name="T15" fmla="*/ 208 h 655"/>
                  <a:gd name="T16" fmla="*/ 77 w 102"/>
                  <a:gd name="T17" fmla="*/ 267 h 655"/>
                  <a:gd name="T18" fmla="*/ 86 w 102"/>
                  <a:gd name="T19" fmla="*/ 332 h 655"/>
                  <a:gd name="T20" fmla="*/ 96 w 102"/>
                  <a:gd name="T21" fmla="*/ 405 h 655"/>
                  <a:gd name="T22" fmla="*/ 100 w 102"/>
                  <a:gd name="T23" fmla="*/ 482 h 655"/>
                  <a:gd name="T24" fmla="*/ 102 w 102"/>
                  <a:gd name="T25" fmla="*/ 567 h 655"/>
                  <a:gd name="T26" fmla="*/ 100 w 102"/>
                  <a:gd name="T27" fmla="*/ 655 h 655"/>
                  <a:gd name="T28" fmla="*/ 65 w 102"/>
                  <a:gd name="T29" fmla="*/ 655 h 655"/>
                  <a:gd name="T30" fmla="*/ 67 w 102"/>
                  <a:gd name="T31" fmla="*/ 595 h 655"/>
                  <a:gd name="T32" fmla="*/ 65 w 102"/>
                  <a:gd name="T33" fmla="*/ 532 h 655"/>
                  <a:gd name="T34" fmla="*/ 63 w 102"/>
                  <a:gd name="T35" fmla="*/ 469 h 655"/>
                  <a:gd name="T36" fmla="*/ 57 w 102"/>
                  <a:gd name="T37" fmla="*/ 405 h 655"/>
                  <a:gd name="T38" fmla="*/ 52 w 102"/>
                  <a:gd name="T39" fmla="*/ 342 h 655"/>
                  <a:gd name="T40" fmla="*/ 44 w 102"/>
                  <a:gd name="T41" fmla="*/ 283 h 655"/>
                  <a:gd name="T42" fmla="*/ 36 w 102"/>
                  <a:gd name="T43" fmla="*/ 225 h 655"/>
                  <a:gd name="T44" fmla="*/ 29 w 102"/>
                  <a:gd name="T45" fmla="*/ 171 h 655"/>
                  <a:gd name="T46" fmla="*/ 23 w 102"/>
                  <a:gd name="T47" fmla="*/ 123 h 655"/>
                  <a:gd name="T48" fmla="*/ 15 w 102"/>
                  <a:gd name="T49" fmla="*/ 83 h 655"/>
                  <a:gd name="T50" fmla="*/ 9 w 102"/>
                  <a:gd name="T51" fmla="*/ 48 h 655"/>
                  <a:gd name="T52" fmla="*/ 4 w 102"/>
                  <a:gd name="T53" fmla="*/ 23 h 655"/>
                  <a:gd name="T54" fmla="*/ 0 w 102"/>
                  <a:gd name="T55" fmla="*/ 6 h 655"/>
                  <a:gd name="T56" fmla="*/ 0 w 102"/>
                  <a:gd name="T5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" h="655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7" y="41"/>
                    </a:lnTo>
                    <a:lnTo>
                      <a:pt x="27" y="71"/>
                    </a:lnTo>
                    <a:lnTo>
                      <a:pt x="38" y="110"/>
                    </a:lnTo>
                    <a:lnTo>
                      <a:pt x="52" y="154"/>
                    </a:lnTo>
                    <a:lnTo>
                      <a:pt x="65" y="208"/>
                    </a:lnTo>
                    <a:lnTo>
                      <a:pt x="77" y="267"/>
                    </a:lnTo>
                    <a:lnTo>
                      <a:pt x="86" y="332"/>
                    </a:lnTo>
                    <a:lnTo>
                      <a:pt x="96" y="405"/>
                    </a:lnTo>
                    <a:lnTo>
                      <a:pt x="100" y="482"/>
                    </a:lnTo>
                    <a:lnTo>
                      <a:pt x="102" y="567"/>
                    </a:lnTo>
                    <a:lnTo>
                      <a:pt x="100" y="655"/>
                    </a:lnTo>
                    <a:lnTo>
                      <a:pt x="65" y="655"/>
                    </a:lnTo>
                    <a:lnTo>
                      <a:pt x="67" y="595"/>
                    </a:lnTo>
                    <a:lnTo>
                      <a:pt x="65" y="532"/>
                    </a:lnTo>
                    <a:lnTo>
                      <a:pt x="63" y="469"/>
                    </a:lnTo>
                    <a:lnTo>
                      <a:pt x="57" y="405"/>
                    </a:lnTo>
                    <a:lnTo>
                      <a:pt x="52" y="342"/>
                    </a:lnTo>
                    <a:lnTo>
                      <a:pt x="44" y="283"/>
                    </a:lnTo>
                    <a:lnTo>
                      <a:pt x="36" y="225"/>
                    </a:lnTo>
                    <a:lnTo>
                      <a:pt x="29" y="171"/>
                    </a:lnTo>
                    <a:lnTo>
                      <a:pt x="23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Freeform 29"/>
              <p:cNvSpPr>
                <a:spLocks/>
              </p:cNvSpPr>
              <p:nvPr/>
            </p:nvSpPr>
            <p:spPr bwMode="auto">
              <a:xfrm>
                <a:off x="1612813" y="5281939"/>
                <a:ext cx="140774" cy="880697"/>
              </a:xfrm>
              <a:custGeom>
                <a:avLst/>
                <a:gdLst>
                  <a:gd name="T0" fmla="*/ 0 w 82"/>
                  <a:gd name="T1" fmla="*/ 0 h 513"/>
                  <a:gd name="T2" fmla="*/ 3 w 82"/>
                  <a:gd name="T3" fmla="*/ 4 h 513"/>
                  <a:gd name="T4" fmla="*/ 9 w 82"/>
                  <a:gd name="T5" fmla="*/ 20 h 513"/>
                  <a:gd name="T6" fmla="*/ 19 w 82"/>
                  <a:gd name="T7" fmla="*/ 43 h 513"/>
                  <a:gd name="T8" fmla="*/ 28 w 82"/>
                  <a:gd name="T9" fmla="*/ 75 h 513"/>
                  <a:gd name="T10" fmla="*/ 40 w 82"/>
                  <a:gd name="T11" fmla="*/ 115 h 513"/>
                  <a:gd name="T12" fmla="*/ 53 w 82"/>
                  <a:gd name="T13" fmla="*/ 165 h 513"/>
                  <a:gd name="T14" fmla="*/ 65 w 82"/>
                  <a:gd name="T15" fmla="*/ 221 h 513"/>
                  <a:gd name="T16" fmla="*/ 73 w 82"/>
                  <a:gd name="T17" fmla="*/ 284 h 513"/>
                  <a:gd name="T18" fmla="*/ 80 w 82"/>
                  <a:gd name="T19" fmla="*/ 355 h 513"/>
                  <a:gd name="T20" fmla="*/ 82 w 82"/>
                  <a:gd name="T21" fmla="*/ 430 h 513"/>
                  <a:gd name="T22" fmla="*/ 82 w 82"/>
                  <a:gd name="T23" fmla="*/ 513 h 513"/>
                  <a:gd name="T24" fmla="*/ 55 w 82"/>
                  <a:gd name="T25" fmla="*/ 513 h 513"/>
                  <a:gd name="T26" fmla="*/ 55 w 82"/>
                  <a:gd name="T27" fmla="*/ 457 h 513"/>
                  <a:gd name="T28" fmla="*/ 53 w 82"/>
                  <a:gd name="T29" fmla="*/ 400 h 513"/>
                  <a:gd name="T30" fmla="*/ 49 w 82"/>
                  <a:gd name="T31" fmla="*/ 342 h 513"/>
                  <a:gd name="T32" fmla="*/ 44 w 82"/>
                  <a:gd name="T33" fmla="*/ 284 h 513"/>
                  <a:gd name="T34" fmla="*/ 38 w 82"/>
                  <a:gd name="T35" fmla="*/ 229 h 513"/>
                  <a:gd name="T36" fmla="*/ 30 w 82"/>
                  <a:gd name="T37" fmla="*/ 175 h 513"/>
                  <a:gd name="T38" fmla="*/ 23 w 82"/>
                  <a:gd name="T39" fmla="*/ 127 h 513"/>
                  <a:gd name="T40" fmla="*/ 17 w 82"/>
                  <a:gd name="T41" fmla="*/ 85 h 513"/>
                  <a:gd name="T42" fmla="*/ 11 w 82"/>
                  <a:gd name="T43" fmla="*/ 50 h 513"/>
                  <a:gd name="T44" fmla="*/ 5 w 82"/>
                  <a:gd name="T45" fmla="*/ 23 h 513"/>
                  <a:gd name="T46" fmla="*/ 1 w 82"/>
                  <a:gd name="T47" fmla="*/ 6 h 513"/>
                  <a:gd name="T48" fmla="*/ 0 w 82"/>
                  <a:gd name="T4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513">
                    <a:moveTo>
                      <a:pt x="0" y="0"/>
                    </a:moveTo>
                    <a:lnTo>
                      <a:pt x="3" y="4"/>
                    </a:lnTo>
                    <a:lnTo>
                      <a:pt x="9" y="20"/>
                    </a:lnTo>
                    <a:lnTo>
                      <a:pt x="19" y="43"/>
                    </a:lnTo>
                    <a:lnTo>
                      <a:pt x="28" y="75"/>
                    </a:lnTo>
                    <a:lnTo>
                      <a:pt x="40" y="115"/>
                    </a:lnTo>
                    <a:lnTo>
                      <a:pt x="53" y="165"/>
                    </a:lnTo>
                    <a:lnTo>
                      <a:pt x="65" y="221"/>
                    </a:lnTo>
                    <a:lnTo>
                      <a:pt x="73" y="284"/>
                    </a:lnTo>
                    <a:lnTo>
                      <a:pt x="80" y="355"/>
                    </a:lnTo>
                    <a:lnTo>
                      <a:pt x="82" y="430"/>
                    </a:lnTo>
                    <a:lnTo>
                      <a:pt x="82" y="513"/>
                    </a:lnTo>
                    <a:lnTo>
                      <a:pt x="55" y="513"/>
                    </a:lnTo>
                    <a:lnTo>
                      <a:pt x="55" y="457"/>
                    </a:lnTo>
                    <a:lnTo>
                      <a:pt x="53" y="400"/>
                    </a:lnTo>
                    <a:lnTo>
                      <a:pt x="49" y="342"/>
                    </a:lnTo>
                    <a:lnTo>
                      <a:pt x="44" y="284"/>
                    </a:lnTo>
                    <a:lnTo>
                      <a:pt x="38" y="229"/>
                    </a:lnTo>
                    <a:lnTo>
                      <a:pt x="30" y="175"/>
                    </a:lnTo>
                    <a:lnTo>
                      <a:pt x="23" y="127"/>
                    </a:lnTo>
                    <a:lnTo>
                      <a:pt x="17" y="85"/>
                    </a:lnTo>
                    <a:lnTo>
                      <a:pt x="11" y="50"/>
                    </a:lnTo>
                    <a:lnTo>
                      <a:pt x="5" y="23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5" name="Freeform 30"/>
              <p:cNvSpPr>
                <a:spLocks/>
              </p:cNvSpPr>
              <p:nvPr/>
            </p:nvSpPr>
            <p:spPr bwMode="auto">
              <a:xfrm>
                <a:off x="1520108" y="5019275"/>
                <a:ext cx="135624" cy="1143361"/>
              </a:xfrm>
              <a:custGeom>
                <a:avLst/>
                <a:gdLst>
                  <a:gd name="T0" fmla="*/ 0 w 79"/>
                  <a:gd name="T1" fmla="*/ 0 h 666"/>
                  <a:gd name="T2" fmla="*/ 2 w 79"/>
                  <a:gd name="T3" fmla="*/ 5 h 666"/>
                  <a:gd name="T4" fmla="*/ 7 w 79"/>
                  <a:gd name="T5" fmla="*/ 21 h 666"/>
                  <a:gd name="T6" fmla="*/ 13 w 79"/>
                  <a:gd name="T7" fmla="*/ 48 h 666"/>
                  <a:gd name="T8" fmla="*/ 23 w 79"/>
                  <a:gd name="T9" fmla="*/ 82 h 666"/>
                  <a:gd name="T10" fmla="*/ 32 w 79"/>
                  <a:gd name="T11" fmla="*/ 128 h 666"/>
                  <a:gd name="T12" fmla="*/ 42 w 79"/>
                  <a:gd name="T13" fmla="*/ 182 h 666"/>
                  <a:gd name="T14" fmla="*/ 52 w 79"/>
                  <a:gd name="T15" fmla="*/ 243 h 666"/>
                  <a:gd name="T16" fmla="*/ 61 w 79"/>
                  <a:gd name="T17" fmla="*/ 314 h 666"/>
                  <a:gd name="T18" fmla="*/ 69 w 79"/>
                  <a:gd name="T19" fmla="*/ 391 h 666"/>
                  <a:gd name="T20" fmla="*/ 75 w 79"/>
                  <a:gd name="T21" fmla="*/ 476 h 666"/>
                  <a:gd name="T22" fmla="*/ 79 w 79"/>
                  <a:gd name="T23" fmla="*/ 568 h 666"/>
                  <a:gd name="T24" fmla="*/ 79 w 79"/>
                  <a:gd name="T25" fmla="*/ 666 h 666"/>
                  <a:gd name="T26" fmla="*/ 57 w 79"/>
                  <a:gd name="T27" fmla="*/ 666 h 666"/>
                  <a:gd name="T28" fmla="*/ 55 w 79"/>
                  <a:gd name="T29" fmla="*/ 604 h 666"/>
                  <a:gd name="T30" fmla="*/ 54 w 79"/>
                  <a:gd name="T31" fmla="*/ 541 h 666"/>
                  <a:gd name="T32" fmla="*/ 52 w 79"/>
                  <a:gd name="T33" fmla="*/ 476 h 666"/>
                  <a:gd name="T34" fmla="*/ 46 w 79"/>
                  <a:gd name="T35" fmla="*/ 412 h 666"/>
                  <a:gd name="T36" fmla="*/ 42 w 79"/>
                  <a:gd name="T37" fmla="*/ 347 h 666"/>
                  <a:gd name="T38" fmla="*/ 36 w 79"/>
                  <a:gd name="T39" fmla="*/ 286 h 666"/>
                  <a:gd name="T40" fmla="*/ 31 w 79"/>
                  <a:gd name="T41" fmla="*/ 228 h 666"/>
                  <a:gd name="T42" fmla="*/ 23 w 79"/>
                  <a:gd name="T43" fmla="*/ 174 h 666"/>
                  <a:gd name="T44" fmla="*/ 17 w 79"/>
                  <a:gd name="T45" fmla="*/ 124 h 666"/>
                  <a:gd name="T46" fmla="*/ 13 w 79"/>
                  <a:gd name="T47" fmla="*/ 82 h 666"/>
                  <a:gd name="T48" fmla="*/ 7 w 79"/>
                  <a:gd name="T49" fmla="*/ 48 h 666"/>
                  <a:gd name="T50" fmla="*/ 4 w 79"/>
                  <a:gd name="T51" fmla="*/ 23 h 666"/>
                  <a:gd name="T52" fmla="*/ 2 w 79"/>
                  <a:gd name="T53" fmla="*/ 5 h 666"/>
                  <a:gd name="T54" fmla="*/ 0 w 79"/>
                  <a:gd name="T5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666">
                    <a:moveTo>
                      <a:pt x="0" y="0"/>
                    </a:moveTo>
                    <a:lnTo>
                      <a:pt x="2" y="5"/>
                    </a:lnTo>
                    <a:lnTo>
                      <a:pt x="7" y="21"/>
                    </a:lnTo>
                    <a:lnTo>
                      <a:pt x="13" y="48"/>
                    </a:lnTo>
                    <a:lnTo>
                      <a:pt x="23" y="82"/>
                    </a:lnTo>
                    <a:lnTo>
                      <a:pt x="32" y="128"/>
                    </a:lnTo>
                    <a:lnTo>
                      <a:pt x="42" y="182"/>
                    </a:lnTo>
                    <a:lnTo>
                      <a:pt x="52" y="243"/>
                    </a:lnTo>
                    <a:lnTo>
                      <a:pt x="61" y="314"/>
                    </a:lnTo>
                    <a:lnTo>
                      <a:pt x="69" y="391"/>
                    </a:lnTo>
                    <a:lnTo>
                      <a:pt x="75" y="476"/>
                    </a:lnTo>
                    <a:lnTo>
                      <a:pt x="79" y="568"/>
                    </a:lnTo>
                    <a:lnTo>
                      <a:pt x="79" y="666"/>
                    </a:lnTo>
                    <a:lnTo>
                      <a:pt x="57" y="666"/>
                    </a:lnTo>
                    <a:lnTo>
                      <a:pt x="55" y="604"/>
                    </a:lnTo>
                    <a:lnTo>
                      <a:pt x="54" y="541"/>
                    </a:lnTo>
                    <a:lnTo>
                      <a:pt x="52" y="476"/>
                    </a:lnTo>
                    <a:lnTo>
                      <a:pt x="46" y="412"/>
                    </a:lnTo>
                    <a:lnTo>
                      <a:pt x="42" y="347"/>
                    </a:lnTo>
                    <a:lnTo>
                      <a:pt x="36" y="286"/>
                    </a:lnTo>
                    <a:lnTo>
                      <a:pt x="31" y="228"/>
                    </a:lnTo>
                    <a:lnTo>
                      <a:pt x="23" y="174"/>
                    </a:lnTo>
                    <a:lnTo>
                      <a:pt x="17" y="124"/>
                    </a:lnTo>
                    <a:lnTo>
                      <a:pt x="13" y="82"/>
                    </a:lnTo>
                    <a:lnTo>
                      <a:pt x="7" y="48"/>
                    </a:lnTo>
                    <a:lnTo>
                      <a:pt x="4" y="2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Freeform 31"/>
              <p:cNvSpPr>
                <a:spLocks/>
              </p:cNvSpPr>
              <p:nvPr/>
            </p:nvSpPr>
            <p:spPr bwMode="auto">
              <a:xfrm>
                <a:off x="1423970" y="5058761"/>
                <a:ext cx="145925" cy="1103875"/>
              </a:xfrm>
              <a:custGeom>
                <a:avLst/>
                <a:gdLst>
                  <a:gd name="T0" fmla="*/ 0 w 85"/>
                  <a:gd name="T1" fmla="*/ 0 h 643"/>
                  <a:gd name="T2" fmla="*/ 2 w 85"/>
                  <a:gd name="T3" fmla="*/ 5 h 643"/>
                  <a:gd name="T4" fmla="*/ 6 w 85"/>
                  <a:gd name="T5" fmla="*/ 21 h 643"/>
                  <a:gd name="T6" fmla="*/ 14 w 85"/>
                  <a:gd name="T7" fmla="*/ 46 h 643"/>
                  <a:gd name="T8" fmla="*/ 23 w 85"/>
                  <a:gd name="T9" fmla="*/ 80 h 643"/>
                  <a:gd name="T10" fmla="*/ 35 w 85"/>
                  <a:gd name="T11" fmla="*/ 122 h 643"/>
                  <a:gd name="T12" fmla="*/ 44 w 85"/>
                  <a:gd name="T13" fmla="*/ 174 h 643"/>
                  <a:gd name="T14" fmla="*/ 56 w 85"/>
                  <a:gd name="T15" fmla="*/ 234 h 643"/>
                  <a:gd name="T16" fmla="*/ 65 w 85"/>
                  <a:gd name="T17" fmla="*/ 303 h 643"/>
                  <a:gd name="T18" fmla="*/ 75 w 85"/>
                  <a:gd name="T19" fmla="*/ 378 h 643"/>
                  <a:gd name="T20" fmla="*/ 81 w 85"/>
                  <a:gd name="T21" fmla="*/ 458 h 643"/>
                  <a:gd name="T22" fmla="*/ 85 w 85"/>
                  <a:gd name="T23" fmla="*/ 547 h 643"/>
                  <a:gd name="T24" fmla="*/ 85 w 85"/>
                  <a:gd name="T25" fmla="*/ 641 h 643"/>
                  <a:gd name="T26" fmla="*/ 62 w 85"/>
                  <a:gd name="T27" fmla="*/ 643 h 643"/>
                  <a:gd name="T28" fmla="*/ 62 w 85"/>
                  <a:gd name="T29" fmla="*/ 583 h 643"/>
                  <a:gd name="T30" fmla="*/ 60 w 85"/>
                  <a:gd name="T31" fmla="*/ 522 h 643"/>
                  <a:gd name="T32" fmla="*/ 56 w 85"/>
                  <a:gd name="T33" fmla="*/ 458 h 643"/>
                  <a:gd name="T34" fmla="*/ 50 w 85"/>
                  <a:gd name="T35" fmla="*/ 397 h 643"/>
                  <a:gd name="T36" fmla="*/ 44 w 85"/>
                  <a:gd name="T37" fmla="*/ 335 h 643"/>
                  <a:gd name="T38" fmla="*/ 38 w 85"/>
                  <a:gd name="T39" fmla="*/ 276 h 643"/>
                  <a:gd name="T40" fmla="*/ 31 w 85"/>
                  <a:gd name="T41" fmla="*/ 218 h 643"/>
                  <a:gd name="T42" fmla="*/ 25 w 85"/>
                  <a:gd name="T43" fmla="*/ 167 h 643"/>
                  <a:gd name="T44" fmla="*/ 19 w 85"/>
                  <a:gd name="T45" fmla="*/ 120 h 643"/>
                  <a:gd name="T46" fmla="*/ 12 w 85"/>
                  <a:gd name="T47" fmla="*/ 80 h 643"/>
                  <a:gd name="T48" fmla="*/ 8 w 85"/>
                  <a:gd name="T49" fmla="*/ 46 h 643"/>
                  <a:gd name="T50" fmla="*/ 4 w 85"/>
                  <a:gd name="T51" fmla="*/ 21 h 643"/>
                  <a:gd name="T52" fmla="*/ 0 w 85"/>
                  <a:gd name="T53" fmla="*/ 5 h 643"/>
                  <a:gd name="T54" fmla="*/ 0 w 85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43">
                    <a:moveTo>
                      <a:pt x="0" y="0"/>
                    </a:moveTo>
                    <a:lnTo>
                      <a:pt x="2" y="5"/>
                    </a:lnTo>
                    <a:lnTo>
                      <a:pt x="6" y="21"/>
                    </a:lnTo>
                    <a:lnTo>
                      <a:pt x="14" y="46"/>
                    </a:lnTo>
                    <a:lnTo>
                      <a:pt x="23" y="80"/>
                    </a:lnTo>
                    <a:lnTo>
                      <a:pt x="35" y="122"/>
                    </a:lnTo>
                    <a:lnTo>
                      <a:pt x="44" y="174"/>
                    </a:lnTo>
                    <a:lnTo>
                      <a:pt x="56" y="234"/>
                    </a:lnTo>
                    <a:lnTo>
                      <a:pt x="65" y="303"/>
                    </a:lnTo>
                    <a:lnTo>
                      <a:pt x="75" y="378"/>
                    </a:lnTo>
                    <a:lnTo>
                      <a:pt x="81" y="458"/>
                    </a:lnTo>
                    <a:lnTo>
                      <a:pt x="85" y="547"/>
                    </a:lnTo>
                    <a:lnTo>
                      <a:pt x="85" y="641"/>
                    </a:lnTo>
                    <a:lnTo>
                      <a:pt x="62" y="643"/>
                    </a:lnTo>
                    <a:lnTo>
                      <a:pt x="62" y="583"/>
                    </a:lnTo>
                    <a:lnTo>
                      <a:pt x="60" y="522"/>
                    </a:lnTo>
                    <a:lnTo>
                      <a:pt x="56" y="458"/>
                    </a:lnTo>
                    <a:lnTo>
                      <a:pt x="50" y="397"/>
                    </a:lnTo>
                    <a:lnTo>
                      <a:pt x="44" y="335"/>
                    </a:lnTo>
                    <a:lnTo>
                      <a:pt x="38" y="276"/>
                    </a:lnTo>
                    <a:lnTo>
                      <a:pt x="31" y="218"/>
                    </a:lnTo>
                    <a:lnTo>
                      <a:pt x="25" y="167"/>
                    </a:lnTo>
                    <a:lnTo>
                      <a:pt x="19" y="120"/>
                    </a:lnTo>
                    <a:lnTo>
                      <a:pt x="12" y="80"/>
                    </a:lnTo>
                    <a:lnTo>
                      <a:pt x="8" y="46"/>
                    </a:lnTo>
                    <a:lnTo>
                      <a:pt x="4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Freeform 32"/>
              <p:cNvSpPr>
                <a:spLocks/>
              </p:cNvSpPr>
              <p:nvPr/>
            </p:nvSpPr>
            <p:spPr bwMode="auto">
              <a:xfrm>
                <a:off x="1774189" y="5098246"/>
                <a:ext cx="180260" cy="1064390"/>
              </a:xfrm>
              <a:custGeom>
                <a:avLst/>
                <a:gdLst>
                  <a:gd name="T0" fmla="*/ 0 w 105"/>
                  <a:gd name="T1" fmla="*/ 0 h 620"/>
                  <a:gd name="T2" fmla="*/ 4 w 105"/>
                  <a:gd name="T3" fmla="*/ 4 h 620"/>
                  <a:gd name="T4" fmla="*/ 9 w 105"/>
                  <a:gd name="T5" fmla="*/ 15 h 620"/>
                  <a:gd name="T6" fmla="*/ 19 w 105"/>
                  <a:gd name="T7" fmla="*/ 36 h 620"/>
                  <a:gd name="T8" fmla="*/ 28 w 105"/>
                  <a:gd name="T9" fmla="*/ 65 h 620"/>
                  <a:gd name="T10" fmla="*/ 42 w 105"/>
                  <a:gd name="T11" fmla="*/ 102 h 620"/>
                  <a:gd name="T12" fmla="*/ 55 w 105"/>
                  <a:gd name="T13" fmla="*/ 144 h 620"/>
                  <a:gd name="T14" fmla="*/ 69 w 105"/>
                  <a:gd name="T15" fmla="*/ 194 h 620"/>
                  <a:gd name="T16" fmla="*/ 80 w 105"/>
                  <a:gd name="T17" fmla="*/ 251 h 620"/>
                  <a:gd name="T18" fmla="*/ 90 w 105"/>
                  <a:gd name="T19" fmla="*/ 313 h 620"/>
                  <a:gd name="T20" fmla="*/ 100 w 105"/>
                  <a:gd name="T21" fmla="*/ 382 h 620"/>
                  <a:gd name="T22" fmla="*/ 103 w 105"/>
                  <a:gd name="T23" fmla="*/ 457 h 620"/>
                  <a:gd name="T24" fmla="*/ 105 w 105"/>
                  <a:gd name="T25" fmla="*/ 535 h 620"/>
                  <a:gd name="T26" fmla="*/ 101 w 105"/>
                  <a:gd name="T27" fmla="*/ 618 h 620"/>
                  <a:gd name="T28" fmla="*/ 65 w 105"/>
                  <a:gd name="T29" fmla="*/ 620 h 620"/>
                  <a:gd name="T30" fmla="*/ 67 w 105"/>
                  <a:gd name="T31" fmla="*/ 562 h 620"/>
                  <a:gd name="T32" fmla="*/ 67 w 105"/>
                  <a:gd name="T33" fmla="*/ 503 h 620"/>
                  <a:gd name="T34" fmla="*/ 63 w 105"/>
                  <a:gd name="T35" fmla="*/ 443 h 620"/>
                  <a:gd name="T36" fmla="*/ 59 w 105"/>
                  <a:gd name="T37" fmla="*/ 382 h 620"/>
                  <a:gd name="T38" fmla="*/ 53 w 105"/>
                  <a:gd name="T39" fmla="*/ 322 h 620"/>
                  <a:gd name="T40" fmla="*/ 46 w 105"/>
                  <a:gd name="T41" fmla="*/ 265 h 620"/>
                  <a:gd name="T42" fmla="*/ 38 w 105"/>
                  <a:gd name="T43" fmla="*/ 211 h 620"/>
                  <a:gd name="T44" fmla="*/ 30 w 105"/>
                  <a:gd name="T45" fmla="*/ 161 h 620"/>
                  <a:gd name="T46" fmla="*/ 23 w 105"/>
                  <a:gd name="T47" fmla="*/ 115 h 620"/>
                  <a:gd name="T48" fmla="*/ 17 w 105"/>
                  <a:gd name="T49" fmla="*/ 77 h 620"/>
                  <a:gd name="T50" fmla="*/ 9 w 105"/>
                  <a:gd name="T51" fmla="*/ 44 h 620"/>
                  <a:gd name="T52" fmla="*/ 5 w 105"/>
                  <a:gd name="T53" fmla="*/ 19 h 620"/>
                  <a:gd name="T54" fmla="*/ 2 w 105"/>
                  <a:gd name="T55" fmla="*/ 4 h 620"/>
                  <a:gd name="T56" fmla="*/ 0 w 105"/>
                  <a:gd name="T5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620">
                    <a:moveTo>
                      <a:pt x="0" y="0"/>
                    </a:moveTo>
                    <a:lnTo>
                      <a:pt x="4" y="4"/>
                    </a:lnTo>
                    <a:lnTo>
                      <a:pt x="9" y="15"/>
                    </a:lnTo>
                    <a:lnTo>
                      <a:pt x="19" y="36"/>
                    </a:lnTo>
                    <a:lnTo>
                      <a:pt x="28" y="65"/>
                    </a:lnTo>
                    <a:lnTo>
                      <a:pt x="42" y="102"/>
                    </a:lnTo>
                    <a:lnTo>
                      <a:pt x="55" y="144"/>
                    </a:lnTo>
                    <a:lnTo>
                      <a:pt x="69" y="194"/>
                    </a:lnTo>
                    <a:lnTo>
                      <a:pt x="80" y="251"/>
                    </a:lnTo>
                    <a:lnTo>
                      <a:pt x="90" y="313"/>
                    </a:lnTo>
                    <a:lnTo>
                      <a:pt x="100" y="382"/>
                    </a:lnTo>
                    <a:lnTo>
                      <a:pt x="103" y="457"/>
                    </a:lnTo>
                    <a:lnTo>
                      <a:pt x="105" y="535"/>
                    </a:lnTo>
                    <a:lnTo>
                      <a:pt x="101" y="618"/>
                    </a:lnTo>
                    <a:lnTo>
                      <a:pt x="65" y="620"/>
                    </a:lnTo>
                    <a:lnTo>
                      <a:pt x="67" y="562"/>
                    </a:lnTo>
                    <a:lnTo>
                      <a:pt x="67" y="503"/>
                    </a:lnTo>
                    <a:lnTo>
                      <a:pt x="63" y="443"/>
                    </a:lnTo>
                    <a:lnTo>
                      <a:pt x="59" y="382"/>
                    </a:lnTo>
                    <a:lnTo>
                      <a:pt x="53" y="322"/>
                    </a:lnTo>
                    <a:lnTo>
                      <a:pt x="46" y="265"/>
                    </a:lnTo>
                    <a:lnTo>
                      <a:pt x="38" y="211"/>
                    </a:lnTo>
                    <a:lnTo>
                      <a:pt x="30" y="161"/>
                    </a:lnTo>
                    <a:lnTo>
                      <a:pt x="23" y="115"/>
                    </a:lnTo>
                    <a:lnTo>
                      <a:pt x="17" y="77"/>
                    </a:lnTo>
                    <a:lnTo>
                      <a:pt x="9" y="44"/>
                    </a:lnTo>
                    <a:lnTo>
                      <a:pt x="5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Freeform 33"/>
              <p:cNvSpPr>
                <a:spLocks/>
              </p:cNvSpPr>
              <p:nvPr/>
            </p:nvSpPr>
            <p:spPr bwMode="auto">
              <a:xfrm>
                <a:off x="1252294" y="5156615"/>
                <a:ext cx="310734" cy="1006021"/>
              </a:xfrm>
              <a:custGeom>
                <a:avLst/>
                <a:gdLst>
                  <a:gd name="T0" fmla="*/ 0 w 181"/>
                  <a:gd name="T1" fmla="*/ 0 h 586"/>
                  <a:gd name="T2" fmla="*/ 2 w 181"/>
                  <a:gd name="T3" fmla="*/ 4 h 586"/>
                  <a:gd name="T4" fmla="*/ 10 w 181"/>
                  <a:gd name="T5" fmla="*/ 14 h 586"/>
                  <a:gd name="T6" fmla="*/ 21 w 181"/>
                  <a:gd name="T7" fmla="*/ 33 h 586"/>
                  <a:gd name="T8" fmla="*/ 37 w 181"/>
                  <a:gd name="T9" fmla="*/ 60 h 586"/>
                  <a:gd name="T10" fmla="*/ 54 w 181"/>
                  <a:gd name="T11" fmla="*/ 94 h 586"/>
                  <a:gd name="T12" fmla="*/ 73 w 181"/>
                  <a:gd name="T13" fmla="*/ 136 h 586"/>
                  <a:gd name="T14" fmla="*/ 94 w 181"/>
                  <a:gd name="T15" fmla="*/ 186 h 586"/>
                  <a:gd name="T16" fmla="*/ 114 w 181"/>
                  <a:gd name="T17" fmla="*/ 244 h 586"/>
                  <a:gd name="T18" fmla="*/ 135 w 181"/>
                  <a:gd name="T19" fmla="*/ 311 h 586"/>
                  <a:gd name="T20" fmla="*/ 152 w 181"/>
                  <a:gd name="T21" fmla="*/ 388 h 586"/>
                  <a:gd name="T22" fmla="*/ 167 w 181"/>
                  <a:gd name="T23" fmla="*/ 470 h 586"/>
                  <a:gd name="T24" fmla="*/ 181 w 181"/>
                  <a:gd name="T25" fmla="*/ 564 h 586"/>
                  <a:gd name="T26" fmla="*/ 154 w 181"/>
                  <a:gd name="T27" fmla="*/ 586 h 586"/>
                  <a:gd name="T28" fmla="*/ 146 w 181"/>
                  <a:gd name="T29" fmla="*/ 528 h 586"/>
                  <a:gd name="T30" fmla="*/ 137 w 181"/>
                  <a:gd name="T31" fmla="*/ 469 h 586"/>
                  <a:gd name="T32" fmla="*/ 123 w 181"/>
                  <a:gd name="T33" fmla="*/ 409 h 586"/>
                  <a:gd name="T34" fmla="*/ 110 w 181"/>
                  <a:gd name="T35" fmla="*/ 351 h 586"/>
                  <a:gd name="T36" fmla="*/ 94 w 181"/>
                  <a:gd name="T37" fmla="*/ 296 h 586"/>
                  <a:gd name="T38" fmla="*/ 81 w 181"/>
                  <a:gd name="T39" fmla="*/ 242 h 586"/>
                  <a:gd name="T40" fmla="*/ 66 w 181"/>
                  <a:gd name="T41" fmla="*/ 192 h 586"/>
                  <a:gd name="T42" fmla="*/ 50 w 181"/>
                  <a:gd name="T43" fmla="*/ 146 h 586"/>
                  <a:gd name="T44" fmla="*/ 37 w 181"/>
                  <a:gd name="T45" fmla="*/ 104 h 586"/>
                  <a:gd name="T46" fmla="*/ 25 w 181"/>
                  <a:gd name="T47" fmla="*/ 69 h 586"/>
                  <a:gd name="T48" fmla="*/ 14 w 181"/>
                  <a:gd name="T49" fmla="*/ 40 h 586"/>
                  <a:gd name="T50" fmla="*/ 6 w 181"/>
                  <a:gd name="T51" fmla="*/ 17 h 586"/>
                  <a:gd name="T52" fmla="*/ 2 w 181"/>
                  <a:gd name="T53" fmla="*/ 4 h 586"/>
                  <a:gd name="T54" fmla="*/ 0 w 181"/>
                  <a:gd name="T5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1" h="58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1" y="33"/>
                    </a:lnTo>
                    <a:lnTo>
                      <a:pt x="37" y="60"/>
                    </a:lnTo>
                    <a:lnTo>
                      <a:pt x="54" y="94"/>
                    </a:lnTo>
                    <a:lnTo>
                      <a:pt x="73" y="136"/>
                    </a:lnTo>
                    <a:lnTo>
                      <a:pt x="94" y="186"/>
                    </a:lnTo>
                    <a:lnTo>
                      <a:pt x="114" y="244"/>
                    </a:lnTo>
                    <a:lnTo>
                      <a:pt x="135" y="311"/>
                    </a:lnTo>
                    <a:lnTo>
                      <a:pt x="152" y="388"/>
                    </a:lnTo>
                    <a:lnTo>
                      <a:pt x="167" y="470"/>
                    </a:lnTo>
                    <a:lnTo>
                      <a:pt x="181" y="564"/>
                    </a:lnTo>
                    <a:lnTo>
                      <a:pt x="154" y="586"/>
                    </a:lnTo>
                    <a:lnTo>
                      <a:pt x="146" y="528"/>
                    </a:lnTo>
                    <a:lnTo>
                      <a:pt x="137" y="469"/>
                    </a:lnTo>
                    <a:lnTo>
                      <a:pt x="123" y="409"/>
                    </a:lnTo>
                    <a:lnTo>
                      <a:pt x="110" y="351"/>
                    </a:lnTo>
                    <a:lnTo>
                      <a:pt x="94" y="296"/>
                    </a:lnTo>
                    <a:lnTo>
                      <a:pt x="81" y="242"/>
                    </a:lnTo>
                    <a:lnTo>
                      <a:pt x="66" y="192"/>
                    </a:lnTo>
                    <a:lnTo>
                      <a:pt x="50" y="146"/>
                    </a:lnTo>
                    <a:lnTo>
                      <a:pt x="37" y="104"/>
                    </a:lnTo>
                    <a:lnTo>
                      <a:pt x="25" y="69"/>
                    </a:lnTo>
                    <a:lnTo>
                      <a:pt x="14" y="40"/>
                    </a:lnTo>
                    <a:lnTo>
                      <a:pt x="6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Freeform 34"/>
              <p:cNvSpPr>
                <a:spLocks/>
              </p:cNvSpPr>
              <p:nvPr/>
            </p:nvSpPr>
            <p:spPr bwMode="auto">
              <a:xfrm>
                <a:off x="1157872" y="5158333"/>
                <a:ext cx="315883" cy="1004303"/>
              </a:xfrm>
              <a:custGeom>
                <a:avLst/>
                <a:gdLst>
                  <a:gd name="T0" fmla="*/ 0 w 184"/>
                  <a:gd name="T1" fmla="*/ 0 h 585"/>
                  <a:gd name="T2" fmla="*/ 1 w 184"/>
                  <a:gd name="T3" fmla="*/ 4 h 585"/>
                  <a:gd name="T4" fmla="*/ 9 w 184"/>
                  <a:gd name="T5" fmla="*/ 15 h 585"/>
                  <a:gd name="T6" fmla="*/ 23 w 184"/>
                  <a:gd name="T7" fmla="*/ 33 h 585"/>
                  <a:gd name="T8" fmla="*/ 38 w 184"/>
                  <a:gd name="T9" fmla="*/ 59 h 585"/>
                  <a:gd name="T10" fmla="*/ 55 w 184"/>
                  <a:gd name="T11" fmla="*/ 94 h 585"/>
                  <a:gd name="T12" fmla="*/ 74 w 184"/>
                  <a:gd name="T13" fmla="*/ 136 h 585"/>
                  <a:gd name="T14" fmla="*/ 96 w 184"/>
                  <a:gd name="T15" fmla="*/ 186 h 585"/>
                  <a:gd name="T16" fmla="*/ 115 w 184"/>
                  <a:gd name="T17" fmla="*/ 244 h 585"/>
                  <a:gd name="T18" fmla="*/ 136 w 184"/>
                  <a:gd name="T19" fmla="*/ 311 h 585"/>
                  <a:gd name="T20" fmla="*/ 153 w 184"/>
                  <a:gd name="T21" fmla="*/ 386 h 585"/>
                  <a:gd name="T22" fmla="*/ 170 w 184"/>
                  <a:gd name="T23" fmla="*/ 470 h 585"/>
                  <a:gd name="T24" fmla="*/ 184 w 184"/>
                  <a:gd name="T25" fmla="*/ 562 h 585"/>
                  <a:gd name="T26" fmla="*/ 159 w 184"/>
                  <a:gd name="T27" fmla="*/ 585 h 585"/>
                  <a:gd name="T28" fmla="*/ 149 w 184"/>
                  <a:gd name="T29" fmla="*/ 526 h 585"/>
                  <a:gd name="T30" fmla="*/ 140 w 184"/>
                  <a:gd name="T31" fmla="*/ 468 h 585"/>
                  <a:gd name="T32" fmla="*/ 126 w 184"/>
                  <a:gd name="T33" fmla="*/ 409 h 585"/>
                  <a:gd name="T34" fmla="*/ 113 w 184"/>
                  <a:gd name="T35" fmla="*/ 351 h 585"/>
                  <a:gd name="T36" fmla="*/ 97 w 184"/>
                  <a:gd name="T37" fmla="*/ 296 h 585"/>
                  <a:gd name="T38" fmla="*/ 82 w 184"/>
                  <a:gd name="T39" fmla="*/ 242 h 585"/>
                  <a:gd name="T40" fmla="*/ 67 w 184"/>
                  <a:gd name="T41" fmla="*/ 192 h 585"/>
                  <a:gd name="T42" fmla="*/ 51 w 184"/>
                  <a:gd name="T43" fmla="*/ 146 h 585"/>
                  <a:gd name="T44" fmla="*/ 38 w 184"/>
                  <a:gd name="T45" fmla="*/ 104 h 585"/>
                  <a:gd name="T46" fmla="*/ 24 w 184"/>
                  <a:gd name="T47" fmla="*/ 69 h 585"/>
                  <a:gd name="T48" fmla="*/ 15 w 184"/>
                  <a:gd name="T49" fmla="*/ 40 h 585"/>
                  <a:gd name="T50" fmla="*/ 7 w 184"/>
                  <a:gd name="T51" fmla="*/ 19 h 585"/>
                  <a:gd name="T52" fmla="*/ 1 w 184"/>
                  <a:gd name="T53" fmla="*/ 6 h 585"/>
                  <a:gd name="T54" fmla="*/ 0 w 184"/>
                  <a:gd name="T5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4" h="585">
                    <a:moveTo>
                      <a:pt x="0" y="0"/>
                    </a:moveTo>
                    <a:lnTo>
                      <a:pt x="1" y="4"/>
                    </a:lnTo>
                    <a:lnTo>
                      <a:pt x="9" y="15"/>
                    </a:lnTo>
                    <a:lnTo>
                      <a:pt x="23" y="33"/>
                    </a:lnTo>
                    <a:lnTo>
                      <a:pt x="38" y="59"/>
                    </a:lnTo>
                    <a:lnTo>
                      <a:pt x="55" y="94"/>
                    </a:lnTo>
                    <a:lnTo>
                      <a:pt x="74" y="136"/>
                    </a:lnTo>
                    <a:lnTo>
                      <a:pt x="96" y="186"/>
                    </a:lnTo>
                    <a:lnTo>
                      <a:pt x="115" y="244"/>
                    </a:lnTo>
                    <a:lnTo>
                      <a:pt x="136" y="311"/>
                    </a:lnTo>
                    <a:lnTo>
                      <a:pt x="153" y="386"/>
                    </a:lnTo>
                    <a:lnTo>
                      <a:pt x="170" y="470"/>
                    </a:lnTo>
                    <a:lnTo>
                      <a:pt x="184" y="562"/>
                    </a:lnTo>
                    <a:lnTo>
                      <a:pt x="159" y="585"/>
                    </a:lnTo>
                    <a:lnTo>
                      <a:pt x="149" y="526"/>
                    </a:lnTo>
                    <a:lnTo>
                      <a:pt x="140" y="468"/>
                    </a:lnTo>
                    <a:lnTo>
                      <a:pt x="126" y="409"/>
                    </a:lnTo>
                    <a:lnTo>
                      <a:pt x="113" y="351"/>
                    </a:lnTo>
                    <a:lnTo>
                      <a:pt x="97" y="296"/>
                    </a:lnTo>
                    <a:lnTo>
                      <a:pt x="82" y="242"/>
                    </a:lnTo>
                    <a:lnTo>
                      <a:pt x="67" y="192"/>
                    </a:lnTo>
                    <a:lnTo>
                      <a:pt x="51" y="146"/>
                    </a:lnTo>
                    <a:lnTo>
                      <a:pt x="38" y="104"/>
                    </a:lnTo>
                    <a:lnTo>
                      <a:pt x="24" y="69"/>
                    </a:lnTo>
                    <a:lnTo>
                      <a:pt x="15" y="40"/>
                    </a:lnTo>
                    <a:lnTo>
                      <a:pt x="7" y="19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Freeform 35"/>
              <p:cNvSpPr>
                <a:spLocks/>
              </p:cNvSpPr>
              <p:nvPr/>
            </p:nvSpPr>
            <p:spPr bwMode="auto">
              <a:xfrm>
                <a:off x="1108086" y="5376361"/>
                <a:ext cx="250647" cy="786275"/>
              </a:xfrm>
              <a:custGeom>
                <a:avLst/>
                <a:gdLst>
                  <a:gd name="T0" fmla="*/ 0 w 146"/>
                  <a:gd name="T1" fmla="*/ 0 h 458"/>
                  <a:gd name="T2" fmla="*/ 2 w 146"/>
                  <a:gd name="T3" fmla="*/ 3 h 458"/>
                  <a:gd name="T4" fmla="*/ 11 w 146"/>
                  <a:gd name="T5" fmla="*/ 17 h 458"/>
                  <a:gd name="T6" fmla="*/ 23 w 146"/>
                  <a:gd name="T7" fmla="*/ 38 h 458"/>
                  <a:gd name="T8" fmla="*/ 40 w 146"/>
                  <a:gd name="T9" fmla="*/ 67 h 458"/>
                  <a:gd name="T10" fmla="*/ 57 w 146"/>
                  <a:gd name="T11" fmla="*/ 105 h 458"/>
                  <a:gd name="T12" fmla="*/ 77 w 146"/>
                  <a:gd name="T13" fmla="*/ 153 h 458"/>
                  <a:gd name="T14" fmla="*/ 98 w 146"/>
                  <a:gd name="T15" fmla="*/ 211 h 458"/>
                  <a:gd name="T16" fmla="*/ 115 w 146"/>
                  <a:gd name="T17" fmla="*/ 278 h 458"/>
                  <a:gd name="T18" fmla="*/ 132 w 146"/>
                  <a:gd name="T19" fmla="*/ 355 h 458"/>
                  <a:gd name="T20" fmla="*/ 146 w 146"/>
                  <a:gd name="T21" fmla="*/ 441 h 458"/>
                  <a:gd name="T22" fmla="*/ 126 w 146"/>
                  <a:gd name="T23" fmla="*/ 458 h 458"/>
                  <a:gd name="T24" fmla="*/ 117 w 146"/>
                  <a:gd name="T25" fmla="*/ 405 h 458"/>
                  <a:gd name="T26" fmla="*/ 105 w 146"/>
                  <a:gd name="T27" fmla="*/ 351 h 458"/>
                  <a:gd name="T28" fmla="*/ 94 w 146"/>
                  <a:gd name="T29" fmla="*/ 297 h 458"/>
                  <a:gd name="T30" fmla="*/ 80 w 146"/>
                  <a:gd name="T31" fmla="*/ 245 h 458"/>
                  <a:gd name="T32" fmla="*/ 65 w 146"/>
                  <a:gd name="T33" fmla="*/ 195 h 458"/>
                  <a:gd name="T34" fmla="*/ 52 w 146"/>
                  <a:gd name="T35" fmla="*/ 149 h 458"/>
                  <a:gd name="T36" fmla="*/ 38 w 146"/>
                  <a:gd name="T37" fmla="*/ 109 h 458"/>
                  <a:gd name="T38" fmla="*/ 25 w 146"/>
                  <a:gd name="T39" fmla="*/ 72 h 458"/>
                  <a:gd name="T40" fmla="*/ 15 w 146"/>
                  <a:gd name="T41" fmla="*/ 42 h 458"/>
                  <a:gd name="T42" fmla="*/ 5 w 146"/>
                  <a:gd name="T43" fmla="*/ 19 h 458"/>
                  <a:gd name="T44" fmla="*/ 2 w 146"/>
                  <a:gd name="T45" fmla="*/ 5 h 458"/>
                  <a:gd name="T46" fmla="*/ 0 w 146"/>
                  <a:gd name="T4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6" h="458">
                    <a:moveTo>
                      <a:pt x="0" y="0"/>
                    </a:moveTo>
                    <a:lnTo>
                      <a:pt x="2" y="3"/>
                    </a:lnTo>
                    <a:lnTo>
                      <a:pt x="11" y="17"/>
                    </a:lnTo>
                    <a:lnTo>
                      <a:pt x="23" y="38"/>
                    </a:lnTo>
                    <a:lnTo>
                      <a:pt x="40" y="67"/>
                    </a:lnTo>
                    <a:lnTo>
                      <a:pt x="57" y="105"/>
                    </a:lnTo>
                    <a:lnTo>
                      <a:pt x="77" y="153"/>
                    </a:lnTo>
                    <a:lnTo>
                      <a:pt x="98" y="211"/>
                    </a:lnTo>
                    <a:lnTo>
                      <a:pt x="115" y="278"/>
                    </a:lnTo>
                    <a:lnTo>
                      <a:pt x="132" y="355"/>
                    </a:lnTo>
                    <a:lnTo>
                      <a:pt x="146" y="441"/>
                    </a:lnTo>
                    <a:lnTo>
                      <a:pt x="126" y="458"/>
                    </a:lnTo>
                    <a:lnTo>
                      <a:pt x="117" y="405"/>
                    </a:lnTo>
                    <a:lnTo>
                      <a:pt x="105" y="351"/>
                    </a:lnTo>
                    <a:lnTo>
                      <a:pt x="94" y="297"/>
                    </a:lnTo>
                    <a:lnTo>
                      <a:pt x="80" y="245"/>
                    </a:lnTo>
                    <a:lnTo>
                      <a:pt x="65" y="195"/>
                    </a:lnTo>
                    <a:lnTo>
                      <a:pt x="52" y="149"/>
                    </a:lnTo>
                    <a:lnTo>
                      <a:pt x="38" y="109"/>
                    </a:lnTo>
                    <a:lnTo>
                      <a:pt x="25" y="72"/>
                    </a:lnTo>
                    <a:lnTo>
                      <a:pt x="15" y="42"/>
                    </a:lnTo>
                    <a:lnTo>
                      <a:pt x="5" y="19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Freeform 36"/>
              <p:cNvSpPr>
                <a:spLocks/>
              </p:cNvSpPr>
              <p:nvPr/>
            </p:nvSpPr>
            <p:spPr bwMode="auto">
              <a:xfrm>
                <a:off x="1011948" y="5378078"/>
                <a:ext cx="257514" cy="784558"/>
              </a:xfrm>
              <a:custGeom>
                <a:avLst/>
                <a:gdLst>
                  <a:gd name="T0" fmla="*/ 0 w 150"/>
                  <a:gd name="T1" fmla="*/ 0 h 457"/>
                  <a:gd name="T2" fmla="*/ 4 w 150"/>
                  <a:gd name="T3" fmla="*/ 4 h 457"/>
                  <a:gd name="T4" fmla="*/ 12 w 150"/>
                  <a:gd name="T5" fmla="*/ 18 h 457"/>
                  <a:gd name="T6" fmla="*/ 25 w 150"/>
                  <a:gd name="T7" fmla="*/ 37 h 457"/>
                  <a:gd name="T8" fmla="*/ 42 w 150"/>
                  <a:gd name="T9" fmla="*/ 67 h 457"/>
                  <a:gd name="T10" fmla="*/ 60 w 150"/>
                  <a:gd name="T11" fmla="*/ 106 h 457"/>
                  <a:gd name="T12" fmla="*/ 81 w 150"/>
                  <a:gd name="T13" fmla="*/ 154 h 457"/>
                  <a:gd name="T14" fmla="*/ 100 w 150"/>
                  <a:gd name="T15" fmla="*/ 210 h 457"/>
                  <a:gd name="T16" fmla="*/ 119 w 150"/>
                  <a:gd name="T17" fmla="*/ 277 h 457"/>
                  <a:gd name="T18" fmla="*/ 136 w 150"/>
                  <a:gd name="T19" fmla="*/ 353 h 457"/>
                  <a:gd name="T20" fmla="*/ 150 w 150"/>
                  <a:gd name="T21" fmla="*/ 440 h 457"/>
                  <a:gd name="T22" fmla="*/ 131 w 150"/>
                  <a:gd name="T23" fmla="*/ 457 h 457"/>
                  <a:gd name="T24" fmla="*/ 121 w 150"/>
                  <a:gd name="T25" fmla="*/ 403 h 457"/>
                  <a:gd name="T26" fmla="*/ 109 w 150"/>
                  <a:gd name="T27" fmla="*/ 350 h 457"/>
                  <a:gd name="T28" fmla="*/ 98 w 150"/>
                  <a:gd name="T29" fmla="*/ 296 h 457"/>
                  <a:gd name="T30" fmla="*/ 83 w 150"/>
                  <a:gd name="T31" fmla="*/ 244 h 457"/>
                  <a:gd name="T32" fmla="*/ 69 w 150"/>
                  <a:gd name="T33" fmla="*/ 196 h 457"/>
                  <a:gd name="T34" fmla="*/ 54 w 150"/>
                  <a:gd name="T35" fmla="*/ 150 h 457"/>
                  <a:gd name="T36" fmla="*/ 40 w 150"/>
                  <a:gd name="T37" fmla="*/ 108 h 457"/>
                  <a:gd name="T38" fmla="*/ 27 w 150"/>
                  <a:gd name="T39" fmla="*/ 71 h 457"/>
                  <a:gd name="T40" fmla="*/ 17 w 150"/>
                  <a:gd name="T41" fmla="*/ 42 h 457"/>
                  <a:gd name="T42" fmla="*/ 8 w 150"/>
                  <a:gd name="T43" fmla="*/ 19 h 457"/>
                  <a:gd name="T44" fmla="*/ 2 w 150"/>
                  <a:gd name="T45" fmla="*/ 6 h 457"/>
                  <a:gd name="T46" fmla="*/ 0 w 150"/>
                  <a:gd name="T4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457">
                    <a:moveTo>
                      <a:pt x="0" y="0"/>
                    </a:moveTo>
                    <a:lnTo>
                      <a:pt x="4" y="4"/>
                    </a:lnTo>
                    <a:lnTo>
                      <a:pt x="12" y="18"/>
                    </a:lnTo>
                    <a:lnTo>
                      <a:pt x="25" y="37"/>
                    </a:lnTo>
                    <a:lnTo>
                      <a:pt x="42" y="67"/>
                    </a:lnTo>
                    <a:lnTo>
                      <a:pt x="60" y="106"/>
                    </a:lnTo>
                    <a:lnTo>
                      <a:pt x="81" y="154"/>
                    </a:lnTo>
                    <a:lnTo>
                      <a:pt x="100" y="210"/>
                    </a:lnTo>
                    <a:lnTo>
                      <a:pt x="119" y="277"/>
                    </a:lnTo>
                    <a:lnTo>
                      <a:pt x="136" y="353"/>
                    </a:lnTo>
                    <a:lnTo>
                      <a:pt x="150" y="440"/>
                    </a:lnTo>
                    <a:lnTo>
                      <a:pt x="131" y="457"/>
                    </a:lnTo>
                    <a:lnTo>
                      <a:pt x="121" y="403"/>
                    </a:lnTo>
                    <a:lnTo>
                      <a:pt x="109" y="350"/>
                    </a:lnTo>
                    <a:lnTo>
                      <a:pt x="98" y="296"/>
                    </a:lnTo>
                    <a:lnTo>
                      <a:pt x="83" y="244"/>
                    </a:lnTo>
                    <a:lnTo>
                      <a:pt x="69" y="196"/>
                    </a:lnTo>
                    <a:lnTo>
                      <a:pt x="54" y="150"/>
                    </a:lnTo>
                    <a:lnTo>
                      <a:pt x="40" y="108"/>
                    </a:lnTo>
                    <a:lnTo>
                      <a:pt x="27" y="71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Freeform 37"/>
              <p:cNvSpPr>
                <a:spLocks/>
              </p:cNvSpPr>
              <p:nvPr/>
            </p:nvSpPr>
            <p:spPr bwMode="auto">
              <a:xfrm>
                <a:off x="879757" y="5227003"/>
                <a:ext cx="326184" cy="935633"/>
              </a:xfrm>
              <a:custGeom>
                <a:avLst/>
                <a:gdLst>
                  <a:gd name="T0" fmla="*/ 0 w 190"/>
                  <a:gd name="T1" fmla="*/ 0 h 545"/>
                  <a:gd name="T2" fmla="*/ 2 w 190"/>
                  <a:gd name="T3" fmla="*/ 4 h 545"/>
                  <a:gd name="T4" fmla="*/ 10 w 190"/>
                  <a:gd name="T5" fmla="*/ 13 h 545"/>
                  <a:gd name="T6" fmla="*/ 23 w 190"/>
                  <a:gd name="T7" fmla="*/ 29 h 545"/>
                  <a:gd name="T8" fmla="*/ 39 w 190"/>
                  <a:gd name="T9" fmla="*/ 52 h 545"/>
                  <a:gd name="T10" fmla="*/ 58 w 190"/>
                  <a:gd name="T11" fmla="*/ 84 h 545"/>
                  <a:gd name="T12" fmla="*/ 77 w 190"/>
                  <a:gd name="T13" fmla="*/ 121 h 545"/>
                  <a:gd name="T14" fmla="*/ 98 w 190"/>
                  <a:gd name="T15" fmla="*/ 167 h 545"/>
                  <a:gd name="T16" fmla="*/ 119 w 190"/>
                  <a:gd name="T17" fmla="*/ 222 h 545"/>
                  <a:gd name="T18" fmla="*/ 140 w 190"/>
                  <a:gd name="T19" fmla="*/ 284 h 545"/>
                  <a:gd name="T20" fmla="*/ 160 w 190"/>
                  <a:gd name="T21" fmla="*/ 355 h 545"/>
                  <a:gd name="T22" fmla="*/ 177 w 190"/>
                  <a:gd name="T23" fmla="*/ 434 h 545"/>
                  <a:gd name="T24" fmla="*/ 190 w 190"/>
                  <a:gd name="T25" fmla="*/ 522 h 545"/>
                  <a:gd name="T26" fmla="*/ 165 w 190"/>
                  <a:gd name="T27" fmla="*/ 545 h 545"/>
                  <a:gd name="T28" fmla="*/ 154 w 190"/>
                  <a:gd name="T29" fmla="*/ 485 h 545"/>
                  <a:gd name="T30" fmla="*/ 142 w 190"/>
                  <a:gd name="T31" fmla="*/ 426 h 545"/>
                  <a:gd name="T32" fmla="*/ 127 w 190"/>
                  <a:gd name="T33" fmla="*/ 366 h 545"/>
                  <a:gd name="T34" fmla="*/ 112 w 190"/>
                  <a:gd name="T35" fmla="*/ 309 h 545"/>
                  <a:gd name="T36" fmla="*/ 94 w 190"/>
                  <a:gd name="T37" fmla="*/ 253 h 545"/>
                  <a:gd name="T38" fmla="*/ 77 w 190"/>
                  <a:gd name="T39" fmla="*/ 201 h 545"/>
                  <a:gd name="T40" fmla="*/ 60 w 190"/>
                  <a:gd name="T41" fmla="*/ 153 h 545"/>
                  <a:gd name="T42" fmla="*/ 44 w 190"/>
                  <a:gd name="T43" fmla="*/ 109 h 545"/>
                  <a:gd name="T44" fmla="*/ 31 w 190"/>
                  <a:gd name="T45" fmla="*/ 73 h 545"/>
                  <a:gd name="T46" fmla="*/ 17 w 190"/>
                  <a:gd name="T47" fmla="*/ 42 h 545"/>
                  <a:gd name="T48" fmla="*/ 8 w 190"/>
                  <a:gd name="T49" fmla="*/ 19 h 545"/>
                  <a:gd name="T50" fmla="*/ 2 w 190"/>
                  <a:gd name="T51" fmla="*/ 4 h 545"/>
                  <a:gd name="T52" fmla="*/ 0 w 190"/>
                  <a:gd name="T53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545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23" y="29"/>
                    </a:lnTo>
                    <a:lnTo>
                      <a:pt x="39" y="52"/>
                    </a:lnTo>
                    <a:lnTo>
                      <a:pt x="58" y="84"/>
                    </a:lnTo>
                    <a:lnTo>
                      <a:pt x="77" y="121"/>
                    </a:lnTo>
                    <a:lnTo>
                      <a:pt x="98" y="167"/>
                    </a:lnTo>
                    <a:lnTo>
                      <a:pt x="119" y="222"/>
                    </a:lnTo>
                    <a:lnTo>
                      <a:pt x="140" y="284"/>
                    </a:lnTo>
                    <a:lnTo>
                      <a:pt x="160" y="355"/>
                    </a:lnTo>
                    <a:lnTo>
                      <a:pt x="177" y="434"/>
                    </a:lnTo>
                    <a:lnTo>
                      <a:pt x="190" y="522"/>
                    </a:lnTo>
                    <a:lnTo>
                      <a:pt x="165" y="545"/>
                    </a:lnTo>
                    <a:lnTo>
                      <a:pt x="154" y="485"/>
                    </a:lnTo>
                    <a:lnTo>
                      <a:pt x="142" y="426"/>
                    </a:lnTo>
                    <a:lnTo>
                      <a:pt x="127" y="366"/>
                    </a:lnTo>
                    <a:lnTo>
                      <a:pt x="112" y="309"/>
                    </a:lnTo>
                    <a:lnTo>
                      <a:pt x="94" y="253"/>
                    </a:lnTo>
                    <a:lnTo>
                      <a:pt x="77" y="201"/>
                    </a:lnTo>
                    <a:lnTo>
                      <a:pt x="60" y="153"/>
                    </a:lnTo>
                    <a:lnTo>
                      <a:pt x="44" y="109"/>
                    </a:lnTo>
                    <a:lnTo>
                      <a:pt x="31" y="73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Freeform 38"/>
              <p:cNvSpPr>
                <a:spLocks/>
              </p:cNvSpPr>
              <p:nvPr/>
            </p:nvSpPr>
            <p:spPr bwMode="auto">
              <a:xfrm>
                <a:off x="732116" y="5051894"/>
                <a:ext cx="240346" cy="1110742"/>
              </a:xfrm>
              <a:custGeom>
                <a:avLst/>
                <a:gdLst>
                  <a:gd name="T0" fmla="*/ 0 w 140"/>
                  <a:gd name="T1" fmla="*/ 0 h 647"/>
                  <a:gd name="T2" fmla="*/ 4 w 140"/>
                  <a:gd name="T3" fmla="*/ 4 h 647"/>
                  <a:gd name="T4" fmla="*/ 9 w 140"/>
                  <a:gd name="T5" fmla="*/ 18 h 647"/>
                  <a:gd name="T6" fmla="*/ 19 w 140"/>
                  <a:gd name="T7" fmla="*/ 39 h 647"/>
                  <a:gd name="T8" fmla="*/ 32 w 140"/>
                  <a:gd name="T9" fmla="*/ 68 h 647"/>
                  <a:gd name="T10" fmla="*/ 46 w 140"/>
                  <a:gd name="T11" fmla="*/ 104 h 647"/>
                  <a:gd name="T12" fmla="*/ 61 w 140"/>
                  <a:gd name="T13" fmla="*/ 148 h 647"/>
                  <a:gd name="T14" fmla="*/ 79 w 140"/>
                  <a:gd name="T15" fmla="*/ 200 h 647"/>
                  <a:gd name="T16" fmla="*/ 94 w 140"/>
                  <a:gd name="T17" fmla="*/ 258 h 647"/>
                  <a:gd name="T18" fmla="*/ 109 w 140"/>
                  <a:gd name="T19" fmla="*/ 323 h 647"/>
                  <a:gd name="T20" fmla="*/ 121 w 140"/>
                  <a:gd name="T21" fmla="*/ 394 h 647"/>
                  <a:gd name="T22" fmla="*/ 130 w 140"/>
                  <a:gd name="T23" fmla="*/ 471 h 647"/>
                  <a:gd name="T24" fmla="*/ 138 w 140"/>
                  <a:gd name="T25" fmla="*/ 555 h 647"/>
                  <a:gd name="T26" fmla="*/ 140 w 140"/>
                  <a:gd name="T27" fmla="*/ 643 h 647"/>
                  <a:gd name="T28" fmla="*/ 107 w 140"/>
                  <a:gd name="T29" fmla="*/ 647 h 647"/>
                  <a:gd name="T30" fmla="*/ 105 w 140"/>
                  <a:gd name="T31" fmla="*/ 586 h 647"/>
                  <a:gd name="T32" fmla="*/ 100 w 140"/>
                  <a:gd name="T33" fmla="*/ 524 h 647"/>
                  <a:gd name="T34" fmla="*/ 92 w 140"/>
                  <a:gd name="T35" fmla="*/ 461 h 647"/>
                  <a:gd name="T36" fmla="*/ 84 w 140"/>
                  <a:gd name="T37" fmla="*/ 398 h 647"/>
                  <a:gd name="T38" fmla="*/ 75 w 140"/>
                  <a:gd name="T39" fmla="*/ 336 h 647"/>
                  <a:gd name="T40" fmla="*/ 63 w 140"/>
                  <a:gd name="T41" fmla="*/ 277 h 647"/>
                  <a:gd name="T42" fmla="*/ 52 w 140"/>
                  <a:gd name="T43" fmla="*/ 219 h 647"/>
                  <a:gd name="T44" fmla="*/ 40 w 140"/>
                  <a:gd name="T45" fmla="*/ 167 h 647"/>
                  <a:gd name="T46" fmla="*/ 30 w 140"/>
                  <a:gd name="T47" fmla="*/ 121 h 647"/>
                  <a:gd name="T48" fmla="*/ 21 w 140"/>
                  <a:gd name="T49" fmla="*/ 81 h 647"/>
                  <a:gd name="T50" fmla="*/ 13 w 140"/>
                  <a:gd name="T51" fmla="*/ 46 h 647"/>
                  <a:gd name="T52" fmla="*/ 6 w 140"/>
                  <a:gd name="T53" fmla="*/ 22 h 647"/>
                  <a:gd name="T54" fmla="*/ 2 w 140"/>
                  <a:gd name="T55" fmla="*/ 6 h 647"/>
                  <a:gd name="T56" fmla="*/ 0 w 140"/>
                  <a:gd name="T5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0" h="647">
                    <a:moveTo>
                      <a:pt x="0" y="0"/>
                    </a:moveTo>
                    <a:lnTo>
                      <a:pt x="4" y="4"/>
                    </a:lnTo>
                    <a:lnTo>
                      <a:pt x="9" y="18"/>
                    </a:lnTo>
                    <a:lnTo>
                      <a:pt x="19" y="39"/>
                    </a:lnTo>
                    <a:lnTo>
                      <a:pt x="32" y="68"/>
                    </a:lnTo>
                    <a:lnTo>
                      <a:pt x="46" y="104"/>
                    </a:lnTo>
                    <a:lnTo>
                      <a:pt x="61" y="148"/>
                    </a:lnTo>
                    <a:lnTo>
                      <a:pt x="79" y="200"/>
                    </a:lnTo>
                    <a:lnTo>
                      <a:pt x="94" y="258"/>
                    </a:lnTo>
                    <a:lnTo>
                      <a:pt x="109" y="323"/>
                    </a:lnTo>
                    <a:lnTo>
                      <a:pt x="121" y="394"/>
                    </a:lnTo>
                    <a:lnTo>
                      <a:pt x="130" y="471"/>
                    </a:lnTo>
                    <a:lnTo>
                      <a:pt x="138" y="555"/>
                    </a:lnTo>
                    <a:lnTo>
                      <a:pt x="140" y="643"/>
                    </a:lnTo>
                    <a:lnTo>
                      <a:pt x="107" y="647"/>
                    </a:lnTo>
                    <a:lnTo>
                      <a:pt x="105" y="586"/>
                    </a:lnTo>
                    <a:lnTo>
                      <a:pt x="100" y="524"/>
                    </a:lnTo>
                    <a:lnTo>
                      <a:pt x="92" y="461"/>
                    </a:lnTo>
                    <a:lnTo>
                      <a:pt x="84" y="398"/>
                    </a:lnTo>
                    <a:lnTo>
                      <a:pt x="75" y="336"/>
                    </a:lnTo>
                    <a:lnTo>
                      <a:pt x="63" y="277"/>
                    </a:lnTo>
                    <a:lnTo>
                      <a:pt x="52" y="219"/>
                    </a:lnTo>
                    <a:lnTo>
                      <a:pt x="40" y="167"/>
                    </a:lnTo>
                    <a:lnTo>
                      <a:pt x="30" y="121"/>
                    </a:lnTo>
                    <a:lnTo>
                      <a:pt x="21" y="81"/>
                    </a:lnTo>
                    <a:lnTo>
                      <a:pt x="13" y="46"/>
                    </a:lnTo>
                    <a:lnTo>
                      <a:pt x="6" y="2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Freeform 39"/>
              <p:cNvSpPr>
                <a:spLocks/>
              </p:cNvSpPr>
              <p:nvPr/>
            </p:nvSpPr>
            <p:spPr bwMode="auto">
              <a:xfrm>
                <a:off x="678897" y="5292240"/>
                <a:ext cx="190561" cy="870396"/>
              </a:xfrm>
              <a:custGeom>
                <a:avLst/>
                <a:gdLst>
                  <a:gd name="T0" fmla="*/ 0 w 111"/>
                  <a:gd name="T1" fmla="*/ 0 h 507"/>
                  <a:gd name="T2" fmla="*/ 2 w 111"/>
                  <a:gd name="T3" fmla="*/ 4 h 507"/>
                  <a:gd name="T4" fmla="*/ 10 w 111"/>
                  <a:gd name="T5" fmla="*/ 20 h 507"/>
                  <a:gd name="T6" fmla="*/ 19 w 111"/>
                  <a:gd name="T7" fmla="*/ 43 h 507"/>
                  <a:gd name="T8" fmla="*/ 33 w 111"/>
                  <a:gd name="T9" fmla="*/ 73 h 507"/>
                  <a:gd name="T10" fmla="*/ 46 w 111"/>
                  <a:gd name="T11" fmla="*/ 114 h 507"/>
                  <a:gd name="T12" fmla="*/ 61 w 111"/>
                  <a:gd name="T13" fmla="*/ 160 h 507"/>
                  <a:gd name="T14" fmla="*/ 77 w 111"/>
                  <a:gd name="T15" fmla="*/ 215 h 507"/>
                  <a:gd name="T16" fmla="*/ 90 w 111"/>
                  <a:gd name="T17" fmla="*/ 277 h 507"/>
                  <a:gd name="T18" fmla="*/ 100 w 111"/>
                  <a:gd name="T19" fmla="*/ 348 h 507"/>
                  <a:gd name="T20" fmla="*/ 108 w 111"/>
                  <a:gd name="T21" fmla="*/ 423 h 507"/>
                  <a:gd name="T22" fmla="*/ 111 w 111"/>
                  <a:gd name="T23" fmla="*/ 505 h 507"/>
                  <a:gd name="T24" fmla="*/ 86 w 111"/>
                  <a:gd name="T25" fmla="*/ 507 h 507"/>
                  <a:gd name="T26" fmla="*/ 83 w 111"/>
                  <a:gd name="T27" fmla="*/ 457 h 507"/>
                  <a:gd name="T28" fmla="*/ 79 w 111"/>
                  <a:gd name="T29" fmla="*/ 403 h 507"/>
                  <a:gd name="T30" fmla="*/ 71 w 111"/>
                  <a:gd name="T31" fmla="*/ 350 h 507"/>
                  <a:gd name="T32" fmla="*/ 63 w 111"/>
                  <a:gd name="T33" fmla="*/ 298 h 507"/>
                  <a:gd name="T34" fmla="*/ 54 w 111"/>
                  <a:gd name="T35" fmla="*/ 246 h 507"/>
                  <a:gd name="T36" fmla="*/ 44 w 111"/>
                  <a:gd name="T37" fmla="*/ 196 h 507"/>
                  <a:gd name="T38" fmla="*/ 35 w 111"/>
                  <a:gd name="T39" fmla="*/ 150 h 507"/>
                  <a:gd name="T40" fmla="*/ 27 w 111"/>
                  <a:gd name="T41" fmla="*/ 108 h 507"/>
                  <a:gd name="T42" fmla="*/ 17 w 111"/>
                  <a:gd name="T43" fmla="*/ 71 h 507"/>
                  <a:gd name="T44" fmla="*/ 10 w 111"/>
                  <a:gd name="T45" fmla="*/ 43 h 507"/>
                  <a:gd name="T46" fmla="*/ 4 w 111"/>
                  <a:gd name="T47" fmla="*/ 20 h 507"/>
                  <a:gd name="T48" fmla="*/ 0 w 111"/>
                  <a:gd name="T49" fmla="*/ 6 h 507"/>
                  <a:gd name="T50" fmla="*/ 0 w 111"/>
                  <a:gd name="T51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1" h="507">
                    <a:moveTo>
                      <a:pt x="0" y="0"/>
                    </a:moveTo>
                    <a:lnTo>
                      <a:pt x="2" y="4"/>
                    </a:lnTo>
                    <a:lnTo>
                      <a:pt x="10" y="20"/>
                    </a:lnTo>
                    <a:lnTo>
                      <a:pt x="19" y="43"/>
                    </a:lnTo>
                    <a:lnTo>
                      <a:pt x="33" y="73"/>
                    </a:lnTo>
                    <a:lnTo>
                      <a:pt x="46" y="114"/>
                    </a:lnTo>
                    <a:lnTo>
                      <a:pt x="61" y="160"/>
                    </a:lnTo>
                    <a:lnTo>
                      <a:pt x="77" y="215"/>
                    </a:lnTo>
                    <a:lnTo>
                      <a:pt x="90" y="277"/>
                    </a:lnTo>
                    <a:lnTo>
                      <a:pt x="100" y="348"/>
                    </a:lnTo>
                    <a:lnTo>
                      <a:pt x="108" y="423"/>
                    </a:lnTo>
                    <a:lnTo>
                      <a:pt x="111" y="505"/>
                    </a:lnTo>
                    <a:lnTo>
                      <a:pt x="86" y="507"/>
                    </a:lnTo>
                    <a:lnTo>
                      <a:pt x="83" y="457"/>
                    </a:lnTo>
                    <a:lnTo>
                      <a:pt x="79" y="403"/>
                    </a:lnTo>
                    <a:lnTo>
                      <a:pt x="71" y="350"/>
                    </a:lnTo>
                    <a:lnTo>
                      <a:pt x="63" y="298"/>
                    </a:lnTo>
                    <a:lnTo>
                      <a:pt x="54" y="246"/>
                    </a:lnTo>
                    <a:lnTo>
                      <a:pt x="44" y="196"/>
                    </a:lnTo>
                    <a:lnTo>
                      <a:pt x="35" y="150"/>
                    </a:lnTo>
                    <a:lnTo>
                      <a:pt x="27" y="108"/>
                    </a:lnTo>
                    <a:lnTo>
                      <a:pt x="17" y="71"/>
                    </a:lnTo>
                    <a:lnTo>
                      <a:pt x="10" y="43"/>
                    </a:lnTo>
                    <a:lnTo>
                      <a:pt x="4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Freeform 40"/>
              <p:cNvSpPr>
                <a:spLocks/>
              </p:cNvSpPr>
              <p:nvPr/>
            </p:nvSpPr>
            <p:spPr bwMode="auto">
              <a:xfrm>
                <a:off x="570741" y="5027859"/>
                <a:ext cx="204295" cy="1134777"/>
              </a:xfrm>
              <a:custGeom>
                <a:avLst/>
                <a:gdLst>
                  <a:gd name="T0" fmla="*/ 0 w 119"/>
                  <a:gd name="T1" fmla="*/ 0 h 661"/>
                  <a:gd name="T2" fmla="*/ 2 w 119"/>
                  <a:gd name="T3" fmla="*/ 6 h 661"/>
                  <a:gd name="T4" fmla="*/ 7 w 119"/>
                  <a:gd name="T5" fmla="*/ 22 h 661"/>
                  <a:gd name="T6" fmla="*/ 15 w 119"/>
                  <a:gd name="T7" fmla="*/ 46 h 661"/>
                  <a:gd name="T8" fmla="*/ 27 w 119"/>
                  <a:gd name="T9" fmla="*/ 81 h 661"/>
                  <a:gd name="T10" fmla="*/ 38 w 119"/>
                  <a:gd name="T11" fmla="*/ 125 h 661"/>
                  <a:gd name="T12" fmla="*/ 52 w 119"/>
                  <a:gd name="T13" fmla="*/ 179 h 661"/>
                  <a:gd name="T14" fmla="*/ 65 w 119"/>
                  <a:gd name="T15" fmla="*/ 238 h 661"/>
                  <a:gd name="T16" fmla="*/ 78 w 119"/>
                  <a:gd name="T17" fmla="*/ 308 h 661"/>
                  <a:gd name="T18" fmla="*/ 92 w 119"/>
                  <a:gd name="T19" fmla="*/ 384 h 661"/>
                  <a:gd name="T20" fmla="*/ 103 w 119"/>
                  <a:gd name="T21" fmla="*/ 469 h 661"/>
                  <a:gd name="T22" fmla="*/ 111 w 119"/>
                  <a:gd name="T23" fmla="*/ 561 h 661"/>
                  <a:gd name="T24" fmla="*/ 119 w 119"/>
                  <a:gd name="T25" fmla="*/ 657 h 661"/>
                  <a:gd name="T26" fmla="*/ 98 w 119"/>
                  <a:gd name="T27" fmla="*/ 661 h 661"/>
                  <a:gd name="T28" fmla="*/ 92 w 119"/>
                  <a:gd name="T29" fmla="*/ 599 h 661"/>
                  <a:gd name="T30" fmla="*/ 86 w 119"/>
                  <a:gd name="T31" fmla="*/ 536 h 661"/>
                  <a:gd name="T32" fmla="*/ 78 w 119"/>
                  <a:gd name="T33" fmla="*/ 471 h 661"/>
                  <a:gd name="T34" fmla="*/ 71 w 119"/>
                  <a:gd name="T35" fmla="*/ 407 h 661"/>
                  <a:gd name="T36" fmla="*/ 61 w 119"/>
                  <a:gd name="T37" fmla="*/ 344 h 661"/>
                  <a:gd name="T38" fmla="*/ 52 w 119"/>
                  <a:gd name="T39" fmla="*/ 283 h 661"/>
                  <a:gd name="T40" fmla="*/ 42 w 119"/>
                  <a:gd name="T41" fmla="*/ 225 h 661"/>
                  <a:gd name="T42" fmla="*/ 32 w 119"/>
                  <a:gd name="T43" fmla="*/ 171 h 661"/>
                  <a:gd name="T44" fmla="*/ 25 w 119"/>
                  <a:gd name="T45" fmla="*/ 123 h 661"/>
                  <a:gd name="T46" fmla="*/ 15 w 119"/>
                  <a:gd name="T47" fmla="*/ 83 h 661"/>
                  <a:gd name="T48" fmla="*/ 9 w 119"/>
                  <a:gd name="T49" fmla="*/ 48 h 661"/>
                  <a:gd name="T50" fmla="*/ 3 w 119"/>
                  <a:gd name="T51" fmla="*/ 22 h 661"/>
                  <a:gd name="T52" fmla="*/ 0 w 119"/>
                  <a:gd name="T53" fmla="*/ 6 h 661"/>
                  <a:gd name="T54" fmla="*/ 0 w 119"/>
                  <a:gd name="T55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661">
                    <a:moveTo>
                      <a:pt x="0" y="0"/>
                    </a:moveTo>
                    <a:lnTo>
                      <a:pt x="2" y="6"/>
                    </a:lnTo>
                    <a:lnTo>
                      <a:pt x="7" y="22"/>
                    </a:lnTo>
                    <a:lnTo>
                      <a:pt x="15" y="46"/>
                    </a:lnTo>
                    <a:lnTo>
                      <a:pt x="27" y="81"/>
                    </a:lnTo>
                    <a:lnTo>
                      <a:pt x="38" y="125"/>
                    </a:lnTo>
                    <a:lnTo>
                      <a:pt x="52" y="179"/>
                    </a:lnTo>
                    <a:lnTo>
                      <a:pt x="65" y="238"/>
                    </a:lnTo>
                    <a:lnTo>
                      <a:pt x="78" y="308"/>
                    </a:lnTo>
                    <a:lnTo>
                      <a:pt x="92" y="384"/>
                    </a:lnTo>
                    <a:lnTo>
                      <a:pt x="103" y="469"/>
                    </a:lnTo>
                    <a:lnTo>
                      <a:pt x="111" y="561"/>
                    </a:lnTo>
                    <a:lnTo>
                      <a:pt x="119" y="657"/>
                    </a:lnTo>
                    <a:lnTo>
                      <a:pt x="98" y="661"/>
                    </a:lnTo>
                    <a:lnTo>
                      <a:pt x="92" y="599"/>
                    </a:lnTo>
                    <a:lnTo>
                      <a:pt x="86" y="536"/>
                    </a:lnTo>
                    <a:lnTo>
                      <a:pt x="78" y="471"/>
                    </a:lnTo>
                    <a:lnTo>
                      <a:pt x="71" y="407"/>
                    </a:lnTo>
                    <a:lnTo>
                      <a:pt x="61" y="344"/>
                    </a:lnTo>
                    <a:lnTo>
                      <a:pt x="52" y="283"/>
                    </a:lnTo>
                    <a:lnTo>
                      <a:pt x="42" y="225"/>
                    </a:lnTo>
                    <a:lnTo>
                      <a:pt x="32" y="171"/>
                    </a:lnTo>
                    <a:lnTo>
                      <a:pt x="25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3" y="2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Freeform 41"/>
              <p:cNvSpPr>
                <a:spLocks/>
              </p:cNvSpPr>
              <p:nvPr/>
            </p:nvSpPr>
            <p:spPr bwMode="auto">
              <a:xfrm>
                <a:off x="474602" y="5069061"/>
                <a:ext cx="214595" cy="1093575"/>
              </a:xfrm>
              <a:custGeom>
                <a:avLst/>
                <a:gdLst>
                  <a:gd name="T0" fmla="*/ 0 w 125"/>
                  <a:gd name="T1" fmla="*/ 0 h 637"/>
                  <a:gd name="T2" fmla="*/ 2 w 125"/>
                  <a:gd name="T3" fmla="*/ 6 h 637"/>
                  <a:gd name="T4" fmla="*/ 8 w 125"/>
                  <a:gd name="T5" fmla="*/ 21 h 637"/>
                  <a:gd name="T6" fmla="*/ 17 w 125"/>
                  <a:gd name="T7" fmla="*/ 44 h 637"/>
                  <a:gd name="T8" fmla="*/ 29 w 125"/>
                  <a:gd name="T9" fmla="*/ 79 h 637"/>
                  <a:gd name="T10" fmla="*/ 42 w 125"/>
                  <a:gd name="T11" fmla="*/ 121 h 637"/>
                  <a:gd name="T12" fmla="*/ 56 w 125"/>
                  <a:gd name="T13" fmla="*/ 171 h 637"/>
                  <a:gd name="T14" fmla="*/ 71 w 125"/>
                  <a:gd name="T15" fmla="*/ 230 h 637"/>
                  <a:gd name="T16" fmla="*/ 84 w 125"/>
                  <a:gd name="T17" fmla="*/ 296 h 637"/>
                  <a:gd name="T18" fmla="*/ 98 w 125"/>
                  <a:gd name="T19" fmla="*/ 371 h 637"/>
                  <a:gd name="T20" fmla="*/ 109 w 125"/>
                  <a:gd name="T21" fmla="*/ 451 h 637"/>
                  <a:gd name="T22" fmla="*/ 119 w 125"/>
                  <a:gd name="T23" fmla="*/ 540 h 637"/>
                  <a:gd name="T24" fmla="*/ 125 w 125"/>
                  <a:gd name="T25" fmla="*/ 634 h 637"/>
                  <a:gd name="T26" fmla="*/ 102 w 125"/>
                  <a:gd name="T27" fmla="*/ 637 h 637"/>
                  <a:gd name="T28" fmla="*/ 98 w 125"/>
                  <a:gd name="T29" fmla="*/ 578 h 637"/>
                  <a:gd name="T30" fmla="*/ 92 w 125"/>
                  <a:gd name="T31" fmla="*/ 517 h 637"/>
                  <a:gd name="T32" fmla="*/ 84 w 125"/>
                  <a:gd name="T33" fmla="*/ 453 h 637"/>
                  <a:gd name="T34" fmla="*/ 75 w 125"/>
                  <a:gd name="T35" fmla="*/ 392 h 637"/>
                  <a:gd name="T36" fmla="*/ 65 w 125"/>
                  <a:gd name="T37" fmla="*/ 330 h 637"/>
                  <a:gd name="T38" fmla="*/ 56 w 125"/>
                  <a:gd name="T39" fmla="*/ 273 h 637"/>
                  <a:gd name="T40" fmla="*/ 46 w 125"/>
                  <a:gd name="T41" fmla="*/ 217 h 637"/>
                  <a:gd name="T42" fmla="*/ 35 w 125"/>
                  <a:gd name="T43" fmla="*/ 165 h 637"/>
                  <a:gd name="T44" fmla="*/ 27 w 125"/>
                  <a:gd name="T45" fmla="*/ 119 h 637"/>
                  <a:gd name="T46" fmla="*/ 17 w 125"/>
                  <a:gd name="T47" fmla="*/ 79 h 637"/>
                  <a:gd name="T48" fmla="*/ 10 w 125"/>
                  <a:gd name="T49" fmla="*/ 46 h 637"/>
                  <a:gd name="T50" fmla="*/ 6 w 125"/>
                  <a:gd name="T51" fmla="*/ 21 h 637"/>
                  <a:gd name="T52" fmla="*/ 2 w 125"/>
                  <a:gd name="T53" fmla="*/ 6 h 637"/>
                  <a:gd name="T54" fmla="*/ 0 w 125"/>
                  <a:gd name="T5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637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7" y="44"/>
                    </a:lnTo>
                    <a:lnTo>
                      <a:pt x="29" y="79"/>
                    </a:lnTo>
                    <a:lnTo>
                      <a:pt x="42" y="121"/>
                    </a:lnTo>
                    <a:lnTo>
                      <a:pt x="56" y="171"/>
                    </a:lnTo>
                    <a:lnTo>
                      <a:pt x="71" y="230"/>
                    </a:lnTo>
                    <a:lnTo>
                      <a:pt x="84" y="296"/>
                    </a:lnTo>
                    <a:lnTo>
                      <a:pt x="98" y="371"/>
                    </a:lnTo>
                    <a:lnTo>
                      <a:pt x="109" y="451"/>
                    </a:lnTo>
                    <a:lnTo>
                      <a:pt x="119" y="540"/>
                    </a:lnTo>
                    <a:lnTo>
                      <a:pt x="125" y="634"/>
                    </a:lnTo>
                    <a:lnTo>
                      <a:pt x="102" y="637"/>
                    </a:lnTo>
                    <a:lnTo>
                      <a:pt x="98" y="578"/>
                    </a:lnTo>
                    <a:lnTo>
                      <a:pt x="92" y="517"/>
                    </a:lnTo>
                    <a:lnTo>
                      <a:pt x="84" y="453"/>
                    </a:lnTo>
                    <a:lnTo>
                      <a:pt x="75" y="392"/>
                    </a:lnTo>
                    <a:lnTo>
                      <a:pt x="65" y="330"/>
                    </a:lnTo>
                    <a:lnTo>
                      <a:pt x="56" y="273"/>
                    </a:lnTo>
                    <a:lnTo>
                      <a:pt x="46" y="217"/>
                    </a:lnTo>
                    <a:lnTo>
                      <a:pt x="35" y="165"/>
                    </a:lnTo>
                    <a:lnTo>
                      <a:pt x="27" y="119"/>
                    </a:lnTo>
                    <a:lnTo>
                      <a:pt x="17" y="79"/>
                    </a:lnTo>
                    <a:lnTo>
                      <a:pt x="10" y="46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Freeform 42"/>
              <p:cNvSpPr>
                <a:spLocks/>
              </p:cNvSpPr>
              <p:nvPr/>
            </p:nvSpPr>
            <p:spPr bwMode="auto">
              <a:xfrm>
                <a:off x="826538" y="5110264"/>
                <a:ext cx="238630" cy="1052372"/>
              </a:xfrm>
              <a:custGeom>
                <a:avLst/>
                <a:gdLst>
                  <a:gd name="T0" fmla="*/ 0 w 139"/>
                  <a:gd name="T1" fmla="*/ 0 h 613"/>
                  <a:gd name="T2" fmla="*/ 2 w 139"/>
                  <a:gd name="T3" fmla="*/ 4 h 613"/>
                  <a:gd name="T4" fmla="*/ 10 w 139"/>
                  <a:gd name="T5" fmla="*/ 16 h 613"/>
                  <a:gd name="T6" fmla="*/ 20 w 139"/>
                  <a:gd name="T7" fmla="*/ 35 h 613"/>
                  <a:gd name="T8" fmla="*/ 33 w 139"/>
                  <a:gd name="T9" fmla="*/ 64 h 613"/>
                  <a:gd name="T10" fmla="*/ 48 w 139"/>
                  <a:gd name="T11" fmla="*/ 98 h 613"/>
                  <a:gd name="T12" fmla="*/ 64 w 139"/>
                  <a:gd name="T13" fmla="*/ 140 h 613"/>
                  <a:gd name="T14" fmla="*/ 79 w 139"/>
                  <a:gd name="T15" fmla="*/ 188 h 613"/>
                  <a:gd name="T16" fmla="*/ 96 w 139"/>
                  <a:gd name="T17" fmla="*/ 244 h 613"/>
                  <a:gd name="T18" fmla="*/ 110 w 139"/>
                  <a:gd name="T19" fmla="*/ 305 h 613"/>
                  <a:gd name="T20" fmla="*/ 121 w 139"/>
                  <a:gd name="T21" fmla="*/ 373 h 613"/>
                  <a:gd name="T22" fmla="*/ 131 w 139"/>
                  <a:gd name="T23" fmla="*/ 446 h 613"/>
                  <a:gd name="T24" fmla="*/ 137 w 139"/>
                  <a:gd name="T25" fmla="*/ 524 h 613"/>
                  <a:gd name="T26" fmla="*/ 139 w 139"/>
                  <a:gd name="T27" fmla="*/ 609 h 613"/>
                  <a:gd name="T28" fmla="*/ 104 w 139"/>
                  <a:gd name="T29" fmla="*/ 613 h 613"/>
                  <a:gd name="T30" fmla="*/ 102 w 139"/>
                  <a:gd name="T31" fmla="*/ 555 h 613"/>
                  <a:gd name="T32" fmla="*/ 98 w 139"/>
                  <a:gd name="T33" fmla="*/ 495 h 613"/>
                  <a:gd name="T34" fmla="*/ 91 w 139"/>
                  <a:gd name="T35" fmla="*/ 436 h 613"/>
                  <a:gd name="T36" fmla="*/ 83 w 139"/>
                  <a:gd name="T37" fmla="*/ 376 h 613"/>
                  <a:gd name="T38" fmla="*/ 73 w 139"/>
                  <a:gd name="T39" fmla="*/ 317 h 613"/>
                  <a:gd name="T40" fmla="*/ 62 w 139"/>
                  <a:gd name="T41" fmla="*/ 261 h 613"/>
                  <a:gd name="T42" fmla="*/ 52 w 139"/>
                  <a:gd name="T43" fmla="*/ 208 h 613"/>
                  <a:gd name="T44" fmla="*/ 41 w 139"/>
                  <a:gd name="T45" fmla="*/ 158 h 613"/>
                  <a:gd name="T46" fmla="*/ 31 w 139"/>
                  <a:gd name="T47" fmla="*/ 113 h 613"/>
                  <a:gd name="T48" fmla="*/ 22 w 139"/>
                  <a:gd name="T49" fmla="*/ 75 h 613"/>
                  <a:gd name="T50" fmla="*/ 12 w 139"/>
                  <a:gd name="T51" fmla="*/ 44 h 613"/>
                  <a:gd name="T52" fmla="*/ 6 w 139"/>
                  <a:gd name="T53" fmla="*/ 19 h 613"/>
                  <a:gd name="T54" fmla="*/ 2 w 139"/>
                  <a:gd name="T55" fmla="*/ 4 h 613"/>
                  <a:gd name="T56" fmla="*/ 0 w 139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9" h="613">
                    <a:moveTo>
                      <a:pt x="0" y="0"/>
                    </a:moveTo>
                    <a:lnTo>
                      <a:pt x="2" y="4"/>
                    </a:lnTo>
                    <a:lnTo>
                      <a:pt x="10" y="16"/>
                    </a:lnTo>
                    <a:lnTo>
                      <a:pt x="20" y="35"/>
                    </a:lnTo>
                    <a:lnTo>
                      <a:pt x="33" y="64"/>
                    </a:lnTo>
                    <a:lnTo>
                      <a:pt x="48" y="98"/>
                    </a:lnTo>
                    <a:lnTo>
                      <a:pt x="64" y="140"/>
                    </a:lnTo>
                    <a:lnTo>
                      <a:pt x="79" y="188"/>
                    </a:lnTo>
                    <a:lnTo>
                      <a:pt x="96" y="244"/>
                    </a:lnTo>
                    <a:lnTo>
                      <a:pt x="110" y="305"/>
                    </a:lnTo>
                    <a:lnTo>
                      <a:pt x="121" y="373"/>
                    </a:lnTo>
                    <a:lnTo>
                      <a:pt x="131" y="446"/>
                    </a:lnTo>
                    <a:lnTo>
                      <a:pt x="137" y="524"/>
                    </a:lnTo>
                    <a:lnTo>
                      <a:pt x="139" y="609"/>
                    </a:lnTo>
                    <a:lnTo>
                      <a:pt x="104" y="613"/>
                    </a:lnTo>
                    <a:lnTo>
                      <a:pt x="102" y="555"/>
                    </a:lnTo>
                    <a:lnTo>
                      <a:pt x="98" y="495"/>
                    </a:lnTo>
                    <a:lnTo>
                      <a:pt x="91" y="436"/>
                    </a:lnTo>
                    <a:lnTo>
                      <a:pt x="83" y="376"/>
                    </a:lnTo>
                    <a:lnTo>
                      <a:pt x="73" y="317"/>
                    </a:lnTo>
                    <a:lnTo>
                      <a:pt x="62" y="261"/>
                    </a:lnTo>
                    <a:lnTo>
                      <a:pt x="52" y="208"/>
                    </a:lnTo>
                    <a:lnTo>
                      <a:pt x="41" y="158"/>
                    </a:lnTo>
                    <a:lnTo>
                      <a:pt x="31" y="113"/>
                    </a:lnTo>
                    <a:lnTo>
                      <a:pt x="22" y="75"/>
                    </a:lnTo>
                    <a:lnTo>
                      <a:pt x="12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Freeform 43"/>
              <p:cNvSpPr>
                <a:spLocks/>
              </p:cNvSpPr>
              <p:nvPr/>
            </p:nvSpPr>
            <p:spPr bwMode="auto">
              <a:xfrm>
                <a:off x="309793" y="5184084"/>
                <a:ext cx="369104" cy="978552"/>
              </a:xfrm>
              <a:custGeom>
                <a:avLst/>
                <a:gdLst>
                  <a:gd name="T0" fmla="*/ 0 w 215"/>
                  <a:gd name="T1" fmla="*/ 0 h 570"/>
                  <a:gd name="T2" fmla="*/ 2 w 215"/>
                  <a:gd name="T3" fmla="*/ 4 h 570"/>
                  <a:gd name="T4" fmla="*/ 11 w 215"/>
                  <a:gd name="T5" fmla="*/ 14 h 570"/>
                  <a:gd name="T6" fmla="*/ 23 w 215"/>
                  <a:gd name="T7" fmla="*/ 31 h 570"/>
                  <a:gd name="T8" fmla="*/ 40 w 215"/>
                  <a:gd name="T9" fmla="*/ 56 h 570"/>
                  <a:gd name="T10" fmla="*/ 59 w 215"/>
                  <a:gd name="T11" fmla="*/ 89 h 570"/>
                  <a:gd name="T12" fmla="*/ 83 w 215"/>
                  <a:gd name="T13" fmla="*/ 129 h 570"/>
                  <a:gd name="T14" fmla="*/ 106 w 215"/>
                  <a:gd name="T15" fmla="*/ 177 h 570"/>
                  <a:gd name="T16" fmla="*/ 129 w 215"/>
                  <a:gd name="T17" fmla="*/ 235 h 570"/>
                  <a:gd name="T18" fmla="*/ 154 w 215"/>
                  <a:gd name="T19" fmla="*/ 300 h 570"/>
                  <a:gd name="T20" fmla="*/ 175 w 215"/>
                  <a:gd name="T21" fmla="*/ 373 h 570"/>
                  <a:gd name="T22" fmla="*/ 196 w 215"/>
                  <a:gd name="T23" fmla="*/ 455 h 570"/>
                  <a:gd name="T24" fmla="*/ 215 w 215"/>
                  <a:gd name="T25" fmla="*/ 547 h 570"/>
                  <a:gd name="T26" fmla="*/ 190 w 215"/>
                  <a:gd name="T27" fmla="*/ 570 h 570"/>
                  <a:gd name="T28" fmla="*/ 179 w 215"/>
                  <a:gd name="T29" fmla="*/ 513 h 570"/>
                  <a:gd name="T30" fmla="*/ 165 w 215"/>
                  <a:gd name="T31" fmla="*/ 455 h 570"/>
                  <a:gd name="T32" fmla="*/ 148 w 215"/>
                  <a:gd name="T33" fmla="*/ 398 h 570"/>
                  <a:gd name="T34" fmla="*/ 131 w 215"/>
                  <a:gd name="T35" fmla="*/ 340 h 570"/>
                  <a:gd name="T36" fmla="*/ 113 w 215"/>
                  <a:gd name="T37" fmla="*/ 286 h 570"/>
                  <a:gd name="T38" fmla="*/ 96 w 215"/>
                  <a:gd name="T39" fmla="*/ 235 h 570"/>
                  <a:gd name="T40" fmla="*/ 77 w 215"/>
                  <a:gd name="T41" fmla="*/ 185 h 570"/>
                  <a:gd name="T42" fmla="*/ 59 w 215"/>
                  <a:gd name="T43" fmla="*/ 140 h 570"/>
                  <a:gd name="T44" fmla="*/ 44 w 215"/>
                  <a:gd name="T45" fmla="*/ 100 h 570"/>
                  <a:gd name="T46" fmla="*/ 29 w 215"/>
                  <a:gd name="T47" fmla="*/ 66 h 570"/>
                  <a:gd name="T48" fmla="*/ 17 w 215"/>
                  <a:gd name="T49" fmla="*/ 39 h 570"/>
                  <a:gd name="T50" fmla="*/ 8 w 215"/>
                  <a:gd name="T51" fmla="*/ 18 h 570"/>
                  <a:gd name="T52" fmla="*/ 2 w 215"/>
                  <a:gd name="T53" fmla="*/ 4 h 570"/>
                  <a:gd name="T54" fmla="*/ 0 w 215"/>
                  <a:gd name="T55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70">
                    <a:moveTo>
                      <a:pt x="0" y="0"/>
                    </a:moveTo>
                    <a:lnTo>
                      <a:pt x="2" y="4"/>
                    </a:lnTo>
                    <a:lnTo>
                      <a:pt x="11" y="14"/>
                    </a:lnTo>
                    <a:lnTo>
                      <a:pt x="23" y="31"/>
                    </a:lnTo>
                    <a:lnTo>
                      <a:pt x="40" y="56"/>
                    </a:lnTo>
                    <a:lnTo>
                      <a:pt x="59" y="89"/>
                    </a:lnTo>
                    <a:lnTo>
                      <a:pt x="83" y="129"/>
                    </a:lnTo>
                    <a:lnTo>
                      <a:pt x="106" y="177"/>
                    </a:lnTo>
                    <a:lnTo>
                      <a:pt x="129" y="235"/>
                    </a:lnTo>
                    <a:lnTo>
                      <a:pt x="154" y="300"/>
                    </a:lnTo>
                    <a:lnTo>
                      <a:pt x="175" y="373"/>
                    </a:lnTo>
                    <a:lnTo>
                      <a:pt x="196" y="455"/>
                    </a:lnTo>
                    <a:lnTo>
                      <a:pt x="215" y="547"/>
                    </a:lnTo>
                    <a:lnTo>
                      <a:pt x="190" y="570"/>
                    </a:lnTo>
                    <a:lnTo>
                      <a:pt x="179" y="513"/>
                    </a:lnTo>
                    <a:lnTo>
                      <a:pt x="165" y="455"/>
                    </a:lnTo>
                    <a:lnTo>
                      <a:pt x="148" y="398"/>
                    </a:lnTo>
                    <a:lnTo>
                      <a:pt x="131" y="340"/>
                    </a:lnTo>
                    <a:lnTo>
                      <a:pt x="113" y="286"/>
                    </a:lnTo>
                    <a:lnTo>
                      <a:pt x="96" y="235"/>
                    </a:lnTo>
                    <a:lnTo>
                      <a:pt x="77" y="185"/>
                    </a:lnTo>
                    <a:lnTo>
                      <a:pt x="59" y="140"/>
                    </a:lnTo>
                    <a:lnTo>
                      <a:pt x="44" y="100"/>
                    </a:lnTo>
                    <a:lnTo>
                      <a:pt x="29" y="66"/>
                    </a:lnTo>
                    <a:lnTo>
                      <a:pt x="17" y="39"/>
                    </a:lnTo>
                    <a:lnTo>
                      <a:pt x="8" y="1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Freeform 44"/>
              <p:cNvSpPr>
                <a:spLocks/>
              </p:cNvSpPr>
              <p:nvPr/>
            </p:nvSpPr>
            <p:spPr bwMode="auto">
              <a:xfrm>
                <a:off x="213655" y="5187517"/>
                <a:ext cx="375971" cy="975119"/>
              </a:xfrm>
              <a:custGeom>
                <a:avLst/>
                <a:gdLst>
                  <a:gd name="T0" fmla="*/ 0 w 219"/>
                  <a:gd name="T1" fmla="*/ 0 h 568"/>
                  <a:gd name="T2" fmla="*/ 4 w 219"/>
                  <a:gd name="T3" fmla="*/ 2 h 568"/>
                  <a:gd name="T4" fmla="*/ 12 w 219"/>
                  <a:gd name="T5" fmla="*/ 13 h 568"/>
                  <a:gd name="T6" fmla="*/ 25 w 219"/>
                  <a:gd name="T7" fmla="*/ 31 h 568"/>
                  <a:gd name="T8" fmla="*/ 42 w 219"/>
                  <a:gd name="T9" fmla="*/ 56 h 568"/>
                  <a:gd name="T10" fmla="*/ 62 w 219"/>
                  <a:gd name="T11" fmla="*/ 88 h 568"/>
                  <a:gd name="T12" fmla="*/ 85 w 219"/>
                  <a:gd name="T13" fmla="*/ 127 h 568"/>
                  <a:gd name="T14" fmla="*/ 108 w 219"/>
                  <a:gd name="T15" fmla="*/ 177 h 568"/>
                  <a:gd name="T16" fmla="*/ 133 w 219"/>
                  <a:gd name="T17" fmla="*/ 232 h 568"/>
                  <a:gd name="T18" fmla="*/ 156 w 219"/>
                  <a:gd name="T19" fmla="*/ 297 h 568"/>
                  <a:gd name="T20" fmla="*/ 179 w 219"/>
                  <a:gd name="T21" fmla="*/ 370 h 568"/>
                  <a:gd name="T22" fmla="*/ 200 w 219"/>
                  <a:gd name="T23" fmla="*/ 453 h 568"/>
                  <a:gd name="T24" fmla="*/ 219 w 219"/>
                  <a:gd name="T25" fmla="*/ 545 h 568"/>
                  <a:gd name="T26" fmla="*/ 196 w 219"/>
                  <a:gd name="T27" fmla="*/ 568 h 568"/>
                  <a:gd name="T28" fmla="*/ 183 w 219"/>
                  <a:gd name="T29" fmla="*/ 511 h 568"/>
                  <a:gd name="T30" fmla="*/ 169 w 219"/>
                  <a:gd name="T31" fmla="*/ 453 h 568"/>
                  <a:gd name="T32" fmla="*/ 152 w 219"/>
                  <a:gd name="T33" fmla="*/ 395 h 568"/>
                  <a:gd name="T34" fmla="*/ 135 w 219"/>
                  <a:gd name="T35" fmla="*/ 340 h 568"/>
                  <a:gd name="T36" fmla="*/ 117 w 219"/>
                  <a:gd name="T37" fmla="*/ 284 h 568"/>
                  <a:gd name="T38" fmla="*/ 98 w 219"/>
                  <a:gd name="T39" fmla="*/ 232 h 568"/>
                  <a:gd name="T40" fmla="*/ 79 w 219"/>
                  <a:gd name="T41" fmla="*/ 184 h 568"/>
                  <a:gd name="T42" fmla="*/ 62 w 219"/>
                  <a:gd name="T43" fmla="*/ 140 h 568"/>
                  <a:gd name="T44" fmla="*/ 44 w 219"/>
                  <a:gd name="T45" fmla="*/ 100 h 568"/>
                  <a:gd name="T46" fmla="*/ 31 w 219"/>
                  <a:gd name="T47" fmla="*/ 65 h 568"/>
                  <a:gd name="T48" fmla="*/ 18 w 219"/>
                  <a:gd name="T49" fmla="*/ 38 h 568"/>
                  <a:gd name="T50" fmla="*/ 10 w 219"/>
                  <a:gd name="T51" fmla="*/ 17 h 568"/>
                  <a:gd name="T52" fmla="*/ 2 w 219"/>
                  <a:gd name="T53" fmla="*/ 4 h 568"/>
                  <a:gd name="T54" fmla="*/ 0 w 219"/>
                  <a:gd name="T5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9" h="568">
                    <a:moveTo>
                      <a:pt x="0" y="0"/>
                    </a:moveTo>
                    <a:lnTo>
                      <a:pt x="4" y="2"/>
                    </a:lnTo>
                    <a:lnTo>
                      <a:pt x="12" y="13"/>
                    </a:lnTo>
                    <a:lnTo>
                      <a:pt x="25" y="31"/>
                    </a:lnTo>
                    <a:lnTo>
                      <a:pt x="42" y="56"/>
                    </a:lnTo>
                    <a:lnTo>
                      <a:pt x="62" y="88"/>
                    </a:lnTo>
                    <a:lnTo>
                      <a:pt x="85" y="127"/>
                    </a:lnTo>
                    <a:lnTo>
                      <a:pt x="108" y="177"/>
                    </a:lnTo>
                    <a:lnTo>
                      <a:pt x="133" y="232"/>
                    </a:lnTo>
                    <a:lnTo>
                      <a:pt x="156" y="297"/>
                    </a:lnTo>
                    <a:lnTo>
                      <a:pt x="179" y="370"/>
                    </a:lnTo>
                    <a:lnTo>
                      <a:pt x="200" y="453"/>
                    </a:lnTo>
                    <a:lnTo>
                      <a:pt x="219" y="545"/>
                    </a:lnTo>
                    <a:lnTo>
                      <a:pt x="196" y="568"/>
                    </a:lnTo>
                    <a:lnTo>
                      <a:pt x="183" y="511"/>
                    </a:lnTo>
                    <a:lnTo>
                      <a:pt x="169" y="453"/>
                    </a:lnTo>
                    <a:lnTo>
                      <a:pt x="152" y="395"/>
                    </a:lnTo>
                    <a:lnTo>
                      <a:pt x="135" y="340"/>
                    </a:lnTo>
                    <a:lnTo>
                      <a:pt x="117" y="284"/>
                    </a:lnTo>
                    <a:lnTo>
                      <a:pt x="98" y="232"/>
                    </a:lnTo>
                    <a:lnTo>
                      <a:pt x="79" y="184"/>
                    </a:lnTo>
                    <a:lnTo>
                      <a:pt x="62" y="140"/>
                    </a:lnTo>
                    <a:lnTo>
                      <a:pt x="44" y="100"/>
                    </a:lnTo>
                    <a:lnTo>
                      <a:pt x="31" y="65"/>
                    </a:lnTo>
                    <a:lnTo>
                      <a:pt x="18" y="38"/>
                    </a:lnTo>
                    <a:lnTo>
                      <a:pt x="10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Freeform 62"/>
              <p:cNvSpPr>
                <a:spLocks/>
              </p:cNvSpPr>
              <p:nvPr/>
            </p:nvSpPr>
            <p:spPr bwMode="auto">
              <a:xfrm>
                <a:off x="177604" y="5396962"/>
                <a:ext cx="297000" cy="765674"/>
              </a:xfrm>
              <a:custGeom>
                <a:avLst/>
                <a:gdLst>
                  <a:gd name="T0" fmla="*/ 0 w 173"/>
                  <a:gd name="T1" fmla="*/ 0 h 446"/>
                  <a:gd name="T2" fmla="*/ 4 w 173"/>
                  <a:gd name="T3" fmla="*/ 4 h 446"/>
                  <a:gd name="T4" fmla="*/ 14 w 173"/>
                  <a:gd name="T5" fmla="*/ 16 h 446"/>
                  <a:gd name="T6" fmla="*/ 27 w 173"/>
                  <a:gd name="T7" fmla="*/ 35 h 446"/>
                  <a:gd name="T8" fmla="*/ 44 w 173"/>
                  <a:gd name="T9" fmla="*/ 64 h 446"/>
                  <a:gd name="T10" fmla="*/ 65 w 173"/>
                  <a:gd name="T11" fmla="*/ 100 h 446"/>
                  <a:gd name="T12" fmla="*/ 88 w 173"/>
                  <a:gd name="T13" fmla="*/ 146 h 446"/>
                  <a:gd name="T14" fmla="*/ 111 w 173"/>
                  <a:gd name="T15" fmla="*/ 202 h 446"/>
                  <a:gd name="T16" fmla="*/ 135 w 173"/>
                  <a:gd name="T17" fmla="*/ 267 h 446"/>
                  <a:gd name="T18" fmla="*/ 156 w 173"/>
                  <a:gd name="T19" fmla="*/ 342 h 446"/>
                  <a:gd name="T20" fmla="*/ 173 w 173"/>
                  <a:gd name="T21" fmla="*/ 427 h 446"/>
                  <a:gd name="T22" fmla="*/ 156 w 173"/>
                  <a:gd name="T23" fmla="*/ 446 h 446"/>
                  <a:gd name="T24" fmla="*/ 144 w 173"/>
                  <a:gd name="T25" fmla="*/ 394 h 446"/>
                  <a:gd name="T26" fmla="*/ 129 w 173"/>
                  <a:gd name="T27" fmla="*/ 340 h 446"/>
                  <a:gd name="T28" fmla="*/ 113 w 173"/>
                  <a:gd name="T29" fmla="*/ 288 h 446"/>
                  <a:gd name="T30" fmla="*/ 96 w 173"/>
                  <a:gd name="T31" fmla="*/ 238 h 446"/>
                  <a:gd name="T32" fmla="*/ 79 w 173"/>
                  <a:gd name="T33" fmla="*/ 190 h 446"/>
                  <a:gd name="T34" fmla="*/ 62 w 173"/>
                  <a:gd name="T35" fmla="*/ 144 h 446"/>
                  <a:gd name="T36" fmla="*/ 46 w 173"/>
                  <a:gd name="T37" fmla="*/ 104 h 446"/>
                  <a:gd name="T38" fmla="*/ 31 w 173"/>
                  <a:gd name="T39" fmla="*/ 69 h 446"/>
                  <a:gd name="T40" fmla="*/ 19 w 173"/>
                  <a:gd name="T41" fmla="*/ 41 h 446"/>
                  <a:gd name="T42" fmla="*/ 10 w 173"/>
                  <a:gd name="T43" fmla="*/ 20 h 446"/>
                  <a:gd name="T44" fmla="*/ 2 w 173"/>
                  <a:gd name="T45" fmla="*/ 6 h 446"/>
                  <a:gd name="T46" fmla="*/ 0 w 173"/>
                  <a:gd name="T47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3" h="446">
                    <a:moveTo>
                      <a:pt x="0" y="0"/>
                    </a:moveTo>
                    <a:lnTo>
                      <a:pt x="4" y="4"/>
                    </a:lnTo>
                    <a:lnTo>
                      <a:pt x="14" y="16"/>
                    </a:lnTo>
                    <a:lnTo>
                      <a:pt x="27" y="35"/>
                    </a:lnTo>
                    <a:lnTo>
                      <a:pt x="44" y="64"/>
                    </a:lnTo>
                    <a:lnTo>
                      <a:pt x="65" y="100"/>
                    </a:lnTo>
                    <a:lnTo>
                      <a:pt x="88" y="146"/>
                    </a:lnTo>
                    <a:lnTo>
                      <a:pt x="111" y="202"/>
                    </a:lnTo>
                    <a:lnTo>
                      <a:pt x="135" y="267"/>
                    </a:lnTo>
                    <a:lnTo>
                      <a:pt x="156" y="342"/>
                    </a:lnTo>
                    <a:lnTo>
                      <a:pt x="173" y="427"/>
                    </a:lnTo>
                    <a:lnTo>
                      <a:pt x="156" y="446"/>
                    </a:lnTo>
                    <a:lnTo>
                      <a:pt x="144" y="394"/>
                    </a:lnTo>
                    <a:lnTo>
                      <a:pt x="129" y="340"/>
                    </a:lnTo>
                    <a:lnTo>
                      <a:pt x="113" y="288"/>
                    </a:lnTo>
                    <a:lnTo>
                      <a:pt x="96" y="238"/>
                    </a:lnTo>
                    <a:lnTo>
                      <a:pt x="79" y="190"/>
                    </a:lnTo>
                    <a:lnTo>
                      <a:pt x="62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19" y="41"/>
                    </a:lnTo>
                    <a:lnTo>
                      <a:pt x="10" y="2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Freeform 63"/>
              <p:cNvSpPr>
                <a:spLocks/>
              </p:cNvSpPr>
              <p:nvPr/>
            </p:nvSpPr>
            <p:spPr bwMode="auto">
              <a:xfrm>
                <a:off x="84899" y="5398679"/>
                <a:ext cx="303867" cy="763957"/>
              </a:xfrm>
              <a:custGeom>
                <a:avLst/>
                <a:gdLst>
                  <a:gd name="T0" fmla="*/ 0 w 177"/>
                  <a:gd name="T1" fmla="*/ 0 h 445"/>
                  <a:gd name="T2" fmla="*/ 4 w 177"/>
                  <a:gd name="T3" fmla="*/ 4 h 445"/>
                  <a:gd name="T4" fmla="*/ 14 w 177"/>
                  <a:gd name="T5" fmla="*/ 15 h 445"/>
                  <a:gd name="T6" fmla="*/ 27 w 177"/>
                  <a:gd name="T7" fmla="*/ 35 h 445"/>
                  <a:gd name="T8" fmla="*/ 46 w 177"/>
                  <a:gd name="T9" fmla="*/ 63 h 445"/>
                  <a:gd name="T10" fmla="*/ 66 w 177"/>
                  <a:gd name="T11" fmla="*/ 100 h 445"/>
                  <a:gd name="T12" fmla="*/ 89 w 177"/>
                  <a:gd name="T13" fmla="*/ 146 h 445"/>
                  <a:gd name="T14" fmla="*/ 112 w 177"/>
                  <a:gd name="T15" fmla="*/ 202 h 445"/>
                  <a:gd name="T16" fmla="*/ 135 w 177"/>
                  <a:gd name="T17" fmla="*/ 267 h 445"/>
                  <a:gd name="T18" fmla="*/ 158 w 177"/>
                  <a:gd name="T19" fmla="*/ 342 h 445"/>
                  <a:gd name="T20" fmla="*/ 177 w 177"/>
                  <a:gd name="T21" fmla="*/ 426 h 445"/>
                  <a:gd name="T22" fmla="*/ 158 w 177"/>
                  <a:gd name="T23" fmla="*/ 445 h 445"/>
                  <a:gd name="T24" fmla="*/ 146 w 177"/>
                  <a:gd name="T25" fmla="*/ 392 h 445"/>
                  <a:gd name="T26" fmla="*/ 131 w 177"/>
                  <a:gd name="T27" fmla="*/ 340 h 445"/>
                  <a:gd name="T28" fmla="*/ 116 w 177"/>
                  <a:gd name="T29" fmla="*/ 288 h 445"/>
                  <a:gd name="T30" fmla="*/ 98 w 177"/>
                  <a:gd name="T31" fmla="*/ 236 h 445"/>
                  <a:gd name="T32" fmla="*/ 81 w 177"/>
                  <a:gd name="T33" fmla="*/ 188 h 445"/>
                  <a:gd name="T34" fmla="*/ 64 w 177"/>
                  <a:gd name="T35" fmla="*/ 144 h 445"/>
                  <a:gd name="T36" fmla="*/ 46 w 177"/>
                  <a:gd name="T37" fmla="*/ 104 h 445"/>
                  <a:gd name="T38" fmla="*/ 31 w 177"/>
                  <a:gd name="T39" fmla="*/ 69 h 445"/>
                  <a:gd name="T40" fmla="*/ 20 w 177"/>
                  <a:gd name="T41" fmla="*/ 40 h 445"/>
                  <a:gd name="T42" fmla="*/ 10 w 177"/>
                  <a:gd name="T43" fmla="*/ 19 h 445"/>
                  <a:gd name="T44" fmla="*/ 2 w 177"/>
                  <a:gd name="T45" fmla="*/ 6 h 445"/>
                  <a:gd name="T46" fmla="*/ 0 w 177"/>
                  <a:gd name="T4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7" h="445">
                    <a:moveTo>
                      <a:pt x="0" y="0"/>
                    </a:moveTo>
                    <a:lnTo>
                      <a:pt x="4" y="4"/>
                    </a:lnTo>
                    <a:lnTo>
                      <a:pt x="14" y="15"/>
                    </a:lnTo>
                    <a:lnTo>
                      <a:pt x="27" y="35"/>
                    </a:lnTo>
                    <a:lnTo>
                      <a:pt x="46" y="63"/>
                    </a:lnTo>
                    <a:lnTo>
                      <a:pt x="66" y="100"/>
                    </a:lnTo>
                    <a:lnTo>
                      <a:pt x="89" y="146"/>
                    </a:lnTo>
                    <a:lnTo>
                      <a:pt x="112" y="202"/>
                    </a:lnTo>
                    <a:lnTo>
                      <a:pt x="135" y="267"/>
                    </a:lnTo>
                    <a:lnTo>
                      <a:pt x="158" y="342"/>
                    </a:lnTo>
                    <a:lnTo>
                      <a:pt x="177" y="426"/>
                    </a:lnTo>
                    <a:lnTo>
                      <a:pt x="158" y="445"/>
                    </a:lnTo>
                    <a:lnTo>
                      <a:pt x="146" y="392"/>
                    </a:lnTo>
                    <a:lnTo>
                      <a:pt x="131" y="340"/>
                    </a:lnTo>
                    <a:lnTo>
                      <a:pt x="116" y="288"/>
                    </a:lnTo>
                    <a:lnTo>
                      <a:pt x="98" y="236"/>
                    </a:lnTo>
                    <a:lnTo>
                      <a:pt x="81" y="188"/>
                    </a:lnTo>
                    <a:lnTo>
                      <a:pt x="64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20" y="40"/>
                    </a:lnTo>
                    <a:lnTo>
                      <a:pt x="10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Freeform 64"/>
              <p:cNvSpPr>
                <a:spLocks/>
              </p:cNvSpPr>
              <p:nvPr/>
            </p:nvSpPr>
            <p:spPr bwMode="auto">
              <a:xfrm>
                <a:off x="-152014" y="5256187"/>
                <a:ext cx="389705" cy="906449"/>
              </a:xfrm>
              <a:custGeom>
                <a:avLst/>
                <a:gdLst>
                  <a:gd name="T0" fmla="*/ 0 w 227"/>
                  <a:gd name="T1" fmla="*/ 0 h 528"/>
                  <a:gd name="T2" fmla="*/ 4 w 227"/>
                  <a:gd name="T3" fmla="*/ 2 h 528"/>
                  <a:gd name="T4" fmla="*/ 15 w 227"/>
                  <a:gd name="T5" fmla="*/ 13 h 528"/>
                  <a:gd name="T6" fmla="*/ 31 w 227"/>
                  <a:gd name="T7" fmla="*/ 32 h 528"/>
                  <a:gd name="T8" fmla="*/ 50 w 227"/>
                  <a:gd name="T9" fmla="*/ 57 h 528"/>
                  <a:gd name="T10" fmla="*/ 75 w 227"/>
                  <a:gd name="T11" fmla="*/ 92 h 528"/>
                  <a:gd name="T12" fmla="*/ 100 w 227"/>
                  <a:gd name="T13" fmla="*/ 136 h 528"/>
                  <a:gd name="T14" fmla="*/ 127 w 227"/>
                  <a:gd name="T15" fmla="*/ 190 h 528"/>
                  <a:gd name="T16" fmla="*/ 156 w 227"/>
                  <a:gd name="T17" fmla="*/ 251 h 528"/>
                  <a:gd name="T18" fmla="*/ 181 w 227"/>
                  <a:gd name="T19" fmla="*/ 324 h 528"/>
                  <a:gd name="T20" fmla="*/ 206 w 227"/>
                  <a:gd name="T21" fmla="*/ 407 h 528"/>
                  <a:gd name="T22" fmla="*/ 227 w 227"/>
                  <a:gd name="T23" fmla="*/ 501 h 528"/>
                  <a:gd name="T24" fmla="*/ 204 w 227"/>
                  <a:gd name="T25" fmla="*/ 528 h 528"/>
                  <a:gd name="T26" fmla="*/ 188 w 227"/>
                  <a:gd name="T27" fmla="*/ 468 h 528"/>
                  <a:gd name="T28" fmla="*/ 173 w 227"/>
                  <a:gd name="T29" fmla="*/ 410 h 528"/>
                  <a:gd name="T30" fmla="*/ 154 w 227"/>
                  <a:gd name="T31" fmla="*/ 353 h 528"/>
                  <a:gd name="T32" fmla="*/ 134 w 227"/>
                  <a:gd name="T33" fmla="*/ 295 h 528"/>
                  <a:gd name="T34" fmla="*/ 113 w 227"/>
                  <a:gd name="T35" fmla="*/ 243 h 528"/>
                  <a:gd name="T36" fmla="*/ 92 w 227"/>
                  <a:gd name="T37" fmla="*/ 192 h 528"/>
                  <a:gd name="T38" fmla="*/ 71 w 227"/>
                  <a:gd name="T39" fmla="*/ 146 h 528"/>
                  <a:gd name="T40" fmla="*/ 54 w 227"/>
                  <a:gd name="T41" fmla="*/ 105 h 528"/>
                  <a:gd name="T42" fmla="*/ 37 w 227"/>
                  <a:gd name="T43" fmla="*/ 69 h 528"/>
                  <a:gd name="T44" fmla="*/ 21 w 227"/>
                  <a:gd name="T45" fmla="*/ 40 h 528"/>
                  <a:gd name="T46" fmla="*/ 10 w 227"/>
                  <a:gd name="T47" fmla="*/ 17 h 528"/>
                  <a:gd name="T48" fmla="*/ 4 w 227"/>
                  <a:gd name="T49" fmla="*/ 4 h 528"/>
                  <a:gd name="T50" fmla="*/ 0 w 227"/>
                  <a:gd name="T51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528">
                    <a:moveTo>
                      <a:pt x="0" y="0"/>
                    </a:moveTo>
                    <a:lnTo>
                      <a:pt x="4" y="2"/>
                    </a:lnTo>
                    <a:lnTo>
                      <a:pt x="15" y="13"/>
                    </a:lnTo>
                    <a:lnTo>
                      <a:pt x="31" y="32"/>
                    </a:lnTo>
                    <a:lnTo>
                      <a:pt x="50" y="57"/>
                    </a:lnTo>
                    <a:lnTo>
                      <a:pt x="75" y="92"/>
                    </a:lnTo>
                    <a:lnTo>
                      <a:pt x="100" y="136"/>
                    </a:lnTo>
                    <a:lnTo>
                      <a:pt x="127" y="190"/>
                    </a:lnTo>
                    <a:lnTo>
                      <a:pt x="156" y="251"/>
                    </a:lnTo>
                    <a:lnTo>
                      <a:pt x="181" y="324"/>
                    </a:lnTo>
                    <a:lnTo>
                      <a:pt x="206" y="407"/>
                    </a:lnTo>
                    <a:lnTo>
                      <a:pt x="227" y="501"/>
                    </a:lnTo>
                    <a:lnTo>
                      <a:pt x="204" y="528"/>
                    </a:lnTo>
                    <a:lnTo>
                      <a:pt x="188" y="468"/>
                    </a:lnTo>
                    <a:lnTo>
                      <a:pt x="173" y="410"/>
                    </a:lnTo>
                    <a:lnTo>
                      <a:pt x="154" y="353"/>
                    </a:lnTo>
                    <a:lnTo>
                      <a:pt x="134" y="295"/>
                    </a:lnTo>
                    <a:lnTo>
                      <a:pt x="113" y="243"/>
                    </a:lnTo>
                    <a:lnTo>
                      <a:pt x="92" y="192"/>
                    </a:lnTo>
                    <a:lnTo>
                      <a:pt x="71" y="146"/>
                    </a:lnTo>
                    <a:lnTo>
                      <a:pt x="54" y="105"/>
                    </a:lnTo>
                    <a:lnTo>
                      <a:pt x="37" y="69"/>
                    </a:lnTo>
                    <a:lnTo>
                      <a:pt x="21" y="40"/>
                    </a:lnTo>
                    <a:lnTo>
                      <a:pt x="10" y="1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Freeform 65"/>
              <p:cNvSpPr>
                <a:spLocks/>
              </p:cNvSpPr>
              <p:nvPr/>
            </p:nvSpPr>
            <p:spPr bwMode="auto">
              <a:xfrm>
                <a:off x="3468628" y="5058761"/>
                <a:ext cx="300433" cy="1103875"/>
              </a:xfrm>
              <a:custGeom>
                <a:avLst/>
                <a:gdLst>
                  <a:gd name="T0" fmla="*/ 175 w 175"/>
                  <a:gd name="T1" fmla="*/ 0 h 643"/>
                  <a:gd name="T2" fmla="*/ 173 w 175"/>
                  <a:gd name="T3" fmla="*/ 6 h 643"/>
                  <a:gd name="T4" fmla="*/ 167 w 175"/>
                  <a:gd name="T5" fmla="*/ 21 h 643"/>
                  <a:gd name="T6" fmla="*/ 159 w 175"/>
                  <a:gd name="T7" fmla="*/ 46 h 643"/>
                  <a:gd name="T8" fmla="*/ 148 w 175"/>
                  <a:gd name="T9" fmla="*/ 79 h 643"/>
                  <a:gd name="T10" fmla="*/ 136 w 175"/>
                  <a:gd name="T11" fmla="*/ 119 h 643"/>
                  <a:gd name="T12" fmla="*/ 123 w 175"/>
                  <a:gd name="T13" fmla="*/ 165 h 643"/>
                  <a:gd name="T14" fmla="*/ 109 w 175"/>
                  <a:gd name="T15" fmla="*/ 217 h 643"/>
                  <a:gd name="T16" fmla="*/ 96 w 175"/>
                  <a:gd name="T17" fmla="*/ 273 h 643"/>
                  <a:gd name="T18" fmla="*/ 82 w 175"/>
                  <a:gd name="T19" fmla="*/ 332 h 643"/>
                  <a:gd name="T20" fmla="*/ 71 w 175"/>
                  <a:gd name="T21" fmla="*/ 394 h 643"/>
                  <a:gd name="T22" fmla="*/ 59 w 175"/>
                  <a:gd name="T23" fmla="*/ 457 h 643"/>
                  <a:gd name="T24" fmla="*/ 50 w 175"/>
                  <a:gd name="T25" fmla="*/ 521 h 643"/>
                  <a:gd name="T26" fmla="*/ 44 w 175"/>
                  <a:gd name="T27" fmla="*/ 582 h 643"/>
                  <a:gd name="T28" fmla="*/ 40 w 175"/>
                  <a:gd name="T29" fmla="*/ 643 h 643"/>
                  <a:gd name="T30" fmla="*/ 0 w 175"/>
                  <a:gd name="T31" fmla="*/ 636 h 643"/>
                  <a:gd name="T32" fmla="*/ 4 w 175"/>
                  <a:gd name="T33" fmla="*/ 547 h 643"/>
                  <a:gd name="T34" fmla="*/ 11 w 175"/>
                  <a:gd name="T35" fmla="*/ 465 h 643"/>
                  <a:gd name="T36" fmla="*/ 23 w 175"/>
                  <a:gd name="T37" fmla="*/ 388 h 643"/>
                  <a:gd name="T38" fmla="*/ 40 w 175"/>
                  <a:gd name="T39" fmla="*/ 317 h 643"/>
                  <a:gd name="T40" fmla="*/ 57 w 175"/>
                  <a:gd name="T41" fmla="*/ 254 h 643"/>
                  <a:gd name="T42" fmla="*/ 77 w 175"/>
                  <a:gd name="T43" fmla="*/ 196 h 643"/>
                  <a:gd name="T44" fmla="*/ 98 w 175"/>
                  <a:gd name="T45" fmla="*/ 146 h 643"/>
                  <a:gd name="T46" fmla="*/ 117 w 175"/>
                  <a:gd name="T47" fmla="*/ 102 h 643"/>
                  <a:gd name="T48" fmla="*/ 134 w 175"/>
                  <a:gd name="T49" fmla="*/ 66 h 643"/>
                  <a:gd name="T50" fmla="*/ 150 w 175"/>
                  <a:gd name="T51" fmla="*/ 39 h 643"/>
                  <a:gd name="T52" fmla="*/ 163 w 175"/>
                  <a:gd name="T53" fmla="*/ 18 h 643"/>
                  <a:gd name="T54" fmla="*/ 171 w 175"/>
                  <a:gd name="T55" fmla="*/ 4 h 643"/>
                  <a:gd name="T56" fmla="*/ 175 w 175"/>
                  <a:gd name="T5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5" h="643">
                    <a:moveTo>
                      <a:pt x="175" y="0"/>
                    </a:moveTo>
                    <a:lnTo>
                      <a:pt x="173" y="6"/>
                    </a:lnTo>
                    <a:lnTo>
                      <a:pt x="167" y="21"/>
                    </a:lnTo>
                    <a:lnTo>
                      <a:pt x="159" y="46"/>
                    </a:lnTo>
                    <a:lnTo>
                      <a:pt x="148" y="79"/>
                    </a:lnTo>
                    <a:lnTo>
                      <a:pt x="136" y="119"/>
                    </a:lnTo>
                    <a:lnTo>
                      <a:pt x="123" y="165"/>
                    </a:lnTo>
                    <a:lnTo>
                      <a:pt x="109" y="217"/>
                    </a:lnTo>
                    <a:lnTo>
                      <a:pt x="96" y="273"/>
                    </a:lnTo>
                    <a:lnTo>
                      <a:pt x="82" y="332"/>
                    </a:lnTo>
                    <a:lnTo>
                      <a:pt x="71" y="394"/>
                    </a:lnTo>
                    <a:lnTo>
                      <a:pt x="59" y="457"/>
                    </a:lnTo>
                    <a:lnTo>
                      <a:pt x="50" y="521"/>
                    </a:lnTo>
                    <a:lnTo>
                      <a:pt x="44" y="582"/>
                    </a:lnTo>
                    <a:lnTo>
                      <a:pt x="40" y="643"/>
                    </a:lnTo>
                    <a:lnTo>
                      <a:pt x="0" y="636"/>
                    </a:lnTo>
                    <a:lnTo>
                      <a:pt x="4" y="547"/>
                    </a:lnTo>
                    <a:lnTo>
                      <a:pt x="11" y="465"/>
                    </a:lnTo>
                    <a:lnTo>
                      <a:pt x="23" y="388"/>
                    </a:lnTo>
                    <a:lnTo>
                      <a:pt x="40" y="317"/>
                    </a:lnTo>
                    <a:lnTo>
                      <a:pt x="57" y="254"/>
                    </a:lnTo>
                    <a:lnTo>
                      <a:pt x="77" y="196"/>
                    </a:lnTo>
                    <a:lnTo>
                      <a:pt x="98" y="146"/>
                    </a:lnTo>
                    <a:lnTo>
                      <a:pt x="117" y="102"/>
                    </a:lnTo>
                    <a:lnTo>
                      <a:pt x="134" y="66"/>
                    </a:lnTo>
                    <a:lnTo>
                      <a:pt x="150" y="39"/>
                    </a:lnTo>
                    <a:lnTo>
                      <a:pt x="163" y="18"/>
                    </a:lnTo>
                    <a:lnTo>
                      <a:pt x="171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4" name="Freeform 66"/>
              <p:cNvSpPr>
                <a:spLocks/>
              </p:cNvSpPr>
              <p:nvPr/>
            </p:nvSpPr>
            <p:spPr bwMode="auto">
              <a:xfrm>
                <a:off x="3748460" y="5302540"/>
                <a:ext cx="250647" cy="860096"/>
              </a:xfrm>
              <a:custGeom>
                <a:avLst/>
                <a:gdLst>
                  <a:gd name="T0" fmla="*/ 146 w 146"/>
                  <a:gd name="T1" fmla="*/ 0 h 501"/>
                  <a:gd name="T2" fmla="*/ 144 w 146"/>
                  <a:gd name="T3" fmla="*/ 6 h 501"/>
                  <a:gd name="T4" fmla="*/ 138 w 146"/>
                  <a:gd name="T5" fmla="*/ 20 h 501"/>
                  <a:gd name="T6" fmla="*/ 131 w 146"/>
                  <a:gd name="T7" fmla="*/ 43 h 501"/>
                  <a:gd name="T8" fmla="*/ 121 w 146"/>
                  <a:gd name="T9" fmla="*/ 71 h 501"/>
                  <a:gd name="T10" fmla="*/ 111 w 146"/>
                  <a:gd name="T11" fmla="*/ 108 h 501"/>
                  <a:gd name="T12" fmla="*/ 98 w 146"/>
                  <a:gd name="T13" fmla="*/ 148 h 501"/>
                  <a:gd name="T14" fmla="*/ 87 w 146"/>
                  <a:gd name="T15" fmla="*/ 194 h 501"/>
                  <a:gd name="T16" fmla="*/ 75 w 146"/>
                  <a:gd name="T17" fmla="*/ 242 h 501"/>
                  <a:gd name="T18" fmla="*/ 62 w 146"/>
                  <a:gd name="T19" fmla="*/ 294 h 501"/>
                  <a:gd name="T20" fmla="*/ 52 w 146"/>
                  <a:gd name="T21" fmla="*/ 346 h 501"/>
                  <a:gd name="T22" fmla="*/ 42 w 146"/>
                  <a:gd name="T23" fmla="*/ 398 h 501"/>
                  <a:gd name="T24" fmla="*/ 37 w 146"/>
                  <a:gd name="T25" fmla="*/ 451 h 501"/>
                  <a:gd name="T26" fmla="*/ 33 w 146"/>
                  <a:gd name="T27" fmla="*/ 501 h 501"/>
                  <a:gd name="T28" fmla="*/ 0 w 146"/>
                  <a:gd name="T29" fmla="*/ 498 h 501"/>
                  <a:gd name="T30" fmla="*/ 4 w 146"/>
                  <a:gd name="T31" fmla="*/ 421 h 501"/>
                  <a:gd name="T32" fmla="*/ 14 w 146"/>
                  <a:gd name="T33" fmla="*/ 352 h 501"/>
                  <a:gd name="T34" fmla="*/ 27 w 146"/>
                  <a:gd name="T35" fmla="*/ 288 h 501"/>
                  <a:gd name="T36" fmla="*/ 42 w 146"/>
                  <a:gd name="T37" fmla="*/ 231 h 501"/>
                  <a:gd name="T38" fmla="*/ 58 w 146"/>
                  <a:gd name="T39" fmla="*/ 177 h 501"/>
                  <a:gd name="T40" fmla="*/ 75 w 146"/>
                  <a:gd name="T41" fmla="*/ 133 h 501"/>
                  <a:gd name="T42" fmla="*/ 92 w 146"/>
                  <a:gd name="T43" fmla="*/ 93 h 501"/>
                  <a:gd name="T44" fmla="*/ 110 w 146"/>
                  <a:gd name="T45" fmla="*/ 60 h 501"/>
                  <a:gd name="T46" fmla="*/ 123 w 146"/>
                  <a:gd name="T47" fmla="*/ 35 h 501"/>
                  <a:gd name="T48" fmla="*/ 135 w 146"/>
                  <a:gd name="T49" fmla="*/ 16 h 501"/>
                  <a:gd name="T50" fmla="*/ 142 w 146"/>
                  <a:gd name="T51" fmla="*/ 4 h 501"/>
                  <a:gd name="T52" fmla="*/ 146 w 146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6" h="501">
                    <a:moveTo>
                      <a:pt x="146" y="0"/>
                    </a:moveTo>
                    <a:lnTo>
                      <a:pt x="144" y="6"/>
                    </a:lnTo>
                    <a:lnTo>
                      <a:pt x="138" y="20"/>
                    </a:lnTo>
                    <a:lnTo>
                      <a:pt x="131" y="43"/>
                    </a:lnTo>
                    <a:lnTo>
                      <a:pt x="121" y="71"/>
                    </a:lnTo>
                    <a:lnTo>
                      <a:pt x="111" y="108"/>
                    </a:lnTo>
                    <a:lnTo>
                      <a:pt x="98" y="148"/>
                    </a:lnTo>
                    <a:lnTo>
                      <a:pt x="87" y="194"/>
                    </a:lnTo>
                    <a:lnTo>
                      <a:pt x="75" y="242"/>
                    </a:lnTo>
                    <a:lnTo>
                      <a:pt x="62" y="294"/>
                    </a:lnTo>
                    <a:lnTo>
                      <a:pt x="52" y="346"/>
                    </a:lnTo>
                    <a:lnTo>
                      <a:pt x="42" y="398"/>
                    </a:lnTo>
                    <a:lnTo>
                      <a:pt x="37" y="451"/>
                    </a:lnTo>
                    <a:lnTo>
                      <a:pt x="33" y="501"/>
                    </a:lnTo>
                    <a:lnTo>
                      <a:pt x="0" y="498"/>
                    </a:lnTo>
                    <a:lnTo>
                      <a:pt x="4" y="421"/>
                    </a:lnTo>
                    <a:lnTo>
                      <a:pt x="14" y="352"/>
                    </a:lnTo>
                    <a:lnTo>
                      <a:pt x="27" y="288"/>
                    </a:lnTo>
                    <a:lnTo>
                      <a:pt x="42" y="231"/>
                    </a:lnTo>
                    <a:lnTo>
                      <a:pt x="58" y="177"/>
                    </a:lnTo>
                    <a:lnTo>
                      <a:pt x="75" y="133"/>
                    </a:lnTo>
                    <a:lnTo>
                      <a:pt x="92" y="93"/>
                    </a:lnTo>
                    <a:lnTo>
                      <a:pt x="110" y="60"/>
                    </a:lnTo>
                    <a:lnTo>
                      <a:pt x="123" y="35"/>
                    </a:lnTo>
                    <a:lnTo>
                      <a:pt x="135" y="16"/>
                    </a:lnTo>
                    <a:lnTo>
                      <a:pt x="142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5" name="Freeform 67"/>
              <p:cNvSpPr>
                <a:spLocks/>
              </p:cNvSpPr>
              <p:nvPr/>
            </p:nvSpPr>
            <p:spPr bwMode="auto">
              <a:xfrm>
                <a:off x="3848032" y="5041593"/>
                <a:ext cx="262665" cy="1121043"/>
              </a:xfrm>
              <a:custGeom>
                <a:avLst/>
                <a:gdLst>
                  <a:gd name="T0" fmla="*/ 153 w 153"/>
                  <a:gd name="T1" fmla="*/ 0 h 653"/>
                  <a:gd name="T2" fmla="*/ 153 w 153"/>
                  <a:gd name="T3" fmla="*/ 6 h 653"/>
                  <a:gd name="T4" fmla="*/ 148 w 153"/>
                  <a:gd name="T5" fmla="*/ 21 h 653"/>
                  <a:gd name="T6" fmla="*/ 142 w 153"/>
                  <a:gd name="T7" fmla="*/ 46 h 653"/>
                  <a:gd name="T8" fmla="*/ 132 w 153"/>
                  <a:gd name="T9" fmla="*/ 81 h 653"/>
                  <a:gd name="T10" fmla="*/ 123 w 153"/>
                  <a:gd name="T11" fmla="*/ 121 h 653"/>
                  <a:gd name="T12" fmla="*/ 111 w 153"/>
                  <a:gd name="T13" fmla="*/ 169 h 653"/>
                  <a:gd name="T14" fmla="*/ 98 w 153"/>
                  <a:gd name="T15" fmla="*/ 221 h 653"/>
                  <a:gd name="T16" fmla="*/ 86 w 153"/>
                  <a:gd name="T17" fmla="*/ 279 h 653"/>
                  <a:gd name="T18" fmla="*/ 73 w 153"/>
                  <a:gd name="T19" fmla="*/ 338 h 653"/>
                  <a:gd name="T20" fmla="*/ 61 w 153"/>
                  <a:gd name="T21" fmla="*/ 402 h 653"/>
                  <a:gd name="T22" fmla="*/ 50 w 153"/>
                  <a:gd name="T23" fmla="*/ 465 h 653"/>
                  <a:gd name="T24" fmla="*/ 40 w 153"/>
                  <a:gd name="T25" fmla="*/ 530 h 653"/>
                  <a:gd name="T26" fmla="*/ 32 w 153"/>
                  <a:gd name="T27" fmla="*/ 592 h 653"/>
                  <a:gd name="T28" fmla="*/ 27 w 153"/>
                  <a:gd name="T29" fmla="*/ 653 h 653"/>
                  <a:gd name="T30" fmla="*/ 0 w 153"/>
                  <a:gd name="T31" fmla="*/ 649 h 653"/>
                  <a:gd name="T32" fmla="*/ 7 w 153"/>
                  <a:gd name="T33" fmla="*/ 559 h 653"/>
                  <a:gd name="T34" fmla="*/ 19 w 153"/>
                  <a:gd name="T35" fmla="*/ 474 h 653"/>
                  <a:gd name="T36" fmla="*/ 32 w 153"/>
                  <a:gd name="T37" fmla="*/ 396 h 653"/>
                  <a:gd name="T38" fmla="*/ 46 w 153"/>
                  <a:gd name="T39" fmla="*/ 325 h 653"/>
                  <a:gd name="T40" fmla="*/ 63 w 153"/>
                  <a:gd name="T41" fmla="*/ 259 h 653"/>
                  <a:gd name="T42" fmla="*/ 78 w 153"/>
                  <a:gd name="T43" fmla="*/ 200 h 653"/>
                  <a:gd name="T44" fmla="*/ 96 w 153"/>
                  <a:gd name="T45" fmla="*/ 148 h 653"/>
                  <a:gd name="T46" fmla="*/ 111 w 153"/>
                  <a:gd name="T47" fmla="*/ 104 h 653"/>
                  <a:gd name="T48" fmla="*/ 125 w 153"/>
                  <a:gd name="T49" fmla="*/ 68 h 653"/>
                  <a:gd name="T50" fmla="*/ 136 w 153"/>
                  <a:gd name="T51" fmla="*/ 39 h 653"/>
                  <a:gd name="T52" fmla="*/ 146 w 153"/>
                  <a:gd name="T53" fmla="*/ 18 h 653"/>
                  <a:gd name="T54" fmla="*/ 151 w 153"/>
                  <a:gd name="T55" fmla="*/ 4 h 653"/>
                  <a:gd name="T56" fmla="*/ 153 w 153"/>
                  <a:gd name="T5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3" h="653">
                    <a:moveTo>
                      <a:pt x="153" y="0"/>
                    </a:moveTo>
                    <a:lnTo>
                      <a:pt x="153" y="6"/>
                    </a:lnTo>
                    <a:lnTo>
                      <a:pt x="148" y="21"/>
                    </a:lnTo>
                    <a:lnTo>
                      <a:pt x="142" y="46"/>
                    </a:lnTo>
                    <a:lnTo>
                      <a:pt x="132" y="81"/>
                    </a:lnTo>
                    <a:lnTo>
                      <a:pt x="123" y="121"/>
                    </a:lnTo>
                    <a:lnTo>
                      <a:pt x="111" y="169"/>
                    </a:lnTo>
                    <a:lnTo>
                      <a:pt x="98" y="221"/>
                    </a:lnTo>
                    <a:lnTo>
                      <a:pt x="86" y="279"/>
                    </a:lnTo>
                    <a:lnTo>
                      <a:pt x="73" y="338"/>
                    </a:lnTo>
                    <a:lnTo>
                      <a:pt x="61" y="402"/>
                    </a:lnTo>
                    <a:lnTo>
                      <a:pt x="50" y="465"/>
                    </a:lnTo>
                    <a:lnTo>
                      <a:pt x="40" y="530"/>
                    </a:lnTo>
                    <a:lnTo>
                      <a:pt x="32" y="592"/>
                    </a:lnTo>
                    <a:lnTo>
                      <a:pt x="27" y="653"/>
                    </a:lnTo>
                    <a:lnTo>
                      <a:pt x="0" y="649"/>
                    </a:lnTo>
                    <a:lnTo>
                      <a:pt x="7" y="559"/>
                    </a:lnTo>
                    <a:lnTo>
                      <a:pt x="19" y="474"/>
                    </a:lnTo>
                    <a:lnTo>
                      <a:pt x="32" y="396"/>
                    </a:lnTo>
                    <a:lnTo>
                      <a:pt x="46" y="325"/>
                    </a:lnTo>
                    <a:lnTo>
                      <a:pt x="63" y="259"/>
                    </a:lnTo>
                    <a:lnTo>
                      <a:pt x="78" y="200"/>
                    </a:lnTo>
                    <a:lnTo>
                      <a:pt x="96" y="148"/>
                    </a:lnTo>
                    <a:lnTo>
                      <a:pt x="111" y="104"/>
                    </a:lnTo>
                    <a:lnTo>
                      <a:pt x="125" y="68"/>
                    </a:lnTo>
                    <a:lnTo>
                      <a:pt x="136" y="39"/>
                    </a:lnTo>
                    <a:lnTo>
                      <a:pt x="146" y="18"/>
                    </a:lnTo>
                    <a:lnTo>
                      <a:pt x="151" y="4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6" name="Freeform 68"/>
              <p:cNvSpPr>
                <a:spLocks/>
              </p:cNvSpPr>
              <p:nvPr/>
            </p:nvSpPr>
            <p:spPr bwMode="auto">
              <a:xfrm>
                <a:off x="3930437" y="5084512"/>
                <a:ext cx="276399" cy="1078124"/>
              </a:xfrm>
              <a:custGeom>
                <a:avLst/>
                <a:gdLst>
                  <a:gd name="T0" fmla="*/ 161 w 161"/>
                  <a:gd name="T1" fmla="*/ 0 h 628"/>
                  <a:gd name="T2" fmla="*/ 159 w 161"/>
                  <a:gd name="T3" fmla="*/ 6 h 628"/>
                  <a:gd name="T4" fmla="*/ 155 w 161"/>
                  <a:gd name="T5" fmla="*/ 21 h 628"/>
                  <a:gd name="T6" fmla="*/ 148 w 161"/>
                  <a:gd name="T7" fmla="*/ 44 h 628"/>
                  <a:gd name="T8" fmla="*/ 138 w 161"/>
                  <a:gd name="T9" fmla="*/ 77 h 628"/>
                  <a:gd name="T10" fmla="*/ 128 w 161"/>
                  <a:gd name="T11" fmla="*/ 117 h 628"/>
                  <a:gd name="T12" fmla="*/ 115 w 161"/>
                  <a:gd name="T13" fmla="*/ 161 h 628"/>
                  <a:gd name="T14" fmla="*/ 103 w 161"/>
                  <a:gd name="T15" fmla="*/ 213 h 628"/>
                  <a:gd name="T16" fmla="*/ 90 w 161"/>
                  <a:gd name="T17" fmla="*/ 267 h 628"/>
                  <a:gd name="T18" fmla="*/ 77 w 161"/>
                  <a:gd name="T19" fmla="*/ 324 h 628"/>
                  <a:gd name="T20" fmla="*/ 65 w 161"/>
                  <a:gd name="T21" fmla="*/ 386 h 628"/>
                  <a:gd name="T22" fmla="*/ 54 w 161"/>
                  <a:gd name="T23" fmla="*/ 447 h 628"/>
                  <a:gd name="T24" fmla="*/ 44 w 161"/>
                  <a:gd name="T25" fmla="*/ 509 h 628"/>
                  <a:gd name="T26" fmla="*/ 34 w 161"/>
                  <a:gd name="T27" fmla="*/ 568 h 628"/>
                  <a:gd name="T28" fmla="*/ 29 w 161"/>
                  <a:gd name="T29" fmla="*/ 628 h 628"/>
                  <a:gd name="T30" fmla="*/ 0 w 161"/>
                  <a:gd name="T31" fmla="*/ 622 h 628"/>
                  <a:gd name="T32" fmla="*/ 9 w 161"/>
                  <a:gd name="T33" fmla="*/ 530 h 628"/>
                  <a:gd name="T34" fmla="*/ 21 w 161"/>
                  <a:gd name="T35" fmla="*/ 441 h 628"/>
                  <a:gd name="T36" fmla="*/ 36 w 161"/>
                  <a:gd name="T37" fmla="*/ 361 h 628"/>
                  <a:gd name="T38" fmla="*/ 54 w 161"/>
                  <a:gd name="T39" fmla="*/ 288 h 628"/>
                  <a:gd name="T40" fmla="*/ 71 w 161"/>
                  <a:gd name="T41" fmla="*/ 223 h 628"/>
                  <a:gd name="T42" fmla="*/ 90 w 161"/>
                  <a:gd name="T43" fmla="*/ 165 h 628"/>
                  <a:gd name="T44" fmla="*/ 107 w 161"/>
                  <a:gd name="T45" fmla="*/ 115 h 628"/>
                  <a:gd name="T46" fmla="*/ 125 w 161"/>
                  <a:gd name="T47" fmla="*/ 75 h 628"/>
                  <a:gd name="T48" fmla="*/ 140 w 161"/>
                  <a:gd name="T49" fmla="*/ 42 h 628"/>
                  <a:gd name="T50" fmla="*/ 150 w 161"/>
                  <a:gd name="T51" fmla="*/ 19 h 628"/>
                  <a:gd name="T52" fmla="*/ 157 w 161"/>
                  <a:gd name="T53" fmla="*/ 4 h 628"/>
                  <a:gd name="T54" fmla="*/ 161 w 161"/>
                  <a:gd name="T5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628">
                    <a:moveTo>
                      <a:pt x="161" y="0"/>
                    </a:moveTo>
                    <a:lnTo>
                      <a:pt x="159" y="6"/>
                    </a:lnTo>
                    <a:lnTo>
                      <a:pt x="155" y="21"/>
                    </a:lnTo>
                    <a:lnTo>
                      <a:pt x="148" y="44"/>
                    </a:lnTo>
                    <a:lnTo>
                      <a:pt x="138" y="77"/>
                    </a:lnTo>
                    <a:lnTo>
                      <a:pt x="128" y="117"/>
                    </a:lnTo>
                    <a:lnTo>
                      <a:pt x="115" y="161"/>
                    </a:lnTo>
                    <a:lnTo>
                      <a:pt x="103" y="213"/>
                    </a:lnTo>
                    <a:lnTo>
                      <a:pt x="90" y="267"/>
                    </a:lnTo>
                    <a:lnTo>
                      <a:pt x="77" y="324"/>
                    </a:lnTo>
                    <a:lnTo>
                      <a:pt x="65" y="386"/>
                    </a:lnTo>
                    <a:lnTo>
                      <a:pt x="54" y="447"/>
                    </a:lnTo>
                    <a:lnTo>
                      <a:pt x="44" y="509"/>
                    </a:lnTo>
                    <a:lnTo>
                      <a:pt x="34" y="568"/>
                    </a:lnTo>
                    <a:lnTo>
                      <a:pt x="29" y="628"/>
                    </a:lnTo>
                    <a:lnTo>
                      <a:pt x="0" y="622"/>
                    </a:lnTo>
                    <a:lnTo>
                      <a:pt x="9" y="530"/>
                    </a:lnTo>
                    <a:lnTo>
                      <a:pt x="21" y="441"/>
                    </a:lnTo>
                    <a:lnTo>
                      <a:pt x="36" y="361"/>
                    </a:lnTo>
                    <a:lnTo>
                      <a:pt x="54" y="288"/>
                    </a:lnTo>
                    <a:lnTo>
                      <a:pt x="71" y="223"/>
                    </a:lnTo>
                    <a:lnTo>
                      <a:pt x="90" y="165"/>
                    </a:lnTo>
                    <a:lnTo>
                      <a:pt x="107" y="115"/>
                    </a:lnTo>
                    <a:lnTo>
                      <a:pt x="125" y="75"/>
                    </a:lnTo>
                    <a:lnTo>
                      <a:pt x="140" y="42"/>
                    </a:lnTo>
                    <a:lnTo>
                      <a:pt x="150" y="19"/>
                    </a:lnTo>
                    <a:lnTo>
                      <a:pt x="157" y="4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Freeform 69"/>
              <p:cNvSpPr>
                <a:spLocks/>
              </p:cNvSpPr>
              <p:nvPr/>
            </p:nvSpPr>
            <p:spPr bwMode="auto">
              <a:xfrm>
                <a:off x="6972532" y="5254471"/>
                <a:ext cx="554513" cy="908165"/>
              </a:xfrm>
              <a:custGeom>
                <a:avLst/>
                <a:gdLst>
                  <a:gd name="T0" fmla="*/ 323 w 323"/>
                  <a:gd name="T1" fmla="*/ 0 h 529"/>
                  <a:gd name="T2" fmla="*/ 319 w 323"/>
                  <a:gd name="T3" fmla="*/ 4 h 529"/>
                  <a:gd name="T4" fmla="*/ 312 w 323"/>
                  <a:gd name="T5" fmla="*/ 17 h 529"/>
                  <a:gd name="T6" fmla="*/ 296 w 323"/>
                  <a:gd name="T7" fmla="*/ 36 h 529"/>
                  <a:gd name="T8" fmla="*/ 279 w 323"/>
                  <a:gd name="T9" fmla="*/ 61 h 529"/>
                  <a:gd name="T10" fmla="*/ 258 w 323"/>
                  <a:gd name="T11" fmla="*/ 94 h 529"/>
                  <a:gd name="T12" fmla="*/ 233 w 323"/>
                  <a:gd name="T13" fmla="*/ 130 h 529"/>
                  <a:gd name="T14" fmla="*/ 208 w 323"/>
                  <a:gd name="T15" fmla="*/ 171 h 529"/>
                  <a:gd name="T16" fmla="*/ 181 w 323"/>
                  <a:gd name="T17" fmla="*/ 217 h 529"/>
                  <a:gd name="T18" fmla="*/ 154 w 323"/>
                  <a:gd name="T19" fmla="*/ 265 h 529"/>
                  <a:gd name="T20" fmla="*/ 127 w 323"/>
                  <a:gd name="T21" fmla="*/ 316 h 529"/>
                  <a:gd name="T22" fmla="*/ 102 w 323"/>
                  <a:gd name="T23" fmla="*/ 368 h 529"/>
                  <a:gd name="T24" fmla="*/ 79 w 323"/>
                  <a:gd name="T25" fmla="*/ 422 h 529"/>
                  <a:gd name="T26" fmla="*/ 58 w 323"/>
                  <a:gd name="T27" fmla="*/ 476 h 529"/>
                  <a:gd name="T28" fmla="*/ 41 w 323"/>
                  <a:gd name="T29" fmla="*/ 529 h 529"/>
                  <a:gd name="T30" fmla="*/ 0 w 323"/>
                  <a:gd name="T31" fmla="*/ 506 h 529"/>
                  <a:gd name="T32" fmla="*/ 23 w 323"/>
                  <a:gd name="T33" fmla="*/ 428 h 529"/>
                  <a:gd name="T34" fmla="*/ 50 w 323"/>
                  <a:gd name="T35" fmla="*/ 357 h 529"/>
                  <a:gd name="T36" fmla="*/ 81 w 323"/>
                  <a:gd name="T37" fmla="*/ 291 h 529"/>
                  <a:gd name="T38" fmla="*/ 114 w 323"/>
                  <a:gd name="T39" fmla="*/ 234 h 529"/>
                  <a:gd name="T40" fmla="*/ 146 w 323"/>
                  <a:gd name="T41" fmla="*/ 182 h 529"/>
                  <a:gd name="T42" fmla="*/ 179 w 323"/>
                  <a:gd name="T43" fmla="*/ 138 h 529"/>
                  <a:gd name="T44" fmla="*/ 212 w 323"/>
                  <a:gd name="T45" fmla="*/ 99 h 529"/>
                  <a:gd name="T46" fmla="*/ 240 w 323"/>
                  <a:gd name="T47" fmla="*/ 69 h 529"/>
                  <a:gd name="T48" fmla="*/ 267 w 323"/>
                  <a:gd name="T49" fmla="*/ 44 h 529"/>
                  <a:gd name="T50" fmla="*/ 290 w 323"/>
                  <a:gd name="T51" fmla="*/ 25 h 529"/>
                  <a:gd name="T52" fmla="*/ 308 w 323"/>
                  <a:gd name="T53" fmla="*/ 11 h 529"/>
                  <a:gd name="T54" fmla="*/ 319 w 323"/>
                  <a:gd name="T55" fmla="*/ 4 h 529"/>
                  <a:gd name="T56" fmla="*/ 323 w 323"/>
                  <a:gd name="T57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" h="529">
                    <a:moveTo>
                      <a:pt x="323" y="0"/>
                    </a:moveTo>
                    <a:lnTo>
                      <a:pt x="319" y="4"/>
                    </a:lnTo>
                    <a:lnTo>
                      <a:pt x="312" y="17"/>
                    </a:lnTo>
                    <a:lnTo>
                      <a:pt x="296" y="36"/>
                    </a:lnTo>
                    <a:lnTo>
                      <a:pt x="279" y="61"/>
                    </a:lnTo>
                    <a:lnTo>
                      <a:pt x="258" y="94"/>
                    </a:lnTo>
                    <a:lnTo>
                      <a:pt x="233" y="130"/>
                    </a:lnTo>
                    <a:lnTo>
                      <a:pt x="208" y="171"/>
                    </a:lnTo>
                    <a:lnTo>
                      <a:pt x="181" y="217"/>
                    </a:lnTo>
                    <a:lnTo>
                      <a:pt x="154" y="265"/>
                    </a:lnTo>
                    <a:lnTo>
                      <a:pt x="127" y="316"/>
                    </a:lnTo>
                    <a:lnTo>
                      <a:pt x="102" y="368"/>
                    </a:lnTo>
                    <a:lnTo>
                      <a:pt x="79" y="422"/>
                    </a:lnTo>
                    <a:lnTo>
                      <a:pt x="58" y="476"/>
                    </a:lnTo>
                    <a:lnTo>
                      <a:pt x="41" y="529"/>
                    </a:lnTo>
                    <a:lnTo>
                      <a:pt x="0" y="506"/>
                    </a:lnTo>
                    <a:lnTo>
                      <a:pt x="23" y="428"/>
                    </a:lnTo>
                    <a:lnTo>
                      <a:pt x="50" y="357"/>
                    </a:lnTo>
                    <a:lnTo>
                      <a:pt x="81" y="291"/>
                    </a:lnTo>
                    <a:lnTo>
                      <a:pt x="114" y="234"/>
                    </a:lnTo>
                    <a:lnTo>
                      <a:pt x="146" y="182"/>
                    </a:lnTo>
                    <a:lnTo>
                      <a:pt x="179" y="138"/>
                    </a:lnTo>
                    <a:lnTo>
                      <a:pt x="212" y="99"/>
                    </a:lnTo>
                    <a:lnTo>
                      <a:pt x="240" y="69"/>
                    </a:lnTo>
                    <a:lnTo>
                      <a:pt x="267" y="44"/>
                    </a:lnTo>
                    <a:lnTo>
                      <a:pt x="290" y="25"/>
                    </a:lnTo>
                    <a:lnTo>
                      <a:pt x="308" y="11"/>
                    </a:lnTo>
                    <a:lnTo>
                      <a:pt x="319" y="4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Freeform 70"/>
              <p:cNvSpPr>
                <a:spLocks/>
              </p:cNvSpPr>
              <p:nvPr/>
            </p:nvSpPr>
            <p:spPr bwMode="auto">
              <a:xfrm>
                <a:off x="4361342" y="5230437"/>
                <a:ext cx="490993" cy="932199"/>
              </a:xfrm>
              <a:custGeom>
                <a:avLst/>
                <a:gdLst>
                  <a:gd name="T0" fmla="*/ 286 w 286"/>
                  <a:gd name="T1" fmla="*/ 0 h 543"/>
                  <a:gd name="T2" fmla="*/ 285 w 286"/>
                  <a:gd name="T3" fmla="*/ 4 h 543"/>
                  <a:gd name="T4" fmla="*/ 277 w 286"/>
                  <a:gd name="T5" fmla="*/ 17 h 543"/>
                  <a:gd name="T6" fmla="*/ 263 w 286"/>
                  <a:gd name="T7" fmla="*/ 37 h 543"/>
                  <a:gd name="T8" fmla="*/ 248 w 286"/>
                  <a:gd name="T9" fmla="*/ 63 h 543"/>
                  <a:gd name="T10" fmla="*/ 229 w 286"/>
                  <a:gd name="T11" fmla="*/ 94 h 543"/>
                  <a:gd name="T12" fmla="*/ 208 w 286"/>
                  <a:gd name="T13" fmla="*/ 133 h 543"/>
                  <a:gd name="T14" fmla="*/ 185 w 286"/>
                  <a:gd name="T15" fmla="*/ 175 h 543"/>
                  <a:gd name="T16" fmla="*/ 160 w 286"/>
                  <a:gd name="T17" fmla="*/ 221 h 543"/>
                  <a:gd name="T18" fmla="*/ 135 w 286"/>
                  <a:gd name="T19" fmla="*/ 271 h 543"/>
                  <a:gd name="T20" fmla="*/ 110 w 286"/>
                  <a:gd name="T21" fmla="*/ 323 h 543"/>
                  <a:gd name="T22" fmla="*/ 87 w 286"/>
                  <a:gd name="T23" fmla="*/ 376 h 543"/>
                  <a:gd name="T24" fmla="*/ 66 w 286"/>
                  <a:gd name="T25" fmla="*/ 432 h 543"/>
                  <a:gd name="T26" fmla="*/ 44 w 286"/>
                  <a:gd name="T27" fmla="*/ 488 h 543"/>
                  <a:gd name="T28" fmla="*/ 29 w 286"/>
                  <a:gd name="T29" fmla="*/ 543 h 543"/>
                  <a:gd name="T30" fmla="*/ 0 w 286"/>
                  <a:gd name="T31" fmla="*/ 516 h 543"/>
                  <a:gd name="T32" fmla="*/ 25 w 286"/>
                  <a:gd name="T33" fmla="*/ 428 h 543"/>
                  <a:gd name="T34" fmla="*/ 54 w 286"/>
                  <a:gd name="T35" fmla="*/ 348 h 543"/>
                  <a:gd name="T36" fmla="*/ 87 w 286"/>
                  <a:gd name="T37" fmla="*/ 277 h 543"/>
                  <a:gd name="T38" fmla="*/ 117 w 286"/>
                  <a:gd name="T39" fmla="*/ 215 h 543"/>
                  <a:gd name="T40" fmla="*/ 150 w 286"/>
                  <a:gd name="T41" fmla="*/ 161 h 543"/>
                  <a:gd name="T42" fmla="*/ 181 w 286"/>
                  <a:gd name="T43" fmla="*/ 117 h 543"/>
                  <a:gd name="T44" fmla="*/ 208 w 286"/>
                  <a:gd name="T45" fmla="*/ 81 h 543"/>
                  <a:gd name="T46" fmla="*/ 235 w 286"/>
                  <a:gd name="T47" fmla="*/ 50 h 543"/>
                  <a:gd name="T48" fmla="*/ 256 w 286"/>
                  <a:gd name="T49" fmla="*/ 29 h 543"/>
                  <a:gd name="T50" fmla="*/ 273 w 286"/>
                  <a:gd name="T51" fmla="*/ 12 h 543"/>
                  <a:gd name="T52" fmla="*/ 283 w 286"/>
                  <a:gd name="T53" fmla="*/ 4 h 543"/>
                  <a:gd name="T54" fmla="*/ 286 w 286"/>
                  <a:gd name="T5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3">
                    <a:moveTo>
                      <a:pt x="286" y="0"/>
                    </a:moveTo>
                    <a:lnTo>
                      <a:pt x="285" y="4"/>
                    </a:lnTo>
                    <a:lnTo>
                      <a:pt x="277" y="17"/>
                    </a:lnTo>
                    <a:lnTo>
                      <a:pt x="263" y="37"/>
                    </a:lnTo>
                    <a:lnTo>
                      <a:pt x="248" y="63"/>
                    </a:lnTo>
                    <a:lnTo>
                      <a:pt x="229" y="94"/>
                    </a:lnTo>
                    <a:lnTo>
                      <a:pt x="208" y="133"/>
                    </a:lnTo>
                    <a:lnTo>
                      <a:pt x="185" y="175"/>
                    </a:lnTo>
                    <a:lnTo>
                      <a:pt x="160" y="221"/>
                    </a:lnTo>
                    <a:lnTo>
                      <a:pt x="135" y="271"/>
                    </a:lnTo>
                    <a:lnTo>
                      <a:pt x="110" y="323"/>
                    </a:lnTo>
                    <a:lnTo>
                      <a:pt x="87" y="376"/>
                    </a:lnTo>
                    <a:lnTo>
                      <a:pt x="66" y="432"/>
                    </a:lnTo>
                    <a:lnTo>
                      <a:pt x="44" y="488"/>
                    </a:lnTo>
                    <a:lnTo>
                      <a:pt x="29" y="543"/>
                    </a:lnTo>
                    <a:lnTo>
                      <a:pt x="0" y="516"/>
                    </a:lnTo>
                    <a:lnTo>
                      <a:pt x="25" y="428"/>
                    </a:lnTo>
                    <a:lnTo>
                      <a:pt x="54" y="348"/>
                    </a:lnTo>
                    <a:lnTo>
                      <a:pt x="87" y="277"/>
                    </a:lnTo>
                    <a:lnTo>
                      <a:pt x="117" y="215"/>
                    </a:lnTo>
                    <a:lnTo>
                      <a:pt x="150" y="161"/>
                    </a:lnTo>
                    <a:lnTo>
                      <a:pt x="181" y="117"/>
                    </a:lnTo>
                    <a:lnTo>
                      <a:pt x="208" y="81"/>
                    </a:lnTo>
                    <a:lnTo>
                      <a:pt x="235" y="50"/>
                    </a:lnTo>
                    <a:lnTo>
                      <a:pt x="256" y="29"/>
                    </a:lnTo>
                    <a:lnTo>
                      <a:pt x="273" y="12"/>
                    </a:lnTo>
                    <a:lnTo>
                      <a:pt x="283" y="4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Freeform 71"/>
              <p:cNvSpPr>
                <a:spLocks/>
              </p:cNvSpPr>
              <p:nvPr/>
            </p:nvSpPr>
            <p:spPr bwMode="auto">
              <a:xfrm>
                <a:off x="3573351" y="5197818"/>
                <a:ext cx="439490" cy="964818"/>
              </a:xfrm>
              <a:custGeom>
                <a:avLst/>
                <a:gdLst>
                  <a:gd name="T0" fmla="*/ 256 w 256"/>
                  <a:gd name="T1" fmla="*/ 0 h 562"/>
                  <a:gd name="T2" fmla="*/ 254 w 256"/>
                  <a:gd name="T3" fmla="*/ 4 h 562"/>
                  <a:gd name="T4" fmla="*/ 246 w 256"/>
                  <a:gd name="T5" fmla="*/ 17 h 562"/>
                  <a:gd name="T6" fmla="*/ 235 w 256"/>
                  <a:gd name="T7" fmla="*/ 38 h 562"/>
                  <a:gd name="T8" fmla="*/ 221 w 256"/>
                  <a:gd name="T9" fmla="*/ 65 h 562"/>
                  <a:gd name="T10" fmla="*/ 204 w 256"/>
                  <a:gd name="T11" fmla="*/ 99 h 562"/>
                  <a:gd name="T12" fmla="*/ 185 w 256"/>
                  <a:gd name="T13" fmla="*/ 138 h 562"/>
                  <a:gd name="T14" fmla="*/ 164 w 256"/>
                  <a:gd name="T15" fmla="*/ 182 h 562"/>
                  <a:gd name="T16" fmla="*/ 142 w 256"/>
                  <a:gd name="T17" fmla="*/ 230 h 562"/>
                  <a:gd name="T18" fmla="*/ 119 w 256"/>
                  <a:gd name="T19" fmla="*/ 282 h 562"/>
                  <a:gd name="T20" fmla="*/ 98 w 256"/>
                  <a:gd name="T21" fmla="*/ 336 h 562"/>
                  <a:gd name="T22" fmla="*/ 79 w 256"/>
                  <a:gd name="T23" fmla="*/ 391 h 562"/>
                  <a:gd name="T24" fmla="*/ 60 w 256"/>
                  <a:gd name="T25" fmla="*/ 449 h 562"/>
                  <a:gd name="T26" fmla="*/ 43 w 256"/>
                  <a:gd name="T27" fmla="*/ 506 h 562"/>
                  <a:gd name="T28" fmla="*/ 29 w 256"/>
                  <a:gd name="T29" fmla="*/ 562 h 562"/>
                  <a:gd name="T30" fmla="*/ 0 w 256"/>
                  <a:gd name="T31" fmla="*/ 539 h 562"/>
                  <a:gd name="T32" fmla="*/ 20 w 256"/>
                  <a:gd name="T33" fmla="*/ 447 h 562"/>
                  <a:gd name="T34" fmla="*/ 44 w 256"/>
                  <a:gd name="T35" fmla="*/ 364 h 562"/>
                  <a:gd name="T36" fmla="*/ 71 w 256"/>
                  <a:gd name="T37" fmla="*/ 291 h 562"/>
                  <a:gd name="T38" fmla="*/ 100 w 256"/>
                  <a:gd name="T39" fmla="*/ 228 h 562"/>
                  <a:gd name="T40" fmla="*/ 129 w 256"/>
                  <a:gd name="T41" fmla="*/ 172 h 562"/>
                  <a:gd name="T42" fmla="*/ 156 w 256"/>
                  <a:gd name="T43" fmla="*/ 124 h 562"/>
                  <a:gd name="T44" fmla="*/ 183 w 256"/>
                  <a:gd name="T45" fmla="*/ 86 h 562"/>
                  <a:gd name="T46" fmla="*/ 206 w 256"/>
                  <a:gd name="T47" fmla="*/ 53 h 562"/>
                  <a:gd name="T48" fmla="*/ 227 w 256"/>
                  <a:gd name="T49" fmla="*/ 30 h 562"/>
                  <a:gd name="T50" fmla="*/ 242 w 256"/>
                  <a:gd name="T51" fmla="*/ 13 h 562"/>
                  <a:gd name="T52" fmla="*/ 252 w 256"/>
                  <a:gd name="T53" fmla="*/ 4 h 562"/>
                  <a:gd name="T54" fmla="*/ 256 w 256"/>
                  <a:gd name="T5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562">
                    <a:moveTo>
                      <a:pt x="256" y="0"/>
                    </a:moveTo>
                    <a:lnTo>
                      <a:pt x="254" y="4"/>
                    </a:lnTo>
                    <a:lnTo>
                      <a:pt x="246" y="17"/>
                    </a:lnTo>
                    <a:lnTo>
                      <a:pt x="235" y="38"/>
                    </a:lnTo>
                    <a:lnTo>
                      <a:pt x="221" y="65"/>
                    </a:lnTo>
                    <a:lnTo>
                      <a:pt x="204" y="99"/>
                    </a:lnTo>
                    <a:lnTo>
                      <a:pt x="185" y="138"/>
                    </a:lnTo>
                    <a:lnTo>
                      <a:pt x="164" y="182"/>
                    </a:lnTo>
                    <a:lnTo>
                      <a:pt x="142" y="230"/>
                    </a:lnTo>
                    <a:lnTo>
                      <a:pt x="119" y="282"/>
                    </a:lnTo>
                    <a:lnTo>
                      <a:pt x="98" y="336"/>
                    </a:lnTo>
                    <a:lnTo>
                      <a:pt x="79" y="391"/>
                    </a:lnTo>
                    <a:lnTo>
                      <a:pt x="60" y="449"/>
                    </a:lnTo>
                    <a:lnTo>
                      <a:pt x="43" y="506"/>
                    </a:lnTo>
                    <a:lnTo>
                      <a:pt x="29" y="562"/>
                    </a:lnTo>
                    <a:lnTo>
                      <a:pt x="0" y="539"/>
                    </a:lnTo>
                    <a:lnTo>
                      <a:pt x="20" y="447"/>
                    </a:lnTo>
                    <a:lnTo>
                      <a:pt x="44" y="364"/>
                    </a:lnTo>
                    <a:lnTo>
                      <a:pt x="71" y="291"/>
                    </a:lnTo>
                    <a:lnTo>
                      <a:pt x="100" y="228"/>
                    </a:lnTo>
                    <a:lnTo>
                      <a:pt x="129" y="172"/>
                    </a:lnTo>
                    <a:lnTo>
                      <a:pt x="156" y="124"/>
                    </a:lnTo>
                    <a:lnTo>
                      <a:pt x="183" y="86"/>
                    </a:lnTo>
                    <a:lnTo>
                      <a:pt x="206" y="53"/>
                    </a:lnTo>
                    <a:lnTo>
                      <a:pt x="227" y="30"/>
                    </a:lnTo>
                    <a:lnTo>
                      <a:pt x="242" y="13"/>
                    </a:lnTo>
                    <a:lnTo>
                      <a:pt x="252" y="4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Freeform 72"/>
              <p:cNvSpPr>
                <a:spLocks/>
              </p:cNvSpPr>
              <p:nvPr/>
            </p:nvSpPr>
            <p:spPr bwMode="auto">
              <a:xfrm>
                <a:off x="3484079" y="5194384"/>
                <a:ext cx="436057" cy="968252"/>
              </a:xfrm>
              <a:custGeom>
                <a:avLst/>
                <a:gdLst>
                  <a:gd name="T0" fmla="*/ 254 w 254"/>
                  <a:gd name="T1" fmla="*/ 0 h 564"/>
                  <a:gd name="T2" fmla="*/ 250 w 254"/>
                  <a:gd name="T3" fmla="*/ 4 h 564"/>
                  <a:gd name="T4" fmla="*/ 244 w 254"/>
                  <a:gd name="T5" fmla="*/ 17 h 564"/>
                  <a:gd name="T6" fmla="*/ 233 w 254"/>
                  <a:gd name="T7" fmla="*/ 38 h 564"/>
                  <a:gd name="T8" fmla="*/ 219 w 254"/>
                  <a:gd name="T9" fmla="*/ 65 h 564"/>
                  <a:gd name="T10" fmla="*/ 202 w 254"/>
                  <a:gd name="T11" fmla="*/ 100 h 564"/>
                  <a:gd name="T12" fmla="*/ 183 w 254"/>
                  <a:gd name="T13" fmla="*/ 138 h 564"/>
                  <a:gd name="T14" fmla="*/ 162 w 254"/>
                  <a:gd name="T15" fmla="*/ 182 h 564"/>
                  <a:gd name="T16" fmla="*/ 141 w 254"/>
                  <a:gd name="T17" fmla="*/ 230 h 564"/>
                  <a:gd name="T18" fmla="*/ 120 w 254"/>
                  <a:gd name="T19" fmla="*/ 282 h 564"/>
                  <a:gd name="T20" fmla="*/ 98 w 254"/>
                  <a:gd name="T21" fmla="*/ 336 h 564"/>
                  <a:gd name="T22" fmla="*/ 77 w 254"/>
                  <a:gd name="T23" fmla="*/ 394 h 564"/>
                  <a:gd name="T24" fmla="*/ 60 w 254"/>
                  <a:gd name="T25" fmla="*/ 449 h 564"/>
                  <a:gd name="T26" fmla="*/ 43 w 254"/>
                  <a:gd name="T27" fmla="*/ 509 h 564"/>
                  <a:gd name="T28" fmla="*/ 29 w 254"/>
                  <a:gd name="T29" fmla="*/ 564 h 564"/>
                  <a:gd name="T30" fmla="*/ 0 w 254"/>
                  <a:gd name="T31" fmla="*/ 541 h 564"/>
                  <a:gd name="T32" fmla="*/ 20 w 254"/>
                  <a:gd name="T33" fmla="*/ 449 h 564"/>
                  <a:gd name="T34" fmla="*/ 45 w 254"/>
                  <a:gd name="T35" fmla="*/ 367 h 564"/>
                  <a:gd name="T36" fmla="*/ 72 w 254"/>
                  <a:gd name="T37" fmla="*/ 294 h 564"/>
                  <a:gd name="T38" fmla="*/ 98 w 254"/>
                  <a:gd name="T39" fmla="*/ 230 h 564"/>
                  <a:gd name="T40" fmla="*/ 127 w 254"/>
                  <a:gd name="T41" fmla="*/ 175 h 564"/>
                  <a:gd name="T42" fmla="*/ 154 w 254"/>
                  <a:gd name="T43" fmla="*/ 127 h 564"/>
                  <a:gd name="T44" fmla="*/ 181 w 254"/>
                  <a:gd name="T45" fmla="*/ 86 h 564"/>
                  <a:gd name="T46" fmla="*/ 204 w 254"/>
                  <a:gd name="T47" fmla="*/ 54 h 564"/>
                  <a:gd name="T48" fmla="*/ 225 w 254"/>
                  <a:gd name="T49" fmla="*/ 31 h 564"/>
                  <a:gd name="T50" fmla="*/ 241 w 254"/>
                  <a:gd name="T51" fmla="*/ 14 h 564"/>
                  <a:gd name="T52" fmla="*/ 250 w 254"/>
                  <a:gd name="T53" fmla="*/ 4 h 564"/>
                  <a:gd name="T54" fmla="*/ 254 w 254"/>
                  <a:gd name="T55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564">
                    <a:moveTo>
                      <a:pt x="254" y="0"/>
                    </a:moveTo>
                    <a:lnTo>
                      <a:pt x="250" y="4"/>
                    </a:lnTo>
                    <a:lnTo>
                      <a:pt x="244" y="17"/>
                    </a:lnTo>
                    <a:lnTo>
                      <a:pt x="233" y="38"/>
                    </a:lnTo>
                    <a:lnTo>
                      <a:pt x="219" y="65"/>
                    </a:lnTo>
                    <a:lnTo>
                      <a:pt x="202" y="100"/>
                    </a:lnTo>
                    <a:lnTo>
                      <a:pt x="183" y="138"/>
                    </a:lnTo>
                    <a:lnTo>
                      <a:pt x="162" y="182"/>
                    </a:lnTo>
                    <a:lnTo>
                      <a:pt x="141" y="230"/>
                    </a:lnTo>
                    <a:lnTo>
                      <a:pt x="120" y="282"/>
                    </a:lnTo>
                    <a:lnTo>
                      <a:pt x="98" y="336"/>
                    </a:lnTo>
                    <a:lnTo>
                      <a:pt x="77" y="394"/>
                    </a:lnTo>
                    <a:lnTo>
                      <a:pt x="60" y="449"/>
                    </a:lnTo>
                    <a:lnTo>
                      <a:pt x="43" y="509"/>
                    </a:lnTo>
                    <a:lnTo>
                      <a:pt x="29" y="564"/>
                    </a:lnTo>
                    <a:lnTo>
                      <a:pt x="0" y="541"/>
                    </a:lnTo>
                    <a:lnTo>
                      <a:pt x="20" y="449"/>
                    </a:lnTo>
                    <a:lnTo>
                      <a:pt x="45" y="367"/>
                    </a:lnTo>
                    <a:lnTo>
                      <a:pt x="72" y="294"/>
                    </a:lnTo>
                    <a:lnTo>
                      <a:pt x="98" y="230"/>
                    </a:lnTo>
                    <a:lnTo>
                      <a:pt x="127" y="175"/>
                    </a:lnTo>
                    <a:lnTo>
                      <a:pt x="154" y="127"/>
                    </a:lnTo>
                    <a:lnTo>
                      <a:pt x="181" y="86"/>
                    </a:lnTo>
                    <a:lnTo>
                      <a:pt x="204" y="54"/>
                    </a:lnTo>
                    <a:lnTo>
                      <a:pt x="225" y="31"/>
                    </a:lnTo>
                    <a:lnTo>
                      <a:pt x="241" y="14"/>
                    </a:lnTo>
                    <a:lnTo>
                      <a:pt x="250" y="4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1" name="Freeform 73"/>
              <p:cNvSpPr>
                <a:spLocks/>
              </p:cNvSpPr>
              <p:nvPr/>
            </p:nvSpPr>
            <p:spPr bwMode="auto">
              <a:xfrm>
                <a:off x="3956187" y="5414129"/>
                <a:ext cx="362236" cy="748507"/>
              </a:xfrm>
              <a:custGeom>
                <a:avLst/>
                <a:gdLst>
                  <a:gd name="T0" fmla="*/ 211 w 211"/>
                  <a:gd name="T1" fmla="*/ 0 h 436"/>
                  <a:gd name="T2" fmla="*/ 209 w 211"/>
                  <a:gd name="T3" fmla="*/ 6 h 436"/>
                  <a:gd name="T4" fmla="*/ 202 w 211"/>
                  <a:gd name="T5" fmla="*/ 17 h 436"/>
                  <a:gd name="T6" fmla="*/ 188 w 211"/>
                  <a:gd name="T7" fmla="*/ 38 h 436"/>
                  <a:gd name="T8" fmla="*/ 173 w 211"/>
                  <a:gd name="T9" fmla="*/ 67 h 436"/>
                  <a:gd name="T10" fmla="*/ 156 w 211"/>
                  <a:gd name="T11" fmla="*/ 102 h 436"/>
                  <a:gd name="T12" fmla="*/ 136 w 211"/>
                  <a:gd name="T13" fmla="*/ 140 h 436"/>
                  <a:gd name="T14" fmla="*/ 115 w 211"/>
                  <a:gd name="T15" fmla="*/ 184 h 436"/>
                  <a:gd name="T16" fmla="*/ 94 w 211"/>
                  <a:gd name="T17" fmla="*/ 230 h 436"/>
                  <a:gd name="T18" fmla="*/ 73 w 211"/>
                  <a:gd name="T19" fmla="*/ 280 h 436"/>
                  <a:gd name="T20" fmla="*/ 54 w 211"/>
                  <a:gd name="T21" fmla="*/ 332 h 436"/>
                  <a:gd name="T22" fmla="*/ 37 w 211"/>
                  <a:gd name="T23" fmla="*/ 384 h 436"/>
                  <a:gd name="T24" fmla="*/ 23 w 211"/>
                  <a:gd name="T25" fmla="*/ 436 h 436"/>
                  <a:gd name="T26" fmla="*/ 0 w 211"/>
                  <a:gd name="T27" fmla="*/ 416 h 436"/>
                  <a:gd name="T28" fmla="*/ 21 w 211"/>
                  <a:gd name="T29" fmla="*/ 340 h 436"/>
                  <a:gd name="T30" fmla="*/ 44 w 211"/>
                  <a:gd name="T31" fmla="*/ 270 h 436"/>
                  <a:gd name="T32" fmla="*/ 67 w 211"/>
                  <a:gd name="T33" fmla="*/ 211 h 436"/>
                  <a:gd name="T34" fmla="*/ 94 w 211"/>
                  <a:gd name="T35" fmla="*/ 159 h 436"/>
                  <a:gd name="T36" fmla="*/ 119 w 211"/>
                  <a:gd name="T37" fmla="*/ 115 h 436"/>
                  <a:gd name="T38" fmla="*/ 144 w 211"/>
                  <a:gd name="T39" fmla="*/ 78 h 436"/>
                  <a:gd name="T40" fmla="*/ 165 w 211"/>
                  <a:gd name="T41" fmla="*/ 50 h 436"/>
                  <a:gd name="T42" fmla="*/ 184 w 211"/>
                  <a:gd name="T43" fmla="*/ 27 h 436"/>
                  <a:gd name="T44" fmla="*/ 198 w 211"/>
                  <a:gd name="T45" fmla="*/ 11 h 436"/>
                  <a:gd name="T46" fmla="*/ 208 w 211"/>
                  <a:gd name="T47" fmla="*/ 4 h 436"/>
                  <a:gd name="T48" fmla="*/ 211 w 211"/>
                  <a:gd name="T49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436">
                    <a:moveTo>
                      <a:pt x="211" y="0"/>
                    </a:moveTo>
                    <a:lnTo>
                      <a:pt x="209" y="6"/>
                    </a:lnTo>
                    <a:lnTo>
                      <a:pt x="202" y="17"/>
                    </a:lnTo>
                    <a:lnTo>
                      <a:pt x="188" y="38"/>
                    </a:lnTo>
                    <a:lnTo>
                      <a:pt x="173" y="67"/>
                    </a:lnTo>
                    <a:lnTo>
                      <a:pt x="156" y="102"/>
                    </a:lnTo>
                    <a:lnTo>
                      <a:pt x="136" y="140"/>
                    </a:lnTo>
                    <a:lnTo>
                      <a:pt x="115" y="184"/>
                    </a:lnTo>
                    <a:lnTo>
                      <a:pt x="94" y="230"/>
                    </a:lnTo>
                    <a:lnTo>
                      <a:pt x="73" y="280"/>
                    </a:lnTo>
                    <a:lnTo>
                      <a:pt x="54" y="332"/>
                    </a:lnTo>
                    <a:lnTo>
                      <a:pt x="37" y="384"/>
                    </a:lnTo>
                    <a:lnTo>
                      <a:pt x="23" y="436"/>
                    </a:lnTo>
                    <a:lnTo>
                      <a:pt x="0" y="416"/>
                    </a:lnTo>
                    <a:lnTo>
                      <a:pt x="21" y="340"/>
                    </a:lnTo>
                    <a:lnTo>
                      <a:pt x="44" y="270"/>
                    </a:lnTo>
                    <a:lnTo>
                      <a:pt x="67" y="211"/>
                    </a:lnTo>
                    <a:lnTo>
                      <a:pt x="94" y="159"/>
                    </a:lnTo>
                    <a:lnTo>
                      <a:pt x="119" y="115"/>
                    </a:lnTo>
                    <a:lnTo>
                      <a:pt x="144" y="78"/>
                    </a:lnTo>
                    <a:lnTo>
                      <a:pt x="165" y="50"/>
                    </a:lnTo>
                    <a:lnTo>
                      <a:pt x="184" y="27"/>
                    </a:lnTo>
                    <a:lnTo>
                      <a:pt x="198" y="11"/>
                    </a:lnTo>
                    <a:lnTo>
                      <a:pt x="208" y="4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Freeform 74"/>
              <p:cNvSpPr>
                <a:spLocks/>
              </p:cNvSpPr>
              <p:nvPr/>
            </p:nvSpPr>
            <p:spPr bwMode="auto">
              <a:xfrm>
                <a:off x="4131297" y="5420996"/>
                <a:ext cx="372537" cy="741640"/>
              </a:xfrm>
              <a:custGeom>
                <a:avLst/>
                <a:gdLst>
                  <a:gd name="T0" fmla="*/ 217 w 217"/>
                  <a:gd name="T1" fmla="*/ 0 h 432"/>
                  <a:gd name="T2" fmla="*/ 213 w 217"/>
                  <a:gd name="T3" fmla="*/ 4 h 432"/>
                  <a:gd name="T4" fmla="*/ 205 w 217"/>
                  <a:gd name="T5" fmla="*/ 17 h 432"/>
                  <a:gd name="T6" fmla="*/ 194 w 217"/>
                  <a:gd name="T7" fmla="*/ 38 h 432"/>
                  <a:gd name="T8" fmla="*/ 178 w 217"/>
                  <a:gd name="T9" fmla="*/ 65 h 432"/>
                  <a:gd name="T10" fmla="*/ 159 w 217"/>
                  <a:gd name="T11" fmla="*/ 100 h 432"/>
                  <a:gd name="T12" fmla="*/ 140 w 217"/>
                  <a:gd name="T13" fmla="*/ 138 h 432"/>
                  <a:gd name="T14" fmla="*/ 119 w 217"/>
                  <a:gd name="T15" fmla="*/ 182 h 432"/>
                  <a:gd name="T16" fmla="*/ 96 w 217"/>
                  <a:gd name="T17" fmla="*/ 228 h 432"/>
                  <a:gd name="T18" fmla="*/ 75 w 217"/>
                  <a:gd name="T19" fmla="*/ 278 h 432"/>
                  <a:gd name="T20" fmla="*/ 56 w 217"/>
                  <a:gd name="T21" fmla="*/ 328 h 432"/>
                  <a:gd name="T22" fmla="*/ 38 w 217"/>
                  <a:gd name="T23" fmla="*/ 380 h 432"/>
                  <a:gd name="T24" fmla="*/ 23 w 217"/>
                  <a:gd name="T25" fmla="*/ 432 h 432"/>
                  <a:gd name="T26" fmla="*/ 0 w 217"/>
                  <a:gd name="T27" fmla="*/ 411 h 432"/>
                  <a:gd name="T28" fmla="*/ 21 w 217"/>
                  <a:gd name="T29" fmla="*/ 334 h 432"/>
                  <a:gd name="T30" fmla="*/ 46 w 217"/>
                  <a:gd name="T31" fmla="*/ 267 h 432"/>
                  <a:gd name="T32" fmla="*/ 71 w 217"/>
                  <a:gd name="T33" fmla="*/ 207 h 432"/>
                  <a:gd name="T34" fmla="*/ 98 w 217"/>
                  <a:gd name="T35" fmla="*/ 155 h 432"/>
                  <a:gd name="T36" fmla="*/ 123 w 217"/>
                  <a:gd name="T37" fmla="*/ 113 h 432"/>
                  <a:gd name="T38" fmla="*/ 148 w 217"/>
                  <a:gd name="T39" fmla="*/ 77 h 432"/>
                  <a:gd name="T40" fmla="*/ 169 w 217"/>
                  <a:gd name="T41" fmla="*/ 48 h 432"/>
                  <a:gd name="T42" fmla="*/ 188 w 217"/>
                  <a:gd name="T43" fmla="*/ 27 h 432"/>
                  <a:gd name="T44" fmla="*/ 203 w 217"/>
                  <a:gd name="T45" fmla="*/ 11 h 432"/>
                  <a:gd name="T46" fmla="*/ 213 w 217"/>
                  <a:gd name="T47" fmla="*/ 2 h 432"/>
                  <a:gd name="T48" fmla="*/ 217 w 217"/>
                  <a:gd name="T49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432">
                    <a:moveTo>
                      <a:pt x="217" y="0"/>
                    </a:moveTo>
                    <a:lnTo>
                      <a:pt x="213" y="4"/>
                    </a:lnTo>
                    <a:lnTo>
                      <a:pt x="205" y="17"/>
                    </a:lnTo>
                    <a:lnTo>
                      <a:pt x="194" y="38"/>
                    </a:lnTo>
                    <a:lnTo>
                      <a:pt x="178" y="65"/>
                    </a:lnTo>
                    <a:lnTo>
                      <a:pt x="159" y="100"/>
                    </a:lnTo>
                    <a:lnTo>
                      <a:pt x="140" y="138"/>
                    </a:lnTo>
                    <a:lnTo>
                      <a:pt x="119" y="182"/>
                    </a:lnTo>
                    <a:lnTo>
                      <a:pt x="96" y="228"/>
                    </a:lnTo>
                    <a:lnTo>
                      <a:pt x="75" y="278"/>
                    </a:lnTo>
                    <a:lnTo>
                      <a:pt x="56" y="328"/>
                    </a:lnTo>
                    <a:lnTo>
                      <a:pt x="38" y="380"/>
                    </a:lnTo>
                    <a:lnTo>
                      <a:pt x="23" y="432"/>
                    </a:lnTo>
                    <a:lnTo>
                      <a:pt x="0" y="411"/>
                    </a:lnTo>
                    <a:lnTo>
                      <a:pt x="21" y="334"/>
                    </a:lnTo>
                    <a:lnTo>
                      <a:pt x="46" y="267"/>
                    </a:lnTo>
                    <a:lnTo>
                      <a:pt x="71" y="207"/>
                    </a:lnTo>
                    <a:lnTo>
                      <a:pt x="98" y="155"/>
                    </a:lnTo>
                    <a:lnTo>
                      <a:pt x="123" y="113"/>
                    </a:lnTo>
                    <a:lnTo>
                      <a:pt x="148" y="77"/>
                    </a:lnTo>
                    <a:lnTo>
                      <a:pt x="169" y="48"/>
                    </a:lnTo>
                    <a:lnTo>
                      <a:pt x="188" y="27"/>
                    </a:lnTo>
                    <a:lnTo>
                      <a:pt x="203" y="11"/>
                    </a:lnTo>
                    <a:lnTo>
                      <a:pt x="213" y="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Freeform 75"/>
              <p:cNvSpPr>
                <a:spLocks/>
              </p:cNvSpPr>
              <p:nvPr/>
            </p:nvSpPr>
            <p:spPr bwMode="auto">
              <a:xfrm>
                <a:off x="4187950" y="5280222"/>
                <a:ext cx="470392" cy="882414"/>
              </a:xfrm>
              <a:custGeom>
                <a:avLst/>
                <a:gdLst>
                  <a:gd name="T0" fmla="*/ 274 w 274"/>
                  <a:gd name="T1" fmla="*/ 0 h 514"/>
                  <a:gd name="T2" fmla="*/ 270 w 274"/>
                  <a:gd name="T3" fmla="*/ 4 h 514"/>
                  <a:gd name="T4" fmla="*/ 263 w 274"/>
                  <a:gd name="T5" fmla="*/ 13 h 514"/>
                  <a:gd name="T6" fmla="*/ 251 w 274"/>
                  <a:gd name="T7" fmla="*/ 32 h 514"/>
                  <a:gd name="T8" fmla="*/ 236 w 274"/>
                  <a:gd name="T9" fmla="*/ 57 h 514"/>
                  <a:gd name="T10" fmla="*/ 218 w 274"/>
                  <a:gd name="T11" fmla="*/ 88 h 514"/>
                  <a:gd name="T12" fmla="*/ 197 w 274"/>
                  <a:gd name="T13" fmla="*/ 123 h 514"/>
                  <a:gd name="T14" fmla="*/ 174 w 274"/>
                  <a:gd name="T15" fmla="*/ 163 h 514"/>
                  <a:gd name="T16" fmla="*/ 151 w 274"/>
                  <a:gd name="T17" fmla="*/ 205 h 514"/>
                  <a:gd name="T18" fmla="*/ 128 w 274"/>
                  <a:gd name="T19" fmla="*/ 253 h 514"/>
                  <a:gd name="T20" fmla="*/ 105 w 274"/>
                  <a:gd name="T21" fmla="*/ 303 h 514"/>
                  <a:gd name="T22" fmla="*/ 84 w 274"/>
                  <a:gd name="T23" fmla="*/ 353 h 514"/>
                  <a:gd name="T24" fmla="*/ 63 w 274"/>
                  <a:gd name="T25" fmla="*/ 407 h 514"/>
                  <a:gd name="T26" fmla="*/ 46 w 274"/>
                  <a:gd name="T27" fmla="*/ 460 h 514"/>
                  <a:gd name="T28" fmla="*/ 30 w 274"/>
                  <a:gd name="T29" fmla="*/ 514 h 514"/>
                  <a:gd name="T30" fmla="*/ 0 w 274"/>
                  <a:gd name="T31" fmla="*/ 485 h 514"/>
                  <a:gd name="T32" fmla="*/ 23 w 274"/>
                  <a:gd name="T33" fmla="*/ 399 h 514"/>
                  <a:gd name="T34" fmla="*/ 49 w 274"/>
                  <a:gd name="T35" fmla="*/ 324 h 514"/>
                  <a:gd name="T36" fmla="*/ 78 w 274"/>
                  <a:gd name="T37" fmla="*/ 257 h 514"/>
                  <a:gd name="T38" fmla="*/ 109 w 274"/>
                  <a:gd name="T39" fmla="*/ 197 h 514"/>
                  <a:gd name="T40" fmla="*/ 138 w 274"/>
                  <a:gd name="T41" fmla="*/ 148 h 514"/>
                  <a:gd name="T42" fmla="*/ 169 w 274"/>
                  <a:gd name="T43" fmla="*/ 107 h 514"/>
                  <a:gd name="T44" fmla="*/ 195 w 274"/>
                  <a:gd name="T45" fmla="*/ 73 h 514"/>
                  <a:gd name="T46" fmla="*/ 220 w 274"/>
                  <a:gd name="T47" fmla="*/ 44 h 514"/>
                  <a:gd name="T48" fmla="*/ 242 w 274"/>
                  <a:gd name="T49" fmla="*/ 25 h 514"/>
                  <a:gd name="T50" fmla="*/ 259 w 274"/>
                  <a:gd name="T51" fmla="*/ 9 h 514"/>
                  <a:gd name="T52" fmla="*/ 270 w 274"/>
                  <a:gd name="T53" fmla="*/ 2 h 514"/>
                  <a:gd name="T54" fmla="*/ 274 w 274"/>
                  <a:gd name="T55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4" h="514">
                    <a:moveTo>
                      <a:pt x="274" y="0"/>
                    </a:moveTo>
                    <a:lnTo>
                      <a:pt x="270" y="4"/>
                    </a:lnTo>
                    <a:lnTo>
                      <a:pt x="263" y="13"/>
                    </a:lnTo>
                    <a:lnTo>
                      <a:pt x="251" y="32"/>
                    </a:lnTo>
                    <a:lnTo>
                      <a:pt x="236" y="57"/>
                    </a:lnTo>
                    <a:lnTo>
                      <a:pt x="218" y="88"/>
                    </a:lnTo>
                    <a:lnTo>
                      <a:pt x="197" y="123"/>
                    </a:lnTo>
                    <a:lnTo>
                      <a:pt x="174" y="163"/>
                    </a:lnTo>
                    <a:lnTo>
                      <a:pt x="151" y="205"/>
                    </a:lnTo>
                    <a:lnTo>
                      <a:pt x="128" y="253"/>
                    </a:lnTo>
                    <a:lnTo>
                      <a:pt x="105" y="303"/>
                    </a:lnTo>
                    <a:lnTo>
                      <a:pt x="84" y="353"/>
                    </a:lnTo>
                    <a:lnTo>
                      <a:pt x="63" y="407"/>
                    </a:lnTo>
                    <a:lnTo>
                      <a:pt x="46" y="460"/>
                    </a:lnTo>
                    <a:lnTo>
                      <a:pt x="30" y="514"/>
                    </a:lnTo>
                    <a:lnTo>
                      <a:pt x="0" y="485"/>
                    </a:lnTo>
                    <a:lnTo>
                      <a:pt x="23" y="399"/>
                    </a:lnTo>
                    <a:lnTo>
                      <a:pt x="49" y="324"/>
                    </a:lnTo>
                    <a:lnTo>
                      <a:pt x="78" y="257"/>
                    </a:lnTo>
                    <a:lnTo>
                      <a:pt x="109" y="197"/>
                    </a:lnTo>
                    <a:lnTo>
                      <a:pt x="138" y="148"/>
                    </a:lnTo>
                    <a:lnTo>
                      <a:pt x="169" y="107"/>
                    </a:lnTo>
                    <a:lnTo>
                      <a:pt x="195" y="73"/>
                    </a:lnTo>
                    <a:lnTo>
                      <a:pt x="220" y="44"/>
                    </a:lnTo>
                    <a:lnTo>
                      <a:pt x="242" y="25"/>
                    </a:lnTo>
                    <a:lnTo>
                      <a:pt x="259" y="9"/>
                    </a:lnTo>
                    <a:lnTo>
                      <a:pt x="270" y="2"/>
                    </a:lnTo>
                    <a:lnTo>
                      <a:pt x="27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Freeform 76"/>
              <p:cNvSpPr>
                <a:spLocks/>
              </p:cNvSpPr>
              <p:nvPr/>
            </p:nvSpPr>
            <p:spPr bwMode="auto">
              <a:xfrm>
                <a:off x="4342458" y="5082795"/>
                <a:ext cx="365670" cy="1079841"/>
              </a:xfrm>
              <a:custGeom>
                <a:avLst/>
                <a:gdLst>
                  <a:gd name="T0" fmla="*/ 213 w 213"/>
                  <a:gd name="T1" fmla="*/ 0 h 629"/>
                  <a:gd name="T2" fmla="*/ 211 w 213"/>
                  <a:gd name="T3" fmla="*/ 5 h 629"/>
                  <a:gd name="T4" fmla="*/ 205 w 213"/>
                  <a:gd name="T5" fmla="*/ 21 h 629"/>
                  <a:gd name="T6" fmla="*/ 196 w 213"/>
                  <a:gd name="T7" fmla="*/ 44 h 629"/>
                  <a:gd name="T8" fmla="*/ 184 w 213"/>
                  <a:gd name="T9" fmla="*/ 76 h 629"/>
                  <a:gd name="T10" fmla="*/ 169 w 213"/>
                  <a:gd name="T11" fmla="*/ 115 h 629"/>
                  <a:gd name="T12" fmla="*/ 153 w 213"/>
                  <a:gd name="T13" fmla="*/ 161 h 629"/>
                  <a:gd name="T14" fmla="*/ 136 w 213"/>
                  <a:gd name="T15" fmla="*/ 211 h 629"/>
                  <a:gd name="T16" fmla="*/ 119 w 213"/>
                  <a:gd name="T17" fmla="*/ 266 h 629"/>
                  <a:gd name="T18" fmla="*/ 102 w 213"/>
                  <a:gd name="T19" fmla="*/ 324 h 629"/>
                  <a:gd name="T20" fmla="*/ 86 w 213"/>
                  <a:gd name="T21" fmla="*/ 384 h 629"/>
                  <a:gd name="T22" fmla="*/ 71 w 213"/>
                  <a:gd name="T23" fmla="*/ 445 h 629"/>
                  <a:gd name="T24" fmla="*/ 57 w 213"/>
                  <a:gd name="T25" fmla="*/ 506 h 629"/>
                  <a:gd name="T26" fmla="*/ 48 w 213"/>
                  <a:gd name="T27" fmla="*/ 568 h 629"/>
                  <a:gd name="T28" fmla="*/ 40 w 213"/>
                  <a:gd name="T29" fmla="*/ 629 h 629"/>
                  <a:gd name="T30" fmla="*/ 0 w 213"/>
                  <a:gd name="T31" fmla="*/ 620 h 629"/>
                  <a:gd name="T32" fmla="*/ 9 w 213"/>
                  <a:gd name="T33" fmla="*/ 531 h 629"/>
                  <a:gd name="T34" fmla="*/ 23 w 213"/>
                  <a:gd name="T35" fmla="*/ 449 h 629"/>
                  <a:gd name="T36" fmla="*/ 40 w 213"/>
                  <a:gd name="T37" fmla="*/ 374 h 629"/>
                  <a:gd name="T38" fmla="*/ 59 w 213"/>
                  <a:gd name="T39" fmla="*/ 305 h 629"/>
                  <a:gd name="T40" fmla="*/ 82 w 213"/>
                  <a:gd name="T41" fmla="*/ 242 h 629"/>
                  <a:gd name="T42" fmla="*/ 105 w 213"/>
                  <a:gd name="T43" fmla="*/ 186 h 629"/>
                  <a:gd name="T44" fmla="*/ 128 w 213"/>
                  <a:gd name="T45" fmla="*/ 138 h 629"/>
                  <a:gd name="T46" fmla="*/ 150 w 213"/>
                  <a:gd name="T47" fmla="*/ 96 h 629"/>
                  <a:gd name="T48" fmla="*/ 171 w 213"/>
                  <a:gd name="T49" fmla="*/ 61 h 629"/>
                  <a:gd name="T50" fmla="*/ 188 w 213"/>
                  <a:gd name="T51" fmla="*/ 34 h 629"/>
                  <a:gd name="T52" fmla="*/ 201 w 213"/>
                  <a:gd name="T53" fmla="*/ 15 h 629"/>
                  <a:gd name="T54" fmla="*/ 211 w 213"/>
                  <a:gd name="T55" fmla="*/ 3 h 629"/>
                  <a:gd name="T56" fmla="*/ 213 w 213"/>
                  <a:gd name="T5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629">
                    <a:moveTo>
                      <a:pt x="213" y="0"/>
                    </a:moveTo>
                    <a:lnTo>
                      <a:pt x="211" y="5"/>
                    </a:lnTo>
                    <a:lnTo>
                      <a:pt x="205" y="21"/>
                    </a:lnTo>
                    <a:lnTo>
                      <a:pt x="196" y="44"/>
                    </a:lnTo>
                    <a:lnTo>
                      <a:pt x="184" y="76"/>
                    </a:lnTo>
                    <a:lnTo>
                      <a:pt x="169" y="115"/>
                    </a:lnTo>
                    <a:lnTo>
                      <a:pt x="153" y="161"/>
                    </a:lnTo>
                    <a:lnTo>
                      <a:pt x="136" y="211"/>
                    </a:lnTo>
                    <a:lnTo>
                      <a:pt x="119" y="266"/>
                    </a:lnTo>
                    <a:lnTo>
                      <a:pt x="102" y="324"/>
                    </a:lnTo>
                    <a:lnTo>
                      <a:pt x="86" y="384"/>
                    </a:lnTo>
                    <a:lnTo>
                      <a:pt x="71" y="445"/>
                    </a:lnTo>
                    <a:lnTo>
                      <a:pt x="57" y="506"/>
                    </a:lnTo>
                    <a:lnTo>
                      <a:pt x="48" y="568"/>
                    </a:lnTo>
                    <a:lnTo>
                      <a:pt x="40" y="629"/>
                    </a:lnTo>
                    <a:lnTo>
                      <a:pt x="0" y="620"/>
                    </a:lnTo>
                    <a:lnTo>
                      <a:pt x="9" y="531"/>
                    </a:lnTo>
                    <a:lnTo>
                      <a:pt x="23" y="449"/>
                    </a:lnTo>
                    <a:lnTo>
                      <a:pt x="40" y="374"/>
                    </a:lnTo>
                    <a:lnTo>
                      <a:pt x="59" y="305"/>
                    </a:lnTo>
                    <a:lnTo>
                      <a:pt x="82" y="242"/>
                    </a:lnTo>
                    <a:lnTo>
                      <a:pt x="105" y="186"/>
                    </a:lnTo>
                    <a:lnTo>
                      <a:pt x="128" y="138"/>
                    </a:lnTo>
                    <a:lnTo>
                      <a:pt x="150" y="96"/>
                    </a:lnTo>
                    <a:lnTo>
                      <a:pt x="171" y="61"/>
                    </a:lnTo>
                    <a:lnTo>
                      <a:pt x="188" y="34"/>
                    </a:lnTo>
                    <a:lnTo>
                      <a:pt x="201" y="15"/>
                    </a:lnTo>
                    <a:lnTo>
                      <a:pt x="211" y="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Freeform 77"/>
              <p:cNvSpPr>
                <a:spLocks/>
              </p:cNvSpPr>
              <p:nvPr/>
            </p:nvSpPr>
            <p:spPr bwMode="auto">
              <a:xfrm>
                <a:off x="4708127" y="5323142"/>
                <a:ext cx="307300" cy="839494"/>
              </a:xfrm>
              <a:custGeom>
                <a:avLst/>
                <a:gdLst>
                  <a:gd name="T0" fmla="*/ 179 w 179"/>
                  <a:gd name="T1" fmla="*/ 0 h 489"/>
                  <a:gd name="T2" fmla="*/ 177 w 179"/>
                  <a:gd name="T3" fmla="*/ 5 h 489"/>
                  <a:gd name="T4" fmla="*/ 171 w 179"/>
                  <a:gd name="T5" fmla="*/ 19 h 489"/>
                  <a:gd name="T6" fmla="*/ 161 w 179"/>
                  <a:gd name="T7" fmla="*/ 40 h 489"/>
                  <a:gd name="T8" fmla="*/ 150 w 179"/>
                  <a:gd name="T9" fmla="*/ 69 h 489"/>
                  <a:gd name="T10" fmla="*/ 136 w 179"/>
                  <a:gd name="T11" fmla="*/ 103 h 489"/>
                  <a:gd name="T12" fmla="*/ 123 w 179"/>
                  <a:gd name="T13" fmla="*/ 142 h 489"/>
                  <a:gd name="T14" fmla="*/ 108 w 179"/>
                  <a:gd name="T15" fmla="*/ 186 h 489"/>
                  <a:gd name="T16" fmla="*/ 90 w 179"/>
                  <a:gd name="T17" fmla="*/ 234 h 489"/>
                  <a:gd name="T18" fmla="*/ 75 w 179"/>
                  <a:gd name="T19" fmla="*/ 284 h 489"/>
                  <a:gd name="T20" fmla="*/ 61 w 179"/>
                  <a:gd name="T21" fmla="*/ 334 h 489"/>
                  <a:gd name="T22" fmla="*/ 50 w 179"/>
                  <a:gd name="T23" fmla="*/ 385 h 489"/>
                  <a:gd name="T24" fmla="*/ 38 w 179"/>
                  <a:gd name="T25" fmla="*/ 437 h 489"/>
                  <a:gd name="T26" fmla="*/ 31 w 179"/>
                  <a:gd name="T27" fmla="*/ 489 h 489"/>
                  <a:gd name="T28" fmla="*/ 0 w 179"/>
                  <a:gd name="T29" fmla="*/ 479 h 489"/>
                  <a:gd name="T30" fmla="*/ 10 w 179"/>
                  <a:gd name="T31" fmla="*/ 405 h 489"/>
                  <a:gd name="T32" fmla="*/ 23 w 179"/>
                  <a:gd name="T33" fmla="*/ 337 h 489"/>
                  <a:gd name="T34" fmla="*/ 40 w 179"/>
                  <a:gd name="T35" fmla="*/ 274 h 489"/>
                  <a:gd name="T36" fmla="*/ 60 w 179"/>
                  <a:gd name="T37" fmla="*/ 218 h 489"/>
                  <a:gd name="T38" fmla="*/ 79 w 179"/>
                  <a:gd name="T39" fmla="*/ 169 h 489"/>
                  <a:gd name="T40" fmla="*/ 100 w 179"/>
                  <a:gd name="T41" fmla="*/ 124 h 489"/>
                  <a:gd name="T42" fmla="*/ 121 w 179"/>
                  <a:gd name="T43" fmla="*/ 86 h 489"/>
                  <a:gd name="T44" fmla="*/ 138 w 179"/>
                  <a:gd name="T45" fmla="*/ 55 h 489"/>
                  <a:gd name="T46" fmla="*/ 156 w 179"/>
                  <a:gd name="T47" fmla="*/ 32 h 489"/>
                  <a:gd name="T48" fmla="*/ 167 w 179"/>
                  <a:gd name="T49" fmla="*/ 15 h 489"/>
                  <a:gd name="T50" fmla="*/ 177 w 179"/>
                  <a:gd name="T51" fmla="*/ 3 h 489"/>
                  <a:gd name="T52" fmla="*/ 179 w 179"/>
                  <a:gd name="T5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89">
                    <a:moveTo>
                      <a:pt x="179" y="0"/>
                    </a:moveTo>
                    <a:lnTo>
                      <a:pt x="177" y="5"/>
                    </a:lnTo>
                    <a:lnTo>
                      <a:pt x="171" y="19"/>
                    </a:lnTo>
                    <a:lnTo>
                      <a:pt x="161" y="40"/>
                    </a:lnTo>
                    <a:lnTo>
                      <a:pt x="150" y="69"/>
                    </a:lnTo>
                    <a:lnTo>
                      <a:pt x="136" y="103"/>
                    </a:lnTo>
                    <a:lnTo>
                      <a:pt x="123" y="142"/>
                    </a:lnTo>
                    <a:lnTo>
                      <a:pt x="108" y="186"/>
                    </a:lnTo>
                    <a:lnTo>
                      <a:pt x="90" y="234"/>
                    </a:lnTo>
                    <a:lnTo>
                      <a:pt x="75" y="284"/>
                    </a:lnTo>
                    <a:lnTo>
                      <a:pt x="61" y="334"/>
                    </a:lnTo>
                    <a:lnTo>
                      <a:pt x="50" y="385"/>
                    </a:lnTo>
                    <a:lnTo>
                      <a:pt x="38" y="437"/>
                    </a:lnTo>
                    <a:lnTo>
                      <a:pt x="31" y="489"/>
                    </a:lnTo>
                    <a:lnTo>
                      <a:pt x="0" y="479"/>
                    </a:lnTo>
                    <a:lnTo>
                      <a:pt x="10" y="405"/>
                    </a:lnTo>
                    <a:lnTo>
                      <a:pt x="23" y="337"/>
                    </a:lnTo>
                    <a:lnTo>
                      <a:pt x="40" y="274"/>
                    </a:lnTo>
                    <a:lnTo>
                      <a:pt x="60" y="218"/>
                    </a:lnTo>
                    <a:lnTo>
                      <a:pt x="79" y="169"/>
                    </a:lnTo>
                    <a:lnTo>
                      <a:pt x="100" y="124"/>
                    </a:lnTo>
                    <a:lnTo>
                      <a:pt x="121" y="86"/>
                    </a:lnTo>
                    <a:lnTo>
                      <a:pt x="138" y="55"/>
                    </a:lnTo>
                    <a:lnTo>
                      <a:pt x="156" y="32"/>
                    </a:lnTo>
                    <a:lnTo>
                      <a:pt x="167" y="15"/>
                    </a:lnTo>
                    <a:lnTo>
                      <a:pt x="177" y="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Freeform 78"/>
              <p:cNvSpPr>
                <a:spLocks/>
              </p:cNvSpPr>
              <p:nvPr/>
            </p:nvSpPr>
            <p:spPr bwMode="auto">
              <a:xfrm>
                <a:off x="4807699" y="5067344"/>
                <a:ext cx="338202" cy="1095292"/>
              </a:xfrm>
              <a:custGeom>
                <a:avLst/>
                <a:gdLst>
                  <a:gd name="T0" fmla="*/ 197 w 197"/>
                  <a:gd name="T1" fmla="*/ 0 h 638"/>
                  <a:gd name="T2" fmla="*/ 195 w 197"/>
                  <a:gd name="T3" fmla="*/ 4 h 638"/>
                  <a:gd name="T4" fmla="*/ 190 w 197"/>
                  <a:gd name="T5" fmla="*/ 19 h 638"/>
                  <a:gd name="T6" fmla="*/ 182 w 197"/>
                  <a:gd name="T7" fmla="*/ 44 h 638"/>
                  <a:gd name="T8" fmla="*/ 171 w 197"/>
                  <a:gd name="T9" fmla="*/ 77 h 638"/>
                  <a:gd name="T10" fmla="*/ 157 w 197"/>
                  <a:gd name="T11" fmla="*/ 117 h 638"/>
                  <a:gd name="T12" fmla="*/ 142 w 197"/>
                  <a:gd name="T13" fmla="*/ 163 h 638"/>
                  <a:gd name="T14" fmla="*/ 126 w 197"/>
                  <a:gd name="T15" fmla="*/ 215 h 638"/>
                  <a:gd name="T16" fmla="*/ 109 w 197"/>
                  <a:gd name="T17" fmla="*/ 271 h 638"/>
                  <a:gd name="T18" fmla="*/ 94 w 197"/>
                  <a:gd name="T19" fmla="*/ 328 h 638"/>
                  <a:gd name="T20" fmla="*/ 76 w 197"/>
                  <a:gd name="T21" fmla="*/ 390 h 638"/>
                  <a:gd name="T22" fmla="*/ 61 w 197"/>
                  <a:gd name="T23" fmla="*/ 453 h 638"/>
                  <a:gd name="T24" fmla="*/ 48 w 197"/>
                  <a:gd name="T25" fmla="*/ 515 h 638"/>
                  <a:gd name="T26" fmla="*/ 34 w 197"/>
                  <a:gd name="T27" fmla="*/ 578 h 638"/>
                  <a:gd name="T28" fmla="*/ 25 w 197"/>
                  <a:gd name="T29" fmla="*/ 638 h 638"/>
                  <a:gd name="T30" fmla="*/ 0 w 197"/>
                  <a:gd name="T31" fmla="*/ 630 h 638"/>
                  <a:gd name="T32" fmla="*/ 13 w 197"/>
                  <a:gd name="T33" fmla="*/ 542 h 638"/>
                  <a:gd name="T34" fmla="*/ 28 w 197"/>
                  <a:gd name="T35" fmla="*/ 459 h 638"/>
                  <a:gd name="T36" fmla="*/ 48 w 197"/>
                  <a:gd name="T37" fmla="*/ 382 h 638"/>
                  <a:gd name="T38" fmla="*/ 67 w 197"/>
                  <a:gd name="T39" fmla="*/ 311 h 638"/>
                  <a:gd name="T40" fmla="*/ 88 w 197"/>
                  <a:gd name="T41" fmla="*/ 248 h 638"/>
                  <a:gd name="T42" fmla="*/ 109 w 197"/>
                  <a:gd name="T43" fmla="*/ 192 h 638"/>
                  <a:gd name="T44" fmla="*/ 128 w 197"/>
                  <a:gd name="T45" fmla="*/ 142 h 638"/>
                  <a:gd name="T46" fmla="*/ 146 w 197"/>
                  <a:gd name="T47" fmla="*/ 98 h 638"/>
                  <a:gd name="T48" fmla="*/ 163 w 197"/>
                  <a:gd name="T49" fmla="*/ 64 h 638"/>
                  <a:gd name="T50" fmla="*/ 176 w 197"/>
                  <a:gd name="T51" fmla="*/ 35 h 638"/>
                  <a:gd name="T52" fmla="*/ 188 w 197"/>
                  <a:gd name="T53" fmla="*/ 16 h 638"/>
                  <a:gd name="T54" fmla="*/ 195 w 197"/>
                  <a:gd name="T55" fmla="*/ 4 h 638"/>
                  <a:gd name="T56" fmla="*/ 197 w 197"/>
                  <a:gd name="T57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7" h="638">
                    <a:moveTo>
                      <a:pt x="197" y="0"/>
                    </a:moveTo>
                    <a:lnTo>
                      <a:pt x="195" y="4"/>
                    </a:lnTo>
                    <a:lnTo>
                      <a:pt x="190" y="19"/>
                    </a:lnTo>
                    <a:lnTo>
                      <a:pt x="182" y="44"/>
                    </a:lnTo>
                    <a:lnTo>
                      <a:pt x="171" y="77"/>
                    </a:lnTo>
                    <a:lnTo>
                      <a:pt x="157" y="117"/>
                    </a:lnTo>
                    <a:lnTo>
                      <a:pt x="142" y="163"/>
                    </a:lnTo>
                    <a:lnTo>
                      <a:pt x="126" y="215"/>
                    </a:lnTo>
                    <a:lnTo>
                      <a:pt x="109" y="271"/>
                    </a:lnTo>
                    <a:lnTo>
                      <a:pt x="94" y="328"/>
                    </a:lnTo>
                    <a:lnTo>
                      <a:pt x="76" y="390"/>
                    </a:lnTo>
                    <a:lnTo>
                      <a:pt x="61" y="453"/>
                    </a:lnTo>
                    <a:lnTo>
                      <a:pt x="48" y="515"/>
                    </a:lnTo>
                    <a:lnTo>
                      <a:pt x="34" y="578"/>
                    </a:lnTo>
                    <a:lnTo>
                      <a:pt x="25" y="638"/>
                    </a:lnTo>
                    <a:lnTo>
                      <a:pt x="0" y="630"/>
                    </a:lnTo>
                    <a:lnTo>
                      <a:pt x="13" y="542"/>
                    </a:lnTo>
                    <a:lnTo>
                      <a:pt x="28" y="459"/>
                    </a:lnTo>
                    <a:lnTo>
                      <a:pt x="48" y="382"/>
                    </a:lnTo>
                    <a:lnTo>
                      <a:pt x="67" y="311"/>
                    </a:lnTo>
                    <a:lnTo>
                      <a:pt x="88" y="248"/>
                    </a:lnTo>
                    <a:lnTo>
                      <a:pt x="109" y="192"/>
                    </a:lnTo>
                    <a:lnTo>
                      <a:pt x="128" y="142"/>
                    </a:lnTo>
                    <a:lnTo>
                      <a:pt x="146" y="98"/>
                    </a:lnTo>
                    <a:lnTo>
                      <a:pt x="163" y="64"/>
                    </a:lnTo>
                    <a:lnTo>
                      <a:pt x="176" y="35"/>
                    </a:lnTo>
                    <a:lnTo>
                      <a:pt x="188" y="16"/>
                    </a:lnTo>
                    <a:lnTo>
                      <a:pt x="195" y="4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Freeform 79"/>
              <p:cNvSpPr>
                <a:spLocks/>
              </p:cNvSpPr>
              <p:nvPr/>
            </p:nvSpPr>
            <p:spPr bwMode="auto">
              <a:xfrm>
                <a:off x="4890104" y="5108546"/>
                <a:ext cx="345069" cy="1054090"/>
              </a:xfrm>
              <a:custGeom>
                <a:avLst/>
                <a:gdLst>
                  <a:gd name="T0" fmla="*/ 201 w 201"/>
                  <a:gd name="T1" fmla="*/ 0 h 614"/>
                  <a:gd name="T2" fmla="*/ 199 w 201"/>
                  <a:gd name="T3" fmla="*/ 5 h 614"/>
                  <a:gd name="T4" fmla="*/ 194 w 201"/>
                  <a:gd name="T5" fmla="*/ 21 h 614"/>
                  <a:gd name="T6" fmla="*/ 186 w 201"/>
                  <a:gd name="T7" fmla="*/ 44 h 614"/>
                  <a:gd name="T8" fmla="*/ 174 w 201"/>
                  <a:gd name="T9" fmla="*/ 74 h 614"/>
                  <a:gd name="T10" fmla="*/ 161 w 201"/>
                  <a:gd name="T11" fmla="*/ 113 h 614"/>
                  <a:gd name="T12" fmla="*/ 146 w 201"/>
                  <a:gd name="T13" fmla="*/ 157 h 614"/>
                  <a:gd name="T14" fmla="*/ 128 w 201"/>
                  <a:gd name="T15" fmla="*/ 207 h 614"/>
                  <a:gd name="T16" fmla="*/ 113 w 201"/>
                  <a:gd name="T17" fmla="*/ 259 h 614"/>
                  <a:gd name="T18" fmla="*/ 96 w 201"/>
                  <a:gd name="T19" fmla="*/ 316 h 614"/>
                  <a:gd name="T20" fmla="*/ 78 w 201"/>
                  <a:gd name="T21" fmla="*/ 374 h 614"/>
                  <a:gd name="T22" fmla="*/ 63 w 201"/>
                  <a:gd name="T23" fmla="*/ 435 h 614"/>
                  <a:gd name="T24" fmla="*/ 50 w 201"/>
                  <a:gd name="T25" fmla="*/ 495 h 614"/>
                  <a:gd name="T26" fmla="*/ 36 w 201"/>
                  <a:gd name="T27" fmla="*/ 554 h 614"/>
                  <a:gd name="T28" fmla="*/ 27 w 201"/>
                  <a:gd name="T29" fmla="*/ 614 h 614"/>
                  <a:gd name="T30" fmla="*/ 0 w 201"/>
                  <a:gd name="T31" fmla="*/ 606 h 614"/>
                  <a:gd name="T32" fmla="*/ 13 w 201"/>
                  <a:gd name="T33" fmla="*/ 520 h 614"/>
                  <a:gd name="T34" fmla="*/ 28 w 201"/>
                  <a:gd name="T35" fmla="*/ 439 h 614"/>
                  <a:gd name="T36" fmla="*/ 48 w 201"/>
                  <a:gd name="T37" fmla="*/ 366 h 614"/>
                  <a:gd name="T38" fmla="*/ 67 w 201"/>
                  <a:gd name="T39" fmla="*/ 299 h 614"/>
                  <a:gd name="T40" fmla="*/ 88 w 201"/>
                  <a:gd name="T41" fmla="*/ 238 h 614"/>
                  <a:gd name="T42" fmla="*/ 109 w 201"/>
                  <a:gd name="T43" fmla="*/ 184 h 614"/>
                  <a:gd name="T44" fmla="*/ 130 w 201"/>
                  <a:gd name="T45" fmla="*/ 136 h 614"/>
                  <a:gd name="T46" fmla="*/ 149 w 201"/>
                  <a:gd name="T47" fmla="*/ 94 h 614"/>
                  <a:gd name="T48" fmla="*/ 165 w 201"/>
                  <a:gd name="T49" fmla="*/ 61 h 614"/>
                  <a:gd name="T50" fmla="*/ 180 w 201"/>
                  <a:gd name="T51" fmla="*/ 34 h 614"/>
                  <a:gd name="T52" fmla="*/ 192 w 201"/>
                  <a:gd name="T53" fmla="*/ 15 h 614"/>
                  <a:gd name="T54" fmla="*/ 199 w 201"/>
                  <a:gd name="T55" fmla="*/ 3 h 614"/>
                  <a:gd name="T56" fmla="*/ 201 w 201"/>
                  <a:gd name="T57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1" h="614">
                    <a:moveTo>
                      <a:pt x="201" y="0"/>
                    </a:moveTo>
                    <a:lnTo>
                      <a:pt x="199" y="5"/>
                    </a:lnTo>
                    <a:lnTo>
                      <a:pt x="194" y="21"/>
                    </a:lnTo>
                    <a:lnTo>
                      <a:pt x="186" y="44"/>
                    </a:lnTo>
                    <a:lnTo>
                      <a:pt x="174" y="74"/>
                    </a:lnTo>
                    <a:lnTo>
                      <a:pt x="161" y="113"/>
                    </a:lnTo>
                    <a:lnTo>
                      <a:pt x="146" y="157"/>
                    </a:lnTo>
                    <a:lnTo>
                      <a:pt x="128" y="207"/>
                    </a:lnTo>
                    <a:lnTo>
                      <a:pt x="113" y="259"/>
                    </a:lnTo>
                    <a:lnTo>
                      <a:pt x="96" y="316"/>
                    </a:lnTo>
                    <a:lnTo>
                      <a:pt x="78" y="374"/>
                    </a:lnTo>
                    <a:lnTo>
                      <a:pt x="63" y="435"/>
                    </a:lnTo>
                    <a:lnTo>
                      <a:pt x="50" y="495"/>
                    </a:lnTo>
                    <a:lnTo>
                      <a:pt x="36" y="554"/>
                    </a:lnTo>
                    <a:lnTo>
                      <a:pt x="27" y="614"/>
                    </a:lnTo>
                    <a:lnTo>
                      <a:pt x="0" y="606"/>
                    </a:lnTo>
                    <a:lnTo>
                      <a:pt x="13" y="520"/>
                    </a:lnTo>
                    <a:lnTo>
                      <a:pt x="28" y="439"/>
                    </a:lnTo>
                    <a:lnTo>
                      <a:pt x="48" y="366"/>
                    </a:lnTo>
                    <a:lnTo>
                      <a:pt x="67" y="299"/>
                    </a:lnTo>
                    <a:lnTo>
                      <a:pt x="88" y="238"/>
                    </a:lnTo>
                    <a:lnTo>
                      <a:pt x="109" y="184"/>
                    </a:lnTo>
                    <a:lnTo>
                      <a:pt x="130" y="136"/>
                    </a:lnTo>
                    <a:lnTo>
                      <a:pt x="149" y="94"/>
                    </a:lnTo>
                    <a:lnTo>
                      <a:pt x="165" y="61"/>
                    </a:lnTo>
                    <a:lnTo>
                      <a:pt x="180" y="34"/>
                    </a:lnTo>
                    <a:lnTo>
                      <a:pt x="192" y="15"/>
                    </a:lnTo>
                    <a:lnTo>
                      <a:pt x="199" y="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Freeform 80"/>
              <p:cNvSpPr>
                <a:spLocks/>
              </p:cNvSpPr>
              <p:nvPr/>
            </p:nvSpPr>
            <p:spPr bwMode="auto">
              <a:xfrm>
                <a:off x="6890127" y="5249320"/>
                <a:ext cx="547646" cy="913316"/>
              </a:xfrm>
              <a:custGeom>
                <a:avLst/>
                <a:gdLst>
                  <a:gd name="T0" fmla="*/ 319 w 319"/>
                  <a:gd name="T1" fmla="*/ 0 h 532"/>
                  <a:gd name="T2" fmla="*/ 317 w 319"/>
                  <a:gd name="T3" fmla="*/ 6 h 532"/>
                  <a:gd name="T4" fmla="*/ 308 w 319"/>
                  <a:gd name="T5" fmla="*/ 17 h 532"/>
                  <a:gd name="T6" fmla="*/ 294 w 319"/>
                  <a:gd name="T7" fmla="*/ 36 h 532"/>
                  <a:gd name="T8" fmla="*/ 277 w 319"/>
                  <a:gd name="T9" fmla="*/ 61 h 532"/>
                  <a:gd name="T10" fmla="*/ 256 w 319"/>
                  <a:gd name="T11" fmla="*/ 94 h 532"/>
                  <a:gd name="T12" fmla="*/ 231 w 319"/>
                  <a:gd name="T13" fmla="*/ 130 h 532"/>
                  <a:gd name="T14" fmla="*/ 206 w 319"/>
                  <a:gd name="T15" fmla="*/ 173 h 532"/>
                  <a:gd name="T16" fmla="*/ 179 w 319"/>
                  <a:gd name="T17" fmla="*/ 219 h 532"/>
                  <a:gd name="T18" fmla="*/ 152 w 319"/>
                  <a:gd name="T19" fmla="*/ 267 h 532"/>
                  <a:gd name="T20" fmla="*/ 125 w 319"/>
                  <a:gd name="T21" fmla="*/ 319 h 532"/>
                  <a:gd name="T22" fmla="*/ 100 w 319"/>
                  <a:gd name="T23" fmla="*/ 370 h 532"/>
                  <a:gd name="T24" fmla="*/ 77 w 319"/>
                  <a:gd name="T25" fmla="*/ 424 h 532"/>
                  <a:gd name="T26" fmla="*/ 58 w 319"/>
                  <a:gd name="T27" fmla="*/ 478 h 532"/>
                  <a:gd name="T28" fmla="*/ 41 w 319"/>
                  <a:gd name="T29" fmla="*/ 532 h 532"/>
                  <a:gd name="T30" fmla="*/ 0 w 319"/>
                  <a:gd name="T31" fmla="*/ 510 h 532"/>
                  <a:gd name="T32" fmla="*/ 23 w 319"/>
                  <a:gd name="T33" fmla="*/ 432 h 532"/>
                  <a:gd name="T34" fmla="*/ 50 w 319"/>
                  <a:gd name="T35" fmla="*/ 359 h 532"/>
                  <a:gd name="T36" fmla="*/ 79 w 319"/>
                  <a:gd name="T37" fmla="*/ 294 h 532"/>
                  <a:gd name="T38" fmla="*/ 112 w 319"/>
                  <a:gd name="T39" fmla="*/ 236 h 532"/>
                  <a:gd name="T40" fmla="*/ 144 w 319"/>
                  <a:gd name="T41" fmla="*/ 184 h 532"/>
                  <a:gd name="T42" fmla="*/ 177 w 319"/>
                  <a:gd name="T43" fmla="*/ 140 h 532"/>
                  <a:gd name="T44" fmla="*/ 210 w 319"/>
                  <a:gd name="T45" fmla="*/ 102 h 532"/>
                  <a:gd name="T46" fmla="*/ 239 w 319"/>
                  <a:gd name="T47" fmla="*/ 69 h 532"/>
                  <a:gd name="T48" fmla="*/ 265 w 319"/>
                  <a:gd name="T49" fmla="*/ 44 h 532"/>
                  <a:gd name="T50" fmla="*/ 287 w 319"/>
                  <a:gd name="T51" fmla="*/ 25 h 532"/>
                  <a:gd name="T52" fmla="*/ 304 w 319"/>
                  <a:gd name="T53" fmla="*/ 11 h 532"/>
                  <a:gd name="T54" fmla="*/ 315 w 319"/>
                  <a:gd name="T55" fmla="*/ 4 h 532"/>
                  <a:gd name="T56" fmla="*/ 319 w 319"/>
                  <a:gd name="T5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532">
                    <a:moveTo>
                      <a:pt x="319" y="0"/>
                    </a:moveTo>
                    <a:lnTo>
                      <a:pt x="317" y="6"/>
                    </a:lnTo>
                    <a:lnTo>
                      <a:pt x="308" y="17"/>
                    </a:lnTo>
                    <a:lnTo>
                      <a:pt x="294" y="36"/>
                    </a:lnTo>
                    <a:lnTo>
                      <a:pt x="277" y="61"/>
                    </a:lnTo>
                    <a:lnTo>
                      <a:pt x="256" y="94"/>
                    </a:lnTo>
                    <a:lnTo>
                      <a:pt x="231" y="130"/>
                    </a:lnTo>
                    <a:lnTo>
                      <a:pt x="206" y="173"/>
                    </a:lnTo>
                    <a:lnTo>
                      <a:pt x="179" y="219"/>
                    </a:lnTo>
                    <a:lnTo>
                      <a:pt x="152" y="267"/>
                    </a:lnTo>
                    <a:lnTo>
                      <a:pt x="125" y="319"/>
                    </a:lnTo>
                    <a:lnTo>
                      <a:pt x="100" y="370"/>
                    </a:lnTo>
                    <a:lnTo>
                      <a:pt x="77" y="424"/>
                    </a:lnTo>
                    <a:lnTo>
                      <a:pt x="58" y="478"/>
                    </a:lnTo>
                    <a:lnTo>
                      <a:pt x="41" y="532"/>
                    </a:lnTo>
                    <a:lnTo>
                      <a:pt x="0" y="510"/>
                    </a:lnTo>
                    <a:lnTo>
                      <a:pt x="23" y="432"/>
                    </a:lnTo>
                    <a:lnTo>
                      <a:pt x="50" y="359"/>
                    </a:lnTo>
                    <a:lnTo>
                      <a:pt x="79" y="294"/>
                    </a:lnTo>
                    <a:lnTo>
                      <a:pt x="112" y="236"/>
                    </a:lnTo>
                    <a:lnTo>
                      <a:pt x="144" y="184"/>
                    </a:lnTo>
                    <a:lnTo>
                      <a:pt x="177" y="140"/>
                    </a:lnTo>
                    <a:lnTo>
                      <a:pt x="210" y="102"/>
                    </a:lnTo>
                    <a:lnTo>
                      <a:pt x="239" y="69"/>
                    </a:lnTo>
                    <a:lnTo>
                      <a:pt x="265" y="44"/>
                    </a:lnTo>
                    <a:lnTo>
                      <a:pt x="287" y="25"/>
                    </a:lnTo>
                    <a:lnTo>
                      <a:pt x="304" y="11"/>
                    </a:lnTo>
                    <a:lnTo>
                      <a:pt x="315" y="4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Freeform 81"/>
              <p:cNvSpPr>
                <a:spLocks/>
              </p:cNvSpPr>
              <p:nvPr/>
            </p:nvSpPr>
            <p:spPr bwMode="auto">
              <a:xfrm>
                <a:off x="4536452" y="5240737"/>
                <a:ext cx="504727" cy="921899"/>
              </a:xfrm>
              <a:custGeom>
                <a:avLst/>
                <a:gdLst>
                  <a:gd name="T0" fmla="*/ 294 w 294"/>
                  <a:gd name="T1" fmla="*/ 0 h 537"/>
                  <a:gd name="T2" fmla="*/ 290 w 294"/>
                  <a:gd name="T3" fmla="*/ 4 h 537"/>
                  <a:gd name="T4" fmla="*/ 282 w 294"/>
                  <a:gd name="T5" fmla="*/ 15 h 537"/>
                  <a:gd name="T6" fmla="*/ 269 w 294"/>
                  <a:gd name="T7" fmla="*/ 34 h 537"/>
                  <a:gd name="T8" fmla="*/ 254 w 294"/>
                  <a:gd name="T9" fmla="*/ 61 h 537"/>
                  <a:gd name="T10" fmla="*/ 234 w 294"/>
                  <a:gd name="T11" fmla="*/ 92 h 537"/>
                  <a:gd name="T12" fmla="*/ 211 w 294"/>
                  <a:gd name="T13" fmla="*/ 130 h 537"/>
                  <a:gd name="T14" fmla="*/ 188 w 294"/>
                  <a:gd name="T15" fmla="*/ 171 h 537"/>
                  <a:gd name="T16" fmla="*/ 163 w 294"/>
                  <a:gd name="T17" fmla="*/ 217 h 537"/>
                  <a:gd name="T18" fmla="*/ 138 w 294"/>
                  <a:gd name="T19" fmla="*/ 267 h 537"/>
                  <a:gd name="T20" fmla="*/ 113 w 294"/>
                  <a:gd name="T21" fmla="*/ 318 h 537"/>
                  <a:gd name="T22" fmla="*/ 88 w 294"/>
                  <a:gd name="T23" fmla="*/ 372 h 537"/>
                  <a:gd name="T24" fmla="*/ 65 w 294"/>
                  <a:gd name="T25" fmla="*/ 426 h 537"/>
                  <a:gd name="T26" fmla="*/ 46 w 294"/>
                  <a:gd name="T27" fmla="*/ 482 h 537"/>
                  <a:gd name="T28" fmla="*/ 27 w 294"/>
                  <a:gd name="T29" fmla="*/ 537 h 537"/>
                  <a:gd name="T30" fmla="*/ 0 w 294"/>
                  <a:gd name="T31" fmla="*/ 510 h 537"/>
                  <a:gd name="T32" fmla="*/ 27 w 294"/>
                  <a:gd name="T33" fmla="*/ 422 h 537"/>
                  <a:gd name="T34" fmla="*/ 56 w 294"/>
                  <a:gd name="T35" fmla="*/ 341 h 537"/>
                  <a:gd name="T36" fmla="*/ 88 w 294"/>
                  <a:gd name="T37" fmla="*/ 272 h 537"/>
                  <a:gd name="T38" fmla="*/ 121 w 294"/>
                  <a:gd name="T39" fmla="*/ 211 h 537"/>
                  <a:gd name="T40" fmla="*/ 154 w 294"/>
                  <a:gd name="T41" fmla="*/ 159 h 537"/>
                  <a:gd name="T42" fmla="*/ 184 w 294"/>
                  <a:gd name="T43" fmla="*/ 113 h 537"/>
                  <a:gd name="T44" fmla="*/ 213 w 294"/>
                  <a:gd name="T45" fmla="*/ 77 h 537"/>
                  <a:gd name="T46" fmla="*/ 240 w 294"/>
                  <a:gd name="T47" fmla="*/ 48 h 537"/>
                  <a:gd name="T48" fmla="*/ 261 w 294"/>
                  <a:gd name="T49" fmla="*/ 27 h 537"/>
                  <a:gd name="T50" fmla="*/ 279 w 294"/>
                  <a:gd name="T51" fmla="*/ 11 h 537"/>
                  <a:gd name="T52" fmla="*/ 290 w 294"/>
                  <a:gd name="T53" fmla="*/ 2 h 537"/>
                  <a:gd name="T54" fmla="*/ 294 w 294"/>
                  <a:gd name="T5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537">
                    <a:moveTo>
                      <a:pt x="294" y="0"/>
                    </a:moveTo>
                    <a:lnTo>
                      <a:pt x="290" y="4"/>
                    </a:lnTo>
                    <a:lnTo>
                      <a:pt x="282" y="15"/>
                    </a:lnTo>
                    <a:lnTo>
                      <a:pt x="269" y="34"/>
                    </a:lnTo>
                    <a:lnTo>
                      <a:pt x="254" y="61"/>
                    </a:lnTo>
                    <a:lnTo>
                      <a:pt x="234" y="92"/>
                    </a:lnTo>
                    <a:lnTo>
                      <a:pt x="211" y="130"/>
                    </a:lnTo>
                    <a:lnTo>
                      <a:pt x="188" y="171"/>
                    </a:lnTo>
                    <a:lnTo>
                      <a:pt x="163" y="217"/>
                    </a:lnTo>
                    <a:lnTo>
                      <a:pt x="138" y="267"/>
                    </a:lnTo>
                    <a:lnTo>
                      <a:pt x="113" y="318"/>
                    </a:lnTo>
                    <a:lnTo>
                      <a:pt x="88" y="372"/>
                    </a:lnTo>
                    <a:lnTo>
                      <a:pt x="65" y="426"/>
                    </a:lnTo>
                    <a:lnTo>
                      <a:pt x="46" y="482"/>
                    </a:lnTo>
                    <a:lnTo>
                      <a:pt x="27" y="537"/>
                    </a:lnTo>
                    <a:lnTo>
                      <a:pt x="0" y="510"/>
                    </a:lnTo>
                    <a:lnTo>
                      <a:pt x="27" y="422"/>
                    </a:lnTo>
                    <a:lnTo>
                      <a:pt x="56" y="341"/>
                    </a:lnTo>
                    <a:lnTo>
                      <a:pt x="88" y="272"/>
                    </a:lnTo>
                    <a:lnTo>
                      <a:pt x="121" y="211"/>
                    </a:lnTo>
                    <a:lnTo>
                      <a:pt x="154" y="159"/>
                    </a:lnTo>
                    <a:lnTo>
                      <a:pt x="184" y="113"/>
                    </a:lnTo>
                    <a:lnTo>
                      <a:pt x="213" y="77"/>
                    </a:lnTo>
                    <a:lnTo>
                      <a:pt x="240" y="48"/>
                    </a:lnTo>
                    <a:lnTo>
                      <a:pt x="261" y="27"/>
                    </a:lnTo>
                    <a:lnTo>
                      <a:pt x="279" y="11"/>
                    </a:lnTo>
                    <a:lnTo>
                      <a:pt x="290" y="2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Freeform 82"/>
              <p:cNvSpPr>
                <a:spLocks/>
              </p:cNvSpPr>
              <p:nvPr/>
            </p:nvSpPr>
            <p:spPr bwMode="auto">
              <a:xfrm>
                <a:off x="4447180" y="5232153"/>
                <a:ext cx="497860" cy="930483"/>
              </a:xfrm>
              <a:custGeom>
                <a:avLst/>
                <a:gdLst>
                  <a:gd name="T0" fmla="*/ 290 w 290"/>
                  <a:gd name="T1" fmla="*/ 0 h 542"/>
                  <a:gd name="T2" fmla="*/ 288 w 290"/>
                  <a:gd name="T3" fmla="*/ 4 h 542"/>
                  <a:gd name="T4" fmla="*/ 281 w 290"/>
                  <a:gd name="T5" fmla="*/ 16 h 542"/>
                  <a:gd name="T6" fmla="*/ 267 w 290"/>
                  <a:gd name="T7" fmla="*/ 35 h 542"/>
                  <a:gd name="T8" fmla="*/ 252 w 290"/>
                  <a:gd name="T9" fmla="*/ 62 h 542"/>
                  <a:gd name="T10" fmla="*/ 233 w 290"/>
                  <a:gd name="T11" fmla="*/ 95 h 542"/>
                  <a:gd name="T12" fmla="*/ 210 w 290"/>
                  <a:gd name="T13" fmla="*/ 131 h 542"/>
                  <a:gd name="T14" fmla="*/ 187 w 290"/>
                  <a:gd name="T15" fmla="*/ 173 h 542"/>
                  <a:gd name="T16" fmla="*/ 162 w 290"/>
                  <a:gd name="T17" fmla="*/ 219 h 542"/>
                  <a:gd name="T18" fmla="*/ 137 w 290"/>
                  <a:gd name="T19" fmla="*/ 269 h 542"/>
                  <a:gd name="T20" fmla="*/ 114 w 290"/>
                  <a:gd name="T21" fmla="*/ 321 h 542"/>
                  <a:gd name="T22" fmla="*/ 89 w 290"/>
                  <a:gd name="T23" fmla="*/ 375 h 542"/>
                  <a:gd name="T24" fmla="*/ 66 w 290"/>
                  <a:gd name="T25" fmla="*/ 429 h 542"/>
                  <a:gd name="T26" fmla="*/ 46 w 290"/>
                  <a:gd name="T27" fmla="*/ 486 h 542"/>
                  <a:gd name="T28" fmla="*/ 29 w 290"/>
                  <a:gd name="T29" fmla="*/ 542 h 542"/>
                  <a:gd name="T30" fmla="*/ 0 w 290"/>
                  <a:gd name="T31" fmla="*/ 515 h 542"/>
                  <a:gd name="T32" fmla="*/ 27 w 290"/>
                  <a:gd name="T33" fmla="*/ 425 h 542"/>
                  <a:gd name="T34" fmla="*/ 56 w 290"/>
                  <a:gd name="T35" fmla="*/ 346 h 542"/>
                  <a:gd name="T36" fmla="*/ 89 w 290"/>
                  <a:gd name="T37" fmla="*/ 275 h 542"/>
                  <a:gd name="T38" fmla="*/ 121 w 290"/>
                  <a:gd name="T39" fmla="*/ 214 h 542"/>
                  <a:gd name="T40" fmla="*/ 152 w 290"/>
                  <a:gd name="T41" fmla="*/ 160 h 542"/>
                  <a:gd name="T42" fmla="*/ 183 w 290"/>
                  <a:gd name="T43" fmla="*/ 116 h 542"/>
                  <a:gd name="T44" fmla="*/ 212 w 290"/>
                  <a:gd name="T45" fmla="*/ 79 h 542"/>
                  <a:gd name="T46" fmla="*/ 238 w 290"/>
                  <a:gd name="T47" fmla="*/ 50 h 542"/>
                  <a:gd name="T48" fmla="*/ 260 w 290"/>
                  <a:gd name="T49" fmla="*/ 27 h 542"/>
                  <a:gd name="T50" fmla="*/ 277 w 290"/>
                  <a:gd name="T51" fmla="*/ 12 h 542"/>
                  <a:gd name="T52" fmla="*/ 286 w 290"/>
                  <a:gd name="T53" fmla="*/ 2 h 542"/>
                  <a:gd name="T54" fmla="*/ 290 w 290"/>
                  <a:gd name="T5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542">
                    <a:moveTo>
                      <a:pt x="290" y="0"/>
                    </a:moveTo>
                    <a:lnTo>
                      <a:pt x="288" y="4"/>
                    </a:lnTo>
                    <a:lnTo>
                      <a:pt x="281" y="16"/>
                    </a:lnTo>
                    <a:lnTo>
                      <a:pt x="267" y="35"/>
                    </a:lnTo>
                    <a:lnTo>
                      <a:pt x="252" y="62"/>
                    </a:lnTo>
                    <a:lnTo>
                      <a:pt x="233" y="95"/>
                    </a:lnTo>
                    <a:lnTo>
                      <a:pt x="210" y="131"/>
                    </a:lnTo>
                    <a:lnTo>
                      <a:pt x="187" y="173"/>
                    </a:lnTo>
                    <a:lnTo>
                      <a:pt x="162" y="219"/>
                    </a:lnTo>
                    <a:lnTo>
                      <a:pt x="137" y="269"/>
                    </a:lnTo>
                    <a:lnTo>
                      <a:pt x="114" y="321"/>
                    </a:lnTo>
                    <a:lnTo>
                      <a:pt x="89" y="375"/>
                    </a:lnTo>
                    <a:lnTo>
                      <a:pt x="66" y="429"/>
                    </a:lnTo>
                    <a:lnTo>
                      <a:pt x="46" y="486"/>
                    </a:lnTo>
                    <a:lnTo>
                      <a:pt x="29" y="542"/>
                    </a:lnTo>
                    <a:lnTo>
                      <a:pt x="0" y="515"/>
                    </a:lnTo>
                    <a:lnTo>
                      <a:pt x="27" y="425"/>
                    </a:lnTo>
                    <a:lnTo>
                      <a:pt x="56" y="346"/>
                    </a:lnTo>
                    <a:lnTo>
                      <a:pt x="89" y="275"/>
                    </a:lnTo>
                    <a:lnTo>
                      <a:pt x="121" y="214"/>
                    </a:lnTo>
                    <a:lnTo>
                      <a:pt x="152" y="160"/>
                    </a:lnTo>
                    <a:lnTo>
                      <a:pt x="183" y="116"/>
                    </a:lnTo>
                    <a:lnTo>
                      <a:pt x="212" y="79"/>
                    </a:lnTo>
                    <a:lnTo>
                      <a:pt x="238" y="50"/>
                    </a:lnTo>
                    <a:lnTo>
                      <a:pt x="260" y="27"/>
                    </a:lnTo>
                    <a:lnTo>
                      <a:pt x="277" y="12"/>
                    </a:lnTo>
                    <a:lnTo>
                      <a:pt x="286" y="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Freeform 83"/>
              <p:cNvSpPr>
                <a:spLocks/>
              </p:cNvSpPr>
              <p:nvPr/>
            </p:nvSpPr>
            <p:spPr bwMode="auto">
              <a:xfrm>
                <a:off x="4915856" y="5450182"/>
                <a:ext cx="412022" cy="712454"/>
              </a:xfrm>
              <a:custGeom>
                <a:avLst/>
                <a:gdLst>
                  <a:gd name="T0" fmla="*/ 240 w 240"/>
                  <a:gd name="T1" fmla="*/ 0 h 415"/>
                  <a:gd name="T2" fmla="*/ 236 w 240"/>
                  <a:gd name="T3" fmla="*/ 4 h 415"/>
                  <a:gd name="T4" fmla="*/ 227 w 240"/>
                  <a:gd name="T5" fmla="*/ 16 h 415"/>
                  <a:gd name="T6" fmla="*/ 213 w 240"/>
                  <a:gd name="T7" fmla="*/ 37 h 415"/>
                  <a:gd name="T8" fmla="*/ 196 w 240"/>
                  <a:gd name="T9" fmla="*/ 62 h 415"/>
                  <a:gd name="T10" fmla="*/ 177 w 240"/>
                  <a:gd name="T11" fmla="*/ 94 h 415"/>
                  <a:gd name="T12" fmla="*/ 154 w 240"/>
                  <a:gd name="T13" fmla="*/ 133 h 415"/>
                  <a:gd name="T14" fmla="*/ 131 w 240"/>
                  <a:gd name="T15" fmla="*/ 173 h 415"/>
                  <a:gd name="T16" fmla="*/ 106 w 240"/>
                  <a:gd name="T17" fmla="*/ 217 h 415"/>
                  <a:gd name="T18" fmla="*/ 83 w 240"/>
                  <a:gd name="T19" fmla="*/ 265 h 415"/>
                  <a:gd name="T20" fmla="*/ 60 w 240"/>
                  <a:gd name="T21" fmla="*/ 315 h 415"/>
                  <a:gd name="T22" fmla="*/ 38 w 240"/>
                  <a:gd name="T23" fmla="*/ 365 h 415"/>
                  <a:gd name="T24" fmla="*/ 21 w 240"/>
                  <a:gd name="T25" fmla="*/ 415 h 415"/>
                  <a:gd name="T26" fmla="*/ 0 w 240"/>
                  <a:gd name="T27" fmla="*/ 392 h 415"/>
                  <a:gd name="T28" fmla="*/ 27 w 240"/>
                  <a:gd name="T29" fmla="*/ 311 h 415"/>
                  <a:gd name="T30" fmla="*/ 58 w 240"/>
                  <a:gd name="T31" fmla="*/ 240 h 415"/>
                  <a:gd name="T32" fmla="*/ 90 w 240"/>
                  <a:gd name="T33" fmla="*/ 179 h 415"/>
                  <a:gd name="T34" fmla="*/ 123 w 240"/>
                  <a:gd name="T35" fmla="*/ 129 h 415"/>
                  <a:gd name="T36" fmla="*/ 152 w 240"/>
                  <a:gd name="T37" fmla="*/ 87 h 415"/>
                  <a:gd name="T38" fmla="*/ 181 w 240"/>
                  <a:gd name="T39" fmla="*/ 54 h 415"/>
                  <a:gd name="T40" fmla="*/ 204 w 240"/>
                  <a:gd name="T41" fmla="*/ 29 h 415"/>
                  <a:gd name="T42" fmla="*/ 223 w 240"/>
                  <a:gd name="T43" fmla="*/ 12 h 415"/>
                  <a:gd name="T44" fmla="*/ 234 w 240"/>
                  <a:gd name="T45" fmla="*/ 2 h 415"/>
                  <a:gd name="T46" fmla="*/ 240 w 240"/>
                  <a:gd name="T4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0" h="415">
                    <a:moveTo>
                      <a:pt x="240" y="0"/>
                    </a:moveTo>
                    <a:lnTo>
                      <a:pt x="236" y="4"/>
                    </a:lnTo>
                    <a:lnTo>
                      <a:pt x="227" y="16"/>
                    </a:lnTo>
                    <a:lnTo>
                      <a:pt x="213" y="37"/>
                    </a:lnTo>
                    <a:lnTo>
                      <a:pt x="196" y="62"/>
                    </a:lnTo>
                    <a:lnTo>
                      <a:pt x="177" y="94"/>
                    </a:lnTo>
                    <a:lnTo>
                      <a:pt x="154" y="133"/>
                    </a:lnTo>
                    <a:lnTo>
                      <a:pt x="131" y="173"/>
                    </a:lnTo>
                    <a:lnTo>
                      <a:pt x="106" y="217"/>
                    </a:lnTo>
                    <a:lnTo>
                      <a:pt x="83" y="265"/>
                    </a:lnTo>
                    <a:lnTo>
                      <a:pt x="60" y="315"/>
                    </a:lnTo>
                    <a:lnTo>
                      <a:pt x="38" y="365"/>
                    </a:lnTo>
                    <a:lnTo>
                      <a:pt x="21" y="415"/>
                    </a:lnTo>
                    <a:lnTo>
                      <a:pt x="0" y="392"/>
                    </a:lnTo>
                    <a:lnTo>
                      <a:pt x="27" y="311"/>
                    </a:lnTo>
                    <a:lnTo>
                      <a:pt x="58" y="240"/>
                    </a:lnTo>
                    <a:lnTo>
                      <a:pt x="90" y="179"/>
                    </a:lnTo>
                    <a:lnTo>
                      <a:pt x="123" y="129"/>
                    </a:lnTo>
                    <a:lnTo>
                      <a:pt x="152" y="87"/>
                    </a:lnTo>
                    <a:lnTo>
                      <a:pt x="181" y="54"/>
                    </a:lnTo>
                    <a:lnTo>
                      <a:pt x="204" y="29"/>
                    </a:lnTo>
                    <a:lnTo>
                      <a:pt x="223" y="12"/>
                    </a:lnTo>
                    <a:lnTo>
                      <a:pt x="234" y="2"/>
                    </a:lnTo>
                    <a:lnTo>
                      <a:pt x="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Freeform 84"/>
              <p:cNvSpPr>
                <a:spLocks/>
              </p:cNvSpPr>
              <p:nvPr/>
            </p:nvSpPr>
            <p:spPr bwMode="auto">
              <a:xfrm>
                <a:off x="5001694" y="5451898"/>
                <a:ext cx="415455" cy="710738"/>
              </a:xfrm>
              <a:custGeom>
                <a:avLst/>
                <a:gdLst>
                  <a:gd name="T0" fmla="*/ 242 w 242"/>
                  <a:gd name="T1" fmla="*/ 0 h 414"/>
                  <a:gd name="T2" fmla="*/ 238 w 242"/>
                  <a:gd name="T3" fmla="*/ 5 h 414"/>
                  <a:gd name="T4" fmla="*/ 230 w 242"/>
                  <a:gd name="T5" fmla="*/ 17 h 414"/>
                  <a:gd name="T6" fmla="*/ 217 w 242"/>
                  <a:gd name="T7" fmla="*/ 36 h 414"/>
                  <a:gd name="T8" fmla="*/ 200 w 242"/>
                  <a:gd name="T9" fmla="*/ 63 h 414"/>
                  <a:gd name="T10" fmla="*/ 179 w 242"/>
                  <a:gd name="T11" fmla="*/ 96 h 414"/>
                  <a:gd name="T12" fmla="*/ 155 w 242"/>
                  <a:gd name="T13" fmla="*/ 132 h 414"/>
                  <a:gd name="T14" fmla="*/ 132 w 242"/>
                  <a:gd name="T15" fmla="*/ 172 h 414"/>
                  <a:gd name="T16" fmla="*/ 107 w 242"/>
                  <a:gd name="T17" fmla="*/ 218 h 414"/>
                  <a:gd name="T18" fmla="*/ 82 w 242"/>
                  <a:gd name="T19" fmla="*/ 264 h 414"/>
                  <a:gd name="T20" fmla="*/ 59 w 242"/>
                  <a:gd name="T21" fmla="*/ 314 h 414"/>
                  <a:gd name="T22" fmla="*/ 38 w 242"/>
                  <a:gd name="T23" fmla="*/ 364 h 414"/>
                  <a:gd name="T24" fmla="*/ 21 w 242"/>
                  <a:gd name="T25" fmla="*/ 414 h 414"/>
                  <a:gd name="T26" fmla="*/ 0 w 242"/>
                  <a:gd name="T27" fmla="*/ 391 h 414"/>
                  <a:gd name="T28" fmla="*/ 29 w 242"/>
                  <a:gd name="T29" fmla="*/ 310 h 414"/>
                  <a:gd name="T30" fmla="*/ 59 w 242"/>
                  <a:gd name="T31" fmla="*/ 239 h 414"/>
                  <a:gd name="T32" fmla="*/ 92 w 242"/>
                  <a:gd name="T33" fmla="*/ 178 h 414"/>
                  <a:gd name="T34" fmla="*/ 125 w 242"/>
                  <a:gd name="T35" fmla="*/ 128 h 414"/>
                  <a:gd name="T36" fmla="*/ 155 w 242"/>
                  <a:gd name="T37" fmla="*/ 88 h 414"/>
                  <a:gd name="T38" fmla="*/ 182 w 242"/>
                  <a:gd name="T39" fmla="*/ 55 h 414"/>
                  <a:gd name="T40" fmla="*/ 207 w 242"/>
                  <a:gd name="T41" fmla="*/ 30 h 414"/>
                  <a:gd name="T42" fmla="*/ 225 w 242"/>
                  <a:gd name="T43" fmla="*/ 13 h 414"/>
                  <a:gd name="T44" fmla="*/ 238 w 242"/>
                  <a:gd name="T45" fmla="*/ 3 h 414"/>
                  <a:gd name="T46" fmla="*/ 242 w 242"/>
                  <a:gd name="T4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414">
                    <a:moveTo>
                      <a:pt x="242" y="0"/>
                    </a:moveTo>
                    <a:lnTo>
                      <a:pt x="238" y="5"/>
                    </a:lnTo>
                    <a:lnTo>
                      <a:pt x="230" y="17"/>
                    </a:lnTo>
                    <a:lnTo>
                      <a:pt x="217" y="36"/>
                    </a:lnTo>
                    <a:lnTo>
                      <a:pt x="200" y="63"/>
                    </a:lnTo>
                    <a:lnTo>
                      <a:pt x="179" y="96"/>
                    </a:lnTo>
                    <a:lnTo>
                      <a:pt x="155" y="132"/>
                    </a:lnTo>
                    <a:lnTo>
                      <a:pt x="132" y="172"/>
                    </a:lnTo>
                    <a:lnTo>
                      <a:pt x="107" y="218"/>
                    </a:lnTo>
                    <a:lnTo>
                      <a:pt x="82" y="264"/>
                    </a:lnTo>
                    <a:lnTo>
                      <a:pt x="59" y="314"/>
                    </a:lnTo>
                    <a:lnTo>
                      <a:pt x="38" y="364"/>
                    </a:lnTo>
                    <a:lnTo>
                      <a:pt x="21" y="414"/>
                    </a:lnTo>
                    <a:lnTo>
                      <a:pt x="0" y="391"/>
                    </a:lnTo>
                    <a:lnTo>
                      <a:pt x="29" y="310"/>
                    </a:lnTo>
                    <a:lnTo>
                      <a:pt x="59" y="239"/>
                    </a:lnTo>
                    <a:lnTo>
                      <a:pt x="92" y="178"/>
                    </a:lnTo>
                    <a:lnTo>
                      <a:pt x="125" y="128"/>
                    </a:lnTo>
                    <a:lnTo>
                      <a:pt x="155" y="88"/>
                    </a:lnTo>
                    <a:lnTo>
                      <a:pt x="182" y="55"/>
                    </a:lnTo>
                    <a:lnTo>
                      <a:pt x="207" y="30"/>
                    </a:lnTo>
                    <a:lnTo>
                      <a:pt x="225" y="13"/>
                    </a:lnTo>
                    <a:lnTo>
                      <a:pt x="238" y="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Freeform 85"/>
              <p:cNvSpPr>
                <a:spLocks/>
              </p:cNvSpPr>
              <p:nvPr/>
            </p:nvSpPr>
            <p:spPr bwMode="auto">
              <a:xfrm>
                <a:off x="5142468" y="5321424"/>
                <a:ext cx="528761" cy="841212"/>
              </a:xfrm>
              <a:custGeom>
                <a:avLst/>
                <a:gdLst>
                  <a:gd name="T0" fmla="*/ 308 w 308"/>
                  <a:gd name="T1" fmla="*/ 0 h 490"/>
                  <a:gd name="T2" fmla="*/ 304 w 308"/>
                  <a:gd name="T3" fmla="*/ 4 h 490"/>
                  <a:gd name="T4" fmla="*/ 296 w 308"/>
                  <a:gd name="T5" fmla="*/ 16 h 490"/>
                  <a:gd name="T6" fmla="*/ 283 w 308"/>
                  <a:gd name="T7" fmla="*/ 31 h 490"/>
                  <a:gd name="T8" fmla="*/ 266 w 308"/>
                  <a:gd name="T9" fmla="*/ 54 h 490"/>
                  <a:gd name="T10" fmla="*/ 246 w 308"/>
                  <a:gd name="T11" fmla="*/ 83 h 490"/>
                  <a:gd name="T12" fmla="*/ 223 w 308"/>
                  <a:gd name="T13" fmla="*/ 118 h 490"/>
                  <a:gd name="T14" fmla="*/ 198 w 308"/>
                  <a:gd name="T15" fmla="*/ 154 h 490"/>
                  <a:gd name="T16" fmla="*/ 171 w 308"/>
                  <a:gd name="T17" fmla="*/ 194 h 490"/>
                  <a:gd name="T18" fmla="*/ 145 w 308"/>
                  <a:gd name="T19" fmla="*/ 240 h 490"/>
                  <a:gd name="T20" fmla="*/ 120 w 308"/>
                  <a:gd name="T21" fmla="*/ 286 h 490"/>
                  <a:gd name="T22" fmla="*/ 93 w 308"/>
                  <a:gd name="T23" fmla="*/ 336 h 490"/>
                  <a:gd name="T24" fmla="*/ 70 w 308"/>
                  <a:gd name="T25" fmla="*/ 386 h 490"/>
                  <a:gd name="T26" fmla="*/ 49 w 308"/>
                  <a:gd name="T27" fmla="*/ 438 h 490"/>
                  <a:gd name="T28" fmla="*/ 29 w 308"/>
                  <a:gd name="T29" fmla="*/ 490 h 490"/>
                  <a:gd name="T30" fmla="*/ 0 w 308"/>
                  <a:gd name="T31" fmla="*/ 459 h 490"/>
                  <a:gd name="T32" fmla="*/ 29 w 308"/>
                  <a:gd name="T33" fmla="*/ 375 h 490"/>
                  <a:gd name="T34" fmla="*/ 62 w 308"/>
                  <a:gd name="T35" fmla="*/ 302 h 490"/>
                  <a:gd name="T36" fmla="*/ 95 w 308"/>
                  <a:gd name="T37" fmla="*/ 238 h 490"/>
                  <a:gd name="T38" fmla="*/ 129 w 308"/>
                  <a:gd name="T39" fmla="*/ 183 h 490"/>
                  <a:gd name="T40" fmla="*/ 162 w 308"/>
                  <a:gd name="T41" fmla="*/ 137 h 490"/>
                  <a:gd name="T42" fmla="*/ 194 w 308"/>
                  <a:gd name="T43" fmla="*/ 98 h 490"/>
                  <a:gd name="T44" fmla="*/ 225 w 308"/>
                  <a:gd name="T45" fmla="*/ 66 h 490"/>
                  <a:gd name="T46" fmla="*/ 252 w 308"/>
                  <a:gd name="T47" fmla="*/ 41 h 490"/>
                  <a:gd name="T48" fmla="*/ 275 w 308"/>
                  <a:gd name="T49" fmla="*/ 23 h 490"/>
                  <a:gd name="T50" fmla="*/ 292 w 308"/>
                  <a:gd name="T51" fmla="*/ 10 h 490"/>
                  <a:gd name="T52" fmla="*/ 304 w 308"/>
                  <a:gd name="T53" fmla="*/ 2 h 490"/>
                  <a:gd name="T54" fmla="*/ 308 w 308"/>
                  <a:gd name="T55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490">
                    <a:moveTo>
                      <a:pt x="308" y="0"/>
                    </a:moveTo>
                    <a:lnTo>
                      <a:pt x="304" y="4"/>
                    </a:lnTo>
                    <a:lnTo>
                      <a:pt x="296" y="16"/>
                    </a:lnTo>
                    <a:lnTo>
                      <a:pt x="283" y="31"/>
                    </a:lnTo>
                    <a:lnTo>
                      <a:pt x="266" y="54"/>
                    </a:lnTo>
                    <a:lnTo>
                      <a:pt x="246" y="83"/>
                    </a:lnTo>
                    <a:lnTo>
                      <a:pt x="223" y="118"/>
                    </a:lnTo>
                    <a:lnTo>
                      <a:pt x="198" y="154"/>
                    </a:lnTo>
                    <a:lnTo>
                      <a:pt x="171" y="194"/>
                    </a:lnTo>
                    <a:lnTo>
                      <a:pt x="145" y="240"/>
                    </a:lnTo>
                    <a:lnTo>
                      <a:pt x="120" y="286"/>
                    </a:lnTo>
                    <a:lnTo>
                      <a:pt x="93" y="336"/>
                    </a:lnTo>
                    <a:lnTo>
                      <a:pt x="70" y="386"/>
                    </a:lnTo>
                    <a:lnTo>
                      <a:pt x="49" y="438"/>
                    </a:lnTo>
                    <a:lnTo>
                      <a:pt x="29" y="490"/>
                    </a:lnTo>
                    <a:lnTo>
                      <a:pt x="0" y="459"/>
                    </a:lnTo>
                    <a:lnTo>
                      <a:pt x="29" y="375"/>
                    </a:lnTo>
                    <a:lnTo>
                      <a:pt x="62" y="302"/>
                    </a:lnTo>
                    <a:lnTo>
                      <a:pt x="95" y="238"/>
                    </a:lnTo>
                    <a:lnTo>
                      <a:pt x="129" y="183"/>
                    </a:lnTo>
                    <a:lnTo>
                      <a:pt x="162" y="137"/>
                    </a:lnTo>
                    <a:lnTo>
                      <a:pt x="194" y="98"/>
                    </a:lnTo>
                    <a:lnTo>
                      <a:pt x="225" y="66"/>
                    </a:lnTo>
                    <a:lnTo>
                      <a:pt x="252" y="41"/>
                    </a:lnTo>
                    <a:lnTo>
                      <a:pt x="275" y="23"/>
                    </a:lnTo>
                    <a:lnTo>
                      <a:pt x="292" y="10"/>
                    </a:lnTo>
                    <a:lnTo>
                      <a:pt x="304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Freeform 86"/>
              <p:cNvSpPr>
                <a:spLocks/>
              </p:cNvSpPr>
              <p:nvPr/>
            </p:nvSpPr>
            <p:spPr bwMode="auto">
              <a:xfrm>
                <a:off x="6818023" y="5058761"/>
                <a:ext cx="293566" cy="1103875"/>
              </a:xfrm>
              <a:custGeom>
                <a:avLst/>
                <a:gdLst>
                  <a:gd name="T0" fmla="*/ 169 w 171"/>
                  <a:gd name="T1" fmla="*/ 0 h 643"/>
                  <a:gd name="T2" fmla="*/ 169 w 171"/>
                  <a:gd name="T3" fmla="*/ 5 h 643"/>
                  <a:gd name="T4" fmla="*/ 169 w 171"/>
                  <a:gd name="T5" fmla="*/ 23 h 643"/>
                  <a:gd name="T6" fmla="*/ 171 w 171"/>
                  <a:gd name="T7" fmla="*/ 52 h 643"/>
                  <a:gd name="T8" fmla="*/ 169 w 171"/>
                  <a:gd name="T9" fmla="*/ 88 h 643"/>
                  <a:gd name="T10" fmla="*/ 165 w 171"/>
                  <a:gd name="T11" fmla="*/ 136 h 643"/>
                  <a:gd name="T12" fmla="*/ 160 w 171"/>
                  <a:gd name="T13" fmla="*/ 192 h 643"/>
                  <a:gd name="T14" fmla="*/ 152 w 171"/>
                  <a:gd name="T15" fmla="*/ 253 h 643"/>
                  <a:gd name="T16" fmla="*/ 138 w 171"/>
                  <a:gd name="T17" fmla="*/ 322 h 643"/>
                  <a:gd name="T18" fmla="*/ 119 w 171"/>
                  <a:gd name="T19" fmla="*/ 395 h 643"/>
                  <a:gd name="T20" fmla="*/ 96 w 171"/>
                  <a:gd name="T21" fmla="*/ 474 h 643"/>
                  <a:gd name="T22" fmla="*/ 67 w 171"/>
                  <a:gd name="T23" fmla="*/ 556 h 643"/>
                  <a:gd name="T24" fmla="*/ 31 w 171"/>
                  <a:gd name="T25" fmla="*/ 643 h 643"/>
                  <a:gd name="T26" fmla="*/ 0 w 171"/>
                  <a:gd name="T27" fmla="*/ 627 h 643"/>
                  <a:gd name="T28" fmla="*/ 21 w 171"/>
                  <a:gd name="T29" fmla="*/ 572 h 643"/>
                  <a:gd name="T30" fmla="*/ 42 w 171"/>
                  <a:gd name="T31" fmla="*/ 514 h 643"/>
                  <a:gd name="T32" fmla="*/ 62 w 171"/>
                  <a:gd name="T33" fmla="*/ 455 h 643"/>
                  <a:gd name="T34" fmla="*/ 81 w 171"/>
                  <a:gd name="T35" fmla="*/ 395 h 643"/>
                  <a:gd name="T36" fmla="*/ 96 w 171"/>
                  <a:gd name="T37" fmla="*/ 336 h 643"/>
                  <a:gd name="T38" fmla="*/ 112 w 171"/>
                  <a:gd name="T39" fmla="*/ 276 h 643"/>
                  <a:gd name="T40" fmla="*/ 125 w 171"/>
                  <a:gd name="T41" fmla="*/ 220 h 643"/>
                  <a:gd name="T42" fmla="*/ 137 w 171"/>
                  <a:gd name="T43" fmla="*/ 169 h 643"/>
                  <a:gd name="T44" fmla="*/ 146 w 171"/>
                  <a:gd name="T45" fmla="*/ 123 h 643"/>
                  <a:gd name="T46" fmla="*/ 154 w 171"/>
                  <a:gd name="T47" fmla="*/ 80 h 643"/>
                  <a:gd name="T48" fmla="*/ 161 w 171"/>
                  <a:gd name="T49" fmla="*/ 46 h 643"/>
                  <a:gd name="T50" fmla="*/ 165 w 171"/>
                  <a:gd name="T51" fmla="*/ 21 h 643"/>
                  <a:gd name="T52" fmla="*/ 167 w 171"/>
                  <a:gd name="T53" fmla="*/ 5 h 643"/>
                  <a:gd name="T54" fmla="*/ 169 w 171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" h="643">
                    <a:moveTo>
                      <a:pt x="169" y="0"/>
                    </a:moveTo>
                    <a:lnTo>
                      <a:pt x="169" y="5"/>
                    </a:lnTo>
                    <a:lnTo>
                      <a:pt x="169" y="23"/>
                    </a:lnTo>
                    <a:lnTo>
                      <a:pt x="171" y="52"/>
                    </a:lnTo>
                    <a:lnTo>
                      <a:pt x="169" y="88"/>
                    </a:lnTo>
                    <a:lnTo>
                      <a:pt x="165" y="136"/>
                    </a:lnTo>
                    <a:lnTo>
                      <a:pt x="160" y="192"/>
                    </a:lnTo>
                    <a:lnTo>
                      <a:pt x="152" y="253"/>
                    </a:lnTo>
                    <a:lnTo>
                      <a:pt x="138" y="322"/>
                    </a:lnTo>
                    <a:lnTo>
                      <a:pt x="119" y="395"/>
                    </a:lnTo>
                    <a:lnTo>
                      <a:pt x="96" y="474"/>
                    </a:lnTo>
                    <a:lnTo>
                      <a:pt x="67" y="556"/>
                    </a:lnTo>
                    <a:lnTo>
                      <a:pt x="31" y="643"/>
                    </a:lnTo>
                    <a:lnTo>
                      <a:pt x="0" y="627"/>
                    </a:lnTo>
                    <a:lnTo>
                      <a:pt x="21" y="572"/>
                    </a:lnTo>
                    <a:lnTo>
                      <a:pt x="42" y="514"/>
                    </a:lnTo>
                    <a:lnTo>
                      <a:pt x="62" y="455"/>
                    </a:lnTo>
                    <a:lnTo>
                      <a:pt x="81" y="395"/>
                    </a:lnTo>
                    <a:lnTo>
                      <a:pt x="96" y="336"/>
                    </a:lnTo>
                    <a:lnTo>
                      <a:pt x="112" y="276"/>
                    </a:lnTo>
                    <a:lnTo>
                      <a:pt x="125" y="220"/>
                    </a:lnTo>
                    <a:lnTo>
                      <a:pt x="137" y="169"/>
                    </a:lnTo>
                    <a:lnTo>
                      <a:pt x="146" y="123"/>
                    </a:lnTo>
                    <a:lnTo>
                      <a:pt x="154" y="80"/>
                    </a:lnTo>
                    <a:lnTo>
                      <a:pt x="161" y="46"/>
                    </a:lnTo>
                    <a:lnTo>
                      <a:pt x="165" y="21"/>
                    </a:lnTo>
                    <a:lnTo>
                      <a:pt x="167" y="5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Freeform 87"/>
              <p:cNvSpPr>
                <a:spLocks/>
              </p:cNvSpPr>
              <p:nvPr/>
            </p:nvSpPr>
            <p:spPr bwMode="auto">
              <a:xfrm>
                <a:off x="6732186" y="5292240"/>
                <a:ext cx="224896" cy="870396"/>
              </a:xfrm>
              <a:custGeom>
                <a:avLst/>
                <a:gdLst>
                  <a:gd name="T0" fmla="*/ 131 w 131"/>
                  <a:gd name="T1" fmla="*/ 0 h 507"/>
                  <a:gd name="T2" fmla="*/ 131 w 131"/>
                  <a:gd name="T3" fmla="*/ 8 h 507"/>
                  <a:gd name="T4" fmla="*/ 131 w 131"/>
                  <a:gd name="T5" fmla="*/ 27 h 507"/>
                  <a:gd name="T6" fmla="*/ 131 w 131"/>
                  <a:gd name="T7" fmla="*/ 58 h 507"/>
                  <a:gd name="T8" fmla="*/ 129 w 131"/>
                  <a:gd name="T9" fmla="*/ 100 h 507"/>
                  <a:gd name="T10" fmla="*/ 123 w 131"/>
                  <a:gd name="T11" fmla="*/ 152 h 507"/>
                  <a:gd name="T12" fmla="*/ 115 w 131"/>
                  <a:gd name="T13" fmla="*/ 209 h 507"/>
                  <a:gd name="T14" fmla="*/ 102 w 131"/>
                  <a:gd name="T15" fmla="*/ 277 h 507"/>
                  <a:gd name="T16" fmla="*/ 83 w 131"/>
                  <a:gd name="T17" fmla="*/ 350 h 507"/>
                  <a:gd name="T18" fmla="*/ 58 w 131"/>
                  <a:gd name="T19" fmla="*/ 426 h 507"/>
                  <a:gd name="T20" fmla="*/ 25 w 131"/>
                  <a:gd name="T21" fmla="*/ 507 h 507"/>
                  <a:gd name="T22" fmla="*/ 0 w 131"/>
                  <a:gd name="T23" fmla="*/ 494 h 507"/>
                  <a:gd name="T24" fmla="*/ 19 w 131"/>
                  <a:gd name="T25" fmla="*/ 444 h 507"/>
                  <a:gd name="T26" fmla="*/ 39 w 131"/>
                  <a:gd name="T27" fmla="*/ 390 h 507"/>
                  <a:gd name="T28" fmla="*/ 56 w 131"/>
                  <a:gd name="T29" fmla="*/ 336 h 507"/>
                  <a:gd name="T30" fmla="*/ 71 w 131"/>
                  <a:gd name="T31" fmla="*/ 280 h 507"/>
                  <a:gd name="T32" fmla="*/ 85 w 131"/>
                  <a:gd name="T33" fmla="*/ 227 h 507"/>
                  <a:gd name="T34" fmla="*/ 96 w 131"/>
                  <a:gd name="T35" fmla="*/ 175 h 507"/>
                  <a:gd name="T36" fmla="*/ 106 w 131"/>
                  <a:gd name="T37" fmla="*/ 127 h 507"/>
                  <a:gd name="T38" fmla="*/ 115 w 131"/>
                  <a:gd name="T39" fmla="*/ 85 h 507"/>
                  <a:gd name="T40" fmla="*/ 121 w 131"/>
                  <a:gd name="T41" fmla="*/ 50 h 507"/>
                  <a:gd name="T42" fmla="*/ 127 w 131"/>
                  <a:gd name="T43" fmla="*/ 23 h 507"/>
                  <a:gd name="T44" fmla="*/ 129 w 131"/>
                  <a:gd name="T45" fmla="*/ 6 h 507"/>
                  <a:gd name="T46" fmla="*/ 131 w 131"/>
                  <a:gd name="T4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1" h="507">
                    <a:moveTo>
                      <a:pt x="131" y="0"/>
                    </a:moveTo>
                    <a:lnTo>
                      <a:pt x="131" y="8"/>
                    </a:lnTo>
                    <a:lnTo>
                      <a:pt x="131" y="27"/>
                    </a:lnTo>
                    <a:lnTo>
                      <a:pt x="131" y="58"/>
                    </a:lnTo>
                    <a:lnTo>
                      <a:pt x="129" y="100"/>
                    </a:lnTo>
                    <a:lnTo>
                      <a:pt x="123" y="152"/>
                    </a:lnTo>
                    <a:lnTo>
                      <a:pt x="115" y="209"/>
                    </a:lnTo>
                    <a:lnTo>
                      <a:pt x="102" y="277"/>
                    </a:lnTo>
                    <a:lnTo>
                      <a:pt x="83" y="350"/>
                    </a:lnTo>
                    <a:lnTo>
                      <a:pt x="58" y="426"/>
                    </a:lnTo>
                    <a:lnTo>
                      <a:pt x="25" y="507"/>
                    </a:lnTo>
                    <a:lnTo>
                      <a:pt x="0" y="494"/>
                    </a:lnTo>
                    <a:lnTo>
                      <a:pt x="19" y="444"/>
                    </a:lnTo>
                    <a:lnTo>
                      <a:pt x="39" y="390"/>
                    </a:lnTo>
                    <a:lnTo>
                      <a:pt x="56" y="336"/>
                    </a:lnTo>
                    <a:lnTo>
                      <a:pt x="71" y="280"/>
                    </a:lnTo>
                    <a:lnTo>
                      <a:pt x="85" y="227"/>
                    </a:lnTo>
                    <a:lnTo>
                      <a:pt x="96" y="175"/>
                    </a:lnTo>
                    <a:lnTo>
                      <a:pt x="106" y="127"/>
                    </a:lnTo>
                    <a:lnTo>
                      <a:pt x="115" y="85"/>
                    </a:lnTo>
                    <a:lnTo>
                      <a:pt x="121" y="50"/>
                    </a:lnTo>
                    <a:lnTo>
                      <a:pt x="127" y="23"/>
                    </a:lnTo>
                    <a:lnTo>
                      <a:pt x="129" y="6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Freeform 88"/>
              <p:cNvSpPr>
                <a:spLocks/>
              </p:cNvSpPr>
              <p:nvPr/>
            </p:nvSpPr>
            <p:spPr bwMode="auto">
              <a:xfrm>
                <a:off x="6646348" y="5055327"/>
                <a:ext cx="317601" cy="1107309"/>
              </a:xfrm>
              <a:custGeom>
                <a:avLst/>
                <a:gdLst>
                  <a:gd name="T0" fmla="*/ 185 w 185"/>
                  <a:gd name="T1" fmla="*/ 0 h 645"/>
                  <a:gd name="T2" fmla="*/ 183 w 185"/>
                  <a:gd name="T3" fmla="*/ 8 h 645"/>
                  <a:gd name="T4" fmla="*/ 183 w 185"/>
                  <a:gd name="T5" fmla="*/ 27 h 645"/>
                  <a:gd name="T6" fmla="*/ 179 w 185"/>
                  <a:gd name="T7" fmla="*/ 60 h 645"/>
                  <a:gd name="T8" fmla="*/ 173 w 185"/>
                  <a:gd name="T9" fmla="*/ 104 h 645"/>
                  <a:gd name="T10" fmla="*/ 164 w 185"/>
                  <a:gd name="T11" fmla="*/ 157 h 645"/>
                  <a:gd name="T12" fmla="*/ 152 w 185"/>
                  <a:gd name="T13" fmla="*/ 219 h 645"/>
                  <a:gd name="T14" fmla="*/ 135 w 185"/>
                  <a:gd name="T15" fmla="*/ 292 h 645"/>
                  <a:gd name="T16" fmla="*/ 116 w 185"/>
                  <a:gd name="T17" fmla="*/ 371 h 645"/>
                  <a:gd name="T18" fmla="*/ 89 w 185"/>
                  <a:gd name="T19" fmla="*/ 457 h 645"/>
                  <a:gd name="T20" fmla="*/ 58 w 185"/>
                  <a:gd name="T21" fmla="*/ 549 h 645"/>
                  <a:gd name="T22" fmla="*/ 21 w 185"/>
                  <a:gd name="T23" fmla="*/ 645 h 645"/>
                  <a:gd name="T24" fmla="*/ 0 w 185"/>
                  <a:gd name="T25" fmla="*/ 635 h 645"/>
                  <a:gd name="T26" fmla="*/ 21 w 185"/>
                  <a:gd name="T27" fmla="*/ 578 h 645"/>
                  <a:gd name="T28" fmla="*/ 43 w 185"/>
                  <a:gd name="T29" fmla="*/ 520 h 645"/>
                  <a:gd name="T30" fmla="*/ 62 w 185"/>
                  <a:gd name="T31" fmla="*/ 459 h 645"/>
                  <a:gd name="T32" fmla="*/ 81 w 185"/>
                  <a:gd name="T33" fmla="*/ 397 h 645"/>
                  <a:gd name="T34" fmla="*/ 98 w 185"/>
                  <a:gd name="T35" fmla="*/ 338 h 645"/>
                  <a:gd name="T36" fmla="*/ 116 w 185"/>
                  <a:gd name="T37" fmla="*/ 278 h 645"/>
                  <a:gd name="T38" fmla="*/ 131 w 185"/>
                  <a:gd name="T39" fmla="*/ 223 h 645"/>
                  <a:gd name="T40" fmla="*/ 144 w 185"/>
                  <a:gd name="T41" fmla="*/ 171 h 645"/>
                  <a:gd name="T42" fmla="*/ 156 w 185"/>
                  <a:gd name="T43" fmla="*/ 123 h 645"/>
                  <a:gd name="T44" fmla="*/ 165 w 185"/>
                  <a:gd name="T45" fmla="*/ 83 h 645"/>
                  <a:gd name="T46" fmla="*/ 173 w 185"/>
                  <a:gd name="T47" fmla="*/ 48 h 645"/>
                  <a:gd name="T48" fmla="*/ 179 w 185"/>
                  <a:gd name="T49" fmla="*/ 23 h 645"/>
                  <a:gd name="T50" fmla="*/ 183 w 185"/>
                  <a:gd name="T51" fmla="*/ 6 h 645"/>
                  <a:gd name="T52" fmla="*/ 185 w 185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" h="645">
                    <a:moveTo>
                      <a:pt x="185" y="0"/>
                    </a:moveTo>
                    <a:lnTo>
                      <a:pt x="183" y="8"/>
                    </a:lnTo>
                    <a:lnTo>
                      <a:pt x="183" y="27"/>
                    </a:lnTo>
                    <a:lnTo>
                      <a:pt x="179" y="60"/>
                    </a:lnTo>
                    <a:lnTo>
                      <a:pt x="173" y="104"/>
                    </a:lnTo>
                    <a:lnTo>
                      <a:pt x="164" y="157"/>
                    </a:lnTo>
                    <a:lnTo>
                      <a:pt x="152" y="219"/>
                    </a:lnTo>
                    <a:lnTo>
                      <a:pt x="135" y="292"/>
                    </a:lnTo>
                    <a:lnTo>
                      <a:pt x="116" y="371"/>
                    </a:lnTo>
                    <a:lnTo>
                      <a:pt x="89" y="457"/>
                    </a:lnTo>
                    <a:lnTo>
                      <a:pt x="58" y="549"/>
                    </a:lnTo>
                    <a:lnTo>
                      <a:pt x="21" y="645"/>
                    </a:lnTo>
                    <a:lnTo>
                      <a:pt x="0" y="635"/>
                    </a:lnTo>
                    <a:lnTo>
                      <a:pt x="21" y="578"/>
                    </a:lnTo>
                    <a:lnTo>
                      <a:pt x="43" y="520"/>
                    </a:lnTo>
                    <a:lnTo>
                      <a:pt x="62" y="459"/>
                    </a:lnTo>
                    <a:lnTo>
                      <a:pt x="81" y="397"/>
                    </a:lnTo>
                    <a:lnTo>
                      <a:pt x="98" y="338"/>
                    </a:lnTo>
                    <a:lnTo>
                      <a:pt x="116" y="278"/>
                    </a:lnTo>
                    <a:lnTo>
                      <a:pt x="131" y="223"/>
                    </a:lnTo>
                    <a:lnTo>
                      <a:pt x="144" y="171"/>
                    </a:lnTo>
                    <a:lnTo>
                      <a:pt x="156" y="123"/>
                    </a:lnTo>
                    <a:lnTo>
                      <a:pt x="165" y="83"/>
                    </a:lnTo>
                    <a:lnTo>
                      <a:pt x="173" y="48"/>
                    </a:lnTo>
                    <a:lnTo>
                      <a:pt x="179" y="23"/>
                    </a:lnTo>
                    <a:lnTo>
                      <a:pt x="183" y="6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Freeform 89"/>
              <p:cNvSpPr>
                <a:spLocks/>
              </p:cNvSpPr>
              <p:nvPr/>
            </p:nvSpPr>
            <p:spPr bwMode="auto">
              <a:xfrm>
                <a:off x="6563943" y="5087945"/>
                <a:ext cx="290133" cy="1074691"/>
              </a:xfrm>
              <a:custGeom>
                <a:avLst/>
                <a:gdLst>
                  <a:gd name="T0" fmla="*/ 169 w 169"/>
                  <a:gd name="T1" fmla="*/ 0 h 626"/>
                  <a:gd name="T2" fmla="*/ 169 w 169"/>
                  <a:gd name="T3" fmla="*/ 6 h 626"/>
                  <a:gd name="T4" fmla="*/ 169 w 169"/>
                  <a:gd name="T5" fmla="*/ 27 h 626"/>
                  <a:gd name="T6" fmla="*/ 167 w 169"/>
                  <a:gd name="T7" fmla="*/ 58 h 626"/>
                  <a:gd name="T8" fmla="*/ 162 w 169"/>
                  <a:gd name="T9" fmla="*/ 100 h 626"/>
                  <a:gd name="T10" fmla="*/ 154 w 169"/>
                  <a:gd name="T11" fmla="*/ 152 h 626"/>
                  <a:gd name="T12" fmla="*/ 144 w 169"/>
                  <a:gd name="T13" fmla="*/ 213 h 626"/>
                  <a:gd name="T14" fmla="*/ 131 w 169"/>
                  <a:gd name="T15" fmla="*/ 282 h 626"/>
                  <a:gd name="T16" fmla="*/ 112 w 169"/>
                  <a:gd name="T17" fmla="*/ 361 h 626"/>
                  <a:gd name="T18" fmla="*/ 87 w 169"/>
                  <a:gd name="T19" fmla="*/ 444 h 626"/>
                  <a:gd name="T20" fmla="*/ 58 w 169"/>
                  <a:gd name="T21" fmla="*/ 532 h 626"/>
                  <a:gd name="T22" fmla="*/ 21 w 169"/>
                  <a:gd name="T23" fmla="*/ 626 h 626"/>
                  <a:gd name="T24" fmla="*/ 0 w 169"/>
                  <a:gd name="T25" fmla="*/ 615 h 626"/>
                  <a:gd name="T26" fmla="*/ 21 w 169"/>
                  <a:gd name="T27" fmla="*/ 561 h 626"/>
                  <a:gd name="T28" fmla="*/ 41 w 169"/>
                  <a:gd name="T29" fmla="*/ 503 h 626"/>
                  <a:gd name="T30" fmla="*/ 60 w 169"/>
                  <a:gd name="T31" fmla="*/ 446 h 626"/>
                  <a:gd name="T32" fmla="*/ 77 w 169"/>
                  <a:gd name="T33" fmla="*/ 386 h 626"/>
                  <a:gd name="T34" fmla="*/ 92 w 169"/>
                  <a:gd name="T35" fmla="*/ 327 h 626"/>
                  <a:gd name="T36" fmla="*/ 108 w 169"/>
                  <a:gd name="T37" fmla="*/ 269 h 626"/>
                  <a:gd name="T38" fmla="*/ 121 w 169"/>
                  <a:gd name="T39" fmla="*/ 215 h 626"/>
                  <a:gd name="T40" fmla="*/ 135 w 169"/>
                  <a:gd name="T41" fmla="*/ 165 h 626"/>
                  <a:gd name="T42" fmla="*/ 144 w 169"/>
                  <a:gd name="T43" fmla="*/ 119 h 626"/>
                  <a:gd name="T44" fmla="*/ 154 w 169"/>
                  <a:gd name="T45" fmla="*/ 79 h 626"/>
                  <a:gd name="T46" fmla="*/ 162 w 169"/>
                  <a:gd name="T47" fmla="*/ 46 h 626"/>
                  <a:gd name="T48" fmla="*/ 165 w 169"/>
                  <a:gd name="T49" fmla="*/ 21 h 626"/>
                  <a:gd name="T50" fmla="*/ 169 w 169"/>
                  <a:gd name="T51" fmla="*/ 6 h 626"/>
                  <a:gd name="T52" fmla="*/ 169 w 169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9" h="626">
                    <a:moveTo>
                      <a:pt x="169" y="0"/>
                    </a:moveTo>
                    <a:lnTo>
                      <a:pt x="169" y="6"/>
                    </a:lnTo>
                    <a:lnTo>
                      <a:pt x="169" y="27"/>
                    </a:lnTo>
                    <a:lnTo>
                      <a:pt x="167" y="58"/>
                    </a:lnTo>
                    <a:lnTo>
                      <a:pt x="162" y="100"/>
                    </a:lnTo>
                    <a:lnTo>
                      <a:pt x="154" y="152"/>
                    </a:lnTo>
                    <a:lnTo>
                      <a:pt x="144" y="213"/>
                    </a:lnTo>
                    <a:lnTo>
                      <a:pt x="131" y="282"/>
                    </a:lnTo>
                    <a:lnTo>
                      <a:pt x="112" y="361"/>
                    </a:lnTo>
                    <a:lnTo>
                      <a:pt x="87" y="444"/>
                    </a:lnTo>
                    <a:lnTo>
                      <a:pt x="58" y="532"/>
                    </a:lnTo>
                    <a:lnTo>
                      <a:pt x="21" y="626"/>
                    </a:lnTo>
                    <a:lnTo>
                      <a:pt x="0" y="615"/>
                    </a:lnTo>
                    <a:lnTo>
                      <a:pt x="21" y="561"/>
                    </a:lnTo>
                    <a:lnTo>
                      <a:pt x="41" y="503"/>
                    </a:lnTo>
                    <a:lnTo>
                      <a:pt x="60" y="446"/>
                    </a:lnTo>
                    <a:lnTo>
                      <a:pt x="77" y="386"/>
                    </a:lnTo>
                    <a:lnTo>
                      <a:pt x="92" y="327"/>
                    </a:lnTo>
                    <a:lnTo>
                      <a:pt x="108" y="269"/>
                    </a:lnTo>
                    <a:lnTo>
                      <a:pt x="121" y="215"/>
                    </a:lnTo>
                    <a:lnTo>
                      <a:pt x="135" y="165"/>
                    </a:lnTo>
                    <a:lnTo>
                      <a:pt x="144" y="119"/>
                    </a:lnTo>
                    <a:lnTo>
                      <a:pt x="154" y="79"/>
                    </a:lnTo>
                    <a:lnTo>
                      <a:pt x="162" y="46"/>
                    </a:lnTo>
                    <a:lnTo>
                      <a:pt x="165" y="21"/>
                    </a:lnTo>
                    <a:lnTo>
                      <a:pt x="169" y="6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Freeform 90"/>
              <p:cNvSpPr>
                <a:spLocks/>
              </p:cNvSpPr>
              <p:nvPr/>
            </p:nvSpPr>
            <p:spPr bwMode="auto">
              <a:xfrm>
                <a:off x="6900428" y="5106830"/>
                <a:ext cx="276399" cy="1055806"/>
              </a:xfrm>
              <a:custGeom>
                <a:avLst/>
                <a:gdLst>
                  <a:gd name="T0" fmla="*/ 158 w 161"/>
                  <a:gd name="T1" fmla="*/ 0 h 615"/>
                  <a:gd name="T2" fmla="*/ 160 w 161"/>
                  <a:gd name="T3" fmla="*/ 6 h 615"/>
                  <a:gd name="T4" fmla="*/ 160 w 161"/>
                  <a:gd name="T5" fmla="*/ 23 h 615"/>
                  <a:gd name="T6" fmla="*/ 161 w 161"/>
                  <a:gd name="T7" fmla="*/ 50 h 615"/>
                  <a:gd name="T8" fmla="*/ 161 w 161"/>
                  <a:gd name="T9" fmla="*/ 89 h 615"/>
                  <a:gd name="T10" fmla="*/ 160 w 161"/>
                  <a:gd name="T11" fmla="*/ 133 h 615"/>
                  <a:gd name="T12" fmla="*/ 156 w 161"/>
                  <a:gd name="T13" fmla="*/ 187 h 615"/>
                  <a:gd name="T14" fmla="*/ 148 w 161"/>
                  <a:gd name="T15" fmla="*/ 246 h 615"/>
                  <a:gd name="T16" fmla="*/ 135 w 161"/>
                  <a:gd name="T17" fmla="*/ 311 h 615"/>
                  <a:gd name="T18" fmla="*/ 119 w 161"/>
                  <a:gd name="T19" fmla="*/ 380 h 615"/>
                  <a:gd name="T20" fmla="*/ 96 w 161"/>
                  <a:gd name="T21" fmla="*/ 455 h 615"/>
                  <a:gd name="T22" fmla="*/ 67 w 161"/>
                  <a:gd name="T23" fmla="*/ 534 h 615"/>
                  <a:gd name="T24" fmla="*/ 33 w 161"/>
                  <a:gd name="T25" fmla="*/ 615 h 615"/>
                  <a:gd name="T26" fmla="*/ 0 w 161"/>
                  <a:gd name="T27" fmla="*/ 597 h 615"/>
                  <a:gd name="T28" fmla="*/ 23 w 161"/>
                  <a:gd name="T29" fmla="*/ 542 h 615"/>
                  <a:gd name="T30" fmla="*/ 44 w 161"/>
                  <a:gd name="T31" fmla="*/ 482 h 615"/>
                  <a:gd name="T32" fmla="*/ 64 w 161"/>
                  <a:gd name="T33" fmla="*/ 423 h 615"/>
                  <a:gd name="T34" fmla="*/ 83 w 161"/>
                  <a:gd name="T35" fmla="*/ 361 h 615"/>
                  <a:gd name="T36" fmla="*/ 98 w 161"/>
                  <a:gd name="T37" fmla="*/ 300 h 615"/>
                  <a:gd name="T38" fmla="*/ 113 w 161"/>
                  <a:gd name="T39" fmla="*/ 240 h 615"/>
                  <a:gd name="T40" fmla="*/ 125 w 161"/>
                  <a:gd name="T41" fmla="*/ 187 h 615"/>
                  <a:gd name="T42" fmla="*/ 135 w 161"/>
                  <a:gd name="T43" fmla="*/ 135 h 615"/>
                  <a:gd name="T44" fmla="*/ 144 w 161"/>
                  <a:gd name="T45" fmla="*/ 91 h 615"/>
                  <a:gd name="T46" fmla="*/ 150 w 161"/>
                  <a:gd name="T47" fmla="*/ 54 h 615"/>
                  <a:gd name="T48" fmla="*/ 156 w 161"/>
                  <a:gd name="T49" fmla="*/ 25 h 615"/>
                  <a:gd name="T50" fmla="*/ 158 w 161"/>
                  <a:gd name="T51" fmla="*/ 8 h 615"/>
                  <a:gd name="T52" fmla="*/ 158 w 161"/>
                  <a:gd name="T5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1" h="615">
                    <a:moveTo>
                      <a:pt x="158" y="0"/>
                    </a:moveTo>
                    <a:lnTo>
                      <a:pt x="160" y="6"/>
                    </a:lnTo>
                    <a:lnTo>
                      <a:pt x="160" y="23"/>
                    </a:lnTo>
                    <a:lnTo>
                      <a:pt x="161" y="50"/>
                    </a:lnTo>
                    <a:lnTo>
                      <a:pt x="161" y="89"/>
                    </a:lnTo>
                    <a:lnTo>
                      <a:pt x="160" y="133"/>
                    </a:lnTo>
                    <a:lnTo>
                      <a:pt x="156" y="187"/>
                    </a:lnTo>
                    <a:lnTo>
                      <a:pt x="148" y="246"/>
                    </a:lnTo>
                    <a:lnTo>
                      <a:pt x="135" y="311"/>
                    </a:lnTo>
                    <a:lnTo>
                      <a:pt x="119" y="380"/>
                    </a:lnTo>
                    <a:lnTo>
                      <a:pt x="96" y="455"/>
                    </a:lnTo>
                    <a:lnTo>
                      <a:pt x="67" y="534"/>
                    </a:lnTo>
                    <a:lnTo>
                      <a:pt x="33" y="615"/>
                    </a:lnTo>
                    <a:lnTo>
                      <a:pt x="0" y="597"/>
                    </a:lnTo>
                    <a:lnTo>
                      <a:pt x="23" y="542"/>
                    </a:lnTo>
                    <a:lnTo>
                      <a:pt x="44" y="482"/>
                    </a:lnTo>
                    <a:lnTo>
                      <a:pt x="64" y="423"/>
                    </a:lnTo>
                    <a:lnTo>
                      <a:pt x="83" y="361"/>
                    </a:lnTo>
                    <a:lnTo>
                      <a:pt x="98" y="300"/>
                    </a:lnTo>
                    <a:lnTo>
                      <a:pt x="113" y="240"/>
                    </a:lnTo>
                    <a:lnTo>
                      <a:pt x="125" y="187"/>
                    </a:lnTo>
                    <a:lnTo>
                      <a:pt x="135" y="135"/>
                    </a:lnTo>
                    <a:lnTo>
                      <a:pt x="144" y="91"/>
                    </a:lnTo>
                    <a:lnTo>
                      <a:pt x="150" y="54"/>
                    </a:lnTo>
                    <a:lnTo>
                      <a:pt x="156" y="25"/>
                    </a:lnTo>
                    <a:lnTo>
                      <a:pt x="158" y="8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Freeform 91"/>
              <p:cNvSpPr>
                <a:spLocks/>
              </p:cNvSpPr>
              <p:nvPr/>
            </p:nvSpPr>
            <p:spPr bwMode="auto">
              <a:xfrm>
                <a:off x="6555359" y="5113697"/>
                <a:ext cx="144208" cy="1048939"/>
              </a:xfrm>
              <a:custGeom>
                <a:avLst/>
                <a:gdLst>
                  <a:gd name="T0" fmla="*/ 63 w 84"/>
                  <a:gd name="T1" fmla="*/ 0 h 611"/>
                  <a:gd name="T2" fmla="*/ 63 w 84"/>
                  <a:gd name="T3" fmla="*/ 4 h 611"/>
                  <a:gd name="T4" fmla="*/ 67 w 84"/>
                  <a:gd name="T5" fmla="*/ 17 h 611"/>
                  <a:gd name="T6" fmla="*/ 71 w 84"/>
                  <a:gd name="T7" fmla="*/ 40 h 611"/>
                  <a:gd name="T8" fmla="*/ 76 w 84"/>
                  <a:gd name="T9" fmla="*/ 73 h 611"/>
                  <a:gd name="T10" fmla="*/ 80 w 84"/>
                  <a:gd name="T11" fmla="*/ 112 h 611"/>
                  <a:gd name="T12" fmla="*/ 82 w 84"/>
                  <a:gd name="T13" fmla="*/ 159 h 611"/>
                  <a:gd name="T14" fmla="*/ 84 w 84"/>
                  <a:gd name="T15" fmla="*/ 217 h 611"/>
                  <a:gd name="T16" fmla="*/ 82 w 84"/>
                  <a:gd name="T17" fmla="*/ 280 h 611"/>
                  <a:gd name="T18" fmla="*/ 76 w 84"/>
                  <a:gd name="T19" fmla="*/ 350 h 611"/>
                  <a:gd name="T20" fmla="*/ 67 w 84"/>
                  <a:gd name="T21" fmla="*/ 428 h 611"/>
                  <a:gd name="T22" fmla="*/ 51 w 84"/>
                  <a:gd name="T23" fmla="*/ 513 h 611"/>
                  <a:gd name="T24" fmla="*/ 30 w 84"/>
                  <a:gd name="T25" fmla="*/ 603 h 611"/>
                  <a:gd name="T26" fmla="*/ 0 w 84"/>
                  <a:gd name="T27" fmla="*/ 611 h 611"/>
                  <a:gd name="T28" fmla="*/ 13 w 84"/>
                  <a:gd name="T29" fmla="*/ 543 h 611"/>
                  <a:gd name="T30" fmla="*/ 26 w 84"/>
                  <a:gd name="T31" fmla="*/ 474 h 611"/>
                  <a:gd name="T32" fmla="*/ 36 w 84"/>
                  <a:gd name="T33" fmla="*/ 403 h 611"/>
                  <a:gd name="T34" fmla="*/ 44 w 84"/>
                  <a:gd name="T35" fmla="*/ 336 h 611"/>
                  <a:gd name="T36" fmla="*/ 51 w 84"/>
                  <a:gd name="T37" fmla="*/ 269 h 611"/>
                  <a:gd name="T38" fmla="*/ 55 w 84"/>
                  <a:gd name="T39" fmla="*/ 206 h 611"/>
                  <a:gd name="T40" fmla="*/ 59 w 84"/>
                  <a:gd name="T41" fmla="*/ 150 h 611"/>
                  <a:gd name="T42" fmla="*/ 61 w 84"/>
                  <a:gd name="T43" fmla="*/ 100 h 611"/>
                  <a:gd name="T44" fmla="*/ 61 w 84"/>
                  <a:gd name="T45" fmla="*/ 58 h 611"/>
                  <a:gd name="T46" fmla="*/ 63 w 84"/>
                  <a:gd name="T47" fmla="*/ 27 h 611"/>
                  <a:gd name="T48" fmla="*/ 63 w 84"/>
                  <a:gd name="T49" fmla="*/ 6 h 611"/>
                  <a:gd name="T50" fmla="*/ 63 w 84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611">
                    <a:moveTo>
                      <a:pt x="63" y="0"/>
                    </a:moveTo>
                    <a:lnTo>
                      <a:pt x="63" y="4"/>
                    </a:lnTo>
                    <a:lnTo>
                      <a:pt x="67" y="17"/>
                    </a:lnTo>
                    <a:lnTo>
                      <a:pt x="71" y="40"/>
                    </a:lnTo>
                    <a:lnTo>
                      <a:pt x="76" y="73"/>
                    </a:lnTo>
                    <a:lnTo>
                      <a:pt x="80" y="112"/>
                    </a:lnTo>
                    <a:lnTo>
                      <a:pt x="82" y="159"/>
                    </a:lnTo>
                    <a:lnTo>
                      <a:pt x="84" y="217"/>
                    </a:lnTo>
                    <a:lnTo>
                      <a:pt x="82" y="280"/>
                    </a:lnTo>
                    <a:lnTo>
                      <a:pt x="76" y="350"/>
                    </a:lnTo>
                    <a:lnTo>
                      <a:pt x="67" y="428"/>
                    </a:lnTo>
                    <a:lnTo>
                      <a:pt x="51" y="513"/>
                    </a:lnTo>
                    <a:lnTo>
                      <a:pt x="30" y="603"/>
                    </a:lnTo>
                    <a:lnTo>
                      <a:pt x="0" y="611"/>
                    </a:lnTo>
                    <a:lnTo>
                      <a:pt x="13" y="543"/>
                    </a:lnTo>
                    <a:lnTo>
                      <a:pt x="26" y="474"/>
                    </a:lnTo>
                    <a:lnTo>
                      <a:pt x="36" y="403"/>
                    </a:lnTo>
                    <a:lnTo>
                      <a:pt x="44" y="336"/>
                    </a:lnTo>
                    <a:lnTo>
                      <a:pt x="51" y="269"/>
                    </a:lnTo>
                    <a:lnTo>
                      <a:pt x="55" y="206"/>
                    </a:lnTo>
                    <a:lnTo>
                      <a:pt x="59" y="150"/>
                    </a:lnTo>
                    <a:lnTo>
                      <a:pt x="61" y="100"/>
                    </a:lnTo>
                    <a:lnTo>
                      <a:pt x="61" y="58"/>
                    </a:lnTo>
                    <a:lnTo>
                      <a:pt x="63" y="27"/>
                    </a:lnTo>
                    <a:lnTo>
                      <a:pt x="63" y="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Freeform 92"/>
              <p:cNvSpPr>
                <a:spLocks/>
              </p:cNvSpPr>
              <p:nvPr/>
            </p:nvSpPr>
            <p:spPr bwMode="auto">
              <a:xfrm>
                <a:off x="6469521" y="5113697"/>
                <a:ext cx="140774" cy="1048939"/>
              </a:xfrm>
              <a:custGeom>
                <a:avLst/>
                <a:gdLst>
                  <a:gd name="T0" fmla="*/ 59 w 82"/>
                  <a:gd name="T1" fmla="*/ 0 h 611"/>
                  <a:gd name="T2" fmla="*/ 61 w 82"/>
                  <a:gd name="T3" fmla="*/ 6 h 611"/>
                  <a:gd name="T4" fmla="*/ 65 w 82"/>
                  <a:gd name="T5" fmla="*/ 19 h 611"/>
                  <a:gd name="T6" fmla="*/ 69 w 82"/>
                  <a:gd name="T7" fmla="*/ 42 h 611"/>
                  <a:gd name="T8" fmla="*/ 74 w 82"/>
                  <a:gd name="T9" fmla="*/ 73 h 611"/>
                  <a:gd name="T10" fmla="*/ 78 w 82"/>
                  <a:gd name="T11" fmla="*/ 113 h 611"/>
                  <a:gd name="T12" fmla="*/ 82 w 82"/>
                  <a:gd name="T13" fmla="*/ 161 h 611"/>
                  <a:gd name="T14" fmla="*/ 82 w 82"/>
                  <a:gd name="T15" fmla="*/ 217 h 611"/>
                  <a:gd name="T16" fmla="*/ 80 w 82"/>
                  <a:gd name="T17" fmla="*/ 280 h 611"/>
                  <a:gd name="T18" fmla="*/ 76 w 82"/>
                  <a:gd name="T19" fmla="*/ 351 h 611"/>
                  <a:gd name="T20" fmla="*/ 67 w 82"/>
                  <a:gd name="T21" fmla="*/ 430 h 611"/>
                  <a:gd name="T22" fmla="*/ 51 w 82"/>
                  <a:gd name="T23" fmla="*/ 515 h 611"/>
                  <a:gd name="T24" fmla="*/ 30 w 82"/>
                  <a:gd name="T25" fmla="*/ 605 h 611"/>
                  <a:gd name="T26" fmla="*/ 0 w 82"/>
                  <a:gd name="T27" fmla="*/ 611 h 611"/>
                  <a:gd name="T28" fmla="*/ 15 w 82"/>
                  <a:gd name="T29" fmla="*/ 545 h 611"/>
                  <a:gd name="T30" fmla="*/ 26 w 82"/>
                  <a:gd name="T31" fmla="*/ 474 h 611"/>
                  <a:gd name="T32" fmla="*/ 36 w 82"/>
                  <a:gd name="T33" fmla="*/ 405 h 611"/>
                  <a:gd name="T34" fmla="*/ 44 w 82"/>
                  <a:gd name="T35" fmla="*/ 336 h 611"/>
                  <a:gd name="T36" fmla="*/ 50 w 82"/>
                  <a:gd name="T37" fmla="*/ 271 h 611"/>
                  <a:gd name="T38" fmla="*/ 53 w 82"/>
                  <a:gd name="T39" fmla="*/ 208 h 611"/>
                  <a:gd name="T40" fmla="*/ 57 w 82"/>
                  <a:gd name="T41" fmla="*/ 150 h 611"/>
                  <a:gd name="T42" fmla="*/ 59 w 82"/>
                  <a:gd name="T43" fmla="*/ 100 h 611"/>
                  <a:gd name="T44" fmla="*/ 59 w 82"/>
                  <a:gd name="T45" fmla="*/ 60 h 611"/>
                  <a:gd name="T46" fmla="*/ 59 w 82"/>
                  <a:gd name="T47" fmla="*/ 27 h 611"/>
                  <a:gd name="T48" fmla="*/ 59 w 82"/>
                  <a:gd name="T49" fmla="*/ 8 h 611"/>
                  <a:gd name="T50" fmla="*/ 59 w 82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611">
                    <a:moveTo>
                      <a:pt x="59" y="0"/>
                    </a:moveTo>
                    <a:lnTo>
                      <a:pt x="61" y="6"/>
                    </a:lnTo>
                    <a:lnTo>
                      <a:pt x="65" y="19"/>
                    </a:lnTo>
                    <a:lnTo>
                      <a:pt x="69" y="42"/>
                    </a:lnTo>
                    <a:lnTo>
                      <a:pt x="74" y="73"/>
                    </a:lnTo>
                    <a:lnTo>
                      <a:pt x="78" y="113"/>
                    </a:lnTo>
                    <a:lnTo>
                      <a:pt x="82" y="161"/>
                    </a:lnTo>
                    <a:lnTo>
                      <a:pt x="82" y="217"/>
                    </a:lnTo>
                    <a:lnTo>
                      <a:pt x="80" y="280"/>
                    </a:lnTo>
                    <a:lnTo>
                      <a:pt x="76" y="351"/>
                    </a:lnTo>
                    <a:lnTo>
                      <a:pt x="67" y="430"/>
                    </a:lnTo>
                    <a:lnTo>
                      <a:pt x="51" y="515"/>
                    </a:lnTo>
                    <a:lnTo>
                      <a:pt x="30" y="605"/>
                    </a:lnTo>
                    <a:lnTo>
                      <a:pt x="0" y="611"/>
                    </a:lnTo>
                    <a:lnTo>
                      <a:pt x="15" y="545"/>
                    </a:lnTo>
                    <a:lnTo>
                      <a:pt x="26" y="474"/>
                    </a:lnTo>
                    <a:lnTo>
                      <a:pt x="36" y="405"/>
                    </a:lnTo>
                    <a:lnTo>
                      <a:pt x="44" y="336"/>
                    </a:lnTo>
                    <a:lnTo>
                      <a:pt x="50" y="271"/>
                    </a:lnTo>
                    <a:lnTo>
                      <a:pt x="53" y="208"/>
                    </a:lnTo>
                    <a:lnTo>
                      <a:pt x="57" y="150"/>
                    </a:lnTo>
                    <a:lnTo>
                      <a:pt x="59" y="100"/>
                    </a:lnTo>
                    <a:lnTo>
                      <a:pt x="59" y="60"/>
                    </a:lnTo>
                    <a:lnTo>
                      <a:pt x="59" y="27"/>
                    </a:lnTo>
                    <a:lnTo>
                      <a:pt x="59" y="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Freeform 93"/>
              <p:cNvSpPr>
                <a:spLocks/>
              </p:cNvSpPr>
              <p:nvPr/>
            </p:nvSpPr>
            <p:spPr bwMode="auto">
              <a:xfrm>
                <a:off x="6369949" y="5338592"/>
                <a:ext cx="108156" cy="824044"/>
              </a:xfrm>
              <a:custGeom>
                <a:avLst/>
                <a:gdLst>
                  <a:gd name="T0" fmla="*/ 44 w 63"/>
                  <a:gd name="T1" fmla="*/ 0 h 480"/>
                  <a:gd name="T2" fmla="*/ 46 w 63"/>
                  <a:gd name="T3" fmla="*/ 6 h 480"/>
                  <a:gd name="T4" fmla="*/ 50 w 63"/>
                  <a:gd name="T5" fmla="*/ 21 h 480"/>
                  <a:gd name="T6" fmla="*/ 54 w 63"/>
                  <a:gd name="T7" fmla="*/ 46 h 480"/>
                  <a:gd name="T8" fmla="*/ 58 w 63"/>
                  <a:gd name="T9" fmla="*/ 82 h 480"/>
                  <a:gd name="T10" fmla="*/ 61 w 63"/>
                  <a:gd name="T11" fmla="*/ 127 h 480"/>
                  <a:gd name="T12" fmla="*/ 63 w 63"/>
                  <a:gd name="T13" fmla="*/ 180 h 480"/>
                  <a:gd name="T14" fmla="*/ 59 w 63"/>
                  <a:gd name="T15" fmla="*/ 242 h 480"/>
                  <a:gd name="T16" fmla="*/ 54 w 63"/>
                  <a:gd name="T17" fmla="*/ 311 h 480"/>
                  <a:gd name="T18" fmla="*/ 42 w 63"/>
                  <a:gd name="T19" fmla="*/ 390 h 480"/>
                  <a:gd name="T20" fmla="*/ 23 w 63"/>
                  <a:gd name="T21" fmla="*/ 474 h 480"/>
                  <a:gd name="T22" fmla="*/ 0 w 63"/>
                  <a:gd name="T23" fmla="*/ 480 h 480"/>
                  <a:gd name="T24" fmla="*/ 11 w 63"/>
                  <a:gd name="T25" fmla="*/ 422 h 480"/>
                  <a:gd name="T26" fmla="*/ 21 w 63"/>
                  <a:gd name="T27" fmla="*/ 363 h 480"/>
                  <a:gd name="T28" fmla="*/ 29 w 63"/>
                  <a:gd name="T29" fmla="*/ 303 h 480"/>
                  <a:gd name="T30" fmla="*/ 35 w 63"/>
                  <a:gd name="T31" fmla="*/ 246 h 480"/>
                  <a:gd name="T32" fmla="*/ 38 w 63"/>
                  <a:gd name="T33" fmla="*/ 190 h 480"/>
                  <a:gd name="T34" fmla="*/ 42 w 63"/>
                  <a:gd name="T35" fmla="*/ 138 h 480"/>
                  <a:gd name="T36" fmla="*/ 44 w 63"/>
                  <a:gd name="T37" fmla="*/ 92 h 480"/>
                  <a:gd name="T38" fmla="*/ 44 w 63"/>
                  <a:gd name="T39" fmla="*/ 54 h 480"/>
                  <a:gd name="T40" fmla="*/ 44 w 63"/>
                  <a:gd name="T41" fmla="*/ 25 h 480"/>
                  <a:gd name="T42" fmla="*/ 44 w 63"/>
                  <a:gd name="T43" fmla="*/ 8 h 480"/>
                  <a:gd name="T44" fmla="*/ 44 w 63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480">
                    <a:moveTo>
                      <a:pt x="44" y="0"/>
                    </a:moveTo>
                    <a:lnTo>
                      <a:pt x="46" y="6"/>
                    </a:lnTo>
                    <a:lnTo>
                      <a:pt x="50" y="21"/>
                    </a:lnTo>
                    <a:lnTo>
                      <a:pt x="54" y="46"/>
                    </a:lnTo>
                    <a:lnTo>
                      <a:pt x="58" y="82"/>
                    </a:lnTo>
                    <a:lnTo>
                      <a:pt x="61" y="127"/>
                    </a:lnTo>
                    <a:lnTo>
                      <a:pt x="63" y="180"/>
                    </a:lnTo>
                    <a:lnTo>
                      <a:pt x="59" y="242"/>
                    </a:lnTo>
                    <a:lnTo>
                      <a:pt x="54" y="311"/>
                    </a:lnTo>
                    <a:lnTo>
                      <a:pt x="42" y="390"/>
                    </a:lnTo>
                    <a:lnTo>
                      <a:pt x="23" y="474"/>
                    </a:lnTo>
                    <a:lnTo>
                      <a:pt x="0" y="480"/>
                    </a:lnTo>
                    <a:lnTo>
                      <a:pt x="11" y="422"/>
                    </a:lnTo>
                    <a:lnTo>
                      <a:pt x="21" y="363"/>
                    </a:lnTo>
                    <a:lnTo>
                      <a:pt x="29" y="303"/>
                    </a:lnTo>
                    <a:lnTo>
                      <a:pt x="35" y="246"/>
                    </a:lnTo>
                    <a:lnTo>
                      <a:pt x="38" y="190"/>
                    </a:lnTo>
                    <a:lnTo>
                      <a:pt x="42" y="138"/>
                    </a:lnTo>
                    <a:lnTo>
                      <a:pt x="44" y="92"/>
                    </a:lnTo>
                    <a:lnTo>
                      <a:pt x="44" y="54"/>
                    </a:lnTo>
                    <a:lnTo>
                      <a:pt x="44" y="25"/>
                    </a:lnTo>
                    <a:lnTo>
                      <a:pt x="44" y="8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Freeform 94"/>
              <p:cNvSpPr>
                <a:spLocks/>
              </p:cNvSpPr>
              <p:nvPr/>
            </p:nvSpPr>
            <p:spPr bwMode="auto">
              <a:xfrm>
                <a:off x="6284111" y="5338592"/>
                <a:ext cx="104723" cy="824044"/>
              </a:xfrm>
              <a:custGeom>
                <a:avLst/>
                <a:gdLst>
                  <a:gd name="T0" fmla="*/ 42 w 61"/>
                  <a:gd name="T1" fmla="*/ 0 h 480"/>
                  <a:gd name="T2" fmla="*/ 44 w 61"/>
                  <a:gd name="T3" fmla="*/ 4 h 480"/>
                  <a:gd name="T4" fmla="*/ 48 w 61"/>
                  <a:gd name="T5" fmla="*/ 19 h 480"/>
                  <a:gd name="T6" fmla="*/ 52 w 61"/>
                  <a:gd name="T7" fmla="*/ 46 h 480"/>
                  <a:gd name="T8" fmla="*/ 58 w 61"/>
                  <a:gd name="T9" fmla="*/ 80 h 480"/>
                  <a:gd name="T10" fmla="*/ 60 w 61"/>
                  <a:gd name="T11" fmla="*/ 125 h 480"/>
                  <a:gd name="T12" fmla="*/ 61 w 61"/>
                  <a:gd name="T13" fmla="*/ 178 h 480"/>
                  <a:gd name="T14" fmla="*/ 60 w 61"/>
                  <a:gd name="T15" fmla="*/ 240 h 480"/>
                  <a:gd name="T16" fmla="*/ 54 w 61"/>
                  <a:gd name="T17" fmla="*/ 309 h 480"/>
                  <a:gd name="T18" fmla="*/ 42 w 61"/>
                  <a:gd name="T19" fmla="*/ 388 h 480"/>
                  <a:gd name="T20" fmla="*/ 25 w 61"/>
                  <a:gd name="T21" fmla="*/ 474 h 480"/>
                  <a:gd name="T22" fmla="*/ 0 w 61"/>
                  <a:gd name="T23" fmla="*/ 480 h 480"/>
                  <a:gd name="T24" fmla="*/ 12 w 61"/>
                  <a:gd name="T25" fmla="*/ 422 h 480"/>
                  <a:gd name="T26" fmla="*/ 21 w 61"/>
                  <a:gd name="T27" fmla="*/ 361 h 480"/>
                  <a:gd name="T28" fmla="*/ 29 w 61"/>
                  <a:gd name="T29" fmla="*/ 301 h 480"/>
                  <a:gd name="T30" fmla="*/ 35 w 61"/>
                  <a:gd name="T31" fmla="*/ 244 h 480"/>
                  <a:gd name="T32" fmla="*/ 38 w 61"/>
                  <a:gd name="T33" fmla="*/ 188 h 480"/>
                  <a:gd name="T34" fmla="*/ 40 w 61"/>
                  <a:gd name="T35" fmla="*/ 136 h 480"/>
                  <a:gd name="T36" fmla="*/ 42 w 61"/>
                  <a:gd name="T37" fmla="*/ 90 h 480"/>
                  <a:gd name="T38" fmla="*/ 42 w 61"/>
                  <a:gd name="T39" fmla="*/ 54 h 480"/>
                  <a:gd name="T40" fmla="*/ 42 w 61"/>
                  <a:gd name="T41" fmla="*/ 25 h 480"/>
                  <a:gd name="T42" fmla="*/ 42 w 61"/>
                  <a:gd name="T43" fmla="*/ 6 h 480"/>
                  <a:gd name="T44" fmla="*/ 42 w 61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" h="480">
                    <a:moveTo>
                      <a:pt x="42" y="0"/>
                    </a:moveTo>
                    <a:lnTo>
                      <a:pt x="44" y="4"/>
                    </a:lnTo>
                    <a:lnTo>
                      <a:pt x="48" y="19"/>
                    </a:lnTo>
                    <a:lnTo>
                      <a:pt x="52" y="46"/>
                    </a:lnTo>
                    <a:lnTo>
                      <a:pt x="58" y="80"/>
                    </a:lnTo>
                    <a:lnTo>
                      <a:pt x="60" y="125"/>
                    </a:lnTo>
                    <a:lnTo>
                      <a:pt x="61" y="178"/>
                    </a:lnTo>
                    <a:lnTo>
                      <a:pt x="60" y="240"/>
                    </a:lnTo>
                    <a:lnTo>
                      <a:pt x="54" y="309"/>
                    </a:lnTo>
                    <a:lnTo>
                      <a:pt x="42" y="388"/>
                    </a:lnTo>
                    <a:lnTo>
                      <a:pt x="25" y="474"/>
                    </a:lnTo>
                    <a:lnTo>
                      <a:pt x="0" y="480"/>
                    </a:lnTo>
                    <a:lnTo>
                      <a:pt x="12" y="422"/>
                    </a:lnTo>
                    <a:lnTo>
                      <a:pt x="21" y="361"/>
                    </a:lnTo>
                    <a:lnTo>
                      <a:pt x="29" y="301"/>
                    </a:lnTo>
                    <a:lnTo>
                      <a:pt x="35" y="244"/>
                    </a:lnTo>
                    <a:lnTo>
                      <a:pt x="38" y="188"/>
                    </a:lnTo>
                    <a:lnTo>
                      <a:pt x="40" y="136"/>
                    </a:lnTo>
                    <a:lnTo>
                      <a:pt x="42" y="90"/>
                    </a:lnTo>
                    <a:lnTo>
                      <a:pt x="42" y="54"/>
                    </a:lnTo>
                    <a:lnTo>
                      <a:pt x="42" y="25"/>
                    </a:lnTo>
                    <a:lnTo>
                      <a:pt x="42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Freeform 95"/>
              <p:cNvSpPr>
                <a:spLocks/>
              </p:cNvSpPr>
              <p:nvPr/>
            </p:nvSpPr>
            <p:spPr bwMode="auto">
              <a:xfrm>
                <a:off x="6215441" y="5172067"/>
                <a:ext cx="125324" cy="990569"/>
              </a:xfrm>
              <a:custGeom>
                <a:avLst/>
                <a:gdLst>
                  <a:gd name="T0" fmla="*/ 40 w 73"/>
                  <a:gd name="T1" fmla="*/ 0 h 577"/>
                  <a:gd name="T2" fmla="*/ 42 w 73"/>
                  <a:gd name="T3" fmla="*/ 4 h 577"/>
                  <a:gd name="T4" fmla="*/ 46 w 73"/>
                  <a:gd name="T5" fmla="*/ 17 h 577"/>
                  <a:gd name="T6" fmla="*/ 52 w 73"/>
                  <a:gd name="T7" fmla="*/ 38 h 577"/>
                  <a:gd name="T8" fmla="*/ 57 w 73"/>
                  <a:gd name="T9" fmla="*/ 67 h 577"/>
                  <a:gd name="T10" fmla="*/ 65 w 73"/>
                  <a:gd name="T11" fmla="*/ 105 h 577"/>
                  <a:gd name="T12" fmla="*/ 69 w 73"/>
                  <a:gd name="T13" fmla="*/ 149 h 577"/>
                  <a:gd name="T14" fmla="*/ 73 w 73"/>
                  <a:gd name="T15" fmla="*/ 201 h 577"/>
                  <a:gd name="T16" fmla="*/ 73 w 73"/>
                  <a:gd name="T17" fmla="*/ 263 h 577"/>
                  <a:gd name="T18" fmla="*/ 71 w 73"/>
                  <a:gd name="T19" fmla="*/ 328 h 577"/>
                  <a:gd name="T20" fmla="*/ 63 w 73"/>
                  <a:gd name="T21" fmla="*/ 403 h 577"/>
                  <a:gd name="T22" fmla="*/ 52 w 73"/>
                  <a:gd name="T23" fmla="*/ 483 h 577"/>
                  <a:gd name="T24" fmla="*/ 32 w 73"/>
                  <a:gd name="T25" fmla="*/ 570 h 577"/>
                  <a:gd name="T26" fmla="*/ 0 w 73"/>
                  <a:gd name="T27" fmla="*/ 577 h 577"/>
                  <a:gd name="T28" fmla="*/ 13 w 73"/>
                  <a:gd name="T29" fmla="*/ 514 h 577"/>
                  <a:gd name="T30" fmla="*/ 23 w 73"/>
                  <a:gd name="T31" fmla="*/ 449 h 577"/>
                  <a:gd name="T32" fmla="*/ 30 w 73"/>
                  <a:gd name="T33" fmla="*/ 382 h 577"/>
                  <a:gd name="T34" fmla="*/ 36 w 73"/>
                  <a:gd name="T35" fmla="*/ 316 h 577"/>
                  <a:gd name="T36" fmla="*/ 40 w 73"/>
                  <a:gd name="T37" fmla="*/ 253 h 577"/>
                  <a:gd name="T38" fmla="*/ 42 w 73"/>
                  <a:gd name="T39" fmla="*/ 195 h 577"/>
                  <a:gd name="T40" fmla="*/ 44 w 73"/>
                  <a:gd name="T41" fmla="*/ 142 h 577"/>
                  <a:gd name="T42" fmla="*/ 44 w 73"/>
                  <a:gd name="T43" fmla="*/ 94 h 577"/>
                  <a:gd name="T44" fmla="*/ 42 w 73"/>
                  <a:gd name="T45" fmla="*/ 55 h 577"/>
                  <a:gd name="T46" fmla="*/ 42 w 73"/>
                  <a:gd name="T47" fmla="*/ 25 h 577"/>
                  <a:gd name="T48" fmla="*/ 40 w 73"/>
                  <a:gd name="T49" fmla="*/ 5 h 577"/>
                  <a:gd name="T50" fmla="*/ 40 w 73"/>
                  <a:gd name="T5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577">
                    <a:moveTo>
                      <a:pt x="40" y="0"/>
                    </a:moveTo>
                    <a:lnTo>
                      <a:pt x="42" y="4"/>
                    </a:lnTo>
                    <a:lnTo>
                      <a:pt x="46" y="17"/>
                    </a:lnTo>
                    <a:lnTo>
                      <a:pt x="52" y="38"/>
                    </a:lnTo>
                    <a:lnTo>
                      <a:pt x="57" y="67"/>
                    </a:lnTo>
                    <a:lnTo>
                      <a:pt x="65" y="105"/>
                    </a:lnTo>
                    <a:lnTo>
                      <a:pt x="69" y="149"/>
                    </a:lnTo>
                    <a:lnTo>
                      <a:pt x="73" y="201"/>
                    </a:lnTo>
                    <a:lnTo>
                      <a:pt x="73" y="263"/>
                    </a:lnTo>
                    <a:lnTo>
                      <a:pt x="71" y="328"/>
                    </a:lnTo>
                    <a:lnTo>
                      <a:pt x="63" y="403"/>
                    </a:lnTo>
                    <a:lnTo>
                      <a:pt x="52" y="483"/>
                    </a:lnTo>
                    <a:lnTo>
                      <a:pt x="32" y="570"/>
                    </a:lnTo>
                    <a:lnTo>
                      <a:pt x="0" y="577"/>
                    </a:lnTo>
                    <a:lnTo>
                      <a:pt x="13" y="514"/>
                    </a:lnTo>
                    <a:lnTo>
                      <a:pt x="23" y="449"/>
                    </a:lnTo>
                    <a:lnTo>
                      <a:pt x="30" y="382"/>
                    </a:lnTo>
                    <a:lnTo>
                      <a:pt x="36" y="316"/>
                    </a:lnTo>
                    <a:lnTo>
                      <a:pt x="40" y="253"/>
                    </a:lnTo>
                    <a:lnTo>
                      <a:pt x="42" y="195"/>
                    </a:lnTo>
                    <a:lnTo>
                      <a:pt x="44" y="142"/>
                    </a:lnTo>
                    <a:lnTo>
                      <a:pt x="44" y="94"/>
                    </a:lnTo>
                    <a:lnTo>
                      <a:pt x="42" y="55"/>
                    </a:lnTo>
                    <a:lnTo>
                      <a:pt x="42" y="25"/>
                    </a:lnTo>
                    <a:lnTo>
                      <a:pt x="40" y="5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Freeform 96"/>
              <p:cNvSpPr>
                <a:spLocks/>
              </p:cNvSpPr>
              <p:nvPr/>
            </p:nvSpPr>
            <p:spPr bwMode="auto">
              <a:xfrm>
                <a:off x="5980246" y="5039876"/>
                <a:ext cx="231763" cy="1122760"/>
              </a:xfrm>
              <a:custGeom>
                <a:avLst/>
                <a:gdLst>
                  <a:gd name="T0" fmla="*/ 129 w 135"/>
                  <a:gd name="T1" fmla="*/ 0 h 654"/>
                  <a:gd name="T2" fmla="*/ 131 w 135"/>
                  <a:gd name="T3" fmla="*/ 5 h 654"/>
                  <a:gd name="T4" fmla="*/ 133 w 135"/>
                  <a:gd name="T5" fmla="*/ 23 h 654"/>
                  <a:gd name="T6" fmla="*/ 135 w 135"/>
                  <a:gd name="T7" fmla="*/ 52 h 654"/>
                  <a:gd name="T8" fmla="*/ 135 w 135"/>
                  <a:gd name="T9" fmla="*/ 88 h 654"/>
                  <a:gd name="T10" fmla="*/ 135 w 135"/>
                  <a:gd name="T11" fmla="*/ 136 h 654"/>
                  <a:gd name="T12" fmla="*/ 133 w 135"/>
                  <a:gd name="T13" fmla="*/ 192 h 654"/>
                  <a:gd name="T14" fmla="*/ 127 w 135"/>
                  <a:gd name="T15" fmla="*/ 255 h 654"/>
                  <a:gd name="T16" fmla="*/ 119 w 135"/>
                  <a:gd name="T17" fmla="*/ 324 h 654"/>
                  <a:gd name="T18" fmla="*/ 106 w 135"/>
                  <a:gd name="T19" fmla="*/ 399 h 654"/>
                  <a:gd name="T20" fmla="*/ 87 w 135"/>
                  <a:gd name="T21" fmla="*/ 480 h 654"/>
                  <a:gd name="T22" fmla="*/ 64 w 135"/>
                  <a:gd name="T23" fmla="*/ 564 h 654"/>
                  <a:gd name="T24" fmla="*/ 31 w 135"/>
                  <a:gd name="T25" fmla="*/ 654 h 654"/>
                  <a:gd name="T26" fmla="*/ 0 w 135"/>
                  <a:gd name="T27" fmla="*/ 641 h 654"/>
                  <a:gd name="T28" fmla="*/ 20 w 135"/>
                  <a:gd name="T29" fmla="*/ 579 h 654"/>
                  <a:gd name="T30" fmla="*/ 39 w 135"/>
                  <a:gd name="T31" fmla="*/ 516 h 654"/>
                  <a:gd name="T32" fmla="*/ 56 w 135"/>
                  <a:gd name="T33" fmla="*/ 449 h 654"/>
                  <a:gd name="T34" fmla="*/ 69 w 135"/>
                  <a:gd name="T35" fmla="*/ 384 h 654"/>
                  <a:gd name="T36" fmla="*/ 83 w 135"/>
                  <a:gd name="T37" fmla="*/ 318 h 654"/>
                  <a:gd name="T38" fmla="*/ 94 w 135"/>
                  <a:gd name="T39" fmla="*/ 255 h 654"/>
                  <a:gd name="T40" fmla="*/ 104 w 135"/>
                  <a:gd name="T41" fmla="*/ 196 h 654"/>
                  <a:gd name="T42" fmla="*/ 112 w 135"/>
                  <a:gd name="T43" fmla="*/ 142 h 654"/>
                  <a:gd name="T44" fmla="*/ 119 w 135"/>
                  <a:gd name="T45" fmla="*/ 94 h 654"/>
                  <a:gd name="T46" fmla="*/ 123 w 135"/>
                  <a:gd name="T47" fmla="*/ 55 h 654"/>
                  <a:gd name="T48" fmla="*/ 127 w 135"/>
                  <a:gd name="T49" fmla="*/ 25 h 654"/>
                  <a:gd name="T50" fmla="*/ 129 w 135"/>
                  <a:gd name="T51" fmla="*/ 5 h 654"/>
                  <a:gd name="T52" fmla="*/ 129 w 135"/>
                  <a:gd name="T53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4">
                    <a:moveTo>
                      <a:pt x="129" y="0"/>
                    </a:moveTo>
                    <a:lnTo>
                      <a:pt x="131" y="5"/>
                    </a:lnTo>
                    <a:lnTo>
                      <a:pt x="133" y="23"/>
                    </a:lnTo>
                    <a:lnTo>
                      <a:pt x="135" y="52"/>
                    </a:lnTo>
                    <a:lnTo>
                      <a:pt x="135" y="88"/>
                    </a:lnTo>
                    <a:lnTo>
                      <a:pt x="135" y="136"/>
                    </a:lnTo>
                    <a:lnTo>
                      <a:pt x="133" y="192"/>
                    </a:lnTo>
                    <a:lnTo>
                      <a:pt x="127" y="255"/>
                    </a:lnTo>
                    <a:lnTo>
                      <a:pt x="119" y="324"/>
                    </a:lnTo>
                    <a:lnTo>
                      <a:pt x="106" y="399"/>
                    </a:lnTo>
                    <a:lnTo>
                      <a:pt x="87" y="480"/>
                    </a:lnTo>
                    <a:lnTo>
                      <a:pt x="64" y="564"/>
                    </a:lnTo>
                    <a:lnTo>
                      <a:pt x="31" y="654"/>
                    </a:lnTo>
                    <a:lnTo>
                      <a:pt x="0" y="641"/>
                    </a:lnTo>
                    <a:lnTo>
                      <a:pt x="20" y="579"/>
                    </a:lnTo>
                    <a:lnTo>
                      <a:pt x="39" y="516"/>
                    </a:lnTo>
                    <a:lnTo>
                      <a:pt x="56" y="449"/>
                    </a:lnTo>
                    <a:lnTo>
                      <a:pt x="69" y="384"/>
                    </a:lnTo>
                    <a:lnTo>
                      <a:pt x="83" y="318"/>
                    </a:lnTo>
                    <a:lnTo>
                      <a:pt x="94" y="255"/>
                    </a:lnTo>
                    <a:lnTo>
                      <a:pt x="104" y="196"/>
                    </a:lnTo>
                    <a:lnTo>
                      <a:pt x="112" y="142"/>
                    </a:lnTo>
                    <a:lnTo>
                      <a:pt x="119" y="94"/>
                    </a:lnTo>
                    <a:lnTo>
                      <a:pt x="123" y="55"/>
                    </a:lnTo>
                    <a:lnTo>
                      <a:pt x="127" y="25"/>
                    </a:lnTo>
                    <a:lnTo>
                      <a:pt x="129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Freeform 97"/>
              <p:cNvSpPr>
                <a:spLocks/>
              </p:cNvSpPr>
              <p:nvPr/>
            </p:nvSpPr>
            <p:spPr bwMode="auto">
              <a:xfrm>
                <a:off x="5894408" y="5280222"/>
                <a:ext cx="178543" cy="882414"/>
              </a:xfrm>
              <a:custGeom>
                <a:avLst/>
                <a:gdLst>
                  <a:gd name="T0" fmla="*/ 98 w 104"/>
                  <a:gd name="T1" fmla="*/ 0 h 514"/>
                  <a:gd name="T2" fmla="*/ 100 w 104"/>
                  <a:gd name="T3" fmla="*/ 6 h 514"/>
                  <a:gd name="T4" fmla="*/ 100 w 104"/>
                  <a:gd name="T5" fmla="*/ 23 h 514"/>
                  <a:gd name="T6" fmla="*/ 102 w 104"/>
                  <a:gd name="T7" fmla="*/ 48 h 514"/>
                  <a:gd name="T8" fmla="*/ 104 w 104"/>
                  <a:gd name="T9" fmla="*/ 82 h 514"/>
                  <a:gd name="T10" fmla="*/ 102 w 104"/>
                  <a:gd name="T11" fmla="*/ 127 h 514"/>
                  <a:gd name="T12" fmla="*/ 100 w 104"/>
                  <a:gd name="T13" fmla="*/ 177 h 514"/>
                  <a:gd name="T14" fmla="*/ 94 w 104"/>
                  <a:gd name="T15" fmla="*/ 234 h 514"/>
                  <a:gd name="T16" fmla="*/ 85 w 104"/>
                  <a:gd name="T17" fmla="*/ 297 h 514"/>
                  <a:gd name="T18" fmla="*/ 70 w 104"/>
                  <a:gd name="T19" fmla="*/ 367 h 514"/>
                  <a:gd name="T20" fmla="*/ 50 w 104"/>
                  <a:gd name="T21" fmla="*/ 439 h 514"/>
                  <a:gd name="T22" fmla="*/ 25 w 104"/>
                  <a:gd name="T23" fmla="*/ 514 h 514"/>
                  <a:gd name="T24" fmla="*/ 0 w 104"/>
                  <a:gd name="T25" fmla="*/ 505 h 514"/>
                  <a:gd name="T26" fmla="*/ 16 w 104"/>
                  <a:gd name="T27" fmla="*/ 453 h 514"/>
                  <a:gd name="T28" fmla="*/ 31 w 104"/>
                  <a:gd name="T29" fmla="*/ 397 h 514"/>
                  <a:gd name="T30" fmla="*/ 45 w 104"/>
                  <a:gd name="T31" fmla="*/ 342 h 514"/>
                  <a:gd name="T32" fmla="*/ 56 w 104"/>
                  <a:gd name="T33" fmla="*/ 286 h 514"/>
                  <a:gd name="T34" fmla="*/ 68 w 104"/>
                  <a:gd name="T35" fmla="*/ 230 h 514"/>
                  <a:gd name="T36" fmla="*/ 75 w 104"/>
                  <a:gd name="T37" fmla="*/ 178 h 514"/>
                  <a:gd name="T38" fmla="*/ 83 w 104"/>
                  <a:gd name="T39" fmla="*/ 129 h 514"/>
                  <a:gd name="T40" fmla="*/ 89 w 104"/>
                  <a:gd name="T41" fmla="*/ 86 h 514"/>
                  <a:gd name="T42" fmla="*/ 93 w 104"/>
                  <a:gd name="T43" fmla="*/ 52 h 514"/>
                  <a:gd name="T44" fmla="*/ 96 w 104"/>
                  <a:gd name="T45" fmla="*/ 25 h 514"/>
                  <a:gd name="T46" fmla="*/ 98 w 104"/>
                  <a:gd name="T47" fmla="*/ 6 h 514"/>
                  <a:gd name="T48" fmla="*/ 98 w 104"/>
                  <a:gd name="T49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514">
                    <a:moveTo>
                      <a:pt x="98" y="0"/>
                    </a:moveTo>
                    <a:lnTo>
                      <a:pt x="100" y="6"/>
                    </a:lnTo>
                    <a:lnTo>
                      <a:pt x="100" y="23"/>
                    </a:lnTo>
                    <a:lnTo>
                      <a:pt x="102" y="48"/>
                    </a:lnTo>
                    <a:lnTo>
                      <a:pt x="104" y="82"/>
                    </a:lnTo>
                    <a:lnTo>
                      <a:pt x="102" y="127"/>
                    </a:lnTo>
                    <a:lnTo>
                      <a:pt x="100" y="177"/>
                    </a:lnTo>
                    <a:lnTo>
                      <a:pt x="94" y="234"/>
                    </a:lnTo>
                    <a:lnTo>
                      <a:pt x="85" y="297"/>
                    </a:lnTo>
                    <a:lnTo>
                      <a:pt x="70" y="367"/>
                    </a:lnTo>
                    <a:lnTo>
                      <a:pt x="50" y="439"/>
                    </a:lnTo>
                    <a:lnTo>
                      <a:pt x="25" y="514"/>
                    </a:lnTo>
                    <a:lnTo>
                      <a:pt x="0" y="505"/>
                    </a:lnTo>
                    <a:lnTo>
                      <a:pt x="16" y="453"/>
                    </a:lnTo>
                    <a:lnTo>
                      <a:pt x="31" y="397"/>
                    </a:lnTo>
                    <a:lnTo>
                      <a:pt x="45" y="342"/>
                    </a:lnTo>
                    <a:lnTo>
                      <a:pt x="56" y="286"/>
                    </a:lnTo>
                    <a:lnTo>
                      <a:pt x="68" y="230"/>
                    </a:lnTo>
                    <a:lnTo>
                      <a:pt x="75" y="178"/>
                    </a:lnTo>
                    <a:lnTo>
                      <a:pt x="83" y="129"/>
                    </a:lnTo>
                    <a:lnTo>
                      <a:pt x="89" y="86"/>
                    </a:lnTo>
                    <a:lnTo>
                      <a:pt x="93" y="52"/>
                    </a:lnTo>
                    <a:lnTo>
                      <a:pt x="96" y="25"/>
                    </a:lnTo>
                    <a:lnTo>
                      <a:pt x="98" y="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Freeform 98"/>
              <p:cNvSpPr>
                <a:spLocks/>
              </p:cNvSpPr>
              <p:nvPr/>
            </p:nvSpPr>
            <p:spPr bwMode="auto">
              <a:xfrm>
                <a:off x="5806852" y="5036442"/>
                <a:ext cx="247213" cy="1126194"/>
              </a:xfrm>
              <a:custGeom>
                <a:avLst/>
                <a:gdLst>
                  <a:gd name="T0" fmla="*/ 144 w 144"/>
                  <a:gd name="T1" fmla="*/ 0 h 656"/>
                  <a:gd name="T2" fmla="*/ 144 w 144"/>
                  <a:gd name="T3" fmla="*/ 6 h 656"/>
                  <a:gd name="T4" fmla="*/ 144 w 144"/>
                  <a:gd name="T5" fmla="*/ 27 h 656"/>
                  <a:gd name="T6" fmla="*/ 142 w 144"/>
                  <a:gd name="T7" fmla="*/ 59 h 656"/>
                  <a:gd name="T8" fmla="*/ 138 w 144"/>
                  <a:gd name="T9" fmla="*/ 101 h 656"/>
                  <a:gd name="T10" fmla="*/ 132 w 144"/>
                  <a:gd name="T11" fmla="*/ 157 h 656"/>
                  <a:gd name="T12" fmla="*/ 124 w 144"/>
                  <a:gd name="T13" fmla="*/ 220 h 656"/>
                  <a:gd name="T14" fmla="*/ 113 w 144"/>
                  <a:gd name="T15" fmla="*/ 293 h 656"/>
                  <a:gd name="T16" fmla="*/ 97 w 144"/>
                  <a:gd name="T17" fmla="*/ 374 h 656"/>
                  <a:gd name="T18" fmla="*/ 76 w 144"/>
                  <a:gd name="T19" fmla="*/ 462 h 656"/>
                  <a:gd name="T20" fmla="*/ 51 w 144"/>
                  <a:gd name="T21" fmla="*/ 556 h 656"/>
                  <a:gd name="T22" fmla="*/ 21 w 144"/>
                  <a:gd name="T23" fmla="*/ 656 h 656"/>
                  <a:gd name="T24" fmla="*/ 0 w 144"/>
                  <a:gd name="T25" fmla="*/ 649 h 656"/>
                  <a:gd name="T26" fmla="*/ 19 w 144"/>
                  <a:gd name="T27" fmla="*/ 589 h 656"/>
                  <a:gd name="T28" fmla="*/ 34 w 144"/>
                  <a:gd name="T29" fmla="*/ 530 h 656"/>
                  <a:gd name="T30" fmla="*/ 51 w 144"/>
                  <a:gd name="T31" fmla="*/ 466 h 656"/>
                  <a:gd name="T32" fmla="*/ 65 w 144"/>
                  <a:gd name="T33" fmla="*/ 405 h 656"/>
                  <a:gd name="T34" fmla="*/ 80 w 144"/>
                  <a:gd name="T35" fmla="*/ 343 h 656"/>
                  <a:gd name="T36" fmla="*/ 92 w 144"/>
                  <a:gd name="T37" fmla="*/ 282 h 656"/>
                  <a:gd name="T38" fmla="*/ 103 w 144"/>
                  <a:gd name="T39" fmla="*/ 224 h 656"/>
                  <a:gd name="T40" fmla="*/ 113 w 144"/>
                  <a:gd name="T41" fmla="*/ 173 h 656"/>
                  <a:gd name="T42" fmla="*/ 122 w 144"/>
                  <a:gd name="T43" fmla="*/ 125 h 656"/>
                  <a:gd name="T44" fmla="*/ 130 w 144"/>
                  <a:gd name="T45" fmla="*/ 82 h 656"/>
                  <a:gd name="T46" fmla="*/ 136 w 144"/>
                  <a:gd name="T47" fmla="*/ 48 h 656"/>
                  <a:gd name="T48" fmla="*/ 140 w 144"/>
                  <a:gd name="T49" fmla="*/ 21 h 656"/>
                  <a:gd name="T50" fmla="*/ 142 w 144"/>
                  <a:gd name="T51" fmla="*/ 6 h 656"/>
                  <a:gd name="T52" fmla="*/ 144 w 144"/>
                  <a:gd name="T5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656">
                    <a:moveTo>
                      <a:pt x="144" y="0"/>
                    </a:moveTo>
                    <a:lnTo>
                      <a:pt x="144" y="6"/>
                    </a:lnTo>
                    <a:lnTo>
                      <a:pt x="144" y="27"/>
                    </a:lnTo>
                    <a:lnTo>
                      <a:pt x="142" y="59"/>
                    </a:lnTo>
                    <a:lnTo>
                      <a:pt x="138" y="101"/>
                    </a:lnTo>
                    <a:lnTo>
                      <a:pt x="132" y="157"/>
                    </a:lnTo>
                    <a:lnTo>
                      <a:pt x="124" y="220"/>
                    </a:lnTo>
                    <a:lnTo>
                      <a:pt x="113" y="293"/>
                    </a:lnTo>
                    <a:lnTo>
                      <a:pt x="97" y="374"/>
                    </a:lnTo>
                    <a:lnTo>
                      <a:pt x="76" y="462"/>
                    </a:lnTo>
                    <a:lnTo>
                      <a:pt x="51" y="556"/>
                    </a:lnTo>
                    <a:lnTo>
                      <a:pt x="21" y="656"/>
                    </a:lnTo>
                    <a:lnTo>
                      <a:pt x="0" y="649"/>
                    </a:lnTo>
                    <a:lnTo>
                      <a:pt x="19" y="589"/>
                    </a:lnTo>
                    <a:lnTo>
                      <a:pt x="34" y="530"/>
                    </a:lnTo>
                    <a:lnTo>
                      <a:pt x="51" y="466"/>
                    </a:lnTo>
                    <a:lnTo>
                      <a:pt x="65" y="405"/>
                    </a:lnTo>
                    <a:lnTo>
                      <a:pt x="80" y="343"/>
                    </a:lnTo>
                    <a:lnTo>
                      <a:pt x="92" y="282"/>
                    </a:lnTo>
                    <a:lnTo>
                      <a:pt x="103" y="224"/>
                    </a:lnTo>
                    <a:lnTo>
                      <a:pt x="113" y="173"/>
                    </a:lnTo>
                    <a:lnTo>
                      <a:pt x="122" y="125"/>
                    </a:lnTo>
                    <a:lnTo>
                      <a:pt x="130" y="82"/>
                    </a:lnTo>
                    <a:lnTo>
                      <a:pt x="136" y="48"/>
                    </a:lnTo>
                    <a:lnTo>
                      <a:pt x="140" y="21"/>
                    </a:lnTo>
                    <a:lnTo>
                      <a:pt x="142" y="6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7" name="Freeform 99"/>
              <p:cNvSpPr>
                <a:spLocks/>
              </p:cNvSpPr>
              <p:nvPr/>
            </p:nvSpPr>
            <p:spPr bwMode="auto">
              <a:xfrm>
                <a:off x="5724448" y="5069061"/>
                <a:ext cx="223179" cy="1093575"/>
              </a:xfrm>
              <a:custGeom>
                <a:avLst/>
                <a:gdLst>
                  <a:gd name="T0" fmla="*/ 130 w 130"/>
                  <a:gd name="T1" fmla="*/ 0 h 637"/>
                  <a:gd name="T2" fmla="*/ 130 w 130"/>
                  <a:gd name="T3" fmla="*/ 7 h 637"/>
                  <a:gd name="T4" fmla="*/ 130 w 130"/>
                  <a:gd name="T5" fmla="*/ 27 h 637"/>
                  <a:gd name="T6" fmla="*/ 130 w 130"/>
                  <a:gd name="T7" fmla="*/ 57 h 637"/>
                  <a:gd name="T8" fmla="*/ 128 w 130"/>
                  <a:gd name="T9" fmla="*/ 100 h 637"/>
                  <a:gd name="T10" fmla="*/ 124 w 130"/>
                  <a:gd name="T11" fmla="*/ 153 h 637"/>
                  <a:gd name="T12" fmla="*/ 117 w 130"/>
                  <a:gd name="T13" fmla="*/ 215 h 637"/>
                  <a:gd name="T14" fmla="*/ 107 w 130"/>
                  <a:gd name="T15" fmla="*/ 286 h 637"/>
                  <a:gd name="T16" fmla="*/ 94 w 130"/>
                  <a:gd name="T17" fmla="*/ 364 h 637"/>
                  <a:gd name="T18" fmla="*/ 74 w 130"/>
                  <a:gd name="T19" fmla="*/ 449 h 637"/>
                  <a:gd name="T20" fmla="*/ 51 w 130"/>
                  <a:gd name="T21" fmla="*/ 541 h 637"/>
                  <a:gd name="T22" fmla="*/ 21 w 130"/>
                  <a:gd name="T23" fmla="*/ 637 h 637"/>
                  <a:gd name="T24" fmla="*/ 0 w 130"/>
                  <a:gd name="T25" fmla="*/ 629 h 637"/>
                  <a:gd name="T26" fmla="*/ 17 w 130"/>
                  <a:gd name="T27" fmla="*/ 568 h 637"/>
                  <a:gd name="T28" fmla="*/ 34 w 130"/>
                  <a:gd name="T29" fmla="*/ 505 h 637"/>
                  <a:gd name="T30" fmla="*/ 49 w 130"/>
                  <a:gd name="T31" fmla="*/ 439 h 637"/>
                  <a:gd name="T32" fmla="*/ 65 w 130"/>
                  <a:gd name="T33" fmla="*/ 374 h 637"/>
                  <a:gd name="T34" fmla="*/ 78 w 130"/>
                  <a:gd name="T35" fmla="*/ 311 h 637"/>
                  <a:gd name="T36" fmla="*/ 90 w 130"/>
                  <a:gd name="T37" fmla="*/ 249 h 637"/>
                  <a:gd name="T38" fmla="*/ 99 w 130"/>
                  <a:gd name="T39" fmla="*/ 192 h 637"/>
                  <a:gd name="T40" fmla="*/ 109 w 130"/>
                  <a:gd name="T41" fmla="*/ 138 h 637"/>
                  <a:gd name="T42" fmla="*/ 117 w 130"/>
                  <a:gd name="T43" fmla="*/ 92 h 637"/>
                  <a:gd name="T44" fmla="*/ 122 w 130"/>
                  <a:gd name="T45" fmla="*/ 53 h 637"/>
                  <a:gd name="T46" fmla="*/ 126 w 130"/>
                  <a:gd name="T47" fmla="*/ 25 h 637"/>
                  <a:gd name="T48" fmla="*/ 128 w 130"/>
                  <a:gd name="T49" fmla="*/ 7 h 637"/>
                  <a:gd name="T50" fmla="*/ 130 w 130"/>
                  <a:gd name="T5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637">
                    <a:moveTo>
                      <a:pt x="130" y="0"/>
                    </a:moveTo>
                    <a:lnTo>
                      <a:pt x="130" y="7"/>
                    </a:lnTo>
                    <a:lnTo>
                      <a:pt x="130" y="27"/>
                    </a:lnTo>
                    <a:lnTo>
                      <a:pt x="130" y="57"/>
                    </a:lnTo>
                    <a:lnTo>
                      <a:pt x="128" y="100"/>
                    </a:lnTo>
                    <a:lnTo>
                      <a:pt x="124" y="153"/>
                    </a:lnTo>
                    <a:lnTo>
                      <a:pt x="117" y="215"/>
                    </a:lnTo>
                    <a:lnTo>
                      <a:pt x="107" y="286"/>
                    </a:lnTo>
                    <a:lnTo>
                      <a:pt x="94" y="364"/>
                    </a:lnTo>
                    <a:lnTo>
                      <a:pt x="74" y="449"/>
                    </a:lnTo>
                    <a:lnTo>
                      <a:pt x="51" y="541"/>
                    </a:lnTo>
                    <a:lnTo>
                      <a:pt x="21" y="637"/>
                    </a:lnTo>
                    <a:lnTo>
                      <a:pt x="0" y="629"/>
                    </a:lnTo>
                    <a:lnTo>
                      <a:pt x="17" y="568"/>
                    </a:lnTo>
                    <a:lnTo>
                      <a:pt x="34" y="505"/>
                    </a:lnTo>
                    <a:lnTo>
                      <a:pt x="49" y="439"/>
                    </a:lnTo>
                    <a:lnTo>
                      <a:pt x="65" y="374"/>
                    </a:lnTo>
                    <a:lnTo>
                      <a:pt x="78" y="311"/>
                    </a:lnTo>
                    <a:lnTo>
                      <a:pt x="90" y="249"/>
                    </a:lnTo>
                    <a:lnTo>
                      <a:pt x="99" y="192"/>
                    </a:lnTo>
                    <a:lnTo>
                      <a:pt x="109" y="138"/>
                    </a:lnTo>
                    <a:lnTo>
                      <a:pt x="117" y="92"/>
                    </a:lnTo>
                    <a:lnTo>
                      <a:pt x="122" y="53"/>
                    </a:lnTo>
                    <a:lnTo>
                      <a:pt x="126" y="25"/>
                    </a:lnTo>
                    <a:lnTo>
                      <a:pt x="128" y="7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Freeform 100"/>
              <p:cNvSpPr>
                <a:spLocks/>
              </p:cNvSpPr>
              <p:nvPr/>
            </p:nvSpPr>
            <p:spPr bwMode="auto">
              <a:xfrm>
                <a:off x="6066083" y="5094812"/>
                <a:ext cx="221462" cy="1067824"/>
              </a:xfrm>
              <a:custGeom>
                <a:avLst/>
                <a:gdLst>
                  <a:gd name="T0" fmla="*/ 121 w 129"/>
                  <a:gd name="T1" fmla="*/ 0 h 622"/>
                  <a:gd name="T2" fmla="*/ 121 w 129"/>
                  <a:gd name="T3" fmla="*/ 6 h 622"/>
                  <a:gd name="T4" fmla="*/ 123 w 129"/>
                  <a:gd name="T5" fmla="*/ 22 h 622"/>
                  <a:gd name="T6" fmla="*/ 127 w 129"/>
                  <a:gd name="T7" fmla="*/ 48 h 622"/>
                  <a:gd name="T8" fmla="*/ 129 w 129"/>
                  <a:gd name="T9" fmla="*/ 85 h 622"/>
                  <a:gd name="T10" fmla="*/ 129 w 129"/>
                  <a:gd name="T11" fmla="*/ 131 h 622"/>
                  <a:gd name="T12" fmla="*/ 129 w 129"/>
                  <a:gd name="T13" fmla="*/ 185 h 622"/>
                  <a:gd name="T14" fmla="*/ 125 w 129"/>
                  <a:gd name="T15" fmla="*/ 244 h 622"/>
                  <a:gd name="T16" fmla="*/ 117 w 129"/>
                  <a:gd name="T17" fmla="*/ 310 h 622"/>
                  <a:gd name="T18" fmla="*/ 104 w 129"/>
                  <a:gd name="T19" fmla="*/ 382 h 622"/>
                  <a:gd name="T20" fmla="*/ 87 w 129"/>
                  <a:gd name="T21" fmla="*/ 459 h 622"/>
                  <a:gd name="T22" fmla="*/ 64 w 129"/>
                  <a:gd name="T23" fmla="*/ 540 h 622"/>
                  <a:gd name="T24" fmla="*/ 33 w 129"/>
                  <a:gd name="T25" fmla="*/ 622 h 622"/>
                  <a:gd name="T26" fmla="*/ 0 w 129"/>
                  <a:gd name="T27" fmla="*/ 607 h 622"/>
                  <a:gd name="T28" fmla="*/ 19 w 129"/>
                  <a:gd name="T29" fmla="*/ 551 h 622"/>
                  <a:gd name="T30" fmla="*/ 37 w 129"/>
                  <a:gd name="T31" fmla="*/ 490 h 622"/>
                  <a:gd name="T32" fmla="*/ 52 w 129"/>
                  <a:gd name="T33" fmla="*/ 429 h 622"/>
                  <a:gd name="T34" fmla="*/ 67 w 129"/>
                  <a:gd name="T35" fmla="*/ 365 h 622"/>
                  <a:gd name="T36" fmla="*/ 79 w 129"/>
                  <a:gd name="T37" fmla="*/ 304 h 622"/>
                  <a:gd name="T38" fmla="*/ 91 w 129"/>
                  <a:gd name="T39" fmla="*/ 242 h 622"/>
                  <a:gd name="T40" fmla="*/ 98 w 129"/>
                  <a:gd name="T41" fmla="*/ 187 h 622"/>
                  <a:gd name="T42" fmla="*/ 106 w 129"/>
                  <a:gd name="T43" fmla="*/ 135 h 622"/>
                  <a:gd name="T44" fmla="*/ 112 w 129"/>
                  <a:gd name="T45" fmla="*/ 91 h 622"/>
                  <a:gd name="T46" fmla="*/ 115 w 129"/>
                  <a:gd name="T47" fmla="*/ 52 h 622"/>
                  <a:gd name="T48" fmla="*/ 119 w 129"/>
                  <a:gd name="T49" fmla="*/ 24 h 622"/>
                  <a:gd name="T50" fmla="*/ 119 w 129"/>
                  <a:gd name="T51" fmla="*/ 6 h 622"/>
                  <a:gd name="T52" fmla="*/ 121 w 129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9" h="622">
                    <a:moveTo>
                      <a:pt x="121" y="0"/>
                    </a:moveTo>
                    <a:lnTo>
                      <a:pt x="121" y="6"/>
                    </a:lnTo>
                    <a:lnTo>
                      <a:pt x="123" y="22"/>
                    </a:lnTo>
                    <a:lnTo>
                      <a:pt x="127" y="48"/>
                    </a:lnTo>
                    <a:lnTo>
                      <a:pt x="129" y="85"/>
                    </a:lnTo>
                    <a:lnTo>
                      <a:pt x="129" y="131"/>
                    </a:lnTo>
                    <a:lnTo>
                      <a:pt x="129" y="185"/>
                    </a:lnTo>
                    <a:lnTo>
                      <a:pt x="125" y="244"/>
                    </a:lnTo>
                    <a:lnTo>
                      <a:pt x="117" y="310"/>
                    </a:lnTo>
                    <a:lnTo>
                      <a:pt x="104" y="382"/>
                    </a:lnTo>
                    <a:lnTo>
                      <a:pt x="87" y="459"/>
                    </a:lnTo>
                    <a:lnTo>
                      <a:pt x="64" y="540"/>
                    </a:lnTo>
                    <a:lnTo>
                      <a:pt x="33" y="622"/>
                    </a:lnTo>
                    <a:lnTo>
                      <a:pt x="0" y="607"/>
                    </a:lnTo>
                    <a:lnTo>
                      <a:pt x="19" y="551"/>
                    </a:lnTo>
                    <a:lnTo>
                      <a:pt x="37" y="490"/>
                    </a:lnTo>
                    <a:lnTo>
                      <a:pt x="52" y="429"/>
                    </a:lnTo>
                    <a:lnTo>
                      <a:pt x="67" y="365"/>
                    </a:lnTo>
                    <a:lnTo>
                      <a:pt x="79" y="304"/>
                    </a:lnTo>
                    <a:lnTo>
                      <a:pt x="91" y="242"/>
                    </a:lnTo>
                    <a:lnTo>
                      <a:pt x="98" y="187"/>
                    </a:lnTo>
                    <a:lnTo>
                      <a:pt x="106" y="135"/>
                    </a:lnTo>
                    <a:lnTo>
                      <a:pt x="112" y="91"/>
                    </a:lnTo>
                    <a:lnTo>
                      <a:pt x="115" y="52"/>
                    </a:lnTo>
                    <a:lnTo>
                      <a:pt x="119" y="24"/>
                    </a:lnTo>
                    <a:lnTo>
                      <a:pt x="119" y="6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Freeform 101"/>
              <p:cNvSpPr>
                <a:spLocks/>
              </p:cNvSpPr>
              <p:nvPr/>
            </p:nvSpPr>
            <p:spPr bwMode="auto">
              <a:xfrm>
                <a:off x="5710714" y="5106830"/>
                <a:ext cx="108156" cy="1055806"/>
              </a:xfrm>
              <a:custGeom>
                <a:avLst/>
                <a:gdLst>
                  <a:gd name="T0" fmla="*/ 25 w 63"/>
                  <a:gd name="T1" fmla="*/ 0 h 615"/>
                  <a:gd name="T2" fmla="*/ 27 w 63"/>
                  <a:gd name="T3" fmla="*/ 6 h 615"/>
                  <a:gd name="T4" fmla="*/ 31 w 63"/>
                  <a:gd name="T5" fmla="*/ 19 h 615"/>
                  <a:gd name="T6" fmla="*/ 36 w 63"/>
                  <a:gd name="T7" fmla="*/ 41 h 615"/>
                  <a:gd name="T8" fmla="*/ 44 w 63"/>
                  <a:gd name="T9" fmla="*/ 73 h 615"/>
                  <a:gd name="T10" fmla="*/ 50 w 63"/>
                  <a:gd name="T11" fmla="*/ 112 h 615"/>
                  <a:gd name="T12" fmla="*/ 56 w 63"/>
                  <a:gd name="T13" fmla="*/ 160 h 615"/>
                  <a:gd name="T14" fmla="*/ 59 w 63"/>
                  <a:gd name="T15" fmla="*/ 215 h 615"/>
                  <a:gd name="T16" fmla="*/ 63 w 63"/>
                  <a:gd name="T17" fmla="*/ 279 h 615"/>
                  <a:gd name="T18" fmla="*/ 61 w 63"/>
                  <a:gd name="T19" fmla="*/ 350 h 615"/>
                  <a:gd name="T20" fmla="*/ 56 w 63"/>
                  <a:gd name="T21" fmla="*/ 428 h 615"/>
                  <a:gd name="T22" fmla="*/ 46 w 63"/>
                  <a:gd name="T23" fmla="*/ 513 h 615"/>
                  <a:gd name="T24" fmla="*/ 31 w 63"/>
                  <a:gd name="T25" fmla="*/ 605 h 615"/>
                  <a:gd name="T26" fmla="*/ 0 w 63"/>
                  <a:gd name="T27" fmla="*/ 615 h 615"/>
                  <a:gd name="T28" fmla="*/ 11 w 63"/>
                  <a:gd name="T29" fmla="*/ 547 h 615"/>
                  <a:gd name="T30" fmla="*/ 19 w 63"/>
                  <a:gd name="T31" fmla="*/ 476 h 615"/>
                  <a:gd name="T32" fmla="*/ 25 w 63"/>
                  <a:gd name="T33" fmla="*/ 407 h 615"/>
                  <a:gd name="T34" fmla="*/ 29 w 63"/>
                  <a:gd name="T35" fmla="*/ 336 h 615"/>
                  <a:gd name="T36" fmla="*/ 31 w 63"/>
                  <a:gd name="T37" fmla="*/ 271 h 615"/>
                  <a:gd name="T38" fmla="*/ 31 w 63"/>
                  <a:gd name="T39" fmla="*/ 208 h 615"/>
                  <a:gd name="T40" fmla="*/ 31 w 63"/>
                  <a:gd name="T41" fmla="*/ 150 h 615"/>
                  <a:gd name="T42" fmla="*/ 31 w 63"/>
                  <a:gd name="T43" fmla="*/ 100 h 615"/>
                  <a:gd name="T44" fmla="*/ 29 w 63"/>
                  <a:gd name="T45" fmla="*/ 60 h 615"/>
                  <a:gd name="T46" fmla="*/ 27 w 63"/>
                  <a:gd name="T47" fmla="*/ 27 h 615"/>
                  <a:gd name="T48" fmla="*/ 27 w 63"/>
                  <a:gd name="T49" fmla="*/ 8 h 615"/>
                  <a:gd name="T50" fmla="*/ 25 w 63"/>
                  <a:gd name="T5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5">
                    <a:moveTo>
                      <a:pt x="25" y="0"/>
                    </a:moveTo>
                    <a:lnTo>
                      <a:pt x="27" y="6"/>
                    </a:lnTo>
                    <a:lnTo>
                      <a:pt x="31" y="19"/>
                    </a:lnTo>
                    <a:lnTo>
                      <a:pt x="36" y="41"/>
                    </a:lnTo>
                    <a:lnTo>
                      <a:pt x="44" y="73"/>
                    </a:lnTo>
                    <a:lnTo>
                      <a:pt x="50" y="112"/>
                    </a:lnTo>
                    <a:lnTo>
                      <a:pt x="56" y="160"/>
                    </a:lnTo>
                    <a:lnTo>
                      <a:pt x="59" y="215"/>
                    </a:lnTo>
                    <a:lnTo>
                      <a:pt x="63" y="279"/>
                    </a:lnTo>
                    <a:lnTo>
                      <a:pt x="61" y="350"/>
                    </a:lnTo>
                    <a:lnTo>
                      <a:pt x="56" y="428"/>
                    </a:lnTo>
                    <a:lnTo>
                      <a:pt x="46" y="513"/>
                    </a:lnTo>
                    <a:lnTo>
                      <a:pt x="31" y="605"/>
                    </a:lnTo>
                    <a:lnTo>
                      <a:pt x="0" y="615"/>
                    </a:lnTo>
                    <a:lnTo>
                      <a:pt x="11" y="547"/>
                    </a:lnTo>
                    <a:lnTo>
                      <a:pt x="19" y="476"/>
                    </a:lnTo>
                    <a:lnTo>
                      <a:pt x="25" y="407"/>
                    </a:lnTo>
                    <a:lnTo>
                      <a:pt x="29" y="336"/>
                    </a:lnTo>
                    <a:lnTo>
                      <a:pt x="31" y="271"/>
                    </a:lnTo>
                    <a:lnTo>
                      <a:pt x="31" y="208"/>
                    </a:lnTo>
                    <a:lnTo>
                      <a:pt x="31" y="150"/>
                    </a:lnTo>
                    <a:lnTo>
                      <a:pt x="31" y="100"/>
                    </a:lnTo>
                    <a:lnTo>
                      <a:pt x="29" y="60"/>
                    </a:lnTo>
                    <a:lnTo>
                      <a:pt x="27" y="27"/>
                    </a:lnTo>
                    <a:lnTo>
                      <a:pt x="27" y="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Freeform 102"/>
              <p:cNvSpPr>
                <a:spLocks/>
              </p:cNvSpPr>
              <p:nvPr/>
            </p:nvSpPr>
            <p:spPr bwMode="auto">
              <a:xfrm>
                <a:off x="5624876" y="5111980"/>
                <a:ext cx="104723" cy="1050656"/>
              </a:xfrm>
              <a:custGeom>
                <a:avLst/>
                <a:gdLst>
                  <a:gd name="T0" fmla="*/ 23 w 61"/>
                  <a:gd name="T1" fmla="*/ 0 h 612"/>
                  <a:gd name="T2" fmla="*/ 23 w 61"/>
                  <a:gd name="T3" fmla="*/ 4 h 612"/>
                  <a:gd name="T4" fmla="*/ 29 w 61"/>
                  <a:gd name="T5" fmla="*/ 17 h 612"/>
                  <a:gd name="T6" fmla="*/ 34 w 61"/>
                  <a:gd name="T7" fmla="*/ 40 h 612"/>
                  <a:gd name="T8" fmla="*/ 40 w 61"/>
                  <a:gd name="T9" fmla="*/ 71 h 612"/>
                  <a:gd name="T10" fmla="*/ 48 w 61"/>
                  <a:gd name="T11" fmla="*/ 109 h 612"/>
                  <a:gd name="T12" fmla="*/ 54 w 61"/>
                  <a:gd name="T13" fmla="*/ 157 h 612"/>
                  <a:gd name="T14" fmla="*/ 58 w 61"/>
                  <a:gd name="T15" fmla="*/ 213 h 612"/>
                  <a:gd name="T16" fmla="*/ 61 w 61"/>
                  <a:gd name="T17" fmla="*/ 276 h 612"/>
                  <a:gd name="T18" fmla="*/ 59 w 61"/>
                  <a:gd name="T19" fmla="*/ 347 h 612"/>
                  <a:gd name="T20" fmla="*/ 56 w 61"/>
                  <a:gd name="T21" fmla="*/ 426 h 612"/>
                  <a:gd name="T22" fmla="*/ 46 w 61"/>
                  <a:gd name="T23" fmla="*/ 511 h 612"/>
                  <a:gd name="T24" fmla="*/ 31 w 61"/>
                  <a:gd name="T25" fmla="*/ 603 h 612"/>
                  <a:gd name="T26" fmla="*/ 0 w 61"/>
                  <a:gd name="T27" fmla="*/ 612 h 612"/>
                  <a:gd name="T28" fmla="*/ 10 w 61"/>
                  <a:gd name="T29" fmla="*/ 551 h 612"/>
                  <a:gd name="T30" fmla="*/ 17 w 61"/>
                  <a:gd name="T31" fmla="*/ 486 h 612"/>
                  <a:gd name="T32" fmla="*/ 23 w 61"/>
                  <a:gd name="T33" fmla="*/ 420 h 612"/>
                  <a:gd name="T34" fmla="*/ 27 w 61"/>
                  <a:gd name="T35" fmla="*/ 357 h 612"/>
                  <a:gd name="T36" fmla="*/ 29 w 61"/>
                  <a:gd name="T37" fmla="*/ 294 h 612"/>
                  <a:gd name="T38" fmla="*/ 29 w 61"/>
                  <a:gd name="T39" fmla="*/ 234 h 612"/>
                  <a:gd name="T40" fmla="*/ 29 w 61"/>
                  <a:gd name="T41" fmla="*/ 179 h 612"/>
                  <a:gd name="T42" fmla="*/ 29 w 61"/>
                  <a:gd name="T43" fmla="*/ 129 h 612"/>
                  <a:gd name="T44" fmla="*/ 27 w 61"/>
                  <a:gd name="T45" fmla="*/ 84 h 612"/>
                  <a:gd name="T46" fmla="*/ 25 w 61"/>
                  <a:gd name="T47" fmla="*/ 50 h 612"/>
                  <a:gd name="T48" fmla="*/ 25 w 61"/>
                  <a:gd name="T49" fmla="*/ 23 h 612"/>
                  <a:gd name="T50" fmla="*/ 23 w 61"/>
                  <a:gd name="T51" fmla="*/ 6 h 612"/>
                  <a:gd name="T52" fmla="*/ 23 w 61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612">
                    <a:moveTo>
                      <a:pt x="23" y="0"/>
                    </a:moveTo>
                    <a:lnTo>
                      <a:pt x="23" y="4"/>
                    </a:lnTo>
                    <a:lnTo>
                      <a:pt x="29" y="17"/>
                    </a:lnTo>
                    <a:lnTo>
                      <a:pt x="34" y="40"/>
                    </a:lnTo>
                    <a:lnTo>
                      <a:pt x="40" y="71"/>
                    </a:lnTo>
                    <a:lnTo>
                      <a:pt x="48" y="109"/>
                    </a:lnTo>
                    <a:lnTo>
                      <a:pt x="54" y="157"/>
                    </a:lnTo>
                    <a:lnTo>
                      <a:pt x="58" y="213"/>
                    </a:lnTo>
                    <a:lnTo>
                      <a:pt x="61" y="276"/>
                    </a:lnTo>
                    <a:lnTo>
                      <a:pt x="59" y="347"/>
                    </a:lnTo>
                    <a:lnTo>
                      <a:pt x="56" y="426"/>
                    </a:lnTo>
                    <a:lnTo>
                      <a:pt x="46" y="511"/>
                    </a:lnTo>
                    <a:lnTo>
                      <a:pt x="31" y="603"/>
                    </a:lnTo>
                    <a:lnTo>
                      <a:pt x="0" y="612"/>
                    </a:lnTo>
                    <a:lnTo>
                      <a:pt x="10" y="551"/>
                    </a:lnTo>
                    <a:lnTo>
                      <a:pt x="17" y="486"/>
                    </a:lnTo>
                    <a:lnTo>
                      <a:pt x="23" y="420"/>
                    </a:lnTo>
                    <a:lnTo>
                      <a:pt x="27" y="357"/>
                    </a:lnTo>
                    <a:lnTo>
                      <a:pt x="29" y="294"/>
                    </a:lnTo>
                    <a:lnTo>
                      <a:pt x="29" y="234"/>
                    </a:lnTo>
                    <a:lnTo>
                      <a:pt x="29" y="179"/>
                    </a:lnTo>
                    <a:lnTo>
                      <a:pt x="29" y="129"/>
                    </a:lnTo>
                    <a:lnTo>
                      <a:pt x="27" y="84"/>
                    </a:lnTo>
                    <a:lnTo>
                      <a:pt x="25" y="50"/>
                    </a:lnTo>
                    <a:lnTo>
                      <a:pt x="25" y="23"/>
                    </a:lnTo>
                    <a:lnTo>
                      <a:pt x="23" y="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Freeform 103"/>
              <p:cNvSpPr>
                <a:spLocks/>
              </p:cNvSpPr>
              <p:nvPr/>
            </p:nvSpPr>
            <p:spPr bwMode="auto">
              <a:xfrm>
                <a:off x="3386224" y="5026142"/>
                <a:ext cx="97856" cy="1136494"/>
              </a:xfrm>
              <a:custGeom>
                <a:avLst/>
                <a:gdLst>
                  <a:gd name="T0" fmla="*/ 8 w 57"/>
                  <a:gd name="T1" fmla="*/ 0 h 662"/>
                  <a:gd name="T2" fmla="*/ 9 w 57"/>
                  <a:gd name="T3" fmla="*/ 5 h 662"/>
                  <a:gd name="T4" fmla="*/ 13 w 57"/>
                  <a:gd name="T5" fmla="*/ 21 h 662"/>
                  <a:gd name="T6" fmla="*/ 21 w 57"/>
                  <a:gd name="T7" fmla="*/ 47 h 662"/>
                  <a:gd name="T8" fmla="*/ 29 w 57"/>
                  <a:gd name="T9" fmla="*/ 84 h 662"/>
                  <a:gd name="T10" fmla="*/ 38 w 57"/>
                  <a:gd name="T11" fmla="*/ 130 h 662"/>
                  <a:gd name="T12" fmla="*/ 46 w 57"/>
                  <a:gd name="T13" fmla="*/ 186 h 662"/>
                  <a:gd name="T14" fmla="*/ 52 w 57"/>
                  <a:gd name="T15" fmla="*/ 247 h 662"/>
                  <a:gd name="T16" fmla="*/ 56 w 57"/>
                  <a:gd name="T17" fmla="*/ 318 h 662"/>
                  <a:gd name="T18" fmla="*/ 57 w 57"/>
                  <a:gd name="T19" fmla="*/ 395 h 662"/>
                  <a:gd name="T20" fmla="*/ 54 w 57"/>
                  <a:gd name="T21" fmla="*/ 479 h 662"/>
                  <a:gd name="T22" fmla="*/ 46 w 57"/>
                  <a:gd name="T23" fmla="*/ 568 h 662"/>
                  <a:gd name="T24" fmla="*/ 32 w 57"/>
                  <a:gd name="T25" fmla="*/ 662 h 662"/>
                  <a:gd name="T26" fmla="*/ 0 w 57"/>
                  <a:gd name="T27" fmla="*/ 658 h 662"/>
                  <a:gd name="T28" fmla="*/ 8 w 57"/>
                  <a:gd name="T29" fmla="*/ 593 h 662"/>
                  <a:gd name="T30" fmla="*/ 13 w 57"/>
                  <a:gd name="T31" fmla="*/ 525 h 662"/>
                  <a:gd name="T32" fmla="*/ 17 w 57"/>
                  <a:gd name="T33" fmla="*/ 458 h 662"/>
                  <a:gd name="T34" fmla="*/ 19 w 57"/>
                  <a:gd name="T35" fmla="*/ 389 h 662"/>
                  <a:gd name="T36" fmla="*/ 21 w 57"/>
                  <a:gd name="T37" fmla="*/ 322 h 662"/>
                  <a:gd name="T38" fmla="*/ 19 w 57"/>
                  <a:gd name="T39" fmla="*/ 257 h 662"/>
                  <a:gd name="T40" fmla="*/ 19 w 57"/>
                  <a:gd name="T41" fmla="*/ 197 h 662"/>
                  <a:gd name="T42" fmla="*/ 17 w 57"/>
                  <a:gd name="T43" fmla="*/ 142 h 662"/>
                  <a:gd name="T44" fmla="*/ 13 w 57"/>
                  <a:gd name="T45" fmla="*/ 94 h 662"/>
                  <a:gd name="T46" fmla="*/ 11 w 57"/>
                  <a:gd name="T47" fmla="*/ 55 h 662"/>
                  <a:gd name="T48" fmla="*/ 9 w 57"/>
                  <a:gd name="T49" fmla="*/ 24 h 662"/>
                  <a:gd name="T50" fmla="*/ 8 w 57"/>
                  <a:gd name="T51" fmla="*/ 5 h 662"/>
                  <a:gd name="T52" fmla="*/ 8 w 57"/>
                  <a:gd name="T5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" h="662">
                    <a:moveTo>
                      <a:pt x="8" y="0"/>
                    </a:moveTo>
                    <a:lnTo>
                      <a:pt x="9" y="5"/>
                    </a:lnTo>
                    <a:lnTo>
                      <a:pt x="13" y="21"/>
                    </a:lnTo>
                    <a:lnTo>
                      <a:pt x="21" y="47"/>
                    </a:lnTo>
                    <a:lnTo>
                      <a:pt x="29" y="84"/>
                    </a:lnTo>
                    <a:lnTo>
                      <a:pt x="38" y="130"/>
                    </a:lnTo>
                    <a:lnTo>
                      <a:pt x="46" y="186"/>
                    </a:lnTo>
                    <a:lnTo>
                      <a:pt x="52" y="247"/>
                    </a:lnTo>
                    <a:lnTo>
                      <a:pt x="56" y="318"/>
                    </a:lnTo>
                    <a:lnTo>
                      <a:pt x="57" y="395"/>
                    </a:lnTo>
                    <a:lnTo>
                      <a:pt x="54" y="479"/>
                    </a:lnTo>
                    <a:lnTo>
                      <a:pt x="46" y="568"/>
                    </a:lnTo>
                    <a:lnTo>
                      <a:pt x="32" y="662"/>
                    </a:lnTo>
                    <a:lnTo>
                      <a:pt x="0" y="658"/>
                    </a:lnTo>
                    <a:lnTo>
                      <a:pt x="8" y="593"/>
                    </a:lnTo>
                    <a:lnTo>
                      <a:pt x="13" y="525"/>
                    </a:lnTo>
                    <a:lnTo>
                      <a:pt x="17" y="458"/>
                    </a:lnTo>
                    <a:lnTo>
                      <a:pt x="19" y="389"/>
                    </a:lnTo>
                    <a:lnTo>
                      <a:pt x="21" y="322"/>
                    </a:lnTo>
                    <a:lnTo>
                      <a:pt x="19" y="257"/>
                    </a:lnTo>
                    <a:lnTo>
                      <a:pt x="19" y="197"/>
                    </a:lnTo>
                    <a:lnTo>
                      <a:pt x="17" y="142"/>
                    </a:lnTo>
                    <a:lnTo>
                      <a:pt x="13" y="94"/>
                    </a:lnTo>
                    <a:lnTo>
                      <a:pt x="11" y="55"/>
                    </a:lnTo>
                    <a:lnTo>
                      <a:pt x="9" y="24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Freeform 104"/>
              <p:cNvSpPr>
                <a:spLocks/>
              </p:cNvSpPr>
              <p:nvPr/>
            </p:nvSpPr>
            <p:spPr bwMode="auto">
              <a:xfrm>
                <a:off x="3293519" y="5269922"/>
                <a:ext cx="75537" cy="892714"/>
              </a:xfrm>
              <a:custGeom>
                <a:avLst/>
                <a:gdLst>
                  <a:gd name="T0" fmla="*/ 4 w 44"/>
                  <a:gd name="T1" fmla="*/ 0 h 520"/>
                  <a:gd name="T2" fmla="*/ 6 w 44"/>
                  <a:gd name="T3" fmla="*/ 6 h 520"/>
                  <a:gd name="T4" fmla="*/ 10 w 44"/>
                  <a:gd name="T5" fmla="*/ 21 h 520"/>
                  <a:gd name="T6" fmla="*/ 17 w 44"/>
                  <a:gd name="T7" fmla="*/ 46 h 520"/>
                  <a:gd name="T8" fmla="*/ 23 w 44"/>
                  <a:gd name="T9" fmla="*/ 79 h 520"/>
                  <a:gd name="T10" fmla="*/ 31 w 44"/>
                  <a:gd name="T11" fmla="*/ 121 h 520"/>
                  <a:gd name="T12" fmla="*/ 38 w 44"/>
                  <a:gd name="T13" fmla="*/ 173 h 520"/>
                  <a:gd name="T14" fmla="*/ 42 w 44"/>
                  <a:gd name="T15" fmla="*/ 228 h 520"/>
                  <a:gd name="T16" fmla="*/ 44 w 44"/>
                  <a:gd name="T17" fmla="*/ 294 h 520"/>
                  <a:gd name="T18" fmla="*/ 44 w 44"/>
                  <a:gd name="T19" fmla="*/ 365 h 520"/>
                  <a:gd name="T20" fmla="*/ 38 w 44"/>
                  <a:gd name="T21" fmla="*/ 439 h 520"/>
                  <a:gd name="T22" fmla="*/ 27 w 44"/>
                  <a:gd name="T23" fmla="*/ 520 h 520"/>
                  <a:gd name="T24" fmla="*/ 0 w 44"/>
                  <a:gd name="T25" fmla="*/ 518 h 520"/>
                  <a:gd name="T26" fmla="*/ 8 w 44"/>
                  <a:gd name="T27" fmla="*/ 462 h 520"/>
                  <a:gd name="T28" fmla="*/ 12 w 44"/>
                  <a:gd name="T29" fmla="*/ 405 h 520"/>
                  <a:gd name="T30" fmla="*/ 15 w 44"/>
                  <a:gd name="T31" fmla="*/ 347 h 520"/>
                  <a:gd name="T32" fmla="*/ 15 w 44"/>
                  <a:gd name="T33" fmla="*/ 288 h 520"/>
                  <a:gd name="T34" fmla="*/ 15 w 44"/>
                  <a:gd name="T35" fmla="*/ 232 h 520"/>
                  <a:gd name="T36" fmla="*/ 15 w 44"/>
                  <a:gd name="T37" fmla="*/ 178 h 520"/>
                  <a:gd name="T38" fmla="*/ 13 w 44"/>
                  <a:gd name="T39" fmla="*/ 130 h 520"/>
                  <a:gd name="T40" fmla="*/ 10 w 44"/>
                  <a:gd name="T41" fmla="*/ 86 h 520"/>
                  <a:gd name="T42" fmla="*/ 8 w 44"/>
                  <a:gd name="T43" fmla="*/ 50 h 520"/>
                  <a:gd name="T44" fmla="*/ 6 w 44"/>
                  <a:gd name="T45" fmla="*/ 23 h 520"/>
                  <a:gd name="T46" fmla="*/ 4 w 44"/>
                  <a:gd name="T47" fmla="*/ 6 h 520"/>
                  <a:gd name="T48" fmla="*/ 4 w 44"/>
                  <a:gd name="T4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520">
                    <a:moveTo>
                      <a:pt x="4" y="0"/>
                    </a:moveTo>
                    <a:lnTo>
                      <a:pt x="6" y="6"/>
                    </a:lnTo>
                    <a:lnTo>
                      <a:pt x="10" y="21"/>
                    </a:lnTo>
                    <a:lnTo>
                      <a:pt x="17" y="46"/>
                    </a:lnTo>
                    <a:lnTo>
                      <a:pt x="23" y="79"/>
                    </a:lnTo>
                    <a:lnTo>
                      <a:pt x="31" y="121"/>
                    </a:lnTo>
                    <a:lnTo>
                      <a:pt x="38" y="173"/>
                    </a:lnTo>
                    <a:lnTo>
                      <a:pt x="42" y="228"/>
                    </a:lnTo>
                    <a:lnTo>
                      <a:pt x="44" y="294"/>
                    </a:lnTo>
                    <a:lnTo>
                      <a:pt x="44" y="365"/>
                    </a:lnTo>
                    <a:lnTo>
                      <a:pt x="38" y="439"/>
                    </a:lnTo>
                    <a:lnTo>
                      <a:pt x="27" y="520"/>
                    </a:lnTo>
                    <a:lnTo>
                      <a:pt x="0" y="518"/>
                    </a:lnTo>
                    <a:lnTo>
                      <a:pt x="8" y="462"/>
                    </a:lnTo>
                    <a:lnTo>
                      <a:pt x="12" y="405"/>
                    </a:lnTo>
                    <a:lnTo>
                      <a:pt x="15" y="347"/>
                    </a:lnTo>
                    <a:lnTo>
                      <a:pt x="15" y="288"/>
                    </a:lnTo>
                    <a:lnTo>
                      <a:pt x="15" y="232"/>
                    </a:lnTo>
                    <a:lnTo>
                      <a:pt x="15" y="178"/>
                    </a:lnTo>
                    <a:lnTo>
                      <a:pt x="13" y="130"/>
                    </a:lnTo>
                    <a:lnTo>
                      <a:pt x="10" y="86"/>
                    </a:lnTo>
                    <a:lnTo>
                      <a:pt x="8" y="50"/>
                    </a:lnTo>
                    <a:lnTo>
                      <a:pt x="6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Freeform 105"/>
              <p:cNvSpPr>
                <a:spLocks/>
              </p:cNvSpPr>
              <p:nvPr/>
            </p:nvSpPr>
            <p:spPr bwMode="auto">
              <a:xfrm>
                <a:off x="3204247" y="5007258"/>
                <a:ext cx="75537" cy="1155378"/>
              </a:xfrm>
              <a:custGeom>
                <a:avLst/>
                <a:gdLst>
                  <a:gd name="T0" fmla="*/ 19 w 44"/>
                  <a:gd name="T1" fmla="*/ 0 h 673"/>
                  <a:gd name="T2" fmla="*/ 21 w 44"/>
                  <a:gd name="T3" fmla="*/ 5 h 673"/>
                  <a:gd name="T4" fmla="*/ 23 w 44"/>
                  <a:gd name="T5" fmla="*/ 23 h 673"/>
                  <a:gd name="T6" fmla="*/ 27 w 44"/>
                  <a:gd name="T7" fmla="*/ 49 h 673"/>
                  <a:gd name="T8" fmla="*/ 33 w 44"/>
                  <a:gd name="T9" fmla="*/ 86 h 673"/>
                  <a:gd name="T10" fmla="*/ 37 w 44"/>
                  <a:gd name="T11" fmla="*/ 132 h 673"/>
                  <a:gd name="T12" fmla="*/ 41 w 44"/>
                  <a:gd name="T13" fmla="*/ 188 h 673"/>
                  <a:gd name="T14" fmla="*/ 44 w 44"/>
                  <a:gd name="T15" fmla="*/ 251 h 673"/>
                  <a:gd name="T16" fmla="*/ 44 w 44"/>
                  <a:gd name="T17" fmla="*/ 322 h 673"/>
                  <a:gd name="T18" fmla="*/ 44 w 44"/>
                  <a:gd name="T19" fmla="*/ 401 h 673"/>
                  <a:gd name="T20" fmla="*/ 41 w 44"/>
                  <a:gd name="T21" fmla="*/ 485 h 673"/>
                  <a:gd name="T22" fmla="*/ 33 w 44"/>
                  <a:gd name="T23" fmla="*/ 575 h 673"/>
                  <a:gd name="T24" fmla="*/ 21 w 44"/>
                  <a:gd name="T25" fmla="*/ 673 h 673"/>
                  <a:gd name="T26" fmla="*/ 0 w 44"/>
                  <a:gd name="T27" fmla="*/ 669 h 673"/>
                  <a:gd name="T28" fmla="*/ 8 w 44"/>
                  <a:gd name="T29" fmla="*/ 604 h 673"/>
                  <a:gd name="T30" fmla="*/ 14 w 44"/>
                  <a:gd name="T31" fmla="*/ 535 h 673"/>
                  <a:gd name="T32" fmla="*/ 17 w 44"/>
                  <a:gd name="T33" fmla="*/ 466 h 673"/>
                  <a:gd name="T34" fmla="*/ 19 w 44"/>
                  <a:gd name="T35" fmla="*/ 395 h 673"/>
                  <a:gd name="T36" fmla="*/ 21 w 44"/>
                  <a:gd name="T37" fmla="*/ 328 h 673"/>
                  <a:gd name="T38" fmla="*/ 23 w 44"/>
                  <a:gd name="T39" fmla="*/ 263 h 673"/>
                  <a:gd name="T40" fmla="*/ 23 w 44"/>
                  <a:gd name="T41" fmla="*/ 201 h 673"/>
                  <a:gd name="T42" fmla="*/ 23 w 44"/>
                  <a:gd name="T43" fmla="*/ 145 h 673"/>
                  <a:gd name="T44" fmla="*/ 21 w 44"/>
                  <a:gd name="T45" fmla="*/ 97 h 673"/>
                  <a:gd name="T46" fmla="*/ 21 w 44"/>
                  <a:gd name="T47" fmla="*/ 57 h 673"/>
                  <a:gd name="T48" fmla="*/ 21 w 44"/>
                  <a:gd name="T49" fmla="*/ 26 h 673"/>
                  <a:gd name="T50" fmla="*/ 19 w 44"/>
                  <a:gd name="T51" fmla="*/ 7 h 673"/>
                  <a:gd name="T52" fmla="*/ 19 w 44"/>
                  <a:gd name="T53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673">
                    <a:moveTo>
                      <a:pt x="19" y="0"/>
                    </a:moveTo>
                    <a:lnTo>
                      <a:pt x="21" y="5"/>
                    </a:lnTo>
                    <a:lnTo>
                      <a:pt x="23" y="23"/>
                    </a:lnTo>
                    <a:lnTo>
                      <a:pt x="27" y="49"/>
                    </a:lnTo>
                    <a:lnTo>
                      <a:pt x="33" y="86"/>
                    </a:lnTo>
                    <a:lnTo>
                      <a:pt x="37" y="132"/>
                    </a:lnTo>
                    <a:lnTo>
                      <a:pt x="41" y="188"/>
                    </a:lnTo>
                    <a:lnTo>
                      <a:pt x="44" y="251"/>
                    </a:lnTo>
                    <a:lnTo>
                      <a:pt x="44" y="322"/>
                    </a:lnTo>
                    <a:lnTo>
                      <a:pt x="44" y="401"/>
                    </a:lnTo>
                    <a:lnTo>
                      <a:pt x="41" y="485"/>
                    </a:lnTo>
                    <a:lnTo>
                      <a:pt x="33" y="575"/>
                    </a:lnTo>
                    <a:lnTo>
                      <a:pt x="21" y="673"/>
                    </a:lnTo>
                    <a:lnTo>
                      <a:pt x="0" y="669"/>
                    </a:lnTo>
                    <a:lnTo>
                      <a:pt x="8" y="604"/>
                    </a:lnTo>
                    <a:lnTo>
                      <a:pt x="14" y="535"/>
                    </a:lnTo>
                    <a:lnTo>
                      <a:pt x="17" y="466"/>
                    </a:lnTo>
                    <a:lnTo>
                      <a:pt x="19" y="395"/>
                    </a:lnTo>
                    <a:lnTo>
                      <a:pt x="21" y="328"/>
                    </a:lnTo>
                    <a:lnTo>
                      <a:pt x="23" y="263"/>
                    </a:lnTo>
                    <a:lnTo>
                      <a:pt x="23" y="201"/>
                    </a:lnTo>
                    <a:lnTo>
                      <a:pt x="23" y="145"/>
                    </a:lnTo>
                    <a:lnTo>
                      <a:pt x="21" y="97"/>
                    </a:lnTo>
                    <a:lnTo>
                      <a:pt x="21" y="57"/>
                    </a:lnTo>
                    <a:lnTo>
                      <a:pt x="21" y="26"/>
                    </a:lnTo>
                    <a:lnTo>
                      <a:pt x="19" y="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Freeform 106"/>
              <p:cNvSpPr>
                <a:spLocks/>
              </p:cNvSpPr>
              <p:nvPr/>
            </p:nvSpPr>
            <p:spPr bwMode="auto">
              <a:xfrm>
                <a:off x="3118409" y="5045027"/>
                <a:ext cx="73821" cy="1117609"/>
              </a:xfrm>
              <a:custGeom>
                <a:avLst/>
                <a:gdLst>
                  <a:gd name="T0" fmla="*/ 10 w 43"/>
                  <a:gd name="T1" fmla="*/ 0 h 651"/>
                  <a:gd name="T2" fmla="*/ 12 w 43"/>
                  <a:gd name="T3" fmla="*/ 6 h 651"/>
                  <a:gd name="T4" fmla="*/ 16 w 43"/>
                  <a:gd name="T5" fmla="*/ 23 h 651"/>
                  <a:gd name="T6" fmla="*/ 19 w 43"/>
                  <a:gd name="T7" fmla="*/ 48 h 651"/>
                  <a:gd name="T8" fmla="*/ 25 w 43"/>
                  <a:gd name="T9" fmla="*/ 84 h 651"/>
                  <a:gd name="T10" fmla="*/ 31 w 43"/>
                  <a:gd name="T11" fmla="*/ 128 h 651"/>
                  <a:gd name="T12" fmla="*/ 35 w 43"/>
                  <a:gd name="T13" fmla="*/ 182 h 651"/>
                  <a:gd name="T14" fmla="*/ 39 w 43"/>
                  <a:gd name="T15" fmla="*/ 242 h 651"/>
                  <a:gd name="T16" fmla="*/ 43 w 43"/>
                  <a:gd name="T17" fmla="*/ 311 h 651"/>
                  <a:gd name="T18" fmla="*/ 43 w 43"/>
                  <a:gd name="T19" fmla="*/ 388 h 651"/>
                  <a:gd name="T20" fmla="*/ 39 w 43"/>
                  <a:gd name="T21" fmla="*/ 468 h 651"/>
                  <a:gd name="T22" fmla="*/ 33 w 43"/>
                  <a:gd name="T23" fmla="*/ 557 h 651"/>
                  <a:gd name="T24" fmla="*/ 23 w 43"/>
                  <a:gd name="T25" fmla="*/ 651 h 651"/>
                  <a:gd name="T26" fmla="*/ 0 w 43"/>
                  <a:gd name="T27" fmla="*/ 649 h 651"/>
                  <a:gd name="T28" fmla="*/ 6 w 43"/>
                  <a:gd name="T29" fmla="*/ 583 h 651"/>
                  <a:gd name="T30" fmla="*/ 12 w 43"/>
                  <a:gd name="T31" fmla="*/ 518 h 651"/>
                  <a:gd name="T32" fmla="*/ 14 w 43"/>
                  <a:gd name="T33" fmla="*/ 451 h 651"/>
                  <a:gd name="T34" fmla="*/ 16 w 43"/>
                  <a:gd name="T35" fmla="*/ 382 h 651"/>
                  <a:gd name="T36" fmla="*/ 18 w 43"/>
                  <a:gd name="T37" fmla="*/ 317 h 651"/>
                  <a:gd name="T38" fmla="*/ 18 w 43"/>
                  <a:gd name="T39" fmla="*/ 253 h 651"/>
                  <a:gd name="T40" fmla="*/ 18 w 43"/>
                  <a:gd name="T41" fmla="*/ 194 h 651"/>
                  <a:gd name="T42" fmla="*/ 16 w 43"/>
                  <a:gd name="T43" fmla="*/ 140 h 651"/>
                  <a:gd name="T44" fmla="*/ 14 w 43"/>
                  <a:gd name="T45" fmla="*/ 94 h 651"/>
                  <a:gd name="T46" fmla="*/ 14 w 43"/>
                  <a:gd name="T47" fmla="*/ 55 h 651"/>
                  <a:gd name="T48" fmla="*/ 12 w 43"/>
                  <a:gd name="T49" fmla="*/ 27 h 651"/>
                  <a:gd name="T50" fmla="*/ 10 w 43"/>
                  <a:gd name="T51" fmla="*/ 8 h 651"/>
                  <a:gd name="T52" fmla="*/ 10 w 43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51">
                    <a:moveTo>
                      <a:pt x="10" y="0"/>
                    </a:moveTo>
                    <a:lnTo>
                      <a:pt x="12" y="6"/>
                    </a:lnTo>
                    <a:lnTo>
                      <a:pt x="16" y="23"/>
                    </a:lnTo>
                    <a:lnTo>
                      <a:pt x="19" y="48"/>
                    </a:lnTo>
                    <a:lnTo>
                      <a:pt x="25" y="84"/>
                    </a:lnTo>
                    <a:lnTo>
                      <a:pt x="31" y="128"/>
                    </a:lnTo>
                    <a:lnTo>
                      <a:pt x="35" y="182"/>
                    </a:lnTo>
                    <a:lnTo>
                      <a:pt x="39" y="242"/>
                    </a:lnTo>
                    <a:lnTo>
                      <a:pt x="43" y="311"/>
                    </a:lnTo>
                    <a:lnTo>
                      <a:pt x="43" y="388"/>
                    </a:lnTo>
                    <a:lnTo>
                      <a:pt x="39" y="468"/>
                    </a:lnTo>
                    <a:lnTo>
                      <a:pt x="33" y="557"/>
                    </a:lnTo>
                    <a:lnTo>
                      <a:pt x="23" y="651"/>
                    </a:lnTo>
                    <a:lnTo>
                      <a:pt x="0" y="649"/>
                    </a:lnTo>
                    <a:lnTo>
                      <a:pt x="6" y="583"/>
                    </a:lnTo>
                    <a:lnTo>
                      <a:pt x="12" y="518"/>
                    </a:lnTo>
                    <a:lnTo>
                      <a:pt x="14" y="451"/>
                    </a:lnTo>
                    <a:lnTo>
                      <a:pt x="16" y="382"/>
                    </a:lnTo>
                    <a:lnTo>
                      <a:pt x="18" y="317"/>
                    </a:lnTo>
                    <a:lnTo>
                      <a:pt x="18" y="253"/>
                    </a:lnTo>
                    <a:lnTo>
                      <a:pt x="18" y="194"/>
                    </a:lnTo>
                    <a:lnTo>
                      <a:pt x="16" y="140"/>
                    </a:lnTo>
                    <a:lnTo>
                      <a:pt x="14" y="94"/>
                    </a:lnTo>
                    <a:lnTo>
                      <a:pt x="14" y="55"/>
                    </a:lnTo>
                    <a:lnTo>
                      <a:pt x="12" y="27"/>
                    </a:lnTo>
                    <a:lnTo>
                      <a:pt x="1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Freeform 107"/>
              <p:cNvSpPr>
                <a:spLocks/>
              </p:cNvSpPr>
              <p:nvPr/>
            </p:nvSpPr>
            <p:spPr bwMode="auto">
              <a:xfrm>
                <a:off x="3475495" y="5082795"/>
                <a:ext cx="101289" cy="1079841"/>
              </a:xfrm>
              <a:custGeom>
                <a:avLst/>
                <a:gdLst>
                  <a:gd name="T0" fmla="*/ 4 w 59"/>
                  <a:gd name="T1" fmla="*/ 0 h 629"/>
                  <a:gd name="T2" fmla="*/ 5 w 59"/>
                  <a:gd name="T3" fmla="*/ 6 h 629"/>
                  <a:gd name="T4" fmla="*/ 11 w 59"/>
                  <a:gd name="T5" fmla="*/ 21 h 629"/>
                  <a:gd name="T6" fmla="*/ 19 w 59"/>
                  <a:gd name="T7" fmla="*/ 48 h 629"/>
                  <a:gd name="T8" fmla="*/ 28 w 59"/>
                  <a:gd name="T9" fmla="*/ 82 h 629"/>
                  <a:gd name="T10" fmla="*/ 36 w 59"/>
                  <a:gd name="T11" fmla="*/ 127 h 629"/>
                  <a:gd name="T12" fmla="*/ 46 w 59"/>
                  <a:gd name="T13" fmla="*/ 178 h 629"/>
                  <a:gd name="T14" fmla="*/ 53 w 59"/>
                  <a:gd name="T15" fmla="*/ 238 h 629"/>
                  <a:gd name="T16" fmla="*/ 57 w 59"/>
                  <a:gd name="T17" fmla="*/ 303 h 629"/>
                  <a:gd name="T18" fmla="*/ 59 w 59"/>
                  <a:gd name="T19" fmla="*/ 378 h 629"/>
                  <a:gd name="T20" fmla="*/ 55 w 59"/>
                  <a:gd name="T21" fmla="*/ 457 h 629"/>
                  <a:gd name="T22" fmla="*/ 48 w 59"/>
                  <a:gd name="T23" fmla="*/ 541 h 629"/>
                  <a:gd name="T24" fmla="*/ 34 w 59"/>
                  <a:gd name="T25" fmla="*/ 629 h 629"/>
                  <a:gd name="T26" fmla="*/ 0 w 59"/>
                  <a:gd name="T27" fmla="*/ 626 h 629"/>
                  <a:gd name="T28" fmla="*/ 7 w 59"/>
                  <a:gd name="T29" fmla="*/ 564 h 629"/>
                  <a:gd name="T30" fmla="*/ 13 w 59"/>
                  <a:gd name="T31" fmla="*/ 501 h 629"/>
                  <a:gd name="T32" fmla="*/ 17 w 59"/>
                  <a:gd name="T33" fmla="*/ 436 h 629"/>
                  <a:gd name="T34" fmla="*/ 19 w 59"/>
                  <a:gd name="T35" fmla="*/ 370 h 629"/>
                  <a:gd name="T36" fmla="*/ 19 w 59"/>
                  <a:gd name="T37" fmla="*/ 307 h 629"/>
                  <a:gd name="T38" fmla="*/ 19 w 59"/>
                  <a:gd name="T39" fmla="*/ 246 h 629"/>
                  <a:gd name="T40" fmla="*/ 17 w 59"/>
                  <a:gd name="T41" fmla="*/ 188 h 629"/>
                  <a:gd name="T42" fmla="*/ 15 w 59"/>
                  <a:gd name="T43" fmla="*/ 136 h 629"/>
                  <a:gd name="T44" fmla="*/ 11 w 59"/>
                  <a:gd name="T45" fmla="*/ 90 h 629"/>
                  <a:gd name="T46" fmla="*/ 9 w 59"/>
                  <a:gd name="T47" fmla="*/ 54 h 629"/>
                  <a:gd name="T48" fmla="*/ 7 w 59"/>
                  <a:gd name="T49" fmla="*/ 25 h 629"/>
                  <a:gd name="T50" fmla="*/ 5 w 59"/>
                  <a:gd name="T51" fmla="*/ 6 h 629"/>
                  <a:gd name="T52" fmla="*/ 4 w 59"/>
                  <a:gd name="T5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" h="629">
                    <a:moveTo>
                      <a:pt x="4" y="0"/>
                    </a:moveTo>
                    <a:lnTo>
                      <a:pt x="5" y="6"/>
                    </a:lnTo>
                    <a:lnTo>
                      <a:pt x="11" y="21"/>
                    </a:lnTo>
                    <a:lnTo>
                      <a:pt x="19" y="48"/>
                    </a:lnTo>
                    <a:lnTo>
                      <a:pt x="28" y="82"/>
                    </a:lnTo>
                    <a:lnTo>
                      <a:pt x="36" y="127"/>
                    </a:lnTo>
                    <a:lnTo>
                      <a:pt x="46" y="178"/>
                    </a:lnTo>
                    <a:lnTo>
                      <a:pt x="53" y="238"/>
                    </a:lnTo>
                    <a:lnTo>
                      <a:pt x="57" y="303"/>
                    </a:lnTo>
                    <a:lnTo>
                      <a:pt x="59" y="378"/>
                    </a:lnTo>
                    <a:lnTo>
                      <a:pt x="55" y="457"/>
                    </a:lnTo>
                    <a:lnTo>
                      <a:pt x="48" y="541"/>
                    </a:lnTo>
                    <a:lnTo>
                      <a:pt x="34" y="629"/>
                    </a:lnTo>
                    <a:lnTo>
                      <a:pt x="0" y="626"/>
                    </a:lnTo>
                    <a:lnTo>
                      <a:pt x="7" y="564"/>
                    </a:lnTo>
                    <a:lnTo>
                      <a:pt x="13" y="501"/>
                    </a:lnTo>
                    <a:lnTo>
                      <a:pt x="17" y="436"/>
                    </a:lnTo>
                    <a:lnTo>
                      <a:pt x="19" y="370"/>
                    </a:lnTo>
                    <a:lnTo>
                      <a:pt x="19" y="307"/>
                    </a:lnTo>
                    <a:lnTo>
                      <a:pt x="19" y="246"/>
                    </a:lnTo>
                    <a:lnTo>
                      <a:pt x="17" y="188"/>
                    </a:lnTo>
                    <a:lnTo>
                      <a:pt x="15" y="136"/>
                    </a:lnTo>
                    <a:lnTo>
                      <a:pt x="11" y="90"/>
                    </a:lnTo>
                    <a:lnTo>
                      <a:pt x="9" y="54"/>
                    </a:lnTo>
                    <a:lnTo>
                      <a:pt x="7" y="25"/>
                    </a:lnTo>
                    <a:lnTo>
                      <a:pt x="5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Freeform 108"/>
              <p:cNvSpPr>
                <a:spLocks/>
              </p:cNvSpPr>
              <p:nvPr/>
            </p:nvSpPr>
            <p:spPr bwMode="auto">
              <a:xfrm>
                <a:off x="2953601" y="5123998"/>
                <a:ext cx="197428" cy="1038638"/>
              </a:xfrm>
              <a:custGeom>
                <a:avLst/>
                <a:gdLst>
                  <a:gd name="T0" fmla="*/ 0 w 115"/>
                  <a:gd name="T1" fmla="*/ 0 h 605"/>
                  <a:gd name="T2" fmla="*/ 2 w 115"/>
                  <a:gd name="T3" fmla="*/ 4 h 605"/>
                  <a:gd name="T4" fmla="*/ 10 w 115"/>
                  <a:gd name="T5" fmla="*/ 15 h 605"/>
                  <a:gd name="T6" fmla="*/ 19 w 115"/>
                  <a:gd name="T7" fmla="*/ 37 h 605"/>
                  <a:gd name="T8" fmla="*/ 31 w 115"/>
                  <a:gd name="T9" fmla="*/ 65 h 605"/>
                  <a:gd name="T10" fmla="*/ 44 w 115"/>
                  <a:gd name="T11" fmla="*/ 102 h 605"/>
                  <a:gd name="T12" fmla="*/ 60 w 115"/>
                  <a:gd name="T13" fmla="*/ 146 h 605"/>
                  <a:gd name="T14" fmla="*/ 73 w 115"/>
                  <a:gd name="T15" fmla="*/ 200 h 605"/>
                  <a:gd name="T16" fmla="*/ 87 w 115"/>
                  <a:gd name="T17" fmla="*/ 261 h 605"/>
                  <a:gd name="T18" fmla="*/ 98 w 115"/>
                  <a:gd name="T19" fmla="*/ 330 h 605"/>
                  <a:gd name="T20" fmla="*/ 108 w 115"/>
                  <a:gd name="T21" fmla="*/ 407 h 605"/>
                  <a:gd name="T22" fmla="*/ 114 w 115"/>
                  <a:gd name="T23" fmla="*/ 493 h 605"/>
                  <a:gd name="T24" fmla="*/ 115 w 115"/>
                  <a:gd name="T25" fmla="*/ 587 h 605"/>
                  <a:gd name="T26" fmla="*/ 89 w 115"/>
                  <a:gd name="T27" fmla="*/ 605 h 605"/>
                  <a:gd name="T28" fmla="*/ 87 w 115"/>
                  <a:gd name="T29" fmla="*/ 541 h 605"/>
                  <a:gd name="T30" fmla="*/ 83 w 115"/>
                  <a:gd name="T31" fmla="*/ 476 h 605"/>
                  <a:gd name="T32" fmla="*/ 77 w 115"/>
                  <a:gd name="T33" fmla="*/ 411 h 605"/>
                  <a:gd name="T34" fmla="*/ 67 w 115"/>
                  <a:gd name="T35" fmla="*/ 348 h 605"/>
                  <a:gd name="T36" fmla="*/ 60 w 115"/>
                  <a:gd name="T37" fmla="*/ 286 h 605"/>
                  <a:gd name="T38" fmla="*/ 50 w 115"/>
                  <a:gd name="T39" fmla="*/ 228 h 605"/>
                  <a:gd name="T40" fmla="*/ 39 w 115"/>
                  <a:gd name="T41" fmla="*/ 173 h 605"/>
                  <a:gd name="T42" fmla="*/ 29 w 115"/>
                  <a:gd name="T43" fmla="*/ 125 h 605"/>
                  <a:gd name="T44" fmla="*/ 19 w 115"/>
                  <a:gd name="T45" fmla="*/ 83 h 605"/>
                  <a:gd name="T46" fmla="*/ 12 w 115"/>
                  <a:gd name="T47" fmla="*/ 48 h 605"/>
                  <a:gd name="T48" fmla="*/ 6 w 115"/>
                  <a:gd name="T49" fmla="*/ 21 h 605"/>
                  <a:gd name="T50" fmla="*/ 2 w 115"/>
                  <a:gd name="T51" fmla="*/ 6 h 605"/>
                  <a:gd name="T52" fmla="*/ 0 w 115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605">
                    <a:moveTo>
                      <a:pt x="0" y="0"/>
                    </a:moveTo>
                    <a:lnTo>
                      <a:pt x="2" y="4"/>
                    </a:lnTo>
                    <a:lnTo>
                      <a:pt x="10" y="15"/>
                    </a:lnTo>
                    <a:lnTo>
                      <a:pt x="19" y="37"/>
                    </a:lnTo>
                    <a:lnTo>
                      <a:pt x="31" y="65"/>
                    </a:lnTo>
                    <a:lnTo>
                      <a:pt x="44" y="102"/>
                    </a:lnTo>
                    <a:lnTo>
                      <a:pt x="60" y="146"/>
                    </a:lnTo>
                    <a:lnTo>
                      <a:pt x="73" y="200"/>
                    </a:lnTo>
                    <a:lnTo>
                      <a:pt x="87" y="261"/>
                    </a:lnTo>
                    <a:lnTo>
                      <a:pt x="98" y="330"/>
                    </a:lnTo>
                    <a:lnTo>
                      <a:pt x="108" y="407"/>
                    </a:lnTo>
                    <a:lnTo>
                      <a:pt x="114" y="493"/>
                    </a:lnTo>
                    <a:lnTo>
                      <a:pt x="115" y="587"/>
                    </a:lnTo>
                    <a:lnTo>
                      <a:pt x="89" y="605"/>
                    </a:lnTo>
                    <a:lnTo>
                      <a:pt x="87" y="541"/>
                    </a:lnTo>
                    <a:lnTo>
                      <a:pt x="83" y="476"/>
                    </a:lnTo>
                    <a:lnTo>
                      <a:pt x="77" y="411"/>
                    </a:lnTo>
                    <a:lnTo>
                      <a:pt x="67" y="348"/>
                    </a:lnTo>
                    <a:lnTo>
                      <a:pt x="60" y="286"/>
                    </a:lnTo>
                    <a:lnTo>
                      <a:pt x="50" y="228"/>
                    </a:lnTo>
                    <a:lnTo>
                      <a:pt x="39" y="173"/>
                    </a:lnTo>
                    <a:lnTo>
                      <a:pt x="29" y="125"/>
                    </a:lnTo>
                    <a:lnTo>
                      <a:pt x="19" y="83"/>
                    </a:lnTo>
                    <a:lnTo>
                      <a:pt x="12" y="48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Freeform 109"/>
              <p:cNvSpPr>
                <a:spLocks/>
              </p:cNvSpPr>
              <p:nvPr/>
            </p:nvSpPr>
            <p:spPr bwMode="auto">
              <a:xfrm>
                <a:off x="4177650" y="5111980"/>
                <a:ext cx="128757" cy="1050656"/>
              </a:xfrm>
              <a:custGeom>
                <a:avLst/>
                <a:gdLst>
                  <a:gd name="T0" fmla="*/ 0 w 75"/>
                  <a:gd name="T1" fmla="*/ 0 h 612"/>
                  <a:gd name="T2" fmla="*/ 2 w 75"/>
                  <a:gd name="T3" fmla="*/ 4 h 612"/>
                  <a:gd name="T4" fmla="*/ 7 w 75"/>
                  <a:gd name="T5" fmla="*/ 17 h 612"/>
                  <a:gd name="T6" fmla="*/ 15 w 75"/>
                  <a:gd name="T7" fmla="*/ 38 h 612"/>
                  <a:gd name="T8" fmla="*/ 25 w 75"/>
                  <a:gd name="T9" fmla="*/ 67 h 612"/>
                  <a:gd name="T10" fmla="*/ 36 w 75"/>
                  <a:gd name="T11" fmla="*/ 105 h 612"/>
                  <a:gd name="T12" fmla="*/ 48 w 75"/>
                  <a:gd name="T13" fmla="*/ 152 h 612"/>
                  <a:gd name="T14" fmla="*/ 57 w 75"/>
                  <a:gd name="T15" fmla="*/ 207 h 612"/>
                  <a:gd name="T16" fmla="*/ 65 w 75"/>
                  <a:gd name="T17" fmla="*/ 269 h 612"/>
                  <a:gd name="T18" fmla="*/ 71 w 75"/>
                  <a:gd name="T19" fmla="*/ 340 h 612"/>
                  <a:gd name="T20" fmla="*/ 75 w 75"/>
                  <a:gd name="T21" fmla="*/ 418 h 612"/>
                  <a:gd name="T22" fmla="*/ 75 w 75"/>
                  <a:gd name="T23" fmla="*/ 505 h 612"/>
                  <a:gd name="T24" fmla="*/ 69 w 75"/>
                  <a:gd name="T25" fmla="*/ 599 h 612"/>
                  <a:gd name="T26" fmla="*/ 40 w 75"/>
                  <a:gd name="T27" fmla="*/ 612 h 612"/>
                  <a:gd name="T28" fmla="*/ 42 w 75"/>
                  <a:gd name="T29" fmla="*/ 549 h 612"/>
                  <a:gd name="T30" fmla="*/ 44 w 75"/>
                  <a:gd name="T31" fmla="*/ 484 h 612"/>
                  <a:gd name="T32" fmla="*/ 42 w 75"/>
                  <a:gd name="T33" fmla="*/ 418 h 612"/>
                  <a:gd name="T34" fmla="*/ 40 w 75"/>
                  <a:gd name="T35" fmla="*/ 353 h 612"/>
                  <a:gd name="T36" fmla="*/ 36 w 75"/>
                  <a:gd name="T37" fmla="*/ 292 h 612"/>
                  <a:gd name="T38" fmla="*/ 30 w 75"/>
                  <a:gd name="T39" fmla="*/ 232 h 612"/>
                  <a:gd name="T40" fmla="*/ 25 w 75"/>
                  <a:gd name="T41" fmla="*/ 176 h 612"/>
                  <a:gd name="T42" fmla="*/ 19 w 75"/>
                  <a:gd name="T43" fmla="*/ 127 h 612"/>
                  <a:gd name="T44" fmla="*/ 13 w 75"/>
                  <a:gd name="T45" fmla="*/ 84 h 612"/>
                  <a:gd name="T46" fmla="*/ 9 w 75"/>
                  <a:gd name="T47" fmla="*/ 48 h 612"/>
                  <a:gd name="T48" fmla="*/ 4 w 75"/>
                  <a:gd name="T49" fmla="*/ 23 h 612"/>
                  <a:gd name="T50" fmla="*/ 2 w 75"/>
                  <a:gd name="T51" fmla="*/ 6 h 612"/>
                  <a:gd name="T52" fmla="*/ 0 w 75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612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8"/>
                    </a:lnTo>
                    <a:lnTo>
                      <a:pt x="25" y="67"/>
                    </a:lnTo>
                    <a:lnTo>
                      <a:pt x="36" y="105"/>
                    </a:lnTo>
                    <a:lnTo>
                      <a:pt x="48" y="152"/>
                    </a:lnTo>
                    <a:lnTo>
                      <a:pt x="57" y="207"/>
                    </a:lnTo>
                    <a:lnTo>
                      <a:pt x="65" y="269"/>
                    </a:lnTo>
                    <a:lnTo>
                      <a:pt x="71" y="340"/>
                    </a:lnTo>
                    <a:lnTo>
                      <a:pt x="75" y="418"/>
                    </a:lnTo>
                    <a:lnTo>
                      <a:pt x="75" y="505"/>
                    </a:lnTo>
                    <a:lnTo>
                      <a:pt x="69" y="599"/>
                    </a:lnTo>
                    <a:lnTo>
                      <a:pt x="40" y="612"/>
                    </a:lnTo>
                    <a:lnTo>
                      <a:pt x="42" y="549"/>
                    </a:lnTo>
                    <a:lnTo>
                      <a:pt x="44" y="484"/>
                    </a:lnTo>
                    <a:lnTo>
                      <a:pt x="42" y="418"/>
                    </a:lnTo>
                    <a:lnTo>
                      <a:pt x="40" y="353"/>
                    </a:lnTo>
                    <a:lnTo>
                      <a:pt x="36" y="292"/>
                    </a:lnTo>
                    <a:lnTo>
                      <a:pt x="30" y="232"/>
                    </a:lnTo>
                    <a:lnTo>
                      <a:pt x="25" y="176"/>
                    </a:lnTo>
                    <a:lnTo>
                      <a:pt x="19" y="127"/>
                    </a:lnTo>
                    <a:lnTo>
                      <a:pt x="13" y="84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Freeform 110"/>
              <p:cNvSpPr>
                <a:spLocks/>
              </p:cNvSpPr>
              <p:nvPr/>
            </p:nvSpPr>
            <p:spPr bwMode="auto">
              <a:xfrm>
                <a:off x="2859180" y="5123998"/>
                <a:ext cx="207728" cy="1038638"/>
              </a:xfrm>
              <a:custGeom>
                <a:avLst/>
                <a:gdLst>
                  <a:gd name="T0" fmla="*/ 0 w 121"/>
                  <a:gd name="T1" fmla="*/ 0 h 605"/>
                  <a:gd name="T2" fmla="*/ 3 w 121"/>
                  <a:gd name="T3" fmla="*/ 4 h 605"/>
                  <a:gd name="T4" fmla="*/ 9 w 121"/>
                  <a:gd name="T5" fmla="*/ 16 h 605"/>
                  <a:gd name="T6" fmla="*/ 19 w 121"/>
                  <a:gd name="T7" fmla="*/ 37 h 605"/>
                  <a:gd name="T8" fmla="*/ 32 w 121"/>
                  <a:gd name="T9" fmla="*/ 64 h 605"/>
                  <a:gd name="T10" fmla="*/ 46 w 121"/>
                  <a:gd name="T11" fmla="*/ 100 h 605"/>
                  <a:gd name="T12" fmla="*/ 59 w 121"/>
                  <a:gd name="T13" fmla="*/ 146 h 605"/>
                  <a:gd name="T14" fmla="*/ 74 w 121"/>
                  <a:gd name="T15" fmla="*/ 198 h 605"/>
                  <a:gd name="T16" fmla="*/ 88 w 121"/>
                  <a:gd name="T17" fmla="*/ 259 h 605"/>
                  <a:gd name="T18" fmla="*/ 101 w 121"/>
                  <a:gd name="T19" fmla="*/ 328 h 605"/>
                  <a:gd name="T20" fmla="*/ 111 w 121"/>
                  <a:gd name="T21" fmla="*/ 407 h 605"/>
                  <a:gd name="T22" fmla="*/ 117 w 121"/>
                  <a:gd name="T23" fmla="*/ 492 h 605"/>
                  <a:gd name="T24" fmla="*/ 121 w 121"/>
                  <a:gd name="T25" fmla="*/ 588 h 605"/>
                  <a:gd name="T26" fmla="*/ 92 w 121"/>
                  <a:gd name="T27" fmla="*/ 605 h 605"/>
                  <a:gd name="T28" fmla="*/ 90 w 121"/>
                  <a:gd name="T29" fmla="*/ 540 h 605"/>
                  <a:gd name="T30" fmla="*/ 86 w 121"/>
                  <a:gd name="T31" fmla="*/ 474 h 605"/>
                  <a:gd name="T32" fmla="*/ 78 w 121"/>
                  <a:gd name="T33" fmla="*/ 411 h 605"/>
                  <a:gd name="T34" fmla="*/ 71 w 121"/>
                  <a:gd name="T35" fmla="*/ 346 h 605"/>
                  <a:gd name="T36" fmla="*/ 61 w 121"/>
                  <a:gd name="T37" fmla="*/ 284 h 605"/>
                  <a:gd name="T38" fmla="*/ 51 w 121"/>
                  <a:gd name="T39" fmla="*/ 227 h 605"/>
                  <a:gd name="T40" fmla="*/ 40 w 121"/>
                  <a:gd name="T41" fmla="*/ 173 h 605"/>
                  <a:gd name="T42" fmla="*/ 30 w 121"/>
                  <a:gd name="T43" fmla="*/ 125 h 605"/>
                  <a:gd name="T44" fmla="*/ 21 w 121"/>
                  <a:gd name="T45" fmla="*/ 83 h 605"/>
                  <a:gd name="T46" fmla="*/ 13 w 121"/>
                  <a:gd name="T47" fmla="*/ 48 h 605"/>
                  <a:gd name="T48" fmla="*/ 7 w 121"/>
                  <a:gd name="T49" fmla="*/ 21 h 605"/>
                  <a:gd name="T50" fmla="*/ 1 w 121"/>
                  <a:gd name="T51" fmla="*/ 6 h 605"/>
                  <a:gd name="T52" fmla="*/ 0 w 121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605">
                    <a:moveTo>
                      <a:pt x="0" y="0"/>
                    </a:moveTo>
                    <a:lnTo>
                      <a:pt x="3" y="4"/>
                    </a:lnTo>
                    <a:lnTo>
                      <a:pt x="9" y="16"/>
                    </a:lnTo>
                    <a:lnTo>
                      <a:pt x="19" y="37"/>
                    </a:lnTo>
                    <a:lnTo>
                      <a:pt x="32" y="64"/>
                    </a:lnTo>
                    <a:lnTo>
                      <a:pt x="46" y="100"/>
                    </a:lnTo>
                    <a:lnTo>
                      <a:pt x="59" y="146"/>
                    </a:lnTo>
                    <a:lnTo>
                      <a:pt x="74" y="198"/>
                    </a:lnTo>
                    <a:lnTo>
                      <a:pt x="88" y="259"/>
                    </a:lnTo>
                    <a:lnTo>
                      <a:pt x="101" y="328"/>
                    </a:lnTo>
                    <a:lnTo>
                      <a:pt x="111" y="407"/>
                    </a:lnTo>
                    <a:lnTo>
                      <a:pt x="117" y="492"/>
                    </a:lnTo>
                    <a:lnTo>
                      <a:pt x="121" y="588"/>
                    </a:lnTo>
                    <a:lnTo>
                      <a:pt x="92" y="605"/>
                    </a:lnTo>
                    <a:lnTo>
                      <a:pt x="90" y="540"/>
                    </a:lnTo>
                    <a:lnTo>
                      <a:pt x="86" y="474"/>
                    </a:lnTo>
                    <a:lnTo>
                      <a:pt x="78" y="411"/>
                    </a:lnTo>
                    <a:lnTo>
                      <a:pt x="71" y="346"/>
                    </a:lnTo>
                    <a:lnTo>
                      <a:pt x="61" y="284"/>
                    </a:lnTo>
                    <a:lnTo>
                      <a:pt x="51" y="227"/>
                    </a:lnTo>
                    <a:lnTo>
                      <a:pt x="40" y="173"/>
                    </a:lnTo>
                    <a:lnTo>
                      <a:pt x="30" y="125"/>
                    </a:lnTo>
                    <a:lnTo>
                      <a:pt x="21" y="83"/>
                    </a:lnTo>
                    <a:lnTo>
                      <a:pt x="13" y="48"/>
                    </a:lnTo>
                    <a:lnTo>
                      <a:pt x="7" y="21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Freeform 111"/>
              <p:cNvSpPr>
                <a:spLocks/>
              </p:cNvSpPr>
              <p:nvPr/>
            </p:nvSpPr>
            <p:spPr bwMode="auto">
              <a:xfrm>
                <a:off x="2785358" y="5348892"/>
                <a:ext cx="161375" cy="813744"/>
              </a:xfrm>
              <a:custGeom>
                <a:avLst/>
                <a:gdLst>
                  <a:gd name="T0" fmla="*/ 0 w 94"/>
                  <a:gd name="T1" fmla="*/ 0 h 474"/>
                  <a:gd name="T2" fmla="*/ 2 w 94"/>
                  <a:gd name="T3" fmla="*/ 4 h 474"/>
                  <a:gd name="T4" fmla="*/ 10 w 94"/>
                  <a:gd name="T5" fmla="*/ 17 h 474"/>
                  <a:gd name="T6" fmla="*/ 19 w 94"/>
                  <a:gd name="T7" fmla="*/ 40 h 474"/>
                  <a:gd name="T8" fmla="*/ 33 w 94"/>
                  <a:gd name="T9" fmla="*/ 73 h 474"/>
                  <a:gd name="T10" fmla="*/ 46 w 94"/>
                  <a:gd name="T11" fmla="*/ 113 h 474"/>
                  <a:gd name="T12" fmla="*/ 60 w 94"/>
                  <a:gd name="T13" fmla="*/ 165 h 474"/>
                  <a:gd name="T14" fmla="*/ 73 w 94"/>
                  <a:gd name="T15" fmla="*/ 225 h 474"/>
                  <a:gd name="T16" fmla="*/ 83 w 94"/>
                  <a:gd name="T17" fmla="*/ 294 h 474"/>
                  <a:gd name="T18" fmla="*/ 92 w 94"/>
                  <a:gd name="T19" fmla="*/ 372 h 474"/>
                  <a:gd name="T20" fmla="*/ 94 w 94"/>
                  <a:gd name="T21" fmla="*/ 459 h 474"/>
                  <a:gd name="T22" fmla="*/ 73 w 94"/>
                  <a:gd name="T23" fmla="*/ 474 h 474"/>
                  <a:gd name="T24" fmla="*/ 71 w 94"/>
                  <a:gd name="T25" fmla="*/ 418 h 474"/>
                  <a:gd name="T26" fmla="*/ 68 w 94"/>
                  <a:gd name="T27" fmla="*/ 365 h 474"/>
                  <a:gd name="T28" fmla="*/ 60 w 94"/>
                  <a:gd name="T29" fmla="*/ 309 h 474"/>
                  <a:gd name="T30" fmla="*/ 52 w 94"/>
                  <a:gd name="T31" fmla="*/ 255 h 474"/>
                  <a:gd name="T32" fmla="*/ 44 w 94"/>
                  <a:gd name="T33" fmla="*/ 203 h 474"/>
                  <a:gd name="T34" fmla="*/ 35 w 94"/>
                  <a:gd name="T35" fmla="*/ 155 h 474"/>
                  <a:gd name="T36" fmla="*/ 25 w 94"/>
                  <a:gd name="T37" fmla="*/ 113 h 474"/>
                  <a:gd name="T38" fmla="*/ 18 w 94"/>
                  <a:gd name="T39" fmla="*/ 75 h 474"/>
                  <a:gd name="T40" fmla="*/ 10 w 94"/>
                  <a:gd name="T41" fmla="*/ 44 h 474"/>
                  <a:gd name="T42" fmla="*/ 4 w 94"/>
                  <a:gd name="T43" fmla="*/ 19 h 474"/>
                  <a:gd name="T44" fmla="*/ 0 w 94"/>
                  <a:gd name="T45" fmla="*/ 4 h 474"/>
                  <a:gd name="T46" fmla="*/ 0 w 94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474">
                    <a:moveTo>
                      <a:pt x="0" y="0"/>
                    </a:moveTo>
                    <a:lnTo>
                      <a:pt x="2" y="4"/>
                    </a:lnTo>
                    <a:lnTo>
                      <a:pt x="10" y="17"/>
                    </a:lnTo>
                    <a:lnTo>
                      <a:pt x="19" y="40"/>
                    </a:lnTo>
                    <a:lnTo>
                      <a:pt x="33" y="73"/>
                    </a:lnTo>
                    <a:lnTo>
                      <a:pt x="46" y="113"/>
                    </a:lnTo>
                    <a:lnTo>
                      <a:pt x="60" y="165"/>
                    </a:lnTo>
                    <a:lnTo>
                      <a:pt x="73" y="225"/>
                    </a:lnTo>
                    <a:lnTo>
                      <a:pt x="83" y="294"/>
                    </a:lnTo>
                    <a:lnTo>
                      <a:pt x="92" y="372"/>
                    </a:lnTo>
                    <a:lnTo>
                      <a:pt x="94" y="459"/>
                    </a:lnTo>
                    <a:lnTo>
                      <a:pt x="73" y="474"/>
                    </a:lnTo>
                    <a:lnTo>
                      <a:pt x="71" y="418"/>
                    </a:lnTo>
                    <a:lnTo>
                      <a:pt x="68" y="365"/>
                    </a:lnTo>
                    <a:lnTo>
                      <a:pt x="60" y="309"/>
                    </a:lnTo>
                    <a:lnTo>
                      <a:pt x="52" y="255"/>
                    </a:lnTo>
                    <a:lnTo>
                      <a:pt x="44" y="203"/>
                    </a:lnTo>
                    <a:lnTo>
                      <a:pt x="35" y="155"/>
                    </a:lnTo>
                    <a:lnTo>
                      <a:pt x="25" y="113"/>
                    </a:lnTo>
                    <a:lnTo>
                      <a:pt x="18" y="75"/>
                    </a:lnTo>
                    <a:lnTo>
                      <a:pt x="10" y="44"/>
                    </a:lnTo>
                    <a:lnTo>
                      <a:pt x="4" y="1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Freeform 112"/>
              <p:cNvSpPr>
                <a:spLocks/>
              </p:cNvSpPr>
              <p:nvPr/>
            </p:nvSpPr>
            <p:spPr bwMode="auto">
              <a:xfrm>
                <a:off x="2690937" y="5348892"/>
                <a:ext cx="169960" cy="813744"/>
              </a:xfrm>
              <a:custGeom>
                <a:avLst/>
                <a:gdLst>
                  <a:gd name="T0" fmla="*/ 0 w 99"/>
                  <a:gd name="T1" fmla="*/ 0 h 474"/>
                  <a:gd name="T2" fmla="*/ 3 w 99"/>
                  <a:gd name="T3" fmla="*/ 4 h 474"/>
                  <a:gd name="T4" fmla="*/ 9 w 99"/>
                  <a:gd name="T5" fmla="*/ 17 h 474"/>
                  <a:gd name="T6" fmla="*/ 21 w 99"/>
                  <a:gd name="T7" fmla="*/ 40 h 474"/>
                  <a:gd name="T8" fmla="*/ 34 w 99"/>
                  <a:gd name="T9" fmla="*/ 73 h 474"/>
                  <a:gd name="T10" fmla="*/ 48 w 99"/>
                  <a:gd name="T11" fmla="*/ 113 h 474"/>
                  <a:gd name="T12" fmla="*/ 61 w 99"/>
                  <a:gd name="T13" fmla="*/ 163 h 474"/>
                  <a:gd name="T14" fmla="*/ 74 w 99"/>
                  <a:gd name="T15" fmla="*/ 225 h 474"/>
                  <a:gd name="T16" fmla="*/ 86 w 99"/>
                  <a:gd name="T17" fmla="*/ 294 h 474"/>
                  <a:gd name="T18" fmla="*/ 94 w 99"/>
                  <a:gd name="T19" fmla="*/ 371 h 474"/>
                  <a:gd name="T20" fmla="*/ 99 w 99"/>
                  <a:gd name="T21" fmla="*/ 459 h 474"/>
                  <a:gd name="T22" fmla="*/ 78 w 99"/>
                  <a:gd name="T23" fmla="*/ 474 h 474"/>
                  <a:gd name="T24" fmla="*/ 74 w 99"/>
                  <a:gd name="T25" fmla="*/ 419 h 474"/>
                  <a:gd name="T26" fmla="*/ 69 w 99"/>
                  <a:gd name="T27" fmla="*/ 365 h 474"/>
                  <a:gd name="T28" fmla="*/ 63 w 99"/>
                  <a:gd name="T29" fmla="*/ 309 h 474"/>
                  <a:gd name="T30" fmla="*/ 55 w 99"/>
                  <a:gd name="T31" fmla="*/ 255 h 474"/>
                  <a:gd name="T32" fmla="*/ 46 w 99"/>
                  <a:gd name="T33" fmla="*/ 204 h 474"/>
                  <a:gd name="T34" fmla="*/ 36 w 99"/>
                  <a:gd name="T35" fmla="*/ 156 h 474"/>
                  <a:gd name="T36" fmla="*/ 28 w 99"/>
                  <a:gd name="T37" fmla="*/ 113 h 474"/>
                  <a:gd name="T38" fmla="*/ 19 w 99"/>
                  <a:gd name="T39" fmla="*/ 75 h 474"/>
                  <a:gd name="T40" fmla="*/ 11 w 99"/>
                  <a:gd name="T41" fmla="*/ 44 h 474"/>
                  <a:gd name="T42" fmla="*/ 5 w 99"/>
                  <a:gd name="T43" fmla="*/ 19 h 474"/>
                  <a:gd name="T44" fmla="*/ 2 w 99"/>
                  <a:gd name="T45" fmla="*/ 6 h 474"/>
                  <a:gd name="T46" fmla="*/ 0 w 99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" h="474">
                    <a:moveTo>
                      <a:pt x="0" y="0"/>
                    </a:moveTo>
                    <a:lnTo>
                      <a:pt x="3" y="4"/>
                    </a:lnTo>
                    <a:lnTo>
                      <a:pt x="9" y="17"/>
                    </a:lnTo>
                    <a:lnTo>
                      <a:pt x="21" y="40"/>
                    </a:lnTo>
                    <a:lnTo>
                      <a:pt x="34" y="73"/>
                    </a:lnTo>
                    <a:lnTo>
                      <a:pt x="48" y="113"/>
                    </a:lnTo>
                    <a:lnTo>
                      <a:pt x="61" y="163"/>
                    </a:lnTo>
                    <a:lnTo>
                      <a:pt x="74" y="225"/>
                    </a:lnTo>
                    <a:lnTo>
                      <a:pt x="86" y="294"/>
                    </a:lnTo>
                    <a:lnTo>
                      <a:pt x="94" y="371"/>
                    </a:lnTo>
                    <a:lnTo>
                      <a:pt x="99" y="459"/>
                    </a:lnTo>
                    <a:lnTo>
                      <a:pt x="78" y="474"/>
                    </a:lnTo>
                    <a:lnTo>
                      <a:pt x="74" y="419"/>
                    </a:lnTo>
                    <a:lnTo>
                      <a:pt x="69" y="365"/>
                    </a:lnTo>
                    <a:lnTo>
                      <a:pt x="63" y="309"/>
                    </a:lnTo>
                    <a:lnTo>
                      <a:pt x="55" y="255"/>
                    </a:lnTo>
                    <a:lnTo>
                      <a:pt x="46" y="204"/>
                    </a:lnTo>
                    <a:lnTo>
                      <a:pt x="36" y="156"/>
                    </a:lnTo>
                    <a:lnTo>
                      <a:pt x="28" y="113"/>
                    </a:lnTo>
                    <a:lnTo>
                      <a:pt x="19" y="75"/>
                    </a:lnTo>
                    <a:lnTo>
                      <a:pt x="11" y="44"/>
                    </a:lnTo>
                    <a:lnTo>
                      <a:pt x="5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Freeform 113"/>
              <p:cNvSpPr>
                <a:spLocks/>
              </p:cNvSpPr>
              <p:nvPr/>
            </p:nvSpPr>
            <p:spPr bwMode="auto">
              <a:xfrm>
                <a:off x="2574198" y="5190951"/>
                <a:ext cx="224896" cy="971685"/>
              </a:xfrm>
              <a:custGeom>
                <a:avLst/>
                <a:gdLst>
                  <a:gd name="T0" fmla="*/ 0 w 131"/>
                  <a:gd name="T1" fmla="*/ 0 h 566"/>
                  <a:gd name="T2" fmla="*/ 2 w 131"/>
                  <a:gd name="T3" fmla="*/ 4 h 566"/>
                  <a:gd name="T4" fmla="*/ 10 w 131"/>
                  <a:gd name="T5" fmla="*/ 14 h 566"/>
                  <a:gd name="T6" fmla="*/ 20 w 131"/>
                  <a:gd name="T7" fmla="*/ 33 h 566"/>
                  <a:gd name="T8" fmla="*/ 33 w 131"/>
                  <a:gd name="T9" fmla="*/ 58 h 566"/>
                  <a:gd name="T10" fmla="*/ 48 w 131"/>
                  <a:gd name="T11" fmla="*/ 92 h 566"/>
                  <a:gd name="T12" fmla="*/ 64 w 131"/>
                  <a:gd name="T13" fmla="*/ 133 h 566"/>
                  <a:gd name="T14" fmla="*/ 79 w 131"/>
                  <a:gd name="T15" fmla="*/ 183 h 566"/>
                  <a:gd name="T16" fmla="*/ 94 w 131"/>
                  <a:gd name="T17" fmla="*/ 238 h 566"/>
                  <a:gd name="T18" fmla="*/ 108 w 131"/>
                  <a:gd name="T19" fmla="*/ 303 h 566"/>
                  <a:gd name="T20" fmla="*/ 119 w 131"/>
                  <a:gd name="T21" fmla="*/ 376 h 566"/>
                  <a:gd name="T22" fmla="*/ 127 w 131"/>
                  <a:gd name="T23" fmla="*/ 457 h 566"/>
                  <a:gd name="T24" fmla="*/ 131 w 131"/>
                  <a:gd name="T25" fmla="*/ 547 h 566"/>
                  <a:gd name="T26" fmla="*/ 102 w 131"/>
                  <a:gd name="T27" fmla="*/ 566 h 566"/>
                  <a:gd name="T28" fmla="*/ 100 w 131"/>
                  <a:gd name="T29" fmla="*/ 505 h 566"/>
                  <a:gd name="T30" fmla="*/ 94 w 131"/>
                  <a:gd name="T31" fmla="*/ 446 h 566"/>
                  <a:gd name="T32" fmla="*/ 87 w 131"/>
                  <a:gd name="T33" fmla="*/ 384 h 566"/>
                  <a:gd name="T34" fmla="*/ 77 w 131"/>
                  <a:gd name="T35" fmla="*/ 325 h 566"/>
                  <a:gd name="T36" fmla="*/ 66 w 131"/>
                  <a:gd name="T37" fmla="*/ 265 h 566"/>
                  <a:gd name="T38" fmla="*/ 54 w 131"/>
                  <a:gd name="T39" fmla="*/ 211 h 566"/>
                  <a:gd name="T40" fmla="*/ 43 w 131"/>
                  <a:gd name="T41" fmla="*/ 161 h 566"/>
                  <a:gd name="T42" fmla="*/ 33 w 131"/>
                  <a:gd name="T43" fmla="*/ 115 h 566"/>
                  <a:gd name="T44" fmla="*/ 21 w 131"/>
                  <a:gd name="T45" fmla="*/ 77 h 566"/>
                  <a:gd name="T46" fmla="*/ 14 w 131"/>
                  <a:gd name="T47" fmla="*/ 44 h 566"/>
                  <a:gd name="T48" fmla="*/ 6 w 131"/>
                  <a:gd name="T49" fmla="*/ 19 h 566"/>
                  <a:gd name="T50" fmla="*/ 2 w 131"/>
                  <a:gd name="T51" fmla="*/ 4 h 566"/>
                  <a:gd name="T52" fmla="*/ 0 w 131"/>
                  <a:gd name="T5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" h="56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0" y="33"/>
                    </a:lnTo>
                    <a:lnTo>
                      <a:pt x="33" y="58"/>
                    </a:lnTo>
                    <a:lnTo>
                      <a:pt x="48" y="92"/>
                    </a:lnTo>
                    <a:lnTo>
                      <a:pt x="64" y="133"/>
                    </a:lnTo>
                    <a:lnTo>
                      <a:pt x="79" y="183"/>
                    </a:lnTo>
                    <a:lnTo>
                      <a:pt x="94" y="238"/>
                    </a:lnTo>
                    <a:lnTo>
                      <a:pt x="108" y="303"/>
                    </a:lnTo>
                    <a:lnTo>
                      <a:pt x="119" y="376"/>
                    </a:lnTo>
                    <a:lnTo>
                      <a:pt x="127" y="457"/>
                    </a:lnTo>
                    <a:lnTo>
                      <a:pt x="131" y="547"/>
                    </a:lnTo>
                    <a:lnTo>
                      <a:pt x="102" y="566"/>
                    </a:lnTo>
                    <a:lnTo>
                      <a:pt x="100" y="505"/>
                    </a:lnTo>
                    <a:lnTo>
                      <a:pt x="94" y="446"/>
                    </a:lnTo>
                    <a:lnTo>
                      <a:pt x="87" y="384"/>
                    </a:lnTo>
                    <a:lnTo>
                      <a:pt x="77" y="325"/>
                    </a:lnTo>
                    <a:lnTo>
                      <a:pt x="66" y="265"/>
                    </a:lnTo>
                    <a:lnTo>
                      <a:pt x="54" y="211"/>
                    </a:lnTo>
                    <a:lnTo>
                      <a:pt x="43" y="161"/>
                    </a:lnTo>
                    <a:lnTo>
                      <a:pt x="33" y="115"/>
                    </a:lnTo>
                    <a:lnTo>
                      <a:pt x="21" y="77"/>
                    </a:lnTo>
                    <a:lnTo>
                      <a:pt x="14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Freeform 114"/>
              <p:cNvSpPr>
                <a:spLocks/>
              </p:cNvSpPr>
              <p:nvPr/>
            </p:nvSpPr>
            <p:spPr bwMode="auto">
              <a:xfrm>
                <a:off x="2445440" y="5027859"/>
                <a:ext cx="132191" cy="1134777"/>
              </a:xfrm>
              <a:custGeom>
                <a:avLst/>
                <a:gdLst>
                  <a:gd name="T0" fmla="*/ 0 w 77"/>
                  <a:gd name="T1" fmla="*/ 0 h 661"/>
                  <a:gd name="T2" fmla="*/ 2 w 77"/>
                  <a:gd name="T3" fmla="*/ 6 h 661"/>
                  <a:gd name="T4" fmla="*/ 8 w 77"/>
                  <a:gd name="T5" fmla="*/ 20 h 661"/>
                  <a:gd name="T6" fmla="*/ 16 w 77"/>
                  <a:gd name="T7" fmla="*/ 41 h 661"/>
                  <a:gd name="T8" fmla="*/ 25 w 77"/>
                  <a:gd name="T9" fmla="*/ 71 h 661"/>
                  <a:gd name="T10" fmla="*/ 35 w 77"/>
                  <a:gd name="T11" fmla="*/ 112 h 661"/>
                  <a:gd name="T12" fmla="*/ 45 w 77"/>
                  <a:gd name="T13" fmla="*/ 158 h 661"/>
                  <a:gd name="T14" fmla="*/ 56 w 77"/>
                  <a:gd name="T15" fmla="*/ 212 h 661"/>
                  <a:gd name="T16" fmla="*/ 64 w 77"/>
                  <a:gd name="T17" fmla="*/ 271 h 661"/>
                  <a:gd name="T18" fmla="*/ 72 w 77"/>
                  <a:gd name="T19" fmla="*/ 338 h 661"/>
                  <a:gd name="T20" fmla="*/ 75 w 77"/>
                  <a:gd name="T21" fmla="*/ 409 h 661"/>
                  <a:gd name="T22" fmla="*/ 77 w 77"/>
                  <a:gd name="T23" fmla="*/ 488 h 661"/>
                  <a:gd name="T24" fmla="*/ 75 w 77"/>
                  <a:gd name="T25" fmla="*/ 572 h 661"/>
                  <a:gd name="T26" fmla="*/ 68 w 77"/>
                  <a:gd name="T27" fmla="*/ 661 h 661"/>
                  <a:gd name="T28" fmla="*/ 35 w 77"/>
                  <a:gd name="T29" fmla="*/ 659 h 661"/>
                  <a:gd name="T30" fmla="*/ 39 w 77"/>
                  <a:gd name="T31" fmla="*/ 597 h 661"/>
                  <a:gd name="T32" fmla="*/ 41 w 77"/>
                  <a:gd name="T33" fmla="*/ 536 h 661"/>
                  <a:gd name="T34" fmla="*/ 41 w 77"/>
                  <a:gd name="T35" fmla="*/ 473 h 661"/>
                  <a:gd name="T36" fmla="*/ 39 w 77"/>
                  <a:gd name="T37" fmla="*/ 407 h 661"/>
                  <a:gd name="T38" fmla="*/ 35 w 77"/>
                  <a:gd name="T39" fmla="*/ 346 h 661"/>
                  <a:gd name="T40" fmla="*/ 31 w 77"/>
                  <a:gd name="T41" fmla="*/ 284 h 661"/>
                  <a:gd name="T42" fmla="*/ 27 w 77"/>
                  <a:gd name="T43" fmla="*/ 227 h 661"/>
                  <a:gd name="T44" fmla="*/ 22 w 77"/>
                  <a:gd name="T45" fmla="*/ 173 h 661"/>
                  <a:gd name="T46" fmla="*/ 18 w 77"/>
                  <a:gd name="T47" fmla="*/ 125 h 661"/>
                  <a:gd name="T48" fmla="*/ 12 w 77"/>
                  <a:gd name="T49" fmla="*/ 83 h 661"/>
                  <a:gd name="T50" fmla="*/ 8 w 77"/>
                  <a:gd name="T51" fmla="*/ 48 h 661"/>
                  <a:gd name="T52" fmla="*/ 4 w 77"/>
                  <a:gd name="T53" fmla="*/ 23 h 661"/>
                  <a:gd name="T54" fmla="*/ 2 w 77"/>
                  <a:gd name="T55" fmla="*/ 6 h 661"/>
                  <a:gd name="T56" fmla="*/ 0 w 77"/>
                  <a:gd name="T5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661">
                    <a:moveTo>
                      <a:pt x="0" y="0"/>
                    </a:moveTo>
                    <a:lnTo>
                      <a:pt x="2" y="6"/>
                    </a:lnTo>
                    <a:lnTo>
                      <a:pt x="8" y="20"/>
                    </a:lnTo>
                    <a:lnTo>
                      <a:pt x="16" y="41"/>
                    </a:lnTo>
                    <a:lnTo>
                      <a:pt x="25" y="71"/>
                    </a:lnTo>
                    <a:lnTo>
                      <a:pt x="35" y="112"/>
                    </a:lnTo>
                    <a:lnTo>
                      <a:pt x="45" y="158"/>
                    </a:lnTo>
                    <a:lnTo>
                      <a:pt x="56" y="212"/>
                    </a:lnTo>
                    <a:lnTo>
                      <a:pt x="64" y="271"/>
                    </a:lnTo>
                    <a:lnTo>
                      <a:pt x="72" y="338"/>
                    </a:lnTo>
                    <a:lnTo>
                      <a:pt x="75" y="409"/>
                    </a:lnTo>
                    <a:lnTo>
                      <a:pt x="77" y="488"/>
                    </a:lnTo>
                    <a:lnTo>
                      <a:pt x="75" y="572"/>
                    </a:lnTo>
                    <a:lnTo>
                      <a:pt x="68" y="661"/>
                    </a:lnTo>
                    <a:lnTo>
                      <a:pt x="35" y="659"/>
                    </a:lnTo>
                    <a:lnTo>
                      <a:pt x="39" y="597"/>
                    </a:lnTo>
                    <a:lnTo>
                      <a:pt x="41" y="536"/>
                    </a:lnTo>
                    <a:lnTo>
                      <a:pt x="41" y="473"/>
                    </a:lnTo>
                    <a:lnTo>
                      <a:pt x="39" y="407"/>
                    </a:lnTo>
                    <a:lnTo>
                      <a:pt x="35" y="346"/>
                    </a:lnTo>
                    <a:lnTo>
                      <a:pt x="31" y="284"/>
                    </a:lnTo>
                    <a:lnTo>
                      <a:pt x="27" y="227"/>
                    </a:lnTo>
                    <a:lnTo>
                      <a:pt x="22" y="173"/>
                    </a:lnTo>
                    <a:lnTo>
                      <a:pt x="18" y="125"/>
                    </a:lnTo>
                    <a:lnTo>
                      <a:pt x="12" y="83"/>
                    </a:lnTo>
                    <a:lnTo>
                      <a:pt x="8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Freeform 115"/>
              <p:cNvSpPr>
                <a:spLocks/>
              </p:cNvSpPr>
              <p:nvPr/>
            </p:nvSpPr>
            <p:spPr bwMode="auto">
              <a:xfrm>
                <a:off x="2363036" y="5275072"/>
                <a:ext cx="106439" cy="887564"/>
              </a:xfrm>
              <a:custGeom>
                <a:avLst/>
                <a:gdLst>
                  <a:gd name="T0" fmla="*/ 0 w 62"/>
                  <a:gd name="T1" fmla="*/ 0 h 517"/>
                  <a:gd name="T2" fmla="*/ 2 w 62"/>
                  <a:gd name="T3" fmla="*/ 4 h 517"/>
                  <a:gd name="T4" fmla="*/ 8 w 62"/>
                  <a:gd name="T5" fmla="*/ 20 h 517"/>
                  <a:gd name="T6" fmla="*/ 16 w 62"/>
                  <a:gd name="T7" fmla="*/ 45 h 517"/>
                  <a:gd name="T8" fmla="*/ 25 w 62"/>
                  <a:gd name="T9" fmla="*/ 77 h 517"/>
                  <a:gd name="T10" fmla="*/ 35 w 62"/>
                  <a:gd name="T11" fmla="*/ 119 h 517"/>
                  <a:gd name="T12" fmla="*/ 45 w 62"/>
                  <a:gd name="T13" fmla="*/ 169 h 517"/>
                  <a:gd name="T14" fmla="*/ 52 w 62"/>
                  <a:gd name="T15" fmla="*/ 225 h 517"/>
                  <a:gd name="T16" fmla="*/ 60 w 62"/>
                  <a:gd name="T17" fmla="*/ 290 h 517"/>
                  <a:gd name="T18" fmla="*/ 62 w 62"/>
                  <a:gd name="T19" fmla="*/ 359 h 517"/>
                  <a:gd name="T20" fmla="*/ 62 w 62"/>
                  <a:gd name="T21" fmla="*/ 436 h 517"/>
                  <a:gd name="T22" fmla="*/ 56 w 62"/>
                  <a:gd name="T23" fmla="*/ 517 h 517"/>
                  <a:gd name="T24" fmla="*/ 29 w 62"/>
                  <a:gd name="T25" fmla="*/ 517 h 517"/>
                  <a:gd name="T26" fmla="*/ 33 w 62"/>
                  <a:gd name="T27" fmla="*/ 461 h 517"/>
                  <a:gd name="T28" fmla="*/ 33 w 62"/>
                  <a:gd name="T29" fmla="*/ 404 h 517"/>
                  <a:gd name="T30" fmla="*/ 33 w 62"/>
                  <a:gd name="T31" fmla="*/ 344 h 517"/>
                  <a:gd name="T32" fmla="*/ 29 w 62"/>
                  <a:gd name="T33" fmla="*/ 287 h 517"/>
                  <a:gd name="T34" fmla="*/ 27 w 62"/>
                  <a:gd name="T35" fmla="*/ 231 h 517"/>
                  <a:gd name="T36" fmla="*/ 22 w 62"/>
                  <a:gd name="T37" fmla="*/ 177 h 517"/>
                  <a:gd name="T38" fmla="*/ 18 w 62"/>
                  <a:gd name="T39" fmla="*/ 129 h 517"/>
                  <a:gd name="T40" fmla="*/ 12 w 62"/>
                  <a:gd name="T41" fmla="*/ 87 h 517"/>
                  <a:gd name="T42" fmla="*/ 8 w 62"/>
                  <a:gd name="T43" fmla="*/ 50 h 517"/>
                  <a:gd name="T44" fmla="*/ 4 w 62"/>
                  <a:gd name="T45" fmla="*/ 24 h 517"/>
                  <a:gd name="T46" fmla="*/ 2 w 62"/>
                  <a:gd name="T47" fmla="*/ 6 h 517"/>
                  <a:gd name="T48" fmla="*/ 0 w 62"/>
                  <a:gd name="T4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" h="517">
                    <a:moveTo>
                      <a:pt x="0" y="0"/>
                    </a:moveTo>
                    <a:lnTo>
                      <a:pt x="2" y="4"/>
                    </a:lnTo>
                    <a:lnTo>
                      <a:pt x="8" y="20"/>
                    </a:lnTo>
                    <a:lnTo>
                      <a:pt x="16" y="45"/>
                    </a:lnTo>
                    <a:lnTo>
                      <a:pt x="25" y="77"/>
                    </a:lnTo>
                    <a:lnTo>
                      <a:pt x="35" y="119"/>
                    </a:lnTo>
                    <a:lnTo>
                      <a:pt x="45" y="169"/>
                    </a:lnTo>
                    <a:lnTo>
                      <a:pt x="52" y="225"/>
                    </a:lnTo>
                    <a:lnTo>
                      <a:pt x="60" y="290"/>
                    </a:lnTo>
                    <a:lnTo>
                      <a:pt x="62" y="359"/>
                    </a:lnTo>
                    <a:lnTo>
                      <a:pt x="62" y="436"/>
                    </a:lnTo>
                    <a:lnTo>
                      <a:pt x="56" y="517"/>
                    </a:lnTo>
                    <a:lnTo>
                      <a:pt x="29" y="517"/>
                    </a:lnTo>
                    <a:lnTo>
                      <a:pt x="33" y="461"/>
                    </a:lnTo>
                    <a:lnTo>
                      <a:pt x="33" y="404"/>
                    </a:lnTo>
                    <a:lnTo>
                      <a:pt x="33" y="344"/>
                    </a:lnTo>
                    <a:lnTo>
                      <a:pt x="29" y="287"/>
                    </a:lnTo>
                    <a:lnTo>
                      <a:pt x="27" y="231"/>
                    </a:lnTo>
                    <a:lnTo>
                      <a:pt x="22" y="177"/>
                    </a:lnTo>
                    <a:lnTo>
                      <a:pt x="18" y="129"/>
                    </a:lnTo>
                    <a:lnTo>
                      <a:pt x="12" y="87"/>
                    </a:lnTo>
                    <a:lnTo>
                      <a:pt x="8" y="50"/>
                    </a:lnTo>
                    <a:lnTo>
                      <a:pt x="4" y="2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Freeform 116"/>
              <p:cNvSpPr>
                <a:spLocks/>
              </p:cNvSpPr>
              <p:nvPr/>
            </p:nvSpPr>
            <p:spPr bwMode="auto">
              <a:xfrm>
                <a:off x="2284065" y="5012408"/>
                <a:ext cx="85838" cy="1150228"/>
              </a:xfrm>
              <a:custGeom>
                <a:avLst/>
                <a:gdLst>
                  <a:gd name="T0" fmla="*/ 0 w 50"/>
                  <a:gd name="T1" fmla="*/ 0 h 670"/>
                  <a:gd name="T2" fmla="*/ 2 w 50"/>
                  <a:gd name="T3" fmla="*/ 6 h 670"/>
                  <a:gd name="T4" fmla="*/ 6 w 50"/>
                  <a:gd name="T5" fmla="*/ 23 h 670"/>
                  <a:gd name="T6" fmla="*/ 12 w 50"/>
                  <a:gd name="T7" fmla="*/ 48 h 670"/>
                  <a:gd name="T8" fmla="*/ 18 w 50"/>
                  <a:gd name="T9" fmla="*/ 84 h 670"/>
                  <a:gd name="T10" fmla="*/ 25 w 50"/>
                  <a:gd name="T11" fmla="*/ 131 h 670"/>
                  <a:gd name="T12" fmla="*/ 33 w 50"/>
                  <a:gd name="T13" fmla="*/ 184 h 670"/>
                  <a:gd name="T14" fmla="*/ 39 w 50"/>
                  <a:gd name="T15" fmla="*/ 248 h 670"/>
                  <a:gd name="T16" fmla="*/ 45 w 50"/>
                  <a:gd name="T17" fmla="*/ 319 h 670"/>
                  <a:gd name="T18" fmla="*/ 48 w 50"/>
                  <a:gd name="T19" fmla="*/ 397 h 670"/>
                  <a:gd name="T20" fmla="*/ 50 w 50"/>
                  <a:gd name="T21" fmla="*/ 482 h 670"/>
                  <a:gd name="T22" fmla="*/ 50 w 50"/>
                  <a:gd name="T23" fmla="*/ 574 h 670"/>
                  <a:gd name="T24" fmla="*/ 45 w 50"/>
                  <a:gd name="T25" fmla="*/ 670 h 670"/>
                  <a:gd name="T26" fmla="*/ 23 w 50"/>
                  <a:gd name="T27" fmla="*/ 670 h 670"/>
                  <a:gd name="T28" fmla="*/ 25 w 50"/>
                  <a:gd name="T29" fmla="*/ 603 h 670"/>
                  <a:gd name="T30" fmla="*/ 27 w 50"/>
                  <a:gd name="T31" fmla="*/ 536 h 670"/>
                  <a:gd name="T32" fmla="*/ 27 w 50"/>
                  <a:gd name="T33" fmla="*/ 465 h 670"/>
                  <a:gd name="T34" fmla="*/ 25 w 50"/>
                  <a:gd name="T35" fmla="*/ 395 h 670"/>
                  <a:gd name="T36" fmla="*/ 23 w 50"/>
                  <a:gd name="T37" fmla="*/ 326 h 670"/>
                  <a:gd name="T38" fmla="*/ 20 w 50"/>
                  <a:gd name="T39" fmla="*/ 261 h 670"/>
                  <a:gd name="T40" fmla="*/ 16 w 50"/>
                  <a:gd name="T41" fmla="*/ 200 h 670"/>
                  <a:gd name="T42" fmla="*/ 12 w 50"/>
                  <a:gd name="T43" fmla="*/ 144 h 670"/>
                  <a:gd name="T44" fmla="*/ 8 w 50"/>
                  <a:gd name="T45" fmla="*/ 96 h 670"/>
                  <a:gd name="T46" fmla="*/ 6 w 50"/>
                  <a:gd name="T47" fmla="*/ 56 h 670"/>
                  <a:gd name="T48" fmla="*/ 2 w 50"/>
                  <a:gd name="T49" fmla="*/ 27 h 670"/>
                  <a:gd name="T50" fmla="*/ 0 w 50"/>
                  <a:gd name="T51" fmla="*/ 8 h 670"/>
                  <a:gd name="T52" fmla="*/ 0 w 50"/>
                  <a:gd name="T53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670">
                    <a:moveTo>
                      <a:pt x="0" y="0"/>
                    </a:moveTo>
                    <a:lnTo>
                      <a:pt x="2" y="6"/>
                    </a:lnTo>
                    <a:lnTo>
                      <a:pt x="6" y="23"/>
                    </a:lnTo>
                    <a:lnTo>
                      <a:pt x="12" y="48"/>
                    </a:lnTo>
                    <a:lnTo>
                      <a:pt x="18" y="84"/>
                    </a:lnTo>
                    <a:lnTo>
                      <a:pt x="25" y="131"/>
                    </a:lnTo>
                    <a:lnTo>
                      <a:pt x="33" y="184"/>
                    </a:lnTo>
                    <a:lnTo>
                      <a:pt x="39" y="248"/>
                    </a:lnTo>
                    <a:lnTo>
                      <a:pt x="45" y="319"/>
                    </a:lnTo>
                    <a:lnTo>
                      <a:pt x="48" y="397"/>
                    </a:lnTo>
                    <a:lnTo>
                      <a:pt x="50" y="482"/>
                    </a:lnTo>
                    <a:lnTo>
                      <a:pt x="50" y="574"/>
                    </a:lnTo>
                    <a:lnTo>
                      <a:pt x="45" y="670"/>
                    </a:lnTo>
                    <a:lnTo>
                      <a:pt x="23" y="670"/>
                    </a:lnTo>
                    <a:lnTo>
                      <a:pt x="25" y="603"/>
                    </a:lnTo>
                    <a:lnTo>
                      <a:pt x="27" y="536"/>
                    </a:lnTo>
                    <a:lnTo>
                      <a:pt x="27" y="465"/>
                    </a:lnTo>
                    <a:lnTo>
                      <a:pt x="25" y="395"/>
                    </a:lnTo>
                    <a:lnTo>
                      <a:pt x="23" y="326"/>
                    </a:lnTo>
                    <a:lnTo>
                      <a:pt x="20" y="261"/>
                    </a:lnTo>
                    <a:lnTo>
                      <a:pt x="16" y="200"/>
                    </a:lnTo>
                    <a:lnTo>
                      <a:pt x="12" y="144"/>
                    </a:lnTo>
                    <a:lnTo>
                      <a:pt x="8" y="96"/>
                    </a:lnTo>
                    <a:lnTo>
                      <a:pt x="6" y="56"/>
                    </a:lnTo>
                    <a:lnTo>
                      <a:pt x="2" y="2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Freeform 117"/>
              <p:cNvSpPr>
                <a:spLocks/>
              </p:cNvSpPr>
              <p:nvPr/>
            </p:nvSpPr>
            <p:spPr bwMode="auto">
              <a:xfrm>
                <a:off x="2534712" y="5087945"/>
                <a:ext cx="139058" cy="1074691"/>
              </a:xfrm>
              <a:custGeom>
                <a:avLst/>
                <a:gdLst>
                  <a:gd name="T0" fmla="*/ 0 w 81"/>
                  <a:gd name="T1" fmla="*/ 0 h 626"/>
                  <a:gd name="T2" fmla="*/ 2 w 81"/>
                  <a:gd name="T3" fmla="*/ 6 h 626"/>
                  <a:gd name="T4" fmla="*/ 8 w 81"/>
                  <a:gd name="T5" fmla="*/ 21 h 626"/>
                  <a:gd name="T6" fmla="*/ 18 w 81"/>
                  <a:gd name="T7" fmla="*/ 46 h 626"/>
                  <a:gd name="T8" fmla="*/ 29 w 81"/>
                  <a:gd name="T9" fmla="*/ 80 h 626"/>
                  <a:gd name="T10" fmla="*/ 41 w 81"/>
                  <a:gd name="T11" fmla="*/ 123 h 626"/>
                  <a:gd name="T12" fmla="*/ 52 w 81"/>
                  <a:gd name="T13" fmla="*/ 175 h 626"/>
                  <a:gd name="T14" fmla="*/ 64 w 81"/>
                  <a:gd name="T15" fmla="*/ 232 h 626"/>
                  <a:gd name="T16" fmla="*/ 71 w 81"/>
                  <a:gd name="T17" fmla="*/ 299 h 626"/>
                  <a:gd name="T18" fmla="*/ 79 w 81"/>
                  <a:gd name="T19" fmla="*/ 372 h 626"/>
                  <a:gd name="T20" fmla="*/ 81 w 81"/>
                  <a:gd name="T21" fmla="*/ 451 h 626"/>
                  <a:gd name="T22" fmla="*/ 77 w 81"/>
                  <a:gd name="T23" fmla="*/ 535 h 626"/>
                  <a:gd name="T24" fmla="*/ 69 w 81"/>
                  <a:gd name="T25" fmla="*/ 626 h 626"/>
                  <a:gd name="T26" fmla="*/ 35 w 81"/>
                  <a:gd name="T27" fmla="*/ 624 h 626"/>
                  <a:gd name="T28" fmla="*/ 39 w 81"/>
                  <a:gd name="T29" fmla="*/ 562 h 626"/>
                  <a:gd name="T30" fmla="*/ 41 w 81"/>
                  <a:gd name="T31" fmla="*/ 499 h 626"/>
                  <a:gd name="T32" fmla="*/ 41 w 81"/>
                  <a:gd name="T33" fmla="*/ 434 h 626"/>
                  <a:gd name="T34" fmla="*/ 39 w 81"/>
                  <a:gd name="T35" fmla="*/ 368 h 626"/>
                  <a:gd name="T36" fmla="*/ 35 w 81"/>
                  <a:gd name="T37" fmla="*/ 305 h 626"/>
                  <a:gd name="T38" fmla="*/ 31 w 81"/>
                  <a:gd name="T39" fmla="*/ 244 h 626"/>
                  <a:gd name="T40" fmla="*/ 25 w 81"/>
                  <a:gd name="T41" fmla="*/ 186 h 626"/>
                  <a:gd name="T42" fmla="*/ 20 w 81"/>
                  <a:gd name="T43" fmla="*/ 134 h 626"/>
                  <a:gd name="T44" fmla="*/ 14 w 81"/>
                  <a:gd name="T45" fmla="*/ 90 h 626"/>
                  <a:gd name="T46" fmla="*/ 8 w 81"/>
                  <a:gd name="T47" fmla="*/ 54 h 626"/>
                  <a:gd name="T48" fmla="*/ 4 w 81"/>
                  <a:gd name="T49" fmla="*/ 25 h 626"/>
                  <a:gd name="T50" fmla="*/ 0 w 81"/>
                  <a:gd name="T51" fmla="*/ 6 h 626"/>
                  <a:gd name="T52" fmla="*/ 0 w 81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626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8" y="46"/>
                    </a:lnTo>
                    <a:lnTo>
                      <a:pt x="29" y="80"/>
                    </a:lnTo>
                    <a:lnTo>
                      <a:pt x="41" y="123"/>
                    </a:lnTo>
                    <a:lnTo>
                      <a:pt x="52" y="175"/>
                    </a:lnTo>
                    <a:lnTo>
                      <a:pt x="64" y="232"/>
                    </a:lnTo>
                    <a:lnTo>
                      <a:pt x="71" y="299"/>
                    </a:lnTo>
                    <a:lnTo>
                      <a:pt x="79" y="372"/>
                    </a:lnTo>
                    <a:lnTo>
                      <a:pt x="81" y="451"/>
                    </a:lnTo>
                    <a:lnTo>
                      <a:pt x="77" y="535"/>
                    </a:lnTo>
                    <a:lnTo>
                      <a:pt x="69" y="626"/>
                    </a:lnTo>
                    <a:lnTo>
                      <a:pt x="35" y="624"/>
                    </a:lnTo>
                    <a:lnTo>
                      <a:pt x="39" y="562"/>
                    </a:lnTo>
                    <a:lnTo>
                      <a:pt x="41" y="499"/>
                    </a:lnTo>
                    <a:lnTo>
                      <a:pt x="41" y="434"/>
                    </a:lnTo>
                    <a:lnTo>
                      <a:pt x="39" y="368"/>
                    </a:lnTo>
                    <a:lnTo>
                      <a:pt x="35" y="305"/>
                    </a:lnTo>
                    <a:lnTo>
                      <a:pt x="31" y="244"/>
                    </a:lnTo>
                    <a:lnTo>
                      <a:pt x="25" y="186"/>
                    </a:lnTo>
                    <a:lnTo>
                      <a:pt x="20" y="134"/>
                    </a:lnTo>
                    <a:lnTo>
                      <a:pt x="14" y="90"/>
                    </a:lnTo>
                    <a:lnTo>
                      <a:pt x="8" y="54"/>
                    </a:lnTo>
                    <a:lnTo>
                      <a:pt x="4" y="25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Freeform 118"/>
              <p:cNvSpPr>
                <a:spLocks/>
              </p:cNvSpPr>
              <p:nvPr/>
            </p:nvSpPr>
            <p:spPr bwMode="auto">
              <a:xfrm>
                <a:off x="2103806" y="5137732"/>
                <a:ext cx="254080" cy="1024904"/>
              </a:xfrm>
              <a:custGeom>
                <a:avLst/>
                <a:gdLst>
                  <a:gd name="T0" fmla="*/ 0 w 148"/>
                  <a:gd name="T1" fmla="*/ 0 h 597"/>
                  <a:gd name="T2" fmla="*/ 2 w 148"/>
                  <a:gd name="T3" fmla="*/ 4 h 597"/>
                  <a:gd name="T4" fmla="*/ 9 w 148"/>
                  <a:gd name="T5" fmla="*/ 15 h 597"/>
                  <a:gd name="T6" fmla="*/ 19 w 148"/>
                  <a:gd name="T7" fmla="*/ 34 h 597"/>
                  <a:gd name="T8" fmla="*/ 34 w 148"/>
                  <a:gd name="T9" fmla="*/ 63 h 597"/>
                  <a:gd name="T10" fmla="*/ 50 w 148"/>
                  <a:gd name="T11" fmla="*/ 98 h 597"/>
                  <a:gd name="T12" fmla="*/ 67 w 148"/>
                  <a:gd name="T13" fmla="*/ 142 h 597"/>
                  <a:gd name="T14" fmla="*/ 84 w 148"/>
                  <a:gd name="T15" fmla="*/ 194 h 597"/>
                  <a:gd name="T16" fmla="*/ 100 w 148"/>
                  <a:gd name="T17" fmla="*/ 253 h 597"/>
                  <a:gd name="T18" fmla="*/ 117 w 148"/>
                  <a:gd name="T19" fmla="*/ 322 h 597"/>
                  <a:gd name="T20" fmla="*/ 130 w 148"/>
                  <a:gd name="T21" fmla="*/ 399 h 597"/>
                  <a:gd name="T22" fmla="*/ 140 w 148"/>
                  <a:gd name="T23" fmla="*/ 484 h 597"/>
                  <a:gd name="T24" fmla="*/ 148 w 148"/>
                  <a:gd name="T25" fmla="*/ 578 h 597"/>
                  <a:gd name="T26" fmla="*/ 121 w 148"/>
                  <a:gd name="T27" fmla="*/ 597 h 597"/>
                  <a:gd name="T28" fmla="*/ 117 w 148"/>
                  <a:gd name="T29" fmla="*/ 534 h 597"/>
                  <a:gd name="T30" fmla="*/ 107 w 148"/>
                  <a:gd name="T31" fmla="*/ 468 h 597"/>
                  <a:gd name="T32" fmla="*/ 98 w 148"/>
                  <a:gd name="T33" fmla="*/ 405 h 597"/>
                  <a:gd name="T34" fmla="*/ 86 w 148"/>
                  <a:gd name="T35" fmla="*/ 342 h 597"/>
                  <a:gd name="T36" fmla="*/ 75 w 148"/>
                  <a:gd name="T37" fmla="*/ 280 h 597"/>
                  <a:gd name="T38" fmla="*/ 61 w 148"/>
                  <a:gd name="T39" fmla="*/ 223 h 597"/>
                  <a:gd name="T40" fmla="*/ 48 w 148"/>
                  <a:gd name="T41" fmla="*/ 171 h 597"/>
                  <a:gd name="T42" fmla="*/ 36 w 148"/>
                  <a:gd name="T43" fmla="*/ 123 h 597"/>
                  <a:gd name="T44" fmla="*/ 25 w 148"/>
                  <a:gd name="T45" fmla="*/ 81 h 597"/>
                  <a:gd name="T46" fmla="*/ 15 w 148"/>
                  <a:gd name="T47" fmla="*/ 48 h 597"/>
                  <a:gd name="T48" fmla="*/ 7 w 148"/>
                  <a:gd name="T49" fmla="*/ 21 h 597"/>
                  <a:gd name="T50" fmla="*/ 2 w 148"/>
                  <a:gd name="T51" fmla="*/ 6 h 597"/>
                  <a:gd name="T52" fmla="*/ 0 w 148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597">
                    <a:moveTo>
                      <a:pt x="0" y="0"/>
                    </a:moveTo>
                    <a:lnTo>
                      <a:pt x="2" y="4"/>
                    </a:lnTo>
                    <a:lnTo>
                      <a:pt x="9" y="15"/>
                    </a:lnTo>
                    <a:lnTo>
                      <a:pt x="19" y="34"/>
                    </a:lnTo>
                    <a:lnTo>
                      <a:pt x="34" y="63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4" y="194"/>
                    </a:lnTo>
                    <a:lnTo>
                      <a:pt x="100" y="253"/>
                    </a:lnTo>
                    <a:lnTo>
                      <a:pt x="117" y="322"/>
                    </a:lnTo>
                    <a:lnTo>
                      <a:pt x="130" y="399"/>
                    </a:lnTo>
                    <a:lnTo>
                      <a:pt x="140" y="484"/>
                    </a:lnTo>
                    <a:lnTo>
                      <a:pt x="148" y="578"/>
                    </a:lnTo>
                    <a:lnTo>
                      <a:pt x="121" y="597"/>
                    </a:lnTo>
                    <a:lnTo>
                      <a:pt x="117" y="534"/>
                    </a:lnTo>
                    <a:lnTo>
                      <a:pt x="107" y="468"/>
                    </a:lnTo>
                    <a:lnTo>
                      <a:pt x="98" y="405"/>
                    </a:lnTo>
                    <a:lnTo>
                      <a:pt x="86" y="342"/>
                    </a:lnTo>
                    <a:lnTo>
                      <a:pt x="75" y="280"/>
                    </a:lnTo>
                    <a:lnTo>
                      <a:pt x="61" y="223"/>
                    </a:lnTo>
                    <a:lnTo>
                      <a:pt x="48" y="171"/>
                    </a:lnTo>
                    <a:lnTo>
                      <a:pt x="36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7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7" name="Freeform 119"/>
              <p:cNvSpPr>
                <a:spLocks/>
              </p:cNvSpPr>
              <p:nvPr/>
            </p:nvSpPr>
            <p:spPr bwMode="auto">
              <a:xfrm>
                <a:off x="2007668" y="5137732"/>
                <a:ext cx="260947" cy="1024904"/>
              </a:xfrm>
              <a:custGeom>
                <a:avLst/>
                <a:gdLst>
                  <a:gd name="T0" fmla="*/ 0 w 152"/>
                  <a:gd name="T1" fmla="*/ 0 h 597"/>
                  <a:gd name="T2" fmla="*/ 4 w 152"/>
                  <a:gd name="T3" fmla="*/ 4 h 597"/>
                  <a:gd name="T4" fmla="*/ 10 w 152"/>
                  <a:gd name="T5" fmla="*/ 15 h 597"/>
                  <a:gd name="T6" fmla="*/ 21 w 152"/>
                  <a:gd name="T7" fmla="*/ 34 h 597"/>
                  <a:gd name="T8" fmla="*/ 35 w 152"/>
                  <a:gd name="T9" fmla="*/ 61 h 597"/>
                  <a:gd name="T10" fmla="*/ 50 w 152"/>
                  <a:gd name="T11" fmla="*/ 98 h 597"/>
                  <a:gd name="T12" fmla="*/ 67 w 152"/>
                  <a:gd name="T13" fmla="*/ 142 h 597"/>
                  <a:gd name="T14" fmla="*/ 85 w 152"/>
                  <a:gd name="T15" fmla="*/ 192 h 597"/>
                  <a:gd name="T16" fmla="*/ 102 w 152"/>
                  <a:gd name="T17" fmla="*/ 253 h 597"/>
                  <a:gd name="T18" fmla="*/ 119 w 152"/>
                  <a:gd name="T19" fmla="*/ 321 h 597"/>
                  <a:gd name="T20" fmla="*/ 133 w 152"/>
                  <a:gd name="T21" fmla="*/ 397 h 597"/>
                  <a:gd name="T22" fmla="*/ 144 w 152"/>
                  <a:gd name="T23" fmla="*/ 484 h 597"/>
                  <a:gd name="T24" fmla="*/ 152 w 152"/>
                  <a:gd name="T25" fmla="*/ 576 h 597"/>
                  <a:gd name="T26" fmla="*/ 127 w 152"/>
                  <a:gd name="T27" fmla="*/ 597 h 597"/>
                  <a:gd name="T28" fmla="*/ 121 w 152"/>
                  <a:gd name="T29" fmla="*/ 532 h 597"/>
                  <a:gd name="T30" fmla="*/ 111 w 152"/>
                  <a:gd name="T31" fmla="*/ 468 h 597"/>
                  <a:gd name="T32" fmla="*/ 102 w 152"/>
                  <a:gd name="T33" fmla="*/ 403 h 597"/>
                  <a:gd name="T34" fmla="*/ 90 w 152"/>
                  <a:gd name="T35" fmla="*/ 342 h 597"/>
                  <a:gd name="T36" fmla="*/ 77 w 152"/>
                  <a:gd name="T37" fmla="*/ 280 h 597"/>
                  <a:gd name="T38" fmla="*/ 63 w 152"/>
                  <a:gd name="T39" fmla="*/ 223 h 597"/>
                  <a:gd name="T40" fmla="*/ 48 w 152"/>
                  <a:gd name="T41" fmla="*/ 171 h 597"/>
                  <a:gd name="T42" fmla="*/ 37 w 152"/>
                  <a:gd name="T43" fmla="*/ 123 h 597"/>
                  <a:gd name="T44" fmla="*/ 25 w 152"/>
                  <a:gd name="T45" fmla="*/ 81 h 597"/>
                  <a:gd name="T46" fmla="*/ 15 w 152"/>
                  <a:gd name="T47" fmla="*/ 48 h 597"/>
                  <a:gd name="T48" fmla="*/ 8 w 152"/>
                  <a:gd name="T49" fmla="*/ 21 h 597"/>
                  <a:gd name="T50" fmla="*/ 2 w 152"/>
                  <a:gd name="T51" fmla="*/ 6 h 597"/>
                  <a:gd name="T52" fmla="*/ 0 w 152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597">
                    <a:moveTo>
                      <a:pt x="0" y="0"/>
                    </a:moveTo>
                    <a:lnTo>
                      <a:pt x="4" y="4"/>
                    </a:lnTo>
                    <a:lnTo>
                      <a:pt x="10" y="15"/>
                    </a:lnTo>
                    <a:lnTo>
                      <a:pt x="21" y="34"/>
                    </a:lnTo>
                    <a:lnTo>
                      <a:pt x="35" y="61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5" y="192"/>
                    </a:lnTo>
                    <a:lnTo>
                      <a:pt x="102" y="253"/>
                    </a:lnTo>
                    <a:lnTo>
                      <a:pt x="119" y="321"/>
                    </a:lnTo>
                    <a:lnTo>
                      <a:pt x="133" y="397"/>
                    </a:lnTo>
                    <a:lnTo>
                      <a:pt x="144" y="484"/>
                    </a:lnTo>
                    <a:lnTo>
                      <a:pt x="152" y="576"/>
                    </a:lnTo>
                    <a:lnTo>
                      <a:pt x="127" y="597"/>
                    </a:lnTo>
                    <a:lnTo>
                      <a:pt x="121" y="532"/>
                    </a:lnTo>
                    <a:lnTo>
                      <a:pt x="111" y="468"/>
                    </a:lnTo>
                    <a:lnTo>
                      <a:pt x="102" y="403"/>
                    </a:lnTo>
                    <a:lnTo>
                      <a:pt x="90" y="342"/>
                    </a:lnTo>
                    <a:lnTo>
                      <a:pt x="77" y="280"/>
                    </a:lnTo>
                    <a:lnTo>
                      <a:pt x="63" y="223"/>
                    </a:lnTo>
                    <a:lnTo>
                      <a:pt x="48" y="171"/>
                    </a:lnTo>
                    <a:lnTo>
                      <a:pt x="37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8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8" name="Freeform 120"/>
              <p:cNvSpPr>
                <a:spLocks/>
              </p:cNvSpPr>
              <p:nvPr/>
            </p:nvSpPr>
            <p:spPr bwMode="auto">
              <a:xfrm>
                <a:off x="5521871" y="5335158"/>
                <a:ext cx="78971" cy="827478"/>
              </a:xfrm>
              <a:custGeom>
                <a:avLst/>
                <a:gdLst>
                  <a:gd name="T0" fmla="*/ 16 w 46"/>
                  <a:gd name="T1" fmla="*/ 0 h 482"/>
                  <a:gd name="T2" fmla="*/ 18 w 46"/>
                  <a:gd name="T3" fmla="*/ 6 h 482"/>
                  <a:gd name="T4" fmla="*/ 21 w 46"/>
                  <a:gd name="T5" fmla="*/ 20 h 482"/>
                  <a:gd name="T6" fmla="*/ 27 w 46"/>
                  <a:gd name="T7" fmla="*/ 45 h 482"/>
                  <a:gd name="T8" fmla="*/ 35 w 46"/>
                  <a:gd name="T9" fmla="*/ 79 h 482"/>
                  <a:gd name="T10" fmla="*/ 41 w 46"/>
                  <a:gd name="T11" fmla="*/ 123 h 482"/>
                  <a:gd name="T12" fmla="*/ 45 w 46"/>
                  <a:gd name="T13" fmla="*/ 177 h 482"/>
                  <a:gd name="T14" fmla="*/ 46 w 46"/>
                  <a:gd name="T15" fmla="*/ 238 h 482"/>
                  <a:gd name="T16" fmla="*/ 45 w 46"/>
                  <a:gd name="T17" fmla="*/ 309 h 482"/>
                  <a:gd name="T18" fmla="*/ 37 w 46"/>
                  <a:gd name="T19" fmla="*/ 388 h 482"/>
                  <a:gd name="T20" fmla="*/ 25 w 46"/>
                  <a:gd name="T21" fmla="*/ 475 h 482"/>
                  <a:gd name="T22" fmla="*/ 0 w 46"/>
                  <a:gd name="T23" fmla="*/ 482 h 482"/>
                  <a:gd name="T24" fmla="*/ 10 w 46"/>
                  <a:gd name="T25" fmla="*/ 425 h 482"/>
                  <a:gd name="T26" fmla="*/ 16 w 46"/>
                  <a:gd name="T27" fmla="*/ 363 h 482"/>
                  <a:gd name="T28" fmla="*/ 20 w 46"/>
                  <a:gd name="T29" fmla="*/ 304 h 482"/>
                  <a:gd name="T30" fmla="*/ 21 w 46"/>
                  <a:gd name="T31" fmla="*/ 244 h 482"/>
                  <a:gd name="T32" fmla="*/ 21 w 46"/>
                  <a:gd name="T33" fmla="*/ 189 h 482"/>
                  <a:gd name="T34" fmla="*/ 21 w 46"/>
                  <a:gd name="T35" fmla="*/ 137 h 482"/>
                  <a:gd name="T36" fmla="*/ 20 w 46"/>
                  <a:gd name="T37" fmla="*/ 93 h 482"/>
                  <a:gd name="T38" fmla="*/ 20 w 46"/>
                  <a:gd name="T39" fmla="*/ 54 h 482"/>
                  <a:gd name="T40" fmla="*/ 18 w 46"/>
                  <a:gd name="T41" fmla="*/ 25 h 482"/>
                  <a:gd name="T42" fmla="*/ 16 w 46"/>
                  <a:gd name="T43" fmla="*/ 6 h 482"/>
                  <a:gd name="T44" fmla="*/ 16 w 46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482">
                    <a:moveTo>
                      <a:pt x="16" y="0"/>
                    </a:moveTo>
                    <a:lnTo>
                      <a:pt x="18" y="6"/>
                    </a:lnTo>
                    <a:lnTo>
                      <a:pt x="21" y="20"/>
                    </a:lnTo>
                    <a:lnTo>
                      <a:pt x="27" y="45"/>
                    </a:lnTo>
                    <a:lnTo>
                      <a:pt x="35" y="79"/>
                    </a:lnTo>
                    <a:lnTo>
                      <a:pt x="41" y="123"/>
                    </a:lnTo>
                    <a:lnTo>
                      <a:pt x="45" y="177"/>
                    </a:lnTo>
                    <a:lnTo>
                      <a:pt x="46" y="238"/>
                    </a:lnTo>
                    <a:lnTo>
                      <a:pt x="45" y="309"/>
                    </a:lnTo>
                    <a:lnTo>
                      <a:pt x="37" y="388"/>
                    </a:lnTo>
                    <a:lnTo>
                      <a:pt x="25" y="475"/>
                    </a:lnTo>
                    <a:lnTo>
                      <a:pt x="0" y="482"/>
                    </a:lnTo>
                    <a:lnTo>
                      <a:pt x="10" y="425"/>
                    </a:lnTo>
                    <a:lnTo>
                      <a:pt x="16" y="363"/>
                    </a:lnTo>
                    <a:lnTo>
                      <a:pt x="20" y="304"/>
                    </a:lnTo>
                    <a:lnTo>
                      <a:pt x="21" y="244"/>
                    </a:lnTo>
                    <a:lnTo>
                      <a:pt x="21" y="189"/>
                    </a:lnTo>
                    <a:lnTo>
                      <a:pt x="21" y="137"/>
                    </a:lnTo>
                    <a:lnTo>
                      <a:pt x="20" y="93"/>
                    </a:lnTo>
                    <a:lnTo>
                      <a:pt x="20" y="54"/>
                    </a:lnTo>
                    <a:lnTo>
                      <a:pt x="18" y="25"/>
                    </a:lnTo>
                    <a:lnTo>
                      <a:pt x="16" y="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9" name="Freeform 121"/>
              <p:cNvSpPr>
                <a:spLocks/>
              </p:cNvSpPr>
              <p:nvPr/>
            </p:nvSpPr>
            <p:spPr bwMode="auto">
              <a:xfrm>
                <a:off x="5436033" y="5335158"/>
                <a:ext cx="77255" cy="827478"/>
              </a:xfrm>
              <a:custGeom>
                <a:avLst/>
                <a:gdLst>
                  <a:gd name="T0" fmla="*/ 14 w 45"/>
                  <a:gd name="T1" fmla="*/ 0 h 482"/>
                  <a:gd name="T2" fmla="*/ 14 w 45"/>
                  <a:gd name="T3" fmla="*/ 4 h 482"/>
                  <a:gd name="T4" fmla="*/ 20 w 45"/>
                  <a:gd name="T5" fmla="*/ 19 h 482"/>
                  <a:gd name="T6" fmla="*/ 25 w 45"/>
                  <a:gd name="T7" fmla="*/ 44 h 482"/>
                  <a:gd name="T8" fmla="*/ 31 w 45"/>
                  <a:gd name="T9" fmla="*/ 79 h 482"/>
                  <a:gd name="T10" fmla="*/ 39 w 45"/>
                  <a:gd name="T11" fmla="*/ 123 h 482"/>
                  <a:gd name="T12" fmla="*/ 43 w 45"/>
                  <a:gd name="T13" fmla="*/ 177 h 482"/>
                  <a:gd name="T14" fmla="*/ 45 w 45"/>
                  <a:gd name="T15" fmla="*/ 238 h 482"/>
                  <a:gd name="T16" fmla="*/ 43 w 45"/>
                  <a:gd name="T17" fmla="*/ 307 h 482"/>
                  <a:gd name="T18" fmla="*/ 37 w 45"/>
                  <a:gd name="T19" fmla="*/ 386 h 482"/>
                  <a:gd name="T20" fmla="*/ 25 w 45"/>
                  <a:gd name="T21" fmla="*/ 474 h 482"/>
                  <a:gd name="T22" fmla="*/ 0 w 45"/>
                  <a:gd name="T23" fmla="*/ 482 h 482"/>
                  <a:gd name="T24" fmla="*/ 8 w 45"/>
                  <a:gd name="T25" fmla="*/ 422 h 482"/>
                  <a:gd name="T26" fmla="*/ 14 w 45"/>
                  <a:gd name="T27" fmla="*/ 363 h 482"/>
                  <a:gd name="T28" fmla="*/ 18 w 45"/>
                  <a:gd name="T29" fmla="*/ 301 h 482"/>
                  <a:gd name="T30" fmla="*/ 20 w 45"/>
                  <a:gd name="T31" fmla="*/ 244 h 482"/>
                  <a:gd name="T32" fmla="*/ 20 w 45"/>
                  <a:gd name="T33" fmla="*/ 188 h 482"/>
                  <a:gd name="T34" fmla="*/ 20 w 45"/>
                  <a:gd name="T35" fmla="*/ 136 h 482"/>
                  <a:gd name="T36" fmla="*/ 18 w 45"/>
                  <a:gd name="T37" fmla="*/ 90 h 482"/>
                  <a:gd name="T38" fmla="*/ 16 w 45"/>
                  <a:gd name="T39" fmla="*/ 54 h 482"/>
                  <a:gd name="T40" fmla="*/ 16 w 45"/>
                  <a:gd name="T41" fmla="*/ 25 h 482"/>
                  <a:gd name="T42" fmla="*/ 14 w 45"/>
                  <a:gd name="T43" fmla="*/ 6 h 482"/>
                  <a:gd name="T44" fmla="*/ 14 w 45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482">
                    <a:moveTo>
                      <a:pt x="14" y="0"/>
                    </a:moveTo>
                    <a:lnTo>
                      <a:pt x="14" y="4"/>
                    </a:lnTo>
                    <a:lnTo>
                      <a:pt x="20" y="19"/>
                    </a:lnTo>
                    <a:lnTo>
                      <a:pt x="25" y="44"/>
                    </a:lnTo>
                    <a:lnTo>
                      <a:pt x="31" y="79"/>
                    </a:lnTo>
                    <a:lnTo>
                      <a:pt x="39" y="123"/>
                    </a:lnTo>
                    <a:lnTo>
                      <a:pt x="43" y="177"/>
                    </a:lnTo>
                    <a:lnTo>
                      <a:pt x="45" y="238"/>
                    </a:lnTo>
                    <a:lnTo>
                      <a:pt x="43" y="307"/>
                    </a:lnTo>
                    <a:lnTo>
                      <a:pt x="37" y="386"/>
                    </a:lnTo>
                    <a:lnTo>
                      <a:pt x="25" y="474"/>
                    </a:lnTo>
                    <a:lnTo>
                      <a:pt x="0" y="482"/>
                    </a:lnTo>
                    <a:lnTo>
                      <a:pt x="8" y="422"/>
                    </a:lnTo>
                    <a:lnTo>
                      <a:pt x="14" y="363"/>
                    </a:lnTo>
                    <a:lnTo>
                      <a:pt x="18" y="301"/>
                    </a:lnTo>
                    <a:lnTo>
                      <a:pt x="20" y="244"/>
                    </a:lnTo>
                    <a:lnTo>
                      <a:pt x="20" y="188"/>
                    </a:lnTo>
                    <a:lnTo>
                      <a:pt x="20" y="136"/>
                    </a:lnTo>
                    <a:lnTo>
                      <a:pt x="18" y="90"/>
                    </a:lnTo>
                    <a:lnTo>
                      <a:pt x="16" y="54"/>
                    </a:lnTo>
                    <a:lnTo>
                      <a:pt x="16" y="25"/>
                    </a:lnTo>
                    <a:lnTo>
                      <a:pt x="14" y="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0" name="Freeform 122"/>
              <p:cNvSpPr>
                <a:spLocks/>
              </p:cNvSpPr>
              <p:nvPr/>
            </p:nvSpPr>
            <p:spPr bwMode="auto">
              <a:xfrm>
                <a:off x="5281525" y="5165200"/>
                <a:ext cx="89271" cy="997436"/>
              </a:xfrm>
              <a:custGeom>
                <a:avLst/>
                <a:gdLst>
                  <a:gd name="T0" fmla="*/ 0 w 52"/>
                  <a:gd name="T1" fmla="*/ 0 h 581"/>
                  <a:gd name="T2" fmla="*/ 2 w 52"/>
                  <a:gd name="T3" fmla="*/ 5 h 581"/>
                  <a:gd name="T4" fmla="*/ 8 w 52"/>
                  <a:gd name="T5" fmla="*/ 17 h 581"/>
                  <a:gd name="T6" fmla="*/ 14 w 52"/>
                  <a:gd name="T7" fmla="*/ 38 h 581"/>
                  <a:gd name="T8" fmla="*/ 23 w 52"/>
                  <a:gd name="T9" fmla="*/ 67 h 581"/>
                  <a:gd name="T10" fmla="*/ 31 w 52"/>
                  <a:gd name="T11" fmla="*/ 103 h 581"/>
                  <a:gd name="T12" fmla="*/ 39 w 52"/>
                  <a:gd name="T13" fmla="*/ 147 h 581"/>
                  <a:gd name="T14" fmla="*/ 46 w 52"/>
                  <a:gd name="T15" fmla="*/ 199 h 581"/>
                  <a:gd name="T16" fmla="*/ 50 w 52"/>
                  <a:gd name="T17" fmla="*/ 259 h 581"/>
                  <a:gd name="T18" fmla="*/ 52 w 52"/>
                  <a:gd name="T19" fmla="*/ 326 h 581"/>
                  <a:gd name="T20" fmla="*/ 50 w 52"/>
                  <a:gd name="T21" fmla="*/ 399 h 581"/>
                  <a:gd name="T22" fmla="*/ 44 w 52"/>
                  <a:gd name="T23" fmla="*/ 481 h 581"/>
                  <a:gd name="T24" fmla="*/ 31 w 52"/>
                  <a:gd name="T25" fmla="*/ 570 h 581"/>
                  <a:gd name="T26" fmla="*/ 0 w 52"/>
                  <a:gd name="T27" fmla="*/ 581 h 581"/>
                  <a:gd name="T28" fmla="*/ 8 w 52"/>
                  <a:gd name="T29" fmla="*/ 516 h 581"/>
                  <a:gd name="T30" fmla="*/ 14 w 52"/>
                  <a:gd name="T31" fmla="*/ 449 h 581"/>
                  <a:gd name="T32" fmla="*/ 17 w 52"/>
                  <a:gd name="T33" fmla="*/ 382 h 581"/>
                  <a:gd name="T34" fmla="*/ 17 w 52"/>
                  <a:gd name="T35" fmla="*/ 316 h 581"/>
                  <a:gd name="T36" fmla="*/ 17 w 52"/>
                  <a:gd name="T37" fmla="*/ 253 h 581"/>
                  <a:gd name="T38" fmla="*/ 16 w 52"/>
                  <a:gd name="T39" fmla="*/ 195 h 581"/>
                  <a:gd name="T40" fmla="*/ 14 w 52"/>
                  <a:gd name="T41" fmla="*/ 142 h 581"/>
                  <a:gd name="T42" fmla="*/ 10 w 52"/>
                  <a:gd name="T43" fmla="*/ 94 h 581"/>
                  <a:gd name="T44" fmla="*/ 6 w 52"/>
                  <a:gd name="T45" fmla="*/ 55 h 581"/>
                  <a:gd name="T46" fmla="*/ 4 w 52"/>
                  <a:gd name="T47" fmla="*/ 26 h 581"/>
                  <a:gd name="T48" fmla="*/ 2 w 52"/>
                  <a:gd name="T49" fmla="*/ 7 h 581"/>
                  <a:gd name="T50" fmla="*/ 0 w 52"/>
                  <a:gd name="T51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" h="581">
                    <a:moveTo>
                      <a:pt x="0" y="0"/>
                    </a:moveTo>
                    <a:lnTo>
                      <a:pt x="2" y="5"/>
                    </a:lnTo>
                    <a:lnTo>
                      <a:pt x="8" y="17"/>
                    </a:lnTo>
                    <a:lnTo>
                      <a:pt x="14" y="38"/>
                    </a:lnTo>
                    <a:lnTo>
                      <a:pt x="23" y="67"/>
                    </a:lnTo>
                    <a:lnTo>
                      <a:pt x="31" y="103"/>
                    </a:lnTo>
                    <a:lnTo>
                      <a:pt x="39" y="147"/>
                    </a:lnTo>
                    <a:lnTo>
                      <a:pt x="46" y="199"/>
                    </a:lnTo>
                    <a:lnTo>
                      <a:pt x="50" y="259"/>
                    </a:lnTo>
                    <a:lnTo>
                      <a:pt x="52" y="326"/>
                    </a:lnTo>
                    <a:lnTo>
                      <a:pt x="50" y="399"/>
                    </a:lnTo>
                    <a:lnTo>
                      <a:pt x="44" y="481"/>
                    </a:lnTo>
                    <a:lnTo>
                      <a:pt x="31" y="570"/>
                    </a:lnTo>
                    <a:lnTo>
                      <a:pt x="0" y="581"/>
                    </a:lnTo>
                    <a:lnTo>
                      <a:pt x="8" y="516"/>
                    </a:lnTo>
                    <a:lnTo>
                      <a:pt x="14" y="449"/>
                    </a:lnTo>
                    <a:lnTo>
                      <a:pt x="17" y="382"/>
                    </a:lnTo>
                    <a:lnTo>
                      <a:pt x="17" y="316"/>
                    </a:lnTo>
                    <a:lnTo>
                      <a:pt x="17" y="253"/>
                    </a:lnTo>
                    <a:lnTo>
                      <a:pt x="16" y="195"/>
                    </a:lnTo>
                    <a:lnTo>
                      <a:pt x="14" y="142"/>
                    </a:lnTo>
                    <a:lnTo>
                      <a:pt x="10" y="94"/>
                    </a:lnTo>
                    <a:lnTo>
                      <a:pt x="6" y="55"/>
                    </a:lnTo>
                    <a:lnTo>
                      <a:pt x="4" y="26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61" name="Group 360"/>
            <p:cNvGrpSpPr/>
            <p:nvPr/>
          </p:nvGrpSpPr>
          <p:grpSpPr>
            <a:xfrm>
              <a:off x="406162" y="5033397"/>
              <a:ext cx="10873946" cy="1155378"/>
              <a:chOff x="22225" y="2076450"/>
              <a:chExt cx="10055226" cy="1068387"/>
            </a:xfrm>
            <a:solidFill>
              <a:schemeClr val="tx1"/>
            </a:solidFill>
          </p:grpSpPr>
          <p:sp>
            <p:nvSpPr>
              <p:cNvPr id="362" name="Freeform 7"/>
              <p:cNvSpPr>
                <a:spLocks/>
              </p:cNvSpPr>
              <p:nvPr/>
            </p:nvSpPr>
            <p:spPr bwMode="auto">
              <a:xfrm>
                <a:off x="1500188" y="2090737"/>
                <a:ext cx="195263" cy="1054100"/>
              </a:xfrm>
              <a:custGeom>
                <a:avLst/>
                <a:gdLst>
                  <a:gd name="T0" fmla="*/ 20 w 123"/>
                  <a:gd name="T1" fmla="*/ 0 h 664"/>
                  <a:gd name="T2" fmla="*/ 20 w 123"/>
                  <a:gd name="T3" fmla="*/ 6 h 664"/>
                  <a:gd name="T4" fmla="*/ 22 w 123"/>
                  <a:gd name="T5" fmla="*/ 25 h 664"/>
                  <a:gd name="T6" fmla="*/ 24 w 123"/>
                  <a:gd name="T7" fmla="*/ 55 h 664"/>
                  <a:gd name="T8" fmla="*/ 25 w 123"/>
                  <a:gd name="T9" fmla="*/ 96 h 664"/>
                  <a:gd name="T10" fmla="*/ 29 w 123"/>
                  <a:gd name="T11" fmla="*/ 144 h 664"/>
                  <a:gd name="T12" fmla="*/ 35 w 123"/>
                  <a:gd name="T13" fmla="*/ 199 h 664"/>
                  <a:gd name="T14" fmla="*/ 41 w 123"/>
                  <a:gd name="T15" fmla="*/ 259 h 664"/>
                  <a:gd name="T16" fmla="*/ 50 w 123"/>
                  <a:gd name="T17" fmla="*/ 322 h 664"/>
                  <a:gd name="T18" fmla="*/ 60 w 123"/>
                  <a:gd name="T19" fmla="*/ 389 h 664"/>
                  <a:gd name="T20" fmla="*/ 73 w 123"/>
                  <a:gd name="T21" fmla="*/ 457 h 664"/>
                  <a:gd name="T22" fmla="*/ 87 w 123"/>
                  <a:gd name="T23" fmla="*/ 524 h 664"/>
                  <a:gd name="T24" fmla="*/ 104 w 123"/>
                  <a:gd name="T25" fmla="*/ 587 h 664"/>
                  <a:gd name="T26" fmla="*/ 123 w 123"/>
                  <a:gd name="T27" fmla="*/ 649 h 664"/>
                  <a:gd name="T28" fmla="*/ 85 w 123"/>
                  <a:gd name="T29" fmla="*/ 664 h 664"/>
                  <a:gd name="T30" fmla="*/ 56 w 123"/>
                  <a:gd name="T31" fmla="*/ 581 h 664"/>
                  <a:gd name="T32" fmla="*/ 35 w 123"/>
                  <a:gd name="T33" fmla="*/ 503 h 664"/>
                  <a:gd name="T34" fmla="*/ 20 w 123"/>
                  <a:gd name="T35" fmla="*/ 426 h 664"/>
                  <a:gd name="T36" fmla="*/ 8 w 123"/>
                  <a:gd name="T37" fmla="*/ 353 h 664"/>
                  <a:gd name="T38" fmla="*/ 2 w 123"/>
                  <a:gd name="T39" fmla="*/ 286 h 664"/>
                  <a:gd name="T40" fmla="*/ 0 w 123"/>
                  <a:gd name="T41" fmla="*/ 224 h 664"/>
                  <a:gd name="T42" fmla="*/ 0 w 123"/>
                  <a:gd name="T43" fmla="*/ 169 h 664"/>
                  <a:gd name="T44" fmla="*/ 2 w 123"/>
                  <a:gd name="T45" fmla="*/ 121 h 664"/>
                  <a:gd name="T46" fmla="*/ 6 w 123"/>
                  <a:gd name="T47" fmla="*/ 78 h 664"/>
                  <a:gd name="T48" fmla="*/ 12 w 123"/>
                  <a:gd name="T49" fmla="*/ 44 h 664"/>
                  <a:gd name="T50" fmla="*/ 16 w 123"/>
                  <a:gd name="T51" fmla="*/ 19 h 664"/>
                  <a:gd name="T52" fmla="*/ 20 w 123"/>
                  <a:gd name="T53" fmla="*/ 4 h 664"/>
                  <a:gd name="T54" fmla="*/ 20 w 123"/>
                  <a:gd name="T55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3" h="664">
                    <a:moveTo>
                      <a:pt x="20" y="0"/>
                    </a:moveTo>
                    <a:lnTo>
                      <a:pt x="20" y="6"/>
                    </a:lnTo>
                    <a:lnTo>
                      <a:pt x="22" y="25"/>
                    </a:lnTo>
                    <a:lnTo>
                      <a:pt x="24" y="55"/>
                    </a:lnTo>
                    <a:lnTo>
                      <a:pt x="25" y="96"/>
                    </a:lnTo>
                    <a:lnTo>
                      <a:pt x="29" y="144"/>
                    </a:lnTo>
                    <a:lnTo>
                      <a:pt x="35" y="199"/>
                    </a:lnTo>
                    <a:lnTo>
                      <a:pt x="41" y="259"/>
                    </a:lnTo>
                    <a:lnTo>
                      <a:pt x="50" y="322"/>
                    </a:lnTo>
                    <a:lnTo>
                      <a:pt x="60" y="389"/>
                    </a:lnTo>
                    <a:lnTo>
                      <a:pt x="73" y="457"/>
                    </a:lnTo>
                    <a:lnTo>
                      <a:pt x="87" y="524"/>
                    </a:lnTo>
                    <a:lnTo>
                      <a:pt x="104" y="587"/>
                    </a:lnTo>
                    <a:lnTo>
                      <a:pt x="123" y="649"/>
                    </a:lnTo>
                    <a:lnTo>
                      <a:pt x="85" y="664"/>
                    </a:lnTo>
                    <a:lnTo>
                      <a:pt x="56" y="581"/>
                    </a:lnTo>
                    <a:lnTo>
                      <a:pt x="35" y="503"/>
                    </a:lnTo>
                    <a:lnTo>
                      <a:pt x="20" y="426"/>
                    </a:lnTo>
                    <a:lnTo>
                      <a:pt x="8" y="353"/>
                    </a:lnTo>
                    <a:lnTo>
                      <a:pt x="2" y="286"/>
                    </a:lnTo>
                    <a:lnTo>
                      <a:pt x="0" y="224"/>
                    </a:lnTo>
                    <a:lnTo>
                      <a:pt x="0" y="169"/>
                    </a:lnTo>
                    <a:lnTo>
                      <a:pt x="2" y="121"/>
                    </a:lnTo>
                    <a:lnTo>
                      <a:pt x="6" y="78"/>
                    </a:lnTo>
                    <a:lnTo>
                      <a:pt x="12" y="44"/>
                    </a:lnTo>
                    <a:lnTo>
                      <a:pt x="16" y="19"/>
                    </a:lnTo>
                    <a:lnTo>
                      <a:pt x="20" y="4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3" name="Freeform 8"/>
              <p:cNvSpPr>
                <a:spLocks/>
              </p:cNvSpPr>
              <p:nvPr/>
            </p:nvSpPr>
            <p:spPr bwMode="auto">
              <a:xfrm>
                <a:off x="1790700" y="2316162"/>
                <a:ext cx="146050" cy="828675"/>
              </a:xfrm>
              <a:custGeom>
                <a:avLst/>
                <a:gdLst>
                  <a:gd name="T0" fmla="*/ 19 w 92"/>
                  <a:gd name="T1" fmla="*/ 0 h 522"/>
                  <a:gd name="T2" fmla="*/ 19 w 92"/>
                  <a:gd name="T3" fmla="*/ 6 h 522"/>
                  <a:gd name="T4" fmla="*/ 19 w 92"/>
                  <a:gd name="T5" fmla="*/ 23 h 522"/>
                  <a:gd name="T6" fmla="*/ 21 w 92"/>
                  <a:gd name="T7" fmla="*/ 52 h 522"/>
                  <a:gd name="T8" fmla="*/ 23 w 92"/>
                  <a:gd name="T9" fmla="*/ 87 h 522"/>
                  <a:gd name="T10" fmla="*/ 25 w 92"/>
                  <a:gd name="T11" fmla="*/ 131 h 522"/>
                  <a:gd name="T12" fmla="*/ 31 w 92"/>
                  <a:gd name="T13" fmla="*/ 179 h 522"/>
                  <a:gd name="T14" fmla="*/ 36 w 92"/>
                  <a:gd name="T15" fmla="*/ 233 h 522"/>
                  <a:gd name="T16" fmla="*/ 42 w 92"/>
                  <a:gd name="T17" fmla="*/ 288 h 522"/>
                  <a:gd name="T18" fmla="*/ 52 w 92"/>
                  <a:gd name="T19" fmla="*/ 346 h 522"/>
                  <a:gd name="T20" fmla="*/ 63 w 92"/>
                  <a:gd name="T21" fmla="*/ 403 h 522"/>
                  <a:gd name="T22" fmla="*/ 77 w 92"/>
                  <a:gd name="T23" fmla="*/ 459 h 522"/>
                  <a:gd name="T24" fmla="*/ 92 w 92"/>
                  <a:gd name="T25" fmla="*/ 511 h 522"/>
                  <a:gd name="T26" fmla="*/ 59 w 92"/>
                  <a:gd name="T27" fmla="*/ 522 h 522"/>
                  <a:gd name="T28" fmla="*/ 36 w 92"/>
                  <a:gd name="T29" fmla="*/ 446 h 522"/>
                  <a:gd name="T30" fmla="*/ 19 w 92"/>
                  <a:gd name="T31" fmla="*/ 373 h 522"/>
                  <a:gd name="T32" fmla="*/ 8 w 92"/>
                  <a:gd name="T33" fmla="*/ 304 h 522"/>
                  <a:gd name="T34" fmla="*/ 2 w 92"/>
                  <a:gd name="T35" fmla="*/ 238 h 522"/>
                  <a:gd name="T36" fmla="*/ 0 w 92"/>
                  <a:gd name="T37" fmla="*/ 181 h 522"/>
                  <a:gd name="T38" fmla="*/ 2 w 92"/>
                  <a:gd name="T39" fmla="*/ 129 h 522"/>
                  <a:gd name="T40" fmla="*/ 6 w 92"/>
                  <a:gd name="T41" fmla="*/ 85 h 522"/>
                  <a:gd name="T42" fmla="*/ 10 w 92"/>
                  <a:gd name="T43" fmla="*/ 48 h 522"/>
                  <a:gd name="T44" fmla="*/ 13 w 92"/>
                  <a:gd name="T45" fmla="*/ 21 h 522"/>
                  <a:gd name="T46" fmla="*/ 17 w 92"/>
                  <a:gd name="T47" fmla="*/ 6 h 522"/>
                  <a:gd name="T48" fmla="*/ 19 w 92"/>
                  <a:gd name="T4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2" h="522">
                    <a:moveTo>
                      <a:pt x="19" y="0"/>
                    </a:moveTo>
                    <a:lnTo>
                      <a:pt x="19" y="6"/>
                    </a:lnTo>
                    <a:lnTo>
                      <a:pt x="19" y="23"/>
                    </a:lnTo>
                    <a:lnTo>
                      <a:pt x="21" y="52"/>
                    </a:lnTo>
                    <a:lnTo>
                      <a:pt x="23" y="87"/>
                    </a:lnTo>
                    <a:lnTo>
                      <a:pt x="25" y="131"/>
                    </a:lnTo>
                    <a:lnTo>
                      <a:pt x="31" y="179"/>
                    </a:lnTo>
                    <a:lnTo>
                      <a:pt x="36" y="233"/>
                    </a:lnTo>
                    <a:lnTo>
                      <a:pt x="42" y="288"/>
                    </a:lnTo>
                    <a:lnTo>
                      <a:pt x="52" y="346"/>
                    </a:lnTo>
                    <a:lnTo>
                      <a:pt x="63" y="403"/>
                    </a:lnTo>
                    <a:lnTo>
                      <a:pt x="77" y="459"/>
                    </a:lnTo>
                    <a:lnTo>
                      <a:pt x="92" y="511"/>
                    </a:lnTo>
                    <a:lnTo>
                      <a:pt x="59" y="522"/>
                    </a:lnTo>
                    <a:lnTo>
                      <a:pt x="36" y="446"/>
                    </a:lnTo>
                    <a:lnTo>
                      <a:pt x="19" y="373"/>
                    </a:lnTo>
                    <a:lnTo>
                      <a:pt x="8" y="304"/>
                    </a:lnTo>
                    <a:lnTo>
                      <a:pt x="2" y="238"/>
                    </a:lnTo>
                    <a:lnTo>
                      <a:pt x="0" y="181"/>
                    </a:lnTo>
                    <a:lnTo>
                      <a:pt x="2" y="129"/>
                    </a:lnTo>
                    <a:lnTo>
                      <a:pt x="6" y="85"/>
                    </a:lnTo>
                    <a:lnTo>
                      <a:pt x="10" y="48"/>
                    </a:lnTo>
                    <a:lnTo>
                      <a:pt x="13" y="21"/>
                    </a:lnTo>
                    <a:lnTo>
                      <a:pt x="17" y="6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4" name="Freeform 9"/>
              <p:cNvSpPr>
                <a:spLocks/>
              </p:cNvSpPr>
              <p:nvPr/>
            </p:nvSpPr>
            <p:spPr bwMode="auto">
              <a:xfrm>
                <a:off x="1830388" y="2087562"/>
                <a:ext cx="185738" cy="1057275"/>
              </a:xfrm>
              <a:custGeom>
                <a:avLst/>
                <a:gdLst>
                  <a:gd name="T0" fmla="*/ 4 w 117"/>
                  <a:gd name="T1" fmla="*/ 0 h 666"/>
                  <a:gd name="T2" fmla="*/ 6 w 117"/>
                  <a:gd name="T3" fmla="*/ 6 h 666"/>
                  <a:gd name="T4" fmla="*/ 8 w 117"/>
                  <a:gd name="T5" fmla="*/ 25 h 666"/>
                  <a:gd name="T6" fmla="*/ 10 w 117"/>
                  <a:gd name="T7" fmla="*/ 56 h 666"/>
                  <a:gd name="T8" fmla="*/ 13 w 117"/>
                  <a:gd name="T9" fmla="*/ 96 h 666"/>
                  <a:gd name="T10" fmla="*/ 19 w 117"/>
                  <a:gd name="T11" fmla="*/ 144 h 666"/>
                  <a:gd name="T12" fmla="*/ 27 w 117"/>
                  <a:gd name="T13" fmla="*/ 200 h 666"/>
                  <a:gd name="T14" fmla="*/ 36 w 117"/>
                  <a:gd name="T15" fmla="*/ 259 h 666"/>
                  <a:gd name="T16" fmla="*/ 46 w 117"/>
                  <a:gd name="T17" fmla="*/ 325 h 666"/>
                  <a:gd name="T18" fmla="*/ 58 w 117"/>
                  <a:gd name="T19" fmla="*/ 392 h 666"/>
                  <a:gd name="T20" fmla="*/ 71 w 117"/>
                  <a:gd name="T21" fmla="*/ 459 h 666"/>
                  <a:gd name="T22" fmla="*/ 84 w 117"/>
                  <a:gd name="T23" fmla="*/ 528 h 666"/>
                  <a:gd name="T24" fmla="*/ 100 w 117"/>
                  <a:gd name="T25" fmla="*/ 593 h 666"/>
                  <a:gd name="T26" fmla="*/ 117 w 117"/>
                  <a:gd name="T27" fmla="*/ 657 h 666"/>
                  <a:gd name="T28" fmla="*/ 92 w 117"/>
                  <a:gd name="T29" fmla="*/ 666 h 666"/>
                  <a:gd name="T30" fmla="*/ 65 w 117"/>
                  <a:gd name="T31" fmla="*/ 572 h 666"/>
                  <a:gd name="T32" fmla="*/ 44 w 117"/>
                  <a:gd name="T33" fmla="*/ 486 h 666"/>
                  <a:gd name="T34" fmla="*/ 29 w 117"/>
                  <a:gd name="T35" fmla="*/ 401 h 666"/>
                  <a:gd name="T36" fmla="*/ 17 w 117"/>
                  <a:gd name="T37" fmla="*/ 325 h 666"/>
                  <a:gd name="T38" fmla="*/ 10 w 117"/>
                  <a:gd name="T39" fmla="*/ 254 h 666"/>
                  <a:gd name="T40" fmla="*/ 4 w 117"/>
                  <a:gd name="T41" fmla="*/ 190 h 666"/>
                  <a:gd name="T42" fmla="*/ 2 w 117"/>
                  <a:gd name="T43" fmla="*/ 135 h 666"/>
                  <a:gd name="T44" fmla="*/ 0 w 117"/>
                  <a:gd name="T45" fmla="*/ 88 h 666"/>
                  <a:gd name="T46" fmla="*/ 2 w 117"/>
                  <a:gd name="T47" fmla="*/ 50 h 666"/>
                  <a:gd name="T48" fmla="*/ 2 w 117"/>
                  <a:gd name="T49" fmla="*/ 23 h 666"/>
                  <a:gd name="T50" fmla="*/ 4 w 117"/>
                  <a:gd name="T51" fmla="*/ 6 h 666"/>
                  <a:gd name="T52" fmla="*/ 4 w 117"/>
                  <a:gd name="T53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666">
                    <a:moveTo>
                      <a:pt x="4" y="0"/>
                    </a:moveTo>
                    <a:lnTo>
                      <a:pt x="6" y="6"/>
                    </a:lnTo>
                    <a:lnTo>
                      <a:pt x="8" y="25"/>
                    </a:lnTo>
                    <a:lnTo>
                      <a:pt x="10" y="56"/>
                    </a:lnTo>
                    <a:lnTo>
                      <a:pt x="13" y="96"/>
                    </a:lnTo>
                    <a:lnTo>
                      <a:pt x="19" y="144"/>
                    </a:lnTo>
                    <a:lnTo>
                      <a:pt x="27" y="200"/>
                    </a:lnTo>
                    <a:lnTo>
                      <a:pt x="36" y="259"/>
                    </a:lnTo>
                    <a:lnTo>
                      <a:pt x="46" y="325"/>
                    </a:lnTo>
                    <a:lnTo>
                      <a:pt x="58" y="392"/>
                    </a:lnTo>
                    <a:lnTo>
                      <a:pt x="71" y="459"/>
                    </a:lnTo>
                    <a:lnTo>
                      <a:pt x="84" y="528"/>
                    </a:lnTo>
                    <a:lnTo>
                      <a:pt x="100" y="593"/>
                    </a:lnTo>
                    <a:lnTo>
                      <a:pt x="117" y="657"/>
                    </a:lnTo>
                    <a:lnTo>
                      <a:pt x="92" y="666"/>
                    </a:lnTo>
                    <a:lnTo>
                      <a:pt x="65" y="572"/>
                    </a:lnTo>
                    <a:lnTo>
                      <a:pt x="44" y="486"/>
                    </a:lnTo>
                    <a:lnTo>
                      <a:pt x="29" y="401"/>
                    </a:lnTo>
                    <a:lnTo>
                      <a:pt x="17" y="325"/>
                    </a:lnTo>
                    <a:lnTo>
                      <a:pt x="10" y="254"/>
                    </a:lnTo>
                    <a:lnTo>
                      <a:pt x="4" y="190"/>
                    </a:lnTo>
                    <a:lnTo>
                      <a:pt x="2" y="135"/>
                    </a:lnTo>
                    <a:lnTo>
                      <a:pt x="0" y="88"/>
                    </a:lnTo>
                    <a:lnTo>
                      <a:pt x="2" y="50"/>
                    </a:lnTo>
                    <a:lnTo>
                      <a:pt x="2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5" name="Freeform 10"/>
              <p:cNvSpPr>
                <a:spLocks/>
              </p:cNvSpPr>
              <p:nvPr/>
            </p:nvSpPr>
            <p:spPr bwMode="auto">
              <a:xfrm>
                <a:off x="1924050" y="2120900"/>
                <a:ext cx="171450" cy="1023937"/>
              </a:xfrm>
              <a:custGeom>
                <a:avLst/>
                <a:gdLst>
                  <a:gd name="T0" fmla="*/ 8 w 108"/>
                  <a:gd name="T1" fmla="*/ 0 h 645"/>
                  <a:gd name="T2" fmla="*/ 8 w 108"/>
                  <a:gd name="T3" fmla="*/ 6 h 645"/>
                  <a:gd name="T4" fmla="*/ 8 w 108"/>
                  <a:gd name="T5" fmla="*/ 25 h 645"/>
                  <a:gd name="T6" fmla="*/ 12 w 108"/>
                  <a:gd name="T7" fmla="*/ 54 h 645"/>
                  <a:gd name="T8" fmla="*/ 16 w 108"/>
                  <a:gd name="T9" fmla="*/ 92 h 645"/>
                  <a:gd name="T10" fmla="*/ 20 w 108"/>
                  <a:gd name="T11" fmla="*/ 140 h 645"/>
                  <a:gd name="T12" fmla="*/ 25 w 108"/>
                  <a:gd name="T13" fmla="*/ 192 h 645"/>
                  <a:gd name="T14" fmla="*/ 33 w 108"/>
                  <a:gd name="T15" fmla="*/ 251 h 645"/>
                  <a:gd name="T16" fmla="*/ 43 w 108"/>
                  <a:gd name="T17" fmla="*/ 315 h 645"/>
                  <a:gd name="T18" fmla="*/ 52 w 108"/>
                  <a:gd name="T19" fmla="*/ 378 h 645"/>
                  <a:gd name="T20" fmla="*/ 64 w 108"/>
                  <a:gd name="T21" fmla="*/ 445 h 645"/>
                  <a:gd name="T22" fmla="*/ 77 w 108"/>
                  <a:gd name="T23" fmla="*/ 511 h 645"/>
                  <a:gd name="T24" fmla="*/ 91 w 108"/>
                  <a:gd name="T25" fmla="*/ 576 h 645"/>
                  <a:gd name="T26" fmla="*/ 108 w 108"/>
                  <a:gd name="T27" fmla="*/ 635 h 645"/>
                  <a:gd name="T28" fmla="*/ 81 w 108"/>
                  <a:gd name="T29" fmla="*/ 645 h 645"/>
                  <a:gd name="T30" fmla="*/ 54 w 108"/>
                  <a:gd name="T31" fmla="*/ 557 h 645"/>
                  <a:gd name="T32" fmla="*/ 35 w 108"/>
                  <a:gd name="T33" fmla="*/ 470 h 645"/>
                  <a:gd name="T34" fmla="*/ 22 w 108"/>
                  <a:gd name="T35" fmla="*/ 390 h 645"/>
                  <a:gd name="T36" fmla="*/ 10 w 108"/>
                  <a:gd name="T37" fmla="*/ 315 h 645"/>
                  <a:gd name="T38" fmla="*/ 4 w 108"/>
                  <a:gd name="T39" fmla="*/ 248 h 645"/>
                  <a:gd name="T40" fmla="*/ 0 w 108"/>
                  <a:gd name="T41" fmla="*/ 186 h 645"/>
                  <a:gd name="T42" fmla="*/ 0 w 108"/>
                  <a:gd name="T43" fmla="*/ 131 h 645"/>
                  <a:gd name="T44" fmla="*/ 0 w 108"/>
                  <a:gd name="T45" fmla="*/ 86 h 645"/>
                  <a:gd name="T46" fmla="*/ 2 w 108"/>
                  <a:gd name="T47" fmla="*/ 50 h 645"/>
                  <a:gd name="T48" fmla="*/ 4 w 108"/>
                  <a:gd name="T49" fmla="*/ 21 h 645"/>
                  <a:gd name="T50" fmla="*/ 6 w 108"/>
                  <a:gd name="T51" fmla="*/ 6 h 645"/>
                  <a:gd name="T52" fmla="*/ 8 w 108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645">
                    <a:moveTo>
                      <a:pt x="8" y="0"/>
                    </a:moveTo>
                    <a:lnTo>
                      <a:pt x="8" y="6"/>
                    </a:lnTo>
                    <a:lnTo>
                      <a:pt x="8" y="25"/>
                    </a:lnTo>
                    <a:lnTo>
                      <a:pt x="12" y="54"/>
                    </a:lnTo>
                    <a:lnTo>
                      <a:pt x="16" y="92"/>
                    </a:lnTo>
                    <a:lnTo>
                      <a:pt x="20" y="140"/>
                    </a:lnTo>
                    <a:lnTo>
                      <a:pt x="25" y="192"/>
                    </a:lnTo>
                    <a:lnTo>
                      <a:pt x="33" y="251"/>
                    </a:lnTo>
                    <a:lnTo>
                      <a:pt x="43" y="315"/>
                    </a:lnTo>
                    <a:lnTo>
                      <a:pt x="52" y="378"/>
                    </a:lnTo>
                    <a:lnTo>
                      <a:pt x="64" y="445"/>
                    </a:lnTo>
                    <a:lnTo>
                      <a:pt x="77" y="511"/>
                    </a:lnTo>
                    <a:lnTo>
                      <a:pt x="91" y="576"/>
                    </a:lnTo>
                    <a:lnTo>
                      <a:pt x="108" y="635"/>
                    </a:lnTo>
                    <a:lnTo>
                      <a:pt x="81" y="645"/>
                    </a:lnTo>
                    <a:lnTo>
                      <a:pt x="54" y="557"/>
                    </a:lnTo>
                    <a:lnTo>
                      <a:pt x="35" y="470"/>
                    </a:lnTo>
                    <a:lnTo>
                      <a:pt x="22" y="390"/>
                    </a:lnTo>
                    <a:lnTo>
                      <a:pt x="10" y="315"/>
                    </a:lnTo>
                    <a:lnTo>
                      <a:pt x="4" y="248"/>
                    </a:lnTo>
                    <a:lnTo>
                      <a:pt x="0" y="186"/>
                    </a:lnTo>
                    <a:lnTo>
                      <a:pt x="0" y="131"/>
                    </a:lnTo>
                    <a:lnTo>
                      <a:pt x="0" y="86"/>
                    </a:lnTo>
                    <a:lnTo>
                      <a:pt x="2" y="50"/>
                    </a:lnTo>
                    <a:lnTo>
                      <a:pt x="4" y="21"/>
                    </a:lnTo>
                    <a:lnTo>
                      <a:pt x="6" y="6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6" name="Freeform 11"/>
              <p:cNvSpPr>
                <a:spLocks/>
              </p:cNvSpPr>
              <p:nvPr/>
            </p:nvSpPr>
            <p:spPr bwMode="auto">
              <a:xfrm>
                <a:off x="4921250" y="2157412"/>
                <a:ext cx="188913" cy="987425"/>
              </a:xfrm>
              <a:custGeom>
                <a:avLst/>
                <a:gdLst>
                  <a:gd name="T0" fmla="*/ 119 w 119"/>
                  <a:gd name="T1" fmla="*/ 0 h 622"/>
                  <a:gd name="T2" fmla="*/ 118 w 119"/>
                  <a:gd name="T3" fmla="*/ 6 h 622"/>
                  <a:gd name="T4" fmla="*/ 114 w 119"/>
                  <a:gd name="T5" fmla="*/ 21 h 622"/>
                  <a:gd name="T6" fmla="*/ 108 w 119"/>
                  <a:gd name="T7" fmla="*/ 46 h 622"/>
                  <a:gd name="T8" fmla="*/ 102 w 119"/>
                  <a:gd name="T9" fmla="*/ 79 h 622"/>
                  <a:gd name="T10" fmla="*/ 93 w 119"/>
                  <a:gd name="T11" fmla="*/ 117 h 622"/>
                  <a:gd name="T12" fmla="*/ 85 w 119"/>
                  <a:gd name="T13" fmla="*/ 163 h 622"/>
                  <a:gd name="T14" fmla="*/ 77 w 119"/>
                  <a:gd name="T15" fmla="*/ 213 h 622"/>
                  <a:gd name="T16" fmla="*/ 68 w 119"/>
                  <a:gd name="T17" fmla="*/ 269 h 622"/>
                  <a:gd name="T18" fmla="*/ 60 w 119"/>
                  <a:gd name="T19" fmla="*/ 326 h 622"/>
                  <a:gd name="T20" fmla="*/ 54 w 119"/>
                  <a:gd name="T21" fmla="*/ 386 h 622"/>
                  <a:gd name="T22" fmla="*/ 50 w 119"/>
                  <a:gd name="T23" fmla="*/ 445 h 622"/>
                  <a:gd name="T24" fmla="*/ 48 w 119"/>
                  <a:gd name="T25" fmla="*/ 505 h 622"/>
                  <a:gd name="T26" fmla="*/ 48 w 119"/>
                  <a:gd name="T27" fmla="*/ 564 h 622"/>
                  <a:gd name="T28" fmla="*/ 52 w 119"/>
                  <a:gd name="T29" fmla="*/ 622 h 622"/>
                  <a:gd name="T30" fmla="*/ 8 w 119"/>
                  <a:gd name="T31" fmla="*/ 622 h 622"/>
                  <a:gd name="T32" fmla="*/ 0 w 119"/>
                  <a:gd name="T33" fmla="*/ 539 h 622"/>
                  <a:gd name="T34" fmla="*/ 0 w 119"/>
                  <a:gd name="T35" fmla="*/ 459 h 622"/>
                  <a:gd name="T36" fmla="*/ 6 w 119"/>
                  <a:gd name="T37" fmla="*/ 386 h 622"/>
                  <a:gd name="T38" fmla="*/ 14 w 119"/>
                  <a:gd name="T39" fmla="*/ 317 h 622"/>
                  <a:gd name="T40" fmla="*/ 25 w 119"/>
                  <a:gd name="T41" fmla="*/ 253 h 622"/>
                  <a:gd name="T42" fmla="*/ 41 w 119"/>
                  <a:gd name="T43" fmla="*/ 198 h 622"/>
                  <a:gd name="T44" fmla="*/ 54 w 119"/>
                  <a:gd name="T45" fmla="*/ 148 h 622"/>
                  <a:gd name="T46" fmla="*/ 71 w 119"/>
                  <a:gd name="T47" fmla="*/ 104 h 622"/>
                  <a:gd name="T48" fmla="*/ 85 w 119"/>
                  <a:gd name="T49" fmla="*/ 67 h 622"/>
                  <a:gd name="T50" fmla="*/ 98 w 119"/>
                  <a:gd name="T51" fmla="*/ 38 h 622"/>
                  <a:gd name="T52" fmla="*/ 110 w 119"/>
                  <a:gd name="T53" fmla="*/ 17 h 622"/>
                  <a:gd name="T54" fmla="*/ 118 w 119"/>
                  <a:gd name="T55" fmla="*/ 6 h 622"/>
                  <a:gd name="T56" fmla="*/ 119 w 119"/>
                  <a:gd name="T5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" h="622">
                    <a:moveTo>
                      <a:pt x="119" y="0"/>
                    </a:moveTo>
                    <a:lnTo>
                      <a:pt x="118" y="6"/>
                    </a:lnTo>
                    <a:lnTo>
                      <a:pt x="114" y="21"/>
                    </a:lnTo>
                    <a:lnTo>
                      <a:pt x="108" y="46"/>
                    </a:lnTo>
                    <a:lnTo>
                      <a:pt x="102" y="79"/>
                    </a:lnTo>
                    <a:lnTo>
                      <a:pt x="93" y="117"/>
                    </a:lnTo>
                    <a:lnTo>
                      <a:pt x="85" y="163"/>
                    </a:lnTo>
                    <a:lnTo>
                      <a:pt x="77" y="213"/>
                    </a:lnTo>
                    <a:lnTo>
                      <a:pt x="68" y="269"/>
                    </a:lnTo>
                    <a:lnTo>
                      <a:pt x="60" y="326"/>
                    </a:lnTo>
                    <a:lnTo>
                      <a:pt x="54" y="386"/>
                    </a:lnTo>
                    <a:lnTo>
                      <a:pt x="50" y="445"/>
                    </a:lnTo>
                    <a:lnTo>
                      <a:pt x="48" y="505"/>
                    </a:lnTo>
                    <a:lnTo>
                      <a:pt x="48" y="564"/>
                    </a:lnTo>
                    <a:lnTo>
                      <a:pt x="52" y="622"/>
                    </a:lnTo>
                    <a:lnTo>
                      <a:pt x="8" y="622"/>
                    </a:lnTo>
                    <a:lnTo>
                      <a:pt x="0" y="539"/>
                    </a:lnTo>
                    <a:lnTo>
                      <a:pt x="0" y="459"/>
                    </a:lnTo>
                    <a:lnTo>
                      <a:pt x="6" y="386"/>
                    </a:lnTo>
                    <a:lnTo>
                      <a:pt x="14" y="317"/>
                    </a:lnTo>
                    <a:lnTo>
                      <a:pt x="25" y="253"/>
                    </a:lnTo>
                    <a:lnTo>
                      <a:pt x="41" y="198"/>
                    </a:lnTo>
                    <a:lnTo>
                      <a:pt x="54" y="148"/>
                    </a:lnTo>
                    <a:lnTo>
                      <a:pt x="71" y="104"/>
                    </a:lnTo>
                    <a:lnTo>
                      <a:pt x="85" y="67"/>
                    </a:lnTo>
                    <a:lnTo>
                      <a:pt x="98" y="38"/>
                    </a:lnTo>
                    <a:lnTo>
                      <a:pt x="110" y="17"/>
                    </a:lnTo>
                    <a:lnTo>
                      <a:pt x="118" y="6"/>
                    </a:lnTo>
                    <a:lnTo>
                      <a:pt x="1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7" name="Freeform 12"/>
              <p:cNvSpPr>
                <a:spLocks/>
              </p:cNvSpPr>
              <p:nvPr/>
            </p:nvSpPr>
            <p:spPr bwMode="auto">
              <a:xfrm>
                <a:off x="2419350" y="2154237"/>
                <a:ext cx="139700" cy="990600"/>
              </a:xfrm>
              <a:custGeom>
                <a:avLst/>
                <a:gdLst>
                  <a:gd name="T0" fmla="*/ 88 w 88"/>
                  <a:gd name="T1" fmla="*/ 0 h 624"/>
                  <a:gd name="T2" fmla="*/ 86 w 88"/>
                  <a:gd name="T3" fmla="*/ 7 h 624"/>
                  <a:gd name="T4" fmla="*/ 82 w 88"/>
                  <a:gd name="T5" fmla="*/ 25 h 624"/>
                  <a:gd name="T6" fmla="*/ 78 w 88"/>
                  <a:gd name="T7" fmla="*/ 51 h 624"/>
                  <a:gd name="T8" fmla="*/ 73 w 88"/>
                  <a:gd name="T9" fmla="*/ 88 h 624"/>
                  <a:gd name="T10" fmla="*/ 65 w 88"/>
                  <a:gd name="T11" fmla="*/ 132 h 624"/>
                  <a:gd name="T12" fmla="*/ 59 w 88"/>
                  <a:gd name="T13" fmla="*/ 182 h 624"/>
                  <a:gd name="T14" fmla="*/ 51 w 88"/>
                  <a:gd name="T15" fmla="*/ 238 h 624"/>
                  <a:gd name="T16" fmla="*/ 46 w 88"/>
                  <a:gd name="T17" fmla="*/ 299 h 624"/>
                  <a:gd name="T18" fmla="*/ 42 w 88"/>
                  <a:gd name="T19" fmla="*/ 362 h 624"/>
                  <a:gd name="T20" fmla="*/ 38 w 88"/>
                  <a:gd name="T21" fmla="*/ 428 h 624"/>
                  <a:gd name="T22" fmla="*/ 38 w 88"/>
                  <a:gd name="T23" fmla="*/ 493 h 624"/>
                  <a:gd name="T24" fmla="*/ 38 w 88"/>
                  <a:gd name="T25" fmla="*/ 558 h 624"/>
                  <a:gd name="T26" fmla="*/ 44 w 88"/>
                  <a:gd name="T27" fmla="*/ 624 h 624"/>
                  <a:gd name="T28" fmla="*/ 7 w 88"/>
                  <a:gd name="T29" fmla="*/ 612 h 624"/>
                  <a:gd name="T30" fmla="*/ 0 w 88"/>
                  <a:gd name="T31" fmla="*/ 518 h 624"/>
                  <a:gd name="T32" fmla="*/ 0 w 88"/>
                  <a:gd name="T33" fmla="*/ 432 h 624"/>
                  <a:gd name="T34" fmla="*/ 1 w 88"/>
                  <a:gd name="T35" fmla="*/ 353 h 624"/>
                  <a:gd name="T36" fmla="*/ 9 w 88"/>
                  <a:gd name="T37" fmla="*/ 280 h 624"/>
                  <a:gd name="T38" fmla="*/ 19 w 88"/>
                  <a:gd name="T39" fmla="*/ 217 h 624"/>
                  <a:gd name="T40" fmla="*/ 32 w 88"/>
                  <a:gd name="T41" fmla="*/ 159 h 624"/>
                  <a:gd name="T42" fmla="*/ 44 w 88"/>
                  <a:gd name="T43" fmla="*/ 111 h 624"/>
                  <a:gd name="T44" fmla="*/ 57 w 88"/>
                  <a:gd name="T45" fmla="*/ 73 h 624"/>
                  <a:gd name="T46" fmla="*/ 69 w 88"/>
                  <a:gd name="T47" fmla="*/ 42 h 624"/>
                  <a:gd name="T48" fmla="*/ 78 w 88"/>
                  <a:gd name="T49" fmla="*/ 19 h 624"/>
                  <a:gd name="T50" fmla="*/ 86 w 88"/>
                  <a:gd name="T51" fmla="*/ 5 h 624"/>
                  <a:gd name="T52" fmla="*/ 88 w 88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624">
                    <a:moveTo>
                      <a:pt x="88" y="0"/>
                    </a:moveTo>
                    <a:lnTo>
                      <a:pt x="86" y="7"/>
                    </a:lnTo>
                    <a:lnTo>
                      <a:pt x="82" y="25"/>
                    </a:lnTo>
                    <a:lnTo>
                      <a:pt x="78" y="51"/>
                    </a:lnTo>
                    <a:lnTo>
                      <a:pt x="73" y="88"/>
                    </a:lnTo>
                    <a:lnTo>
                      <a:pt x="65" y="132"/>
                    </a:lnTo>
                    <a:lnTo>
                      <a:pt x="59" y="182"/>
                    </a:lnTo>
                    <a:lnTo>
                      <a:pt x="51" y="238"/>
                    </a:lnTo>
                    <a:lnTo>
                      <a:pt x="46" y="299"/>
                    </a:lnTo>
                    <a:lnTo>
                      <a:pt x="42" y="362"/>
                    </a:lnTo>
                    <a:lnTo>
                      <a:pt x="38" y="428"/>
                    </a:lnTo>
                    <a:lnTo>
                      <a:pt x="38" y="493"/>
                    </a:lnTo>
                    <a:lnTo>
                      <a:pt x="38" y="558"/>
                    </a:lnTo>
                    <a:lnTo>
                      <a:pt x="44" y="624"/>
                    </a:lnTo>
                    <a:lnTo>
                      <a:pt x="7" y="612"/>
                    </a:lnTo>
                    <a:lnTo>
                      <a:pt x="0" y="518"/>
                    </a:lnTo>
                    <a:lnTo>
                      <a:pt x="0" y="432"/>
                    </a:lnTo>
                    <a:lnTo>
                      <a:pt x="1" y="353"/>
                    </a:lnTo>
                    <a:lnTo>
                      <a:pt x="9" y="280"/>
                    </a:lnTo>
                    <a:lnTo>
                      <a:pt x="19" y="217"/>
                    </a:lnTo>
                    <a:lnTo>
                      <a:pt x="32" y="159"/>
                    </a:lnTo>
                    <a:lnTo>
                      <a:pt x="44" y="111"/>
                    </a:lnTo>
                    <a:lnTo>
                      <a:pt x="57" y="73"/>
                    </a:lnTo>
                    <a:lnTo>
                      <a:pt x="69" y="42"/>
                    </a:lnTo>
                    <a:lnTo>
                      <a:pt x="78" y="19"/>
                    </a:lnTo>
                    <a:lnTo>
                      <a:pt x="86" y="5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8" name="Freeform 13"/>
              <p:cNvSpPr>
                <a:spLocks/>
              </p:cNvSpPr>
              <p:nvPr/>
            </p:nvSpPr>
            <p:spPr bwMode="auto">
              <a:xfrm>
                <a:off x="1684338" y="2155825"/>
                <a:ext cx="106363" cy="989012"/>
              </a:xfrm>
              <a:custGeom>
                <a:avLst/>
                <a:gdLst>
                  <a:gd name="T0" fmla="*/ 67 w 67"/>
                  <a:gd name="T1" fmla="*/ 0 h 623"/>
                  <a:gd name="T2" fmla="*/ 65 w 67"/>
                  <a:gd name="T3" fmla="*/ 5 h 623"/>
                  <a:gd name="T4" fmla="*/ 63 w 67"/>
                  <a:gd name="T5" fmla="*/ 23 h 623"/>
                  <a:gd name="T6" fmla="*/ 59 w 67"/>
                  <a:gd name="T7" fmla="*/ 51 h 623"/>
                  <a:gd name="T8" fmla="*/ 55 w 67"/>
                  <a:gd name="T9" fmla="*/ 88 h 623"/>
                  <a:gd name="T10" fmla="*/ 52 w 67"/>
                  <a:gd name="T11" fmla="*/ 132 h 623"/>
                  <a:gd name="T12" fmla="*/ 48 w 67"/>
                  <a:gd name="T13" fmla="*/ 184 h 623"/>
                  <a:gd name="T14" fmla="*/ 44 w 67"/>
                  <a:gd name="T15" fmla="*/ 239 h 623"/>
                  <a:gd name="T16" fmla="*/ 40 w 67"/>
                  <a:gd name="T17" fmla="*/ 301 h 623"/>
                  <a:gd name="T18" fmla="*/ 40 w 67"/>
                  <a:gd name="T19" fmla="*/ 364 h 623"/>
                  <a:gd name="T20" fmla="*/ 40 w 67"/>
                  <a:gd name="T21" fmla="*/ 430 h 623"/>
                  <a:gd name="T22" fmla="*/ 44 w 67"/>
                  <a:gd name="T23" fmla="*/ 495 h 623"/>
                  <a:gd name="T24" fmla="*/ 48 w 67"/>
                  <a:gd name="T25" fmla="*/ 560 h 623"/>
                  <a:gd name="T26" fmla="*/ 55 w 67"/>
                  <a:gd name="T27" fmla="*/ 623 h 623"/>
                  <a:gd name="T28" fmla="*/ 21 w 67"/>
                  <a:gd name="T29" fmla="*/ 618 h 623"/>
                  <a:gd name="T30" fmla="*/ 7 w 67"/>
                  <a:gd name="T31" fmla="*/ 524 h 623"/>
                  <a:gd name="T32" fmla="*/ 2 w 67"/>
                  <a:gd name="T33" fmla="*/ 437 h 623"/>
                  <a:gd name="T34" fmla="*/ 0 w 67"/>
                  <a:gd name="T35" fmla="*/ 357 h 623"/>
                  <a:gd name="T36" fmla="*/ 4 w 67"/>
                  <a:gd name="T37" fmla="*/ 286 h 623"/>
                  <a:gd name="T38" fmla="*/ 9 w 67"/>
                  <a:gd name="T39" fmla="*/ 220 h 623"/>
                  <a:gd name="T40" fmla="*/ 19 w 67"/>
                  <a:gd name="T41" fmla="*/ 163 h 623"/>
                  <a:gd name="T42" fmla="*/ 29 w 67"/>
                  <a:gd name="T43" fmla="*/ 115 h 623"/>
                  <a:gd name="T44" fmla="*/ 40 w 67"/>
                  <a:gd name="T45" fmla="*/ 72 h 623"/>
                  <a:gd name="T46" fmla="*/ 50 w 67"/>
                  <a:gd name="T47" fmla="*/ 42 h 623"/>
                  <a:gd name="T48" fmla="*/ 57 w 67"/>
                  <a:gd name="T49" fmla="*/ 19 h 623"/>
                  <a:gd name="T50" fmla="*/ 63 w 67"/>
                  <a:gd name="T51" fmla="*/ 3 h 623"/>
                  <a:gd name="T52" fmla="*/ 67 w 67"/>
                  <a:gd name="T53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" h="623">
                    <a:moveTo>
                      <a:pt x="67" y="0"/>
                    </a:moveTo>
                    <a:lnTo>
                      <a:pt x="65" y="5"/>
                    </a:lnTo>
                    <a:lnTo>
                      <a:pt x="63" y="23"/>
                    </a:lnTo>
                    <a:lnTo>
                      <a:pt x="59" y="51"/>
                    </a:lnTo>
                    <a:lnTo>
                      <a:pt x="55" y="88"/>
                    </a:lnTo>
                    <a:lnTo>
                      <a:pt x="52" y="132"/>
                    </a:lnTo>
                    <a:lnTo>
                      <a:pt x="48" y="184"/>
                    </a:lnTo>
                    <a:lnTo>
                      <a:pt x="44" y="239"/>
                    </a:lnTo>
                    <a:lnTo>
                      <a:pt x="40" y="301"/>
                    </a:lnTo>
                    <a:lnTo>
                      <a:pt x="40" y="364"/>
                    </a:lnTo>
                    <a:lnTo>
                      <a:pt x="40" y="430"/>
                    </a:lnTo>
                    <a:lnTo>
                      <a:pt x="44" y="495"/>
                    </a:lnTo>
                    <a:lnTo>
                      <a:pt x="48" y="560"/>
                    </a:lnTo>
                    <a:lnTo>
                      <a:pt x="55" y="623"/>
                    </a:lnTo>
                    <a:lnTo>
                      <a:pt x="21" y="618"/>
                    </a:lnTo>
                    <a:lnTo>
                      <a:pt x="7" y="524"/>
                    </a:lnTo>
                    <a:lnTo>
                      <a:pt x="2" y="437"/>
                    </a:lnTo>
                    <a:lnTo>
                      <a:pt x="0" y="357"/>
                    </a:lnTo>
                    <a:lnTo>
                      <a:pt x="4" y="286"/>
                    </a:lnTo>
                    <a:lnTo>
                      <a:pt x="9" y="220"/>
                    </a:lnTo>
                    <a:lnTo>
                      <a:pt x="19" y="163"/>
                    </a:lnTo>
                    <a:lnTo>
                      <a:pt x="29" y="115"/>
                    </a:lnTo>
                    <a:lnTo>
                      <a:pt x="40" y="72"/>
                    </a:lnTo>
                    <a:lnTo>
                      <a:pt x="50" y="42"/>
                    </a:lnTo>
                    <a:lnTo>
                      <a:pt x="57" y="19"/>
                    </a:lnTo>
                    <a:lnTo>
                      <a:pt x="63" y="3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9" name="Freeform 14"/>
              <p:cNvSpPr>
                <a:spLocks/>
              </p:cNvSpPr>
              <p:nvPr/>
            </p:nvSpPr>
            <p:spPr bwMode="auto">
              <a:xfrm>
                <a:off x="1601788" y="2154237"/>
                <a:ext cx="103188" cy="990600"/>
              </a:xfrm>
              <a:custGeom>
                <a:avLst/>
                <a:gdLst>
                  <a:gd name="T0" fmla="*/ 65 w 65"/>
                  <a:gd name="T1" fmla="*/ 0 h 624"/>
                  <a:gd name="T2" fmla="*/ 63 w 65"/>
                  <a:gd name="T3" fmla="*/ 6 h 624"/>
                  <a:gd name="T4" fmla="*/ 61 w 65"/>
                  <a:gd name="T5" fmla="*/ 23 h 624"/>
                  <a:gd name="T6" fmla="*/ 57 w 65"/>
                  <a:gd name="T7" fmla="*/ 50 h 624"/>
                  <a:gd name="T8" fmla="*/ 54 w 65"/>
                  <a:gd name="T9" fmla="*/ 88 h 624"/>
                  <a:gd name="T10" fmla="*/ 50 w 65"/>
                  <a:gd name="T11" fmla="*/ 132 h 624"/>
                  <a:gd name="T12" fmla="*/ 46 w 65"/>
                  <a:gd name="T13" fmla="*/ 182 h 624"/>
                  <a:gd name="T14" fmla="*/ 44 w 65"/>
                  <a:gd name="T15" fmla="*/ 240 h 624"/>
                  <a:gd name="T16" fmla="*/ 42 w 65"/>
                  <a:gd name="T17" fmla="*/ 299 h 624"/>
                  <a:gd name="T18" fmla="*/ 40 w 65"/>
                  <a:gd name="T19" fmla="*/ 364 h 624"/>
                  <a:gd name="T20" fmla="*/ 42 w 65"/>
                  <a:gd name="T21" fmla="*/ 430 h 624"/>
                  <a:gd name="T22" fmla="*/ 44 w 65"/>
                  <a:gd name="T23" fmla="*/ 495 h 624"/>
                  <a:gd name="T24" fmla="*/ 50 w 65"/>
                  <a:gd name="T25" fmla="*/ 560 h 624"/>
                  <a:gd name="T26" fmla="*/ 59 w 65"/>
                  <a:gd name="T27" fmla="*/ 624 h 624"/>
                  <a:gd name="T28" fmla="*/ 23 w 65"/>
                  <a:gd name="T29" fmla="*/ 618 h 624"/>
                  <a:gd name="T30" fmla="*/ 9 w 65"/>
                  <a:gd name="T31" fmla="*/ 524 h 624"/>
                  <a:gd name="T32" fmla="*/ 2 w 65"/>
                  <a:gd name="T33" fmla="*/ 437 h 624"/>
                  <a:gd name="T34" fmla="*/ 0 w 65"/>
                  <a:gd name="T35" fmla="*/ 357 h 624"/>
                  <a:gd name="T36" fmla="*/ 4 w 65"/>
                  <a:gd name="T37" fmla="*/ 286 h 624"/>
                  <a:gd name="T38" fmla="*/ 9 w 65"/>
                  <a:gd name="T39" fmla="*/ 220 h 624"/>
                  <a:gd name="T40" fmla="*/ 17 w 65"/>
                  <a:gd name="T41" fmla="*/ 163 h 624"/>
                  <a:gd name="T42" fmla="*/ 29 w 65"/>
                  <a:gd name="T43" fmla="*/ 113 h 624"/>
                  <a:gd name="T44" fmla="*/ 38 w 65"/>
                  <a:gd name="T45" fmla="*/ 73 h 624"/>
                  <a:gd name="T46" fmla="*/ 48 w 65"/>
                  <a:gd name="T47" fmla="*/ 42 h 624"/>
                  <a:gd name="T48" fmla="*/ 57 w 65"/>
                  <a:gd name="T49" fmla="*/ 17 h 624"/>
                  <a:gd name="T50" fmla="*/ 63 w 65"/>
                  <a:gd name="T51" fmla="*/ 4 h 624"/>
                  <a:gd name="T52" fmla="*/ 65 w 6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" h="624">
                    <a:moveTo>
                      <a:pt x="65" y="0"/>
                    </a:moveTo>
                    <a:lnTo>
                      <a:pt x="63" y="6"/>
                    </a:lnTo>
                    <a:lnTo>
                      <a:pt x="61" y="23"/>
                    </a:lnTo>
                    <a:lnTo>
                      <a:pt x="57" y="50"/>
                    </a:lnTo>
                    <a:lnTo>
                      <a:pt x="54" y="88"/>
                    </a:lnTo>
                    <a:lnTo>
                      <a:pt x="50" y="132"/>
                    </a:lnTo>
                    <a:lnTo>
                      <a:pt x="46" y="182"/>
                    </a:lnTo>
                    <a:lnTo>
                      <a:pt x="44" y="240"/>
                    </a:lnTo>
                    <a:lnTo>
                      <a:pt x="42" y="299"/>
                    </a:lnTo>
                    <a:lnTo>
                      <a:pt x="40" y="364"/>
                    </a:lnTo>
                    <a:lnTo>
                      <a:pt x="42" y="430"/>
                    </a:lnTo>
                    <a:lnTo>
                      <a:pt x="44" y="495"/>
                    </a:lnTo>
                    <a:lnTo>
                      <a:pt x="50" y="560"/>
                    </a:lnTo>
                    <a:lnTo>
                      <a:pt x="59" y="624"/>
                    </a:lnTo>
                    <a:lnTo>
                      <a:pt x="23" y="618"/>
                    </a:lnTo>
                    <a:lnTo>
                      <a:pt x="9" y="524"/>
                    </a:lnTo>
                    <a:lnTo>
                      <a:pt x="2" y="437"/>
                    </a:lnTo>
                    <a:lnTo>
                      <a:pt x="0" y="357"/>
                    </a:lnTo>
                    <a:lnTo>
                      <a:pt x="4" y="286"/>
                    </a:lnTo>
                    <a:lnTo>
                      <a:pt x="9" y="220"/>
                    </a:lnTo>
                    <a:lnTo>
                      <a:pt x="17" y="163"/>
                    </a:lnTo>
                    <a:lnTo>
                      <a:pt x="29" y="113"/>
                    </a:lnTo>
                    <a:lnTo>
                      <a:pt x="38" y="73"/>
                    </a:lnTo>
                    <a:lnTo>
                      <a:pt x="48" y="42"/>
                    </a:lnTo>
                    <a:lnTo>
                      <a:pt x="57" y="17"/>
                    </a:lnTo>
                    <a:lnTo>
                      <a:pt x="63" y="4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0" name="Freeform 15"/>
              <p:cNvSpPr>
                <a:spLocks/>
              </p:cNvSpPr>
              <p:nvPr/>
            </p:nvSpPr>
            <p:spPr bwMode="auto">
              <a:xfrm>
                <a:off x="2046288" y="2368550"/>
                <a:ext cx="92075" cy="776287"/>
              </a:xfrm>
              <a:custGeom>
                <a:avLst/>
                <a:gdLst>
                  <a:gd name="T0" fmla="*/ 58 w 58"/>
                  <a:gd name="T1" fmla="*/ 0 h 489"/>
                  <a:gd name="T2" fmla="*/ 58 w 58"/>
                  <a:gd name="T3" fmla="*/ 6 h 489"/>
                  <a:gd name="T4" fmla="*/ 56 w 58"/>
                  <a:gd name="T5" fmla="*/ 21 h 489"/>
                  <a:gd name="T6" fmla="*/ 52 w 58"/>
                  <a:gd name="T7" fmla="*/ 46 h 489"/>
                  <a:gd name="T8" fmla="*/ 48 w 58"/>
                  <a:gd name="T9" fmla="*/ 79 h 489"/>
                  <a:gd name="T10" fmla="*/ 43 w 58"/>
                  <a:gd name="T11" fmla="*/ 119 h 489"/>
                  <a:gd name="T12" fmla="*/ 39 w 58"/>
                  <a:gd name="T13" fmla="*/ 165 h 489"/>
                  <a:gd name="T14" fmla="*/ 35 w 58"/>
                  <a:gd name="T15" fmla="*/ 215 h 489"/>
                  <a:gd name="T16" fmla="*/ 33 w 58"/>
                  <a:gd name="T17" fmla="*/ 267 h 489"/>
                  <a:gd name="T18" fmla="*/ 31 w 58"/>
                  <a:gd name="T19" fmla="*/ 322 h 489"/>
                  <a:gd name="T20" fmla="*/ 33 w 58"/>
                  <a:gd name="T21" fmla="*/ 378 h 489"/>
                  <a:gd name="T22" fmla="*/ 35 w 58"/>
                  <a:gd name="T23" fmla="*/ 436 h 489"/>
                  <a:gd name="T24" fmla="*/ 41 w 58"/>
                  <a:gd name="T25" fmla="*/ 489 h 489"/>
                  <a:gd name="T26" fmla="*/ 12 w 58"/>
                  <a:gd name="T27" fmla="*/ 482 h 489"/>
                  <a:gd name="T28" fmla="*/ 4 w 58"/>
                  <a:gd name="T29" fmla="*/ 403 h 489"/>
                  <a:gd name="T30" fmla="*/ 0 w 58"/>
                  <a:gd name="T31" fmla="*/ 328 h 489"/>
                  <a:gd name="T32" fmla="*/ 2 w 58"/>
                  <a:gd name="T33" fmla="*/ 261 h 489"/>
                  <a:gd name="T34" fmla="*/ 8 w 58"/>
                  <a:gd name="T35" fmla="*/ 202 h 489"/>
                  <a:gd name="T36" fmla="*/ 16 w 58"/>
                  <a:gd name="T37" fmla="*/ 150 h 489"/>
                  <a:gd name="T38" fmla="*/ 23 w 58"/>
                  <a:gd name="T39" fmla="*/ 104 h 489"/>
                  <a:gd name="T40" fmla="*/ 33 w 58"/>
                  <a:gd name="T41" fmla="*/ 67 h 489"/>
                  <a:gd name="T42" fmla="*/ 43 w 58"/>
                  <a:gd name="T43" fmla="*/ 38 h 489"/>
                  <a:gd name="T44" fmla="*/ 50 w 58"/>
                  <a:gd name="T45" fmla="*/ 17 h 489"/>
                  <a:gd name="T46" fmla="*/ 56 w 58"/>
                  <a:gd name="T47" fmla="*/ 4 h 489"/>
                  <a:gd name="T48" fmla="*/ 58 w 58"/>
                  <a:gd name="T49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489">
                    <a:moveTo>
                      <a:pt x="58" y="0"/>
                    </a:moveTo>
                    <a:lnTo>
                      <a:pt x="58" y="6"/>
                    </a:lnTo>
                    <a:lnTo>
                      <a:pt x="56" y="21"/>
                    </a:lnTo>
                    <a:lnTo>
                      <a:pt x="52" y="46"/>
                    </a:lnTo>
                    <a:lnTo>
                      <a:pt x="48" y="79"/>
                    </a:lnTo>
                    <a:lnTo>
                      <a:pt x="43" y="119"/>
                    </a:lnTo>
                    <a:lnTo>
                      <a:pt x="39" y="165"/>
                    </a:lnTo>
                    <a:lnTo>
                      <a:pt x="35" y="215"/>
                    </a:lnTo>
                    <a:lnTo>
                      <a:pt x="33" y="267"/>
                    </a:lnTo>
                    <a:lnTo>
                      <a:pt x="31" y="322"/>
                    </a:lnTo>
                    <a:lnTo>
                      <a:pt x="33" y="378"/>
                    </a:lnTo>
                    <a:lnTo>
                      <a:pt x="35" y="436"/>
                    </a:lnTo>
                    <a:lnTo>
                      <a:pt x="41" y="489"/>
                    </a:lnTo>
                    <a:lnTo>
                      <a:pt x="12" y="482"/>
                    </a:lnTo>
                    <a:lnTo>
                      <a:pt x="4" y="403"/>
                    </a:lnTo>
                    <a:lnTo>
                      <a:pt x="0" y="328"/>
                    </a:lnTo>
                    <a:lnTo>
                      <a:pt x="2" y="261"/>
                    </a:lnTo>
                    <a:lnTo>
                      <a:pt x="8" y="202"/>
                    </a:lnTo>
                    <a:lnTo>
                      <a:pt x="16" y="150"/>
                    </a:lnTo>
                    <a:lnTo>
                      <a:pt x="23" y="104"/>
                    </a:lnTo>
                    <a:lnTo>
                      <a:pt x="33" y="67"/>
                    </a:lnTo>
                    <a:lnTo>
                      <a:pt x="43" y="38"/>
                    </a:lnTo>
                    <a:lnTo>
                      <a:pt x="50" y="17"/>
                    </a:lnTo>
                    <a:lnTo>
                      <a:pt x="56" y="4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1" name="Freeform 16"/>
              <p:cNvSpPr>
                <a:spLocks/>
              </p:cNvSpPr>
              <p:nvPr/>
            </p:nvSpPr>
            <p:spPr bwMode="auto">
              <a:xfrm>
                <a:off x="2208213" y="2366962"/>
                <a:ext cx="100013" cy="777875"/>
              </a:xfrm>
              <a:custGeom>
                <a:avLst/>
                <a:gdLst>
                  <a:gd name="T0" fmla="*/ 63 w 63"/>
                  <a:gd name="T1" fmla="*/ 0 h 490"/>
                  <a:gd name="T2" fmla="*/ 62 w 63"/>
                  <a:gd name="T3" fmla="*/ 6 h 490"/>
                  <a:gd name="T4" fmla="*/ 60 w 63"/>
                  <a:gd name="T5" fmla="*/ 21 h 490"/>
                  <a:gd name="T6" fmla="*/ 56 w 63"/>
                  <a:gd name="T7" fmla="*/ 46 h 490"/>
                  <a:gd name="T8" fmla="*/ 50 w 63"/>
                  <a:gd name="T9" fmla="*/ 81 h 490"/>
                  <a:gd name="T10" fmla="*/ 46 w 63"/>
                  <a:gd name="T11" fmla="*/ 119 h 490"/>
                  <a:gd name="T12" fmla="*/ 40 w 63"/>
                  <a:gd name="T13" fmla="*/ 165 h 490"/>
                  <a:gd name="T14" fmla="*/ 37 w 63"/>
                  <a:gd name="T15" fmla="*/ 215 h 490"/>
                  <a:gd name="T16" fmla="*/ 35 w 63"/>
                  <a:gd name="T17" fmla="*/ 269 h 490"/>
                  <a:gd name="T18" fmla="*/ 33 w 63"/>
                  <a:gd name="T19" fmla="*/ 323 h 490"/>
                  <a:gd name="T20" fmla="*/ 31 w 63"/>
                  <a:gd name="T21" fmla="*/ 380 h 490"/>
                  <a:gd name="T22" fmla="*/ 33 w 63"/>
                  <a:gd name="T23" fmla="*/ 436 h 490"/>
                  <a:gd name="T24" fmla="*/ 38 w 63"/>
                  <a:gd name="T25" fmla="*/ 490 h 490"/>
                  <a:gd name="T26" fmla="*/ 10 w 63"/>
                  <a:gd name="T27" fmla="*/ 482 h 490"/>
                  <a:gd name="T28" fmla="*/ 2 w 63"/>
                  <a:gd name="T29" fmla="*/ 402 h 490"/>
                  <a:gd name="T30" fmla="*/ 0 w 63"/>
                  <a:gd name="T31" fmla="*/ 329 h 490"/>
                  <a:gd name="T32" fmla="*/ 2 w 63"/>
                  <a:gd name="T33" fmla="*/ 261 h 490"/>
                  <a:gd name="T34" fmla="*/ 10 w 63"/>
                  <a:gd name="T35" fmla="*/ 202 h 490"/>
                  <a:gd name="T36" fmla="*/ 17 w 63"/>
                  <a:gd name="T37" fmla="*/ 150 h 490"/>
                  <a:gd name="T38" fmla="*/ 27 w 63"/>
                  <a:gd name="T39" fmla="*/ 106 h 490"/>
                  <a:gd name="T40" fmla="*/ 37 w 63"/>
                  <a:gd name="T41" fmla="*/ 68 h 490"/>
                  <a:gd name="T42" fmla="*/ 46 w 63"/>
                  <a:gd name="T43" fmla="*/ 39 h 490"/>
                  <a:gd name="T44" fmla="*/ 56 w 63"/>
                  <a:gd name="T45" fmla="*/ 18 h 490"/>
                  <a:gd name="T46" fmla="*/ 62 w 63"/>
                  <a:gd name="T47" fmla="*/ 4 h 490"/>
                  <a:gd name="T48" fmla="*/ 63 w 63"/>
                  <a:gd name="T49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90">
                    <a:moveTo>
                      <a:pt x="63" y="0"/>
                    </a:moveTo>
                    <a:lnTo>
                      <a:pt x="62" y="6"/>
                    </a:lnTo>
                    <a:lnTo>
                      <a:pt x="60" y="21"/>
                    </a:lnTo>
                    <a:lnTo>
                      <a:pt x="56" y="46"/>
                    </a:lnTo>
                    <a:lnTo>
                      <a:pt x="50" y="81"/>
                    </a:lnTo>
                    <a:lnTo>
                      <a:pt x="46" y="119"/>
                    </a:lnTo>
                    <a:lnTo>
                      <a:pt x="40" y="165"/>
                    </a:lnTo>
                    <a:lnTo>
                      <a:pt x="37" y="215"/>
                    </a:lnTo>
                    <a:lnTo>
                      <a:pt x="35" y="269"/>
                    </a:lnTo>
                    <a:lnTo>
                      <a:pt x="33" y="323"/>
                    </a:lnTo>
                    <a:lnTo>
                      <a:pt x="31" y="380"/>
                    </a:lnTo>
                    <a:lnTo>
                      <a:pt x="33" y="436"/>
                    </a:lnTo>
                    <a:lnTo>
                      <a:pt x="38" y="490"/>
                    </a:lnTo>
                    <a:lnTo>
                      <a:pt x="10" y="482"/>
                    </a:lnTo>
                    <a:lnTo>
                      <a:pt x="2" y="402"/>
                    </a:lnTo>
                    <a:lnTo>
                      <a:pt x="0" y="329"/>
                    </a:lnTo>
                    <a:lnTo>
                      <a:pt x="2" y="261"/>
                    </a:lnTo>
                    <a:lnTo>
                      <a:pt x="10" y="202"/>
                    </a:lnTo>
                    <a:lnTo>
                      <a:pt x="17" y="150"/>
                    </a:lnTo>
                    <a:lnTo>
                      <a:pt x="27" y="106"/>
                    </a:lnTo>
                    <a:lnTo>
                      <a:pt x="37" y="68"/>
                    </a:lnTo>
                    <a:lnTo>
                      <a:pt x="46" y="39"/>
                    </a:lnTo>
                    <a:lnTo>
                      <a:pt x="56" y="18"/>
                    </a:lnTo>
                    <a:lnTo>
                      <a:pt x="62" y="4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2" name="Freeform 17"/>
              <p:cNvSpPr>
                <a:spLocks/>
              </p:cNvSpPr>
              <p:nvPr/>
            </p:nvSpPr>
            <p:spPr bwMode="auto">
              <a:xfrm>
                <a:off x="2254250" y="2209800"/>
                <a:ext cx="142875" cy="935037"/>
              </a:xfrm>
              <a:custGeom>
                <a:avLst/>
                <a:gdLst>
                  <a:gd name="T0" fmla="*/ 90 w 90"/>
                  <a:gd name="T1" fmla="*/ 0 h 589"/>
                  <a:gd name="T2" fmla="*/ 88 w 90"/>
                  <a:gd name="T3" fmla="*/ 6 h 589"/>
                  <a:gd name="T4" fmla="*/ 84 w 90"/>
                  <a:gd name="T5" fmla="*/ 23 h 589"/>
                  <a:gd name="T6" fmla="*/ 81 w 90"/>
                  <a:gd name="T7" fmla="*/ 48 h 589"/>
                  <a:gd name="T8" fmla="*/ 75 w 90"/>
                  <a:gd name="T9" fmla="*/ 83 h 589"/>
                  <a:gd name="T10" fmla="*/ 67 w 90"/>
                  <a:gd name="T11" fmla="*/ 125 h 589"/>
                  <a:gd name="T12" fmla="*/ 61 w 90"/>
                  <a:gd name="T13" fmla="*/ 173 h 589"/>
                  <a:gd name="T14" fmla="*/ 54 w 90"/>
                  <a:gd name="T15" fmla="*/ 225 h 589"/>
                  <a:gd name="T16" fmla="*/ 50 w 90"/>
                  <a:gd name="T17" fmla="*/ 282 h 589"/>
                  <a:gd name="T18" fmla="*/ 44 w 90"/>
                  <a:gd name="T19" fmla="*/ 342 h 589"/>
                  <a:gd name="T20" fmla="*/ 42 w 90"/>
                  <a:gd name="T21" fmla="*/ 403 h 589"/>
                  <a:gd name="T22" fmla="*/ 42 w 90"/>
                  <a:gd name="T23" fmla="*/ 466 h 589"/>
                  <a:gd name="T24" fmla="*/ 44 w 90"/>
                  <a:gd name="T25" fmla="*/ 528 h 589"/>
                  <a:gd name="T26" fmla="*/ 50 w 90"/>
                  <a:gd name="T27" fmla="*/ 589 h 589"/>
                  <a:gd name="T28" fmla="*/ 11 w 90"/>
                  <a:gd name="T29" fmla="*/ 578 h 589"/>
                  <a:gd name="T30" fmla="*/ 2 w 90"/>
                  <a:gd name="T31" fmla="*/ 489 h 589"/>
                  <a:gd name="T32" fmla="*/ 0 w 90"/>
                  <a:gd name="T33" fmla="*/ 407 h 589"/>
                  <a:gd name="T34" fmla="*/ 2 w 90"/>
                  <a:gd name="T35" fmla="*/ 332 h 589"/>
                  <a:gd name="T36" fmla="*/ 9 w 90"/>
                  <a:gd name="T37" fmla="*/ 263 h 589"/>
                  <a:gd name="T38" fmla="*/ 19 w 90"/>
                  <a:gd name="T39" fmla="*/ 203 h 589"/>
                  <a:gd name="T40" fmla="*/ 33 w 90"/>
                  <a:gd name="T41" fmla="*/ 150 h 589"/>
                  <a:gd name="T42" fmla="*/ 46 w 90"/>
                  <a:gd name="T43" fmla="*/ 106 h 589"/>
                  <a:gd name="T44" fmla="*/ 57 w 90"/>
                  <a:gd name="T45" fmla="*/ 67 h 589"/>
                  <a:gd name="T46" fmla="*/ 71 w 90"/>
                  <a:gd name="T47" fmla="*/ 38 h 589"/>
                  <a:gd name="T48" fmla="*/ 81 w 90"/>
                  <a:gd name="T49" fmla="*/ 17 h 589"/>
                  <a:gd name="T50" fmla="*/ 86 w 90"/>
                  <a:gd name="T51" fmla="*/ 4 h 589"/>
                  <a:gd name="T52" fmla="*/ 90 w 90"/>
                  <a:gd name="T53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" h="589">
                    <a:moveTo>
                      <a:pt x="90" y="0"/>
                    </a:moveTo>
                    <a:lnTo>
                      <a:pt x="88" y="6"/>
                    </a:lnTo>
                    <a:lnTo>
                      <a:pt x="84" y="23"/>
                    </a:lnTo>
                    <a:lnTo>
                      <a:pt x="81" y="48"/>
                    </a:lnTo>
                    <a:lnTo>
                      <a:pt x="75" y="83"/>
                    </a:lnTo>
                    <a:lnTo>
                      <a:pt x="67" y="125"/>
                    </a:lnTo>
                    <a:lnTo>
                      <a:pt x="61" y="173"/>
                    </a:lnTo>
                    <a:lnTo>
                      <a:pt x="54" y="225"/>
                    </a:lnTo>
                    <a:lnTo>
                      <a:pt x="50" y="282"/>
                    </a:lnTo>
                    <a:lnTo>
                      <a:pt x="44" y="342"/>
                    </a:lnTo>
                    <a:lnTo>
                      <a:pt x="42" y="403"/>
                    </a:lnTo>
                    <a:lnTo>
                      <a:pt x="42" y="466"/>
                    </a:lnTo>
                    <a:lnTo>
                      <a:pt x="44" y="528"/>
                    </a:lnTo>
                    <a:lnTo>
                      <a:pt x="50" y="589"/>
                    </a:lnTo>
                    <a:lnTo>
                      <a:pt x="11" y="578"/>
                    </a:lnTo>
                    <a:lnTo>
                      <a:pt x="2" y="489"/>
                    </a:lnTo>
                    <a:lnTo>
                      <a:pt x="0" y="407"/>
                    </a:lnTo>
                    <a:lnTo>
                      <a:pt x="2" y="332"/>
                    </a:lnTo>
                    <a:lnTo>
                      <a:pt x="9" y="263"/>
                    </a:lnTo>
                    <a:lnTo>
                      <a:pt x="19" y="203"/>
                    </a:lnTo>
                    <a:lnTo>
                      <a:pt x="33" y="150"/>
                    </a:lnTo>
                    <a:lnTo>
                      <a:pt x="46" y="106"/>
                    </a:lnTo>
                    <a:lnTo>
                      <a:pt x="57" y="67"/>
                    </a:lnTo>
                    <a:lnTo>
                      <a:pt x="71" y="38"/>
                    </a:lnTo>
                    <a:lnTo>
                      <a:pt x="81" y="17"/>
                    </a:lnTo>
                    <a:lnTo>
                      <a:pt x="86" y="4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3" name="Freeform 18"/>
              <p:cNvSpPr>
                <a:spLocks/>
              </p:cNvSpPr>
              <p:nvPr/>
            </p:nvSpPr>
            <p:spPr bwMode="auto">
              <a:xfrm>
                <a:off x="2333625" y="2084387"/>
                <a:ext cx="158750" cy="1060450"/>
              </a:xfrm>
              <a:custGeom>
                <a:avLst/>
                <a:gdLst>
                  <a:gd name="T0" fmla="*/ 36 w 100"/>
                  <a:gd name="T1" fmla="*/ 0 h 668"/>
                  <a:gd name="T2" fmla="*/ 36 w 100"/>
                  <a:gd name="T3" fmla="*/ 6 h 668"/>
                  <a:gd name="T4" fmla="*/ 34 w 100"/>
                  <a:gd name="T5" fmla="*/ 25 h 668"/>
                  <a:gd name="T6" fmla="*/ 34 w 100"/>
                  <a:gd name="T7" fmla="*/ 56 h 668"/>
                  <a:gd name="T8" fmla="*/ 34 w 100"/>
                  <a:gd name="T9" fmla="*/ 96 h 668"/>
                  <a:gd name="T10" fmla="*/ 36 w 100"/>
                  <a:gd name="T11" fmla="*/ 144 h 668"/>
                  <a:gd name="T12" fmla="*/ 38 w 100"/>
                  <a:gd name="T13" fmla="*/ 200 h 668"/>
                  <a:gd name="T14" fmla="*/ 40 w 100"/>
                  <a:gd name="T15" fmla="*/ 259 h 668"/>
                  <a:gd name="T16" fmla="*/ 46 w 100"/>
                  <a:gd name="T17" fmla="*/ 324 h 668"/>
                  <a:gd name="T18" fmla="*/ 52 w 100"/>
                  <a:gd name="T19" fmla="*/ 392 h 668"/>
                  <a:gd name="T20" fmla="*/ 59 w 100"/>
                  <a:gd name="T21" fmla="*/ 459 h 668"/>
                  <a:gd name="T22" fmla="*/ 71 w 100"/>
                  <a:gd name="T23" fmla="*/ 528 h 668"/>
                  <a:gd name="T24" fmla="*/ 82 w 100"/>
                  <a:gd name="T25" fmla="*/ 593 h 668"/>
                  <a:gd name="T26" fmla="*/ 100 w 100"/>
                  <a:gd name="T27" fmla="*/ 657 h 668"/>
                  <a:gd name="T28" fmla="*/ 57 w 100"/>
                  <a:gd name="T29" fmla="*/ 668 h 668"/>
                  <a:gd name="T30" fmla="*/ 36 w 100"/>
                  <a:gd name="T31" fmla="*/ 584 h 668"/>
                  <a:gd name="T32" fmla="*/ 19 w 100"/>
                  <a:gd name="T33" fmla="*/ 501 h 668"/>
                  <a:gd name="T34" fmla="*/ 7 w 100"/>
                  <a:gd name="T35" fmla="*/ 424 h 668"/>
                  <a:gd name="T36" fmla="*/ 2 w 100"/>
                  <a:gd name="T37" fmla="*/ 351 h 668"/>
                  <a:gd name="T38" fmla="*/ 0 w 100"/>
                  <a:gd name="T39" fmla="*/ 284 h 668"/>
                  <a:gd name="T40" fmla="*/ 2 w 100"/>
                  <a:gd name="T41" fmla="*/ 223 h 668"/>
                  <a:gd name="T42" fmla="*/ 6 w 100"/>
                  <a:gd name="T43" fmla="*/ 167 h 668"/>
                  <a:gd name="T44" fmla="*/ 11 w 100"/>
                  <a:gd name="T45" fmla="*/ 117 h 668"/>
                  <a:gd name="T46" fmla="*/ 17 w 100"/>
                  <a:gd name="T47" fmla="*/ 77 h 668"/>
                  <a:gd name="T48" fmla="*/ 25 w 100"/>
                  <a:gd name="T49" fmla="*/ 44 h 668"/>
                  <a:gd name="T50" fmla="*/ 31 w 100"/>
                  <a:gd name="T51" fmla="*/ 19 h 668"/>
                  <a:gd name="T52" fmla="*/ 34 w 100"/>
                  <a:gd name="T53" fmla="*/ 4 h 668"/>
                  <a:gd name="T54" fmla="*/ 36 w 100"/>
                  <a:gd name="T55" fmla="*/ 0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0" h="668">
                    <a:moveTo>
                      <a:pt x="36" y="0"/>
                    </a:moveTo>
                    <a:lnTo>
                      <a:pt x="36" y="6"/>
                    </a:lnTo>
                    <a:lnTo>
                      <a:pt x="34" y="25"/>
                    </a:lnTo>
                    <a:lnTo>
                      <a:pt x="34" y="56"/>
                    </a:lnTo>
                    <a:lnTo>
                      <a:pt x="34" y="96"/>
                    </a:lnTo>
                    <a:lnTo>
                      <a:pt x="36" y="144"/>
                    </a:lnTo>
                    <a:lnTo>
                      <a:pt x="38" y="200"/>
                    </a:lnTo>
                    <a:lnTo>
                      <a:pt x="40" y="259"/>
                    </a:lnTo>
                    <a:lnTo>
                      <a:pt x="46" y="324"/>
                    </a:lnTo>
                    <a:lnTo>
                      <a:pt x="52" y="392"/>
                    </a:lnTo>
                    <a:lnTo>
                      <a:pt x="59" y="459"/>
                    </a:lnTo>
                    <a:lnTo>
                      <a:pt x="71" y="528"/>
                    </a:lnTo>
                    <a:lnTo>
                      <a:pt x="82" y="593"/>
                    </a:lnTo>
                    <a:lnTo>
                      <a:pt x="100" y="657"/>
                    </a:lnTo>
                    <a:lnTo>
                      <a:pt x="57" y="668"/>
                    </a:lnTo>
                    <a:lnTo>
                      <a:pt x="36" y="584"/>
                    </a:lnTo>
                    <a:lnTo>
                      <a:pt x="19" y="501"/>
                    </a:lnTo>
                    <a:lnTo>
                      <a:pt x="7" y="424"/>
                    </a:lnTo>
                    <a:lnTo>
                      <a:pt x="2" y="351"/>
                    </a:lnTo>
                    <a:lnTo>
                      <a:pt x="0" y="284"/>
                    </a:lnTo>
                    <a:lnTo>
                      <a:pt x="2" y="223"/>
                    </a:lnTo>
                    <a:lnTo>
                      <a:pt x="6" y="167"/>
                    </a:lnTo>
                    <a:lnTo>
                      <a:pt x="11" y="117"/>
                    </a:lnTo>
                    <a:lnTo>
                      <a:pt x="17" y="77"/>
                    </a:lnTo>
                    <a:lnTo>
                      <a:pt x="25" y="44"/>
                    </a:lnTo>
                    <a:lnTo>
                      <a:pt x="31" y="19"/>
                    </a:lnTo>
                    <a:lnTo>
                      <a:pt x="34" y="4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4" name="Freeform 19"/>
              <p:cNvSpPr>
                <a:spLocks/>
              </p:cNvSpPr>
              <p:nvPr/>
            </p:nvSpPr>
            <p:spPr bwMode="auto">
              <a:xfrm>
                <a:off x="2701925" y="2309812"/>
                <a:ext cx="109538" cy="835025"/>
              </a:xfrm>
              <a:custGeom>
                <a:avLst/>
                <a:gdLst>
                  <a:gd name="T0" fmla="*/ 33 w 69"/>
                  <a:gd name="T1" fmla="*/ 0 h 526"/>
                  <a:gd name="T2" fmla="*/ 33 w 69"/>
                  <a:gd name="T3" fmla="*/ 6 h 526"/>
                  <a:gd name="T4" fmla="*/ 31 w 69"/>
                  <a:gd name="T5" fmla="*/ 24 h 526"/>
                  <a:gd name="T6" fmla="*/ 31 w 69"/>
                  <a:gd name="T7" fmla="*/ 52 h 526"/>
                  <a:gd name="T8" fmla="*/ 31 w 69"/>
                  <a:gd name="T9" fmla="*/ 89 h 526"/>
                  <a:gd name="T10" fmla="*/ 31 w 69"/>
                  <a:gd name="T11" fmla="*/ 131 h 526"/>
                  <a:gd name="T12" fmla="*/ 31 w 69"/>
                  <a:gd name="T13" fmla="*/ 181 h 526"/>
                  <a:gd name="T14" fmla="*/ 33 w 69"/>
                  <a:gd name="T15" fmla="*/ 235 h 526"/>
                  <a:gd name="T16" fmla="*/ 37 w 69"/>
                  <a:gd name="T17" fmla="*/ 290 h 526"/>
                  <a:gd name="T18" fmla="*/ 42 w 69"/>
                  <a:gd name="T19" fmla="*/ 350 h 526"/>
                  <a:gd name="T20" fmla="*/ 48 w 69"/>
                  <a:gd name="T21" fmla="*/ 407 h 526"/>
                  <a:gd name="T22" fmla="*/ 58 w 69"/>
                  <a:gd name="T23" fmla="*/ 463 h 526"/>
                  <a:gd name="T24" fmla="*/ 69 w 69"/>
                  <a:gd name="T25" fmla="*/ 517 h 526"/>
                  <a:gd name="T26" fmla="*/ 39 w 69"/>
                  <a:gd name="T27" fmla="*/ 526 h 526"/>
                  <a:gd name="T28" fmla="*/ 19 w 69"/>
                  <a:gd name="T29" fmla="*/ 446 h 526"/>
                  <a:gd name="T30" fmla="*/ 8 w 69"/>
                  <a:gd name="T31" fmla="*/ 371 h 526"/>
                  <a:gd name="T32" fmla="*/ 2 w 69"/>
                  <a:gd name="T33" fmla="*/ 302 h 526"/>
                  <a:gd name="T34" fmla="*/ 0 w 69"/>
                  <a:gd name="T35" fmla="*/ 237 h 526"/>
                  <a:gd name="T36" fmla="*/ 2 w 69"/>
                  <a:gd name="T37" fmla="*/ 179 h 526"/>
                  <a:gd name="T38" fmla="*/ 8 w 69"/>
                  <a:gd name="T39" fmla="*/ 127 h 526"/>
                  <a:gd name="T40" fmla="*/ 14 w 69"/>
                  <a:gd name="T41" fmla="*/ 83 h 526"/>
                  <a:gd name="T42" fmla="*/ 19 w 69"/>
                  <a:gd name="T43" fmla="*/ 48 h 526"/>
                  <a:gd name="T44" fmla="*/ 27 w 69"/>
                  <a:gd name="T45" fmla="*/ 22 h 526"/>
                  <a:gd name="T46" fmla="*/ 31 w 69"/>
                  <a:gd name="T47" fmla="*/ 6 h 526"/>
                  <a:gd name="T48" fmla="*/ 33 w 69"/>
                  <a:gd name="T49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526">
                    <a:moveTo>
                      <a:pt x="33" y="0"/>
                    </a:moveTo>
                    <a:lnTo>
                      <a:pt x="33" y="6"/>
                    </a:lnTo>
                    <a:lnTo>
                      <a:pt x="31" y="24"/>
                    </a:lnTo>
                    <a:lnTo>
                      <a:pt x="31" y="52"/>
                    </a:lnTo>
                    <a:lnTo>
                      <a:pt x="31" y="89"/>
                    </a:lnTo>
                    <a:lnTo>
                      <a:pt x="31" y="131"/>
                    </a:lnTo>
                    <a:lnTo>
                      <a:pt x="31" y="181"/>
                    </a:lnTo>
                    <a:lnTo>
                      <a:pt x="33" y="235"/>
                    </a:lnTo>
                    <a:lnTo>
                      <a:pt x="37" y="290"/>
                    </a:lnTo>
                    <a:lnTo>
                      <a:pt x="42" y="350"/>
                    </a:lnTo>
                    <a:lnTo>
                      <a:pt x="48" y="407"/>
                    </a:lnTo>
                    <a:lnTo>
                      <a:pt x="58" y="463"/>
                    </a:lnTo>
                    <a:lnTo>
                      <a:pt x="69" y="517"/>
                    </a:lnTo>
                    <a:lnTo>
                      <a:pt x="39" y="526"/>
                    </a:lnTo>
                    <a:lnTo>
                      <a:pt x="19" y="446"/>
                    </a:lnTo>
                    <a:lnTo>
                      <a:pt x="8" y="371"/>
                    </a:lnTo>
                    <a:lnTo>
                      <a:pt x="2" y="302"/>
                    </a:lnTo>
                    <a:lnTo>
                      <a:pt x="0" y="237"/>
                    </a:lnTo>
                    <a:lnTo>
                      <a:pt x="2" y="179"/>
                    </a:lnTo>
                    <a:lnTo>
                      <a:pt x="8" y="127"/>
                    </a:lnTo>
                    <a:lnTo>
                      <a:pt x="14" y="83"/>
                    </a:lnTo>
                    <a:lnTo>
                      <a:pt x="19" y="48"/>
                    </a:lnTo>
                    <a:lnTo>
                      <a:pt x="27" y="22"/>
                    </a:lnTo>
                    <a:lnTo>
                      <a:pt x="31" y="6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5" name="Freeform 20"/>
              <p:cNvSpPr>
                <a:spLocks/>
              </p:cNvSpPr>
              <p:nvPr/>
            </p:nvSpPr>
            <p:spPr bwMode="auto">
              <a:xfrm>
                <a:off x="2767013" y="2078037"/>
                <a:ext cx="127000" cy="1066800"/>
              </a:xfrm>
              <a:custGeom>
                <a:avLst/>
                <a:gdLst>
                  <a:gd name="T0" fmla="*/ 13 w 80"/>
                  <a:gd name="T1" fmla="*/ 0 h 672"/>
                  <a:gd name="T2" fmla="*/ 13 w 80"/>
                  <a:gd name="T3" fmla="*/ 6 h 672"/>
                  <a:gd name="T4" fmla="*/ 13 w 80"/>
                  <a:gd name="T5" fmla="*/ 27 h 672"/>
                  <a:gd name="T6" fmla="*/ 15 w 80"/>
                  <a:gd name="T7" fmla="*/ 56 h 672"/>
                  <a:gd name="T8" fmla="*/ 17 w 80"/>
                  <a:gd name="T9" fmla="*/ 96 h 672"/>
                  <a:gd name="T10" fmla="*/ 19 w 80"/>
                  <a:gd name="T11" fmla="*/ 146 h 672"/>
                  <a:gd name="T12" fmla="*/ 23 w 80"/>
                  <a:gd name="T13" fmla="*/ 202 h 672"/>
                  <a:gd name="T14" fmla="*/ 26 w 80"/>
                  <a:gd name="T15" fmla="*/ 261 h 672"/>
                  <a:gd name="T16" fmla="*/ 32 w 80"/>
                  <a:gd name="T17" fmla="*/ 327 h 672"/>
                  <a:gd name="T18" fmla="*/ 40 w 80"/>
                  <a:gd name="T19" fmla="*/ 396 h 672"/>
                  <a:gd name="T20" fmla="*/ 48 w 80"/>
                  <a:gd name="T21" fmla="*/ 465 h 672"/>
                  <a:gd name="T22" fmla="*/ 57 w 80"/>
                  <a:gd name="T23" fmla="*/ 534 h 672"/>
                  <a:gd name="T24" fmla="*/ 69 w 80"/>
                  <a:gd name="T25" fmla="*/ 601 h 672"/>
                  <a:gd name="T26" fmla="*/ 80 w 80"/>
                  <a:gd name="T27" fmla="*/ 666 h 672"/>
                  <a:gd name="T28" fmla="*/ 55 w 80"/>
                  <a:gd name="T29" fmla="*/ 672 h 672"/>
                  <a:gd name="T30" fmla="*/ 34 w 80"/>
                  <a:gd name="T31" fmla="*/ 578 h 672"/>
                  <a:gd name="T32" fmla="*/ 21 w 80"/>
                  <a:gd name="T33" fmla="*/ 488 h 672"/>
                  <a:gd name="T34" fmla="*/ 9 w 80"/>
                  <a:gd name="T35" fmla="*/ 403 h 672"/>
                  <a:gd name="T36" fmla="*/ 3 w 80"/>
                  <a:gd name="T37" fmla="*/ 325 h 672"/>
                  <a:gd name="T38" fmla="*/ 0 w 80"/>
                  <a:gd name="T39" fmla="*/ 254 h 672"/>
                  <a:gd name="T40" fmla="*/ 0 w 80"/>
                  <a:gd name="T41" fmla="*/ 190 h 672"/>
                  <a:gd name="T42" fmla="*/ 1 w 80"/>
                  <a:gd name="T43" fmla="*/ 135 h 672"/>
                  <a:gd name="T44" fmla="*/ 3 w 80"/>
                  <a:gd name="T45" fmla="*/ 89 h 672"/>
                  <a:gd name="T46" fmla="*/ 7 w 80"/>
                  <a:gd name="T47" fmla="*/ 50 h 672"/>
                  <a:gd name="T48" fmla="*/ 9 w 80"/>
                  <a:gd name="T49" fmla="*/ 23 h 672"/>
                  <a:gd name="T50" fmla="*/ 13 w 80"/>
                  <a:gd name="T51" fmla="*/ 6 h 672"/>
                  <a:gd name="T52" fmla="*/ 13 w 80"/>
                  <a:gd name="T53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" h="672">
                    <a:moveTo>
                      <a:pt x="13" y="0"/>
                    </a:moveTo>
                    <a:lnTo>
                      <a:pt x="13" y="6"/>
                    </a:lnTo>
                    <a:lnTo>
                      <a:pt x="13" y="27"/>
                    </a:lnTo>
                    <a:lnTo>
                      <a:pt x="15" y="56"/>
                    </a:lnTo>
                    <a:lnTo>
                      <a:pt x="17" y="96"/>
                    </a:lnTo>
                    <a:lnTo>
                      <a:pt x="19" y="146"/>
                    </a:lnTo>
                    <a:lnTo>
                      <a:pt x="23" y="202"/>
                    </a:lnTo>
                    <a:lnTo>
                      <a:pt x="26" y="261"/>
                    </a:lnTo>
                    <a:lnTo>
                      <a:pt x="32" y="327"/>
                    </a:lnTo>
                    <a:lnTo>
                      <a:pt x="40" y="396"/>
                    </a:lnTo>
                    <a:lnTo>
                      <a:pt x="48" y="465"/>
                    </a:lnTo>
                    <a:lnTo>
                      <a:pt x="57" y="534"/>
                    </a:lnTo>
                    <a:lnTo>
                      <a:pt x="69" y="601"/>
                    </a:lnTo>
                    <a:lnTo>
                      <a:pt x="80" y="666"/>
                    </a:lnTo>
                    <a:lnTo>
                      <a:pt x="55" y="672"/>
                    </a:lnTo>
                    <a:lnTo>
                      <a:pt x="34" y="578"/>
                    </a:lnTo>
                    <a:lnTo>
                      <a:pt x="21" y="488"/>
                    </a:lnTo>
                    <a:lnTo>
                      <a:pt x="9" y="403"/>
                    </a:lnTo>
                    <a:lnTo>
                      <a:pt x="3" y="325"/>
                    </a:lnTo>
                    <a:lnTo>
                      <a:pt x="0" y="254"/>
                    </a:lnTo>
                    <a:lnTo>
                      <a:pt x="0" y="190"/>
                    </a:lnTo>
                    <a:lnTo>
                      <a:pt x="1" y="135"/>
                    </a:lnTo>
                    <a:lnTo>
                      <a:pt x="3" y="89"/>
                    </a:lnTo>
                    <a:lnTo>
                      <a:pt x="7" y="50"/>
                    </a:lnTo>
                    <a:lnTo>
                      <a:pt x="9" y="23"/>
                    </a:lnTo>
                    <a:lnTo>
                      <a:pt x="13" y="6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6" name="Freeform 21"/>
              <p:cNvSpPr>
                <a:spLocks/>
              </p:cNvSpPr>
              <p:nvPr/>
            </p:nvSpPr>
            <p:spPr bwMode="auto">
              <a:xfrm>
                <a:off x="2854325" y="2111375"/>
                <a:ext cx="122238" cy="1033462"/>
              </a:xfrm>
              <a:custGeom>
                <a:avLst/>
                <a:gdLst>
                  <a:gd name="T0" fmla="*/ 19 w 77"/>
                  <a:gd name="T1" fmla="*/ 0 h 651"/>
                  <a:gd name="T2" fmla="*/ 19 w 77"/>
                  <a:gd name="T3" fmla="*/ 8 h 651"/>
                  <a:gd name="T4" fmla="*/ 19 w 77"/>
                  <a:gd name="T5" fmla="*/ 25 h 651"/>
                  <a:gd name="T6" fmla="*/ 19 w 77"/>
                  <a:gd name="T7" fmla="*/ 56 h 651"/>
                  <a:gd name="T8" fmla="*/ 21 w 77"/>
                  <a:gd name="T9" fmla="*/ 94 h 651"/>
                  <a:gd name="T10" fmla="*/ 23 w 77"/>
                  <a:gd name="T11" fmla="*/ 140 h 651"/>
                  <a:gd name="T12" fmla="*/ 25 w 77"/>
                  <a:gd name="T13" fmla="*/ 194 h 651"/>
                  <a:gd name="T14" fmla="*/ 27 w 77"/>
                  <a:gd name="T15" fmla="*/ 253 h 651"/>
                  <a:gd name="T16" fmla="*/ 33 w 77"/>
                  <a:gd name="T17" fmla="*/ 317 h 651"/>
                  <a:gd name="T18" fmla="*/ 39 w 77"/>
                  <a:gd name="T19" fmla="*/ 382 h 651"/>
                  <a:gd name="T20" fmla="*/ 44 w 77"/>
                  <a:gd name="T21" fmla="*/ 449 h 651"/>
                  <a:gd name="T22" fmla="*/ 54 w 77"/>
                  <a:gd name="T23" fmla="*/ 516 h 651"/>
                  <a:gd name="T24" fmla="*/ 64 w 77"/>
                  <a:gd name="T25" fmla="*/ 581 h 651"/>
                  <a:gd name="T26" fmla="*/ 77 w 77"/>
                  <a:gd name="T27" fmla="*/ 645 h 651"/>
                  <a:gd name="T28" fmla="*/ 48 w 77"/>
                  <a:gd name="T29" fmla="*/ 651 h 651"/>
                  <a:gd name="T30" fmla="*/ 29 w 77"/>
                  <a:gd name="T31" fmla="*/ 558 h 651"/>
                  <a:gd name="T32" fmla="*/ 16 w 77"/>
                  <a:gd name="T33" fmla="*/ 472 h 651"/>
                  <a:gd name="T34" fmla="*/ 6 w 77"/>
                  <a:gd name="T35" fmla="*/ 391 h 651"/>
                  <a:gd name="T36" fmla="*/ 2 w 77"/>
                  <a:gd name="T37" fmla="*/ 315 h 651"/>
                  <a:gd name="T38" fmla="*/ 0 w 77"/>
                  <a:gd name="T39" fmla="*/ 247 h 651"/>
                  <a:gd name="T40" fmla="*/ 0 w 77"/>
                  <a:gd name="T41" fmla="*/ 184 h 651"/>
                  <a:gd name="T42" fmla="*/ 4 w 77"/>
                  <a:gd name="T43" fmla="*/ 130 h 651"/>
                  <a:gd name="T44" fmla="*/ 8 w 77"/>
                  <a:gd name="T45" fmla="*/ 86 h 651"/>
                  <a:gd name="T46" fmla="*/ 12 w 77"/>
                  <a:gd name="T47" fmla="*/ 50 h 651"/>
                  <a:gd name="T48" fmla="*/ 16 w 77"/>
                  <a:gd name="T49" fmla="*/ 23 h 651"/>
                  <a:gd name="T50" fmla="*/ 18 w 77"/>
                  <a:gd name="T51" fmla="*/ 6 h 651"/>
                  <a:gd name="T52" fmla="*/ 19 w 77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" h="651">
                    <a:moveTo>
                      <a:pt x="19" y="0"/>
                    </a:moveTo>
                    <a:lnTo>
                      <a:pt x="19" y="8"/>
                    </a:lnTo>
                    <a:lnTo>
                      <a:pt x="19" y="25"/>
                    </a:lnTo>
                    <a:lnTo>
                      <a:pt x="19" y="56"/>
                    </a:lnTo>
                    <a:lnTo>
                      <a:pt x="21" y="94"/>
                    </a:lnTo>
                    <a:lnTo>
                      <a:pt x="23" y="140"/>
                    </a:lnTo>
                    <a:lnTo>
                      <a:pt x="25" y="194"/>
                    </a:lnTo>
                    <a:lnTo>
                      <a:pt x="27" y="253"/>
                    </a:lnTo>
                    <a:lnTo>
                      <a:pt x="33" y="317"/>
                    </a:lnTo>
                    <a:lnTo>
                      <a:pt x="39" y="382"/>
                    </a:lnTo>
                    <a:lnTo>
                      <a:pt x="44" y="449"/>
                    </a:lnTo>
                    <a:lnTo>
                      <a:pt x="54" y="516"/>
                    </a:lnTo>
                    <a:lnTo>
                      <a:pt x="64" y="581"/>
                    </a:lnTo>
                    <a:lnTo>
                      <a:pt x="77" y="645"/>
                    </a:lnTo>
                    <a:lnTo>
                      <a:pt x="48" y="651"/>
                    </a:lnTo>
                    <a:lnTo>
                      <a:pt x="29" y="558"/>
                    </a:lnTo>
                    <a:lnTo>
                      <a:pt x="16" y="472"/>
                    </a:lnTo>
                    <a:lnTo>
                      <a:pt x="6" y="391"/>
                    </a:lnTo>
                    <a:lnTo>
                      <a:pt x="2" y="315"/>
                    </a:lnTo>
                    <a:lnTo>
                      <a:pt x="0" y="247"/>
                    </a:lnTo>
                    <a:lnTo>
                      <a:pt x="0" y="184"/>
                    </a:lnTo>
                    <a:lnTo>
                      <a:pt x="4" y="130"/>
                    </a:lnTo>
                    <a:lnTo>
                      <a:pt x="8" y="86"/>
                    </a:lnTo>
                    <a:lnTo>
                      <a:pt x="12" y="50"/>
                    </a:lnTo>
                    <a:lnTo>
                      <a:pt x="16" y="23"/>
                    </a:lnTo>
                    <a:lnTo>
                      <a:pt x="18" y="6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7" name="Freeform 22"/>
              <p:cNvSpPr>
                <a:spLocks/>
              </p:cNvSpPr>
              <p:nvPr/>
            </p:nvSpPr>
            <p:spPr bwMode="auto">
              <a:xfrm>
                <a:off x="4840288" y="2154237"/>
                <a:ext cx="182563" cy="990600"/>
              </a:xfrm>
              <a:custGeom>
                <a:avLst/>
                <a:gdLst>
                  <a:gd name="T0" fmla="*/ 115 w 115"/>
                  <a:gd name="T1" fmla="*/ 0 h 624"/>
                  <a:gd name="T2" fmla="*/ 113 w 115"/>
                  <a:gd name="T3" fmla="*/ 6 h 624"/>
                  <a:gd name="T4" fmla="*/ 111 w 115"/>
                  <a:gd name="T5" fmla="*/ 21 h 624"/>
                  <a:gd name="T6" fmla="*/ 105 w 115"/>
                  <a:gd name="T7" fmla="*/ 46 h 624"/>
                  <a:gd name="T8" fmla="*/ 97 w 115"/>
                  <a:gd name="T9" fmla="*/ 79 h 624"/>
                  <a:gd name="T10" fmla="*/ 90 w 115"/>
                  <a:gd name="T11" fmla="*/ 117 h 624"/>
                  <a:gd name="T12" fmla="*/ 82 w 115"/>
                  <a:gd name="T13" fmla="*/ 163 h 624"/>
                  <a:gd name="T14" fmla="*/ 73 w 115"/>
                  <a:gd name="T15" fmla="*/ 213 h 624"/>
                  <a:gd name="T16" fmla="*/ 65 w 115"/>
                  <a:gd name="T17" fmla="*/ 269 h 624"/>
                  <a:gd name="T18" fmla="*/ 59 w 115"/>
                  <a:gd name="T19" fmla="*/ 326 h 624"/>
                  <a:gd name="T20" fmla="*/ 53 w 115"/>
                  <a:gd name="T21" fmla="*/ 386 h 624"/>
                  <a:gd name="T22" fmla="*/ 49 w 115"/>
                  <a:gd name="T23" fmla="*/ 445 h 624"/>
                  <a:gd name="T24" fmla="*/ 48 w 115"/>
                  <a:gd name="T25" fmla="*/ 507 h 624"/>
                  <a:gd name="T26" fmla="*/ 48 w 115"/>
                  <a:gd name="T27" fmla="*/ 566 h 624"/>
                  <a:gd name="T28" fmla="*/ 51 w 115"/>
                  <a:gd name="T29" fmla="*/ 622 h 624"/>
                  <a:gd name="T30" fmla="*/ 7 w 115"/>
                  <a:gd name="T31" fmla="*/ 624 h 624"/>
                  <a:gd name="T32" fmla="*/ 0 w 115"/>
                  <a:gd name="T33" fmla="*/ 539 h 624"/>
                  <a:gd name="T34" fmla="*/ 0 w 115"/>
                  <a:gd name="T35" fmla="*/ 461 h 624"/>
                  <a:gd name="T36" fmla="*/ 3 w 115"/>
                  <a:gd name="T37" fmla="*/ 386 h 624"/>
                  <a:gd name="T38" fmla="*/ 11 w 115"/>
                  <a:gd name="T39" fmla="*/ 319 h 624"/>
                  <a:gd name="T40" fmla="*/ 23 w 115"/>
                  <a:gd name="T41" fmla="*/ 255 h 624"/>
                  <a:gd name="T42" fmla="*/ 36 w 115"/>
                  <a:gd name="T43" fmla="*/ 198 h 624"/>
                  <a:gd name="T44" fmla="*/ 51 w 115"/>
                  <a:gd name="T45" fmla="*/ 148 h 624"/>
                  <a:gd name="T46" fmla="*/ 67 w 115"/>
                  <a:gd name="T47" fmla="*/ 104 h 624"/>
                  <a:gd name="T48" fmla="*/ 82 w 115"/>
                  <a:gd name="T49" fmla="*/ 67 h 624"/>
                  <a:gd name="T50" fmla="*/ 94 w 115"/>
                  <a:gd name="T51" fmla="*/ 38 h 624"/>
                  <a:gd name="T52" fmla="*/ 105 w 115"/>
                  <a:gd name="T53" fmla="*/ 17 h 624"/>
                  <a:gd name="T54" fmla="*/ 113 w 115"/>
                  <a:gd name="T55" fmla="*/ 6 h 624"/>
                  <a:gd name="T56" fmla="*/ 115 w 115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5" h="624">
                    <a:moveTo>
                      <a:pt x="115" y="0"/>
                    </a:moveTo>
                    <a:lnTo>
                      <a:pt x="113" y="6"/>
                    </a:lnTo>
                    <a:lnTo>
                      <a:pt x="111" y="21"/>
                    </a:lnTo>
                    <a:lnTo>
                      <a:pt x="105" y="46"/>
                    </a:lnTo>
                    <a:lnTo>
                      <a:pt x="97" y="79"/>
                    </a:lnTo>
                    <a:lnTo>
                      <a:pt x="90" y="117"/>
                    </a:lnTo>
                    <a:lnTo>
                      <a:pt x="82" y="163"/>
                    </a:lnTo>
                    <a:lnTo>
                      <a:pt x="73" y="213"/>
                    </a:lnTo>
                    <a:lnTo>
                      <a:pt x="65" y="269"/>
                    </a:lnTo>
                    <a:lnTo>
                      <a:pt x="59" y="326"/>
                    </a:lnTo>
                    <a:lnTo>
                      <a:pt x="53" y="386"/>
                    </a:lnTo>
                    <a:lnTo>
                      <a:pt x="49" y="445"/>
                    </a:lnTo>
                    <a:lnTo>
                      <a:pt x="48" y="507"/>
                    </a:lnTo>
                    <a:lnTo>
                      <a:pt x="48" y="566"/>
                    </a:lnTo>
                    <a:lnTo>
                      <a:pt x="51" y="622"/>
                    </a:lnTo>
                    <a:lnTo>
                      <a:pt x="7" y="624"/>
                    </a:lnTo>
                    <a:lnTo>
                      <a:pt x="0" y="539"/>
                    </a:lnTo>
                    <a:lnTo>
                      <a:pt x="0" y="461"/>
                    </a:lnTo>
                    <a:lnTo>
                      <a:pt x="3" y="386"/>
                    </a:lnTo>
                    <a:lnTo>
                      <a:pt x="11" y="319"/>
                    </a:lnTo>
                    <a:lnTo>
                      <a:pt x="23" y="255"/>
                    </a:lnTo>
                    <a:lnTo>
                      <a:pt x="36" y="198"/>
                    </a:lnTo>
                    <a:lnTo>
                      <a:pt x="51" y="148"/>
                    </a:lnTo>
                    <a:lnTo>
                      <a:pt x="67" y="104"/>
                    </a:lnTo>
                    <a:lnTo>
                      <a:pt x="82" y="67"/>
                    </a:lnTo>
                    <a:lnTo>
                      <a:pt x="94" y="38"/>
                    </a:lnTo>
                    <a:lnTo>
                      <a:pt x="105" y="17"/>
                    </a:lnTo>
                    <a:lnTo>
                      <a:pt x="113" y="6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8" name="Freeform 23"/>
              <p:cNvSpPr>
                <a:spLocks/>
              </p:cNvSpPr>
              <p:nvPr/>
            </p:nvSpPr>
            <p:spPr bwMode="auto">
              <a:xfrm>
                <a:off x="2579688" y="2157412"/>
                <a:ext cx="149225" cy="987425"/>
              </a:xfrm>
              <a:custGeom>
                <a:avLst/>
                <a:gdLst>
                  <a:gd name="T0" fmla="*/ 94 w 94"/>
                  <a:gd name="T1" fmla="*/ 0 h 622"/>
                  <a:gd name="T2" fmla="*/ 94 w 94"/>
                  <a:gd name="T3" fmla="*/ 7 h 622"/>
                  <a:gd name="T4" fmla="*/ 91 w 94"/>
                  <a:gd name="T5" fmla="*/ 25 h 622"/>
                  <a:gd name="T6" fmla="*/ 85 w 94"/>
                  <a:gd name="T7" fmla="*/ 52 h 622"/>
                  <a:gd name="T8" fmla="*/ 79 w 94"/>
                  <a:gd name="T9" fmla="*/ 88 h 622"/>
                  <a:gd name="T10" fmla="*/ 71 w 94"/>
                  <a:gd name="T11" fmla="*/ 132 h 622"/>
                  <a:gd name="T12" fmla="*/ 64 w 94"/>
                  <a:gd name="T13" fmla="*/ 182 h 622"/>
                  <a:gd name="T14" fmla="*/ 56 w 94"/>
                  <a:gd name="T15" fmla="*/ 238 h 622"/>
                  <a:gd name="T16" fmla="*/ 50 w 94"/>
                  <a:gd name="T17" fmla="*/ 297 h 622"/>
                  <a:gd name="T18" fmla="*/ 45 w 94"/>
                  <a:gd name="T19" fmla="*/ 361 h 622"/>
                  <a:gd name="T20" fmla="*/ 41 w 94"/>
                  <a:gd name="T21" fmla="*/ 426 h 622"/>
                  <a:gd name="T22" fmla="*/ 39 w 94"/>
                  <a:gd name="T23" fmla="*/ 493 h 622"/>
                  <a:gd name="T24" fmla="*/ 39 w 94"/>
                  <a:gd name="T25" fmla="*/ 558 h 622"/>
                  <a:gd name="T26" fmla="*/ 43 w 94"/>
                  <a:gd name="T27" fmla="*/ 622 h 622"/>
                  <a:gd name="T28" fmla="*/ 8 w 94"/>
                  <a:gd name="T29" fmla="*/ 612 h 622"/>
                  <a:gd name="T30" fmla="*/ 2 w 94"/>
                  <a:gd name="T31" fmla="*/ 516 h 622"/>
                  <a:gd name="T32" fmla="*/ 0 w 94"/>
                  <a:gd name="T33" fmla="*/ 430 h 622"/>
                  <a:gd name="T34" fmla="*/ 4 w 94"/>
                  <a:gd name="T35" fmla="*/ 351 h 622"/>
                  <a:gd name="T36" fmla="*/ 14 w 94"/>
                  <a:gd name="T37" fmla="*/ 278 h 622"/>
                  <a:gd name="T38" fmla="*/ 23 w 94"/>
                  <a:gd name="T39" fmla="*/ 215 h 622"/>
                  <a:gd name="T40" fmla="*/ 37 w 94"/>
                  <a:gd name="T41" fmla="*/ 159 h 622"/>
                  <a:gd name="T42" fmla="*/ 50 w 94"/>
                  <a:gd name="T43" fmla="*/ 111 h 622"/>
                  <a:gd name="T44" fmla="*/ 64 w 94"/>
                  <a:gd name="T45" fmla="*/ 71 h 622"/>
                  <a:gd name="T46" fmla="*/ 75 w 94"/>
                  <a:gd name="T47" fmla="*/ 40 h 622"/>
                  <a:gd name="T48" fmla="*/ 87 w 94"/>
                  <a:gd name="T49" fmla="*/ 19 h 622"/>
                  <a:gd name="T50" fmla="*/ 93 w 94"/>
                  <a:gd name="T51" fmla="*/ 6 h 622"/>
                  <a:gd name="T52" fmla="*/ 94 w 94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4" h="622">
                    <a:moveTo>
                      <a:pt x="94" y="0"/>
                    </a:moveTo>
                    <a:lnTo>
                      <a:pt x="94" y="7"/>
                    </a:lnTo>
                    <a:lnTo>
                      <a:pt x="91" y="25"/>
                    </a:lnTo>
                    <a:lnTo>
                      <a:pt x="85" y="52"/>
                    </a:lnTo>
                    <a:lnTo>
                      <a:pt x="79" y="88"/>
                    </a:lnTo>
                    <a:lnTo>
                      <a:pt x="71" y="132"/>
                    </a:lnTo>
                    <a:lnTo>
                      <a:pt x="64" y="182"/>
                    </a:lnTo>
                    <a:lnTo>
                      <a:pt x="56" y="238"/>
                    </a:lnTo>
                    <a:lnTo>
                      <a:pt x="50" y="297"/>
                    </a:lnTo>
                    <a:lnTo>
                      <a:pt x="45" y="361"/>
                    </a:lnTo>
                    <a:lnTo>
                      <a:pt x="41" y="426"/>
                    </a:lnTo>
                    <a:lnTo>
                      <a:pt x="39" y="493"/>
                    </a:lnTo>
                    <a:lnTo>
                      <a:pt x="39" y="558"/>
                    </a:lnTo>
                    <a:lnTo>
                      <a:pt x="43" y="622"/>
                    </a:lnTo>
                    <a:lnTo>
                      <a:pt x="8" y="612"/>
                    </a:lnTo>
                    <a:lnTo>
                      <a:pt x="2" y="516"/>
                    </a:lnTo>
                    <a:lnTo>
                      <a:pt x="0" y="430"/>
                    </a:lnTo>
                    <a:lnTo>
                      <a:pt x="4" y="351"/>
                    </a:lnTo>
                    <a:lnTo>
                      <a:pt x="14" y="278"/>
                    </a:lnTo>
                    <a:lnTo>
                      <a:pt x="23" y="215"/>
                    </a:lnTo>
                    <a:lnTo>
                      <a:pt x="37" y="159"/>
                    </a:lnTo>
                    <a:lnTo>
                      <a:pt x="50" y="111"/>
                    </a:lnTo>
                    <a:lnTo>
                      <a:pt x="64" y="71"/>
                    </a:lnTo>
                    <a:lnTo>
                      <a:pt x="75" y="40"/>
                    </a:lnTo>
                    <a:lnTo>
                      <a:pt x="87" y="19"/>
                    </a:lnTo>
                    <a:lnTo>
                      <a:pt x="93" y="6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9" name="Freeform 24"/>
              <p:cNvSpPr>
                <a:spLocks/>
              </p:cNvSpPr>
              <p:nvPr/>
            </p:nvSpPr>
            <p:spPr bwMode="auto">
              <a:xfrm>
                <a:off x="2498725" y="2157412"/>
                <a:ext cx="146050" cy="987425"/>
              </a:xfrm>
              <a:custGeom>
                <a:avLst/>
                <a:gdLst>
                  <a:gd name="T0" fmla="*/ 92 w 92"/>
                  <a:gd name="T1" fmla="*/ 0 h 622"/>
                  <a:gd name="T2" fmla="*/ 90 w 92"/>
                  <a:gd name="T3" fmla="*/ 6 h 622"/>
                  <a:gd name="T4" fmla="*/ 88 w 92"/>
                  <a:gd name="T5" fmla="*/ 23 h 622"/>
                  <a:gd name="T6" fmla="*/ 82 w 92"/>
                  <a:gd name="T7" fmla="*/ 52 h 622"/>
                  <a:gd name="T8" fmla="*/ 76 w 92"/>
                  <a:gd name="T9" fmla="*/ 89 h 622"/>
                  <a:gd name="T10" fmla="*/ 69 w 92"/>
                  <a:gd name="T11" fmla="*/ 133 h 622"/>
                  <a:gd name="T12" fmla="*/ 61 w 92"/>
                  <a:gd name="T13" fmla="*/ 183 h 622"/>
                  <a:gd name="T14" fmla="*/ 55 w 92"/>
                  <a:gd name="T15" fmla="*/ 238 h 622"/>
                  <a:gd name="T16" fmla="*/ 48 w 92"/>
                  <a:gd name="T17" fmla="*/ 298 h 622"/>
                  <a:gd name="T18" fmla="*/ 44 w 92"/>
                  <a:gd name="T19" fmla="*/ 361 h 622"/>
                  <a:gd name="T20" fmla="*/ 40 w 92"/>
                  <a:gd name="T21" fmla="*/ 426 h 622"/>
                  <a:gd name="T22" fmla="*/ 38 w 92"/>
                  <a:gd name="T23" fmla="*/ 494 h 622"/>
                  <a:gd name="T24" fmla="*/ 40 w 92"/>
                  <a:gd name="T25" fmla="*/ 559 h 622"/>
                  <a:gd name="T26" fmla="*/ 44 w 92"/>
                  <a:gd name="T27" fmla="*/ 622 h 622"/>
                  <a:gd name="T28" fmla="*/ 9 w 92"/>
                  <a:gd name="T29" fmla="*/ 613 h 622"/>
                  <a:gd name="T30" fmla="*/ 1 w 92"/>
                  <a:gd name="T31" fmla="*/ 519 h 622"/>
                  <a:gd name="T32" fmla="*/ 0 w 92"/>
                  <a:gd name="T33" fmla="*/ 430 h 622"/>
                  <a:gd name="T34" fmla="*/ 3 w 92"/>
                  <a:gd name="T35" fmla="*/ 352 h 622"/>
                  <a:gd name="T36" fmla="*/ 11 w 92"/>
                  <a:gd name="T37" fmla="*/ 280 h 622"/>
                  <a:gd name="T38" fmla="*/ 23 w 92"/>
                  <a:gd name="T39" fmla="*/ 215 h 622"/>
                  <a:gd name="T40" fmla="*/ 34 w 92"/>
                  <a:gd name="T41" fmla="*/ 160 h 622"/>
                  <a:gd name="T42" fmla="*/ 48 w 92"/>
                  <a:gd name="T43" fmla="*/ 112 h 622"/>
                  <a:gd name="T44" fmla="*/ 61 w 92"/>
                  <a:gd name="T45" fmla="*/ 73 h 622"/>
                  <a:gd name="T46" fmla="*/ 72 w 92"/>
                  <a:gd name="T47" fmla="*/ 41 h 622"/>
                  <a:gd name="T48" fmla="*/ 82 w 92"/>
                  <a:gd name="T49" fmla="*/ 19 h 622"/>
                  <a:gd name="T50" fmla="*/ 90 w 92"/>
                  <a:gd name="T51" fmla="*/ 6 h 622"/>
                  <a:gd name="T52" fmla="*/ 92 w 92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622">
                    <a:moveTo>
                      <a:pt x="92" y="0"/>
                    </a:moveTo>
                    <a:lnTo>
                      <a:pt x="90" y="6"/>
                    </a:lnTo>
                    <a:lnTo>
                      <a:pt x="88" y="23"/>
                    </a:lnTo>
                    <a:lnTo>
                      <a:pt x="82" y="52"/>
                    </a:lnTo>
                    <a:lnTo>
                      <a:pt x="76" y="89"/>
                    </a:lnTo>
                    <a:lnTo>
                      <a:pt x="69" y="133"/>
                    </a:lnTo>
                    <a:lnTo>
                      <a:pt x="61" y="183"/>
                    </a:lnTo>
                    <a:lnTo>
                      <a:pt x="55" y="238"/>
                    </a:lnTo>
                    <a:lnTo>
                      <a:pt x="48" y="298"/>
                    </a:lnTo>
                    <a:lnTo>
                      <a:pt x="44" y="361"/>
                    </a:lnTo>
                    <a:lnTo>
                      <a:pt x="40" y="426"/>
                    </a:lnTo>
                    <a:lnTo>
                      <a:pt x="38" y="494"/>
                    </a:lnTo>
                    <a:lnTo>
                      <a:pt x="40" y="559"/>
                    </a:lnTo>
                    <a:lnTo>
                      <a:pt x="44" y="622"/>
                    </a:lnTo>
                    <a:lnTo>
                      <a:pt x="9" y="613"/>
                    </a:lnTo>
                    <a:lnTo>
                      <a:pt x="1" y="519"/>
                    </a:lnTo>
                    <a:lnTo>
                      <a:pt x="0" y="430"/>
                    </a:lnTo>
                    <a:lnTo>
                      <a:pt x="3" y="352"/>
                    </a:lnTo>
                    <a:lnTo>
                      <a:pt x="11" y="280"/>
                    </a:lnTo>
                    <a:lnTo>
                      <a:pt x="23" y="215"/>
                    </a:lnTo>
                    <a:lnTo>
                      <a:pt x="34" y="160"/>
                    </a:lnTo>
                    <a:lnTo>
                      <a:pt x="48" y="112"/>
                    </a:lnTo>
                    <a:lnTo>
                      <a:pt x="61" y="73"/>
                    </a:lnTo>
                    <a:lnTo>
                      <a:pt x="72" y="41"/>
                    </a:lnTo>
                    <a:lnTo>
                      <a:pt x="82" y="19"/>
                    </a:lnTo>
                    <a:lnTo>
                      <a:pt x="90" y="6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0" name="Freeform 25"/>
              <p:cNvSpPr>
                <a:spLocks/>
              </p:cNvSpPr>
              <p:nvPr/>
            </p:nvSpPr>
            <p:spPr bwMode="auto">
              <a:xfrm>
                <a:off x="2940050" y="2370137"/>
                <a:ext cx="131763" cy="774700"/>
              </a:xfrm>
              <a:custGeom>
                <a:avLst/>
                <a:gdLst>
                  <a:gd name="T0" fmla="*/ 83 w 83"/>
                  <a:gd name="T1" fmla="*/ 0 h 488"/>
                  <a:gd name="T2" fmla="*/ 83 w 83"/>
                  <a:gd name="T3" fmla="*/ 6 h 488"/>
                  <a:gd name="T4" fmla="*/ 79 w 83"/>
                  <a:gd name="T5" fmla="*/ 21 h 488"/>
                  <a:gd name="T6" fmla="*/ 73 w 83"/>
                  <a:gd name="T7" fmla="*/ 46 h 488"/>
                  <a:gd name="T8" fmla="*/ 67 w 83"/>
                  <a:gd name="T9" fmla="*/ 79 h 488"/>
                  <a:gd name="T10" fmla="*/ 60 w 83"/>
                  <a:gd name="T11" fmla="*/ 119 h 488"/>
                  <a:gd name="T12" fmla="*/ 52 w 83"/>
                  <a:gd name="T13" fmla="*/ 163 h 488"/>
                  <a:gd name="T14" fmla="*/ 46 w 83"/>
                  <a:gd name="T15" fmla="*/ 213 h 488"/>
                  <a:gd name="T16" fmla="*/ 38 w 83"/>
                  <a:gd name="T17" fmla="*/ 265 h 488"/>
                  <a:gd name="T18" fmla="*/ 35 w 83"/>
                  <a:gd name="T19" fmla="*/ 321 h 488"/>
                  <a:gd name="T20" fmla="*/ 31 w 83"/>
                  <a:gd name="T21" fmla="*/ 377 h 488"/>
                  <a:gd name="T22" fmla="*/ 31 w 83"/>
                  <a:gd name="T23" fmla="*/ 432 h 488"/>
                  <a:gd name="T24" fmla="*/ 31 w 83"/>
                  <a:gd name="T25" fmla="*/ 488 h 488"/>
                  <a:gd name="T26" fmla="*/ 4 w 83"/>
                  <a:gd name="T27" fmla="*/ 478 h 488"/>
                  <a:gd name="T28" fmla="*/ 0 w 83"/>
                  <a:gd name="T29" fmla="*/ 398 h 488"/>
                  <a:gd name="T30" fmla="*/ 4 w 83"/>
                  <a:gd name="T31" fmla="*/ 323 h 488"/>
                  <a:gd name="T32" fmla="*/ 10 w 83"/>
                  <a:gd name="T33" fmla="*/ 258 h 488"/>
                  <a:gd name="T34" fmla="*/ 17 w 83"/>
                  <a:gd name="T35" fmla="*/ 198 h 488"/>
                  <a:gd name="T36" fmla="*/ 29 w 83"/>
                  <a:gd name="T37" fmla="*/ 146 h 488"/>
                  <a:gd name="T38" fmla="*/ 42 w 83"/>
                  <a:gd name="T39" fmla="*/ 102 h 488"/>
                  <a:gd name="T40" fmla="*/ 54 w 83"/>
                  <a:gd name="T41" fmla="*/ 66 h 488"/>
                  <a:gd name="T42" fmla="*/ 65 w 83"/>
                  <a:gd name="T43" fmla="*/ 39 h 488"/>
                  <a:gd name="T44" fmla="*/ 75 w 83"/>
                  <a:gd name="T45" fmla="*/ 18 h 488"/>
                  <a:gd name="T46" fmla="*/ 81 w 83"/>
                  <a:gd name="T47" fmla="*/ 4 h 488"/>
                  <a:gd name="T48" fmla="*/ 83 w 83"/>
                  <a:gd name="T49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" h="488">
                    <a:moveTo>
                      <a:pt x="83" y="0"/>
                    </a:moveTo>
                    <a:lnTo>
                      <a:pt x="83" y="6"/>
                    </a:lnTo>
                    <a:lnTo>
                      <a:pt x="79" y="21"/>
                    </a:lnTo>
                    <a:lnTo>
                      <a:pt x="73" y="46"/>
                    </a:lnTo>
                    <a:lnTo>
                      <a:pt x="67" y="79"/>
                    </a:lnTo>
                    <a:lnTo>
                      <a:pt x="60" y="119"/>
                    </a:lnTo>
                    <a:lnTo>
                      <a:pt x="52" y="163"/>
                    </a:lnTo>
                    <a:lnTo>
                      <a:pt x="46" y="213"/>
                    </a:lnTo>
                    <a:lnTo>
                      <a:pt x="38" y="265"/>
                    </a:lnTo>
                    <a:lnTo>
                      <a:pt x="35" y="321"/>
                    </a:lnTo>
                    <a:lnTo>
                      <a:pt x="31" y="377"/>
                    </a:lnTo>
                    <a:lnTo>
                      <a:pt x="31" y="432"/>
                    </a:lnTo>
                    <a:lnTo>
                      <a:pt x="31" y="488"/>
                    </a:lnTo>
                    <a:lnTo>
                      <a:pt x="4" y="478"/>
                    </a:lnTo>
                    <a:lnTo>
                      <a:pt x="0" y="398"/>
                    </a:lnTo>
                    <a:lnTo>
                      <a:pt x="4" y="323"/>
                    </a:lnTo>
                    <a:lnTo>
                      <a:pt x="10" y="258"/>
                    </a:lnTo>
                    <a:lnTo>
                      <a:pt x="17" y="198"/>
                    </a:lnTo>
                    <a:lnTo>
                      <a:pt x="29" y="146"/>
                    </a:lnTo>
                    <a:lnTo>
                      <a:pt x="42" y="102"/>
                    </a:lnTo>
                    <a:lnTo>
                      <a:pt x="54" y="66"/>
                    </a:lnTo>
                    <a:lnTo>
                      <a:pt x="65" y="39"/>
                    </a:lnTo>
                    <a:lnTo>
                      <a:pt x="75" y="18"/>
                    </a:lnTo>
                    <a:lnTo>
                      <a:pt x="81" y="4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1" name="Freeform 26"/>
              <p:cNvSpPr>
                <a:spLocks/>
              </p:cNvSpPr>
              <p:nvPr/>
            </p:nvSpPr>
            <p:spPr bwMode="auto">
              <a:xfrm>
                <a:off x="3022600" y="2374900"/>
                <a:ext cx="133350" cy="769937"/>
              </a:xfrm>
              <a:custGeom>
                <a:avLst/>
                <a:gdLst>
                  <a:gd name="T0" fmla="*/ 84 w 84"/>
                  <a:gd name="T1" fmla="*/ 0 h 485"/>
                  <a:gd name="T2" fmla="*/ 84 w 84"/>
                  <a:gd name="T3" fmla="*/ 5 h 485"/>
                  <a:gd name="T4" fmla="*/ 81 w 84"/>
                  <a:gd name="T5" fmla="*/ 21 h 485"/>
                  <a:gd name="T6" fmla="*/ 75 w 84"/>
                  <a:gd name="T7" fmla="*/ 46 h 485"/>
                  <a:gd name="T8" fmla="*/ 67 w 84"/>
                  <a:gd name="T9" fmla="*/ 77 h 485"/>
                  <a:gd name="T10" fmla="*/ 61 w 84"/>
                  <a:gd name="T11" fmla="*/ 117 h 485"/>
                  <a:gd name="T12" fmla="*/ 54 w 84"/>
                  <a:gd name="T13" fmla="*/ 161 h 485"/>
                  <a:gd name="T14" fmla="*/ 46 w 84"/>
                  <a:gd name="T15" fmla="*/ 211 h 485"/>
                  <a:gd name="T16" fmla="*/ 40 w 84"/>
                  <a:gd name="T17" fmla="*/ 265 h 485"/>
                  <a:gd name="T18" fmla="*/ 34 w 84"/>
                  <a:gd name="T19" fmla="*/ 318 h 485"/>
                  <a:gd name="T20" fmla="*/ 31 w 84"/>
                  <a:gd name="T21" fmla="*/ 374 h 485"/>
                  <a:gd name="T22" fmla="*/ 29 w 84"/>
                  <a:gd name="T23" fmla="*/ 430 h 485"/>
                  <a:gd name="T24" fmla="*/ 31 w 84"/>
                  <a:gd name="T25" fmla="*/ 485 h 485"/>
                  <a:gd name="T26" fmla="*/ 4 w 84"/>
                  <a:gd name="T27" fmla="*/ 476 h 485"/>
                  <a:gd name="T28" fmla="*/ 0 w 84"/>
                  <a:gd name="T29" fmla="*/ 395 h 485"/>
                  <a:gd name="T30" fmla="*/ 2 w 84"/>
                  <a:gd name="T31" fmla="*/ 320 h 485"/>
                  <a:gd name="T32" fmla="*/ 9 w 84"/>
                  <a:gd name="T33" fmla="*/ 255 h 485"/>
                  <a:gd name="T34" fmla="*/ 19 w 84"/>
                  <a:gd name="T35" fmla="*/ 196 h 485"/>
                  <a:gd name="T36" fmla="*/ 31 w 84"/>
                  <a:gd name="T37" fmla="*/ 144 h 485"/>
                  <a:gd name="T38" fmla="*/ 42 w 84"/>
                  <a:gd name="T39" fmla="*/ 100 h 485"/>
                  <a:gd name="T40" fmla="*/ 56 w 84"/>
                  <a:gd name="T41" fmla="*/ 65 h 485"/>
                  <a:gd name="T42" fmla="*/ 67 w 84"/>
                  <a:gd name="T43" fmla="*/ 36 h 485"/>
                  <a:gd name="T44" fmla="*/ 77 w 84"/>
                  <a:gd name="T45" fmla="*/ 15 h 485"/>
                  <a:gd name="T46" fmla="*/ 82 w 84"/>
                  <a:gd name="T47" fmla="*/ 4 h 485"/>
                  <a:gd name="T48" fmla="*/ 84 w 84"/>
                  <a:gd name="T49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4" h="485">
                    <a:moveTo>
                      <a:pt x="84" y="0"/>
                    </a:moveTo>
                    <a:lnTo>
                      <a:pt x="84" y="5"/>
                    </a:lnTo>
                    <a:lnTo>
                      <a:pt x="81" y="21"/>
                    </a:lnTo>
                    <a:lnTo>
                      <a:pt x="75" y="46"/>
                    </a:lnTo>
                    <a:lnTo>
                      <a:pt x="67" y="77"/>
                    </a:lnTo>
                    <a:lnTo>
                      <a:pt x="61" y="117"/>
                    </a:lnTo>
                    <a:lnTo>
                      <a:pt x="54" y="161"/>
                    </a:lnTo>
                    <a:lnTo>
                      <a:pt x="46" y="211"/>
                    </a:lnTo>
                    <a:lnTo>
                      <a:pt x="40" y="265"/>
                    </a:lnTo>
                    <a:lnTo>
                      <a:pt x="34" y="318"/>
                    </a:lnTo>
                    <a:lnTo>
                      <a:pt x="31" y="374"/>
                    </a:lnTo>
                    <a:lnTo>
                      <a:pt x="29" y="430"/>
                    </a:lnTo>
                    <a:lnTo>
                      <a:pt x="31" y="485"/>
                    </a:lnTo>
                    <a:lnTo>
                      <a:pt x="4" y="476"/>
                    </a:lnTo>
                    <a:lnTo>
                      <a:pt x="0" y="395"/>
                    </a:lnTo>
                    <a:lnTo>
                      <a:pt x="2" y="320"/>
                    </a:lnTo>
                    <a:lnTo>
                      <a:pt x="9" y="255"/>
                    </a:lnTo>
                    <a:lnTo>
                      <a:pt x="19" y="196"/>
                    </a:lnTo>
                    <a:lnTo>
                      <a:pt x="31" y="144"/>
                    </a:lnTo>
                    <a:lnTo>
                      <a:pt x="42" y="100"/>
                    </a:lnTo>
                    <a:lnTo>
                      <a:pt x="56" y="65"/>
                    </a:lnTo>
                    <a:lnTo>
                      <a:pt x="67" y="36"/>
                    </a:lnTo>
                    <a:lnTo>
                      <a:pt x="77" y="15"/>
                    </a:lnTo>
                    <a:lnTo>
                      <a:pt x="82" y="4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2" name="Freeform 27"/>
              <p:cNvSpPr>
                <a:spLocks/>
              </p:cNvSpPr>
              <p:nvPr/>
            </p:nvSpPr>
            <p:spPr bwMode="auto">
              <a:xfrm>
                <a:off x="3152775" y="2222500"/>
                <a:ext cx="190500" cy="922337"/>
              </a:xfrm>
              <a:custGeom>
                <a:avLst/>
                <a:gdLst>
                  <a:gd name="T0" fmla="*/ 120 w 120"/>
                  <a:gd name="T1" fmla="*/ 0 h 581"/>
                  <a:gd name="T2" fmla="*/ 118 w 120"/>
                  <a:gd name="T3" fmla="*/ 3 h 581"/>
                  <a:gd name="T4" fmla="*/ 114 w 120"/>
                  <a:gd name="T5" fmla="*/ 21 h 581"/>
                  <a:gd name="T6" fmla="*/ 106 w 120"/>
                  <a:gd name="T7" fmla="*/ 46 h 581"/>
                  <a:gd name="T8" fmla="*/ 98 w 120"/>
                  <a:gd name="T9" fmla="*/ 78 h 581"/>
                  <a:gd name="T10" fmla="*/ 89 w 120"/>
                  <a:gd name="T11" fmla="*/ 120 h 581"/>
                  <a:gd name="T12" fmla="*/ 79 w 120"/>
                  <a:gd name="T13" fmla="*/ 167 h 581"/>
                  <a:gd name="T14" fmla="*/ 70 w 120"/>
                  <a:gd name="T15" fmla="*/ 218 h 581"/>
                  <a:gd name="T16" fmla="*/ 60 w 120"/>
                  <a:gd name="T17" fmla="*/ 276 h 581"/>
                  <a:gd name="T18" fmla="*/ 52 w 120"/>
                  <a:gd name="T19" fmla="*/ 335 h 581"/>
                  <a:gd name="T20" fmla="*/ 45 w 120"/>
                  <a:gd name="T21" fmla="*/ 395 h 581"/>
                  <a:gd name="T22" fmla="*/ 41 w 120"/>
                  <a:gd name="T23" fmla="*/ 458 h 581"/>
                  <a:gd name="T24" fmla="*/ 39 w 120"/>
                  <a:gd name="T25" fmla="*/ 520 h 581"/>
                  <a:gd name="T26" fmla="*/ 39 w 120"/>
                  <a:gd name="T27" fmla="*/ 581 h 581"/>
                  <a:gd name="T28" fmla="*/ 2 w 120"/>
                  <a:gd name="T29" fmla="*/ 568 h 581"/>
                  <a:gd name="T30" fmla="*/ 0 w 120"/>
                  <a:gd name="T31" fmla="*/ 478 h 581"/>
                  <a:gd name="T32" fmla="*/ 2 w 120"/>
                  <a:gd name="T33" fmla="*/ 395 h 581"/>
                  <a:gd name="T34" fmla="*/ 10 w 120"/>
                  <a:gd name="T35" fmla="*/ 320 h 581"/>
                  <a:gd name="T36" fmla="*/ 22 w 120"/>
                  <a:gd name="T37" fmla="*/ 253 h 581"/>
                  <a:gd name="T38" fmla="*/ 37 w 120"/>
                  <a:gd name="T39" fmla="*/ 193 h 581"/>
                  <a:gd name="T40" fmla="*/ 52 w 120"/>
                  <a:gd name="T41" fmla="*/ 142 h 581"/>
                  <a:gd name="T42" fmla="*/ 68 w 120"/>
                  <a:gd name="T43" fmla="*/ 99 h 581"/>
                  <a:gd name="T44" fmla="*/ 83 w 120"/>
                  <a:gd name="T45" fmla="*/ 63 h 581"/>
                  <a:gd name="T46" fmla="*/ 98 w 120"/>
                  <a:gd name="T47" fmla="*/ 34 h 581"/>
                  <a:gd name="T48" fmla="*/ 110 w 120"/>
                  <a:gd name="T49" fmla="*/ 15 h 581"/>
                  <a:gd name="T50" fmla="*/ 118 w 120"/>
                  <a:gd name="T51" fmla="*/ 3 h 581"/>
                  <a:gd name="T52" fmla="*/ 120 w 120"/>
                  <a:gd name="T5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581">
                    <a:moveTo>
                      <a:pt x="120" y="0"/>
                    </a:moveTo>
                    <a:lnTo>
                      <a:pt x="118" y="3"/>
                    </a:lnTo>
                    <a:lnTo>
                      <a:pt x="114" y="21"/>
                    </a:lnTo>
                    <a:lnTo>
                      <a:pt x="106" y="46"/>
                    </a:lnTo>
                    <a:lnTo>
                      <a:pt x="98" y="78"/>
                    </a:lnTo>
                    <a:lnTo>
                      <a:pt x="89" y="120"/>
                    </a:lnTo>
                    <a:lnTo>
                      <a:pt x="79" y="167"/>
                    </a:lnTo>
                    <a:lnTo>
                      <a:pt x="70" y="218"/>
                    </a:lnTo>
                    <a:lnTo>
                      <a:pt x="60" y="276"/>
                    </a:lnTo>
                    <a:lnTo>
                      <a:pt x="52" y="335"/>
                    </a:lnTo>
                    <a:lnTo>
                      <a:pt x="45" y="395"/>
                    </a:lnTo>
                    <a:lnTo>
                      <a:pt x="41" y="458"/>
                    </a:lnTo>
                    <a:lnTo>
                      <a:pt x="39" y="520"/>
                    </a:lnTo>
                    <a:lnTo>
                      <a:pt x="39" y="581"/>
                    </a:lnTo>
                    <a:lnTo>
                      <a:pt x="2" y="568"/>
                    </a:lnTo>
                    <a:lnTo>
                      <a:pt x="0" y="478"/>
                    </a:lnTo>
                    <a:lnTo>
                      <a:pt x="2" y="395"/>
                    </a:lnTo>
                    <a:lnTo>
                      <a:pt x="10" y="320"/>
                    </a:lnTo>
                    <a:lnTo>
                      <a:pt x="22" y="253"/>
                    </a:lnTo>
                    <a:lnTo>
                      <a:pt x="37" y="193"/>
                    </a:lnTo>
                    <a:lnTo>
                      <a:pt x="52" y="142"/>
                    </a:lnTo>
                    <a:lnTo>
                      <a:pt x="68" y="99"/>
                    </a:lnTo>
                    <a:lnTo>
                      <a:pt x="83" y="63"/>
                    </a:lnTo>
                    <a:lnTo>
                      <a:pt x="98" y="34"/>
                    </a:lnTo>
                    <a:lnTo>
                      <a:pt x="110" y="15"/>
                    </a:lnTo>
                    <a:lnTo>
                      <a:pt x="118" y="3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3" name="Freeform 28"/>
              <p:cNvSpPr>
                <a:spLocks/>
              </p:cNvSpPr>
              <p:nvPr/>
            </p:nvSpPr>
            <p:spPr bwMode="auto">
              <a:xfrm>
                <a:off x="4675188" y="2105025"/>
                <a:ext cx="161925" cy="1039812"/>
              </a:xfrm>
              <a:custGeom>
                <a:avLst/>
                <a:gdLst>
                  <a:gd name="T0" fmla="*/ 0 w 102"/>
                  <a:gd name="T1" fmla="*/ 0 h 655"/>
                  <a:gd name="T2" fmla="*/ 2 w 102"/>
                  <a:gd name="T3" fmla="*/ 6 h 655"/>
                  <a:gd name="T4" fmla="*/ 7 w 102"/>
                  <a:gd name="T5" fmla="*/ 20 h 655"/>
                  <a:gd name="T6" fmla="*/ 17 w 102"/>
                  <a:gd name="T7" fmla="*/ 41 h 655"/>
                  <a:gd name="T8" fmla="*/ 27 w 102"/>
                  <a:gd name="T9" fmla="*/ 71 h 655"/>
                  <a:gd name="T10" fmla="*/ 38 w 102"/>
                  <a:gd name="T11" fmla="*/ 110 h 655"/>
                  <a:gd name="T12" fmla="*/ 52 w 102"/>
                  <a:gd name="T13" fmla="*/ 154 h 655"/>
                  <a:gd name="T14" fmla="*/ 65 w 102"/>
                  <a:gd name="T15" fmla="*/ 208 h 655"/>
                  <a:gd name="T16" fmla="*/ 77 w 102"/>
                  <a:gd name="T17" fmla="*/ 267 h 655"/>
                  <a:gd name="T18" fmla="*/ 86 w 102"/>
                  <a:gd name="T19" fmla="*/ 332 h 655"/>
                  <a:gd name="T20" fmla="*/ 96 w 102"/>
                  <a:gd name="T21" fmla="*/ 405 h 655"/>
                  <a:gd name="T22" fmla="*/ 100 w 102"/>
                  <a:gd name="T23" fmla="*/ 482 h 655"/>
                  <a:gd name="T24" fmla="*/ 102 w 102"/>
                  <a:gd name="T25" fmla="*/ 567 h 655"/>
                  <a:gd name="T26" fmla="*/ 100 w 102"/>
                  <a:gd name="T27" fmla="*/ 655 h 655"/>
                  <a:gd name="T28" fmla="*/ 65 w 102"/>
                  <a:gd name="T29" fmla="*/ 655 h 655"/>
                  <a:gd name="T30" fmla="*/ 67 w 102"/>
                  <a:gd name="T31" fmla="*/ 595 h 655"/>
                  <a:gd name="T32" fmla="*/ 65 w 102"/>
                  <a:gd name="T33" fmla="*/ 532 h 655"/>
                  <a:gd name="T34" fmla="*/ 63 w 102"/>
                  <a:gd name="T35" fmla="*/ 469 h 655"/>
                  <a:gd name="T36" fmla="*/ 57 w 102"/>
                  <a:gd name="T37" fmla="*/ 405 h 655"/>
                  <a:gd name="T38" fmla="*/ 52 w 102"/>
                  <a:gd name="T39" fmla="*/ 342 h 655"/>
                  <a:gd name="T40" fmla="*/ 44 w 102"/>
                  <a:gd name="T41" fmla="*/ 283 h 655"/>
                  <a:gd name="T42" fmla="*/ 36 w 102"/>
                  <a:gd name="T43" fmla="*/ 225 h 655"/>
                  <a:gd name="T44" fmla="*/ 29 w 102"/>
                  <a:gd name="T45" fmla="*/ 171 h 655"/>
                  <a:gd name="T46" fmla="*/ 23 w 102"/>
                  <a:gd name="T47" fmla="*/ 123 h 655"/>
                  <a:gd name="T48" fmla="*/ 15 w 102"/>
                  <a:gd name="T49" fmla="*/ 83 h 655"/>
                  <a:gd name="T50" fmla="*/ 9 w 102"/>
                  <a:gd name="T51" fmla="*/ 48 h 655"/>
                  <a:gd name="T52" fmla="*/ 4 w 102"/>
                  <a:gd name="T53" fmla="*/ 23 h 655"/>
                  <a:gd name="T54" fmla="*/ 0 w 102"/>
                  <a:gd name="T55" fmla="*/ 6 h 655"/>
                  <a:gd name="T56" fmla="*/ 0 w 102"/>
                  <a:gd name="T5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" h="655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7" y="41"/>
                    </a:lnTo>
                    <a:lnTo>
                      <a:pt x="27" y="71"/>
                    </a:lnTo>
                    <a:lnTo>
                      <a:pt x="38" y="110"/>
                    </a:lnTo>
                    <a:lnTo>
                      <a:pt x="52" y="154"/>
                    </a:lnTo>
                    <a:lnTo>
                      <a:pt x="65" y="208"/>
                    </a:lnTo>
                    <a:lnTo>
                      <a:pt x="77" y="267"/>
                    </a:lnTo>
                    <a:lnTo>
                      <a:pt x="86" y="332"/>
                    </a:lnTo>
                    <a:lnTo>
                      <a:pt x="96" y="405"/>
                    </a:lnTo>
                    <a:lnTo>
                      <a:pt x="100" y="482"/>
                    </a:lnTo>
                    <a:lnTo>
                      <a:pt x="102" y="567"/>
                    </a:lnTo>
                    <a:lnTo>
                      <a:pt x="100" y="655"/>
                    </a:lnTo>
                    <a:lnTo>
                      <a:pt x="65" y="655"/>
                    </a:lnTo>
                    <a:lnTo>
                      <a:pt x="67" y="595"/>
                    </a:lnTo>
                    <a:lnTo>
                      <a:pt x="65" y="532"/>
                    </a:lnTo>
                    <a:lnTo>
                      <a:pt x="63" y="469"/>
                    </a:lnTo>
                    <a:lnTo>
                      <a:pt x="57" y="405"/>
                    </a:lnTo>
                    <a:lnTo>
                      <a:pt x="52" y="342"/>
                    </a:lnTo>
                    <a:lnTo>
                      <a:pt x="44" y="283"/>
                    </a:lnTo>
                    <a:lnTo>
                      <a:pt x="36" y="225"/>
                    </a:lnTo>
                    <a:lnTo>
                      <a:pt x="29" y="171"/>
                    </a:lnTo>
                    <a:lnTo>
                      <a:pt x="23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4" name="Freeform 29"/>
              <p:cNvSpPr>
                <a:spLocks/>
              </p:cNvSpPr>
              <p:nvPr/>
            </p:nvSpPr>
            <p:spPr bwMode="auto">
              <a:xfrm>
                <a:off x="4608513" y="2330450"/>
                <a:ext cx="130175" cy="814387"/>
              </a:xfrm>
              <a:custGeom>
                <a:avLst/>
                <a:gdLst>
                  <a:gd name="T0" fmla="*/ 0 w 82"/>
                  <a:gd name="T1" fmla="*/ 0 h 513"/>
                  <a:gd name="T2" fmla="*/ 3 w 82"/>
                  <a:gd name="T3" fmla="*/ 4 h 513"/>
                  <a:gd name="T4" fmla="*/ 9 w 82"/>
                  <a:gd name="T5" fmla="*/ 20 h 513"/>
                  <a:gd name="T6" fmla="*/ 19 w 82"/>
                  <a:gd name="T7" fmla="*/ 43 h 513"/>
                  <a:gd name="T8" fmla="*/ 28 w 82"/>
                  <a:gd name="T9" fmla="*/ 75 h 513"/>
                  <a:gd name="T10" fmla="*/ 40 w 82"/>
                  <a:gd name="T11" fmla="*/ 115 h 513"/>
                  <a:gd name="T12" fmla="*/ 53 w 82"/>
                  <a:gd name="T13" fmla="*/ 165 h 513"/>
                  <a:gd name="T14" fmla="*/ 65 w 82"/>
                  <a:gd name="T15" fmla="*/ 221 h 513"/>
                  <a:gd name="T16" fmla="*/ 73 w 82"/>
                  <a:gd name="T17" fmla="*/ 284 h 513"/>
                  <a:gd name="T18" fmla="*/ 80 w 82"/>
                  <a:gd name="T19" fmla="*/ 355 h 513"/>
                  <a:gd name="T20" fmla="*/ 82 w 82"/>
                  <a:gd name="T21" fmla="*/ 430 h 513"/>
                  <a:gd name="T22" fmla="*/ 82 w 82"/>
                  <a:gd name="T23" fmla="*/ 513 h 513"/>
                  <a:gd name="T24" fmla="*/ 55 w 82"/>
                  <a:gd name="T25" fmla="*/ 513 h 513"/>
                  <a:gd name="T26" fmla="*/ 55 w 82"/>
                  <a:gd name="T27" fmla="*/ 457 h 513"/>
                  <a:gd name="T28" fmla="*/ 53 w 82"/>
                  <a:gd name="T29" fmla="*/ 400 h 513"/>
                  <a:gd name="T30" fmla="*/ 49 w 82"/>
                  <a:gd name="T31" fmla="*/ 342 h 513"/>
                  <a:gd name="T32" fmla="*/ 44 w 82"/>
                  <a:gd name="T33" fmla="*/ 284 h 513"/>
                  <a:gd name="T34" fmla="*/ 38 w 82"/>
                  <a:gd name="T35" fmla="*/ 229 h 513"/>
                  <a:gd name="T36" fmla="*/ 30 w 82"/>
                  <a:gd name="T37" fmla="*/ 175 h 513"/>
                  <a:gd name="T38" fmla="*/ 23 w 82"/>
                  <a:gd name="T39" fmla="*/ 127 h 513"/>
                  <a:gd name="T40" fmla="*/ 17 w 82"/>
                  <a:gd name="T41" fmla="*/ 85 h 513"/>
                  <a:gd name="T42" fmla="*/ 11 w 82"/>
                  <a:gd name="T43" fmla="*/ 50 h 513"/>
                  <a:gd name="T44" fmla="*/ 5 w 82"/>
                  <a:gd name="T45" fmla="*/ 23 h 513"/>
                  <a:gd name="T46" fmla="*/ 1 w 82"/>
                  <a:gd name="T47" fmla="*/ 6 h 513"/>
                  <a:gd name="T48" fmla="*/ 0 w 82"/>
                  <a:gd name="T4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513">
                    <a:moveTo>
                      <a:pt x="0" y="0"/>
                    </a:moveTo>
                    <a:lnTo>
                      <a:pt x="3" y="4"/>
                    </a:lnTo>
                    <a:lnTo>
                      <a:pt x="9" y="20"/>
                    </a:lnTo>
                    <a:lnTo>
                      <a:pt x="19" y="43"/>
                    </a:lnTo>
                    <a:lnTo>
                      <a:pt x="28" y="75"/>
                    </a:lnTo>
                    <a:lnTo>
                      <a:pt x="40" y="115"/>
                    </a:lnTo>
                    <a:lnTo>
                      <a:pt x="53" y="165"/>
                    </a:lnTo>
                    <a:lnTo>
                      <a:pt x="65" y="221"/>
                    </a:lnTo>
                    <a:lnTo>
                      <a:pt x="73" y="284"/>
                    </a:lnTo>
                    <a:lnTo>
                      <a:pt x="80" y="355"/>
                    </a:lnTo>
                    <a:lnTo>
                      <a:pt x="82" y="430"/>
                    </a:lnTo>
                    <a:lnTo>
                      <a:pt x="82" y="513"/>
                    </a:lnTo>
                    <a:lnTo>
                      <a:pt x="55" y="513"/>
                    </a:lnTo>
                    <a:lnTo>
                      <a:pt x="55" y="457"/>
                    </a:lnTo>
                    <a:lnTo>
                      <a:pt x="53" y="400"/>
                    </a:lnTo>
                    <a:lnTo>
                      <a:pt x="49" y="342"/>
                    </a:lnTo>
                    <a:lnTo>
                      <a:pt x="44" y="284"/>
                    </a:lnTo>
                    <a:lnTo>
                      <a:pt x="38" y="229"/>
                    </a:lnTo>
                    <a:lnTo>
                      <a:pt x="30" y="175"/>
                    </a:lnTo>
                    <a:lnTo>
                      <a:pt x="23" y="127"/>
                    </a:lnTo>
                    <a:lnTo>
                      <a:pt x="17" y="85"/>
                    </a:lnTo>
                    <a:lnTo>
                      <a:pt x="11" y="50"/>
                    </a:lnTo>
                    <a:lnTo>
                      <a:pt x="5" y="23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5" name="Freeform 30"/>
              <p:cNvSpPr>
                <a:spLocks/>
              </p:cNvSpPr>
              <p:nvPr/>
            </p:nvSpPr>
            <p:spPr bwMode="auto">
              <a:xfrm>
                <a:off x="4522788" y="2087562"/>
                <a:ext cx="125413" cy="1057275"/>
              </a:xfrm>
              <a:custGeom>
                <a:avLst/>
                <a:gdLst>
                  <a:gd name="T0" fmla="*/ 0 w 79"/>
                  <a:gd name="T1" fmla="*/ 0 h 666"/>
                  <a:gd name="T2" fmla="*/ 2 w 79"/>
                  <a:gd name="T3" fmla="*/ 5 h 666"/>
                  <a:gd name="T4" fmla="*/ 7 w 79"/>
                  <a:gd name="T5" fmla="*/ 21 h 666"/>
                  <a:gd name="T6" fmla="*/ 13 w 79"/>
                  <a:gd name="T7" fmla="*/ 48 h 666"/>
                  <a:gd name="T8" fmla="*/ 23 w 79"/>
                  <a:gd name="T9" fmla="*/ 82 h 666"/>
                  <a:gd name="T10" fmla="*/ 32 w 79"/>
                  <a:gd name="T11" fmla="*/ 128 h 666"/>
                  <a:gd name="T12" fmla="*/ 42 w 79"/>
                  <a:gd name="T13" fmla="*/ 182 h 666"/>
                  <a:gd name="T14" fmla="*/ 52 w 79"/>
                  <a:gd name="T15" fmla="*/ 243 h 666"/>
                  <a:gd name="T16" fmla="*/ 61 w 79"/>
                  <a:gd name="T17" fmla="*/ 314 h 666"/>
                  <a:gd name="T18" fmla="*/ 69 w 79"/>
                  <a:gd name="T19" fmla="*/ 391 h 666"/>
                  <a:gd name="T20" fmla="*/ 75 w 79"/>
                  <a:gd name="T21" fmla="*/ 476 h 666"/>
                  <a:gd name="T22" fmla="*/ 79 w 79"/>
                  <a:gd name="T23" fmla="*/ 568 h 666"/>
                  <a:gd name="T24" fmla="*/ 79 w 79"/>
                  <a:gd name="T25" fmla="*/ 666 h 666"/>
                  <a:gd name="T26" fmla="*/ 57 w 79"/>
                  <a:gd name="T27" fmla="*/ 666 h 666"/>
                  <a:gd name="T28" fmla="*/ 55 w 79"/>
                  <a:gd name="T29" fmla="*/ 604 h 666"/>
                  <a:gd name="T30" fmla="*/ 54 w 79"/>
                  <a:gd name="T31" fmla="*/ 541 h 666"/>
                  <a:gd name="T32" fmla="*/ 52 w 79"/>
                  <a:gd name="T33" fmla="*/ 476 h 666"/>
                  <a:gd name="T34" fmla="*/ 46 w 79"/>
                  <a:gd name="T35" fmla="*/ 412 h 666"/>
                  <a:gd name="T36" fmla="*/ 42 w 79"/>
                  <a:gd name="T37" fmla="*/ 347 h 666"/>
                  <a:gd name="T38" fmla="*/ 36 w 79"/>
                  <a:gd name="T39" fmla="*/ 286 h 666"/>
                  <a:gd name="T40" fmla="*/ 31 w 79"/>
                  <a:gd name="T41" fmla="*/ 228 h 666"/>
                  <a:gd name="T42" fmla="*/ 23 w 79"/>
                  <a:gd name="T43" fmla="*/ 174 h 666"/>
                  <a:gd name="T44" fmla="*/ 17 w 79"/>
                  <a:gd name="T45" fmla="*/ 124 h 666"/>
                  <a:gd name="T46" fmla="*/ 13 w 79"/>
                  <a:gd name="T47" fmla="*/ 82 h 666"/>
                  <a:gd name="T48" fmla="*/ 7 w 79"/>
                  <a:gd name="T49" fmla="*/ 48 h 666"/>
                  <a:gd name="T50" fmla="*/ 4 w 79"/>
                  <a:gd name="T51" fmla="*/ 23 h 666"/>
                  <a:gd name="T52" fmla="*/ 2 w 79"/>
                  <a:gd name="T53" fmla="*/ 5 h 666"/>
                  <a:gd name="T54" fmla="*/ 0 w 79"/>
                  <a:gd name="T5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666">
                    <a:moveTo>
                      <a:pt x="0" y="0"/>
                    </a:moveTo>
                    <a:lnTo>
                      <a:pt x="2" y="5"/>
                    </a:lnTo>
                    <a:lnTo>
                      <a:pt x="7" y="21"/>
                    </a:lnTo>
                    <a:lnTo>
                      <a:pt x="13" y="48"/>
                    </a:lnTo>
                    <a:lnTo>
                      <a:pt x="23" y="82"/>
                    </a:lnTo>
                    <a:lnTo>
                      <a:pt x="32" y="128"/>
                    </a:lnTo>
                    <a:lnTo>
                      <a:pt x="42" y="182"/>
                    </a:lnTo>
                    <a:lnTo>
                      <a:pt x="52" y="243"/>
                    </a:lnTo>
                    <a:lnTo>
                      <a:pt x="61" y="314"/>
                    </a:lnTo>
                    <a:lnTo>
                      <a:pt x="69" y="391"/>
                    </a:lnTo>
                    <a:lnTo>
                      <a:pt x="75" y="476"/>
                    </a:lnTo>
                    <a:lnTo>
                      <a:pt x="79" y="568"/>
                    </a:lnTo>
                    <a:lnTo>
                      <a:pt x="79" y="666"/>
                    </a:lnTo>
                    <a:lnTo>
                      <a:pt x="57" y="666"/>
                    </a:lnTo>
                    <a:lnTo>
                      <a:pt x="55" y="604"/>
                    </a:lnTo>
                    <a:lnTo>
                      <a:pt x="54" y="541"/>
                    </a:lnTo>
                    <a:lnTo>
                      <a:pt x="52" y="476"/>
                    </a:lnTo>
                    <a:lnTo>
                      <a:pt x="46" y="412"/>
                    </a:lnTo>
                    <a:lnTo>
                      <a:pt x="42" y="347"/>
                    </a:lnTo>
                    <a:lnTo>
                      <a:pt x="36" y="286"/>
                    </a:lnTo>
                    <a:lnTo>
                      <a:pt x="31" y="228"/>
                    </a:lnTo>
                    <a:lnTo>
                      <a:pt x="23" y="174"/>
                    </a:lnTo>
                    <a:lnTo>
                      <a:pt x="17" y="124"/>
                    </a:lnTo>
                    <a:lnTo>
                      <a:pt x="13" y="82"/>
                    </a:lnTo>
                    <a:lnTo>
                      <a:pt x="7" y="48"/>
                    </a:lnTo>
                    <a:lnTo>
                      <a:pt x="4" y="2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6" name="Freeform 31"/>
              <p:cNvSpPr>
                <a:spLocks/>
              </p:cNvSpPr>
              <p:nvPr/>
            </p:nvSpPr>
            <p:spPr bwMode="auto">
              <a:xfrm>
                <a:off x="4433888" y="2124075"/>
                <a:ext cx="134938" cy="1020762"/>
              </a:xfrm>
              <a:custGeom>
                <a:avLst/>
                <a:gdLst>
                  <a:gd name="T0" fmla="*/ 0 w 85"/>
                  <a:gd name="T1" fmla="*/ 0 h 643"/>
                  <a:gd name="T2" fmla="*/ 2 w 85"/>
                  <a:gd name="T3" fmla="*/ 5 h 643"/>
                  <a:gd name="T4" fmla="*/ 6 w 85"/>
                  <a:gd name="T5" fmla="*/ 21 h 643"/>
                  <a:gd name="T6" fmla="*/ 14 w 85"/>
                  <a:gd name="T7" fmla="*/ 46 h 643"/>
                  <a:gd name="T8" fmla="*/ 23 w 85"/>
                  <a:gd name="T9" fmla="*/ 80 h 643"/>
                  <a:gd name="T10" fmla="*/ 35 w 85"/>
                  <a:gd name="T11" fmla="*/ 122 h 643"/>
                  <a:gd name="T12" fmla="*/ 44 w 85"/>
                  <a:gd name="T13" fmla="*/ 174 h 643"/>
                  <a:gd name="T14" fmla="*/ 56 w 85"/>
                  <a:gd name="T15" fmla="*/ 234 h 643"/>
                  <a:gd name="T16" fmla="*/ 65 w 85"/>
                  <a:gd name="T17" fmla="*/ 303 h 643"/>
                  <a:gd name="T18" fmla="*/ 75 w 85"/>
                  <a:gd name="T19" fmla="*/ 378 h 643"/>
                  <a:gd name="T20" fmla="*/ 81 w 85"/>
                  <a:gd name="T21" fmla="*/ 458 h 643"/>
                  <a:gd name="T22" fmla="*/ 85 w 85"/>
                  <a:gd name="T23" fmla="*/ 547 h 643"/>
                  <a:gd name="T24" fmla="*/ 85 w 85"/>
                  <a:gd name="T25" fmla="*/ 641 h 643"/>
                  <a:gd name="T26" fmla="*/ 62 w 85"/>
                  <a:gd name="T27" fmla="*/ 643 h 643"/>
                  <a:gd name="T28" fmla="*/ 62 w 85"/>
                  <a:gd name="T29" fmla="*/ 583 h 643"/>
                  <a:gd name="T30" fmla="*/ 60 w 85"/>
                  <a:gd name="T31" fmla="*/ 522 h 643"/>
                  <a:gd name="T32" fmla="*/ 56 w 85"/>
                  <a:gd name="T33" fmla="*/ 458 h 643"/>
                  <a:gd name="T34" fmla="*/ 50 w 85"/>
                  <a:gd name="T35" fmla="*/ 397 h 643"/>
                  <a:gd name="T36" fmla="*/ 44 w 85"/>
                  <a:gd name="T37" fmla="*/ 335 h 643"/>
                  <a:gd name="T38" fmla="*/ 38 w 85"/>
                  <a:gd name="T39" fmla="*/ 276 h 643"/>
                  <a:gd name="T40" fmla="*/ 31 w 85"/>
                  <a:gd name="T41" fmla="*/ 218 h 643"/>
                  <a:gd name="T42" fmla="*/ 25 w 85"/>
                  <a:gd name="T43" fmla="*/ 167 h 643"/>
                  <a:gd name="T44" fmla="*/ 19 w 85"/>
                  <a:gd name="T45" fmla="*/ 120 h 643"/>
                  <a:gd name="T46" fmla="*/ 12 w 85"/>
                  <a:gd name="T47" fmla="*/ 80 h 643"/>
                  <a:gd name="T48" fmla="*/ 8 w 85"/>
                  <a:gd name="T49" fmla="*/ 46 h 643"/>
                  <a:gd name="T50" fmla="*/ 4 w 85"/>
                  <a:gd name="T51" fmla="*/ 21 h 643"/>
                  <a:gd name="T52" fmla="*/ 0 w 85"/>
                  <a:gd name="T53" fmla="*/ 5 h 643"/>
                  <a:gd name="T54" fmla="*/ 0 w 85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43">
                    <a:moveTo>
                      <a:pt x="0" y="0"/>
                    </a:moveTo>
                    <a:lnTo>
                      <a:pt x="2" y="5"/>
                    </a:lnTo>
                    <a:lnTo>
                      <a:pt x="6" y="21"/>
                    </a:lnTo>
                    <a:lnTo>
                      <a:pt x="14" y="46"/>
                    </a:lnTo>
                    <a:lnTo>
                      <a:pt x="23" y="80"/>
                    </a:lnTo>
                    <a:lnTo>
                      <a:pt x="35" y="122"/>
                    </a:lnTo>
                    <a:lnTo>
                      <a:pt x="44" y="174"/>
                    </a:lnTo>
                    <a:lnTo>
                      <a:pt x="56" y="234"/>
                    </a:lnTo>
                    <a:lnTo>
                      <a:pt x="65" y="303"/>
                    </a:lnTo>
                    <a:lnTo>
                      <a:pt x="75" y="378"/>
                    </a:lnTo>
                    <a:lnTo>
                      <a:pt x="81" y="458"/>
                    </a:lnTo>
                    <a:lnTo>
                      <a:pt x="85" y="547"/>
                    </a:lnTo>
                    <a:lnTo>
                      <a:pt x="85" y="641"/>
                    </a:lnTo>
                    <a:lnTo>
                      <a:pt x="62" y="643"/>
                    </a:lnTo>
                    <a:lnTo>
                      <a:pt x="62" y="583"/>
                    </a:lnTo>
                    <a:lnTo>
                      <a:pt x="60" y="522"/>
                    </a:lnTo>
                    <a:lnTo>
                      <a:pt x="56" y="458"/>
                    </a:lnTo>
                    <a:lnTo>
                      <a:pt x="50" y="397"/>
                    </a:lnTo>
                    <a:lnTo>
                      <a:pt x="44" y="335"/>
                    </a:lnTo>
                    <a:lnTo>
                      <a:pt x="38" y="276"/>
                    </a:lnTo>
                    <a:lnTo>
                      <a:pt x="31" y="218"/>
                    </a:lnTo>
                    <a:lnTo>
                      <a:pt x="25" y="167"/>
                    </a:lnTo>
                    <a:lnTo>
                      <a:pt x="19" y="120"/>
                    </a:lnTo>
                    <a:lnTo>
                      <a:pt x="12" y="80"/>
                    </a:lnTo>
                    <a:lnTo>
                      <a:pt x="8" y="46"/>
                    </a:lnTo>
                    <a:lnTo>
                      <a:pt x="4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7" name="Freeform 32"/>
              <p:cNvSpPr>
                <a:spLocks/>
              </p:cNvSpPr>
              <p:nvPr/>
            </p:nvSpPr>
            <p:spPr bwMode="auto">
              <a:xfrm>
                <a:off x="4757738" y="2160587"/>
                <a:ext cx="166688" cy="984250"/>
              </a:xfrm>
              <a:custGeom>
                <a:avLst/>
                <a:gdLst>
                  <a:gd name="T0" fmla="*/ 0 w 105"/>
                  <a:gd name="T1" fmla="*/ 0 h 620"/>
                  <a:gd name="T2" fmla="*/ 4 w 105"/>
                  <a:gd name="T3" fmla="*/ 4 h 620"/>
                  <a:gd name="T4" fmla="*/ 9 w 105"/>
                  <a:gd name="T5" fmla="*/ 15 h 620"/>
                  <a:gd name="T6" fmla="*/ 19 w 105"/>
                  <a:gd name="T7" fmla="*/ 36 h 620"/>
                  <a:gd name="T8" fmla="*/ 28 w 105"/>
                  <a:gd name="T9" fmla="*/ 65 h 620"/>
                  <a:gd name="T10" fmla="*/ 42 w 105"/>
                  <a:gd name="T11" fmla="*/ 102 h 620"/>
                  <a:gd name="T12" fmla="*/ 55 w 105"/>
                  <a:gd name="T13" fmla="*/ 144 h 620"/>
                  <a:gd name="T14" fmla="*/ 69 w 105"/>
                  <a:gd name="T15" fmla="*/ 194 h 620"/>
                  <a:gd name="T16" fmla="*/ 80 w 105"/>
                  <a:gd name="T17" fmla="*/ 251 h 620"/>
                  <a:gd name="T18" fmla="*/ 90 w 105"/>
                  <a:gd name="T19" fmla="*/ 313 h 620"/>
                  <a:gd name="T20" fmla="*/ 100 w 105"/>
                  <a:gd name="T21" fmla="*/ 382 h 620"/>
                  <a:gd name="T22" fmla="*/ 103 w 105"/>
                  <a:gd name="T23" fmla="*/ 457 h 620"/>
                  <a:gd name="T24" fmla="*/ 105 w 105"/>
                  <a:gd name="T25" fmla="*/ 535 h 620"/>
                  <a:gd name="T26" fmla="*/ 101 w 105"/>
                  <a:gd name="T27" fmla="*/ 618 h 620"/>
                  <a:gd name="T28" fmla="*/ 65 w 105"/>
                  <a:gd name="T29" fmla="*/ 620 h 620"/>
                  <a:gd name="T30" fmla="*/ 67 w 105"/>
                  <a:gd name="T31" fmla="*/ 562 h 620"/>
                  <a:gd name="T32" fmla="*/ 67 w 105"/>
                  <a:gd name="T33" fmla="*/ 503 h 620"/>
                  <a:gd name="T34" fmla="*/ 63 w 105"/>
                  <a:gd name="T35" fmla="*/ 443 h 620"/>
                  <a:gd name="T36" fmla="*/ 59 w 105"/>
                  <a:gd name="T37" fmla="*/ 382 h 620"/>
                  <a:gd name="T38" fmla="*/ 53 w 105"/>
                  <a:gd name="T39" fmla="*/ 322 h 620"/>
                  <a:gd name="T40" fmla="*/ 46 w 105"/>
                  <a:gd name="T41" fmla="*/ 265 h 620"/>
                  <a:gd name="T42" fmla="*/ 38 w 105"/>
                  <a:gd name="T43" fmla="*/ 211 h 620"/>
                  <a:gd name="T44" fmla="*/ 30 w 105"/>
                  <a:gd name="T45" fmla="*/ 161 h 620"/>
                  <a:gd name="T46" fmla="*/ 23 w 105"/>
                  <a:gd name="T47" fmla="*/ 115 h 620"/>
                  <a:gd name="T48" fmla="*/ 17 w 105"/>
                  <a:gd name="T49" fmla="*/ 77 h 620"/>
                  <a:gd name="T50" fmla="*/ 9 w 105"/>
                  <a:gd name="T51" fmla="*/ 44 h 620"/>
                  <a:gd name="T52" fmla="*/ 5 w 105"/>
                  <a:gd name="T53" fmla="*/ 19 h 620"/>
                  <a:gd name="T54" fmla="*/ 2 w 105"/>
                  <a:gd name="T55" fmla="*/ 4 h 620"/>
                  <a:gd name="T56" fmla="*/ 0 w 105"/>
                  <a:gd name="T5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620">
                    <a:moveTo>
                      <a:pt x="0" y="0"/>
                    </a:moveTo>
                    <a:lnTo>
                      <a:pt x="4" y="4"/>
                    </a:lnTo>
                    <a:lnTo>
                      <a:pt x="9" y="15"/>
                    </a:lnTo>
                    <a:lnTo>
                      <a:pt x="19" y="36"/>
                    </a:lnTo>
                    <a:lnTo>
                      <a:pt x="28" y="65"/>
                    </a:lnTo>
                    <a:lnTo>
                      <a:pt x="42" y="102"/>
                    </a:lnTo>
                    <a:lnTo>
                      <a:pt x="55" y="144"/>
                    </a:lnTo>
                    <a:lnTo>
                      <a:pt x="69" y="194"/>
                    </a:lnTo>
                    <a:lnTo>
                      <a:pt x="80" y="251"/>
                    </a:lnTo>
                    <a:lnTo>
                      <a:pt x="90" y="313"/>
                    </a:lnTo>
                    <a:lnTo>
                      <a:pt x="100" y="382"/>
                    </a:lnTo>
                    <a:lnTo>
                      <a:pt x="103" y="457"/>
                    </a:lnTo>
                    <a:lnTo>
                      <a:pt x="105" y="535"/>
                    </a:lnTo>
                    <a:lnTo>
                      <a:pt x="101" y="618"/>
                    </a:lnTo>
                    <a:lnTo>
                      <a:pt x="65" y="620"/>
                    </a:lnTo>
                    <a:lnTo>
                      <a:pt x="67" y="562"/>
                    </a:lnTo>
                    <a:lnTo>
                      <a:pt x="67" y="503"/>
                    </a:lnTo>
                    <a:lnTo>
                      <a:pt x="63" y="443"/>
                    </a:lnTo>
                    <a:lnTo>
                      <a:pt x="59" y="382"/>
                    </a:lnTo>
                    <a:lnTo>
                      <a:pt x="53" y="322"/>
                    </a:lnTo>
                    <a:lnTo>
                      <a:pt x="46" y="265"/>
                    </a:lnTo>
                    <a:lnTo>
                      <a:pt x="38" y="211"/>
                    </a:lnTo>
                    <a:lnTo>
                      <a:pt x="30" y="161"/>
                    </a:lnTo>
                    <a:lnTo>
                      <a:pt x="23" y="115"/>
                    </a:lnTo>
                    <a:lnTo>
                      <a:pt x="17" y="77"/>
                    </a:lnTo>
                    <a:lnTo>
                      <a:pt x="9" y="44"/>
                    </a:lnTo>
                    <a:lnTo>
                      <a:pt x="5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8" name="Freeform 33"/>
              <p:cNvSpPr>
                <a:spLocks/>
              </p:cNvSpPr>
              <p:nvPr/>
            </p:nvSpPr>
            <p:spPr bwMode="auto">
              <a:xfrm>
                <a:off x="4275138" y="2214562"/>
                <a:ext cx="287338" cy="930275"/>
              </a:xfrm>
              <a:custGeom>
                <a:avLst/>
                <a:gdLst>
                  <a:gd name="T0" fmla="*/ 0 w 181"/>
                  <a:gd name="T1" fmla="*/ 0 h 586"/>
                  <a:gd name="T2" fmla="*/ 2 w 181"/>
                  <a:gd name="T3" fmla="*/ 4 h 586"/>
                  <a:gd name="T4" fmla="*/ 10 w 181"/>
                  <a:gd name="T5" fmla="*/ 14 h 586"/>
                  <a:gd name="T6" fmla="*/ 21 w 181"/>
                  <a:gd name="T7" fmla="*/ 33 h 586"/>
                  <a:gd name="T8" fmla="*/ 37 w 181"/>
                  <a:gd name="T9" fmla="*/ 60 h 586"/>
                  <a:gd name="T10" fmla="*/ 54 w 181"/>
                  <a:gd name="T11" fmla="*/ 94 h 586"/>
                  <a:gd name="T12" fmla="*/ 73 w 181"/>
                  <a:gd name="T13" fmla="*/ 136 h 586"/>
                  <a:gd name="T14" fmla="*/ 94 w 181"/>
                  <a:gd name="T15" fmla="*/ 186 h 586"/>
                  <a:gd name="T16" fmla="*/ 114 w 181"/>
                  <a:gd name="T17" fmla="*/ 244 h 586"/>
                  <a:gd name="T18" fmla="*/ 135 w 181"/>
                  <a:gd name="T19" fmla="*/ 311 h 586"/>
                  <a:gd name="T20" fmla="*/ 152 w 181"/>
                  <a:gd name="T21" fmla="*/ 388 h 586"/>
                  <a:gd name="T22" fmla="*/ 167 w 181"/>
                  <a:gd name="T23" fmla="*/ 470 h 586"/>
                  <a:gd name="T24" fmla="*/ 181 w 181"/>
                  <a:gd name="T25" fmla="*/ 564 h 586"/>
                  <a:gd name="T26" fmla="*/ 154 w 181"/>
                  <a:gd name="T27" fmla="*/ 586 h 586"/>
                  <a:gd name="T28" fmla="*/ 146 w 181"/>
                  <a:gd name="T29" fmla="*/ 528 h 586"/>
                  <a:gd name="T30" fmla="*/ 137 w 181"/>
                  <a:gd name="T31" fmla="*/ 469 h 586"/>
                  <a:gd name="T32" fmla="*/ 123 w 181"/>
                  <a:gd name="T33" fmla="*/ 409 h 586"/>
                  <a:gd name="T34" fmla="*/ 110 w 181"/>
                  <a:gd name="T35" fmla="*/ 351 h 586"/>
                  <a:gd name="T36" fmla="*/ 94 w 181"/>
                  <a:gd name="T37" fmla="*/ 296 h 586"/>
                  <a:gd name="T38" fmla="*/ 81 w 181"/>
                  <a:gd name="T39" fmla="*/ 242 h 586"/>
                  <a:gd name="T40" fmla="*/ 66 w 181"/>
                  <a:gd name="T41" fmla="*/ 192 h 586"/>
                  <a:gd name="T42" fmla="*/ 50 w 181"/>
                  <a:gd name="T43" fmla="*/ 146 h 586"/>
                  <a:gd name="T44" fmla="*/ 37 w 181"/>
                  <a:gd name="T45" fmla="*/ 104 h 586"/>
                  <a:gd name="T46" fmla="*/ 25 w 181"/>
                  <a:gd name="T47" fmla="*/ 69 h 586"/>
                  <a:gd name="T48" fmla="*/ 14 w 181"/>
                  <a:gd name="T49" fmla="*/ 40 h 586"/>
                  <a:gd name="T50" fmla="*/ 6 w 181"/>
                  <a:gd name="T51" fmla="*/ 17 h 586"/>
                  <a:gd name="T52" fmla="*/ 2 w 181"/>
                  <a:gd name="T53" fmla="*/ 4 h 586"/>
                  <a:gd name="T54" fmla="*/ 0 w 181"/>
                  <a:gd name="T5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1" h="58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1" y="33"/>
                    </a:lnTo>
                    <a:lnTo>
                      <a:pt x="37" y="60"/>
                    </a:lnTo>
                    <a:lnTo>
                      <a:pt x="54" y="94"/>
                    </a:lnTo>
                    <a:lnTo>
                      <a:pt x="73" y="136"/>
                    </a:lnTo>
                    <a:lnTo>
                      <a:pt x="94" y="186"/>
                    </a:lnTo>
                    <a:lnTo>
                      <a:pt x="114" y="244"/>
                    </a:lnTo>
                    <a:lnTo>
                      <a:pt x="135" y="311"/>
                    </a:lnTo>
                    <a:lnTo>
                      <a:pt x="152" y="388"/>
                    </a:lnTo>
                    <a:lnTo>
                      <a:pt x="167" y="470"/>
                    </a:lnTo>
                    <a:lnTo>
                      <a:pt x="181" y="564"/>
                    </a:lnTo>
                    <a:lnTo>
                      <a:pt x="154" y="586"/>
                    </a:lnTo>
                    <a:lnTo>
                      <a:pt x="146" y="528"/>
                    </a:lnTo>
                    <a:lnTo>
                      <a:pt x="137" y="469"/>
                    </a:lnTo>
                    <a:lnTo>
                      <a:pt x="123" y="409"/>
                    </a:lnTo>
                    <a:lnTo>
                      <a:pt x="110" y="351"/>
                    </a:lnTo>
                    <a:lnTo>
                      <a:pt x="94" y="296"/>
                    </a:lnTo>
                    <a:lnTo>
                      <a:pt x="81" y="242"/>
                    </a:lnTo>
                    <a:lnTo>
                      <a:pt x="66" y="192"/>
                    </a:lnTo>
                    <a:lnTo>
                      <a:pt x="50" y="146"/>
                    </a:lnTo>
                    <a:lnTo>
                      <a:pt x="37" y="104"/>
                    </a:lnTo>
                    <a:lnTo>
                      <a:pt x="25" y="69"/>
                    </a:lnTo>
                    <a:lnTo>
                      <a:pt x="14" y="40"/>
                    </a:lnTo>
                    <a:lnTo>
                      <a:pt x="6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9" name="Freeform 34"/>
              <p:cNvSpPr>
                <a:spLocks/>
              </p:cNvSpPr>
              <p:nvPr/>
            </p:nvSpPr>
            <p:spPr bwMode="auto">
              <a:xfrm>
                <a:off x="4187825" y="2216150"/>
                <a:ext cx="292100" cy="928687"/>
              </a:xfrm>
              <a:custGeom>
                <a:avLst/>
                <a:gdLst>
                  <a:gd name="T0" fmla="*/ 0 w 184"/>
                  <a:gd name="T1" fmla="*/ 0 h 585"/>
                  <a:gd name="T2" fmla="*/ 1 w 184"/>
                  <a:gd name="T3" fmla="*/ 4 h 585"/>
                  <a:gd name="T4" fmla="*/ 9 w 184"/>
                  <a:gd name="T5" fmla="*/ 15 h 585"/>
                  <a:gd name="T6" fmla="*/ 23 w 184"/>
                  <a:gd name="T7" fmla="*/ 33 h 585"/>
                  <a:gd name="T8" fmla="*/ 38 w 184"/>
                  <a:gd name="T9" fmla="*/ 59 h 585"/>
                  <a:gd name="T10" fmla="*/ 55 w 184"/>
                  <a:gd name="T11" fmla="*/ 94 h 585"/>
                  <a:gd name="T12" fmla="*/ 74 w 184"/>
                  <a:gd name="T13" fmla="*/ 136 h 585"/>
                  <a:gd name="T14" fmla="*/ 96 w 184"/>
                  <a:gd name="T15" fmla="*/ 186 h 585"/>
                  <a:gd name="T16" fmla="*/ 115 w 184"/>
                  <a:gd name="T17" fmla="*/ 244 h 585"/>
                  <a:gd name="T18" fmla="*/ 136 w 184"/>
                  <a:gd name="T19" fmla="*/ 311 h 585"/>
                  <a:gd name="T20" fmla="*/ 153 w 184"/>
                  <a:gd name="T21" fmla="*/ 386 h 585"/>
                  <a:gd name="T22" fmla="*/ 170 w 184"/>
                  <a:gd name="T23" fmla="*/ 470 h 585"/>
                  <a:gd name="T24" fmla="*/ 184 w 184"/>
                  <a:gd name="T25" fmla="*/ 562 h 585"/>
                  <a:gd name="T26" fmla="*/ 159 w 184"/>
                  <a:gd name="T27" fmla="*/ 585 h 585"/>
                  <a:gd name="T28" fmla="*/ 149 w 184"/>
                  <a:gd name="T29" fmla="*/ 526 h 585"/>
                  <a:gd name="T30" fmla="*/ 140 w 184"/>
                  <a:gd name="T31" fmla="*/ 468 h 585"/>
                  <a:gd name="T32" fmla="*/ 126 w 184"/>
                  <a:gd name="T33" fmla="*/ 409 h 585"/>
                  <a:gd name="T34" fmla="*/ 113 w 184"/>
                  <a:gd name="T35" fmla="*/ 351 h 585"/>
                  <a:gd name="T36" fmla="*/ 97 w 184"/>
                  <a:gd name="T37" fmla="*/ 296 h 585"/>
                  <a:gd name="T38" fmla="*/ 82 w 184"/>
                  <a:gd name="T39" fmla="*/ 242 h 585"/>
                  <a:gd name="T40" fmla="*/ 67 w 184"/>
                  <a:gd name="T41" fmla="*/ 192 h 585"/>
                  <a:gd name="T42" fmla="*/ 51 w 184"/>
                  <a:gd name="T43" fmla="*/ 146 h 585"/>
                  <a:gd name="T44" fmla="*/ 38 w 184"/>
                  <a:gd name="T45" fmla="*/ 104 h 585"/>
                  <a:gd name="T46" fmla="*/ 24 w 184"/>
                  <a:gd name="T47" fmla="*/ 69 h 585"/>
                  <a:gd name="T48" fmla="*/ 15 w 184"/>
                  <a:gd name="T49" fmla="*/ 40 h 585"/>
                  <a:gd name="T50" fmla="*/ 7 w 184"/>
                  <a:gd name="T51" fmla="*/ 19 h 585"/>
                  <a:gd name="T52" fmla="*/ 1 w 184"/>
                  <a:gd name="T53" fmla="*/ 6 h 585"/>
                  <a:gd name="T54" fmla="*/ 0 w 184"/>
                  <a:gd name="T5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4" h="585">
                    <a:moveTo>
                      <a:pt x="0" y="0"/>
                    </a:moveTo>
                    <a:lnTo>
                      <a:pt x="1" y="4"/>
                    </a:lnTo>
                    <a:lnTo>
                      <a:pt x="9" y="15"/>
                    </a:lnTo>
                    <a:lnTo>
                      <a:pt x="23" y="33"/>
                    </a:lnTo>
                    <a:lnTo>
                      <a:pt x="38" y="59"/>
                    </a:lnTo>
                    <a:lnTo>
                      <a:pt x="55" y="94"/>
                    </a:lnTo>
                    <a:lnTo>
                      <a:pt x="74" y="136"/>
                    </a:lnTo>
                    <a:lnTo>
                      <a:pt x="96" y="186"/>
                    </a:lnTo>
                    <a:lnTo>
                      <a:pt x="115" y="244"/>
                    </a:lnTo>
                    <a:lnTo>
                      <a:pt x="136" y="311"/>
                    </a:lnTo>
                    <a:lnTo>
                      <a:pt x="153" y="386"/>
                    </a:lnTo>
                    <a:lnTo>
                      <a:pt x="170" y="470"/>
                    </a:lnTo>
                    <a:lnTo>
                      <a:pt x="184" y="562"/>
                    </a:lnTo>
                    <a:lnTo>
                      <a:pt x="159" y="585"/>
                    </a:lnTo>
                    <a:lnTo>
                      <a:pt x="149" y="526"/>
                    </a:lnTo>
                    <a:lnTo>
                      <a:pt x="140" y="468"/>
                    </a:lnTo>
                    <a:lnTo>
                      <a:pt x="126" y="409"/>
                    </a:lnTo>
                    <a:lnTo>
                      <a:pt x="113" y="351"/>
                    </a:lnTo>
                    <a:lnTo>
                      <a:pt x="97" y="296"/>
                    </a:lnTo>
                    <a:lnTo>
                      <a:pt x="82" y="242"/>
                    </a:lnTo>
                    <a:lnTo>
                      <a:pt x="67" y="192"/>
                    </a:lnTo>
                    <a:lnTo>
                      <a:pt x="51" y="146"/>
                    </a:lnTo>
                    <a:lnTo>
                      <a:pt x="38" y="104"/>
                    </a:lnTo>
                    <a:lnTo>
                      <a:pt x="24" y="69"/>
                    </a:lnTo>
                    <a:lnTo>
                      <a:pt x="15" y="40"/>
                    </a:lnTo>
                    <a:lnTo>
                      <a:pt x="7" y="19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0" name="Freeform 35"/>
              <p:cNvSpPr>
                <a:spLocks/>
              </p:cNvSpPr>
              <p:nvPr/>
            </p:nvSpPr>
            <p:spPr bwMode="auto">
              <a:xfrm>
                <a:off x="4141788" y="2417762"/>
                <a:ext cx="231775" cy="727075"/>
              </a:xfrm>
              <a:custGeom>
                <a:avLst/>
                <a:gdLst>
                  <a:gd name="T0" fmla="*/ 0 w 146"/>
                  <a:gd name="T1" fmla="*/ 0 h 458"/>
                  <a:gd name="T2" fmla="*/ 2 w 146"/>
                  <a:gd name="T3" fmla="*/ 3 h 458"/>
                  <a:gd name="T4" fmla="*/ 11 w 146"/>
                  <a:gd name="T5" fmla="*/ 17 h 458"/>
                  <a:gd name="T6" fmla="*/ 23 w 146"/>
                  <a:gd name="T7" fmla="*/ 38 h 458"/>
                  <a:gd name="T8" fmla="*/ 40 w 146"/>
                  <a:gd name="T9" fmla="*/ 67 h 458"/>
                  <a:gd name="T10" fmla="*/ 57 w 146"/>
                  <a:gd name="T11" fmla="*/ 105 h 458"/>
                  <a:gd name="T12" fmla="*/ 77 w 146"/>
                  <a:gd name="T13" fmla="*/ 153 h 458"/>
                  <a:gd name="T14" fmla="*/ 98 w 146"/>
                  <a:gd name="T15" fmla="*/ 211 h 458"/>
                  <a:gd name="T16" fmla="*/ 115 w 146"/>
                  <a:gd name="T17" fmla="*/ 278 h 458"/>
                  <a:gd name="T18" fmla="*/ 132 w 146"/>
                  <a:gd name="T19" fmla="*/ 355 h 458"/>
                  <a:gd name="T20" fmla="*/ 146 w 146"/>
                  <a:gd name="T21" fmla="*/ 441 h 458"/>
                  <a:gd name="T22" fmla="*/ 126 w 146"/>
                  <a:gd name="T23" fmla="*/ 458 h 458"/>
                  <a:gd name="T24" fmla="*/ 117 w 146"/>
                  <a:gd name="T25" fmla="*/ 405 h 458"/>
                  <a:gd name="T26" fmla="*/ 105 w 146"/>
                  <a:gd name="T27" fmla="*/ 351 h 458"/>
                  <a:gd name="T28" fmla="*/ 94 w 146"/>
                  <a:gd name="T29" fmla="*/ 297 h 458"/>
                  <a:gd name="T30" fmla="*/ 80 w 146"/>
                  <a:gd name="T31" fmla="*/ 245 h 458"/>
                  <a:gd name="T32" fmla="*/ 65 w 146"/>
                  <a:gd name="T33" fmla="*/ 195 h 458"/>
                  <a:gd name="T34" fmla="*/ 52 w 146"/>
                  <a:gd name="T35" fmla="*/ 149 h 458"/>
                  <a:gd name="T36" fmla="*/ 38 w 146"/>
                  <a:gd name="T37" fmla="*/ 109 h 458"/>
                  <a:gd name="T38" fmla="*/ 25 w 146"/>
                  <a:gd name="T39" fmla="*/ 72 h 458"/>
                  <a:gd name="T40" fmla="*/ 15 w 146"/>
                  <a:gd name="T41" fmla="*/ 42 h 458"/>
                  <a:gd name="T42" fmla="*/ 5 w 146"/>
                  <a:gd name="T43" fmla="*/ 19 h 458"/>
                  <a:gd name="T44" fmla="*/ 2 w 146"/>
                  <a:gd name="T45" fmla="*/ 5 h 458"/>
                  <a:gd name="T46" fmla="*/ 0 w 146"/>
                  <a:gd name="T4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6" h="458">
                    <a:moveTo>
                      <a:pt x="0" y="0"/>
                    </a:moveTo>
                    <a:lnTo>
                      <a:pt x="2" y="3"/>
                    </a:lnTo>
                    <a:lnTo>
                      <a:pt x="11" y="17"/>
                    </a:lnTo>
                    <a:lnTo>
                      <a:pt x="23" y="38"/>
                    </a:lnTo>
                    <a:lnTo>
                      <a:pt x="40" y="67"/>
                    </a:lnTo>
                    <a:lnTo>
                      <a:pt x="57" y="105"/>
                    </a:lnTo>
                    <a:lnTo>
                      <a:pt x="77" y="153"/>
                    </a:lnTo>
                    <a:lnTo>
                      <a:pt x="98" y="211"/>
                    </a:lnTo>
                    <a:lnTo>
                      <a:pt x="115" y="278"/>
                    </a:lnTo>
                    <a:lnTo>
                      <a:pt x="132" y="355"/>
                    </a:lnTo>
                    <a:lnTo>
                      <a:pt x="146" y="441"/>
                    </a:lnTo>
                    <a:lnTo>
                      <a:pt x="126" y="458"/>
                    </a:lnTo>
                    <a:lnTo>
                      <a:pt x="117" y="405"/>
                    </a:lnTo>
                    <a:lnTo>
                      <a:pt x="105" y="351"/>
                    </a:lnTo>
                    <a:lnTo>
                      <a:pt x="94" y="297"/>
                    </a:lnTo>
                    <a:lnTo>
                      <a:pt x="80" y="245"/>
                    </a:lnTo>
                    <a:lnTo>
                      <a:pt x="65" y="195"/>
                    </a:lnTo>
                    <a:lnTo>
                      <a:pt x="52" y="149"/>
                    </a:lnTo>
                    <a:lnTo>
                      <a:pt x="38" y="109"/>
                    </a:lnTo>
                    <a:lnTo>
                      <a:pt x="25" y="72"/>
                    </a:lnTo>
                    <a:lnTo>
                      <a:pt x="15" y="42"/>
                    </a:lnTo>
                    <a:lnTo>
                      <a:pt x="5" y="19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1" name="Freeform 36"/>
              <p:cNvSpPr>
                <a:spLocks/>
              </p:cNvSpPr>
              <p:nvPr/>
            </p:nvSpPr>
            <p:spPr bwMode="auto">
              <a:xfrm>
                <a:off x="4052888" y="2419350"/>
                <a:ext cx="238125" cy="725487"/>
              </a:xfrm>
              <a:custGeom>
                <a:avLst/>
                <a:gdLst>
                  <a:gd name="T0" fmla="*/ 0 w 150"/>
                  <a:gd name="T1" fmla="*/ 0 h 457"/>
                  <a:gd name="T2" fmla="*/ 4 w 150"/>
                  <a:gd name="T3" fmla="*/ 4 h 457"/>
                  <a:gd name="T4" fmla="*/ 12 w 150"/>
                  <a:gd name="T5" fmla="*/ 18 h 457"/>
                  <a:gd name="T6" fmla="*/ 25 w 150"/>
                  <a:gd name="T7" fmla="*/ 37 h 457"/>
                  <a:gd name="T8" fmla="*/ 42 w 150"/>
                  <a:gd name="T9" fmla="*/ 67 h 457"/>
                  <a:gd name="T10" fmla="*/ 60 w 150"/>
                  <a:gd name="T11" fmla="*/ 106 h 457"/>
                  <a:gd name="T12" fmla="*/ 81 w 150"/>
                  <a:gd name="T13" fmla="*/ 154 h 457"/>
                  <a:gd name="T14" fmla="*/ 100 w 150"/>
                  <a:gd name="T15" fmla="*/ 210 h 457"/>
                  <a:gd name="T16" fmla="*/ 119 w 150"/>
                  <a:gd name="T17" fmla="*/ 277 h 457"/>
                  <a:gd name="T18" fmla="*/ 136 w 150"/>
                  <a:gd name="T19" fmla="*/ 353 h 457"/>
                  <a:gd name="T20" fmla="*/ 150 w 150"/>
                  <a:gd name="T21" fmla="*/ 440 h 457"/>
                  <a:gd name="T22" fmla="*/ 131 w 150"/>
                  <a:gd name="T23" fmla="*/ 457 h 457"/>
                  <a:gd name="T24" fmla="*/ 121 w 150"/>
                  <a:gd name="T25" fmla="*/ 403 h 457"/>
                  <a:gd name="T26" fmla="*/ 109 w 150"/>
                  <a:gd name="T27" fmla="*/ 350 h 457"/>
                  <a:gd name="T28" fmla="*/ 98 w 150"/>
                  <a:gd name="T29" fmla="*/ 296 h 457"/>
                  <a:gd name="T30" fmla="*/ 83 w 150"/>
                  <a:gd name="T31" fmla="*/ 244 h 457"/>
                  <a:gd name="T32" fmla="*/ 69 w 150"/>
                  <a:gd name="T33" fmla="*/ 196 h 457"/>
                  <a:gd name="T34" fmla="*/ 54 w 150"/>
                  <a:gd name="T35" fmla="*/ 150 h 457"/>
                  <a:gd name="T36" fmla="*/ 40 w 150"/>
                  <a:gd name="T37" fmla="*/ 108 h 457"/>
                  <a:gd name="T38" fmla="*/ 27 w 150"/>
                  <a:gd name="T39" fmla="*/ 71 h 457"/>
                  <a:gd name="T40" fmla="*/ 17 w 150"/>
                  <a:gd name="T41" fmla="*/ 42 h 457"/>
                  <a:gd name="T42" fmla="*/ 8 w 150"/>
                  <a:gd name="T43" fmla="*/ 19 h 457"/>
                  <a:gd name="T44" fmla="*/ 2 w 150"/>
                  <a:gd name="T45" fmla="*/ 6 h 457"/>
                  <a:gd name="T46" fmla="*/ 0 w 150"/>
                  <a:gd name="T4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457">
                    <a:moveTo>
                      <a:pt x="0" y="0"/>
                    </a:moveTo>
                    <a:lnTo>
                      <a:pt x="4" y="4"/>
                    </a:lnTo>
                    <a:lnTo>
                      <a:pt x="12" y="18"/>
                    </a:lnTo>
                    <a:lnTo>
                      <a:pt x="25" y="37"/>
                    </a:lnTo>
                    <a:lnTo>
                      <a:pt x="42" y="67"/>
                    </a:lnTo>
                    <a:lnTo>
                      <a:pt x="60" y="106"/>
                    </a:lnTo>
                    <a:lnTo>
                      <a:pt x="81" y="154"/>
                    </a:lnTo>
                    <a:lnTo>
                      <a:pt x="100" y="210"/>
                    </a:lnTo>
                    <a:lnTo>
                      <a:pt x="119" y="277"/>
                    </a:lnTo>
                    <a:lnTo>
                      <a:pt x="136" y="353"/>
                    </a:lnTo>
                    <a:lnTo>
                      <a:pt x="150" y="440"/>
                    </a:lnTo>
                    <a:lnTo>
                      <a:pt x="131" y="457"/>
                    </a:lnTo>
                    <a:lnTo>
                      <a:pt x="121" y="403"/>
                    </a:lnTo>
                    <a:lnTo>
                      <a:pt x="109" y="350"/>
                    </a:lnTo>
                    <a:lnTo>
                      <a:pt x="98" y="296"/>
                    </a:lnTo>
                    <a:lnTo>
                      <a:pt x="83" y="244"/>
                    </a:lnTo>
                    <a:lnTo>
                      <a:pt x="69" y="196"/>
                    </a:lnTo>
                    <a:lnTo>
                      <a:pt x="54" y="150"/>
                    </a:lnTo>
                    <a:lnTo>
                      <a:pt x="40" y="108"/>
                    </a:lnTo>
                    <a:lnTo>
                      <a:pt x="27" y="71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2" name="Freeform 37"/>
              <p:cNvSpPr>
                <a:spLocks/>
              </p:cNvSpPr>
              <p:nvPr/>
            </p:nvSpPr>
            <p:spPr bwMode="auto">
              <a:xfrm>
                <a:off x="3930650" y="2279650"/>
                <a:ext cx="301625" cy="865187"/>
              </a:xfrm>
              <a:custGeom>
                <a:avLst/>
                <a:gdLst>
                  <a:gd name="T0" fmla="*/ 0 w 190"/>
                  <a:gd name="T1" fmla="*/ 0 h 545"/>
                  <a:gd name="T2" fmla="*/ 2 w 190"/>
                  <a:gd name="T3" fmla="*/ 4 h 545"/>
                  <a:gd name="T4" fmla="*/ 10 w 190"/>
                  <a:gd name="T5" fmla="*/ 13 h 545"/>
                  <a:gd name="T6" fmla="*/ 23 w 190"/>
                  <a:gd name="T7" fmla="*/ 29 h 545"/>
                  <a:gd name="T8" fmla="*/ 39 w 190"/>
                  <a:gd name="T9" fmla="*/ 52 h 545"/>
                  <a:gd name="T10" fmla="*/ 58 w 190"/>
                  <a:gd name="T11" fmla="*/ 84 h 545"/>
                  <a:gd name="T12" fmla="*/ 77 w 190"/>
                  <a:gd name="T13" fmla="*/ 121 h 545"/>
                  <a:gd name="T14" fmla="*/ 98 w 190"/>
                  <a:gd name="T15" fmla="*/ 167 h 545"/>
                  <a:gd name="T16" fmla="*/ 119 w 190"/>
                  <a:gd name="T17" fmla="*/ 222 h 545"/>
                  <a:gd name="T18" fmla="*/ 140 w 190"/>
                  <a:gd name="T19" fmla="*/ 284 h 545"/>
                  <a:gd name="T20" fmla="*/ 160 w 190"/>
                  <a:gd name="T21" fmla="*/ 355 h 545"/>
                  <a:gd name="T22" fmla="*/ 177 w 190"/>
                  <a:gd name="T23" fmla="*/ 434 h 545"/>
                  <a:gd name="T24" fmla="*/ 190 w 190"/>
                  <a:gd name="T25" fmla="*/ 522 h 545"/>
                  <a:gd name="T26" fmla="*/ 165 w 190"/>
                  <a:gd name="T27" fmla="*/ 545 h 545"/>
                  <a:gd name="T28" fmla="*/ 154 w 190"/>
                  <a:gd name="T29" fmla="*/ 485 h 545"/>
                  <a:gd name="T30" fmla="*/ 142 w 190"/>
                  <a:gd name="T31" fmla="*/ 426 h 545"/>
                  <a:gd name="T32" fmla="*/ 127 w 190"/>
                  <a:gd name="T33" fmla="*/ 366 h 545"/>
                  <a:gd name="T34" fmla="*/ 112 w 190"/>
                  <a:gd name="T35" fmla="*/ 309 h 545"/>
                  <a:gd name="T36" fmla="*/ 94 w 190"/>
                  <a:gd name="T37" fmla="*/ 253 h 545"/>
                  <a:gd name="T38" fmla="*/ 77 w 190"/>
                  <a:gd name="T39" fmla="*/ 201 h 545"/>
                  <a:gd name="T40" fmla="*/ 60 w 190"/>
                  <a:gd name="T41" fmla="*/ 153 h 545"/>
                  <a:gd name="T42" fmla="*/ 44 w 190"/>
                  <a:gd name="T43" fmla="*/ 109 h 545"/>
                  <a:gd name="T44" fmla="*/ 31 w 190"/>
                  <a:gd name="T45" fmla="*/ 73 h 545"/>
                  <a:gd name="T46" fmla="*/ 17 w 190"/>
                  <a:gd name="T47" fmla="*/ 42 h 545"/>
                  <a:gd name="T48" fmla="*/ 8 w 190"/>
                  <a:gd name="T49" fmla="*/ 19 h 545"/>
                  <a:gd name="T50" fmla="*/ 2 w 190"/>
                  <a:gd name="T51" fmla="*/ 4 h 545"/>
                  <a:gd name="T52" fmla="*/ 0 w 190"/>
                  <a:gd name="T53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545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23" y="29"/>
                    </a:lnTo>
                    <a:lnTo>
                      <a:pt x="39" y="52"/>
                    </a:lnTo>
                    <a:lnTo>
                      <a:pt x="58" y="84"/>
                    </a:lnTo>
                    <a:lnTo>
                      <a:pt x="77" y="121"/>
                    </a:lnTo>
                    <a:lnTo>
                      <a:pt x="98" y="167"/>
                    </a:lnTo>
                    <a:lnTo>
                      <a:pt x="119" y="222"/>
                    </a:lnTo>
                    <a:lnTo>
                      <a:pt x="140" y="284"/>
                    </a:lnTo>
                    <a:lnTo>
                      <a:pt x="160" y="355"/>
                    </a:lnTo>
                    <a:lnTo>
                      <a:pt x="177" y="434"/>
                    </a:lnTo>
                    <a:lnTo>
                      <a:pt x="190" y="522"/>
                    </a:lnTo>
                    <a:lnTo>
                      <a:pt x="165" y="545"/>
                    </a:lnTo>
                    <a:lnTo>
                      <a:pt x="154" y="485"/>
                    </a:lnTo>
                    <a:lnTo>
                      <a:pt x="142" y="426"/>
                    </a:lnTo>
                    <a:lnTo>
                      <a:pt x="127" y="366"/>
                    </a:lnTo>
                    <a:lnTo>
                      <a:pt x="112" y="309"/>
                    </a:lnTo>
                    <a:lnTo>
                      <a:pt x="94" y="253"/>
                    </a:lnTo>
                    <a:lnTo>
                      <a:pt x="77" y="201"/>
                    </a:lnTo>
                    <a:lnTo>
                      <a:pt x="60" y="153"/>
                    </a:lnTo>
                    <a:lnTo>
                      <a:pt x="44" y="109"/>
                    </a:lnTo>
                    <a:lnTo>
                      <a:pt x="31" y="73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3" name="Freeform 38"/>
              <p:cNvSpPr>
                <a:spLocks/>
              </p:cNvSpPr>
              <p:nvPr/>
            </p:nvSpPr>
            <p:spPr bwMode="auto">
              <a:xfrm>
                <a:off x="3794125" y="2117725"/>
                <a:ext cx="222250" cy="1027112"/>
              </a:xfrm>
              <a:custGeom>
                <a:avLst/>
                <a:gdLst>
                  <a:gd name="T0" fmla="*/ 0 w 140"/>
                  <a:gd name="T1" fmla="*/ 0 h 647"/>
                  <a:gd name="T2" fmla="*/ 4 w 140"/>
                  <a:gd name="T3" fmla="*/ 4 h 647"/>
                  <a:gd name="T4" fmla="*/ 9 w 140"/>
                  <a:gd name="T5" fmla="*/ 18 h 647"/>
                  <a:gd name="T6" fmla="*/ 19 w 140"/>
                  <a:gd name="T7" fmla="*/ 39 h 647"/>
                  <a:gd name="T8" fmla="*/ 32 w 140"/>
                  <a:gd name="T9" fmla="*/ 68 h 647"/>
                  <a:gd name="T10" fmla="*/ 46 w 140"/>
                  <a:gd name="T11" fmla="*/ 104 h 647"/>
                  <a:gd name="T12" fmla="*/ 61 w 140"/>
                  <a:gd name="T13" fmla="*/ 148 h 647"/>
                  <a:gd name="T14" fmla="*/ 79 w 140"/>
                  <a:gd name="T15" fmla="*/ 200 h 647"/>
                  <a:gd name="T16" fmla="*/ 94 w 140"/>
                  <a:gd name="T17" fmla="*/ 258 h 647"/>
                  <a:gd name="T18" fmla="*/ 109 w 140"/>
                  <a:gd name="T19" fmla="*/ 323 h 647"/>
                  <a:gd name="T20" fmla="*/ 121 w 140"/>
                  <a:gd name="T21" fmla="*/ 394 h 647"/>
                  <a:gd name="T22" fmla="*/ 130 w 140"/>
                  <a:gd name="T23" fmla="*/ 471 h 647"/>
                  <a:gd name="T24" fmla="*/ 138 w 140"/>
                  <a:gd name="T25" fmla="*/ 555 h 647"/>
                  <a:gd name="T26" fmla="*/ 140 w 140"/>
                  <a:gd name="T27" fmla="*/ 643 h 647"/>
                  <a:gd name="T28" fmla="*/ 107 w 140"/>
                  <a:gd name="T29" fmla="*/ 647 h 647"/>
                  <a:gd name="T30" fmla="*/ 105 w 140"/>
                  <a:gd name="T31" fmla="*/ 586 h 647"/>
                  <a:gd name="T32" fmla="*/ 100 w 140"/>
                  <a:gd name="T33" fmla="*/ 524 h 647"/>
                  <a:gd name="T34" fmla="*/ 92 w 140"/>
                  <a:gd name="T35" fmla="*/ 461 h 647"/>
                  <a:gd name="T36" fmla="*/ 84 w 140"/>
                  <a:gd name="T37" fmla="*/ 398 h 647"/>
                  <a:gd name="T38" fmla="*/ 75 w 140"/>
                  <a:gd name="T39" fmla="*/ 336 h 647"/>
                  <a:gd name="T40" fmla="*/ 63 w 140"/>
                  <a:gd name="T41" fmla="*/ 277 h 647"/>
                  <a:gd name="T42" fmla="*/ 52 w 140"/>
                  <a:gd name="T43" fmla="*/ 219 h 647"/>
                  <a:gd name="T44" fmla="*/ 40 w 140"/>
                  <a:gd name="T45" fmla="*/ 167 h 647"/>
                  <a:gd name="T46" fmla="*/ 30 w 140"/>
                  <a:gd name="T47" fmla="*/ 121 h 647"/>
                  <a:gd name="T48" fmla="*/ 21 w 140"/>
                  <a:gd name="T49" fmla="*/ 81 h 647"/>
                  <a:gd name="T50" fmla="*/ 13 w 140"/>
                  <a:gd name="T51" fmla="*/ 46 h 647"/>
                  <a:gd name="T52" fmla="*/ 6 w 140"/>
                  <a:gd name="T53" fmla="*/ 22 h 647"/>
                  <a:gd name="T54" fmla="*/ 2 w 140"/>
                  <a:gd name="T55" fmla="*/ 6 h 647"/>
                  <a:gd name="T56" fmla="*/ 0 w 140"/>
                  <a:gd name="T5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0" h="647">
                    <a:moveTo>
                      <a:pt x="0" y="0"/>
                    </a:moveTo>
                    <a:lnTo>
                      <a:pt x="4" y="4"/>
                    </a:lnTo>
                    <a:lnTo>
                      <a:pt x="9" y="18"/>
                    </a:lnTo>
                    <a:lnTo>
                      <a:pt x="19" y="39"/>
                    </a:lnTo>
                    <a:lnTo>
                      <a:pt x="32" y="68"/>
                    </a:lnTo>
                    <a:lnTo>
                      <a:pt x="46" y="104"/>
                    </a:lnTo>
                    <a:lnTo>
                      <a:pt x="61" y="148"/>
                    </a:lnTo>
                    <a:lnTo>
                      <a:pt x="79" y="200"/>
                    </a:lnTo>
                    <a:lnTo>
                      <a:pt x="94" y="258"/>
                    </a:lnTo>
                    <a:lnTo>
                      <a:pt x="109" y="323"/>
                    </a:lnTo>
                    <a:lnTo>
                      <a:pt x="121" y="394"/>
                    </a:lnTo>
                    <a:lnTo>
                      <a:pt x="130" y="471"/>
                    </a:lnTo>
                    <a:lnTo>
                      <a:pt x="138" y="555"/>
                    </a:lnTo>
                    <a:lnTo>
                      <a:pt x="140" y="643"/>
                    </a:lnTo>
                    <a:lnTo>
                      <a:pt x="107" y="647"/>
                    </a:lnTo>
                    <a:lnTo>
                      <a:pt x="105" y="586"/>
                    </a:lnTo>
                    <a:lnTo>
                      <a:pt x="100" y="524"/>
                    </a:lnTo>
                    <a:lnTo>
                      <a:pt x="92" y="461"/>
                    </a:lnTo>
                    <a:lnTo>
                      <a:pt x="84" y="398"/>
                    </a:lnTo>
                    <a:lnTo>
                      <a:pt x="75" y="336"/>
                    </a:lnTo>
                    <a:lnTo>
                      <a:pt x="63" y="277"/>
                    </a:lnTo>
                    <a:lnTo>
                      <a:pt x="52" y="219"/>
                    </a:lnTo>
                    <a:lnTo>
                      <a:pt x="40" y="167"/>
                    </a:lnTo>
                    <a:lnTo>
                      <a:pt x="30" y="121"/>
                    </a:lnTo>
                    <a:lnTo>
                      <a:pt x="21" y="81"/>
                    </a:lnTo>
                    <a:lnTo>
                      <a:pt x="13" y="46"/>
                    </a:lnTo>
                    <a:lnTo>
                      <a:pt x="6" y="2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4" name="Freeform 39"/>
              <p:cNvSpPr>
                <a:spLocks/>
              </p:cNvSpPr>
              <p:nvPr/>
            </p:nvSpPr>
            <p:spPr bwMode="auto">
              <a:xfrm>
                <a:off x="3744913" y="2339975"/>
                <a:ext cx="176213" cy="804862"/>
              </a:xfrm>
              <a:custGeom>
                <a:avLst/>
                <a:gdLst>
                  <a:gd name="T0" fmla="*/ 0 w 111"/>
                  <a:gd name="T1" fmla="*/ 0 h 507"/>
                  <a:gd name="T2" fmla="*/ 2 w 111"/>
                  <a:gd name="T3" fmla="*/ 4 h 507"/>
                  <a:gd name="T4" fmla="*/ 10 w 111"/>
                  <a:gd name="T5" fmla="*/ 20 h 507"/>
                  <a:gd name="T6" fmla="*/ 19 w 111"/>
                  <a:gd name="T7" fmla="*/ 43 h 507"/>
                  <a:gd name="T8" fmla="*/ 33 w 111"/>
                  <a:gd name="T9" fmla="*/ 73 h 507"/>
                  <a:gd name="T10" fmla="*/ 46 w 111"/>
                  <a:gd name="T11" fmla="*/ 114 h 507"/>
                  <a:gd name="T12" fmla="*/ 61 w 111"/>
                  <a:gd name="T13" fmla="*/ 160 h 507"/>
                  <a:gd name="T14" fmla="*/ 77 w 111"/>
                  <a:gd name="T15" fmla="*/ 215 h 507"/>
                  <a:gd name="T16" fmla="*/ 90 w 111"/>
                  <a:gd name="T17" fmla="*/ 277 h 507"/>
                  <a:gd name="T18" fmla="*/ 100 w 111"/>
                  <a:gd name="T19" fmla="*/ 348 h 507"/>
                  <a:gd name="T20" fmla="*/ 108 w 111"/>
                  <a:gd name="T21" fmla="*/ 423 h 507"/>
                  <a:gd name="T22" fmla="*/ 111 w 111"/>
                  <a:gd name="T23" fmla="*/ 505 h 507"/>
                  <a:gd name="T24" fmla="*/ 86 w 111"/>
                  <a:gd name="T25" fmla="*/ 507 h 507"/>
                  <a:gd name="T26" fmla="*/ 83 w 111"/>
                  <a:gd name="T27" fmla="*/ 457 h 507"/>
                  <a:gd name="T28" fmla="*/ 79 w 111"/>
                  <a:gd name="T29" fmla="*/ 403 h 507"/>
                  <a:gd name="T30" fmla="*/ 71 w 111"/>
                  <a:gd name="T31" fmla="*/ 350 h 507"/>
                  <a:gd name="T32" fmla="*/ 63 w 111"/>
                  <a:gd name="T33" fmla="*/ 298 h 507"/>
                  <a:gd name="T34" fmla="*/ 54 w 111"/>
                  <a:gd name="T35" fmla="*/ 246 h 507"/>
                  <a:gd name="T36" fmla="*/ 44 w 111"/>
                  <a:gd name="T37" fmla="*/ 196 h 507"/>
                  <a:gd name="T38" fmla="*/ 35 w 111"/>
                  <a:gd name="T39" fmla="*/ 150 h 507"/>
                  <a:gd name="T40" fmla="*/ 27 w 111"/>
                  <a:gd name="T41" fmla="*/ 108 h 507"/>
                  <a:gd name="T42" fmla="*/ 17 w 111"/>
                  <a:gd name="T43" fmla="*/ 71 h 507"/>
                  <a:gd name="T44" fmla="*/ 10 w 111"/>
                  <a:gd name="T45" fmla="*/ 43 h 507"/>
                  <a:gd name="T46" fmla="*/ 4 w 111"/>
                  <a:gd name="T47" fmla="*/ 20 h 507"/>
                  <a:gd name="T48" fmla="*/ 0 w 111"/>
                  <a:gd name="T49" fmla="*/ 6 h 507"/>
                  <a:gd name="T50" fmla="*/ 0 w 111"/>
                  <a:gd name="T51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1" h="507">
                    <a:moveTo>
                      <a:pt x="0" y="0"/>
                    </a:moveTo>
                    <a:lnTo>
                      <a:pt x="2" y="4"/>
                    </a:lnTo>
                    <a:lnTo>
                      <a:pt x="10" y="20"/>
                    </a:lnTo>
                    <a:lnTo>
                      <a:pt x="19" y="43"/>
                    </a:lnTo>
                    <a:lnTo>
                      <a:pt x="33" y="73"/>
                    </a:lnTo>
                    <a:lnTo>
                      <a:pt x="46" y="114"/>
                    </a:lnTo>
                    <a:lnTo>
                      <a:pt x="61" y="160"/>
                    </a:lnTo>
                    <a:lnTo>
                      <a:pt x="77" y="215"/>
                    </a:lnTo>
                    <a:lnTo>
                      <a:pt x="90" y="277"/>
                    </a:lnTo>
                    <a:lnTo>
                      <a:pt x="100" y="348"/>
                    </a:lnTo>
                    <a:lnTo>
                      <a:pt x="108" y="423"/>
                    </a:lnTo>
                    <a:lnTo>
                      <a:pt x="111" y="505"/>
                    </a:lnTo>
                    <a:lnTo>
                      <a:pt x="86" y="507"/>
                    </a:lnTo>
                    <a:lnTo>
                      <a:pt x="83" y="457"/>
                    </a:lnTo>
                    <a:lnTo>
                      <a:pt x="79" y="403"/>
                    </a:lnTo>
                    <a:lnTo>
                      <a:pt x="71" y="350"/>
                    </a:lnTo>
                    <a:lnTo>
                      <a:pt x="63" y="298"/>
                    </a:lnTo>
                    <a:lnTo>
                      <a:pt x="54" y="246"/>
                    </a:lnTo>
                    <a:lnTo>
                      <a:pt x="44" y="196"/>
                    </a:lnTo>
                    <a:lnTo>
                      <a:pt x="35" y="150"/>
                    </a:lnTo>
                    <a:lnTo>
                      <a:pt x="27" y="108"/>
                    </a:lnTo>
                    <a:lnTo>
                      <a:pt x="17" y="71"/>
                    </a:lnTo>
                    <a:lnTo>
                      <a:pt x="10" y="43"/>
                    </a:lnTo>
                    <a:lnTo>
                      <a:pt x="4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5" name="Freeform 40"/>
              <p:cNvSpPr>
                <a:spLocks/>
              </p:cNvSpPr>
              <p:nvPr/>
            </p:nvSpPr>
            <p:spPr bwMode="auto">
              <a:xfrm>
                <a:off x="3644900" y="2095500"/>
                <a:ext cx="188913" cy="1049337"/>
              </a:xfrm>
              <a:custGeom>
                <a:avLst/>
                <a:gdLst>
                  <a:gd name="T0" fmla="*/ 0 w 119"/>
                  <a:gd name="T1" fmla="*/ 0 h 661"/>
                  <a:gd name="T2" fmla="*/ 2 w 119"/>
                  <a:gd name="T3" fmla="*/ 6 h 661"/>
                  <a:gd name="T4" fmla="*/ 7 w 119"/>
                  <a:gd name="T5" fmla="*/ 22 h 661"/>
                  <a:gd name="T6" fmla="*/ 15 w 119"/>
                  <a:gd name="T7" fmla="*/ 46 h 661"/>
                  <a:gd name="T8" fmla="*/ 27 w 119"/>
                  <a:gd name="T9" fmla="*/ 81 h 661"/>
                  <a:gd name="T10" fmla="*/ 38 w 119"/>
                  <a:gd name="T11" fmla="*/ 125 h 661"/>
                  <a:gd name="T12" fmla="*/ 52 w 119"/>
                  <a:gd name="T13" fmla="*/ 179 h 661"/>
                  <a:gd name="T14" fmla="*/ 65 w 119"/>
                  <a:gd name="T15" fmla="*/ 238 h 661"/>
                  <a:gd name="T16" fmla="*/ 78 w 119"/>
                  <a:gd name="T17" fmla="*/ 308 h 661"/>
                  <a:gd name="T18" fmla="*/ 92 w 119"/>
                  <a:gd name="T19" fmla="*/ 384 h 661"/>
                  <a:gd name="T20" fmla="*/ 103 w 119"/>
                  <a:gd name="T21" fmla="*/ 469 h 661"/>
                  <a:gd name="T22" fmla="*/ 111 w 119"/>
                  <a:gd name="T23" fmla="*/ 561 h 661"/>
                  <a:gd name="T24" fmla="*/ 119 w 119"/>
                  <a:gd name="T25" fmla="*/ 657 h 661"/>
                  <a:gd name="T26" fmla="*/ 98 w 119"/>
                  <a:gd name="T27" fmla="*/ 661 h 661"/>
                  <a:gd name="T28" fmla="*/ 92 w 119"/>
                  <a:gd name="T29" fmla="*/ 599 h 661"/>
                  <a:gd name="T30" fmla="*/ 86 w 119"/>
                  <a:gd name="T31" fmla="*/ 536 h 661"/>
                  <a:gd name="T32" fmla="*/ 78 w 119"/>
                  <a:gd name="T33" fmla="*/ 471 h 661"/>
                  <a:gd name="T34" fmla="*/ 71 w 119"/>
                  <a:gd name="T35" fmla="*/ 407 h 661"/>
                  <a:gd name="T36" fmla="*/ 61 w 119"/>
                  <a:gd name="T37" fmla="*/ 344 h 661"/>
                  <a:gd name="T38" fmla="*/ 52 w 119"/>
                  <a:gd name="T39" fmla="*/ 283 h 661"/>
                  <a:gd name="T40" fmla="*/ 42 w 119"/>
                  <a:gd name="T41" fmla="*/ 225 h 661"/>
                  <a:gd name="T42" fmla="*/ 32 w 119"/>
                  <a:gd name="T43" fmla="*/ 171 h 661"/>
                  <a:gd name="T44" fmla="*/ 25 w 119"/>
                  <a:gd name="T45" fmla="*/ 123 h 661"/>
                  <a:gd name="T46" fmla="*/ 15 w 119"/>
                  <a:gd name="T47" fmla="*/ 83 h 661"/>
                  <a:gd name="T48" fmla="*/ 9 w 119"/>
                  <a:gd name="T49" fmla="*/ 48 h 661"/>
                  <a:gd name="T50" fmla="*/ 3 w 119"/>
                  <a:gd name="T51" fmla="*/ 22 h 661"/>
                  <a:gd name="T52" fmla="*/ 0 w 119"/>
                  <a:gd name="T53" fmla="*/ 6 h 661"/>
                  <a:gd name="T54" fmla="*/ 0 w 119"/>
                  <a:gd name="T55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661">
                    <a:moveTo>
                      <a:pt x="0" y="0"/>
                    </a:moveTo>
                    <a:lnTo>
                      <a:pt x="2" y="6"/>
                    </a:lnTo>
                    <a:lnTo>
                      <a:pt x="7" y="22"/>
                    </a:lnTo>
                    <a:lnTo>
                      <a:pt x="15" y="46"/>
                    </a:lnTo>
                    <a:lnTo>
                      <a:pt x="27" y="81"/>
                    </a:lnTo>
                    <a:lnTo>
                      <a:pt x="38" y="125"/>
                    </a:lnTo>
                    <a:lnTo>
                      <a:pt x="52" y="179"/>
                    </a:lnTo>
                    <a:lnTo>
                      <a:pt x="65" y="238"/>
                    </a:lnTo>
                    <a:lnTo>
                      <a:pt x="78" y="308"/>
                    </a:lnTo>
                    <a:lnTo>
                      <a:pt x="92" y="384"/>
                    </a:lnTo>
                    <a:lnTo>
                      <a:pt x="103" y="469"/>
                    </a:lnTo>
                    <a:lnTo>
                      <a:pt x="111" y="561"/>
                    </a:lnTo>
                    <a:lnTo>
                      <a:pt x="119" y="657"/>
                    </a:lnTo>
                    <a:lnTo>
                      <a:pt x="98" y="661"/>
                    </a:lnTo>
                    <a:lnTo>
                      <a:pt x="92" y="599"/>
                    </a:lnTo>
                    <a:lnTo>
                      <a:pt x="86" y="536"/>
                    </a:lnTo>
                    <a:lnTo>
                      <a:pt x="78" y="471"/>
                    </a:lnTo>
                    <a:lnTo>
                      <a:pt x="71" y="407"/>
                    </a:lnTo>
                    <a:lnTo>
                      <a:pt x="61" y="344"/>
                    </a:lnTo>
                    <a:lnTo>
                      <a:pt x="52" y="283"/>
                    </a:lnTo>
                    <a:lnTo>
                      <a:pt x="42" y="225"/>
                    </a:lnTo>
                    <a:lnTo>
                      <a:pt x="32" y="171"/>
                    </a:lnTo>
                    <a:lnTo>
                      <a:pt x="25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3" y="2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6" name="Freeform 41"/>
              <p:cNvSpPr>
                <a:spLocks/>
              </p:cNvSpPr>
              <p:nvPr/>
            </p:nvSpPr>
            <p:spPr bwMode="auto">
              <a:xfrm>
                <a:off x="3556000" y="2133600"/>
                <a:ext cx="198438" cy="1011237"/>
              </a:xfrm>
              <a:custGeom>
                <a:avLst/>
                <a:gdLst>
                  <a:gd name="T0" fmla="*/ 0 w 125"/>
                  <a:gd name="T1" fmla="*/ 0 h 637"/>
                  <a:gd name="T2" fmla="*/ 2 w 125"/>
                  <a:gd name="T3" fmla="*/ 6 h 637"/>
                  <a:gd name="T4" fmla="*/ 8 w 125"/>
                  <a:gd name="T5" fmla="*/ 21 h 637"/>
                  <a:gd name="T6" fmla="*/ 17 w 125"/>
                  <a:gd name="T7" fmla="*/ 44 h 637"/>
                  <a:gd name="T8" fmla="*/ 29 w 125"/>
                  <a:gd name="T9" fmla="*/ 79 h 637"/>
                  <a:gd name="T10" fmla="*/ 42 w 125"/>
                  <a:gd name="T11" fmla="*/ 121 h 637"/>
                  <a:gd name="T12" fmla="*/ 56 w 125"/>
                  <a:gd name="T13" fmla="*/ 171 h 637"/>
                  <a:gd name="T14" fmla="*/ 71 w 125"/>
                  <a:gd name="T15" fmla="*/ 230 h 637"/>
                  <a:gd name="T16" fmla="*/ 84 w 125"/>
                  <a:gd name="T17" fmla="*/ 296 h 637"/>
                  <a:gd name="T18" fmla="*/ 98 w 125"/>
                  <a:gd name="T19" fmla="*/ 371 h 637"/>
                  <a:gd name="T20" fmla="*/ 109 w 125"/>
                  <a:gd name="T21" fmla="*/ 451 h 637"/>
                  <a:gd name="T22" fmla="*/ 119 w 125"/>
                  <a:gd name="T23" fmla="*/ 540 h 637"/>
                  <a:gd name="T24" fmla="*/ 125 w 125"/>
                  <a:gd name="T25" fmla="*/ 634 h 637"/>
                  <a:gd name="T26" fmla="*/ 102 w 125"/>
                  <a:gd name="T27" fmla="*/ 637 h 637"/>
                  <a:gd name="T28" fmla="*/ 98 w 125"/>
                  <a:gd name="T29" fmla="*/ 578 h 637"/>
                  <a:gd name="T30" fmla="*/ 92 w 125"/>
                  <a:gd name="T31" fmla="*/ 517 h 637"/>
                  <a:gd name="T32" fmla="*/ 84 w 125"/>
                  <a:gd name="T33" fmla="*/ 453 h 637"/>
                  <a:gd name="T34" fmla="*/ 75 w 125"/>
                  <a:gd name="T35" fmla="*/ 392 h 637"/>
                  <a:gd name="T36" fmla="*/ 65 w 125"/>
                  <a:gd name="T37" fmla="*/ 330 h 637"/>
                  <a:gd name="T38" fmla="*/ 56 w 125"/>
                  <a:gd name="T39" fmla="*/ 273 h 637"/>
                  <a:gd name="T40" fmla="*/ 46 w 125"/>
                  <a:gd name="T41" fmla="*/ 217 h 637"/>
                  <a:gd name="T42" fmla="*/ 35 w 125"/>
                  <a:gd name="T43" fmla="*/ 165 h 637"/>
                  <a:gd name="T44" fmla="*/ 27 w 125"/>
                  <a:gd name="T45" fmla="*/ 119 h 637"/>
                  <a:gd name="T46" fmla="*/ 17 w 125"/>
                  <a:gd name="T47" fmla="*/ 79 h 637"/>
                  <a:gd name="T48" fmla="*/ 10 w 125"/>
                  <a:gd name="T49" fmla="*/ 46 h 637"/>
                  <a:gd name="T50" fmla="*/ 6 w 125"/>
                  <a:gd name="T51" fmla="*/ 21 h 637"/>
                  <a:gd name="T52" fmla="*/ 2 w 125"/>
                  <a:gd name="T53" fmla="*/ 6 h 637"/>
                  <a:gd name="T54" fmla="*/ 0 w 125"/>
                  <a:gd name="T5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637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7" y="44"/>
                    </a:lnTo>
                    <a:lnTo>
                      <a:pt x="29" y="79"/>
                    </a:lnTo>
                    <a:lnTo>
                      <a:pt x="42" y="121"/>
                    </a:lnTo>
                    <a:lnTo>
                      <a:pt x="56" y="171"/>
                    </a:lnTo>
                    <a:lnTo>
                      <a:pt x="71" y="230"/>
                    </a:lnTo>
                    <a:lnTo>
                      <a:pt x="84" y="296"/>
                    </a:lnTo>
                    <a:lnTo>
                      <a:pt x="98" y="371"/>
                    </a:lnTo>
                    <a:lnTo>
                      <a:pt x="109" y="451"/>
                    </a:lnTo>
                    <a:lnTo>
                      <a:pt x="119" y="540"/>
                    </a:lnTo>
                    <a:lnTo>
                      <a:pt x="125" y="634"/>
                    </a:lnTo>
                    <a:lnTo>
                      <a:pt x="102" y="637"/>
                    </a:lnTo>
                    <a:lnTo>
                      <a:pt x="98" y="578"/>
                    </a:lnTo>
                    <a:lnTo>
                      <a:pt x="92" y="517"/>
                    </a:lnTo>
                    <a:lnTo>
                      <a:pt x="84" y="453"/>
                    </a:lnTo>
                    <a:lnTo>
                      <a:pt x="75" y="392"/>
                    </a:lnTo>
                    <a:lnTo>
                      <a:pt x="65" y="330"/>
                    </a:lnTo>
                    <a:lnTo>
                      <a:pt x="56" y="273"/>
                    </a:lnTo>
                    <a:lnTo>
                      <a:pt x="46" y="217"/>
                    </a:lnTo>
                    <a:lnTo>
                      <a:pt x="35" y="165"/>
                    </a:lnTo>
                    <a:lnTo>
                      <a:pt x="27" y="119"/>
                    </a:lnTo>
                    <a:lnTo>
                      <a:pt x="17" y="79"/>
                    </a:lnTo>
                    <a:lnTo>
                      <a:pt x="10" y="46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7" name="Freeform 42"/>
              <p:cNvSpPr>
                <a:spLocks/>
              </p:cNvSpPr>
              <p:nvPr/>
            </p:nvSpPr>
            <p:spPr bwMode="auto">
              <a:xfrm>
                <a:off x="3881438" y="2171700"/>
                <a:ext cx="220663" cy="973137"/>
              </a:xfrm>
              <a:custGeom>
                <a:avLst/>
                <a:gdLst>
                  <a:gd name="T0" fmla="*/ 0 w 139"/>
                  <a:gd name="T1" fmla="*/ 0 h 613"/>
                  <a:gd name="T2" fmla="*/ 2 w 139"/>
                  <a:gd name="T3" fmla="*/ 4 h 613"/>
                  <a:gd name="T4" fmla="*/ 10 w 139"/>
                  <a:gd name="T5" fmla="*/ 16 h 613"/>
                  <a:gd name="T6" fmla="*/ 20 w 139"/>
                  <a:gd name="T7" fmla="*/ 35 h 613"/>
                  <a:gd name="T8" fmla="*/ 33 w 139"/>
                  <a:gd name="T9" fmla="*/ 64 h 613"/>
                  <a:gd name="T10" fmla="*/ 48 w 139"/>
                  <a:gd name="T11" fmla="*/ 98 h 613"/>
                  <a:gd name="T12" fmla="*/ 64 w 139"/>
                  <a:gd name="T13" fmla="*/ 140 h 613"/>
                  <a:gd name="T14" fmla="*/ 79 w 139"/>
                  <a:gd name="T15" fmla="*/ 188 h 613"/>
                  <a:gd name="T16" fmla="*/ 96 w 139"/>
                  <a:gd name="T17" fmla="*/ 244 h 613"/>
                  <a:gd name="T18" fmla="*/ 110 w 139"/>
                  <a:gd name="T19" fmla="*/ 305 h 613"/>
                  <a:gd name="T20" fmla="*/ 121 w 139"/>
                  <a:gd name="T21" fmla="*/ 373 h 613"/>
                  <a:gd name="T22" fmla="*/ 131 w 139"/>
                  <a:gd name="T23" fmla="*/ 446 h 613"/>
                  <a:gd name="T24" fmla="*/ 137 w 139"/>
                  <a:gd name="T25" fmla="*/ 524 h 613"/>
                  <a:gd name="T26" fmla="*/ 139 w 139"/>
                  <a:gd name="T27" fmla="*/ 609 h 613"/>
                  <a:gd name="T28" fmla="*/ 104 w 139"/>
                  <a:gd name="T29" fmla="*/ 613 h 613"/>
                  <a:gd name="T30" fmla="*/ 102 w 139"/>
                  <a:gd name="T31" fmla="*/ 555 h 613"/>
                  <a:gd name="T32" fmla="*/ 98 w 139"/>
                  <a:gd name="T33" fmla="*/ 495 h 613"/>
                  <a:gd name="T34" fmla="*/ 91 w 139"/>
                  <a:gd name="T35" fmla="*/ 436 h 613"/>
                  <a:gd name="T36" fmla="*/ 83 w 139"/>
                  <a:gd name="T37" fmla="*/ 376 h 613"/>
                  <a:gd name="T38" fmla="*/ 73 w 139"/>
                  <a:gd name="T39" fmla="*/ 317 h 613"/>
                  <a:gd name="T40" fmla="*/ 62 w 139"/>
                  <a:gd name="T41" fmla="*/ 261 h 613"/>
                  <a:gd name="T42" fmla="*/ 52 w 139"/>
                  <a:gd name="T43" fmla="*/ 208 h 613"/>
                  <a:gd name="T44" fmla="*/ 41 w 139"/>
                  <a:gd name="T45" fmla="*/ 158 h 613"/>
                  <a:gd name="T46" fmla="*/ 31 w 139"/>
                  <a:gd name="T47" fmla="*/ 113 h 613"/>
                  <a:gd name="T48" fmla="*/ 22 w 139"/>
                  <a:gd name="T49" fmla="*/ 75 h 613"/>
                  <a:gd name="T50" fmla="*/ 12 w 139"/>
                  <a:gd name="T51" fmla="*/ 44 h 613"/>
                  <a:gd name="T52" fmla="*/ 6 w 139"/>
                  <a:gd name="T53" fmla="*/ 19 h 613"/>
                  <a:gd name="T54" fmla="*/ 2 w 139"/>
                  <a:gd name="T55" fmla="*/ 4 h 613"/>
                  <a:gd name="T56" fmla="*/ 0 w 139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9" h="613">
                    <a:moveTo>
                      <a:pt x="0" y="0"/>
                    </a:moveTo>
                    <a:lnTo>
                      <a:pt x="2" y="4"/>
                    </a:lnTo>
                    <a:lnTo>
                      <a:pt x="10" y="16"/>
                    </a:lnTo>
                    <a:lnTo>
                      <a:pt x="20" y="35"/>
                    </a:lnTo>
                    <a:lnTo>
                      <a:pt x="33" y="64"/>
                    </a:lnTo>
                    <a:lnTo>
                      <a:pt x="48" y="98"/>
                    </a:lnTo>
                    <a:lnTo>
                      <a:pt x="64" y="140"/>
                    </a:lnTo>
                    <a:lnTo>
                      <a:pt x="79" y="188"/>
                    </a:lnTo>
                    <a:lnTo>
                      <a:pt x="96" y="244"/>
                    </a:lnTo>
                    <a:lnTo>
                      <a:pt x="110" y="305"/>
                    </a:lnTo>
                    <a:lnTo>
                      <a:pt x="121" y="373"/>
                    </a:lnTo>
                    <a:lnTo>
                      <a:pt x="131" y="446"/>
                    </a:lnTo>
                    <a:lnTo>
                      <a:pt x="137" y="524"/>
                    </a:lnTo>
                    <a:lnTo>
                      <a:pt x="139" y="609"/>
                    </a:lnTo>
                    <a:lnTo>
                      <a:pt x="104" y="613"/>
                    </a:lnTo>
                    <a:lnTo>
                      <a:pt x="102" y="555"/>
                    </a:lnTo>
                    <a:lnTo>
                      <a:pt x="98" y="495"/>
                    </a:lnTo>
                    <a:lnTo>
                      <a:pt x="91" y="436"/>
                    </a:lnTo>
                    <a:lnTo>
                      <a:pt x="83" y="376"/>
                    </a:lnTo>
                    <a:lnTo>
                      <a:pt x="73" y="317"/>
                    </a:lnTo>
                    <a:lnTo>
                      <a:pt x="62" y="261"/>
                    </a:lnTo>
                    <a:lnTo>
                      <a:pt x="52" y="208"/>
                    </a:lnTo>
                    <a:lnTo>
                      <a:pt x="41" y="158"/>
                    </a:lnTo>
                    <a:lnTo>
                      <a:pt x="31" y="113"/>
                    </a:lnTo>
                    <a:lnTo>
                      <a:pt x="22" y="75"/>
                    </a:lnTo>
                    <a:lnTo>
                      <a:pt x="12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8" name="Freeform 43"/>
              <p:cNvSpPr>
                <a:spLocks/>
              </p:cNvSpPr>
              <p:nvPr/>
            </p:nvSpPr>
            <p:spPr bwMode="auto">
              <a:xfrm>
                <a:off x="3403600" y="2239962"/>
                <a:ext cx="341313" cy="904875"/>
              </a:xfrm>
              <a:custGeom>
                <a:avLst/>
                <a:gdLst>
                  <a:gd name="T0" fmla="*/ 0 w 215"/>
                  <a:gd name="T1" fmla="*/ 0 h 570"/>
                  <a:gd name="T2" fmla="*/ 2 w 215"/>
                  <a:gd name="T3" fmla="*/ 4 h 570"/>
                  <a:gd name="T4" fmla="*/ 11 w 215"/>
                  <a:gd name="T5" fmla="*/ 14 h 570"/>
                  <a:gd name="T6" fmla="*/ 23 w 215"/>
                  <a:gd name="T7" fmla="*/ 31 h 570"/>
                  <a:gd name="T8" fmla="*/ 40 w 215"/>
                  <a:gd name="T9" fmla="*/ 56 h 570"/>
                  <a:gd name="T10" fmla="*/ 59 w 215"/>
                  <a:gd name="T11" fmla="*/ 89 h 570"/>
                  <a:gd name="T12" fmla="*/ 83 w 215"/>
                  <a:gd name="T13" fmla="*/ 129 h 570"/>
                  <a:gd name="T14" fmla="*/ 106 w 215"/>
                  <a:gd name="T15" fmla="*/ 177 h 570"/>
                  <a:gd name="T16" fmla="*/ 129 w 215"/>
                  <a:gd name="T17" fmla="*/ 235 h 570"/>
                  <a:gd name="T18" fmla="*/ 154 w 215"/>
                  <a:gd name="T19" fmla="*/ 300 h 570"/>
                  <a:gd name="T20" fmla="*/ 175 w 215"/>
                  <a:gd name="T21" fmla="*/ 373 h 570"/>
                  <a:gd name="T22" fmla="*/ 196 w 215"/>
                  <a:gd name="T23" fmla="*/ 455 h 570"/>
                  <a:gd name="T24" fmla="*/ 215 w 215"/>
                  <a:gd name="T25" fmla="*/ 547 h 570"/>
                  <a:gd name="T26" fmla="*/ 190 w 215"/>
                  <a:gd name="T27" fmla="*/ 570 h 570"/>
                  <a:gd name="T28" fmla="*/ 179 w 215"/>
                  <a:gd name="T29" fmla="*/ 513 h 570"/>
                  <a:gd name="T30" fmla="*/ 165 w 215"/>
                  <a:gd name="T31" fmla="*/ 455 h 570"/>
                  <a:gd name="T32" fmla="*/ 148 w 215"/>
                  <a:gd name="T33" fmla="*/ 398 h 570"/>
                  <a:gd name="T34" fmla="*/ 131 w 215"/>
                  <a:gd name="T35" fmla="*/ 340 h 570"/>
                  <a:gd name="T36" fmla="*/ 113 w 215"/>
                  <a:gd name="T37" fmla="*/ 286 h 570"/>
                  <a:gd name="T38" fmla="*/ 96 w 215"/>
                  <a:gd name="T39" fmla="*/ 235 h 570"/>
                  <a:gd name="T40" fmla="*/ 77 w 215"/>
                  <a:gd name="T41" fmla="*/ 185 h 570"/>
                  <a:gd name="T42" fmla="*/ 59 w 215"/>
                  <a:gd name="T43" fmla="*/ 140 h 570"/>
                  <a:gd name="T44" fmla="*/ 44 w 215"/>
                  <a:gd name="T45" fmla="*/ 100 h 570"/>
                  <a:gd name="T46" fmla="*/ 29 w 215"/>
                  <a:gd name="T47" fmla="*/ 66 h 570"/>
                  <a:gd name="T48" fmla="*/ 17 w 215"/>
                  <a:gd name="T49" fmla="*/ 39 h 570"/>
                  <a:gd name="T50" fmla="*/ 8 w 215"/>
                  <a:gd name="T51" fmla="*/ 18 h 570"/>
                  <a:gd name="T52" fmla="*/ 2 w 215"/>
                  <a:gd name="T53" fmla="*/ 4 h 570"/>
                  <a:gd name="T54" fmla="*/ 0 w 215"/>
                  <a:gd name="T55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70">
                    <a:moveTo>
                      <a:pt x="0" y="0"/>
                    </a:moveTo>
                    <a:lnTo>
                      <a:pt x="2" y="4"/>
                    </a:lnTo>
                    <a:lnTo>
                      <a:pt x="11" y="14"/>
                    </a:lnTo>
                    <a:lnTo>
                      <a:pt x="23" y="31"/>
                    </a:lnTo>
                    <a:lnTo>
                      <a:pt x="40" y="56"/>
                    </a:lnTo>
                    <a:lnTo>
                      <a:pt x="59" y="89"/>
                    </a:lnTo>
                    <a:lnTo>
                      <a:pt x="83" y="129"/>
                    </a:lnTo>
                    <a:lnTo>
                      <a:pt x="106" y="177"/>
                    </a:lnTo>
                    <a:lnTo>
                      <a:pt x="129" y="235"/>
                    </a:lnTo>
                    <a:lnTo>
                      <a:pt x="154" y="300"/>
                    </a:lnTo>
                    <a:lnTo>
                      <a:pt x="175" y="373"/>
                    </a:lnTo>
                    <a:lnTo>
                      <a:pt x="196" y="455"/>
                    </a:lnTo>
                    <a:lnTo>
                      <a:pt x="215" y="547"/>
                    </a:lnTo>
                    <a:lnTo>
                      <a:pt x="190" y="570"/>
                    </a:lnTo>
                    <a:lnTo>
                      <a:pt x="179" y="513"/>
                    </a:lnTo>
                    <a:lnTo>
                      <a:pt x="165" y="455"/>
                    </a:lnTo>
                    <a:lnTo>
                      <a:pt x="148" y="398"/>
                    </a:lnTo>
                    <a:lnTo>
                      <a:pt x="131" y="340"/>
                    </a:lnTo>
                    <a:lnTo>
                      <a:pt x="113" y="286"/>
                    </a:lnTo>
                    <a:lnTo>
                      <a:pt x="96" y="235"/>
                    </a:lnTo>
                    <a:lnTo>
                      <a:pt x="77" y="185"/>
                    </a:lnTo>
                    <a:lnTo>
                      <a:pt x="59" y="140"/>
                    </a:lnTo>
                    <a:lnTo>
                      <a:pt x="44" y="100"/>
                    </a:lnTo>
                    <a:lnTo>
                      <a:pt x="29" y="66"/>
                    </a:lnTo>
                    <a:lnTo>
                      <a:pt x="17" y="39"/>
                    </a:lnTo>
                    <a:lnTo>
                      <a:pt x="8" y="1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9" name="Freeform 44"/>
              <p:cNvSpPr>
                <a:spLocks/>
              </p:cNvSpPr>
              <p:nvPr/>
            </p:nvSpPr>
            <p:spPr bwMode="auto">
              <a:xfrm>
                <a:off x="3314700" y="2243137"/>
                <a:ext cx="347663" cy="901700"/>
              </a:xfrm>
              <a:custGeom>
                <a:avLst/>
                <a:gdLst>
                  <a:gd name="T0" fmla="*/ 0 w 219"/>
                  <a:gd name="T1" fmla="*/ 0 h 568"/>
                  <a:gd name="T2" fmla="*/ 4 w 219"/>
                  <a:gd name="T3" fmla="*/ 2 h 568"/>
                  <a:gd name="T4" fmla="*/ 12 w 219"/>
                  <a:gd name="T5" fmla="*/ 13 h 568"/>
                  <a:gd name="T6" fmla="*/ 25 w 219"/>
                  <a:gd name="T7" fmla="*/ 31 h 568"/>
                  <a:gd name="T8" fmla="*/ 42 w 219"/>
                  <a:gd name="T9" fmla="*/ 56 h 568"/>
                  <a:gd name="T10" fmla="*/ 62 w 219"/>
                  <a:gd name="T11" fmla="*/ 88 h 568"/>
                  <a:gd name="T12" fmla="*/ 85 w 219"/>
                  <a:gd name="T13" fmla="*/ 127 h 568"/>
                  <a:gd name="T14" fmla="*/ 108 w 219"/>
                  <a:gd name="T15" fmla="*/ 177 h 568"/>
                  <a:gd name="T16" fmla="*/ 133 w 219"/>
                  <a:gd name="T17" fmla="*/ 232 h 568"/>
                  <a:gd name="T18" fmla="*/ 156 w 219"/>
                  <a:gd name="T19" fmla="*/ 297 h 568"/>
                  <a:gd name="T20" fmla="*/ 179 w 219"/>
                  <a:gd name="T21" fmla="*/ 370 h 568"/>
                  <a:gd name="T22" fmla="*/ 200 w 219"/>
                  <a:gd name="T23" fmla="*/ 453 h 568"/>
                  <a:gd name="T24" fmla="*/ 219 w 219"/>
                  <a:gd name="T25" fmla="*/ 545 h 568"/>
                  <a:gd name="T26" fmla="*/ 196 w 219"/>
                  <a:gd name="T27" fmla="*/ 568 h 568"/>
                  <a:gd name="T28" fmla="*/ 183 w 219"/>
                  <a:gd name="T29" fmla="*/ 511 h 568"/>
                  <a:gd name="T30" fmla="*/ 169 w 219"/>
                  <a:gd name="T31" fmla="*/ 453 h 568"/>
                  <a:gd name="T32" fmla="*/ 152 w 219"/>
                  <a:gd name="T33" fmla="*/ 395 h 568"/>
                  <a:gd name="T34" fmla="*/ 135 w 219"/>
                  <a:gd name="T35" fmla="*/ 340 h 568"/>
                  <a:gd name="T36" fmla="*/ 117 w 219"/>
                  <a:gd name="T37" fmla="*/ 284 h 568"/>
                  <a:gd name="T38" fmla="*/ 98 w 219"/>
                  <a:gd name="T39" fmla="*/ 232 h 568"/>
                  <a:gd name="T40" fmla="*/ 79 w 219"/>
                  <a:gd name="T41" fmla="*/ 184 h 568"/>
                  <a:gd name="T42" fmla="*/ 62 w 219"/>
                  <a:gd name="T43" fmla="*/ 140 h 568"/>
                  <a:gd name="T44" fmla="*/ 44 w 219"/>
                  <a:gd name="T45" fmla="*/ 100 h 568"/>
                  <a:gd name="T46" fmla="*/ 31 w 219"/>
                  <a:gd name="T47" fmla="*/ 65 h 568"/>
                  <a:gd name="T48" fmla="*/ 18 w 219"/>
                  <a:gd name="T49" fmla="*/ 38 h 568"/>
                  <a:gd name="T50" fmla="*/ 10 w 219"/>
                  <a:gd name="T51" fmla="*/ 17 h 568"/>
                  <a:gd name="T52" fmla="*/ 2 w 219"/>
                  <a:gd name="T53" fmla="*/ 4 h 568"/>
                  <a:gd name="T54" fmla="*/ 0 w 219"/>
                  <a:gd name="T5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9" h="568">
                    <a:moveTo>
                      <a:pt x="0" y="0"/>
                    </a:moveTo>
                    <a:lnTo>
                      <a:pt x="4" y="2"/>
                    </a:lnTo>
                    <a:lnTo>
                      <a:pt x="12" y="13"/>
                    </a:lnTo>
                    <a:lnTo>
                      <a:pt x="25" y="31"/>
                    </a:lnTo>
                    <a:lnTo>
                      <a:pt x="42" y="56"/>
                    </a:lnTo>
                    <a:lnTo>
                      <a:pt x="62" y="88"/>
                    </a:lnTo>
                    <a:lnTo>
                      <a:pt x="85" y="127"/>
                    </a:lnTo>
                    <a:lnTo>
                      <a:pt x="108" y="177"/>
                    </a:lnTo>
                    <a:lnTo>
                      <a:pt x="133" y="232"/>
                    </a:lnTo>
                    <a:lnTo>
                      <a:pt x="156" y="297"/>
                    </a:lnTo>
                    <a:lnTo>
                      <a:pt x="179" y="370"/>
                    </a:lnTo>
                    <a:lnTo>
                      <a:pt x="200" y="453"/>
                    </a:lnTo>
                    <a:lnTo>
                      <a:pt x="219" y="545"/>
                    </a:lnTo>
                    <a:lnTo>
                      <a:pt x="196" y="568"/>
                    </a:lnTo>
                    <a:lnTo>
                      <a:pt x="183" y="511"/>
                    </a:lnTo>
                    <a:lnTo>
                      <a:pt x="169" y="453"/>
                    </a:lnTo>
                    <a:lnTo>
                      <a:pt x="152" y="395"/>
                    </a:lnTo>
                    <a:lnTo>
                      <a:pt x="135" y="340"/>
                    </a:lnTo>
                    <a:lnTo>
                      <a:pt x="117" y="284"/>
                    </a:lnTo>
                    <a:lnTo>
                      <a:pt x="98" y="232"/>
                    </a:lnTo>
                    <a:lnTo>
                      <a:pt x="79" y="184"/>
                    </a:lnTo>
                    <a:lnTo>
                      <a:pt x="62" y="140"/>
                    </a:lnTo>
                    <a:lnTo>
                      <a:pt x="44" y="100"/>
                    </a:lnTo>
                    <a:lnTo>
                      <a:pt x="31" y="65"/>
                    </a:lnTo>
                    <a:lnTo>
                      <a:pt x="18" y="38"/>
                    </a:lnTo>
                    <a:lnTo>
                      <a:pt x="10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0" name="Freeform 45"/>
              <p:cNvSpPr>
                <a:spLocks/>
              </p:cNvSpPr>
              <p:nvPr/>
            </p:nvSpPr>
            <p:spPr bwMode="auto">
              <a:xfrm>
                <a:off x="1201738" y="2190750"/>
                <a:ext cx="409575" cy="954087"/>
              </a:xfrm>
              <a:custGeom>
                <a:avLst/>
                <a:gdLst>
                  <a:gd name="T0" fmla="*/ 0 w 258"/>
                  <a:gd name="T1" fmla="*/ 0 h 601"/>
                  <a:gd name="T2" fmla="*/ 4 w 258"/>
                  <a:gd name="T3" fmla="*/ 4 h 601"/>
                  <a:gd name="T4" fmla="*/ 12 w 258"/>
                  <a:gd name="T5" fmla="*/ 14 h 601"/>
                  <a:gd name="T6" fmla="*/ 25 w 258"/>
                  <a:gd name="T7" fmla="*/ 31 h 601"/>
                  <a:gd name="T8" fmla="*/ 44 w 258"/>
                  <a:gd name="T9" fmla="*/ 56 h 601"/>
                  <a:gd name="T10" fmla="*/ 66 w 258"/>
                  <a:gd name="T11" fmla="*/ 89 h 601"/>
                  <a:gd name="T12" fmla="*/ 89 w 258"/>
                  <a:gd name="T13" fmla="*/ 127 h 601"/>
                  <a:gd name="T14" fmla="*/ 114 w 258"/>
                  <a:gd name="T15" fmla="*/ 173 h 601"/>
                  <a:gd name="T16" fmla="*/ 140 w 258"/>
                  <a:gd name="T17" fmla="*/ 227 h 601"/>
                  <a:gd name="T18" fmla="*/ 167 w 258"/>
                  <a:gd name="T19" fmla="*/ 285 h 601"/>
                  <a:gd name="T20" fmla="*/ 192 w 258"/>
                  <a:gd name="T21" fmla="*/ 352 h 601"/>
                  <a:gd name="T22" fmla="*/ 217 w 258"/>
                  <a:gd name="T23" fmla="*/ 425 h 601"/>
                  <a:gd name="T24" fmla="*/ 238 w 258"/>
                  <a:gd name="T25" fmla="*/ 503 h 601"/>
                  <a:gd name="T26" fmla="*/ 258 w 258"/>
                  <a:gd name="T27" fmla="*/ 590 h 601"/>
                  <a:gd name="T28" fmla="*/ 225 w 258"/>
                  <a:gd name="T29" fmla="*/ 601 h 601"/>
                  <a:gd name="T30" fmla="*/ 213 w 258"/>
                  <a:gd name="T31" fmla="*/ 547 h 601"/>
                  <a:gd name="T32" fmla="*/ 198 w 258"/>
                  <a:gd name="T33" fmla="*/ 492 h 601"/>
                  <a:gd name="T34" fmla="*/ 181 w 258"/>
                  <a:gd name="T35" fmla="*/ 436 h 601"/>
                  <a:gd name="T36" fmla="*/ 162 w 258"/>
                  <a:gd name="T37" fmla="*/ 380 h 601"/>
                  <a:gd name="T38" fmla="*/ 142 w 258"/>
                  <a:gd name="T39" fmla="*/ 327 h 601"/>
                  <a:gd name="T40" fmla="*/ 121 w 258"/>
                  <a:gd name="T41" fmla="*/ 275 h 601"/>
                  <a:gd name="T42" fmla="*/ 102 w 258"/>
                  <a:gd name="T43" fmla="*/ 225 h 601"/>
                  <a:gd name="T44" fmla="*/ 83 w 258"/>
                  <a:gd name="T45" fmla="*/ 177 h 601"/>
                  <a:gd name="T46" fmla="*/ 64 w 258"/>
                  <a:gd name="T47" fmla="*/ 135 h 601"/>
                  <a:gd name="T48" fmla="*/ 46 w 258"/>
                  <a:gd name="T49" fmla="*/ 96 h 601"/>
                  <a:gd name="T50" fmla="*/ 31 w 258"/>
                  <a:gd name="T51" fmla="*/ 64 h 601"/>
                  <a:gd name="T52" fmla="*/ 18 w 258"/>
                  <a:gd name="T53" fmla="*/ 37 h 601"/>
                  <a:gd name="T54" fmla="*/ 8 w 258"/>
                  <a:gd name="T55" fmla="*/ 16 h 601"/>
                  <a:gd name="T56" fmla="*/ 2 w 258"/>
                  <a:gd name="T57" fmla="*/ 4 h 601"/>
                  <a:gd name="T58" fmla="*/ 0 w 258"/>
                  <a:gd name="T5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8" h="601">
                    <a:moveTo>
                      <a:pt x="0" y="0"/>
                    </a:moveTo>
                    <a:lnTo>
                      <a:pt x="4" y="4"/>
                    </a:lnTo>
                    <a:lnTo>
                      <a:pt x="12" y="14"/>
                    </a:lnTo>
                    <a:lnTo>
                      <a:pt x="25" y="31"/>
                    </a:lnTo>
                    <a:lnTo>
                      <a:pt x="44" y="56"/>
                    </a:lnTo>
                    <a:lnTo>
                      <a:pt x="66" y="89"/>
                    </a:lnTo>
                    <a:lnTo>
                      <a:pt x="89" y="127"/>
                    </a:lnTo>
                    <a:lnTo>
                      <a:pt x="114" y="173"/>
                    </a:lnTo>
                    <a:lnTo>
                      <a:pt x="140" y="227"/>
                    </a:lnTo>
                    <a:lnTo>
                      <a:pt x="167" y="285"/>
                    </a:lnTo>
                    <a:lnTo>
                      <a:pt x="192" y="352"/>
                    </a:lnTo>
                    <a:lnTo>
                      <a:pt x="217" y="425"/>
                    </a:lnTo>
                    <a:lnTo>
                      <a:pt x="238" y="503"/>
                    </a:lnTo>
                    <a:lnTo>
                      <a:pt x="258" y="590"/>
                    </a:lnTo>
                    <a:lnTo>
                      <a:pt x="225" y="601"/>
                    </a:lnTo>
                    <a:lnTo>
                      <a:pt x="213" y="547"/>
                    </a:lnTo>
                    <a:lnTo>
                      <a:pt x="198" y="492"/>
                    </a:lnTo>
                    <a:lnTo>
                      <a:pt x="181" y="436"/>
                    </a:lnTo>
                    <a:lnTo>
                      <a:pt x="162" y="380"/>
                    </a:lnTo>
                    <a:lnTo>
                      <a:pt x="142" y="327"/>
                    </a:lnTo>
                    <a:lnTo>
                      <a:pt x="121" y="275"/>
                    </a:lnTo>
                    <a:lnTo>
                      <a:pt x="102" y="225"/>
                    </a:lnTo>
                    <a:lnTo>
                      <a:pt x="83" y="177"/>
                    </a:lnTo>
                    <a:lnTo>
                      <a:pt x="64" y="135"/>
                    </a:lnTo>
                    <a:lnTo>
                      <a:pt x="46" y="96"/>
                    </a:lnTo>
                    <a:lnTo>
                      <a:pt x="31" y="64"/>
                    </a:lnTo>
                    <a:lnTo>
                      <a:pt x="18" y="37"/>
                    </a:lnTo>
                    <a:lnTo>
                      <a:pt x="8" y="1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1" name="Freeform 46"/>
              <p:cNvSpPr>
                <a:spLocks/>
              </p:cNvSpPr>
              <p:nvPr/>
            </p:nvSpPr>
            <p:spPr bwMode="auto">
              <a:xfrm>
                <a:off x="1195388" y="2395537"/>
                <a:ext cx="323850" cy="749300"/>
              </a:xfrm>
              <a:custGeom>
                <a:avLst/>
                <a:gdLst>
                  <a:gd name="T0" fmla="*/ 0 w 204"/>
                  <a:gd name="T1" fmla="*/ 0 h 472"/>
                  <a:gd name="T2" fmla="*/ 2 w 204"/>
                  <a:gd name="T3" fmla="*/ 4 h 472"/>
                  <a:gd name="T4" fmla="*/ 12 w 204"/>
                  <a:gd name="T5" fmla="*/ 15 h 472"/>
                  <a:gd name="T6" fmla="*/ 27 w 204"/>
                  <a:gd name="T7" fmla="*/ 37 h 472"/>
                  <a:gd name="T8" fmla="*/ 47 w 204"/>
                  <a:gd name="T9" fmla="*/ 63 h 472"/>
                  <a:gd name="T10" fmla="*/ 68 w 204"/>
                  <a:gd name="T11" fmla="*/ 98 h 472"/>
                  <a:gd name="T12" fmla="*/ 91 w 204"/>
                  <a:gd name="T13" fmla="*/ 140 h 472"/>
                  <a:gd name="T14" fmla="*/ 116 w 204"/>
                  <a:gd name="T15" fmla="*/ 190 h 472"/>
                  <a:gd name="T16" fmla="*/ 141 w 204"/>
                  <a:gd name="T17" fmla="*/ 248 h 472"/>
                  <a:gd name="T18" fmla="*/ 164 w 204"/>
                  <a:gd name="T19" fmla="*/ 311 h 472"/>
                  <a:gd name="T20" fmla="*/ 185 w 204"/>
                  <a:gd name="T21" fmla="*/ 384 h 472"/>
                  <a:gd name="T22" fmla="*/ 204 w 204"/>
                  <a:gd name="T23" fmla="*/ 463 h 472"/>
                  <a:gd name="T24" fmla="*/ 179 w 204"/>
                  <a:gd name="T25" fmla="*/ 472 h 472"/>
                  <a:gd name="T26" fmla="*/ 168 w 204"/>
                  <a:gd name="T27" fmla="*/ 422 h 472"/>
                  <a:gd name="T28" fmla="*/ 152 w 204"/>
                  <a:gd name="T29" fmla="*/ 373 h 472"/>
                  <a:gd name="T30" fmla="*/ 137 w 204"/>
                  <a:gd name="T31" fmla="*/ 323 h 472"/>
                  <a:gd name="T32" fmla="*/ 118 w 204"/>
                  <a:gd name="T33" fmla="*/ 273 h 472"/>
                  <a:gd name="T34" fmla="*/ 100 w 204"/>
                  <a:gd name="T35" fmla="*/ 225 h 472"/>
                  <a:gd name="T36" fmla="*/ 81 w 204"/>
                  <a:gd name="T37" fmla="*/ 179 h 472"/>
                  <a:gd name="T38" fmla="*/ 64 w 204"/>
                  <a:gd name="T39" fmla="*/ 136 h 472"/>
                  <a:gd name="T40" fmla="*/ 47 w 204"/>
                  <a:gd name="T41" fmla="*/ 100 h 472"/>
                  <a:gd name="T42" fmla="*/ 31 w 204"/>
                  <a:gd name="T43" fmla="*/ 65 h 472"/>
                  <a:gd name="T44" fmla="*/ 18 w 204"/>
                  <a:gd name="T45" fmla="*/ 39 h 472"/>
                  <a:gd name="T46" fmla="*/ 8 w 204"/>
                  <a:gd name="T47" fmla="*/ 17 h 472"/>
                  <a:gd name="T48" fmla="*/ 2 w 204"/>
                  <a:gd name="T49" fmla="*/ 6 h 472"/>
                  <a:gd name="T50" fmla="*/ 0 w 204"/>
                  <a:gd name="T51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472">
                    <a:moveTo>
                      <a:pt x="0" y="0"/>
                    </a:moveTo>
                    <a:lnTo>
                      <a:pt x="2" y="4"/>
                    </a:lnTo>
                    <a:lnTo>
                      <a:pt x="12" y="15"/>
                    </a:lnTo>
                    <a:lnTo>
                      <a:pt x="27" y="37"/>
                    </a:lnTo>
                    <a:lnTo>
                      <a:pt x="47" y="63"/>
                    </a:lnTo>
                    <a:lnTo>
                      <a:pt x="68" y="98"/>
                    </a:lnTo>
                    <a:lnTo>
                      <a:pt x="91" y="140"/>
                    </a:lnTo>
                    <a:lnTo>
                      <a:pt x="116" y="190"/>
                    </a:lnTo>
                    <a:lnTo>
                      <a:pt x="141" y="248"/>
                    </a:lnTo>
                    <a:lnTo>
                      <a:pt x="164" y="311"/>
                    </a:lnTo>
                    <a:lnTo>
                      <a:pt x="185" y="384"/>
                    </a:lnTo>
                    <a:lnTo>
                      <a:pt x="204" y="463"/>
                    </a:lnTo>
                    <a:lnTo>
                      <a:pt x="179" y="472"/>
                    </a:lnTo>
                    <a:lnTo>
                      <a:pt x="168" y="422"/>
                    </a:lnTo>
                    <a:lnTo>
                      <a:pt x="152" y="373"/>
                    </a:lnTo>
                    <a:lnTo>
                      <a:pt x="137" y="323"/>
                    </a:lnTo>
                    <a:lnTo>
                      <a:pt x="118" y="273"/>
                    </a:lnTo>
                    <a:lnTo>
                      <a:pt x="100" y="225"/>
                    </a:lnTo>
                    <a:lnTo>
                      <a:pt x="81" y="179"/>
                    </a:lnTo>
                    <a:lnTo>
                      <a:pt x="64" y="136"/>
                    </a:lnTo>
                    <a:lnTo>
                      <a:pt x="47" y="100"/>
                    </a:lnTo>
                    <a:lnTo>
                      <a:pt x="31" y="65"/>
                    </a:lnTo>
                    <a:lnTo>
                      <a:pt x="18" y="39"/>
                    </a:lnTo>
                    <a:lnTo>
                      <a:pt x="8" y="17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2" name="Freeform 47"/>
              <p:cNvSpPr>
                <a:spLocks/>
              </p:cNvSpPr>
              <p:nvPr/>
            </p:nvSpPr>
            <p:spPr bwMode="auto">
              <a:xfrm>
                <a:off x="1052513" y="2163762"/>
                <a:ext cx="381000" cy="981075"/>
              </a:xfrm>
              <a:custGeom>
                <a:avLst/>
                <a:gdLst>
                  <a:gd name="T0" fmla="*/ 0 w 240"/>
                  <a:gd name="T1" fmla="*/ 0 h 618"/>
                  <a:gd name="T2" fmla="*/ 4 w 240"/>
                  <a:gd name="T3" fmla="*/ 4 h 618"/>
                  <a:gd name="T4" fmla="*/ 12 w 240"/>
                  <a:gd name="T5" fmla="*/ 20 h 618"/>
                  <a:gd name="T6" fmla="*/ 25 w 240"/>
                  <a:gd name="T7" fmla="*/ 41 h 618"/>
                  <a:gd name="T8" fmla="*/ 42 w 240"/>
                  <a:gd name="T9" fmla="*/ 71 h 618"/>
                  <a:gd name="T10" fmla="*/ 62 w 240"/>
                  <a:gd name="T11" fmla="*/ 112 h 618"/>
                  <a:gd name="T12" fmla="*/ 85 w 240"/>
                  <a:gd name="T13" fmla="*/ 160 h 618"/>
                  <a:gd name="T14" fmla="*/ 110 w 240"/>
                  <a:gd name="T15" fmla="*/ 215 h 618"/>
                  <a:gd name="T16" fmla="*/ 137 w 240"/>
                  <a:gd name="T17" fmla="*/ 279 h 618"/>
                  <a:gd name="T18" fmla="*/ 163 w 240"/>
                  <a:gd name="T19" fmla="*/ 352 h 618"/>
                  <a:gd name="T20" fmla="*/ 190 w 240"/>
                  <a:gd name="T21" fmla="*/ 430 h 618"/>
                  <a:gd name="T22" fmla="*/ 215 w 240"/>
                  <a:gd name="T23" fmla="*/ 517 h 618"/>
                  <a:gd name="T24" fmla="*/ 240 w 240"/>
                  <a:gd name="T25" fmla="*/ 609 h 618"/>
                  <a:gd name="T26" fmla="*/ 219 w 240"/>
                  <a:gd name="T27" fmla="*/ 618 h 618"/>
                  <a:gd name="T28" fmla="*/ 204 w 240"/>
                  <a:gd name="T29" fmla="*/ 559 h 618"/>
                  <a:gd name="T30" fmla="*/ 186 w 240"/>
                  <a:gd name="T31" fmla="*/ 499 h 618"/>
                  <a:gd name="T32" fmla="*/ 167 w 240"/>
                  <a:gd name="T33" fmla="*/ 438 h 618"/>
                  <a:gd name="T34" fmla="*/ 146 w 240"/>
                  <a:gd name="T35" fmla="*/ 379 h 618"/>
                  <a:gd name="T36" fmla="*/ 125 w 240"/>
                  <a:gd name="T37" fmla="*/ 319 h 618"/>
                  <a:gd name="T38" fmla="*/ 104 w 240"/>
                  <a:gd name="T39" fmla="*/ 261 h 618"/>
                  <a:gd name="T40" fmla="*/ 85 w 240"/>
                  <a:gd name="T41" fmla="*/ 208 h 618"/>
                  <a:gd name="T42" fmla="*/ 65 w 240"/>
                  <a:gd name="T43" fmla="*/ 158 h 618"/>
                  <a:gd name="T44" fmla="*/ 48 w 240"/>
                  <a:gd name="T45" fmla="*/ 114 h 618"/>
                  <a:gd name="T46" fmla="*/ 33 w 240"/>
                  <a:gd name="T47" fmla="*/ 75 h 618"/>
                  <a:gd name="T48" fmla="*/ 19 w 240"/>
                  <a:gd name="T49" fmla="*/ 45 h 618"/>
                  <a:gd name="T50" fmla="*/ 10 w 240"/>
                  <a:gd name="T51" fmla="*/ 21 h 618"/>
                  <a:gd name="T52" fmla="*/ 2 w 240"/>
                  <a:gd name="T53" fmla="*/ 6 h 618"/>
                  <a:gd name="T54" fmla="*/ 0 w 240"/>
                  <a:gd name="T55" fmla="*/ 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0" h="618">
                    <a:moveTo>
                      <a:pt x="0" y="0"/>
                    </a:moveTo>
                    <a:lnTo>
                      <a:pt x="4" y="4"/>
                    </a:lnTo>
                    <a:lnTo>
                      <a:pt x="12" y="20"/>
                    </a:lnTo>
                    <a:lnTo>
                      <a:pt x="25" y="41"/>
                    </a:lnTo>
                    <a:lnTo>
                      <a:pt x="42" y="71"/>
                    </a:lnTo>
                    <a:lnTo>
                      <a:pt x="62" y="112"/>
                    </a:lnTo>
                    <a:lnTo>
                      <a:pt x="85" y="160"/>
                    </a:lnTo>
                    <a:lnTo>
                      <a:pt x="110" y="215"/>
                    </a:lnTo>
                    <a:lnTo>
                      <a:pt x="137" y="279"/>
                    </a:lnTo>
                    <a:lnTo>
                      <a:pt x="163" y="352"/>
                    </a:lnTo>
                    <a:lnTo>
                      <a:pt x="190" y="430"/>
                    </a:lnTo>
                    <a:lnTo>
                      <a:pt x="215" y="517"/>
                    </a:lnTo>
                    <a:lnTo>
                      <a:pt x="240" y="609"/>
                    </a:lnTo>
                    <a:lnTo>
                      <a:pt x="219" y="618"/>
                    </a:lnTo>
                    <a:lnTo>
                      <a:pt x="204" y="559"/>
                    </a:lnTo>
                    <a:lnTo>
                      <a:pt x="186" y="499"/>
                    </a:lnTo>
                    <a:lnTo>
                      <a:pt x="167" y="438"/>
                    </a:lnTo>
                    <a:lnTo>
                      <a:pt x="146" y="379"/>
                    </a:lnTo>
                    <a:lnTo>
                      <a:pt x="125" y="319"/>
                    </a:lnTo>
                    <a:lnTo>
                      <a:pt x="104" y="261"/>
                    </a:lnTo>
                    <a:lnTo>
                      <a:pt x="85" y="208"/>
                    </a:lnTo>
                    <a:lnTo>
                      <a:pt x="65" y="158"/>
                    </a:lnTo>
                    <a:lnTo>
                      <a:pt x="48" y="114"/>
                    </a:lnTo>
                    <a:lnTo>
                      <a:pt x="33" y="75"/>
                    </a:lnTo>
                    <a:lnTo>
                      <a:pt x="19" y="45"/>
                    </a:lnTo>
                    <a:lnTo>
                      <a:pt x="10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3" name="Freeform 48"/>
              <p:cNvSpPr>
                <a:spLocks/>
              </p:cNvSpPr>
              <p:nvPr/>
            </p:nvSpPr>
            <p:spPr bwMode="auto">
              <a:xfrm>
                <a:off x="976313" y="2201862"/>
                <a:ext cx="381000" cy="942975"/>
              </a:xfrm>
              <a:custGeom>
                <a:avLst/>
                <a:gdLst>
                  <a:gd name="T0" fmla="*/ 0 w 240"/>
                  <a:gd name="T1" fmla="*/ 0 h 594"/>
                  <a:gd name="T2" fmla="*/ 2 w 240"/>
                  <a:gd name="T3" fmla="*/ 4 h 594"/>
                  <a:gd name="T4" fmla="*/ 12 w 240"/>
                  <a:gd name="T5" fmla="*/ 18 h 594"/>
                  <a:gd name="T6" fmla="*/ 25 w 240"/>
                  <a:gd name="T7" fmla="*/ 39 h 594"/>
                  <a:gd name="T8" fmla="*/ 42 w 240"/>
                  <a:gd name="T9" fmla="*/ 68 h 594"/>
                  <a:gd name="T10" fmla="*/ 64 w 240"/>
                  <a:gd name="T11" fmla="*/ 106 h 594"/>
                  <a:gd name="T12" fmla="*/ 87 w 240"/>
                  <a:gd name="T13" fmla="*/ 152 h 594"/>
                  <a:gd name="T14" fmla="*/ 112 w 240"/>
                  <a:gd name="T15" fmla="*/ 204 h 594"/>
                  <a:gd name="T16" fmla="*/ 138 w 240"/>
                  <a:gd name="T17" fmla="*/ 265 h 594"/>
                  <a:gd name="T18" fmla="*/ 165 w 240"/>
                  <a:gd name="T19" fmla="*/ 334 h 594"/>
                  <a:gd name="T20" fmla="*/ 192 w 240"/>
                  <a:gd name="T21" fmla="*/ 411 h 594"/>
                  <a:gd name="T22" fmla="*/ 217 w 240"/>
                  <a:gd name="T23" fmla="*/ 494 h 594"/>
                  <a:gd name="T24" fmla="*/ 240 w 240"/>
                  <a:gd name="T25" fmla="*/ 584 h 594"/>
                  <a:gd name="T26" fmla="*/ 219 w 240"/>
                  <a:gd name="T27" fmla="*/ 594 h 594"/>
                  <a:gd name="T28" fmla="*/ 204 w 240"/>
                  <a:gd name="T29" fmla="*/ 536 h 594"/>
                  <a:gd name="T30" fmla="*/ 186 w 240"/>
                  <a:gd name="T31" fmla="*/ 478 h 594"/>
                  <a:gd name="T32" fmla="*/ 167 w 240"/>
                  <a:gd name="T33" fmla="*/ 419 h 594"/>
                  <a:gd name="T34" fmla="*/ 146 w 240"/>
                  <a:gd name="T35" fmla="*/ 361 h 594"/>
                  <a:gd name="T36" fmla="*/ 125 w 240"/>
                  <a:gd name="T37" fmla="*/ 306 h 594"/>
                  <a:gd name="T38" fmla="*/ 106 w 240"/>
                  <a:gd name="T39" fmla="*/ 250 h 594"/>
                  <a:gd name="T40" fmla="*/ 85 w 240"/>
                  <a:gd name="T41" fmla="*/ 198 h 594"/>
                  <a:gd name="T42" fmla="*/ 65 w 240"/>
                  <a:gd name="T43" fmla="*/ 152 h 594"/>
                  <a:gd name="T44" fmla="*/ 48 w 240"/>
                  <a:gd name="T45" fmla="*/ 108 h 594"/>
                  <a:gd name="T46" fmla="*/ 31 w 240"/>
                  <a:gd name="T47" fmla="*/ 71 h 594"/>
                  <a:gd name="T48" fmla="*/ 19 w 240"/>
                  <a:gd name="T49" fmla="*/ 43 h 594"/>
                  <a:gd name="T50" fmla="*/ 8 w 240"/>
                  <a:gd name="T51" fmla="*/ 20 h 594"/>
                  <a:gd name="T52" fmla="*/ 2 w 240"/>
                  <a:gd name="T53" fmla="*/ 4 h 594"/>
                  <a:gd name="T54" fmla="*/ 0 w 240"/>
                  <a:gd name="T55" fmla="*/ 0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0" h="594">
                    <a:moveTo>
                      <a:pt x="0" y="0"/>
                    </a:moveTo>
                    <a:lnTo>
                      <a:pt x="2" y="4"/>
                    </a:lnTo>
                    <a:lnTo>
                      <a:pt x="12" y="18"/>
                    </a:lnTo>
                    <a:lnTo>
                      <a:pt x="25" y="39"/>
                    </a:lnTo>
                    <a:lnTo>
                      <a:pt x="42" y="68"/>
                    </a:lnTo>
                    <a:lnTo>
                      <a:pt x="64" y="106"/>
                    </a:lnTo>
                    <a:lnTo>
                      <a:pt x="87" y="152"/>
                    </a:lnTo>
                    <a:lnTo>
                      <a:pt x="112" y="204"/>
                    </a:lnTo>
                    <a:lnTo>
                      <a:pt x="138" y="265"/>
                    </a:lnTo>
                    <a:lnTo>
                      <a:pt x="165" y="334"/>
                    </a:lnTo>
                    <a:lnTo>
                      <a:pt x="192" y="411"/>
                    </a:lnTo>
                    <a:lnTo>
                      <a:pt x="217" y="494"/>
                    </a:lnTo>
                    <a:lnTo>
                      <a:pt x="240" y="584"/>
                    </a:lnTo>
                    <a:lnTo>
                      <a:pt x="219" y="594"/>
                    </a:lnTo>
                    <a:lnTo>
                      <a:pt x="204" y="536"/>
                    </a:lnTo>
                    <a:lnTo>
                      <a:pt x="186" y="478"/>
                    </a:lnTo>
                    <a:lnTo>
                      <a:pt x="167" y="419"/>
                    </a:lnTo>
                    <a:lnTo>
                      <a:pt x="146" y="361"/>
                    </a:lnTo>
                    <a:lnTo>
                      <a:pt x="125" y="306"/>
                    </a:lnTo>
                    <a:lnTo>
                      <a:pt x="106" y="250"/>
                    </a:lnTo>
                    <a:lnTo>
                      <a:pt x="85" y="198"/>
                    </a:lnTo>
                    <a:lnTo>
                      <a:pt x="65" y="152"/>
                    </a:lnTo>
                    <a:lnTo>
                      <a:pt x="48" y="108"/>
                    </a:lnTo>
                    <a:lnTo>
                      <a:pt x="31" y="71"/>
                    </a:lnTo>
                    <a:lnTo>
                      <a:pt x="19" y="43"/>
                    </a:lnTo>
                    <a:lnTo>
                      <a:pt x="8" y="2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4" name="Freeform 49"/>
              <p:cNvSpPr>
                <a:spLocks/>
              </p:cNvSpPr>
              <p:nvPr/>
            </p:nvSpPr>
            <p:spPr bwMode="auto">
              <a:xfrm>
                <a:off x="1296988" y="2239962"/>
                <a:ext cx="395288" cy="904875"/>
              </a:xfrm>
              <a:custGeom>
                <a:avLst/>
                <a:gdLst>
                  <a:gd name="T0" fmla="*/ 0 w 249"/>
                  <a:gd name="T1" fmla="*/ 0 h 570"/>
                  <a:gd name="T2" fmla="*/ 4 w 249"/>
                  <a:gd name="T3" fmla="*/ 4 h 570"/>
                  <a:gd name="T4" fmla="*/ 11 w 249"/>
                  <a:gd name="T5" fmla="*/ 13 h 570"/>
                  <a:gd name="T6" fmla="*/ 27 w 249"/>
                  <a:gd name="T7" fmla="*/ 31 h 570"/>
                  <a:gd name="T8" fmla="*/ 44 w 249"/>
                  <a:gd name="T9" fmla="*/ 54 h 570"/>
                  <a:gd name="T10" fmla="*/ 65 w 249"/>
                  <a:gd name="T11" fmla="*/ 84 h 570"/>
                  <a:gd name="T12" fmla="*/ 88 w 249"/>
                  <a:gd name="T13" fmla="*/ 121 h 570"/>
                  <a:gd name="T14" fmla="*/ 113 w 249"/>
                  <a:gd name="T15" fmla="*/ 163 h 570"/>
                  <a:gd name="T16" fmla="*/ 138 w 249"/>
                  <a:gd name="T17" fmla="*/ 213 h 570"/>
                  <a:gd name="T18" fmla="*/ 165 w 249"/>
                  <a:gd name="T19" fmla="*/ 269 h 570"/>
                  <a:gd name="T20" fmla="*/ 190 w 249"/>
                  <a:gd name="T21" fmla="*/ 332 h 570"/>
                  <a:gd name="T22" fmla="*/ 213 w 249"/>
                  <a:gd name="T23" fmla="*/ 401 h 570"/>
                  <a:gd name="T24" fmla="*/ 232 w 249"/>
                  <a:gd name="T25" fmla="*/ 476 h 570"/>
                  <a:gd name="T26" fmla="*/ 249 w 249"/>
                  <a:gd name="T27" fmla="*/ 557 h 570"/>
                  <a:gd name="T28" fmla="*/ 215 w 249"/>
                  <a:gd name="T29" fmla="*/ 570 h 570"/>
                  <a:gd name="T30" fmla="*/ 203 w 249"/>
                  <a:gd name="T31" fmla="*/ 514 h 570"/>
                  <a:gd name="T32" fmla="*/ 188 w 249"/>
                  <a:gd name="T33" fmla="*/ 459 h 570"/>
                  <a:gd name="T34" fmla="*/ 171 w 249"/>
                  <a:gd name="T35" fmla="*/ 401 h 570"/>
                  <a:gd name="T36" fmla="*/ 152 w 249"/>
                  <a:gd name="T37" fmla="*/ 345 h 570"/>
                  <a:gd name="T38" fmla="*/ 130 w 249"/>
                  <a:gd name="T39" fmla="*/ 292 h 570"/>
                  <a:gd name="T40" fmla="*/ 109 w 249"/>
                  <a:gd name="T41" fmla="*/ 240 h 570"/>
                  <a:gd name="T42" fmla="*/ 88 w 249"/>
                  <a:gd name="T43" fmla="*/ 190 h 570"/>
                  <a:gd name="T44" fmla="*/ 69 w 249"/>
                  <a:gd name="T45" fmla="*/ 144 h 570"/>
                  <a:gd name="T46" fmla="*/ 50 w 249"/>
                  <a:gd name="T47" fmla="*/ 104 h 570"/>
                  <a:gd name="T48" fmla="*/ 34 w 249"/>
                  <a:gd name="T49" fmla="*/ 69 h 570"/>
                  <a:gd name="T50" fmla="*/ 21 w 249"/>
                  <a:gd name="T51" fmla="*/ 40 h 570"/>
                  <a:gd name="T52" fmla="*/ 9 w 249"/>
                  <a:gd name="T53" fmla="*/ 19 h 570"/>
                  <a:gd name="T54" fmla="*/ 2 w 249"/>
                  <a:gd name="T55" fmla="*/ 6 h 570"/>
                  <a:gd name="T56" fmla="*/ 0 w 249"/>
                  <a:gd name="T57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9" h="570">
                    <a:moveTo>
                      <a:pt x="0" y="0"/>
                    </a:moveTo>
                    <a:lnTo>
                      <a:pt x="4" y="4"/>
                    </a:lnTo>
                    <a:lnTo>
                      <a:pt x="11" y="13"/>
                    </a:lnTo>
                    <a:lnTo>
                      <a:pt x="27" y="31"/>
                    </a:lnTo>
                    <a:lnTo>
                      <a:pt x="44" y="54"/>
                    </a:lnTo>
                    <a:lnTo>
                      <a:pt x="65" y="84"/>
                    </a:lnTo>
                    <a:lnTo>
                      <a:pt x="88" y="121"/>
                    </a:lnTo>
                    <a:lnTo>
                      <a:pt x="113" y="163"/>
                    </a:lnTo>
                    <a:lnTo>
                      <a:pt x="138" y="213"/>
                    </a:lnTo>
                    <a:lnTo>
                      <a:pt x="165" y="269"/>
                    </a:lnTo>
                    <a:lnTo>
                      <a:pt x="190" y="332"/>
                    </a:lnTo>
                    <a:lnTo>
                      <a:pt x="213" y="401"/>
                    </a:lnTo>
                    <a:lnTo>
                      <a:pt x="232" y="476"/>
                    </a:lnTo>
                    <a:lnTo>
                      <a:pt x="249" y="557"/>
                    </a:lnTo>
                    <a:lnTo>
                      <a:pt x="215" y="570"/>
                    </a:lnTo>
                    <a:lnTo>
                      <a:pt x="203" y="514"/>
                    </a:lnTo>
                    <a:lnTo>
                      <a:pt x="188" y="459"/>
                    </a:lnTo>
                    <a:lnTo>
                      <a:pt x="171" y="401"/>
                    </a:lnTo>
                    <a:lnTo>
                      <a:pt x="152" y="345"/>
                    </a:lnTo>
                    <a:lnTo>
                      <a:pt x="130" y="292"/>
                    </a:lnTo>
                    <a:lnTo>
                      <a:pt x="109" y="240"/>
                    </a:lnTo>
                    <a:lnTo>
                      <a:pt x="88" y="190"/>
                    </a:lnTo>
                    <a:lnTo>
                      <a:pt x="69" y="144"/>
                    </a:lnTo>
                    <a:lnTo>
                      <a:pt x="50" y="104"/>
                    </a:lnTo>
                    <a:lnTo>
                      <a:pt x="34" y="69"/>
                    </a:lnTo>
                    <a:lnTo>
                      <a:pt x="21" y="40"/>
                    </a:lnTo>
                    <a:lnTo>
                      <a:pt x="9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5" name="Freeform 50"/>
              <p:cNvSpPr>
                <a:spLocks/>
              </p:cNvSpPr>
              <p:nvPr/>
            </p:nvSpPr>
            <p:spPr bwMode="auto">
              <a:xfrm>
                <a:off x="842963" y="2344737"/>
                <a:ext cx="500063" cy="800100"/>
              </a:xfrm>
              <a:custGeom>
                <a:avLst/>
                <a:gdLst>
                  <a:gd name="T0" fmla="*/ 0 w 315"/>
                  <a:gd name="T1" fmla="*/ 0 h 504"/>
                  <a:gd name="T2" fmla="*/ 5 w 315"/>
                  <a:gd name="T3" fmla="*/ 3 h 504"/>
                  <a:gd name="T4" fmla="*/ 17 w 315"/>
                  <a:gd name="T5" fmla="*/ 13 h 504"/>
                  <a:gd name="T6" fmla="*/ 36 w 315"/>
                  <a:gd name="T7" fmla="*/ 28 h 504"/>
                  <a:gd name="T8" fmla="*/ 61 w 315"/>
                  <a:gd name="T9" fmla="*/ 51 h 504"/>
                  <a:gd name="T10" fmla="*/ 90 w 315"/>
                  <a:gd name="T11" fmla="*/ 84 h 504"/>
                  <a:gd name="T12" fmla="*/ 123 w 315"/>
                  <a:gd name="T13" fmla="*/ 124 h 504"/>
                  <a:gd name="T14" fmla="*/ 159 w 315"/>
                  <a:gd name="T15" fmla="*/ 174 h 504"/>
                  <a:gd name="T16" fmla="*/ 197 w 315"/>
                  <a:gd name="T17" fmla="*/ 234 h 504"/>
                  <a:gd name="T18" fmla="*/ 238 w 315"/>
                  <a:gd name="T19" fmla="*/ 303 h 504"/>
                  <a:gd name="T20" fmla="*/ 276 w 315"/>
                  <a:gd name="T21" fmla="*/ 384 h 504"/>
                  <a:gd name="T22" fmla="*/ 315 w 315"/>
                  <a:gd name="T23" fmla="*/ 476 h 504"/>
                  <a:gd name="T24" fmla="*/ 295 w 315"/>
                  <a:gd name="T25" fmla="*/ 504 h 504"/>
                  <a:gd name="T26" fmla="*/ 272 w 315"/>
                  <a:gd name="T27" fmla="*/ 451 h 504"/>
                  <a:gd name="T28" fmla="*/ 247 w 315"/>
                  <a:gd name="T29" fmla="*/ 399 h 504"/>
                  <a:gd name="T30" fmla="*/ 222 w 315"/>
                  <a:gd name="T31" fmla="*/ 347 h 504"/>
                  <a:gd name="T32" fmla="*/ 194 w 315"/>
                  <a:gd name="T33" fmla="*/ 297 h 504"/>
                  <a:gd name="T34" fmla="*/ 167 w 315"/>
                  <a:gd name="T35" fmla="*/ 247 h 504"/>
                  <a:gd name="T36" fmla="*/ 138 w 315"/>
                  <a:gd name="T37" fmla="*/ 201 h 504"/>
                  <a:gd name="T38" fmla="*/ 111 w 315"/>
                  <a:gd name="T39" fmla="*/ 159 h 504"/>
                  <a:gd name="T40" fmla="*/ 86 w 315"/>
                  <a:gd name="T41" fmla="*/ 121 h 504"/>
                  <a:gd name="T42" fmla="*/ 63 w 315"/>
                  <a:gd name="T43" fmla="*/ 86 h 504"/>
                  <a:gd name="T44" fmla="*/ 42 w 315"/>
                  <a:gd name="T45" fmla="*/ 57 h 504"/>
                  <a:gd name="T46" fmla="*/ 25 w 315"/>
                  <a:gd name="T47" fmla="*/ 32 h 504"/>
                  <a:gd name="T48" fmla="*/ 11 w 315"/>
                  <a:gd name="T49" fmla="*/ 15 h 504"/>
                  <a:gd name="T50" fmla="*/ 3 w 315"/>
                  <a:gd name="T51" fmla="*/ 3 h 504"/>
                  <a:gd name="T52" fmla="*/ 0 w 315"/>
                  <a:gd name="T53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5" h="504">
                    <a:moveTo>
                      <a:pt x="0" y="0"/>
                    </a:moveTo>
                    <a:lnTo>
                      <a:pt x="5" y="3"/>
                    </a:lnTo>
                    <a:lnTo>
                      <a:pt x="17" y="13"/>
                    </a:lnTo>
                    <a:lnTo>
                      <a:pt x="36" y="28"/>
                    </a:lnTo>
                    <a:lnTo>
                      <a:pt x="61" y="51"/>
                    </a:lnTo>
                    <a:lnTo>
                      <a:pt x="90" y="84"/>
                    </a:lnTo>
                    <a:lnTo>
                      <a:pt x="123" y="124"/>
                    </a:lnTo>
                    <a:lnTo>
                      <a:pt x="159" y="174"/>
                    </a:lnTo>
                    <a:lnTo>
                      <a:pt x="197" y="234"/>
                    </a:lnTo>
                    <a:lnTo>
                      <a:pt x="238" y="303"/>
                    </a:lnTo>
                    <a:lnTo>
                      <a:pt x="276" y="384"/>
                    </a:lnTo>
                    <a:lnTo>
                      <a:pt x="315" y="476"/>
                    </a:lnTo>
                    <a:lnTo>
                      <a:pt x="295" y="504"/>
                    </a:lnTo>
                    <a:lnTo>
                      <a:pt x="272" y="451"/>
                    </a:lnTo>
                    <a:lnTo>
                      <a:pt x="247" y="399"/>
                    </a:lnTo>
                    <a:lnTo>
                      <a:pt x="222" y="347"/>
                    </a:lnTo>
                    <a:lnTo>
                      <a:pt x="194" y="297"/>
                    </a:lnTo>
                    <a:lnTo>
                      <a:pt x="167" y="247"/>
                    </a:lnTo>
                    <a:lnTo>
                      <a:pt x="138" y="201"/>
                    </a:lnTo>
                    <a:lnTo>
                      <a:pt x="111" y="159"/>
                    </a:lnTo>
                    <a:lnTo>
                      <a:pt x="86" y="121"/>
                    </a:lnTo>
                    <a:lnTo>
                      <a:pt x="63" y="86"/>
                    </a:lnTo>
                    <a:lnTo>
                      <a:pt x="42" y="57"/>
                    </a:lnTo>
                    <a:lnTo>
                      <a:pt x="25" y="32"/>
                    </a:lnTo>
                    <a:lnTo>
                      <a:pt x="11" y="1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6" name="Freeform 51"/>
              <p:cNvSpPr>
                <a:spLocks/>
              </p:cNvSpPr>
              <p:nvPr/>
            </p:nvSpPr>
            <p:spPr bwMode="auto">
              <a:xfrm>
                <a:off x="1939925" y="2295525"/>
                <a:ext cx="430213" cy="849312"/>
              </a:xfrm>
              <a:custGeom>
                <a:avLst/>
                <a:gdLst>
                  <a:gd name="T0" fmla="*/ 0 w 271"/>
                  <a:gd name="T1" fmla="*/ 0 h 535"/>
                  <a:gd name="T2" fmla="*/ 4 w 271"/>
                  <a:gd name="T3" fmla="*/ 2 h 535"/>
                  <a:gd name="T4" fmla="*/ 13 w 271"/>
                  <a:gd name="T5" fmla="*/ 13 h 535"/>
                  <a:gd name="T6" fmla="*/ 31 w 271"/>
                  <a:gd name="T7" fmla="*/ 32 h 535"/>
                  <a:gd name="T8" fmla="*/ 54 w 271"/>
                  <a:gd name="T9" fmla="*/ 57 h 535"/>
                  <a:gd name="T10" fmla="*/ 81 w 271"/>
                  <a:gd name="T11" fmla="*/ 94 h 535"/>
                  <a:gd name="T12" fmla="*/ 111 w 271"/>
                  <a:gd name="T13" fmla="*/ 138 h 535"/>
                  <a:gd name="T14" fmla="*/ 142 w 271"/>
                  <a:gd name="T15" fmla="*/ 192 h 535"/>
                  <a:gd name="T16" fmla="*/ 175 w 271"/>
                  <a:gd name="T17" fmla="*/ 255 h 535"/>
                  <a:gd name="T18" fmla="*/ 209 w 271"/>
                  <a:gd name="T19" fmla="*/ 328 h 535"/>
                  <a:gd name="T20" fmla="*/ 242 w 271"/>
                  <a:gd name="T21" fmla="*/ 413 h 535"/>
                  <a:gd name="T22" fmla="*/ 271 w 271"/>
                  <a:gd name="T23" fmla="*/ 509 h 535"/>
                  <a:gd name="T24" fmla="*/ 250 w 271"/>
                  <a:gd name="T25" fmla="*/ 535 h 535"/>
                  <a:gd name="T26" fmla="*/ 232 w 271"/>
                  <a:gd name="T27" fmla="*/ 480 h 535"/>
                  <a:gd name="T28" fmla="*/ 211 w 271"/>
                  <a:gd name="T29" fmla="*/ 426 h 535"/>
                  <a:gd name="T30" fmla="*/ 190 w 271"/>
                  <a:gd name="T31" fmla="*/ 370 h 535"/>
                  <a:gd name="T32" fmla="*/ 167 w 271"/>
                  <a:gd name="T33" fmla="*/ 317 h 535"/>
                  <a:gd name="T34" fmla="*/ 142 w 271"/>
                  <a:gd name="T35" fmla="*/ 265 h 535"/>
                  <a:gd name="T36" fmla="*/ 119 w 271"/>
                  <a:gd name="T37" fmla="*/ 217 h 535"/>
                  <a:gd name="T38" fmla="*/ 96 w 271"/>
                  <a:gd name="T39" fmla="*/ 171 h 535"/>
                  <a:gd name="T40" fmla="*/ 75 w 271"/>
                  <a:gd name="T41" fmla="*/ 128 h 535"/>
                  <a:gd name="T42" fmla="*/ 54 w 271"/>
                  <a:gd name="T43" fmla="*/ 92 h 535"/>
                  <a:gd name="T44" fmla="*/ 37 w 271"/>
                  <a:gd name="T45" fmla="*/ 59 h 535"/>
                  <a:gd name="T46" fmla="*/ 21 w 271"/>
                  <a:gd name="T47" fmla="*/ 34 h 535"/>
                  <a:gd name="T48" fmla="*/ 10 w 271"/>
                  <a:gd name="T49" fmla="*/ 15 h 535"/>
                  <a:gd name="T50" fmla="*/ 2 w 271"/>
                  <a:gd name="T51" fmla="*/ 4 h 535"/>
                  <a:gd name="T52" fmla="*/ 0 w 271"/>
                  <a:gd name="T53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535">
                    <a:moveTo>
                      <a:pt x="0" y="0"/>
                    </a:moveTo>
                    <a:lnTo>
                      <a:pt x="4" y="2"/>
                    </a:lnTo>
                    <a:lnTo>
                      <a:pt x="13" y="13"/>
                    </a:lnTo>
                    <a:lnTo>
                      <a:pt x="31" y="32"/>
                    </a:lnTo>
                    <a:lnTo>
                      <a:pt x="54" y="57"/>
                    </a:lnTo>
                    <a:lnTo>
                      <a:pt x="81" y="94"/>
                    </a:lnTo>
                    <a:lnTo>
                      <a:pt x="111" y="138"/>
                    </a:lnTo>
                    <a:lnTo>
                      <a:pt x="142" y="192"/>
                    </a:lnTo>
                    <a:lnTo>
                      <a:pt x="175" y="255"/>
                    </a:lnTo>
                    <a:lnTo>
                      <a:pt x="209" y="328"/>
                    </a:lnTo>
                    <a:lnTo>
                      <a:pt x="242" y="413"/>
                    </a:lnTo>
                    <a:lnTo>
                      <a:pt x="271" y="509"/>
                    </a:lnTo>
                    <a:lnTo>
                      <a:pt x="250" y="535"/>
                    </a:lnTo>
                    <a:lnTo>
                      <a:pt x="232" y="480"/>
                    </a:lnTo>
                    <a:lnTo>
                      <a:pt x="211" y="426"/>
                    </a:lnTo>
                    <a:lnTo>
                      <a:pt x="190" y="370"/>
                    </a:lnTo>
                    <a:lnTo>
                      <a:pt x="167" y="317"/>
                    </a:lnTo>
                    <a:lnTo>
                      <a:pt x="142" y="265"/>
                    </a:lnTo>
                    <a:lnTo>
                      <a:pt x="119" y="217"/>
                    </a:lnTo>
                    <a:lnTo>
                      <a:pt x="96" y="171"/>
                    </a:lnTo>
                    <a:lnTo>
                      <a:pt x="75" y="128"/>
                    </a:lnTo>
                    <a:lnTo>
                      <a:pt x="54" y="92"/>
                    </a:lnTo>
                    <a:lnTo>
                      <a:pt x="37" y="59"/>
                    </a:lnTo>
                    <a:lnTo>
                      <a:pt x="21" y="34"/>
                    </a:lnTo>
                    <a:lnTo>
                      <a:pt x="10" y="15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7" name="Freeform 52"/>
              <p:cNvSpPr>
                <a:spLocks/>
              </p:cNvSpPr>
              <p:nvPr/>
            </p:nvSpPr>
            <p:spPr bwMode="auto">
              <a:xfrm>
                <a:off x="760413" y="2349500"/>
                <a:ext cx="503238" cy="795337"/>
              </a:xfrm>
              <a:custGeom>
                <a:avLst/>
                <a:gdLst>
                  <a:gd name="T0" fmla="*/ 0 w 317"/>
                  <a:gd name="T1" fmla="*/ 0 h 501"/>
                  <a:gd name="T2" fmla="*/ 4 w 317"/>
                  <a:gd name="T3" fmla="*/ 2 h 501"/>
                  <a:gd name="T4" fmla="*/ 17 w 317"/>
                  <a:gd name="T5" fmla="*/ 11 h 501"/>
                  <a:gd name="T6" fmla="*/ 36 w 317"/>
                  <a:gd name="T7" fmla="*/ 26 h 501"/>
                  <a:gd name="T8" fmla="*/ 61 w 317"/>
                  <a:gd name="T9" fmla="*/ 51 h 501"/>
                  <a:gd name="T10" fmla="*/ 90 w 317"/>
                  <a:gd name="T11" fmla="*/ 82 h 501"/>
                  <a:gd name="T12" fmla="*/ 125 w 317"/>
                  <a:gd name="T13" fmla="*/ 122 h 501"/>
                  <a:gd name="T14" fmla="*/ 161 w 317"/>
                  <a:gd name="T15" fmla="*/ 172 h 501"/>
                  <a:gd name="T16" fmla="*/ 200 w 317"/>
                  <a:gd name="T17" fmla="*/ 230 h 501"/>
                  <a:gd name="T18" fmla="*/ 238 w 317"/>
                  <a:gd name="T19" fmla="*/ 301 h 501"/>
                  <a:gd name="T20" fmla="*/ 278 w 317"/>
                  <a:gd name="T21" fmla="*/ 380 h 501"/>
                  <a:gd name="T22" fmla="*/ 317 w 317"/>
                  <a:gd name="T23" fmla="*/ 472 h 501"/>
                  <a:gd name="T24" fmla="*/ 299 w 317"/>
                  <a:gd name="T25" fmla="*/ 501 h 501"/>
                  <a:gd name="T26" fmla="*/ 276 w 317"/>
                  <a:gd name="T27" fmla="*/ 449 h 501"/>
                  <a:gd name="T28" fmla="*/ 251 w 317"/>
                  <a:gd name="T29" fmla="*/ 395 h 501"/>
                  <a:gd name="T30" fmla="*/ 224 w 317"/>
                  <a:gd name="T31" fmla="*/ 343 h 501"/>
                  <a:gd name="T32" fmla="*/ 196 w 317"/>
                  <a:gd name="T33" fmla="*/ 293 h 501"/>
                  <a:gd name="T34" fmla="*/ 167 w 317"/>
                  <a:gd name="T35" fmla="*/ 245 h 501"/>
                  <a:gd name="T36" fmla="*/ 140 w 317"/>
                  <a:gd name="T37" fmla="*/ 199 h 501"/>
                  <a:gd name="T38" fmla="*/ 113 w 317"/>
                  <a:gd name="T39" fmla="*/ 157 h 501"/>
                  <a:gd name="T40" fmla="*/ 86 w 317"/>
                  <a:gd name="T41" fmla="*/ 119 h 501"/>
                  <a:gd name="T42" fmla="*/ 63 w 317"/>
                  <a:gd name="T43" fmla="*/ 84 h 501"/>
                  <a:gd name="T44" fmla="*/ 42 w 317"/>
                  <a:gd name="T45" fmla="*/ 55 h 501"/>
                  <a:gd name="T46" fmla="*/ 25 w 317"/>
                  <a:gd name="T47" fmla="*/ 32 h 501"/>
                  <a:gd name="T48" fmla="*/ 11 w 317"/>
                  <a:gd name="T49" fmla="*/ 13 h 501"/>
                  <a:gd name="T50" fmla="*/ 4 w 317"/>
                  <a:gd name="T51" fmla="*/ 3 h 501"/>
                  <a:gd name="T52" fmla="*/ 0 w 317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7" h="501">
                    <a:moveTo>
                      <a:pt x="0" y="0"/>
                    </a:moveTo>
                    <a:lnTo>
                      <a:pt x="4" y="2"/>
                    </a:lnTo>
                    <a:lnTo>
                      <a:pt x="17" y="11"/>
                    </a:lnTo>
                    <a:lnTo>
                      <a:pt x="36" y="26"/>
                    </a:lnTo>
                    <a:lnTo>
                      <a:pt x="61" y="51"/>
                    </a:lnTo>
                    <a:lnTo>
                      <a:pt x="90" y="82"/>
                    </a:lnTo>
                    <a:lnTo>
                      <a:pt x="125" y="122"/>
                    </a:lnTo>
                    <a:lnTo>
                      <a:pt x="161" y="172"/>
                    </a:lnTo>
                    <a:lnTo>
                      <a:pt x="200" y="230"/>
                    </a:lnTo>
                    <a:lnTo>
                      <a:pt x="238" y="301"/>
                    </a:lnTo>
                    <a:lnTo>
                      <a:pt x="278" y="380"/>
                    </a:lnTo>
                    <a:lnTo>
                      <a:pt x="317" y="472"/>
                    </a:lnTo>
                    <a:lnTo>
                      <a:pt x="299" y="501"/>
                    </a:lnTo>
                    <a:lnTo>
                      <a:pt x="276" y="449"/>
                    </a:lnTo>
                    <a:lnTo>
                      <a:pt x="251" y="395"/>
                    </a:lnTo>
                    <a:lnTo>
                      <a:pt x="224" y="343"/>
                    </a:lnTo>
                    <a:lnTo>
                      <a:pt x="196" y="293"/>
                    </a:lnTo>
                    <a:lnTo>
                      <a:pt x="167" y="245"/>
                    </a:lnTo>
                    <a:lnTo>
                      <a:pt x="140" y="199"/>
                    </a:lnTo>
                    <a:lnTo>
                      <a:pt x="113" y="157"/>
                    </a:lnTo>
                    <a:lnTo>
                      <a:pt x="86" y="119"/>
                    </a:lnTo>
                    <a:lnTo>
                      <a:pt x="63" y="84"/>
                    </a:lnTo>
                    <a:lnTo>
                      <a:pt x="42" y="55"/>
                    </a:lnTo>
                    <a:lnTo>
                      <a:pt x="25" y="32"/>
                    </a:lnTo>
                    <a:lnTo>
                      <a:pt x="11" y="13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8" name="Freeform 53"/>
              <p:cNvSpPr>
                <a:spLocks/>
              </p:cNvSpPr>
              <p:nvPr/>
            </p:nvSpPr>
            <p:spPr bwMode="auto">
              <a:xfrm>
                <a:off x="766763" y="2520950"/>
                <a:ext cx="398463" cy="623887"/>
              </a:xfrm>
              <a:custGeom>
                <a:avLst/>
                <a:gdLst>
                  <a:gd name="T0" fmla="*/ 0 w 251"/>
                  <a:gd name="T1" fmla="*/ 0 h 393"/>
                  <a:gd name="T2" fmla="*/ 3 w 251"/>
                  <a:gd name="T3" fmla="*/ 4 h 393"/>
                  <a:gd name="T4" fmla="*/ 15 w 251"/>
                  <a:gd name="T5" fmla="*/ 11 h 393"/>
                  <a:gd name="T6" fmla="*/ 32 w 251"/>
                  <a:gd name="T7" fmla="*/ 27 h 393"/>
                  <a:gd name="T8" fmla="*/ 55 w 251"/>
                  <a:gd name="T9" fmla="*/ 50 h 393"/>
                  <a:gd name="T10" fmla="*/ 82 w 251"/>
                  <a:gd name="T11" fmla="*/ 81 h 393"/>
                  <a:gd name="T12" fmla="*/ 113 w 251"/>
                  <a:gd name="T13" fmla="*/ 119 h 393"/>
                  <a:gd name="T14" fmla="*/ 148 w 251"/>
                  <a:gd name="T15" fmla="*/ 167 h 393"/>
                  <a:gd name="T16" fmla="*/ 182 w 251"/>
                  <a:gd name="T17" fmla="*/ 225 h 393"/>
                  <a:gd name="T18" fmla="*/ 217 w 251"/>
                  <a:gd name="T19" fmla="*/ 292 h 393"/>
                  <a:gd name="T20" fmla="*/ 251 w 251"/>
                  <a:gd name="T21" fmla="*/ 370 h 393"/>
                  <a:gd name="T22" fmla="*/ 236 w 251"/>
                  <a:gd name="T23" fmla="*/ 393 h 393"/>
                  <a:gd name="T24" fmla="*/ 215 w 251"/>
                  <a:gd name="T25" fmla="*/ 345 h 393"/>
                  <a:gd name="T26" fmla="*/ 190 w 251"/>
                  <a:gd name="T27" fmla="*/ 298 h 393"/>
                  <a:gd name="T28" fmla="*/ 165 w 251"/>
                  <a:gd name="T29" fmla="*/ 251 h 393"/>
                  <a:gd name="T30" fmla="*/ 140 w 251"/>
                  <a:gd name="T31" fmla="*/ 205 h 393"/>
                  <a:gd name="T32" fmla="*/ 113 w 251"/>
                  <a:gd name="T33" fmla="*/ 163 h 393"/>
                  <a:gd name="T34" fmla="*/ 88 w 251"/>
                  <a:gd name="T35" fmla="*/ 125 h 393"/>
                  <a:gd name="T36" fmla="*/ 65 w 251"/>
                  <a:gd name="T37" fmla="*/ 90 h 393"/>
                  <a:gd name="T38" fmla="*/ 44 w 251"/>
                  <a:gd name="T39" fmla="*/ 59 h 393"/>
                  <a:gd name="T40" fmla="*/ 27 w 251"/>
                  <a:gd name="T41" fmla="*/ 35 h 393"/>
                  <a:gd name="T42" fmla="*/ 11 w 251"/>
                  <a:gd name="T43" fmla="*/ 15 h 393"/>
                  <a:gd name="T44" fmla="*/ 3 w 251"/>
                  <a:gd name="T45" fmla="*/ 4 h 393"/>
                  <a:gd name="T46" fmla="*/ 0 w 251"/>
                  <a:gd name="T47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1" h="393">
                    <a:moveTo>
                      <a:pt x="0" y="0"/>
                    </a:moveTo>
                    <a:lnTo>
                      <a:pt x="3" y="4"/>
                    </a:lnTo>
                    <a:lnTo>
                      <a:pt x="15" y="11"/>
                    </a:lnTo>
                    <a:lnTo>
                      <a:pt x="32" y="27"/>
                    </a:lnTo>
                    <a:lnTo>
                      <a:pt x="55" y="50"/>
                    </a:lnTo>
                    <a:lnTo>
                      <a:pt x="82" y="81"/>
                    </a:lnTo>
                    <a:lnTo>
                      <a:pt x="113" y="119"/>
                    </a:lnTo>
                    <a:lnTo>
                      <a:pt x="148" y="167"/>
                    </a:lnTo>
                    <a:lnTo>
                      <a:pt x="182" y="225"/>
                    </a:lnTo>
                    <a:lnTo>
                      <a:pt x="217" y="292"/>
                    </a:lnTo>
                    <a:lnTo>
                      <a:pt x="251" y="370"/>
                    </a:lnTo>
                    <a:lnTo>
                      <a:pt x="236" y="393"/>
                    </a:lnTo>
                    <a:lnTo>
                      <a:pt x="215" y="345"/>
                    </a:lnTo>
                    <a:lnTo>
                      <a:pt x="190" y="298"/>
                    </a:lnTo>
                    <a:lnTo>
                      <a:pt x="165" y="251"/>
                    </a:lnTo>
                    <a:lnTo>
                      <a:pt x="140" y="205"/>
                    </a:lnTo>
                    <a:lnTo>
                      <a:pt x="113" y="163"/>
                    </a:lnTo>
                    <a:lnTo>
                      <a:pt x="88" y="125"/>
                    </a:lnTo>
                    <a:lnTo>
                      <a:pt x="65" y="90"/>
                    </a:lnTo>
                    <a:lnTo>
                      <a:pt x="44" y="59"/>
                    </a:lnTo>
                    <a:lnTo>
                      <a:pt x="27" y="35"/>
                    </a:lnTo>
                    <a:lnTo>
                      <a:pt x="11" y="15"/>
                    </a:lnTo>
                    <a:lnTo>
                      <a:pt x="3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09" name="Freeform 54"/>
              <p:cNvSpPr>
                <a:spLocks/>
              </p:cNvSpPr>
              <p:nvPr/>
            </p:nvSpPr>
            <p:spPr bwMode="auto">
              <a:xfrm>
                <a:off x="684213" y="2525712"/>
                <a:ext cx="401638" cy="619125"/>
              </a:xfrm>
              <a:custGeom>
                <a:avLst/>
                <a:gdLst>
                  <a:gd name="T0" fmla="*/ 0 w 253"/>
                  <a:gd name="T1" fmla="*/ 0 h 390"/>
                  <a:gd name="T2" fmla="*/ 4 w 253"/>
                  <a:gd name="T3" fmla="*/ 4 h 390"/>
                  <a:gd name="T4" fmla="*/ 15 w 253"/>
                  <a:gd name="T5" fmla="*/ 11 h 390"/>
                  <a:gd name="T6" fmla="*/ 34 w 253"/>
                  <a:gd name="T7" fmla="*/ 27 h 390"/>
                  <a:gd name="T8" fmla="*/ 57 w 253"/>
                  <a:gd name="T9" fmla="*/ 50 h 390"/>
                  <a:gd name="T10" fmla="*/ 84 w 253"/>
                  <a:gd name="T11" fmla="*/ 79 h 390"/>
                  <a:gd name="T12" fmla="*/ 115 w 253"/>
                  <a:gd name="T13" fmla="*/ 117 h 390"/>
                  <a:gd name="T14" fmla="*/ 148 w 253"/>
                  <a:gd name="T15" fmla="*/ 165 h 390"/>
                  <a:gd name="T16" fmla="*/ 184 w 253"/>
                  <a:gd name="T17" fmla="*/ 223 h 390"/>
                  <a:gd name="T18" fmla="*/ 219 w 253"/>
                  <a:gd name="T19" fmla="*/ 290 h 390"/>
                  <a:gd name="T20" fmla="*/ 253 w 253"/>
                  <a:gd name="T21" fmla="*/ 367 h 390"/>
                  <a:gd name="T22" fmla="*/ 238 w 253"/>
                  <a:gd name="T23" fmla="*/ 390 h 390"/>
                  <a:gd name="T24" fmla="*/ 217 w 253"/>
                  <a:gd name="T25" fmla="*/ 344 h 390"/>
                  <a:gd name="T26" fmla="*/ 194 w 253"/>
                  <a:gd name="T27" fmla="*/ 296 h 390"/>
                  <a:gd name="T28" fmla="*/ 167 w 253"/>
                  <a:gd name="T29" fmla="*/ 249 h 390"/>
                  <a:gd name="T30" fmla="*/ 142 w 253"/>
                  <a:gd name="T31" fmla="*/ 203 h 390"/>
                  <a:gd name="T32" fmla="*/ 115 w 253"/>
                  <a:gd name="T33" fmla="*/ 161 h 390"/>
                  <a:gd name="T34" fmla="*/ 90 w 253"/>
                  <a:gd name="T35" fmla="*/ 123 h 390"/>
                  <a:gd name="T36" fmla="*/ 65 w 253"/>
                  <a:gd name="T37" fmla="*/ 88 h 390"/>
                  <a:gd name="T38" fmla="*/ 44 w 253"/>
                  <a:gd name="T39" fmla="*/ 59 h 390"/>
                  <a:gd name="T40" fmla="*/ 27 w 253"/>
                  <a:gd name="T41" fmla="*/ 34 h 390"/>
                  <a:gd name="T42" fmla="*/ 13 w 253"/>
                  <a:gd name="T43" fmla="*/ 15 h 390"/>
                  <a:gd name="T44" fmla="*/ 4 w 253"/>
                  <a:gd name="T45" fmla="*/ 4 h 390"/>
                  <a:gd name="T46" fmla="*/ 0 w 253"/>
                  <a:gd name="T47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3" h="390">
                    <a:moveTo>
                      <a:pt x="0" y="0"/>
                    </a:moveTo>
                    <a:lnTo>
                      <a:pt x="4" y="4"/>
                    </a:lnTo>
                    <a:lnTo>
                      <a:pt x="15" y="11"/>
                    </a:lnTo>
                    <a:lnTo>
                      <a:pt x="34" y="27"/>
                    </a:lnTo>
                    <a:lnTo>
                      <a:pt x="57" y="50"/>
                    </a:lnTo>
                    <a:lnTo>
                      <a:pt x="84" y="79"/>
                    </a:lnTo>
                    <a:lnTo>
                      <a:pt x="115" y="117"/>
                    </a:lnTo>
                    <a:lnTo>
                      <a:pt x="148" y="165"/>
                    </a:lnTo>
                    <a:lnTo>
                      <a:pt x="184" y="223"/>
                    </a:lnTo>
                    <a:lnTo>
                      <a:pt x="219" y="290"/>
                    </a:lnTo>
                    <a:lnTo>
                      <a:pt x="253" y="367"/>
                    </a:lnTo>
                    <a:lnTo>
                      <a:pt x="238" y="390"/>
                    </a:lnTo>
                    <a:lnTo>
                      <a:pt x="217" y="344"/>
                    </a:lnTo>
                    <a:lnTo>
                      <a:pt x="194" y="296"/>
                    </a:lnTo>
                    <a:lnTo>
                      <a:pt x="167" y="249"/>
                    </a:lnTo>
                    <a:lnTo>
                      <a:pt x="142" y="203"/>
                    </a:lnTo>
                    <a:lnTo>
                      <a:pt x="115" y="161"/>
                    </a:lnTo>
                    <a:lnTo>
                      <a:pt x="90" y="123"/>
                    </a:lnTo>
                    <a:lnTo>
                      <a:pt x="65" y="88"/>
                    </a:lnTo>
                    <a:lnTo>
                      <a:pt x="44" y="59"/>
                    </a:lnTo>
                    <a:lnTo>
                      <a:pt x="27" y="34"/>
                    </a:lnTo>
                    <a:lnTo>
                      <a:pt x="13" y="15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0" name="Freeform 55"/>
              <p:cNvSpPr>
                <a:spLocks/>
              </p:cNvSpPr>
              <p:nvPr/>
            </p:nvSpPr>
            <p:spPr bwMode="auto">
              <a:xfrm>
                <a:off x="531813" y="2409825"/>
                <a:ext cx="500063" cy="735012"/>
              </a:xfrm>
              <a:custGeom>
                <a:avLst/>
                <a:gdLst>
                  <a:gd name="T0" fmla="*/ 0 w 315"/>
                  <a:gd name="T1" fmla="*/ 0 h 463"/>
                  <a:gd name="T2" fmla="*/ 4 w 315"/>
                  <a:gd name="T3" fmla="*/ 4 h 463"/>
                  <a:gd name="T4" fmla="*/ 15 w 315"/>
                  <a:gd name="T5" fmla="*/ 12 h 463"/>
                  <a:gd name="T6" fmla="*/ 34 w 315"/>
                  <a:gd name="T7" fmla="*/ 25 h 463"/>
                  <a:gd name="T8" fmla="*/ 59 w 315"/>
                  <a:gd name="T9" fmla="*/ 44 h 463"/>
                  <a:gd name="T10" fmla="*/ 90 w 315"/>
                  <a:gd name="T11" fmla="*/ 73 h 463"/>
                  <a:gd name="T12" fmla="*/ 123 w 315"/>
                  <a:gd name="T13" fmla="*/ 110 h 463"/>
                  <a:gd name="T14" fmla="*/ 159 w 315"/>
                  <a:gd name="T15" fmla="*/ 154 h 463"/>
                  <a:gd name="T16" fmla="*/ 198 w 315"/>
                  <a:gd name="T17" fmla="*/ 207 h 463"/>
                  <a:gd name="T18" fmla="*/ 236 w 315"/>
                  <a:gd name="T19" fmla="*/ 271 h 463"/>
                  <a:gd name="T20" fmla="*/ 276 w 315"/>
                  <a:gd name="T21" fmla="*/ 346 h 463"/>
                  <a:gd name="T22" fmla="*/ 315 w 315"/>
                  <a:gd name="T23" fmla="*/ 432 h 463"/>
                  <a:gd name="T24" fmla="*/ 294 w 315"/>
                  <a:gd name="T25" fmla="*/ 463 h 463"/>
                  <a:gd name="T26" fmla="*/ 271 w 315"/>
                  <a:gd name="T27" fmla="*/ 411 h 463"/>
                  <a:gd name="T28" fmla="*/ 244 w 315"/>
                  <a:gd name="T29" fmla="*/ 357 h 463"/>
                  <a:gd name="T30" fmla="*/ 215 w 315"/>
                  <a:gd name="T31" fmla="*/ 305 h 463"/>
                  <a:gd name="T32" fmla="*/ 184 w 315"/>
                  <a:gd name="T33" fmla="*/ 255 h 463"/>
                  <a:gd name="T34" fmla="*/ 155 w 315"/>
                  <a:gd name="T35" fmla="*/ 209 h 463"/>
                  <a:gd name="T36" fmla="*/ 125 w 315"/>
                  <a:gd name="T37" fmla="*/ 165 h 463"/>
                  <a:gd name="T38" fmla="*/ 96 w 315"/>
                  <a:gd name="T39" fmla="*/ 125 h 463"/>
                  <a:gd name="T40" fmla="*/ 71 w 315"/>
                  <a:gd name="T41" fmla="*/ 90 h 463"/>
                  <a:gd name="T42" fmla="*/ 48 w 315"/>
                  <a:gd name="T43" fmla="*/ 60 h 463"/>
                  <a:gd name="T44" fmla="*/ 29 w 315"/>
                  <a:gd name="T45" fmla="*/ 35 h 463"/>
                  <a:gd name="T46" fmla="*/ 13 w 315"/>
                  <a:gd name="T47" fmla="*/ 16 h 463"/>
                  <a:gd name="T48" fmla="*/ 4 w 315"/>
                  <a:gd name="T49" fmla="*/ 4 h 463"/>
                  <a:gd name="T50" fmla="*/ 0 w 315"/>
                  <a:gd name="T51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5" h="463">
                    <a:moveTo>
                      <a:pt x="0" y="0"/>
                    </a:moveTo>
                    <a:lnTo>
                      <a:pt x="4" y="4"/>
                    </a:lnTo>
                    <a:lnTo>
                      <a:pt x="15" y="12"/>
                    </a:lnTo>
                    <a:lnTo>
                      <a:pt x="34" y="25"/>
                    </a:lnTo>
                    <a:lnTo>
                      <a:pt x="59" y="44"/>
                    </a:lnTo>
                    <a:lnTo>
                      <a:pt x="90" y="73"/>
                    </a:lnTo>
                    <a:lnTo>
                      <a:pt x="123" y="110"/>
                    </a:lnTo>
                    <a:lnTo>
                      <a:pt x="159" y="154"/>
                    </a:lnTo>
                    <a:lnTo>
                      <a:pt x="198" y="207"/>
                    </a:lnTo>
                    <a:lnTo>
                      <a:pt x="236" y="271"/>
                    </a:lnTo>
                    <a:lnTo>
                      <a:pt x="276" y="346"/>
                    </a:lnTo>
                    <a:lnTo>
                      <a:pt x="315" y="432"/>
                    </a:lnTo>
                    <a:lnTo>
                      <a:pt x="294" y="463"/>
                    </a:lnTo>
                    <a:lnTo>
                      <a:pt x="271" y="411"/>
                    </a:lnTo>
                    <a:lnTo>
                      <a:pt x="244" y="357"/>
                    </a:lnTo>
                    <a:lnTo>
                      <a:pt x="215" y="305"/>
                    </a:lnTo>
                    <a:lnTo>
                      <a:pt x="184" y="255"/>
                    </a:lnTo>
                    <a:lnTo>
                      <a:pt x="155" y="209"/>
                    </a:lnTo>
                    <a:lnTo>
                      <a:pt x="125" y="165"/>
                    </a:lnTo>
                    <a:lnTo>
                      <a:pt x="96" y="125"/>
                    </a:lnTo>
                    <a:lnTo>
                      <a:pt x="71" y="90"/>
                    </a:lnTo>
                    <a:lnTo>
                      <a:pt x="48" y="60"/>
                    </a:lnTo>
                    <a:lnTo>
                      <a:pt x="29" y="35"/>
                    </a:lnTo>
                    <a:lnTo>
                      <a:pt x="13" y="16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1" name="Freeform 56"/>
              <p:cNvSpPr>
                <a:spLocks/>
              </p:cNvSpPr>
              <p:nvPr/>
            </p:nvSpPr>
            <p:spPr bwMode="auto">
              <a:xfrm>
                <a:off x="366713" y="2224087"/>
                <a:ext cx="466725" cy="920750"/>
              </a:xfrm>
              <a:custGeom>
                <a:avLst/>
                <a:gdLst>
                  <a:gd name="T0" fmla="*/ 0 w 294"/>
                  <a:gd name="T1" fmla="*/ 0 h 580"/>
                  <a:gd name="T2" fmla="*/ 4 w 294"/>
                  <a:gd name="T3" fmla="*/ 2 h 580"/>
                  <a:gd name="T4" fmla="*/ 13 w 294"/>
                  <a:gd name="T5" fmla="*/ 12 h 580"/>
                  <a:gd name="T6" fmla="*/ 27 w 294"/>
                  <a:gd name="T7" fmla="*/ 29 h 580"/>
                  <a:gd name="T8" fmla="*/ 46 w 294"/>
                  <a:gd name="T9" fmla="*/ 52 h 580"/>
                  <a:gd name="T10" fmla="*/ 69 w 294"/>
                  <a:gd name="T11" fmla="*/ 83 h 580"/>
                  <a:gd name="T12" fmla="*/ 96 w 294"/>
                  <a:gd name="T13" fmla="*/ 119 h 580"/>
                  <a:gd name="T14" fmla="*/ 125 w 294"/>
                  <a:gd name="T15" fmla="*/ 162 h 580"/>
                  <a:gd name="T16" fmla="*/ 154 w 294"/>
                  <a:gd name="T17" fmla="*/ 211 h 580"/>
                  <a:gd name="T18" fmla="*/ 184 w 294"/>
                  <a:gd name="T19" fmla="*/ 269 h 580"/>
                  <a:gd name="T20" fmla="*/ 213 w 294"/>
                  <a:gd name="T21" fmla="*/ 332 h 580"/>
                  <a:gd name="T22" fmla="*/ 242 w 294"/>
                  <a:gd name="T23" fmla="*/ 403 h 580"/>
                  <a:gd name="T24" fmla="*/ 269 w 294"/>
                  <a:gd name="T25" fmla="*/ 480 h 580"/>
                  <a:gd name="T26" fmla="*/ 294 w 294"/>
                  <a:gd name="T27" fmla="*/ 563 h 580"/>
                  <a:gd name="T28" fmla="*/ 263 w 294"/>
                  <a:gd name="T29" fmla="*/ 580 h 580"/>
                  <a:gd name="T30" fmla="*/ 246 w 294"/>
                  <a:gd name="T31" fmla="*/ 526 h 580"/>
                  <a:gd name="T32" fmla="*/ 229 w 294"/>
                  <a:gd name="T33" fmla="*/ 472 h 580"/>
                  <a:gd name="T34" fmla="*/ 207 w 294"/>
                  <a:gd name="T35" fmla="*/ 419 h 580"/>
                  <a:gd name="T36" fmla="*/ 184 w 294"/>
                  <a:gd name="T37" fmla="*/ 365 h 580"/>
                  <a:gd name="T38" fmla="*/ 161 w 294"/>
                  <a:gd name="T39" fmla="*/ 313 h 580"/>
                  <a:gd name="T40" fmla="*/ 138 w 294"/>
                  <a:gd name="T41" fmla="*/ 261 h 580"/>
                  <a:gd name="T42" fmla="*/ 115 w 294"/>
                  <a:gd name="T43" fmla="*/ 213 h 580"/>
                  <a:gd name="T44" fmla="*/ 92 w 294"/>
                  <a:gd name="T45" fmla="*/ 169 h 580"/>
                  <a:gd name="T46" fmla="*/ 71 w 294"/>
                  <a:gd name="T47" fmla="*/ 127 h 580"/>
                  <a:gd name="T48" fmla="*/ 52 w 294"/>
                  <a:gd name="T49" fmla="*/ 90 h 580"/>
                  <a:gd name="T50" fmla="*/ 35 w 294"/>
                  <a:gd name="T51" fmla="*/ 60 h 580"/>
                  <a:gd name="T52" fmla="*/ 19 w 294"/>
                  <a:gd name="T53" fmla="*/ 35 h 580"/>
                  <a:gd name="T54" fmla="*/ 10 w 294"/>
                  <a:gd name="T55" fmla="*/ 16 h 580"/>
                  <a:gd name="T56" fmla="*/ 2 w 294"/>
                  <a:gd name="T57" fmla="*/ 4 h 580"/>
                  <a:gd name="T58" fmla="*/ 0 w 294"/>
                  <a:gd name="T59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4" h="580">
                    <a:moveTo>
                      <a:pt x="0" y="0"/>
                    </a:moveTo>
                    <a:lnTo>
                      <a:pt x="4" y="2"/>
                    </a:lnTo>
                    <a:lnTo>
                      <a:pt x="13" y="12"/>
                    </a:lnTo>
                    <a:lnTo>
                      <a:pt x="27" y="29"/>
                    </a:lnTo>
                    <a:lnTo>
                      <a:pt x="46" y="52"/>
                    </a:lnTo>
                    <a:lnTo>
                      <a:pt x="69" y="83"/>
                    </a:lnTo>
                    <a:lnTo>
                      <a:pt x="96" y="119"/>
                    </a:lnTo>
                    <a:lnTo>
                      <a:pt x="125" y="162"/>
                    </a:lnTo>
                    <a:lnTo>
                      <a:pt x="154" y="211"/>
                    </a:lnTo>
                    <a:lnTo>
                      <a:pt x="184" y="269"/>
                    </a:lnTo>
                    <a:lnTo>
                      <a:pt x="213" y="332"/>
                    </a:lnTo>
                    <a:lnTo>
                      <a:pt x="242" y="403"/>
                    </a:lnTo>
                    <a:lnTo>
                      <a:pt x="269" y="480"/>
                    </a:lnTo>
                    <a:lnTo>
                      <a:pt x="294" y="563"/>
                    </a:lnTo>
                    <a:lnTo>
                      <a:pt x="263" y="580"/>
                    </a:lnTo>
                    <a:lnTo>
                      <a:pt x="246" y="526"/>
                    </a:lnTo>
                    <a:lnTo>
                      <a:pt x="229" y="472"/>
                    </a:lnTo>
                    <a:lnTo>
                      <a:pt x="207" y="419"/>
                    </a:lnTo>
                    <a:lnTo>
                      <a:pt x="184" y="365"/>
                    </a:lnTo>
                    <a:lnTo>
                      <a:pt x="161" y="313"/>
                    </a:lnTo>
                    <a:lnTo>
                      <a:pt x="138" y="261"/>
                    </a:lnTo>
                    <a:lnTo>
                      <a:pt x="115" y="213"/>
                    </a:lnTo>
                    <a:lnTo>
                      <a:pt x="92" y="169"/>
                    </a:lnTo>
                    <a:lnTo>
                      <a:pt x="71" y="127"/>
                    </a:lnTo>
                    <a:lnTo>
                      <a:pt x="52" y="90"/>
                    </a:lnTo>
                    <a:lnTo>
                      <a:pt x="35" y="60"/>
                    </a:lnTo>
                    <a:lnTo>
                      <a:pt x="19" y="35"/>
                    </a:lnTo>
                    <a:lnTo>
                      <a:pt x="10" y="1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2" name="Freeform 57"/>
              <p:cNvSpPr>
                <a:spLocks/>
              </p:cNvSpPr>
              <p:nvPr/>
            </p:nvSpPr>
            <p:spPr bwMode="auto">
              <a:xfrm>
                <a:off x="373063" y="2422525"/>
                <a:ext cx="371475" cy="722312"/>
              </a:xfrm>
              <a:custGeom>
                <a:avLst/>
                <a:gdLst>
                  <a:gd name="T0" fmla="*/ 0 w 234"/>
                  <a:gd name="T1" fmla="*/ 0 h 455"/>
                  <a:gd name="T2" fmla="*/ 4 w 234"/>
                  <a:gd name="T3" fmla="*/ 4 h 455"/>
                  <a:gd name="T4" fmla="*/ 13 w 234"/>
                  <a:gd name="T5" fmla="*/ 15 h 455"/>
                  <a:gd name="T6" fmla="*/ 31 w 234"/>
                  <a:gd name="T7" fmla="*/ 33 h 455"/>
                  <a:gd name="T8" fmla="*/ 50 w 234"/>
                  <a:gd name="T9" fmla="*/ 58 h 455"/>
                  <a:gd name="T10" fmla="*/ 75 w 234"/>
                  <a:gd name="T11" fmla="*/ 90 h 455"/>
                  <a:gd name="T12" fmla="*/ 100 w 234"/>
                  <a:gd name="T13" fmla="*/ 131 h 455"/>
                  <a:gd name="T14" fmla="*/ 129 w 234"/>
                  <a:gd name="T15" fmla="*/ 179 h 455"/>
                  <a:gd name="T16" fmla="*/ 157 w 234"/>
                  <a:gd name="T17" fmla="*/ 232 h 455"/>
                  <a:gd name="T18" fmla="*/ 184 w 234"/>
                  <a:gd name="T19" fmla="*/ 296 h 455"/>
                  <a:gd name="T20" fmla="*/ 211 w 234"/>
                  <a:gd name="T21" fmla="*/ 365 h 455"/>
                  <a:gd name="T22" fmla="*/ 234 w 234"/>
                  <a:gd name="T23" fmla="*/ 442 h 455"/>
                  <a:gd name="T24" fmla="*/ 209 w 234"/>
                  <a:gd name="T25" fmla="*/ 455 h 455"/>
                  <a:gd name="T26" fmla="*/ 194 w 234"/>
                  <a:gd name="T27" fmla="*/ 407 h 455"/>
                  <a:gd name="T28" fmla="*/ 177 w 234"/>
                  <a:gd name="T29" fmla="*/ 357 h 455"/>
                  <a:gd name="T30" fmla="*/ 157 w 234"/>
                  <a:gd name="T31" fmla="*/ 309 h 455"/>
                  <a:gd name="T32" fmla="*/ 136 w 234"/>
                  <a:gd name="T33" fmla="*/ 261 h 455"/>
                  <a:gd name="T34" fmla="*/ 115 w 234"/>
                  <a:gd name="T35" fmla="*/ 215 h 455"/>
                  <a:gd name="T36" fmla="*/ 94 w 234"/>
                  <a:gd name="T37" fmla="*/ 171 h 455"/>
                  <a:gd name="T38" fmla="*/ 73 w 234"/>
                  <a:gd name="T39" fmla="*/ 131 h 455"/>
                  <a:gd name="T40" fmla="*/ 54 w 234"/>
                  <a:gd name="T41" fmla="*/ 94 h 455"/>
                  <a:gd name="T42" fmla="*/ 36 w 234"/>
                  <a:gd name="T43" fmla="*/ 61 h 455"/>
                  <a:gd name="T44" fmla="*/ 21 w 234"/>
                  <a:gd name="T45" fmla="*/ 36 h 455"/>
                  <a:gd name="T46" fmla="*/ 9 w 234"/>
                  <a:gd name="T47" fmla="*/ 17 h 455"/>
                  <a:gd name="T48" fmla="*/ 2 w 234"/>
                  <a:gd name="T49" fmla="*/ 4 h 455"/>
                  <a:gd name="T50" fmla="*/ 0 w 234"/>
                  <a:gd name="T5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4" h="455">
                    <a:moveTo>
                      <a:pt x="0" y="0"/>
                    </a:moveTo>
                    <a:lnTo>
                      <a:pt x="4" y="4"/>
                    </a:lnTo>
                    <a:lnTo>
                      <a:pt x="13" y="15"/>
                    </a:lnTo>
                    <a:lnTo>
                      <a:pt x="31" y="33"/>
                    </a:lnTo>
                    <a:lnTo>
                      <a:pt x="50" y="58"/>
                    </a:lnTo>
                    <a:lnTo>
                      <a:pt x="75" y="90"/>
                    </a:lnTo>
                    <a:lnTo>
                      <a:pt x="100" y="131"/>
                    </a:lnTo>
                    <a:lnTo>
                      <a:pt x="129" y="179"/>
                    </a:lnTo>
                    <a:lnTo>
                      <a:pt x="157" y="232"/>
                    </a:lnTo>
                    <a:lnTo>
                      <a:pt x="184" y="296"/>
                    </a:lnTo>
                    <a:lnTo>
                      <a:pt x="211" y="365"/>
                    </a:lnTo>
                    <a:lnTo>
                      <a:pt x="234" y="442"/>
                    </a:lnTo>
                    <a:lnTo>
                      <a:pt x="209" y="455"/>
                    </a:lnTo>
                    <a:lnTo>
                      <a:pt x="194" y="407"/>
                    </a:lnTo>
                    <a:lnTo>
                      <a:pt x="177" y="357"/>
                    </a:lnTo>
                    <a:lnTo>
                      <a:pt x="157" y="309"/>
                    </a:lnTo>
                    <a:lnTo>
                      <a:pt x="136" y="261"/>
                    </a:lnTo>
                    <a:lnTo>
                      <a:pt x="115" y="215"/>
                    </a:lnTo>
                    <a:lnTo>
                      <a:pt x="94" y="171"/>
                    </a:lnTo>
                    <a:lnTo>
                      <a:pt x="73" y="131"/>
                    </a:lnTo>
                    <a:lnTo>
                      <a:pt x="54" y="94"/>
                    </a:lnTo>
                    <a:lnTo>
                      <a:pt x="36" y="61"/>
                    </a:lnTo>
                    <a:lnTo>
                      <a:pt x="21" y="36"/>
                    </a:lnTo>
                    <a:lnTo>
                      <a:pt x="9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3" name="Freeform 58"/>
              <p:cNvSpPr>
                <a:spLocks/>
              </p:cNvSpPr>
              <p:nvPr/>
            </p:nvSpPr>
            <p:spPr bwMode="auto">
              <a:xfrm>
                <a:off x="217488" y="2197100"/>
                <a:ext cx="441325" cy="947737"/>
              </a:xfrm>
              <a:custGeom>
                <a:avLst/>
                <a:gdLst>
                  <a:gd name="T0" fmla="*/ 0 w 278"/>
                  <a:gd name="T1" fmla="*/ 0 h 597"/>
                  <a:gd name="T2" fmla="*/ 4 w 278"/>
                  <a:gd name="T3" fmla="*/ 6 h 597"/>
                  <a:gd name="T4" fmla="*/ 13 w 278"/>
                  <a:gd name="T5" fmla="*/ 17 h 597"/>
                  <a:gd name="T6" fmla="*/ 29 w 278"/>
                  <a:gd name="T7" fmla="*/ 38 h 597"/>
                  <a:gd name="T8" fmla="*/ 48 w 278"/>
                  <a:gd name="T9" fmla="*/ 69 h 597"/>
                  <a:gd name="T10" fmla="*/ 71 w 278"/>
                  <a:gd name="T11" fmla="*/ 105 h 597"/>
                  <a:gd name="T12" fmla="*/ 96 w 278"/>
                  <a:gd name="T13" fmla="*/ 152 h 597"/>
                  <a:gd name="T14" fmla="*/ 125 w 278"/>
                  <a:gd name="T15" fmla="*/ 205 h 597"/>
                  <a:gd name="T16" fmla="*/ 155 w 278"/>
                  <a:gd name="T17" fmla="*/ 267 h 597"/>
                  <a:gd name="T18" fmla="*/ 186 w 278"/>
                  <a:gd name="T19" fmla="*/ 336 h 597"/>
                  <a:gd name="T20" fmla="*/ 217 w 278"/>
                  <a:gd name="T21" fmla="*/ 411 h 597"/>
                  <a:gd name="T22" fmla="*/ 248 w 278"/>
                  <a:gd name="T23" fmla="*/ 495 h 597"/>
                  <a:gd name="T24" fmla="*/ 278 w 278"/>
                  <a:gd name="T25" fmla="*/ 585 h 597"/>
                  <a:gd name="T26" fmla="*/ 259 w 278"/>
                  <a:gd name="T27" fmla="*/ 597 h 597"/>
                  <a:gd name="T28" fmla="*/ 240 w 278"/>
                  <a:gd name="T29" fmla="*/ 543 h 597"/>
                  <a:gd name="T30" fmla="*/ 221 w 278"/>
                  <a:gd name="T31" fmla="*/ 489 h 597"/>
                  <a:gd name="T32" fmla="*/ 200 w 278"/>
                  <a:gd name="T33" fmla="*/ 434 h 597"/>
                  <a:gd name="T34" fmla="*/ 177 w 278"/>
                  <a:gd name="T35" fmla="*/ 378 h 597"/>
                  <a:gd name="T36" fmla="*/ 154 w 278"/>
                  <a:gd name="T37" fmla="*/ 324 h 597"/>
                  <a:gd name="T38" fmla="*/ 131 w 278"/>
                  <a:gd name="T39" fmla="*/ 272 h 597"/>
                  <a:gd name="T40" fmla="*/ 109 w 278"/>
                  <a:gd name="T41" fmla="*/ 224 h 597"/>
                  <a:gd name="T42" fmla="*/ 88 w 278"/>
                  <a:gd name="T43" fmla="*/ 177 h 597"/>
                  <a:gd name="T44" fmla="*/ 67 w 278"/>
                  <a:gd name="T45" fmla="*/ 134 h 597"/>
                  <a:gd name="T46" fmla="*/ 50 w 278"/>
                  <a:gd name="T47" fmla="*/ 96 h 597"/>
                  <a:gd name="T48" fmla="*/ 33 w 278"/>
                  <a:gd name="T49" fmla="*/ 63 h 597"/>
                  <a:gd name="T50" fmla="*/ 19 w 278"/>
                  <a:gd name="T51" fmla="*/ 36 h 597"/>
                  <a:gd name="T52" fmla="*/ 10 w 278"/>
                  <a:gd name="T53" fmla="*/ 17 h 597"/>
                  <a:gd name="T54" fmla="*/ 4 w 278"/>
                  <a:gd name="T55" fmla="*/ 6 h 597"/>
                  <a:gd name="T56" fmla="*/ 0 w 278"/>
                  <a:gd name="T57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8" h="597">
                    <a:moveTo>
                      <a:pt x="0" y="0"/>
                    </a:moveTo>
                    <a:lnTo>
                      <a:pt x="4" y="6"/>
                    </a:lnTo>
                    <a:lnTo>
                      <a:pt x="13" y="17"/>
                    </a:lnTo>
                    <a:lnTo>
                      <a:pt x="29" y="38"/>
                    </a:lnTo>
                    <a:lnTo>
                      <a:pt x="48" y="69"/>
                    </a:lnTo>
                    <a:lnTo>
                      <a:pt x="71" y="105"/>
                    </a:lnTo>
                    <a:lnTo>
                      <a:pt x="96" y="152"/>
                    </a:lnTo>
                    <a:lnTo>
                      <a:pt x="125" y="205"/>
                    </a:lnTo>
                    <a:lnTo>
                      <a:pt x="155" y="267"/>
                    </a:lnTo>
                    <a:lnTo>
                      <a:pt x="186" y="336"/>
                    </a:lnTo>
                    <a:lnTo>
                      <a:pt x="217" y="411"/>
                    </a:lnTo>
                    <a:lnTo>
                      <a:pt x="248" y="495"/>
                    </a:lnTo>
                    <a:lnTo>
                      <a:pt x="278" y="585"/>
                    </a:lnTo>
                    <a:lnTo>
                      <a:pt x="259" y="597"/>
                    </a:lnTo>
                    <a:lnTo>
                      <a:pt x="240" y="543"/>
                    </a:lnTo>
                    <a:lnTo>
                      <a:pt x="221" y="489"/>
                    </a:lnTo>
                    <a:lnTo>
                      <a:pt x="200" y="434"/>
                    </a:lnTo>
                    <a:lnTo>
                      <a:pt x="177" y="378"/>
                    </a:lnTo>
                    <a:lnTo>
                      <a:pt x="154" y="324"/>
                    </a:lnTo>
                    <a:lnTo>
                      <a:pt x="131" y="272"/>
                    </a:lnTo>
                    <a:lnTo>
                      <a:pt x="109" y="224"/>
                    </a:lnTo>
                    <a:lnTo>
                      <a:pt x="88" y="177"/>
                    </a:lnTo>
                    <a:lnTo>
                      <a:pt x="67" y="134"/>
                    </a:lnTo>
                    <a:lnTo>
                      <a:pt x="50" y="96"/>
                    </a:lnTo>
                    <a:lnTo>
                      <a:pt x="33" y="63"/>
                    </a:lnTo>
                    <a:lnTo>
                      <a:pt x="19" y="36"/>
                    </a:lnTo>
                    <a:lnTo>
                      <a:pt x="10" y="17"/>
                    </a:lnTo>
                    <a:lnTo>
                      <a:pt x="4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4" name="Freeform 59"/>
              <p:cNvSpPr>
                <a:spLocks/>
              </p:cNvSpPr>
              <p:nvPr/>
            </p:nvSpPr>
            <p:spPr bwMode="auto">
              <a:xfrm>
                <a:off x="461963" y="2273300"/>
                <a:ext cx="454025" cy="871537"/>
              </a:xfrm>
              <a:custGeom>
                <a:avLst/>
                <a:gdLst>
                  <a:gd name="T0" fmla="*/ 0 w 286"/>
                  <a:gd name="T1" fmla="*/ 0 h 549"/>
                  <a:gd name="T2" fmla="*/ 3 w 286"/>
                  <a:gd name="T3" fmla="*/ 4 h 549"/>
                  <a:gd name="T4" fmla="*/ 15 w 286"/>
                  <a:gd name="T5" fmla="*/ 13 h 549"/>
                  <a:gd name="T6" fmla="*/ 32 w 286"/>
                  <a:gd name="T7" fmla="*/ 33 h 549"/>
                  <a:gd name="T8" fmla="*/ 55 w 286"/>
                  <a:gd name="T9" fmla="*/ 58 h 549"/>
                  <a:gd name="T10" fmla="*/ 80 w 286"/>
                  <a:gd name="T11" fmla="*/ 90 h 549"/>
                  <a:gd name="T12" fmla="*/ 109 w 286"/>
                  <a:gd name="T13" fmla="*/ 131 h 549"/>
                  <a:gd name="T14" fmla="*/ 140 w 286"/>
                  <a:gd name="T15" fmla="*/ 179 h 549"/>
                  <a:gd name="T16" fmla="*/ 172 w 286"/>
                  <a:gd name="T17" fmla="*/ 234 h 549"/>
                  <a:gd name="T18" fmla="*/ 203 w 286"/>
                  <a:gd name="T19" fmla="*/ 298 h 549"/>
                  <a:gd name="T20" fmla="*/ 234 w 286"/>
                  <a:gd name="T21" fmla="*/ 369 h 549"/>
                  <a:gd name="T22" fmla="*/ 261 w 286"/>
                  <a:gd name="T23" fmla="*/ 447 h 549"/>
                  <a:gd name="T24" fmla="*/ 286 w 286"/>
                  <a:gd name="T25" fmla="*/ 534 h 549"/>
                  <a:gd name="T26" fmla="*/ 251 w 286"/>
                  <a:gd name="T27" fmla="*/ 549 h 549"/>
                  <a:gd name="T28" fmla="*/ 236 w 286"/>
                  <a:gd name="T29" fmla="*/ 495 h 549"/>
                  <a:gd name="T30" fmla="*/ 217 w 286"/>
                  <a:gd name="T31" fmla="*/ 440 h 549"/>
                  <a:gd name="T32" fmla="*/ 195 w 286"/>
                  <a:gd name="T33" fmla="*/ 386 h 549"/>
                  <a:gd name="T34" fmla="*/ 172 w 286"/>
                  <a:gd name="T35" fmla="*/ 330 h 549"/>
                  <a:gd name="T36" fmla="*/ 149 w 286"/>
                  <a:gd name="T37" fmla="*/ 278 h 549"/>
                  <a:gd name="T38" fmla="*/ 124 w 286"/>
                  <a:gd name="T39" fmla="*/ 228 h 549"/>
                  <a:gd name="T40" fmla="*/ 101 w 286"/>
                  <a:gd name="T41" fmla="*/ 180 h 549"/>
                  <a:gd name="T42" fmla="*/ 78 w 286"/>
                  <a:gd name="T43" fmla="*/ 138 h 549"/>
                  <a:gd name="T44" fmla="*/ 57 w 286"/>
                  <a:gd name="T45" fmla="*/ 98 h 549"/>
                  <a:gd name="T46" fmla="*/ 38 w 286"/>
                  <a:gd name="T47" fmla="*/ 65 h 549"/>
                  <a:gd name="T48" fmla="*/ 23 w 286"/>
                  <a:gd name="T49" fmla="*/ 38 h 549"/>
                  <a:gd name="T50" fmla="*/ 11 w 286"/>
                  <a:gd name="T51" fmla="*/ 17 h 549"/>
                  <a:gd name="T52" fmla="*/ 3 w 286"/>
                  <a:gd name="T53" fmla="*/ 4 h 549"/>
                  <a:gd name="T54" fmla="*/ 0 w 286"/>
                  <a:gd name="T55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9">
                    <a:moveTo>
                      <a:pt x="0" y="0"/>
                    </a:moveTo>
                    <a:lnTo>
                      <a:pt x="3" y="4"/>
                    </a:lnTo>
                    <a:lnTo>
                      <a:pt x="15" y="13"/>
                    </a:lnTo>
                    <a:lnTo>
                      <a:pt x="32" y="33"/>
                    </a:lnTo>
                    <a:lnTo>
                      <a:pt x="55" y="58"/>
                    </a:lnTo>
                    <a:lnTo>
                      <a:pt x="80" y="90"/>
                    </a:lnTo>
                    <a:lnTo>
                      <a:pt x="109" y="131"/>
                    </a:lnTo>
                    <a:lnTo>
                      <a:pt x="140" y="179"/>
                    </a:lnTo>
                    <a:lnTo>
                      <a:pt x="172" y="234"/>
                    </a:lnTo>
                    <a:lnTo>
                      <a:pt x="203" y="298"/>
                    </a:lnTo>
                    <a:lnTo>
                      <a:pt x="234" y="369"/>
                    </a:lnTo>
                    <a:lnTo>
                      <a:pt x="261" y="447"/>
                    </a:lnTo>
                    <a:lnTo>
                      <a:pt x="286" y="534"/>
                    </a:lnTo>
                    <a:lnTo>
                      <a:pt x="251" y="549"/>
                    </a:lnTo>
                    <a:lnTo>
                      <a:pt x="236" y="495"/>
                    </a:lnTo>
                    <a:lnTo>
                      <a:pt x="217" y="440"/>
                    </a:lnTo>
                    <a:lnTo>
                      <a:pt x="195" y="386"/>
                    </a:lnTo>
                    <a:lnTo>
                      <a:pt x="172" y="330"/>
                    </a:lnTo>
                    <a:lnTo>
                      <a:pt x="149" y="278"/>
                    </a:lnTo>
                    <a:lnTo>
                      <a:pt x="124" y="228"/>
                    </a:lnTo>
                    <a:lnTo>
                      <a:pt x="101" y="180"/>
                    </a:lnTo>
                    <a:lnTo>
                      <a:pt x="78" y="138"/>
                    </a:lnTo>
                    <a:lnTo>
                      <a:pt x="57" y="98"/>
                    </a:lnTo>
                    <a:lnTo>
                      <a:pt x="38" y="65"/>
                    </a:lnTo>
                    <a:lnTo>
                      <a:pt x="23" y="38"/>
                    </a:lnTo>
                    <a:lnTo>
                      <a:pt x="11" y="17"/>
                    </a:lnTo>
                    <a:lnTo>
                      <a:pt x="3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5" name="Freeform 60"/>
              <p:cNvSpPr>
                <a:spLocks/>
              </p:cNvSpPr>
              <p:nvPr/>
            </p:nvSpPr>
            <p:spPr bwMode="auto">
              <a:xfrm>
                <a:off x="104775" y="2382837"/>
                <a:ext cx="539750" cy="762000"/>
              </a:xfrm>
              <a:custGeom>
                <a:avLst/>
                <a:gdLst>
                  <a:gd name="T0" fmla="*/ 0 w 340"/>
                  <a:gd name="T1" fmla="*/ 0 h 480"/>
                  <a:gd name="T2" fmla="*/ 4 w 340"/>
                  <a:gd name="T3" fmla="*/ 2 h 480"/>
                  <a:gd name="T4" fmla="*/ 17 w 340"/>
                  <a:gd name="T5" fmla="*/ 11 h 480"/>
                  <a:gd name="T6" fmla="*/ 36 w 340"/>
                  <a:gd name="T7" fmla="*/ 25 h 480"/>
                  <a:gd name="T8" fmla="*/ 61 w 340"/>
                  <a:gd name="T9" fmla="*/ 48 h 480"/>
                  <a:gd name="T10" fmla="*/ 94 w 340"/>
                  <a:gd name="T11" fmla="*/ 77 h 480"/>
                  <a:gd name="T12" fmla="*/ 129 w 340"/>
                  <a:gd name="T13" fmla="*/ 113 h 480"/>
                  <a:gd name="T14" fmla="*/ 169 w 340"/>
                  <a:gd name="T15" fmla="*/ 161 h 480"/>
                  <a:gd name="T16" fmla="*/ 209 w 340"/>
                  <a:gd name="T17" fmla="*/ 217 h 480"/>
                  <a:gd name="T18" fmla="*/ 253 w 340"/>
                  <a:gd name="T19" fmla="*/ 282 h 480"/>
                  <a:gd name="T20" fmla="*/ 298 w 340"/>
                  <a:gd name="T21" fmla="*/ 359 h 480"/>
                  <a:gd name="T22" fmla="*/ 340 w 340"/>
                  <a:gd name="T23" fmla="*/ 447 h 480"/>
                  <a:gd name="T24" fmla="*/ 323 w 340"/>
                  <a:gd name="T25" fmla="*/ 480 h 480"/>
                  <a:gd name="T26" fmla="*/ 298 w 340"/>
                  <a:gd name="T27" fmla="*/ 428 h 480"/>
                  <a:gd name="T28" fmla="*/ 271 w 340"/>
                  <a:gd name="T29" fmla="*/ 378 h 480"/>
                  <a:gd name="T30" fmla="*/ 240 w 340"/>
                  <a:gd name="T31" fmla="*/ 328 h 480"/>
                  <a:gd name="T32" fmla="*/ 209 w 340"/>
                  <a:gd name="T33" fmla="*/ 280 h 480"/>
                  <a:gd name="T34" fmla="*/ 178 w 340"/>
                  <a:gd name="T35" fmla="*/ 234 h 480"/>
                  <a:gd name="T36" fmla="*/ 150 w 340"/>
                  <a:gd name="T37" fmla="*/ 190 h 480"/>
                  <a:gd name="T38" fmla="*/ 119 w 340"/>
                  <a:gd name="T39" fmla="*/ 150 h 480"/>
                  <a:gd name="T40" fmla="*/ 92 w 340"/>
                  <a:gd name="T41" fmla="*/ 113 h 480"/>
                  <a:gd name="T42" fmla="*/ 67 w 340"/>
                  <a:gd name="T43" fmla="*/ 80 h 480"/>
                  <a:gd name="T44" fmla="*/ 44 w 340"/>
                  <a:gd name="T45" fmla="*/ 54 h 480"/>
                  <a:gd name="T46" fmla="*/ 25 w 340"/>
                  <a:gd name="T47" fmla="*/ 31 h 480"/>
                  <a:gd name="T48" fmla="*/ 11 w 340"/>
                  <a:gd name="T49" fmla="*/ 13 h 480"/>
                  <a:gd name="T50" fmla="*/ 2 w 340"/>
                  <a:gd name="T51" fmla="*/ 4 h 480"/>
                  <a:gd name="T52" fmla="*/ 0 w 340"/>
                  <a:gd name="T5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0" h="480">
                    <a:moveTo>
                      <a:pt x="0" y="0"/>
                    </a:moveTo>
                    <a:lnTo>
                      <a:pt x="4" y="2"/>
                    </a:lnTo>
                    <a:lnTo>
                      <a:pt x="17" y="11"/>
                    </a:lnTo>
                    <a:lnTo>
                      <a:pt x="36" y="25"/>
                    </a:lnTo>
                    <a:lnTo>
                      <a:pt x="61" y="48"/>
                    </a:lnTo>
                    <a:lnTo>
                      <a:pt x="94" y="77"/>
                    </a:lnTo>
                    <a:lnTo>
                      <a:pt x="129" y="113"/>
                    </a:lnTo>
                    <a:lnTo>
                      <a:pt x="169" y="161"/>
                    </a:lnTo>
                    <a:lnTo>
                      <a:pt x="209" y="217"/>
                    </a:lnTo>
                    <a:lnTo>
                      <a:pt x="253" y="282"/>
                    </a:lnTo>
                    <a:lnTo>
                      <a:pt x="298" y="359"/>
                    </a:lnTo>
                    <a:lnTo>
                      <a:pt x="340" y="447"/>
                    </a:lnTo>
                    <a:lnTo>
                      <a:pt x="323" y="480"/>
                    </a:lnTo>
                    <a:lnTo>
                      <a:pt x="298" y="428"/>
                    </a:lnTo>
                    <a:lnTo>
                      <a:pt x="271" y="378"/>
                    </a:lnTo>
                    <a:lnTo>
                      <a:pt x="240" y="328"/>
                    </a:lnTo>
                    <a:lnTo>
                      <a:pt x="209" y="280"/>
                    </a:lnTo>
                    <a:lnTo>
                      <a:pt x="178" y="234"/>
                    </a:lnTo>
                    <a:lnTo>
                      <a:pt x="150" y="190"/>
                    </a:lnTo>
                    <a:lnTo>
                      <a:pt x="119" y="150"/>
                    </a:lnTo>
                    <a:lnTo>
                      <a:pt x="92" y="113"/>
                    </a:lnTo>
                    <a:lnTo>
                      <a:pt x="67" y="80"/>
                    </a:lnTo>
                    <a:lnTo>
                      <a:pt x="44" y="54"/>
                    </a:lnTo>
                    <a:lnTo>
                      <a:pt x="25" y="31"/>
                    </a:lnTo>
                    <a:lnTo>
                      <a:pt x="11" y="13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6" name="Freeform 61"/>
              <p:cNvSpPr>
                <a:spLocks/>
              </p:cNvSpPr>
              <p:nvPr/>
            </p:nvSpPr>
            <p:spPr bwMode="auto">
              <a:xfrm>
                <a:off x="22225" y="2389187"/>
                <a:ext cx="546100" cy="755650"/>
              </a:xfrm>
              <a:custGeom>
                <a:avLst/>
                <a:gdLst>
                  <a:gd name="T0" fmla="*/ 0 w 344"/>
                  <a:gd name="T1" fmla="*/ 0 h 476"/>
                  <a:gd name="T2" fmla="*/ 4 w 344"/>
                  <a:gd name="T3" fmla="*/ 2 h 476"/>
                  <a:gd name="T4" fmla="*/ 17 w 344"/>
                  <a:gd name="T5" fmla="*/ 9 h 476"/>
                  <a:gd name="T6" fmla="*/ 36 w 344"/>
                  <a:gd name="T7" fmla="*/ 25 h 476"/>
                  <a:gd name="T8" fmla="*/ 63 w 344"/>
                  <a:gd name="T9" fmla="*/ 46 h 476"/>
                  <a:gd name="T10" fmla="*/ 94 w 344"/>
                  <a:gd name="T11" fmla="*/ 74 h 476"/>
                  <a:gd name="T12" fmla="*/ 131 w 344"/>
                  <a:gd name="T13" fmla="*/ 113 h 476"/>
                  <a:gd name="T14" fmla="*/ 171 w 344"/>
                  <a:gd name="T15" fmla="*/ 159 h 476"/>
                  <a:gd name="T16" fmla="*/ 213 w 344"/>
                  <a:gd name="T17" fmla="*/ 215 h 476"/>
                  <a:gd name="T18" fmla="*/ 255 w 344"/>
                  <a:gd name="T19" fmla="*/ 280 h 476"/>
                  <a:gd name="T20" fmla="*/ 300 w 344"/>
                  <a:gd name="T21" fmla="*/ 357 h 476"/>
                  <a:gd name="T22" fmla="*/ 344 w 344"/>
                  <a:gd name="T23" fmla="*/ 445 h 476"/>
                  <a:gd name="T24" fmla="*/ 326 w 344"/>
                  <a:gd name="T25" fmla="*/ 476 h 476"/>
                  <a:gd name="T26" fmla="*/ 302 w 344"/>
                  <a:gd name="T27" fmla="*/ 424 h 476"/>
                  <a:gd name="T28" fmla="*/ 273 w 344"/>
                  <a:gd name="T29" fmla="*/ 374 h 476"/>
                  <a:gd name="T30" fmla="*/ 244 w 344"/>
                  <a:gd name="T31" fmla="*/ 324 h 476"/>
                  <a:gd name="T32" fmla="*/ 213 w 344"/>
                  <a:gd name="T33" fmla="*/ 276 h 476"/>
                  <a:gd name="T34" fmla="*/ 182 w 344"/>
                  <a:gd name="T35" fmla="*/ 232 h 476"/>
                  <a:gd name="T36" fmla="*/ 152 w 344"/>
                  <a:gd name="T37" fmla="*/ 188 h 476"/>
                  <a:gd name="T38" fmla="*/ 121 w 344"/>
                  <a:gd name="T39" fmla="*/ 147 h 476"/>
                  <a:gd name="T40" fmla="*/ 94 w 344"/>
                  <a:gd name="T41" fmla="*/ 111 h 476"/>
                  <a:gd name="T42" fmla="*/ 67 w 344"/>
                  <a:gd name="T43" fmla="*/ 78 h 476"/>
                  <a:gd name="T44" fmla="*/ 46 w 344"/>
                  <a:gd name="T45" fmla="*/ 51 h 476"/>
                  <a:gd name="T46" fmla="*/ 27 w 344"/>
                  <a:gd name="T47" fmla="*/ 28 h 476"/>
                  <a:gd name="T48" fmla="*/ 12 w 344"/>
                  <a:gd name="T49" fmla="*/ 13 h 476"/>
                  <a:gd name="T50" fmla="*/ 4 w 344"/>
                  <a:gd name="T51" fmla="*/ 3 h 476"/>
                  <a:gd name="T52" fmla="*/ 0 w 344"/>
                  <a:gd name="T53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4" h="476">
                    <a:moveTo>
                      <a:pt x="0" y="0"/>
                    </a:moveTo>
                    <a:lnTo>
                      <a:pt x="4" y="2"/>
                    </a:lnTo>
                    <a:lnTo>
                      <a:pt x="17" y="9"/>
                    </a:lnTo>
                    <a:lnTo>
                      <a:pt x="36" y="25"/>
                    </a:lnTo>
                    <a:lnTo>
                      <a:pt x="63" y="46"/>
                    </a:lnTo>
                    <a:lnTo>
                      <a:pt x="94" y="74"/>
                    </a:lnTo>
                    <a:lnTo>
                      <a:pt x="131" y="113"/>
                    </a:lnTo>
                    <a:lnTo>
                      <a:pt x="171" y="159"/>
                    </a:lnTo>
                    <a:lnTo>
                      <a:pt x="213" y="215"/>
                    </a:lnTo>
                    <a:lnTo>
                      <a:pt x="255" y="280"/>
                    </a:lnTo>
                    <a:lnTo>
                      <a:pt x="300" y="357"/>
                    </a:lnTo>
                    <a:lnTo>
                      <a:pt x="344" y="445"/>
                    </a:lnTo>
                    <a:lnTo>
                      <a:pt x="326" y="476"/>
                    </a:lnTo>
                    <a:lnTo>
                      <a:pt x="302" y="424"/>
                    </a:lnTo>
                    <a:lnTo>
                      <a:pt x="273" y="374"/>
                    </a:lnTo>
                    <a:lnTo>
                      <a:pt x="244" y="324"/>
                    </a:lnTo>
                    <a:lnTo>
                      <a:pt x="213" y="276"/>
                    </a:lnTo>
                    <a:lnTo>
                      <a:pt x="182" y="232"/>
                    </a:lnTo>
                    <a:lnTo>
                      <a:pt x="152" y="188"/>
                    </a:lnTo>
                    <a:lnTo>
                      <a:pt x="121" y="147"/>
                    </a:lnTo>
                    <a:lnTo>
                      <a:pt x="94" y="111"/>
                    </a:lnTo>
                    <a:lnTo>
                      <a:pt x="67" y="78"/>
                    </a:lnTo>
                    <a:lnTo>
                      <a:pt x="46" y="51"/>
                    </a:lnTo>
                    <a:lnTo>
                      <a:pt x="27" y="28"/>
                    </a:lnTo>
                    <a:lnTo>
                      <a:pt x="12" y="13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7" name="Freeform 62"/>
              <p:cNvSpPr>
                <a:spLocks/>
              </p:cNvSpPr>
              <p:nvPr/>
            </p:nvSpPr>
            <p:spPr bwMode="auto">
              <a:xfrm>
                <a:off x="3281363" y="2436812"/>
                <a:ext cx="274638" cy="708025"/>
              </a:xfrm>
              <a:custGeom>
                <a:avLst/>
                <a:gdLst>
                  <a:gd name="T0" fmla="*/ 0 w 173"/>
                  <a:gd name="T1" fmla="*/ 0 h 446"/>
                  <a:gd name="T2" fmla="*/ 4 w 173"/>
                  <a:gd name="T3" fmla="*/ 4 h 446"/>
                  <a:gd name="T4" fmla="*/ 14 w 173"/>
                  <a:gd name="T5" fmla="*/ 16 h 446"/>
                  <a:gd name="T6" fmla="*/ 27 w 173"/>
                  <a:gd name="T7" fmla="*/ 35 h 446"/>
                  <a:gd name="T8" fmla="*/ 44 w 173"/>
                  <a:gd name="T9" fmla="*/ 64 h 446"/>
                  <a:gd name="T10" fmla="*/ 65 w 173"/>
                  <a:gd name="T11" fmla="*/ 100 h 446"/>
                  <a:gd name="T12" fmla="*/ 88 w 173"/>
                  <a:gd name="T13" fmla="*/ 146 h 446"/>
                  <a:gd name="T14" fmla="*/ 111 w 173"/>
                  <a:gd name="T15" fmla="*/ 202 h 446"/>
                  <a:gd name="T16" fmla="*/ 135 w 173"/>
                  <a:gd name="T17" fmla="*/ 267 h 446"/>
                  <a:gd name="T18" fmla="*/ 156 w 173"/>
                  <a:gd name="T19" fmla="*/ 342 h 446"/>
                  <a:gd name="T20" fmla="*/ 173 w 173"/>
                  <a:gd name="T21" fmla="*/ 427 h 446"/>
                  <a:gd name="T22" fmla="*/ 156 w 173"/>
                  <a:gd name="T23" fmla="*/ 446 h 446"/>
                  <a:gd name="T24" fmla="*/ 144 w 173"/>
                  <a:gd name="T25" fmla="*/ 394 h 446"/>
                  <a:gd name="T26" fmla="*/ 129 w 173"/>
                  <a:gd name="T27" fmla="*/ 340 h 446"/>
                  <a:gd name="T28" fmla="*/ 113 w 173"/>
                  <a:gd name="T29" fmla="*/ 288 h 446"/>
                  <a:gd name="T30" fmla="*/ 96 w 173"/>
                  <a:gd name="T31" fmla="*/ 238 h 446"/>
                  <a:gd name="T32" fmla="*/ 79 w 173"/>
                  <a:gd name="T33" fmla="*/ 190 h 446"/>
                  <a:gd name="T34" fmla="*/ 62 w 173"/>
                  <a:gd name="T35" fmla="*/ 144 h 446"/>
                  <a:gd name="T36" fmla="*/ 46 w 173"/>
                  <a:gd name="T37" fmla="*/ 104 h 446"/>
                  <a:gd name="T38" fmla="*/ 31 w 173"/>
                  <a:gd name="T39" fmla="*/ 69 h 446"/>
                  <a:gd name="T40" fmla="*/ 19 w 173"/>
                  <a:gd name="T41" fmla="*/ 41 h 446"/>
                  <a:gd name="T42" fmla="*/ 10 w 173"/>
                  <a:gd name="T43" fmla="*/ 20 h 446"/>
                  <a:gd name="T44" fmla="*/ 2 w 173"/>
                  <a:gd name="T45" fmla="*/ 6 h 446"/>
                  <a:gd name="T46" fmla="*/ 0 w 173"/>
                  <a:gd name="T47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3" h="446">
                    <a:moveTo>
                      <a:pt x="0" y="0"/>
                    </a:moveTo>
                    <a:lnTo>
                      <a:pt x="4" y="4"/>
                    </a:lnTo>
                    <a:lnTo>
                      <a:pt x="14" y="16"/>
                    </a:lnTo>
                    <a:lnTo>
                      <a:pt x="27" y="35"/>
                    </a:lnTo>
                    <a:lnTo>
                      <a:pt x="44" y="64"/>
                    </a:lnTo>
                    <a:lnTo>
                      <a:pt x="65" y="100"/>
                    </a:lnTo>
                    <a:lnTo>
                      <a:pt x="88" y="146"/>
                    </a:lnTo>
                    <a:lnTo>
                      <a:pt x="111" y="202"/>
                    </a:lnTo>
                    <a:lnTo>
                      <a:pt x="135" y="267"/>
                    </a:lnTo>
                    <a:lnTo>
                      <a:pt x="156" y="342"/>
                    </a:lnTo>
                    <a:lnTo>
                      <a:pt x="173" y="427"/>
                    </a:lnTo>
                    <a:lnTo>
                      <a:pt x="156" y="446"/>
                    </a:lnTo>
                    <a:lnTo>
                      <a:pt x="144" y="394"/>
                    </a:lnTo>
                    <a:lnTo>
                      <a:pt x="129" y="340"/>
                    </a:lnTo>
                    <a:lnTo>
                      <a:pt x="113" y="288"/>
                    </a:lnTo>
                    <a:lnTo>
                      <a:pt x="96" y="238"/>
                    </a:lnTo>
                    <a:lnTo>
                      <a:pt x="79" y="190"/>
                    </a:lnTo>
                    <a:lnTo>
                      <a:pt x="62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19" y="41"/>
                    </a:lnTo>
                    <a:lnTo>
                      <a:pt x="10" y="2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8" name="Freeform 63"/>
              <p:cNvSpPr>
                <a:spLocks/>
              </p:cNvSpPr>
              <p:nvPr/>
            </p:nvSpPr>
            <p:spPr bwMode="auto">
              <a:xfrm>
                <a:off x="3195638" y="2438400"/>
                <a:ext cx="280988" cy="706437"/>
              </a:xfrm>
              <a:custGeom>
                <a:avLst/>
                <a:gdLst>
                  <a:gd name="T0" fmla="*/ 0 w 177"/>
                  <a:gd name="T1" fmla="*/ 0 h 445"/>
                  <a:gd name="T2" fmla="*/ 4 w 177"/>
                  <a:gd name="T3" fmla="*/ 4 h 445"/>
                  <a:gd name="T4" fmla="*/ 14 w 177"/>
                  <a:gd name="T5" fmla="*/ 15 h 445"/>
                  <a:gd name="T6" fmla="*/ 27 w 177"/>
                  <a:gd name="T7" fmla="*/ 35 h 445"/>
                  <a:gd name="T8" fmla="*/ 46 w 177"/>
                  <a:gd name="T9" fmla="*/ 63 h 445"/>
                  <a:gd name="T10" fmla="*/ 66 w 177"/>
                  <a:gd name="T11" fmla="*/ 100 h 445"/>
                  <a:gd name="T12" fmla="*/ 89 w 177"/>
                  <a:gd name="T13" fmla="*/ 146 h 445"/>
                  <a:gd name="T14" fmla="*/ 112 w 177"/>
                  <a:gd name="T15" fmla="*/ 202 h 445"/>
                  <a:gd name="T16" fmla="*/ 135 w 177"/>
                  <a:gd name="T17" fmla="*/ 267 h 445"/>
                  <a:gd name="T18" fmla="*/ 158 w 177"/>
                  <a:gd name="T19" fmla="*/ 342 h 445"/>
                  <a:gd name="T20" fmla="*/ 177 w 177"/>
                  <a:gd name="T21" fmla="*/ 426 h 445"/>
                  <a:gd name="T22" fmla="*/ 158 w 177"/>
                  <a:gd name="T23" fmla="*/ 445 h 445"/>
                  <a:gd name="T24" fmla="*/ 146 w 177"/>
                  <a:gd name="T25" fmla="*/ 392 h 445"/>
                  <a:gd name="T26" fmla="*/ 131 w 177"/>
                  <a:gd name="T27" fmla="*/ 340 h 445"/>
                  <a:gd name="T28" fmla="*/ 116 w 177"/>
                  <a:gd name="T29" fmla="*/ 288 h 445"/>
                  <a:gd name="T30" fmla="*/ 98 w 177"/>
                  <a:gd name="T31" fmla="*/ 236 h 445"/>
                  <a:gd name="T32" fmla="*/ 81 w 177"/>
                  <a:gd name="T33" fmla="*/ 188 h 445"/>
                  <a:gd name="T34" fmla="*/ 64 w 177"/>
                  <a:gd name="T35" fmla="*/ 144 h 445"/>
                  <a:gd name="T36" fmla="*/ 46 w 177"/>
                  <a:gd name="T37" fmla="*/ 104 h 445"/>
                  <a:gd name="T38" fmla="*/ 31 w 177"/>
                  <a:gd name="T39" fmla="*/ 69 h 445"/>
                  <a:gd name="T40" fmla="*/ 20 w 177"/>
                  <a:gd name="T41" fmla="*/ 40 h 445"/>
                  <a:gd name="T42" fmla="*/ 10 w 177"/>
                  <a:gd name="T43" fmla="*/ 19 h 445"/>
                  <a:gd name="T44" fmla="*/ 2 w 177"/>
                  <a:gd name="T45" fmla="*/ 6 h 445"/>
                  <a:gd name="T46" fmla="*/ 0 w 177"/>
                  <a:gd name="T4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7" h="445">
                    <a:moveTo>
                      <a:pt x="0" y="0"/>
                    </a:moveTo>
                    <a:lnTo>
                      <a:pt x="4" y="4"/>
                    </a:lnTo>
                    <a:lnTo>
                      <a:pt x="14" y="15"/>
                    </a:lnTo>
                    <a:lnTo>
                      <a:pt x="27" y="35"/>
                    </a:lnTo>
                    <a:lnTo>
                      <a:pt x="46" y="63"/>
                    </a:lnTo>
                    <a:lnTo>
                      <a:pt x="66" y="100"/>
                    </a:lnTo>
                    <a:lnTo>
                      <a:pt x="89" y="146"/>
                    </a:lnTo>
                    <a:lnTo>
                      <a:pt x="112" y="202"/>
                    </a:lnTo>
                    <a:lnTo>
                      <a:pt x="135" y="267"/>
                    </a:lnTo>
                    <a:lnTo>
                      <a:pt x="158" y="342"/>
                    </a:lnTo>
                    <a:lnTo>
                      <a:pt x="177" y="426"/>
                    </a:lnTo>
                    <a:lnTo>
                      <a:pt x="158" y="445"/>
                    </a:lnTo>
                    <a:lnTo>
                      <a:pt x="146" y="392"/>
                    </a:lnTo>
                    <a:lnTo>
                      <a:pt x="131" y="340"/>
                    </a:lnTo>
                    <a:lnTo>
                      <a:pt x="116" y="288"/>
                    </a:lnTo>
                    <a:lnTo>
                      <a:pt x="98" y="236"/>
                    </a:lnTo>
                    <a:lnTo>
                      <a:pt x="81" y="188"/>
                    </a:lnTo>
                    <a:lnTo>
                      <a:pt x="64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20" y="40"/>
                    </a:lnTo>
                    <a:lnTo>
                      <a:pt x="10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19" name="Freeform 64"/>
              <p:cNvSpPr>
                <a:spLocks/>
              </p:cNvSpPr>
              <p:nvPr/>
            </p:nvSpPr>
            <p:spPr bwMode="auto">
              <a:xfrm>
                <a:off x="2976563" y="2306637"/>
                <a:ext cx="360363" cy="838200"/>
              </a:xfrm>
              <a:custGeom>
                <a:avLst/>
                <a:gdLst>
                  <a:gd name="T0" fmla="*/ 0 w 227"/>
                  <a:gd name="T1" fmla="*/ 0 h 528"/>
                  <a:gd name="T2" fmla="*/ 4 w 227"/>
                  <a:gd name="T3" fmla="*/ 2 h 528"/>
                  <a:gd name="T4" fmla="*/ 15 w 227"/>
                  <a:gd name="T5" fmla="*/ 13 h 528"/>
                  <a:gd name="T6" fmla="*/ 31 w 227"/>
                  <a:gd name="T7" fmla="*/ 32 h 528"/>
                  <a:gd name="T8" fmla="*/ 50 w 227"/>
                  <a:gd name="T9" fmla="*/ 57 h 528"/>
                  <a:gd name="T10" fmla="*/ 75 w 227"/>
                  <a:gd name="T11" fmla="*/ 92 h 528"/>
                  <a:gd name="T12" fmla="*/ 100 w 227"/>
                  <a:gd name="T13" fmla="*/ 136 h 528"/>
                  <a:gd name="T14" fmla="*/ 127 w 227"/>
                  <a:gd name="T15" fmla="*/ 190 h 528"/>
                  <a:gd name="T16" fmla="*/ 156 w 227"/>
                  <a:gd name="T17" fmla="*/ 251 h 528"/>
                  <a:gd name="T18" fmla="*/ 181 w 227"/>
                  <a:gd name="T19" fmla="*/ 324 h 528"/>
                  <a:gd name="T20" fmla="*/ 206 w 227"/>
                  <a:gd name="T21" fmla="*/ 407 h 528"/>
                  <a:gd name="T22" fmla="*/ 227 w 227"/>
                  <a:gd name="T23" fmla="*/ 501 h 528"/>
                  <a:gd name="T24" fmla="*/ 204 w 227"/>
                  <a:gd name="T25" fmla="*/ 528 h 528"/>
                  <a:gd name="T26" fmla="*/ 188 w 227"/>
                  <a:gd name="T27" fmla="*/ 468 h 528"/>
                  <a:gd name="T28" fmla="*/ 173 w 227"/>
                  <a:gd name="T29" fmla="*/ 410 h 528"/>
                  <a:gd name="T30" fmla="*/ 154 w 227"/>
                  <a:gd name="T31" fmla="*/ 353 h 528"/>
                  <a:gd name="T32" fmla="*/ 134 w 227"/>
                  <a:gd name="T33" fmla="*/ 295 h 528"/>
                  <a:gd name="T34" fmla="*/ 113 w 227"/>
                  <a:gd name="T35" fmla="*/ 243 h 528"/>
                  <a:gd name="T36" fmla="*/ 92 w 227"/>
                  <a:gd name="T37" fmla="*/ 192 h 528"/>
                  <a:gd name="T38" fmla="*/ 71 w 227"/>
                  <a:gd name="T39" fmla="*/ 146 h 528"/>
                  <a:gd name="T40" fmla="*/ 54 w 227"/>
                  <a:gd name="T41" fmla="*/ 105 h 528"/>
                  <a:gd name="T42" fmla="*/ 37 w 227"/>
                  <a:gd name="T43" fmla="*/ 69 h 528"/>
                  <a:gd name="T44" fmla="*/ 21 w 227"/>
                  <a:gd name="T45" fmla="*/ 40 h 528"/>
                  <a:gd name="T46" fmla="*/ 10 w 227"/>
                  <a:gd name="T47" fmla="*/ 17 h 528"/>
                  <a:gd name="T48" fmla="*/ 4 w 227"/>
                  <a:gd name="T49" fmla="*/ 4 h 528"/>
                  <a:gd name="T50" fmla="*/ 0 w 227"/>
                  <a:gd name="T51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528">
                    <a:moveTo>
                      <a:pt x="0" y="0"/>
                    </a:moveTo>
                    <a:lnTo>
                      <a:pt x="4" y="2"/>
                    </a:lnTo>
                    <a:lnTo>
                      <a:pt x="15" y="13"/>
                    </a:lnTo>
                    <a:lnTo>
                      <a:pt x="31" y="32"/>
                    </a:lnTo>
                    <a:lnTo>
                      <a:pt x="50" y="57"/>
                    </a:lnTo>
                    <a:lnTo>
                      <a:pt x="75" y="92"/>
                    </a:lnTo>
                    <a:lnTo>
                      <a:pt x="100" y="136"/>
                    </a:lnTo>
                    <a:lnTo>
                      <a:pt x="127" y="190"/>
                    </a:lnTo>
                    <a:lnTo>
                      <a:pt x="156" y="251"/>
                    </a:lnTo>
                    <a:lnTo>
                      <a:pt x="181" y="324"/>
                    </a:lnTo>
                    <a:lnTo>
                      <a:pt x="206" y="407"/>
                    </a:lnTo>
                    <a:lnTo>
                      <a:pt x="227" y="501"/>
                    </a:lnTo>
                    <a:lnTo>
                      <a:pt x="204" y="528"/>
                    </a:lnTo>
                    <a:lnTo>
                      <a:pt x="188" y="468"/>
                    </a:lnTo>
                    <a:lnTo>
                      <a:pt x="173" y="410"/>
                    </a:lnTo>
                    <a:lnTo>
                      <a:pt x="154" y="353"/>
                    </a:lnTo>
                    <a:lnTo>
                      <a:pt x="134" y="295"/>
                    </a:lnTo>
                    <a:lnTo>
                      <a:pt x="113" y="243"/>
                    </a:lnTo>
                    <a:lnTo>
                      <a:pt x="92" y="192"/>
                    </a:lnTo>
                    <a:lnTo>
                      <a:pt x="71" y="146"/>
                    </a:lnTo>
                    <a:lnTo>
                      <a:pt x="54" y="105"/>
                    </a:lnTo>
                    <a:lnTo>
                      <a:pt x="37" y="69"/>
                    </a:lnTo>
                    <a:lnTo>
                      <a:pt x="21" y="40"/>
                    </a:lnTo>
                    <a:lnTo>
                      <a:pt x="10" y="1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0" name="Freeform 65"/>
              <p:cNvSpPr>
                <a:spLocks/>
              </p:cNvSpPr>
              <p:nvPr/>
            </p:nvSpPr>
            <p:spPr bwMode="auto">
              <a:xfrm>
                <a:off x="6324600" y="2124075"/>
                <a:ext cx="277813" cy="1020762"/>
              </a:xfrm>
              <a:custGeom>
                <a:avLst/>
                <a:gdLst>
                  <a:gd name="T0" fmla="*/ 175 w 175"/>
                  <a:gd name="T1" fmla="*/ 0 h 643"/>
                  <a:gd name="T2" fmla="*/ 173 w 175"/>
                  <a:gd name="T3" fmla="*/ 6 h 643"/>
                  <a:gd name="T4" fmla="*/ 167 w 175"/>
                  <a:gd name="T5" fmla="*/ 21 h 643"/>
                  <a:gd name="T6" fmla="*/ 159 w 175"/>
                  <a:gd name="T7" fmla="*/ 46 h 643"/>
                  <a:gd name="T8" fmla="*/ 148 w 175"/>
                  <a:gd name="T9" fmla="*/ 79 h 643"/>
                  <a:gd name="T10" fmla="*/ 136 w 175"/>
                  <a:gd name="T11" fmla="*/ 119 h 643"/>
                  <a:gd name="T12" fmla="*/ 123 w 175"/>
                  <a:gd name="T13" fmla="*/ 165 h 643"/>
                  <a:gd name="T14" fmla="*/ 109 w 175"/>
                  <a:gd name="T15" fmla="*/ 217 h 643"/>
                  <a:gd name="T16" fmla="*/ 96 w 175"/>
                  <a:gd name="T17" fmla="*/ 273 h 643"/>
                  <a:gd name="T18" fmla="*/ 82 w 175"/>
                  <a:gd name="T19" fmla="*/ 332 h 643"/>
                  <a:gd name="T20" fmla="*/ 71 w 175"/>
                  <a:gd name="T21" fmla="*/ 394 h 643"/>
                  <a:gd name="T22" fmla="*/ 59 w 175"/>
                  <a:gd name="T23" fmla="*/ 457 h 643"/>
                  <a:gd name="T24" fmla="*/ 50 w 175"/>
                  <a:gd name="T25" fmla="*/ 521 h 643"/>
                  <a:gd name="T26" fmla="*/ 44 w 175"/>
                  <a:gd name="T27" fmla="*/ 582 h 643"/>
                  <a:gd name="T28" fmla="*/ 40 w 175"/>
                  <a:gd name="T29" fmla="*/ 643 h 643"/>
                  <a:gd name="T30" fmla="*/ 0 w 175"/>
                  <a:gd name="T31" fmla="*/ 636 h 643"/>
                  <a:gd name="T32" fmla="*/ 4 w 175"/>
                  <a:gd name="T33" fmla="*/ 547 h 643"/>
                  <a:gd name="T34" fmla="*/ 11 w 175"/>
                  <a:gd name="T35" fmla="*/ 465 h 643"/>
                  <a:gd name="T36" fmla="*/ 23 w 175"/>
                  <a:gd name="T37" fmla="*/ 388 h 643"/>
                  <a:gd name="T38" fmla="*/ 40 w 175"/>
                  <a:gd name="T39" fmla="*/ 317 h 643"/>
                  <a:gd name="T40" fmla="*/ 57 w 175"/>
                  <a:gd name="T41" fmla="*/ 254 h 643"/>
                  <a:gd name="T42" fmla="*/ 77 w 175"/>
                  <a:gd name="T43" fmla="*/ 196 h 643"/>
                  <a:gd name="T44" fmla="*/ 98 w 175"/>
                  <a:gd name="T45" fmla="*/ 146 h 643"/>
                  <a:gd name="T46" fmla="*/ 117 w 175"/>
                  <a:gd name="T47" fmla="*/ 102 h 643"/>
                  <a:gd name="T48" fmla="*/ 134 w 175"/>
                  <a:gd name="T49" fmla="*/ 66 h 643"/>
                  <a:gd name="T50" fmla="*/ 150 w 175"/>
                  <a:gd name="T51" fmla="*/ 39 h 643"/>
                  <a:gd name="T52" fmla="*/ 163 w 175"/>
                  <a:gd name="T53" fmla="*/ 18 h 643"/>
                  <a:gd name="T54" fmla="*/ 171 w 175"/>
                  <a:gd name="T55" fmla="*/ 4 h 643"/>
                  <a:gd name="T56" fmla="*/ 175 w 175"/>
                  <a:gd name="T5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5" h="643">
                    <a:moveTo>
                      <a:pt x="175" y="0"/>
                    </a:moveTo>
                    <a:lnTo>
                      <a:pt x="173" y="6"/>
                    </a:lnTo>
                    <a:lnTo>
                      <a:pt x="167" y="21"/>
                    </a:lnTo>
                    <a:lnTo>
                      <a:pt x="159" y="46"/>
                    </a:lnTo>
                    <a:lnTo>
                      <a:pt x="148" y="79"/>
                    </a:lnTo>
                    <a:lnTo>
                      <a:pt x="136" y="119"/>
                    </a:lnTo>
                    <a:lnTo>
                      <a:pt x="123" y="165"/>
                    </a:lnTo>
                    <a:lnTo>
                      <a:pt x="109" y="217"/>
                    </a:lnTo>
                    <a:lnTo>
                      <a:pt x="96" y="273"/>
                    </a:lnTo>
                    <a:lnTo>
                      <a:pt x="82" y="332"/>
                    </a:lnTo>
                    <a:lnTo>
                      <a:pt x="71" y="394"/>
                    </a:lnTo>
                    <a:lnTo>
                      <a:pt x="59" y="457"/>
                    </a:lnTo>
                    <a:lnTo>
                      <a:pt x="50" y="521"/>
                    </a:lnTo>
                    <a:lnTo>
                      <a:pt x="44" y="582"/>
                    </a:lnTo>
                    <a:lnTo>
                      <a:pt x="40" y="643"/>
                    </a:lnTo>
                    <a:lnTo>
                      <a:pt x="0" y="636"/>
                    </a:lnTo>
                    <a:lnTo>
                      <a:pt x="4" y="547"/>
                    </a:lnTo>
                    <a:lnTo>
                      <a:pt x="11" y="465"/>
                    </a:lnTo>
                    <a:lnTo>
                      <a:pt x="23" y="388"/>
                    </a:lnTo>
                    <a:lnTo>
                      <a:pt x="40" y="317"/>
                    </a:lnTo>
                    <a:lnTo>
                      <a:pt x="57" y="254"/>
                    </a:lnTo>
                    <a:lnTo>
                      <a:pt x="77" y="196"/>
                    </a:lnTo>
                    <a:lnTo>
                      <a:pt x="98" y="146"/>
                    </a:lnTo>
                    <a:lnTo>
                      <a:pt x="117" y="102"/>
                    </a:lnTo>
                    <a:lnTo>
                      <a:pt x="134" y="66"/>
                    </a:lnTo>
                    <a:lnTo>
                      <a:pt x="150" y="39"/>
                    </a:lnTo>
                    <a:lnTo>
                      <a:pt x="163" y="18"/>
                    </a:lnTo>
                    <a:lnTo>
                      <a:pt x="171" y="4"/>
                    </a:lnTo>
                    <a:lnTo>
                      <a:pt x="1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1" name="Freeform 66"/>
              <p:cNvSpPr>
                <a:spLocks/>
              </p:cNvSpPr>
              <p:nvPr/>
            </p:nvSpPr>
            <p:spPr bwMode="auto">
              <a:xfrm>
                <a:off x="6583363" y="2349500"/>
                <a:ext cx="231775" cy="795337"/>
              </a:xfrm>
              <a:custGeom>
                <a:avLst/>
                <a:gdLst>
                  <a:gd name="T0" fmla="*/ 146 w 146"/>
                  <a:gd name="T1" fmla="*/ 0 h 501"/>
                  <a:gd name="T2" fmla="*/ 144 w 146"/>
                  <a:gd name="T3" fmla="*/ 6 h 501"/>
                  <a:gd name="T4" fmla="*/ 138 w 146"/>
                  <a:gd name="T5" fmla="*/ 20 h 501"/>
                  <a:gd name="T6" fmla="*/ 131 w 146"/>
                  <a:gd name="T7" fmla="*/ 43 h 501"/>
                  <a:gd name="T8" fmla="*/ 121 w 146"/>
                  <a:gd name="T9" fmla="*/ 71 h 501"/>
                  <a:gd name="T10" fmla="*/ 111 w 146"/>
                  <a:gd name="T11" fmla="*/ 108 h 501"/>
                  <a:gd name="T12" fmla="*/ 98 w 146"/>
                  <a:gd name="T13" fmla="*/ 148 h 501"/>
                  <a:gd name="T14" fmla="*/ 87 w 146"/>
                  <a:gd name="T15" fmla="*/ 194 h 501"/>
                  <a:gd name="T16" fmla="*/ 75 w 146"/>
                  <a:gd name="T17" fmla="*/ 242 h 501"/>
                  <a:gd name="T18" fmla="*/ 62 w 146"/>
                  <a:gd name="T19" fmla="*/ 294 h 501"/>
                  <a:gd name="T20" fmla="*/ 52 w 146"/>
                  <a:gd name="T21" fmla="*/ 346 h 501"/>
                  <a:gd name="T22" fmla="*/ 42 w 146"/>
                  <a:gd name="T23" fmla="*/ 398 h 501"/>
                  <a:gd name="T24" fmla="*/ 37 w 146"/>
                  <a:gd name="T25" fmla="*/ 451 h 501"/>
                  <a:gd name="T26" fmla="*/ 33 w 146"/>
                  <a:gd name="T27" fmla="*/ 501 h 501"/>
                  <a:gd name="T28" fmla="*/ 0 w 146"/>
                  <a:gd name="T29" fmla="*/ 498 h 501"/>
                  <a:gd name="T30" fmla="*/ 4 w 146"/>
                  <a:gd name="T31" fmla="*/ 421 h 501"/>
                  <a:gd name="T32" fmla="*/ 14 w 146"/>
                  <a:gd name="T33" fmla="*/ 352 h 501"/>
                  <a:gd name="T34" fmla="*/ 27 w 146"/>
                  <a:gd name="T35" fmla="*/ 288 h 501"/>
                  <a:gd name="T36" fmla="*/ 42 w 146"/>
                  <a:gd name="T37" fmla="*/ 231 h 501"/>
                  <a:gd name="T38" fmla="*/ 58 w 146"/>
                  <a:gd name="T39" fmla="*/ 177 h 501"/>
                  <a:gd name="T40" fmla="*/ 75 w 146"/>
                  <a:gd name="T41" fmla="*/ 133 h 501"/>
                  <a:gd name="T42" fmla="*/ 92 w 146"/>
                  <a:gd name="T43" fmla="*/ 93 h 501"/>
                  <a:gd name="T44" fmla="*/ 110 w 146"/>
                  <a:gd name="T45" fmla="*/ 60 h 501"/>
                  <a:gd name="T46" fmla="*/ 123 w 146"/>
                  <a:gd name="T47" fmla="*/ 35 h 501"/>
                  <a:gd name="T48" fmla="*/ 135 w 146"/>
                  <a:gd name="T49" fmla="*/ 16 h 501"/>
                  <a:gd name="T50" fmla="*/ 142 w 146"/>
                  <a:gd name="T51" fmla="*/ 4 h 501"/>
                  <a:gd name="T52" fmla="*/ 146 w 146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6" h="501">
                    <a:moveTo>
                      <a:pt x="146" y="0"/>
                    </a:moveTo>
                    <a:lnTo>
                      <a:pt x="144" y="6"/>
                    </a:lnTo>
                    <a:lnTo>
                      <a:pt x="138" y="20"/>
                    </a:lnTo>
                    <a:lnTo>
                      <a:pt x="131" y="43"/>
                    </a:lnTo>
                    <a:lnTo>
                      <a:pt x="121" y="71"/>
                    </a:lnTo>
                    <a:lnTo>
                      <a:pt x="111" y="108"/>
                    </a:lnTo>
                    <a:lnTo>
                      <a:pt x="98" y="148"/>
                    </a:lnTo>
                    <a:lnTo>
                      <a:pt x="87" y="194"/>
                    </a:lnTo>
                    <a:lnTo>
                      <a:pt x="75" y="242"/>
                    </a:lnTo>
                    <a:lnTo>
                      <a:pt x="62" y="294"/>
                    </a:lnTo>
                    <a:lnTo>
                      <a:pt x="52" y="346"/>
                    </a:lnTo>
                    <a:lnTo>
                      <a:pt x="42" y="398"/>
                    </a:lnTo>
                    <a:lnTo>
                      <a:pt x="37" y="451"/>
                    </a:lnTo>
                    <a:lnTo>
                      <a:pt x="33" y="501"/>
                    </a:lnTo>
                    <a:lnTo>
                      <a:pt x="0" y="498"/>
                    </a:lnTo>
                    <a:lnTo>
                      <a:pt x="4" y="421"/>
                    </a:lnTo>
                    <a:lnTo>
                      <a:pt x="14" y="352"/>
                    </a:lnTo>
                    <a:lnTo>
                      <a:pt x="27" y="288"/>
                    </a:lnTo>
                    <a:lnTo>
                      <a:pt x="42" y="231"/>
                    </a:lnTo>
                    <a:lnTo>
                      <a:pt x="58" y="177"/>
                    </a:lnTo>
                    <a:lnTo>
                      <a:pt x="75" y="133"/>
                    </a:lnTo>
                    <a:lnTo>
                      <a:pt x="92" y="93"/>
                    </a:lnTo>
                    <a:lnTo>
                      <a:pt x="110" y="60"/>
                    </a:lnTo>
                    <a:lnTo>
                      <a:pt x="123" y="35"/>
                    </a:lnTo>
                    <a:lnTo>
                      <a:pt x="135" y="16"/>
                    </a:lnTo>
                    <a:lnTo>
                      <a:pt x="142" y="4"/>
                    </a:lnTo>
                    <a:lnTo>
                      <a:pt x="1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2" name="Freeform 67"/>
              <p:cNvSpPr>
                <a:spLocks/>
              </p:cNvSpPr>
              <p:nvPr/>
            </p:nvSpPr>
            <p:spPr bwMode="auto">
              <a:xfrm>
                <a:off x="6675438" y="2108200"/>
                <a:ext cx="242888" cy="1036637"/>
              </a:xfrm>
              <a:custGeom>
                <a:avLst/>
                <a:gdLst>
                  <a:gd name="T0" fmla="*/ 153 w 153"/>
                  <a:gd name="T1" fmla="*/ 0 h 653"/>
                  <a:gd name="T2" fmla="*/ 153 w 153"/>
                  <a:gd name="T3" fmla="*/ 6 h 653"/>
                  <a:gd name="T4" fmla="*/ 148 w 153"/>
                  <a:gd name="T5" fmla="*/ 21 h 653"/>
                  <a:gd name="T6" fmla="*/ 142 w 153"/>
                  <a:gd name="T7" fmla="*/ 46 h 653"/>
                  <a:gd name="T8" fmla="*/ 132 w 153"/>
                  <a:gd name="T9" fmla="*/ 81 h 653"/>
                  <a:gd name="T10" fmla="*/ 123 w 153"/>
                  <a:gd name="T11" fmla="*/ 121 h 653"/>
                  <a:gd name="T12" fmla="*/ 111 w 153"/>
                  <a:gd name="T13" fmla="*/ 169 h 653"/>
                  <a:gd name="T14" fmla="*/ 98 w 153"/>
                  <a:gd name="T15" fmla="*/ 221 h 653"/>
                  <a:gd name="T16" fmla="*/ 86 w 153"/>
                  <a:gd name="T17" fmla="*/ 279 h 653"/>
                  <a:gd name="T18" fmla="*/ 73 w 153"/>
                  <a:gd name="T19" fmla="*/ 338 h 653"/>
                  <a:gd name="T20" fmla="*/ 61 w 153"/>
                  <a:gd name="T21" fmla="*/ 402 h 653"/>
                  <a:gd name="T22" fmla="*/ 50 w 153"/>
                  <a:gd name="T23" fmla="*/ 465 h 653"/>
                  <a:gd name="T24" fmla="*/ 40 w 153"/>
                  <a:gd name="T25" fmla="*/ 530 h 653"/>
                  <a:gd name="T26" fmla="*/ 32 w 153"/>
                  <a:gd name="T27" fmla="*/ 592 h 653"/>
                  <a:gd name="T28" fmla="*/ 27 w 153"/>
                  <a:gd name="T29" fmla="*/ 653 h 653"/>
                  <a:gd name="T30" fmla="*/ 0 w 153"/>
                  <a:gd name="T31" fmla="*/ 649 h 653"/>
                  <a:gd name="T32" fmla="*/ 7 w 153"/>
                  <a:gd name="T33" fmla="*/ 559 h 653"/>
                  <a:gd name="T34" fmla="*/ 19 w 153"/>
                  <a:gd name="T35" fmla="*/ 474 h 653"/>
                  <a:gd name="T36" fmla="*/ 32 w 153"/>
                  <a:gd name="T37" fmla="*/ 396 h 653"/>
                  <a:gd name="T38" fmla="*/ 46 w 153"/>
                  <a:gd name="T39" fmla="*/ 325 h 653"/>
                  <a:gd name="T40" fmla="*/ 63 w 153"/>
                  <a:gd name="T41" fmla="*/ 259 h 653"/>
                  <a:gd name="T42" fmla="*/ 78 w 153"/>
                  <a:gd name="T43" fmla="*/ 200 h 653"/>
                  <a:gd name="T44" fmla="*/ 96 w 153"/>
                  <a:gd name="T45" fmla="*/ 148 h 653"/>
                  <a:gd name="T46" fmla="*/ 111 w 153"/>
                  <a:gd name="T47" fmla="*/ 104 h 653"/>
                  <a:gd name="T48" fmla="*/ 125 w 153"/>
                  <a:gd name="T49" fmla="*/ 68 h 653"/>
                  <a:gd name="T50" fmla="*/ 136 w 153"/>
                  <a:gd name="T51" fmla="*/ 39 h 653"/>
                  <a:gd name="T52" fmla="*/ 146 w 153"/>
                  <a:gd name="T53" fmla="*/ 18 h 653"/>
                  <a:gd name="T54" fmla="*/ 151 w 153"/>
                  <a:gd name="T55" fmla="*/ 4 h 653"/>
                  <a:gd name="T56" fmla="*/ 153 w 153"/>
                  <a:gd name="T5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3" h="653">
                    <a:moveTo>
                      <a:pt x="153" y="0"/>
                    </a:moveTo>
                    <a:lnTo>
                      <a:pt x="153" y="6"/>
                    </a:lnTo>
                    <a:lnTo>
                      <a:pt x="148" y="21"/>
                    </a:lnTo>
                    <a:lnTo>
                      <a:pt x="142" y="46"/>
                    </a:lnTo>
                    <a:lnTo>
                      <a:pt x="132" y="81"/>
                    </a:lnTo>
                    <a:lnTo>
                      <a:pt x="123" y="121"/>
                    </a:lnTo>
                    <a:lnTo>
                      <a:pt x="111" y="169"/>
                    </a:lnTo>
                    <a:lnTo>
                      <a:pt x="98" y="221"/>
                    </a:lnTo>
                    <a:lnTo>
                      <a:pt x="86" y="279"/>
                    </a:lnTo>
                    <a:lnTo>
                      <a:pt x="73" y="338"/>
                    </a:lnTo>
                    <a:lnTo>
                      <a:pt x="61" y="402"/>
                    </a:lnTo>
                    <a:lnTo>
                      <a:pt x="50" y="465"/>
                    </a:lnTo>
                    <a:lnTo>
                      <a:pt x="40" y="530"/>
                    </a:lnTo>
                    <a:lnTo>
                      <a:pt x="32" y="592"/>
                    </a:lnTo>
                    <a:lnTo>
                      <a:pt x="27" y="653"/>
                    </a:lnTo>
                    <a:lnTo>
                      <a:pt x="0" y="649"/>
                    </a:lnTo>
                    <a:lnTo>
                      <a:pt x="7" y="559"/>
                    </a:lnTo>
                    <a:lnTo>
                      <a:pt x="19" y="474"/>
                    </a:lnTo>
                    <a:lnTo>
                      <a:pt x="32" y="396"/>
                    </a:lnTo>
                    <a:lnTo>
                      <a:pt x="46" y="325"/>
                    </a:lnTo>
                    <a:lnTo>
                      <a:pt x="63" y="259"/>
                    </a:lnTo>
                    <a:lnTo>
                      <a:pt x="78" y="200"/>
                    </a:lnTo>
                    <a:lnTo>
                      <a:pt x="96" y="148"/>
                    </a:lnTo>
                    <a:lnTo>
                      <a:pt x="111" y="104"/>
                    </a:lnTo>
                    <a:lnTo>
                      <a:pt x="125" y="68"/>
                    </a:lnTo>
                    <a:lnTo>
                      <a:pt x="136" y="39"/>
                    </a:lnTo>
                    <a:lnTo>
                      <a:pt x="146" y="18"/>
                    </a:lnTo>
                    <a:lnTo>
                      <a:pt x="151" y="4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3" name="Freeform 68"/>
              <p:cNvSpPr>
                <a:spLocks/>
              </p:cNvSpPr>
              <p:nvPr/>
            </p:nvSpPr>
            <p:spPr bwMode="auto">
              <a:xfrm>
                <a:off x="6751638" y="2147887"/>
                <a:ext cx="255588" cy="996950"/>
              </a:xfrm>
              <a:custGeom>
                <a:avLst/>
                <a:gdLst>
                  <a:gd name="T0" fmla="*/ 161 w 161"/>
                  <a:gd name="T1" fmla="*/ 0 h 628"/>
                  <a:gd name="T2" fmla="*/ 159 w 161"/>
                  <a:gd name="T3" fmla="*/ 6 h 628"/>
                  <a:gd name="T4" fmla="*/ 155 w 161"/>
                  <a:gd name="T5" fmla="*/ 21 h 628"/>
                  <a:gd name="T6" fmla="*/ 148 w 161"/>
                  <a:gd name="T7" fmla="*/ 44 h 628"/>
                  <a:gd name="T8" fmla="*/ 138 w 161"/>
                  <a:gd name="T9" fmla="*/ 77 h 628"/>
                  <a:gd name="T10" fmla="*/ 128 w 161"/>
                  <a:gd name="T11" fmla="*/ 117 h 628"/>
                  <a:gd name="T12" fmla="*/ 115 w 161"/>
                  <a:gd name="T13" fmla="*/ 161 h 628"/>
                  <a:gd name="T14" fmla="*/ 103 w 161"/>
                  <a:gd name="T15" fmla="*/ 213 h 628"/>
                  <a:gd name="T16" fmla="*/ 90 w 161"/>
                  <a:gd name="T17" fmla="*/ 267 h 628"/>
                  <a:gd name="T18" fmla="*/ 77 w 161"/>
                  <a:gd name="T19" fmla="*/ 324 h 628"/>
                  <a:gd name="T20" fmla="*/ 65 w 161"/>
                  <a:gd name="T21" fmla="*/ 386 h 628"/>
                  <a:gd name="T22" fmla="*/ 54 w 161"/>
                  <a:gd name="T23" fmla="*/ 447 h 628"/>
                  <a:gd name="T24" fmla="*/ 44 w 161"/>
                  <a:gd name="T25" fmla="*/ 509 h 628"/>
                  <a:gd name="T26" fmla="*/ 34 w 161"/>
                  <a:gd name="T27" fmla="*/ 568 h 628"/>
                  <a:gd name="T28" fmla="*/ 29 w 161"/>
                  <a:gd name="T29" fmla="*/ 628 h 628"/>
                  <a:gd name="T30" fmla="*/ 0 w 161"/>
                  <a:gd name="T31" fmla="*/ 622 h 628"/>
                  <a:gd name="T32" fmla="*/ 9 w 161"/>
                  <a:gd name="T33" fmla="*/ 530 h 628"/>
                  <a:gd name="T34" fmla="*/ 21 w 161"/>
                  <a:gd name="T35" fmla="*/ 441 h 628"/>
                  <a:gd name="T36" fmla="*/ 36 w 161"/>
                  <a:gd name="T37" fmla="*/ 361 h 628"/>
                  <a:gd name="T38" fmla="*/ 54 w 161"/>
                  <a:gd name="T39" fmla="*/ 288 h 628"/>
                  <a:gd name="T40" fmla="*/ 71 w 161"/>
                  <a:gd name="T41" fmla="*/ 223 h 628"/>
                  <a:gd name="T42" fmla="*/ 90 w 161"/>
                  <a:gd name="T43" fmla="*/ 165 h 628"/>
                  <a:gd name="T44" fmla="*/ 107 w 161"/>
                  <a:gd name="T45" fmla="*/ 115 h 628"/>
                  <a:gd name="T46" fmla="*/ 125 w 161"/>
                  <a:gd name="T47" fmla="*/ 75 h 628"/>
                  <a:gd name="T48" fmla="*/ 140 w 161"/>
                  <a:gd name="T49" fmla="*/ 42 h 628"/>
                  <a:gd name="T50" fmla="*/ 150 w 161"/>
                  <a:gd name="T51" fmla="*/ 19 h 628"/>
                  <a:gd name="T52" fmla="*/ 157 w 161"/>
                  <a:gd name="T53" fmla="*/ 4 h 628"/>
                  <a:gd name="T54" fmla="*/ 161 w 161"/>
                  <a:gd name="T5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628">
                    <a:moveTo>
                      <a:pt x="161" y="0"/>
                    </a:moveTo>
                    <a:lnTo>
                      <a:pt x="159" y="6"/>
                    </a:lnTo>
                    <a:lnTo>
                      <a:pt x="155" y="21"/>
                    </a:lnTo>
                    <a:lnTo>
                      <a:pt x="148" y="44"/>
                    </a:lnTo>
                    <a:lnTo>
                      <a:pt x="138" y="77"/>
                    </a:lnTo>
                    <a:lnTo>
                      <a:pt x="128" y="117"/>
                    </a:lnTo>
                    <a:lnTo>
                      <a:pt x="115" y="161"/>
                    </a:lnTo>
                    <a:lnTo>
                      <a:pt x="103" y="213"/>
                    </a:lnTo>
                    <a:lnTo>
                      <a:pt x="90" y="267"/>
                    </a:lnTo>
                    <a:lnTo>
                      <a:pt x="77" y="324"/>
                    </a:lnTo>
                    <a:lnTo>
                      <a:pt x="65" y="386"/>
                    </a:lnTo>
                    <a:lnTo>
                      <a:pt x="54" y="447"/>
                    </a:lnTo>
                    <a:lnTo>
                      <a:pt x="44" y="509"/>
                    </a:lnTo>
                    <a:lnTo>
                      <a:pt x="34" y="568"/>
                    </a:lnTo>
                    <a:lnTo>
                      <a:pt x="29" y="628"/>
                    </a:lnTo>
                    <a:lnTo>
                      <a:pt x="0" y="622"/>
                    </a:lnTo>
                    <a:lnTo>
                      <a:pt x="9" y="530"/>
                    </a:lnTo>
                    <a:lnTo>
                      <a:pt x="21" y="441"/>
                    </a:lnTo>
                    <a:lnTo>
                      <a:pt x="36" y="361"/>
                    </a:lnTo>
                    <a:lnTo>
                      <a:pt x="54" y="288"/>
                    </a:lnTo>
                    <a:lnTo>
                      <a:pt x="71" y="223"/>
                    </a:lnTo>
                    <a:lnTo>
                      <a:pt x="90" y="165"/>
                    </a:lnTo>
                    <a:lnTo>
                      <a:pt x="107" y="115"/>
                    </a:lnTo>
                    <a:lnTo>
                      <a:pt x="125" y="75"/>
                    </a:lnTo>
                    <a:lnTo>
                      <a:pt x="140" y="42"/>
                    </a:lnTo>
                    <a:lnTo>
                      <a:pt x="150" y="19"/>
                    </a:lnTo>
                    <a:lnTo>
                      <a:pt x="157" y="4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4" name="Freeform 69"/>
              <p:cNvSpPr>
                <a:spLocks/>
              </p:cNvSpPr>
              <p:nvPr/>
            </p:nvSpPr>
            <p:spPr bwMode="auto">
              <a:xfrm>
                <a:off x="9564688" y="2305050"/>
                <a:ext cx="512763" cy="839787"/>
              </a:xfrm>
              <a:custGeom>
                <a:avLst/>
                <a:gdLst>
                  <a:gd name="T0" fmla="*/ 323 w 323"/>
                  <a:gd name="T1" fmla="*/ 0 h 529"/>
                  <a:gd name="T2" fmla="*/ 319 w 323"/>
                  <a:gd name="T3" fmla="*/ 4 h 529"/>
                  <a:gd name="T4" fmla="*/ 312 w 323"/>
                  <a:gd name="T5" fmla="*/ 17 h 529"/>
                  <a:gd name="T6" fmla="*/ 296 w 323"/>
                  <a:gd name="T7" fmla="*/ 36 h 529"/>
                  <a:gd name="T8" fmla="*/ 279 w 323"/>
                  <a:gd name="T9" fmla="*/ 61 h 529"/>
                  <a:gd name="T10" fmla="*/ 258 w 323"/>
                  <a:gd name="T11" fmla="*/ 94 h 529"/>
                  <a:gd name="T12" fmla="*/ 233 w 323"/>
                  <a:gd name="T13" fmla="*/ 130 h 529"/>
                  <a:gd name="T14" fmla="*/ 208 w 323"/>
                  <a:gd name="T15" fmla="*/ 171 h 529"/>
                  <a:gd name="T16" fmla="*/ 181 w 323"/>
                  <a:gd name="T17" fmla="*/ 217 h 529"/>
                  <a:gd name="T18" fmla="*/ 154 w 323"/>
                  <a:gd name="T19" fmla="*/ 265 h 529"/>
                  <a:gd name="T20" fmla="*/ 127 w 323"/>
                  <a:gd name="T21" fmla="*/ 316 h 529"/>
                  <a:gd name="T22" fmla="*/ 102 w 323"/>
                  <a:gd name="T23" fmla="*/ 368 h 529"/>
                  <a:gd name="T24" fmla="*/ 79 w 323"/>
                  <a:gd name="T25" fmla="*/ 422 h 529"/>
                  <a:gd name="T26" fmla="*/ 58 w 323"/>
                  <a:gd name="T27" fmla="*/ 476 h 529"/>
                  <a:gd name="T28" fmla="*/ 41 w 323"/>
                  <a:gd name="T29" fmla="*/ 529 h 529"/>
                  <a:gd name="T30" fmla="*/ 0 w 323"/>
                  <a:gd name="T31" fmla="*/ 506 h 529"/>
                  <a:gd name="T32" fmla="*/ 23 w 323"/>
                  <a:gd name="T33" fmla="*/ 428 h 529"/>
                  <a:gd name="T34" fmla="*/ 50 w 323"/>
                  <a:gd name="T35" fmla="*/ 357 h 529"/>
                  <a:gd name="T36" fmla="*/ 81 w 323"/>
                  <a:gd name="T37" fmla="*/ 291 h 529"/>
                  <a:gd name="T38" fmla="*/ 114 w 323"/>
                  <a:gd name="T39" fmla="*/ 234 h 529"/>
                  <a:gd name="T40" fmla="*/ 146 w 323"/>
                  <a:gd name="T41" fmla="*/ 182 h 529"/>
                  <a:gd name="T42" fmla="*/ 179 w 323"/>
                  <a:gd name="T43" fmla="*/ 138 h 529"/>
                  <a:gd name="T44" fmla="*/ 212 w 323"/>
                  <a:gd name="T45" fmla="*/ 99 h 529"/>
                  <a:gd name="T46" fmla="*/ 240 w 323"/>
                  <a:gd name="T47" fmla="*/ 69 h 529"/>
                  <a:gd name="T48" fmla="*/ 267 w 323"/>
                  <a:gd name="T49" fmla="*/ 44 h 529"/>
                  <a:gd name="T50" fmla="*/ 290 w 323"/>
                  <a:gd name="T51" fmla="*/ 25 h 529"/>
                  <a:gd name="T52" fmla="*/ 308 w 323"/>
                  <a:gd name="T53" fmla="*/ 11 h 529"/>
                  <a:gd name="T54" fmla="*/ 319 w 323"/>
                  <a:gd name="T55" fmla="*/ 4 h 529"/>
                  <a:gd name="T56" fmla="*/ 323 w 323"/>
                  <a:gd name="T57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" h="529">
                    <a:moveTo>
                      <a:pt x="323" y="0"/>
                    </a:moveTo>
                    <a:lnTo>
                      <a:pt x="319" y="4"/>
                    </a:lnTo>
                    <a:lnTo>
                      <a:pt x="312" y="17"/>
                    </a:lnTo>
                    <a:lnTo>
                      <a:pt x="296" y="36"/>
                    </a:lnTo>
                    <a:lnTo>
                      <a:pt x="279" y="61"/>
                    </a:lnTo>
                    <a:lnTo>
                      <a:pt x="258" y="94"/>
                    </a:lnTo>
                    <a:lnTo>
                      <a:pt x="233" y="130"/>
                    </a:lnTo>
                    <a:lnTo>
                      <a:pt x="208" y="171"/>
                    </a:lnTo>
                    <a:lnTo>
                      <a:pt x="181" y="217"/>
                    </a:lnTo>
                    <a:lnTo>
                      <a:pt x="154" y="265"/>
                    </a:lnTo>
                    <a:lnTo>
                      <a:pt x="127" y="316"/>
                    </a:lnTo>
                    <a:lnTo>
                      <a:pt x="102" y="368"/>
                    </a:lnTo>
                    <a:lnTo>
                      <a:pt x="79" y="422"/>
                    </a:lnTo>
                    <a:lnTo>
                      <a:pt x="58" y="476"/>
                    </a:lnTo>
                    <a:lnTo>
                      <a:pt x="41" y="529"/>
                    </a:lnTo>
                    <a:lnTo>
                      <a:pt x="0" y="506"/>
                    </a:lnTo>
                    <a:lnTo>
                      <a:pt x="23" y="428"/>
                    </a:lnTo>
                    <a:lnTo>
                      <a:pt x="50" y="357"/>
                    </a:lnTo>
                    <a:lnTo>
                      <a:pt x="81" y="291"/>
                    </a:lnTo>
                    <a:lnTo>
                      <a:pt x="114" y="234"/>
                    </a:lnTo>
                    <a:lnTo>
                      <a:pt x="146" y="182"/>
                    </a:lnTo>
                    <a:lnTo>
                      <a:pt x="179" y="138"/>
                    </a:lnTo>
                    <a:lnTo>
                      <a:pt x="212" y="99"/>
                    </a:lnTo>
                    <a:lnTo>
                      <a:pt x="240" y="69"/>
                    </a:lnTo>
                    <a:lnTo>
                      <a:pt x="267" y="44"/>
                    </a:lnTo>
                    <a:lnTo>
                      <a:pt x="290" y="25"/>
                    </a:lnTo>
                    <a:lnTo>
                      <a:pt x="308" y="11"/>
                    </a:lnTo>
                    <a:lnTo>
                      <a:pt x="319" y="4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5" name="Freeform 70"/>
              <p:cNvSpPr>
                <a:spLocks/>
              </p:cNvSpPr>
              <p:nvPr/>
            </p:nvSpPr>
            <p:spPr bwMode="auto">
              <a:xfrm>
                <a:off x="7150100" y="2282825"/>
                <a:ext cx="454025" cy="862012"/>
              </a:xfrm>
              <a:custGeom>
                <a:avLst/>
                <a:gdLst>
                  <a:gd name="T0" fmla="*/ 286 w 286"/>
                  <a:gd name="T1" fmla="*/ 0 h 543"/>
                  <a:gd name="T2" fmla="*/ 285 w 286"/>
                  <a:gd name="T3" fmla="*/ 4 h 543"/>
                  <a:gd name="T4" fmla="*/ 277 w 286"/>
                  <a:gd name="T5" fmla="*/ 17 h 543"/>
                  <a:gd name="T6" fmla="*/ 263 w 286"/>
                  <a:gd name="T7" fmla="*/ 37 h 543"/>
                  <a:gd name="T8" fmla="*/ 248 w 286"/>
                  <a:gd name="T9" fmla="*/ 63 h 543"/>
                  <a:gd name="T10" fmla="*/ 229 w 286"/>
                  <a:gd name="T11" fmla="*/ 94 h 543"/>
                  <a:gd name="T12" fmla="*/ 208 w 286"/>
                  <a:gd name="T13" fmla="*/ 133 h 543"/>
                  <a:gd name="T14" fmla="*/ 185 w 286"/>
                  <a:gd name="T15" fmla="*/ 175 h 543"/>
                  <a:gd name="T16" fmla="*/ 160 w 286"/>
                  <a:gd name="T17" fmla="*/ 221 h 543"/>
                  <a:gd name="T18" fmla="*/ 135 w 286"/>
                  <a:gd name="T19" fmla="*/ 271 h 543"/>
                  <a:gd name="T20" fmla="*/ 110 w 286"/>
                  <a:gd name="T21" fmla="*/ 323 h 543"/>
                  <a:gd name="T22" fmla="*/ 87 w 286"/>
                  <a:gd name="T23" fmla="*/ 376 h 543"/>
                  <a:gd name="T24" fmla="*/ 66 w 286"/>
                  <a:gd name="T25" fmla="*/ 432 h 543"/>
                  <a:gd name="T26" fmla="*/ 44 w 286"/>
                  <a:gd name="T27" fmla="*/ 488 h 543"/>
                  <a:gd name="T28" fmla="*/ 29 w 286"/>
                  <a:gd name="T29" fmla="*/ 543 h 543"/>
                  <a:gd name="T30" fmla="*/ 0 w 286"/>
                  <a:gd name="T31" fmla="*/ 516 h 543"/>
                  <a:gd name="T32" fmla="*/ 25 w 286"/>
                  <a:gd name="T33" fmla="*/ 428 h 543"/>
                  <a:gd name="T34" fmla="*/ 54 w 286"/>
                  <a:gd name="T35" fmla="*/ 348 h 543"/>
                  <a:gd name="T36" fmla="*/ 87 w 286"/>
                  <a:gd name="T37" fmla="*/ 277 h 543"/>
                  <a:gd name="T38" fmla="*/ 117 w 286"/>
                  <a:gd name="T39" fmla="*/ 215 h 543"/>
                  <a:gd name="T40" fmla="*/ 150 w 286"/>
                  <a:gd name="T41" fmla="*/ 161 h 543"/>
                  <a:gd name="T42" fmla="*/ 181 w 286"/>
                  <a:gd name="T43" fmla="*/ 117 h 543"/>
                  <a:gd name="T44" fmla="*/ 208 w 286"/>
                  <a:gd name="T45" fmla="*/ 81 h 543"/>
                  <a:gd name="T46" fmla="*/ 235 w 286"/>
                  <a:gd name="T47" fmla="*/ 50 h 543"/>
                  <a:gd name="T48" fmla="*/ 256 w 286"/>
                  <a:gd name="T49" fmla="*/ 29 h 543"/>
                  <a:gd name="T50" fmla="*/ 273 w 286"/>
                  <a:gd name="T51" fmla="*/ 12 h 543"/>
                  <a:gd name="T52" fmla="*/ 283 w 286"/>
                  <a:gd name="T53" fmla="*/ 4 h 543"/>
                  <a:gd name="T54" fmla="*/ 286 w 286"/>
                  <a:gd name="T5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3">
                    <a:moveTo>
                      <a:pt x="286" y="0"/>
                    </a:moveTo>
                    <a:lnTo>
                      <a:pt x="285" y="4"/>
                    </a:lnTo>
                    <a:lnTo>
                      <a:pt x="277" y="17"/>
                    </a:lnTo>
                    <a:lnTo>
                      <a:pt x="263" y="37"/>
                    </a:lnTo>
                    <a:lnTo>
                      <a:pt x="248" y="63"/>
                    </a:lnTo>
                    <a:lnTo>
                      <a:pt x="229" y="94"/>
                    </a:lnTo>
                    <a:lnTo>
                      <a:pt x="208" y="133"/>
                    </a:lnTo>
                    <a:lnTo>
                      <a:pt x="185" y="175"/>
                    </a:lnTo>
                    <a:lnTo>
                      <a:pt x="160" y="221"/>
                    </a:lnTo>
                    <a:lnTo>
                      <a:pt x="135" y="271"/>
                    </a:lnTo>
                    <a:lnTo>
                      <a:pt x="110" y="323"/>
                    </a:lnTo>
                    <a:lnTo>
                      <a:pt x="87" y="376"/>
                    </a:lnTo>
                    <a:lnTo>
                      <a:pt x="66" y="432"/>
                    </a:lnTo>
                    <a:lnTo>
                      <a:pt x="44" y="488"/>
                    </a:lnTo>
                    <a:lnTo>
                      <a:pt x="29" y="543"/>
                    </a:lnTo>
                    <a:lnTo>
                      <a:pt x="0" y="516"/>
                    </a:lnTo>
                    <a:lnTo>
                      <a:pt x="25" y="428"/>
                    </a:lnTo>
                    <a:lnTo>
                      <a:pt x="54" y="348"/>
                    </a:lnTo>
                    <a:lnTo>
                      <a:pt x="87" y="277"/>
                    </a:lnTo>
                    <a:lnTo>
                      <a:pt x="117" y="215"/>
                    </a:lnTo>
                    <a:lnTo>
                      <a:pt x="150" y="161"/>
                    </a:lnTo>
                    <a:lnTo>
                      <a:pt x="181" y="117"/>
                    </a:lnTo>
                    <a:lnTo>
                      <a:pt x="208" y="81"/>
                    </a:lnTo>
                    <a:lnTo>
                      <a:pt x="235" y="50"/>
                    </a:lnTo>
                    <a:lnTo>
                      <a:pt x="256" y="29"/>
                    </a:lnTo>
                    <a:lnTo>
                      <a:pt x="273" y="12"/>
                    </a:lnTo>
                    <a:lnTo>
                      <a:pt x="283" y="4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6" name="Freeform 71"/>
              <p:cNvSpPr>
                <a:spLocks/>
              </p:cNvSpPr>
              <p:nvPr/>
            </p:nvSpPr>
            <p:spPr bwMode="auto">
              <a:xfrm>
                <a:off x="6421438" y="2252662"/>
                <a:ext cx="406400" cy="892175"/>
              </a:xfrm>
              <a:custGeom>
                <a:avLst/>
                <a:gdLst>
                  <a:gd name="T0" fmla="*/ 256 w 256"/>
                  <a:gd name="T1" fmla="*/ 0 h 562"/>
                  <a:gd name="T2" fmla="*/ 254 w 256"/>
                  <a:gd name="T3" fmla="*/ 4 h 562"/>
                  <a:gd name="T4" fmla="*/ 246 w 256"/>
                  <a:gd name="T5" fmla="*/ 17 h 562"/>
                  <a:gd name="T6" fmla="*/ 235 w 256"/>
                  <a:gd name="T7" fmla="*/ 38 h 562"/>
                  <a:gd name="T8" fmla="*/ 221 w 256"/>
                  <a:gd name="T9" fmla="*/ 65 h 562"/>
                  <a:gd name="T10" fmla="*/ 204 w 256"/>
                  <a:gd name="T11" fmla="*/ 99 h 562"/>
                  <a:gd name="T12" fmla="*/ 185 w 256"/>
                  <a:gd name="T13" fmla="*/ 138 h 562"/>
                  <a:gd name="T14" fmla="*/ 164 w 256"/>
                  <a:gd name="T15" fmla="*/ 182 h 562"/>
                  <a:gd name="T16" fmla="*/ 142 w 256"/>
                  <a:gd name="T17" fmla="*/ 230 h 562"/>
                  <a:gd name="T18" fmla="*/ 119 w 256"/>
                  <a:gd name="T19" fmla="*/ 282 h 562"/>
                  <a:gd name="T20" fmla="*/ 98 w 256"/>
                  <a:gd name="T21" fmla="*/ 336 h 562"/>
                  <a:gd name="T22" fmla="*/ 79 w 256"/>
                  <a:gd name="T23" fmla="*/ 391 h 562"/>
                  <a:gd name="T24" fmla="*/ 60 w 256"/>
                  <a:gd name="T25" fmla="*/ 449 h 562"/>
                  <a:gd name="T26" fmla="*/ 43 w 256"/>
                  <a:gd name="T27" fmla="*/ 506 h 562"/>
                  <a:gd name="T28" fmla="*/ 29 w 256"/>
                  <a:gd name="T29" fmla="*/ 562 h 562"/>
                  <a:gd name="T30" fmla="*/ 0 w 256"/>
                  <a:gd name="T31" fmla="*/ 539 h 562"/>
                  <a:gd name="T32" fmla="*/ 20 w 256"/>
                  <a:gd name="T33" fmla="*/ 447 h 562"/>
                  <a:gd name="T34" fmla="*/ 44 w 256"/>
                  <a:gd name="T35" fmla="*/ 364 h 562"/>
                  <a:gd name="T36" fmla="*/ 71 w 256"/>
                  <a:gd name="T37" fmla="*/ 291 h 562"/>
                  <a:gd name="T38" fmla="*/ 100 w 256"/>
                  <a:gd name="T39" fmla="*/ 228 h 562"/>
                  <a:gd name="T40" fmla="*/ 129 w 256"/>
                  <a:gd name="T41" fmla="*/ 172 h 562"/>
                  <a:gd name="T42" fmla="*/ 156 w 256"/>
                  <a:gd name="T43" fmla="*/ 124 h 562"/>
                  <a:gd name="T44" fmla="*/ 183 w 256"/>
                  <a:gd name="T45" fmla="*/ 86 h 562"/>
                  <a:gd name="T46" fmla="*/ 206 w 256"/>
                  <a:gd name="T47" fmla="*/ 53 h 562"/>
                  <a:gd name="T48" fmla="*/ 227 w 256"/>
                  <a:gd name="T49" fmla="*/ 30 h 562"/>
                  <a:gd name="T50" fmla="*/ 242 w 256"/>
                  <a:gd name="T51" fmla="*/ 13 h 562"/>
                  <a:gd name="T52" fmla="*/ 252 w 256"/>
                  <a:gd name="T53" fmla="*/ 4 h 562"/>
                  <a:gd name="T54" fmla="*/ 256 w 256"/>
                  <a:gd name="T5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562">
                    <a:moveTo>
                      <a:pt x="256" y="0"/>
                    </a:moveTo>
                    <a:lnTo>
                      <a:pt x="254" y="4"/>
                    </a:lnTo>
                    <a:lnTo>
                      <a:pt x="246" y="17"/>
                    </a:lnTo>
                    <a:lnTo>
                      <a:pt x="235" y="38"/>
                    </a:lnTo>
                    <a:lnTo>
                      <a:pt x="221" y="65"/>
                    </a:lnTo>
                    <a:lnTo>
                      <a:pt x="204" y="99"/>
                    </a:lnTo>
                    <a:lnTo>
                      <a:pt x="185" y="138"/>
                    </a:lnTo>
                    <a:lnTo>
                      <a:pt x="164" y="182"/>
                    </a:lnTo>
                    <a:lnTo>
                      <a:pt x="142" y="230"/>
                    </a:lnTo>
                    <a:lnTo>
                      <a:pt x="119" y="282"/>
                    </a:lnTo>
                    <a:lnTo>
                      <a:pt x="98" y="336"/>
                    </a:lnTo>
                    <a:lnTo>
                      <a:pt x="79" y="391"/>
                    </a:lnTo>
                    <a:lnTo>
                      <a:pt x="60" y="449"/>
                    </a:lnTo>
                    <a:lnTo>
                      <a:pt x="43" y="506"/>
                    </a:lnTo>
                    <a:lnTo>
                      <a:pt x="29" y="562"/>
                    </a:lnTo>
                    <a:lnTo>
                      <a:pt x="0" y="539"/>
                    </a:lnTo>
                    <a:lnTo>
                      <a:pt x="20" y="447"/>
                    </a:lnTo>
                    <a:lnTo>
                      <a:pt x="44" y="364"/>
                    </a:lnTo>
                    <a:lnTo>
                      <a:pt x="71" y="291"/>
                    </a:lnTo>
                    <a:lnTo>
                      <a:pt x="100" y="228"/>
                    </a:lnTo>
                    <a:lnTo>
                      <a:pt x="129" y="172"/>
                    </a:lnTo>
                    <a:lnTo>
                      <a:pt x="156" y="124"/>
                    </a:lnTo>
                    <a:lnTo>
                      <a:pt x="183" y="86"/>
                    </a:lnTo>
                    <a:lnTo>
                      <a:pt x="206" y="53"/>
                    </a:lnTo>
                    <a:lnTo>
                      <a:pt x="227" y="30"/>
                    </a:lnTo>
                    <a:lnTo>
                      <a:pt x="242" y="13"/>
                    </a:lnTo>
                    <a:lnTo>
                      <a:pt x="252" y="4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7" name="Freeform 72"/>
              <p:cNvSpPr>
                <a:spLocks/>
              </p:cNvSpPr>
              <p:nvPr/>
            </p:nvSpPr>
            <p:spPr bwMode="auto">
              <a:xfrm>
                <a:off x="6338888" y="2249487"/>
                <a:ext cx="403225" cy="895350"/>
              </a:xfrm>
              <a:custGeom>
                <a:avLst/>
                <a:gdLst>
                  <a:gd name="T0" fmla="*/ 254 w 254"/>
                  <a:gd name="T1" fmla="*/ 0 h 564"/>
                  <a:gd name="T2" fmla="*/ 250 w 254"/>
                  <a:gd name="T3" fmla="*/ 4 h 564"/>
                  <a:gd name="T4" fmla="*/ 244 w 254"/>
                  <a:gd name="T5" fmla="*/ 17 h 564"/>
                  <a:gd name="T6" fmla="*/ 233 w 254"/>
                  <a:gd name="T7" fmla="*/ 38 h 564"/>
                  <a:gd name="T8" fmla="*/ 219 w 254"/>
                  <a:gd name="T9" fmla="*/ 65 h 564"/>
                  <a:gd name="T10" fmla="*/ 202 w 254"/>
                  <a:gd name="T11" fmla="*/ 100 h 564"/>
                  <a:gd name="T12" fmla="*/ 183 w 254"/>
                  <a:gd name="T13" fmla="*/ 138 h 564"/>
                  <a:gd name="T14" fmla="*/ 162 w 254"/>
                  <a:gd name="T15" fmla="*/ 182 h 564"/>
                  <a:gd name="T16" fmla="*/ 141 w 254"/>
                  <a:gd name="T17" fmla="*/ 230 h 564"/>
                  <a:gd name="T18" fmla="*/ 120 w 254"/>
                  <a:gd name="T19" fmla="*/ 282 h 564"/>
                  <a:gd name="T20" fmla="*/ 98 w 254"/>
                  <a:gd name="T21" fmla="*/ 336 h 564"/>
                  <a:gd name="T22" fmla="*/ 77 w 254"/>
                  <a:gd name="T23" fmla="*/ 394 h 564"/>
                  <a:gd name="T24" fmla="*/ 60 w 254"/>
                  <a:gd name="T25" fmla="*/ 449 h 564"/>
                  <a:gd name="T26" fmla="*/ 43 w 254"/>
                  <a:gd name="T27" fmla="*/ 509 h 564"/>
                  <a:gd name="T28" fmla="*/ 29 w 254"/>
                  <a:gd name="T29" fmla="*/ 564 h 564"/>
                  <a:gd name="T30" fmla="*/ 0 w 254"/>
                  <a:gd name="T31" fmla="*/ 541 h 564"/>
                  <a:gd name="T32" fmla="*/ 20 w 254"/>
                  <a:gd name="T33" fmla="*/ 449 h 564"/>
                  <a:gd name="T34" fmla="*/ 45 w 254"/>
                  <a:gd name="T35" fmla="*/ 367 h 564"/>
                  <a:gd name="T36" fmla="*/ 72 w 254"/>
                  <a:gd name="T37" fmla="*/ 294 h 564"/>
                  <a:gd name="T38" fmla="*/ 98 w 254"/>
                  <a:gd name="T39" fmla="*/ 230 h 564"/>
                  <a:gd name="T40" fmla="*/ 127 w 254"/>
                  <a:gd name="T41" fmla="*/ 175 h 564"/>
                  <a:gd name="T42" fmla="*/ 154 w 254"/>
                  <a:gd name="T43" fmla="*/ 127 h 564"/>
                  <a:gd name="T44" fmla="*/ 181 w 254"/>
                  <a:gd name="T45" fmla="*/ 86 h 564"/>
                  <a:gd name="T46" fmla="*/ 204 w 254"/>
                  <a:gd name="T47" fmla="*/ 54 h 564"/>
                  <a:gd name="T48" fmla="*/ 225 w 254"/>
                  <a:gd name="T49" fmla="*/ 31 h 564"/>
                  <a:gd name="T50" fmla="*/ 241 w 254"/>
                  <a:gd name="T51" fmla="*/ 14 h 564"/>
                  <a:gd name="T52" fmla="*/ 250 w 254"/>
                  <a:gd name="T53" fmla="*/ 4 h 564"/>
                  <a:gd name="T54" fmla="*/ 254 w 254"/>
                  <a:gd name="T55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564">
                    <a:moveTo>
                      <a:pt x="254" y="0"/>
                    </a:moveTo>
                    <a:lnTo>
                      <a:pt x="250" y="4"/>
                    </a:lnTo>
                    <a:lnTo>
                      <a:pt x="244" y="17"/>
                    </a:lnTo>
                    <a:lnTo>
                      <a:pt x="233" y="38"/>
                    </a:lnTo>
                    <a:lnTo>
                      <a:pt x="219" y="65"/>
                    </a:lnTo>
                    <a:lnTo>
                      <a:pt x="202" y="100"/>
                    </a:lnTo>
                    <a:lnTo>
                      <a:pt x="183" y="138"/>
                    </a:lnTo>
                    <a:lnTo>
                      <a:pt x="162" y="182"/>
                    </a:lnTo>
                    <a:lnTo>
                      <a:pt x="141" y="230"/>
                    </a:lnTo>
                    <a:lnTo>
                      <a:pt x="120" y="282"/>
                    </a:lnTo>
                    <a:lnTo>
                      <a:pt x="98" y="336"/>
                    </a:lnTo>
                    <a:lnTo>
                      <a:pt x="77" y="394"/>
                    </a:lnTo>
                    <a:lnTo>
                      <a:pt x="60" y="449"/>
                    </a:lnTo>
                    <a:lnTo>
                      <a:pt x="43" y="509"/>
                    </a:lnTo>
                    <a:lnTo>
                      <a:pt x="29" y="564"/>
                    </a:lnTo>
                    <a:lnTo>
                      <a:pt x="0" y="541"/>
                    </a:lnTo>
                    <a:lnTo>
                      <a:pt x="20" y="449"/>
                    </a:lnTo>
                    <a:lnTo>
                      <a:pt x="45" y="367"/>
                    </a:lnTo>
                    <a:lnTo>
                      <a:pt x="72" y="294"/>
                    </a:lnTo>
                    <a:lnTo>
                      <a:pt x="98" y="230"/>
                    </a:lnTo>
                    <a:lnTo>
                      <a:pt x="127" y="175"/>
                    </a:lnTo>
                    <a:lnTo>
                      <a:pt x="154" y="127"/>
                    </a:lnTo>
                    <a:lnTo>
                      <a:pt x="181" y="86"/>
                    </a:lnTo>
                    <a:lnTo>
                      <a:pt x="204" y="54"/>
                    </a:lnTo>
                    <a:lnTo>
                      <a:pt x="225" y="31"/>
                    </a:lnTo>
                    <a:lnTo>
                      <a:pt x="241" y="14"/>
                    </a:lnTo>
                    <a:lnTo>
                      <a:pt x="250" y="4"/>
                    </a:lnTo>
                    <a:lnTo>
                      <a:pt x="2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8" name="Freeform 73"/>
              <p:cNvSpPr>
                <a:spLocks/>
              </p:cNvSpPr>
              <p:nvPr/>
            </p:nvSpPr>
            <p:spPr bwMode="auto">
              <a:xfrm>
                <a:off x="6775450" y="2452687"/>
                <a:ext cx="334963" cy="692150"/>
              </a:xfrm>
              <a:custGeom>
                <a:avLst/>
                <a:gdLst>
                  <a:gd name="T0" fmla="*/ 211 w 211"/>
                  <a:gd name="T1" fmla="*/ 0 h 436"/>
                  <a:gd name="T2" fmla="*/ 209 w 211"/>
                  <a:gd name="T3" fmla="*/ 6 h 436"/>
                  <a:gd name="T4" fmla="*/ 202 w 211"/>
                  <a:gd name="T5" fmla="*/ 17 h 436"/>
                  <a:gd name="T6" fmla="*/ 188 w 211"/>
                  <a:gd name="T7" fmla="*/ 38 h 436"/>
                  <a:gd name="T8" fmla="*/ 173 w 211"/>
                  <a:gd name="T9" fmla="*/ 67 h 436"/>
                  <a:gd name="T10" fmla="*/ 156 w 211"/>
                  <a:gd name="T11" fmla="*/ 102 h 436"/>
                  <a:gd name="T12" fmla="*/ 136 w 211"/>
                  <a:gd name="T13" fmla="*/ 140 h 436"/>
                  <a:gd name="T14" fmla="*/ 115 w 211"/>
                  <a:gd name="T15" fmla="*/ 184 h 436"/>
                  <a:gd name="T16" fmla="*/ 94 w 211"/>
                  <a:gd name="T17" fmla="*/ 230 h 436"/>
                  <a:gd name="T18" fmla="*/ 73 w 211"/>
                  <a:gd name="T19" fmla="*/ 280 h 436"/>
                  <a:gd name="T20" fmla="*/ 54 w 211"/>
                  <a:gd name="T21" fmla="*/ 332 h 436"/>
                  <a:gd name="T22" fmla="*/ 37 w 211"/>
                  <a:gd name="T23" fmla="*/ 384 h 436"/>
                  <a:gd name="T24" fmla="*/ 23 w 211"/>
                  <a:gd name="T25" fmla="*/ 436 h 436"/>
                  <a:gd name="T26" fmla="*/ 0 w 211"/>
                  <a:gd name="T27" fmla="*/ 416 h 436"/>
                  <a:gd name="T28" fmla="*/ 21 w 211"/>
                  <a:gd name="T29" fmla="*/ 340 h 436"/>
                  <a:gd name="T30" fmla="*/ 44 w 211"/>
                  <a:gd name="T31" fmla="*/ 270 h 436"/>
                  <a:gd name="T32" fmla="*/ 67 w 211"/>
                  <a:gd name="T33" fmla="*/ 211 h 436"/>
                  <a:gd name="T34" fmla="*/ 94 w 211"/>
                  <a:gd name="T35" fmla="*/ 159 h 436"/>
                  <a:gd name="T36" fmla="*/ 119 w 211"/>
                  <a:gd name="T37" fmla="*/ 115 h 436"/>
                  <a:gd name="T38" fmla="*/ 144 w 211"/>
                  <a:gd name="T39" fmla="*/ 78 h 436"/>
                  <a:gd name="T40" fmla="*/ 165 w 211"/>
                  <a:gd name="T41" fmla="*/ 50 h 436"/>
                  <a:gd name="T42" fmla="*/ 184 w 211"/>
                  <a:gd name="T43" fmla="*/ 27 h 436"/>
                  <a:gd name="T44" fmla="*/ 198 w 211"/>
                  <a:gd name="T45" fmla="*/ 11 h 436"/>
                  <a:gd name="T46" fmla="*/ 208 w 211"/>
                  <a:gd name="T47" fmla="*/ 4 h 436"/>
                  <a:gd name="T48" fmla="*/ 211 w 211"/>
                  <a:gd name="T49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436">
                    <a:moveTo>
                      <a:pt x="211" y="0"/>
                    </a:moveTo>
                    <a:lnTo>
                      <a:pt x="209" y="6"/>
                    </a:lnTo>
                    <a:lnTo>
                      <a:pt x="202" y="17"/>
                    </a:lnTo>
                    <a:lnTo>
                      <a:pt x="188" y="38"/>
                    </a:lnTo>
                    <a:lnTo>
                      <a:pt x="173" y="67"/>
                    </a:lnTo>
                    <a:lnTo>
                      <a:pt x="156" y="102"/>
                    </a:lnTo>
                    <a:lnTo>
                      <a:pt x="136" y="140"/>
                    </a:lnTo>
                    <a:lnTo>
                      <a:pt x="115" y="184"/>
                    </a:lnTo>
                    <a:lnTo>
                      <a:pt x="94" y="230"/>
                    </a:lnTo>
                    <a:lnTo>
                      <a:pt x="73" y="280"/>
                    </a:lnTo>
                    <a:lnTo>
                      <a:pt x="54" y="332"/>
                    </a:lnTo>
                    <a:lnTo>
                      <a:pt x="37" y="384"/>
                    </a:lnTo>
                    <a:lnTo>
                      <a:pt x="23" y="436"/>
                    </a:lnTo>
                    <a:lnTo>
                      <a:pt x="0" y="416"/>
                    </a:lnTo>
                    <a:lnTo>
                      <a:pt x="21" y="340"/>
                    </a:lnTo>
                    <a:lnTo>
                      <a:pt x="44" y="270"/>
                    </a:lnTo>
                    <a:lnTo>
                      <a:pt x="67" y="211"/>
                    </a:lnTo>
                    <a:lnTo>
                      <a:pt x="94" y="159"/>
                    </a:lnTo>
                    <a:lnTo>
                      <a:pt x="119" y="115"/>
                    </a:lnTo>
                    <a:lnTo>
                      <a:pt x="144" y="78"/>
                    </a:lnTo>
                    <a:lnTo>
                      <a:pt x="165" y="50"/>
                    </a:lnTo>
                    <a:lnTo>
                      <a:pt x="184" y="27"/>
                    </a:lnTo>
                    <a:lnTo>
                      <a:pt x="198" y="11"/>
                    </a:lnTo>
                    <a:lnTo>
                      <a:pt x="208" y="4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29" name="Freeform 74"/>
              <p:cNvSpPr>
                <a:spLocks/>
              </p:cNvSpPr>
              <p:nvPr/>
            </p:nvSpPr>
            <p:spPr bwMode="auto">
              <a:xfrm>
                <a:off x="6937375" y="2459037"/>
                <a:ext cx="344488" cy="685800"/>
              </a:xfrm>
              <a:custGeom>
                <a:avLst/>
                <a:gdLst>
                  <a:gd name="T0" fmla="*/ 217 w 217"/>
                  <a:gd name="T1" fmla="*/ 0 h 432"/>
                  <a:gd name="T2" fmla="*/ 213 w 217"/>
                  <a:gd name="T3" fmla="*/ 4 h 432"/>
                  <a:gd name="T4" fmla="*/ 205 w 217"/>
                  <a:gd name="T5" fmla="*/ 17 h 432"/>
                  <a:gd name="T6" fmla="*/ 194 w 217"/>
                  <a:gd name="T7" fmla="*/ 38 h 432"/>
                  <a:gd name="T8" fmla="*/ 178 w 217"/>
                  <a:gd name="T9" fmla="*/ 65 h 432"/>
                  <a:gd name="T10" fmla="*/ 159 w 217"/>
                  <a:gd name="T11" fmla="*/ 100 h 432"/>
                  <a:gd name="T12" fmla="*/ 140 w 217"/>
                  <a:gd name="T13" fmla="*/ 138 h 432"/>
                  <a:gd name="T14" fmla="*/ 119 w 217"/>
                  <a:gd name="T15" fmla="*/ 182 h 432"/>
                  <a:gd name="T16" fmla="*/ 96 w 217"/>
                  <a:gd name="T17" fmla="*/ 228 h 432"/>
                  <a:gd name="T18" fmla="*/ 75 w 217"/>
                  <a:gd name="T19" fmla="*/ 278 h 432"/>
                  <a:gd name="T20" fmla="*/ 56 w 217"/>
                  <a:gd name="T21" fmla="*/ 328 h 432"/>
                  <a:gd name="T22" fmla="*/ 38 w 217"/>
                  <a:gd name="T23" fmla="*/ 380 h 432"/>
                  <a:gd name="T24" fmla="*/ 23 w 217"/>
                  <a:gd name="T25" fmla="*/ 432 h 432"/>
                  <a:gd name="T26" fmla="*/ 0 w 217"/>
                  <a:gd name="T27" fmla="*/ 411 h 432"/>
                  <a:gd name="T28" fmla="*/ 21 w 217"/>
                  <a:gd name="T29" fmla="*/ 334 h 432"/>
                  <a:gd name="T30" fmla="*/ 46 w 217"/>
                  <a:gd name="T31" fmla="*/ 267 h 432"/>
                  <a:gd name="T32" fmla="*/ 71 w 217"/>
                  <a:gd name="T33" fmla="*/ 207 h 432"/>
                  <a:gd name="T34" fmla="*/ 98 w 217"/>
                  <a:gd name="T35" fmla="*/ 155 h 432"/>
                  <a:gd name="T36" fmla="*/ 123 w 217"/>
                  <a:gd name="T37" fmla="*/ 113 h 432"/>
                  <a:gd name="T38" fmla="*/ 148 w 217"/>
                  <a:gd name="T39" fmla="*/ 77 h 432"/>
                  <a:gd name="T40" fmla="*/ 169 w 217"/>
                  <a:gd name="T41" fmla="*/ 48 h 432"/>
                  <a:gd name="T42" fmla="*/ 188 w 217"/>
                  <a:gd name="T43" fmla="*/ 27 h 432"/>
                  <a:gd name="T44" fmla="*/ 203 w 217"/>
                  <a:gd name="T45" fmla="*/ 11 h 432"/>
                  <a:gd name="T46" fmla="*/ 213 w 217"/>
                  <a:gd name="T47" fmla="*/ 2 h 432"/>
                  <a:gd name="T48" fmla="*/ 217 w 217"/>
                  <a:gd name="T49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432">
                    <a:moveTo>
                      <a:pt x="217" y="0"/>
                    </a:moveTo>
                    <a:lnTo>
                      <a:pt x="213" y="4"/>
                    </a:lnTo>
                    <a:lnTo>
                      <a:pt x="205" y="17"/>
                    </a:lnTo>
                    <a:lnTo>
                      <a:pt x="194" y="38"/>
                    </a:lnTo>
                    <a:lnTo>
                      <a:pt x="178" y="65"/>
                    </a:lnTo>
                    <a:lnTo>
                      <a:pt x="159" y="100"/>
                    </a:lnTo>
                    <a:lnTo>
                      <a:pt x="140" y="138"/>
                    </a:lnTo>
                    <a:lnTo>
                      <a:pt x="119" y="182"/>
                    </a:lnTo>
                    <a:lnTo>
                      <a:pt x="96" y="228"/>
                    </a:lnTo>
                    <a:lnTo>
                      <a:pt x="75" y="278"/>
                    </a:lnTo>
                    <a:lnTo>
                      <a:pt x="56" y="328"/>
                    </a:lnTo>
                    <a:lnTo>
                      <a:pt x="38" y="380"/>
                    </a:lnTo>
                    <a:lnTo>
                      <a:pt x="23" y="432"/>
                    </a:lnTo>
                    <a:lnTo>
                      <a:pt x="0" y="411"/>
                    </a:lnTo>
                    <a:lnTo>
                      <a:pt x="21" y="334"/>
                    </a:lnTo>
                    <a:lnTo>
                      <a:pt x="46" y="267"/>
                    </a:lnTo>
                    <a:lnTo>
                      <a:pt x="71" y="207"/>
                    </a:lnTo>
                    <a:lnTo>
                      <a:pt x="98" y="155"/>
                    </a:lnTo>
                    <a:lnTo>
                      <a:pt x="123" y="113"/>
                    </a:lnTo>
                    <a:lnTo>
                      <a:pt x="148" y="77"/>
                    </a:lnTo>
                    <a:lnTo>
                      <a:pt x="169" y="48"/>
                    </a:lnTo>
                    <a:lnTo>
                      <a:pt x="188" y="27"/>
                    </a:lnTo>
                    <a:lnTo>
                      <a:pt x="203" y="11"/>
                    </a:lnTo>
                    <a:lnTo>
                      <a:pt x="213" y="2"/>
                    </a:lnTo>
                    <a:lnTo>
                      <a:pt x="2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0" name="Freeform 75"/>
              <p:cNvSpPr>
                <a:spLocks/>
              </p:cNvSpPr>
              <p:nvPr/>
            </p:nvSpPr>
            <p:spPr bwMode="auto">
              <a:xfrm>
                <a:off x="6989763" y="2328862"/>
                <a:ext cx="434975" cy="815975"/>
              </a:xfrm>
              <a:custGeom>
                <a:avLst/>
                <a:gdLst>
                  <a:gd name="T0" fmla="*/ 274 w 274"/>
                  <a:gd name="T1" fmla="*/ 0 h 514"/>
                  <a:gd name="T2" fmla="*/ 270 w 274"/>
                  <a:gd name="T3" fmla="*/ 4 h 514"/>
                  <a:gd name="T4" fmla="*/ 263 w 274"/>
                  <a:gd name="T5" fmla="*/ 13 h 514"/>
                  <a:gd name="T6" fmla="*/ 251 w 274"/>
                  <a:gd name="T7" fmla="*/ 32 h 514"/>
                  <a:gd name="T8" fmla="*/ 236 w 274"/>
                  <a:gd name="T9" fmla="*/ 57 h 514"/>
                  <a:gd name="T10" fmla="*/ 218 w 274"/>
                  <a:gd name="T11" fmla="*/ 88 h 514"/>
                  <a:gd name="T12" fmla="*/ 197 w 274"/>
                  <a:gd name="T13" fmla="*/ 123 h 514"/>
                  <a:gd name="T14" fmla="*/ 174 w 274"/>
                  <a:gd name="T15" fmla="*/ 163 h 514"/>
                  <a:gd name="T16" fmla="*/ 151 w 274"/>
                  <a:gd name="T17" fmla="*/ 205 h 514"/>
                  <a:gd name="T18" fmla="*/ 128 w 274"/>
                  <a:gd name="T19" fmla="*/ 253 h 514"/>
                  <a:gd name="T20" fmla="*/ 105 w 274"/>
                  <a:gd name="T21" fmla="*/ 303 h 514"/>
                  <a:gd name="T22" fmla="*/ 84 w 274"/>
                  <a:gd name="T23" fmla="*/ 353 h 514"/>
                  <a:gd name="T24" fmla="*/ 63 w 274"/>
                  <a:gd name="T25" fmla="*/ 407 h 514"/>
                  <a:gd name="T26" fmla="*/ 46 w 274"/>
                  <a:gd name="T27" fmla="*/ 460 h 514"/>
                  <a:gd name="T28" fmla="*/ 30 w 274"/>
                  <a:gd name="T29" fmla="*/ 514 h 514"/>
                  <a:gd name="T30" fmla="*/ 0 w 274"/>
                  <a:gd name="T31" fmla="*/ 485 h 514"/>
                  <a:gd name="T32" fmla="*/ 23 w 274"/>
                  <a:gd name="T33" fmla="*/ 399 h 514"/>
                  <a:gd name="T34" fmla="*/ 49 w 274"/>
                  <a:gd name="T35" fmla="*/ 324 h 514"/>
                  <a:gd name="T36" fmla="*/ 78 w 274"/>
                  <a:gd name="T37" fmla="*/ 257 h 514"/>
                  <a:gd name="T38" fmla="*/ 109 w 274"/>
                  <a:gd name="T39" fmla="*/ 197 h 514"/>
                  <a:gd name="T40" fmla="*/ 138 w 274"/>
                  <a:gd name="T41" fmla="*/ 148 h 514"/>
                  <a:gd name="T42" fmla="*/ 169 w 274"/>
                  <a:gd name="T43" fmla="*/ 107 h 514"/>
                  <a:gd name="T44" fmla="*/ 195 w 274"/>
                  <a:gd name="T45" fmla="*/ 73 h 514"/>
                  <a:gd name="T46" fmla="*/ 220 w 274"/>
                  <a:gd name="T47" fmla="*/ 44 h 514"/>
                  <a:gd name="T48" fmla="*/ 242 w 274"/>
                  <a:gd name="T49" fmla="*/ 25 h 514"/>
                  <a:gd name="T50" fmla="*/ 259 w 274"/>
                  <a:gd name="T51" fmla="*/ 9 h 514"/>
                  <a:gd name="T52" fmla="*/ 270 w 274"/>
                  <a:gd name="T53" fmla="*/ 2 h 514"/>
                  <a:gd name="T54" fmla="*/ 274 w 274"/>
                  <a:gd name="T55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4" h="514">
                    <a:moveTo>
                      <a:pt x="274" y="0"/>
                    </a:moveTo>
                    <a:lnTo>
                      <a:pt x="270" y="4"/>
                    </a:lnTo>
                    <a:lnTo>
                      <a:pt x="263" y="13"/>
                    </a:lnTo>
                    <a:lnTo>
                      <a:pt x="251" y="32"/>
                    </a:lnTo>
                    <a:lnTo>
                      <a:pt x="236" y="57"/>
                    </a:lnTo>
                    <a:lnTo>
                      <a:pt x="218" y="88"/>
                    </a:lnTo>
                    <a:lnTo>
                      <a:pt x="197" y="123"/>
                    </a:lnTo>
                    <a:lnTo>
                      <a:pt x="174" y="163"/>
                    </a:lnTo>
                    <a:lnTo>
                      <a:pt x="151" y="205"/>
                    </a:lnTo>
                    <a:lnTo>
                      <a:pt x="128" y="253"/>
                    </a:lnTo>
                    <a:lnTo>
                      <a:pt x="105" y="303"/>
                    </a:lnTo>
                    <a:lnTo>
                      <a:pt x="84" y="353"/>
                    </a:lnTo>
                    <a:lnTo>
                      <a:pt x="63" y="407"/>
                    </a:lnTo>
                    <a:lnTo>
                      <a:pt x="46" y="460"/>
                    </a:lnTo>
                    <a:lnTo>
                      <a:pt x="30" y="514"/>
                    </a:lnTo>
                    <a:lnTo>
                      <a:pt x="0" y="485"/>
                    </a:lnTo>
                    <a:lnTo>
                      <a:pt x="23" y="399"/>
                    </a:lnTo>
                    <a:lnTo>
                      <a:pt x="49" y="324"/>
                    </a:lnTo>
                    <a:lnTo>
                      <a:pt x="78" y="257"/>
                    </a:lnTo>
                    <a:lnTo>
                      <a:pt x="109" y="197"/>
                    </a:lnTo>
                    <a:lnTo>
                      <a:pt x="138" y="148"/>
                    </a:lnTo>
                    <a:lnTo>
                      <a:pt x="169" y="107"/>
                    </a:lnTo>
                    <a:lnTo>
                      <a:pt x="195" y="73"/>
                    </a:lnTo>
                    <a:lnTo>
                      <a:pt x="220" y="44"/>
                    </a:lnTo>
                    <a:lnTo>
                      <a:pt x="242" y="25"/>
                    </a:lnTo>
                    <a:lnTo>
                      <a:pt x="259" y="9"/>
                    </a:lnTo>
                    <a:lnTo>
                      <a:pt x="270" y="2"/>
                    </a:lnTo>
                    <a:lnTo>
                      <a:pt x="2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1" name="Freeform 76"/>
              <p:cNvSpPr>
                <a:spLocks/>
              </p:cNvSpPr>
              <p:nvPr/>
            </p:nvSpPr>
            <p:spPr bwMode="auto">
              <a:xfrm>
                <a:off x="7132638" y="2146300"/>
                <a:ext cx="338138" cy="998537"/>
              </a:xfrm>
              <a:custGeom>
                <a:avLst/>
                <a:gdLst>
                  <a:gd name="T0" fmla="*/ 213 w 213"/>
                  <a:gd name="T1" fmla="*/ 0 h 629"/>
                  <a:gd name="T2" fmla="*/ 211 w 213"/>
                  <a:gd name="T3" fmla="*/ 5 h 629"/>
                  <a:gd name="T4" fmla="*/ 205 w 213"/>
                  <a:gd name="T5" fmla="*/ 21 h 629"/>
                  <a:gd name="T6" fmla="*/ 196 w 213"/>
                  <a:gd name="T7" fmla="*/ 44 h 629"/>
                  <a:gd name="T8" fmla="*/ 184 w 213"/>
                  <a:gd name="T9" fmla="*/ 76 h 629"/>
                  <a:gd name="T10" fmla="*/ 169 w 213"/>
                  <a:gd name="T11" fmla="*/ 115 h 629"/>
                  <a:gd name="T12" fmla="*/ 153 w 213"/>
                  <a:gd name="T13" fmla="*/ 161 h 629"/>
                  <a:gd name="T14" fmla="*/ 136 w 213"/>
                  <a:gd name="T15" fmla="*/ 211 h 629"/>
                  <a:gd name="T16" fmla="*/ 119 w 213"/>
                  <a:gd name="T17" fmla="*/ 266 h 629"/>
                  <a:gd name="T18" fmla="*/ 102 w 213"/>
                  <a:gd name="T19" fmla="*/ 324 h 629"/>
                  <a:gd name="T20" fmla="*/ 86 w 213"/>
                  <a:gd name="T21" fmla="*/ 384 h 629"/>
                  <a:gd name="T22" fmla="*/ 71 w 213"/>
                  <a:gd name="T23" fmla="*/ 445 h 629"/>
                  <a:gd name="T24" fmla="*/ 57 w 213"/>
                  <a:gd name="T25" fmla="*/ 506 h 629"/>
                  <a:gd name="T26" fmla="*/ 48 w 213"/>
                  <a:gd name="T27" fmla="*/ 568 h 629"/>
                  <a:gd name="T28" fmla="*/ 40 w 213"/>
                  <a:gd name="T29" fmla="*/ 629 h 629"/>
                  <a:gd name="T30" fmla="*/ 0 w 213"/>
                  <a:gd name="T31" fmla="*/ 620 h 629"/>
                  <a:gd name="T32" fmla="*/ 9 w 213"/>
                  <a:gd name="T33" fmla="*/ 531 h 629"/>
                  <a:gd name="T34" fmla="*/ 23 w 213"/>
                  <a:gd name="T35" fmla="*/ 449 h 629"/>
                  <a:gd name="T36" fmla="*/ 40 w 213"/>
                  <a:gd name="T37" fmla="*/ 374 h 629"/>
                  <a:gd name="T38" fmla="*/ 59 w 213"/>
                  <a:gd name="T39" fmla="*/ 305 h 629"/>
                  <a:gd name="T40" fmla="*/ 82 w 213"/>
                  <a:gd name="T41" fmla="*/ 242 h 629"/>
                  <a:gd name="T42" fmla="*/ 105 w 213"/>
                  <a:gd name="T43" fmla="*/ 186 h 629"/>
                  <a:gd name="T44" fmla="*/ 128 w 213"/>
                  <a:gd name="T45" fmla="*/ 138 h 629"/>
                  <a:gd name="T46" fmla="*/ 150 w 213"/>
                  <a:gd name="T47" fmla="*/ 96 h 629"/>
                  <a:gd name="T48" fmla="*/ 171 w 213"/>
                  <a:gd name="T49" fmla="*/ 61 h 629"/>
                  <a:gd name="T50" fmla="*/ 188 w 213"/>
                  <a:gd name="T51" fmla="*/ 34 h 629"/>
                  <a:gd name="T52" fmla="*/ 201 w 213"/>
                  <a:gd name="T53" fmla="*/ 15 h 629"/>
                  <a:gd name="T54" fmla="*/ 211 w 213"/>
                  <a:gd name="T55" fmla="*/ 3 h 629"/>
                  <a:gd name="T56" fmla="*/ 213 w 213"/>
                  <a:gd name="T5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629">
                    <a:moveTo>
                      <a:pt x="213" y="0"/>
                    </a:moveTo>
                    <a:lnTo>
                      <a:pt x="211" y="5"/>
                    </a:lnTo>
                    <a:lnTo>
                      <a:pt x="205" y="21"/>
                    </a:lnTo>
                    <a:lnTo>
                      <a:pt x="196" y="44"/>
                    </a:lnTo>
                    <a:lnTo>
                      <a:pt x="184" y="76"/>
                    </a:lnTo>
                    <a:lnTo>
                      <a:pt x="169" y="115"/>
                    </a:lnTo>
                    <a:lnTo>
                      <a:pt x="153" y="161"/>
                    </a:lnTo>
                    <a:lnTo>
                      <a:pt x="136" y="211"/>
                    </a:lnTo>
                    <a:lnTo>
                      <a:pt x="119" y="266"/>
                    </a:lnTo>
                    <a:lnTo>
                      <a:pt x="102" y="324"/>
                    </a:lnTo>
                    <a:lnTo>
                      <a:pt x="86" y="384"/>
                    </a:lnTo>
                    <a:lnTo>
                      <a:pt x="71" y="445"/>
                    </a:lnTo>
                    <a:lnTo>
                      <a:pt x="57" y="506"/>
                    </a:lnTo>
                    <a:lnTo>
                      <a:pt x="48" y="568"/>
                    </a:lnTo>
                    <a:lnTo>
                      <a:pt x="40" y="629"/>
                    </a:lnTo>
                    <a:lnTo>
                      <a:pt x="0" y="620"/>
                    </a:lnTo>
                    <a:lnTo>
                      <a:pt x="9" y="531"/>
                    </a:lnTo>
                    <a:lnTo>
                      <a:pt x="23" y="449"/>
                    </a:lnTo>
                    <a:lnTo>
                      <a:pt x="40" y="374"/>
                    </a:lnTo>
                    <a:lnTo>
                      <a:pt x="59" y="305"/>
                    </a:lnTo>
                    <a:lnTo>
                      <a:pt x="82" y="242"/>
                    </a:lnTo>
                    <a:lnTo>
                      <a:pt x="105" y="186"/>
                    </a:lnTo>
                    <a:lnTo>
                      <a:pt x="128" y="138"/>
                    </a:lnTo>
                    <a:lnTo>
                      <a:pt x="150" y="96"/>
                    </a:lnTo>
                    <a:lnTo>
                      <a:pt x="171" y="61"/>
                    </a:lnTo>
                    <a:lnTo>
                      <a:pt x="188" y="34"/>
                    </a:lnTo>
                    <a:lnTo>
                      <a:pt x="201" y="15"/>
                    </a:lnTo>
                    <a:lnTo>
                      <a:pt x="211" y="3"/>
                    </a:lnTo>
                    <a:lnTo>
                      <a:pt x="2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2" name="Freeform 77"/>
              <p:cNvSpPr>
                <a:spLocks/>
              </p:cNvSpPr>
              <p:nvPr/>
            </p:nvSpPr>
            <p:spPr bwMode="auto">
              <a:xfrm>
                <a:off x="7470775" y="2368550"/>
                <a:ext cx="284163" cy="776287"/>
              </a:xfrm>
              <a:custGeom>
                <a:avLst/>
                <a:gdLst>
                  <a:gd name="T0" fmla="*/ 179 w 179"/>
                  <a:gd name="T1" fmla="*/ 0 h 489"/>
                  <a:gd name="T2" fmla="*/ 177 w 179"/>
                  <a:gd name="T3" fmla="*/ 5 h 489"/>
                  <a:gd name="T4" fmla="*/ 171 w 179"/>
                  <a:gd name="T5" fmla="*/ 19 h 489"/>
                  <a:gd name="T6" fmla="*/ 161 w 179"/>
                  <a:gd name="T7" fmla="*/ 40 h 489"/>
                  <a:gd name="T8" fmla="*/ 150 w 179"/>
                  <a:gd name="T9" fmla="*/ 69 h 489"/>
                  <a:gd name="T10" fmla="*/ 136 w 179"/>
                  <a:gd name="T11" fmla="*/ 103 h 489"/>
                  <a:gd name="T12" fmla="*/ 123 w 179"/>
                  <a:gd name="T13" fmla="*/ 142 h 489"/>
                  <a:gd name="T14" fmla="*/ 108 w 179"/>
                  <a:gd name="T15" fmla="*/ 186 h 489"/>
                  <a:gd name="T16" fmla="*/ 90 w 179"/>
                  <a:gd name="T17" fmla="*/ 234 h 489"/>
                  <a:gd name="T18" fmla="*/ 75 w 179"/>
                  <a:gd name="T19" fmla="*/ 284 h 489"/>
                  <a:gd name="T20" fmla="*/ 61 w 179"/>
                  <a:gd name="T21" fmla="*/ 334 h 489"/>
                  <a:gd name="T22" fmla="*/ 50 w 179"/>
                  <a:gd name="T23" fmla="*/ 385 h 489"/>
                  <a:gd name="T24" fmla="*/ 38 w 179"/>
                  <a:gd name="T25" fmla="*/ 437 h 489"/>
                  <a:gd name="T26" fmla="*/ 31 w 179"/>
                  <a:gd name="T27" fmla="*/ 489 h 489"/>
                  <a:gd name="T28" fmla="*/ 0 w 179"/>
                  <a:gd name="T29" fmla="*/ 479 h 489"/>
                  <a:gd name="T30" fmla="*/ 10 w 179"/>
                  <a:gd name="T31" fmla="*/ 405 h 489"/>
                  <a:gd name="T32" fmla="*/ 23 w 179"/>
                  <a:gd name="T33" fmla="*/ 337 h 489"/>
                  <a:gd name="T34" fmla="*/ 40 w 179"/>
                  <a:gd name="T35" fmla="*/ 274 h 489"/>
                  <a:gd name="T36" fmla="*/ 60 w 179"/>
                  <a:gd name="T37" fmla="*/ 218 h 489"/>
                  <a:gd name="T38" fmla="*/ 79 w 179"/>
                  <a:gd name="T39" fmla="*/ 169 h 489"/>
                  <a:gd name="T40" fmla="*/ 100 w 179"/>
                  <a:gd name="T41" fmla="*/ 124 h 489"/>
                  <a:gd name="T42" fmla="*/ 121 w 179"/>
                  <a:gd name="T43" fmla="*/ 86 h 489"/>
                  <a:gd name="T44" fmla="*/ 138 w 179"/>
                  <a:gd name="T45" fmla="*/ 55 h 489"/>
                  <a:gd name="T46" fmla="*/ 156 w 179"/>
                  <a:gd name="T47" fmla="*/ 32 h 489"/>
                  <a:gd name="T48" fmla="*/ 167 w 179"/>
                  <a:gd name="T49" fmla="*/ 15 h 489"/>
                  <a:gd name="T50" fmla="*/ 177 w 179"/>
                  <a:gd name="T51" fmla="*/ 3 h 489"/>
                  <a:gd name="T52" fmla="*/ 179 w 179"/>
                  <a:gd name="T5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89">
                    <a:moveTo>
                      <a:pt x="179" y="0"/>
                    </a:moveTo>
                    <a:lnTo>
                      <a:pt x="177" y="5"/>
                    </a:lnTo>
                    <a:lnTo>
                      <a:pt x="171" y="19"/>
                    </a:lnTo>
                    <a:lnTo>
                      <a:pt x="161" y="40"/>
                    </a:lnTo>
                    <a:lnTo>
                      <a:pt x="150" y="69"/>
                    </a:lnTo>
                    <a:lnTo>
                      <a:pt x="136" y="103"/>
                    </a:lnTo>
                    <a:lnTo>
                      <a:pt x="123" y="142"/>
                    </a:lnTo>
                    <a:lnTo>
                      <a:pt x="108" y="186"/>
                    </a:lnTo>
                    <a:lnTo>
                      <a:pt x="90" y="234"/>
                    </a:lnTo>
                    <a:lnTo>
                      <a:pt x="75" y="284"/>
                    </a:lnTo>
                    <a:lnTo>
                      <a:pt x="61" y="334"/>
                    </a:lnTo>
                    <a:lnTo>
                      <a:pt x="50" y="385"/>
                    </a:lnTo>
                    <a:lnTo>
                      <a:pt x="38" y="437"/>
                    </a:lnTo>
                    <a:lnTo>
                      <a:pt x="31" y="489"/>
                    </a:lnTo>
                    <a:lnTo>
                      <a:pt x="0" y="479"/>
                    </a:lnTo>
                    <a:lnTo>
                      <a:pt x="10" y="405"/>
                    </a:lnTo>
                    <a:lnTo>
                      <a:pt x="23" y="337"/>
                    </a:lnTo>
                    <a:lnTo>
                      <a:pt x="40" y="274"/>
                    </a:lnTo>
                    <a:lnTo>
                      <a:pt x="60" y="218"/>
                    </a:lnTo>
                    <a:lnTo>
                      <a:pt x="79" y="169"/>
                    </a:lnTo>
                    <a:lnTo>
                      <a:pt x="100" y="124"/>
                    </a:lnTo>
                    <a:lnTo>
                      <a:pt x="121" y="86"/>
                    </a:lnTo>
                    <a:lnTo>
                      <a:pt x="138" y="55"/>
                    </a:lnTo>
                    <a:lnTo>
                      <a:pt x="156" y="32"/>
                    </a:lnTo>
                    <a:lnTo>
                      <a:pt x="167" y="15"/>
                    </a:lnTo>
                    <a:lnTo>
                      <a:pt x="177" y="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3" name="Freeform 78"/>
              <p:cNvSpPr>
                <a:spLocks/>
              </p:cNvSpPr>
              <p:nvPr/>
            </p:nvSpPr>
            <p:spPr bwMode="auto">
              <a:xfrm>
                <a:off x="7562850" y="2132012"/>
                <a:ext cx="312738" cy="1012825"/>
              </a:xfrm>
              <a:custGeom>
                <a:avLst/>
                <a:gdLst>
                  <a:gd name="T0" fmla="*/ 197 w 197"/>
                  <a:gd name="T1" fmla="*/ 0 h 638"/>
                  <a:gd name="T2" fmla="*/ 195 w 197"/>
                  <a:gd name="T3" fmla="*/ 4 h 638"/>
                  <a:gd name="T4" fmla="*/ 190 w 197"/>
                  <a:gd name="T5" fmla="*/ 19 h 638"/>
                  <a:gd name="T6" fmla="*/ 182 w 197"/>
                  <a:gd name="T7" fmla="*/ 44 h 638"/>
                  <a:gd name="T8" fmla="*/ 171 w 197"/>
                  <a:gd name="T9" fmla="*/ 77 h 638"/>
                  <a:gd name="T10" fmla="*/ 157 w 197"/>
                  <a:gd name="T11" fmla="*/ 117 h 638"/>
                  <a:gd name="T12" fmla="*/ 142 w 197"/>
                  <a:gd name="T13" fmla="*/ 163 h 638"/>
                  <a:gd name="T14" fmla="*/ 126 w 197"/>
                  <a:gd name="T15" fmla="*/ 215 h 638"/>
                  <a:gd name="T16" fmla="*/ 109 w 197"/>
                  <a:gd name="T17" fmla="*/ 271 h 638"/>
                  <a:gd name="T18" fmla="*/ 94 w 197"/>
                  <a:gd name="T19" fmla="*/ 328 h 638"/>
                  <a:gd name="T20" fmla="*/ 76 w 197"/>
                  <a:gd name="T21" fmla="*/ 390 h 638"/>
                  <a:gd name="T22" fmla="*/ 61 w 197"/>
                  <a:gd name="T23" fmla="*/ 453 h 638"/>
                  <a:gd name="T24" fmla="*/ 48 w 197"/>
                  <a:gd name="T25" fmla="*/ 515 h 638"/>
                  <a:gd name="T26" fmla="*/ 34 w 197"/>
                  <a:gd name="T27" fmla="*/ 578 h 638"/>
                  <a:gd name="T28" fmla="*/ 25 w 197"/>
                  <a:gd name="T29" fmla="*/ 638 h 638"/>
                  <a:gd name="T30" fmla="*/ 0 w 197"/>
                  <a:gd name="T31" fmla="*/ 630 h 638"/>
                  <a:gd name="T32" fmla="*/ 13 w 197"/>
                  <a:gd name="T33" fmla="*/ 542 h 638"/>
                  <a:gd name="T34" fmla="*/ 28 w 197"/>
                  <a:gd name="T35" fmla="*/ 459 h 638"/>
                  <a:gd name="T36" fmla="*/ 48 w 197"/>
                  <a:gd name="T37" fmla="*/ 382 h 638"/>
                  <a:gd name="T38" fmla="*/ 67 w 197"/>
                  <a:gd name="T39" fmla="*/ 311 h 638"/>
                  <a:gd name="T40" fmla="*/ 88 w 197"/>
                  <a:gd name="T41" fmla="*/ 248 h 638"/>
                  <a:gd name="T42" fmla="*/ 109 w 197"/>
                  <a:gd name="T43" fmla="*/ 192 h 638"/>
                  <a:gd name="T44" fmla="*/ 128 w 197"/>
                  <a:gd name="T45" fmla="*/ 142 h 638"/>
                  <a:gd name="T46" fmla="*/ 146 w 197"/>
                  <a:gd name="T47" fmla="*/ 98 h 638"/>
                  <a:gd name="T48" fmla="*/ 163 w 197"/>
                  <a:gd name="T49" fmla="*/ 64 h 638"/>
                  <a:gd name="T50" fmla="*/ 176 w 197"/>
                  <a:gd name="T51" fmla="*/ 35 h 638"/>
                  <a:gd name="T52" fmla="*/ 188 w 197"/>
                  <a:gd name="T53" fmla="*/ 16 h 638"/>
                  <a:gd name="T54" fmla="*/ 195 w 197"/>
                  <a:gd name="T55" fmla="*/ 4 h 638"/>
                  <a:gd name="T56" fmla="*/ 197 w 197"/>
                  <a:gd name="T57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7" h="638">
                    <a:moveTo>
                      <a:pt x="197" y="0"/>
                    </a:moveTo>
                    <a:lnTo>
                      <a:pt x="195" y="4"/>
                    </a:lnTo>
                    <a:lnTo>
                      <a:pt x="190" y="19"/>
                    </a:lnTo>
                    <a:lnTo>
                      <a:pt x="182" y="44"/>
                    </a:lnTo>
                    <a:lnTo>
                      <a:pt x="171" y="77"/>
                    </a:lnTo>
                    <a:lnTo>
                      <a:pt x="157" y="117"/>
                    </a:lnTo>
                    <a:lnTo>
                      <a:pt x="142" y="163"/>
                    </a:lnTo>
                    <a:lnTo>
                      <a:pt x="126" y="215"/>
                    </a:lnTo>
                    <a:lnTo>
                      <a:pt x="109" y="271"/>
                    </a:lnTo>
                    <a:lnTo>
                      <a:pt x="94" y="328"/>
                    </a:lnTo>
                    <a:lnTo>
                      <a:pt x="76" y="390"/>
                    </a:lnTo>
                    <a:lnTo>
                      <a:pt x="61" y="453"/>
                    </a:lnTo>
                    <a:lnTo>
                      <a:pt x="48" y="515"/>
                    </a:lnTo>
                    <a:lnTo>
                      <a:pt x="34" y="578"/>
                    </a:lnTo>
                    <a:lnTo>
                      <a:pt x="25" y="638"/>
                    </a:lnTo>
                    <a:lnTo>
                      <a:pt x="0" y="630"/>
                    </a:lnTo>
                    <a:lnTo>
                      <a:pt x="13" y="542"/>
                    </a:lnTo>
                    <a:lnTo>
                      <a:pt x="28" y="459"/>
                    </a:lnTo>
                    <a:lnTo>
                      <a:pt x="48" y="382"/>
                    </a:lnTo>
                    <a:lnTo>
                      <a:pt x="67" y="311"/>
                    </a:lnTo>
                    <a:lnTo>
                      <a:pt x="88" y="248"/>
                    </a:lnTo>
                    <a:lnTo>
                      <a:pt x="109" y="192"/>
                    </a:lnTo>
                    <a:lnTo>
                      <a:pt x="128" y="142"/>
                    </a:lnTo>
                    <a:lnTo>
                      <a:pt x="146" y="98"/>
                    </a:lnTo>
                    <a:lnTo>
                      <a:pt x="163" y="64"/>
                    </a:lnTo>
                    <a:lnTo>
                      <a:pt x="176" y="35"/>
                    </a:lnTo>
                    <a:lnTo>
                      <a:pt x="188" y="16"/>
                    </a:lnTo>
                    <a:lnTo>
                      <a:pt x="195" y="4"/>
                    </a:lnTo>
                    <a:lnTo>
                      <a:pt x="1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4" name="Freeform 79"/>
              <p:cNvSpPr>
                <a:spLocks/>
              </p:cNvSpPr>
              <p:nvPr/>
            </p:nvSpPr>
            <p:spPr bwMode="auto">
              <a:xfrm>
                <a:off x="7639050" y="2170112"/>
                <a:ext cx="319088" cy="974725"/>
              </a:xfrm>
              <a:custGeom>
                <a:avLst/>
                <a:gdLst>
                  <a:gd name="T0" fmla="*/ 201 w 201"/>
                  <a:gd name="T1" fmla="*/ 0 h 614"/>
                  <a:gd name="T2" fmla="*/ 199 w 201"/>
                  <a:gd name="T3" fmla="*/ 5 h 614"/>
                  <a:gd name="T4" fmla="*/ 194 w 201"/>
                  <a:gd name="T5" fmla="*/ 21 h 614"/>
                  <a:gd name="T6" fmla="*/ 186 w 201"/>
                  <a:gd name="T7" fmla="*/ 44 h 614"/>
                  <a:gd name="T8" fmla="*/ 174 w 201"/>
                  <a:gd name="T9" fmla="*/ 74 h 614"/>
                  <a:gd name="T10" fmla="*/ 161 w 201"/>
                  <a:gd name="T11" fmla="*/ 113 h 614"/>
                  <a:gd name="T12" fmla="*/ 146 w 201"/>
                  <a:gd name="T13" fmla="*/ 157 h 614"/>
                  <a:gd name="T14" fmla="*/ 128 w 201"/>
                  <a:gd name="T15" fmla="*/ 207 h 614"/>
                  <a:gd name="T16" fmla="*/ 113 w 201"/>
                  <a:gd name="T17" fmla="*/ 259 h 614"/>
                  <a:gd name="T18" fmla="*/ 96 w 201"/>
                  <a:gd name="T19" fmla="*/ 316 h 614"/>
                  <a:gd name="T20" fmla="*/ 78 w 201"/>
                  <a:gd name="T21" fmla="*/ 374 h 614"/>
                  <a:gd name="T22" fmla="*/ 63 w 201"/>
                  <a:gd name="T23" fmla="*/ 435 h 614"/>
                  <a:gd name="T24" fmla="*/ 50 w 201"/>
                  <a:gd name="T25" fmla="*/ 495 h 614"/>
                  <a:gd name="T26" fmla="*/ 36 w 201"/>
                  <a:gd name="T27" fmla="*/ 554 h 614"/>
                  <a:gd name="T28" fmla="*/ 27 w 201"/>
                  <a:gd name="T29" fmla="*/ 614 h 614"/>
                  <a:gd name="T30" fmla="*/ 0 w 201"/>
                  <a:gd name="T31" fmla="*/ 606 h 614"/>
                  <a:gd name="T32" fmla="*/ 13 w 201"/>
                  <a:gd name="T33" fmla="*/ 520 h 614"/>
                  <a:gd name="T34" fmla="*/ 28 w 201"/>
                  <a:gd name="T35" fmla="*/ 439 h 614"/>
                  <a:gd name="T36" fmla="*/ 48 w 201"/>
                  <a:gd name="T37" fmla="*/ 366 h 614"/>
                  <a:gd name="T38" fmla="*/ 67 w 201"/>
                  <a:gd name="T39" fmla="*/ 299 h 614"/>
                  <a:gd name="T40" fmla="*/ 88 w 201"/>
                  <a:gd name="T41" fmla="*/ 238 h 614"/>
                  <a:gd name="T42" fmla="*/ 109 w 201"/>
                  <a:gd name="T43" fmla="*/ 184 h 614"/>
                  <a:gd name="T44" fmla="*/ 130 w 201"/>
                  <a:gd name="T45" fmla="*/ 136 h 614"/>
                  <a:gd name="T46" fmla="*/ 149 w 201"/>
                  <a:gd name="T47" fmla="*/ 94 h 614"/>
                  <a:gd name="T48" fmla="*/ 165 w 201"/>
                  <a:gd name="T49" fmla="*/ 61 h 614"/>
                  <a:gd name="T50" fmla="*/ 180 w 201"/>
                  <a:gd name="T51" fmla="*/ 34 h 614"/>
                  <a:gd name="T52" fmla="*/ 192 w 201"/>
                  <a:gd name="T53" fmla="*/ 15 h 614"/>
                  <a:gd name="T54" fmla="*/ 199 w 201"/>
                  <a:gd name="T55" fmla="*/ 3 h 614"/>
                  <a:gd name="T56" fmla="*/ 201 w 201"/>
                  <a:gd name="T57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1" h="614">
                    <a:moveTo>
                      <a:pt x="201" y="0"/>
                    </a:moveTo>
                    <a:lnTo>
                      <a:pt x="199" y="5"/>
                    </a:lnTo>
                    <a:lnTo>
                      <a:pt x="194" y="21"/>
                    </a:lnTo>
                    <a:lnTo>
                      <a:pt x="186" y="44"/>
                    </a:lnTo>
                    <a:lnTo>
                      <a:pt x="174" y="74"/>
                    </a:lnTo>
                    <a:lnTo>
                      <a:pt x="161" y="113"/>
                    </a:lnTo>
                    <a:lnTo>
                      <a:pt x="146" y="157"/>
                    </a:lnTo>
                    <a:lnTo>
                      <a:pt x="128" y="207"/>
                    </a:lnTo>
                    <a:lnTo>
                      <a:pt x="113" y="259"/>
                    </a:lnTo>
                    <a:lnTo>
                      <a:pt x="96" y="316"/>
                    </a:lnTo>
                    <a:lnTo>
                      <a:pt x="78" y="374"/>
                    </a:lnTo>
                    <a:lnTo>
                      <a:pt x="63" y="435"/>
                    </a:lnTo>
                    <a:lnTo>
                      <a:pt x="50" y="495"/>
                    </a:lnTo>
                    <a:lnTo>
                      <a:pt x="36" y="554"/>
                    </a:lnTo>
                    <a:lnTo>
                      <a:pt x="27" y="614"/>
                    </a:lnTo>
                    <a:lnTo>
                      <a:pt x="0" y="606"/>
                    </a:lnTo>
                    <a:lnTo>
                      <a:pt x="13" y="520"/>
                    </a:lnTo>
                    <a:lnTo>
                      <a:pt x="28" y="439"/>
                    </a:lnTo>
                    <a:lnTo>
                      <a:pt x="48" y="366"/>
                    </a:lnTo>
                    <a:lnTo>
                      <a:pt x="67" y="299"/>
                    </a:lnTo>
                    <a:lnTo>
                      <a:pt x="88" y="238"/>
                    </a:lnTo>
                    <a:lnTo>
                      <a:pt x="109" y="184"/>
                    </a:lnTo>
                    <a:lnTo>
                      <a:pt x="130" y="136"/>
                    </a:lnTo>
                    <a:lnTo>
                      <a:pt x="149" y="94"/>
                    </a:lnTo>
                    <a:lnTo>
                      <a:pt x="165" y="61"/>
                    </a:lnTo>
                    <a:lnTo>
                      <a:pt x="180" y="34"/>
                    </a:lnTo>
                    <a:lnTo>
                      <a:pt x="192" y="15"/>
                    </a:lnTo>
                    <a:lnTo>
                      <a:pt x="199" y="3"/>
                    </a:lnTo>
                    <a:lnTo>
                      <a:pt x="2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5" name="Freeform 80"/>
              <p:cNvSpPr>
                <a:spLocks/>
              </p:cNvSpPr>
              <p:nvPr/>
            </p:nvSpPr>
            <p:spPr bwMode="auto">
              <a:xfrm>
                <a:off x="9488488" y="2300287"/>
                <a:ext cx="506413" cy="844550"/>
              </a:xfrm>
              <a:custGeom>
                <a:avLst/>
                <a:gdLst>
                  <a:gd name="T0" fmla="*/ 319 w 319"/>
                  <a:gd name="T1" fmla="*/ 0 h 532"/>
                  <a:gd name="T2" fmla="*/ 317 w 319"/>
                  <a:gd name="T3" fmla="*/ 6 h 532"/>
                  <a:gd name="T4" fmla="*/ 308 w 319"/>
                  <a:gd name="T5" fmla="*/ 17 h 532"/>
                  <a:gd name="T6" fmla="*/ 294 w 319"/>
                  <a:gd name="T7" fmla="*/ 36 h 532"/>
                  <a:gd name="T8" fmla="*/ 277 w 319"/>
                  <a:gd name="T9" fmla="*/ 61 h 532"/>
                  <a:gd name="T10" fmla="*/ 256 w 319"/>
                  <a:gd name="T11" fmla="*/ 94 h 532"/>
                  <a:gd name="T12" fmla="*/ 231 w 319"/>
                  <a:gd name="T13" fmla="*/ 130 h 532"/>
                  <a:gd name="T14" fmla="*/ 206 w 319"/>
                  <a:gd name="T15" fmla="*/ 173 h 532"/>
                  <a:gd name="T16" fmla="*/ 179 w 319"/>
                  <a:gd name="T17" fmla="*/ 219 h 532"/>
                  <a:gd name="T18" fmla="*/ 152 w 319"/>
                  <a:gd name="T19" fmla="*/ 267 h 532"/>
                  <a:gd name="T20" fmla="*/ 125 w 319"/>
                  <a:gd name="T21" fmla="*/ 319 h 532"/>
                  <a:gd name="T22" fmla="*/ 100 w 319"/>
                  <a:gd name="T23" fmla="*/ 370 h 532"/>
                  <a:gd name="T24" fmla="*/ 77 w 319"/>
                  <a:gd name="T25" fmla="*/ 424 h 532"/>
                  <a:gd name="T26" fmla="*/ 58 w 319"/>
                  <a:gd name="T27" fmla="*/ 478 h 532"/>
                  <a:gd name="T28" fmla="*/ 41 w 319"/>
                  <a:gd name="T29" fmla="*/ 532 h 532"/>
                  <a:gd name="T30" fmla="*/ 0 w 319"/>
                  <a:gd name="T31" fmla="*/ 510 h 532"/>
                  <a:gd name="T32" fmla="*/ 23 w 319"/>
                  <a:gd name="T33" fmla="*/ 432 h 532"/>
                  <a:gd name="T34" fmla="*/ 50 w 319"/>
                  <a:gd name="T35" fmla="*/ 359 h 532"/>
                  <a:gd name="T36" fmla="*/ 79 w 319"/>
                  <a:gd name="T37" fmla="*/ 294 h 532"/>
                  <a:gd name="T38" fmla="*/ 112 w 319"/>
                  <a:gd name="T39" fmla="*/ 236 h 532"/>
                  <a:gd name="T40" fmla="*/ 144 w 319"/>
                  <a:gd name="T41" fmla="*/ 184 h 532"/>
                  <a:gd name="T42" fmla="*/ 177 w 319"/>
                  <a:gd name="T43" fmla="*/ 140 h 532"/>
                  <a:gd name="T44" fmla="*/ 210 w 319"/>
                  <a:gd name="T45" fmla="*/ 102 h 532"/>
                  <a:gd name="T46" fmla="*/ 239 w 319"/>
                  <a:gd name="T47" fmla="*/ 69 h 532"/>
                  <a:gd name="T48" fmla="*/ 265 w 319"/>
                  <a:gd name="T49" fmla="*/ 44 h 532"/>
                  <a:gd name="T50" fmla="*/ 287 w 319"/>
                  <a:gd name="T51" fmla="*/ 25 h 532"/>
                  <a:gd name="T52" fmla="*/ 304 w 319"/>
                  <a:gd name="T53" fmla="*/ 11 h 532"/>
                  <a:gd name="T54" fmla="*/ 315 w 319"/>
                  <a:gd name="T55" fmla="*/ 4 h 532"/>
                  <a:gd name="T56" fmla="*/ 319 w 319"/>
                  <a:gd name="T5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532">
                    <a:moveTo>
                      <a:pt x="319" y="0"/>
                    </a:moveTo>
                    <a:lnTo>
                      <a:pt x="317" y="6"/>
                    </a:lnTo>
                    <a:lnTo>
                      <a:pt x="308" y="17"/>
                    </a:lnTo>
                    <a:lnTo>
                      <a:pt x="294" y="36"/>
                    </a:lnTo>
                    <a:lnTo>
                      <a:pt x="277" y="61"/>
                    </a:lnTo>
                    <a:lnTo>
                      <a:pt x="256" y="94"/>
                    </a:lnTo>
                    <a:lnTo>
                      <a:pt x="231" y="130"/>
                    </a:lnTo>
                    <a:lnTo>
                      <a:pt x="206" y="173"/>
                    </a:lnTo>
                    <a:lnTo>
                      <a:pt x="179" y="219"/>
                    </a:lnTo>
                    <a:lnTo>
                      <a:pt x="152" y="267"/>
                    </a:lnTo>
                    <a:lnTo>
                      <a:pt x="125" y="319"/>
                    </a:lnTo>
                    <a:lnTo>
                      <a:pt x="100" y="370"/>
                    </a:lnTo>
                    <a:lnTo>
                      <a:pt x="77" y="424"/>
                    </a:lnTo>
                    <a:lnTo>
                      <a:pt x="58" y="478"/>
                    </a:lnTo>
                    <a:lnTo>
                      <a:pt x="41" y="532"/>
                    </a:lnTo>
                    <a:lnTo>
                      <a:pt x="0" y="510"/>
                    </a:lnTo>
                    <a:lnTo>
                      <a:pt x="23" y="432"/>
                    </a:lnTo>
                    <a:lnTo>
                      <a:pt x="50" y="359"/>
                    </a:lnTo>
                    <a:lnTo>
                      <a:pt x="79" y="294"/>
                    </a:lnTo>
                    <a:lnTo>
                      <a:pt x="112" y="236"/>
                    </a:lnTo>
                    <a:lnTo>
                      <a:pt x="144" y="184"/>
                    </a:lnTo>
                    <a:lnTo>
                      <a:pt x="177" y="140"/>
                    </a:lnTo>
                    <a:lnTo>
                      <a:pt x="210" y="102"/>
                    </a:lnTo>
                    <a:lnTo>
                      <a:pt x="239" y="69"/>
                    </a:lnTo>
                    <a:lnTo>
                      <a:pt x="265" y="44"/>
                    </a:lnTo>
                    <a:lnTo>
                      <a:pt x="287" y="25"/>
                    </a:lnTo>
                    <a:lnTo>
                      <a:pt x="304" y="11"/>
                    </a:lnTo>
                    <a:lnTo>
                      <a:pt x="315" y="4"/>
                    </a:lnTo>
                    <a:lnTo>
                      <a:pt x="3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6" name="Freeform 81"/>
              <p:cNvSpPr>
                <a:spLocks/>
              </p:cNvSpPr>
              <p:nvPr/>
            </p:nvSpPr>
            <p:spPr bwMode="auto">
              <a:xfrm>
                <a:off x="7312025" y="2292350"/>
                <a:ext cx="466725" cy="852487"/>
              </a:xfrm>
              <a:custGeom>
                <a:avLst/>
                <a:gdLst>
                  <a:gd name="T0" fmla="*/ 294 w 294"/>
                  <a:gd name="T1" fmla="*/ 0 h 537"/>
                  <a:gd name="T2" fmla="*/ 290 w 294"/>
                  <a:gd name="T3" fmla="*/ 4 h 537"/>
                  <a:gd name="T4" fmla="*/ 282 w 294"/>
                  <a:gd name="T5" fmla="*/ 15 h 537"/>
                  <a:gd name="T6" fmla="*/ 269 w 294"/>
                  <a:gd name="T7" fmla="*/ 34 h 537"/>
                  <a:gd name="T8" fmla="*/ 254 w 294"/>
                  <a:gd name="T9" fmla="*/ 61 h 537"/>
                  <a:gd name="T10" fmla="*/ 234 w 294"/>
                  <a:gd name="T11" fmla="*/ 92 h 537"/>
                  <a:gd name="T12" fmla="*/ 211 w 294"/>
                  <a:gd name="T13" fmla="*/ 130 h 537"/>
                  <a:gd name="T14" fmla="*/ 188 w 294"/>
                  <a:gd name="T15" fmla="*/ 171 h 537"/>
                  <a:gd name="T16" fmla="*/ 163 w 294"/>
                  <a:gd name="T17" fmla="*/ 217 h 537"/>
                  <a:gd name="T18" fmla="*/ 138 w 294"/>
                  <a:gd name="T19" fmla="*/ 267 h 537"/>
                  <a:gd name="T20" fmla="*/ 113 w 294"/>
                  <a:gd name="T21" fmla="*/ 318 h 537"/>
                  <a:gd name="T22" fmla="*/ 88 w 294"/>
                  <a:gd name="T23" fmla="*/ 372 h 537"/>
                  <a:gd name="T24" fmla="*/ 65 w 294"/>
                  <a:gd name="T25" fmla="*/ 426 h 537"/>
                  <a:gd name="T26" fmla="*/ 46 w 294"/>
                  <a:gd name="T27" fmla="*/ 482 h 537"/>
                  <a:gd name="T28" fmla="*/ 27 w 294"/>
                  <a:gd name="T29" fmla="*/ 537 h 537"/>
                  <a:gd name="T30" fmla="*/ 0 w 294"/>
                  <a:gd name="T31" fmla="*/ 510 h 537"/>
                  <a:gd name="T32" fmla="*/ 27 w 294"/>
                  <a:gd name="T33" fmla="*/ 422 h 537"/>
                  <a:gd name="T34" fmla="*/ 56 w 294"/>
                  <a:gd name="T35" fmla="*/ 341 h 537"/>
                  <a:gd name="T36" fmla="*/ 88 w 294"/>
                  <a:gd name="T37" fmla="*/ 272 h 537"/>
                  <a:gd name="T38" fmla="*/ 121 w 294"/>
                  <a:gd name="T39" fmla="*/ 211 h 537"/>
                  <a:gd name="T40" fmla="*/ 154 w 294"/>
                  <a:gd name="T41" fmla="*/ 159 h 537"/>
                  <a:gd name="T42" fmla="*/ 184 w 294"/>
                  <a:gd name="T43" fmla="*/ 113 h 537"/>
                  <a:gd name="T44" fmla="*/ 213 w 294"/>
                  <a:gd name="T45" fmla="*/ 77 h 537"/>
                  <a:gd name="T46" fmla="*/ 240 w 294"/>
                  <a:gd name="T47" fmla="*/ 48 h 537"/>
                  <a:gd name="T48" fmla="*/ 261 w 294"/>
                  <a:gd name="T49" fmla="*/ 27 h 537"/>
                  <a:gd name="T50" fmla="*/ 279 w 294"/>
                  <a:gd name="T51" fmla="*/ 11 h 537"/>
                  <a:gd name="T52" fmla="*/ 290 w 294"/>
                  <a:gd name="T53" fmla="*/ 2 h 537"/>
                  <a:gd name="T54" fmla="*/ 294 w 294"/>
                  <a:gd name="T5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537">
                    <a:moveTo>
                      <a:pt x="294" y="0"/>
                    </a:moveTo>
                    <a:lnTo>
                      <a:pt x="290" y="4"/>
                    </a:lnTo>
                    <a:lnTo>
                      <a:pt x="282" y="15"/>
                    </a:lnTo>
                    <a:lnTo>
                      <a:pt x="269" y="34"/>
                    </a:lnTo>
                    <a:lnTo>
                      <a:pt x="254" y="61"/>
                    </a:lnTo>
                    <a:lnTo>
                      <a:pt x="234" y="92"/>
                    </a:lnTo>
                    <a:lnTo>
                      <a:pt x="211" y="130"/>
                    </a:lnTo>
                    <a:lnTo>
                      <a:pt x="188" y="171"/>
                    </a:lnTo>
                    <a:lnTo>
                      <a:pt x="163" y="217"/>
                    </a:lnTo>
                    <a:lnTo>
                      <a:pt x="138" y="267"/>
                    </a:lnTo>
                    <a:lnTo>
                      <a:pt x="113" y="318"/>
                    </a:lnTo>
                    <a:lnTo>
                      <a:pt x="88" y="372"/>
                    </a:lnTo>
                    <a:lnTo>
                      <a:pt x="65" y="426"/>
                    </a:lnTo>
                    <a:lnTo>
                      <a:pt x="46" y="482"/>
                    </a:lnTo>
                    <a:lnTo>
                      <a:pt x="27" y="537"/>
                    </a:lnTo>
                    <a:lnTo>
                      <a:pt x="0" y="510"/>
                    </a:lnTo>
                    <a:lnTo>
                      <a:pt x="27" y="422"/>
                    </a:lnTo>
                    <a:lnTo>
                      <a:pt x="56" y="341"/>
                    </a:lnTo>
                    <a:lnTo>
                      <a:pt x="88" y="272"/>
                    </a:lnTo>
                    <a:lnTo>
                      <a:pt x="121" y="211"/>
                    </a:lnTo>
                    <a:lnTo>
                      <a:pt x="154" y="159"/>
                    </a:lnTo>
                    <a:lnTo>
                      <a:pt x="184" y="113"/>
                    </a:lnTo>
                    <a:lnTo>
                      <a:pt x="213" y="77"/>
                    </a:lnTo>
                    <a:lnTo>
                      <a:pt x="240" y="48"/>
                    </a:lnTo>
                    <a:lnTo>
                      <a:pt x="261" y="27"/>
                    </a:lnTo>
                    <a:lnTo>
                      <a:pt x="279" y="11"/>
                    </a:lnTo>
                    <a:lnTo>
                      <a:pt x="290" y="2"/>
                    </a:lnTo>
                    <a:lnTo>
                      <a:pt x="2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7" name="Freeform 82"/>
              <p:cNvSpPr>
                <a:spLocks/>
              </p:cNvSpPr>
              <p:nvPr/>
            </p:nvSpPr>
            <p:spPr bwMode="auto">
              <a:xfrm>
                <a:off x="7229475" y="2284412"/>
                <a:ext cx="460375" cy="860425"/>
              </a:xfrm>
              <a:custGeom>
                <a:avLst/>
                <a:gdLst>
                  <a:gd name="T0" fmla="*/ 290 w 290"/>
                  <a:gd name="T1" fmla="*/ 0 h 542"/>
                  <a:gd name="T2" fmla="*/ 288 w 290"/>
                  <a:gd name="T3" fmla="*/ 4 h 542"/>
                  <a:gd name="T4" fmla="*/ 281 w 290"/>
                  <a:gd name="T5" fmla="*/ 16 h 542"/>
                  <a:gd name="T6" fmla="*/ 267 w 290"/>
                  <a:gd name="T7" fmla="*/ 35 h 542"/>
                  <a:gd name="T8" fmla="*/ 252 w 290"/>
                  <a:gd name="T9" fmla="*/ 62 h 542"/>
                  <a:gd name="T10" fmla="*/ 233 w 290"/>
                  <a:gd name="T11" fmla="*/ 95 h 542"/>
                  <a:gd name="T12" fmla="*/ 210 w 290"/>
                  <a:gd name="T13" fmla="*/ 131 h 542"/>
                  <a:gd name="T14" fmla="*/ 187 w 290"/>
                  <a:gd name="T15" fmla="*/ 173 h 542"/>
                  <a:gd name="T16" fmla="*/ 162 w 290"/>
                  <a:gd name="T17" fmla="*/ 219 h 542"/>
                  <a:gd name="T18" fmla="*/ 137 w 290"/>
                  <a:gd name="T19" fmla="*/ 269 h 542"/>
                  <a:gd name="T20" fmla="*/ 114 w 290"/>
                  <a:gd name="T21" fmla="*/ 321 h 542"/>
                  <a:gd name="T22" fmla="*/ 89 w 290"/>
                  <a:gd name="T23" fmla="*/ 375 h 542"/>
                  <a:gd name="T24" fmla="*/ 66 w 290"/>
                  <a:gd name="T25" fmla="*/ 429 h 542"/>
                  <a:gd name="T26" fmla="*/ 46 w 290"/>
                  <a:gd name="T27" fmla="*/ 486 h 542"/>
                  <a:gd name="T28" fmla="*/ 29 w 290"/>
                  <a:gd name="T29" fmla="*/ 542 h 542"/>
                  <a:gd name="T30" fmla="*/ 0 w 290"/>
                  <a:gd name="T31" fmla="*/ 515 h 542"/>
                  <a:gd name="T32" fmla="*/ 27 w 290"/>
                  <a:gd name="T33" fmla="*/ 425 h 542"/>
                  <a:gd name="T34" fmla="*/ 56 w 290"/>
                  <a:gd name="T35" fmla="*/ 346 h 542"/>
                  <a:gd name="T36" fmla="*/ 89 w 290"/>
                  <a:gd name="T37" fmla="*/ 275 h 542"/>
                  <a:gd name="T38" fmla="*/ 121 w 290"/>
                  <a:gd name="T39" fmla="*/ 214 h 542"/>
                  <a:gd name="T40" fmla="*/ 152 w 290"/>
                  <a:gd name="T41" fmla="*/ 160 h 542"/>
                  <a:gd name="T42" fmla="*/ 183 w 290"/>
                  <a:gd name="T43" fmla="*/ 116 h 542"/>
                  <a:gd name="T44" fmla="*/ 212 w 290"/>
                  <a:gd name="T45" fmla="*/ 79 h 542"/>
                  <a:gd name="T46" fmla="*/ 238 w 290"/>
                  <a:gd name="T47" fmla="*/ 50 h 542"/>
                  <a:gd name="T48" fmla="*/ 260 w 290"/>
                  <a:gd name="T49" fmla="*/ 27 h 542"/>
                  <a:gd name="T50" fmla="*/ 277 w 290"/>
                  <a:gd name="T51" fmla="*/ 12 h 542"/>
                  <a:gd name="T52" fmla="*/ 286 w 290"/>
                  <a:gd name="T53" fmla="*/ 2 h 542"/>
                  <a:gd name="T54" fmla="*/ 290 w 290"/>
                  <a:gd name="T5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542">
                    <a:moveTo>
                      <a:pt x="290" y="0"/>
                    </a:moveTo>
                    <a:lnTo>
                      <a:pt x="288" y="4"/>
                    </a:lnTo>
                    <a:lnTo>
                      <a:pt x="281" y="16"/>
                    </a:lnTo>
                    <a:lnTo>
                      <a:pt x="267" y="35"/>
                    </a:lnTo>
                    <a:lnTo>
                      <a:pt x="252" y="62"/>
                    </a:lnTo>
                    <a:lnTo>
                      <a:pt x="233" y="95"/>
                    </a:lnTo>
                    <a:lnTo>
                      <a:pt x="210" y="131"/>
                    </a:lnTo>
                    <a:lnTo>
                      <a:pt x="187" y="173"/>
                    </a:lnTo>
                    <a:lnTo>
                      <a:pt x="162" y="219"/>
                    </a:lnTo>
                    <a:lnTo>
                      <a:pt x="137" y="269"/>
                    </a:lnTo>
                    <a:lnTo>
                      <a:pt x="114" y="321"/>
                    </a:lnTo>
                    <a:lnTo>
                      <a:pt x="89" y="375"/>
                    </a:lnTo>
                    <a:lnTo>
                      <a:pt x="66" y="429"/>
                    </a:lnTo>
                    <a:lnTo>
                      <a:pt x="46" y="486"/>
                    </a:lnTo>
                    <a:lnTo>
                      <a:pt x="29" y="542"/>
                    </a:lnTo>
                    <a:lnTo>
                      <a:pt x="0" y="515"/>
                    </a:lnTo>
                    <a:lnTo>
                      <a:pt x="27" y="425"/>
                    </a:lnTo>
                    <a:lnTo>
                      <a:pt x="56" y="346"/>
                    </a:lnTo>
                    <a:lnTo>
                      <a:pt x="89" y="275"/>
                    </a:lnTo>
                    <a:lnTo>
                      <a:pt x="121" y="214"/>
                    </a:lnTo>
                    <a:lnTo>
                      <a:pt x="152" y="160"/>
                    </a:lnTo>
                    <a:lnTo>
                      <a:pt x="183" y="116"/>
                    </a:lnTo>
                    <a:lnTo>
                      <a:pt x="212" y="79"/>
                    </a:lnTo>
                    <a:lnTo>
                      <a:pt x="238" y="50"/>
                    </a:lnTo>
                    <a:lnTo>
                      <a:pt x="260" y="27"/>
                    </a:lnTo>
                    <a:lnTo>
                      <a:pt x="277" y="12"/>
                    </a:lnTo>
                    <a:lnTo>
                      <a:pt x="286" y="2"/>
                    </a:lnTo>
                    <a:lnTo>
                      <a:pt x="2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8" name="Freeform 83"/>
              <p:cNvSpPr>
                <a:spLocks/>
              </p:cNvSpPr>
              <p:nvPr/>
            </p:nvSpPr>
            <p:spPr bwMode="auto">
              <a:xfrm>
                <a:off x="7662863" y="2486025"/>
                <a:ext cx="381000" cy="658812"/>
              </a:xfrm>
              <a:custGeom>
                <a:avLst/>
                <a:gdLst>
                  <a:gd name="T0" fmla="*/ 240 w 240"/>
                  <a:gd name="T1" fmla="*/ 0 h 415"/>
                  <a:gd name="T2" fmla="*/ 236 w 240"/>
                  <a:gd name="T3" fmla="*/ 4 h 415"/>
                  <a:gd name="T4" fmla="*/ 227 w 240"/>
                  <a:gd name="T5" fmla="*/ 16 h 415"/>
                  <a:gd name="T6" fmla="*/ 213 w 240"/>
                  <a:gd name="T7" fmla="*/ 37 h 415"/>
                  <a:gd name="T8" fmla="*/ 196 w 240"/>
                  <a:gd name="T9" fmla="*/ 62 h 415"/>
                  <a:gd name="T10" fmla="*/ 177 w 240"/>
                  <a:gd name="T11" fmla="*/ 94 h 415"/>
                  <a:gd name="T12" fmla="*/ 154 w 240"/>
                  <a:gd name="T13" fmla="*/ 133 h 415"/>
                  <a:gd name="T14" fmla="*/ 131 w 240"/>
                  <a:gd name="T15" fmla="*/ 173 h 415"/>
                  <a:gd name="T16" fmla="*/ 106 w 240"/>
                  <a:gd name="T17" fmla="*/ 217 h 415"/>
                  <a:gd name="T18" fmla="*/ 83 w 240"/>
                  <a:gd name="T19" fmla="*/ 265 h 415"/>
                  <a:gd name="T20" fmla="*/ 60 w 240"/>
                  <a:gd name="T21" fmla="*/ 315 h 415"/>
                  <a:gd name="T22" fmla="*/ 38 w 240"/>
                  <a:gd name="T23" fmla="*/ 365 h 415"/>
                  <a:gd name="T24" fmla="*/ 21 w 240"/>
                  <a:gd name="T25" fmla="*/ 415 h 415"/>
                  <a:gd name="T26" fmla="*/ 0 w 240"/>
                  <a:gd name="T27" fmla="*/ 392 h 415"/>
                  <a:gd name="T28" fmla="*/ 27 w 240"/>
                  <a:gd name="T29" fmla="*/ 311 h 415"/>
                  <a:gd name="T30" fmla="*/ 58 w 240"/>
                  <a:gd name="T31" fmla="*/ 240 h 415"/>
                  <a:gd name="T32" fmla="*/ 90 w 240"/>
                  <a:gd name="T33" fmla="*/ 179 h 415"/>
                  <a:gd name="T34" fmla="*/ 123 w 240"/>
                  <a:gd name="T35" fmla="*/ 129 h 415"/>
                  <a:gd name="T36" fmla="*/ 152 w 240"/>
                  <a:gd name="T37" fmla="*/ 87 h 415"/>
                  <a:gd name="T38" fmla="*/ 181 w 240"/>
                  <a:gd name="T39" fmla="*/ 54 h 415"/>
                  <a:gd name="T40" fmla="*/ 204 w 240"/>
                  <a:gd name="T41" fmla="*/ 29 h 415"/>
                  <a:gd name="T42" fmla="*/ 223 w 240"/>
                  <a:gd name="T43" fmla="*/ 12 h 415"/>
                  <a:gd name="T44" fmla="*/ 234 w 240"/>
                  <a:gd name="T45" fmla="*/ 2 h 415"/>
                  <a:gd name="T46" fmla="*/ 240 w 240"/>
                  <a:gd name="T4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0" h="415">
                    <a:moveTo>
                      <a:pt x="240" y="0"/>
                    </a:moveTo>
                    <a:lnTo>
                      <a:pt x="236" y="4"/>
                    </a:lnTo>
                    <a:lnTo>
                      <a:pt x="227" y="16"/>
                    </a:lnTo>
                    <a:lnTo>
                      <a:pt x="213" y="37"/>
                    </a:lnTo>
                    <a:lnTo>
                      <a:pt x="196" y="62"/>
                    </a:lnTo>
                    <a:lnTo>
                      <a:pt x="177" y="94"/>
                    </a:lnTo>
                    <a:lnTo>
                      <a:pt x="154" y="133"/>
                    </a:lnTo>
                    <a:lnTo>
                      <a:pt x="131" y="173"/>
                    </a:lnTo>
                    <a:lnTo>
                      <a:pt x="106" y="217"/>
                    </a:lnTo>
                    <a:lnTo>
                      <a:pt x="83" y="265"/>
                    </a:lnTo>
                    <a:lnTo>
                      <a:pt x="60" y="315"/>
                    </a:lnTo>
                    <a:lnTo>
                      <a:pt x="38" y="365"/>
                    </a:lnTo>
                    <a:lnTo>
                      <a:pt x="21" y="415"/>
                    </a:lnTo>
                    <a:lnTo>
                      <a:pt x="0" y="392"/>
                    </a:lnTo>
                    <a:lnTo>
                      <a:pt x="27" y="311"/>
                    </a:lnTo>
                    <a:lnTo>
                      <a:pt x="58" y="240"/>
                    </a:lnTo>
                    <a:lnTo>
                      <a:pt x="90" y="179"/>
                    </a:lnTo>
                    <a:lnTo>
                      <a:pt x="123" y="129"/>
                    </a:lnTo>
                    <a:lnTo>
                      <a:pt x="152" y="87"/>
                    </a:lnTo>
                    <a:lnTo>
                      <a:pt x="181" y="54"/>
                    </a:lnTo>
                    <a:lnTo>
                      <a:pt x="204" y="29"/>
                    </a:lnTo>
                    <a:lnTo>
                      <a:pt x="223" y="12"/>
                    </a:lnTo>
                    <a:lnTo>
                      <a:pt x="234" y="2"/>
                    </a:lnTo>
                    <a:lnTo>
                      <a:pt x="2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9" name="Freeform 84"/>
              <p:cNvSpPr>
                <a:spLocks/>
              </p:cNvSpPr>
              <p:nvPr/>
            </p:nvSpPr>
            <p:spPr bwMode="auto">
              <a:xfrm>
                <a:off x="7742238" y="2487612"/>
                <a:ext cx="384175" cy="657225"/>
              </a:xfrm>
              <a:custGeom>
                <a:avLst/>
                <a:gdLst>
                  <a:gd name="T0" fmla="*/ 242 w 242"/>
                  <a:gd name="T1" fmla="*/ 0 h 414"/>
                  <a:gd name="T2" fmla="*/ 238 w 242"/>
                  <a:gd name="T3" fmla="*/ 5 h 414"/>
                  <a:gd name="T4" fmla="*/ 230 w 242"/>
                  <a:gd name="T5" fmla="*/ 17 h 414"/>
                  <a:gd name="T6" fmla="*/ 217 w 242"/>
                  <a:gd name="T7" fmla="*/ 36 h 414"/>
                  <a:gd name="T8" fmla="*/ 200 w 242"/>
                  <a:gd name="T9" fmla="*/ 63 h 414"/>
                  <a:gd name="T10" fmla="*/ 179 w 242"/>
                  <a:gd name="T11" fmla="*/ 96 h 414"/>
                  <a:gd name="T12" fmla="*/ 155 w 242"/>
                  <a:gd name="T13" fmla="*/ 132 h 414"/>
                  <a:gd name="T14" fmla="*/ 132 w 242"/>
                  <a:gd name="T15" fmla="*/ 172 h 414"/>
                  <a:gd name="T16" fmla="*/ 107 w 242"/>
                  <a:gd name="T17" fmla="*/ 218 h 414"/>
                  <a:gd name="T18" fmla="*/ 82 w 242"/>
                  <a:gd name="T19" fmla="*/ 264 h 414"/>
                  <a:gd name="T20" fmla="*/ 59 w 242"/>
                  <a:gd name="T21" fmla="*/ 314 h 414"/>
                  <a:gd name="T22" fmla="*/ 38 w 242"/>
                  <a:gd name="T23" fmla="*/ 364 h 414"/>
                  <a:gd name="T24" fmla="*/ 21 w 242"/>
                  <a:gd name="T25" fmla="*/ 414 h 414"/>
                  <a:gd name="T26" fmla="*/ 0 w 242"/>
                  <a:gd name="T27" fmla="*/ 391 h 414"/>
                  <a:gd name="T28" fmla="*/ 29 w 242"/>
                  <a:gd name="T29" fmla="*/ 310 h 414"/>
                  <a:gd name="T30" fmla="*/ 59 w 242"/>
                  <a:gd name="T31" fmla="*/ 239 h 414"/>
                  <a:gd name="T32" fmla="*/ 92 w 242"/>
                  <a:gd name="T33" fmla="*/ 178 h 414"/>
                  <a:gd name="T34" fmla="*/ 125 w 242"/>
                  <a:gd name="T35" fmla="*/ 128 h 414"/>
                  <a:gd name="T36" fmla="*/ 155 w 242"/>
                  <a:gd name="T37" fmla="*/ 88 h 414"/>
                  <a:gd name="T38" fmla="*/ 182 w 242"/>
                  <a:gd name="T39" fmla="*/ 55 h 414"/>
                  <a:gd name="T40" fmla="*/ 207 w 242"/>
                  <a:gd name="T41" fmla="*/ 30 h 414"/>
                  <a:gd name="T42" fmla="*/ 225 w 242"/>
                  <a:gd name="T43" fmla="*/ 13 h 414"/>
                  <a:gd name="T44" fmla="*/ 238 w 242"/>
                  <a:gd name="T45" fmla="*/ 3 h 414"/>
                  <a:gd name="T46" fmla="*/ 242 w 242"/>
                  <a:gd name="T4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414">
                    <a:moveTo>
                      <a:pt x="242" y="0"/>
                    </a:moveTo>
                    <a:lnTo>
                      <a:pt x="238" y="5"/>
                    </a:lnTo>
                    <a:lnTo>
                      <a:pt x="230" y="17"/>
                    </a:lnTo>
                    <a:lnTo>
                      <a:pt x="217" y="36"/>
                    </a:lnTo>
                    <a:lnTo>
                      <a:pt x="200" y="63"/>
                    </a:lnTo>
                    <a:lnTo>
                      <a:pt x="179" y="96"/>
                    </a:lnTo>
                    <a:lnTo>
                      <a:pt x="155" y="132"/>
                    </a:lnTo>
                    <a:lnTo>
                      <a:pt x="132" y="172"/>
                    </a:lnTo>
                    <a:lnTo>
                      <a:pt x="107" y="218"/>
                    </a:lnTo>
                    <a:lnTo>
                      <a:pt x="82" y="264"/>
                    </a:lnTo>
                    <a:lnTo>
                      <a:pt x="59" y="314"/>
                    </a:lnTo>
                    <a:lnTo>
                      <a:pt x="38" y="364"/>
                    </a:lnTo>
                    <a:lnTo>
                      <a:pt x="21" y="414"/>
                    </a:lnTo>
                    <a:lnTo>
                      <a:pt x="0" y="391"/>
                    </a:lnTo>
                    <a:lnTo>
                      <a:pt x="29" y="310"/>
                    </a:lnTo>
                    <a:lnTo>
                      <a:pt x="59" y="239"/>
                    </a:lnTo>
                    <a:lnTo>
                      <a:pt x="92" y="178"/>
                    </a:lnTo>
                    <a:lnTo>
                      <a:pt x="125" y="128"/>
                    </a:lnTo>
                    <a:lnTo>
                      <a:pt x="155" y="88"/>
                    </a:lnTo>
                    <a:lnTo>
                      <a:pt x="182" y="55"/>
                    </a:lnTo>
                    <a:lnTo>
                      <a:pt x="207" y="30"/>
                    </a:lnTo>
                    <a:lnTo>
                      <a:pt x="225" y="13"/>
                    </a:lnTo>
                    <a:lnTo>
                      <a:pt x="238" y="3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0" name="Freeform 85"/>
              <p:cNvSpPr>
                <a:spLocks/>
              </p:cNvSpPr>
              <p:nvPr/>
            </p:nvSpPr>
            <p:spPr bwMode="auto">
              <a:xfrm>
                <a:off x="7872413" y="2366962"/>
                <a:ext cx="488950" cy="777875"/>
              </a:xfrm>
              <a:custGeom>
                <a:avLst/>
                <a:gdLst>
                  <a:gd name="T0" fmla="*/ 308 w 308"/>
                  <a:gd name="T1" fmla="*/ 0 h 490"/>
                  <a:gd name="T2" fmla="*/ 304 w 308"/>
                  <a:gd name="T3" fmla="*/ 4 h 490"/>
                  <a:gd name="T4" fmla="*/ 296 w 308"/>
                  <a:gd name="T5" fmla="*/ 16 h 490"/>
                  <a:gd name="T6" fmla="*/ 283 w 308"/>
                  <a:gd name="T7" fmla="*/ 31 h 490"/>
                  <a:gd name="T8" fmla="*/ 266 w 308"/>
                  <a:gd name="T9" fmla="*/ 54 h 490"/>
                  <a:gd name="T10" fmla="*/ 246 w 308"/>
                  <a:gd name="T11" fmla="*/ 83 h 490"/>
                  <a:gd name="T12" fmla="*/ 223 w 308"/>
                  <a:gd name="T13" fmla="*/ 118 h 490"/>
                  <a:gd name="T14" fmla="*/ 198 w 308"/>
                  <a:gd name="T15" fmla="*/ 154 h 490"/>
                  <a:gd name="T16" fmla="*/ 171 w 308"/>
                  <a:gd name="T17" fmla="*/ 194 h 490"/>
                  <a:gd name="T18" fmla="*/ 145 w 308"/>
                  <a:gd name="T19" fmla="*/ 240 h 490"/>
                  <a:gd name="T20" fmla="*/ 120 w 308"/>
                  <a:gd name="T21" fmla="*/ 286 h 490"/>
                  <a:gd name="T22" fmla="*/ 93 w 308"/>
                  <a:gd name="T23" fmla="*/ 336 h 490"/>
                  <a:gd name="T24" fmla="*/ 70 w 308"/>
                  <a:gd name="T25" fmla="*/ 386 h 490"/>
                  <a:gd name="T26" fmla="*/ 49 w 308"/>
                  <a:gd name="T27" fmla="*/ 438 h 490"/>
                  <a:gd name="T28" fmla="*/ 29 w 308"/>
                  <a:gd name="T29" fmla="*/ 490 h 490"/>
                  <a:gd name="T30" fmla="*/ 0 w 308"/>
                  <a:gd name="T31" fmla="*/ 459 h 490"/>
                  <a:gd name="T32" fmla="*/ 29 w 308"/>
                  <a:gd name="T33" fmla="*/ 375 h 490"/>
                  <a:gd name="T34" fmla="*/ 62 w 308"/>
                  <a:gd name="T35" fmla="*/ 302 h 490"/>
                  <a:gd name="T36" fmla="*/ 95 w 308"/>
                  <a:gd name="T37" fmla="*/ 238 h 490"/>
                  <a:gd name="T38" fmla="*/ 129 w 308"/>
                  <a:gd name="T39" fmla="*/ 183 h 490"/>
                  <a:gd name="T40" fmla="*/ 162 w 308"/>
                  <a:gd name="T41" fmla="*/ 137 h 490"/>
                  <a:gd name="T42" fmla="*/ 194 w 308"/>
                  <a:gd name="T43" fmla="*/ 98 h 490"/>
                  <a:gd name="T44" fmla="*/ 225 w 308"/>
                  <a:gd name="T45" fmla="*/ 66 h 490"/>
                  <a:gd name="T46" fmla="*/ 252 w 308"/>
                  <a:gd name="T47" fmla="*/ 41 h 490"/>
                  <a:gd name="T48" fmla="*/ 275 w 308"/>
                  <a:gd name="T49" fmla="*/ 23 h 490"/>
                  <a:gd name="T50" fmla="*/ 292 w 308"/>
                  <a:gd name="T51" fmla="*/ 10 h 490"/>
                  <a:gd name="T52" fmla="*/ 304 w 308"/>
                  <a:gd name="T53" fmla="*/ 2 h 490"/>
                  <a:gd name="T54" fmla="*/ 308 w 308"/>
                  <a:gd name="T55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490">
                    <a:moveTo>
                      <a:pt x="308" y="0"/>
                    </a:moveTo>
                    <a:lnTo>
                      <a:pt x="304" y="4"/>
                    </a:lnTo>
                    <a:lnTo>
                      <a:pt x="296" y="16"/>
                    </a:lnTo>
                    <a:lnTo>
                      <a:pt x="283" y="31"/>
                    </a:lnTo>
                    <a:lnTo>
                      <a:pt x="266" y="54"/>
                    </a:lnTo>
                    <a:lnTo>
                      <a:pt x="246" y="83"/>
                    </a:lnTo>
                    <a:lnTo>
                      <a:pt x="223" y="118"/>
                    </a:lnTo>
                    <a:lnTo>
                      <a:pt x="198" y="154"/>
                    </a:lnTo>
                    <a:lnTo>
                      <a:pt x="171" y="194"/>
                    </a:lnTo>
                    <a:lnTo>
                      <a:pt x="145" y="240"/>
                    </a:lnTo>
                    <a:lnTo>
                      <a:pt x="120" y="286"/>
                    </a:lnTo>
                    <a:lnTo>
                      <a:pt x="93" y="336"/>
                    </a:lnTo>
                    <a:lnTo>
                      <a:pt x="70" y="386"/>
                    </a:lnTo>
                    <a:lnTo>
                      <a:pt x="49" y="438"/>
                    </a:lnTo>
                    <a:lnTo>
                      <a:pt x="29" y="490"/>
                    </a:lnTo>
                    <a:lnTo>
                      <a:pt x="0" y="459"/>
                    </a:lnTo>
                    <a:lnTo>
                      <a:pt x="29" y="375"/>
                    </a:lnTo>
                    <a:lnTo>
                      <a:pt x="62" y="302"/>
                    </a:lnTo>
                    <a:lnTo>
                      <a:pt x="95" y="238"/>
                    </a:lnTo>
                    <a:lnTo>
                      <a:pt x="129" y="183"/>
                    </a:lnTo>
                    <a:lnTo>
                      <a:pt x="162" y="137"/>
                    </a:lnTo>
                    <a:lnTo>
                      <a:pt x="194" y="98"/>
                    </a:lnTo>
                    <a:lnTo>
                      <a:pt x="225" y="66"/>
                    </a:lnTo>
                    <a:lnTo>
                      <a:pt x="252" y="41"/>
                    </a:lnTo>
                    <a:lnTo>
                      <a:pt x="275" y="23"/>
                    </a:lnTo>
                    <a:lnTo>
                      <a:pt x="292" y="10"/>
                    </a:lnTo>
                    <a:lnTo>
                      <a:pt x="304" y="2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1" name="Freeform 86"/>
              <p:cNvSpPr>
                <a:spLocks/>
              </p:cNvSpPr>
              <p:nvPr/>
            </p:nvSpPr>
            <p:spPr bwMode="auto">
              <a:xfrm>
                <a:off x="9421813" y="2124075"/>
                <a:ext cx="271463" cy="1020762"/>
              </a:xfrm>
              <a:custGeom>
                <a:avLst/>
                <a:gdLst>
                  <a:gd name="T0" fmla="*/ 169 w 171"/>
                  <a:gd name="T1" fmla="*/ 0 h 643"/>
                  <a:gd name="T2" fmla="*/ 169 w 171"/>
                  <a:gd name="T3" fmla="*/ 5 h 643"/>
                  <a:gd name="T4" fmla="*/ 169 w 171"/>
                  <a:gd name="T5" fmla="*/ 23 h 643"/>
                  <a:gd name="T6" fmla="*/ 171 w 171"/>
                  <a:gd name="T7" fmla="*/ 52 h 643"/>
                  <a:gd name="T8" fmla="*/ 169 w 171"/>
                  <a:gd name="T9" fmla="*/ 88 h 643"/>
                  <a:gd name="T10" fmla="*/ 165 w 171"/>
                  <a:gd name="T11" fmla="*/ 136 h 643"/>
                  <a:gd name="T12" fmla="*/ 160 w 171"/>
                  <a:gd name="T13" fmla="*/ 192 h 643"/>
                  <a:gd name="T14" fmla="*/ 152 w 171"/>
                  <a:gd name="T15" fmla="*/ 253 h 643"/>
                  <a:gd name="T16" fmla="*/ 138 w 171"/>
                  <a:gd name="T17" fmla="*/ 322 h 643"/>
                  <a:gd name="T18" fmla="*/ 119 w 171"/>
                  <a:gd name="T19" fmla="*/ 395 h 643"/>
                  <a:gd name="T20" fmla="*/ 96 w 171"/>
                  <a:gd name="T21" fmla="*/ 474 h 643"/>
                  <a:gd name="T22" fmla="*/ 67 w 171"/>
                  <a:gd name="T23" fmla="*/ 556 h 643"/>
                  <a:gd name="T24" fmla="*/ 31 w 171"/>
                  <a:gd name="T25" fmla="*/ 643 h 643"/>
                  <a:gd name="T26" fmla="*/ 0 w 171"/>
                  <a:gd name="T27" fmla="*/ 627 h 643"/>
                  <a:gd name="T28" fmla="*/ 21 w 171"/>
                  <a:gd name="T29" fmla="*/ 572 h 643"/>
                  <a:gd name="T30" fmla="*/ 42 w 171"/>
                  <a:gd name="T31" fmla="*/ 514 h 643"/>
                  <a:gd name="T32" fmla="*/ 62 w 171"/>
                  <a:gd name="T33" fmla="*/ 455 h 643"/>
                  <a:gd name="T34" fmla="*/ 81 w 171"/>
                  <a:gd name="T35" fmla="*/ 395 h 643"/>
                  <a:gd name="T36" fmla="*/ 96 w 171"/>
                  <a:gd name="T37" fmla="*/ 336 h 643"/>
                  <a:gd name="T38" fmla="*/ 112 w 171"/>
                  <a:gd name="T39" fmla="*/ 276 h 643"/>
                  <a:gd name="T40" fmla="*/ 125 w 171"/>
                  <a:gd name="T41" fmla="*/ 220 h 643"/>
                  <a:gd name="T42" fmla="*/ 137 w 171"/>
                  <a:gd name="T43" fmla="*/ 169 h 643"/>
                  <a:gd name="T44" fmla="*/ 146 w 171"/>
                  <a:gd name="T45" fmla="*/ 123 h 643"/>
                  <a:gd name="T46" fmla="*/ 154 w 171"/>
                  <a:gd name="T47" fmla="*/ 80 h 643"/>
                  <a:gd name="T48" fmla="*/ 161 w 171"/>
                  <a:gd name="T49" fmla="*/ 46 h 643"/>
                  <a:gd name="T50" fmla="*/ 165 w 171"/>
                  <a:gd name="T51" fmla="*/ 21 h 643"/>
                  <a:gd name="T52" fmla="*/ 167 w 171"/>
                  <a:gd name="T53" fmla="*/ 5 h 643"/>
                  <a:gd name="T54" fmla="*/ 169 w 171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" h="643">
                    <a:moveTo>
                      <a:pt x="169" y="0"/>
                    </a:moveTo>
                    <a:lnTo>
                      <a:pt x="169" y="5"/>
                    </a:lnTo>
                    <a:lnTo>
                      <a:pt x="169" y="23"/>
                    </a:lnTo>
                    <a:lnTo>
                      <a:pt x="171" y="52"/>
                    </a:lnTo>
                    <a:lnTo>
                      <a:pt x="169" y="88"/>
                    </a:lnTo>
                    <a:lnTo>
                      <a:pt x="165" y="136"/>
                    </a:lnTo>
                    <a:lnTo>
                      <a:pt x="160" y="192"/>
                    </a:lnTo>
                    <a:lnTo>
                      <a:pt x="152" y="253"/>
                    </a:lnTo>
                    <a:lnTo>
                      <a:pt x="138" y="322"/>
                    </a:lnTo>
                    <a:lnTo>
                      <a:pt x="119" y="395"/>
                    </a:lnTo>
                    <a:lnTo>
                      <a:pt x="96" y="474"/>
                    </a:lnTo>
                    <a:lnTo>
                      <a:pt x="67" y="556"/>
                    </a:lnTo>
                    <a:lnTo>
                      <a:pt x="31" y="643"/>
                    </a:lnTo>
                    <a:lnTo>
                      <a:pt x="0" y="627"/>
                    </a:lnTo>
                    <a:lnTo>
                      <a:pt x="21" y="572"/>
                    </a:lnTo>
                    <a:lnTo>
                      <a:pt x="42" y="514"/>
                    </a:lnTo>
                    <a:lnTo>
                      <a:pt x="62" y="455"/>
                    </a:lnTo>
                    <a:lnTo>
                      <a:pt x="81" y="395"/>
                    </a:lnTo>
                    <a:lnTo>
                      <a:pt x="96" y="336"/>
                    </a:lnTo>
                    <a:lnTo>
                      <a:pt x="112" y="276"/>
                    </a:lnTo>
                    <a:lnTo>
                      <a:pt x="125" y="220"/>
                    </a:lnTo>
                    <a:lnTo>
                      <a:pt x="137" y="169"/>
                    </a:lnTo>
                    <a:lnTo>
                      <a:pt x="146" y="123"/>
                    </a:lnTo>
                    <a:lnTo>
                      <a:pt x="154" y="80"/>
                    </a:lnTo>
                    <a:lnTo>
                      <a:pt x="161" y="46"/>
                    </a:lnTo>
                    <a:lnTo>
                      <a:pt x="165" y="21"/>
                    </a:lnTo>
                    <a:lnTo>
                      <a:pt x="167" y="5"/>
                    </a:lnTo>
                    <a:lnTo>
                      <a:pt x="1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2" name="Freeform 87"/>
              <p:cNvSpPr>
                <a:spLocks/>
              </p:cNvSpPr>
              <p:nvPr/>
            </p:nvSpPr>
            <p:spPr bwMode="auto">
              <a:xfrm>
                <a:off x="9342438" y="2339975"/>
                <a:ext cx="207963" cy="804862"/>
              </a:xfrm>
              <a:custGeom>
                <a:avLst/>
                <a:gdLst>
                  <a:gd name="T0" fmla="*/ 131 w 131"/>
                  <a:gd name="T1" fmla="*/ 0 h 507"/>
                  <a:gd name="T2" fmla="*/ 131 w 131"/>
                  <a:gd name="T3" fmla="*/ 8 h 507"/>
                  <a:gd name="T4" fmla="*/ 131 w 131"/>
                  <a:gd name="T5" fmla="*/ 27 h 507"/>
                  <a:gd name="T6" fmla="*/ 131 w 131"/>
                  <a:gd name="T7" fmla="*/ 58 h 507"/>
                  <a:gd name="T8" fmla="*/ 129 w 131"/>
                  <a:gd name="T9" fmla="*/ 100 h 507"/>
                  <a:gd name="T10" fmla="*/ 123 w 131"/>
                  <a:gd name="T11" fmla="*/ 152 h 507"/>
                  <a:gd name="T12" fmla="*/ 115 w 131"/>
                  <a:gd name="T13" fmla="*/ 209 h 507"/>
                  <a:gd name="T14" fmla="*/ 102 w 131"/>
                  <a:gd name="T15" fmla="*/ 277 h 507"/>
                  <a:gd name="T16" fmla="*/ 83 w 131"/>
                  <a:gd name="T17" fmla="*/ 350 h 507"/>
                  <a:gd name="T18" fmla="*/ 58 w 131"/>
                  <a:gd name="T19" fmla="*/ 426 h 507"/>
                  <a:gd name="T20" fmla="*/ 25 w 131"/>
                  <a:gd name="T21" fmla="*/ 507 h 507"/>
                  <a:gd name="T22" fmla="*/ 0 w 131"/>
                  <a:gd name="T23" fmla="*/ 494 h 507"/>
                  <a:gd name="T24" fmla="*/ 19 w 131"/>
                  <a:gd name="T25" fmla="*/ 444 h 507"/>
                  <a:gd name="T26" fmla="*/ 39 w 131"/>
                  <a:gd name="T27" fmla="*/ 390 h 507"/>
                  <a:gd name="T28" fmla="*/ 56 w 131"/>
                  <a:gd name="T29" fmla="*/ 336 h 507"/>
                  <a:gd name="T30" fmla="*/ 71 w 131"/>
                  <a:gd name="T31" fmla="*/ 280 h 507"/>
                  <a:gd name="T32" fmla="*/ 85 w 131"/>
                  <a:gd name="T33" fmla="*/ 227 h 507"/>
                  <a:gd name="T34" fmla="*/ 96 w 131"/>
                  <a:gd name="T35" fmla="*/ 175 h 507"/>
                  <a:gd name="T36" fmla="*/ 106 w 131"/>
                  <a:gd name="T37" fmla="*/ 127 h 507"/>
                  <a:gd name="T38" fmla="*/ 115 w 131"/>
                  <a:gd name="T39" fmla="*/ 85 h 507"/>
                  <a:gd name="T40" fmla="*/ 121 w 131"/>
                  <a:gd name="T41" fmla="*/ 50 h 507"/>
                  <a:gd name="T42" fmla="*/ 127 w 131"/>
                  <a:gd name="T43" fmla="*/ 23 h 507"/>
                  <a:gd name="T44" fmla="*/ 129 w 131"/>
                  <a:gd name="T45" fmla="*/ 6 h 507"/>
                  <a:gd name="T46" fmla="*/ 131 w 131"/>
                  <a:gd name="T4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1" h="507">
                    <a:moveTo>
                      <a:pt x="131" y="0"/>
                    </a:moveTo>
                    <a:lnTo>
                      <a:pt x="131" y="8"/>
                    </a:lnTo>
                    <a:lnTo>
                      <a:pt x="131" y="27"/>
                    </a:lnTo>
                    <a:lnTo>
                      <a:pt x="131" y="58"/>
                    </a:lnTo>
                    <a:lnTo>
                      <a:pt x="129" y="100"/>
                    </a:lnTo>
                    <a:lnTo>
                      <a:pt x="123" y="152"/>
                    </a:lnTo>
                    <a:lnTo>
                      <a:pt x="115" y="209"/>
                    </a:lnTo>
                    <a:lnTo>
                      <a:pt x="102" y="277"/>
                    </a:lnTo>
                    <a:lnTo>
                      <a:pt x="83" y="350"/>
                    </a:lnTo>
                    <a:lnTo>
                      <a:pt x="58" y="426"/>
                    </a:lnTo>
                    <a:lnTo>
                      <a:pt x="25" y="507"/>
                    </a:lnTo>
                    <a:lnTo>
                      <a:pt x="0" y="494"/>
                    </a:lnTo>
                    <a:lnTo>
                      <a:pt x="19" y="444"/>
                    </a:lnTo>
                    <a:lnTo>
                      <a:pt x="39" y="390"/>
                    </a:lnTo>
                    <a:lnTo>
                      <a:pt x="56" y="336"/>
                    </a:lnTo>
                    <a:lnTo>
                      <a:pt x="71" y="280"/>
                    </a:lnTo>
                    <a:lnTo>
                      <a:pt x="85" y="227"/>
                    </a:lnTo>
                    <a:lnTo>
                      <a:pt x="96" y="175"/>
                    </a:lnTo>
                    <a:lnTo>
                      <a:pt x="106" y="127"/>
                    </a:lnTo>
                    <a:lnTo>
                      <a:pt x="115" y="85"/>
                    </a:lnTo>
                    <a:lnTo>
                      <a:pt x="121" y="50"/>
                    </a:lnTo>
                    <a:lnTo>
                      <a:pt x="127" y="23"/>
                    </a:lnTo>
                    <a:lnTo>
                      <a:pt x="129" y="6"/>
                    </a:lnTo>
                    <a:lnTo>
                      <a:pt x="1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3" name="Freeform 88"/>
              <p:cNvSpPr>
                <a:spLocks/>
              </p:cNvSpPr>
              <p:nvPr/>
            </p:nvSpPr>
            <p:spPr bwMode="auto">
              <a:xfrm>
                <a:off x="9263063" y="2120900"/>
                <a:ext cx="293688" cy="1023937"/>
              </a:xfrm>
              <a:custGeom>
                <a:avLst/>
                <a:gdLst>
                  <a:gd name="T0" fmla="*/ 185 w 185"/>
                  <a:gd name="T1" fmla="*/ 0 h 645"/>
                  <a:gd name="T2" fmla="*/ 183 w 185"/>
                  <a:gd name="T3" fmla="*/ 8 h 645"/>
                  <a:gd name="T4" fmla="*/ 183 w 185"/>
                  <a:gd name="T5" fmla="*/ 27 h 645"/>
                  <a:gd name="T6" fmla="*/ 179 w 185"/>
                  <a:gd name="T7" fmla="*/ 60 h 645"/>
                  <a:gd name="T8" fmla="*/ 173 w 185"/>
                  <a:gd name="T9" fmla="*/ 104 h 645"/>
                  <a:gd name="T10" fmla="*/ 164 w 185"/>
                  <a:gd name="T11" fmla="*/ 157 h 645"/>
                  <a:gd name="T12" fmla="*/ 152 w 185"/>
                  <a:gd name="T13" fmla="*/ 219 h 645"/>
                  <a:gd name="T14" fmla="*/ 135 w 185"/>
                  <a:gd name="T15" fmla="*/ 292 h 645"/>
                  <a:gd name="T16" fmla="*/ 116 w 185"/>
                  <a:gd name="T17" fmla="*/ 371 h 645"/>
                  <a:gd name="T18" fmla="*/ 89 w 185"/>
                  <a:gd name="T19" fmla="*/ 457 h 645"/>
                  <a:gd name="T20" fmla="*/ 58 w 185"/>
                  <a:gd name="T21" fmla="*/ 549 h 645"/>
                  <a:gd name="T22" fmla="*/ 21 w 185"/>
                  <a:gd name="T23" fmla="*/ 645 h 645"/>
                  <a:gd name="T24" fmla="*/ 0 w 185"/>
                  <a:gd name="T25" fmla="*/ 635 h 645"/>
                  <a:gd name="T26" fmla="*/ 21 w 185"/>
                  <a:gd name="T27" fmla="*/ 578 h 645"/>
                  <a:gd name="T28" fmla="*/ 43 w 185"/>
                  <a:gd name="T29" fmla="*/ 520 h 645"/>
                  <a:gd name="T30" fmla="*/ 62 w 185"/>
                  <a:gd name="T31" fmla="*/ 459 h 645"/>
                  <a:gd name="T32" fmla="*/ 81 w 185"/>
                  <a:gd name="T33" fmla="*/ 397 h 645"/>
                  <a:gd name="T34" fmla="*/ 98 w 185"/>
                  <a:gd name="T35" fmla="*/ 338 h 645"/>
                  <a:gd name="T36" fmla="*/ 116 w 185"/>
                  <a:gd name="T37" fmla="*/ 278 h 645"/>
                  <a:gd name="T38" fmla="*/ 131 w 185"/>
                  <a:gd name="T39" fmla="*/ 223 h 645"/>
                  <a:gd name="T40" fmla="*/ 144 w 185"/>
                  <a:gd name="T41" fmla="*/ 171 h 645"/>
                  <a:gd name="T42" fmla="*/ 156 w 185"/>
                  <a:gd name="T43" fmla="*/ 123 h 645"/>
                  <a:gd name="T44" fmla="*/ 165 w 185"/>
                  <a:gd name="T45" fmla="*/ 83 h 645"/>
                  <a:gd name="T46" fmla="*/ 173 w 185"/>
                  <a:gd name="T47" fmla="*/ 48 h 645"/>
                  <a:gd name="T48" fmla="*/ 179 w 185"/>
                  <a:gd name="T49" fmla="*/ 23 h 645"/>
                  <a:gd name="T50" fmla="*/ 183 w 185"/>
                  <a:gd name="T51" fmla="*/ 6 h 645"/>
                  <a:gd name="T52" fmla="*/ 185 w 185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" h="645">
                    <a:moveTo>
                      <a:pt x="185" y="0"/>
                    </a:moveTo>
                    <a:lnTo>
                      <a:pt x="183" y="8"/>
                    </a:lnTo>
                    <a:lnTo>
                      <a:pt x="183" y="27"/>
                    </a:lnTo>
                    <a:lnTo>
                      <a:pt x="179" y="60"/>
                    </a:lnTo>
                    <a:lnTo>
                      <a:pt x="173" y="104"/>
                    </a:lnTo>
                    <a:lnTo>
                      <a:pt x="164" y="157"/>
                    </a:lnTo>
                    <a:lnTo>
                      <a:pt x="152" y="219"/>
                    </a:lnTo>
                    <a:lnTo>
                      <a:pt x="135" y="292"/>
                    </a:lnTo>
                    <a:lnTo>
                      <a:pt x="116" y="371"/>
                    </a:lnTo>
                    <a:lnTo>
                      <a:pt x="89" y="457"/>
                    </a:lnTo>
                    <a:lnTo>
                      <a:pt x="58" y="549"/>
                    </a:lnTo>
                    <a:lnTo>
                      <a:pt x="21" y="645"/>
                    </a:lnTo>
                    <a:lnTo>
                      <a:pt x="0" y="635"/>
                    </a:lnTo>
                    <a:lnTo>
                      <a:pt x="21" y="578"/>
                    </a:lnTo>
                    <a:lnTo>
                      <a:pt x="43" y="520"/>
                    </a:lnTo>
                    <a:lnTo>
                      <a:pt x="62" y="459"/>
                    </a:lnTo>
                    <a:lnTo>
                      <a:pt x="81" y="397"/>
                    </a:lnTo>
                    <a:lnTo>
                      <a:pt x="98" y="338"/>
                    </a:lnTo>
                    <a:lnTo>
                      <a:pt x="116" y="278"/>
                    </a:lnTo>
                    <a:lnTo>
                      <a:pt x="131" y="223"/>
                    </a:lnTo>
                    <a:lnTo>
                      <a:pt x="144" y="171"/>
                    </a:lnTo>
                    <a:lnTo>
                      <a:pt x="156" y="123"/>
                    </a:lnTo>
                    <a:lnTo>
                      <a:pt x="165" y="83"/>
                    </a:lnTo>
                    <a:lnTo>
                      <a:pt x="173" y="48"/>
                    </a:lnTo>
                    <a:lnTo>
                      <a:pt x="179" y="23"/>
                    </a:lnTo>
                    <a:lnTo>
                      <a:pt x="183" y="6"/>
                    </a:lnTo>
                    <a:lnTo>
                      <a:pt x="1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4" name="Freeform 89"/>
              <p:cNvSpPr>
                <a:spLocks/>
              </p:cNvSpPr>
              <p:nvPr/>
            </p:nvSpPr>
            <p:spPr bwMode="auto">
              <a:xfrm>
                <a:off x="9186863" y="2151062"/>
                <a:ext cx="268288" cy="993775"/>
              </a:xfrm>
              <a:custGeom>
                <a:avLst/>
                <a:gdLst>
                  <a:gd name="T0" fmla="*/ 169 w 169"/>
                  <a:gd name="T1" fmla="*/ 0 h 626"/>
                  <a:gd name="T2" fmla="*/ 169 w 169"/>
                  <a:gd name="T3" fmla="*/ 6 h 626"/>
                  <a:gd name="T4" fmla="*/ 169 w 169"/>
                  <a:gd name="T5" fmla="*/ 27 h 626"/>
                  <a:gd name="T6" fmla="*/ 167 w 169"/>
                  <a:gd name="T7" fmla="*/ 58 h 626"/>
                  <a:gd name="T8" fmla="*/ 162 w 169"/>
                  <a:gd name="T9" fmla="*/ 100 h 626"/>
                  <a:gd name="T10" fmla="*/ 154 w 169"/>
                  <a:gd name="T11" fmla="*/ 152 h 626"/>
                  <a:gd name="T12" fmla="*/ 144 w 169"/>
                  <a:gd name="T13" fmla="*/ 213 h 626"/>
                  <a:gd name="T14" fmla="*/ 131 w 169"/>
                  <a:gd name="T15" fmla="*/ 282 h 626"/>
                  <a:gd name="T16" fmla="*/ 112 w 169"/>
                  <a:gd name="T17" fmla="*/ 361 h 626"/>
                  <a:gd name="T18" fmla="*/ 87 w 169"/>
                  <a:gd name="T19" fmla="*/ 444 h 626"/>
                  <a:gd name="T20" fmla="*/ 58 w 169"/>
                  <a:gd name="T21" fmla="*/ 532 h 626"/>
                  <a:gd name="T22" fmla="*/ 21 w 169"/>
                  <a:gd name="T23" fmla="*/ 626 h 626"/>
                  <a:gd name="T24" fmla="*/ 0 w 169"/>
                  <a:gd name="T25" fmla="*/ 615 h 626"/>
                  <a:gd name="T26" fmla="*/ 21 w 169"/>
                  <a:gd name="T27" fmla="*/ 561 h 626"/>
                  <a:gd name="T28" fmla="*/ 41 w 169"/>
                  <a:gd name="T29" fmla="*/ 503 h 626"/>
                  <a:gd name="T30" fmla="*/ 60 w 169"/>
                  <a:gd name="T31" fmla="*/ 446 h 626"/>
                  <a:gd name="T32" fmla="*/ 77 w 169"/>
                  <a:gd name="T33" fmla="*/ 386 h 626"/>
                  <a:gd name="T34" fmla="*/ 92 w 169"/>
                  <a:gd name="T35" fmla="*/ 327 h 626"/>
                  <a:gd name="T36" fmla="*/ 108 w 169"/>
                  <a:gd name="T37" fmla="*/ 269 h 626"/>
                  <a:gd name="T38" fmla="*/ 121 w 169"/>
                  <a:gd name="T39" fmla="*/ 215 h 626"/>
                  <a:gd name="T40" fmla="*/ 135 w 169"/>
                  <a:gd name="T41" fmla="*/ 165 h 626"/>
                  <a:gd name="T42" fmla="*/ 144 w 169"/>
                  <a:gd name="T43" fmla="*/ 119 h 626"/>
                  <a:gd name="T44" fmla="*/ 154 w 169"/>
                  <a:gd name="T45" fmla="*/ 79 h 626"/>
                  <a:gd name="T46" fmla="*/ 162 w 169"/>
                  <a:gd name="T47" fmla="*/ 46 h 626"/>
                  <a:gd name="T48" fmla="*/ 165 w 169"/>
                  <a:gd name="T49" fmla="*/ 21 h 626"/>
                  <a:gd name="T50" fmla="*/ 169 w 169"/>
                  <a:gd name="T51" fmla="*/ 6 h 626"/>
                  <a:gd name="T52" fmla="*/ 169 w 169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9" h="626">
                    <a:moveTo>
                      <a:pt x="169" y="0"/>
                    </a:moveTo>
                    <a:lnTo>
                      <a:pt x="169" y="6"/>
                    </a:lnTo>
                    <a:lnTo>
                      <a:pt x="169" y="27"/>
                    </a:lnTo>
                    <a:lnTo>
                      <a:pt x="167" y="58"/>
                    </a:lnTo>
                    <a:lnTo>
                      <a:pt x="162" y="100"/>
                    </a:lnTo>
                    <a:lnTo>
                      <a:pt x="154" y="152"/>
                    </a:lnTo>
                    <a:lnTo>
                      <a:pt x="144" y="213"/>
                    </a:lnTo>
                    <a:lnTo>
                      <a:pt x="131" y="282"/>
                    </a:lnTo>
                    <a:lnTo>
                      <a:pt x="112" y="361"/>
                    </a:lnTo>
                    <a:lnTo>
                      <a:pt x="87" y="444"/>
                    </a:lnTo>
                    <a:lnTo>
                      <a:pt x="58" y="532"/>
                    </a:lnTo>
                    <a:lnTo>
                      <a:pt x="21" y="626"/>
                    </a:lnTo>
                    <a:lnTo>
                      <a:pt x="0" y="615"/>
                    </a:lnTo>
                    <a:lnTo>
                      <a:pt x="21" y="561"/>
                    </a:lnTo>
                    <a:lnTo>
                      <a:pt x="41" y="503"/>
                    </a:lnTo>
                    <a:lnTo>
                      <a:pt x="60" y="446"/>
                    </a:lnTo>
                    <a:lnTo>
                      <a:pt x="77" y="386"/>
                    </a:lnTo>
                    <a:lnTo>
                      <a:pt x="92" y="327"/>
                    </a:lnTo>
                    <a:lnTo>
                      <a:pt x="108" y="269"/>
                    </a:lnTo>
                    <a:lnTo>
                      <a:pt x="121" y="215"/>
                    </a:lnTo>
                    <a:lnTo>
                      <a:pt x="135" y="165"/>
                    </a:lnTo>
                    <a:lnTo>
                      <a:pt x="144" y="119"/>
                    </a:lnTo>
                    <a:lnTo>
                      <a:pt x="154" y="79"/>
                    </a:lnTo>
                    <a:lnTo>
                      <a:pt x="162" y="46"/>
                    </a:lnTo>
                    <a:lnTo>
                      <a:pt x="165" y="21"/>
                    </a:lnTo>
                    <a:lnTo>
                      <a:pt x="169" y="6"/>
                    </a:lnTo>
                    <a:lnTo>
                      <a:pt x="1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5" name="Freeform 90"/>
              <p:cNvSpPr>
                <a:spLocks/>
              </p:cNvSpPr>
              <p:nvPr/>
            </p:nvSpPr>
            <p:spPr bwMode="auto">
              <a:xfrm>
                <a:off x="9498013" y="2168525"/>
                <a:ext cx="255588" cy="976312"/>
              </a:xfrm>
              <a:custGeom>
                <a:avLst/>
                <a:gdLst>
                  <a:gd name="T0" fmla="*/ 158 w 161"/>
                  <a:gd name="T1" fmla="*/ 0 h 615"/>
                  <a:gd name="T2" fmla="*/ 160 w 161"/>
                  <a:gd name="T3" fmla="*/ 6 h 615"/>
                  <a:gd name="T4" fmla="*/ 160 w 161"/>
                  <a:gd name="T5" fmla="*/ 23 h 615"/>
                  <a:gd name="T6" fmla="*/ 161 w 161"/>
                  <a:gd name="T7" fmla="*/ 50 h 615"/>
                  <a:gd name="T8" fmla="*/ 161 w 161"/>
                  <a:gd name="T9" fmla="*/ 89 h 615"/>
                  <a:gd name="T10" fmla="*/ 160 w 161"/>
                  <a:gd name="T11" fmla="*/ 133 h 615"/>
                  <a:gd name="T12" fmla="*/ 156 w 161"/>
                  <a:gd name="T13" fmla="*/ 187 h 615"/>
                  <a:gd name="T14" fmla="*/ 148 w 161"/>
                  <a:gd name="T15" fmla="*/ 246 h 615"/>
                  <a:gd name="T16" fmla="*/ 135 w 161"/>
                  <a:gd name="T17" fmla="*/ 311 h 615"/>
                  <a:gd name="T18" fmla="*/ 119 w 161"/>
                  <a:gd name="T19" fmla="*/ 380 h 615"/>
                  <a:gd name="T20" fmla="*/ 96 w 161"/>
                  <a:gd name="T21" fmla="*/ 455 h 615"/>
                  <a:gd name="T22" fmla="*/ 67 w 161"/>
                  <a:gd name="T23" fmla="*/ 534 h 615"/>
                  <a:gd name="T24" fmla="*/ 33 w 161"/>
                  <a:gd name="T25" fmla="*/ 615 h 615"/>
                  <a:gd name="T26" fmla="*/ 0 w 161"/>
                  <a:gd name="T27" fmla="*/ 597 h 615"/>
                  <a:gd name="T28" fmla="*/ 23 w 161"/>
                  <a:gd name="T29" fmla="*/ 542 h 615"/>
                  <a:gd name="T30" fmla="*/ 44 w 161"/>
                  <a:gd name="T31" fmla="*/ 482 h 615"/>
                  <a:gd name="T32" fmla="*/ 64 w 161"/>
                  <a:gd name="T33" fmla="*/ 423 h 615"/>
                  <a:gd name="T34" fmla="*/ 83 w 161"/>
                  <a:gd name="T35" fmla="*/ 361 h 615"/>
                  <a:gd name="T36" fmla="*/ 98 w 161"/>
                  <a:gd name="T37" fmla="*/ 300 h 615"/>
                  <a:gd name="T38" fmla="*/ 113 w 161"/>
                  <a:gd name="T39" fmla="*/ 240 h 615"/>
                  <a:gd name="T40" fmla="*/ 125 w 161"/>
                  <a:gd name="T41" fmla="*/ 187 h 615"/>
                  <a:gd name="T42" fmla="*/ 135 w 161"/>
                  <a:gd name="T43" fmla="*/ 135 h 615"/>
                  <a:gd name="T44" fmla="*/ 144 w 161"/>
                  <a:gd name="T45" fmla="*/ 91 h 615"/>
                  <a:gd name="T46" fmla="*/ 150 w 161"/>
                  <a:gd name="T47" fmla="*/ 54 h 615"/>
                  <a:gd name="T48" fmla="*/ 156 w 161"/>
                  <a:gd name="T49" fmla="*/ 25 h 615"/>
                  <a:gd name="T50" fmla="*/ 158 w 161"/>
                  <a:gd name="T51" fmla="*/ 8 h 615"/>
                  <a:gd name="T52" fmla="*/ 158 w 161"/>
                  <a:gd name="T5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1" h="615">
                    <a:moveTo>
                      <a:pt x="158" y="0"/>
                    </a:moveTo>
                    <a:lnTo>
                      <a:pt x="160" y="6"/>
                    </a:lnTo>
                    <a:lnTo>
                      <a:pt x="160" y="23"/>
                    </a:lnTo>
                    <a:lnTo>
                      <a:pt x="161" y="50"/>
                    </a:lnTo>
                    <a:lnTo>
                      <a:pt x="161" y="89"/>
                    </a:lnTo>
                    <a:lnTo>
                      <a:pt x="160" y="133"/>
                    </a:lnTo>
                    <a:lnTo>
                      <a:pt x="156" y="187"/>
                    </a:lnTo>
                    <a:lnTo>
                      <a:pt x="148" y="246"/>
                    </a:lnTo>
                    <a:lnTo>
                      <a:pt x="135" y="311"/>
                    </a:lnTo>
                    <a:lnTo>
                      <a:pt x="119" y="380"/>
                    </a:lnTo>
                    <a:lnTo>
                      <a:pt x="96" y="455"/>
                    </a:lnTo>
                    <a:lnTo>
                      <a:pt x="67" y="534"/>
                    </a:lnTo>
                    <a:lnTo>
                      <a:pt x="33" y="615"/>
                    </a:lnTo>
                    <a:lnTo>
                      <a:pt x="0" y="597"/>
                    </a:lnTo>
                    <a:lnTo>
                      <a:pt x="23" y="542"/>
                    </a:lnTo>
                    <a:lnTo>
                      <a:pt x="44" y="482"/>
                    </a:lnTo>
                    <a:lnTo>
                      <a:pt x="64" y="423"/>
                    </a:lnTo>
                    <a:lnTo>
                      <a:pt x="83" y="361"/>
                    </a:lnTo>
                    <a:lnTo>
                      <a:pt x="98" y="300"/>
                    </a:lnTo>
                    <a:lnTo>
                      <a:pt x="113" y="240"/>
                    </a:lnTo>
                    <a:lnTo>
                      <a:pt x="125" y="187"/>
                    </a:lnTo>
                    <a:lnTo>
                      <a:pt x="135" y="135"/>
                    </a:lnTo>
                    <a:lnTo>
                      <a:pt x="144" y="91"/>
                    </a:lnTo>
                    <a:lnTo>
                      <a:pt x="150" y="54"/>
                    </a:lnTo>
                    <a:lnTo>
                      <a:pt x="156" y="25"/>
                    </a:lnTo>
                    <a:lnTo>
                      <a:pt x="158" y="8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6" name="Freeform 91"/>
              <p:cNvSpPr>
                <a:spLocks/>
              </p:cNvSpPr>
              <p:nvPr/>
            </p:nvSpPr>
            <p:spPr bwMode="auto">
              <a:xfrm>
                <a:off x="9178925" y="2174875"/>
                <a:ext cx="133350" cy="969962"/>
              </a:xfrm>
              <a:custGeom>
                <a:avLst/>
                <a:gdLst>
                  <a:gd name="T0" fmla="*/ 63 w 84"/>
                  <a:gd name="T1" fmla="*/ 0 h 611"/>
                  <a:gd name="T2" fmla="*/ 63 w 84"/>
                  <a:gd name="T3" fmla="*/ 4 h 611"/>
                  <a:gd name="T4" fmla="*/ 67 w 84"/>
                  <a:gd name="T5" fmla="*/ 17 h 611"/>
                  <a:gd name="T6" fmla="*/ 71 w 84"/>
                  <a:gd name="T7" fmla="*/ 40 h 611"/>
                  <a:gd name="T8" fmla="*/ 76 w 84"/>
                  <a:gd name="T9" fmla="*/ 73 h 611"/>
                  <a:gd name="T10" fmla="*/ 80 w 84"/>
                  <a:gd name="T11" fmla="*/ 112 h 611"/>
                  <a:gd name="T12" fmla="*/ 82 w 84"/>
                  <a:gd name="T13" fmla="*/ 159 h 611"/>
                  <a:gd name="T14" fmla="*/ 84 w 84"/>
                  <a:gd name="T15" fmla="*/ 217 h 611"/>
                  <a:gd name="T16" fmla="*/ 82 w 84"/>
                  <a:gd name="T17" fmla="*/ 280 h 611"/>
                  <a:gd name="T18" fmla="*/ 76 w 84"/>
                  <a:gd name="T19" fmla="*/ 350 h 611"/>
                  <a:gd name="T20" fmla="*/ 67 w 84"/>
                  <a:gd name="T21" fmla="*/ 428 h 611"/>
                  <a:gd name="T22" fmla="*/ 51 w 84"/>
                  <a:gd name="T23" fmla="*/ 513 h 611"/>
                  <a:gd name="T24" fmla="*/ 30 w 84"/>
                  <a:gd name="T25" fmla="*/ 603 h 611"/>
                  <a:gd name="T26" fmla="*/ 0 w 84"/>
                  <a:gd name="T27" fmla="*/ 611 h 611"/>
                  <a:gd name="T28" fmla="*/ 13 w 84"/>
                  <a:gd name="T29" fmla="*/ 543 h 611"/>
                  <a:gd name="T30" fmla="*/ 26 w 84"/>
                  <a:gd name="T31" fmla="*/ 474 h 611"/>
                  <a:gd name="T32" fmla="*/ 36 w 84"/>
                  <a:gd name="T33" fmla="*/ 403 h 611"/>
                  <a:gd name="T34" fmla="*/ 44 w 84"/>
                  <a:gd name="T35" fmla="*/ 336 h 611"/>
                  <a:gd name="T36" fmla="*/ 51 w 84"/>
                  <a:gd name="T37" fmla="*/ 269 h 611"/>
                  <a:gd name="T38" fmla="*/ 55 w 84"/>
                  <a:gd name="T39" fmla="*/ 206 h 611"/>
                  <a:gd name="T40" fmla="*/ 59 w 84"/>
                  <a:gd name="T41" fmla="*/ 150 h 611"/>
                  <a:gd name="T42" fmla="*/ 61 w 84"/>
                  <a:gd name="T43" fmla="*/ 100 h 611"/>
                  <a:gd name="T44" fmla="*/ 61 w 84"/>
                  <a:gd name="T45" fmla="*/ 58 h 611"/>
                  <a:gd name="T46" fmla="*/ 63 w 84"/>
                  <a:gd name="T47" fmla="*/ 27 h 611"/>
                  <a:gd name="T48" fmla="*/ 63 w 84"/>
                  <a:gd name="T49" fmla="*/ 6 h 611"/>
                  <a:gd name="T50" fmla="*/ 63 w 84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611">
                    <a:moveTo>
                      <a:pt x="63" y="0"/>
                    </a:moveTo>
                    <a:lnTo>
                      <a:pt x="63" y="4"/>
                    </a:lnTo>
                    <a:lnTo>
                      <a:pt x="67" y="17"/>
                    </a:lnTo>
                    <a:lnTo>
                      <a:pt x="71" y="40"/>
                    </a:lnTo>
                    <a:lnTo>
                      <a:pt x="76" y="73"/>
                    </a:lnTo>
                    <a:lnTo>
                      <a:pt x="80" y="112"/>
                    </a:lnTo>
                    <a:lnTo>
                      <a:pt x="82" y="159"/>
                    </a:lnTo>
                    <a:lnTo>
                      <a:pt x="84" y="217"/>
                    </a:lnTo>
                    <a:lnTo>
                      <a:pt x="82" y="280"/>
                    </a:lnTo>
                    <a:lnTo>
                      <a:pt x="76" y="350"/>
                    </a:lnTo>
                    <a:lnTo>
                      <a:pt x="67" y="428"/>
                    </a:lnTo>
                    <a:lnTo>
                      <a:pt x="51" y="513"/>
                    </a:lnTo>
                    <a:lnTo>
                      <a:pt x="30" y="603"/>
                    </a:lnTo>
                    <a:lnTo>
                      <a:pt x="0" y="611"/>
                    </a:lnTo>
                    <a:lnTo>
                      <a:pt x="13" y="543"/>
                    </a:lnTo>
                    <a:lnTo>
                      <a:pt x="26" y="474"/>
                    </a:lnTo>
                    <a:lnTo>
                      <a:pt x="36" y="403"/>
                    </a:lnTo>
                    <a:lnTo>
                      <a:pt x="44" y="336"/>
                    </a:lnTo>
                    <a:lnTo>
                      <a:pt x="51" y="269"/>
                    </a:lnTo>
                    <a:lnTo>
                      <a:pt x="55" y="206"/>
                    </a:lnTo>
                    <a:lnTo>
                      <a:pt x="59" y="150"/>
                    </a:lnTo>
                    <a:lnTo>
                      <a:pt x="61" y="100"/>
                    </a:lnTo>
                    <a:lnTo>
                      <a:pt x="61" y="58"/>
                    </a:lnTo>
                    <a:lnTo>
                      <a:pt x="63" y="27"/>
                    </a:lnTo>
                    <a:lnTo>
                      <a:pt x="63" y="6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7" name="Freeform 92"/>
              <p:cNvSpPr>
                <a:spLocks/>
              </p:cNvSpPr>
              <p:nvPr/>
            </p:nvSpPr>
            <p:spPr bwMode="auto">
              <a:xfrm>
                <a:off x="9099550" y="2174875"/>
                <a:ext cx="130175" cy="969962"/>
              </a:xfrm>
              <a:custGeom>
                <a:avLst/>
                <a:gdLst>
                  <a:gd name="T0" fmla="*/ 59 w 82"/>
                  <a:gd name="T1" fmla="*/ 0 h 611"/>
                  <a:gd name="T2" fmla="*/ 61 w 82"/>
                  <a:gd name="T3" fmla="*/ 6 h 611"/>
                  <a:gd name="T4" fmla="*/ 65 w 82"/>
                  <a:gd name="T5" fmla="*/ 19 h 611"/>
                  <a:gd name="T6" fmla="*/ 69 w 82"/>
                  <a:gd name="T7" fmla="*/ 42 h 611"/>
                  <a:gd name="T8" fmla="*/ 74 w 82"/>
                  <a:gd name="T9" fmla="*/ 73 h 611"/>
                  <a:gd name="T10" fmla="*/ 78 w 82"/>
                  <a:gd name="T11" fmla="*/ 113 h 611"/>
                  <a:gd name="T12" fmla="*/ 82 w 82"/>
                  <a:gd name="T13" fmla="*/ 161 h 611"/>
                  <a:gd name="T14" fmla="*/ 82 w 82"/>
                  <a:gd name="T15" fmla="*/ 217 h 611"/>
                  <a:gd name="T16" fmla="*/ 80 w 82"/>
                  <a:gd name="T17" fmla="*/ 280 h 611"/>
                  <a:gd name="T18" fmla="*/ 76 w 82"/>
                  <a:gd name="T19" fmla="*/ 351 h 611"/>
                  <a:gd name="T20" fmla="*/ 67 w 82"/>
                  <a:gd name="T21" fmla="*/ 430 h 611"/>
                  <a:gd name="T22" fmla="*/ 51 w 82"/>
                  <a:gd name="T23" fmla="*/ 515 h 611"/>
                  <a:gd name="T24" fmla="*/ 30 w 82"/>
                  <a:gd name="T25" fmla="*/ 605 h 611"/>
                  <a:gd name="T26" fmla="*/ 0 w 82"/>
                  <a:gd name="T27" fmla="*/ 611 h 611"/>
                  <a:gd name="T28" fmla="*/ 15 w 82"/>
                  <a:gd name="T29" fmla="*/ 545 h 611"/>
                  <a:gd name="T30" fmla="*/ 26 w 82"/>
                  <a:gd name="T31" fmla="*/ 474 h 611"/>
                  <a:gd name="T32" fmla="*/ 36 w 82"/>
                  <a:gd name="T33" fmla="*/ 405 h 611"/>
                  <a:gd name="T34" fmla="*/ 44 w 82"/>
                  <a:gd name="T35" fmla="*/ 336 h 611"/>
                  <a:gd name="T36" fmla="*/ 50 w 82"/>
                  <a:gd name="T37" fmla="*/ 271 h 611"/>
                  <a:gd name="T38" fmla="*/ 53 w 82"/>
                  <a:gd name="T39" fmla="*/ 208 h 611"/>
                  <a:gd name="T40" fmla="*/ 57 w 82"/>
                  <a:gd name="T41" fmla="*/ 150 h 611"/>
                  <a:gd name="T42" fmla="*/ 59 w 82"/>
                  <a:gd name="T43" fmla="*/ 100 h 611"/>
                  <a:gd name="T44" fmla="*/ 59 w 82"/>
                  <a:gd name="T45" fmla="*/ 60 h 611"/>
                  <a:gd name="T46" fmla="*/ 59 w 82"/>
                  <a:gd name="T47" fmla="*/ 27 h 611"/>
                  <a:gd name="T48" fmla="*/ 59 w 82"/>
                  <a:gd name="T49" fmla="*/ 8 h 611"/>
                  <a:gd name="T50" fmla="*/ 59 w 82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611">
                    <a:moveTo>
                      <a:pt x="59" y="0"/>
                    </a:moveTo>
                    <a:lnTo>
                      <a:pt x="61" y="6"/>
                    </a:lnTo>
                    <a:lnTo>
                      <a:pt x="65" y="19"/>
                    </a:lnTo>
                    <a:lnTo>
                      <a:pt x="69" y="42"/>
                    </a:lnTo>
                    <a:lnTo>
                      <a:pt x="74" y="73"/>
                    </a:lnTo>
                    <a:lnTo>
                      <a:pt x="78" y="113"/>
                    </a:lnTo>
                    <a:lnTo>
                      <a:pt x="82" y="161"/>
                    </a:lnTo>
                    <a:lnTo>
                      <a:pt x="82" y="217"/>
                    </a:lnTo>
                    <a:lnTo>
                      <a:pt x="80" y="280"/>
                    </a:lnTo>
                    <a:lnTo>
                      <a:pt x="76" y="351"/>
                    </a:lnTo>
                    <a:lnTo>
                      <a:pt x="67" y="430"/>
                    </a:lnTo>
                    <a:lnTo>
                      <a:pt x="51" y="515"/>
                    </a:lnTo>
                    <a:lnTo>
                      <a:pt x="30" y="605"/>
                    </a:lnTo>
                    <a:lnTo>
                      <a:pt x="0" y="611"/>
                    </a:lnTo>
                    <a:lnTo>
                      <a:pt x="15" y="545"/>
                    </a:lnTo>
                    <a:lnTo>
                      <a:pt x="26" y="474"/>
                    </a:lnTo>
                    <a:lnTo>
                      <a:pt x="36" y="405"/>
                    </a:lnTo>
                    <a:lnTo>
                      <a:pt x="44" y="336"/>
                    </a:lnTo>
                    <a:lnTo>
                      <a:pt x="50" y="271"/>
                    </a:lnTo>
                    <a:lnTo>
                      <a:pt x="53" y="208"/>
                    </a:lnTo>
                    <a:lnTo>
                      <a:pt x="57" y="150"/>
                    </a:lnTo>
                    <a:lnTo>
                      <a:pt x="59" y="100"/>
                    </a:lnTo>
                    <a:lnTo>
                      <a:pt x="59" y="60"/>
                    </a:lnTo>
                    <a:lnTo>
                      <a:pt x="59" y="27"/>
                    </a:lnTo>
                    <a:lnTo>
                      <a:pt x="59" y="8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8" name="Freeform 93"/>
              <p:cNvSpPr>
                <a:spLocks/>
              </p:cNvSpPr>
              <p:nvPr/>
            </p:nvSpPr>
            <p:spPr bwMode="auto">
              <a:xfrm>
                <a:off x="9007475" y="2382837"/>
                <a:ext cx="100013" cy="762000"/>
              </a:xfrm>
              <a:custGeom>
                <a:avLst/>
                <a:gdLst>
                  <a:gd name="T0" fmla="*/ 44 w 63"/>
                  <a:gd name="T1" fmla="*/ 0 h 480"/>
                  <a:gd name="T2" fmla="*/ 46 w 63"/>
                  <a:gd name="T3" fmla="*/ 6 h 480"/>
                  <a:gd name="T4" fmla="*/ 50 w 63"/>
                  <a:gd name="T5" fmla="*/ 21 h 480"/>
                  <a:gd name="T6" fmla="*/ 54 w 63"/>
                  <a:gd name="T7" fmla="*/ 46 h 480"/>
                  <a:gd name="T8" fmla="*/ 58 w 63"/>
                  <a:gd name="T9" fmla="*/ 82 h 480"/>
                  <a:gd name="T10" fmla="*/ 61 w 63"/>
                  <a:gd name="T11" fmla="*/ 127 h 480"/>
                  <a:gd name="T12" fmla="*/ 63 w 63"/>
                  <a:gd name="T13" fmla="*/ 180 h 480"/>
                  <a:gd name="T14" fmla="*/ 59 w 63"/>
                  <a:gd name="T15" fmla="*/ 242 h 480"/>
                  <a:gd name="T16" fmla="*/ 54 w 63"/>
                  <a:gd name="T17" fmla="*/ 311 h 480"/>
                  <a:gd name="T18" fmla="*/ 42 w 63"/>
                  <a:gd name="T19" fmla="*/ 390 h 480"/>
                  <a:gd name="T20" fmla="*/ 23 w 63"/>
                  <a:gd name="T21" fmla="*/ 474 h 480"/>
                  <a:gd name="T22" fmla="*/ 0 w 63"/>
                  <a:gd name="T23" fmla="*/ 480 h 480"/>
                  <a:gd name="T24" fmla="*/ 11 w 63"/>
                  <a:gd name="T25" fmla="*/ 422 h 480"/>
                  <a:gd name="T26" fmla="*/ 21 w 63"/>
                  <a:gd name="T27" fmla="*/ 363 h 480"/>
                  <a:gd name="T28" fmla="*/ 29 w 63"/>
                  <a:gd name="T29" fmla="*/ 303 h 480"/>
                  <a:gd name="T30" fmla="*/ 35 w 63"/>
                  <a:gd name="T31" fmla="*/ 246 h 480"/>
                  <a:gd name="T32" fmla="*/ 38 w 63"/>
                  <a:gd name="T33" fmla="*/ 190 h 480"/>
                  <a:gd name="T34" fmla="*/ 42 w 63"/>
                  <a:gd name="T35" fmla="*/ 138 h 480"/>
                  <a:gd name="T36" fmla="*/ 44 w 63"/>
                  <a:gd name="T37" fmla="*/ 92 h 480"/>
                  <a:gd name="T38" fmla="*/ 44 w 63"/>
                  <a:gd name="T39" fmla="*/ 54 h 480"/>
                  <a:gd name="T40" fmla="*/ 44 w 63"/>
                  <a:gd name="T41" fmla="*/ 25 h 480"/>
                  <a:gd name="T42" fmla="*/ 44 w 63"/>
                  <a:gd name="T43" fmla="*/ 8 h 480"/>
                  <a:gd name="T44" fmla="*/ 44 w 63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480">
                    <a:moveTo>
                      <a:pt x="44" y="0"/>
                    </a:moveTo>
                    <a:lnTo>
                      <a:pt x="46" y="6"/>
                    </a:lnTo>
                    <a:lnTo>
                      <a:pt x="50" y="21"/>
                    </a:lnTo>
                    <a:lnTo>
                      <a:pt x="54" y="46"/>
                    </a:lnTo>
                    <a:lnTo>
                      <a:pt x="58" y="82"/>
                    </a:lnTo>
                    <a:lnTo>
                      <a:pt x="61" y="127"/>
                    </a:lnTo>
                    <a:lnTo>
                      <a:pt x="63" y="180"/>
                    </a:lnTo>
                    <a:lnTo>
                      <a:pt x="59" y="242"/>
                    </a:lnTo>
                    <a:lnTo>
                      <a:pt x="54" y="311"/>
                    </a:lnTo>
                    <a:lnTo>
                      <a:pt x="42" y="390"/>
                    </a:lnTo>
                    <a:lnTo>
                      <a:pt x="23" y="474"/>
                    </a:lnTo>
                    <a:lnTo>
                      <a:pt x="0" y="480"/>
                    </a:lnTo>
                    <a:lnTo>
                      <a:pt x="11" y="422"/>
                    </a:lnTo>
                    <a:lnTo>
                      <a:pt x="21" y="363"/>
                    </a:lnTo>
                    <a:lnTo>
                      <a:pt x="29" y="303"/>
                    </a:lnTo>
                    <a:lnTo>
                      <a:pt x="35" y="246"/>
                    </a:lnTo>
                    <a:lnTo>
                      <a:pt x="38" y="190"/>
                    </a:lnTo>
                    <a:lnTo>
                      <a:pt x="42" y="138"/>
                    </a:lnTo>
                    <a:lnTo>
                      <a:pt x="44" y="92"/>
                    </a:lnTo>
                    <a:lnTo>
                      <a:pt x="44" y="54"/>
                    </a:lnTo>
                    <a:lnTo>
                      <a:pt x="44" y="25"/>
                    </a:lnTo>
                    <a:lnTo>
                      <a:pt x="44" y="8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9" name="Freeform 94"/>
              <p:cNvSpPr>
                <a:spLocks/>
              </p:cNvSpPr>
              <p:nvPr/>
            </p:nvSpPr>
            <p:spPr bwMode="auto">
              <a:xfrm>
                <a:off x="8928100" y="2382837"/>
                <a:ext cx="96838" cy="762000"/>
              </a:xfrm>
              <a:custGeom>
                <a:avLst/>
                <a:gdLst>
                  <a:gd name="T0" fmla="*/ 42 w 61"/>
                  <a:gd name="T1" fmla="*/ 0 h 480"/>
                  <a:gd name="T2" fmla="*/ 44 w 61"/>
                  <a:gd name="T3" fmla="*/ 4 h 480"/>
                  <a:gd name="T4" fmla="*/ 48 w 61"/>
                  <a:gd name="T5" fmla="*/ 19 h 480"/>
                  <a:gd name="T6" fmla="*/ 52 w 61"/>
                  <a:gd name="T7" fmla="*/ 46 h 480"/>
                  <a:gd name="T8" fmla="*/ 58 w 61"/>
                  <a:gd name="T9" fmla="*/ 80 h 480"/>
                  <a:gd name="T10" fmla="*/ 60 w 61"/>
                  <a:gd name="T11" fmla="*/ 125 h 480"/>
                  <a:gd name="T12" fmla="*/ 61 w 61"/>
                  <a:gd name="T13" fmla="*/ 178 h 480"/>
                  <a:gd name="T14" fmla="*/ 60 w 61"/>
                  <a:gd name="T15" fmla="*/ 240 h 480"/>
                  <a:gd name="T16" fmla="*/ 54 w 61"/>
                  <a:gd name="T17" fmla="*/ 309 h 480"/>
                  <a:gd name="T18" fmla="*/ 42 w 61"/>
                  <a:gd name="T19" fmla="*/ 388 h 480"/>
                  <a:gd name="T20" fmla="*/ 25 w 61"/>
                  <a:gd name="T21" fmla="*/ 474 h 480"/>
                  <a:gd name="T22" fmla="*/ 0 w 61"/>
                  <a:gd name="T23" fmla="*/ 480 h 480"/>
                  <a:gd name="T24" fmla="*/ 12 w 61"/>
                  <a:gd name="T25" fmla="*/ 422 h 480"/>
                  <a:gd name="T26" fmla="*/ 21 w 61"/>
                  <a:gd name="T27" fmla="*/ 361 h 480"/>
                  <a:gd name="T28" fmla="*/ 29 w 61"/>
                  <a:gd name="T29" fmla="*/ 301 h 480"/>
                  <a:gd name="T30" fmla="*/ 35 w 61"/>
                  <a:gd name="T31" fmla="*/ 244 h 480"/>
                  <a:gd name="T32" fmla="*/ 38 w 61"/>
                  <a:gd name="T33" fmla="*/ 188 h 480"/>
                  <a:gd name="T34" fmla="*/ 40 w 61"/>
                  <a:gd name="T35" fmla="*/ 136 h 480"/>
                  <a:gd name="T36" fmla="*/ 42 w 61"/>
                  <a:gd name="T37" fmla="*/ 90 h 480"/>
                  <a:gd name="T38" fmla="*/ 42 w 61"/>
                  <a:gd name="T39" fmla="*/ 54 h 480"/>
                  <a:gd name="T40" fmla="*/ 42 w 61"/>
                  <a:gd name="T41" fmla="*/ 25 h 480"/>
                  <a:gd name="T42" fmla="*/ 42 w 61"/>
                  <a:gd name="T43" fmla="*/ 6 h 480"/>
                  <a:gd name="T44" fmla="*/ 42 w 61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" h="480">
                    <a:moveTo>
                      <a:pt x="42" y="0"/>
                    </a:moveTo>
                    <a:lnTo>
                      <a:pt x="44" y="4"/>
                    </a:lnTo>
                    <a:lnTo>
                      <a:pt x="48" y="19"/>
                    </a:lnTo>
                    <a:lnTo>
                      <a:pt x="52" y="46"/>
                    </a:lnTo>
                    <a:lnTo>
                      <a:pt x="58" y="80"/>
                    </a:lnTo>
                    <a:lnTo>
                      <a:pt x="60" y="125"/>
                    </a:lnTo>
                    <a:lnTo>
                      <a:pt x="61" y="178"/>
                    </a:lnTo>
                    <a:lnTo>
                      <a:pt x="60" y="240"/>
                    </a:lnTo>
                    <a:lnTo>
                      <a:pt x="54" y="309"/>
                    </a:lnTo>
                    <a:lnTo>
                      <a:pt x="42" y="388"/>
                    </a:lnTo>
                    <a:lnTo>
                      <a:pt x="25" y="474"/>
                    </a:lnTo>
                    <a:lnTo>
                      <a:pt x="0" y="480"/>
                    </a:lnTo>
                    <a:lnTo>
                      <a:pt x="12" y="422"/>
                    </a:lnTo>
                    <a:lnTo>
                      <a:pt x="21" y="361"/>
                    </a:lnTo>
                    <a:lnTo>
                      <a:pt x="29" y="301"/>
                    </a:lnTo>
                    <a:lnTo>
                      <a:pt x="35" y="244"/>
                    </a:lnTo>
                    <a:lnTo>
                      <a:pt x="38" y="188"/>
                    </a:lnTo>
                    <a:lnTo>
                      <a:pt x="40" y="136"/>
                    </a:lnTo>
                    <a:lnTo>
                      <a:pt x="42" y="90"/>
                    </a:lnTo>
                    <a:lnTo>
                      <a:pt x="42" y="54"/>
                    </a:lnTo>
                    <a:lnTo>
                      <a:pt x="42" y="25"/>
                    </a:lnTo>
                    <a:lnTo>
                      <a:pt x="42" y="6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0" name="Freeform 95"/>
              <p:cNvSpPr>
                <a:spLocks/>
              </p:cNvSpPr>
              <p:nvPr/>
            </p:nvSpPr>
            <p:spPr bwMode="auto">
              <a:xfrm>
                <a:off x="8864600" y="2228850"/>
                <a:ext cx="115888" cy="915987"/>
              </a:xfrm>
              <a:custGeom>
                <a:avLst/>
                <a:gdLst>
                  <a:gd name="T0" fmla="*/ 40 w 73"/>
                  <a:gd name="T1" fmla="*/ 0 h 577"/>
                  <a:gd name="T2" fmla="*/ 42 w 73"/>
                  <a:gd name="T3" fmla="*/ 4 h 577"/>
                  <a:gd name="T4" fmla="*/ 46 w 73"/>
                  <a:gd name="T5" fmla="*/ 17 h 577"/>
                  <a:gd name="T6" fmla="*/ 52 w 73"/>
                  <a:gd name="T7" fmla="*/ 38 h 577"/>
                  <a:gd name="T8" fmla="*/ 57 w 73"/>
                  <a:gd name="T9" fmla="*/ 67 h 577"/>
                  <a:gd name="T10" fmla="*/ 65 w 73"/>
                  <a:gd name="T11" fmla="*/ 105 h 577"/>
                  <a:gd name="T12" fmla="*/ 69 w 73"/>
                  <a:gd name="T13" fmla="*/ 149 h 577"/>
                  <a:gd name="T14" fmla="*/ 73 w 73"/>
                  <a:gd name="T15" fmla="*/ 201 h 577"/>
                  <a:gd name="T16" fmla="*/ 73 w 73"/>
                  <a:gd name="T17" fmla="*/ 263 h 577"/>
                  <a:gd name="T18" fmla="*/ 71 w 73"/>
                  <a:gd name="T19" fmla="*/ 328 h 577"/>
                  <a:gd name="T20" fmla="*/ 63 w 73"/>
                  <a:gd name="T21" fmla="*/ 403 h 577"/>
                  <a:gd name="T22" fmla="*/ 52 w 73"/>
                  <a:gd name="T23" fmla="*/ 483 h 577"/>
                  <a:gd name="T24" fmla="*/ 32 w 73"/>
                  <a:gd name="T25" fmla="*/ 570 h 577"/>
                  <a:gd name="T26" fmla="*/ 0 w 73"/>
                  <a:gd name="T27" fmla="*/ 577 h 577"/>
                  <a:gd name="T28" fmla="*/ 13 w 73"/>
                  <a:gd name="T29" fmla="*/ 514 h 577"/>
                  <a:gd name="T30" fmla="*/ 23 w 73"/>
                  <a:gd name="T31" fmla="*/ 449 h 577"/>
                  <a:gd name="T32" fmla="*/ 30 w 73"/>
                  <a:gd name="T33" fmla="*/ 382 h 577"/>
                  <a:gd name="T34" fmla="*/ 36 w 73"/>
                  <a:gd name="T35" fmla="*/ 316 h 577"/>
                  <a:gd name="T36" fmla="*/ 40 w 73"/>
                  <a:gd name="T37" fmla="*/ 253 h 577"/>
                  <a:gd name="T38" fmla="*/ 42 w 73"/>
                  <a:gd name="T39" fmla="*/ 195 h 577"/>
                  <a:gd name="T40" fmla="*/ 44 w 73"/>
                  <a:gd name="T41" fmla="*/ 142 h 577"/>
                  <a:gd name="T42" fmla="*/ 44 w 73"/>
                  <a:gd name="T43" fmla="*/ 94 h 577"/>
                  <a:gd name="T44" fmla="*/ 42 w 73"/>
                  <a:gd name="T45" fmla="*/ 55 h 577"/>
                  <a:gd name="T46" fmla="*/ 42 w 73"/>
                  <a:gd name="T47" fmla="*/ 25 h 577"/>
                  <a:gd name="T48" fmla="*/ 40 w 73"/>
                  <a:gd name="T49" fmla="*/ 5 h 577"/>
                  <a:gd name="T50" fmla="*/ 40 w 73"/>
                  <a:gd name="T5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577">
                    <a:moveTo>
                      <a:pt x="40" y="0"/>
                    </a:moveTo>
                    <a:lnTo>
                      <a:pt x="42" y="4"/>
                    </a:lnTo>
                    <a:lnTo>
                      <a:pt x="46" y="17"/>
                    </a:lnTo>
                    <a:lnTo>
                      <a:pt x="52" y="38"/>
                    </a:lnTo>
                    <a:lnTo>
                      <a:pt x="57" y="67"/>
                    </a:lnTo>
                    <a:lnTo>
                      <a:pt x="65" y="105"/>
                    </a:lnTo>
                    <a:lnTo>
                      <a:pt x="69" y="149"/>
                    </a:lnTo>
                    <a:lnTo>
                      <a:pt x="73" y="201"/>
                    </a:lnTo>
                    <a:lnTo>
                      <a:pt x="73" y="263"/>
                    </a:lnTo>
                    <a:lnTo>
                      <a:pt x="71" y="328"/>
                    </a:lnTo>
                    <a:lnTo>
                      <a:pt x="63" y="403"/>
                    </a:lnTo>
                    <a:lnTo>
                      <a:pt x="52" y="483"/>
                    </a:lnTo>
                    <a:lnTo>
                      <a:pt x="32" y="570"/>
                    </a:lnTo>
                    <a:lnTo>
                      <a:pt x="0" y="577"/>
                    </a:lnTo>
                    <a:lnTo>
                      <a:pt x="13" y="514"/>
                    </a:lnTo>
                    <a:lnTo>
                      <a:pt x="23" y="449"/>
                    </a:lnTo>
                    <a:lnTo>
                      <a:pt x="30" y="382"/>
                    </a:lnTo>
                    <a:lnTo>
                      <a:pt x="36" y="316"/>
                    </a:lnTo>
                    <a:lnTo>
                      <a:pt x="40" y="253"/>
                    </a:lnTo>
                    <a:lnTo>
                      <a:pt x="42" y="195"/>
                    </a:lnTo>
                    <a:lnTo>
                      <a:pt x="44" y="142"/>
                    </a:lnTo>
                    <a:lnTo>
                      <a:pt x="44" y="94"/>
                    </a:lnTo>
                    <a:lnTo>
                      <a:pt x="42" y="55"/>
                    </a:lnTo>
                    <a:lnTo>
                      <a:pt x="42" y="25"/>
                    </a:lnTo>
                    <a:lnTo>
                      <a:pt x="40" y="5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1" name="Freeform 96"/>
              <p:cNvSpPr>
                <a:spLocks/>
              </p:cNvSpPr>
              <p:nvPr/>
            </p:nvSpPr>
            <p:spPr bwMode="auto">
              <a:xfrm>
                <a:off x="8647113" y="2106612"/>
                <a:ext cx="214313" cy="1038225"/>
              </a:xfrm>
              <a:custGeom>
                <a:avLst/>
                <a:gdLst>
                  <a:gd name="T0" fmla="*/ 129 w 135"/>
                  <a:gd name="T1" fmla="*/ 0 h 654"/>
                  <a:gd name="T2" fmla="*/ 131 w 135"/>
                  <a:gd name="T3" fmla="*/ 5 h 654"/>
                  <a:gd name="T4" fmla="*/ 133 w 135"/>
                  <a:gd name="T5" fmla="*/ 23 h 654"/>
                  <a:gd name="T6" fmla="*/ 135 w 135"/>
                  <a:gd name="T7" fmla="*/ 52 h 654"/>
                  <a:gd name="T8" fmla="*/ 135 w 135"/>
                  <a:gd name="T9" fmla="*/ 88 h 654"/>
                  <a:gd name="T10" fmla="*/ 135 w 135"/>
                  <a:gd name="T11" fmla="*/ 136 h 654"/>
                  <a:gd name="T12" fmla="*/ 133 w 135"/>
                  <a:gd name="T13" fmla="*/ 192 h 654"/>
                  <a:gd name="T14" fmla="*/ 127 w 135"/>
                  <a:gd name="T15" fmla="*/ 255 h 654"/>
                  <a:gd name="T16" fmla="*/ 119 w 135"/>
                  <a:gd name="T17" fmla="*/ 324 h 654"/>
                  <a:gd name="T18" fmla="*/ 106 w 135"/>
                  <a:gd name="T19" fmla="*/ 399 h 654"/>
                  <a:gd name="T20" fmla="*/ 87 w 135"/>
                  <a:gd name="T21" fmla="*/ 480 h 654"/>
                  <a:gd name="T22" fmla="*/ 64 w 135"/>
                  <a:gd name="T23" fmla="*/ 564 h 654"/>
                  <a:gd name="T24" fmla="*/ 31 w 135"/>
                  <a:gd name="T25" fmla="*/ 654 h 654"/>
                  <a:gd name="T26" fmla="*/ 0 w 135"/>
                  <a:gd name="T27" fmla="*/ 641 h 654"/>
                  <a:gd name="T28" fmla="*/ 20 w 135"/>
                  <a:gd name="T29" fmla="*/ 579 h 654"/>
                  <a:gd name="T30" fmla="*/ 39 w 135"/>
                  <a:gd name="T31" fmla="*/ 516 h 654"/>
                  <a:gd name="T32" fmla="*/ 56 w 135"/>
                  <a:gd name="T33" fmla="*/ 449 h 654"/>
                  <a:gd name="T34" fmla="*/ 69 w 135"/>
                  <a:gd name="T35" fmla="*/ 384 h 654"/>
                  <a:gd name="T36" fmla="*/ 83 w 135"/>
                  <a:gd name="T37" fmla="*/ 318 h 654"/>
                  <a:gd name="T38" fmla="*/ 94 w 135"/>
                  <a:gd name="T39" fmla="*/ 255 h 654"/>
                  <a:gd name="T40" fmla="*/ 104 w 135"/>
                  <a:gd name="T41" fmla="*/ 196 h 654"/>
                  <a:gd name="T42" fmla="*/ 112 w 135"/>
                  <a:gd name="T43" fmla="*/ 142 h 654"/>
                  <a:gd name="T44" fmla="*/ 119 w 135"/>
                  <a:gd name="T45" fmla="*/ 94 h 654"/>
                  <a:gd name="T46" fmla="*/ 123 w 135"/>
                  <a:gd name="T47" fmla="*/ 55 h 654"/>
                  <a:gd name="T48" fmla="*/ 127 w 135"/>
                  <a:gd name="T49" fmla="*/ 25 h 654"/>
                  <a:gd name="T50" fmla="*/ 129 w 135"/>
                  <a:gd name="T51" fmla="*/ 5 h 654"/>
                  <a:gd name="T52" fmla="*/ 129 w 135"/>
                  <a:gd name="T53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4">
                    <a:moveTo>
                      <a:pt x="129" y="0"/>
                    </a:moveTo>
                    <a:lnTo>
                      <a:pt x="131" y="5"/>
                    </a:lnTo>
                    <a:lnTo>
                      <a:pt x="133" y="23"/>
                    </a:lnTo>
                    <a:lnTo>
                      <a:pt x="135" y="52"/>
                    </a:lnTo>
                    <a:lnTo>
                      <a:pt x="135" y="88"/>
                    </a:lnTo>
                    <a:lnTo>
                      <a:pt x="135" y="136"/>
                    </a:lnTo>
                    <a:lnTo>
                      <a:pt x="133" y="192"/>
                    </a:lnTo>
                    <a:lnTo>
                      <a:pt x="127" y="255"/>
                    </a:lnTo>
                    <a:lnTo>
                      <a:pt x="119" y="324"/>
                    </a:lnTo>
                    <a:lnTo>
                      <a:pt x="106" y="399"/>
                    </a:lnTo>
                    <a:lnTo>
                      <a:pt x="87" y="480"/>
                    </a:lnTo>
                    <a:lnTo>
                      <a:pt x="64" y="564"/>
                    </a:lnTo>
                    <a:lnTo>
                      <a:pt x="31" y="654"/>
                    </a:lnTo>
                    <a:lnTo>
                      <a:pt x="0" y="641"/>
                    </a:lnTo>
                    <a:lnTo>
                      <a:pt x="20" y="579"/>
                    </a:lnTo>
                    <a:lnTo>
                      <a:pt x="39" y="516"/>
                    </a:lnTo>
                    <a:lnTo>
                      <a:pt x="56" y="449"/>
                    </a:lnTo>
                    <a:lnTo>
                      <a:pt x="69" y="384"/>
                    </a:lnTo>
                    <a:lnTo>
                      <a:pt x="83" y="318"/>
                    </a:lnTo>
                    <a:lnTo>
                      <a:pt x="94" y="255"/>
                    </a:lnTo>
                    <a:lnTo>
                      <a:pt x="104" y="196"/>
                    </a:lnTo>
                    <a:lnTo>
                      <a:pt x="112" y="142"/>
                    </a:lnTo>
                    <a:lnTo>
                      <a:pt x="119" y="94"/>
                    </a:lnTo>
                    <a:lnTo>
                      <a:pt x="123" y="55"/>
                    </a:lnTo>
                    <a:lnTo>
                      <a:pt x="127" y="25"/>
                    </a:lnTo>
                    <a:lnTo>
                      <a:pt x="129" y="5"/>
                    </a:lnTo>
                    <a:lnTo>
                      <a:pt x="1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2" name="Freeform 97"/>
              <p:cNvSpPr>
                <a:spLocks/>
              </p:cNvSpPr>
              <p:nvPr/>
            </p:nvSpPr>
            <p:spPr bwMode="auto">
              <a:xfrm>
                <a:off x="8567738" y="2328862"/>
                <a:ext cx="165100" cy="815975"/>
              </a:xfrm>
              <a:custGeom>
                <a:avLst/>
                <a:gdLst>
                  <a:gd name="T0" fmla="*/ 98 w 104"/>
                  <a:gd name="T1" fmla="*/ 0 h 514"/>
                  <a:gd name="T2" fmla="*/ 100 w 104"/>
                  <a:gd name="T3" fmla="*/ 6 h 514"/>
                  <a:gd name="T4" fmla="*/ 100 w 104"/>
                  <a:gd name="T5" fmla="*/ 23 h 514"/>
                  <a:gd name="T6" fmla="*/ 102 w 104"/>
                  <a:gd name="T7" fmla="*/ 48 h 514"/>
                  <a:gd name="T8" fmla="*/ 104 w 104"/>
                  <a:gd name="T9" fmla="*/ 82 h 514"/>
                  <a:gd name="T10" fmla="*/ 102 w 104"/>
                  <a:gd name="T11" fmla="*/ 127 h 514"/>
                  <a:gd name="T12" fmla="*/ 100 w 104"/>
                  <a:gd name="T13" fmla="*/ 177 h 514"/>
                  <a:gd name="T14" fmla="*/ 94 w 104"/>
                  <a:gd name="T15" fmla="*/ 234 h 514"/>
                  <a:gd name="T16" fmla="*/ 85 w 104"/>
                  <a:gd name="T17" fmla="*/ 297 h 514"/>
                  <a:gd name="T18" fmla="*/ 70 w 104"/>
                  <a:gd name="T19" fmla="*/ 367 h 514"/>
                  <a:gd name="T20" fmla="*/ 50 w 104"/>
                  <a:gd name="T21" fmla="*/ 439 h 514"/>
                  <a:gd name="T22" fmla="*/ 25 w 104"/>
                  <a:gd name="T23" fmla="*/ 514 h 514"/>
                  <a:gd name="T24" fmla="*/ 0 w 104"/>
                  <a:gd name="T25" fmla="*/ 505 h 514"/>
                  <a:gd name="T26" fmla="*/ 16 w 104"/>
                  <a:gd name="T27" fmla="*/ 453 h 514"/>
                  <a:gd name="T28" fmla="*/ 31 w 104"/>
                  <a:gd name="T29" fmla="*/ 397 h 514"/>
                  <a:gd name="T30" fmla="*/ 45 w 104"/>
                  <a:gd name="T31" fmla="*/ 342 h 514"/>
                  <a:gd name="T32" fmla="*/ 56 w 104"/>
                  <a:gd name="T33" fmla="*/ 286 h 514"/>
                  <a:gd name="T34" fmla="*/ 68 w 104"/>
                  <a:gd name="T35" fmla="*/ 230 h 514"/>
                  <a:gd name="T36" fmla="*/ 75 w 104"/>
                  <a:gd name="T37" fmla="*/ 178 h 514"/>
                  <a:gd name="T38" fmla="*/ 83 w 104"/>
                  <a:gd name="T39" fmla="*/ 129 h 514"/>
                  <a:gd name="T40" fmla="*/ 89 w 104"/>
                  <a:gd name="T41" fmla="*/ 86 h 514"/>
                  <a:gd name="T42" fmla="*/ 93 w 104"/>
                  <a:gd name="T43" fmla="*/ 52 h 514"/>
                  <a:gd name="T44" fmla="*/ 96 w 104"/>
                  <a:gd name="T45" fmla="*/ 25 h 514"/>
                  <a:gd name="T46" fmla="*/ 98 w 104"/>
                  <a:gd name="T47" fmla="*/ 6 h 514"/>
                  <a:gd name="T48" fmla="*/ 98 w 104"/>
                  <a:gd name="T49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514">
                    <a:moveTo>
                      <a:pt x="98" y="0"/>
                    </a:moveTo>
                    <a:lnTo>
                      <a:pt x="100" y="6"/>
                    </a:lnTo>
                    <a:lnTo>
                      <a:pt x="100" y="23"/>
                    </a:lnTo>
                    <a:lnTo>
                      <a:pt x="102" y="48"/>
                    </a:lnTo>
                    <a:lnTo>
                      <a:pt x="104" y="82"/>
                    </a:lnTo>
                    <a:lnTo>
                      <a:pt x="102" y="127"/>
                    </a:lnTo>
                    <a:lnTo>
                      <a:pt x="100" y="177"/>
                    </a:lnTo>
                    <a:lnTo>
                      <a:pt x="94" y="234"/>
                    </a:lnTo>
                    <a:lnTo>
                      <a:pt x="85" y="297"/>
                    </a:lnTo>
                    <a:lnTo>
                      <a:pt x="70" y="367"/>
                    </a:lnTo>
                    <a:lnTo>
                      <a:pt x="50" y="439"/>
                    </a:lnTo>
                    <a:lnTo>
                      <a:pt x="25" y="514"/>
                    </a:lnTo>
                    <a:lnTo>
                      <a:pt x="0" y="505"/>
                    </a:lnTo>
                    <a:lnTo>
                      <a:pt x="16" y="453"/>
                    </a:lnTo>
                    <a:lnTo>
                      <a:pt x="31" y="397"/>
                    </a:lnTo>
                    <a:lnTo>
                      <a:pt x="45" y="342"/>
                    </a:lnTo>
                    <a:lnTo>
                      <a:pt x="56" y="286"/>
                    </a:lnTo>
                    <a:lnTo>
                      <a:pt x="68" y="230"/>
                    </a:lnTo>
                    <a:lnTo>
                      <a:pt x="75" y="178"/>
                    </a:lnTo>
                    <a:lnTo>
                      <a:pt x="83" y="129"/>
                    </a:lnTo>
                    <a:lnTo>
                      <a:pt x="89" y="86"/>
                    </a:lnTo>
                    <a:lnTo>
                      <a:pt x="93" y="52"/>
                    </a:lnTo>
                    <a:lnTo>
                      <a:pt x="96" y="25"/>
                    </a:lnTo>
                    <a:lnTo>
                      <a:pt x="98" y="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3" name="Freeform 98"/>
              <p:cNvSpPr>
                <a:spLocks/>
              </p:cNvSpPr>
              <p:nvPr/>
            </p:nvSpPr>
            <p:spPr bwMode="auto">
              <a:xfrm>
                <a:off x="8486775" y="2103437"/>
                <a:ext cx="228600" cy="1041400"/>
              </a:xfrm>
              <a:custGeom>
                <a:avLst/>
                <a:gdLst>
                  <a:gd name="T0" fmla="*/ 144 w 144"/>
                  <a:gd name="T1" fmla="*/ 0 h 656"/>
                  <a:gd name="T2" fmla="*/ 144 w 144"/>
                  <a:gd name="T3" fmla="*/ 6 h 656"/>
                  <a:gd name="T4" fmla="*/ 144 w 144"/>
                  <a:gd name="T5" fmla="*/ 27 h 656"/>
                  <a:gd name="T6" fmla="*/ 142 w 144"/>
                  <a:gd name="T7" fmla="*/ 59 h 656"/>
                  <a:gd name="T8" fmla="*/ 138 w 144"/>
                  <a:gd name="T9" fmla="*/ 101 h 656"/>
                  <a:gd name="T10" fmla="*/ 132 w 144"/>
                  <a:gd name="T11" fmla="*/ 157 h 656"/>
                  <a:gd name="T12" fmla="*/ 124 w 144"/>
                  <a:gd name="T13" fmla="*/ 220 h 656"/>
                  <a:gd name="T14" fmla="*/ 113 w 144"/>
                  <a:gd name="T15" fmla="*/ 293 h 656"/>
                  <a:gd name="T16" fmla="*/ 97 w 144"/>
                  <a:gd name="T17" fmla="*/ 374 h 656"/>
                  <a:gd name="T18" fmla="*/ 76 w 144"/>
                  <a:gd name="T19" fmla="*/ 462 h 656"/>
                  <a:gd name="T20" fmla="*/ 51 w 144"/>
                  <a:gd name="T21" fmla="*/ 556 h 656"/>
                  <a:gd name="T22" fmla="*/ 21 w 144"/>
                  <a:gd name="T23" fmla="*/ 656 h 656"/>
                  <a:gd name="T24" fmla="*/ 0 w 144"/>
                  <a:gd name="T25" fmla="*/ 649 h 656"/>
                  <a:gd name="T26" fmla="*/ 19 w 144"/>
                  <a:gd name="T27" fmla="*/ 589 h 656"/>
                  <a:gd name="T28" fmla="*/ 34 w 144"/>
                  <a:gd name="T29" fmla="*/ 530 h 656"/>
                  <a:gd name="T30" fmla="*/ 51 w 144"/>
                  <a:gd name="T31" fmla="*/ 466 h 656"/>
                  <a:gd name="T32" fmla="*/ 65 w 144"/>
                  <a:gd name="T33" fmla="*/ 405 h 656"/>
                  <a:gd name="T34" fmla="*/ 80 w 144"/>
                  <a:gd name="T35" fmla="*/ 343 h 656"/>
                  <a:gd name="T36" fmla="*/ 92 w 144"/>
                  <a:gd name="T37" fmla="*/ 282 h 656"/>
                  <a:gd name="T38" fmla="*/ 103 w 144"/>
                  <a:gd name="T39" fmla="*/ 224 h 656"/>
                  <a:gd name="T40" fmla="*/ 113 w 144"/>
                  <a:gd name="T41" fmla="*/ 173 h 656"/>
                  <a:gd name="T42" fmla="*/ 122 w 144"/>
                  <a:gd name="T43" fmla="*/ 125 h 656"/>
                  <a:gd name="T44" fmla="*/ 130 w 144"/>
                  <a:gd name="T45" fmla="*/ 82 h 656"/>
                  <a:gd name="T46" fmla="*/ 136 w 144"/>
                  <a:gd name="T47" fmla="*/ 48 h 656"/>
                  <a:gd name="T48" fmla="*/ 140 w 144"/>
                  <a:gd name="T49" fmla="*/ 21 h 656"/>
                  <a:gd name="T50" fmla="*/ 142 w 144"/>
                  <a:gd name="T51" fmla="*/ 6 h 656"/>
                  <a:gd name="T52" fmla="*/ 144 w 144"/>
                  <a:gd name="T5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656">
                    <a:moveTo>
                      <a:pt x="144" y="0"/>
                    </a:moveTo>
                    <a:lnTo>
                      <a:pt x="144" y="6"/>
                    </a:lnTo>
                    <a:lnTo>
                      <a:pt x="144" y="27"/>
                    </a:lnTo>
                    <a:lnTo>
                      <a:pt x="142" y="59"/>
                    </a:lnTo>
                    <a:lnTo>
                      <a:pt x="138" y="101"/>
                    </a:lnTo>
                    <a:lnTo>
                      <a:pt x="132" y="157"/>
                    </a:lnTo>
                    <a:lnTo>
                      <a:pt x="124" y="220"/>
                    </a:lnTo>
                    <a:lnTo>
                      <a:pt x="113" y="293"/>
                    </a:lnTo>
                    <a:lnTo>
                      <a:pt x="97" y="374"/>
                    </a:lnTo>
                    <a:lnTo>
                      <a:pt x="76" y="462"/>
                    </a:lnTo>
                    <a:lnTo>
                      <a:pt x="51" y="556"/>
                    </a:lnTo>
                    <a:lnTo>
                      <a:pt x="21" y="656"/>
                    </a:lnTo>
                    <a:lnTo>
                      <a:pt x="0" y="649"/>
                    </a:lnTo>
                    <a:lnTo>
                      <a:pt x="19" y="589"/>
                    </a:lnTo>
                    <a:lnTo>
                      <a:pt x="34" y="530"/>
                    </a:lnTo>
                    <a:lnTo>
                      <a:pt x="51" y="466"/>
                    </a:lnTo>
                    <a:lnTo>
                      <a:pt x="65" y="405"/>
                    </a:lnTo>
                    <a:lnTo>
                      <a:pt x="80" y="343"/>
                    </a:lnTo>
                    <a:lnTo>
                      <a:pt x="92" y="282"/>
                    </a:lnTo>
                    <a:lnTo>
                      <a:pt x="103" y="224"/>
                    </a:lnTo>
                    <a:lnTo>
                      <a:pt x="113" y="173"/>
                    </a:lnTo>
                    <a:lnTo>
                      <a:pt x="122" y="125"/>
                    </a:lnTo>
                    <a:lnTo>
                      <a:pt x="130" y="82"/>
                    </a:lnTo>
                    <a:lnTo>
                      <a:pt x="136" y="48"/>
                    </a:lnTo>
                    <a:lnTo>
                      <a:pt x="140" y="21"/>
                    </a:lnTo>
                    <a:lnTo>
                      <a:pt x="142" y="6"/>
                    </a:lnTo>
                    <a:lnTo>
                      <a:pt x="1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4" name="Freeform 99"/>
              <p:cNvSpPr>
                <a:spLocks/>
              </p:cNvSpPr>
              <p:nvPr/>
            </p:nvSpPr>
            <p:spPr bwMode="auto">
              <a:xfrm>
                <a:off x="8410575" y="2133600"/>
                <a:ext cx="206375" cy="1011237"/>
              </a:xfrm>
              <a:custGeom>
                <a:avLst/>
                <a:gdLst>
                  <a:gd name="T0" fmla="*/ 130 w 130"/>
                  <a:gd name="T1" fmla="*/ 0 h 637"/>
                  <a:gd name="T2" fmla="*/ 130 w 130"/>
                  <a:gd name="T3" fmla="*/ 7 h 637"/>
                  <a:gd name="T4" fmla="*/ 130 w 130"/>
                  <a:gd name="T5" fmla="*/ 27 h 637"/>
                  <a:gd name="T6" fmla="*/ 130 w 130"/>
                  <a:gd name="T7" fmla="*/ 57 h 637"/>
                  <a:gd name="T8" fmla="*/ 128 w 130"/>
                  <a:gd name="T9" fmla="*/ 100 h 637"/>
                  <a:gd name="T10" fmla="*/ 124 w 130"/>
                  <a:gd name="T11" fmla="*/ 153 h 637"/>
                  <a:gd name="T12" fmla="*/ 117 w 130"/>
                  <a:gd name="T13" fmla="*/ 215 h 637"/>
                  <a:gd name="T14" fmla="*/ 107 w 130"/>
                  <a:gd name="T15" fmla="*/ 286 h 637"/>
                  <a:gd name="T16" fmla="*/ 94 w 130"/>
                  <a:gd name="T17" fmla="*/ 364 h 637"/>
                  <a:gd name="T18" fmla="*/ 74 w 130"/>
                  <a:gd name="T19" fmla="*/ 449 h 637"/>
                  <a:gd name="T20" fmla="*/ 51 w 130"/>
                  <a:gd name="T21" fmla="*/ 541 h 637"/>
                  <a:gd name="T22" fmla="*/ 21 w 130"/>
                  <a:gd name="T23" fmla="*/ 637 h 637"/>
                  <a:gd name="T24" fmla="*/ 0 w 130"/>
                  <a:gd name="T25" fmla="*/ 629 h 637"/>
                  <a:gd name="T26" fmla="*/ 17 w 130"/>
                  <a:gd name="T27" fmla="*/ 568 h 637"/>
                  <a:gd name="T28" fmla="*/ 34 w 130"/>
                  <a:gd name="T29" fmla="*/ 505 h 637"/>
                  <a:gd name="T30" fmla="*/ 49 w 130"/>
                  <a:gd name="T31" fmla="*/ 439 h 637"/>
                  <a:gd name="T32" fmla="*/ 65 w 130"/>
                  <a:gd name="T33" fmla="*/ 374 h 637"/>
                  <a:gd name="T34" fmla="*/ 78 w 130"/>
                  <a:gd name="T35" fmla="*/ 311 h 637"/>
                  <a:gd name="T36" fmla="*/ 90 w 130"/>
                  <a:gd name="T37" fmla="*/ 249 h 637"/>
                  <a:gd name="T38" fmla="*/ 99 w 130"/>
                  <a:gd name="T39" fmla="*/ 192 h 637"/>
                  <a:gd name="T40" fmla="*/ 109 w 130"/>
                  <a:gd name="T41" fmla="*/ 138 h 637"/>
                  <a:gd name="T42" fmla="*/ 117 w 130"/>
                  <a:gd name="T43" fmla="*/ 92 h 637"/>
                  <a:gd name="T44" fmla="*/ 122 w 130"/>
                  <a:gd name="T45" fmla="*/ 53 h 637"/>
                  <a:gd name="T46" fmla="*/ 126 w 130"/>
                  <a:gd name="T47" fmla="*/ 25 h 637"/>
                  <a:gd name="T48" fmla="*/ 128 w 130"/>
                  <a:gd name="T49" fmla="*/ 7 h 637"/>
                  <a:gd name="T50" fmla="*/ 130 w 130"/>
                  <a:gd name="T5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637">
                    <a:moveTo>
                      <a:pt x="130" y="0"/>
                    </a:moveTo>
                    <a:lnTo>
                      <a:pt x="130" y="7"/>
                    </a:lnTo>
                    <a:lnTo>
                      <a:pt x="130" y="27"/>
                    </a:lnTo>
                    <a:lnTo>
                      <a:pt x="130" y="57"/>
                    </a:lnTo>
                    <a:lnTo>
                      <a:pt x="128" y="100"/>
                    </a:lnTo>
                    <a:lnTo>
                      <a:pt x="124" y="153"/>
                    </a:lnTo>
                    <a:lnTo>
                      <a:pt x="117" y="215"/>
                    </a:lnTo>
                    <a:lnTo>
                      <a:pt x="107" y="286"/>
                    </a:lnTo>
                    <a:lnTo>
                      <a:pt x="94" y="364"/>
                    </a:lnTo>
                    <a:lnTo>
                      <a:pt x="74" y="449"/>
                    </a:lnTo>
                    <a:lnTo>
                      <a:pt x="51" y="541"/>
                    </a:lnTo>
                    <a:lnTo>
                      <a:pt x="21" y="637"/>
                    </a:lnTo>
                    <a:lnTo>
                      <a:pt x="0" y="629"/>
                    </a:lnTo>
                    <a:lnTo>
                      <a:pt x="17" y="568"/>
                    </a:lnTo>
                    <a:lnTo>
                      <a:pt x="34" y="505"/>
                    </a:lnTo>
                    <a:lnTo>
                      <a:pt x="49" y="439"/>
                    </a:lnTo>
                    <a:lnTo>
                      <a:pt x="65" y="374"/>
                    </a:lnTo>
                    <a:lnTo>
                      <a:pt x="78" y="311"/>
                    </a:lnTo>
                    <a:lnTo>
                      <a:pt x="90" y="249"/>
                    </a:lnTo>
                    <a:lnTo>
                      <a:pt x="99" y="192"/>
                    </a:lnTo>
                    <a:lnTo>
                      <a:pt x="109" y="138"/>
                    </a:lnTo>
                    <a:lnTo>
                      <a:pt x="117" y="92"/>
                    </a:lnTo>
                    <a:lnTo>
                      <a:pt x="122" y="53"/>
                    </a:lnTo>
                    <a:lnTo>
                      <a:pt x="126" y="25"/>
                    </a:lnTo>
                    <a:lnTo>
                      <a:pt x="128" y="7"/>
                    </a:lnTo>
                    <a:lnTo>
                      <a:pt x="1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5" name="Freeform 100"/>
              <p:cNvSpPr>
                <a:spLocks/>
              </p:cNvSpPr>
              <p:nvPr/>
            </p:nvSpPr>
            <p:spPr bwMode="auto">
              <a:xfrm>
                <a:off x="8726488" y="2157412"/>
                <a:ext cx="204788" cy="987425"/>
              </a:xfrm>
              <a:custGeom>
                <a:avLst/>
                <a:gdLst>
                  <a:gd name="T0" fmla="*/ 121 w 129"/>
                  <a:gd name="T1" fmla="*/ 0 h 622"/>
                  <a:gd name="T2" fmla="*/ 121 w 129"/>
                  <a:gd name="T3" fmla="*/ 6 h 622"/>
                  <a:gd name="T4" fmla="*/ 123 w 129"/>
                  <a:gd name="T5" fmla="*/ 22 h 622"/>
                  <a:gd name="T6" fmla="*/ 127 w 129"/>
                  <a:gd name="T7" fmla="*/ 48 h 622"/>
                  <a:gd name="T8" fmla="*/ 129 w 129"/>
                  <a:gd name="T9" fmla="*/ 85 h 622"/>
                  <a:gd name="T10" fmla="*/ 129 w 129"/>
                  <a:gd name="T11" fmla="*/ 131 h 622"/>
                  <a:gd name="T12" fmla="*/ 129 w 129"/>
                  <a:gd name="T13" fmla="*/ 185 h 622"/>
                  <a:gd name="T14" fmla="*/ 125 w 129"/>
                  <a:gd name="T15" fmla="*/ 244 h 622"/>
                  <a:gd name="T16" fmla="*/ 117 w 129"/>
                  <a:gd name="T17" fmla="*/ 310 h 622"/>
                  <a:gd name="T18" fmla="*/ 104 w 129"/>
                  <a:gd name="T19" fmla="*/ 382 h 622"/>
                  <a:gd name="T20" fmla="*/ 87 w 129"/>
                  <a:gd name="T21" fmla="*/ 459 h 622"/>
                  <a:gd name="T22" fmla="*/ 64 w 129"/>
                  <a:gd name="T23" fmla="*/ 540 h 622"/>
                  <a:gd name="T24" fmla="*/ 33 w 129"/>
                  <a:gd name="T25" fmla="*/ 622 h 622"/>
                  <a:gd name="T26" fmla="*/ 0 w 129"/>
                  <a:gd name="T27" fmla="*/ 607 h 622"/>
                  <a:gd name="T28" fmla="*/ 19 w 129"/>
                  <a:gd name="T29" fmla="*/ 551 h 622"/>
                  <a:gd name="T30" fmla="*/ 37 w 129"/>
                  <a:gd name="T31" fmla="*/ 490 h 622"/>
                  <a:gd name="T32" fmla="*/ 52 w 129"/>
                  <a:gd name="T33" fmla="*/ 429 h 622"/>
                  <a:gd name="T34" fmla="*/ 67 w 129"/>
                  <a:gd name="T35" fmla="*/ 365 h 622"/>
                  <a:gd name="T36" fmla="*/ 79 w 129"/>
                  <a:gd name="T37" fmla="*/ 304 h 622"/>
                  <a:gd name="T38" fmla="*/ 91 w 129"/>
                  <a:gd name="T39" fmla="*/ 242 h 622"/>
                  <a:gd name="T40" fmla="*/ 98 w 129"/>
                  <a:gd name="T41" fmla="*/ 187 h 622"/>
                  <a:gd name="T42" fmla="*/ 106 w 129"/>
                  <a:gd name="T43" fmla="*/ 135 h 622"/>
                  <a:gd name="T44" fmla="*/ 112 w 129"/>
                  <a:gd name="T45" fmla="*/ 91 h 622"/>
                  <a:gd name="T46" fmla="*/ 115 w 129"/>
                  <a:gd name="T47" fmla="*/ 52 h 622"/>
                  <a:gd name="T48" fmla="*/ 119 w 129"/>
                  <a:gd name="T49" fmla="*/ 24 h 622"/>
                  <a:gd name="T50" fmla="*/ 119 w 129"/>
                  <a:gd name="T51" fmla="*/ 6 h 622"/>
                  <a:gd name="T52" fmla="*/ 121 w 129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9" h="622">
                    <a:moveTo>
                      <a:pt x="121" y="0"/>
                    </a:moveTo>
                    <a:lnTo>
                      <a:pt x="121" y="6"/>
                    </a:lnTo>
                    <a:lnTo>
                      <a:pt x="123" y="22"/>
                    </a:lnTo>
                    <a:lnTo>
                      <a:pt x="127" y="48"/>
                    </a:lnTo>
                    <a:lnTo>
                      <a:pt x="129" y="85"/>
                    </a:lnTo>
                    <a:lnTo>
                      <a:pt x="129" y="131"/>
                    </a:lnTo>
                    <a:lnTo>
                      <a:pt x="129" y="185"/>
                    </a:lnTo>
                    <a:lnTo>
                      <a:pt x="125" y="244"/>
                    </a:lnTo>
                    <a:lnTo>
                      <a:pt x="117" y="310"/>
                    </a:lnTo>
                    <a:lnTo>
                      <a:pt x="104" y="382"/>
                    </a:lnTo>
                    <a:lnTo>
                      <a:pt x="87" y="459"/>
                    </a:lnTo>
                    <a:lnTo>
                      <a:pt x="64" y="540"/>
                    </a:lnTo>
                    <a:lnTo>
                      <a:pt x="33" y="622"/>
                    </a:lnTo>
                    <a:lnTo>
                      <a:pt x="0" y="607"/>
                    </a:lnTo>
                    <a:lnTo>
                      <a:pt x="19" y="551"/>
                    </a:lnTo>
                    <a:lnTo>
                      <a:pt x="37" y="490"/>
                    </a:lnTo>
                    <a:lnTo>
                      <a:pt x="52" y="429"/>
                    </a:lnTo>
                    <a:lnTo>
                      <a:pt x="67" y="365"/>
                    </a:lnTo>
                    <a:lnTo>
                      <a:pt x="79" y="304"/>
                    </a:lnTo>
                    <a:lnTo>
                      <a:pt x="91" y="242"/>
                    </a:lnTo>
                    <a:lnTo>
                      <a:pt x="98" y="187"/>
                    </a:lnTo>
                    <a:lnTo>
                      <a:pt x="106" y="135"/>
                    </a:lnTo>
                    <a:lnTo>
                      <a:pt x="112" y="91"/>
                    </a:lnTo>
                    <a:lnTo>
                      <a:pt x="115" y="52"/>
                    </a:lnTo>
                    <a:lnTo>
                      <a:pt x="119" y="24"/>
                    </a:lnTo>
                    <a:lnTo>
                      <a:pt x="119" y="6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6" name="Freeform 101"/>
              <p:cNvSpPr>
                <a:spLocks/>
              </p:cNvSpPr>
              <p:nvPr/>
            </p:nvSpPr>
            <p:spPr bwMode="auto">
              <a:xfrm>
                <a:off x="8397875" y="2168525"/>
                <a:ext cx="100013" cy="976312"/>
              </a:xfrm>
              <a:custGeom>
                <a:avLst/>
                <a:gdLst>
                  <a:gd name="T0" fmla="*/ 25 w 63"/>
                  <a:gd name="T1" fmla="*/ 0 h 615"/>
                  <a:gd name="T2" fmla="*/ 27 w 63"/>
                  <a:gd name="T3" fmla="*/ 6 h 615"/>
                  <a:gd name="T4" fmla="*/ 31 w 63"/>
                  <a:gd name="T5" fmla="*/ 19 h 615"/>
                  <a:gd name="T6" fmla="*/ 36 w 63"/>
                  <a:gd name="T7" fmla="*/ 41 h 615"/>
                  <a:gd name="T8" fmla="*/ 44 w 63"/>
                  <a:gd name="T9" fmla="*/ 73 h 615"/>
                  <a:gd name="T10" fmla="*/ 50 w 63"/>
                  <a:gd name="T11" fmla="*/ 112 h 615"/>
                  <a:gd name="T12" fmla="*/ 56 w 63"/>
                  <a:gd name="T13" fmla="*/ 160 h 615"/>
                  <a:gd name="T14" fmla="*/ 59 w 63"/>
                  <a:gd name="T15" fmla="*/ 215 h 615"/>
                  <a:gd name="T16" fmla="*/ 63 w 63"/>
                  <a:gd name="T17" fmla="*/ 279 h 615"/>
                  <a:gd name="T18" fmla="*/ 61 w 63"/>
                  <a:gd name="T19" fmla="*/ 350 h 615"/>
                  <a:gd name="T20" fmla="*/ 56 w 63"/>
                  <a:gd name="T21" fmla="*/ 428 h 615"/>
                  <a:gd name="T22" fmla="*/ 46 w 63"/>
                  <a:gd name="T23" fmla="*/ 513 h 615"/>
                  <a:gd name="T24" fmla="*/ 31 w 63"/>
                  <a:gd name="T25" fmla="*/ 605 h 615"/>
                  <a:gd name="T26" fmla="*/ 0 w 63"/>
                  <a:gd name="T27" fmla="*/ 615 h 615"/>
                  <a:gd name="T28" fmla="*/ 11 w 63"/>
                  <a:gd name="T29" fmla="*/ 547 h 615"/>
                  <a:gd name="T30" fmla="*/ 19 w 63"/>
                  <a:gd name="T31" fmla="*/ 476 h 615"/>
                  <a:gd name="T32" fmla="*/ 25 w 63"/>
                  <a:gd name="T33" fmla="*/ 407 h 615"/>
                  <a:gd name="T34" fmla="*/ 29 w 63"/>
                  <a:gd name="T35" fmla="*/ 336 h 615"/>
                  <a:gd name="T36" fmla="*/ 31 w 63"/>
                  <a:gd name="T37" fmla="*/ 271 h 615"/>
                  <a:gd name="T38" fmla="*/ 31 w 63"/>
                  <a:gd name="T39" fmla="*/ 208 h 615"/>
                  <a:gd name="T40" fmla="*/ 31 w 63"/>
                  <a:gd name="T41" fmla="*/ 150 h 615"/>
                  <a:gd name="T42" fmla="*/ 31 w 63"/>
                  <a:gd name="T43" fmla="*/ 100 h 615"/>
                  <a:gd name="T44" fmla="*/ 29 w 63"/>
                  <a:gd name="T45" fmla="*/ 60 h 615"/>
                  <a:gd name="T46" fmla="*/ 27 w 63"/>
                  <a:gd name="T47" fmla="*/ 27 h 615"/>
                  <a:gd name="T48" fmla="*/ 27 w 63"/>
                  <a:gd name="T49" fmla="*/ 8 h 615"/>
                  <a:gd name="T50" fmla="*/ 25 w 63"/>
                  <a:gd name="T5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5">
                    <a:moveTo>
                      <a:pt x="25" y="0"/>
                    </a:moveTo>
                    <a:lnTo>
                      <a:pt x="27" y="6"/>
                    </a:lnTo>
                    <a:lnTo>
                      <a:pt x="31" y="19"/>
                    </a:lnTo>
                    <a:lnTo>
                      <a:pt x="36" y="41"/>
                    </a:lnTo>
                    <a:lnTo>
                      <a:pt x="44" y="73"/>
                    </a:lnTo>
                    <a:lnTo>
                      <a:pt x="50" y="112"/>
                    </a:lnTo>
                    <a:lnTo>
                      <a:pt x="56" y="160"/>
                    </a:lnTo>
                    <a:lnTo>
                      <a:pt x="59" y="215"/>
                    </a:lnTo>
                    <a:lnTo>
                      <a:pt x="63" y="279"/>
                    </a:lnTo>
                    <a:lnTo>
                      <a:pt x="61" y="350"/>
                    </a:lnTo>
                    <a:lnTo>
                      <a:pt x="56" y="428"/>
                    </a:lnTo>
                    <a:lnTo>
                      <a:pt x="46" y="513"/>
                    </a:lnTo>
                    <a:lnTo>
                      <a:pt x="31" y="605"/>
                    </a:lnTo>
                    <a:lnTo>
                      <a:pt x="0" y="615"/>
                    </a:lnTo>
                    <a:lnTo>
                      <a:pt x="11" y="547"/>
                    </a:lnTo>
                    <a:lnTo>
                      <a:pt x="19" y="476"/>
                    </a:lnTo>
                    <a:lnTo>
                      <a:pt x="25" y="407"/>
                    </a:lnTo>
                    <a:lnTo>
                      <a:pt x="29" y="336"/>
                    </a:lnTo>
                    <a:lnTo>
                      <a:pt x="31" y="271"/>
                    </a:lnTo>
                    <a:lnTo>
                      <a:pt x="31" y="208"/>
                    </a:lnTo>
                    <a:lnTo>
                      <a:pt x="31" y="150"/>
                    </a:lnTo>
                    <a:lnTo>
                      <a:pt x="31" y="100"/>
                    </a:lnTo>
                    <a:lnTo>
                      <a:pt x="29" y="60"/>
                    </a:lnTo>
                    <a:lnTo>
                      <a:pt x="27" y="27"/>
                    </a:lnTo>
                    <a:lnTo>
                      <a:pt x="27" y="8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7" name="Freeform 102"/>
              <p:cNvSpPr>
                <a:spLocks/>
              </p:cNvSpPr>
              <p:nvPr/>
            </p:nvSpPr>
            <p:spPr bwMode="auto">
              <a:xfrm>
                <a:off x="8318500" y="2173287"/>
                <a:ext cx="96838" cy="971550"/>
              </a:xfrm>
              <a:custGeom>
                <a:avLst/>
                <a:gdLst>
                  <a:gd name="T0" fmla="*/ 23 w 61"/>
                  <a:gd name="T1" fmla="*/ 0 h 612"/>
                  <a:gd name="T2" fmla="*/ 23 w 61"/>
                  <a:gd name="T3" fmla="*/ 4 h 612"/>
                  <a:gd name="T4" fmla="*/ 29 w 61"/>
                  <a:gd name="T5" fmla="*/ 17 h 612"/>
                  <a:gd name="T6" fmla="*/ 34 w 61"/>
                  <a:gd name="T7" fmla="*/ 40 h 612"/>
                  <a:gd name="T8" fmla="*/ 40 w 61"/>
                  <a:gd name="T9" fmla="*/ 71 h 612"/>
                  <a:gd name="T10" fmla="*/ 48 w 61"/>
                  <a:gd name="T11" fmla="*/ 109 h 612"/>
                  <a:gd name="T12" fmla="*/ 54 w 61"/>
                  <a:gd name="T13" fmla="*/ 157 h 612"/>
                  <a:gd name="T14" fmla="*/ 58 w 61"/>
                  <a:gd name="T15" fmla="*/ 213 h 612"/>
                  <a:gd name="T16" fmla="*/ 61 w 61"/>
                  <a:gd name="T17" fmla="*/ 276 h 612"/>
                  <a:gd name="T18" fmla="*/ 59 w 61"/>
                  <a:gd name="T19" fmla="*/ 347 h 612"/>
                  <a:gd name="T20" fmla="*/ 56 w 61"/>
                  <a:gd name="T21" fmla="*/ 426 h 612"/>
                  <a:gd name="T22" fmla="*/ 46 w 61"/>
                  <a:gd name="T23" fmla="*/ 511 h 612"/>
                  <a:gd name="T24" fmla="*/ 31 w 61"/>
                  <a:gd name="T25" fmla="*/ 603 h 612"/>
                  <a:gd name="T26" fmla="*/ 0 w 61"/>
                  <a:gd name="T27" fmla="*/ 612 h 612"/>
                  <a:gd name="T28" fmla="*/ 10 w 61"/>
                  <a:gd name="T29" fmla="*/ 551 h 612"/>
                  <a:gd name="T30" fmla="*/ 17 w 61"/>
                  <a:gd name="T31" fmla="*/ 486 h 612"/>
                  <a:gd name="T32" fmla="*/ 23 w 61"/>
                  <a:gd name="T33" fmla="*/ 420 h 612"/>
                  <a:gd name="T34" fmla="*/ 27 w 61"/>
                  <a:gd name="T35" fmla="*/ 357 h 612"/>
                  <a:gd name="T36" fmla="*/ 29 w 61"/>
                  <a:gd name="T37" fmla="*/ 294 h 612"/>
                  <a:gd name="T38" fmla="*/ 29 w 61"/>
                  <a:gd name="T39" fmla="*/ 234 h 612"/>
                  <a:gd name="T40" fmla="*/ 29 w 61"/>
                  <a:gd name="T41" fmla="*/ 179 h 612"/>
                  <a:gd name="T42" fmla="*/ 29 w 61"/>
                  <a:gd name="T43" fmla="*/ 129 h 612"/>
                  <a:gd name="T44" fmla="*/ 27 w 61"/>
                  <a:gd name="T45" fmla="*/ 84 h 612"/>
                  <a:gd name="T46" fmla="*/ 25 w 61"/>
                  <a:gd name="T47" fmla="*/ 50 h 612"/>
                  <a:gd name="T48" fmla="*/ 25 w 61"/>
                  <a:gd name="T49" fmla="*/ 23 h 612"/>
                  <a:gd name="T50" fmla="*/ 23 w 61"/>
                  <a:gd name="T51" fmla="*/ 6 h 612"/>
                  <a:gd name="T52" fmla="*/ 23 w 61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612">
                    <a:moveTo>
                      <a:pt x="23" y="0"/>
                    </a:moveTo>
                    <a:lnTo>
                      <a:pt x="23" y="4"/>
                    </a:lnTo>
                    <a:lnTo>
                      <a:pt x="29" y="17"/>
                    </a:lnTo>
                    <a:lnTo>
                      <a:pt x="34" y="40"/>
                    </a:lnTo>
                    <a:lnTo>
                      <a:pt x="40" y="71"/>
                    </a:lnTo>
                    <a:lnTo>
                      <a:pt x="48" y="109"/>
                    </a:lnTo>
                    <a:lnTo>
                      <a:pt x="54" y="157"/>
                    </a:lnTo>
                    <a:lnTo>
                      <a:pt x="58" y="213"/>
                    </a:lnTo>
                    <a:lnTo>
                      <a:pt x="61" y="276"/>
                    </a:lnTo>
                    <a:lnTo>
                      <a:pt x="59" y="347"/>
                    </a:lnTo>
                    <a:lnTo>
                      <a:pt x="56" y="426"/>
                    </a:lnTo>
                    <a:lnTo>
                      <a:pt x="46" y="511"/>
                    </a:lnTo>
                    <a:lnTo>
                      <a:pt x="31" y="603"/>
                    </a:lnTo>
                    <a:lnTo>
                      <a:pt x="0" y="612"/>
                    </a:lnTo>
                    <a:lnTo>
                      <a:pt x="10" y="551"/>
                    </a:lnTo>
                    <a:lnTo>
                      <a:pt x="17" y="486"/>
                    </a:lnTo>
                    <a:lnTo>
                      <a:pt x="23" y="420"/>
                    </a:lnTo>
                    <a:lnTo>
                      <a:pt x="27" y="357"/>
                    </a:lnTo>
                    <a:lnTo>
                      <a:pt x="29" y="294"/>
                    </a:lnTo>
                    <a:lnTo>
                      <a:pt x="29" y="234"/>
                    </a:lnTo>
                    <a:lnTo>
                      <a:pt x="29" y="179"/>
                    </a:lnTo>
                    <a:lnTo>
                      <a:pt x="29" y="129"/>
                    </a:lnTo>
                    <a:lnTo>
                      <a:pt x="27" y="84"/>
                    </a:lnTo>
                    <a:lnTo>
                      <a:pt x="25" y="50"/>
                    </a:lnTo>
                    <a:lnTo>
                      <a:pt x="25" y="23"/>
                    </a:lnTo>
                    <a:lnTo>
                      <a:pt x="23" y="6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8" name="Freeform 103"/>
              <p:cNvSpPr>
                <a:spLocks/>
              </p:cNvSpPr>
              <p:nvPr/>
            </p:nvSpPr>
            <p:spPr bwMode="auto">
              <a:xfrm>
                <a:off x="6248400" y="2093912"/>
                <a:ext cx="90488" cy="1050925"/>
              </a:xfrm>
              <a:custGeom>
                <a:avLst/>
                <a:gdLst>
                  <a:gd name="T0" fmla="*/ 8 w 57"/>
                  <a:gd name="T1" fmla="*/ 0 h 662"/>
                  <a:gd name="T2" fmla="*/ 9 w 57"/>
                  <a:gd name="T3" fmla="*/ 5 h 662"/>
                  <a:gd name="T4" fmla="*/ 13 w 57"/>
                  <a:gd name="T5" fmla="*/ 21 h 662"/>
                  <a:gd name="T6" fmla="*/ 21 w 57"/>
                  <a:gd name="T7" fmla="*/ 47 h 662"/>
                  <a:gd name="T8" fmla="*/ 29 w 57"/>
                  <a:gd name="T9" fmla="*/ 84 h 662"/>
                  <a:gd name="T10" fmla="*/ 38 w 57"/>
                  <a:gd name="T11" fmla="*/ 130 h 662"/>
                  <a:gd name="T12" fmla="*/ 46 w 57"/>
                  <a:gd name="T13" fmla="*/ 186 h 662"/>
                  <a:gd name="T14" fmla="*/ 52 w 57"/>
                  <a:gd name="T15" fmla="*/ 247 h 662"/>
                  <a:gd name="T16" fmla="*/ 56 w 57"/>
                  <a:gd name="T17" fmla="*/ 318 h 662"/>
                  <a:gd name="T18" fmla="*/ 57 w 57"/>
                  <a:gd name="T19" fmla="*/ 395 h 662"/>
                  <a:gd name="T20" fmla="*/ 54 w 57"/>
                  <a:gd name="T21" fmla="*/ 479 h 662"/>
                  <a:gd name="T22" fmla="*/ 46 w 57"/>
                  <a:gd name="T23" fmla="*/ 568 h 662"/>
                  <a:gd name="T24" fmla="*/ 32 w 57"/>
                  <a:gd name="T25" fmla="*/ 662 h 662"/>
                  <a:gd name="T26" fmla="*/ 0 w 57"/>
                  <a:gd name="T27" fmla="*/ 658 h 662"/>
                  <a:gd name="T28" fmla="*/ 8 w 57"/>
                  <a:gd name="T29" fmla="*/ 593 h 662"/>
                  <a:gd name="T30" fmla="*/ 13 w 57"/>
                  <a:gd name="T31" fmla="*/ 525 h 662"/>
                  <a:gd name="T32" fmla="*/ 17 w 57"/>
                  <a:gd name="T33" fmla="*/ 458 h 662"/>
                  <a:gd name="T34" fmla="*/ 19 w 57"/>
                  <a:gd name="T35" fmla="*/ 389 h 662"/>
                  <a:gd name="T36" fmla="*/ 21 w 57"/>
                  <a:gd name="T37" fmla="*/ 322 h 662"/>
                  <a:gd name="T38" fmla="*/ 19 w 57"/>
                  <a:gd name="T39" fmla="*/ 257 h 662"/>
                  <a:gd name="T40" fmla="*/ 19 w 57"/>
                  <a:gd name="T41" fmla="*/ 197 h 662"/>
                  <a:gd name="T42" fmla="*/ 17 w 57"/>
                  <a:gd name="T43" fmla="*/ 142 h 662"/>
                  <a:gd name="T44" fmla="*/ 13 w 57"/>
                  <a:gd name="T45" fmla="*/ 94 h 662"/>
                  <a:gd name="T46" fmla="*/ 11 w 57"/>
                  <a:gd name="T47" fmla="*/ 55 h 662"/>
                  <a:gd name="T48" fmla="*/ 9 w 57"/>
                  <a:gd name="T49" fmla="*/ 24 h 662"/>
                  <a:gd name="T50" fmla="*/ 8 w 57"/>
                  <a:gd name="T51" fmla="*/ 5 h 662"/>
                  <a:gd name="T52" fmla="*/ 8 w 57"/>
                  <a:gd name="T5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" h="662">
                    <a:moveTo>
                      <a:pt x="8" y="0"/>
                    </a:moveTo>
                    <a:lnTo>
                      <a:pt x="9" y="5"/>
                    </a:lnTo>
                    <a:lnTo>
                      <a:pt x="13" y="21"/>
                    </a:lnTo>
                    <a:lnTo>
                      <a:pt x="21" y="47"/>
                    </a:lnTo>
                    <a:lnTo>
                      <a:pt x="29" y="84"/>
                    </a:lnTo>
                    <a:lnTo>
                      <a:pt x="38" y="130"/>
                    </a:lnTo>
                    <a:lnTo>
                      <a:pt x="46" y="186"/>
                    </a:lnTo>
                    <a:lnTo>
                      <a:pt x="52" y="247"/>
                    </a:lnTo>
                    <a:lnTo>
                      <a:pt x="56" y="318"/>
                    </a:lnTo>
                    <a:lnTo>
                      <a:pt x="57" y="395"/>
                    </a:lnTo>
                    <a:lnTo>
                      <a:pt x="54" y="479"/>
                    </a:lnTo>
                    <a:lnTo>
                      <a:pt x="46" y="568"/>
                    </a:lnTo>
                    <a:lnTo>
                      <a:pt x="32" y="662"/>
                    </a:lnTo>
                    <a:lnTo>
                      <a:pt x="0" y="658"/>
                    </a:lnTo>
                    <a:lnTo>
                      <a:pt x="8" y="593"/>
                    </a:lnTo>
                    <a:lnTo>
                      <a:pt x="13" y="525"/>
                    </a:lnTo>
                    <a:lnTo>
                      <a:pt x="17" y="458"/>
                    </a:lnTo>
                    <a:lnTo>
                      <a:pt x="19" y="389"/>
                    </a:lnTo>
                    <a:lnTo>
                      <a:pt x="21" y="322"/>
                    </a:lnTo>
                    <a:lnTo>
                      <a:pt x="19" y="257"/>
                    </a:lnTo>
                    <a:lnTo>
                      <a:pt x="19" y="197"/>
                    </a:lnTo>
                    <a:lnTo>
                      <a:pt x="17" y="142"/>
                    </a:lnTo>
                    <a:lnTo>
                      <a:pt x="13" y="94"/>
                    </a:lnTo>
                    <a:lnTo>
                      <a:pt x="11" y="55"/>
                    </a:lnTo>
                    <a:lnTo>
                      <a:pt x="9" y="24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9" name="Freeform 104"/>
              <p:cNvSpPr>
                <a:spLocks/>
              </p:cNvSpPr>
              <p:nvPr/>
            </p:nvSpPr>
            <p:spPr bwMode="auto">
              <a:xfrm>
                <a:off x="6162675" y="2319337"/>
                <a:ext cx="69850" cy="825500"/>
              </a:xfrm>
              <a:custGeom>
                <a:avLst/>
                <a:gdLst>
                  <a:gd name="T0" fmla="*/ 4 w 44"/>
                  <a:gd name="T1" fmla="*/ 0 h 520"/>
                  <a:gd name="T2" fmla="*/ 6 w 44"/>
                  <a:gd name="T3" fmla="*/ 6 h 520"/>
                  <a:gd name="T4" fmla="*/ 10 w 44"/>
                  <a:gd name="T5" fmla="*/ 21 h 520"/>
                  <a:gd name="T6" fmla="*/ 17 w 44"/>
                  <a:gd name="T7" fmla="*/ 46 h 520"/>
                  <a:gd name="T8" fmla="*/ 23 w 44"/>
                  <a:gd name="T9" fmla="*/ 79 h 520"/>
                  <a:gd name="T10" fmla="*/ 31 w 44"/>
                  <a:gd name="T11" fmla="*/ 121 h 520"/>
                  <a:gd name="T12" fmla="*/ 38 w 44"/>
                  <a:gd name="T13" fmla="*/ 173 h 520"/>
                  <a:gd name="T14" fmla="*/ 42 w 44"/>
                  <a:gd name="T15" fmla="*/ 228 h 520"/>
                  <a:gd name="T16" fmla="*/ 44 w 44"/>
                  <a:gd name="T17" fmla="*/ 294 h 520"/>
                  <a:gd name="T18" fmla="*/ 44 w 44"/>
                  <a:gd name="T19" fmla="*/ 365 h 520"/>
                  <a:gd name="T20" fmla="*/ 38 w 44"/>
                  <a:gd name="T21" fmla="*/ 439 h 520"/>
                  <a:gd name="T22" fmla="*/ 27 w 44"/>
                  <a:gd name="T23" fmla="*/ 520 h 520"/>
                  <a:gd name="T24" fmla="*/ 0 w 44"/>
                  <a:gd name="T25" fmla="*/ 518 h 520"/>
                  <a:gd name="T26" fmla="*/ 8 w 44"/>
                  <a:gd name="T27" fmla="*/ 462 h 520"/>
                  <a:gd name="T28" fmla="*/ 12 w 44"/>
                  <a:gd name="T29" fmla="*/ 405 h 520"/>
                  <a:gd name="T30" fmla="*/ 15 w 44"/>
                  <a:gd name="T31" fmla="*/ 347 h 520"/>
                  <a:gd name="T32" fmla="*/ 15 w 44"/>
                  <a:gd name="T33" fmla="*/ 288 h 520"/>
                  <a:gd name="T34" fmla="*/ 15 w 44"/>
                  <a:gd name="T35" fmla="*/ 232 h 520"/>
                  <a:gd name="T36" fmla="*/ 15 w 44"/>
                  <a:gd name="T37" fmla="*/ 178 h 520"/>
                  <a:gd name="T38" fmla="*/ 13 w 44"/>
                  <a:gd name="T39" fmla="*/ 130 h 520"/>
                  <a:gd name="T40" fmla="*/ 10 w 44"/>
                  <a:gd name="T41" fmla="*/ 86 h 520"/>
                  <a:gd name="T42" fmla="*/ 8 w 44"/>
                  <a:gd name="T43" fmla="*/ 50 h 520"/>
                  <a:gd name="T44" fmla="*/ 6 w 44"/>
                  <a:gd name="T45" fmla="*/ 23 h 520"/>
                  <a:gd name="T46" fmla="*/ 4 w 44"/>
                  <a:gd name="T47" fmla="*/ 6 h 520"/>
                  <a:gd name="T48" fmla="*/ 4 w 44"/>
                  <a:gd name="T4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520">
                    <a:moveTo>
                      <a:pt x="4" y="0"/>
                    </a:moveTo>
                    <a:lnTo>
                      <a:pt x="6" y="6"/>
                    </a:lnTo>
                    <a:lnTo>
                      <a:pt x="10" y="21"/>
                    </a:lnTo>
                    <a:lnTo>
                      <a:pt x="17" y="46"/>
                    </a:lnTo>
                    <a:lnTo>
                      <a:pt x="23" y="79"/>
                    </a:lnTo>
                    <a:lnTo>
                      <a:pt x="31" y="121"/>
                    </a:lnTo>
                    <a:lnTo>
                      <a:pt x="38" y="173"/>
                    </a:lnTo>
                    <a:lnTo>
                      <a:pt x="42" y="228"/>
                    </a:lnTo>
                    <a:lnTo>
                      <a:pt x="44" y="294"/>
                    </a:lnTo>
                    <a:lnTo>
                      <a:pt x="44" y="365"/>
                    </a:lnTo>
                    <a:lnTo>
                      <a:pt x="38" y="439"/>
                    </a:lnTo>
                    <a:lnTo>
                      <a:pt x="27" y="520"/>
                    </a:lnTo>
                    <a:lnTo>
                      <a:pt x="0" y="518"/>
                    </a:lnTo>
                    <a:lnTo>
                      <a:pt x="8" y="462"/>
                    </a:lnTo>
                    <a:lnTo>
                      <a:pt x="12" y="405"/>
                    </a:lnTo>
                    <a:lnTo>
                      <a:pt x="15" y="347"/>
                    </a:lnTo>
                    <a:lnTo>
                      <a:pt x="15" y="288"/>
                    </a:lnTo>
                    <a:lnTo>
                      <a:pt x="15" y="232"/>
                    </a:lnTo>
                    <a:lnTo>
                      <a:pt x="15" y="178"/>
                    </a:lnTo>
                    <a:lnTo>
                      <a:pt x="13" y="130"/>
                    </a:lnTo>
                    <a:lnTo>
                      <a:pt x="10" y="86"/>
                    </a:lnTo>
                    <a:lnTo>
                      <a:pt x="8" y="50"/>
                    </a:lnTo>
                    <a:lnTo>
                      <a:pt x="6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0" name="Freeform 105"/>
              <p:cNvSpPr>
                <a:spLocks/>
              </p:cNvSpPr>
              <p:nvPr/>
            </p:nvSpPr>
            <p:spPr bwMode="auto">
              <a:xfrm>
                <a:off x="6080125" y="2076450"/>
                <a:ext cx="69850" cy="1068387"/>
              </a:xfrm>
              <a:custGeom>
                <a:avLst/>
                <a:gdLst>
                  <a:gd name="T0" fmla="*/ 19 w 44"/>
                  <a:gd name="T1" fmla="*/ 0 h 673"/>
                  <a:gd name="T2" fmla="*/ 21 w 44"/>
                  <a:gd name="T3" fmla="*/ 5 h 673"/>
                  <a:gd name="T4" fmla="*/ 23 w 44"/>
                  <a:gd name="T5" fmla="*/ 23 h 673"/>
                  <a:gd name="T6" fmla="*/ 27 w 44"/>
                  <a:gd name="T7" fmla="*/ 49 h 673"/>
                  <a:gd name="T8" fmla="*/ 33 w 44"/>
                  <a:gd name="T9" fmla="*/ 86 h 673"/>
                  <a:gd name="T10" fmla="*/ 37 w 44"/>
                  <a:gd name="T11" fmla="*/ 132 h 673"/>
                  <a:gd name="T12" fmla="*/ 41 w 44"/>
                  <a:gd name="T13" fmla="*/ 188 h 673"/>
                  <a:gd name="T14" fmla="*/ 44 w 44"/>
                  <a:gd name="T15" fmla="*/ 251 h 673"/>
                  <a:gd name="T16" fmla="*/ 44 w 44"/>
                  <a:gd name="T17" fmla="*/ 322 h 673"/>
                  <a:gd name="T18" fmla="*/ 44 w 44"/>
                  <a:gd name="T19" fmla="*/ 401 h 673"/>
                  <a:gd name="T20" fmla="*/ 41 w 44"/>
                  <a:gd name="T21" fmla="*/ 485 h 673"/>
                  <a:gd name="T22" fmla="*/ 33 w 44"/>
                  <a:gd name="T23" fmla="*/ 575 h 673"/>
                  <a:gd name="T24" fmla="*/ 21 w 44"/>
                  <a:gd name="T25" fmla="*/ 673 h 673"/>
                  <a:gd name="T26" fmla="*/ 0 w 44"/>
                  <a:gd name="T27" fmla="*/ 669 h 673"/>
                  <a:gd name="T28" fmla="*/ 8 w 44"/>
                  <a:gd name="T29" fmla="*/ 604 h 673"/>
                  <a:gd name="T30" fmla="*/ 14 w 44"/>
                  <a:gd name="T31" fmla="*/ 535 h 673"/>
                  <a:gd name="T32" fmla="*/ 17 w 44"/>
                  <a:gd name="T33" fmla="*/ 466 h 673"/>
                  <a:gd name="T34" fmla="*/ 19 w 44"/>
                  <a:gd name="T35" fmla="*/ 395 h 673"/>
                  <a:gd name="T36" fmla="*/ 21 w 44"/>
                  <a:gd name="T37" fmla="*/ 328 h 673"/>
                  <a:gd name="T38" fmla="*/ 23 w 44"/>
                  <a:gd name="T39" fmla="*/ 263 h 673"/>
                  <a:gd name="T40" fmla="*/ 23 w 44"/>
                  <a:gd name="T41" fmla="*/ 201 h 673"/>
                  <a:gd name="T42" fmla="*/ 23 w 44"/>
                  <a:gd name="T43" fmla="*/ 145 h 673"/>
                  <a:gd name="T44" fmla="*/ 21 w 44"/>
                  <a:gd name="T45" fmla="*/ 97 h 673"/>
                  <a:gd name="T46" fmla="*/ 21 w 44"/>
                  <a:gd name="T47" fmla="*/ 57 h 673"/>
                  <a:gd name="T48" fmla="*/ 21 w 44"/>
                  <a:gd name="T49" fmla="*/ 26 h 673"/>
                  <a:gd name="T50" fmla="*/ 19 w 44"/>
                  <a:gd name="T51" fmla="*/ 7 h 673"/>
                  <a:gd name="T52" fmla="*/ 19 w 44"/>
                  <a:gd name="T53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673">
                    <a:moveTo>
                      <a:pt x="19" y="0"/>
                    </a:moveTo>
                    <a:lnTo>
                      <a:pt x="21" y="5"/>
                    </a:lnTo>
                    <a:lnTo>
                      <a:pt x="23" y="23"/>
                    </a:lnTo>
                    <a:lnTo>
                      <a:pt x="27" y="49"/>
                    </a:lnTo>
                    <a:lnTo>
                      <a:pt x="33" y="86"/>
                    </a:lnTo>
                    <a:lnTo>
                      <a:pt x="37" y="132"/>
                    </a:lnTo>
                    <a:lnTo>
                      <a:pt x="41" y="188"/>
                    </a:lnTo>
                    <a:lnTo>
                      <a:pt x="44" y="251"/>
                    </a:lnTo>
                    <a:lnTo>
                      <a:pt x="44" y="322"/>
                    </a:lnTo>
                    <a:lnTo>
                      <a:pt x="44" y="401"/>
                    </a:lnTo>
                    <a:lnTo>
                      <a:pt x="41" y="485"/>
                    </a:lnTo>
                    <a:lnTo>
                      <a:pt x="33" y="575"/>
                    </a:lnTo>
                    <a:lnTo>
                      <a:pt x="21" y="673"/>
                    </a:lnTo>
                    <a:lnTo>
                      <a:pt x="0" y="669"/>
                    </a:lnTo>
                    <a:lnTo>
                      <a:pt x="8" y="604"/>
                    </a:lnTo>
                    <a:lnTo>
                      <a:pt x="14" y="535"/>
                    </a:lnTo>
                    <a:lnTo>
                      <a:pt x="17" y="466"/>
                    </a:lnTo>
                    <a:lnTo>
                      <a:pt x="19" y="395"/>
                    </a:lnTo>
                    <a:lnTo>
                      <a:pt x="21" y="328"/>
                    </a:lnTo>
                    <a:lnTo>
                      <a:pt x="23" y="263"/>
                    </a:lnTo>
                    <a:lnTo>
                      <a:pt x="23" y="201"/>
                    </a:lnTo>
                    <a:lnTo>
                      <a:pt x="23" y="145"/>
                    </a:lnTo>
                    <a:lnTo>
                      <a:pt x="21" y="97"/>
                    </a:lnTo>
                    <a:lnTo>
                      <a:pt x="21" y="57"/>
                    </a:lnTo>
                    <a:lnTo>
                      <a:pt x="21" y="26"/>
                    </a:lnTo>
                    <a:lnTo>
                      <a:pt x="19" y="7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1" name="Freeform 106"/>
              <p:cNvSpPr>
                <a:spLocks/>
              </p:cNvSpPr>
              <p:nvPr/>
            </p:nvSpPr>
            <p:spPr bwMode="auto">
              <a:xfrm>
                <a:off x="6000750" y="2111375"/>
                <a:ext cx="68263" cy="1033462"/>
              </a:xfrm>
              <a:custGeom>
                <a:avLst/>
                <a:gdLst>
                  <a:gd name="T0" fmla="*/ 10 w 43"/>
                  <a:gd name="T1" fmla="*/ 0 h 651"/>
                  <a:gd name="T2" fmla="*/ 12 w 43"/>
                  <a:gd name="T3" fmla="*/ 6 h 651"/>
                  <a:gd name="T4" fmla="*/ 16 w 43"/>
                  <a:gd name="T5" fmla="*/ 23 h 651"/>
                  <a:gd name="T6" fmla="*/ 19 w 43"/>
                  <a:gd name="T7" fmla="*/ 48 h 651"/>
                  <a:gd name="T8" fmla="*/ 25 w 43"/>
                  <a:gd name="T9" fmla="*/ 84 h 651"/>
                  <a:gd name="T10" fmla="*/ 31 w 43"/>
                  <a:gd name="T11" fmla="*/ 128 h 651"/>
                  <a:gd name="T12" fmla="*/ 35 w 43"/>
                  <a:gd name="T13" fmla="*/ 182 h 651"/>
                  <a:gd name="T14" fmla="*/ 39 w 43"/>
                  <a:gd name="T15" fmla="*/ 242 h 651"/>
                  <a:gd name="T16" fmla="*/ 43 w 43"/>
                  <a:gd name="T17" fmla="*/ 311 h 651"/>
                  <a:gd name="T18" fmla="*/ 43 w 43"/>
                  <a:gd name="T19" fmla="*/ 388 h 651"/>
                  <a:gd name="T20" fmla="*/ 39 w 43"/>
                  <a:gd name="T21" fmla="*/ 468 h 651"/>
                  <a:gd name="T22" fmla="*/ 33 w 43"/>
                  <a:gd name="T23" fmla="*/ 557 h 651"/>
                  <a:gd name="T24" fmla="*/ 23 w 43"/>
                  <a:gd name="T25" fmla="*/ 651 h 651"/>
                  <a:gd name="T26" fmla="*/ 0 w 43"/>
                  <a:gd name="T27" fmla="*/ 649 h 651"/>
                  <a:gd name="T28" fmla="*/ 6 w 43"/>
                  <a:gd name="T29" fmla="*/ 583 h 651"/>
                  <a:gd name="T30" fmla="*/ 12 w 43"/>
                  <a:gd name="T31" fmla="*/ 518 h 651"/>
                  <a:gd name="T32" fmla="*/ 14 w 43"/>
                  <a:gd name="T33" fmla="*/ 451 h 651"/>
                  <a:gd name="T34" fmla="*/ 16 w 43"/>
                  <a:gd name="T35" fmla="*/ 382 h 651"/>
                  <a:gd name="T36" fmla="*/ 18 w 43"/>
                  <a:gd name="T37" fmla="*/ 317 h 651"/>
                  <a:gd name="T38" fmla="*/ 18 w 43"/>
                  <a:gd name="T39" fmla="*/ 253 h 651"/>
                  <a:gd name="T40" fmla="*/ 18 w 43"/>
                  <a:gd name="T41" fmla="*/ 194 h 651"/>
                  <a:gd name="T42" fmla="*/ 16 w 43"/>
                  <a:gd name="T43" fmla="*/ 140 h 651"/>
                  <a:gd name="T44" fmla="*/ 14 w 43"/>
                  <a:gd name="T45" fmla="*/ 94 h 651"/>
                  <a:gd name="T46" fmla="*/ 14 w 43"/>
                  <a:gd name="T47" fmla="*/ 55 h 651"/>
                  <a:gd name="T48" fmla="*/ 12 w 43"/>
                  <a:gd name="T49" fmla="*/ 27 h 651"/>
                  <a:gd name="T50" fmla="*/ 10 w 43"/>
                  <a:gd name="T51" fmla="*/ 8 h 651"/>
                  <a:gd name="T52" fmla="*/ 10 w 43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51">
                    <a:moveTo>
                      <a:pt x="10" y="0"/>
                    </a:moveTo>
                    <a:lnTo>
                      <a:pt x="12" y="6"/>
                    </a:lnTo>
                    <a:lnTo>
                      <a:pt x="16" y="23"/>
                    </a:lnTo>
                    <a:lnTo>
                      <a:pt x="19" y="48"/>
                    </a:lnTo>
                    <a:lnTo>
                      <a:pt x="25" y="84"/>
                    </a:lnTo>
                    <a:lnTo>
                      <a:pt x="31" y="128"/>
                    </a:lnTo>
                    <a:lnTo>
                      <a:pt x="35" y="182"/>
                    </a:lnTo>
                    <a:lnTo>
                      <a:pt x="39" y="242"/>
                    </a:lnTo>
                    <a:lnTo>
                      <a:pt x="43" y="311"/>
                    </a:lnTo>
                    <a:lnTo>
                      <a:pt x="43" y="388"/>
                    </a:lnTo>
                    <a:lnTo>
                      <a:pt x="39" y="468"/>
                    </a:lnTo>
                    <a:lnTo>
                      <a:pt x="33" y="557"/>
                    </a:lnTo>
                    <a:lnTo>
                      <a:pt x="23" y="651"/>
                    </a:lnTo>
                    <a:lnTo>
                      <a:pt x="0" y="649"/>
                    </a:lnTo>
                    <a:lnTo>
                      <a:pt x="6" y="583"/>
                    </a:lnTo>
                    <a:lnTo>
                      <a:pt x="12" y="518"/>
                    </a:lnTo>
                    <a:lnTo>
                      <a:pt x="14" y="451"/>
                    </a:lnTo>
                    <a:lnTo>
                      <a:pt x="16" y="382"/>
                    </a:lnTo>
                    <a:lnTo>
                      <a:pt x="18" y="317"/>
                    </a:lnTo>
                    <a:lnTo>
                      <a:pt x="18" y="253"/>
                    </a:lnTo>
                    <a:lnTo>
                      <a:pt x="18" y="194"/>
                    </a:lnTo>
                    <a:lnTo>
                      <a:pt x="16" y="140"/>
                    </a:lnTo>
                    <a:lnTo>
                      <a:pt x="14" y="94"/>
                    </a:lnTo>
                    <a:lnTo>
                      <a:pt x="14" y="55"/>
                    </a:lnTo>
                    <a:lnTo>
                      <a:pt x="12" y="27"/>
                    </a:lnTo>
                    <a:lnTo>
                      <a:pt x="10" y="8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2" name="Freeform 107"/>
              <p:cNvSpPr>
                <a:spLocks/>
              </p:cNvSpPr>
              <p:nvPr/>
            </p:nvSpPr>
            <p:spPr bwMode="auto">
              <a:xfrm>
                <a:off x="6330950" y="2146300"/>
                <a:ext cx="93663" cy="998537"/>
              </a:xfrm>
              <a:custGeom>
                <a:avLst/>
                <a:gdLst>
                  <a:gd name="T0" fmla="*/ 4 w 59"/>
                  <a:gd name="T1" fmla="*/ 0 h 629"/>
                  <a:gd name="T2" fmla="*/ 5 w 59"/>
                  <a:gd name="T3" fmla="*/ 6 h 629"/>
                  <a:gd name="T4" fmla="*/ 11 w 59"/>
                  <a:gd name="T5" fmla="*/ 21 h 629"/>
                  <a:gd name="T6" fmla="*/ 19 w 59"/>
                  <a:gd name="T7" fmla="*/ 48 h 629"/>
                  <a:gd name="T8" fmla="*/ 28 w 59"/>
                  <a:gd name="T9" fmla="*/ 82 h 629"/>
                  <a:gd name="T10" fmla="*/ 36 w 59"/>
                  <a:gd name="T11" fmla="*/ 127 h 629"/>
                  <a:gd name="T12" fmla="*/ 46 w 59"/>
                  <a:gd name="T13" fmla="*/ 178 h 629"/>
                  <a:gd name="T14" fmla="*/ 53 w 59"/>
                  <a:gd name="T15" fmla="*/ 238 h 629"/>
                  <a:gd name="T16" fmla="*/ 57 w 59"/>
                  <a:gd name="T17" fmla="*/ 303 h 629"/>
                  <a:gd name="T18" fmla="*/ 59 w 59"/>
                  <a:gd name="T19" fmla="*/ 378 h 629"/>
                  <a:gd name="T20" fmla="*/ 55 w 59"/>
                  <a:gd name="T21" fmla="*/ 457 h 629"/>
                  <a:gd name="T22" fmla="*/ 48 w 59"/>
                  <a:gd name="T23" fmla="*/ 541 h 629"/>
                  <a:gd name="T24" fmla="*/ 34 w 59"/>
                  <a:gd name="T25" fmla="*/ 629 h 629"/>
                  <a:gd name="T26" fmla="*/ 0 w 59"/>
                  <a:gd name="T27" fmla="*/ 626 h 629"/>
                  <a:gd name="T28" fmla="*/ 7 w 59"/>
                  <a:gd name="T29" fmla="*/ 564 h 629"/>
                  <a:gd name="T30" fmla="*/ 13 w 59"/>
                  <a:gd name="T31" fmla="*/ 501 h 629"/>
                  <a:gd name="T32" fmla="*/ 17 w 59"/>
                  <a:gd name="T33" fmla="*/ 436 h 629"/>
                  <a:gd name="T34" fmla="*/ 19 w 59"/>
                  <a:gd name="T35" fmla="*/ 370 h 629"/>
                  <a:gd name="T36" fmla="*/ 19 w 59"/>
                  <a:gd name="T37" fmla="*/ 307 h 629"/>
                  <a:gd name="T38" fmla="*/ 19 w 59"/>
                  <a:gd name="T39" fmla="*/ 246 h 629"/>
                  <a:gd name="T40" fmla="*/ 17 w 59"/>
                  <a:gd name="T41" fmla="*/ 188 h 629"/>
                  <a:gd name="T42" fmla="*/ 15 w 59"/>
                  <a:gd name="T43" fmla="*/ 136 h 629"/>
                  <a:gd name="T44" fmla="*/ 11 w 59"/>
                  <a:gd name="T45" fmla="*/ 90 h 629"/>
                  <a:gd name="T46" fmla="*/ 9 w 59"/>
                  <a:gd name="T47" fmla="*/ 54 h 629"/>
                  <a:gd name="T48" fmla="*/ 7 w 59"/>
                  <a:gd name="T49" fmla="*/ 25 h 629"/>
                  <a:gd name="T50" fmla="*/ 5 w 59"/>
                  <a:gd name="T51" fmla="*/ 6 h 629"/>
                  <a:gd name="T52" fmla="*/ 4 w 59"/>
                  <a:gd name="T5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" h="629">
                    <a:moveTo>
                      <a:pt x="4" y="0"/>
                    </a:moveTo>
                    <a:lnTo>
                      <a:pt x="5" y="6"/>
                    </a:lnTo>
                    <a:lnTo>
                      <a:pt x="11" y="21"/>
                    </a:lnTo>
                    <a:lnTo>
                      <a:pt x="19" y="48"/>
                    </a:lnTo>
                    <a:lnTo>
                      <a:pt x="28" y="82"/>
                    </a:lnTo>
                    <a:lnTo>
                      <a:pt x="36" y="127"/>
                    </a:lnTo>
                    <a:lnTo>
                      <a:pt x="46" y="178"/>
                    </a:lnTo>
                    <a:lnTo>
                      <a:pt x="53" y="238"/>
                    </a:lnTo>
                    <a:lnTo>
                      <a:pt x="57" y="303"/>
                    </a:lnTo>
                    <a:lnTo>
                      <a:pt x="59" y="378"/>
                    </a:lnTo>
                    <a:lnTo>
                      <a:pt x="55" y="457"/>
                    </a:lnTo>
                    <a:lnTo>
                      <a:pt x="48" y="541"/>
                    </a:lnTo>
                    <a:lnTo>
                      <a:pt x="34" y="629"/>
                    </a:lnTo>
                    <a:lnTo>
                      <a:pt x="0" y="626"/>
                    </a:lnTo>
                    <a:lnTo>
                      <a:pt x="7" y="564"/>
                    </a:lnTo>
                    <a:lnTo>
                      <a:pt x="13" y="501"/>
                    </a:lnTo>
                    <a:lnTo>
                      <a:pt x="17" y="436"/>
                    </a:lnTo>
                    <a:lnTo>
                      <a:pt x="19" y="370"/>
                    </a:lnTo>
                    <a:lnTo>
                      <a:pt x="19" y="307"/>
                    </a:lnTo>
                    <a:lnTo>
                      <a:pt x="19" y="246"/>
                    </a:lnTo>
                    <a:lnTo>
                      <a:pt x="17" y="188"/>
                    </a:lnTo>
                    <a:lnTo>
                      <a:pt x="15" y="136"/>
                    </a:lnTo>
                    <a:lnTo>
                      <a:pt x="11" y="90"/>
                    </a:lnTo>
                    <a:lnTo>
                      <a:pt x="9" y="54"/>
                    </a:lnTo>
                    <a:lnTo>
                      <a:pt x="7" y="25"/>
                    </a:lnTo>
                    <a:lnTo>
                      <a:pt x="5" y="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3" name="Freeform 108"/>
              <p:cNvSpPr>
                <a:spLocks/>
              </p:cNvSpPr>
              <p:nvPr/>
            </p:nvSpPr>
            <p:spPr bwMode="auto">
              <a:xfrm>
                <a:off x="5848350" y="2184400"/>
                <a:ext cx="182563" cy="960437"/>
              </a:xfrm>
              <a:custGeom>
                <a:avLst/>
                <a:gdLst>
                  <a:gd name="T0" fmla="*/ 0 w 115"/>
                  <a:gd name="T1" fmla="*/ 0 h 605"/>
                  <a:gd name="T2" fmla="*/ 2 w 115"/>
                  <a:gd name="T3" fmla="*/ 4 h 605"/>
                  <a:gd name="T4" fmla="*/ 10 w 115"/>
                  <a:gd name="T5" fmla="*/ 15 h 605"/>
                  <a:gd name="T6" fmla="*/ 19 w 115"/>
                  <a:gd name="T7" fmla="*/ 37 h 605"/>
                  <a:gd name="T8" fmla="*/ 31 w 115"/>
                  <a:gd name="T9" fmla="*/ 65 h 605"/>
                  <a:gd name="T10" fmla="*/ 44 w 115"/>
                  <a:gd name="T11" fmla="*/ 102 h 605"/>
                  <a:gd name="T12" fmla="*/ 60 w 115"/>
                  <a:gd name="T13" fmla="*/ 146 h 605"/>
                  <a:gd name="T14" fmla="*/ 73 w 115"/>
                  <a:gd name="T15" fmla="*/ 200 h 605"/>
                  <a:gd name="T16" fmla="*/ 87 w 115"/>
                  <a:gd name="T17" fmla="*/ 261 h 605"/>
                  <a:gd name="T18" fmla="*/ 98 w 115"/>
                  <a:gd name="T19" fmla="*/ 330 h 605"/>
                  <a:gd name="T20" fmla="*/ 108 w 115"/>
                  <a:gd name="T21" fmla="*/ 407 h 605"/>
                  <a:gd name="T22" fmla="*/ 114 w 115"/>
                  <a:gd name="T23" fmla="*/ 493 h 605"/>
                  <a:gd name="T24" fmla="*/ 115 w 115"/>
                  <a:gd name="T25" fmla="*/ 587 h 605"/>
                  <a:gd name="T26" fmla="*/ 89 w 115"/>
                  <a:gd name="T27" fmla="*/ 605 h 605"/>
                  <a:gd name="T28" fmla="*/ 87 w 115"/>
                  <a:gd name="T29" fmla="*/ 541 h 605"/>
                  <a:gd name="T30" fmla="*/ 83 w 115"/>
                  <a:gd name="T31" fmla="*/ 476 h 605"/>
                  <a:gd name="T32" fmla="*/ 77 w 115"/>
                  <a:gd name="T33" fmla="*/ 411 h 605"/>
                  <a:gd name="T34" fmla="*/ 67 w 115"/>
                  <a:gd name="T35" fmla="*/ 348 h 605"/>
                  <a:gd name="T36" fmla="*/ 60 w 115"/>
                  <a:gd name="T37" fmla="*/ 286 h 605"/>
                  <a:gd name="T38" fmla="*/ 50 w 115"/>
                  <a:gd name="T39" fmla="*/ 228 h 605"/>
                  <a:gd name="T40" fmla="*/ 39 w 115"/>
                  <a:gd name="T41" fmla="*/ 173 h 605"/>
                  <a:gd name="T42" fmla="*/ 29 w 115"/>
                  <a:gd name="T43" fmla="*/ 125 h 605"/>
                  <a:gd name="T44" fmla="*/ 19 w 115"/>
                  <a:gd name="T45" fmla="*/ 83 h 605"/>
                  <a:gd name="T46" fmla="*/ 12 w 115"/>
                  <a:gd name="T47" fmla="*/ 48 h 605"/>
                  <a:gd name="T48" fmla="*/ 6 w 115"/>
                  <a:gd name="T49" fmla="*/ 21 h 605"/>
                  <a:gd name="T50" fmla="*/ 2 w 115"/>
                  <a:gd name="T51" fmla="*/ 6 h 605"/>
                  <a:gd name="T52" fmla="*/ 0 w 115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605">
                    <a:moveTo>
                      <a:pt x="0" y="0"/>
                    </a:moveTo>
                    <a:lnTo>
                      <a:pt x="2" y="4"/>
                    </a:lnTo>
                    <a:lnTo>
                      <a:pt x="10" y="15"/>
                    </a:lnTo>
                    <a:lnTo>
                      <a:pt x="19" y="37"/>
                    </a:lnTo>
                    <a:lnTo>
                      <a:pt x="31" y="65"/>
                    </a:lnTo>
                    <a:lnTo>
                      <a:pt x="44" y="102"/>
                    </a:lnTo>
                    <a:lnTo>
                      <a:pt x="60" y="146"/>
                    </a:lnTo>
                    <a:lnTo>
                      <a:pt x="73" y="200"/>
                    </a:lnTo>
                    <a:lnTo>
                      <a:pt x="87" y="261"/>
                    </a:lnTo>
                    <a:lnTo>
                      <a:pt x="98" y="330"/>
                    </a:lnTo>
                    <a:lnTo>
                      <a:pt x="108" y="407"/>
                    </a:lnTo>
                    <a:lnTo>
                      <a:pt x="114" y="493"/>
                    </a:lnTo>
                    <a:lnTo>
                      <a:pt x="115" y="587"/>
                    </a:lnTo>
                    <a:lnTo>
                      <a:pt x="89" y="605"/>
                    </a:lnTo>
                    <a:lnTo>
                      <a:pt x="87" y="541"/>
                    </a:lnTo>
                    <a:lnTo>
                      <a:pt x="83" y="476"/>
                    </a:lnTo>
                    <a:lnTo>
                      <a:pt x="77" y="411"/>
                    </a:lnTo>
                    <a:lnTo>
                      <a:pt x="67" y="348"/>
                    </a:lnTo>
                    <a:lnTo>
                      <a:pt x="60" y="286"/>
                    </a:lnTo>
                    <a:lnTo>
                      <a:pt x="50" y="228"/>
                    </a:lnTo>
                    <a:lnTo>
                      <a:pt x="39" y="173"/>
                    </a:lnTo>
                    <a:lnTo>
                      <a:pt x="29" y="125"/>
                    </a:lnTo>
                    <a:lnTo>
                      <a:pt x="19" y="83"/>
                    </a:lnTo>
                    <a:lnTo>
                      <a:pt x="12" y="48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4" name="Freeform 109"/>
              <p:cNvSpPr>
                <a:spLocks/>
              </p:cNvSpPr>
              <p:nvPr/>
            </p:nvSpPr>
            <p:spPr bwMode="auto">
              <a:xfrm>
                <a:off x="6980238" y="2173287"/>
                <a:ext cx="119063" cy="971550"/>
              </a:xfrm>
              <a:custGeom>
                <a:avLst/>
                <a:gdLst>
                  <a:gd name="T0" fmla="*/ 0 w 75"/>
                  <a:gd name="T1" fmla="*/ 0 h 612"/>
                  <a:gd name="T2" fmla="*/ 2 w 75"/>
                  <a:gd name="T3" fmla="*/ 4 h 612"/>
                  <a:gd name="T4" fmla="*/ 7 w 75"/>
                  <a:gd name="T5" fmla="*/ 17 h 612"/>
                  <a:gd name="T6" fmla="*/ 15 w 75"/>
                  <a:gd name="T7" fmla="*/ 38 h 612"/>
                  <a:gd name="T8" fmla="*/ 25 w 75"/>
                  <a:gd name="T9" fmla="*/ 67 h 612"/>
                  <a:gd name="T10" fmla="*/ 36 w 75"/>
                  <a:gd name="T11" fmla="*/ 105 h 612"/>
                  <a:gd name="T12" fmla="*/ 48 w 75"/>
                  <a:gd name="T13" fmla="*/ 152 h 612"/>
                  <a:gd name="T14" fmla="*/ 57 w 75"/>
                  <a:gd name="T15" fmla="*/ 207 h 612"/>
                  <a:gd name="T16" fmla="*/ 65 w 75"/>
                  <a:gd name="T17" fmla="*/ 269 h 612"/>
                  <a:gd name="T18" fmla="*/ 71 w 75"/>
                  <a:gd name="T19" fmla="*/ 340 h 612"/>
                  <a:gd name="T20" fmla="*/ 75 w 75"/>
                  <a:gd name="T21" fmla="*/ 418 h 612"/>
                  <a:gd name="T22" fmla="*/ 75 w 75"/>
                  <a:gd name="T23" fmla="*/ 505 h 612"/>
                  <a:gd name="T24" fmla="*/ 69 w 75"/>
                  <a:gd name="T25" fmla="*/ 599 h 612"/>
                  <a:gd name="T26" fmla="*/ 40 w 75"/>
                  <a:gd name="T27" fmla="*/ 612 h 612"/>
                  <a:gd name="T28" fmla="*/ 42 w 75"/>
                  <a:gd name="T29" fmla="*/ 549 h 612"/>
                  <a:gd name="T30" fmla="*/ 44 w 75"/>
                  <a:gd name="T31" fmla="*/ 484 h 612"/>
                  <a:gd name="T32" fmla="*/ 42 w 75"/>
                  <a:gd name="T33" fmla="*/ 418 h 612"/>
                  <a:gd name="T34" fmla="*/ 40 w 75"/>
                  <a:gd name="T35" fmla="*/ 353 h 612"/>
                  <a:gd name="T36" fmla="*/ 36 w 75"/>
                  <a:gd name="T37" fmla="*/ 292 h 612"/>
                  <a:gd name="T38" fmla="*/ 30 w 75"/>
                  <a:gd name="T39" fmla="*/ 232 h 612"/>
                  <a:gd name="T40" fmla="*/ 25 w 75"/>
                  <a:gd name="T41" fmla="*/ 176 h 612"/>
                  <a:gd name="T42" fmla="*/ 19 w 75"/>
                  <a:gd name="T43" fmla="*/ 127 h 612"/>
                  <a:gd name="T44" fmla="*/ 13 w 75"/>
                  <a:gd name="T45" fmla="*/ 84 h 612"/>
                  <a:gd name="T46" fmla="*/ 9 w 75"/>
                  <a:gd name="T47" fmla="*/ 48 h 612"/>
                  <a:gd name="T48" fmla="*/ 4 w 75"/>
                  <a:gd name="T49" fmla="*/ 23 h 612"/>
                  <a:gd name="T50" fmla="*/ 2 w 75"/>
                  <a:gd name="T51" fmla="*/ 6 h 612"/>
                  <a:gd name="T52" fmla="*/ 0 w 75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612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8"/>
                    </a:lnTo>
                    <a:lnTo>
                      <a:pt x="25" y="67"/>
                    </a:lnTo>
                    <a:lnTo>
                      <a:pt x="36" y="105"/>
                    </a:lnTo>
                    <a:lnTo>
                      <a:pt x="48" y="152"/>
                    </a:lnTo>
                    <a:lnTo>
                      <a:pt x="57" y="207"/>
                    </a:lnTo>
                    <a:lnTo>
                      <a:pt x="65" y="269"/>
                    </a:lnTo>
                    <a:lnTo>
                      <a:pt x="71" y="340"/>
                    </a:lnTo>
                    <a:lnTo>
                      <a:pt x="75" y="418"/>
                    </a:lnTo>
                    <a:lnTo>
                      <a:pt x="75" y="505"/>
                    </a:lnTo>
                    <a:lnTo>
                      <a:pt x="69" y="599"/>
                    </a:lnTo>
                    <a:lnTo>
                      <a:pt x="40" y="612"/>
                    </a:lnTo>
                    <a:lnTo>
                      <a:pt x="42" y="549"/>
                    </a:lnTo>
                    <a:lnTo>
                      <a:pt x="44" y="484"/>
                    </a:lnTo>
                    <a:lnTo>
                      <a:pt x="42" y="418"/>
                    </a:lnTo>
                    <a:lnTo>
                      <a:pt x="40" y="353"/>
                    </a:lnTo>
                    <a:lnTo>
                      <a:pt x="36" y="292"/>
                    </a:lnTo>
                    <a:lnTo>
                      <a:pt x="30" y="232"/>
                    </a:lnTo>
                    <a:lnTo>
                      <a:pt x="25" y="176"/>
                    </a:lnTo>
                    <a:lnTo>
                      <a:pt x="19" y="127"/>
                    </a:lnTo>
                    <a:lnTo>
                      <a:pt x="13" y="84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5" name="Freeform 110"/>
              <p:cNvSpPr>
                <a:spLocks/>
              </p:cNvSpPr>
              <p:nvPr/>
            </p:nvSpPr>
            <p:spPr bwMode="auto">
              <a:xfrm>
                <a:off x="5761038" y="2184400"/>
                <a:ext cx="192088" cy="960437"/>
              </a:xfrm>
              <a:custGeom>
                <a:avLst/>
                <a:gdLst>
                  <a:gd name="T0" fmla="*/ 0 w 121"/>
                  <a:gd name="T1" fmla="*/ 0 h 605"/>
                  <a:gd name="T2" fmla="*/ 3 w 121"/>
                  <a:gd name="T3" fmla="*/ 4 h 605"/>
                  <a:gd name="T4" fmla="*/ 9 w 121"/>
                  <a:gd name="T5" fmla="*/ 16 h 605"/>
                  <a:gd name="T6" fmla="*/ 19 w 121"/>
                  <a:gd name="T7" fmla="*/ 37 h 605"/>
                  <a:gd name="T8" fmla="*/ 32 w 121"/>
                  <a:gd name="T9" fmla="*/ 64 h 605"/>
                  <a:gd name="T10" fmla="*/ 46 w 121"/>
                  <a:gd name="T11" fmla="*/ 100 h 605"/>
                  <a:gd name="T12" fmla="*/ 59 w 121"/>
                  <a:gd name="T13" fmla="*/ 146 h 605"/>
                  <a:gd name="T14" fmla="*/ 74 w 121"/>
                  <a:gd name="T15" fmla="*/ 198 h 605"/>
                  <a:gd name="T16" fmla="*/ 88 w 121"/>
                  <a:gd name="T17" fmla="*/ 259 h 605"/>
                  <a:gd name="T18" fmla="*/ 101 w 121"/>
                  <a:gd name="T19" fmla="*/ 328 h 605"/>
                  <a:gd name="T20" fmla="*/ 111 w 121"/>
                  <a:gd name="T21" fmla="*/ 407 h 605"/>
                  <a:gd name="T22" fmla="*/ 117 w 121"/>
                  <a:gd name="T23" fmla="*/ 492 h 605"/>
                  <a:gd name="T24" fmla="*/ 121 w 121"/>
                  <a:gd name="T25" fmla="*/ 588 h 605"/>
                  <a:gd name="T26" fmla="*/ 92 w 121"/>
                  <a:gd name="T27" fmla="*/ 605 h 605"/>
                  <a:gd name="T28" fmla="*/ 90 w 121"/>
                  <a:gd name="T29" fmla="*/ 540 h 605"/>
                  <a:gd name="T30" fmla="*/ 86 w 121"/>
                  <a:gd name="T31" fmla="*/ 474 h 605"/>
                  <a:gd name="T32" fmla="*/ 78 w 121"/>
                  <a:gd name="T33" fmla="*/ 411 h 605"/>
                  <a:gd name="T34" fmla="*/ 71 w 121"/>
                  <a:gd name="T35" fmla="*/ 346 h 605"/>
                  <a:gd name="T36" fmla="*/ 61 w 121"/>
                  <a:gd name="T37" fmla="*/ 284 h 605"/>
                  <a:gd name="T38" fmla="*/ 51 w 121"/>
                  <a:gd name="T39" fmla="*/ 227 h 605"/>
                  <a:gd name="T40" fmla="*/ 40 w 121"/>
                  <a:gd name="T41" fmla="*/ 173 h 605"/>
                  <a:gd name="T42" fmla="*/ 30 w 121"/>
                  <a:gd name="T43" fmla="*/ 125 h 605"/>
                  <a:gd name="T44" fmla="*/ 21 w 121"/>
                  <a:gd name="T45" fmla="*/ 83 h 605"/>
                  <a:gd name="T46" fmla="*/ 13 w 121"/>
                  <a:gd name="T47" fmla="*/ 48 h 605"/>
                  <a:gd name="T48" fmla="*/ 7 w 121"/>
                  <a:gd name="T49" fmla="*/ 21 h 605"/>
                  <a:gd name="T50" fmla="*/ 1 w 121"/>
                  <a:gd name="T51" fmla="*/ 6 h 605"/>
                  <a:gd name="T52" fmla="*/ 0 w 121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605">
                    <a:moveTo>
                      <a:pt x="0" y="0"/>
                    </a:moveTo>
                    <a:lnTo>
                      <a:pt x="3" y="4"/>
                    </a:lnTo>
                    <a:lnTo>
                      <a:pt x="9" y="16"/>
                    </a:lnTo>
                    <a:lnTo>
                      <a:pt x="19" y="37"/>
                    </a:lnTo>
                    <a:lnTo>
                      <a:pt x="32" y="64"/>
                    </a:lnTo>
                    <a:lnTo>
                      <a:pt x="46" y="100"/>
                    </a:lnTo>
                    <a:lnTo>
                      <a:pt x="59" y="146"/>
                    </a:lnTo>
                    <a:lnTo>
                      <a:pt x="74" y="198"/>
                    </a:lnTo>
                    <a:lnTo>
                      <a:pt x="88" y="259"/>
                    </a:lnTo>
                    <a:lnTo>
                      <a:pt x="101" y="328"/>
                    </a:lnTo>
                    <a:lnTo>
                      <a:pt x="111" y="407"/>
                    </a:lnTo>
                    <a:lnTo>
                      <a:pt x="117" y="492"/>
                    </a:lnTo>
                    <a:lnTo>
                      <a:pt x="121" y="588"/>
                    </a:lnTo>
                    <a:lnTo>
                      <a:pt x="92" y="605"/>
                    </a:lnTo>
                    <a:lnTo>
                      <a:pt x="90" y="540"/>
                    </a:lnTo>
                    <a:lnTo>
                      <a:pt x="86" y="474"/>
                    </a:lnTo>
                    <a:lnTo>
                      <a:pt x="78" y="411"/>
                    </a:lnTo>
                    <a:lnTo>
                      <a:pt x="71" y="346"/>
                    </a:lnTo>
                    <a:lnTo>
                      <a:pt x="61" y="284"/>
                    </a:lnTo>
                    <a:lnTo>
                      <a:pt x="51" y="227"/>
                    </a:lnTo>
                    <a:lnTo>
                      <a:pt x="40" y="173"/>
                    </a:lnTo>
                    <a:lnTo>
                      <a:pt x="30" y="125"/>
                    </a:lnTo>
                    <a:lnTo>
                      <a:pt x="21" y="83"/>
                    </a:lnTo>
                    <a:lnTo>
                      <a:pt x="13" y="48"/>
                    </a:lnTo>
                    <a:lnTo>
                      <a:pt x="7" y="21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6" name="Freeform 111"/>
              <p:cNvSpPr>
                <a:spLocks/>
              </p:cNvSpPr>
              <p:nvPr/>
            </p:nvSpPr>
            <p:spPr bwMode="auto">
              <a:xfrm>
                <a:off x="5692775" y="2392362"/>
                <a:ext cx="149225" cy="752475"/>
              </a:xfrm>
              <a:custGeom>
                <a:avLst/>
                <a:gdLst>
                  <a:gd name="T0" fmla="*/ 0 w 94"/>
                  <a:gd name="T1" fmla="*/ 0 h 474"/>
                  <a:gd name="T2" fmla="*/ 2 w 94"/>
                  <a:gd name="T3" fmla="*/ 4 h 474"/>
                  <a:gd name="T4" fmla="*/ 10 w 94"/>
                  <a:gd name="T5" fmla="*/ 17 h 474"/>
                  <a:gd name="T6" fmla="*/ 19 w 94"/>
                  <a:gd name="T7" fmla="*/ 40 h 474"/>
                  <a:gd name="T8" fmla="*/ 33 w 94"/>
                  <a:gd name="T9" fmla="*/ 73 h 474"/>
                  <a:gd name="T10" fmla="*/ 46 w 94"/>
                  <a:gd name="T11" fmla="*/ 113 h 474"/>
                  <a:gd name="T12" fmla="*/ 60 w 94"/>
                  <a:gd name="T13" fmla="*/ 165 h 474"/>
                  <a:gd name="T14" fmla="*/ 73 w 94"/>
                  <a:gd name="T15" fmla="*/ 225 h 474"/>
                  <a:gd name="T16" fmla="*/ 83 w 94"/>
                  <a:gd name="T17" fmla="*/ 294 h 474"/>
                  <a:gd name="T18" fmla="*/ 92 w 94"/>
                  <a:gd name="T19" fmla="*/ 372 h 474"/>
                  <a:gd name="T20" fmla="*/ 94 w 94"/>
                  <a:gd name="T21" fmla="*/ 459 h 474"/>
                  <a:gd name="T22" fmla="*/ 73 w 94"/>
                  <a:gd name="T23" fmla="*/ 474 h 474"/>
                  <a:gd name="T24" fmla="*/ 71 w 94"/>
                  <a:gd name="T25" fmla="*/ 418 h 474"/>
                  <a:gd name="T26" fmla="*/ 68 w 94"/>
                  <a:gd name="T27" fmla="*/ 365 h 474"/>
                  <a:gd name="T28" fmla="*/ 60 w 94"/>
                  <a:gd name="T29" fmla="*/ 309 h 474"/>
                  <a:gd name="T30" fmla="*/ 52 w 94"/>
                  <a:gd name="T31" fmla="*/ 255 h 474"/>
                  <a:gd name="T32" fmla="*/ 44 w 94"/>
                  <a:gd name="T33" fmla="*/ 203 h 474"/>
                  <a:gd name="T34" fmla="*/ 35 w 94"/>
                  <a:gd name="T35" fmla="*/ 155 h 474"/>
                  <a:gd name="T36" fmla="*/ 25 w 94"/>
                  <a:gd name="T37" fmla="*/ 113 h 474"/>
                  <a:gd name="T38" fmla="*/ 18 w 94"/>
                  <a:gd name="T39" fmla="*/ 75 h 474"/>
                  <a:gd name="T40" fmla="*/ 10 w 94"/>
                  <a:gd name="T41" fmla="*/ 44 h 474"/>
                  <a:gd name="T42" fmla="*/ 4 w 94"/>
                  <a:gd name="T43" fmla="*/ 19 h 474"/>
                  <a:gd name="T44" fmla="*/ 0 w 94"/>
                  <a:gd name="T45" fmla="*/ 4 h 474"/>
                  <a:gd name="T46" fmla="*/ 0 w 94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474">
                    <a:moveTo>
                      <a:pt x="0" y="0"/>
                    </a:moveTo>
                    <a:lnTo>
                      <a:pt x="2" y="4"/>
                    </a:lnTo>
                    <a:lnTo>
                      <a:pt x="10" y="17"/>
                    </a:lnTo>
                    <a:lnTo>
                      <a:pt x="19" y="40"/>
                    </a:lnTo>
                    <a:lnTo>
                      <a:pt x="33" y="73"/>
                    </a:lnTo>
                    <a:lnTo>
                      <a:pt x="46" y="113"/>
                    </a:lnTo>
                    <a:lnTo>
                      <a:pt x="60" y="165"/>
                    </a:lnTo>
                    <a:lnTo>
                      <a:pt x="73" y="225"/>
                    </a:lnTo>
                    <a:lnTo>
                      <a:pt x="83" y="294"/>
                    </a:lnTo>
                    <a:lnTo>
                      <a:pt x="92" y="372"/>
                    </a:lnTo>
                    <a:lnTo>
                      <a:pt x="94" y="459"/>
                    </a:lnTo>
                    <a:lnTo>
                      <a:pt x="73" y="474"/>
                    </a:lnTo>
                    <a:lnTo>
                      <a:pt x="71" y="418"/>
                    </a:lnTo>
                    <a:lnTo>
                      <a:pt x="68" y="365"/>
                    </a:lnTo>
                    <a:lnTo>
                      <a:pt x="60" y="309"/>
                    </a:lnTo>
                    <a:lnTo>
                      <a:pt x="52" y="255"/>
                    </a:lnTo>
                    <a:lnTo>
                      <a:pt x="44" y="203"/>
                    </a:lnTo>
                    <a:lnTo>
                      <a:pt x="35" y="155"/>
                    </a:lnTo>
                    <a:lnTo>
                      <a:pt x="25" y="113"/>
                    </a:lnTo>
                    <a:lnTo>
                      <a:pt x="18" y="75"/>
                    </a:lnTo>
                    <a:lnTo>
                      <a:pt x="10" y="44"/>
                    </a:lnTo>
                    <a:lnTo>
                      <a:pt x="4" y="1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7" name="Freeform 112"/>
              <p:cNvSpPr>
                <a:spLocks/>
              </p:cNvSpPr>
              <p:nvPr/>
            </p:nvSpPr>
            <p:spPr bwMode="auto">
              <a:xfrm>
                <a:off x="5605463" y="2392362"/>
                <a:ext cx="157163" cy="752475"/>
              </a:xfrm>
              <a:custGeom>
                <a:avLst/>
                <a:gdLst>
                  <a:gd name="T0" fmla="*/ 0 w 99"/>
                  <a:gd name="T1" fmla="*/ 0 h 474"/>
                  <a:gd name="T2" fmla="*/ 3 w 99"/>
                  <a:gd name="T3" fmla="*/ 4 h 474"/>
                  <a:gd name="T4" fmla="*/ 9 w 99"/>
                  <a:gd name="T5" fmla="*/ 17 h 474"/>
                  <a:gd name="T6" fmla="*/ 21 w 99"/>
                  <a:gd name="T7" fmla="*/ 40 h 474"/>
                  <a:gd name="T8" fmla="*/ 34 w 99"/>
                  <a:gd name="T9" fmla="*/ 73 h 474"/>
                  <a:gd name="T10" fmla="*/ 48 w 99"/>
                  <a:gd name="T11" fmla="*/ 113 h 474"/>
                  <a:gd name="T12" fmla="*/ 61 w 99"/>
                  <a:gd name="T13" fmla="*/ 163 h 474"/>
                  <a:gd name="T14" fmla="*/ 74 w 99"/>
                  <a:gd name="T15" fmla="*/ 225 h 474"/>
                  <a:gd name="T16" fmla="*/ 86 w 99"/>
                  <a:gd name="T17" fmla="*/ 294 h 474"/>
                  <a:gd name="T18" fmla="*/ 94 w 99"/>
                  <a:gd name="T19" fmla="*/ 371 h 474"/>
                  <a:gd name="T20" fmla="*/ 99 w 99"/>
                  <a:gd name="T21" fmla="*/ 459 h 474"/>
                  <a:gd name="T22" fmla="*/ 78 w 99"/>
                  <a:gd name="T23" fmla="*/ 474 h 474"/>
                  <a:gd name="T24" fmla="*/ 74 w 99"/>
                  <a:gd name="T25" fmla="*/ 419 h 474"/>
                  <a:gd name="T26" fmla="*/ 69 w 99"/>
                  <a:gd name="T27" fmla="*/ 365 h 474"/>
                  <a:gd name="T28" fmla="*/ 63 w 99"/>
                  <a:gd name="T29" fmla="*/ 309 h 474"/>
                  <a:gd name="T30" fmla="*/ 55 w 99"/>
                  <a:gd name="T31" fmla="*/ 255 h 474"/>
                  <a:gd name="T32" fmla="*/ 46 w 99"/>
                  <a:gd name="T33" fmla="*/ 204 h 474"/>
                  <a:gd name="T34" fmla="*/ 36 w 99"/>
                  <a:gd name="T35" fmla="*/ 156 h 474"/>
                  <a:gd name="T36" fmla="*/ 28 w 99"/>
                  <a:gd name="T37" fmla="*/ 113 h 474"/>
                  <a:gd name="T38" fmla="*/ 19 w 99"/>
                  <a:gd name="T39" fmla="*/ 75 h 474"/>
                  <a:gd name="T40" fmla="*/ 11 w 99"/>
                  <a:gd name="T41" fmla="*/ 44 h 474"/>
                  <a:gd name="T42" fmla="*/ 5 w 99"/>
                  <a:gd name="T43" fmla="*/ 19 h 474"/>
                  <a:gd name="T44" fmla="*/ 2 w 99"/>
                  <a:gd name="T45" fmla="*/ 6 h 474"/>
                  <a:gd name="T46" fmla="*/ 0 w 99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" h="474">
                    <a:moveTo>
                      <a:pt x="0" y="0"/>
                    </a:moveTo>
                    <a:lnTo>
                      <a:pt x="3" y="4"/>
                    </a:lnTo>
                    <a:lnTo>
                      <a:pt x="9" y="17"/>
                    </a:lnTo>
                    <a:lnTo>
                      <a:pt x="21" y="40"/>
                    </a:lnTo>
                    <a:lnTo>
                      <a:pt x="34" y="73"/>
                    </a:lnTo>
                    <a:lnTo>
                      <a:pt x="48" y="113"/>
                    </a:lnTo>
                    <a:lnTo>
                      <a:pt x="61" y="163"/>
                    </a:lnTo>
                    <a:lnTo>
                      <a:pt x="74" y="225"/>
                    </a:lnTo>
                    <a:lnTo>
                      <a:pt x="86" y="294"/>
                    </a:lnTo>
                    <a:lnTo>
                      <a:pt x="94" y="371"/>
                    </a:lnTo>
                    <a:lnTo>
                      <a:pt x="99" y="459"/>
                    </a:lnTo>
                    <a:lnTo>
                      <a:pt x="78" y="474"/>
                    </a:lnTo>
                    <a:lnTo>
                      <a:pt x="74" y="419"/>
                    </a:lnTo>
                    <a:lnTo>
                      <a:pt x="69" y="365"/>
                    </a:lnTo>
                    <a:lnTo>
                      <a:pt x="63" y="309"/>
                    </a:lnTo>
                    <a:lnTo>
                      <a:pt x="55" y="255"/>
                    </a:lnTo>
                    <a:lnTo>
                      <a:pt x="46" y="204"/>
                    </a:lnTo>
                    <a:lnTo>
                      <a:pt x="36" y="156"/>
                    </a:lnTo>
                    <a:lnTo>
                      <a:pt x="28" y="113"/>
                    </a:lnTo>
                    <a:lnTo>
                      <a:pt x="19" y="75"/>
                    </a:lnTo>
                    <a:lnTo>
                      <a:pt x="11" y="44"/>
                    </a:lnTo>
                    <a:lnTo>
                      <a:pt x="5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8" name="Freeform 113"/>
              <p:cNvSpPr>
                <a:spLocks/>
              </p:cNvSpPr>
              <p:nvPr/>
            </p:nvSpPr>
            <p:spPr bwMode="auto">
              <a:xfrm>
                <a:off x="5497513" y="2246312"/>
                <a:ext cx="207963" cy="898525"/>
              </a:xfrm>
              <a:custGeom>
                <a:avLst/>
                <a:gdLst>
                  <a:gd name="T0" fmla="*/ 0 w 131"/>
                  <a:gd name="T1" fmla="*/ 0 h 566"/>
                  <a:gd name="T2" fmla="*/ 2 w 131"/>
                  <a:gd name="T3" fmla="*/ 4 h 566"/>
                  <a:gd name="T4" fmla="*/ 10 w 131"/>
                  <a:gd name="T5" fmla="*/ 14 h 566"/>
                  <a:gd name="T6" fmla="*/ 20 w 131"/>
                  <a:gd name="T7" fmla="*/ 33 h 566"/>
                  <a:gd name="T8" fmla="*/ 33 w 131"/>
                  <a:gd name="T9" fmla="*/ 58 h 566"/>
                  <a:gd name="T10" fmla="*/ 48 w 131"/>
                  <a:gd name="T11" fmla="*/ 92 h 566"/>
                  <a:gd name="T12" fmla="*/ 64 w 131"/>
                  <a:gd name="T13" fmla="*/ 133 h 566"/>
                  <a:gd name="T14" fmla="*/ 79 w 131"/>
                  <a:gd name="T15" fmla="*/ 183 h 566"/>
                  <a:gd name="T16" fmla="*/ 94 w 131"/>
                  <a:gd name="T17" fmla="*/ 238 h 566"/>
                  <a:gd name="T18" fmla="*/ 108 w 131"/>
                  <a:gd name="T19" fmla="*/ 303 h 566"/>
                  <a:gd name="T20" fmla="*/ 119 w 131"/>
                  <a:gd name="T21" fmla="*/ 376 h 566"/>
                  <a:gd name="T22" fmla="*/ 127 w 131"/>
                  <a:gd name="T23" fmla="*/ 457 h 566"/>
                  <a:gd name="T24" fmla="*/ 131 w 131"/>
                  <a:gd name="T25" fmla="*/ 547 h 566"/>
                  <a:gd name="T26" fmla="*/ 102 w 131"/>
                  <a:gd name="T27" fmla="*/ 566 h 566"/>
                  <a:gd name="T28" fmla="*/ 100 w 131"/>
                  <a:gd name="T29" fmla="*/ 505 h 566"/>
                  <a:gd name="T30" fmla="*/ 94 w 131"/>
                  <a:gd name="T31" fmla="*/ 446 h 566"/>
                  <a:gd name="T32" fmla="*/ 87 w 131"/>
                  <a:gd name="T33" fmla="*/ 384 h 566"/>
                  <a:gd name="T34" fmla="*/ 77 w 131"/>
                  <a:gd name="T35" fmla="*/ 325 h 566"/>
                  <a:gd name="T36" fmla="*/ 66 w 131"/>
                  <a:gd name="T37" fmla="*/ 265 h 566"/>
                  <a:gd name="T38" fmla="*/ 54 w 131"/>
                  <a:gd name="T39" fmla="*/ 211 h 566"/>
                  <a:gd name="T40" fmla="*/ 43 w 131"/>
                  <a:gd name="T41" fmla="*/ 161 h 566"/>
                  <a:gd name="T42" fmla="*/ 33 w 131"/>
                  <a:gd name="T43" fmla="*/ 115 h 566"/>
                  <a:gd name="T44" fmla="*/ 21 w 131"/>
                  <a:gd name="T45" fmla="*/ 77 h 566"/>
                  <a:gd name="T46" fmla="*/ 14 w 131"/>
                  <a:gd name="T47" fmla="*/ 44 h 566"/>
                  <a:gd name="T48" fmla="*/ 6 w 131"/>
                  <a:gd name="T49" fmla="*/ 19 h 566"/>
                  <a:gd name="T50" fmla="*/ 2 w 131"/>
                  <a:gd name="T51" fmla="*/ 4 h 566"/>
                  <a:gd name="T52" fmla="*/ 0 w 131"/>
                  <a:gd name="T5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" h="56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0" y="33"/>
                    </a:lnTo>
                    <a:lnTo>
                      <a:pt x="33" y="58"/>
                    </a:lnTo>
                    <a:lnTo>
                      <a:pt x="48" y="92"/>
                    </a:lnTo>
                    <a:lnTo>
                      <a:pt x="64" y="133"/>
                    </a:lnTo>
                    <a:lnTo>
                      <a:pt x="79" y="183"/>
                    </a:lnTo>
                    <a:lnTo>
                      <a:pt x="94" y="238"/>
                    </a:lnTo>
                    <a:lnTo>
                      <a:pt x="108" y="303"/>
                    </a:lnTo>
                    <a:lnTo>
                      <a:pt x="119" y="376"/>
                    </a:lnTo>
                    <a:lnTo>
                      <a:pt x="127" y="457"/>
                    </a:lnTo>
                    <a:lnTo>
                      <a:pt x="131" y="547"/>
                    </a:lnTo>
                    <a:lnTo>
                      <a:pt x="102" y="566"/>
                    </a:lnTo>
                    <a:lnTo>
                      <a:pt x="100" y="505"/>
                    </a:lnTo>
                    <a:lnTo>
                      <a:pt x="94" y="446"/>
                    </a:lnTo>
                    <a:lnTo>
                      <a:pt x="87" y="384"/>
                    </a:lnTo>
                    <a:lnTo>
                      <a:pt x="77" y="325"/>
                    </a:lnTo>
                    <a:lnTo>
                      <a:pt x="66" y="265"/>
                    </a:lnTo>
                    <a:lnTo>
                      <a:pt x="54" y="211"/>
                    </a:lnTo>
                    <a:lnTo>
                      <a:pt x="43" y="161"/>
                    </a:lnTo>
                    <a:lnTo>
                      <a:pt x="33" y="115"/>
                    </a:lnTo>
                    <a:lnTo>
                      <a:pt x="21" y="77"/>
                    </a:lnTo>
                    <a:lnTo>
                      <a:pt x="14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9" name="Freeform 114"/>
              <p:cNvSpPr>
                <a:spLocks/>
              </p:cNvSpPr>
              <p:nvPr/>
            </p:nvSpPr>
            <p:spPr bwMode="auto">
              <a:xfrm>
                <a:off x="5378450" y="2095500"/>
                <a:ext cx="122238" cy="1049337"/>
              </a:xfrm>
              <a:custGeom>
                <a:avLst/>
                <a:gdLst>
                  <a:gd name="T0" fmla="*/ 0 w 77"/>
                  <a:gd name="T1" fmla="*/ 0 h 661"/>
                  <a:gd name="T2" fmla="*/ 2 w 77"/>
                  <a:gd name="T3" fmla="*/ 6 h 661"/>
                  <a:gd name="T4" fmla="*/ 8 w 77"/>
                  <a:gd name="T5" fmla="*/ 20 h 661"/>
                  <a:gd name="T6" fmla="*/ 16 w 77"/>
                  <a:gd name="T7" fmla="*/ 41 h 661"/>
                  <a:gd name="T8" fmla="*/ 25 w 77"/>
                  <a:gd name="T9" fmla="*/ 71 h 661"/>
                  <a:gd name="T10" fmla="*/ 35 w 77"/>
                  <a:gd name="T11" fmla="*/ 112 h 661"/>
                  <a:gd name="T12" fmla="*/ 45 w 77"/>
                  <a:gd name="T13" fmla="*/ 158 h 661"/>
                  <a:gd name="T14" fmla="*/ 56 w 77"/>
                  <a:gd name="T15" fmla="*/ 212 h 661"/>
                  <a:gd name="T16" fmla="*/ 64 w 77"/>
                  <a:gd name="T17" fmla="*/ 271 h 661"/>
                  <a:gd name="T18" fmla="*/ 72 w 77"/>
                  <a:gd name="T19" fmla="*/ 338 h 661"/>
                  <a:gd name="T20" fmla="*/ 75 w 77"/>
                  <a:gd name="T21" fmla="*/ 409 h 661"/>
                  <a:gd name="T22" fmla="*/ 77 w 77"/>
                  <a:gd name="T23" fmla="*/ 488 h 661"/>
                  <a:gd name="T24" fmla="*/ 75 w 77"/>
                  <a:gd name="T25" fmla="*/ 572 h 661"/>
                  <a:gd name="T26" fmla="*/ 68 w 77"/>
                  <a:gd name="T27" fmla="*/ 661 h 661"/>
                  <a:gd name="T28" fmla="*/ 35 w 77"/>
                  <a:gd name="T29" fmla="*/ 659 h 661"/>
                  <a:gd name="T30" fmla="*/ 39 w 77"/>
                  <a:gd name="T31" fmla="*/ 597 h 661"/>
                  <a:gd name="T32" fmla="*/ 41 w 77"/>
                  <a:gd name="T33" fmla="*/ 536 h 661"/>
                  <a:gd name="T34" fmla="*/ 41 w 77"/>
                  <a:gd name="T35" fmla="*/ 473 h 661"/>
                  <a:gd name="T36" fmla="*/ 39 w 77"/>
                  <a:gd name="T37" fmla="*/ 407 h 661"/>
                  <a:gd name="T38" fmla="*/ 35 w 77"/>
                  <a:gd name="T39" fmla="*/ 346 h 661"/>
                  <a:gd name="T40" fmla="*/ 31 w 77"/>
                  <a:gd name="T41" fmla="*/ 284 h 661"/>
                  <a:gd name="T42" fmla="*/ 27 w 77"/>
                  <a:gd name="T43" fmla="*/ 227 h 661"/>
                  <a:gd name="T44" fmla="*/ 22 w 77"/>
                  <a:gd name="T45" fmla="*/ 173 h 661"/>
                  <a:gd name="T46" fmla="*/ 18 w 77"/>
                  <a:gd name="T47" fmla="*/ 125 h 661"/>
                  <a:gd name="T48" fmla="*/ 12 w 77"/>
                  <a:gd name="T49" fmla="*/ 83 h 661"/>
                  <a:gd name="T50" fmla="*/ 8 w 77"/>
                  <a:gd name="T51" fmla="*/ 48 h 661"/>
                  <a:gd name="T52" fmla="*/ 4 w 77"/>
                  <a:gd name="T53" fmla="*/ 23 h 661"/>
                  <a:gd name="T54" fmla="*/ 2 w 77"/>
                  <a:gd name="T55" fmla="*/ 6 h 661"/>
                  <a:gd name="T56" fmla="*/ 0 w 77"/>
                  <a:gd name="T5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661">
                    <a:moveTo>
                      <a:pt x="0" y="0"/>
                    </a:moveTo>
                    <a:lnTo>
                      <a:pt x="2" y="6"/>
                    </a:lnTo>
                    <a:lnTo>
                      <a:pt x="8" y="20"/>
                    </a:lnTo>
                    <a:lnTo>
                      <a:pt x="16" y="41"/>
                    </a:lnTo>
                    <a:lnTo>
                      <a:pt x="25" y="71"/>
                    </a:lnTo>
                    <a:lnTo>
                      <a:pt x="35" y="112"/>
                    </a:lnTo>
                    <a:lnTo>
                      <a:pt x="45" y="158"/>
                    </a:lnTo>
                    <a:lnTo>
                      <a:pt x="56" y="212"/>
                    </a:lnTo>
                    <a:lnTo>
                      <a:pt x="64" y="271"/>
                    </a:lnTo>
                    <a:lnTo>
                      <a:pt x="72" y="338"/>
                    </a:lnTo>
                    <a:lnTo>
                      <a:pt x="75" y="409"/>
                    </a:lnTo>
                    <a:lnTo>
                      <a:pt x="77" y="488"/>
                    </a:lnTo>
                    <a:lnTo>
                      <a:pt x="75" y="572"/>
                    </a:lnTo>
                    <a:lnTo>
                      <a:pt x="68" y="661"/>
                    </a:lnTo>
                    <a:lnTo>
                      <a:pt x="35" y="659"/>
                    </a:lnTo>
                    <a:lnTo>
                      <a:pt x="39" y="597"/>
                    </a:lnTo>
                    <a:lnTo>
                      <a:pt x="41" y="536"/>
                    </a:lnTo>
                    <a:lnTo>
                      <a:pt x="41" y="473"/>
                    </a:lnTo>
                    <a:lnTo>
                      <a:pt x="39" y="407"/>
                    </a:lnTo>
                    <a:lnTo>
                      <a:pt x="35" y="346"/>
                    </a:lnTo>
                    <a:lnTo>
                      <a:pt x="31" y="284"/>
                    </a:lnTo>
                    <a:lnTo>
                      <a:pt x="27" y="227"/>
                    </a:lnTo>
                    <a:lnTo>
                      <a:pt x="22" y="173"/>
                    </a:lnTo>
                    <a:lnTo>
                      <a:pt x="18" y="125"/>
                    </a:lnTo>
                    <a:lnTo>
                      <a:pt x="12" y="83"/>
                    </a:lnTo>
                    <a:lnTo>
                      <a:pt x="8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0" name="Freeform 115"/>
              <p:cNvSpPr>
                <a:spLocks/>
              </p:cNvSpPr>
              <p:nvPr/>
            </p:nvSpPr>
            <p:spPr bwMode="auto">
              <a:xfrm>
                <a:off x="5302250" y="2324100"/>
                <a:ext cx="98425" cy="820737"/>
              </a:xfrm>
              <a:custGeom>
                <a:avLst/>
                <a:gdLst>
                  <a:gd name="T0" fmla="*/ 0 w 62"/>
                  <a:gd name="T1" fmla="*/ 0 h 517"/>
                  <a:gd name="T2" fmla="*/ 2 w 62"/>
                  <a:gd name="T3" fmla="*/ 4 h 517"/>
                  <a:gd name="T4" fmla="*/ 8 w 62"/>
                  <a:gd name="T5" fmla="*/ 20 h 517"/>
                  <a:gd name="T6" fmla="*/ 16 w 62"/>
                  <a:gd name="T7" fmla="*/ 45 h 517"/>
                  <a:gd name="T8" fmla="*/ 25 w 62"/>
                  <a:gd name="T9" fmla="*/ 77 h 517"/>
                  <a:gd name="T10" fmla="*/ 35 w 62"/>
                  <a:gd name="T11" fmla="*/ 119 h 517"/>
                  <a:gd name="T12" fmla="*/ 45 w 62"/>
                  <a:gd name="T13" fmla="*/ 169 h 517"/>
                  <a:gd name="T14" fmla="*/ 52 w 62"/>
                  <a:gd name="T15" fmla="*/ 225 h 517"/>
                  <a:gd name="T16" fmla="*/ 60 w 62"/>
                  <a:gd name="T17" fmla="*/ 290 h 517"/>
                  <a:gd name="T18" fmla="*/ 62 w 62"/>
                  <a:gd name="T19" fmla="*/ 359 h 517"/>
                  <a:gd name="T20" fmla="*/ 62 w 62"/>
                  <a:gd name="T21" fmla="*/ 436 h 517"/>
                  <a:gd name="T22" fmla="*/ 56 w 62"/>
                  <a:gd name="T23" fmla="*/ 517 h 517"/>
                  <a:gd name="T24" fmla="*/ 29 w 62"/>
                  <a:gd name="T25" fmla="*/ 517 h 517"/>
                  <a:gd name="T26" fmla="*/ 33 w 62"/>
                  <a:gd name="T27" fmla="*/ 461 h 517"/>
                  <a:gd name="T28" fmla="*/ 33 w 62"/>
                  <a:gd name="T29" fmla="*/ 404 h 517"/>
                  <a:gd name="T30" fmla="*/ 33 w 62"/>
                  <a:gd name="T31" fmla="*/ 344 h 517"/>
                  <a:gd name="T32" fmla="*/ 29 w 62"/>
                  <a:gd name="T33" fmla="*/ 287 h 517"/>
                  <a:gd name="T34" fmla="*/ 27 w 62"/>
                  <a:gd name="T35" fmla="*/ 231 h 517"/>
                  <a:gd name="T36" fmla="*/ 22 w 62"/>
                  <a:gd name="T37" fmla="*/ 177 h 517"/>
                  <a:gd name="T38" fmla="*/ 18 w 62"/>
                  <a:gd name="T39" fmla="*/ 129 h 517"/>
                  <a:gd name="T40" fmla="*/ 12 w 62"/>
                  <a:gd name="T41" fmla="*/ 87 h 517"/>
                  <a:gd name="T42" fmla="*/ 8 w 62"/>
                  <a:gd name="T43" fmla="*/ 50 h 517"/>
                  <a:gd name="T44" fmla="*/ 4 w 62"/>
                  <a:gd name="T45" fmla="*/ 24 h 517"/>
                  <a:gd name="T46" fmla="*/ 2 w 62"/>
                  <a:gd name="T47" fmla="*/ 6 h 517"/>
                  <a:gd name="T48" fmla="*/ 0 w 62"/>
                  <a:gd name="T4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" h="517">
                    <a:moveTo>
                      <a:pt x="0" y="0"/>
                    </a:moveTo>
                    <a:lnTo>
                      <a:pt x="2" y="4"/>
                    </a:lnTo>
                    <a:lnTo>
                      <a:pt x="8" y="20"/>
                    </a:lnTo>
                    <a:lnTo>
                      <a:pt x="16" y="45"/>
                    </a:lnTo>
                    <a:lnTo>
                      <a:pt x="25" y="77"/>
                    </a:lnTo>
                    <a:lnTo>
                      <a:pt x="35" y="119"/>
                    </a:lnTo>
                    <a:lnTo>
                      <a:pt x="45" y="169"/>
                    </a:lnTo>
                    <a:lnTo>
                      <a:pt x="52" y="225"/>
                    </a:lnTo>
                    <a:lnTo>
                      <a:pt x="60" y="290"/>
                    </a:lnTo>
                    <a:lnTo>
                      <a:pt x="62" y="359"/>
                    </a:lnTo>
                    <a:lnTo>
                      <a:pt x="62" y="436"/>
                    </a:lnTo>
                    <a:lnTo>
                      <a:pt x="56" y="517"/>
                    </a:lnTo>
                    <a:lnTo>
                      <a:pt x="29" y="517"/>
                    </a:lnTo>
                    <a:lnTo>
                      <a:pt x="33" y="461"/>
                    </a:lnTo>
                    <a:lnTo>
                      <a:pt x="33" y="404"/>
                    </a:lnTo>
                    <a:lnTo>
                      <a:pt x="33" y="344"/>
                    </a:lnTo>
                    <a:lnTo>
                      <a:pt x="29" y="287"/>
                    </a:lnTo>
                    <a:lnTo>
                      <a:pt x="27" y="231"/>
                    </a:lnTo>
                    <a:lnTo>
                      <a:pt x="22" y="177"/>
                    </a:lnTo>
                    <a:lnTo>
                      <a:pt x="18" y="129"/>
                    </a:lnTo>
                    <a:lnTo>
                      <a:pt x="12" y="87"/>
                    </a:lnTo>
                    <a:lnTo>
                      <a:pt x="8" y="50"/>
                    </a:lnTo>
                    <a:lnTo>
                      <a:pt x="4" y="2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1" name="Freeform 116"/>
              <p:cNvSpPr>
                <a:spLocks/>
              </p:cNvSpPr>
              <p:nvPr/>
            </p:nvSpPr>
            <p:spPr bwMode="auto">
              <a:xfrm>
                <a:off x="5229225" y="2081212"/>
                <a:ext cx="79375" cy="1063625"/>
              </a:xfrm>
              <a:custGeom>
                <a:avLst/>
                <a:gdLst>
                  <a:gd name="T0" fmla="*/ 0 w 50"/>
                  <a:gd name="T1" fmla="*/ 0 h 670"/>
                  <a:gd name="T2" fmla="*/ 2 w 50"/>
                  <a:gd name="T3" fmla="*/ 6 h 670"/>
                  <a:gd name="T4" fmla="*/ 6 w 50"/>
                  <a:gd name="T5" fmla="*/ 23 h 670"/>
                  <a:gd name="T6" fmla="*/ 12 w 50"/>
                  <a:gd name="T7" fmla="*/ 48 h 670"/>
                  <a:gd name="T8" fmla="*/ 18 w 50"/>
                  <a:gd name="T9" fmla="*/ 84 h 670"/>
                  <a:gd name="T10" fmla="*/ 25 w 50"/>
                  <a:gd name="T11" fmla="*/ 131 h 670"/>
                  <a:gd name="T12" fmla="*/ 33 w 50"/>
                  <a:gd name="T13" fmla="*/ 184 h 670"/>
                  <a:gd name="T14" fmla="*/ 39 w 50"/>
                  <a:gd name="T15" fmla="*/ 248 h 670"/>
                  <a:gd name="T16" fmla="*/ 45 w 50"/>
                  <a:gd name="T17" fmla="*/ 319 h 670"/>
                  <a:gd name="T18" fmla="*/ 48 w 50"/>
                  <a:gd name="T19" fmla="*/ 397 h 670"/>
                  <a:gd name="T20" fmla="*/ 50 w 50"/>
                  <a:gd name="T21" fmla="*/ 482 h 670"/>
                  <a:gd name="T22" fmla="*/ 50 w 50"/>
                  <a:gd name="T23" fmla="*/ 574 h 670"/>
                  <a:gd name="T24" fmla="*/ 45 w 50"/>
                  <a:gd name="T25" fmla="*/ 670 h 670"/>
                  <a:gd name="T26" fmla="*/ 23 w 50"/>
                  <a:gd name="T27" fmla="*/ 670 h 670"/>
                  <a:gd name="T28" fmla="*/ 25 w 50"/>
                  <a:gd name="T29" fmla="*/ 603 h 670"/>
                  <a:gd name="T30" fmla="*/ 27 w 50"/>
                  <a:gd name="T31" fmla="*/ 536 h 670"/>
                  <a:gd name="T32" fmla="*/ 27 w 50"/>
                  <a:gd name="T33" fmla="*/ 465 h 670"/>
                  <a:gd name="T34" fmla="*/ 25 w 50"/>
                  <a:gd name="T35" fmla="*/ 395 h 670"/>
                  <a:gd name="T36" fmla="*/ 23 w 50"/>
                  <a:gd name="T37" fmla="*/ 326 h 670"/>
                  <a:gd name="T38" fmla="*/ 20 w 50"/>
                  <a:gd name="T39" fmla="*/ 261 h 670"/>
                  <a:gd name="T40" fmla="*/ 16 w 50"/>
                  <a:gd name="T41" fmla="*/ 200 h 670"/>
                  <a:gd name="T42" fmla="*/ 12 w 50"/>
                  <a:gd name="T43" fmla="*/ 144 h 670"/>
                  <a:gd name="T44" fmla="*/ 8 w 50"/>
                  <a:gd name="T45" fmla="*/ 96 h 670"/>
                  <a:gd name="T46" fmla="*/ 6 w 50"/>
                  <a:gd name="T47" fmla="*/ 56 h 670"/>
                  <a:gd name="T48" fmla="*/ 2 w 50"/>
                  <a:gd name="T49" fmla="*/ 27 h 670"/>
                  <a:gd name="T50" fmla="*/ 0 w 50"/>
                  <a:gd name="T51" fmla="*/ 8 h 670"/>
                  <a:gd name="T52" fmla="*/ 0 w 50"/>
                  <a:gd name="T53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670">
                    <a:moveTo>
                      <a:pt x="0" y="0"/>
                    </a:moveTo>
                    <a:lnTo>
                      <a:pt x="2" y="6"/>
                    </a:lnTo>
                    <a:lnTo>
                      <a:pt x="6" y="23"/>
                    </a:lnTo>
                    <a:lnTo>
                      <a:pt x="12" y="48"/>
                    </a:lnTo>
                    <a:lnTo>
                      <a:pt x="18" y="84"/>
                    </a:lnTo>
                    <a:lnTo>
                      <a:pt x="25" y="131"/>
                    </a:lnTo>
                    <a:lnTo>
                      <a:pt x="33" y="184"/>
                    </a:lnTo>
                    <a:lnTo>
                      <a:pt x="39" y="248"/>
                    </a:lnTo>
                    <a:lnTo>
                      <a:pt x="45" y="319"/>
                    </a:lnTo>
                    <a:lnTo>
                      <a:pt x="48" y="397"/>
                    </a:lnTo>
                    <a:lnTo>
                      <a:pt x="50" y="482"/>
                    </a:lnTo>
                    <a:lnTo>
                      <a:pt x="50" y="574"/>
                    </a:lnTo>
                    <a:lnTo>
                      <a:pt x="45" y="670"/>
                    </a:lnTo>
                    <a:lnTo>
                      <a:pt x="23" y="670"/>
                    </a:lnTo>
                    <a:lnTo>
                      <a:pt x="25" y="603"/>
                    </a:lnTo>
                    <a:lnTo>
                      <a:pt x="27" y="536"/>
                    </a:lnTo>
                    <a:lnTo>
                      <a:pt x="27" y="465"/>
                    </a:lnTo>
                    <a:lnTo>
                      <a:pt x="25" y="395"/>
                    </a:lnTo>
                    <a:lnTo>
                      <a:pt x="23" y="326"/>
                    </a:lnTo>
                    <a:lnTo>
                      <a:pt x="20" y="261"/>
                    </a:lnTo>
                    <a:lnTo>
                      <a:pt x="16" y="200"/>
                    </a:lnTo>
                    <a:lnTo>
                      <a:pt x="12" y="144"/>
                    </a:lnTo>
                    <a:lnTo>
                      <a:pt x="8" y="96"/>
                    </a:lnTo>
                    <a:lnTo>
                      <a:pt x="6" y="56"/>
                    </a:lnTo>
                    <a:lnTo>
                      <a:pt x="2" y="2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2" name="Freeform 117"/>
              <p:cNvSpPr>
                <a:spLocks/>
              </p:cNvSpPr>
              <p:nvPr/>
            </p:nvSpPr>
            <p:spPr bwMode="auto">
              <a:xfrm>
                <a:off x="5461000" y="2151062"/>
                <a:ext cx="128588" cy="993775"/>
              </a:xfrm>
              <a:custGeom>
                <a:avLst/>
                <a:gdLst>
                  <a:gd name="T0" fmla="*/ 0 w 81"/>
                  <a:gd name="T1" fmla="*/ 0 h 626"/>
                  <a:gd name="T2" fmla="*/ 2 w 81"/>
                  <a:gd name="T3" fmla="*/ 6 h 626"/>
                  <a:gd name="T4" fmla="*/ 8 w 81"/>
                  <a:gd name="T5" fmla="*/ 21 h 626"/>
                  <a:gd name="T6" fmla="*/ 18 w 81"/>
                  <a:gd name="T7" fmla="*/ 46 h 626"/>
                  <a:gd name="T8" fmla="*/ 29 w 81"/>
                  <a:gd name="T9" fmla="*/ 80 h 626"/>
                  <a:gd name="T10" fmla="*/ 41 w 81"/>
                  <a:gd name="T11" fmla="*/ 123 h 626"/>
                  <a:gd name="T12" fmla="*/ 52 w 81"/>
                  <a:gd name="T13" fmla="*/ 175 h 626"/>
                  <a:gd name="T14" fmla="*/ 64 w 81"/>
                  <a:gd name="T15" fmla="*/ 232 h 626"/>
                  <a:gd name="T16" fmla="*/ 71 w 81"/>
                  <a:gd name="T17" fmla="*/ 299 h 626"/>
                  <a:gd name="T18" fmla="*/ 79 w 81"/>
                  <a:gd name="T19" fmla="*/ 372 h 626"/>
                  <a:gd name="T20" fmla="*/ 81 w 81"/>
                  <a:gd name="T21" fmla="*/ 451 h 626"/>
                  <a:gd name="T22" fmla="*/ 77 w 81"/>
                  <a:gd name="T23" fmla="*/ 535 h 626"/>
                  <a:gd name="T24" fmla="*/ 69 w 81"/>
                  <a:gd name="T25" fmla="*/ 626 h 626"/>
                  <a:gd name="T26" fmla="*/ 35 w 81"/>
                  <a:gd name="T27" fmla="*/ 624 h 626"/>
                  <a:gd name="T28" fmla="*/ 39 w 81"/>
                  <a:gd name="T29" fmla="*/ 562 h 626"/>
                  <a:gd name="T30" fmla="*/ 41 w 81"/>
                  <a:gd name="T31" fmla="*/ 499 h 626"/>
                  <a:gd name="T32" fmla="*/ 41 w 81"/>
                  <a:gd name="T33" fmla="*/ 434 h 626"/>
                  <a:gd name="T34" fmla="*/ 39 w 81"/>
                  <a:gd name="T35" fmla="*/ 368 h 626"/>
                  <a:gd name="T36" fmla="*/ 35 w 81"/>
                  <a:gd name="T37" fmla="*/ 305 h 626"/>
                  <a:gd name="T38" fmla="*/ 31 w 81"/>
                  <a:gd name="T39" fmla="*/ 244 h 626"/>
                  <a:gd name="T40" fmla="*/ 25 w 81"/>
                  <a:gd name="T41" fmla="*/ 186 h 626"/>
                  <a:gd name="T42" fmla="*/ 20 w 81"/>
                  <a:gd name="T43" fmla="*/ 134 h 626"/>
                  <a:gd name="T44" fmla="*/ 14 w 81"/>
                  <a:gd name="T45" fmla="*/ 90 h 626"/>
                  <a:gd name="T46" fmla="*/ 8 w 81"/>
                  <a:gd name="T47" fmla="*/ 54 h 626"/>
                  <a:gd name="T48" fmla="*/ 4 w 81"/>
                  <a:gd name="T49" fmla="*/ 25 h 626"/>
                  <a:gd name="T50" fmla="*/ 0 w 81"/>
                  <a:gd name="T51" fmla="*/ 6 h 626"/>
                  <a:gd name="T52" fmla="*/ 0 w 81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626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8" y="46"/>
                    </a:lnTo>
                    <a:lnTo>
                      <a:pt x="29" y="80"/>
                    </a:lnTo>
                    <a:lnTo>
                      <a:pt x="41" y="123"/>
                    </a:lnTo>
                    <a:lnTo>
                      <a:pt x="52" y="175"/>
                    </a:lnTo>
                    <a:lnTo>
                      <a:pt x="64" y="232"/>
                    </a:lnTo>
                    <a:lnTo>
                      <a:pt x="71" y="299"/>
                    </a:lnTo>
                    <a:lnTo>
                      <a:pt x="79" y="372"/>
                    </a:lnTo>
                    <a:lnTo>
                      <a:pt x="81" y="451"/>
                    </a:lnTo>
                    <a:lnTo>
                      <a:pt x="77" y="535"/>
                    </a:lnTo>
                    <a:lnTo>
                      <a:pt x="69" y="626"/>
                    </a:lnTo>
                    <a:lnTo>
                      <a:pt x="35" y="624"/>
                    </a:lnTo>
                    <a:lnTo>
                      <a:pt x="39" y="562"/>
                    </a:lnTo>
                    <a:lnTo>
                      <a:pt x="41" y="499"/>
                    </a:lnTo>
                    <a:lnTo>
                      <a:pt x="41" y="434"/>
                    </a:lnTo>
                    <a:lnTo>
                      <a:pt x="39" y="368"/>
                    </a:lnTo>
                    <a:lnTo>
                      <a:pt x="35" y="305"/>
                    </a:lnTo>
                    <a:lnTo>
                      <a:pt x="31" y="244"/>
                    </a:lnTo>
                    <a:lnTo>
                      <a:pt x="25" y="186"/>
                    </a:lnTo>
                    <a:lnTo>
                      <a:pt x="20" y="134"/>
                    </a:lnTo>
                    <a:lnTo>
                      <a:pt x="14" y="90"/>
                    </a:lnTo>
                    <a:lnTo>
                      <a:pt x="8" y="54"/>
                    </a:lnTo>
                    <a:lnTo>
                      <a:pt x="4" y="25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3" name="Freeform 118"/>
              <p:cNvSpPr>
                <a:spLocks/>
              </p:cNvSpPr>
              <p:nvPr/>
            </p:nvSpPr>
            <p:spPr bwMode="auto">
              <a:xfrm>
                <a:off x="5062538" y="2197100"/>
                <a:ext cx="234950" cy="947737"/>
              </a:xfrm>
              <a:custGeom>
                <a:avLst/>
                <a:gdLst>
                  <a:gd name="T0" fmla="*/ 0 w 148"/>
                  <a:gd name="T1" fmla="*/ 0 h 597"/>
                  <a:gd name="T2" fmla="*/ 2 w 148"/>
                  <a:gd name="T3" fmla="*/ 4 h 597"/>
                  <a:gd name="T4" fmla="*/ 9 w 148"/>
                  <a:gd name="T5" fmla="*/ 15 h 597"/>
                  <a:gd name="T6" fmla="*/ 19 w 148"/>
                  <a:gd name="T7" fmla="*/ 34 h 597"/>
                  <a:gd name="T8" fmla="*/ 34 w 148"/>
                  <a:gd name="T9" fmla="*/ 63 h 597"/>
                  <a:gd name="T10" fmla="*/ 50 w 148"/>
                  <a:gd name="T11" fmla="*/ 98 h 597"/>
                  <a:gd name="T12" fmla="*/ 67 w 148"/>
                  <a:gd name="T13" fmla="*/ 142 h 597"/>
                  <a:gd name="T14" fmla="*/ 84 w 148"/>
                  <a:gd name="T15" fmla="*/ 194 h 597"/>
                  <a:gd name="T16" fmla="*/ 100 w 148"/>
                  <a:gd name="T17" fmla="*/ 253 h 597"/>
                  <a:gd name="T18" fmla="*/ 117 w 148"/>
                  <a:gd name="T19" fmla="*/ 322 h 597"/>
                  <a:gd name="T20" fmla="*/ 130 w 148"/>
                  <a:gd name="T21" fmla="*/ 399 h 597"/>
                  <a:gd name="T22" fmla="*/ 140 w 148"/>
                  <a:gd name="T23" fmla="*/ 484 h 597"/>
                  <a:gd name="T24" fmla="*/ 148 w 148"/>
                  <a:gd name="T25" fmla="*/ 578 h 597"/>
                  <a:gd name="T26" fmla="*/ 121 w 148"/>
                  <a:gd name="T27" fmla="*/ 597 h 597"/>
                  <a:gd name="T28" fmla="*/ 117 w 148"/>
                  <a:gd name="T29" fmla="*/ 534 h 597"/>
                  <a:gd name="T30" fmla="*/ 107 w 148"/>
                  <a:gd name="T31" fmla="*/ 468 h 597"/>
                  <a:gd name="T32" fmla="*/ 98 w 148"/>
                  <a:gd name="T33" fmla="*/ 405 h 597"/>
                  <a:gd name="T34" fmla="*/ 86 w 148"/>
                  <a:gd name="T35" fmla="*/ 342 h 597"/>
                  <a:gd name="T36" fmla="*/ 75 w 148"/>
                  <a:gd name="T37" fmla="*/ 280 h 597"/>
                  <a:gd name="T38" fmla="*/ 61 w 148"/>
                  <a:gd name="T39" fmla="*/ 223 h 597"/>
                  <a:gd name="T40" fmla="*/ 48 w 148"/>
                  <a:gd name="T41" fmla="*/ 171 h 597"/>
                  <a:gd name="T42" fmla="*/ 36 w 148"/>
                  <a:gd name="T43" fmla="*/ 123 h 597"/>
                  <a:gd name="T44" fmla="*/ 25 w 148"/>
                  <a:gd name="T45" fmla="*/ 81 h 597"/>
                  <a:gd name="T46" fmla="*/ 15 w 148"/>
                  <a:gd name="T47" fmla="*/ 48 h 597"/>
                  <a:gd name="T48" fmla="*/ 7 w 148"/>
                  <a:gd name="T49" fmla="*/ 21 h 597"/>
                  <a:gd name="T50" fmla="*/ 2 w 148"/>
                  <a:gd name="T51" fmla="*/ 6 h 597"/>
                  <a:gd name="T52" fmla="*/ 0 w 148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597">
                    <a:moveTo>
                      <a:pt x="0" y="0"/>
                    </a:moveTo>
                    <a:lnTo>
                      <a:pt x="2" y="4"/>
                    </a:lnTo>
                    <a:lnTo>
                      <a:pt x="9" y="15"/>
                    </a:lnTo>
                    <a:lnTo>
                      <a:pt x="19" y="34"/>
                    </a:lnTo>
                    <a:lnTo>
                      <a:pt x="34" y="63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4" y="194"/>
                    </a:lnTo>
                    <a:lnTo>
                      <a:pt x="100" y="253"/>
                    </a:lnTo>
                    <a:lnTo>
                      <a:pt x="117" y="322"/>
                    </a:lnTo>
                    <a:lnTo>
                      <a:pt x="130" y="399"/>
                    </a:lnTo>
                    <a:lnTo>
                      <a:pt x="140" y="484"/>
                    </a:lnTo>
                    <a:lnTo>
                      <a:pt x="148" y="578"/>
                    </a:lnTo>
                    <a:lnTo>
                      <a:pt x="121" y="597"/>
                    </a:lnTo>
                    <a:lnTo>
                      <a:pt x="117" y="534"/>
                    </a:lnTo>
                    <a:lnTo>
                      <a:pt x="107" y="468"/>
                    </a:lnTo>
                    <a:lnTo>
                      <a:pt x="98" y="405"/>
                    </a:lnTo>
                    <a:lnTo>
                      <a:pt x="86" y="342"/>
                    </a:lnTo>
                    <a:lnTo>
                      <a:pt x="75" y="280"/>
                    </a:lnTo>
                    <a:lnTo>
                      <a:pt x="61" y="223"/>
                    </a:lnTo>
                    <a:lnTo>
                      <a:pt x="48" y="171"/>
                    </a:lnTo>
                    <a:lnTo>
                      <a:pt x="36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7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4" name="Freeform 119"/>
              <p:cNvSpPr>
                <a:spLocks/>
              </p:cNvSpPr>
              <p:nvPr/>
            </p:nvSpPr>
            <p:spPr bwMode="auto">
              <a:xfrm>
                <a:off x="4973638" y="2197100"/>
                <a:ext cx="241300" cy="947737"/>
              </a:xfrm>
              <a:custGeom>
                <a:avLst/>
                <a:gdLst>
                  <a:gd name="T0" fmla="*/ 0 w 152"/>
                  <a:gd name="T1" fmla="*/ 0 h 597"/>
                  <a:gd name="T2" fmla="*/ 4 w 152"/>
                  <a:gd name="T3" fmla="*/ 4 h 597"/>
                  <a:gd name="T4" fmla="*/ 10 w 152"/>
                  <a:gd name="T5" fmla="*/ 15 h 597"/>
                  <a:gd name="T6" fmla="*/ 21 w 152"/>
                  <a:gd name="T7" fmla="*/ 34 h 597"/>
                  <a:gd name="T8" fmla="*/ 35 w 152"/>
                  <a:gd name="T9" fmla="*/ 61 h 597"/>
                  <a:gd name="T10" fmla="*/ 50 w 152"/>
                  <a:gd name="T11" fmla="*/ 98 h 597"/>
                  <a:gd name="T12" fmla="*/ 67 w 152"/>
                  <a:gd name="T13" fmla="*/ 142 h 597"/>
                  <a:gd name="T14" fmla="*/ 85 w 152"/>
                  <a:gd name="T15" fmla="*/ 192 h 597"/>
                  <a:gd name="T16" fmla="*/ 102 w 152"/>
                  <a:gd name="T17" fmla="*/ 253 h 597"/>
                  <a:gd name="T18" fmla="*/ 119 w 152"/>
                  <a:gd name="T19" fmla="*/ 321 h 597"/>
                  <a:gd name="T20" fmla="*/ 133 w 152"/>
                  <a:gd name="T21" fmla="*/ 397 h 597"/>
                  <a:gd name="T22" fmla="*/ 144 w 152"/>
                  <a:gd name="T23" fmla="*/ 484 h 597"/>
                  <a:gd name="T24" fmla="*/ 152 w 152"/>
                  <a:gd name="T25" fmla="*/ 576 h 597"/>
                  <a:gd name="T26" fmla="*/ 127 w 152"/>
                  <a:gd name="T27" fmla="*/ 597 h 597"/>
                  <a:gd name="T28" fmla="*/ 121 w 152"/>
                  <a:gd name="T29" fmla="*/ 532 h 597"/>
                  <a:gd name="T30" fmla="*/ 111 w 152"/>
                  <a:gd name="T31" fmla="*/ 468 h 597"/>
                  <a:gd name="T32" fmla="*/ 102 w 152"/>
                  <a:gd name="T33" fmla="*/ 403 h 597"/>
                  <a:gd name="T34" fmla="*/ 90 w 152"/>
                  <a:gd name="T35" fmla="*/ 342 h 597"/>
                  <a:gd name="T36" fmla="*/ 77 w 152"/>
                  <a:gd name="T37" fmla="*/ 280 h 597"/>
                  <a:gd name="T38" fmla="*/ 63 w 152"/>
                  <a:gd name="T39" fmla="*/ 223 h 597"/>
                  <a:gd name="T40" fmla="*/ 48 w 152"/>
                  <a:gd name="T41" fmla="*/ 171 h 597"/>
                  <a:gd name="T42" fmla="*/ 37 w 152"/>
                  <a:gd name="T43" fmla="*/ 123 h 597"/>
                  <a:gd name="T44" fmla="*/ 25 w 152"/>
                  <a:gd name="T45" fmla="*/ 81 h 597"/>
                  <a:gd name="T46" fmla="*/ 15 w 152"/>
                  <a:gd name="T47" fmla="*/ 48 h 597"/>
                  <a:gd name="T48" fmla="*/ 8 w 152"/>
                  <a:gd name="T49" fmla="*/ 21 h 597"/>
                  <a:gd name="T50" fmla="*/ 2 w 152"/>
                  <a:gd name="T51" fmla="*/ 6 h 597"/>
                  <a:gd name="T52" fmla="*/ 0 w 152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597">
                    <a:moveTo>
                      <a:pt x="0" y="0"/>
                    </a:moveTo>
                    <a:lnTo>
                      <a:pt x="4" y="4"/>
                    </a:lnTo>
                    <a:lnTo>
                      <a:pt x="10" y="15"/>
                    </a:lnTo>
                    <a:lnTo>
                      <a:pt x="21" y="34"/>
                    </a:lnTo>
                    <a:lnTo>
                      <a:pt x="35" y="61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5" y="192"/>
                    </a:lnTo>
                    <a:lnTo>
                      <a:pt x="102" y="253"/>
                    </a:lnTo>
                    <a:lnTo>
                      <a:pt x="119" y="321"/>
                    </a:lnTo>
                    <a:lnTo>
                      <a:pt x="133" y="397"/>
                    </a:lnTo>
                    <a:lnTo>
                      <a:pt x="144" y="484"/>
                    </a:lnTo>
                    <a:lnTo>
                      <a:pt x="152" y="576"/>
                    </a:lnTo>
                    <a:lnTo>
                      <a:pt x="127" y="597"/>
                    </a:lnTo>
                    <a:lnTo>
                      <a:pt x="121" y="532"/>
                    </a:lnTo>
                    <a:lnTo>
                      <a:pt x="111" y="468"/>
                    </a:lnTo>
                    <a:lnTo>
                      <a:pt x="102" y="403"/>
                    </a:lnTo>
                    <a:lnTo>
                      <a:pt x="90" y="342"/>
                    </a:lnTo>
                    <a:lnTo>
                      <a:pt x="77" y="280"/>
                    </a:lnTo>
                    <a:lnTo>
                      <a:pt x="63" y="223"/>
                    </a:lnTo>
                    <a:lnTo>
                      <a:pt x="48" y="171"/>
                    </a:lnTo>
                    <a:lnTo>
                      <a:pt x="37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8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5" name="Freeform 120"/>
              <p:cNvSpPr>
                <a:spLocks/>
              </p:cNvSpPr>
              <p:nvPr/>
            </p:nvSpPr>
            <p:spPr bwMode="auto">
              <a:xfrm>
                <a:off x="8223250" y="2379662"/>
                <a:ext cx="73025" cy="765175"/>
              </a:xfrm>
              <a:custGeom>
                <a:avLst/>
                <a:gdLst>
                  <a:gd name="T0" fmla="*/ 16 w 46"/>
                  <a:gd name="T1" fmla="*/ 0 h 482"/>
                  <a:gd name="T2" fmla="*/ 18 w 46"/>
                  <a:gd name="T3" fmla="*/ 6 h 482"/>
                  <a:gd name="T4" fmla="*/ 21 w 46"/>
                  <a:gd name="T5" fmla="*/ 20 h 482"/>
                  <a:gd name="T6" fmla="*/ 27 w 46"/>
                  <a:gd name="T7" fmla="*/ 45 h 482"/>
                  <a:gd name="T8" fmla="*/ 35 w 46"/>
                  <a:gd name="T9" fmla="*/ 79 h 482"/>
                  <a:gd name="T10" fmla="*/ 41 w 46"/>
                  <a:gd name="T11" fmla="*/ 123 h 482"/>
                  <a:gd name="T12" fmla="*/ 45 w 46"/>
                  <a:gd name="T13" fmla="*/ 177 h 482"/>
                  <a:gd name="T14" fmla="*/ 46 w 46"/>
                  <a:gd name="T15" fmla="*/ 238 h 482"/>
                  <a:gd name="T16" fmla="*/ 45 w 46"/>
                  <a:gd name="T17" fmla="*/ 309 h 482"/>
                  <a:gd name="T18" fmla="*/ 37 w 46"/>
                  <a:gd name="T19" fmla="*/ 388 h 482"/>
                  <a:gd name="T20" fmla="*/ 25 w 46"/>
                  <a:gd name="T21" fmla="*/ 475 h 482"/>
                  <a:gd name="T22" fmla="*/ 0 w 46"/>
                  <a:gd name="T23" fmla="*/ 482 h 482"/>
                  <a:gd name="T24" fmla="*/ 10 w 46"/>
                  <a:gd name="T25" fmla="*/ 425 h 482"/>
                  <a:gd name="T26" fmla="*/ 16 w 46"/>
                  <a:gd name="T27" fmla="*/ 363 h 482"/>
                  <a:gd name="T28" fmla="*/ 20 w 46"/>
                  <a:gd name="T29" fmla="*/ 304 h 482"/>
                  <a:gd name="T30" fmla="*/ 21 w 46"/>
                  <a:gd name="T31" fmla="*/ 244 h 482"/>
                  <a:gd name="T32" fmla="*/ 21 w 46"/>
                  <a:gd name="T33" fmla="*/ 189 h 482"/>
                  <a:gd name="T34" fmla="*/ 21 w 46"/>
                  <a:gd name="T35" fmla="*/ 137 h 482"/>
                  <a:gd name="T36" fmla="*/ 20 w 46"/>
                  <a:gd name="T37" fmla="*/ 93 h 482"/>
                  <a:gd name="T38" fmla="*/ 20 w 46"/>
                  <a:gd name="T39" fmla="*/ 54 h 482"/>
                  <a:gd name="T40" fmla="*/ 18 w 46"/>
                  <a:gd name="T41" fmla="*/ 25 h 482"/>
                  <a:gd name="T42" fmla="*/ 16 w 46"/>
                  <a:gd name="T43" fmla="*/ 6 h 482"/>
                  <a:gd name="T44" fmla="*/ 16 w 46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482">
                    <a:moveTo>
                      <a:pt x="16" y="0"/>
                    </a:moveTo>
                    <a:lnTo>
                      <a:pt x="18" y="6"/>
                    </a:lnTo>
                    <a:lnTo>
                      <a:pt x="21" y="20"/>
                    </a:lnTo>
                    <a:lnTo>
                      <a:pt x="27" y="45"/>
                    </a:lnTo>
                    <a:lnTo>
                      <a:pt x="35" y="79"/>
                    </a:lnTo>
                    <a:lnTo>
                      <a:pt x="41" y="123"/>
                    </a:lnTo>
                    <a:lnTo>
                      <a:pt x="45" y="177"/>
                    </a:lnTo>
                    <a:lnTo>
                      <a:pt x="46" y="238"/>
                    </a:lnTo>
                    <a:lnTo>
                      <a:pt x="45" y="309"/>
                    </a:lnTo>
                    <a:lnTo>
                      <a:pt x="37" y="388"/>
                    </a:lnTo>
                    <a:lnTo>
                      <a:pt x="25" y="475"/>
                    </a:lnTo>
                    <a:lnTo>
                      <a:pt x="0" y="482"/>
                    </a:lnTo>
                    <a:lnTo>
                      <a:pt x="10" y="425"/>
                    </a:lnTo>
                    <a:lnTo>
                      <a:pt x="16" y="363"/>
                    </a:lnTo>
                    <a:lnTo>
                      <a:pt x="20" y="304"/>
                    </a:lnTo>
                    <a:lnTo>
                      <a:pt x="21" y="244"/>
                    </a:lnTo>
                    <a:lnTo>
                      <a:pt x="21" y="189"/>
                    </a:lnTo>
                    <a:lnTo>
                      <a:pt x="21" y="137"/>
                    </a:lnTo>
                    <a:lnTo>
                      <a:pt x="20" y="93"/>
                    </a:lnTo>
                    <a:lnTo>
                      <a:pt x="20" y="54"/>
                    </a:lnTo>
                    <a:lnTo>
                      <a:pt x="18" y="25"/>
                    </a:lnTo>
                    <a:lnTo>
                      <a:pt x="16" y="6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6" name="Freeform 121"/>
              <p:cNvSpPr>
                <a:spLocks/>
              </p:cNvSpPr>
              <p:nvPr/>
            </p:nvSpPr>
            <p:spPr bwMode="auto">
              <a:xfrm>
                <a:off x="8143875" y="2379662"/>
                <a:ext cx="71438" cy="765175"/>
              </a:xfrm>
              <a:custGeom>
                <a:avLst/>
                <a:gdLst>
                  <a:gd name="T0" fmla="*/ 14 w 45"/>
                  <a:gd name="T1" fmla="*/ 0 h 482"/>
                  <a:gd name="T2" fmla="*/ 14 w 45"/>
                  <a:gd name="T3" fmla="*/ 4 h 482"/>
                  <a:gd name="T4" fmla="*/ 20 w 45"/>
                  <a:gd name="T5" fmla="*/ 19 h 482"/>
                  <a:gd name="T6" fmla="*/ 25 w 45"/>
                  <a:gd name="T7" fmla="*/ 44 h 482"/>
                  <a:gd name="T8" fmla="*/ 31 w 45"/>
                  <a:gd name="T9" fmla="*/ 79 h 482"/>
                  <a:gd name="T10" fmla="*/ 39 w 45"/>
                  <a:gd name="T11" fmla="*/ 123 h 482"/>
                  <a:gd name="T12" fmla="*/ 43 w 45"/>
                  <a:gd name="T13" fmla="*/ 177 h 482"/>
                  <a:gd name="T14" fmla="*/ 45 w 45"/>
                  <a:gd name="T15" fmla="*/ 238 h 482"/>
                  <a:gd name="T16" fmla="*/ 43 w 45"/>
                  <a:gd name="T17" fmla="*/ 307 h 482"/>
                  <a:gd name="T18" fmla="*/ 37 w 45"/>
                  <a:gd name="T19" fmla="*/ 386 h 482"/>
                  <a:gd name="T20" fmla="*/ 25 w 45"/>
                  <a:gd name="T21" fmla="*/ 474 h 482"/>
                  <a:gd name="T22" fmla="*/ 0 w 45"/>
                  <a:gd name="T23" fmla="*/ 482 h 482"/>
                  <a:gd name="T24" fmla="*/ 8 w 45"/>
                  <a:gd name="T25" fmla="*/ 422 h 482"/>
                  <a:gd name="T26" fmla="*/ 14 w 45"/>
                  <a:gd name="T27" fmla="*/ 363 h 482"/>
                  <a:gd name="T28" fmla="*/ 18 w 45"/>
                  <a:gd name="T29" fmla="*/ 301 h 482"/>
                  <a:gd name="T30" fmla="*/ 20 w 45"/>
                  <a:gd name="T31" fmla="*/ 244 h 482"/>
                  <a:gd name="T32" fmla="*/ 20 w 45"/>
                  <a:gd name="T33" fmla="*/ 188 h 482"/>
                  <a:gd name="T34" fmla="*/ 20 w 45"/>
                  <a:gd name="T35" fmla="*/ 136 h 482"/>
                  <a:gd name="T36" fmla="*/ 18 w 45"/>
                  <a:gd name="T37" fmla="*/ 90 h 482"/>
                  <a:gd name="T38" fmla="*/ 16 w 45"/>
                  <a:gd name="T39" fmla="*/ 54 h 482"/>
                  <a:gd name="T40" fmla="*/ 16 w 45"/>
                  <a:gd name="T41" fmla="*/ 25 h 482"/>
                  <a:gd name="T42" fmla="*/ 14 w 45"/>
                  <a:gd name="T43" fmla="*/ 6 h 482"/>
                  <a:gd name="T44" fmla="*/ 14 w 45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482">
                    <a:moveTo>
                      <a:pt x="14" y="0"/>
                    </a:moveTo>
                    <a:lnTo>
                      <a:pt x="14" y="4"/>
                    </a:lnTo>
                    <a:lnTo>
                      <a:pt x="20" y="19"/>
                    </a:lnTo>
                    <a:lnTo>
                      <a:pt x="25" y="44"/>
                    </a:lnTo>
                    <a:lnTo>
                      <a:pt x="31" y="79"/>
                    </a:lnTo>
                    <a:lnTo>
                      <a:pt x="39" y="123"/>
                    </a:lnTo>
                    <a:lnTo>
                      <a:pt x="43" y="177"/>
                    </a:lnTo>
                    <a:lnTo>
                      <a:pt x="45" y="238"/>
                    </a:lnTo>
                    <a:lnTo>
                      <a:pt x="43" y="307"/>
                    </a:lnTo>
                    <a:lnTo>
                      <a:pt x="37" y="386"/>
                    </a:lnTo>
                    <a:lnTo>
                      <a:pt x="25" y="474"/>
                    </a:lnTo>
                    <a:lnTo>
                      <a:pt x="0" y="482"/>
                    </a:lnTo>
                    <a:lnTo>
                      <a:pt x="8" y="422"/>
                    </a:lnTo>
                    <a:lnTo>
                      <a:pt x="14" y="363"/>
                    </a:lnTo>
                    <a:lnTo>
                      <a:pt x="18" y="301"/>
                    </a:lnTo>
                    <a:lnTo>
                      <a:pt x="20" y="244"/>
                    </a:lnTo>
                    <a:lnTo>
                      <a:pt x="20" y="188"/>
                    </a:lnTo>
                    <a:lnTo>
                      <a:pt x="20" y="136"/>
                    </a:lnTo>
                    <a:lnTo>
                      <a:pt x="18" y="90"/>
                    </a:lnTo>
                    <a:lnTo>
                      <a:pt x="16" y="54"/>
                    </a:lnTo>
                    <a:lnTo>
                      <a:pt x="16" y="25"/>
                    </a:lnTo>
                    <a:lnTo>
                      <a:pt x="14" y="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7" name="Freeform 122"/>
              <p:cNvSpPr>
                <a:spLocks/>
              </p:cNvSpPr>
              <p:nvPr/>
            </p:nvSpPr>
            <p:spPr bwMode="auto">
              <a:xfrm>
                <a:off x="8001000" y="2222500"/>
                <a:ext cx="82550" cy="922337"/>
              </a:xfrm>
              <a:custGeom>
                <a:avLst/>
                <a:gdLst>
                  <a:gd name="T0" fmla="*/ 0 w 52"/>
                  <a:gd name="T1" fmla="*/ 0 h 581"/>
                  <a:gd name="T2" fmla="*/ 2 w 52"/>
                  <a:gd name="T3" fmla="*/ 5 h 581"/>
                  <a:gd name="T4" fmla="*/ 8 w 52"/>
                  <a:gd name="T5" fmla="*/ 17 h 581"/>
                  <a:gd name="T6" fmla="*/ 14 w 52"/>
                  <a:gd name="T7" fmla="*/ 38 h 581"/>
                  <a:gd name="T8" fmla="*/ 23 w 52"/>
                  <a:gd name="T9" fmla="*/ 67 h 581"/>
                  <a:gd name="T10" fmla="*/ 31 w 52"/>
                  <a:gd name="T11" fmla="*/ 103 h 581"/>
                  <a:gd name="T12" fmla="*/ 39 w 52"/>
                  <a:gd name="T13" fmla="*/ 147 h 581"/>
                  <a:gd name="T14" fmla="*/ 46 w 52"/>
                  <a:gd name="T15" fmla="*/ 199 h 581"/>
                  <a:gd name="T16" fmla="*/ 50 w 52"/>
                  <a:gd name="T17" fmla="*/ 259 h 581"/>
                  <a:gd name="T18" fmla="*/ 52 w 52"/>
                  <a:gd name="T19" fmla="*/ 326 h 581"/>
                  <a:gd name="T20" fmla="*/ 50 w 52"/>
                  <a:gd name="T21" fmla="*/ 399 h 581"/>
                  <a:gd name="T22" fmla="*/ 44 w 52"/>
                  <a:gd name="T23" fmla="*/ 481 h 581"/>
                  <a:gd name="T24" fmla="*/ 31 w 52"/>
                  <a:gd name="T25" fmla="*/ 570 h 581"/>
                  <a:gd name="T26" fmla="*/ 0 w 52"/>
                  <a:gd name="T27" fmla="*/ 581 h 581"/>
                  <a:gd name="T28" fmla="*/ 8 w 52"/>
                  <a:gd name="T29" fmla="*/ 516 h 581"/>
                  <a:gd name="T30" fmla="*/ 14 w 52"/>
                  <a:gd name="T31" fmla="*/ 449 h 581"/>
                  <a:gd name="T32" fmla="*/ 17 w 52"/>
                  <a:gd name="T33" fmla="*/ 382 h 581"/>
                  <a:gd name="T34" fmla="*/ 17 w 52"/>
                  <a:gd name="T35" fmla="*/ 316 h 581"/>
                  <a:gd name="T36" fmla="*/ 17 w 52"/>
                  <a:gd name="T37" fmla="*/ 253 h 581"/>
                  <a:gd name="T38" fmla="*/ 16 w 52"/>
                  <a:gd name="T39" fmla="*/ 195 h 581"/>
                  <a:gd name="T40" fmla="*/ 14 w 52"/>
                  <a:gd name="T41" fmla="*/ 142 h 581"/>
                  <a:gd name="T42" fmla="*/ 10 w 52"/>
                  <a:gd name="T43" fmla="*/ 94 h 581"/>
                  <a:gd name="T44" fmla="*/ 6 w 52"/>
                  <a:gd name="T45" fmla="*/ 55 h 581"/>
                  <a:gd name="T46" fmla="*/ 4 w 52"/>
                  <a:gd name="T47" fmla="*/ 26 h 581"/>
                  <a:gd name="T48" fmla="*/ 2 w 52"/>
                  <a:gd name="T49" fmla="*/ 7 h 581"/>
                  <a:gd name="T50" fmla="*/ 0 w 52"/>
                  <a:gd name="T51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" h="581">
                    <a:moveTo>
                      <a:pt x="0" y="0"/>
                    </a:moveTo>
                    <a:lnTo>
                      <a:pt x="2" y="5"/>
                    </a:lnTo>
                    <a:lnTo>
                      <a:pt x="8" y="17"/>
                    </a:lnTo>
                    <a:lnTo>
                      <a:pt x="14" y="38"/>
                    </a:lnTo>
                    <a:lnTo>
                      <a:pt x="23" y="67"/>
                    </a:lnTo>
                    <a:lnTo>
                      <a:pt x="31" y="103"/>
                    </a:lnTo>
                    <a:lnTo>
                      <a:pt x="39" y="147"/>
                    </a:lnTo>
                    <a:lnTo>
                      <a:pt x="46" y="199"/>
                    </a:lnTo>
                    <a:lnTo>
                      <a:pt x="50" y="259"/>
                    </a:lnTo>
                    <a:lnTo>
                      <a:pt x="52" y="326"/>
                    </a:lnTo>
                    <a:lnTo>
                      <a:pt x="50" y="399"/>
                    </a:lnTo>
                    <a:lnTo>
                      <a:pt x="44" y="481"/>
                    </a:lnTo>
                    <a:lnTo>
                      <a:pt x="31" y="570"/>
                    </a:lnTo>
                    <a:lnTo>
                      <a:pt x="0" y="581"/>
                    </a:lnTo>
                    <a:lnTo>
                      <a:pt x="8" y="516"/>
                    </a:lnTo>
                    <a:lnTo>
                      <a:pt x="14" y="449"/>
                    </a:lnTo>
                    <a:lnTo>
                      <a:pt x="17" y="382"/>
                    </a:lnTo>
                    <a:lnTo>
                      <a:pt x="17" y="316"/>
                    </a:lnTo>
                    <a:lnTo>
                      <a:pt x="17" y="253"/>
                    </a:lnTo>
                    <a:lnTo>
                      <a:pt x="16" y="195"/>
                    </a:lnTo>
                    <a:lnTo>
                      <a:pt x="14" y="142"/>
                    </a:lnTo>
                    <a:lnTo>
                      <a:pt x="10" y="94"/>
                    </a:lnTo>
                    <a:lnTo>
                      <a:pt x="6" y="55"/>
                    </a:lnTo>
                    <a:lnTo>
                      <a:pt x="4" y="26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78" name="Group 477"/>
            <p:cNvGrpSpPr/>
            <p:nvPr/>
          </p:nvGrpSpPr>
          <p:grpSpPr>
            <a:xfrm>
              <a:off x="71537" y="5007258"/>
              <a:ext cx="7679059" cy="1155378"/>
              <a:chOff x="-152014" y="5007258"/>
              <a:chExt cx="7679059" cy="1155378"/>
            </a:xfrm>
          </p:grpSpPr>
          <p:sp>
            <p:nvSpPr>
              <p:cNvPr id="479" name="Freeform 11"/>
              <p:cNvSpPr>
                <a:spLocks/>
              </p:cNvSpPr>
              <p:nvPr/>
            </p:nvSpPr>
            <p:spPr bwMode="auto">
              <a:xfrm>
                <a:off x="1951014" y="5094812"/>
                <a:ext cx="204295" cy="1067824"/>
              </a:xfrm>
              <a:custGeom>
                <a:avLst/>
                <a:gdLst>
                  <a:gd name="T0" fmla="*/ 119 w 119"/>
                  <a:gd name="T1" fmla="*/ 0 h 622"/>
                  <a:gd name="T2" fmla="*/ 118 w 119"/>
                  <a:gd name="T3" fmla="*/ 6 h 622"/>
                  <a:gd name="T4" fmla="*/ 114 w 119"/>
                  <a:gd name="T5" fmla="*/ 21 h 622"/>
                  <a:gd name="T6" fmla="*/ 108 w 119"/>
                  <a:gd name="T7" fmla="*/ 46 h 622"/>
                  <a:gd name="T8" fmla="*/ 102 w 119"/>
                  <a:gd name="T9" fmla="*/ 79 h 622"/>
                  <a:gd name="T10" fmla="*/ 93 w 119"/>
                  <a:gd name="T11" fmla="*/ 117 h 622"/>
                  <a:gd name="T12" fmla="*/ 85 w 119"/>
                  <a:gd name="T13" fmla="*/ 163 h 622"/>
                  <a:gd name="T14" fmla="*/ 77 w 119"/>
                  <a:gd name="T15" fmla="*/ 213 h 622"/>
                  <a:gd name="T16" fmla="*/ 68 w 119"/>
                  <a:gd name="T17" fmla="*/ 269 h 622"/>
                  <a:gd name="T18" fmla="*/ 60 w 119"/>
                  <a:gd name="T19" fmla="*/ 326 h 622"/>
                  <a:gd name="T20" fmla="*/ 54 w 119"/>
                  <a:gd name="T21" fmla="*/ 386 h 622"/>
                  <a:gd name="T22" fmla="*/ 50 w 119"/>
                  <a:gd name="T23" fmla="*/ 445 h 622"/>
                  <a:gd name="T24" fmla="*/ 48 w 119"/>
                  <a:gd name="T25" fmla="*/ 505 h 622"/>
                  <a:gd name="T26" fmla="*/ 48 w 119"/>
                  <a:gd name="T27" fmla="*/ 564 h 622"/>
                  <a:gd name="T28" fmla="*/ 52 w 119"/>
                  <a:gd name="T29" fmla="*/ 622 h 622"/>
                  <a:gd name="T30" fmla="*/ 8 w 119"/>
                  <a:gd name="T31" fmla="*/ 622 h 622"/>
                  <a:gd name="T32" fmla="*/ 0 w 119"/>
                  <a:gd name="T33" fmla="*/ 539 h 622"/>
                  <a:gd name="T34" fmla="*/ 0 w 119"/>
                  <a:gd name="T35" fmla="*/ 459 h 622"/>
                  <a:gd name="T36" fmla="*/ 6 w 119"/>
                  <a:gd name="T37" fmla="*/ 386 h 622"/>
                  <a:gd name="T38" fmla="*/ 14 w 119"/>
                  <a:gd name="T39" fmla="*/ 317 h 622"/>
                  <a:gd name="T40" fmla="*/ 25 w 119"/>
                  <a:gd name="T41" fmla="*/ 253 h 622"/>
                  <a:gd name="T42" fmla="*/ 41 w 119"/>
                  <a:gd name="T43" fmla="*/ 198 h 622"/>
                  <a:gd name="T44" fmla="*/ 54 w 119"/>
                  <a:gd name="T45" fmla="*/ 148 h 622"/>
                  <a:gd name="T46" fmla="*/ 71 w 119"/>
                  <a:gd name="T47" fmla="*/ 104 h 622"/>
                  <a:gd name="T48" fmla="*/ 85 w 119"/>
                  <a:gd name="T49" fmla="*/ 67 h 622"/>
                  <a:gd name="T50" fmla="*/ 98 w 119"/>
                  <a:gd name="T51" fmla="*/ 38 h 622"/>
                  <a:gd name="T52" fmla="*/ 110 w 119"/>
                  <a:gd name="T53" fmla="*/ 17 h 622"/>
                  <a:gd name="T54" fmla="*/ 118 w 119"/>
                  <a:gd name="T55" fmla="*/ 6 h 622"/>
                  <a:gd name="T56" fmla="*/ 119 w 119"/>
                  <a:gd name="T5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" h="622">
                    <a:moveTo>
                      <a:pt x="119" y="0"/>
                    </a:moveTo>
                    <a:lnTo>
                      <a:pt x="118" y="6"/>
                    </a:lnTo>
                    <a:lnTo>
                      <a:pt x="114" y="21"/>
                    </a:lnTo>
                    <a:lnTo>
                      <a:pt x="108" y="46"/>
                    </a:lnTo>
                    <a:lnTo>
                      <a:pt x="102" y="79"/>
                    </a:lnTo>
                    <a:lnTo>
                      <a:pt x="93" y="117"/>
                    </a:lnTo>
                    <a:lnTo>
                      <a:pt x="85" y="163"/>
                    </a:lnTo>
                    <a:lnTo>
                      <a:pt x="77" y="213"/>
                    </a:lnTo>
                    <a:lnTo>
                      <a:pt x="68" y="269"/>
                    </a:lnTo>
                    <a:lnTo>
                      <a:pt x="60" y="326"/>
                    </a:lnTo>
                    <a:lnTo>
                      <a:pt x="54" y="386"/>
                    </a:lnTo>
                    <a:lnTo>
                      <a:pt x="50" y="445"/>
                    </a:lnTo>
                    <a:lnTo>
                      <a:pt x="48" y="505"/>
                    </a:lnTo>
                    <a:lnTo>
                      <a:pt x="48" y="564"/>
                    </a:lnTo>
                    <a:lnTo>
                      <a:pt x="52" y="622"/>
                    </a:lnTo>
                    <a:lnTo>
                      <a:pt x="8" y="622"/>
                    </a:lnTo>
                    <a:lnTo>
                      <a:pt x="0" y="539"/>
                    </a:lnTo>
                    <a:lnTo>
                      <a:pt x="0" y="459"/>
                    </a:lnTo>
                    <a:lnTo>
                      <a:pt x="6" y="386"/>
                    </a:lnTo>
                    <a:lnTo>
                      <a:pt x="14" y="317"/>
                    </a:lnTo>
                    <a:lnTo>
                      <a:pt x="25" y="253"/>
                    </a:lnTo>
                    <a:lnTo>
                      <a:pt x="41" y="198"/>
                    </a:lnTo>
                    <a:lnTo>
                      <a:pt x="54" y="148"/>
                    </a:lnTo>
                    <a:lnTo>
                      <a:pt x="71" y="104"/>
                    </a:lnTo>
                    <a:lnTo>
                      <a:pt x="85" y="67"/>
                    </a:lnTo>
                    <a:lnTo>
                      <a:pt x="98" y="38"/>
                    </a:lnTo>
                    <a:lnTo>
                      <a:pt x="110" y="17"/>
                    </a:lnTo>
                    <a:lnTo>
                      <a:pt x="118" y="6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0" name="Freeform 22"/>
              <p:cNvSpPr>
                <a:spLocks/>
              </p:cNvSpPr>
              <p:nvPr/>
            </p:nvSpPr>
            <p:spPr bwMode="auto">
              <a:xfrm>
                <a:off x="1863460" y="5091379"/>
                <a:ext cx="197428" cy="1071257"/>
              </a:xfrm>
              <a:custGeom>
                <a:avLst/>
                <a:gdLst>
                  <a:gd name="T0" fmla="*/ 115 w 115"/>
                  <a:gd name="T1" fmla="*/ 0 h 624"/>
                  <a:gd name="T2" fmla="*/ 113 w 115"/>
                  <a:gd name="T3" fmla="*/ 6 h 624"/>
                  <a:gd name="T4" fmla="*/ 111 w 115"/>
                  <a:gd name="T5" fmla="*/ 21 h 624"/>
                  <a:gd name="T6" fmla="*/ 105 w 115"/>
                  <a:gd name="T7" fmla="*/ 46 h 624"/>
                  <a:gd name="T8" fmla="*/ 97 w 115"/>
                  <a:gd name="T9" fmla="*/ 79 h 624"/>
                  <a:gd name="T10" fmla="*/ 90 w 115"/>
                  <a:gd name="T11" fmla="*/ 117 h 624"/>
                  <a:gd name="T12" fmla="*/ 82 w 115"/>
                  <a:gd name="T13" fmla="*/ 163 h 624"/>
                  <a:gd name="T14" fmla="*/ 73 w 115"/>
                  <a:gd name="T15" fmla="*/ 213 h 624"/>
                  <a:gd name="T16" fmla="*/ 65 w 115"/>
                  <a:gd name="T17" fmla="*/ 269 h 624"/>
                  <a:gd name="T18" fmla="*/ 59 w 115"/>
                  <a:gd name="T19" fmla="*/ 326 h 624"/>
                  <a:gd name="T20" fmla="*/ 53 w 115"/>
                  <a:gd name="T21" fmla="*/ 386 h 624"/>
                  <a:gd name="T22" fmla="*/ 49 w 115"/>
                  <a:gd name="T23" fmla="*/ 445 h 624"/>
                  <a:gd name="T24" fmla="*/ 48 w 115"/>
                  <a:gd name="T25" fmla="*/ 507 h 624"/>
                  <a:gd name="T26" fmla="*/ 48 w 115"/>
                  <a:gd name="T27" fmla="*/ 566 h 624"/>
                  <a:gd name="T28" fmla="*/ 51 w 115"/>
                  <a:gd name="T29" fmla="*/ 622 h 624"/>
                  <a:gd name="T30" fmla="*/ 7 w 115"/>
                  <a:gd name="T31" fmla="*/ 624 h 624"/>
                  <a:gd name="T32" fmla="*/ 0 w 115"/>
                  <a:gd name="T33" fmla="*/ 539 h 624"/>
                  <a:gd name="T34" fmla="*/ 0 w 115"/>
                  <a:gd name="T35" fmla="*/ 461 h 624"/>
                  <a:gd name="T36" fmla="*/ 3 w 115"/>
                  <a:gd name="T37" fmla="*/ 386 h 624"/>
                  <a:gd name="T38" fmla="*/ 11 w 115"/>
                  <a:gd name="T39" fmla="*/ 319 h 624"/>
                  <a:gd name="T40" fmla="*/ 23 w 115"/>
                  <a:gd name="T41" fmla="*/ 255 h 624"/>
                  <a:gd name="T42" fmla="*/ 36 w 115"/>
                  <a:gd name="T43" fmla="*/ 198 h 624"/>
                  <a:gd name="T44" fmla="*/ 51 w 115"/>
                  <a:gd name="T45" fmla="*/ 148 h 624"/>
                  <a:gd name="T46" fmla="*/ 67 w 115"/>
                  <a:gd name="T47" fmla="*/ 104 h 624"/>
                  <a:gd name="T48" fmla="*/ 82 w 115"/>
                  <a:gd name="T49" fmla="*/ 67 h 624"/>
                  <a:gd name="T50" fmla="*/ 94 w 115"/>
                  <a:gd name="T51" fmla="*/ 38 h 624"/>
                  <a:gd name="T52" fmla="*/ 105 w 115"/>
                  <a:gd name="T53" fmla="*/ 17 h 624"/>
                  <a:gd name="T54" fmla="*/ 113 w 115"/>
                  <a:gd name="T55" fmla="*/ 6 h 624"/>
                  <a:gd name="T56" fmla="*/ 115 w 115"/>
                  <a:gd name="T5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5" h="624">
                    <a:moveTo>
                      <a:pt x="115" y="0"/>
                    </a:moveTo>
                    <a:lnTo>
                      <a:pt x="113" y="6"/>
                    </a:lnTo>
                    <a:lnTo>
                      <a:pt x="111" y="21"/>
                    </a:lnTo>
                    <a:lnTo>
                      <a:pt x="105" y="46"/>
                    </a:lnTo>
                    <a:lnTo>
                      <a:pt x="97" y="79"/>
                    </a:lnTo>
                    <a:lnTo>
                      <a:pt x="90" y="117"/>
                    </a:lnTo>
                    <a:lnTo>
                      <a:pt x="82" y="163"/>
                    </a:lnTo>
                    <a:lnTo>
                      <a:pt x="73" y="213"/>
                    </a:lnTo>
                    <a:lnTo>
                      <a:pt x="65" y="269"/>
                    </a:lnTo>
                    <a:lnTo>
                      <a:pt x="59" y="326"/>
                    </a:lnTo>
                    <a:lnTo>
                      <a:pt x="53" y="386"/>
                    </a:lnTo>
                    <a:lnTo>
                      <a:pt x="49" y="445"/>
                    </a:lnTo>
                    <a:lnTo>
                      <a:pt x="48" y="507"/>
                    </a:lnTo>
                    <a:lnTo>
                      <a:pt x="48" y="566"/>
                    </a:lnTo>
                    <a:lnTo>
                      <a:pt x="51" y="622"/>
                    </a:lnTo>
                    <a:lnTo>
                      <a:pt x="7" y="624"/>
                    </a:lnTo>
                    <a:lnTo>
                      <a:pt x="0" y="539"/>
                    </a:lnTo>
                    <a:lnTo>
                      <a:pt x="0" y="461"/>
                    </a:lnTo>
                    <a:lnTo>
                      <a:pt x="3" y="386"/>
                    </a:lnTo>
                    <a:lnTo>
                      <a:pt x="11" y="319"/>
                    </a:lnTo>
                    <a:lnTo>
                      <a:pt x="23" y="255"/>
                    </a:lnTo>
                    <a:lnTo>
                      <a:pt x="36" y="198"/>
                    </a:lnTo>
                    <a:lnTo>
                      <a:pt x="51" y="148"/>
                    </a:lnTo>
                    <a:lnTo>
                      <a:pt x="67" y="104"/>
                    </a:lnTo>
                    <a:lnTo>
                      <a:pt x="82" y="67"/>
                    </a:lnTo>
                    <a:lnTo>
                      <a:pt x="94" y="38"/>
                    </a:lnTo>
                    <a:lnTo>
                      <a:pt x="105" y="17"/>
                    </a:lnTo>
                    <a:lnTo>
                      <a:pt x="113" y="6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1" name="Freeform 27"/>
              <p:cNvSpPr>
                <a:spLocks/>
              </p:cNvSpPr>
              <p:nvPr/>
            </p:nvSpPr>
            <p:spPr bwMode="auto">
              <a:xfrm>
                <a:off x="38546" y="5165200"/>
                <a:ext cx="206011" cy="997436"/>
              </a:xfrm>
              <a:custGeom>
                <a:avLst/>
                <a:gdLst>
                  <a:gd name="T0" fmla="*/ 120 w 120"/>
                  <a:gd name="T1" fmla="*/ 0 h 581"/>
                  <a:gd name="T2" fmla="*/ 118 w 120"/>
                  <a:gd name="T3" fmla="*/ 3 h 581"/>
                  <a:gd name="T4" fmla="*/ 114 w 120"/>
                  <a:gd name="T5" fmla="*/ 21 h 581"/>
                  <a:gd name="T6" fmla="*/ 106 w 120"/>
                  <a:gd name="T7" fmla="*/ 46 h 581"/>
                  <a:gd name="T8" fmla="*/ 98 w 120"/>
                  <a:gd name="T9" fmla="*/ 78 h 581"/>
                  <a:gd name="T10" fmla="*/ 89 w 120"/>
                  <a:gd name="T11" fmla="*/ 120 h 581"/>
                  <a:gd name="T12" fmla="*/ 79 w 120"/>
                  <a:gd name="T13" fmla="*/ 167 h 581"/>
                  <a:gd name="T14" fmla="*/ 70 w 120"/>
                  <a:gd name="T15" fmla="*/ 218 h 581"/>
                  <a:gd name="T16" fmla="*/ 60 w 120"/>
                  <a:gd name="T17" fmla="*/ 276 h 581"/>
                  <a:gd name="T18" fmla="*/ 52 w 120"/>
                  <a:gd name="T19" fmla="*/ 335 h 581"/>
                  <a:gd name="T20" fmla="*/ 45 w 120"/>
                  <a:gd name="T21" fmla="*/ 395 h 581"/>
                  <a:gd name="T22" fmla="*/ 41 w 120"/>
                  <a:gd name="T23" fmla="*/ 458 h 581"/>
                  <a:gd name="T24" fmla="*/ 39 w 120"/>
                  <a:gd name="T25" fmla="*/ 520 h 581"/>
                  <a:gd name="T26" fmla="*/ 39 w 120"/>
                  <a:gd name="T27" fmla="*/ 581 h 581"/>
                  <a:gd name="T28" fmla="*/ 2 w 120"/>
                  <a:gd name="T29" fmla="*/ 568 h 581"/>
                  <a:gd name="T30" fmla="*/ 0 w 120"/>
                  <a:gd name="T31" fmla="*/ 478 h 581"/>
                  <a:gd name="T32" fmla="*/ 2 w 120"/>
                  <a:gd name="T33" fmla="*/ 395 h 581"/>
                  <a:gd name="T34" fmla="*/ 10 w 120"/>
                  <a:gd name="T35" fmla="*/ 320 h 581"/>
                  <a:gd name="T36" fmla="*/ 22 w 120"/>
                  <a:gd name="T37" fmla="*/ 253 h 581"/>
                  <a:gd name="T38" fmla="*/ 37 w 120"/>
                  <a:gd name="T39" fmla="*/ 193 h 581"/>
                  <a:gd name="T40" fmla="*/ 52 w 120"/>
                  <a:gd name="T41" fmla="*/ 142 h 581"/>
                  <a:gd name="T42" fmla="*/ 68 w 120"/>
                  <a:gd name="T43" fmla="*/ 99 h 581"/>
                  <a:gd name="T44" fmla="*/ 83 w 120"/>
                  <a:gd name="T45" fmla="*/ 63 h 581"/>
                  <a:gd name="T46" fmla="*/ 98 w 120"/>
                  <a:gd name="T47" fmla="*/ 34 h 581"/>
                  <a:gd name="T48" fmla="*/ 110 w 120"/>
                  <a:gd name="T49" fmla="*/ 15 h 581"/>
                  <a:gd name="T50" fmla="*/ 118 w 120"/>
                  <a:gd name="T51" fmla="*/ 3 h 581"/>
                  <a:gd name="T52" fmla="*/ 120 w 120"/>
                  <a:gd name="T53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581">
                    <a:moveTo>
                      <a:pt x="120" y="0"/>
                    </a:moveTo>
                    <a:lnTo>
                      <a:pt x="118" y="3"/>
                    </a:lnTo>
                    <a:lnTo>
                      <a:pt x="114" y="21"/>
                    </a:lnTo>
                    <a:lnTo>
                      <a:pt x="106" y="46"/>
                    </a:lnTo>
                    <a:lnTo>
                      <a:pt x="98" y="78"/>
                    </a:lnTo>
                    <a:lnTo>
                      <a:pt x="89" y="120"/>
                    </a:lnTo>
                    <a:lnTo>
                      <a:pt x="79" y="167"/>
                    </a:lnTo>
                    <a:lnTo>
                      <a:pt x="70" y="218"/>
                    </a:lnTo>
                    <a:lnTo>
                      <a:pt x="60" y="276"/>
                    </a:lnTo>
                    <a:lnTo>
                      <a:pt x="52" y="335"/>
                    </a:lnTo>
                    <a:lnTo>
                      <a:pt x="45" y="395"/>
                    </a:lnTo>
                    <a:lnTo>
                      <a:pt x="41" y="458"/>
                    </a:lnTo>
                    <a:lnTo>
                      <a:pt x="39" y="520"/>
                    </a:lnTo>
                    <a:lnTo>
                      <a:pt x="39" y="581"/>
                    </a:lnTo>
                    <a:lnTo>
                      <a:pt x="2" y="568"/>
                    </a:lnTo>
                    <a:lnTo>
                      <a:pt x="0" y="478"/>
                    </a:lnTo>
                    <a:lnTo>
                      <a:pt x="2" y="395"/>
                    </a:lnTo>
                    <a:lnTo>
                      <a:pt x="10" y="320"/>
                    </a:lnTo>
                    <a:lnTo>
                      <a:pt x="22" y="253"/>
                    </a:lnTo>
                    <a:lnTo>
                      <a:pt x="37" y="193"/>
                    </a:lnTo>
                    <a:lnTo>
                      <a:pt x="52" y="142"/>
                    </a:lnTo>
                    <a:lnTo>
                      <a:pt x="68" y="99"/>
                    </a:lnTo>
                    <a:lnTo>
                      <a:pt x="83" y="63"/>
                    </a:lnTo>
                    <a:lnTo>
                      <a:pt x="98" y="34"/>
                    </a:lnTo>
                    <a:lnTo>
                      <a:pt x="110" y="15"/>
                    </a:lnTo>
                    <a:lnTo>
                      <a:pt x="118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2" name="Freeform 28"/>
              <p:cNvSpPr>
                <a:spLocks/>
              </p:cNvSpPr>
              <p:nvPr/>
            </p:nvSpPr>
            <p:spPr bwMode="auto">
              <a:xfrm>
                <a:off x="1684917" y="5038160"/>
                <a:ext cx="175109" cy="1124476"/>
              </a:xfrm>
              <a:custGeom>
                <a:avLst/>
                <a:gdLst>
                  <a:gd name="T0" fmla="*/ 0 w 102"/>
                  <a:gd name="T1" fmla="*/ 0 h 655"/>
                  <a:gd name="T2" fmla="*/ 2 w 102"/>
                  <a:gd name="T3" fmla="*/ 6 h 655"/>
                  <a:gd name="T4" fmla="*/ 7 w 102"/>
                  <a:gd name="T5" fmla="*/ 20 h 655"/>
                  <a:gd name="T6" fmla="*/ 17 w 102"/>
                  <a:gd name="T7" fmla="*/ 41 h 655"/>
                  <a:gd name="T8" fmla="*/ 27 w 102"/>
                  <a:gd name="T9" fmla="*/ 71 h 655"/>
                  <a:gd name="T10" fmla="*/ 38 w 102"/>
                  <a:gd name="T11" fmla="*/ 110 h 655"/>
                  <a:gd name="T12" fmla="*/ 52 w 102"/>
                  <a:gd name="T13" fmla="*/ 154 h 655"/>
                  <a:gd name="T14" fmla="*/ 65 w 102"/>
                  <a:gd name="T15" fmla="*/ 208 h 655"/>
                  <a:gd name="T16" fmla="*/ 77 w 102"/>
                  <a:gd name="T17" fmla="*/ 267 h 655"/>
                  <a:gd name="T18" fmla="*/ 86 w 102"/>
                  <a:gd name="T19" fmla="*/ 332 h 655"/>
                  <a:gd name="T20" fmla="*/ 96 w 102"/>
                  <a:gd name="T21" fmla="*/ 405 h 655"/>
                  <a:gd name="T22" fmla="*/ 100 w 102"/>
                  <a:gd name="T23" fmla="*/ 482 h 655"/>
                  <a:gd name="T24" fmla="*/ 102 w 102"/>
                  <a:gd name="T25" fmla="*/ 567 h 655"/>
                  <a:gd name="T26" fmla="*/ 100 w 102"/>
                  <a:gd name="T27" fmla="*/ 655 h 655"/>
                  <a:gd name="T28" fmla="*/ 65 w 102"/>
                  <a:gd name="T29" fmla="*/ 655 h 655"/>
                  <a:gd name="T30" fmla="*/ 67 w 102"/>
                  <a:gd name="T31" fmla="*/ 595 h 655"/>
                  <a:gd name="T32" fmla="*/ 65 w 102"/>
                  <a:gd name="T33" fmla="*/ 532 h 655"/>
                  <a:gd name="T34" fmla="*/ 63 w 102"/>
                  <a:gd name="T35" fmla="*/ 469 h 655"/>
                  <a:gd name="T36" fmla="*/ 57 w 102"/>
                  <a:gd name="T37" fmla="*/ 405 h 655"/>
                  <a:gd name="T38" fmla="*/ 52 w 102"/>
                  <a:gd name="T39" fmla="*/ 342 h 655"/>
                  <a:gd name="T40" fmla="*/ 44 w 102"/>
                  <a:gd name="T41" fmla="*/ 283 h 655"/>
                  <a:gd name="T42" fmla="*/ 36 w 102"/>
                  <a:gd name="T43" fmla="*/ 225 h 655"/>
                  <a:gd name="T44" fmla="*/ 29 w 102"/>
                  <a:gd name="T45" fmla="*/ 171 h 655"/>
                  <a:gd name="T46" fmla="*/ 23 w 102"/>
                  <a:gd name="T47" fmla="*/ 123 h 655"/>
                  <a:gd name="T48" fmla="*/ 15 w 102"/>
                  <a:gd name="T49" fmla="*/ 83 h 655"/>
                  <a:gd name="T50" fmla="*/ 9 w 102"/>
                  <a:gd name="T51" fmla="*/ 48 h 655"/>
                  <a:gd name="T52" fmla="*/ 4 w 102"/>
                  <a:gd name="T53" fmla="*/ 23 h 655"/>
                  <a:gd name="T54" fmla="*/ 0 w 102"/>
                  <a:gd name="T55" fmla="*/ 6 h 655"/>
                  <a:gd name="T56" fmla="*/ 0 w 102"/>
                  <a:gd name="T5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" h="655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7" y="41"/>
                    </a:lnTo>
                    <a:lnTo>
                      <a:pt x="27" y="71"/>
                    </a:lnTo>
                    <a:lnTo>
                      <a:pt x="38" y="110"/>
                    </a:lnTo>
                    <a:lnTo>
                      <a:pt x="52" y="154"/>
                    </a:lnTo>
                    <a:lnTo>
                      <a:pt x="65" y="208"/>
                    </a:lnTo>
                    <a:lnTo>
                      <a:pt x="77" y="267"/>
                    </a:lnTo>
                    <a:lnTo>
                      <a:pt x="86" y="332"/>
                    </a:lnTo>
                    <a:lnTo>
                      <a:pt x="96" y="405"/>
                    </a:lnTo>
                    <a:lnTo>
                      <a:pt x="100" y="482"/>
                    </a:lnTo>
                    <a:lnTo>
                      <a:pt x="102" y="567"/>
                    </a:lnTo>
                    <a:lnTo>
                      <a:pt x="100" y="655"/>
                    </a:lnTo>
                    <a:lnTo>
                      <a:pt x="65" y="655"/>
                    </a:lnTo>
                    <a:lnTo>
                      <a:pt x="67" y="595"/>
                    </a:lnTo>
                    <a:lnTo>
                      <a:pt x="65" y="532"/>
                    </a:lnTo>
                    <a:lnTo>
                      <a:pt x="63" y="469"/>
                    </a:lnTo>
                    <a:lnTo>
                      <a:pt x="57" y="405"/>
                    </a:lnTo>
                    <a:lnTo>
                      <a:pt x="52" y="342"/>
                    </a:lnTo>
                    <a:lnTo>
                      <a:pt x="44" y="283"/>
                    </a:lnTo>
                    <a:lnTo>
                      <a:pt x="36" y="225"/>
                    </a:lnTo>
                    <a:lnTo>
                      <a:pt x="29" y="171"/>
                    </a:lnTo>
                    <a:lnTo>
                      <a:pt x="23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3" name="Freeform 29"/>
              <p:cNvSpPr>
                <a:spLocks/>
              </p:cNvSpPr>
              <p:nvPr/>
            </p:nvSpPr>
            <p:spPr bwMode="auto">
              <a:xfrm>
                <a:off x="1612813" y="5281939"/>
                <a:ext cx="140774" cy="880697"/>
              </a:xfrm>
              <a:custGeom>
                <a:avLst/>
                <a:gdLst>
                  <a:gd name="T0" fmla="*/ 0 w 82"/>
                  <a:gd name="T1" fmla="*/ 0 h 513"/>
                  <a:gd name="T2" fmla="*/ 3 w 82"/>
                  <a:gd name="T3" fmla="*/ 4 h 513"/>
                  <a:gd name="T4" fmla="*/ 9 w 82"/>
                  <a:gd name="T5" fmla="*/ 20 h 513"/>
                  <a:gd name="T6" fmla="*/ 19 w 82"/>
                  <a:gd name="T7" fmla="*/ 43 h 513"/>
                  <a:gd name="T8" fmla="*/ 28 w 82"/>
                  <a:gd name="T9" fmla="*/ 75 h 513"/>
                  <a:gd name="T10" fmla="*/ 40 w 82"/>
                  <a:gd name="T11" fmla="*/ 115 h 513"/>
                  <a:gd name="T12" fmla="*/ 53 w 82"/>
                  <a:gd name="T13" fmla="*/ 165 h 513"/>
                  <a:gd name="T14" fmla="*/ 65 w 82"/>
                  <a:gd name="T15" fmla="*/ 221 h 513"/>
                  <a:gd name="T16" fmla="*/ 73 w 82"/>
                  <a:gd name="T17" fmla="*/ 284 h 513"/>
                  <a:gd name="T18" fmla="*/ 80 w 82"/>
                  <a:gd name="T19" fmla="*/ 355 h 513"/>
                  <a:gd name="T20" fmla="*/ 82 w 82"/>
                  <a:gd name="T21" fmla="*/ 430 h 513"/>
                  <a:gd name="T22" fmla="*/ 82 w 82"/>
                  <a:gd name="T23" fmla="*/ 513 h 513"/>
                  <a:gd name="T24" fmla="*/ 55 w 82"/>
                  <a:gd name="T25" fmla="*/ 513 h 513"/>
                  <a:gd name="T26" fmla="*/ 55 w 82"/>
                  <a:gd name="T27" fmla="*/ 457 h 513"/>
                  <a:gd name="T28" fmla="*/ 53 w 82"/>
                  <a:gd name="T29" fmla="*/ 400 h 513"/>
                  <a:gd name="T30" fmla="*/ 49 w 82"/>
                  <a:gd name="T31" fmla="*/ 342 h 513"/>
                  <a:gd name="T32" fmla="*/ 44 w 82"/>
                  <a:gd name="T33" fmla="*/ 284 h 513"/>
                  <a:gd name="T34" fmla="*/ 38 w 82"/>
                  <a:gd name="T35" fmla="*/ 229 h 513"/>
                  <a:gd name="T36" fmla="*/ 30 w 82"/>
                  <a:gd name="T37" fmla="*/ 175 h 513"/>
                  <a:gd name="T38" fmla="*/ 23 w 82"/>
                  <a:gd name="T39" fmla="*/ 127 h 513"/>
                  <a:gd name="T40" fmla="*/ 17 w 82"/>
                  <a:gd name="T41" fmla="*/ 85 h 513"/>
                  <a:gd name="T42" fmla="*/ 11 w 82"/>
                  <a:gd name="T43" fmla="*/ 50 h 513"/>
                  <a:gd name="T44" fmla="*/ 5 w 82"/>
                  <a:gd name="T45" fmla="*/ 23 h 513"/>
                  <a:gd name="T46" fmla="*/ 1 w 82"/>
                  <a:gd name="T47" fmla="*/ 6 h 513"/>
                  <a:gd name="T48" fmla="*/ 0 w 82"/>
                  <a:gd name="T4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513">
                    <a:moveTo>
                      <a:pt x="0" y="0"/>
                    </a:moveTo>
                    <a:lnTo>
                      <a:pt x="3" y="4"/>
                    </a:lnTo>
                    <a:lnTo>
                      <a:pt x="9" y="20"/>
                    </a:lnTo>
                    <a:lnTo>
                      <a:pt x="19" y="43"/>
                    </a:lnTo>
                    <a:lnTo>
                      <a:pt x="28" y="75"/>
                    </a:lnTo>
                    <a:lnTo>
                      <a:pt x="40" y="115"/>
                    </a:lnTo>
                    <a:lnTo>
                      <a:pt x="53" y="165"/>
                    </a:lnTo>
                    <a:lnTo>
                      <a:pt x="65" y="221"/>
                    </a:lnTo>
                    <a:lnTo>
                      <a:pt x="73" y="284"/>
                    </a:lnTo>
                    <a:lnTo>
                      <a:pt x="80" y="355"/>
                    </a:lnTo>
                    <a:lnTo>
                      <a:pt x="82" y="430"/>
                    </a:lnTo>
                    <a:lnTo>
                      <a:pt x="82" y="513"/>
                    </a:lnTo>
                    <a:lnTo>
                      <a:pt x="55" y="513"/>
                    </a:lnTo>
                    <a:lnTo>
                      <a:pt x="55" y="457"/>
                    </a:lnTo>
                    <a:lnTo>
                      <a:pt x="53" y="400"/>
                    </a:lnTo>
                    <a:lnTo>
                      <a:pt x="49" y="342"/>
                    </a:lnTo>
                    <a:lnTo>
                      <a:pt x="44" y="284"/>
                    </a:lnTo>
                    <a:lnTo>
                      <a:pt x="38" y="229"/>
                    </a:lnTo>
                    <a:lnTo>
                      <a:pt x="30" y="175"/>
                    </a:lnTo>
                    <a:lnTo>
                      <a:pt x="23" y="127"/>
                    </a:lnTo>
                    <a:lnTo>
                      <a:pt x="17" y="85"/>
                    </a:lnTo>
                    <a:lnTo>
                      <a:pt x="11" y="50"/>
                    </a:lnTo>
                    <a:lnTo>
                      <a:pt x="5" y="23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4" name="Freeform 30"/>
              <p:cNvSpPr>
                <a:spLocks/>
              </p:cNvSpPr>
              <p:nvPr/>
            </p:nvSpPr>
            <p:spPr bwMode="auto">
              <a:xfrm>
                <a:off x="1520108" y="5019275"/>
                <a:ext cx="135624" cy="1143361"/>
              </a:xfrm>
              <a:custGeom>
                <a:avLst/>
                <a:gdLst>
                  <a:gd name="T0" fmla="*/ 0 w 79"/>
                  <a:gd name="T1" fmla="*/ 0 h 666"/>
                  <a:gd name="T2" fmla="*/ 2 w 79"/>
                  <a:gd name="T3" fmla="*/ 5 h 666"/>
                  <a:gd name="T4" fmla="*/ 7 w 79"/>
                  <a:gd name="T5" fmla="*/ 21 h 666"/>
                  <a:gd name="T6" fmla="*/ 13 w 79"/>
                  <a:gd name="T7" fmla="*/ 48 h 666"/>
                  <a:gd name="T8" fmla="*/ 23 w 79"/>
                  <a:gd name="T9" fmla="*/ 82 h 666"/>
                  <a:gd name="T10" fmla="*/ 32 w 79"/>
                  <a:gd name="T11" fmla="*/ 128 h 666"/>
                  <a:gd name="T12" fmla="*/ 42 w 79"/>
                  <a:gd name="T13" fmla="*/ 182 h 666"/>
                  <a:gd name="T14" fmla="*/ 52 w 79"/>
                  <a:gd name="T15" fmla="*/ 243 h 666"/>
                  <a:gd name="T16" fmla="*/ 61 w 79"/>
                  <a:gd name="T17" fmla="*/ 314 h 666"/>
                  <a:gd name="T18" fmla="*/ 69 w 79"/>
                  <a:gd name="T19" fmla="*/ 391 h 666"/>
                  <a:gd name="T20" fmla="*/ 75 w 79"/>
                  <a:gd name="T21" fmla="*/ 476 h 666"/>
                  <a:gd name="T22" fmla="*/ 79 w 79"/>
                  <a:gd name="T23" fmla="*/ 568 h 666"/>
                  <a:gd name="T24" fmla="*/ 79 w 79"/>
                  <a:gd name="T25" fmla="*/ 666 h 666"/>
                  <a:gd name="T26" fmla="*/ 57 w 79"/>
                  <a:gd name="T27" fmla="*/ 666 h 666"/>
                  <a:gd name="T28" fmla="*/ 55 w 79"/>
                  <a:gd name="T29" fmla="*/ 604 h 666"/>
                  <a:gd name="T30" fmla="*/ 54 w 79"/>
                  <a:gd name="T31" fmla="*/ 541 h 666"/>
                  <a:gd name="T32" fmla="*/ 52 w 79"/>
                  <a:gd name="T33" fmla="*/ 476 h 666"/>
                  <a:gd name="T34" fmla="*/ 46 w 79"/>
                  <a:gd name="T35" fmla="*/ 412 h 666"/>
                  <a:gd name="T36" fmla="*/ 42 w 79"/>
                  <a:gd name="T37" fmla="*/ 347 h 666"/>
                  <a:gd name="T38" fmla="*/ 36 w 79"/>
                  <a:gd name="T39" fmla="*/ 286 h 666"/>
                  <a:gd name="T40" fmla="*/ 31 w 79"/>
                  <a:gd name="T41" fmla="*/ 228 h 666"/>
                  <a:gd name="T42" fmla="*/ 23 w 79"/>
                  <a:gd name="T43" fmla="*/ 174 h 666"/>
                  <a:gd name="T44" fmla="*/ 17 w 79"/>
                  <a:gd name="T45" fmla="*/ 124 h 666"/>
                  <a:gd name="T46" fmla="*/ 13 w 79"/>
                  <a:gd name="T47" fmla="*/ 82 h 666"/>
                  <a:gd name="T48" fmla="*/ 7 w 79"/>
                  <a:gd name="T49" fmla="*/ 48 h 666"/>
                  <a:gd name="T50" fmla="*/ 4 w 79"/>
                  <a:gd name="T51" fmla="*/ 23 h 666"/>
                  <a:gd name="T52" fmla="*/ 2 w 79"/>
                  <a:gd name="T53" fmla="*/ 5 h 666"/>
                  <a:gd name="T54" fmla="*/ 0 w 79"/>
                  <a:gd name="T5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666">
                    <a:moveTo>
                      <a:pt x="0" y="0"/>
                    </a:moveTo>
                    <a:lnTo>
                      <a:pt x="2" y="5"/>
                    </a:lnTo>
                    <a:lnTo>
                      <a:pt x="7" y="21"/>
                    </a:lnTo>
                    <a:lnTo>
                      <a:pt x="13" y="48"/>
                    </a:lnTo>
                    <a:lnTo>
                      <a:pt x="23" y="82"/>
                    </a:lnTo>
                    <a:lnTo>
                      <a:pt x="32" y="128"/>
                    </a:lnTo>
                    <a:lnTo>
                      <a:pt x="42" y="182"/>
                    </a:lnTo>
                    <a:lnTo>
                      <a:pt x="52" y="243"/>
                    </a:lnTo>
                    <a:lnTo>
                      <a:pt x="61" y="314"/>
                    </a:lnTo>
                    <a:lnTo>
                      <a:pt x="69" y="391"/>
                    </a:lnTo>
                    <a:lnTo>
                      <a:pt x="75" y="476"/>
                    </a:lnTo>
                    <a:lnTo>
                      <a:pt x="79" y="568"/>
                    </a:lnTo>
                    <a:lnTo>
                      <a:pt x="79" y="666"/>
                    </a:lnTo>
                    <a:lnTo>
                      <a:pt x="57" y="666"/>
                    </a:lnTo>
                    <a:lnTo>
                      <a:pt x="55" y="604"/>
                    </a:lnTo>
                    <a:lnTo>
                      <a:pt x="54" y="541"/>
                    </a:lnTo>
                    <a:lnTo>
                      <a:pt x="52" y="476"/>
                    </a:lnTo>
                    <a:lnTo>
                      <a:pt x="46" y="412"/>
                    </a:lnTo>
                    <a:lnTo>
                      <a:pt x="42" y="347"/>
                    </a:lnTo>
                    <a:lnTo>
                      <a:pt x="36" y="286"/>
                    </a:lnTo>
                    <a:lnTo>
                      <a:pt x="31" y="228"/>
                    </a:lnTo>
                    <a:lnTo>
                      <a:pt x="23" y="174"/>
                    </a:lnTo>
                    <a:lnTo>
                      <a:pt x="17" y="124"/>
                    </a:lnTo>
                    <a:lnTo>
                      <a:pt x="13" y="82"/>
                    </a:lnTo>
                    <a:lnTo>
                      <a:pt x="7" y="48"/>
                    </a:lnTo>
                    <a:lnTo>
                      <a:pt x="4" y="2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5" name="Freeform 31"/>
              <p:cNvSpPr>
                <a:spLocks/>
              </p:cNvSpPr>
              <p:nvPr/>
            </p:nvSpPr>
            <p:spPr bwMode="auto">
              <a:xfrm>
                <a:off x="1423970" y="5058761"/>
                <a:ext cx="145925" cy="1103875"/>
              </a:xfrm>
              <a:custGeom>
                <a:avLst/>
                <a:gdLst>
                  <a:gd name="T0" fmla="*/ 0 w 85"/>
                  <a:gd name="T1" fmla="*/ 0 h 643"/>
                  <a:gd name="T2" fmla="*/ 2 w 85"/>
                  <a:gd name="T3" fmla="*/ 5 h 643"/>
                  <a:gd name="T4" fmla="*/ 6 w 85"/>
                  <a:gd name="T5" fmla="*/ 21 h 643"/>
                  <a:gd name="T6" fmla="*/ 14 w 85"/>
                  <a:gd name="T7" fmla="*/ 46 h 643"/>
                  <a:gd name="T8" fmla="*/ 23 w 85"/>
                  <a:gd name="T9" fmla="*/ 80 h 643"/>
                  <a:gd name="T10" fmla="*/ 35 w 85"/>
                  <a:gd name="T11" fmla="*/ 122 h 643"/>
                  <a:gd name="T12" fmla="*/ 44 w 85"/>
                  <a:gd name="T13" fmla="*/ 174 h 643"/>
                  <a:gd name="T14" fmla="*/ 56 w 85"/>
                  <a:gd name="T15" fmla="*/ 234 h 643"/>
                  <a:gd name="T16" fmla="*/ 65 w 85"/>
                  <a:gd name="T17" fmla="*/ 303 h 643"/>
                  <a:gd name="T18" fmla="*/ 75 w 85"/>
                  <a:gd name="T19" fmla="*/ 378 h 643"/>
                  <a:gd name="T20" fmla="*/ 81 w 85"/>
                  <a:gd name="T21" fmla="*/ 458 h 643"/>
                  <a:gd name="T22" fmla="*/ 85 w 85"/>
                  <a:gd name="T23" fmla="*/ 547 h 643"/>
                  <a:gd name="T24" fmla="*/ 85 w 85"/>
                  <a:gd name="T25" fmla="*/ 641 h 643"/>
                  <a:gd name="T26" fmla="*/ 62 w 85"/>
                  <a:gd name="T27" fmla="*/ 643 h 643"/>
                  <a:gd name="T28" fmla="*/ 62 w 85"/>
                  <a:gd name="T29" fmla="*/ 583 h 643"/>
                  <a:gd name="T30" fmla="*/ 60 w 85"/>
                  <a:gd name="T31" fmla="*/ 522 h 643"/>
                  <a:gd name="T32" fmla="*/ 56 w 85"/>
                  <a:gd name="T33" fmla="*/ 458 h 643"/>
                  <a:gd name="T34" fmla="*/ 50 w 85"/>
                  <a:gd name="T35" fmla="*/ 397 h 643"/>
                  <a:gd name="T36" fmla="*/ 44 w 85"/>
                  <a:gd name="T37" fmla="*/ 335 h 643"/>
                  <a:gd name="T38" fmla="*/ 38 w 85"/>
                  <a:gd name="T39" fmla="*/ 276 h 643"/>
                  <a:gd name="T40" fmla="*/ 31 w 85"/>
                  <a:gd name="T41" fmla="*/ 218 h 643"/>
                  <a:gd name="T42" fmla="*/ 25 w 85"/>
                  <a:gd name="T43" fmla="*/ 167 h 643"/>
                  <a:gd name="T44" fmla="*/ 19 w 85"/>
                  <a:gd name="T45" fmla="*/ 120 h 643"/>
                  <a:gd name="T46" fmla="*/ 12 w 85"/>
                  <a:gd name="T47" fmla="*/ 80 h 643"/>
                  <a:gd name="T48" fmla="*/ 8 w 85"/>
                  <a:gd name="T49" fmla="*/ 46 h 643"/>
                  <a:gd name="T50" fmla="*/ 4 w 85"/>
                  <a:gd name="T51" fmla="*/ 21 h 643"/>
                  <a:gd name="T52" fmla="*/ 0 w 85"/>
                  <a:gd name="T53" fmla="*/ 5 h 643"/>
                  <a:gd name="T54" fmla="*/ 0 w 85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43">
                    <a:moveTo>
                      <a:pt x="0" y="0"/>
                    </a:moveTo>
                    <a:lnTo>
                      <a:pt x="2" y="5"/>
                    </a:lnTo>
                    <a:lnTo>
                      <a:pt x="6" y="21"/>
                    </a:lnTo>
                    <a:lnTo>
                      <a:pt x="14" y="46"/>
                    </a:lnTo>
                    <a:lnTo>
                      <a:pt x="23" y="80"/>
                    </a:lnTo>
                    <a:lnTo>
                      <a:pt x="35" y="122"/>
                    </a:lnTo>
                    <a:lnTo>
                      <a:pt x="44" y="174"/>
                    </a:lnTo>
                    <a:lnTo>
                      <a:pt x="56" y="234"/>
                    </a:lnTo>
                    <a:lnTo>
                      <a:pt x="65" y="303"/>
                    </a:lnTo>
                    <a:lnTo>
                      <a:pt x="75" y="378"/>
                    </a:lnTo>
                    <a:lnTo>
                      <a:pt x="81" y="458"/>
                    </a:lnTo>
                    <a:lnTo>
                      <a:pt x="85" y="547"/>
                    </a:lnTo>
                    <a:lnTo>
                      <a:pt x="85" y="641"/>
                    </a:lnTo>
                    <a:lnTo>
                      <a:pt x="62" y="643"/>
                    </a:lnTo>
                    <a:lnTo>
                      <a:pt x="62" y="583"/>
                    </a:lnTo>
                    <a:lnTo>
                      <a:pt x="60" y="522"/>
                    </a:lnTo>
                    <a:lnTo>
                      <a:pt x="56" y="458"/>
                    </a:lnTo>
                    <a:lnTo>
                      <a:pt x="50" y="397"/>
                    </a:lnTo>
                    <a:lnTo>
                      <a:pt x="44" y="335"/>
                    </a:lnTo>
                    <a:lnTo>
                      <a:pt x="38" y="276"/>
                    </a:lnTo>
                    <a:lnTo>
                      <a:pt x="31" y="218"/>
                    </a:lnTo>
                    <a:lnTo>
                      <a:pt x="25" y="167"/>
                    </a:lnTo>
                    <a:lnTo>
                      <a:pt x="19" y="120"/>
                    </a:lnTo>
                    <a:lnTo>
                      <a:pt x="12" y="80"/>
                    </a:lnTo>
                    <a:lnTo>
                      <a:pt x="8" y="46"/>
                    </a:lnTo>
                    <a:lnTo>
                      <a:pt x="4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6" name="Freeform 32"/>
              <p:cNvSpPr>
                <a:spLocks/>
              </p:cNvSpPr>
              <p:nvPr/>
            </p:nvSpPr>
            <p:spPr bwMode="auto">
              <a:xfrm>
                <a:off x="1774189" y="5098246"/>
                <a:ext cx="180260" cy="1064390"/>
              </a:xfrm>
              <a:custGeom>
                <a:avLst/>
                <a:gdLst>
                  <a:gd name="T0" fmla="*/ 0 w 105"/>
                  <a:gd name="T1" fmla="*/ 0 h 620"/>
                  <a:gd name="T2" fmla="*/ 4 w 105"/>
                  <a:gd name="T3" fmla="*/ 4 h 620"/>
                  <a:gd name="T4" fmla="*/ 9 w 105"/>
                  <a:gd name="T5" fmla="*/ 15 h 620"/>
                  <a:gd name="T6" fmla="*/ 19 w 105"/>
                  <a:gd name="T7" fmla="*/ 36 h 620"/>
                  <a:gd name="T8" fmla="*/ 28 w 105"/>
                  <a:gd name="T9" fmla="*/ 65 h 620"/>
                  <a:gd name="T10" fmla="*/ 42 w 105"/>
                  <a:gd name="T11" fmla="*/ 102 h 620"/>
                  <a:gd name="T12" fmla="*/ 55 w 105"/>
                  <a:gd name="T13" fmla="*/ 144 h 620"/>
                  <a:gd name="T14" fmla="*/ 69 w 105"/>
                  <a:gd name="T15" fmla="*/ 194 h 620"/>
                  <a:gd name="T16" fmla="*/ 80 w 105"/>
                  <a:gd name="T17" fmla="*/ 251 h 620"/>
                  <a:gd name="T18" fmla="*/ 90 w 105"/>
                  <a:gd name="T19" fmla="*/ 313 h 620"/>
                  <a:gd name="T20" fmla="*/ 100 w 105"/>
                  <a:gd name="T21" fmla="*/ 382 h 620"/>
                  <a:gd name="T22" fmla="*/ 103 w 105"/>
                  <a:gd name="T23" fmla="*/ 457 h 620"/>
                  <a:gd name="T24" fmla="*/ 105 w 105"/>
                  <a:gd name="T25" fmla="*/ 535 h 620"/>
                  <a:gd name="T26" fmla="*/ 101 w 105"/>
                  <a:gd name="T27" fmla="*/ 618 h 620"/>
                  <a:gd name="T28" fmla="*/ 65 w 105"/>
                  <a:gd name="T29" fmla="*/ 620 h 620"/>
                  <a:gd name="T30" fmla="*/ 67 w 105"/>
                  <a:gd name="T31" fmla="*/ 562 h 620"/>
                  <a:gd name="T32" fmla="*/ 67 w 105"/>
                  <a:gd name="T33" fmla="*/ 503 h 620"/>
                  <a:gd name="T34" fmla="*/ 63 w 105"/>
                  <a:gd name="T35" fmla="*/ 443 h 620"/>
                  <a:gd name="T36" fmla="*/ 59 w 105"/>
                  <a:gd name="T37" fmla="*/ 382 h 620"/>
                  <a:gd name="T38" fmla="*/ 53 w 105"/>
                  <a:gd name="T39" fmla="*/ 322 h 620"/>
                  <a:gd name="T40" fmla="*/ 46 w 105"/>
                  <a:gd name="T41" fmla="*/ 265 h 620"/>
                  <a:gd name="T42" fmla="*/ 38 w 105"/>
                  <a:gd name="T43" fmla="*/ 211 h 620"/>
                  <a:gd name="T44" fmla="*/ 30 w 105"/>
                  <a:gd name="T45" fmla="*/ 161 h 620"/>
                  <a:gd name="T46" fmla="*/ 23 w 105"/>
                  <a:gd name="T47" fmla="*/ 115 h 620"/>
                  <a:gd name="T48" fmla="*/ 17 w 105"/>
                  <a:gd name="T49" fmla="*/ 77 h 620"/>
                  <a:gd name="T50" fmla="*/ 9 w 105"/>
                  <a:gd name="T51" fmla="*/ 44 h 620"/>
                  <a:gd name="T52" fmla="*/ 5 w 105"/>
                  <a:gd name="T53" fmla="*/ 19 h 620"/>
                  <a:gd name="T54" fmla="*/ 2 w 105"/>
                  <a:gd name="T55" fmla="*/ 4 h 620"/>
                  <a:gd name="T56" fmla="*/ 0 w 105"/>
                  <a:gd name="T5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620">
                    <a:moveTo>
                      <a:pt x="0" y="0"/>
                    </a:moveTo>
                    <a:lnTo>
                      <a:pt x="4" y="4"/>
                    </a:lnTo>
                    <a:lnTo>
                      <a:pt x="9" y="15"/>
                    </a:lnTo>
                    <a:lnTo>
                      <a:pt x="19" y="36"/>
                    </a:lnTo>
                    <a:lnTo>
                      <a:pt x="28" y="65"/>
                    </a:lnTo>
                    <a:lnTo>
                      <a:pt x="42" y="102"/>
                    </a:lnTo>
                    <a:lnTo>
                      <a:pt x="55" y="144"/>
                    </a:lnTo>
                    <a:lnTo>
                      <a:pt x="69" y="194"/>
                    </a:lnTo>
                    <a:lnTo>
                      <a:pt x="80" y="251"/>
                    </a:lnTo>
                    <a:lnTo>
                      <a:pt x="90" y="313"/>
                    </a:lnTo>
                    <a:lnTo>
                      <a:pt x="100" y="382"/>
                    </a:lnTo>
                    <a:lnTo>
                      <a:pt x="103" y="457"/>
                    </a:lnTo>
                    <a:lnTo>
                      <a:pt x="105" y="535"/>
                    </a:lnTo>
                    <a:lnTo>
                      <a:pt x="101" y="618"/>
                    </a:lnTo>
                    <a:lnTo>
                      <a:pt x="65" y="620"/>
                    </a:lnTo>
                    <a:lnTo>
                      <a:pt x="67" y="562"/>
                    </a:lnTo>
                    <a:lnTo>
                      <a:pt x="67" y="503"/>
                    </a:lnTo>
                    <a:lnTo>
                      <a:pt x="63" y="443"/>
                    </a:lnTo>
                    <a:lnTo>
                      <a:pt x="59" y="382"/>
                    </a:lnTo>
                    <a:lnTo>
                      <a:pt x="53" y="322"/>
                    </a:lnTo>
                    <a:lnTo>
                      <a:pt x="46" y="265"/>
                    </a:lnTo>
                    <a:lnTo>
                      <a:pt x="38" y="211"/>
                    </a:lnTo>
                    <a:lnTo>
                      <a:pt x="30" y="161"/>
                    </a:lnTo>
                    <a:lnTo>
                      <a:pt x="23" y="115"/>
                    </a:lnTo>
                    <a:lnTo>
                      <a:pt x="17" y="77"/>
                    </a:lnTo>
                    <a:lnTo>
                      <a:pt x="9" y="44"/>
                    </a:lnTo>
                    <a:lnTo>
                      <a:pt x="5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7" name="Freeform 33"/>
              <p:cNvSpPr>
                <a:spLocks/>
              </p:cNvSpPr>
              <p:nvPr/>
            </p:nvSpPr>
            <p:spPr bwMode="auto">
              <a:xfrm>
                <a:off x="1252294" y="5156615"/>
                <a:ext cx="310734" cy="1006021"/>
              </a:xfrm>
              <a:custGeom>
                <a:avLst/>
                <a:gdLst>
                  <a:gd name="T0" fmla="*/ 0 w 181"/>
                  <a:gd name="T1" fmla="*/ 0 h 586"/>
                  <a:gd name="T2" fmla="*/ 2 w 181"/>
                  <a:gd name="T3" fmla="*/ 4 h 586"/>
                  <a:gd name="T4" fmla="*/ 10 w 181"/>
                  <a:gd name="T5" fmla="*/ 14 h 586"/>
                  <a:gd name="T6" fmla="*/ 21 w 181"/>
                  <a:gd name="T7" fmla="*/ 33 h 586"/>
                  <a:gd name="T8" fmla="*/ 37 w 181"/>
                  <a:gd name="T9" fmla="*/ 60 h 586"/>
                  <a:gd name="T10" fmla="*/ 54 w 181"/>
                  <a:gd name="T11" fmla="*/ 94 h 586"/>
                  <a:gd name="T12" fmla="*/ 73 w 181"/>
                  <a:gd name="T13" fmla="*/ 136 h 586"/>
                  <a:gd name="T14" fmla="*/ 94 w 181"/>
                  <a:gd name="T15" fmla="*/ 186 h 586"/>
                  <a:gd name="T16" fmla="*/ 114 w 181"/>
                  <a:gd name="T17" fmla="*/ 244 h 586"/>
                  <a:gd name="T18" fmla="*/ 135 w 181"/>
                  <a:gd name="T19" fmla="*/ 311 h 586"/>
                  <a:gd name="T20" fmla="*/ 152 w 181"/>
                  <a:gd name="T21" fmla="*/ 388 h 586"/>
                  <a:gd name="T22" fmla="*/ 167 w 181"/>
                  <a:gd name="T23" fmla="*/ 470 h 586"/>
                  <a:gd name="T24" fmla="*/ 181 w 181"/>
                  <a:gd name="T25" fmla="*/ 564 h 586"/>
                  <a:gd name="T26" fmla="*/ 154 w 181"/>
                  <a:gd name="T27" fmla="*/ 586 h 586"/>
                  <a:gd name="T28" fmla="*/ 146 w 181"/>
                  <a:gd name="T29" fmla="*/ 528 h 586"/>
                  <a:gd name="T30" fmla="*/ 137 w 181"/>
                  <a:gd name="T31" fmla="*/ 469 h 586"/>
                  <a:gd name="T32" fmla="*/ 123 w 181"/>
                  <a:gd name="T33" fmla="*/ 409 h 586"/>
                  <a:gd name="T34" fmla="*/ 110 w 181"/>
                  <a:gd name="T35" fmla="*/ 351 h 586"/>
                  <a:gd name="T36" fmla="*/ 94 w 181"/>
                  <a:gd name="T37" fmla="*/ 296 h 586"/>
                  <a:gd name="T38" fmla="*/ 81 w 181"/>
                  <a:gd name="T39" fmla="*/ 242 h 586"/>
                  <a:gd name="T40" fmla="*/ 66 w 181"/>
                  <a:gd name="T41" fmla="*/ 192 h 586"/>
                  <a:gd name="T42" fmla="*/ 50 w 181"/>
                  <a:gd name="T43" fmla="*/ 146 h 586"/>
                  <a:gd name="T44" fmla="*/ 37 w 181"/>
                  <a:gd name="T45" fmla="*/ 104 h 586"/>
                  <a:gd name="T46" fmla="*/ 25 w 181"/>
                  <a:gd name="T47" fmla="*/ 69 h 586"/>
                  <a:gd name="T48" fmla="*/ 14 w 181"/>
                  <a:gd name="T49" fmla="*/ 40 h 586"/>
                  <a:gd name="T50" fmla="*/ 6 w 181"/>
                  <a:gd name="T51" fmla="*/ 17 h 586"/>
                  <a:gd name="T52" fmla="*/ 2 w 181"/>
                  <a:gd name="T53" fmla="*/ 4 h 586"/>
                  <a:gd name="T54" fmla="*/ 0 w 181"/>
                  <a:gd name="T55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1" h="58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1" y="33"/>
                    </a:lnTo>
                    <a:lnTo>
                      <a:pt x="37" y="60"/>
                    </a:lnTo>
                    <a:lnTo>
                      <a:pt x="54" y="94"/>
                    </a:lnTo>
                    <a:lnTo>
                      <a:pt x="73" y="136"/>
                    </a:lnTo>
                    <a:lnTo>
                      <a:pt x="94" y="186"/>
                    </a:lnTo>
                    <a:lnTo>
                      <a:pt x="114" y="244"/>
                    </a:lnTo>
                    <a:lnTo>
                      <a:pt x="135" y="311"/>
                    </a:lnTo>
                    <a:lnTo>
                      <a:pt x="152" y="388"/>
                    </a:lnTo>
                    <a:lnTo>
                      <a:pt x="167" y="470"/>
                    </a:lnTo>
                    <a:lnTo>
                      <a:pt x="181" y="564"/>
                    </a:lnTo>
                    <a:lnTo>
                      <a:pt x="154" y="586"/>
                    </a:lnTo>
                    <a:lnTo>
                      <a:pt x="146" y="528"/>
                    </a:lnTo>
                    <a:lnTo>
                      <a:pt x="137" y="469"/>
                    </a:lnTo>
                    <a:lnTo>
                      <a:pt x="123" y="409"/>
                    </a:lnTo>
                    <a:lnTo>
                      <a:pt x="110" y="351"/>
                    </a:lnTo>
                    <a:lnTo>
                      <a:pt x="94" y="296"/>
                    </a:lnTo>
                    <a:lnTo>
                      <a:pt x="81" y="242"/>
                    </a:lnTo>
                    <a:lnTo>
                      <a:pt x="66" y="192"/>
                    </a:lnTo>
                    <a:lnTo>
                      <a:pt x="50" y="146"/>
                    </a:lnTo>
                    <a:lnTo>
                      <a:pt x="37" y="104"/>
                    </a:lnTo>
                    <a:lnTo>
                      <a:pt x="25" y="69"/>
                    </a:lnTo>
                    <a:lnTo>
                      <a:pt x="14" y="40"/>
                    </a:lnTo>
                    <a:lnTo>
                      <a:pt x="6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8" name="Freeform 34"/>
              <p:cNvSpPr>
                <a:spLocks/>
              </p:cNvSpPr>
              <p:nvPr/>
            </p:nvSpPr>
            <p:spPr bwMode="auto">
              <a:xfrm>
                <a:off x="1157872" y="5158333"/>
                <a:ext cx="315883" cy="1004303"/>
              </a:xfrm>
              <a:custGeom>
                <a:avLst/>
                <a:gdLst>
                  <a:gd name="T0" fmla="*/ 0 w 184"/>
                  <a:gd name="T1" fmla="*/ 0 h 585"/>
                  <a:gd name="T2" fmla="*/ 1 w 184"/>
                  <a:gd name="T3" fmla="*/ 4 h 585"/>
                  <a:gd name="T4" fmla="*/ 9 w 184"/>
                  <a:gd name="T5" fmla="*/ 15 h 585"/>
                  <a:gd name="T6" fmla="*/ 23 w 184"/>
                  <a:gd name="T7" fmla="*/ 33 h 585"/>
                  <a:gd name="T8" fmla="*/ 38 w 184"/>
                  <a:gd name="T9" fmla="*/ 59 h 585"/>
                  <a:gd name="T10" fmla="*/ 55 w 184"/>
                  <a:gd name="T11" fmla="*/ 94 h 585"/>
                  <a:gd name="T12" fmla="*/ 74 w 184"/>
                  <a:gd name="T13" fmla="*/ 136 h 585"/>
                  <a:gd name="T14" fmla="*/ 96 w 184"/>
                  <a:gd name="T15" fmla="*/ 186 h 585"/>
                  <a:gd name="T16" fmla="*/ 115 w 184"/>
                  <a:gd name="T17" fmla="*/ 244 h 585"/>
                  <a:gd name="T18" fmla="*/ 136 w 184"/>
                  <a:gd name="T19" fmla="*/ 311 h 585"/>
                  <a:gd name="T20" fmla="*/ 153 w 184"/>
                  <a:gd name="T21" fmla="*/ 386 h 585"/>
                  <a:gd name="T22" fmla="*/ 170 w 184"/>
                  <a:gd name="T23" fmla="*/ 470 h 585"/>
                  <a:gd name="T24" fmla="*/ 184 w 184"/>
                  <a:gd name="T25" fmla="*/ 562 h 585"/>
                  <a:gd name="T26" fmla="*/ 159 w 184"/>
                  <a:gd name="T27" fmla="*/ 585 h 585"/>
                  <a:gd name="T28" fmla="*/ 149 w 184"/>
                  <a:gd name="T29" fmla="*/ 526 h 585"/>
                  <a:gd name="T30" fmla="*/ 140 w 184"/>
                  <a:gd name="T31" fmla="*/ 468 h 585"/>
                  <a:gd name="T32" fmla="*/ 126 w 184"/>
                  <a:gd name="T33" fmla="*/ 409 h 585"/>
                  <a:gd name="T34" fmla="*/ 113 w 184"/>
                  <a:gd name="T35" fmla="*/ 351 h 585"/>
                  <a:gd name="T36" fmla="*/ 97 w 184"/>
                  <a:gd name="T37" fmla="*/ 296 h 585"/>
                  <a:gd name="T38" fmla="*/ 82 w 184"/>
                  <a:gd name="T39" fmla="*/ 242 h 585"/>
                  <a:gd name="T40" fmla="*/ 67 w 184"/>
                  <a:gd name="T41" fmla="*/ 192 h 585"/>
                  <a:gd name="T42" fmla="*/ 51 w 184"/>
                  <a:gd name="T43" fmla="*/ 146 h 585"/>
                  <a:gd name="T44" fmla="*/ 38 w 184"/>
                  <a:gd name="T45" fmla="*/ 104 h 585"/>
                  <a:gd name="T46" fmla="*/ 24 w 184"/>
                  <a:gd name="T47" fmla="*/ 69 h 585"/>
                  <a:gd name="T48" fmla="*/ 15 w 184"/>
                  <a:gd name="T49" fmla="*/ 40 h 585"/>
                  <a:gd name="T50" fmla="*/ 7 w 184"/>
                  <a:gd name="T51" fmla="*/ 19 h 585"/>
                  <a:gd name="T52" fmla="*/ 1 w 184"/>
                  <a:gd name="T53" fmla="*/ 6 h 585"/>
                  <a:gd name="T54" fmla="*/ 0 w 184"/>
                  <a:gd name="T5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4" h="585">
                    <a:moveTo>
                      <a:pt x="0" y="0"/>
                    </a:moveTo>
                    <a:lnTo>
                      <a:pt x="1" y="4"/>
                    </a:lnTo>
                    <a:lnTo>
                      <a:pt x="9" y="15"/>
                    </a:lnTo>
                    <a:lnTo>
                      <a:pt x="23" y="33"/>
                    </a:lnTo>
                    <a:lnTo>
                      <a:pt x="38" y="59"/>
                    </a:lnTo>
                    <a:lnTo>
                      <a:pt x="55" y="94"/>
                    </a:lnTo>
                    <a:lnTo>
                      <a:pt x="74" y="136"/>
                    </a:lnTo>
                    <a:lnTo>
                      <a:pt x="96" y="186"/>
                    </a:lnTo>
                    <a:lnTo>
                      <a:pt x="115" y="244"/>
                    </a:lnTo>
                    <a:lnTo>
                      <a:pt x="136" y="311"/>
                    </a:lnTo>
                    <a:lnTo>
                      <a:pt x="153" y="386"/>
                    </a:lnTo>
                    <a:lnTo>
                      <a:pt x="170" y="470"/>
                    </a:lnTo>
                    <a:lnTo>
                      <a:pt x="184" y="562"/>
                    </a:lnTo>
                    <a:lnTo>
                      <a:pt x="159" y="585"/>
                    </a:lnTo>
                    <a:lnTo>
                      <a:pt x="149" y="526"/>
                    </a:lnTo>
                    <a:lnTo>
                      <a:pt x="140" y="468"/>
                    </a:lnTo>
                    <a:lnTo>
                      <a:pt x="126" y="409"/>
                    </a:lnTo>
                    <a:lnTo>
                      <a:pt x="113" y="351"/>
                    </a:lnTo>
                    <a:lnTo>
                      <a:pt x="97" y="296"/>
                    </a:lnTo>
                    <a:lnTo>
                      <a:pt x="82" y="242"/>
                    </a:lnTo>
                    <a:lnTo>
                      <a:pt x="67" y="192"/>
                    </a:lnTo>
                    <a:lnTo>
                      <a:pt x="51" y="146"/>
                    </a:lnTo>
                    <a:lnTo>
                      <a:pt x="38" y="104"/>
                    </a:lnTo>
                    <a:lnTo>
                      <a:pt x="24" y="69"/>
                    </a:lnTo>
                    <a:lnTo>
                      <a:pt x="15" y="40"/>
                    </a:lnTo>
                    <a:lnTo>
                      <a:pt x="7" y="19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9" name="Freeform 35"/>
              <p:cNvSpPr>
                <a:spLocks/>
              </p:cNvSpPr>
              <p:nvPr/>
            </p:nvSpPr>
            <p:spPr bwMode="auto">
              <a:xfrm>
                <a:off x="1108086" y="5376361"/>
                <a:ext cx="250647" cy="786275"/>
              </a:xfrm>
              <a:custGeom>
                <a:avLst/>
                <a:gdLst>
                  <a:gd name="T0" fmla="*/ 0 w 146"/>
                  <a:gd name="T1" fmla="*/ 0 h 458"/>
                  <a:gd name="T2" fmla="*/ 2 w 146"/>
                  <a:gd name="T3" fmla="*/ 3 h 458"/>
                  <a:gd name="T4" fmla="*/ 11 w 146"/>
                  <a:gd name="T5" fmla="*/ 17 h 458"/>
                  <a:gd name="T6" fmla="*/ 23 w 146"/>
                  <a:gd name="T7" fmla="*/ 38 h 458"/>
                  <a:gd name="T8" fmla="*/ 40 w 146"/>
                  <a:gd name="T9" fmla="*/ 67 h 458"/>
                  <a:gd name="T10" fmla="*/ 57 w 146"/>
                  <a:gd name="T11" fmla="*/ 105 h 458"/>
                  <a:gd name="T12" fmla="*/ 77 w 146"/>
                  <a:gd name="T13" fmla="*/ 153 h 458"/>
                  <a:gd name="T14" fmla="*/ 98 w 146"/>
                  <a:gd name="T15" fmla="*/ 211 h 458"/>
                  <a:gd name="T16" fmla="*/ 115 w 146"/>
                  <a:gd name="T17" fmla="*/ 278 h 458"/>
                  <a:gd name="T18" fmla="*/ 132 w 146"/>
                  <a:gd name="T19" fmla="*/ 355 h 458"/>
                  <a:gd name="T20" fmla="*/ 146 w 146"/>
                  <a:gd name="T21" fmla="*/ 441 h 458"/>
                  <a:gd name="T22" fmla="*/ 126 w 146"/>
                  <a:gd name="T23" fmla="*/ 458 h 458"/>
                  <a:gd name="T24" fmla="*/ 117 w 146"/>
                  <a:gd name="T25" fmla="*/ 405 h 458"/>
                  <a:gd name="T26" fmla="*/ 105 w 146"/>
                  <a:gd name="T27" fmla="*/ 351 h 458"/>
                  <a:gd name="T28" fmla="*/ 94 w 146"/>
                  <a:gd name="T29" fmla="*/ 297 h 458"/>
                  <a:gd name="T30" fmla="*/ 80 w 146"/>
                  <a:gd name="T31" fmla="*/ 245 h 458"/>
                  <a:gd name="T32" fmla="*/ 65 w 146"/>
                  <a:gd name="T33" fmla="*/ 195 h 458"/>
                  <a:gd name="T34" fmla="*/ 52 w 146"/>
                  <a:gd name="T35" fmla="*/ 149 h 458"/>
                  <a:gd name="T36" fmla="*/ 38 w 146"/>
                  <a:gd name="T37" fmla="*/ 109 h 458"/>
                  <a:gd name="T38" fmla="*/ 25 w 146"/>
                  <a:gd name="T39" fmla="*/ 72 h 458"/>
                  <a:gd name="T40" fmla="*/ 15 w 146"/>
                  <a:gd name="T41" fmla="*/ 42 h 458"/>
                  <a:gd name="T42" fmla="*/ 5 w 146"/>
                  <a:gd name="T43" fmla="*/ 19 h 458"/>
                  <a:gd name="T44" fmla="*/ 2 w 146"/>
                  <a:gd name="T45" fmla="*/ 5 h 458"/>
                  <a:gd name="T46" fmla="*/ 0 w 146"/>
                  <a:gd name="T47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6" h="458">
                    <a:moveTo>
                      <a:pt x="0" y="0"/>
                    </a:moveTo>
                    <a:lnTo>
                      <a:pt x="2" y="3"/>
                    </a:lnTo>
                    <a:lnTo>
                      <a:pt x="11" y="17"/>
                    </a:lnTo>
                    <a:lnTo>
                      <a:pt x="23" y="38"/>
                    </a:lnTo>
                    <a:lnTo>
                      <a:pt x="40" y="67"/>
                    </a:lnTo>
                    <a:lnTo>
                      <a:pt x="57" y="105"/>
                    </a:lnTo>
                    <a:lnTo>
                      <a:pt x="77" y="153"/>
                    </a:lnTo>
                    <a:lnTo>
                      <a:pt x="98" y="211"/>
                    </a:lnTo>
                    <a:lnTo>
                      <a:pt x="115" y="278"/>
                    </a:lnTo>
                    <a:lnTo>
                      <a:pt x="132" y="355"/>
                    </a:lnTo>
                    <a:lnTo>
                      <a:pt x="146" y="441"/>
                    </a:lnTo>
                    <a:lnTo>
                      <a:pt x="126" y="458"/>
                    </a:lnTo>
                    <a:lnTo>
                      <a:pt x="117" y="405"/>
                    </a:lnTo>
                    <a:lnTo>
                      <a:pt x="105" y="351"/>
                    </a:lnTo>
                    <a:lnTo>
                      <a:pt x="94" y="297"/>
                    </a:lnTo>
                    <a:lnTo>
                      <a:pt x="80" y="245"/>
                    </a:lnTo>
                    <a:lnTo>
                      <a:pt x="65" y="195"/>
                    </a:lnTo>
                    <a:lnTo>
                      <a:pt x="52" y="149"/>
                    </a:lnTo>
                    <a:lnTo>
                      <a:pt x="38" y="109"/>
                    </a:lnTo>
                    <a:lnTo>
                      <a:pt x="25" y="72"/>
                    </a:lnTo>
                    <a:lnTo>
                      <a:pt x="15" y="42"/>
                    </a:lnTo>
                    <a:lnTo>
                      <a:pt x="5" y="19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0" name="Freeform 36"/>
              <p:cNvSpPr>
                <a:spLocks/>
              </p:cNvSpPr>
              <p:nvPr/>
            </p:nvSpPr>
            <p:spPr bwMode="auto">
              <a:xfrm>
                <a:off x="1011948" y="5378078"/>
                <a:ext cx="257514" cy="784558"/>
              </a:xfrm>
              <a:custGeom>
                <a:avLst/>
                <a:gdLst>
                  <a:gd name="T0" fmla="*/ 0 w 150"/>
                  <a:gd name="T1" fmla="*/ 0 h 457"/>
                  <a:gd name="T2" fmla="*/ 4 w 150"/>
                  <a:gd name="T3" fmla="*/ 4 h 457"/>
                  <a:gd name="T4" fmla="*/ 12 w 150"/>
                  <a:gd name="T5" fmla="*/ 18 h 457"/>
                  <a:gd name="T6" fmla="*/ 25 w 150"/>
                  <a:gd name="T7" fmla="*/ 37 h 457"/>
                  <a:gd name="T8" fmla="*/ 42 w 150"/>
                  <a:gd name="T9" fmla="*/ 67 h 457"/>
                  <a:gd name="T10" fmla="*/ 60 w 150"/>
                  <a:gd name="T11" fmla="*/ 106 h 457"/>
                  <a:gd name="T12" fmla="*/ 81 w 150"/>
                  <a:gd name="T13" fmla="*/ 154 h 457"/>
                  <a:gd name="T14" fmla="*/ 100 w 150"/>
                  <a:gd name="T15" fmla="*/ 210 h 457"/>
                  <a:gd name="T16" fmla="*/ 119 w 150"/>
                  <a:gd name="T17" fmla="*/ 277 h 457"/>
                  <a:gd name="T18" fmla="*/ 136 w 150"/>
                  <a:gd name="T19" fmla="*/ 353 h 457"/>
                  <a:gd name="T20" fmla="*/ 150 w 150"/>
                  <a:gd name="T21" fmla="*/ 440 h 457"/>
                  <a:gd name="T22" fmla="*/ 131 w 150"/>
                  <a:gd name="T23" fmla="*/ 457 h 457"/>
                  <a:gd name="T24" fmla="*/ 121 w 150"/>
                  <a:gd name="T25" fmla="*/ 403 h 457"/>
                  <a:gd name="T26" fmla="*/ 109 w 150"/>
                  <a:gd name="T27" fmla="*/ 350 h 457"/>
                  <a:gd name="T28" fmla="*/ 98 w 150"/>
                  <a:gd name="T29" fmla="*/ 296 h 457"/>
                  <a:gd name="T30" fmla="*/ 83 w 150"/>
                  <a:gd name="T31" fmla="*/ 244 h 457"/>
                  <a:gd name="T32" fmla="*/ 69 w 150"/>
                  <a:gd name="T33" fmla="*/ 196 h 457"/>
                  <a:gd name="T34" fmla="*/ 54 w 150"/>
                  <a:gd name="T35" fmla="*/ 150 h 457"/>
                  <a:gd name="T36" fmla="*/ 40 w 150"/>
                  <a:gd name="T37" fmla="*/ 108 h 457"/>
                  <a:gd name="T38" fmla="*/ 27 w 150"/>
                  <a:gd name="T39" fmla="*/ 71 h 457"/>
                  <a:gd name="T40" fmla="*/ 17 w 150"/>
                  <a:gd name="T41" fmla="*/ 42 h 457"/>
                  <a:gd name="T42" fmla="*/ 8 w 150"/>
                  <a:gd name="T43" fmla="*/ 19 h 457"/>
                  <a:gd name="T44" fmla="*/ 2 w 150"/>
                  <a:gd name="T45" fmla="*/ 6 h 457"/>
                  <a:gd name="T46" fmla="*/ 0 w 150"/>
                  <a:gd name="T4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0" h="457">
                    <a:moveTo>
                      <a:pt x="0" y="0"/>
                    </a:moveTo>
                    <a:lnTo>
                      <a:pt x="4" y="4"/>
                    </a:lnTo>
                    <a:lnTo>
                      <a:pt x="12" y="18"/>
                    </a:lnTo>
                    <a:lnTo>
                      <a:pt x="25" y="37"/>
                    </a:lnTo>
                    <a:lnTo>
                      <a:pt x="42" y="67"/>
                    </a:lnTo>
                    <a:lnTo>
                      <a:pt x="60" y="106"/>
                    </a:lnTo>
                    <a:lnTo>
                      <a:pt x="81" y="154"/>
                    </a:lnTo>
                    <a:lnTo>
                      <a:pt x="100" y="210"/>
                    </a:lnTo>
                    <a:lnTo>
                      <a:pt x="119" y="277"/>
                    </a:lnTo>
                    <a:lnTo>
                      <a:pt x="136" y="353"/>
                    </a:lnTo>
                    <a:lnTo>
                      <a:pt x="150" y="440"/>
                    </a:lnTo>
                    <a:lnTo>
                      <a:pt x="131" y="457"/>
                    </a:lnTo>
                    <a:lnTo>
                      <a:pt x="121" y="403"/>
                    </a:lnTo>
                    <a:lnTo>
                      <a:pt x="109" y="350"/>
                    </a:lnTo>
                    <a:lnTo>
                      <a:pt x="98" y="296"/>
                    </a:lnTo>
                    <a:lnTo>
                      <a:pt x="83" y="244"/>
                    </a:lnTo>
                    <a:lnTo>
                      <a:pt x="69" y="196"/>
                    </a:lnTo>
                    <a:lnTo>
                      <a:pt x="54" y="150"/>
                    </a:lnTo>
                    <a:lnTo>
                      <a:pt x="40" y="108"/>
                    </a:lnTo>
                    <a:lnTo>
                      <a:pt x="27" y="71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1" name="Freeform 37"/>
              <p:cNvSpPr>
                <a:spLocks/>
              </p:cNvSpPr>
              <p:nvPr/>
            </p:nvSpPr>
            <p:spPr bwMode="auto">
              <a:xfrm>
                <a:off x="879757" y="5227003"/>
                <a:ext cx="326184" cy="935633"/>
              </a:xfrm>
              <a:custGeom>
                <a:avLst/>
                <a:gdLst>
                  <a:gd name="T0" fmla="*/ 0 w 190"/>
                  <a:gd name="T1" fmla="*/ 0 h 545"/>
                  <a:gd name="T2" fmla="*/ 2 w 190"/>
                  <a:gd name="T3" fmla="*/ 4 h 545"/>
                  <a:gd name="T4" fmla="*/ 10 w 190"/>
                  <a:gd name="T5" fmla="*/ 13 h 545"/>
                  <a:gd name="T6" fmla="*/ 23 w 190"/>
                  <a:gd name="T7" fmla="*/ 29 h 545"/>
                  <a:gd name="T8" fmla="*/ 39 w 190"/>
                  <a:gd name="T9" fmla="*/ 52 h 545"/>
                  <a:gd name="T10" fmla="*/ 58 w 190"/>
                  <a:gd name="T11" fmla="*/ 84 h 545"/>
                  <a:gd name="T12" fmla="*/ 77 w 190"/>
                  <a:gd name="T13" fmla="*/ 121 h 545"/>
                  <a:gd name="T14" fmla="*/ 98 w 190"/>
                  <a:gd name="T15" fmla="*/ 167 h 545"/>
                  <a:gd name="T16" fmla="*/ 119 w 190"/>
                  <a:gd name="T17" fmla="*/ 222 h 545"/>
                  <a:gd name="T18" fmla="*/ 140 w 190"/>
                  <a:gd name="T19" fmla="*/ 284 h 545"/>
                  <a:gd name="T20" fmla="*/ 160 w 190"/>
                  <a:gd name="T21" fmla="*/ 355 h 545"/>
                  <a:gd name="T22" fmla="*/ 177 w 190"/>
                  <a:gd name="T23" fmla="*/ 434 h 545"/>
                  <a:gd name="T24" fmla="*/ 190 w 190"/>
                  <a:gd name="T25" fmla="*/ 522 h 545"/>
                  <a:gd name="T26" fmla="*/ 165 w 190"/>
                  <a:gd name="T27" fmla="*/ 545 h 545"/>
                  <a:gd name="T28" fmla="*/ 154 w 190"/>
                  <a:gd name="T29" fmla="*/ 485 h 545"/>
                  <a:gd name="T30" fmla="*/ 142 w 190"/>
                  <a:gd name="T31" fmla="*/ 426 h 545"/>
                  <a:gd name="T32" fmla="*/ 127 w 190"/>
                  <a:gd name="T33" fmla="*/ 366 h 545"/>
                  <a:gd name="T34" fmla="*/ 112 w 190"/>
                  <a:gd name="T35" fmla="*/ 309 h 545"/>
                  <a:gd name="T36" fmla="*/ 94 w 190"/>
                  <a:gd name="T37" fmla="*/ 253 h 545"/>
                  <a:gd name="T38" fmla="*/ 77 w 190"/>
                  <a:gd name="T39" fmla="*/ 201 h 545"/>
                  <a:gd name="T40" fmla="*/ 60 w 190"/>
                  <a:gd name="T41" fmla="*/ 153 h 545"/>
                  <a:gd name="T42" fmla="*/ 44 w 190"/>
                  <a:gd name="T43" fmla="*/ 109 h 545"/>
                  <a:gd name="T44" fmla="*/ 31 w 190"/>
                  <a:gd name="T45" fmla="*/ 73 h 545"/>
                  <a:gd name="T46" fmla="*/ 17 w 190"/>
                  <a:gd name="T47" fmla="*/ 42 h 545"/>
                  <a:gd name="T48" fmla="*/ 8 w 190"/>
                  <a:gd name="T49" fmla="*/ 19 h 545"/>
                  <a:gd name="T50" fmla="*/ 2 w 190"/>
                  <a:gd name="T51" fmla="*/ 4 h 545"/>
                  <a:gd name="T52" fmla="*/ 0 w 190"/>
                  <a:gd name="T53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545">
                    <a:moveTo>
                      <a:pt x="0" y="0"/>
                    </a:moveTo>
                    <a:lnTo>
                      <a:pt x="2" y="4"/>
                    </a:lnTo>
                    <a:lnTo>
                      <a:pt x="10" y="13"/>
                    </a:lnTo>
                    <a:lnTo>
                      <a:pt x="23" y="29"/>
                    </a:lnTo>
                    <a:lnTo>
                      <a:pt x="39" y="52"/>
                    </a:lnTo>
                    <a:lnTo>
                      <a:pt x="58" y="84"/>
                    </a:lnTo>
                    <a:lnTo>
                      <a:pt x="77" y="121"/>
                    </a:lnTo>
                    <a:lnTo>
                      <a:pt x="98" y="167"/>
                    </a:lnTo>
                    <a:lnTo>
                      <a:pt x="119" y="222"/>
                    </a:lnTo>
                    <a:lnTo>
                      <a:pt x="140" y="284"/>
                    </a:lnTo>
                    <a:lnTo>
                      <a:pt x="160" y="355"/>
                    </a:lnTo>
                    <a:lnTo>
                      <a:pt x="177" y="434"/>
                    </a:lnTo>
                    <a:lnTo>
                      <a:pt x="190" y="522"/>
                    </a:lnTo>
                    <a:lnTo>
                      <a:pt x="165" y="545"/>
                    </a:lnTo>
                    <a:lnTo>
                      <a:pt x="154" y="485"/>
                    </a:lnTo>
                    <a:lnTo>
                      <a:pt x="142" y="426"/>
                    </a:lnTo>
                    <a:lnTo>
                      <a:pt x="127" y="366"/>
                    </a:lnTo>
                    <a:lnTo>
                      <a:pt x="112" y="309"/>
                    </a:lnTo>
                    <a:lnTo>
                      <a:pt x="94" y="253"/>
                    </a:lnTo>
                    <a:lnTo>
                      <a:pt x="77" y="201"/>
                    </a:lnTo>
                    <a:lnTo>
                      <a:pt x="60" y="153"/>
                    </a:lnTo>
                    <a:lnTo>
                      <a:pt x="44" y="109"/>
                    </a:lnTo>
                    <a:lnTo>
                      <a:pt x="31" y="73"/>
                    </a:lnTo>
                    <a:lnTo>
                      <a:pt x="17" y="42"/>
                    </a:lnTo>
                    <a:lnTo>
                      <a:pt x="8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2" name="Freeform 38"/>
              <p:cNvSpPr>
                <a:spLocks/>
              </p:cNvSpPr>
              <p:nvPr/>
            </p:nvSpPr>
            <p:spPr bwMode="auto">
              <a:xfrm>
                <a:off x="732116" y="5051894"/>
                <a:ext cx="240346" cy="1110742"/>
              </a:xfrm>
              <a:custGeom>
                <a:avLst/>
                <a:gdLst>
                  <a:gd name="T0" fmla="*/ 0 w 140"/>
                  <a:gd name="T1" fmla="*/ 0 h 647"/>
                  <a:gd name="T2" fmla="*/ 4 w 140"/>
                  <a:gd name="T3" fmla="*/ 4 h 647"/>
                  <a:gd name="T4" fmla="*/ 9 w 140"/>
                  <a:gd name="T5" fmla="*/ 18 h 647"/>
                  <a:gd name="T6" fmla="*/ 19 w 140"/>
                  <a:gd name="T7" fmla="*/ 39 h 647"/>
                  <a:gd name="T8" fmla="*/ 32 w 140"/>
                  <a:gd name="T9" fmla="*/ 68 h 647"/>
                  <a:gd name="T10" fmla="*/ 46 w 140"/>
                  <a:gd name="T11" fmla="*/ 104 h 647"/>
                  <a:gd name="T12" fmla="*/ 61 w 140"/>
                  <a:gd name="T13" fmla="*/ 148 h 647"/>
                  <a:gd name="T14" fmla="*/ 79 w 140"/>
                  <a:gd name="T15" fmla="*/ 200 h 647"/>
                  <a:gd name="T16" fmla="*/ 94 w 140"/>
                  <a:gd name="T17" fmla="*/ 258 h 647"/>
                  <a:gd name="T18" fmla="*/ 109 w 140"/>
                  <a:gd name="T19" fmla="*/ 323 h 647"/>
                  <a:gd name="T20" fmla="*/ 121 w 140"/>
                  <a:gd name="T21" fmla="*/ 394 h 647"/>
                  <a:gd name="T22" fmla="*/ 130 w 140"/>
                  <a:gd name="T23" fmla="*/ 471 h 647"/>
                  <a:gd name="T24" fmla="*/ 138 w 140"/>
                  <a:gd name="T25" fmla="*/ 555 h 647"/>
                  <a:gd name="T26" fmla="*/ 140 w 140"/>
                  <a:gd name="T27" fmla="*/ 643 h 647"/>
                  <a:gd name="T28" fmla="*/ 107 w 140"/>
                  <a:gd name="T29" fmla="*/ 647 h 647"/>
                  <a:gd name="T30" fmla="*/ 105 w 140"/>
                  <a:gd name="T31" fmla="*/ 586 h 647"/>
                  <a:gd name="T32" fmla="*/ 100 w 140"/>
                  <a:gd name="T33" fmla="*/ 524 h 647"/>
                  <a:gd name="T34" fmla="*/ 92 w 140"/>
                  <a:gd name="T35" fmla="*/ 461 h 647"/>
                  <a:gd name="T36" fmla="*/ 84 w 140"/>
                  <a:gd name="T37" fmla="*/ 398 h 647"/>
                  <a:gd name="T38" fmla="*/ 75 w 140"/>
                  <a:gd name="T39" fmla="*/ 336 h 647"/>
                  <a:gd name="T40" fmla="*/ 63 w 140"/>
                  <a:gd name="T41" fmla="*/ 277 h 647"/>
                  <a:gd name="T42" fmla="*/ 52 w 140"/>
                  <a:gd name="T43" fmla="*/ 219 h 647"/>
                  <a:gd name="T44" fmla="*/ 40 w 140"/>
                  <a:gd name="T45" fmla="*/ 167 h 647"/>
                  <a:gd name="T46" fmla="*/ 30 w 140"/>
                  <a:gd name="T47" fmla="*/ 121 h 647"/>
                  <a:gd name="T48" fmla="*/ 21 w 140"/>
                  <a:gd name="T49" fmla="*/ 81 h 647"/>
                  <a:gd name="T50" fmla="*/ 13 w 140"/>
                  <a:gd name="T51" fmla="*/ 46 h 647"/>
                  <a:gd name="T52" fmla="*/ 6 w 140"/>
                  <a:gd name="T53" fmla="*/ 22 h 647"/>
                  <a:gd name="T54" fmla="*/ 2 w 140"/>
                  <a:gd name="T55" fmla="*/ 6 h 647"/>
                  <a:gd name="T56" fmla="*/ 0 w 140"/>
                  <a:gd name="T5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0" h="647">
                    <a:moveTo>
                      <a:pt x="0" y="0"/>
                    </a:moveTo>
                    <a:lnTo>
                      <a:pt x="4" y="4"/>
                    </a:lnTo>
                    <a:lnTo>
                      <a:pt x="9" y="18"/>
                    </a:lnTo>
                    <a:lnTo>
                      <a:pt x="19" y="39"/>
                    </a:lnTo>
                    <a:lnTo>
                      <a:pt x="32" y="68"/>
                    </a:lnTo>
                    <a:lnTo>
                      <a:pt x="46" y="104"/>
                    </a:lnTo>
                    <a:lnTo>
                      <a:pt x="61" y="148"/>
                    </a:lnTo>
                    <a:lnTo>
                      <a:pt x="79" y="200"/>
                    </a:lnTo>
                    <a:lnTo>
                      <a:pt x="94" y="258"/>
                    </a:lnTo>
                    <a:lnTo>
                      <a:pt x="109" y="323"/>
                    </a:lnTo>
                    <a:lnTo>
                      <a:pt x="121" y="394"/>
                    </a:lnTo>
                    <a:lnTo>
                      <a:pt x="130" y="471"/>
                    </a:lnTo>
                    <a:lnTo>
                      <a:pt x="138" y="555"/>
                    </a:lnTo>
                    <a:lnTo>
                      <a:pt x="140" y="643"/>
                    </a:lnTo>
                    <a:lnTo>
                      <a:pt x="107" y="647"/>
                    </a:lnTo>
                    <a:lnTo>
                      <a:pt x="105" y="586"/>
                    </a:lnTo>
                    <a:lnTo>
                      <a:pt x="100" y="524"/>
                    </a:lnTo>
                    <a:lnTo>
                      <a:pt x="92" y="461"/>
                    </a:lnTo>
                    <a:lnTo>
                      <a:pt x="84" y="398"/>
                    </a:lnTo>
                    <a:lnTo>
                      <a:pt x="75" y="336"/>
                    </a:lnTo>
                    <a:lnTo>
                      <a:pt x="63" y="277"/>
                    </a:lnTo>
                    <a:lnTo>
                      <a:pt x="52" y="219"/>
                    </a:lnTo>
                    <a:lnTo>
                      <a:pt x="40" y="167"/>
                    </a:lnTo>
                    <a:lnTo>
                      <a:pt x="30" y="121"/>
                    </a:lnTo>
                    <a:lnTo>
                      <a:pt x="21" y="81"/>
                    </a:lnTo>
                    <a:lnTo>
                      <a:pt x="13" y="46"/>
                    </a:lnTo>
                    <a:lnTo>
                      <a:pt x="6" y="22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3" name="Freeform 39"/>
              <p:cNvSpPr>
                <a:spLocks/>
              </p:cNvSpPr>
              <p:nvPr/>
            </p:nvSpPr>
            <p:spPr bwMode="auto">
              <a:xfrm>
                <a:off x="678897" y="5292240"/>
                <a:ext cx="190561" cy="870396"/>
              </a:xfrm>
              <a:custGeom>
                <a:avLst/>
                <a:gdLst>
                  <a:gd name="T0" fmla="*/ 0 w 111"/>
                  <a:gd name="T1" fmla="*/ 0 h 507"/>
                  <a:gd name="T2" fmla="*/ 2 w 111"/>
                  <a:gd name="T3" fmla="*/ 4 h 507"/>
                  <a:gd name="T4" fmla="*/ 10 w 111"/>
                  <a:gd name="T5" fmla="*/ 20 h 507"/>
                  <a:gd name="T6" fmla="*/ 19 w 111"/>
                  <a:gd name="T7" fmla="*/ 43 h 507"/>
                  <a:gd name="T8" fmla="*/ 33 w 111"/>
                  <a:gd name="T9" fmla="*/ 73 h 507"/>
                  <a:gd name="T10" fmla="*/ 46 w 111"/>
                  <a:gd name="T11" fmla="*/ 114 h 507"/>
                  <a:gd name="T12" fmla="*/ 61 w 111"/>
                  <a:gd name="T13" fmla="*/ 160 h 507"/>
                  <a:gd name="T14" fmla="*/ 77 w 111"/>
                  <a:gd name="T15" fmla="*/ 215 h 507"/>
                  <a:gd name="T16" fmla="*/ 90 w 111"/>
                  <a:gd name="T17" fmla="*/ 277 h 507"/>
                  <a:gd name="T18" fmla="*/ 100 w 111"/>
                  <a:gd name="T19" fmla="*/ 348 h 507"/>
                  <a:gd name="T20" fmla="*/ 108 w 111"/>
                  <a:gd name="T21" fmla="*/ 423 h 507"/>
                  <a:gd name="T22" fmla="*/ 111 w 111"/>
                  <a:gd name="T23" fmla="*/ 505 h 507"/>
                  <a:gd name="T24" fmla="*/ 86 w 111"/>
                  <a:gd name="T25" fmla="*/ 507 h 507"/>
                  <a:gd name="T26" fmla="*/ 83 w 111"/>
                  <a:gd name="T27" fmla="*/ 457 h 507"/>
                  <a:gd name="T28" fmla="*/ 79 w 111"/>
                  <a:gd name="T29" fmla="*/ 403 h 507"/>
                  <a:gd name="T30" fmla="*/ 71 w 111"/>
                  <a:gd name="T31" fmla="*/ 350 h 507"/>
                  <a:gd name="T32" fmla="*/ 63 w 111"/>
                  <a:gd name="T33" fmla="*/ 298 h 507"/>
                  <a:gd name="T34" fmla="*/ 54 w 111"/>
                  <a:gd name="T35" fmla="*/ 246 h 507"/>
                  <a:gd name="T36" fmla="*/ 44 w 111"/>
                  <a:gd name="T37" fmla="*/ 196 h 507"/>
                  <a:gd name="T38" fmla="*/ 35 w 111"/>
                  <a:gd name="T39" fmla="*/ 150 h 507"/>
                  <a:gd name="T40" fmla="*/ 27 w 111"/>
                  <a:gd name="T41" fmla="*/ 108 h 507"/>
                  <a:gd name="T42" fmla="*/ 17 w 111"/>
                  <a:gd name="T43" fmla="*/ 71 h 507"/>
                  <a:gd name="T44" fmla="*/ 10 w 111"/>
                  <a:gd name="T45" fmla="*/ 43 h 507"/>
                  <a:gd name="T46" fmla="*/ 4 w 111"/>
                  <a:gd name="T47" fmla="*/ 20 h 507"/>
                  <a:gd name="T48" fmla="*/ 0 w 111"/>
                  <a:gd name="T49" fmla="*/ 6 h 507"/>
                  <a:gd name="T50" fmla="*/ 0 w 111"/>
                  <a:gd name="T51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1" h="507">
                    <a:moveTo>
                      <a:pt x="0" y="0"/>
                    </a:moveTo>
                    <a:lnTo>
                      <a:pt x="2" y="4"/>
                    </a:lnTo>
                    <a:lnTo>
                      <a:pt x="10" y="20"/>
                    </a:lnTo>
                    <a:lnTo>
                      <a:pt x="19" y="43"/>
                    </a:lnTo>
                    <a:lnTo>
                      <a:pt x="33" y="73"/>
                    </a:lnTo>
                    <a:lnTo>
                      <a:pt x="46" y="114"/>
                    </a:lnTo>
                    <a:lnTo>
                      <a:pt x="61" y="160"/>
                    </a:lnTo>
                    <a:lnTo>
                      <a:pt x="77" y="215"/>
                    </a:lnTo>
                    <a:lnTo>
                      <a:pt x="90" y="277"/>
                    </a:lnTo>
                    <a:lnTo>
                      <a:pt x="100" y="348"/>
                    </a:lnTo>
                    <a:lnTo>
                      <a:pt x="108" y="423"/>
                    </a:lnTo>
                    <a:lnTo>
                      <a:pt x="111" y="505"/>
                    </a:lnTo>
                    <a:lnTo>
                      <a:pt x="86" y="507"/>
                    </a:lnTo>
                    <a:lnTo>
                      <a:pt x="83" y="457"/>
                    </a:lnTo>
                    <a:lnTo>
                      <a:pt x="79" y="403"/>
                    </a:lnTo>
                    <a:lnTo>
                      <a:pt x="71" y="350"/>
                    </a:lnTo>
                    <a:lnTo>
                      <a:pt x="63" y="298"/>
                    </a:lnTo>
                    <a:lnTo>
                      <a:pt x="54" y="246"/>
                    </a:lnTo>
                    <a:lnTo>
                      <a:pt x="44" y="196"/>
                    </a:lnTo>
                    <a:lnTo>
                      <a:pt x="35" y="150"/>
                    </a:lnTo>
                    <a:lnTo>
                      <a:pt x="27" y="108"/>
                    </a:lnTo>
                    <a:lnTo>
                      <a:pt x="17" y="71"/>
                    </a:lnTo>
                    <a:lnTo>
                      <a:pt x="10" y="43"/>
                    </a:lnTo>
                    <a:lnTo>
                      <a:pt x="4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4" name="Freeform 40"/>
              <p:cNvSpPr>
                <a:spLocks/>
              </p:cNvSpPr>
              <p:nvPr/>
            </p:nvSpPr>
            <p:spPr bwMode="auto">
              <a:xfrm>
                <a:off x="570741" y="5027859"/>
                <a:ext cx="204295" cy="1134777"/>
              </a:xfrm>
              <a:custGeom>
                <a:avLst/>
                <a:gdLst>
                  <a:gd name="T0" fmla="*/ 0 w 119"/>
                  <a:gd name="T1" fmla="*/ 0 h 661"/>
                  <a:gd name="T2" fmla="*/ 2 w 119"/>
                  <a:gd name="T3" fmla="*/ 6 h 661"/>
                  <a:gd name="T4" fmla="*/ 7 w 119"/>
                  <a:gd name="T5" fmla="*/ 22 h 661"/>
                  <a:gd name="T6" fmla="*/ 15 w 119"/>
                  <a:gd name="T7" fmla="*/ 46 h 661"/>
                  <a:gd name="T8" fmla="*/ 27 w 119"/>
                  <a:gd name="T9" fmla="*/ 81 h 661"/>
                  <a:gd name="T10" fmla="*/ 38 w 119"/>
                  <a:gd name="T11" fmla="*/ 125 h 661"/>
                  <a:gd name="T12" fmla="*/ 52 w 119"/>
                  <a:gd name="T13" fmla="*/ 179 h 661"/>
                  <a:gd name="T14" fmla="*/ 65 w 119"/>
                  <a:gd name="T15" fmla="*/ 238 h 661"/>
                  <a:gd name="T16" fmla="*/ 78 w 119"/>
                  <a:gd name="T17" fmla="*/ 308 h 661"/>
                  <a:gd name="T18" fmla="*/ 92 w 119"/>
                  <a:gd name="T19" fmla="*/ 384 h 661"/>
                  <a:gd name="T20" fmla="*/ 103 w 119"/>
                  <a:gd name="T21" fmla="*/ 469 h 661"/>
                  <a:gd name="T22" fmla="*/ 111 w 119"/>
                  <a:gd name="T23" fmla="*/ 561 h 661"/>
                  <a:gd name="T24" fmla="*/ 119 w 119"/>
                  <a:gd name="T25" fmla="*/ 657 h 661"/>
                  <a:gd name="T26" fmla="*/ 98 w 119"/>
                  <a:gd name="T27" fmla="*/ 661 h 661"/>
                  <a:gd name="T28" fmla="*/ 92 w 119"/>
                  <a:gd name="T29" fmla="*/ 599 h 661"/>
                  <a:gd name="T30" fmla="*/ 86 w 119"/>
                  <a:gd name="T31" fmla="*/ 536 h 661"/>
                  <a:gd name="T32" fmla="*/ 78 w 119"/>
                  <a:gd name="T33" fmla="*/ 471 h 661"/>
                  <a:gd name="T34" fmla="*/ 71 w 119"/>
                  <a:gd name="T35" fmla="*/ 407 h 661"/>
                  <a:gd name="T36" fmla="*/ 61 w 119"/>
                  <a:gd name="T37" fmla="*/ 344 h 661"/>
                  <a:gd name="T38" fmla="*/ 52 w 119"/>
                  <a:gd name="T39" fmla="*/ 283 h 661"/>
                  <a:gd name="T40" fmla="*/ 42 w 119"/>
                  <a:gd name="T41" fmla="*/ 225 h 661"/>
                  <a:gd name="T42" fmla="*/ 32 w 119"/>
                  <a:gd name="T43" fmla="*/ 171 h 661"/>
                  <a:gd name="T44" fmla="*/ 25 w 119"/>
                  <a:gd name="T45" fmla="*/ 123 h 661"/>
                  <a:gd name="T46" fmla="*/ 15 w 119"/>
                  <a:gd name="T47" fmla="*/ 83 h 661"/>
                  <a:gd name="T48" fmla="*/ 9 w 119"/>
                  <a:gd name="T49" fmla="*/ 48 h 661"/>
                  <a:gd name="T50" fmla="*/ 3 w 119"/>
                  <a:gd name="T51" fmla="*/ 22 h 661"/>
                  <a:gd name="T52" fmla="*/ 0 w 119"/>
                  <a:gd name="T53" fmla="*/ 6 h 661"/>
                  <a:gd name="T54" fmla="*/ 0 w 119"/>
                  <a:gd name="T55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661">
                    <a:moveTo>
                      <a:pt x="0" y="0"/>
                    </a:moveTo>
                    <a:lnTo>
                      <a:pt x="2" y="6"/>
                    </a:lnTo>
                    <a:lnTo>
                      <a:pt x="7" y="22"/>
                    </a:lnTo>
                    <a:lnTo>
                      <a:pt x="15" y="46"/>
                    </a:lnTo>
                    <a:lnTo>
                      <a:pt x="27" y="81"/>
                    </a:lnTo>
                    <a:lnTo>
                      <a:pt x="38" y="125"/>
                    </a:lnTo>
                    <a:lnTo>
                      <a:pt x="52" y="179"/>
                    </a:lnTo>
                    <a:lnTo>
                      <a:pt x="65" y="238"/>
                    </a:lnTo>
                    <a:lnTo>
                      <a:pt x="78" y="308"/>
                    </a:lnTo>
                    <a:lnTo>
                      <a:pt x="92" y="384"/>
                    </a:lnTo>
                    <a:lnTo>
                      <a:pt x="103" y="469"/>
                    </a:lnTo>
                    <a:lnTo>
                      <a:pt x="111" y="561"/>
                    </a:lnTo>
                    <a:lnTo>
                      <a:pt x="119" y="657"/>
                    </a:lnTo>
                    <a:lnTo>
                      <a:pt x="98" y="661"/>
                    </a:lnTo>
                    <a:lnTo>
                      <a:pt x="92" y="599"/>
                    </a:lnTo>
                    <a:lnTo>
                      <a:pt x="86" y="536"/>
                    </a:lnTo>
                    <a:lnTo>
                      <a:pt x="78" y="471"/>
                    </a:lnTo>
                    <a:lnTo>
                      <a:pt x="71" y="407"/>
                    </a:lnTo>
                    <a:lnTo>
                      <a:pt x="61" y="344"/>
                    </a:lnTo>
                    <a:lnTo>
                      <a:pt x="52" y="283"/>
                    </a:lnTo>
                    <a:lnTo>
                      <a:pt x="42" y="225"/>
                    </a:lnTo>
                    <a:lnTo>
                      <a:pt x="32" y="171"/>
                    </a:lnTo>
                    <a:lnTo>
                      <a:pt x="25" y="123"/>
                    </a:lnTo>
                    <a:lnTo>
                      <a:pt x="15" y="83"/>
                    </a:lnTo>
                    <a:lnTo>
                      <a:pt x="9" y="48"/>
                    </a:lnTo>
                    <a:lnTo>
                      <a:pt x="3" y="2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5" name="Freeform 41"/>
              <p:cNvSpPr>
                <a:spLocks/>
              </p:cNvSpPr>
              <p:nvPr/>
            </p:nvSpPr>
            <p:spPr bwMode="auto">
              <a:xfrm>
                <a:off x="474602" y="5069061"/>
                <a:ext cx="214595" cy="1093575"/>
              </a:xfrm>
              <a:custGeom>
                <a:avLst/>
                <a:gdLst>
                  <a:gd name="T0" fmla="*/ 0 w 125"/>
                  <a:gd name="T1" fmla="*/ 0 h 637"/>
                  <a:gd name="T2" fmla="*/ 2 w 125"/>
                  <a:gd name="T3" fmla="*/ 6 h 637"/>
                  <a:gd name="T4" fmla="*/ 8 w 125"/>
                  <a:gd name="T5" fmla="*/ 21 h 637"/>
                  <a:gd name="T6" fmla="*/ 17 w 125"/>
                  <a:gd name="T7" fmla="*/ 44 h 637"/>
                  <a:gd name="T8" fmla="*/ 29 w 125"/>
                  <a:gd name="T9" fmla="*/ 79 h 637"/>
                  <a:gd name="T10" fmla="*/ 42 w 125"/>
                  <a:gd name="T11" fmla="*/ 121 h 637"/>
                  <a:gd name="T12" fmla="*/ 56 w 125"/>
                  <a:gd name="T13" fmla="*/ 171 h 637"/>
                  <a:gd name="T14" fmla="*/ 71 w 125"/>
                  <a:gd name="T15" fmla="*/ 230 h 637"/>
                  <a:gd name="T16" fmla="*/ 84 w 125"/>
                  <a:gd name="T17" fmla="*/ 296 h 637"/>
                  <a:gd name="T18" fmla="*/ 98 w 125"/>
                  <a:gd name="T19" fmla="*/ 371 h 637"/>
                  <a:gd name="T20" fmla="*/ 109 w 125"/>
                  <a:gd name="T21" fmla="*/ 451 h 637"/>
                  <a:gd name="T22" fmla="*/ 119 w 125"/>
                  <a:gd name="T23" fmla="*/ 540 h 637"/>
                  <a:gd name="T24" fmla="*/ 125 w 125"/>
                  <a:gd name="T25" fmla="*/ 634 h 637"/>
                  <a:gd name="T26" fmla="*/ 102 w 125"/>
                  <a:gd name="T27" fmla="*/ 637 h 637"/>
                  <a:gd name="T28" fmla="*/ 98 w 125"/>
                  <a:gd name="T29" fmla="*/ 578 h 637"/>
                  <a:gd name="T30" fmla="*/ 92 w 125"/>
                  <a:gd name="T31" fmla="*/ 517 h 637"/>
                  <a:gd name="T32" fmla="*/ 84 w 125"/>
                  <a:gd name="T33" fmla="*/ 453 h 637"/>
                  <a:gd name="T34" fmla="*/ 75 w 125"/>
                  <a:gd name="T35" fmla="*/ 392 h 637"/>
                  <a:gd name="T36" fmla="*/ 65 w 125"/>
                  <a:gd name="T37" fmla="*/ 330 h 637"/>
                  <a:gd name="T38" fmla="*/ 56 w 125"/>
                  <a:gd name="T39" fmla="*/ 273 h 637"/>
                  <a:gd name="T40" fmla="*/ 46 w 125"/>
                  <a:gd name="T41" fmla="*/ 217 h 637"/>
                  <a:gd name="T42" fmla="*/ 35 w 125"/>
                  <a:gd name="T43" fmla="*/ 165 h 637"/>
                  <a:gd name="T44" fmla="*/ 27 w 125"/>
                  <a:gd name="T45" fmla="*/ 119 h 637"/>
                  <a:gd name="T46" fmla="*/ 17 w 125"/>
                  <a:gd name="T47" fmla="*/ 79 h 637"/>
                  <a:gd name="T48" fmla="*/ 10 w 125"/>
                  <a:gd name="T49" fmla="*/ 46 h 637"/>
                  <a:gd name="T50" fmla="*/ 6 w 125"/>
                  <a:gd name="T51" fmla="*/ 21 h 637"/>
                  <a:gd name="T52" fmla="*/ 2 w 125"/>
                  <a:gd name="T53" fmla="*/ 6 h 637"/>
                  <a:gd name="T54" fmla="*/ 0 w 125"/>
                  <a:gd name="T5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5" h="637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7" y="44"/>
                    </a:lnTo>
                    <a:lnTo>
                      <a:pt x="29" y="79"/>
                    </a:lnTo>
                    <a:lnTo>
                      <a:pt x="42" y="121"/>
                    </a:lnTo>
                    <a:lnTo>
                      <a:pt x="56" y="171"/>
                    </a:lnTo>
                    <a:lnTo>
                      <a:pt x="71" y="230"/>
                    </a:lnTo>
                    <a:lnTo>
                      <a:pt x="84" y="296"/>
                    </a:lnTo>
                    <a:lnTo>
                      <a:pt x="98" y="371"/>
                    </a:lnTo>
                    <a:lnTo>
                      <a:pt x="109" y="451"/>
                    </a:lnTo>
                    <a:lnTo>
                      <a:pt x="119" y="540"/>
                    </a:lnTo>
                    <a:lnTo>
                      <a:pt x="125" y="634"/>
                    </a:lnTo>
                    <a:lnTo>
                      <a:pt x="102" y="637"/>
                    </a:lnTo>
                    <a:lnTo>
                      <a:pt x="98" y="578"/>
                    </a:lnTo>
                    <a:lnTo>
                      <a:pt x="92" y="517"/>
                    </a:lnTo>
                    <a:lnTo>
                      <a:pt x="84" y="453"/>
                    </a:lnTo>
                    <a:lnTo>
                      <a:pt x="75" y="392"/>
                    </a:lnTo>
                    <a:lnTo>
                      <a:pt x="65" y="330"/>
                    </a:lnTo>
                    <a:lnTo>
                      <a:pt x="56" y="273"/>
                    </a:lnTo>
                    <a:lnTo>
                      <a:pt x="46" y="217"/>
                    </a:lnTo>
                    <a:lnTo>
                      <a:pt x="35" y="165"/>
                    </a:lnTo>
                    <a:lnTo>
                      <a:pt x="27" y="119"/>
                    </a:lnTo>
                    <a:lnTo>
                      <a:pt x="17" y="79"/>
                    </a:lnTo>
                    <a:lnTo>
                      <a:pt x="10" y="46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6" name="Freeform 42"/>
              <p:cNvSpPr>
                <a:spLocks/>
              </p:cNvSpPr>
              <p:nvPr/>
            </p:nvSpPr>
            <p:spPr bwMode="auto">
              <a:xfrm>
                <a:off x="826538" y="5110264"/>
                <a:ext cx="238630" cy="1052372"/>
              </a:xfrm>
              <a:custGeom>
                <a:avLst/>
                <a:gdLst>
                  <a:gd name="T0" fmla="*/ 0 w 139"/>
                  <a:gd name="T1" fmla="*/ 0 h 613"/>
                  <a:gd name="T2" fmla="*/ 2 w 139"/>
                  <a:gd name="T3" fmla="*/ 4 h 613"/>
                  <a:gd name="T4" fmla="*/ 10 w 139"/>
                  <a:gd name="T5" fmla="*/ 16 h 613"/>
                  <a:gd name="T6" fmla="*/ 20 w 139"/>
                  <a:gd name="T7" fmla="*/ 35 h 613"/>
                  <a:gd name="T8" fmla="*/ 33 w 139"/>
                  <a:gd name="T9" fmla="*/ 64 h 613"/>
                  <a:gd name="T10" fmla="*/ 48 w 139"/>
                  <a:gd name="T11" fmla="*/ 98 h 613"/>
                  <a:gd name="T12" fmla="*/ 64 w 139"/>
                  <a:gd name="T13" fmla="*/ 140 h 613"/>
                  <a:gd name="T14" fmla="*/ 79 w 139"/>
                  <a:gd name="T15" fmla="*/ 188 h 613"/>
                  <a:gd name="T16" fmla="*/ 96 w 139"/>
                  <a:gd name="T17" fmla="*/ 244 h 613"/>
                  <a:gd name="T18" fmla="*/ 110 w 139"/>
                  <a:gd name="T19" fmla="*/ 305 h 613"/>
                  <a:gd name="T20" fmla="*/ 121 w 139"/>
                  <a:gd name="T21" fmla="*/ 373 h 613"/>
                  <a:gd name="T22" fmla="*/ 131 w 139"/>
                  <a:gd name="T23" fmla="*/ 446 h 613"/>
                  <a:gd name="T24" fmla="*/ 137 w 139"/>
                  <a:gd name="T25" fmla="*/ 524 h 613"/>
                  <a:gd name="T26" fmla="*/ 139 w 139"/>
                  <a:gd name="T27" fmla="*/ 609 h 613"/>
                  <a:gd name="T28" fmla="*/ 104 w 139"/>
                  <a:gd name="T29" fmla="*/ 613 h 613"/>
                  <a:gd name="T30" fmla="*/ 102 w 139"/>
                  <a:gd name="T31" fmla="*/ 555 h 613"/>
                  <a:gd name="T32" fmla="*/ 98 w 139"/>
                  <a:gd name="T33" fmla="*/ 495 h 613"/>
                  <a:gd name="T34" fmla="*/ 91 w 139"/>
                  <a:gd name="T35" fmla="*/ 436 h 613"/>
                  <a:gd name="T36" fmla="*/ 83 w 139"/>
                  <a:gd name="T37" fmla="*/ 376 h 613"/>
                  <a:gd name="T38" fmla="*/ 73 w 139"/>
                  <a:gd name="T39" fmla="*/ 317 h 613"/>
                  <a:gd name="T40" fmla="*/ 62 w 139"/>
                  <a:gd name="T41" fmla="*/ 261 h 613"/>
                  <a:gd name="T42" fmla="*/ 52 w 139"/>
                  <a:gd name="T43" fmla="*/ 208 h 613"/>
                  <a:gd name="T44" fmla="*/ 41 w 139"/>
                  <a:gd name="T45" fmla="*/ 158 h 613"/>
                  <a:gd name="T46" fmla="*/ 31 w 139"/>
                  <a:gd name="T47" fmla="*/ 113 h 613"/>
                  <a:gd name="T48" fmla="*/ 22 w 139"/>
                  <a:gd name="T49" fmla="*/ 75 h 613"/>
                  <a:gd name="T50" fmla="*/ 12 w 139"/>
                  <a:gd name="T51" fmla="*/ 44 h 613"/>
                  <a:gd name="T52" fmla="*/ 6 w 139"/>
                  <a:gd name="T53" fmla="*/ 19 h 613"/>
                  <a:gd name="T54" fmla="*/ 2 w 139"/>
                  <a:gd name="T55" fmla="*/ 4 h 613"/>
                  <a:gd name="T56" fmla="*/ 0 w 139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9" h="613">
                    <a:moveTo>
                      <a:pt x="0" y="0"/>
                    </a:moveTo>
                    <a:lnTo>
                      <a:pt x="2" y="4"/>
                    </a:lnTo>
                    <a:lnTo>
                      <a:pt x="10" y="16"/>
                    </a:lnTo>
                    <a:lnTo>
                      <a:pt x="20" y="35"/>
                    </a:lnTo>
                    <a:lnTo>
                      <a:pt x="33" y="64"/>
                    </a:lnTo>
                    <a:lnTo>
                      <a:pt x="48" y="98"/>
                    </a:lnTo>
                    <a:lnTo>
                      <a:pt x="64" y="140"/>
                    </a:lnTo>
                    <a:lnTo>
                      <a:pt x="79" y="188"/>
                    </a:lnTo>
                    <a:lnTo>
                      <a:pt x="96" y="244"/>
                    </a:lnTo>
                    <a:lnTo>
                      <a:pt x="110" y="305"/>
                    </a:lnTo>
                    <a:lnTo>
                      <a:pt x="121" y="373"/>
                    </a:lnTo>
                    <a:lnTo>
                      <a:pt x="131" y="446"/>
                    </a:lnTo>
                    <a:lnTo>
                      <a:pt x="137" y="524"/>
                    </a:lnTo>
                    <a:lnTo>
                      <a:pt x="139" y="609"/>
                    </a:lnTo>
                    <a:lnTo>
                      <a:pt x="104" y="613"/>
                    </a:lnTo>
                    <a:lnTo>
                      <a:pt x="102" y="555"/>
                    </a:lnTo>
                    <a:lnTo>
                      <a:pt x="98" y="495"/>
                    </a:lnTo>
                    <a:lnTo>
                      <a:pt x="91" y="436"/>
                    </a:lnTo>
                    <a:lnTo>
                      <a:pt x="83" y="376"/>
                    </a:lnTo>
                    <a:lnTo>
                      <a:pt x="73" y="317"/>
                    </a:lnTo>
                    <a:lnTo>
                      <a:pt x="62" y="261"/>
                    </a:lnTo>
                    <a:lnTo>
                      <a:pt x="52" y="208"/>
                    </a:lnTo>
                    <a:lnTo>
                      <a:pt x="41" y="158"/>
                    </a:lnTo>
                    <a:lnTo>
                      <a:pt x="31" y="113"/>
                    </a:lnTo>
                    <a:lnTo>
                      <a:pt x="22" y="75"/>
                    </a:lnTo>
                    <a:lnTo>
                      <a:pt x="12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7" name="Freeform 43"/>
              <p:cNvSpPr>
                <a:spLocks/>
              </p:cNvSpPr>
              <p:nvPr/>
            </p:nvSpPr>
            <p:spPr bwMode="auto">
              <a:xfrm>
                <a:off x="309793" y="5184084"/>
                <a:ext cx="369104" cy="978552"/>
              </a:xfrm>
              <a:custGeom>
                <a:avLst/>
                <a:gdLst>
                  <a:gd name="T0" fmla="*/ 0 w 215"/>
                  <a:gd name="T1" fmla="*/ 0 h 570"/>
                  <a:gd name="T2" fmla="*/ 2 w 215"/>
                  <a:gd name="T3" fmla="*/ 4 h 570"/>
                  <a:gd name="T4" fmla="*/ 11 w 215"/>
                  <a:gd name="T5" fmla="*/ 14 h 570"/>
                  <a:gd name="T6" fmla="*/ 23 w 215"/>
                  <a:gd name="T7" fmla="*/ 31 h 570"/>
                  <a:gd name="T8" fmla="*/ 40 w 215"/>
                  <a:gd name="T9" fmla="*/ 56 h 570"/>
                  <a:gd name="T10" fmla="*/ 59 w 215"/>
                  <a:gd name="T11" fmla="*/ 89 h 570"/>
                  <a:gd name="T12" fmla="*/ 83 w 215"/>
                  <a:gd name="T13" fmla="*/ 129 h 570"/>
                  <a:gd name="T14" fmla="*/ 106 w 215"/>
                  <a:gd name="T15" fmla="*/ 177 h 570"/>
                  <a:gd name="T16" fmla="*/ 129 w 215"/>
                  <a:gd name="T17" fmla="*/ 235 h 570"/>
                  <a:gd name="T18" fmla="*/ 154 w 215"/>
                  <a:gd name="T19" fmla="*/ 300 h 570"/>
                  <a:gd name="T20" fmla="*/ 175 w 215"/>
                  <a:gd name="T21" fmla="*/ 373 h 570"/>
                  <a:gd name="T22" fmla="*/ 196 w 215"/>
                  <a:gd name="T23" fmla="*/ 455 h 570"/>
                  <a:gd name="T24" fmla="*/ 215 w 215"/>
                  <a:gd name="T25" fmla="*/ 547 h 570"/>
                  <a:gd name="T26" fmla="*/ 190 w 215"/>
                  <a:gd name="T27" fmla="*/ 570 h 570"/>
                  <a:gd name="T28" fmla="*/ 179 w 215"/>
                  <a:gd name="T29" fmla="*/ 513 h 570"/>
                  <a:gd name="T30" fmla="*/ 165 w 215"/>
                  <a:gd name="T31" fmla="*/ 455 h 570"/>
                  <a:gd name="T32" fmla="*/ 148 w 215"/>
                  <a:gd name="T33" fmla="*/ 398 h 570"/>
                  <a:gd name="T34" fmla="*/ 131 w 215"/>
                  <a:gd name="T35" fmla="*/ 340 h 570"/>
                  <a:gd name="T36" fmla="*/ 113 w 215"/>
                  <a:gd name="T37" fmla="*/ 286 h 570"/>
                  <a:gd name="T38" fmla="*/ 96 w 215"/>
                  <a:gd name="T39" fmla="*/ 235 h 570"/>
                  <a:gd name="T40" fmla="*/ 77 w 215"/>
                  <a:gd name="T41" fmla="*/ 185 h 570"/>
                  <a:gd name="T42" fmla="*/ 59 w 215"/>
                  <a:gd name="T43" fmla="*/ 140 h 570"/>
                  <a:gd name="T44" fmla="*/ 44 w 215"/>
                  <a:gd name="T45" fmla="*/ 100 h 570"/>
                  <a:gd name="T46" fmla="*/ 29 w 215"/>
                  <a:gd name="T47" fmla="*/ 66 h 570"/>
                  <a:gd name="T48" fmla="*/ 17 w 215"/>
                  <a:gd name="T49" fmla="*/ 39 h 570"/>
                  <a:gd name="T50" fmla="*/ 8 w 215"/>
                  <a:gd name="T51" fmla="*/ 18 h 570"/>
                  <a:gd name="T52" fmla="*/ 2 w 215"/>
                  <a:gd name="T53" fmla="*/ 4 h 570"/>
                  <a:gd name="T54" fmla="*/ 0 w 215"/>
                  <a:gd name="T55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70">
                    <a:moveTo>
                      <a:pt x="0" y="0"/>
                    </a:moveTo>
                    <a:lnTo>
                      <a:pt x="2" y="4"/>
                    </a:lnTo>
                    <a:lnTo>
                      <a:pt x="11" y="14"/>
                    </a:lnTo>
                    <a:lnTo>
                      <a:pt x="23" y="31"/>
                    </a:lnTo>
                    <a:lnTo>
                      <a:pt x="40" y="56"/>
                    </a:lnTo>
                    <a:lnTo>
                      <a:pt x="59" y="89"/>
                    </a:lnTo>
                    <a:lnTo>
                      <a:pt x="83" y="129"/>
                    </a:lnTo>
                    <a:lnTo>
                      <a:pt x="106" y="177"/>
                    </a:lnTo>
                    <a:lnTo>
                      <a:pt x="129" y="235"/>
                    </a:lnTo>
                    <a:lnTo>
                      <a:pt x="154" y="300"/>
                    </a:lnTo>
                    <a:lnTo>
                      <a:pt x="175" y="373"/>
                    </a:lnTo>
                    <a:lnTo>
                      <a:pt x="196" y="455"/>
                    </a:lnTo>
                    <a:lnTo>
                      <a:pt x="215" y="547"/>
                    </a:lnTo>
                    <a:lnTo>
                      <a:pt x="190" y="570"/>
                    </a:lnTo>
                    <a:lnTo>
                      <a:pt x="179" y="513"/>
                    </a:lnTo>
                    <a:lnTo>
                      <a:pt x="165" y="455"/>
                    </a:lnTo>
                    <a:lnTo>
                      <a:pt x="148" y="398"/>
                    </a:lnTo>
                    <a:lnTo>
                      <a:pt x="131" y="340"/>
                    </a:lnTo>
                    <a:lnTo>
                      <a:pt x="113" y="286"/>
                    </a:lnTo>
                    <a:lnTo>
                      <a:pt x="96" y="235"/>
                    </a:lnTo>
                    <a:lnTo>
                      <a:pt x="77" y="185"/>
                    </a:lnTo>
                    <a:lnTo>
                      <a:pt x="59" y="140"/>
                    </a:lnTo>
                    <a:lnTo>
                      <a:pt x="44" y="100"/>
                    </a:lnTo>
                    <a:lnTo>
                      <a:pt x="29" y="66"/>
                    </a:lnTo>
                    <a:lnTo>
                      <a:pt x="17" y="39"/>
                    </a:lnTo>
                    <a:lnTo>
                      <a:pt x="8" y="1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8" name="Freeform 44"/>
              <p:cNvSpPr>
                <a:spLocks/>
              </p:cNvSpPr>
              <p:nvPr/>
            </p:nvSpPr>
            <p:spPr bwMode="auto">
              <a:xfrm>
                <a:off x="213655" y="5187517"/>
                <a:ext cx="375971" cy="975119"/>
              </a:xfrm>
              <a:custGeom>
                <a:avLst/>
                <a:gdLst>
                  <a:gd name="T0" fmla="*/ 0 w 219"/>
                  <a:gd name="T1" fmla="*/ 0 h 568"/>
                  <a:gd name="T2" fmla="*/ 4 w 219"/>
                  <a:gd name="T3" fmla="*/ 2 h 568"/>
                  <a:gd name="T4" fmla="*/ 12 w 219"/>
                  <a:gd name="T5" fmla="*/ 13 h 568"/>
                  <a:gd name="T6" fmla="*/ 25 w 219"/>
                  <a:gd name="T7" fmla="*/ 31 h 568"/>
                  <a:gd name="T8" fmla="*/ 42 w 219"/>
                  <a:gd name="T9" fmla="*/ 56 h 568"/>
                  <a:gd name="T10" fmla="*/ 62 w 219"/>
                  <a:gd name="T11" fmla="*/ 88 h 568"/>
                  <a:gd name="T12" fmla="*/ 85 w 219"/>
                  <a:gd name="T13" fmla="*/ 127 h 568"/>
                  <a:gd name="T14" fmla="*/ 108 w 219"/>
                  <a:gd name="T15" fmla="*/ 177 h 568"/>
                  <a:gd name="T16" fmla="*/ 133 w 219"/>
                  <a:gd name="T17" fmla="*/ 232 h 568"/>
                  <a:gd name="T18" fmla="*/ 156 w 219"/>
                  <a:gd name="T19" fmla="*/ 297 h 568"/>
                  <a:gd name="T20" fmla="*/ 179 w 219"/>
                  <a:gd name="T21" fmla="*/ 370 h 568"/>
                  <a:gd name="T22" fmla="*/ 200 w 219"/>
                  <a:gd name="T23" fmla="*/ 453 h 568"/>
                  <a:gd name="T24" fmla="*/ 219 w 219"/>
                  <a:gd name="T25" fmla="*/ 545 h 568"/>
                  <a:gd name="T26" fmla="*/ 196 w 219"/>
                  <a:gd name="T27" fmla="*/ 568 h 568"/>
                  <a:gd name="T28" fmla="*/ 183 w 219"/>
                  <a:gd name="T29" fmla="*/ 511 h 568"/>
                  <a:gd name="T30" fmla="*/ 169 w 219"/>
                  <a:gd name="T31" fmla="*/ 453 h 568"/>
                  <a:gd name="T32" fmla="*/ 152 w 219"/>
                  <a:gd name="T33" fmla="*/ 395 h 568"/>
                  <a:gd name="T34" fmla="*/ 135 w 219"/>
                  <a:gd name="T35" fmla="*/ 340 h 568"/>
                  <a:gd name="T36" fmla="*/ 117 w 219"/>
                  <a:gd name="T37" fmla="*/ 284 h 568"/>
                  <a:gd name="T38" fmla="*/ 98 w 219"/>
                  <a:gd name="T39" fmla="*/ 232 h 568"/>
                  <a:gd name="T40" fmla="*/ 79 w 219"/>
                  <a:gd name="T41" fmla="*/ 184 h 568"/>
                  <a:gd name="T42" fmla="*/ 62 w 219"/>
                  <a:gd name="T43" fmla="*/ 140 h 568"/>
                  <a:gd name="T44" fmla="*/ 44 w 219"/>
                  <a:gd name="T45" fmla="*/ 100 h 568"/>
                  <a:gd name="T46" fmla="*/ 31 w 219"/>
                  <a:gd name="T47" fmla="*/ 65 h 568"/>
                  <a:gd name="T48" fmla="*/ 18 w 219"/>
                  <a:gd name="T49" fmla="*/ 38 h 568"/>
                  <a:gd name="T50" fmla="*/ 10 w 219"/>
                  <a:gd name="T51" fmla="*/ 17 h 568"/>
                  <a:gd name="T52" fmla="*/ 2 w 219"/>
                  <a:gd name="T53" fmla="*/ 4 h 568"/>
                  <a:gd name="T54" fmla="*/ 0 w 219"/>
                  <a:gd name="T5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9" h="568">
                    <a:moveTo>
                      <a:pt x="0" y="0"/>
                    </a:moveTo>
                    <a:lnTo>
                      <a:pt x="4" y="2"/>
                    </a:lnTo>
                    <a:lnTo>
                      <a:pt x="12" y="13"/>
                    </a:lnTo>
                    <a:lnTo>
                      <a:pt x="25" y="31"/>
                    </a:lnTo>
                    <a:lnTo>
                      <a:pt x="42" y="56"/>
                    </a:lnTo>
                    <a:lnTo>
                      <a:pt x="62" y="88"/>
                    </a:lnTo>
                    <a:lnTo>
                      <a:pt x="85" y="127"/>
                    </a:lnTo>
                    <a:lnTo>
                      <a:pt x="108" y="177"/>
                    </a:lnTo>
                    <a:lnTo>
                      <a:pt x="133" y="232"/>
                    </a:lnTo>
                    <a:lnTo>
                      <a:pt x="156" y="297"/>
                    </a:lnTo>
                    <a:lnTo>
                      <a:pt x="179" y="370"/>
                    </a:lnTo>
                    <a:lnTo>
                      <a:pt x="200" y="453"/>
                    </a:lnTo>
                    <a:lnTo>
                      <a:pt x="219" y="545"/>
                    </a:lnTo>
                    <a:lnTo>
                      <a:pt x="196" y="568"/>
                    </a:lnTo>
                    <a:lnTo>
                      <a:pt x="183" y="511"/>
                    </a:lnTo>
                    <a:lnTo>
                      <a:pt x="169" y="453"/>
                    </a:lnTo>
                    <a:lnTo>
                      <a:pt x="152" y="395"/>
                    </a:lnTo>
                    <a:lnTo>
                      <a:pt x="135" y="340"/>
                    </a:lnTo>
                    <a:lnTo>
                      <a:pt x="117" y="284"/>
                    </a:lnTo>
                    <a:lnTo>
                      <a:pt x="98" y="232"/>
                    </a:lnTo>
                    <a:lnTo>
                      <a:pt x="79" y="184"/>
                    </a:lnTo>
                    <a:lnTo>
                      <a:pt x="62" y="140"/>
                    </a:lnTo>
                    <a:lnTo>
                      <a:pt x="44" y="100"/>
                    </a:lnTo>
                    <a:lnTo>
                      <a:pt x="31" y="65"/>
                    </a:lnTo>
                    <a:lnTo>
                      <a:pt x="18" y="38"/>
                    </a:lnTo>
                    <a:lnTo>
                      <a:pt x="10" y="17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9" name="Freeform 62"/>
              <p:cNvSpPr>
                <a:spLocks/>
              </p:cNvSpPr>
              <p:nvPr/>
            </p:nvSpPr>
            <p:spPr bwMode="auto">
              <a:xfrm>
                <a:off x="177604" y="5396962"/>
                <a:ext cx="297000" cy="765674"/>
              </a:xfrm>
              <a:custGeom>
                <a:avLst/>
                <a:gdLst>
                  <a:gd name="T0" fmla="*/ 0 w 173"/>
                  <a:gd name="T1" fmla="*/ 0 h 446"/>
                  <a:gd name="T2" fmla="*/ 4 w 173"/>
                  <a:gd name="T3" fmla="*/ 4 h 446"/>
                  <a:gd name="T4" fmla="*/ 14 w 173"/>
                  <a:gd name="T5" fmla="*/ 16 h 446"/>
                  <a:gd name="T6" fmla="*/ 27 w 173"/>
                  <a:gd name="T7" fmla="*/ 35 h 446"/>
                  <a:gd name="T8" fmla="*/ 44 w 173"/>
                  <a:gd name="T9" fmla="*/ 64 h 446"/>
                  <a:gd name="T10" fmla="*/ 65 w 173"/>
                  <a:gd name="T11" fmla="*/ 100 h 446"/>
                  <a:gd name="T12" fmla="*/ 88 w 173"/>
                  <a:gd name="T13" fmla="*/ 146 h 446"/>
                  <a:gd name="T14" fmla="*/ 111 w 173"/>
                  <a:gd name="T15" fmla="*/ 202 h 446"/>
                  <a:gd name="T16" fmla="*/ 135 w 173"/>
                  <a:gd name="T17" fmla="*/ 267 h 446"/>
                  <a:gd name="T18" fmla="*/ 156 w 173"/>
                  <a:gd name="T19" fmla="*/ 342 h 446"/>
                  <a:gd name="T20" fmla="*/ 173 w 173"/>
                  <a:gd name="T21" fmla="*/ 427 h 446"/>
                  <a:gd name="T22" fmla="*/ 156 w 173"/>
                  <a:gd name="T23" fmla="*/ 446 h 446"/>
                  <a:gd name="T24" fmla="*/ 144 w 173"/>
                  <a:gd name="T25" fmla="*/ 394 h 446"/>
                  <a:gd name="T26" fmla="*/ 129 w 173"/>
                  <a:gd name="T27" fmla="*/ 340 h 446"/>
                  <a:gd name="T28" fmla="*/ 113 w 173"/>
                  <a:gd name="T29" fmla="*/ 288 h 446"/>
                  <a:gd name="T30" fmla="*/ 96 w 173"/>
                  <a:gd name="T31" fmla="*/ 238 h 446"/>
                  <a:gd name="T32" fmla="*/ 79 w 173"/>
                  <a:gd name="T33" fmla="*/ 190 h 446"/>
                  <a:gd name="T34" fmla="*/ 62 w 173"/>
                  <a:gd name="T35" fmla="*/ 144 h 446"/>
                  <a:gd name="T36" fmla="*/ 46 w 173"/>
                  <a:gd name="T37" fmla="*/ 104 h 446"/>
                  <a:gd name="T38" fmla="*/ 31 w 173"/>
                  <a:gd name="T39" fmla="*/ 69 h 446"/>
                  <a:gd name="T40" fmla="*/ 19 w 173"/>
                  <a:gd name="T41" fmla="*/ 41 h 446"/>
                  <a:gd name="T42" fmla="*/ 10 w 173"/>
                  <a:gd name="T43" fmla="*/ 20 h 446"/>
                  <a:gd name="T44" fmla="*/ 2 w 173"/>
                  <a:gd name="T45" fmla="*/ 6 h 446"/>
                  <a:gd name="T46" fmla="*/ 0 w 173"/>
                  <a:gd name="T47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3" h="446">
                    <a:moveTo>
                      <a:pt x="0" y="0"/>
                    </a:moveTo>
                    <a:lnTo>
                      <a:pt x="4" y="4"/>
                    </a:lnTo>
                    <a:lnTo>
                      <a:pt x="14" y="16"/>
                    </a:lnTo>
                    <a:lnTo>
                      <a:pt x="27" y="35"/>
                    </a:lnTo>
                    <a:lnTo>
                      <a:pt x="44" y="64"/>
                    </a:lnTo>
                    <a:lnTo>
                      <a:pt x="65" y="100"/>
                    </a:lnTo>
                    <a:lnTo>
                      <a:pt x="88" y="146"/>
                    </a:lnTo>
                    <a:lnTo>
                      <a:pt x="111" y="202"/>
                    </a:lnTo>
                    <a:lnTo>
                      <a:pt x="135" y="267"/>
                    </a:lnTo>
                    <a:lnTo>
                      <a:pt x="156" y="342"/>
                    </a:lnTo>
                    <a:lnTo>
                      <a:pt x="173" y="427"/>
                    </a:lnTo>
                    <a:lnTo>
                      <a:pt x="156" y="446"/>
                    </a:lnTo>
                    <a:lnTo>
                      <a:pt x="144" y="394"/>
                    </a:lnTo>
                    <a:lnTo>
                      <a:pt x="129" y="340"/>
                    </a:lnTo>
                    <a:lnTo>
                      <a:pt x="113" y="288"/>
                    </a:lnTo>
                    <a:lnTo>
                      <a:pt x="96" y="238"/>
                    </a:lnTo>
                    <a:lnTo>
                      <a:pt x="79" y="190"/>
                    </a:lnTo>
                    <a:lnTo>
                      <a:pt x="62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19" y="41"/>
                    </a:lnTo>
                    <a:lnTo>
                      <a:pt x="10" y="20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0" name="Freeform 63"/>
              <p:cNvSpPr>
                <a:spLocks/>
              </p:cNvSpPr>
              <p:nvPr/>
            </p:nvSpPr>
            <p:spPr bwMode="auto">
              <a:xfrm>
                <a:off x="84899" y="5398679"/>
                <a:ext cx="303867" cy="763957"/>
              </a:xfrm>
              <a:custGeom>
                <a:avLst/>
                <a:gdLst>
                  <a:gd name="T0" fmla="*/ 0 w 177"/>
                  <a:gd name="T1" fmla="*/ 0 h 445"/>
                  <a:gd name="T2" fmla="*/ 4 w 177"/>
                  <a:gd name="T3" fmla="*/ 4 h 445"/>
                  <a:gd name="T4" fmla="*/ 14 w 177"/>
                  <a:gd name="T5" fmla="*/ 15 h 445"/>
                  <a:gd name="T6" fmla="*/ 27 w 177"/>
                  <a:gd name="T7" fmla="*/ 35 h 445"/>
                  <a:gd name="T8" fmla="*/ 46 w 177"/>
                  <a:gd name="T9" fmla="*/ 63 h 445"/>
                  <a:gd name="T10" fmla="*/ 66 w 177"/>
                  <a:gd name="T11" fmla="*/ 100 h 445"/>
                  <a:gd name="T12" fmla="*/ 89 w 177"/>
                  <a:gd name="T13" fmla="*/ 146 h 445"/>
                  <a:gd name="T14" fmla="*/ 112 w 177"/>
                  <a:gd name="T15" fmla="*/ 202 h 445"/>
                  <a:gd name="T16" fmla="*/ 135 w 177"/>
                  <a:gd name="T17" fmla="*/ 267 h 445"/>
                  <a:gd name="T18" fmla="*/ 158 w 177"/>
                  <a:gd name="T19" fmla="*/ 342 h 445"/>
                  <a:gd name="T20" fmla="*/ 177 w 177"/>
                  <a:gd name="T21" fmla="*/ 426 h 445"/>
                  <a:gd name="T22" fmla="*/ 158 w 177"/>
                  <a:gd name="T23" fmla="*/ 445 h 445"/>
                  <a:gd name="T24" fmla="*/ 146 w 177"/>
                  <a:gd name="T25" fmla="*/ 392 h 445"/>
                  <a:gd name="T26" fmla="*/ 131 w 177"/>
                  <a:gd name="T27" fmla="*/ 340 h 445"/>
                  <a:gd name="T28" fmla="*/ 116 w 177"/>
                  <a:gd name="T29" fmla="*/ 288 h 445"/>
                  <a:gd name="T30" fmla="*/ 98 w 177"/>
                  <a:gd name="T31" fmla="*/ 236 h 445"/>
                  <a:gd name="T32" fmla="*/ 81 w 177"/>
                  <a:gd name="T33" fmla="*/ 188 h 445"/>
                  <a:gd name="T34" fmla="*/ 64 w 177"/>
                  <a:gd name="T35" fmla="*/ 144 h 445"/>
                  <a:gd name="T36" fmla="*/ 46 w 177"/>
                  <a:gd name="T37" fmla="*/ 104 h 445"/>
                  <a:gd name="T38" fmla="*/ 31 w 177"/>
                  <a:gd name="T39" fmla="*/ 69 h 445"/>
                  <a:gd name="T40" fmla="*/ 20 w 177"/>
                  <a:gd name="T41" fmla="*/ 40 h 445"/>
                  <a:gd name="T42" fmla="*/ 10 w 177"/>
                  <a:gd name="T43" fmla="*/ 19 h 445"/>
                  <a:gd name="T44" fmla="*/ 2 w 177"/>
                  <a:gd name="T45" fmla="*/ 6 h 445"/>
                  <a:gd name="T46" fmla="*/ 0 w 177"/>
                  <a:gd name="T47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7" h="445">
                    <a:moveTo>
                      <a:pt x="0" y="0"/>
                    </a:moveTo>
                    <a:lnTo>
                      <a:pt x="4" y="4"/>
                    </a:lnTo>
                    <a:lnTo>
                      <a:pt x="14" y="15"/>
                    </a:lnTo>
                    <a:lnTo>
                      <a:pt x="27" y="35"/>
                    </a:lnTo>
                    <a:lnTo>
                      <a:pt x="46" y="63"/>
                    </a:lnTo>
                    <a:lnTo>
                      <a:pt x="66" y="100"/>
                    </a:lnTo>
                    <a:lnTo>
                      <a:pt x="89" y="146"/>
                    </a:lnTo>
                    <a:lnTo>
                      <a:pt x="112" y="202"/>
                    </a:lnTo>
                    <a:lnTo>
                      <a:pt x="135" y="267"/>
                    </a:lnTo>
                    <a:lnTo>
                      <a:pt x="158" y="342"/>
                    </a:lnTo>
                    <a:lnTo>
                      <a:pt x="177" y="426"/>
                    </a:lnTo>
                    <a:lnTo>
                      <a:pt x="158" y="445"/>
                    </a:lnTo>
                    <a:lnTo>
                      <a:pt x="146" y="392"/>
                    </a:lnTo>
                    <a:lnTo>
                      <a:pt x="131" y="340"/>
                    </a:lnTo>
                    <a:lnTo>
                      <a:pt x="116" y="288"/>
                    </a:lnTo>
                    <a:lnTo>
                      <a:pt x="98" y="236"/>
                    </a:lnTo>
                    <a:lnTo>
                      <a:pt x="81" y="188"/>
                    </a:lnTo>
                    <a:lnTo>
                      <a:pt x="64" y="144"/>
                    </a:lnTo>
                    <a:lnTo>
                      <a:pt x="46" y="104"/>
                    </a:lnTo>
                    <a:lnTo>
                      <a:pt x="31" y="69"/>
                    </a:lnTo>
                    <a:lnTo>
                      <a:pt x="20" y="40"/>
                    </a:lnTo>
                    <a:lnTo>
                      <a:pt x="10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1" name="Freeform 64"/>
              <p:cNvSpPr>
                <a:spLocks/>
              </p:cNvSpPr>
              <p:nvPr/>
            </p:nvSpPr>
            <p:spPr bwMode="auto">
              <a:xfrm>
                <a:off x="-152014" y="5256187"/>
                <a:ext cx="389705" cy="906449"/>
              </a:xfrm>
              <a:custGeom>
                <a:avLst/>
                <a:gdLst>
                  <a:gd name="T0" fmla="*/ 0 w 227"/>
                  <a:gd name="T1" fmla="*/ 0 h 528"/>
                  <a:gd name="T2" fmla="*/ 4 w 227"/>
                  <a:gd name="T3" fmla="*/ 2 h 528"/>
                  <a:gd name="T4" fmla="*/ 15 w 227"/>
                  <a:gd name="T5" fmla="*/ 13 h 528"/>
                  <a:gd name="T6" fmla="*/ 31 w 227"/>
                  <a:gd name="T7" fmla="*/ 32 h 528"/>
                  <a:gd name="T8" fmla="*/ 50 w 227"/>
                  <a:gd name="T9" fmla="*/ 57 h 528"/>
                  <a:gd name="T10" fmla="*/ 75 w 227"/>
                  <a:gd name="T11" fmla="*/ 92 h 528"/>
                  <a:gd name="T12" fmla="*/ 100 w 227"/>
                  <a:gd name="T13" fmla="*/ 136 h 528"/>
                  <a:gd name="T14" fmla="*/ 127 w 227"/>
                  <a:gd name="T15" fmla="*/ 190 h 528"/>
                  <a:gd name="T16" fmla="*/ 156 w 227"/>
                  <a:gd name="T17" fmla="*/ 251 h 528"/>
                  <a:gd name="T18" fmla="*/ 181 w 227"/>
                  <a:gd name="T19" fmla="*/ 324 h 528"/>
                  <a:gd name="T20" fmla="*/ 206 w 227"/>
                  <a:gd name="T21" fmla="*/ 407 h 528"/>
                  <a:gd name="T22" fmla="*/ 227 w 227"/>
                  <a:gd name="T23" fmla="*/ 501 h 528"/>
                  <a:gd name="T24" fmla="*/ 204 w 227"/>
                  <a:gd name="T25" fmla="*/ 528 h 528"/>
                  <a:gd name="T26" fmla="*/ 188 w 227"/>
                  <a:gd name="T27" fmla="*/ 468 h 528"/>
                  <a:gd name="T28" fmla="*/ 173 w 227"/>
                  <a:gd name="T29" fmla="*/ 410 h 528"/>
                  <a:gd name="T30" fmla="*/ 154 w 227"/>
                  <a:gd name="T31" fmla="*/ 353 h 528"/>
                  <a:gd name="T32" fmla="*/ 134 w 227"/>
                  <a:gd name="T33" fmla="*/ 295 h 528"/>
                  <a:gd name="T34" fmla="*/ 113 w 227"/>
                  <a:gd name="T35" fmla="*/ 243 h 528"/>
                  <a:gd name="T36" fmla="*/ 92 w 227"/>
                  <a:gd name="T37" fmla="*/ 192 h 528"/>
                  <a:gd name="T38" fmla="*/ 71 w 227"/>
                  <a:gd name="T39" fmla="*/ 146 h 528"/>
                  <a:gd name="T40" fmla="*/ 54 w 227"/>
                  <a:gd name="T41" fmla="*/ 105 h 528"/>
                  <a:gd name="T42" fmla="*/ 37 w 227"/>
                  <a:gd name="T43" fmla="*/ 69 h 528"/>
                  <a:gd name="T44" fmla="*/ 21 w 227"/>
                  <a:gd name="T45" fmla="*/ 40 h 528"/>
                  <a:gd name="T46" fmla="*/ 10 w 227"/>
                  <a:gd name="T47" fmla="*/ 17 h 528"/>
                  <a:gd name="T48" fmla="*/ 4 w 227"/>
                  <a:gd name="T49" fmla="*/ 4 h 528"/>
                  <a:gd name="T50" fmla="*/ 0 w 227"/>
                  <a:gd name="T51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528">
                    <a:moveTo>
                      <a:pt x="0" y="0"/>
                    </a:moveTo>
                    <a:lnTo>
                      <a:pt x="4" y="2"/>
                    </a:lnTo>
                    <a:lnTo>
                      <a:pt x="15" y="13"/>
                    </a:lnTo>
                    <a:lnTo>
                      <a:pt x="31" y="32"/>
                    </a:lnTo>
                    <a:lnTo>
                      <a:pt x="50" y="57"/>
                    </a:lnTo>
                    <a:lnTo>
                      <a:pt x="75" y="92"/>
                    </a:lnTo>
                    <a:lnTo>
                      <a:pt x="100" y="136"/>
                    </a:lnTo>
                    <a:lnTo>
                      <a:pt x="127" y="190"/>
                    </a:lnTo>
                    <a:lnTo>
                      <a:pt x="156" y="251"/>
                    </a:lnTo>
                    <a:lnTo>
                      <a:pt x="181" y="324"/>
                    </a:lnTo>
                    <a:lnTo>
                      <a:pt x="206" y="407"/>
                    </a:lnTo>
                    <a:lnTo>
                      <a:pt x="227" y="501"/>
                    </a:lnTo>
                    <a:lnTo>
                      <a:pt x="204" y="528"/>
                    </a:lnTo>
                    <a:lnTo>
                      <a:pt x="188" y="468"/>
                    </a:lnTo>
                    <a:lnTo>
                      <a:pt x="173" y="410"/>
                    </a:lnTo>
                    <a:lnTo>
                      <a:pt x="154" y="353"/>
                    </a:lnTo>
                    <a:lnTo>
                      <a:pt x="134" y="295"/>
                    </a:lnTo>
                    <a:lnTo>
                      <a:pt x="113" y="243"/>
                    </a:lnTo>
                    <a:lnTo>
                      <a:pt x="92" y="192"/>
                    </a:lnTo>
                    <a:lnTo>
                      <a:pt x="71" y="146"/>
                    </a:lnTo>
                    <a:lnTo>
                      <a:pt x="54" y="105"/>
                    </a:lnTo>
                    <a:lnTo>
                      <a:pt x="37" y="69"/>
                    </a:lnTo>
                    <a:lnTo>
                      <a:pt x="21" y="40"/>
                    </a:lnTo>
                    <a:lnTo>
                      <a:pt x="10" y="17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2" name="Freeform 65"/>
              <p:cNvSpPr>
                <a:spLocks/>
              </p:cNvSpPr>
              <p:nvPr/>
            </p:nvSpPr>
            <p:spPr bwMode="auto">
              <a:xfrm>
                <a:off x="3468628" y="5058761"/>
                <a:ext cx="300433" cy="1103875"/>
              </a:xfrm>
              <a:custGeom>
                <a:avLst/>
                <a:gdLst>
                  <a:gd name="T0" fmla="*/ 175 w 175"/>
                  <a:gd name="T1" fmla="*/ 0 h 643"/>
                  <a:gd name="T2" fmla="*/ 173 w 175"/>
                  <a:gd name="T3" fmla="*/ 6 h 643"/>
                  <a:gd name="T4" fmla="*/ 167 w 175"/>
                  <a:gd name="T5" fmla="*/ 21 h 643"/>
                  <a:gd name="T6" fmla="*/ 159 w 175"/>
                  <a:gd name="T7" fmla="*/ 46 h 643"/>
                  <a:gd name="T8" fmla="*/ 148 w 175"/>
                  <a:gd name="T9" fmla="*/ 79 h 643"/>
                  <a:gd name="T10" fmla="*/ 136 w 175"/>
                  <a:gd name="T11" fmla="*/ 119 h 643"/>
                  <a:gd name="T12" fmla="*/ 123 w 175"/>
                  <a:gd name="T13" fmla="*/ 165 h 643"/>
                  <a:gd name="T14" fmla="*/ 109 w 175"/>
                  <a:gd name="T15" fmla="*/ 217 h 643"/>
                  <a:gd name="T16" fmla="*/ 96 w 175"/>
                  <a:gd name="T17" fmla="*/ 273 h 643"/>
                  <a:gd name="T18" fmla="*/ 82 w 175"/>
                  <a:gd name="T19" fmla="*/ 332 h 643"/>
                  <a:gd name="T20" fmla="*/ 71 w 175"/>
                  <a:gd name="T21" fmla="*/ 394 h 643"/>
                  <a:gd name="T22" fmla="*/ 59 w 175"/>
                  <a:gd name="T23" fmla="*/ 457 h 643"/>
                  <a:gd name="T24" fmla="*/ 50 w 175"/>
                  <a:gd name="T25" fmla="*/ 521 h 643"/>
                  <a:gd name="T26" fmla="*/ 44 w 175"/>
                  <a:gd name="T27" fmla="*/ 582 h 643"/>
                  <a:gd name="T28" fmla="*/ 40 w 175"/>
                  <a:gd name="T29" fmla="*/ 643 h 643"/>
                  <a:gd name="T30" fmla="*/ 0 w 175"/>
                  <a:gd name="T31" fmla="*/ 636 h 643"/>
                  <a:gd name="T32" fmla="*/ 4 w 175"/>
                  <a:gd name="T33" fmla="*/ 547 h 643"/>
                  <a:gd name="T34" fmla="*/ 11 w 175"/>
                  <a:gd name="T35" fmla="*/ 465 h 643"/>
                  <a:gd name="T36" fmla="*/ 23 w 175"/>
                  <a:gd name="T37" fmla="*/ 388 h 643"/>
                  <a:gd name="T38" fmla="*/ 40 w 175"/>
                  <a:gd name="T39" fmla="*/ 317 h 643"/>
                  <a:gd name="T40" fmla="*/ 57 w 175"/>
                  <a:gd name="T41" fmla="*/ 254 h 643"/>
                  <a:gd name="T42" fmla="*/ 77 w 175"/>
                  <a:gd name="T43" fmla="*/ 196 h 643"/>
                  <a:gd name="T44" fmla="*/ 98 w 175"/>
                  <a:gd name="T45" fmla="*/ 146 h 643"/>
                  <a:gd name="T46" fmla="*/ 117 w 175"/>
                  <a:gd name="T47" fmla="*/ 102 h 643"/>
                  <a:gd name="T48" fmla="*/ 134 w 175"/>
                  <a:gd name="T49" fmla="*/ 66 h 643"/>
                  <a:gd name="T50" fmla="*/ 150 w 175"/>
                  <a:gd name="T51" fmla="*/ 39 h 643"/>
                  <a:gd name="T52" fmla="*/ 163 w 175"/>
                  <a:gd name="T53" fmla="*/ 18 h 643"/>
                  <a:gd name="T54" fmla="*/ 171 w 175"/>
                  <a:gd name="T55" fmla="*/ 4 h 643"/>
                  <a:gd name="T56" fmla="*/ 175 w 175"/>
                  <a:gd name="T5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5" h="643">
                    <a:moveTo>
                      <a:pt x="175" y="0"/>
                    </a:moveTo>
                    <a:lnTo>
                      <a:pt x="173" y="6"/>
                    </a:lnTo>
                    <a:lnTo>
                      <a:pt x="167" y="21"/>
                    </a:lnTo>
                    <a:lnTo>
                      <a:pt x="159" y="46"/>
                    </a:lnTo>
                    <a:lnTo>
                      <a:pt x="148" y="79"/>
                    </a:lnTo>
                    <a:lnTo>
                      <a:pt x="136" y="119"/>
                    </a:lnTo>
                    <a:lnTo>
                      <a:pt x="123" y="165"/>
                    </a:lnTo>
                    <a:lnTo>
                      <a:pt x="109" y="217"/>
                    </a:lnTo>
                    <a:lnTo>
                      <a:pt x="96" y="273"/>
                    </a:lnTo>
                    <a:lnTo>
                      <a:pt x="82" y="332"/>
                    </a:lnTo>
                    <a:lnTo>
                      <a:pt x="71" y="394"/>
                    </a:lnTo>
                    <a:lnTo>
                      <a:pt x="59" y="457"/>
                    </a:lnTo>
                    <a:lnTo>
                      <a:pt x="50" y="521"/>
                    </a:lnTo>
                    <a:lnTo>
                      <a:pt x="44" y="582"/>
                    </a:lnTo>
                    <a:lnTo>
                      <a:pt x="40" y="643"/>
                    </a:lnTo>
                    <a:lnTo>
                      <a:pt x="0" y="636"/>
                    </a:lnTo>
                    <a:lnTo>
                      <a:pt x="4" y="547"/>
                    </a:lnTo>
                    <a:lnTo>
                      <a:pt x="11" y="465"/>
                    </a:lnTo>
                    <a:lnTo>
                      <a:pt x="23" y="388"/>
                    </a:lnTo>
                    <a:lnTo>
                      <a:pt x="40" y="317"/>
                    </a:lnTo>
                    <a:lnTo>
                      <a:pt x="57" y="254"/>
                    </a:lnTo>
                    <a:lnTo>
                      <a:pt x="77" y="196"/>
                    </a:lnTo>
                    <a:lnTo>
                      <a:pt x="98" y="146"/>
                    </a:lnTo>
                    <a:lnTo>
                      <a:pt x="117" y="102"/>
                    </a:lnTo>
                    <a:lnTo>
                      <a:pt x="134" y="66"/>
                    </a:lnTo>
                    <a:lnTo>
                      <a:pt x="150" y="39"/>
                    </a:lnTo>
                    <a:lnTo>
                      <a:pt x="163" y="18"/>
                    </a:lnTo>
                    <a:lnTo>
                      <a:pt x="171" y="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3" name="Freeform 66"/>
              <p:cNvSpPr>
                <a:spLocks/>
              </p:cNvSpPr>
              <p:nvPr/>
            </p:nvSpPr>
            <p:spPr bwMode="auto">
              <a:xfrm>
                <a:off x="3748460" y="5302540"/>
                <a:ext cx="250647" cy="860096"/>
              </a:xfrm>
              <a:custGeom>
                <a:avLst/>
                <a:gdLst>
                  <a:gd name="T0" fmla="*/ 146 w 146"/>
                  <a:gd name="T1" fmla="*/ 0 h 501"/>
                  <a:gd name="T2" fmla="*/ 144 w 146"/>
                  <a:gd name="T3" fmla="*/ 6 h 501"/>
                  <a:gd name="T4" fmla="*/ 138 w 146"/>
                  <a:gd name="T5" fmla="*/ 20 h 501"/>
                  <a:gd name="T6" fmla="*/ 131 w 146"/>
                  <a:gd name="T7" fmla="*/ 43 h 501"/>
                  <a:gd name="T8" fmla="*/ 121 w 146"/>
                  <a:gd name="T9" fmla="*/ 71 h 501"/>
                  <a:gd name="T10" fmla="*/ 111 w 146"/>
                  <a:gd name="T11" fmla="*/ 108 h 501"/>
                  <a:gd name="T12" fmla="*/ 98 w 146"/>
                  <a:gd name="T13" fmla="*/ 148 h 501"/>
                  <a:gd name="T14" fmla="*/ 87 w 146"/>
                  <a:gd name="T15" fmla="*/ 194 h 501"/>
                  <a:gd name="T16" fmla="*/ 75 w 146"/>
                  <a:gd name="T17" fmla="*/ 242 h 501"/>
                  <a:gd name="T18" fmla="*/ 62 w 146"/>
                  <a:gd name="T19" fmla="*/ 294 h 501"/>
                  <a:gd name="T20" fmla="*/ 52 w 146"/>
                  <a:gd name="T21" fmla="*/ 346 h 501"/>
                  <a:gd name="T22" fmla="*/ 42 w 146"/>
                  <a:gd name="T23" fmla="*/ 398 h 501"/>
                  <a:gd name="T24" fmla="*/ 37 w 146"/>
                  <a:gd name="T25" fmla="*/ 451 h 501"/>
                  <a:gd name="T26" fmla="*/ 33 w 146"/>
                  <a:gd name="T27" fmla="*/ 501 h 501"/>
                  <a:gd name="T28" fmla="*/ 0 w 146"/>
                  <a:gd name="T29" fmla="*/ 498 h 501"/>
                  <a:gd name="T30" fmla="*/ 4 w 146"/>
                  <a:gd name="T31" fmla="*/ 421 h 501"/>
                  <a:gd name="T32" fmla="*/ 14 w 146"/>
                  <a:gd name="T33" fmla="*/ 352 h 501"/>
                  <a:gd name="T34" fmla="*/ 27 w 146"/>
                  <a:gd name="T35" fmla="*/ 288 h 501"/>
                  <a:gd name="T36" fmla="*/ 42 w 146"/>
                  <a:gd name="T37" fmla="*/ 231 h 501"/>
                  <a:gd name="T38" fmla="*/ 58 w 146"/>
                  <a:gd name="T39" fmla="*/ 177 h 501"/>
                  <a:gd name="T40" fmla="*/ 75 w 146"/>
                  <a:gd name="T41" fmla="*/ 133 h 501"/>
                  <a:gd name="T42" fmla="*/ 92 w 146"/>
                  <a:gd name="T43" fmla="*/ 93 h 501"/>
                  <a:gd name="T44" fmla="*/ 110 w 146"/>
                  <a:gd name="T45" fmla="*/ 60 h 501"/>
                  <a:gd name="T46" fmla="*/ 123 w 146"/>
                  <a:gd name="T47" fmla="*/ 35 h 501"/>
                  <a:gd name="T48" fmla="*/ 135 w 146"/>
                  <a:gd name="T49" fmla="*/ 16 h 501"/>
                  <a:gd name="T50" fmla="*/ 142 w 146"/>
                  <a:gd name="T51" fmla="*/ 4 h 501"/>
                  <a:gd name="T52" fmla="*/ 146 w 146"/>
                  <a:gd name="T5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6" h="501">
                    <a:moveTo>
                      <a:pt x="146" y="0"/>
                    </a:moveTo>
                    <a:lnTo>
                      <a:pt x="144" y="6"/>
                    </a:lnTo>
                    <a:lnTo>
                      <a:pt x="138" y="20"/>
                    </a:lnTo>
                    <a:lnTo>
                      <a:pt x="131" y="43"/>
                    </a:lnTo>
                    <a:lnTo>
                      <a:pt x="121" y="71"/>
                    </a:lnTo>
                    <a:lnTo>
                      <a:pt x="111" y="108"/>
                    </a:lnTo>
                    <a:lnTo>
                      <a:pt x="98" y="148"/>
                    </a:lnTo>
                    <a:lnTo>
                      <a:pt x="87" y="194"/>
                    </a:lnTo>
                    <a:lnTo>
                      <a:pt x="75" y="242"/>
                    </a:lnTo>
                    <a:lnTo>
                      <a:pt x="62" y="294"/>
                    </a:lnTo>
                    <a:lnTo>
                      <a:pt x="52" y="346"/>
                    </a:lnTo>
                    <a:lnTo>
                      <a:pt x="42" y="398"/>
                    </a:lnTo>
                    <a:lnTo>
                      <a:pt x="37" y="451"/>
                    </a:lnTo>
                    <a:lnTo>
                      <a:pt x="33" y="501"/>
                    </a:lnTo>
                    <a:lnTo>
                      <a:pt x="0" y="498"/>
                    </a:lnTo>
                    <a:lnTo>
                      <a:pt x="4" y="421"/>
                    </a:lnTo>
                    <a:lnTo>
                      <a:pt x="14" y="352"/>
                    </a:lnTo>
                    <a:lnTo>
                      <a:pt x="27" y="288"/>
                    </a:lnTo>
                    <a:lnTo>
                      <a:pt x="42" y="231"/>
                    </a:lnTo>
                    <a:lnTo>
                      <a:pt x="58" y="177"/>
                    </a:lnTo>
                    <a:lnTo>
                      <a:pt x="75" y="133"/>
                    </a:lnTo>
                    <a:lnTo>
                      <a:pt x="92" y="93"/>
                    </a:lnTo>
                    <a:lnTo>
                      <a:pt x="110" y="60"/>
                    </a:lnTo>
                    <a:lnTo>
                      <a:pt x="123" y="35"/>
                    </a:lnTo>
                    <a:lnTo>
                      <a:pt x="135" y="16"/>
                    </a:lnTo>
                    <a:lnTo>
                      <a:pt x="142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4" name="Freeform 67"/>
              <p:cNvSpPr>
                <a:spLocks/>
              </p:cNvSpPr>
              <p:nvPr/>
            </p:nvSpPr>
            <p:spPr bwMode="auto">
              <a:xfrm>
                <a:off x="3848032" y="5041593"/>
                <a:ext cx="262665" cy="1121043"/>
              </a:xfrm>
              <a:custGeom>
                <a:avLst/>
                <a:gdLst>
                  <a:gd name="T0" fmla="*/ 153 w 153"/>
                  <a:gd name="T1" fmla="*/ 0 h 653"/>
                  <a:gd name="T2" fmla="*/ 153 w 153"/>
                  <a:gd name="T3" fmla="*/ 6 h 653"/>
                  <a:gd name="T4" fmla="*/ 148 w 153"/>
                  <a:gd name="T5" fmla="*/ 21 h 653"/>
                  <a:gd name="T6" fmla="*/ 142 w 153"/>
                  <a:gd name="T7" fmla="*/ 46 h 653"/>
                  <a:gd name="T8" fmla="*/ 132 w 153"/>
                  <a:gd name="T9" fmla="*/ 81 h 653"/>
                  <a:gd name="T10" fmla="*/ 123 w 153"/>
                  <a:gd name="T11" fmla="*/ 121 h 653"/>
                  <a:gd name="T12" fmla="*/ 111 w 153"/>
                  <a:gd name="T13" fmla="*/ 169 h 653"/>
                  <a:gd name="T14" fmla="*/ 98 w 153"/>
                  <a:gd name="T15" fmla="*/ 221 h 653"/>
                  <a:gd name="T16" fmla="*/ 86 w 153"/>
                  <a:gd name="T17" fmla="*/ 279 h 653"/>
                  <a:gd name="T18" fmla="*/ 73 w 153"/>
                  <a:gd name="T19" fmla="*/ 338 h 653"/>
                  <a:gd name="T20" fmla="*/ 61 w 153"/>
                  <a:gd name="T21" fmla="*/ 402 h 653"/>
                  <a:gd name="T22" fmla="*/ 50 w 153"/>
                  <a:gd name="T23" fmla="*/ 465 h 653"/>
                  <a:gd name="T24" fmla="*/ 40 w 153"/>
                  <a:gd name="T25" fmla="*/ 530 h 653"/>
                  <a:gd name="T26" fmla="*/ 32 w 153"/>
                  <a:gd name="T27" fmla="*/ 592 h 653"/>
                  <a:gd name="T28" fmla="*/ 27 w 153"/>
                  <a:gd name="T29" fmla="*/ 653 h 653"/>
                  <a:gd name="T30" fmla="*/ 0 w 153"/>
                  <a:gd name="T31" fmla="*/ 649 h 653"/>
                  <a:gd name="T32" fmla="*/ 7 w 153"/>
                  <a:gd name="T33" fmla="*/ 559 h 653"/>
                  <a:gd name="T34" fmla="*/ 19 w 153"/>
                  <a:gd name="T35" fmla="*/ 474 h 653"/>
                  <a:gd name="T36" fmla="*/ 32 w 153"/>
                  <a:gd name="T37" fmla="*/ 396 h 653"/>
                  <a:gd name="T38" fmla="*/ 46 w 153"/>
                  <a:gd name="T39" fmla="*/ 325 h 653"/>
                  <a:gd name="T40" fmla="*/ 63 w 153"/>
                  <a:gd name="T41" fmla="*/ 259 h 653"/>
                  <a:gd name="T42" fmla="*/ 78 w 153"/>
                  <a:gd name="T43" fmla="*/ 200 h 653"/>
                  <a:gd name="T44" fmla="*/ 96 w 153"/>
                  <a:gd name="T45" fmla="*/ 148 h 653"/>
                  <a:gd name="T46" fmla="*/ 111 w 153"/>
                  <a:gd name="T47" fmla="*/ 104 h 653"/>
                  <a:gd name="T48" fmla="*/ 125 w 153"/>
                  <a:gd name="T49" fmla="*/ 68 h 653"/>
                  <a:gd name="T50" fmla="*/ 136 w 153"/>
                  <a:gd name="T51" fmla="*/ 39 h 653"/>
                  <a:gd name="T52" fmla="*/ 146 w 153"/>
                  <a:gd name="T53" fmla="*/ 18 h 653"/>
                  <a:gd name="T54" fmla="*/ 151 w 153"/>
                  <a:gd name="T55" fmla="*/ 4 h 653"/>
                  <a:gd name="T56" fmla="*/ 153 w 153"/>
                  <a:gd name="T5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3" h="653">
                    <a:moveTo>
                      <a:pt x="153" y="0"/>
                    </a:moveTo>
                    <a:lnTo>
                      <a:pt x="153" y="6"/>
                    </a:lnTo>
                    <a:lnTo>
                      <a:pt x="148" y="21"/>
                    </a:lnTo>
                    <a:lnTo>
                      <a:pt x="142" y="46"/>
                    </a:lnTo>
                    <a:lnTo>
                      <a:pt x="132" y="81"/>
                    </a:lnTo>
                    <a:lnTo>
                      <a:pt x="123" y="121"/>
                    </a:lnTo>
                    <a:lnTo>
                      <a:pt x="111" y="169"/>
                    </a:lnTo>
                    <a:lnTo>
                      <a:pt x="98" y="221"/>
                    </a:lnTo>
                    <a:lnTo>
                      <a:pt x="86" y="279"/>
                    </a:lnTo>
                    <a:lnTo>
                      <a:pt x="73" y="338"/>
                    </a:lnTo>
                    <a:lnTo>
                      <a:pt x="61" y="402"/>
                    </a:lnTo>
                    <a:lnTo>
                      <a:pt x="50" y="465"/>
                    </a:lnTo>
                    <a:lnTo>
                      <a:pt x="40" y="530"/>
                    </a:lnTo>
                    <a:lnTo>
                      <a:pt x="32" y="592"/>
                    </a:lnTo>
                    <a:lnTo>
                      <a:pt x="27" y="653"/>
                    </a:lnTo>
                    <a:lnTo>
                      <a:pt x="0" y="649"/>
                    </a:lnTo>
                    <a:lnTo>
                      <a:pt x="7" y="559"/>
                    </a:lnTo>
                    <a:lnTo>
                      <a:pt x="19" y="474"/>
                    </a:lnTo>
                    <a:lnTo>
                      <a:pt x="32" y="396"/>
                    </a:lnTo>
                    <a:lnTo>
                      <a:pt x="46" y="325"/>
                    </a:lnTo>
                    <a:lnTo>
                      <a:pt x="63" y="259"/>
                    </a:lnTo>
                    <a:lnTo>
                      <a:pt x="78" y="200"/>
                    </a:lnTo>
                    <a:lnTo>
                      <a:pt x="96" y="148"/>
                    </a:lnTo>
                    <a:lnTo>
                      <a:pt x="111" y="104"/>
                    </a:lnTo>
                    <a:lnTo>
                      <a:pt x="125" y="68"/>
                    </a:lnTo>
                    <a:lnTo>
                      <a:pt x="136" y="39"/>
                    </a:lnTo>
                    <a:lnTo>
                      <a:pt x="146" y="18"/>
                    </a:lnTo>
                    <a:lnTo>
                      <a:pt x="151" y="4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5" name="Freeform 68"/>
              <p:cNvSpPr>
                <a:spLocks/>
              </p:cNvSpPr>
              <p:nvPr/>
            </p:nvSpPr>
            <p:spPr bwMode="auto">
              <a:xfrm>
                <a:off x="3930437" y="5084512"/>
                <a:ext cx="276399" cy="1078124"/>
              </a:xfrm>
              <a:custGeom>
                <a:avLst/>
                <a:gdLst>
                  <a:gd name="T0" fmla="*/ 161 w 161"/>
                  <a:gd name="T1" fmla="*/ 0 h 628"/>
                  <a:gd name="T2" fmla="*/ 159 w 161"/>
                  <a:gd name="T3" fmla="*/ 6 h 628"/>
                  <a:gd name="T4" fmla="*/ 155 w 161"/>
                  <a:gd name="T5" fmla="*/ 21 h 628"/>
                  <a:gd name="T6" fmla="*/ 148 w 161"/>
                  <a:gd name="T7" fmla="*/ 44 h 628"/>
                  <a:gd name="T8" fmla="*/ 138 w 161"/>
                  <a:gd name="T9" fmla="*/ 77 h 628"/>
                  <a:gd name="T10" fmla="*/ 128 w 161"/>
                  <a:gd name="T11" fmla="*/ 117 h 628"/>
                  <a:gd name="T12" fmla="*/ 115 w 161"/>
                  <a:gd name="T13" fmla="*/ 161 h 628"/>
                  <a:gd name="T14" fmla="*/ 103 w 161"/>
                  <a:gd name="T15" fmla="*/ 213 h 628"/>
                  <a:gd name="T16" fmla="*/ 90 w 161"/>
                  <a:gd name="T17" fmla="*/ 267 h 628"/>
                  <a:gd name="T18" fmla="*/ 77 w 161"/>
                  <a:gd name="T19" fmla="*/ 324 h 628"/>
                  <a:gd name="T20" fmla="*/ 65 w 161"/>
                  <a:gd name="T21" fmla="*/ 386 h 628"/>
                  <a:gd name="T22" fmla="*/ 54 w 161"/>
                  <a:gd name="T23" fmla="*/ 447 h 628"/>
                  <a:gd name="T24" fmla="*/ 44 w 161"/>
                  <a:gd name="T25" fmla="*/ 509 h 628"/>
                  <a:gd name="T26" fmla="*/ 34 w 161"/>
                  <a:gd name="T27" fmla="*/ 568 h 628"/>
                  <a:gd name="T28" fmla="*/ 29 w 161"/>
                  <a:gd name="T29" fmla="*/ 628 h 628"/>
                  <a:gd name="T30" fmla="*/ 0 w 161"/>
                  <a:gd name="T31" fmla="*/ 622 h 628"/>
                  <a:gd name="T32" fmla="*/ 9 w 161"/>
                  <a:gd name="T33" fmla="*/ 530 h 628"/>
                  <a:gd name="T34" fmla="*/ 21 w 161"/>
                  <a:gd name="T35" fmla="*/ 441 h 628"/>
                  <a:gd name="T36" fmla="*/ 36 w 161"/>
                  <a:gd name="T37" fmla="*/ 361 h 628"/>
                  <a:gd name="T38" fmla="*/ 54 w 161"/>
                  <a:gd name="T39" fmla="*/ 288 h 628"/>
                  <a:gd name="T40" fmla="*/ 71 w 161"/>
                  <a:gd name="T41" fmla="*/ 223 h 628"/>
                  <a:gd name="T42" fmla="*/ 90 w 161"/>
                  <a:gd name="T43" fmla="*/ 165 h 628"/>
                  <a:gd name="T44" fmla="*/ 107 w 161"/>
                  <a:gd name="T45" fmla="*/ 115 h 628"/>
                  <a:gd name="T46" fmla="*/ 125 w 161"/>
                  <a:gd name="T47" fmla="*/ 75 h 628"/>
                  <a:gd name="T48" fmla="*/ 140 w 161"/>
                  <a:gd name="T49" fmla="*/ 42 h 628"/>
                  <a:gd name="T50" fmla="*/ 150 w 161"/>
                  <a:gd name="T51" fmla="*/ 19 h 628"/>
                  <a:gd name="T52" fmla="*/ 157 w 161"/>
                  <a:gd name="T53" fmla="*/ 4 h 628"/>
                  <a:gd name="T54" fmla="*/ 161 w 161"/>
                  <a:gd name="T5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628">
                    <a:moveTo>
                      <a:pt x="161" y="0"/>
                    </a:moveTo>
                    <a:lnTo>
                      <a:pt x="159" y="6"/>
                    </a:lnTo>
                    <a:lnTo>
                      <a:pt x="155" y="21"/>
                    </a:lnTo>
                    <a:lnTo>
                      <a:pt x="148" y="44"/>
                    </a:lnTo>
                    <a:lnTo>
                      <a:pt x="138" y="77"/>
                    </a:lnTo>
                    <a:lnTo>
                      <a:pt x="128" y="117"/>
                    </a:lnTo>
                    <a:lnTo>
                      <a:pt x="115" y="161"/>
                    </a:lnTo>
                    <a:lnTo>
                      <a:pt x="103" y="213"/>
                    </a:lnTo>
                    <a:lnTo>
                      <a:pt x="90" y="267"/>
                    </a:lnTo>
                    <a:lnTo>
                      <a:pt x="77" y="324"/>
                    </a:lnTo>
                    <a:lnTo>
                      <a:pt x="65" y="386"/>
                    </a:lnTo>
                    <a:lnTo>
                      <a:pt x="54" y="447"/>
                    </a:lnTo>
                    <a:lnTo>
                      <a:pt x="44" y="509"/>
                    </a:lnTo>
                    <a:lnTo>
                      <a:pt x="34" y="568"/>
                    </a:lnTo>
                    <a:lnTo>
                      <a:pt x="29" y="628"/>
                    </a:lnTo>
                    <a:lnTo>
                      <a:pt x="0" y="622"/>
                    </a:lnTo>
                    <a:lnTo>
                      <a:pt x="9" y="530"/>
                    </a:lnTo>
                    <a:lnTo>
                      <a:pt x="21" y="441"/>
                    </a:lnTo>
                    <a:lnTo>
                      <a:pt x="36" y="361"/>
                    </a:lnTo>
                    <a:lnTo>
                      <a:pt x="54" y="288"/>
                    </a:lnTo>
                    <a:lnTo>
                      <a:pt x="71" y="223"/>
                    </a:lnTo>
                    <a:lnTo>
                      <a:pt x="90" y="165"/>
                    </a:lnTo>
                    <a:lnTo>
                      <a:pt x="107" y="115"/>
                    </a:lnTo>
                    <a:lnTo>
                      <a:pt x="125" y="75"/>
                    </a:lnTo>
                    <a:lnTo>
                      <a:pt x="140" y="42"/>
                    </a:lnTo>
                    <a:lnTo>
                      <a:pt x="150" y="19"/>
                    </a:lnTo>
                    <a:lnTo>
                      <a:pt x="157" y="4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6" name="Freeform 69"/>
              <p:cNvSpPr>
                <a:spLocks/>
              </p:cNvSpPr>
              <p:nvPr/>
            </p:nvSpPr>
            <p:spPr bwMode="auto">
              <a:xfrm>
                <a:off x="6972532" y="5254471"/>
                <a:ext cx="554513" cy="908165"/>
              </a:xfrm>
              <a:custGeom>
                <a:avLst/>
                <a:gdLst>
                  <a:gd name="T0" fmla="*/ 323 w 323"/>
                  <a:gd name="T1" fmla="*/ 0 h 529"/>
                  <a:gd name="T2" fmla="*/ 319 w 323"/>
                  <a:gd name="T3" fmla="*/ 4 h 529"/>
                  <a:gd name="T4" fmla="*/ 312 w 323"/>
                  <a:gd name="T5" fmla="*/ 17 h 529"/>
                  <a:gd name="T6" fmla="*/ 296 w 323"/>
                  <a:gd name="T7" fmla="*/ 36 h 529"/>
                  <a:gd name="T8" fmla="*/ 279 w 323"/>
                  <a:gd name="T9" fmla="*/ 61 h 529"/>
                  <a:gd name="T10" fmla="*/ 258 w 323"/>
                  <a:gd name="T11" fmla="*/ 94 h 529"/>
                  <a:gd name="T12" fmla="*/ 233 w 323"/>
                  <a:gd name="T13" fmla="*/ 130 h 529"/>
                  <a:gd name="T14" fmla="*/ 208 w 323"/>
                  <a:gd name="T15" fmla="*/ 171 h 529"/>
                  <a:gd name="T16" fmla="*/ 181 w 323"/>
                  <a:gd name="T17" fmla="*/ 217 h 529"/>
                  <a:gd name="T18" fmla="*/ 154 w 323"/>
                  <a:gd name="T19" fmla="*/ 265 h 529"/>
                  <a:gd name="T20" fmla="*/ 127 w 323"/>
                  <a:gd name="T21" fmla="*/ 316 h 529"/>
                  <a:gd name="T22" fmla="*/ 102 w 323"/>
                  <a:gd name="T23" fmla="*/ 368 h 529"/>
                  <a:gd name="T24" fmla="*/ 79 w 323"/>
                  <a:gd name="T25" fmla="*/ 422 h 529"/>
                  <a:gd name="T26" fmla="*/ 58 w 323"/>
                  <a:gd name="T27" fmla="*/ 476 h 529"/>
                  <a:gd name="T28" fmla="*/ 41 w 323"/>
                  <a:gd name="T29" fmla="*/ 529 h 529"/>
                  <a:gd name="T30" fmla="*/ 0 w 323"/>
                  <a:gd name="T31" fmla="*/ 506 h 529"/>
                  <a:gd name="T32" fmla="*/ 23 w 323"/>
                  <a:gd name="T33" fmla="*/ 428 h 529"/>
                  <a:gd name="T34" fmla="*/ 50 w 323"/>
                  <a:gd name="T35" fmla="*/ 357 h 529"/>
                  <a:gd name="T36" fmla="*/ 81 w 323"/>
                  <a:gd name="T37" fmla="*/ 291 h 529"/>
                  <a:gd name="T38" fmla="*/ 114 w 323"/>
                  <a:gd name="T39" fmla="*/ 234 h 529"/>
                  <a:gd name="T40" fmla="*/ 146 w 323"/>
                  <a:gd name="T41" fmla="*/ 182 h 529"/>
                  <a:gd name="T42" fmla="*/ 179 w 323"/>
                  <a:gd name="T43" fmla="*/ 138 h 529"/>
                  <a:gd name="T44" fmla="*/ 212 w 323"/>
                  <a:gd name="T45" fmla="*/ 99 h 529"/>
                  <a:gd name="T46" fmla="*/ 240 w 323"/>
                  <a:gd name="T47" fmla="*/ 69 h 529"/>
                  <a:gd name="T48" fmla="*/ 267 w 323"/>
                  <a:gd name="T49" fmla="*/ 44 h 529"/>
                  <a:gd name="T50" fmla="*/ 290 w 323"/>
                  <a:gd name="T51" fmla="*/ 25 h 529"/>
                  <a:gd name="T52" fmla="*/ 308 w 323"/>
                  <a:gd name="T53" fmla="*/ 11 h 529"/>
                  <a:gd name="T54" fmla="*/ 319 w 323"/>
                  <a:gd name="T55" fmla="*/ 4 h 529"/>
                  <a:gd name="T56" fmla="*/ 323 w 323"/>
                  <a:gd name="T57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" h="529">
                    <a:moveTo>
                      <a:pt x="323" y="0"/>
                    </a:moveTo>
                    <a:lnTo>
                      <a:pt x="319" y="4"/>
                    </a:lnTo>
                    <a:lnTo>
                      <a:pt x="312" y="17"/>
                    </a:lnTo>
                    <a:lnTo>
                      <a:pt x="296" y="36"/>
                    </a:lnTo>
                    <a:lnTo>
                      <a:pt x="279" y="61"/>
                    </a:lnTo>
                    <a:lnTo>
                      <a:pt x="258" y="94"/>
                    </a:lnTo>
                    <a:lnTo>
                      <a:pt x="233" y="130"/>
                    </a:lnTo>
                    <a:lnTo>
                      <a:pt x="208" y="171"/>
                    </a:lnTo>
                    <a:lnTo>
                      <a:pt x="181" y="217"/>
                    </a:lnTo>
                    <a:lnTo>
                      <a:pt x="154" y="265"/>
                    </a:lnTo>
                    <a:lnTo>
                      <a:pt x="127" y="316"/>
                    </a:lnTo>
                    <a:lnTo>
                      <a:pt x="102" y="368"/>
                    </a:lnTo>
                    <a:lnTo>
                      <a:pt x="79" y="422"/>
                    </a:lnTo>
                    <a:lnTo>
                      <a:pt x="58" y="476"/>
                    </a:lnTo>
                    <a:lnTo>
                      <a:pt x="41" y="529"/>
                    </a:lnTo>
                    <a:lnTo>
                      <a:pt x="0" y="506"/>
                    </a:lnTo>
                    <a:lnTo>
                      <a:pt x="23" y="428"/>
                    </a:lnTo>
                    <a:lnTo>
                      <a:pt x="50" y="357"/>
                    </a:lnTo>
                    <a:lnTo>
                      <a:pt x="81" y="291"/>
                    </a:lnTo>
                    <a:lnTo>
                      <a:pt x="114" y="234"/>
                    </a:lnTo>
                    <a:lnTo>
                      <a:pt x="146" y="182"/>
                    </a:lnTo>
                    <a:lnTo>
                      <a:pt x="179" y="138"/>
                    </a:lnTo>
                    <a:lnTo>
                      <a:pt x="212" y="99"/>
                    </a:lnTo>
                    <a:lnTo>
                      <a:pt x="240" y="69"/>
                    </a:lnTo>
                    <a:lnTo>
                      <a:pt x="267" y="44"/>
                    </a:lnTo>
                    <a:lnTo>
                      <a:pt x="290" y="25"/>
                    </a:lnTo>
                    <a:lnTo>
                      <a:pt x="308" y="11"/>
                    </a:lnTo>
                    <a:lnTo>
                      <a:pt x="319" y="4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7" name="Freeform 70"/>
              <p:cNvSpPr>
                <a:spLocks/>
              </p:cNvSpPr>
              <p:nvPr/>
            </p:nvSpPr>
            <p:spPr bwMode="auto">
              <a:xfrm>
                <a:off x="4361342" y="5230437"/>
                <a:ext cx="490993" cy="932199"/>
              </a:xfrm>
              <a:custGeom>
                <a:avLst/>
                <a:gdLst>
                  <a:gd name="T0" fmla="*/ 286 w 286"/>
                  <a:gd name="T1" fmla="*/ 0 h 543"/>
                  <a:gd name="T2" fmla="*/ 285 w 286"/>
                  <a:gd name="T3" fmla="*/ 4 h 543"/>
                  <a:gd name="T4" fmla="*/ 277 w 286"/>
                  <a:gd name="T5" fmla="*/ 17 h 543"/>
                  <a:gd name="T6" fmla="*/ 263 w 286"/>
                  <a:gd name="T7" fmla="*/ 37 h 543"/>
                  <a:gd name="T8" fmla="*/ 248 w 286"/>
                  <a:gd name="T9" fmla="*/ 63 h 543"/>
                  <a:gd name="T10" fmla="*/ 229 w 286"/>
                  <a:gd name="T11" fmla="*/ 94 h 543"/>
                  <a:gd name="T12" fmla="*/ 208 w 286"/>
                  <a:gd name="T13" fmla="*/ 133 h 543"/>
                  <a:gd name="T14" fmla="*/ 185 w 286"/>
                  <a:gd name="T15" fmla="*/ 175 h 543"/>
                  <a:gd name="T16" fmla="*/ 160 w 286"/>
                  <a:gd name="T17" fmla="*/ 221 h 543"/>
                  <a:gd name="T18" fmla="*/ 135 w 286"/>
                  <a:gd name="T19" fmla="*/ 271 h 543"/>
                  <a:gd name="T20" fmla="*/ 110 w 286"/>
                  <a:gd name="T21" fmla="*/ 323 h 543"/>
                  <a:gd name="T22" fmla="*/ 87 w 286"/>
                  <a:gd name="T23" fmla="*/ 376 h 543"/>
                  <a:gd name="T24" fmla="*/ 66 w 286"/>
                  <a:gd name="T25" fmla="*/ 432 h 543"/>
                  <a:gd name="T26" fmla="*/ 44 w 286"/>
                  <a:gd name="T27" fmla="*/ 488 h 543"/>
                  <a:gd name="T28" fmla="*/ 29 w 286"/>
                  <a:gd name="T29" fmla="*/ 543 h 543"/>
                  <a:gd name="T30" fmla="*/ 0 w 286"/>
                  <a:gd name="T31" fmla="*/ 516 h 543"/>
                  <a:gd name="T32" fmla="*/ 25 w 286"/>
                  <a:gd name="T33" fmla="*/ 428 h 543"/>
                  <a:gd name="T34" fmla="*/ 54 w 286"/>
                  <a:gd name="T35" fmla="*/ 348 h 543"/>
                  <a:gd name="T36" fmla="*/ 87 w 286"/>
                  <a:gd name="T37" fmla="*/ 277 h 543"/>
                  <a:gd name="T38" fmla="*/ 117 w 286"/>
                  <a:gd name="T39" fmla="*/ 215 h 543"/>
                  <a:gd name="T40" fmla="*/ 150 w 286"/>
                  <a:gd name="T41" fmla="*/ 161 h 543"/>
                  <a:gd name="T42" fmla="*/ 181 w 286"/>
                  <a:gd name="T43" fmla="*/ 117 h 543"/>
                  <a:gd name="T44" fmla="*/ 208 w 286"/>
                  <a:gd name="T45" fmla="*/ 81 h 543"/>
                  <a:gd name="T46" fmla="*/ 235 w 286"/>
                  <a:gd name="T47" fmla="*/ 50 h 543"/>
                  <a:gd name="T48" fmla="*/ 256 w 286"/>
                  <a:gd name="T49" fmla="*/ 29 h 543"/>
                  <a:gd name="T50" fmla="*/ 273 w 286"/>
                  <a:gd name="T51" fmla="*/ 12 h 543"/>
                  <a:gd name="T52" fmla="*/ 283 w 286"/>
                  <a:gd name="T53" fmla="*/ 4 h 543"/>
                  <a:gd name="T54" fmla="*/ 286 w 286"/>
                  <a:gd name="T5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543">
                    <a:moveTo>
                      <a:pt x="286" y="0"/>
                    </a:moveTo>
                    <a:lnTo>
                      <a:pt x="285" y="4"/>
                    </a:lnTo>
                    <a:lnTo>
                      <a:pt x="277" y="17"/>
                    </a:lnTo>
                    <a:lnTo>
                      <a:pt x="263" y="37"/>
                    </a:lnTo>
                    <a:lnTo>
                      <a:pt x="248" y="63"/>
                    </a:lnTo>
                    <a:lnTo>
                      <a:pt x="229" y="94"/>
                    </a:lnTo>
                    <a:lnTo>
                      <a:pt x="208" y="133"/>
                    </a:lnTo>
                    <a:lnTo>
                      <a:pt x="185" y="175"/>
                    </a:lnTo>
                    <a:lnTo>
                      <a:pt x="160" y="221"/>
                    </a:lnTo>
                    <a:lnTo>
                      <a:pt x="135" y="271"/>
                    </a:lnTo>
                    <a:lnTo>
                      <a:pt x="110" y="323"/>
                    </a:lnTo>
                    <a:lnTo>
                      <a:pt x="87" y="376"/>
                    </a:lnTo>
                    <a:lnTo>
                      <a:pt x="66" y="432"/>
                    </a:lnTo>
                    <a:lnTo>
                      <a:pt x="44" y="488"/>
                    </a:lnTo>
                    <a:lnTo>
                      <a:pt x="29" y="543"/>
                    </a:lnTo>
                    <a:lnTo>
                      <a:pt x="0" y="516"/>
                    </a:lnTo>
                    <a:lnTo>
                      <a:pt x="25" y="428"/>
                    </a:lnTo>
                    <a:lnTo>
                      <a:pt x="54" y="348"/>
                    </a:lnTo>
                    <a:lnTo>
                      <a:pt x="87" y="277"/>
                    </a:lnTo>
                    <a:lnTo>
                      <a:pt x="117" y="215"/>
                    </a:lnTo>
                    <a:lnTo>
                      <a:pt x="150" y="161"/>
                    </a:lnTo>
                    <a:lnTo>
                      <a:pt x="181" y="117"/>
                    </a:lnTo>
                    <a:lnTo>
                      <a:pt x="208" y="81"/>
                    </a:lnTo>
                    <a:lnTo>
                      <a:pt x="235" y="50"/>
                    </a:lnTo>
                    <a:lnTo>
                      <a:pt x="256" y="29"/>
                    </a:lnTo>
                    <a:lnTo>
                      <a:pt x="273" y="12"/>
                    </a:lnTo>
                    <a:lnTo>
                      <a:pt x="283" y="4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8" name="Freeform 71"/>
              <p:cNvSpPr>
                <a:spLocks/>
              </p:cNvSpPr>
              <p:nvPr/>
            </p:nvSpPr>
            <p:spPr bwMode="auto">
              <a:xfrm>
                <a:off x="3573351" y="5197818"/>
                <a:ext cx="439490" cy="964818"/>
              </a:xfrm>
              <a:custGeom>
                <a:avLst/>
                <a:gdLst>
                  <a:gd name="T0" fmla="*/ 256 w 256"/>
                  <a:gd name="T1" fmla="*/ 0 h 562"/>
                  <a:gd name="T2" fmla="*/ 254 w 256"/>
                  <a:gd name="T3" fmla="*/ 4 h 562"/>
                  <a:gd name="T4" fmla="*/ 246 w 256"/>
                  <a:gd name="T5" fmla="*/ 17 h 562"/>
                  <a:gd name="T6" fmla="*/ 235 w 256"/>
                  <a:gd name="T7" fmla="*/ 38 h 562"/>
                  <a:gd name="T8" fmla="*/ 221 w 256"/>
                  <a:gd name="T9" fmla="*/ 65 h 562"/>
                  <a:gd name="T10" fmla="*/ 204 w 256"/>
                  <a:gd name="T11" fmla="*/ 99 h 562"/>
                  <a:gd name="T12" fmla="*/ 185 w 256"/>
                  <a:gd name="T13" fmla="*/ 138 h 562"/>
                  <a:gd name="T14" fmla="*/ 164 w 256"/>
                  <a:gd name="T15" fmla="*/ 182 h 562"/>
                  <a:gd name="T16" fmla="*/ 142 w 256"/>
                  <a:gd name="T17" fmla="*/ 230 h 562"/>
                  <a:gd name="T18" fmla="*/ 119 w 256"/>
                  <a:gd name="T19" fmla="*/ 282 h 562"/>
                  <a:gd name="T20" fmla="*/ 98 w 256"/>
                  <a:gd name="T21" fmla="*/ 336 h 562"/>
                  <a:gd name="T22" fmla="*/ 79 w 256"/>
                  <a:gd name="T23" fmla="*/ 391 h 562"/>
                  <a:gd name="T24" fmla="*/ 60 w 256"/>
                  <a:gd name="T25" fmla="*/ 449 h 562"/>
                  <a:gd name="T26" fmla="*/ 43 w 256"/>
                  <a:gd name="T27" fmla="*/ 506 h 562"/>
                  <a:gd name="T28" fmla="*/ 29 w 256"/>
                  <a:gd name="T29" fmla="*/ 562 h 562"/>
                  <a:gd name="T30" fmla="*/ 0 w 256"/>
                  <a:gd name="T31" fmla="*/ 539 h 562"/>
                  <a:gd name="T32" fmla="*/ 20 w 256"/>
                  <a:gd name="T33" fmla="*/ 447 h 562"/>
                  <a:gd name="T34" fmla="*/ 44 w 256"/>
                  <a:gd name="T35" fmla="*/ 364 h 562"/>
                  <a:gd name="T36" fmla="*/ 71 w 256"/>
                  <a:gd name="T37" fmla="*/ 291 h 562"/>
                  <a:gd name="T38" fmla="*/ 100 w 256"/>
                  <a:gd name="T39" fmla="*/ 228 h 562"/>
                  <a:gd name="T40" fmla="*/ 129 w 256"/>
                  <a:gd name="T41" fmla="*/ 172 h 562"/>
                  <a:gd name="T42" fmla="*/ 156 w 256"/>
                  <a:gd name="T43" fmla="*/ 124 h 562"/>
                  <a:gd name="T44" fmla="*/ 183 w 256"/>
                  <a:gd name="T45" fmla="*/ 86 h 562"/>
                  <a:gd name="T46" fmla="*/ 206 w 256"/>
                  <a:gd name="T47" fmla="*/ 53 h 562"/>
                  <a:gd name="T48" fmla="*/ 227 w 256"/>
                  <a:gd name="T49" fmla="*/ 30 h 562"/>
                  <a:gd name="T50" fmla="*/ 242 w 256"/>
                  <a:gd name="T51" fmla="*/ 13 h 562"/>
                  <a:gd name="T52" fmla="*/ 252 w 256"/>
                  <a:gd name="T53" fmla="*/ 4 h 562"/>
                  <a:gd name="T54" fmla="*/ 256 w 256"/>
                  <a:gd name="T5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562">
                    <a:moveTo>
                      <a:pt x="256" y="0"/>
                    </a:moveTo>
                    <a:lnTo>
                      <a:pt x="254" y="4"/>
                    </a:lnTo>
                    <a:lnTo>
                      <a:pt x="246" y="17"/>
                    </a:lnTo>
                    <a:lnTo>
                      <a:pt x="235" y="38"/>
                    </a:lnTo>
                    <a:lnTo>
                      <a:pt x="221" y="65"/>
                    </a:lnTo>
                    <a:lnTo>
                      <a:pt x="204" y="99"/>
                    </a:lnTo>
                    <a:lnTo>
                      <a:pt x="185" y="138"/>
                    </a:lnTo>
                    <a:lnTo>
                      <a:pt x="164" y="182"/>
                    </a:lnTo>
                    <a:lnTo>
                      <a:pt x="142" y="230"/>
                    </a:lnTo>
                    <a:lnTo>
                      <a:pt x="119" y="282"/>
                    </a:lnTo>
                    <a:lnTo>
                      <a:pt x="98" y="336"/>
                    </a:lnTo>
                    <a:lnTo>
                      <a:pt x="79" y="391"/>
                    </a:lnTo>
                    <a:lnTo>
                      <a:pt x="60" y="449"/>
                    </a:lnTo>
                    <a:lnTo>
                      <a:pt x="43" y="506"/>
                    </a:lnTo>
                    <a:lnTo>
                      <a:pt x="29" y="562"/>
                    </a:lnTo>
                    <a:lnTo>
                      <a:pt x="0" y="539"/>
                    </a:lnTo>
                    <a:lnTo>
                      <a:pt x="20" y="447"/>
                    </a:lnTo>
                    <a:lnTo>
                      <a:pt x="44" y="364"/>
                    </a:lnTo>
                    <a:lnTo>
                      <a:pt x="71" y="291"/>
                    </a:lnTo>
                    <a:lnTo>
                      <a:pt x="100" y="228"/>
                    </a:lnTo>
                    <a:lnTo>
                      <a:pt x="129" y="172"/>
                    </a:lnTo>
                    <a:lnTo>
                      <a:pt x="156" y="124"/>
                    </a:lnTo>
                    <a:lnTo>
                      <a:pt x="183" y="86"/>
                    </a:lnTo>
                    <a:lnTo>
                      <a:pt x="206" y="53"/>
                    </a:lnTo>
                    <a:lnTo>
                      <a:pt x="227" y="30"/>
                    </a:lnTo>
                    <a:lnTo>
                      <a:pt x="242" y="13"/>
                    </a:lnTo>
                    <a:lnTo>
                      <a:pt x="252" y="4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9" name="Freeform 72"/>
              <p:cNvSpPr>
                <a:spLocks/>
              </p:cNvSpPr>
              <p:nvPr/>
            </p:nvSpPr>
            <p:spPr bwMode="auto">
              <a:xfrm>
                <a:off x="3484079" y="5194384"/>
                <a:ext cx="436057" cy="968252"/>
              </a:xfrm>
              <a:custGeom>
                <a:avLst/>
                <a:gdLst>
                  <a:gd name="T0" fmla="*/ 254 w 254"/>
                  <a:gd name="T1" fmla="*/ 0 h 564"/>
                  <a:gd name="T2" fmla="*/ 250 w 254"/>
                  <a:gd name="T3" fmla="*/ 4 h 564"/>
                  <a:gd name="T4" fmla="*/ 244 w 254"/>
                  <a:gd name="T5" fmla="*/ 17 h 564"/>
                  <a:gd name="T6" fmla="*/ 233 w 254"/>
                  <a:gd name="T7" fmla="*/ 38 h 564"/>
                  <a:gd name="T8" fmla="*/ 219 w 254"/>
                  <a:gd name="T9" fmla="*/ 65 h 564"/>
                  <a:gd name="T10" fmla="*/ 202 w 254"/>
                  <a:gd name="T11" fmla="*/ 100 h 564"/>
                  <a:gd name="T12" fmla="*/ 183 w 254"/>
                  <a:gd name="T13" fmla="*/ 138 h 564"/>
                  <a:gd name="T14" fmla="*/ 162 w 254"/>
                  <a:gd name="T15" fmla="*/ 182 h 564"/>
                  <a:gd name="T16" fmla="*/ 141 w 254"/>
                  <a:gd name="T17" fmla="*/ 230 h 564"/>
                  <a:gd name="T18" fmla="*/ 120 w 254"/>
                  <a:gd name="T19" fmla="*/ 282 h 564"/>
                  <a:gd name="T20" fmla="*/ 98 w 254"/>
                  <a:gd name="T21" fmla="*/ 336 h 564"/>
                  <a:gd name="T22" fmla="*/ 77 w 254"/>
                  <a:gd name="T23" fmla="*/ 394 h 564"/>
                  <a:gd name="T24" fmla="*/ 60 w 254"/>
                  <a:gd name="T25" fmla="*/ 449 h 564"/>
                  <a:gd name="T26" fmla="*/ 43 w 254"/>
                  <a:gd name="T27" fmla="*/ 509 h 564"/>
                  <a:gd name="T28" fmla="*/ 29 w 254"/>
                  <a:gd name="T29" fmla="*/ 564 h 564"/>
                  <a:gd name="T30" fmla="*/ 0 w 254"/>
                  <a:gd name="T31" fmla="*/ 541 h 564"/>
                  <a:gd name="T32" fmla="*/ 20 w 254"/>
                  <a:gd name="T33" fmla="*/ 449 h 564"/>
                  <a:gd name="T34" fmla="*/ 45 w 254"/>
                  <a:gd name="T35" fmla="*/ 367 h 564"/>
                  <a:gd name="T36" fmla="*/ 72 w 254"/>
                  <a:gd name="T37" fmla="*/ 294 h 564"/>
                  <a:gd name="T38" fmla="*/ 98 w 254"/>
                  <a:gd name="T39" fmla="*/ 230 h 564"/>
                  <a:gd name="T40" fmla="*/ 127 w 254"/>
                  <a:gd name="T41" fmla="*/ 175 h 564"/>
                  <a:gd name="T42" fmla="*/ 154 w 254"/>
                  <a:gd name="T43" fmla="*/ 127 h 564"/>
                  <a:gd name="T44" fmla="*/ 181 w 254"/>
                  <a:gd name="T45" fmla="*/ 86 h 564"/>
                  <a:gd name="T46" fmla="*/ 204 w 254"/>
                  <a:gd name="T47" fmla="*/ 54 h 564"/>
                  <a:gd name="T48" fmla="*/ 225 w 254"/>
                  <a:gd name="T49" fmla="*/ 31 h 564"/>
                  <a:gd name="T50" fmla="*/ 241 w 254"/>
                  <a:gd name="T51" fmla="*/ 14 h 564"/>
                  <a:gd name="T52" fmla="*/ 250 w 254"/>
                  <a:gd name="T53" fmla="*/ 4 h 564"/>
                  <a:gd name="T54" fmla="*/ 254 w 254"/>
                  <a:gd name="T55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4" h="564">
                    <a:moveTo>
                      <a:pt x="254" y="0"/>
                    </a:moveTo>
                    <a:lnTo>
                      <a:pt x="250" y="4"/>
                    </a:lnTo>
                    <a:lnTo>
                      <a:pt x="244" y="17"/>
                    </a:lnTo>
                    <a:lnTo>
                      <a:pt x="233" y="38"/>
                    </a:lnTo>
                    <a:lnTo>
                      <a:pt x="219" y="65"/>
                    </a:lnTo>
                    <a:lnTo>
                      <a:pt x="202" y="100"/>
                    </a:lnTo>
                    <a:lnTo>
                      <a:pt x="183" y="138"/>
                    </a:lnTo>
                    <a:lnTo>
                      <a:pt x="162" y="182"/>
                    </a:lnTo>
                    <a:lnTo>
                      <a:pt x="141" y="230"/>
                    </a:lnTo>
                    <a:lnTo>
                      <a:pt x="120" y="282"/>
                    </a:lnTo>
                    <a:lnTo>
                      <a:pt x="98" y="336"/>
                    </a:lnTo>
                    <a:lnTo>
                      <a:pt x="77" y="394"/>
                    </a:lnTo>
                    <a:lnTo>
                      <a:pt x="60" y="449"/>
                    </a:lnTo>
                    <a:lnTo>
                      <a:pt x="43" y="509"/>
                    </a:lnTo>
                    <a:lnTo>
                      <a:pt x="29" y="564"/>
                    </a:lnTo>
                    <a:lnTo>
                      <a:pt x="0" y="541"/>
                    </a:lnTo>
                    <a:lnTo>
                      <a:pt x="20" y="449"/>
                    </a:lnTo>
                    <a:lnTo>
                      <a:pt x="45" y="367"/>
                    </a:lnTo>
                    <a:lnTo>
                      <a:pt x="72" y="294"/>
                    </a:lnTo>
                    <a:lnTo>
                      <a:pt x="98" y="230"/>
                    </a:lnTo>
                    <a:lnTo>
                      <a:pt x="127" y="175"/>
                    </a:lnTo>
                    <a:lnTo>
                      <a:pt x="154" y="127"/>
                    </a:lnTo>
                    <a:lnTo>
                      <a:pt x="181" y="86"/>
                    </a:lnTo>
                    <a:lnTo>
                      <a:pt x="204" y="54"/>
                    </a:lnTo>
                    <a:lnTo>
                      <a:pt x="225" y="31"/>
                    </a:lnTo>
                    <a:lnTo>
                      <a:pt x="241" y="14"/>
                    </a:lnTo>
                    <a:lnTo>
                      <a:pt x="250" y="4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0" name="Freeform 73"/>
              <p:cNvSpPr>
                <a:spLocks/>
              </p:cNvSpPr>
              <p:nvPr/>
            </p:nvSpPr>
            <p:spPr bwMode="auto">
              <a:xfrm>
                <a:off x="3956187" y="5414129"/>
                <a:ext cx="362236" cy="748507"/>
              </a:xfrm>
              <a:custGeom>
                <a:avLst/>
                <a:gdLst>
                  <a:gd name="T0" fmla="*/ 211 w 211"/>
                  <a:gd name="T1" fmla="*/ 0 h 436"/>
                  <a:gd name="T2" fmla="*/ 209 w 211"/>
                  <a:gd name="T3" fmla="*/ 6 h 436"/>
                  <a:gd name="T4" fmla="*/ 202 w 211"/>
                  <a:gd name="T5" fmla="*/ 17 h 436"/>
                  <a:gd name="T6" fmla="*/ 188 w 211"/>
                  <a:gd name="T7" fmla="*/ 38 h 436"/>
                  <a:gd name="T8" fmla="*/ 173 w 211"/>
                  <a:gd name="T9" fmla="*/ 67 h 436"/>
                  <a:gd name="T10" fmla="*/ 156 w 211"/>
                  <a:gd name="T11" fmla="*/ 102 h 436"/>
                  <a:gd name="T12" fmla="*/ 136 w 211"/>
                  <a:gd name="T13" fmla="*/ 140 h 436"/>
                  <a:gd name="T14" fmla="*/ 115 w 211"/>
                  <a:gd name="T15" fmla="*/ 184 h 436"/>
                  <a:gd name="T16" fmla="*/ 94 w 211"/>
                  <a:gd name="T17" fmla="*/ 230 h 436"/>
                  <a:gd name="T18" fmla="*/ 73 w 211"/>
                  <a:gd name="T19" fmla="*/ 280 h 436"/>
                  <a:gd name="T20" fmla="*/ 54 w 211"/>
                  <a:gd name="T21" fmla="*/ 332 h 436"/>
                  <a:gd name="T22" fmla="*/ 37 w 211"/>
                  <a:gd name="T23" fmla="*/ 384 h 436"/>
                  <a:gd name="T24" fmla="*/ 23 w 211"/>
                  <a:gd name="T25" fmla="*/ 436 h 436"/>
                  <a:gd name="T26" fmla="*/ 0 w 211"/>
                  <a:gd name="T27" fmla="*/ 416 h 436"/>
                  <a:gd name="T28" fmla="*/ 21 w 211"/>
                  <a:gd name="T29" fmla="*/ 340 h 436"/>
                  <a:gd name="T30" fmla="*/ 44 w 211"/>
                  <a:gd name="T31" fmla="*/ 270 h 436"/>
                  <a:gd name="T32" fmla="*/ 67 w 211"/>
                  <a:gd name="T33" fmla="*/ 211 h 436"/>
                  <a:gd name="T34" fmla="*/ 94 w 211"/>
                  <a:gd name="T35" fmla="*/ 159 h 436"/>
                  <a:gd name="T36" fmla="*/ 119 w 211"/>
                  <a:gd name="T37" fmla="*/ 115 h 436"/>
                  <a:gd name="T38" fmla="*/ 144 w 211"/>
                  <a:gd name="T39" fmla="*/ 78 h 436"/>
                  <a:gd name="T40" fmla="*/ 165 w 211"/>
                  <a:gd name="T41" fmla="*/ 50 h 436"/>
                  <a:gd name="T42" fmla="*/ 184 w 211"/>
                  <a:gd name="T43" fmla="*/ 27 h 436"/>
                  <a:gd name="T44" fmla="*/ 198 w 211"/>
                  <a:gd name="T45" fmla="*/ 11 h 436"/>
                  <a:gd name="T46" fmla="*/ 208 w 211"/>
                  <a:gd name="T47" fmla="*/ 4 h 436"/>
                  <a:gd name="T48" fmla="*/ 211 w 211"/>
                  <a:gd name="T49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1" h="436">
                    <a:moveTo>
                      <a:pt x="211" y="0"/>
                    </a:moveTo>
                    <a:lnTo>
                      <a:pt x="209" y="6"/>
                    </a:lnTo>
                    <a:lnTo>
                      <a:pt x="202" y="17"/>
                    </a:lnTo>
                    <a:lnTo>
                      <a:pt x="188" y="38"/>
                    </a:lnTo>
                    <a:lnTo>
                      <a:pt x="173" y="67"/>
                    </a:lnTo>
                    <a:lnTo>
                      <a:pt x="156" y="102"/>
                    </a:lnTo>
                    <a:lnTo>
                      <a:pt x="136" y="140"/>
                    </a:lnTo>
                    <a:lnTo>
                      <a:pt x="115" y="184"/>
                    </a:lnTo>
                    <a:lnTo>
                      <a:pt x="94" y="230"/>
                    </a:lnTo>
                    <a:lnTo>
                      <a:pt x="73" y="280"/>
                    </a:lnTo>
                    <a:lnTo>
                      <a:pt x="54" y="332"/>
                    </a:lnTo>
                    <a:lnTo>
                      <a:pt x="37" y="384"/>
                    </a:lnTo>
                    <a:lnTo>
                      <a:pt x="23" y="436"/>
                    </a:lnTo>
                    <a:lnTo>
                      <a:pt x="0" y="416"/>
                    </a:lnTo>
                    <a:lnTo>
                      <a:pt x="21" y="340"/>
                    </a:lnTo>
                    <a:lnTo>
                      <a:pt x="44" y="270"/>
                    </a:lnTo>
                    <a:lnTo>
                      <a:pt x="67" y="211"/>
                    </a:lnTo>
                    <a:lnTo>
                      <a:pt x="94" y="159"/>
                    </a:lnTo>
                    <a:lnTo>
                      <a:pt x="119" y="115"/>
                    </a:lnTo>
                    <a:lnTo>
                      <a:pt x="144" y="78"/>
                    </a:lnTo>
                    <a:lnTo>
                      <a:pt x="165" y="50"/>
                    </a:lnTo>
                    <a:lnTo>
                      <a:pt x="184" y="27"/>
                    </a:lnTo>
                    <a:lnTo>
                      <a:pt x="198" y="11"/>
                    </a:lnTo>
                    <a:lnTo>
                      <a:pt x="208" y="4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1" name="Freeform 74"/>
              <p:cNvSpPr>
                <a:spLocks/>
              </p:cNvSpPr>
              <p:nvPr/>
            </p:nvSpPr>
            <p:spPr bwMode="auto">
              <a:xfrm>
                <a:off x="4131297" y="5420996"/>
                <a:ext cx="372537" cy="741640"/>
              </a:xfrm>
              <a:custGeom>
                <a:avLst/>
                <a:gdLst>
                  <a:gd name="T0" fmla="*/ 217 w 217"/>
                  <a:gd name="T1" fmla="*/ 0 h 432"/>
                  <a:gd name="T2" fmla="*/ 213 w 217"/>
                  <a:gd name="T3" fmla="*/ 4 h 432"/>
                  <a:gd name="T4" fmla="*/ 205 w 217"/>
                  <a:gd name="T5" fmla="*/ 17 h 432"/>
                  <a:gd name="T6" fmla="*/ 194 w 217"/>
                  <a:gd name="T7" fmla="*/ 38 h 432"/>
                  <a:gd name="T8" fmla="*/ 178 w 217"/>
                  <a:gd name="T9" fmla="*/ 65 h 432"/>
                  <a:gd name="T10" fmla="*/ 159 w 217"/>
                  <a:gd name="T11" fmla="*/ 100 h 432"/>
                  <a:gd name="T12" fmla="*/ 140 w 217"/>
                  <a:gd name="T13" fmla="*/ 138 h 432"/>
                  <a:gd name="T14" fmla="*/ 119 w 217"/>
                  <a:gd name="T15" fmla="*/ 182 h 432"/>
                  <a:gd name="T16" fmla="*/ 96 w 217"/>
                  <a:gd name="T17" fmla="*/ 228 h 432"/>
                  <a:gd name="T18" fmla="*/ 75 w 217"/>
                  <a:gd name="T19" fmla="*/ 278 h 432"/>
                  <a:gd name="T20" fmla="*/ 56 w 217"/>
                  <a:gd name="T21" fmla="*/ 328 h 432"/>
                  <a:gd name="T22" fmla="*/ 38 w 217"/>
                  <a:gd name="T23" fmla="*/ 380 h 432"/>
                  <a:gd name="T24" fmla="*/ 23 w 217"/>
                  <a:gd name="T25" fmla="*/ 432 h 432"/>
                  <a:gd name="T26" fmla="*/ 0 w 217"/>
                  <a:gd name="T27" fmla="*/ 411 h 432"/>
                  <a:gd name="T28" fmla="*/ 21 w 217"/>
                  <a:gd name="T29" fmla="*/ 334 h 432"/>
                  <a:gd name="T30" fmla="*/ 46 w 217"/>
                  <a:gd name="T31" fmla="*/ 267 h 432"/>
                  <a:gd name="T32" fmla="*/ 71 w 217"/>
                  <a:gd name="T33" fmla="*/ 207 h 432"/>
                  <a:gd name="T34" fmla="*/ 98 w 217"/>
                  <a:gd name="T35" fmla="*/ 155 h 432"/>
                  <a:gd name="T36" fmla="*/ 123 w 217"/>
                  <a:gd name="T37" fmla="*/ 113 h 432"/>
                  <a:gd name="T38" fmla="*/ 148 w 217"/>
                  <a:gd name="T39" fmla="*/ 77 h 432"/>
                  <a:gd name="T40" fmla="*/ 169 w 217"/>
                  <a:gd name="T41" fmla="*/ 48 h 432"/>
                  <a:gd name="T42" fmla="*/ 188 w 217"/>
                  <a:gd name="T43" fmla="*/ 27 h 432"/>
                  <a:gd name="T44" fmla="*/ 203 w 217"/>
                  <a:gd name="T45" fmla="*/ 11 h 432"/>
                  <a:gd name="T46" fmla="*/ 213 w 217"/>
                  <a:gd name="T47" fmla="*/ 2 h 432"/>
                  <a:gd name="T48" fmla="*/ 217 w 217"/>
                  <a:gd name="T49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7" h="432">
                    <a:moveTo>
                      <a:pt x="217" y="0"/>
                    </a:moveTo>
                    <a:lnTo>
                      <a:pt x="213" y="4"/>
                    </a:lnTo>
                    <a:lnTo>
                      <a:pt x="205" y="17"/>
                    </a:lnTo>
                    <a:lnTo>
                      <a:pt x="194" y="38"/>
                    </a:lnTo>
                    <a:lnTo>
                      <a:pt x="178" y="65"/>
                    </a:lnTo>
                    <a:lnTo>
                      <a:pt x="159" y="100"/>
                    </a:lnTo>
                    <a:lnTo>
                      <a:pt x="140" y="138"/>
                    </a:lnTo>
                    <a:lnTo>
                      <a:pt x="119" y="182"/>
                    </a:lnTo>
                    <a:lnTo>
                      <a:pt x="96" y="228"/>
                    </a:lnTo>
                    <a:lnTo>
                      <a:pt x="75" y="278"/>
                    </a:lnTo>
                    <a:lnTo>
                      <a:pt x="56" y="328"/>
                    </a:lnTo>
                    <a:lnTo>
                      <a:pt x="38" y="380"/>
                    </a:lnTo>
                    <a:lnTo>
                      <a:pt x="23" y="432"/>
                    </a:lnTo>
                    <a:lnTo>
                      <a:pt x="0" y="411"/>
                    </a:lnTo>
                    <a:lnTo>
                      <a:pt x="21" y="334"/>
                    </a:lnTo>
                    <a:lnTo>
                      <a:pt x="46" y="267"/>
                    </a:lnTo>
                    <a:lnTo>
                      <a:pt x="71" y="207"/>
                    </a:lnTo>
                    <a:lnTo>
                      <a:pt x="98" y="155"/>
                    </a:lnTo>
                    <a:lnTo>
                      <a:pt x="123" y="113"/>
                    </a:lnTo>
                    <a:lnTo>
                      <a:pt x="148" y="77"/>
                    </a:lnTo>
                    <a:lnTo>
                      <a:pt x="169" y="48"/>
                    </a:lnTo>
                    <a:lnTo>
                      <a:pt x="188" y="27"/>
                    </a:lnTo>
                    <a:lnTo>
                      <a:pt x="203" y="11"/>
                    </a:lnTo>
                    <a:lnTo>
                      <a:pt x="213" y="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2" name="Freeform 75"/>
              <p:cNvSpPr>
                <a:spLocks/>
              </p:cNvSpPr>
              <p:nvPr/>
            </p:nvSpPr>
            <p:spPr bwMode="auto">
              <a:xfrm>
                <a:off x="4187950" y="5280222"/>
                <a:ext cx="470392" cy="882414"/>
              </a:xfrm>
              <a:custGeom>
                <a:avLst/>
                <a:gdLst>
                  <a:gd name="T0" fmla="*/ 274 w 274"/>
                  <a:gd name="T1" fmla="*/ 0 h 514"/>
                  <a:gd name="T2" fmla="*/ 270 w 274"/>
                  <a:gd name="T3" fmla="*/ 4 h 514"/>
                  <a:gd name="T4" fmla="*/ 263 w 274"/>
                  <a:gd name="T5" fmla="*/ 13 h 514"/>
                  <a:gd name="T6" fmla="*/ 251 w 274"/>
                  <a:gd name="T7" fmla="*/ 32 h 514"/>
                  <a:gd name="T8" fmla="*/ 236 w 274"/>
                  <a:gd name="T9" fmla="*/ 57 h 514"/>
                  <a:gd name="T10" fmla="*/ 218 w 274"/>
                  <a:gd name="T11" fmla="*/ 88 h 514"/>
                  <a:gd name="T12" fmla="*/ 197 w 274"/>
                  <a:gd name="T13" fmla="*/ 123 h 514"/>
                  <a:gd name="T14" fmla="*/ 174 w 274"/>
                  <a:gd name="T15" fmla="*/ 163 h 514"/>
                  <a:gd name="T16" fmla="*/ 151 w 274"/>
                  <a:gd name="T17" fmla="*/ 205 h 514"/>
                  <a:gd name="T18" fmla="*/ 128 w 274"/>
                  <a:gd name="T19" fmla="*/ 253 h 514"/>
                  <a:gd name="T20" fmla="*/ 105 w 274"/>
                  <a:gd name="T21" fmla="*/ 303 h 514"/>
                  <a:gd name="T22" fmla="*/ 84 w 274"/>
                  <a:gd name="T23" fmla="*/ 353 h 514"/>
                  <a:gd name="T24" fmla="*/ 63 w 274"/>
                  <a:gd name="T25" fmla="*/ 407 h 514"/>
                  <a:gd name="T26" fmla="*/ 46 w 274"/>
                  <a:gd name="T27" fmla="*/ 460 h 514"/>
                  <a:gd name="T28" fmla="*/ 30 w 274"/>
                  <a:gd name="T29" fmla="*/ 514 h 514"/>
                  <a:gd name="T30" fmla="*/ 0 w 274"/>
                  <a:gd name="T31" fmla="*/ 485 h 514"/>
                  <a:gd name="T32" fmla="*/ 23 w 274"/>
                  <a:gd name="T33" fmla="*/ 399 h 514"/>
                  <a:gd name="T34" fmla="*/ 49 w 274"/>
                  <a:gd name="T35" fmla="*/ 324 h 514"/>
                  <a:gd name="T36" fmla="*/ 78 w 274"/>
                  <a:gd name="T37" fmla="*/ 257 h 514"/>
                  <a:gd name="T38" fmla="*/ 109 w 274"/>
                  <a:gd name="T39" fmla="*/ 197 h 514"/>
                  <a:gd name="T40" fmla="*/ 138 w 274"/>
                  <a:gd name="T41" fmla="*/ 148 h 514"/>
                  <a:gd name="T42" fmla="*/ 169 w 274"/>
                  <a:gd name="T43" fmla="*/ 107 h 514"/>
                  <a:gd name="T44" fmla="*/ 195 w 274"/>
                  <a:gd name="T45" fmla="*/ 73 h 514"/>
                  <a:gd name="T46" fmla="*/ 220 w 274"/>
                  <a:gd name="T47" fmla="*/ 44 h 514"/>
                  <a:gd name="T48" fmla="*/ 242 w 274"/>
                  <a:gd name="T49" fmla="*/ 25 h 514"/>
                  <a:gd name="T50" fmla="*/ 259 w 274"/>
                  <a:gd name="T51" fmla="*/ 9 h 514"/>
                  <a:gd name="T52" fmla="*/ 270 w 274"/>
                  <a:gd name="T53" fmla="*/ 2 h 514"/>
                  <a:gd name="T54" fmla="*/ 274 w 274"/>
                  <a:gd name="T55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4" h="514">
                    <a:moveTo>
                      <a:pt x="274" y="0"/>
                    </a:moveTo>
                    <a:lnTo>
                      <a:pt x="270" y="4"/>
                    </a:lnTo>
                    <a:lnTo>
                      <a:pt x="263" y="13"/>
                    </a:lnTo>
                    <a:lnTo>
                      <a:pt x="251" y="32"/>
                    </a:lnTo>
                    <a:lnTo>
                      <a:pt x="236" y="57"/>
                    </a:lnTo>
                    <a:lnTo>
                      <a:pt x="218" y="88"/>
                    </a:lnTo>
                    <a:lnTo>
                      <a:pt x="197" y="123"/>
                    </a:lnTo>
                    <a:lnTo>
                      <a:pt x="174" y="163"/>
                    </a:lnTo>
                    <a:lnTo>
                      <a:pt x="151" y="205"/>
                    </a:lnTo>
                    <a:lnTo>
                      <a:pt x="128" y="253"/>
                    </a:lnTo>
                    <a:lnTo>
                      <a:pt x="105" y="303"/>
                    </a:lnTo>
                    <a:lnTo>
                      <a:pt x="84" y="353"/>
                    </a:lnTo>
                    <a:lnTo>
                      <a:pt x="63" y="407"/>
                    </a:lnTo>
                    <a:lnTo>
                      <a:pt x="46" y="460"/>
                    </a:lnTo>
                    <a:lnTo>
                      <a:pt x="30" y="514"/>
                    </a:lnTo>
                    <a:lnTo>
                      <a:pt x="0" y="485"/>
                    </a:lnTo>
                    <a:lnTo>
                      <a:pt x="23" y="399"/>
                    </a:lnTo>
                    <a:lnTo>
                      <a:pt x="49" y="324"/>
                    </a:lnTo>
                    <a:lnTo>
                      <a:pt x="78" y="257"/>
                    </a:lnTo>
                    <a:lnTo>
                      <a:pt x="109" y="197"/>
                    </a:lnTo>
                    <a:lnTo>
                      <a:pt x="138" y="148"/>
                    </a:lnTo>
                    <a:lnTo>
                      <a:pt x="169" y="107"/>
                    </a:lnTo>
                    <a:lnTo>
                      <a:pt x="195" y="73"/>
                    </a:lnTo>
                    <a:lnTo>
                      <a:pt x="220" y="44"/>
                    </a:lnTo>
                    <a:lnTo>
                      <a:pt x="242" y="25"/>
                    </a:lnTo>
                    <a:lnTo>
                      <a:pt x="259" y="9"/>
                    </a:lnTo>
                    <a:lnTo>
                      <a:pt x="270" y="2"/>
                    </a:lnTo>
                    <a:lnTo>
                      <a:pt x="27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3" name="Freeform 76"/>
              <p:cNvSpPr>
                <a:spLocks/>
              </p:cNvSpPr>
              <p:nvPr/>
            </p:nvSpPr>
            <p:spPr bwMode="auto">
              <a:xfrm>
                <a:off x="4342458" y="5082795"/>
                <a:ext cx="365670" cy="1079841"/>
              </a:xfrm>
              <a:custGeom>
                <a:avLst/>
                <a:gdLst>
                  <a:gd name="T0" fmla="*/ 213 w 213"/>
                  <a:gd name="T1" fmla="*/ 0 h 629"/>
                  <a:gd name="T2" fmla="*/ 211 w 213"/>
                  <a:gd name="T3" fmla="*/ 5 h 629"/>
                  <a:gd name="T4" fmla="*/ 205 w 213"/>
                  <a:gd name="T5" fmla="*/ 21 h 629"/>
                  <a:gd name="T6" fmla="*/ 196 w 213"/>
                  <a:gd name="T7" fmla="*/ 44 h 629"/>
                  <a:gd name="T8" fmla="*/ 184 w 213"/>
                  <a:gd name="T9" fmla="*/ 76 h 629"/>
                  <a:gd name="T10" fmla="*/ 169 w 213"/>
                  <a:gd name="T11" fmla="*/ 115 h 629"/>
                  <a:gd name="T12" fmla="*/ 153 w 213"/>
                  <a:gd name="T13" fmla="*/ 161 h 629"/>
                  <a:gd name="T14" fmla="*/ 136 w 213"/>
                  <a:gd name="T15" fmla="*/ 211 h 629"/>
                  <a:gd name="T16" fmla="*/ 119 w 213"/>
                  <a:gd name="T17" fmla="*/ 266 h 629"/>
                  <a:gd name="T18" fmla="*/ 102 w 213"/>
                  <a:gd name="T19" fmla="*/ 324 h 629"/>
                  <a:gd name="T20" fmla="*/ 86 w 213"/>
                  <a:gd name="T21" fmla="*/ 384 h 629"/>
                  <a:gd name="T22" fmla="*/ 71 w 213"/>
                  <a:gd name="T23" fmla="*/ 445 h 629"/>
                  <a:gd name="T24" fmla="*/ 57 w 213"/>
                  <a:gd name="T25" fmla="*/ 506 h 629"/>
                  <a:gd name="T26" fmla="*/ 48 w 213"/>
                  <a:gd name="T27" fmla="*/ 568 h 629"/>
                  <a:gd name="T28" fmla="*/ 40 w 213"/>
                  <a:gd name="T29" fmla="*/ 629 h 629"/>
                  <a:gd name="T30" fmla="*/ 0 w 213"/>
                  <a:gd name="T31" fmla="*/ 620 h 629"/>
                  <a:gd name="T32" fmla="*/ 9 w 213"/>
                  <a:gd name="T33" fmla="*/ 531 h 629"/>
                  <a:gd name="T34" fmla="*/ 23 w 213"/>
                  <a:gd name="T35" fmla="*/ 449 h 629"/>
                  <a:gd name="T36" fmla="*/ 40 w 213"/>
                  <a:gd name="T37" fmla="*/ 374 h 629"/>
                  <a:gd name="T38" fmla="*/ 59 w 213"/>
                  <a:gd name="T39" fmla="*/ 305 h 629"/>
                  <a:gd name="T40" fmla="*/ 82 w 213"/>
                  <a:gd name="T41" fmla="*/ 242 h 629"/>
                  <a:gd name="T42" fmla="*/ 105 w 213"/>
                  <a:gd name="T43" fmla="*/ 186 h 629"/>
                  <a:gd name="T44" fmla="*/ 128 w 213"/>
                  <a:gd name="T45" fmla="*/ 138 h 629"/>
                  <a:gd name="T46" fmla="*/ 150 w 213"/>
                  <a:gd name="T47" fmla="*/ 96 h 629"/>
                  <a:gd name="T48" fmla="*/ 171 w 213"/>
                  <a:gd name="T49" fmla="*/ 61 h 629"/>
                  <a:gd name="T50" fmla="*/ 188 w 213"/>
                  <a:gd name="T51" fmla="*/ 34 h 629"/>
                  <a:gd name="T52" fmla="*/ 201 w 213"/>
                  <a:gd name="T53" fmla="*/ 15 h 629"/>
                  <a:gd name="T54" fmla="*/ 211 w 213"/>
                  <a:gd name="T55" fmla="*/ 3 h 629"/>
                  <a:gd name="T56" fmla="*/ 213 w 213"/>
                  <a:gd name="T5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3" h="629">
                    <a:moveTo>
                      <a:pt x="213" y="0"/>
                    </a:moveTo>
                    <a:lnTo>
                      <a:pt x="211" y="5"/>
                    </a:lnTo>
                    <a:lnTo>
                      <a:pt x="205" y="21"/>
                    </a:lnTo>
                    <a:lnTo>
                      <a:pt x="196" y="44"/>
                    </a:lnTo>
                    <a:lnTo>
                      <a:pt x="184" y="76"/>
                    </a:lnTo>
                    <a:lnTo>
                      <a:pt x="169" y="115"/>
                    </a:lnTo>
                    <a:lnTo>
                      <a:pt x="153" y="161"/>
                    </a:lnTo>
                    <a:lnTo>
                      <a:pt x="136" y="211"/>
                    </a:lnTo>
                    <a:lnTo>
                      <a:pt x="119" y="266"/>
                    </a:lnTo>
                    <a:lnTo>
                      <a:pt x="102" y="324"/>
                    </a:lnTo>
                    <a:lnTo>
                      <a:pt x="86" y="384"/>
                    </a:lnTo>
                    <a:lnTo>
                      <a:pt x="71" y="445"/>
                    </a:lnTo>
                    <a:lnTo>
                      <a:pt x="57" y="506"/>
                    </a:lnTo>
                    <a:lnTo>
                      <a:pt x="48" y="568"/>
                    </a:lnTo>
                    <a:lnTo>
                      <a:pt x="40" y="629"/>
                    </a:lnTo>
                    <a:lnTo>
                      <a:pt x="0" y="620"/>
                    </a:lnTo>
                    <a:lnTo>
                      <a:pt x="9" y="531"/>
                    </a:lnTo>
                    <a:lnTo>
                      <a:pt x="23" y="449"/>
                    </a:lnTo>
                    <a:lnTo>
                      <a:pt x="40" y="374"/>
                    </a:lnTo>
                    <a:lnTo>
                      <a:pt x="59" y="305"/>
                    </a:lnTo>
                    <a:lnTo>
                      <a:pt x="82" y="242"/>
                    </a:lnTo>
                    <a:lnTo>
                      <a:pt x="105" y="186"/>
                    </a:lnTo>
                    <a:lnTo>
                      <a:pt x="128" y="138"/>
                    </a:lnTo>
                    <a:lnTo>
                      <a:pt x="150" y="96"/>
                    </a:lnTo>
                    <a:lnTo>
                      <a:pt x="171" y="61"/>
                    </a:lnTo>
                    <a:lnTo>
                      <a:pt x="188" y="34"/>
                    </a:lnTo>
                    <a:lnTo>
                      <a:pt x="201" y="15"/>
                    </a:lnTo>
                    <a:lnTo>
                      <a:pt x="211" y="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4" name="Freeform 77"/>
              <p:cNvSpPr>
                <a:spLocks/>
              </p:cNvSpPr>
              <p:nvPr/>
            </p:nvSpPr>
            <p:spPr bwMode="auto">
              <a:xfrm>
                <a:off x="4708127" y="5323142"/>
                <a:ext cx="307300" cy="839494"/>
              </a:xfrm>
              <a:custGeom>
                <a:avLst/>
                <a:gdLst>
                  <a:gd name="T0" fmla="*/ 179 w 179"/>
                  <a:gd name="T1" fmla="*/ 0 h 489"/>
                  <a:gd name="T2" fmla="*/ 177 w 179"/>
                  <a:gd name="T3" fmla="*/ 5 h 489"/>
                  <a:gd name="T4" fmla="*/ 171 w 179"/>
                  <a:gd name="T5" fmla="*/ 19 h 489"/>
                  <a:gd name="T6" fmla="*/ 161 w 179"/>
                  <a:gd name="T7" fmla="*/ 40 h 489"/>
                  <a:gd name="T8" fmla="*/ 150 w 179"/>
                  <a:gd name="T9" fmla="*/ 69 h 489"/>
                  <a:gd name="T10" fmla="*/ 136 w 179"/>
                  <a:gd name="T11" fmla="*/ 103 h 489"/>
                  <a:gd name="T12" fmla="*/ 123 w 179"/>
                  <a:gd name="T13" fmla="*/ 142 h 489"/>
                  <a:gd name="T14" fmla="*/ 108 w 179"/>
                  <a:gd name="T15" fmla="*/ 186 h 489"/>
                  <a:gd name="T16" fmla="*/ 90 w 179"/>
                  <a:gd name="T17" fmla="*/ 234 h 489"/>
                  <a:gd name="T18" fmla="*/ 75 w 179"/>
                  <a:gd name="T19" fmla="*/ 284 h 489"/>
                  <a:gd name="T20" fmla="*/ 61 w 179"/>
                  <a:gd name="T21" fmla="*/ 334 h 489"/>
                  <a:gd name="T22" fmla="*/ 50 w 179"/>
                  <a:gd name="T23" fmla="*/ 385 h 489"/>
                  <a:gd name="T24" fmla="*/ 38 w 179"/>
                  <a:gd name="T25" fmla="*/ 437 h 489"/>
                  <a:gd name="T26" fmla="*/ 31 w 179"/>
                  <a:gd name="T27" fmla="*/ 489 h 489"/>
                  <a:gd name="T28" fmla="*/ 0 w 179"/>
                  <a:gd name="T29" fmla="*/ 479 h 489"/>
                  <a:gd name="T30" fmla="*/ 10 w 179"/>
                  <a:gd name="T31" fmla="*/ 405 h 489"/>
                  <a:gd name="T32" fmla="*/ 23 w 179"/>
                  <a:gd name="T33" fmla="*/ 337 h 489"/>
                  <a:gd name="T34" fmla="*/ 40 w 179"/>
                  <a:gd name="T35" fmla="*/ 274 h 489"/>
                  <a:gd name="T36" fmla="*/ 60 w 179"/>
                  <a:gd name="T37" fmla="*/ 218 h 489"/>
                  <a:gd name="T38" fmla="*/ 79 w 179"/>
                  <a:gd name="T39" fmla="*/ 169 h 489"/>
                  <a:gd name="T40" fmla="*/ 100 w 179"/>
                  <a:gd name="T41" fmla="*/ 124 h 489"/>
                  <a:gd name="T42" fmla="*/ 121 w 179"/>
                  <a:gd name="T43" fmla="*/ 86 h 489"/>
                  <a:gd name="T44" fmla="*/ 138 w 179"/>
                  <a:gd name="T45" fmla="*/ 55 h 489"/>
                  <a:gd name="T46" fmla="*/ 156 w 179"/>
                  <a:gd name="T47" fmla="*/ 32 h 489"/>
                  <a:gd name="T48" fmla="*/ 167 w 179"/>
                  <a:gd name="T49" fmla="*/ 15 h 489"/>
                  <a:gd name="T50" fmla="*/ 177 w 179"/>
                  <a:gd name="T51" fmla="*/ 3 h 489"/>
                  <a:gd name="T52" fmla="*/ 179 w 179"/>
                  <a:gd name="T5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89">
                    <a:moveTo>
                      <a:pt x="179" y="0"/>
                    </a:moveTo>
                    <a:lnTo>
                      <a:pt x="177" y="5"/>
                    </a:lnTo>
                    <a:lnTo>
                      <a:pt x="171" y="19"/>
                    </a:lnTo>
                    <a:lnTo>
                      <a:pt x="161" y="40"/>
                    </a:lnTo>
                    <a:lnTo>
                      <a:pt x="150" y="69"/>
                    </a:lnTo>
                    <a:lnTo>
                      <a:pt x="136" y="103"/>
                    </a:lnTo>
                    <a:lnTo>
                      <a:pt x="123" y="142"/>
                    </a:lnTo>
                    <a:lnTo>
                      <a:pt x="108" y="186"/>
                    </a:lnTo>
                    <a:lnTo>
                      <a:pt x="90" y="234"/>
                    </a:lnTo>
                    <a:lnTo>
                      <a:pt x="75" y="284"/>
                    </a:lnTo>
                    <a:lnTo>
                      <a:pt x="61" y="334"/>
                    </a:lnTo>
                    <a:lnTo>
                      <a:pt x="50" y="385"/>
                    </a:lnTo>
                    <a:lnTo>
                      <a:pt x="38" y="437"/>
                    </a:lnTo>
                    <a:lnTo>
                      <a:pt x="31" y="489"/>
                    </a:lnTo>
                    <a:lnTo>
                      <a:pt x="0" y="479"/>
                    </a:lnTo>
                    <a:lnTo>
                      <a:pt x="10" y="405"/>
                    </a:lnTo>
                    <a:lnTo>
                      <a:pt x="23" y="337"/>
                    </a:lnTo>
                    <a:lnTo>
                      <a:pt x="40" y="274"/>
                    </a:lnTo>
                    <a:lnTo>
                      <a:pt x="60" y="218"/>
                    </a:lnTo>
                    <a:lnTo>
                      <a:pt x="79" y="169"/>
                    </a:lnTo>
                    <a:lnTo>
                      <a:pt x="100" y="124"/>
                    </a:lnTo>
                    <a:lnTo>
                      <a:pt x="121" y="86"/>
                    </a:lnTo>
                    <a:lnTo>
                      <a:pt x="138" y="55"/>
                    </a:lnTo>
                    <a:lnTo>
                      <a:pt x="156" y="32"/>
                    </a:lnTo>
                    <a:lnTo>
                      <a:pt x="167" y="15"/>
                    </a:lnTo>
                    <a:lnTo>
                      <a:pt x="177" y="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5" name="Freeform 78"/>
              <p:cNvSpPr>
                <a:spLocks/>
              </p:cNvSpPr>
              <p:nvPr/>
            </p:nvSpPr>
            <p:spPr bwMode="auto">
              <a:xfrm>
                <a:off x="4807699" y="5067344"/>
                <a:ext cx="338202" cy="1095292"/>
              </a:xfrm>
              <a:custGeom>
                <a:avLst/>
                <a:gdLst>
                  <a:gd name="T0" fmla="*/ 197 w 197"/>
                  <a:gd name="T1" fmla="*/ 0 h 638"/>
                  <a:gd name="T2" fmla="*/ 195 w 197"/>
                  <a:gd name="T3" fmla="*/ 4 h 638"/>
                  <a:gd name="T4" fmla="*/ 190 w 197"/>
                  <a:gd name="T5" fmla="*/ 19 h 638"/>
                  <a:gd name="T6" fmla="*/ 182 w 197"/>
                  <a:gd name="T7" fmla="*/ 44 h 638"/>
                  <a:gd name="T8" fmla="*/ 171 w 197"/>
                  <a:gd name="T9" fmla="*/ 77 h 638"/>
                  <a:gd name="T10" fmla="*/ 157 w 197"/>
                  <a:gd name="T11" fmla="*/ 117 h 638"/>
                  <a:gd name="T12" fmla="*/ 142 w 197"/>
                  <a:gd name="T13" fmla="*/ 163 h 638"/>
                  <a:gd name="T14" fmla="*/ 126 w 197"/>
                  <a:gd name="T15" fmla="*/ 215 h 638"/>
                  <a:gd name="T16" fmla="*/ 109 w 197"/>
                  <a:gd name="T17" fmla="*/ 271 h 638"/>
                  <a:gd name="T18" fmla="*/ 94 w 197"/>
                  <a:gd name="T19" fmla="*/ 328 h 638"/>
                  <a:gd name="T20" fmla="*/ 76 w 197"/>
                  <a:gd name="T21" fmla="*/ 390 h 638"/>
                  <a:gd name="T22" fmla="*/ 61 w 197"/>
                  <a:gd name="T23" fmla="*/ 453 h 638"/>
                  <a:gd name="T24" fmla="*/ 48 w 197"/>
                  <a:gd name="T25" fmla="*/ 515 h 638"/>
                  <a:gd name="T26" fmla="*/ 34 w 197"/>
                  <a:gd name="T27" fmla="*/ 578 h 638"/>
                  <a:gd name="T28" fmla="*/ 25 w 197"/>
                  <a:gd name="T29" fmla="*/ 638 h 638"/>
                  <a:gd name="T30" fmla="*/ 0 w 197"/>
                  <a:gd name="T31" fmla="*/ 630 h 638"/>
                  <a:gd name="T32" fmla="*/ 13 w 197"/>
                  <a:gd name="T33" fmla="*/ 542 h 638"/>
                  <a:gd name="T34" fmla="*/ 28 w 197"/>
                  <a:gd name="T35" fmla="*/ 459 h 638"/>
                  <a:gd name="T36" fmla="*/ 48 w 197"/>
                  <a:gd name="T37" fmla="*/ 382 h 638"/>
                  <a:gd name="T38" fmla="*/ 67 w 197"/>
                  <a:gd name="T39" fmla="*/ 311 h 638"/>
                  <a:gd name="T40" fmla="*/ 88 w 197"/>
                  <a:gd name="T41" fmla="*/ 248 h 638"/>
                  <a:gd name="T42" fmla="*/ 109 w 197"/>
                  <a:gd name="T43" fmla="*/ 192 h 638"/>
                  <a:gd name="T44" fmla="*/ 128 w 197"/>
                  <a:gd name="T45" fmla="*/ 142 h 638"/>
                  <a:gd name="T46" fmla="*/ 146 w 197"/>
                  <a:gd name="T47" fmla="*/ 98 h 638"/>
                  <a:gd name="T48" fmla="*/ 163 w 197"/>
                  <a:gd name="T49" fmla="*/ 64 h 638"/>
                  <a:gd name="T50" fmla="*/ 176 w 197"/>
                  <a:gd name="T51" fmla="*/ 35 h 638"/>
                  <a:gd name="T52" fmla="*/ 188 w 197"/>
                  <a:gd name="T53" fmla="*/ 16 h 638"/>
                  <a:gd name="T54" fmla="*/ 195 w 197"/>
                  <a:gd name="T55" fmla="*/ 4 h 638"/>
                  <a:gd name="T56" fmla="*/ 197 w 197"/>
                  <a:gd name="T57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7" h="638">
                    <a:moveTo>
                      <a:pt x="197" y="0"/>
                    </a:moveTo>
                    <a:lnTo>
                      <a:pt x="195" y="4"/>
                    </a:lnTo>
                    <a:lnTo>
                      <a:pt x="190" y="19"/>
                    </a:lnTo>
                    <a:lnTo>
                      <a:pt x="182" y="44"/>
                    </a:lnTo>
                    <a:lnTo>
                      <a:pt x="171" y="77"/>
                    </a:lnTo>
                    <a:lnTo>
                      <a:pt x="157" y="117"/>
                    </a:lnTo>
                    <a:lnTo>
                      <a:pt x="142" y="163"/>
                    </a:lnTo>
                    <a:lnTo>
                      <a:pt x="126" y="215"/>
                    </a:lnTo>
                    <a:lnTo>
                      <a:pt x="109" y="271"/>
                    </a:lnTo>
                    <a:lnTo>
                      <a:pt x="94" y="328"/>
                    </a:lnTo>
                    <a:lnTo>
                      <a:pt x="76" y="390"/>
                    </a:lnTo>
                    <a:lnTo>
                      <a:pt x="61" y="453"/>
                    </a:lnTo>
                    <a:lnTo>
                      <a:pt x="48" y="515"/>
                    </a:lnTo>
                    <a:lnTo>
                      <a:pt x="34" y="578"/>
                    </a:lnTo>
                    <a:lnTo>
                      <a:pt x="25" y="638"/>
                    </a:lnTo>
                    <a:lnTo>
                      <a:pt x="0" y="630"/>
                    </a:lnTo>
                    <a:lnTo>
                      <a:pt x="13" y="542"/>
                    </a:lnTo>
                    <a:lnTo>
                      <a:pt x="28" y="459"/>
                    </a:lnTo>
                    <a:lnTo>
                      <a:pt x="48" y="382"/>
                    </a:lnTo>
                    <a:lnTo>
                      <a:pt x="67" y="311"/>
                    </a:lnTo>
                    <a:lnTo>
                      <a:pt x="88" y="248"/>
                    </a:lnTo>
                    <a:lnTo>
                      <a:pt x="109" y="192"/>
                    </a:lnTo>
                    <a:lnTo>
                      <a:pt x="128" y="142"/>
                    </a:lnTo>
                    <a:lnTo>
                      <a:pt x="146" y="98"/>
                    </a:lnTo>
                    <a:lnTo>
                      <a:pt x="163" y="64"/>
                    </a:lnTo>
                    <a:lnTo>
                      <a:pt x="176" y="35"/>
                    </a:lnTo>
                    <a:lnTo>
                      <a:pt x="188" y="16"/>
                    </a:lnTo>
                    <a:lnTo>
                      <a:pt x="195" y="4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6" name="Freeform 79"/>
              <p:cNvSpPr>
                <a:spLocks/>
              </p:cNvSpPr>
              <p:nvPr/>
            </p:nvSpPr>
            <p:spPr bwMode="auto">
              <a:xfrm>
                <a:off x="4890104" y="5108546"/>
                <a:ext cx="345069" cy="1054090"/>
              </a:xfrm>
              <a:custGeom>
                <a:avLst/>
                <a:gdLst>
                  <a:gd name="T0" fmla="*/ 201 w 201"/>
                  <a:gd name="T1" fmla="*/ 0 h 614"/>
                  <a:gd name="T2" fmla="*/ 199 w 201"/>
                  <a:gd name="T3" fmla="*/ 5 h 614"/>
                  <a:gd name="T4" fmla="*/ 194 w 201"/>
                  <a:gd name="T5" fmla="*/ 21 h 614"/>
                  <a:gd name="T6" fmla="*/ 186 w 201"/>
                  <a:gd name="T7" fmla="*/ 44 h 614"/>
                  <a:gd name="T8" fmla="*/ 174 w 201"/>
                  <a:gd name="T9" fmla="*/ 74 h 614"/>
                  <a:gd name="T10" fmla="*/ 161 w 201"/>
                  <a:gd name="T11" fmla="*/ 113 h 614"/>
                  <a:gd name="T12" fmla="*/ 146 w 201"/>
                  <a:gd name="T13" fmla="*/ 157 h 614"/>
                  <a:gd name="T14" fmla="*/ 128 w 201"/>
                  <a:gd name="T15" fmla="*/ 207 h 614"/>
                  <a:gd name="T16" fmla="*/ 113 w 201"/>
                  <a:gd name="T17" fmla="*/ 259 h 614"/>
                  <a:gd name="T18" fmla="*/ 96 w 201"/>
                  <a:gd name="T19" fmla="*/ 316 h 614"/>
                  <a:gd name="T20" fmla="*/ 78 w 201"/>
                  <a:gd name="T21" fmla="*/ 374 h 614"/>
                  <a:gd name="T22" fmla="*/ 63 w 201"/>
                  <a:gd name="T23" fmla="*/ 435 h 614"/>
                  <a:gd name="T24" fmla="*/ 50 w 201"/>
                  <a:gd name="T25" fmla="*/ 495 h 614"/>
                  <a:gd name="T26" fmla="*/ 36 w 201"/>
                  <a:gd name="T27" fmla="*/ 554 h 614"/>
                  <a:gd name="T28" fmla="*/ 27 w 201"/>
                  <a:gd name="T29" fmla="*/ 614 h 614"/>
                  <a:gd name="T30" fmla="*/ 0 w 201"/>
                  <a:gd name="T31" fmla="*/ 606 h 614"/>
                  <a:gd name="T32" fmla="*/ 13 w 201"/>
                  <a:gd name="T33" fmla="*/ 520 h 614"/>
                  <a:gd name="T34" fmla="*/ 28 w 201"/>
                  <a:gd name="T35" fmla="*/ 439 h 614"/>
                  <a:gd name="T36" fmla="*/ 48 w 201"/>
                  <a:gd name="T37" fmla="*/ 366 h 614"/>
                  <a:gd name="T38" fmla="*/ 67 w 201"/>
                  <a:gd name="T39" fmla="*/ 299 h 614"/>
                  <a:gd name="T40" fmla="*/ 88 w 201"/>
                  <a:gd name="T41" fmla="*/ 238 h 614"/>
                  <a:gd name="T42" fmla="*/ 109 w 201"/>
                  <a:gd name="T43" fmla="*/ 184 h 614"/>
                  <a:gd name="T44" fmla="*/ 130 w 201"/>
                  <a:gd name="T45" fmla="*/ 136 h 614"/>
                  <a:gd name="T46" fmla="*/ 149 w 201"/>
                  <a:gd name="T47" fmla="*/ 94 h 614"/>
                  <a:gd name="T48" fmla="*/ 165 w 201"/>
                  <a:gd name="T49" fmla="*/ 61 h 614"/>
                  <a:gd name="T50" fmla="*/ 180 w 201"/>
                  <a:gd name="T51" fmla="*/ 34 h 614"/>
                  <a:gd name="T52" fmla="*/ 192 w 201"/>
                  <a:gd name="T53" fmla="*/ 15 h 614"/>
                  <a:gd name="T54" fmla="*/ 199 w 201"/>
                  <a:gd name="T55" fmla="*/ 3 h 614"/>
                  <a:gd name="T56" fmla="*/ 201 w 201"/>
                  <a:gd name="T57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1" h="614">
                    <a:moveTo>
                      <a:pt x="201" y="0"/>
                    </a:moveTo>
                    <a:lnTo>
                      <a:pt x="199" y="5"/>
                    </a:lnTo>
                    <a:lnTo>
                      <a:pt x="194" y="21"/>
                    </a:lnTo>
                    <a:lnTo>
                      <a:pt x="186" y="44"/>
                    </a:lnTo>
                    <a:lnTo>
                      <a:pt x="174" y="74"/>
                    </a:lnTo>
                    <a:lnTo>
                      <a:pt x="161" y="113"/>
                    </a:lnTo>
                    <a:lnTo>
                      <a:pt x="146" y="157"/>
                    </a:lnTo>
                    <a:lnTo>
                      <a:pt x="128" y="207"/>
                    </a:lnTo>
                    <a:lnTo>
                      <a:pt x="113" y="259"/>
                    </a:lnTo>
                    <a:lnTo>
                      <a:pt x="96" y="316"/>
                    </a:lnTo>
                    <a:lnTo>
                      <a:pt x="78" y="374"/>
                    </a:lnTo>
                    <a:lnTo>
                      <a:pt x="63" y="435"/>
                    </a:lnTo>
                    <a:lnTo>
                      <a:pt x="50" y="495"/>
                    </a:lnTo>
                    <a:lnTo>
                      <a:pt x="36" y="554"/>
                    </a:lnTo>
                    <a:lnTo>
                      <a:pt x="27" y="614"/>
                    </a:lnTo>
                    <a:lnTo>
                      <a:pt x="0" y="606"/>
                    </a:lnTo>
                    <a:lnTo>
                      <a:pt x="13" y="520"/>
                    </a:lnTo>
                    <a:lnTo>
                      <a:pt x="28" y="439"/>
                    </a:lnTo>
                    <a:lnTo>
                      <a:pt x="48" y="366"/>
                    </a:lnTo>
                    <a:lnTo>
                      <a:pt x="67" y="299"/>
                    </a:lnTo>
                    <a:lnTo>
                      <a:pt x="88" y="238"/>
                    </a:lnTo>
                    <a:lnTo>
                      <a:pt x="109" y="184"/>
                    </a:lnTo>
                    <a:lnTo>
                      <a:pt x="130" y="136"/>
                    </a:lnTo>
                    <a:lnTo>
                      <a:pt x="149" y="94"/>
                    </a:lnTo>
                    <a:lnTo>
                      <a:pt x="165" y="61"/>
                    </a:lnTo>
                    <a:lnTo>
                      <a:pt x="180" y="34"/>
                    </a:lnTo>
                    <a:lnTo>
                      <a:pt x="192" y="15"/>
                    </a:lnTo>
                    <a:lnTo>
                      <a:pt x="199" y="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7" name="Freeform 80"/>
              <p:cNvSpPr>
                <a:spLocks/>
              </p:cNvSpPr>
              <p:nvPr/>
            </p:nvSpPr>
            <p:spPr bwMode="auto">
              <a:xfrm>
                <a:off x="6890127" y="5249320"/>
                <a:ext cx="547646" cy="913316"/>
              </a:xfrm>
              <a:custGeom>
                <a:avLst/>
                <a:gdLst>
                  <a:gd name="T0" fmla="*/ 319 w 319"/>
                  <a:gd name="T1" fmla="*/ 0 h 532"/>
                  <a:gd name="T2" fmla="*/ 317 w 319"/>
                  <a:gd name="T3" fmla="*/ 6 h 532"/>
                  <a:gd name="T4" fmla="*/ 308 w 319"/>
                  <a:gd name="T5" fmla="*/ 17 h 532"/>
                  <a:gd name="T6" fmla="*/ 294 w 319"/>
                  <a:gd name="T7" fmla="*/ 36 h 532"/>
                  <a:gd name="T8" fmla="*/ 277 w 319"/>
                  <a:gd name="T9" fmla="*/ 61 h 532"/>
                  <a:gd name="T10" fmla="*/ 256 w 319"/>
                  <a:gd name="T11" fmla="*/ 94 h 532"/>
                  <a:gd name="T12" fmla="*/ 231 w 319"/>
                  <a:gd name="T13" fmla="*/ 130 h 532"/>
                  <a:gd name="T14" fmla="*/ 206 w 319"/>
                  <a:gd name="T15" fmla="*/ 173 h 532"/>
                  <a:gd name="T16" fmla="*/ 179 w 319"/>
                  <a:gd name="T17" fmla="*/ 219 h 532"/>
                  <a:gd name="T18" fmla="*/ 152 w 319"/>
                  <a:gd name="T19" fmla="*/ 267 h 532"/>
                  <a:gd name="T20" fmla="*/ 125 w 319"/>
                  <a:gd name="T21" fmla="*/ 319 h 532"/>
                  <a:gd name="T22" fmla="*/ 100 w 319"/>
                  <a:gd name="T23" fmla="*/ 370 h 532"/>
                  <a:gd name="T24" fmla="*/ 77 w 319"/>
                  <a:gd name="T25" fmla="*/ 424 h 532"/>
                  <a:gd name="T26" fmla="*/ 58 w 319"/>
                  <a:gd name="T27" fmla="*/ 478 h 532"/>
                  <a:gd name="T28" fmla="*/ 41 w 319"/>
                  <a:gd name="T29" fmla="*/ 532 h 532"/>
                  <a:gd name="T30" fmla="*/ 0 w 319"/>
                  <a:gd name="T31" fmla="*/ 510 h 532"/>
                  <a:gd name="T32" fmla="*/ 23 w 319"/>
                  <a:gd name="T33" fmla="*/ 432 h 532"/>
                  <a:gd name="T34" fmla="*/ 50 w 319"/>
                  <a:gd name="T35" fmla="*/ 359 h 532"/>
                  <a:gd name="T36" fmla="*/ 79 w 319"/>
                  <a:gd name="T37" fmla="*/ 294 h 532"/>
                  <a:gd name="T38" fmla="*/ 112 w 319"/>
                  <a:gd name="T39" fmla="*/ 236 h 532"/>
                  <a:gd name="T40" fmla="*/ 144 w 319"/>
                  <a:gd name="T41" fmla="*/ 184 h 532"/>
                  <a:gd name="T42" fmla="*/ 177 w 319"/>
                  <a:gd name="T43" fmla="*/ 140 h 532"/>
                  <a:gd name="T44" fmla="*/ 210 w 319"/>
                  <a:gd name="T45" fmla="*/ 102 h 532"/>
                  <a:gd name="T46" fmla="*/ 239 w 319"/>
                  <a:gd name="T47" fmla="*/ 69 h 532"/>
                  <a:gd name="T48" fmla="*/ 265 w 319"/>
                  <a:gd name="T49" fmla="*/ 44 h 532"/>
                  <a:gd name="T50" fmla="*/ 287 w 319"/>
                  <a:gd name="T51" fmla="*/ 25 h 532"/>
                  <a:gd name="T52" fmla="*/ 304 w 319"/>
                  <a:gd name="T53" fmla="*/ 11 h 532"/>
                  <a:gd name="T54" fmla="*/ 315 w 319"/>
                  <a:gd name="T55" fmla="*/ 4 h 532"/>
                  <a:gd name="T56" fmla="*/ 319 w 319"/>
                  <a:gd name="T5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532">
                    <a:moveTo>
                      <a:pt x="319" y="0"/>
                    </a:moveTo>
                    <a:lnTo>
                      <a:pt x="317" y="6"/>
                    </a:lnTo>
                    <a:lnTo>
                      <a:pt x="308" y="17"/>
                    </a:lnTo>
                    <a:lnTo>
                      <a:pt x="294" y="36"/>
                    </a:lnTo>
                    <a:lnTo>
                      <a:pt x="277" y="61"/>
                    </a:lnTo>
                    <a:lnTo>
                      <a:pt x="256" y="94"/>
                    </a:lnTo>
                    <a:lnTo>
                      <a:pt x="231" y="130"/>
                    </a:lnTo>
                    <a:lnTo>
                      <a:pt x="206" y="173"/>
                    </a:lnTo>
                    <a:lnTo>
                      <a:pt x="179" y="219"/>
                    </a:lnTo>
                    <a:lnTo>
                      <a:pt x="152" y="267"/>
                    </a:lnTo>
                    <a:lnTo>
                      <a:pt x="125" y="319"/>
                    </a:lnTo>
                    <a:lnTo>
                      <a:pt x="100" y="370"/>
                    </a:lnTo>
                    <a:lnTo>
                      <a:pt x="77" y="424"/>
                    </a:lnTo>
                    <a:lnTo>
                      <a:pt x="58" y="478"/>
                    </a:lnTo>
                    <a:lnTo>
                      <a:pt x="41" y="532"/>
                    </a:lnTo>
                    <a:lnTo>
                      <a:pt x="0" y="510"/>
                    </a:lnTo>
                    <a:lnTo>
                      <a:pt x="23" y="432"/>
                    </a:lnTo>
                    <a:lnTo>
                      <a:pt x="50" y="359"/>
                    </a:lnTo>
                    <a:lnTo>
                      <a:pt x="79" y="294"/>
                    </a:lnTo>
                    <a:lnTo>
                      <a:pt x="112" y="236"/>
                    </a:lnTo>
                    <a:lnTo>
                      <a:pt x="144" y="184"/>
                    </a:lnTo>
                    <a:lnTo>
                      <a:pt x="177" y="140"/>
                    </a:lnTo>
                    <a:lnTo>
                      <a:pt x="210" y="102"/>
                    </a:lnTo>
                    <a:lnTo>
                      <a:pt x="239" y="69"/>
                    </a:lnTo>
                    <a:lnTo>
                      <a:pt x="265" y="44"/>
                    </a:lnTo>
                    <a:lnTo>
                      <a:pt x="287" y="25"/>
                    </a:lnTo>
                    <a:lnTo>
                      <a:pt x="304" y="11"/>
                    </a:lnTo>
                    <a:lnTo>
                      <a:pt x="315" y="4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8" name="Freeform 81"/>
              <p:cNvSpPr>
                <a:spLocks/>
              </p:cNvSpPr>
              <p:nvPr/>
            </p:nvSpPr>
            <p:spPr bwMode="auto">
              <a:xfrm>
                <a:off x="4536452" y="5240737"/>
                <a:ext cx="504727" cy="921899"/>
              </a:xfrm>
              <a:custGeom>
                <a:avLst/>
                <a:gdLst>
                  <a:gd name="T0" fmla="*/ 294 w 294"/>
                  <a:gd name="T1" fmla="*/ 0 h 537"/>
                  <a:gd name="T2" fmla="*/ 290 w 294"/>
                  <a:gd name="T3" fmla="*/ 4 h 537"/>
                  <a:gd name="T4" fmla="*/ 282 w 294"/>
                  <a:gd name="T5" fmla="*/ 15 h 537"/>
                  <a:gd name="T6" fmla="*/ 269 w 294"/>
                  <a:gd name="T7" fmla="*/ 34 h 537"/>
                  <a:gd name="T8" fmla="*/ 254 w 294"/>
                  <a:gd name="T9" fmla="*/ 61 h 537"/>
                  <a:gd name="T10" fmla="*/ 234 w 294"/>
                  <a:gd name="T11" fmla="*/ 92 h 537"/>
                  <a:gd name="T12" fmla="*/ 211 w 294"/>
                  <a:gd name="T13" fmla="*/ 130 h 537"/>
                  <a:gd name="T14" fmla="*/ 188 w 294"/>
                  <a:gd name="T15" fmla="*/ 171 h 537"/>
                  <a:gd name="T16" fmla="*/ 163 w 294"/>
                  <a:gd name="T17" fmla="*/ 217 h 537"/>
                  <a:gd name="T18" fmla="*/ 138 w 294"/>
                  <a:gd name="T19" fmla="*/ 267 h 537"/>
                  <a:gd name="T20" fmla="*/ 113 w 294"/>
                  <a:gd name="T21" fmla="*/ 318 h 537"/>
                  <a:gd name="T22" fmla="*/ 88 w 294"/>
                  <a:gd name="T23" fmla="*/ 372 h 537"/>
                  <a:gd name="T24" fmla="*/ 65 w 294"/>
                  <a:gd name="T25" fmla="*/ 426 h 537"/>
                  <a:gd name="T26" fmla="*/ 46 w 294"/>
                  <a:gd name="T27" fmla="*/ 482 h 537"/>
                  <a:gd name="T28" fmla="*/ 27 w 294"/>
                  <a:gd name="T29" fmla="*/ 537 h 537"/>
                  <a:gd name="T30" fmla="*/ 0 w 294"/>
                  <a:gd name="T31" fmla="*/ 510 h 537"/>
                  <a:gd name="T32" fmla="*/ 27 w 294"/>
                  <a:gd name="T33" fmla="*/ 422 h 537"/>
                  <a:gd name="T34" fmla="*/ 56 w 294"/>
                  <a:gd name="T35" fmla="*/ 341 h 537"/>
                  <a:gd name="T36" fmla="*/ 88 w 294"/>
                  <a:gd name="T37" fmla="*/ 272 h 537"/>
                  <a:gd name="T38" fmla="*/ 121 w 294"/>
                  <a:gd name="T39" fmla="*/ 211 h 537"/>
                  <a:gd name="T40" fmla="*/ 154 w 294"/>
                  <a:gd name="T41" fmla="*/ 159 h 537"/>
                  <a:gd name="T42" fmla="*/ 184 w 294"/>
                  <a:gd name="T43" fmla="*/ 113 h 537"/>
                  <a:gd name="T44" fmla="*/ 213 w 294"/>
                  <a:gd name="T45" fmla="*/ 77 h 537"/>
                  <a:gd name="T46" fmla="*/ 240 w 294"/>
                  <a:gd name="T47" fmla="*/ 48 h 537"/>
                  <a:gd name="T48" fmla="*/ 261 w 294"/>
                  <a:gd name="T49" fmla="*/ 27 h 537"/>
                  <a:gd name="T50" fmla="*/ 279 w 294"/>
                  <a:gd name="T51" fmla="*/ 11 h 537"/>
                  <a:gd name="T52" fmla="*/ 290 w 294"/>
                  <a:gd name="T53" fmla="*/ 2 h 537"/>
                  <a:gd name="T54" fmla="*/ 294 w 294"/>
                  <a:gd name="T5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537">
                    <a:moveTo>
                      <a:pt x="294" y="0"/>
                    </a:moveTo>
                    <a:lnTo>
                      <a:pt x="290" y="4"/>
                    </a:lnTo>
                    <a:lnTo>
                      <a:pt x="282" y="15"/>
                    </a:lnTo>
                    <a:lnTo>
                      <a:pt x="269" y="34"/>
                    </a:lnTo>
                    <a:lnTo>
                      <a:pt x="254" y="61"/>
                    </a:lnTo>
                    <a:lnTo>
                      <a:pt x="234" y="92"/>
                    </a:lnTo>
                    <a:lnTo>
                      <a:pt x="211" y="130"/>
                    </a:lnTo>
                    <a:lnTo>
                      <a:pt x="188" y="171"/>
                    </a:lnTo>
                    <a:lnTo>
                      <a:pt x="163" y="217"/>
                    </a:lnTo>
                    <a:lnTo>
                      <a:pt x="138" y="267"/>
                    </a:lnTo>
                    <a:lnTo>
                      <a:pt x="113" y="318"/>
                    </a:lnTo>
                    <a:lnTo>
                      <a:pt x="88" y="372"/>
                    </a:lnTo>
                    <a:lnTo>
                      <a:pt x="65" y="426"/>
                    </a:lnTo>
                    <a:lnTo>
                      <a:pt x="46" y="482"/>
                    </a:lnTo>
                    <a:lnTo>
                      <a:pt x="27" y="537"/>
                    </a:lnTo>
                    <a:lnTo>
                      <a:pt x="0" y="510"/>
                    </a:lnTo>
                    <a:lnTo>
                      <a:pt x="27" y="422"/>
                    </a:lnTo>
                    <a:lnTo>
                      <a:pt x="56" y="341"/>
                    </a:lnTo>
                    <a:lnTo>
                      <a:pt x="88" y="272"/>
                    </a:lnTo>
                    <a:lnTo>
                      <a:pt x="121" y="211"/>
                    </a:lnTo>
                    <a:lnTo>
                      <a:pt x="154" y="159"/>
                    </a:lnTo>
                    <a:lnTo>
                      <a:pt x="184" y="113"/>
                    </a:lnTo>
                    <a:lnTo>
                      <a:pt x="213" y="77"/>
                    </a:lnTo>
                    <a:lnTo>
                      <a:pt x="240" y="48"/>
                    </a:lnTo>
                    <a:lnTo>
                      <a:pt x="261" y="27"/>
                    </a:lnTo>
                    <a:lnTo>
                      <a:pt x="279" y="11"/>
                    </a:lnTo>
                    <a:lnTo>
                      <a:pt x="290" y="2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9" name="Freeform 82"/>
              <p:cNvSpPr>
                <a:spLocks/>
              </p:cNvSpPr>
              <p:nvPr/>
            </p:nvSpPr>
            <p:spPr bwMode="auto">
              <a:xfrm>
                <a:off x="4447180" y="5232153"/>
                <a:ext cx="497860" cy="930483"/>
              </a:xfrm>
              <a:custGeom>
                <a:avLst/>
                <a:gdLst>
                  <a:gd name="T0" fmla="*/ 290 w 290"/>
                  <a:gd name="T1" fmla="*/ 0 h 542"/>
                  <a:gd name="T2" fmla="*/ 288 w 290"/>
                  <a:gd name="T3" fmla="*/ 4 h 542"/>
                  <a:gd name="T4" fmla="*/ 281 w 290"/>
                  <a:gd name="T5" fmla="*/ 16 h 542"/>
                  <a:gd name="T6" fmla="*/ 267 w 290"/>
                  <a:gd name="T7" fmla="*/ 35 h 542"/>
                  <a:gd name="T8" fmla="*/ 252 w 290"/>
                  <a:gd name="T9" fmla="*/ 62 h 542"/>
                  <a:gd name="T10" fmla="*/ 233 w 290"/>
                  <a:gd name="T11" fmla="*/ 95 h 542"/>
                  <a:gd name="T12" fmla="*/ 210 w 290"/>
                  <a:gd name="T13" fmla="*/ 131 h 542"/>
                  <a:gd name="T14" fmla="*/ 187 w 290"/>
                  <a:gd name="T15" fmla="*/ 173 h 542"/>
                  <a:gd name="T16" fmla="*/ 162 w 290"/>
                  <a:gd name="T17" fmla="*/ 219 h 542"/>
                  <a:gd name="T18" fmla="*/ 137 w 290"/>
                  <a:gd name="T19" fmla="*/ 269 h 542"/>
                  <a:gd name="T20" fmla="*/ 114 w 290"/>
                  <a:gd name="T21" fmla="*/ 321 h 542"/>
                  <a:gd name="T22" fmla="*/ 89 w 290"/>
                  <a:gd name="T23" fmla="*/ 375 h 542"/>
                  <a:gd name="T24" fmla="*/ 66 w 290"/>
                  <a:gd name="T25" fmla="*/ 429 h 542"/>
                  <a:gd name="T26" fmla="*/ 46 w 290"/>
                  <a:gd name="T27" fmla="*/ 486 h 542"/>
                  <a:gd name="T28" fmla="*/ 29 w 290"/>
                  <a:gd name="T29" fmla="*/ 542 h 542"/>
                  <a:gd name="T30" fmla="*/ 0 w 290"/>
                  <a:gd name="T31" fmla="*/ 515 h 542"/>
                  <a:gd name="T32" fmla="*/ 27 w 290"/>
                  <a:gd name="T33" fmla="*/ 425 h 542"/>
                  <a:gd name="T34" fmla="*/ 56 w 290"/>
                  <a:gd name="T35" fmla="*/ 346 h 542"/>
                  <a:gd name="T36" fmla="*/ 89 w 290"/>
                  <a:gd name="T37" fmla="*/ 275 h 542"/>
                  <a:gd name="T38" fmla="*/ 121 w 290"/>
                  <a:gd name="T39" fmla="*/ 214 h 542"/>
                  <a:gd name="T40" fmla="*/ 152 w 290"/>
                  <a:gd name="T41" fmla="*/ 160 h 542"/>
                  <a:gd name="T42" fmla="*/ 183 w 290"/>
                  <a:gd name="T43" fmla="*/ 116 h 542"/>
                  <a:gd name="T44" fmla="*/ 212 w 290"/>
                  <a:gd name="T45" fmla="*/ 79 h 542"/>
                  <a:gd name="T46" fmla="*/ 238 w 290"/>
                  <a:gd name="T47" fmla="*/ 50 h 542"/>
                  <a:gd name="T48" fmla="*/ 260 w 290"/>
                  <a:gd name="T49" fmla="*/ 27 h 542"/>
                  <a:gd name="T50" fmla="*/ 277 w 290"/>
                  <a:gd name="T51" fmla="*/ 12 h 542"/>
                  <a:gd name="T52" fmla="*/ 286 w 290"/>
                  <a:gd name="T53" fmla="*/ 2 h 542"/>
                  <a:gd name="T54" fmla="*/ 290 w 290"/>
                  <a:gd name="T5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542">
                    <a:moveTo>
                      <a:pt x="290" y="0"/>
                    </a:moveTo>
                    <a:lnTo>
                      <a:pt x="288" y="4"/>
                    </a:lnTo>
                    <a:lnTo>
                      <a:pt x="281" y="16"/>
                    </a:lnTo>
                    <a:lnTo>
                      <a:pt x="267" y="35"/>
                    </a:lnTo>
                    <a:lnTo>
                      <a:pt x="252" y="62"/>
                    </a:lnTo>
                    <a:lnTo>
                      <a:pt x="233" y="95"/>
                    </a:lnTo>
                    <a:lnTo>
                      <a:pt x="210" y="131"/>
                    </a:lnTo>
                    <a:lnTo>
                      <a:pt x="187" y="173"/>
                    </a:lnTo>
                    <a:lnTo>
                      <a:pt x="162" y="219"/>
                    </a:lnTo>
                    <a:lnTo>
                      <a:pt x="137" y="269"/>
                    </a:lnTo>
                    <a:lnTo>
                      <a:pt x="114" y="321"/>
                    </a:lnTo>
                    <a:lnTo>
                      <a:pt x="89" y="375"/>
                    </a:lnTo>
                    <a:lnTo>
                      <a:pt x="66" y="429"/>
                    </a:lnTo>
                    <a:lnTo>
                      <a:pt x="46" y="486"/>
                    </a:lnTo>
                    <a:lnTo>
                      <a:pt x="29" y="542"/>
                    </a:lnTo>
                    <a:lnTo>
                      <a:pt x="0" y="515"/>
                    </a:lnTo>
                    <a:lnTo>
                      <a:pt x="27" y="425"/>
                    </a:lnTo>
                    <a:lnTo>
                      <a:pt x="56" y="346"/>
                    </a:lnTo>
                    <a:lnTo>
                      <a:pt x="89" y="275"/>
                    </a:lnTo>
                    <a:lnTo>
                      <a:pt x="121" y="214"/>
                    </a:lnTo>
                    <a:lnTo>
                      <a:pt x="152" y="160"/>
                    </a:lnTo>
                    <a:lnTo>
                      <a:pt x="183" y="116"/>
                    </a:lnTo>
                    <a:lnTo>
                      <a:pt x="212" y="79"/>
                    </a:lnTo>
                    <a:lnTo>
                      <a:pt x="238" y="50"/>
                    </a:lnTo>
                    <a:lnTo>
                      <a:pt x="260" y="27"/>
                    </a:lnTo>
                    <a:lnTo>
                      <a:pt x="277" y="12"/>
                    </a:lnTo>
                    <a:lnTo>
                      <a:pt x="286" y="2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0" name="Freeform 83"/>
              <p:cNvSpPr>
                <a:spLocks/>
              </p:cNvSpPr>
              <p:nvPr/>
            </p:nvSpPr>
            <p:spPr bwMode="auto">
              <a:xfrm>
                <a:off x="4915856" y="5450182"/>
                <a:ext cx="412022" cy="712454"/>
              </a:xfrm>
              <a:custGeom>
                <a:avLst/>
                <a:gdLst>
                  <a:gd name="T0" fmla="*/ 240 w 240"/>
                  <a:gd name="T1" fmla="*/ 0 h 415"/>
                  <a:gd name="T2" fmla="*/ 236 w 240"/>
                  <a:gd name="T3" fmla="*/ 4 h 415"/>
                  <a:gd name="T4" fmla="*/ 227 w 240"/>
                  <a:gd name="T5" fmla="*/ 16 h 415"/>
                  <a:gd name="T6" fmla="*/ 213 w 240"/>
                  <a:gd name="T7" fmla="*/ 37 h 415"/>
                  <a:gd name="T8" fmla="*/ 196 w 240"/>
                  <a:gd name="T9" fmla="*/ 62 h 415"/>
                  <a:gd name="T10" fmla="*/ 177 w 240"/>
                  <a:gd name="T11" fmla="*/ 94 h 415"/>
                  <a:gd name="T12" fmla="*/ 154 w 240"/>
                  <a:gd name="T13" fmla="*/ 133 h 415"/>
                  <a:gd name="T14" fmla="*/ 131 w 240"/>
                  <a:gd name="T15" fmla="*/ 173 h 415"/>
                  <a:gd name="T16" fmla="*/ 106 w 240"/>
                  <a:gd name="T17" fmla="*/ 217 h 415"/>
                  <a:gd name="T18" fmla="*/ 83 w 240"/>
                  <a:gd name="T19" fmla="*/ 265 h 415"/>
                  <a:gd name="T20" fmla="*/ 60 w 240"/>
                  <a:gd name="T21" fmla="*/ 315 h 415"/>
                  <a:gd name="T22" fmla="*/ 38 w 240"/>
                  <a:gd name="T23" fmla="*/ 365 h 415"/>
                  <a:gd name="T24" fmla="*/ 21 w 240"/>
                  <a:gd name="T25" fmla="*/ 415 h 415"/>
                  <a:gd name="T26" fmla="*/ 0 w 240"/>
                  <a:gd name="T27" fmla="*/ 392 h 415"/>
                  <a:gd name="T28" fmla="*/ 27 w 240"/>
                  <a:gd name="T29" fmla="*/ 311 h 415"/>
                  <a:gd name="T30" fmla="*/ 58 w 240"/>
                  <a:gd name="T31" fmla="*/ 240 h 415"/>
                  <a:gd name="T32" fmla="*/ 90 w 240"/>
                  <a:gd name="T33" fmla="*/ 179 h 415"/>
                  <a:gd name="T34" fmla="*/ 123 w 240"/>
                  <a:gd name="T35" fmla="*/ 129 h 415"/>
                  <a:gd name="T36" fmla="*/ 152 w 240"/>
                  <a:gd name="T37" fmla="*/ 87 h 415"/>
                  <a:gd name="T38" fmla="*/ 181 w 240"/>
                  <a:gd name="T39" fmla="*/ 54 h 415"/>
                  <a:gd name="T40" fmla="*/ 204 w 240"/>
                  <a:gd name="T41" fmla="*/ 29 h 415"/>
                  <a:gd name="T42" fmla="*/ 223 w 240"/>
                  <a:gd name="T43" fmla="*/ 12 h 415"/>
                  <a:gd name="T44" fmla="*/ 234 w 240"/>
                  <a:gd name="T45" fmla="*/ 2 h 415"/>
                  <a:gd name="T46" fmla="*/ 240 w 240"/>
                  <a:gd name="T4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0" h="415">
                    <a:moveTo>
                      <a:pt x="240" y="0"/>
                    </a:moveTo>
                    <a:lnTo>
                      <a:pt x="236" y="4"/>
                    </a:lnTo>
                    <a:lnTo>
                      <a:pt x="227" y="16"/>
                    </a:lnTo>
                    <a:lnTo>
                      <a:pt x="213" y="37"/>
                    </a:lnTo>
                    <a:lnTo>
                      <a:pt x="196" y="62"/>
                    </a:lnTo>
                    <a:lnTo>
                      <a:pt x="177" y="94"/>
                    </a:lnTo>
                    <a:lnTo>
                      <a:pt x="154" y="133"/>
                    </a:lnTo>
                    <a:lnTo>
                      <a:pt x="131" y="173"/>
                    </a:lnTo>
                    <a:lnTo>
                      <a:pt x="106" y="217"/>
                    </a:lnTo>
                    <a:lnTo>
                      <a:pt x="83" y="265"/>
                    </a:lnTo>
                    <a:lnTo>
                      <a:pt x="60" y="315"/>
                    </a:lnTo>
                    <a:lnTo>
                      <a:pt x="38" y="365"/>
                    </a:lnTo>
                    <a:lnTo>
                      <a:pt x="21" y="415"/>
                    </a:lnTo>
                    <a:lnTo>
                      <a:pt x="0" y="392"/>
                    </a:lnTo>
                    <a:lnTo>
                      <a:pt x="27" y="311"/>
                    </a:lnTo>
                    <a:lnTo>
                      <a:pt x="58" y="240"/>
                    </a:lnTo>
                    <a:lnTo>
                      <a:pt x="90" y="179"/>
                    </a:lnTo>
                    <a:lnTo>
                      <a:pt x="123" y="129"/>
                    </a:lnTo>
                    <a:lnTo>
                      <a:pt x="152" y="87"/>
                    </a:lnTo>
                    <a:lnTo>
                      <a:pt x="181" y="54"/>
                    </a:lnTo>
                    <a:lnTo>
                      <a:pt x="204" y="29"/>
                    </a:lnTo>
                    <a:lnTo>
                      <a:pt x="223" y="12"/>
                    </a:lnTo>
                    <a:lnTo>
                      <a:pt x="234" y="2"/>
                    </a:lnTo>
                    <a:lnTo>
                      <a:pt x="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1" name="Freeform 84"/>
              <p:cNvSpPr>
                <a:spLocks/>
              </p:cNvSpPr>
              <p:nvPr/>
            </p:nvSpPr>
            <p:spPr bwMode="auto">
              <a:xfrm>
                <a:off x="5001694" y="5451898"/>
                <a:ext cx="415455" cy="710738"/>
              </a:xfrm>
              <a:custGeom>
                <a:avLst/>
                <a:gdLst>
                  <a:gd name="T0" fmla="*/ 242 w 242"/>
                  <a:gd name="T1" fmla="*/ 0 h 414"/>
                  <a:gd name="T2" fmla="*/ 238 w 242"/>
                  <a:gd name="T3" fmla="*/ 5 h 414"/>
                  <a:gd name="T4" fmla="*/ 230 w 242"/>
                  <a:gd name="T5" fmla="*/ 17 h 414"/>
                  <a:gd name="T6" fmla="*/ 217 w 242"/>
                  <a:gd name="T7" fmla="*/ 36 h 414"/>
                  <a:gd name="T8" fmla="*/ 200 w 242"/>
                  <a:gd name="T9" fmla="*/ 63 h 414"/>
                  <a:gd name="T10" fmla="*/ 179 w 242"/>
                  <a:gd name="T11" fmla="*/ 96 h 414"/>
                  <a:gd name="T12" fmla="*/ 155 w 242"/>
                  <a:gd name="T13" fmla="*/ 132 h 414"/>
                  <a:gd name="T14" fmla="*/ 132 w 242"/>
                  <a:gd name="T15" fmla="*/ 172 h 414"/>
                  <a:gd name="T16" fmla="*/ 107 w 242"/>
                  <a:gd name="T17" fmla="*/ 218 h 414"/>
                  <a:gd name="T18" fmla="*/ 82 w 242"/>
                  <a:gd name="T19" fmla="*/ 264 h 414"/>
                  <a:gd name="T20" fmla="*/ 59 w 242"/>
                  <a:gd name="T21" fmla="*/ 314 h 414"/>
                  <a:gd name="T22" fmla="*/ 38 w 242"/>
                  <a:gd name="T23" fmla="*/ 364 h 414"/>
                  <a:gd name="T24" fmla="*/ 21 w 242"/>
                  <a:gd name="T25" fmla="*/ 414 h 414"/>
                  <a:gd name="T26" fmla="*/ 0 w 242"/>
                  <a:gd name="T27" fmla="*/ 391 h 414"/>
                  <a:gd name="T28" fmla="*/ 29 w 242"/>
                  <a:gd name="T29" fmla="*/ 310 h 414"/>
                  <a:gd name="T30" fmla="*/ 59 w 242"/>
                  <a:gd name="T31" fmla="*/ 239 h 414"/>
                  <a:gd name="T32" fmla="*/ 92 w 242"/>
                  <a:gd name="T33" fmla="*/ 178 h 414"/>
                  <a:gd name="T34" fmla="*/ 125 w 242"/>
                  <a:gd name="T35" fmla="*/ 128 h 414"/>
                  <a:gd name="T36" fmla="*/ 155 w 242"/>
                  <a:gd name="T37" fmla="*/ 88 h 414"/>
                  <a:gd name="T38" fmla="*/ 182 w 242"/>
                  <a:gd name="T39" fmla="*/ 55 h 414"/>
                  <a:gd name="T40" fmla="*/ 207 w 242"/>
                  <a:gd name="T41" fmla="*/ 30 h 414"/>
                  <a:gd name="T42" fmla="*/ 225 w 242"/>
                  <a:gd name="T43" fmla="*/ 13 h 414"/>
                  <a:gd name="T44" fmla="*/ 238 w 242"/>
                  <a:gd name="T45" fmla="*/ 3 h 414"/>
                  <a:gd name="T46" fmla="*/ 242 w 242"/>
                  <a:gd name="T4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2" h="414">
                    <a:moveTo>
                      <a:pt x="242" y="0"/>
                    </a:moveTo>
                    <a:lnTo>
                      <a:pt x="238" y="5"/>
                    </a:lnTo>
                    <a:lnTo>
                      <a:pt x="230" y="17"/>
                    </a:lnTo>
                    <a:lnTo>
                      <a:pt x="217" y="36"/>
                    </a:lnTo>
                    <a:lnTo>
                      <a:pt x="200" y="63"/>
                    </a:lnTo>
                    <a:lnTo>
                      <a:pt x="179" y="96"/>
                    </a:lnTo>
                    <a:lnTo>
                      <a:pt x="155" y="132"/>
                    </a:lnTo>
                    <a:lnTo>
                      <a:pt x="132" y="172"/>
                    </a:lnTo>
                    <a:lnTo>
                      <a:pt x="107" y="218"/>
                    </a:lnTo>
                    <a:lnTo>
                      <a:pt x="82" y="264"/>
                    </a:lnTo>
                    <a:lnTo>
                      <a:pt x="59" y="314"/>
                    </a:lnTo>
                    <a:lnTo>
                      <a:pt x="38" y="364"/>
                    </a:lnTo>
                    <a:lnTo>
                      <a:pt x="21" y="414"/>
                    </a:lnTo>
                    <a:lnTo>
                      <a:pt x="0" y="391"/>
                    </a:lnTo>
                    <a:lnTo>
                      <a:pt x="29" y="310"/>
                    </a:lnTo>
                    <a:lnTo>
                      <a:pt x="59" y="239"/>
                    </a:lnTo>
                    <a:lnTo>
                      <a:pt x="92" y="178"/>
                    </a:lnTo>
                    <a:lnTo>
                      <a:pt x="125" y="128"/>
                    </a:lnTo>
                    <a:lnTo>
                      <a:pt x="155" y="88"/>
                    </a:lnTo>
                    <a:lnTo>
                      <a:pt x="182" y="55"/>
                    </a:lnTo>
                    <a:lnTo>
                      <a:pt x="207" y="30"/>
                    </a:lnTo>
                    <a:lnTo>
                      <a:pt x="225" y="13"/>
                    </a:lnTo>
                    <a:lnTo>
                      <a:pt x="238" y="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2" name="Freeform 85"/>
              <p:cNvSpPr>
                <a:spLocks/>
              </p:cNvSpPr>
              <p:nvPr/>
            </p:nvSpPr>
            <p:spPr bwMode="auto">
              <a:xfrm>
                <a:off x="5142468" y="5321424"/>
                <a:ext cx="528761" cy="841212"/>
              </a:xfrm>
              <a:custGeom>
                <a:avLst/>
                <a:gdLst>
                  <a:gd name="T0" fmla="*/ 308 w 308"/>
                  <a:gd name="T1" fmla="*/ 0 h 490"/>
                  <a:gd name="T2" fmla="*/ 304 w 308"/>
                  <a:gd name="T3" fmla="*/ 4 h 490"/>
                  <a:gd name="T4" fmla="*/ 296 w 308"/>
                  <a:gd name="T5" fmla="*/ 16 h 490"/>
                  <a:gd name="T6" fmla="*/ 283 w 308"/>
                  <a:gd name="T7" fmla="*/ 31 h 490"/>
                  <a:gd name="T8" fmla="*/ 266 w 308"/>
                  <a:gd name="T9" fmla="*/ 54 h 490"/>
                  <a:gd name="T10" fmla="*/ 246 w 308"/>
                  <a:gd name="T11" fmla="*/ 83 h 490"/>
                  <a:gd name="T12" fmla="*/ 223 w 308"/>
                  <a:gd name="T13" fmla="*/ 118 h 490"/>
                  <a:gd name="T14" fmla="*/ 198 w 308"/>
                  <a:gd name="T15" fmla="*/ 154 h 490"/>
                  <a:gd name="T16" fmla="*/ 171 w 308"/>
                  <a:gd name="T17" fmla="*/ 194 h 490"/>
                  <a:gd name="T18" fmla="*/ 145 w 308"/>
                  <a:gd name="T19" fmla="*/ 240 h 490"/>
                  <a:gd name="T20" fmla="*/ 120 w 308"/>
                  <a:gd name="T21" fmla="*/ 286 h 490"/>
                  <a:gd name="T22" fmla="*/ 93 w 308"/>
                  <a:gd name="T23" fmla="*/ 336 h 490"/>
                  <a:gd name="T24" fmla="*/ 70 w 308"/>
                  <a:gd name="T25" fmla="*/ 386 h 490"/>
                  <a:gd name="T26" fmla="*/ 49 w 308"/>
                  <a:gd name="T27" fmla="*/ 438 h 490"/>
                  <a:gd name="T28" fmla="*/ 29 w 308"/>
                  <a:gd name="T29" fmla="*/ 490 h 490"/>
                  <a:gd name="T30" fmla="*/ 0 w 308"/>
                  <a:gd name="T31" fmla="*/ 459 h 490"/>
                  <a:gd name="T32" fmla="*/ 29 w 308"/>
                  <a:gd name="T33" fmla="*/ 375 h 490"/>
                  <a:gd name="T34" fmla="*/ 62 w 308"/>
                  <a:gd name="T35" fmla="*/ 302 h 490"/>
                  <a:gd name="T36" fmla="*/ 95 w 308"/>
                  <a:gd name="T37" fmla="*/ 238 h 490"/>
                  <a:gd name="T38" fmla="*/ 129 w 308"/>
                  <a:gd name="T39" fmla="*/ 183 h 490"/>
                  <a:gd name="T40" fmla="*/ 162 w 308"/>
                  <a:gd name="T41" fmla="*/ 137 h 490"/>
                  <a:gd name="T42" fmla="*/ 194 w 308"/>
                  <a:gd name="T43" fmla="*/ 98 h 490"/>
                  <a:gd name="T44" fmla="*/ 225 w 308"/>
                  <a:gd name="T45" fmla="*/ 66 h 490"/>
                  <a:gd name="T46" fmla="*/ 252 w 308"/>
                  <a:gd name="T47" fmla="*/ 41 h 490"/>
                  <a:gd name="T48" fmla="*/ 275 w 308"/>
                  <a:gd name="T49" fmla="*/ 23 h 490"/>
                  <a:gd name="T50" fmla="*/ 292 w 308"/>
                  <a:gd name="T51" fmla="*/ 10 h 490"/>
                  <a:gd name="T52" fmla="*/ 304 w 308"/>
                  <a:gd name="T53" fmla="*/ 2 h 490"/>
                  <a:gd name="T54" fmla="*/ 308 w 308"/>
                  <a:gd name="T55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490">
                    <a:moveTo>
                      <a:pt x="308" y="0"/>
                    </a:moveTo>
                    <a:lnTo>
                      <a:pt x="304" y="4"/>
                    </a:lnTo>
                    <a:lnTo>
                      <a:pt x="296" y="16"/>
                    </a:lnTo>
                    <a:lnTo>
                      <a:pt x="283" y="31"/>
                    </a:lnTo>
                    <a:lnTo>
                      <a:pt x="266" y="54"/>
                    </a:lnTo>
                    <a:lnTo>
                      <a:pt x="246" y="83"/>
                    </a:lnTo>
                    <a:lnTo>
                      <a:pt x="223" y="118"/>
                    </a:lnTo>
                    <a:lnTo>
                      <a:pt x="198" y="154"/>
                    </a:lnTo>
                    <a:lnTo>
                      <a:pt x="171" y="194"/>
                    </a:lnTo>
                    <a:lnTo>
                      <a:pt x="145" y="240"/>
                    </a:lnTo>
                    <a:lnTo>
                      <a:pt x="120" y="286"/>
                    </a:lnTo>
                    <a:lnTo>
                      <a:pt x="93" y="336"/>
                    </a:lnTo>
                    <a:lnTo>
                      <a:pt x="70" y="386"/>
                    </a:lnTo>
                    <a:lnTo>
                      <a:pt x="49" y="438"/>
                    </a:lnTo>
                    <a:lnTo>
                      <a:pt x="29" y="490"/>
                    </a:lnTo>
                    <a:lnTo>
                      <a:pt x="0" y="459"/>
                    </a:lnTo>
                    <a:lnTo>
                      <a:pt x="29" y="375"/>
                    </a:lnTo>
                    <a:lnTo>
                      <a:pt x="62" y="302"/>
                    </a:lnTo>
                    <a:lnTo>
                      <a:pt x="95" y="238"/>
                    </a:lnTo>
                    <a:lnTo>
                      <a:pt x="129" y="183"/>
                    </a:lnTo>
                    <a:lnTo>
                      <a:pt x="162" y="137"/>
                    </a:lnTo>
                    <a:lnTo>
                      <a:pt x="194" y="98"/>
                    </a:lnTo>
                    <a:lnTo>
                      <a:pt x="225" y="66"/>
                    </a:lnTo>
                    <a:lnTo>
                      <a:pt x="252" y="41"/>
                    </a:lnTo>
                    <a:lnTo>
                      <a:pt x="275" y="23"/>
                    </a:lnTo>
                    <a:lnTo>
                      <a:pt x="292" y="10"/>
                    </a:lnTo>
                    <a:lnTo>
                      <a:pt x="304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3" name="Freeform 86"/>
              <p:cNvSpPr>
                <a:spLocks/>
              </p:cNvSpPr>
              <p:nvPr/>
            </p:nvSpPr>
            <p:spPr bwMode="auto">
              <a:xfrm>
                <a:off x="6818023" y="5058761"/>
                <a:ext cx="293566" cy="1103875"/>
              </a:xfrm>
              <a:custGeom>
                <a:avLst/>
                <a:gdLst>
                  <a:gd name="T0" fmla="*/ 169 w 171"/>
                  <a:gd name="T1" fmla="*/ 0 h 643"/>
                  <a:gd name="T2" fmla="*/ 169 w 171"/>
                  <a:gd name="T3" fmla="*/ 5 h 643"/>
                  <a:gd name="T4" fmla="*/ 169 w 171"/>
                  <a:gd name="T5" fmla="*/ 23 h 643"/>
                  <a:gd name="T6" fmla="*/ 171 w 171"/>
                  <a:gd name="T7" fmla="*/ 52 h 643"/>
                  <a:gd name="T8" fmla="*/ 169 w 171"/>
                  <a:gd name="T9" fmla="*/ 88 h 643"/>
                  <a:gd name="T10" fmla="*/ 165 w 171"/>
                  <a:gd name="T11" fmla="*/ 136 h 643"/>
                  <a:gd name="T12" fmla="*/ 160 w 171"/>
                  <a:gd name="T13" fmla="*/ 192 h 643"/>
                  <a:gd name="T14" fmla="*/ 152 w 171"/>
                  <a:gd name="T15" fmla="*/ 253 h 643"/>
                  <a:gd name="T16" fmla="*/ 138 w 171"/>
                  <a:gd name="T17" fmla="*/ 322 h 643"/>
                  <a:gd name="T18" fmla="*/ 119 w 171"/>
                  <a:gd name="T19" fmla="*/ 395 h 643"/>
                  <a:gd name="T20" fmla="*/ 96 w 171"/>
                  <a:gd name="T21" fmla="*/ 474 h 643"/>
                  <a:gd name="T22" fmla="*/ 67 w 171"/>
                  <a:gd name="T23" fmla="*/ 556 h 643"/>
                  <a:gd name="T24" fmla="*/ 31 w 171"/>
                  <a:gd name="T25" fmla="*/ 643 h 643"/>
                  <a:gd name="T26" fmla="*/ 0 w 171"/>
                  <a:gd name="T27" fmla="*/ 627 h 643"/>
                  <a:gd name="T28" fmla="*/ 21 w 171"/>
                  <a:gd name="T29" fmla="*/ 572 h 643"/>
                  <a:gd name="T30" fmla="*/ 42 w 171"/>
                  <a:gd name="T31" fmla="*/ 514 h 643"/>
                  <a:gd name="T32" fmla="*/ 62 w 171"/>
                  <a:gd name="T33" fmla="*/ 455 h 643"/>
                  <a:gd name="T34" fmla="*/ 81 w 171"/>
                  <a:gd name="T35" fmla="*/ 395 h 643"/>
                  <a:gd name="T36" fmla="*/ 96 w 171"/>
                  <a:gd name="T37" fmla="*/ 336 h 643"/>
                  <a:gd name="T38" fmla="*/ 112 w 171"/>
                  <a:gd name="T39" fmla="*/ 276 h 643"/>
                  <a:gd name="T40" fmla="*/ 125 w 171"/>
                  <a:gd name="T41" fmla="*/ 220 h 643"/>
                  <a:gd name="T42" fmla="*/ 137 w 171"/>
                  <a:gd name="T43" fmla="*/ 169 h 643"/>
                  <a:gd name="T44" fmla="*/ 146 w 171"/>
                  <a:gd name="T45" fmla="*/ 123 h 643"/>
                  <a:gd name="T46" fmla="*/ 154 w 171"/>
                  <a:gd name="T47" fmla="*/ 80 h 643"/>
                  <a:gd name="T48" fmla="*/ 161 w 171"/>
                  <a:gd name="T49" fmla="*/ 46 h 643"/>
                  <a:gd name="T50" fmla="*/ 165 w 171"/>
                  <a:gd name="T51" fmla="*/ 21 h 643"/>
                  <a:gd name="T52" fmla="*/ 167 w 171"/>
                  <a:gd name="T53" fmla="*/ 5 h 643"/>
                  <a:gd name="T54" fmla="*/ 169 w 171"/>
                  <a:gd name="T5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" h="643">
                    <a:moveTo>
                      <a:pt x="169" y="0"/>
                    </a:moveTo>
                    <a:lnTo>
                      <a:pt x="169" y="5"/>
                    </a:lnTo>
                    <a:lnTo>
                      <a:pt x="169" y="23"/>
                    </a:lnTo>
                    <a:lnTo>
                      <a:pt x="171" y="52"/>
                    </a:lnTo>
                    <a:lnTo>
                      <a:pt x="169" y="88"/>
                    </a:lnTo>
                    <a:lnTo>
                      <a:pt x="165" y="136"/>
                    </a:lnTo>
                    <a:lnTo>
                      <a:pt x="160" y="192"/>
                    </a:lnTo>
                    <a:lnTo>
                      <a:pt x="152" y="253"/>
                    </a:lnTo>
                    <a:lnTo>
                      <a:pt x="138" y="322"/>
                    </a:lnTo>
                    <a:lnTo>
                      <a:pt x="119" y="395"/>
                    </a:lnTo>
                    <a:lnTo>
                      <a:pt x="96" y="474"/>
                    </a:lnTo>
                    <a:lnTo>
                      <a:pt x="67" y="556"/>
                    </a:lnTo>
                    <a:lnTo>
                      <a:pt x="31" y="643"/>
                    </a:lnTo>
                    <a:lnTo>
                      <a:pt x="0" y="627"/>
                    </a:lnTo>
                    <a:lnTo>
                      <a:pt x="21" y="572"/>
                    </a:lnTo>
                    <a:lnTo>
                      <a:pt x="42" y="514"/>
                    </a:lnTo>
                    <a:lnTo>
                      <a:pt x="62" y="455"/>
                    </a:lnTo>
                    <a:lnTo>
                      <a:pt x="81" y="395"/>
                    </a:lnTo>
                    <a:lnTo>
                      <a:pt x="96" y="336"/>
                    </a:lnTo>
                    <a:lnTo>
                      <a:pt x="112" y="276"/>
                    </a:lnTo>
                    <a:lnTo>
                      <a:pt x="125" y="220"/>
                    </a:lnTo>
                    <a:lnTo>
                      <a:pt x="137" y="169"/>
                    </a:lnTo>
                    <a:lnTo>
                      <a:pt x="146" y="123"/>
                    </a:lnTo>
                    <a:lnTo>
                      <a:pt x="154" y="80"/>
                    </a:lnTo>
                    <a:lnTo>
                      <a:pt x="161" y="46"/>
                    </a:lnTo>
                    <a:lnTo>
                      <a:pt x="165" y="21"/>
                    </a:lnTo>
                    <a:lnTo>
                      <a:pt x="167" y="5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4" name="Freeform 87"/>
              <p:cNvSpPr>
                <a:spLocks/>
              </p:cNvSpPr>
              <p:nvPr/>
            </p:nvSpPr>
            <p:spPr bwMode="auto">
              <a:xfrm>
                <a:off x="6732186" y="5292240"/>
                <a:ext cx="224896" cy="870396"/>
              </a:xfrm>
              <a:custGeom>
                <a:avLst/>
                <a:gdLst>
                  <a:gd name="T0" fmla="*/ 131 w 131"/>
                  <a:gd name="T1" fmla="*/ 0 h 507"/>
                  <a:gd name="T2" fmla="*/ 131 w 131"/>
                  <a:gd name="T3" fmla="*/ 8 h 507"/>
                  <a:gd name="T4" fmla="*/ 131 w 131"/>
                  <a:gd name="T5" fmla="*/ 27 h 507"/>
                  <a:gd name="T6" fmla="*/ 131 w 131"/>
                  <a:gd name="T7" fmla="*/ 58 h 507"/>
                  <a:gd name="T8" fmla="*/ 129 w 131"/>
                  <a:gd name="T9" fmla="*/ 100 h 507"/>
                  <a:gd name="T10" fmla="*/ 123 w 131"/>
                  <a:gd name="T11" fmla="*/ 152 h 507"/>
                  <a:gd name="T12" fmla="*/ 115 w 131"/>
                  <a:gd name="T13" fmla="*/ 209 h 507"/>
                  <a:gd name="T14" fmla="*/ 102 w 131"/>
                  <a:gd name="T15" fmla="*/ 277 h 507"/>
                  <a:gd name="T16" fmla="*/ 83 w 131"/>
                  <a:gd name="T17" fmla="*/ 350 h 507"/>
                  <a:gd name="T18" fmla="*/ 58 w 131"/>
                  <a:gd name="T19" fmla="*/ 426 h 507"/>
                  <a:gd name="T20" fmla="*/ 25 w 131"/>
                  <a:gd name="T21" fmla="*/ 507 h 507"/>
                  <a:gd name="T22" fmla="*/ 0 w 131"/>
                  <a:gd name="T23" fmla="*/ 494 h 507"/>
                  <a:gd name="T24" fmla="*/ 19 w 131"/>
                  <a:gd name="T25" fmla="*/ 444 h 507"/>
                  <a:gd name="T26" fmla="*/ 39 w 131"/>
                  <a:gd name="T27" fmla="*/ 390 h 507"/>
                  <a:gd name="T28" fmla="*/ 56 w 131"/>
                  <a:gd name="T29" fmla="*/ 336 h 507"/>
                  <a:gd name="T30" fmla="*/ 71 w 131"/>
                  <a:gd name="T31" fmla="*/ 280 h 507"/>
                  <a:gd name="T32" fmla="*/ 85 w 131"/>
                  <a:gd name="T33" fmla="*/ 227 h 507"/>
                  <a:gd name="T34" fmla="*/ 96 w 131"/>
                  <a:gd name="T35" fmla="*/ 175 h 507"/>
                  <a:gd name="T36" fmla="*/ 106 w 131"/>
                  <a:gd name="T37" fmla="*/ 127 h 507"/>
                  <a:gd name="T38" fmla="*/ 115 w 131"/>
                  <a:gd name="T39" fmla="*/ 85 h 507"/>
                  <a:gd name="T40" fmla="*/ 121 w 131"/>
                  <a:gd name="T41" fmla="*/ 50 h 507"/>
                  <a:gd name="T42" fmla="*/ 127 w 131"/>
                  <a:gd name="T43" fmla="*/ 23 h 507"/>
                  <a:gd name="T44" fmla="*/ 129 w 131"/>
                  <a:gd name="T45" fmla="*/ 6 h 507"/>
                  <a:gd name="T46" fmla="*/ 131 w 131"/>
                  <a:gd name="T47" fmla="*/ 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1" h="507">
                    <a:moveTo>
                      <a:pt x="131" y="0"/>
                    </a:moveTo>
                    <a:lnTo>
                      <a:pt x="131" y="8"/>
                    </a:lnTo>
                    <a:lnTo>
                      <a:pt x="131" y="27"/>
                    </a:lnTo>
                    <a:lnTo>
                      <a:pt x="131" y="58"/>
                    </a:lnTo>
                    <a:lnTo>
                      <a:pt x="129" y="100"/>
                    </a:lnTo>
                    <a:lnTo>
                      <a:pt x="123" y="152"/>
                    </a:lnTo>
                    <a:lnTo>
                      <a:pt x="115" y="209"/>
                    </a:lnTo>
                    <a:lnTo>
                      <a:pt x="102" y="277"/>
                    </a:lnTo>
                    <a:lnTo>
                      <a:pt x="83" y="350"/>
                    </a:lnTo>
                    <a:lnTo>
                      <a:pt x="58" y="426"/>
                    </a:lnTo>
                    <a:lnTo>
                      <a:pt x="25" y="507"/>
                    </a:lnTo>
                    <a:lnTo>
                      <a:pt x="0" y="494"/>
                    </a:lnTo>
                    <a:lnTo>
                      <a:pt x="19" y="444"/>
                    </a:lnTo>
                    <a:lnTo>
                      <a:pt x="39" y="390"/>
                    </a:lnTo>
                    <a:lnTo>
                      <a:pt x="56" y="336"/>
                    </a:lnTo>
                    <a:lnTo>
                      <a:pt x="71" y="280"/>
                    </a:lnTo>
                    <a:lnTo>
                      <a:pt x="85" y="227"/>
                    </a:lnTo>
                    <a:lnTo>
                      <a:pt x="96" y="175"/>
                    </a:lnTo>
                    <a:lnTo>
                      <a:pt x="106" y="127"/>
                    </a:lnTo>
                    <a:lnTo>
                      <a:pt x="115" y="85"/>
                    </a:lnTo>
                    <a:lnTo>
                      <a:pt x="121" y="50"/>
                    </a:lnTo>
                    <a:lnTo>
                      <a:pt x="127" y="23"/>
                    </a:lnTo>
                    <a:lnTo>
                      <a:pt x="129" y="6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5" name="Freeform 88"/>
              <p:cNvSpPr>
                <a:spLocks/>
              </p:cNvSpPr>
              <p:nvPr/>
            </p:nvSpPr>
            <p:spPr bwMode="auto">
              <a:xfrm>
                <a:off x="6646348" y="5055327"/>
                <a:ext cx="317601" cy="1107309"/>
              </a:xfrm>
              <a:custGeom>
                <a:avLst/>
                <a:gdLst>
                  <a:gd name="T0" fmla="*/ 185 w 185"/>
                  <a:gd name="T1" fmla="*/ 0 h 645"/>
                  <a:gd name="T2" fmla="*/ 183 w 185"/>
                  <a:gd name="T3" fmla="*/ 8 h 645"/>
                  <a:gd name="T4" fmla="*/ 183 w 185"/>
                  <a:gd name="T5" fmla="*/ 27 h 645"/>
                  <a:gd name="T6" fmla="*/ 179 w 185"/>
                  <a:gd name="T7" fmla="*/ 60 h 645"/>
                  <a:gd name="T8" fmla="*/ 173 w 185"/>
                  <a:gd name="T9" fmla="*/ 104 h 645"/>
                  <a:gd name="T10" fmla="*/ 164 w 185"/>
                  <a:gd name="T11" fmla="*/ 157 h 645"/>
                  <a:gd name="T12" fmla="*/ 152 w 185"/>
                  <a:gd name="T13" fmla="*/ 219 h 645"/>
                  <a:gd name="T14" fmla="*/ 135 w 185"/>
                  <a:gd name="T15" fmla="*/ 292 h 645"/>
                  <a:gd name="T16" fmla="*/ 116 w 185"/>
                  <a:gd name="T17" fmla="*/ 371 h 645"/>
                  <a:gd name="T18" fmla="*/ 89 w 185"/>
                  <a:gd name="T19" fmla="*/ 457 h 645"/>
                  <a:gd name="T20" fmla="*/ 58 w 185"/>
                  <a:gd name="T21" fmla="*/ 549 h 645"/>
                  <a:gd name="T22" fmla="*/ 21 w 185"/>
                  <a:gd name="T23" fmla="*/ 645 h 645"/>
                  <a:gd name="T24" fmla="*/ 0 w 185"/>
                  <a:gd name="T25" fmla="*/ 635 h 645"/>
                  <a:gd name="T26" fmla="*/ 21 w 185"/>
                  <a:gd name="T27" fmla="*/ 578 h 645"/>
                  <a:gd name="T28" fmla="*/ 43 w 185"/>
                  <a:gd name="T29" fmla="*/ 520 h 645"/>
                  <a:gd name="T30" fmla="*/ 62 w 185"/>
                  <a:gd name="T31" fmla="*/ 459 h 645"/>
                  <a:gd name="T32" fmla="*/ 81 w 185"/>
                  <a:gd name="T33" fmla="*/ 397 h 645"/>
                  <a:gd name="T34" fmla="*/ 98 w 185"/>
                  <a:gd name="T35" fmla="*/ 338 h 645"/>
                  <a:gd name="T36" fmla="*/ 116 w 185"/>
                  <a:gd name="T37" fmla="*/ 278 h 645"/>
                  <a:gd name="T38" fmla="*/ 131 w 185"/>
                  <a:gd name="T39" fmla="*/ 223 h 645"/>
                  <a:gd name="T40" fmla="*/ 144 w 185"/>
                  <a:gd name="T41" fmla="*/ 171 h 645"/>
                  <a:gd name="T42" fmla="*/ 156 w 185"/>
                  <a:gd name="T43" fmla="*/ 123 h 645"/>
                  <a:gd name="T44" fmla="*/ 165 w 185"/>
                  <a:gd name="T45" fmla="*/ 83 h 645"/>
                  <a:gd name="T46" fmla="*/ 173 w 185"/>
                  <a:gd name="T47" fmla="*/ 48 h 645"/>
                  <a:gd name="T48" fmla="*/ 179 w 185"/>
                  <a:gd name="T49" fmla="*/ 23 h 645"/>
                  <a:gd name="T50" fmla="*/ 183 w 185"/>
                  <a:gd name="T51" fmla="*/ 6 h 645"/>
                  <a:gd name="T52" fmla="*/ 185 w 185"/>
                  <a:gd name="T5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5" h="645">
                    <a:moveTo>
                      <a:pt x="185" y="0"/>
                    </a:moveTo>
                    <a:lnTo>
                      <a:pt x="183" y="8"/>
                    </a:lnTo>
                    <a:lnTo>
                      <a:pt x="183" y="27"/>
                    </a:lnTo>
                    <a:lnTo>
                      <a:pt x="179" y="60"/>
                    </a:lnTo>
                    <a:lnTo>
                      <a:pt x="173" y="104"/>
                    </a:lnTo>
                    <a:lnTo>
                      <a:pt x="164" y="157"/>
                    </a:lnTo>
                    <a:lnTo>
                      <a:pt x="152" y="219"/>
                    </a:lnTo>
                    <a:lnTo>
                      <a:pt x="135" y="292"/>
                    </a:lnTo>
                    <a:lnTo>
                      <a:pt x="116" y="371"/>
                    </a:lnTo>
                    <a:lnTo>
                      <a:pt x="89" y="457"/>
                    </a:lnTo>
                    <a:lnTo>
                      <a:pt x="58" y="549"/>
                    </a:lnTo>
                    <a:lnTo>
                      <a:pt x="21" y="645"/>
                    </a:lnTo>
                    <a:lnTo>
                      <a:pt x="0" y="635"/>
                    </a:lnTo>
                    <a:lnTo>
                      <a:pt x="21" y="578"/>
                    </a:lnTo>
                    <a:lnTo>
                      <a:pt x="43" y="520"/>
                    </a:lnTo>
                    <a:lnTo>
                      <a:pt x="62" y="459"/>
                    </a:lnTo>
                    <a:lnTo>
                      <a:pt x="81" y="397"/>
                    </a:lnTo>
                    <a:lnTo>
                      <a:pt x="98" y="338"/>
                    </a:lnTo>
                    <a:lnTo>
                      <a:pt x="116" y="278"/>
                    </a:lnTo>
                    <a:lnTo>
                      <a:pt x="131" y="223"/>
                    </a:lnTo>
                    <a:lnTo>
                      <a:pt x="144" y="171"/>
                    </a:lnTo>
                    <a:lnTo>
                      <a:pt x="156" y="123"/>
                    </a:lnTo>
                    <a:lnTo>
                      <a:pt x="165" y="83"/>
                    </a:lnTo>
                    <a:lnTo>
                      <a:pt x="173" y="48"/>
                    </a:lnTo>
                    <a:lnTo>
                      <a:pt x="179" y="23"/>
                    </a:lnTo>
                    <a:lnTo>
                      <a:pt x="183" y="6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6" name="Freeform 89"/>
              <p:cNvSpPr>
                <a:spLocks/>
              </p:cNvSpPr>
              <p:nvPr/>
            </p:nvSpPr>
            <p:spPr bwMode="auto">
              <a:xfrm>
                <a:off x="6563943" y="5087945"/>
                <a:ext cx="290133" cy="1074691"/>
              </a:xfrm>
              <a:custGeom>
                <a:avLst/>
                <a:gdLst>
                  <a:gd name="T0" fmla="*/ 169 w 169"/>
                  <a:gd name="T1" fmla="*/ 0 h 626"/>
                  <a:gd name="T2" fmla="*/ 169 w 169"/>
                  <a:gd name="T3" fmla="*/ 6 h 626"/>
                  <a:gd name="T4" fmla="*/ 169 w 169"/>
                  <a:gd name="T5" fmla="*/ 27 h 626"/>
                  <a:gd name="T6" fmla="*/ 167 w 169"/>
                  <a:gd name="T7" fmla="*/ 58 h 626"/>
                  <a:gd name="T8" fmla="*/ 162 w 169"/>
                  <a:gd name="T9" fmla="*/ 100 h 626"/>
                  <a:gd name="T10" fmla="*/ 154 w 169"/>
                  <a:gd name="T11" fmla="*/ 152 h 626"/>
                  <a:gd name="T12" fmla="*/ 144 w 169"/>
                  <a:gd name="T13" fmla="*/ 213 h 626"/>
                  <a:gd name="T14" fmla="*/ 131 w 169"/>
                  <a:gd name="T15" fmla="*/ 282 h 626"/>
                  <a:gd name="T16" fmla="*/ 112 w 169"/>
                  <a:gd name="T17" fmla="*/ 361 h 626"/>
                  <a:gd name="T18" fmla="*/ 87 w 169"/>
                  <a:gd name="T19" fmla="*/ 444 h 626"/>
                  <a:gd name="T20" fmla="*/ 58 w 169"/>
                  <a:gd name="T21" fmla="*/ 532 h 626"/>
                  <a:gd name="T22" fmla="*/ 21 w 169"/>
                  <a:gd name="T23" fmla="*/ 626 h 626"/>
                  <a:gd name="T24" fmla="*/ 0 w 169"/>
                  <a:gd name="T25" fmla="*/ 615 h 626"/>
                  <a:gd name="T26" fmla="*/ 21 w 169"/>
                  <a:gd name="T27" fmla="*/ 561 h 626"/>
                  <a:gd name="T28" fmla="*/ 41 w 169"/>
                  <a:gd name="T29" fmla="*/ 503 h 626"/>
                  <a:gd name="T30" fmla="*/ 60 w 169"/>
                  <a:gd name="T31" fmla="*/ 446 h 626"/>
                  <a:gd name="T32" fmla="*/ 77 w 169"/>
                  <a:gd name="T33" fmla="*/ 386 h 626"/>
                  <a:gd name="T34" fmla="*/ 92 w 169"/>
                  <a:gd name="T35" fmla="*/ 327 h 626"/>
                  <a:gd name="T36" fmla="*/ 108 w 169"/>
                  <a:gd name="T37" fmla="*/ 269 h 626"/>
                  <a:gd name="T38" fmla="*/ 121 w 169"/>
                  <a:gd name="T39" fmla="*/ 215 h 626"/>
                  <a:gd name="T40" fmla="*/ 135 w 169"/>
                  <a:gd name="T41" fmla="*/ 165 h 626"/>
                  <a:gd name="T42" fmla="*/ 144 w 169"/>
                  <a:gd name="T43" fmla="*/ 119 h 626"/>
                  <a:gd name="T44" fmla="*/ 154 w 169"/>
                  <a:gd name="T45" fmla="*/ 79 h 626"/>
                  <a:gd name="T46" fmla="*/ 162 w 169"/>
                  <a:gd name="T47" fmla="*/ 46 h 626"/>
                  <a:gd name="T48" fmla="*/ 165 w 169"/>
                  <a:gd name="T49" fmla="*/ 21 h 626"/>
                  <a:gd name="T50" fmla="*/ 169 w 169"/>
                  <a:gd name="T51" fmla="*/ 6 h 626"/>
                  <a:gd name="T52" fmla="*/ 169 w 169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9" h="626">
                    <a:moveTo>
                      <a:pt x="169" y="0"/>
                    </a:moveTo>
                    <a:lnTo>
                      <a:pt x="169" y="6"/>
                    </a:lnTo>
                    <a:lnTo>
                      <a:pt x="169" y="27"/>
                    </a:lnTo>
                    <a:lnTo>
                      <a:pt x="167" y="58"/>
                    </a:lnTo>
                    <a:lnTo>
                      <a:pt x="162" y="100"/>
                    </a:lnTo>
                    <a:lnTo>
                      <a:pt x="154" y="152"/>
                    </a:lnTo>
                    <a:lnTo>
                      <a:pt x="144" y="213"/>
                    </a:lnTo>
                    <a:lnTo>
                      <a:pt x="131" y="282"/>
                    </a:lnTo>
                    <a:lnTo>
                      <a:pt x="112" y="361"/>
                    </a:lnTo>
                    <a:lnTo>
                      <a:pt x="87" y="444"/>
                    </a:lnTo>
                    <a:lnTo>
                      <a:pt x="58" y="532"/>
                    </a:lnTo>
                    <a:lnTo>
                      <a:pt x="21" y="626"/>
                    </a:lnTo>
                    <a:lnTo>
                      <a:pt x="0" y="615"/>
                    </a:lnTo>
                    <a:lnTo>
                      <a:pt x="21" y="561"/>
                    </a:lnTo>
                    <a:lnTo>
                      <a:pt x="41" y="503"/>
                    </a:lnTo>
                    <a:lnTo>
                      <a:pt x="60" y="446"/>
                    </a:lnTo>
                    <a:lnTo>
                      <a:pt x="77" y="386"/>
                    </a:lnTo>
                    <a:lnTo>
                      <a:pt x="92" y="327"/>
                    </a:lnTo>
                    <a:lnTo>
                      <a:pt x="108" y="269"/>
                    </a:lnTo>
                    <a:lnTo>
                      <a:pt x="121" y="215"/>
                    </a:lnTo>
                    <a:lnTo>
                      <a:pt x="135" y="165"/>
                    </a:lnTo>
                    <a:lnTo>
                      <a:pt x="144" y="119"/>
                    </a:lnTo>
                    <a:lnTo>
                      <a:pt x="154" y="79"/>
                    </a:lnTo>
                    <a:lnTo>
                      <a:pt x="162" y="46"/>
                    </a:lnTo>
                    <a:lnTo>
                      <a:pt x="165" y="21"/>
                    </a:lnTo>
                    <a:lnTo>
                      <a:pt x="169" y="6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7" name="Freeform 90"/>
              <p:cNvSpPr>
                <a:spLocks/>
              </p:cNvSpPr>
              <p:nvPr/>
            </p:nvSpPr>
            <p:spPr bwMode="auto">
              <a:xfrm>
                <a:off x="6900428" y="5106830"/>
                <a:ext cx="276399" cy="1055806"/>
              </a:xfrm>
              <a:custGeom>
                <a:avLst/>
                <a:gdLst>
                  <a:gd name="T0" fmla="*/ 158 w 161"/>
                  <a:gd name="T1" fmla="*/ 0 h 615"/>
                  <a:gd name="T2" fmla="*/ 160 w 161"/>
                  <a:gd name="T3" fmla="*/ 6 h 615"/>
                  <a:gd name="T4" fmla="*/ 160 w 161"/>
                  <a:gd name="T5" fmla="*/ 23 h 615"/>
                  <a:gd name="T6" fmla="*/ 161 w 161"/>
                  <a:gd name="T7" fmla="*/ 50 h 615"/>
                  <a:gd name="T8" fmla="*/ 161 w 161"/>
                  <a:gd name="T9" fmla="*/ 89 h 615"/>
                  <a:gd name="T10" fmla="*/ 160 w 161"/>
                  <a:gd name="T11" fmla="*/ 133 h 615"/>
                  <a:gd name="T12" fmla="*/ 156 w 161"/>
                  <a:gd name="T13" fmla="*/ 187 h 615"/>
                  <a:gd name="T14" fmla="*/ 148 w 161"/>
                  <a:gd name="T15" fmla="*/ 246 h 615"/>
                  <a:gd name="T16" fmla="*/ 135 w 161"/>
                  <a:gd name="T17" fmla="*/ 311 h 615"/>
                  <a:gd name="T18" fmla="*/ 119 w 161"/>
                  <a:gd name="T19" fmla="*/ 380 h 615"/>
                  <a:gd name="T20" fmla="*/ 96 w 161"/>
                  <a:gd name="T21" fmla="*/ 455 h 615"/>
                  <a:gd name="T22" fmla="*/ 67 w 161"/>
                  <a:gd name="T23" fmla="*/ 534 h 615"/>
                  <a:gd name="T24" fmla="*/ 33 w 161"/>
                  <a:gd name="T25" fmla="*/ 615 h 615"/>
                  <a:gd name="T26" fmla="*/ 0 w 161"/>
                  <a:gd name="T27" fmla="*/ 597 h 615"/>
                  <a:gd name="T28" fmla="*/ 23 w 161"/>
                  <a:gd name="T29" fmla="*/ 542 h 615"/>
                  <a:gd name="T30" fmla="*/ 44 w 161"/>
                  <a:gd name="T31" fmla="*/ 482 h 615"/>
                  <a:gd name="T32" fmla="*/ 64 w 161"/>
                  <a:gd name="T33" fmla="*/ 423 h 615"/>
                  <a:gd name="T34" fmla="*/ 83 w 161"/>
                  <a:gd name="T35" fmla="*/ 361 h 615"/>
                  <a:gd name="T36" fmla="*/ 98 w 161"/>
                  <a:gd name="T37" fmla="*/ 300 h 615"/>
                  <a:gd name="T38" fmla="*/ 113 w 161"/>
                  <a:gd name="T39" fmla="*/ 240 h 615"/>
                  <a:gd name="T40" fmla="*/ 125 w 161"/>
                  <a:gd name="T41" fmla="*/ 187 h 615"/>
                  <a:gd name="T42" fmla="*/ 135 w 161"/>
                  <a:gd name="T43" fmla="*/ 135 h 615"/>
                  <a:gd name="T44" fmla="*/ 144 w 161"/>
                  <a:gd name="T45" fmla="*/ 91 h 615"/>
                  <a:gd name="T46" fmla="*/ 150 w 161"/>
                  <a:gd name="T47" fmla="*/ 54 h 615"/>
                  <a:gd name="T48" fmla="*/ 156 w 161"/>
                  <a:gd name="T49" fmla="*/ 25 h 615"/>
                  <a:gd name="T50" fmla="*/ 158 w 161"/>
                  <a:gd name="T51" fmla="*/ 8 h 615"/>
                  <a:gd name="T52" fmla="*/ 158 w 161"/>
                  <a:gd name="T5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1" h="615">
                    <a:moveTo>
                      <a:pt x="158" y="0"/>
                    </a:moveTo>
                    <a:lnTo>
                      <a:pt x="160" y="6"/>
                    </a:lnTo>
                    <a:lnTo>
                      <a:pt x="160" y="23"/>
                    </a:lnTo>
                    <a:lnTo>
                      <a:pt x="161" y="50"/>
                    </a:lnTo>
                    <a:lnTo>
                      <a:pt x="161" y="89"/>
                    </a:lnTo>
                    <a:lnTo>
                      <a:pt x="160" y="133"/>
                    </a:lnTo>
                    <a:lnTo>
                      <a:pt x="156" y="187"/>
                    </a:lnTo>
                    <a:lnTo>
                      <a:pt x="148" y="246"/>
                    </a:lnTo>
                    <a:lnTo>
                      <a:pt x="135" y="311"/>
                    </a:lnTo>
                    <a:lnTo>
                      <a:pt x="119" y="380"/>
                    </a:lnTo>
                    <a:lnTo>
                      <a:pt x="96" y="455"/>
                    </a:lnTo>
                    <a:lnTo>
                      <a:pt x="67" y="534"/>
                    </a:lnTo>
                    <a:lnTo>
                      <a:pt x="33" y="615"/>
                    </a:lnTo>
                    <a:lnTo>
                      <a:pt x="0" y="597"/>
                    </a:lnTo>
                    <a:lnTo>
                      <a:pt x="23" y="542"/>
                    </a:lnTo>
                    <a:lnTo>
                      <a:pt x="44" y="482"/>
                    </a:lnTo>
                    <a:lnTo>
                      <a:pt x="64" y="423"/>
                    </a:lnTo>
                    <a:lnTo>
                      <a:pt x="83" y="361"/>
                    </a:lnTo>
                    <a:lnTo>
                      <a:pt x="98" y="300"/>
                    </a:lnTo>
                    <a:lnTo>
                      <a:pt x="113" y="240"/>
                    </a:lnTo>
                    <a:lnTo>
                      <a:pt x="125" y="187"/>
                    </a:lnTo>
                    <a:lnTo>
                      <a:pt x="135" y="135"/>
                    </a:lnTo>
                    <a:lnTo>
                      <a:pt x="144" y="91"/>
                    </a:lnTo>
                    <a:lnTo>
                      <a:pt x="150" y="54"/>
                    </a:lnTo>
                    <a:lnTo>
                      <a:pt x="156" y="25"/>
                    </a:lnTo>
                    <a:lnTo>
                      <a:pt x="158" y="8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8" name="Freeform 91"/>
              <p:cNvSpPr>
                <a:spLocks/>
              </p:cNvSpPr>
              <p:nvPr/>
            </p:nvSpPr>
            <p:spPr bwMode="auto">
              <a:xfrm>
                <a:off x="6555359" y="5113697"/>
                <a:ext cx="144208" cy="1048939"/>
              </a:xfrm>
              <a:custGeom>
                <a:avLst/>
                <a:gdLst>
                  <a:gd name="T0" fmla="*/ 63 w 84"/>
                  <a:gd name="T1" fmla="*/ 0 h 611"/>
                  <a:gd name="T2" fmla="*/ 63 w 84"/>
                  <a:gd name="T3" fmla="*/ 4 h 611"/>
                  <a:gd name="T4" fmla="*/ 67 w 84"/>
                  <a:gd name="T5" fmla="*/ 17 h 611"/>
                  <a:gd name="T6" fmla="*/ 71 w 84"/>
                  <a:gd name="T7" fmla="*/ 40 h 611"/>
                  <a:gd name="T8" fmla="*/ 76 w 84"/>
                  <a:gd name="T9" fmla="*/ 73 h 611"/>
                  <a:gd name="T10" fmla="*/ 80 w 84"/>
                  <a:gd name="T11" fmla="*/ 112 h 611"/>
                  <a:gd name="T12" fmla="*/ 82 w 84"/>
                  <a:gd name="T13" fmla="*/ 159 h 611"/>
                  <a:gd name="T14" fmla="*/ 84 w 84"/>
                  <a:gd name="T15" fmla="*/ 217 h 611"/>
                  <a:gd name="T16" fmla="*/ 82 w 84"/>
                  <a:gd name="T17" fmla="*/ 280 h 611"/>
                  <a:gd name="T18" fmla="*/ 76 w 84"/>
                  <a:gd name="T19" fmla="*/ 350 h 611"/>
                  <a:gd name="T20" fmla="*/ 67 w 84"/>
                  <a:gd name="T21" fmla="*/ 428 h 611"/>
                  <a:gd name="T22" fmla="*/ 51 w 84"/>
                  <a:gd name="T23" fmla="*/ 513 h 611"/>
                  <a:gd name="T24" fmla="*/ 30 w 84"/>
                  <a:gd name="T25" fmla="*/ 603 h 611"/>
                  <a:gd name="T26" fmla="*/ 0 w 84"/>
                  <a:gd name="T27" fmla="*/ 611 h 611"/>
                  <a:gd name="T28" fmla="*/ 13 w 84"/>
                  <a:gd name="T29" fmla="*/ 543 h 611"/>
                  <a:gd name="T30" fmla="*/ 26 w 84"/>
                  <a:gd name="T31" fmla="*/ 474 h 611"/>
                  <a:gd name="T32" fmla="*/ 36 w 84"/>
                  <a:gd name="T33" fmla="*/ 403 h 611"/>
                  <a:gd name="T34" fmla="*/ 44 w 84"/>
                  <a:gd name="T35" fmla="*/ 336 h 611"/>
                  <a:gd name="T36" fmla="*/ 51 w 84"/>
                  <a:gd name="T37" fmla="*/ 269 h 611"/>
                  <a:gd name="T38" fmla="*/ 55 w 84"/>
                  <a:gd name="T39" fmla="*/ 206 h 611"/>
                  <a:gd name="T40" fmla="*/ 59 w 84"/>
                  <a:gd name="T41" fmla="*/ 150 h 611"/>
                  <a:gd name="T42" fmla="*/ 61 w 84"/>
                  <a:gd name="T43" fmla="*/ 100 h 611"/>
                  <a:gd name="T44" fmla="*/ 61 w 84"/>
                  <a:gd name="T45" fmla="*/ 58 h 611"/>
                  <a:gd name="T46" fmla="*/ 63 w 84"/>
                  <a:gd name="T47" fmla="*/ 27 h 611"/>
                  <a:gd name="T48" fmla="*/ 63 w 84"/>
                  <a:gd name="T49" fmla="*/ 6 h 611"/>
                  <a:gd name="T50" fmla="*/ 63 w 84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611">
                    <a:moveTo>
                      <a:pt x="63" y="0"/>
                    </a:moveTo>
                    <a:lnTo>
                      <a:pt x="63" y="4"/>
                    </a:lnTo>
                    <a:lnTo>
                      <a:pt x="67" y="17"/>
                    </a:lnTo>
                    <a:lnTo>
                      <a:pt x="71" y="40"/>
                    </a:lnTo>
                    <a:lnTo>
                      <a:pt x="76" y="73"/>
                    </a:lnTo>
                    <a:lnTo>
                      <a:pt x="80" y="112"/>
                    </a:lnTo>
                    <a:lnTo>
                      <a:pt x="82" y="159"/>
                    </a:lnTo>
                    <a:lnTo>
                      <a:pt x="84" y="217"/>
                    </a:lnTo>
                    <a:lnTo>
                      <a:pt x="82" y="280"/>
                    </a:lnTo>
                    <a:lnTo>
                      <a:pt x="76" y="350"/>
                    </a:lnTo>
                    <a:lnTo>
                      <a:pt x="67" y="428"/>
                    </a:lnTo>
                    <a:lnTo>
                      <a:pt x="51" y="513"/>
                    </a:lnTo>
                    <a:lnTo>
                      <a:pt x="30" y="603"/>
                    </a:lnTo>
                    <a:lnTo>
                      <a:pt x="0" y="611"/>
                    </a:lnTo>
                    <a:lnTo>
                      <a:pt x="13" y="543"/>
                    </a:lnTo>
                    <a:lnTo>
                      <a:pt x="26" y="474"/>
                    </a:lnTo>
                    <a:lnTo>
                      <a:pt x="36" y="403"/>
                    </a:lnTo>
                    <a:lnTo>
                      <a:pt x="44" y="336"/>
                    </a:lnTo>
                    <a:lnTo>
                      <a:pt x="51" y="269"/>
                    </a:lnTo>
                    <a:lnTo>
                      <a:pt x="55" y="206"/>
                    </a:lnTo>
                    <a:lnTo>
                      <a:pt x="59" y="150"/>
                    </a:lnTo>
                    <a:lnTo>
                      <a:pt x="61" y="100"/>
                    </a:lnTo>
                    <a:lnTo>
                      <a:pt x="61" y="58"/>
                    </a:lnTo>
                    <a:lnTo>
                      <a:pt x="63" y="27"/>
                    </a:lnTo>
                    <a:lnTo>
                      <a:pt x="63" y="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9" name="Freeform 92"/>
              <p:cNvSpPr>
                <a:spLocks/>
              </p:cNvSpPr>
              <p:nvPr/>
            </p:nvSpPr>
            <p:spPr bwMode="auto">
              <a:xfrm>
                <a:off x="6469521" y="5113697"/>
                <a:ext cx="140774" cy="1048939"/>
              </a:xfrm>
              <a:custGeom>
                <a:avLst/>
                <a:gdLst>
                  <a:gd name="T0" fmla="*/ 59 w 82"/>
                  <a:gd name="T1" fmla="*/ 0 h 611"/>
                  <a:gd name="T2" fmla="*/ 61 w 82"/>
                  <a:gd name="T3" fmla="*/ 6 h 611"/>
                  <a:gd name="T4" fmla="*/ 65 w 82"/>
                  <a:gd name="T5" fmla="*/ 19 h 611"/>
                  <a:gd name="T6" fmla="*/ 69 w 82"/>
                  <a:gd name="T7" fmla="*/ 42 h 611"/>
                  <a:gd name="T8" fmla="*/ 74 w 82"/>
                  <a:gd name="T9" fmla="*/ 73 h 611"/>
                  <a:gd name="T10" fmla="*/ 78 w 82"/>
                  <a:gd name="T11" fmla="*/ 113 h 611"/>
                  <a:gd name="T12" fmla="*/ 82 w 82"/>
                  <a:gd name="T13" fmla="*/ 161 h 611"/>
                  <a:gd name="T14" fmla="*/ 82 w 82"/>
                  <a:gd name="T15" fmla="*/ 217 h 611"/>
                  <a:gd name="T16" fmla="*/ 80 w 82"/>
                  <a:gd name="T17" fmla="*/ 280 h 611"/>
                  <a:gd name="T18" fmla="*/ 76 w 82"/>
                  <a:gd name="T19" fmla="*/ 351 h 611"/>
                  <a:gd name="T20" fmla="*/ 67 w 82"/>
                  <a:gd name="T21" fmla="*/ 430 h 611"/>
                  <a:gd name="T22" fmla="*/ 51 w 82"/>
                  <a:gd name="T23" fmla="*/ 515 h 611"/>
                  <a:gd name="T24" fmla="*/ 30 w 82"/>
                  <a:gd name="T25" fmla="*/ 605 h 611"/>
                  <a:gd name="T26" fmla="*/ 0 w 82"/>
                  <a:gd name="T27" fmla="*/ 611 h 611"/>
                  <a:gd name="T28" fmla="*/ 15 w 82"/>
                  <a:gd name="T29" fmla="*/ 545 h 611"/>
                  <a:gd name="T30" fmla="*/ 26 w 82"/>
                  <a:gd name="T31" fmla="*/ 474 h 611"/>
                  <a:gd name="T32" fmla="*/ 36 w 82"/>
                  <a:gd name="T33" fmla="*/ 405 h 611"/>
                  <a:gd name="T34" fmla="*/ 44 w 82"/>
                  <a:gd name="T35" fmla="*/ 336 h 611"/>
                  <a:gd name="T36" fmla="*/ 50 w 82"/>
                  <a:gd name="T37" fmla="*/ 271 h 611"/>
                  <a:gd name="T38" fmla="*/ 53 w 82"/>
                  <a:gd name="T39" fmla="*/ 208 h 611"/>
                  <a:gd name="T40" fmla="*/ 57 w 82"/>
                  <a:gd name="T41" fmla="*/ 150 h 611"/>
                  <a:gd name="T42" fmla="*/ 59 w 82"/>
                  <a:gd name="T43" fmla="*/ 100 h 611"/>
                  <a:gd name="T44" fmla="*/ 59 w 82"/>
                  <a:gd name="T45" fmla="*/ 60 h 611"/>
                  <a:gd name="T46" fmla="*/ 59 w 82"/>
                  <a:gd name="T47" fmla="*/ 27 h 611"/>
                  <a:gd name="T48" fmla="*/ 59 w 82"/>
                  <a:gd name="T49" fmla="*/ 8 h 611"/>
                  <a:gd name="T50" fmla="*/ 59 w 82"/>
                  <a:gd name="T51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611">
                    <a:moveTo>
                      <a:pt x="59" y="0"/>
                    </a:moveTo>
                    <a:lnTo>
                      <a:pt x="61" y="6"/>
                    </a:lnTo>
                    <a:lnTo>
                      <a:pt x="65" y="19"/>
                    </a:lnTo>
                    <a:lnTo>
                      <a:pt x="69" y="42"/>
                    </a:lnTo>
                    <a:lnTo>
                      <a:pt x="74" y="73"/>
                    </a:lnTo>
                    <a:lnTo>
                      <a:pt x="78" y="113"/>
                    </a:lnTo>
                    <a:lnTo>
                      <a:pt x="82" y="161"/>
                    </a:lnTo>
                    <a:lnTo>
                      <a:pt x="82" y="217"/>
                    </a:lnTo>
                    <a:lnTo>
                      <a:pt x="80" y="280"/>
                    </a:lnTo>
                    <a:lnTo>
                      <a:pt x="76" y="351"/>
                    </a:lnTo>
                    <a:lnTo>
                      <a:pt x="67" y="430"/>
                    </a:lnTo>
                    <a:lnTo>
                      <a:pt x="51" y="515"/>
                    </a:lnTo>
                    <a:lnTo>
                      <a:pt x="30" y="605"/>
                    </a:lnTo>
                    <a:lnTo>
                      <a:pt x="0" y="611"/>
                    </a:lnTo>
                    <a:lnTo>
                      <a:pt x="15" y="545"/>
                    </a:lnTo>
                    <a:lnTo>
                      <a:pt x="26" y="474"/>
                    </a:lnTo>
                    <a:lnTo>
                      <a:pt x="36" y="405"/>
                    </a:lnTo>
                    <a:lnTo>
                      <a:pt x="44" y="336"/>
                    </a:lnTo>
                    <a:lnTo>
                      <a:pt x="50" y="271"/>
                    </a:lnTo>
                    <a:lnTo>
                      <a:pt x="53" y="208"/>
                    </a:lnTo>
                    <a:lnTo>
                      <a:pt x="57" y="150"/>
                    </a:lnTo>
                    <a:lnTo>
                      <a:pt x="59" y="100"/>
                    </a:lnTo>
                    <a:lnTo>
                      <a:pt x="59" y="60"/>
                    </a:lnTo>
                    <a:lnTo>
                      <a:pt x="59" y="27"/>
                    </a:lnTo>
                    <a:lnTo>
                      <a:pt x="59" y="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0" name="Freeform 93"/>
              <p:cNvSpPr>
                <a:spLocks/>
              </p:cNvSpPr>
              <p:nvPr/>
            </p:nvSpPr>
            <p:spPr bwMode="auto">
              <a:xfrm>
                <a:off x="6369949" y="5338592"/>
                <a:ext cx="108156" cy="824044"/>
              </a:xfrm>
              <a:custGeom>
                <a:avLst/>
                <a:gdLst>
                  <a:gd name="T0" fmla="*/ 44 w 63"/>
                  <a:gd name="T1" fmla="*/ 0 h 480"/>
                  <a:gd name="T2" fmla="*/ 46 w 63"/>
                  <a:gd name="T3" fmla="*/ 6 h 480"/>
                  <a:gd name="T4" fmla="*/ 50 w 63"/>
                  <a:gd name="T5" fmla="*/ 21 h 480"/>
                  <a:gd name="T6" fmla="*/ 54 w 63"/>
                  <a:gd name="T7" fmla="*/ 46 h 480"/>
                  <a:gd name="T8" fmla="*/ 58 w 63"/>
                  <a:gd name="T9" fmla="*/ 82 h 480"/>
                  <a:gd name="T10" fmla="*/ 61 w 63"/>
                  <a:gd name="T11" fmla="*/ 127 h 480"/>
                  <a:gd name="T12" fmla="*/ 63 w 63"/>
                  <a:gd name="T13" fmla="*/ 180 h 480"/>
                  <a:gd name="T14" fmla="*/ 59 w 63"/>
                  <a:gd name="T15" fmla="*/ 242 h 480"/>
                  <a:gd name="T16" fmla="*/ 54 w 63"/>
                  <a:gd name="T17" fmla="*/ 311 h 480"/>
                  <a:gd name="T18" fmla="*/ 42 w 63"/>
                  <a:gd name="T19" fmla="*/ 390 h 480"/>
                  <a:gd name="T20" fmla="*/ 23 w 63"/>
                  <a:gd name="T21" fmla="*/ 474 h 480"/>
                  <a:gd name="T22" fmla="*/ 0 w 63"/>
                  <a:gd name="T23" fmla="*/ 480 h 480"/>
                  <a:gd name="T24" fmla="*/ 11 w 63"/>
                  <a:gd name="T25" fmla="*/ 422 h 480"/>
                  <a:gd name="T26" fmla="*/ 21 w 63"/>
                  <a:gd name="T27" fmla="*/ 363 h 480"/>
                  <a:gd name="T28" fmla="*/ 29 w 63"/>
                  <a:gd name="T29" fmla="*/ 303 h 480"/>
                  <a:gd name="T30" fmla="*/ 35 w 63"/>
                  <a:gd name="T31" fmla="*/ 246 h 480"/>
                  <a:gd name="T32" fmla="*/ 38 w 63"/>
                  <a:gd name="T33" fmla="*/ 190 h 480"/>
                  <a:gd name="T34" fmla="*/ 42 w 63"/>
                  <a:gd name="T35" fmla="*/ 138 h 480"/>
                  <a:gd name="T36" fmla="*/ 44 w 63"/>
                  <a:gd name="T37" fmla="*/ 92 h 480"/>
                  <a:gd name="T38" fmla="*/ 44 w 63"/>
                  <a:gd name="T39" fmla="*/ 54 h 480"/>
                  <a:gd name="T40" fmla="*/ 44 w 63"/>
                  <a:gd name="T41" fmla="*/ 25 h 480"/>
                  <a:gd name="T42" fmla="*/ 44 w 63"/>
                  <a:gd name="T43" fmla="*/ 8 h 480"/>
                  <a:gd name="T44" fmla="*/ 44 w 63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480">
                    <a:moveTo>
                      <a:pt x="44" y="0"/>
                    </a:moveTo>
                    <a:lnTo>
                      <a:pt x="46" y="6"/>
                    </a:lnTo>
                    <a:lnTo>
                      <a:pt x="50" y="21"/>
                    </a:lnTo>
                    <a:lnTo>
                      <a:pt x="54" y="46"/>
                    </a:lnTo>
                    <a:lnTo>
                      <a:pt x="58" y="82"/>
                    </a:lnTo>
                    <a:lnTo>
                      <a:pt x="61" y="127"/>
                    </a:lnTo>
                    <a:lnTo>
                      <a:pt x="63" y="180"/>
                    </a:lnTo>
                    <a:lnTo>
                      <a:pt x="59" y="242"/>
                    </a:lnTo>
                    <a:lnTo>
                      <a:pt x="54" y="311"/>
                    </a:lnTo>
                    <a:lnTo>
                      <a:pt x="42" y="390"/>
                    </a:lnTo>
                    <a:lnTo>
                      <a:pt x="23" y="474"/>
                    </a:lnTo>
                    <a:lnTo>
                      <a:pt x="0" y="480"/>
                    </a:lnTo>
                    <a:lnTo>
                      <a:pt x="11" y="422"/>
                    </a:lnTo>
                    <a:lnTo>
                      <a:pt x="21" y="363"/>
                    </a:lnTo>
                    <a:lnTo>
                      <a:pt x="29" y="303"/>
                    </a:lnTo>
                    <a:lnTo>
                      <a:pt x="35" y="246"/>
                    </a:lnTo>
                    <a:lnTo>
                      <a:pt x="38" y="190"/>
                    </a:lnTo>
                    <a:lnTo>
                      <a:pt x="42" y="138"/>
                    </a:lnTo>
                    <a:lnTo>
                      <a:pt x="44" y="92"/>
                    </a:lnTo>
                    <a:lnTo>
                      <a:pt x="44" y="54"/>
                    </a:lnTo>
                    <a:lnTo>
                      <a:pt x="44" y="25"/>
                    </a:lnTo>
                    <a:lnTo>
                      <a:pt x="44" y="8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1" name="Freeform 94"/>
              <p:cNvSpPr>
                <a:spLocks/>
              </p:cNvSpPr>
              <p:nvPr/>
            </p:nvSpPr>
            <p:spPr bwMode="auto">
              <a:xfrm>
                <a:off x="6284111" y="5338592"/>
                <a:ext cx="104723" cy="824044"/>
              </a:xfrm>
              <a:custGeom>
                <a:avLst/>
                <a:gdLst>
                  <a:gd name="T0" fmla="*/ 42 w 61"/>
                  <a:gd name="T1" fmla="*/ 0 h 480"/>
                  <a:gd name="T2" fmla="*/ 44 w 61"/>
                  <a:gd name="T3" fmla="*/ 4 h 480"/>
                  <a:gd name="T4" fmla="*/ 48 w 61"/>
                  <a:gd name="T5" fmla="*/ 19 h 480"/>
                  <a:gd name="T6" fmla="*/ 52 w 61"/>
                  <a:gd name="T7" fmla="*/ 46 h 480"/>
                  <a:gd name="T8" fmla="*/ 58 w 61"/>
                  <a:gd name="T9" fmla="*/ 80 h 480"/>
                  <a:gd name="T10" fmla="*/ 60 w 61"/>
                  <a:gd name="T11" fmla="*/ 125 h 480"/>
                  <a:gd name="T12" fmla="*/ 61 w 61"/>
                  <a:gd name="T13" fmla="*/ 178 h 480"/>
                  <a:gd name="T14" fmla="*/ 60 w 61"/>
                  <a:gd name="T15" fmla="*/ 240 h 480"/>
                  <a:gd name="T16" fmla="*/ 54 w 61"/>
                  <a:gd name="T17" fmla="*/ 309 h 480"/>
                  <a:gd name="T18" fmla="*/ 42 w 61"/>
                  <a:gd name="T19" fmla="*/ 388 h 480"/>
                  <a:gd name="T20" fmla="*/ 25 w 61"/>
                  <a:gd name="T21" fmla="*/ 474 h 480"/>
                  <a:gd name="T22" fmla="*/ 0 w 61"/>
                  <a:gd name="T23" fmla="*/ 480 h 480"/>
                  <a:gd name="T24" fmla="*/ 12 w 61"/>
                  <a:gd name="T25" fmla="*/ 422 h 480"/>
                  <a:gd name="T26" fmla="*/ 21 w 61"/>
                  <a:gd name="T27" fmla="*/ 361 h 480"/>
                  <a:gd name="T28" fmla="*/ 29 w 61"/>
                  <a:gd name="T29" fmla="*/ 301 h 480"/>
                  <a:gd name="T30" fmla="*/ 35 w 61"/>
                  <a:gd name="T31" fmla="*/ 244 h 480"/>
                  <a:gd name="T32" fmla="*/ 38 w 61"/>
                  <a:gd name="T33" fmla="*/ 188 h 480"/>
                  <a:gd name="T34" fmla="*/ 40 w 61"/>
                  <a:gd name="T35" fmla="*/ 136 h 480"/>
                  <a:gd name="T36" fmla="*/ 42 w 61"/>
                  <a:gd name="T37" fmla="*/ 90 h 480"/>
                  <a:gd name="T38" fmla="*/ 42 w 61"/>
                  <a:gd name="T39" fmla="*/ 54 h 480"/>
                  <a:gd name="T40" fmla="*/ 42 w 61"/>
                  <a:gd name="T41" fmla="*/ 25 h 480"/>
                  <a:gd name="T42" fmla="*/ 42 w 61"/>
                  <a:gd name="T43" fmla="*/ 6 h 480"/>
                  <a:gd name="T44" fmla="*/ 42 w 61"/>
                  <a:gd name="T4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" h="480">
                    <a:moveTo>
                      <a:pt x="42" y="0"/>
                    </a:moveTo>
                    <a:lnTo>
                      <a:pt x="44" y="4"/>
                    </a:lnTo>
                    <a:lnTo>
                      <a:pt x="48" y="19"/>
                    </a:lnTo>
                    <a:lnTo>
                      <a:pt x="52" y="46"/>
                    </a:lnTo>
                    <a:lnTo>
                      <a:pt x="58" y="80"/>
                    </a:lnTo>
                    <a:lnTo>
                      <a:pt x="60" y="125"/>
                    </a:lnTo>
                    <a:lnTo>
                      <a:pt x="61" y="178"/>
                    </a:lnTo>
                    <a:lnTo>
                      <a:pt x="60" y="240"/>
                    </a:lnTo>
                    <a:lnTo>
                      <a:pt x="54" y="309"/>
                    </a:lnTo>
                    <a:lnTo>
                      <a:pt x="42" y="388"/>
                    </a:lnTo>
                    <a:lnTo>
                      <a:pt x="25" y="474"/>
                    </a:lnTo>
                    <a:lnTo>
                      <a:pt x="0" y="480"/>
                    </a:lnTo>
                    <a:lnTo>
                      <a:pt x="12" y="422"/>
                    </a:lnTo>
                    <a:lnTo>
                      <a:pt x="21" y="361"/>
                    </a:lnTo>
                    <a:lnTo>
                      <a:pt x="29" y="301"/>
                    </a:lnTo>
                    <a:lnTo>
                      <a:pt x="35" y="244"/>
                    </a:lnTo>
                    <a:lnTo>
                      <a:pt x="38" y="188"/>
                    </a:lnTo>
                    <a:lnTo>
                      <a:pt x="40" y="136"/>
                    </a:lnTo>
                    <a:lnTo>
                      <a:pt x="42" y="90"/>
                    </a:lnTo>
                    <a:lnTo>
                      <a:pt x="42" y="54"/>
                    </a:lnTo>
                    <a:lnTo>
                      <a:pt x="42" y="25"/>
                    </a:lnTo>
                    <a:lnTo>
                      <a:pt x="42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2" name="Freeform 95"/>
              <p:cNvSpPr>
                <a:spLocks/>
              </p:cNvSpPr>
              <p:nvPr/>
            </p:nvSpPr>
            <p:spPr bwMode="auto">
              <a:xfrm>
                <a:off x="6215441" y="5172067"/>
                <a:ext cx="125324" cy="990569"/>
              </a:xfrm>
              <a:custGeom>
                <a:avLst/>
                <a:gdLst>
                  <a:gd name="T0" fmla="*/ 40 w 73"/>
                  <a:gd name="T1" fmla="*/ 0 h 577"/>
                  <a:gd name="T2" fmla="*/ 42 w 73"/>
                  <a:gd name="T3" fmla="*/ 4 h 577"/>
                  <a:gd name="T4" fmla="*/ 46 w 73"/>
                  <a:gd name="T5" fmla="*/ 17 h 577"/>
                  <a:gd name="T6" fmla="*/ 52 w 73"/>
                  <a:gd name="T7" fmla="*/ 38 h 577"/>
                  <a:gd name="T8" fmla="*/ 57 w 73"/>
                  <a:gd name="T9" fmla="*/ 67 h 577"/>
                  <a:gd name="T10" fmla="*/ 65 w 73"/>
                  <a:gd name="T11" fmla="*/ 105 h 577"/>
                  <a:gd name="T12" fmla="*/ 69 w 73"/>
                  <a:gd name="T13" fmla="*/ 149 h 577"/>
                  <a:gd name="T14" fmla="*/ 73 w 73"/>
                  <a:gd name="T15" fmla="*/ 201 h 577"/>
                  <a:gd name="T16" fmla="*/ 73 w 73"/>
                  <a:gd name="T17" fmla="*/ 263 h 577"/>
                  <a:gd name="T18" fmla="*/ 71 w 73"/>
                  <a:gd name="T19" fmla="*/ 328 h 577"/>
                  <a:gd name="T20" fmla="*/ 63 w 73"/>
                  <a:gd name="T21" fmla="*/ 403 h 577"/>
                  <a:gd name="T22" fmla="*/ 52 w 73"/>
                  <a:gd name="T23" fmla="*/ 483 h 577"/>
                  <a:gd name="T24" fmla="*/ 32 w 73"/>
                  <a:gd name="T25" fmla="*/ 570 h 577"/>
                  <a:gd name="T26" fmla="*/ 0 w 73"/>
                  <a:gd name="T27" fmla="*/ 577 h 577"/>
                  <a:gd name="T28" fmla="*/ 13 w 73"/>
                  <a:gd name="T29" fmla="*/ 514 h 577"/>
                  <a:gd name="T30" fmla="*/ 23 w 73"/>
                  <a:gd name="T31" fmla="*/ 449 h 577"/>
                  <a:gd name="T32" fmla="*/ 30 w 73"/>
                  <a:gd name="T33" fmla="*/ 382 h 577"/>
                  <a:gd name="T34" fmla="*/ 36 w 73"/>
                  <a:gd name="T35" fmla="*/ 316 h 577"/>
                  <a:gd name="T36" fmla="*/ 40 w 73"/>
                  <a:gd name="T37" fmla="*/ 253 h 577"/>
                  <a:gd name="T38" fmla="*/ 42 w 73"/>
                  <a:gd name="T39" fmla="*/ 195 h 577"/>
                  <a:gd name="T40" fmla="*/ 44 w 73"/>
                  <a:gd name="T41" fmla="*/ 142 h 577"/>
                  <a:gd name="T42" fmla="*/ 44 w 73"/>
                  <a:gd name="T43" fmla="*/ 94 h 577"/>
                  <a:gd name="T44" fmla="*/ 42 w 73"/>
                  <a:gd name="T45" fmla="*/ 55 h 577"/>
                  <a:gd name="T46" fmla="*/ 42 w 73"/>
                  <a:gd name="T47" fmla="*/ 25 h 577"/>
                  <a:gd name="T48" fmla="*/ 40 w 73"/>
                  <a:gd name="T49" fmla="*/ 5 h 577"/>
                  <a:gd name="T50" fmla="*/ 40 w 73"/>
                  <a:gd name="T5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577">
                    <a:moveTo>
                      <a:pt x="40" y="0"/>
                    </a:moveTo>
                    <a:lnTo>
                      <a:pt x="42" y="4"/>
                    </a:lnTo>
                    <a:lnTo>
                      <a:pt x="46" y="17"/>
                    </a:lnTo>
                    <a:lnTo>
                      <a:pt x="52" y="38"/>
                    </a:lnTo>
                    <a:lnTo>
                      <a:pt x="57" y="67"/>
                    </a:lnTo>
                    <a:lnTo>
                      <a:pt x="65" y="105"/>
                    </a:lnTo>
                    <a:lnTo>
                      <a:pt x="69" y="149"/>
                    </a:lnTo>
                    <a:lnTo>
                      <a:pt x="73" y="201"/>
                    </a:lnTo>
                    <a:lnTo>
                      <a:pt x="73" y="263"/>
                    </a:lnTo>
                    <a:lnTo>
                      <a:pt x="71" y="328"/>
                    </a:lnTo>
                    <a:lnTo>
                      <a:pt x="63" y="403"/>
                    </a:lnTo>
                    <a:lnTo>
                      <a:pt x="52" y="483"/>
                    </a:lnTo>
                    <a:lnTo>
                      <a:pt x="32" y="570"/>
                    </a:lnTo>
                    <a:lnTo>
                      <a:pt x="0" y="577"/>
                    </a:lnTo>
                    <a:lnTo>
                      <a:pt x="13" y="514"/>
                    </a:lnTo>
                    <a:lnTo>
                      <a:pt x="23" y="449"/>
                    </a:lnTo>
                    <a:lnTo>
                      <a:pt x="30" y="382"/>
                    </a:lnTo>
                    <a:lnTo>
                      <a:pt x="36" y="316"/>
                    </a:lnTo>
                    <a:lnTo>
                      <a:pt x="40" y="253"/>
                    </a:lnTo>
                    <a:lnTo>
                      <a:pt x="42" y="195"/>
                    </a:lnTo>
                    <a:lnTo>
                      <a:pt x="44" y="142"/>
                    </a:lnTo>
                    <a:lnTo>
                      <a:pt x="44" y="94"/>
                    </a:lnTo>
                    <a:lnTo>
                      <a:pt x="42" y="55"/>
                    </a:lnTo>
                    <a:lnTo>
                      <a:pt x="42" y="25"/>
                    </a:lnTo>
                    <a:lnTo>
                      <a:pt x="40" y="5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3" name="Freeform 96"/>
              <p:cNvSpPr>
                <a:spLocks/>
              </p:cNvSpPr>
              <p:nvPr/>
            </p:nvSpPr>
            <p:spPr bwMode="auto">
              <a:xfrm>
                <a:off x="5980246" y="5039876"/>
                <a:ext cx="231763" cy="1122760"/>
              </a:xfrm>
              <a:custGeom>
                <a:avLst/>
                <a:gdLst>
                  <a:gd name="T0" fmla="*/ 129 w 135"/>
                  <a:gd name="T1" fmla="*/ 0 h 654"/>
                  <a:gd name="T2" fmla="*/ 131 w 135"/>
                  <a:gd name="T3" fmla="*/ 5 h 654"/>
                  <a:gd name="T4" fmla="*/ 133 w 135"/>
                  <a:gd name="T5" fmla="*/ 23 h 654"/>
                  <a:gd name="T6" fmla="*/ 135 w 135"/>
                  <a:gd name="T7" fmla="*/ 52 h 654"/>
                  <a:gd name="T8" fmla="*/ 135 w 135"/>
                  <a:gd name="T9" fmla="*/ 88 h 654"/>
                  <a:gd name="T10" fmla="*/ 135 w 135"/>
                  <a:gd name="T11" fmla="*/ 136 h 654"/>
                  <a:gd name="T12" fmla="*/ 133 w 135"/>
                  <a:gd name="T13" fmla="*/ 192 h 654"/>
                  <a:gd name="T14" fmla="*/ 127 w 135"/>
                  <a:gd name="T15" fmla="*/ 255 h 654"/>
                  <a:gd name="T16" fmla="*/ 119 w 135"/>
                  <a:gd name="T17" fmla="*/ 324 h 654"/>
                  <a:gd name="T18" fmla="*/ 106 w 135"/>
                  <a:gd name="T19" fmla="*/ 399 h 654"/>
                  <a:gd name="T20" fmla="*/ 87 w 135"/>
                  <a:gd name="T21" fmla="*/ 480 h 654"/>
                  <a:gd name="T22" fmla="*/ 64 w 135"/>
                  <a:gd name="T23" fmla="*/ 564 h 654"/>
                  <a:gd name="T24" fmla="*/ 31 w 135"/>
                  <a:gd name="T25" fmla="*/ 654 h 654"/>
                  <a:gd name="T26" fmla="*/ 0 w 135"/>
                  <a:gd name="T27" fmla="*/ 641 h 654"/>
                  <a:gd name="T28" fmla="*/ 20 w 135"/>
                  <a:gd name="T29" fmla="*/ 579 h 654"/>
                  <a:gd name="T30" fmla="*/ 39 w 135"/>
                  <a:gd name="T31" fmla="*/ 516 h 654"/>
                  <a:gd name="T32" fmla="*/ 56 w 135"/>
                  <a:gd name="T33" fmla="*/ 449 h 654"/>
                  <a:gd name="T34" fmla="*/ 69 w 135"/>
                  <a:gd name="T35" fmla="*/ 384 h 654"/>
                  <a:gd name="T36" fmla="*/ 83 w 135"/>
                  <a:gd name="T37" fmla="*/ 318 h 654"/>
                  <a:gd name="T38" fmla="*/ 94 w 135"/>
                  <a:gd name="T39" fmla="*/ 255 h 654"/>
                  <a:gd name="T40" fmla="*/ 104 w 135"/>
                  <a:gd name="T41" fmla="*/ 196 h 654"/>
                  <a:gd name="T42" fmla="*/ 112 w 135"/>
                  <a:gd name="T43" fmla="*/ 142 h 654"/>
                  <a:gd name="T44" fmla="*/ 119 w 135"/>
                  <a:gd name="T45" fmla="*/ 94 h 654"/>
                  <a:gd name="T46" fmla="*/ 123 w 135"/>
                  <a:gd name="T47" fmla="*/ 55 h 654"/>
                  <a:gd name="T48" fmla="*/ 127 w 135"/>
                  <a:gd name="T49" fmla="*/ 25 h 654"/>
                  <a:gd name="T50" fmla="*/ 129 w 135"/>
                  <a:gd name="T51" fmla="*/ 5 h 654"/>
                  <a:gd name="T52" fmla="*/ 129 w 135"/>
                  <a:gd name="T53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5" h="654">
                    <a:moveTo>
                      <a:pt x="129" y="0"/>
                    </a:moveTo>
                    <a:lnTo>
                      <a:pt x="131" y="5"/>
                    </a:lnTo>
                    <a:lnTo>
                      <a:pt x="133" y="23"/>
                    </a:lnTo>
                    <a:lnTo>
                      <a:pt x="135" y="52"/>
                    </a:lnTo>
                    <a:lnTo>
                      <a:pt x="135" y="88"/>
                    </a:lnTo>
                    <a:lnTo>
                      <a:pt x="135" y="136"/>
                    </a:lnTo>
                    <a:lnTo>
                      <a:pt x="133" y="192"/>
                    </a:lnTo>
                    <a:lnTo>
                      <a:pt x="127" y="255"/>
                    </a:lnTo>
                    <a:lnTo>
                      <a:pt x="119" y="324"/>
                    </a:lnTo>
                    <a:lnTo>
                      <a:pt x="106" y="399"/>
                    </a:lnTo>
                    <a:lnTo>
                      <a:pt x="87" y="480"/>
                    </a:lnTo>
                    <a:lnTo>
                      <a:pt x="64" y="564"/>
                    </a:lnTo>
                    <a:lnTo>
                      <a:pt x="31" y="654"/>
                    </a:lnTo>
                    <a:lnTo>
                      <a:pt x="0" y="641"/>
                    </a:lnTo>
                    <a:lnTo>
                      <a:pt x="20" y="579"/>
                    </a:lnTo>
                    <a:lnTo>
                      <a:pt x="39" y="516"/>
                    </a:lnTo>
                    <a:lnTo>
                      <a:pt x="56" y="449"/>
                    </a:lnTo>
                    <a:lnTo>
                      <a:pt x="69" y="384"/>
                    </a:lnTo>
                    <a:lnTo>
                      <a:pt x="83" y="318"/>
                    </a:lnTo>
                    <a:lnTo>
                      <a:pt x="94" y="255"/>
                    </a:lnTo>
                    <a:lnTo>
                      <a:pt x="104" y="196"/>
                    </a:lnTo>
                    <a:lnTo>
                      <a:pt x="112" y="142"/>
                    </a:lnTo>
                    <a:lnTo>
                      <a:pt x="119" y="94"/>
                    </a:lnTo>
                    <a:lnTo>
                      <a:pt x="123" y="55"/>
                    </a:lnTo>
                    <a:lnTo>
                      <a:pt x="127" y="25"/>
                    </a:lnTo>
                    <a:lnTo>
                      <a:pt x="129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4" name="Freeform 97"/>
              <p:cNvSpPr>
                <a:spLocks/>
              </p:cNvSpPr>
              <p:nvPr/>
            </p:nvSpPr>
            <p:spPr bwMode="auto">
              <a:xfrm>
                <a:off x="5894408" y="5280222"/>
                <a:ext cx="178543" cy="882414"/>
              </a:xfrm>
              <a:custGeom>
                <a:avLst/>
                <a:gdLst>
                  <a:gd name="T0" fmla="*/ 98 w 104"/>
                  <a:gd name="T1" fmla="*/ 0 h 514"/>
                  <a:gd name="T2" fmla="*/ 100 w 104"/>
                  <a:gd name="T3" fmla="*/ 6 h 514"/>
                  <a:gd name="T4" fmla="*/ 100 w 104"/>
                  <a:gd name="T5" fmla="*/ 23 h 514"/>
                  <a:gd name="T6" fmla="*/ 102 w 104"/>
                  <a:gd name="T7" fmla="*/ 48 h 514"/>
                  <a:gd name="T8" fmla="*/ 104 w 104"/>
                  <a:gd name="T9" fmla="*/ 82 h 514"/>
                  <a:gd name="T10" fmla="*/ 102 w 104"/>
                  <a:gd name="T11" fmla="*/ 127 h 514"/>
                  <a:gd name="T12" fmla="*/ 100 w 104"/>
                  <a:gd name="T13" fmla="*/ 177 h 514"/>
                  <a:gd name="T14" fmla="*/ 94 w 104"/>
                  <a:gd name="T15" fmla="*/ 234 h 514"/>
                  <a:gd name="T16" fmla="*/ 85 w 104"/>
                  <a:gd name="T17" fmla="*/ 297 h 514"/>
                  <a:gd name="T18" fmla="*/ 70 w 104"/>
                  <a:gd name="T19" fmla="*/ 367 h 514"/>
                  <a:gd name="T20" fmla="*/ 50 w 104"/>
                  <a:gd name="T21" fmla="*/ 439 h 514"/>
                  <a:gd name="T22" fmla="*/ 25 w 104"/>
                  <a:gd name="T23" fmla="*/ 514 h 514"/>
                  <a:gd name="T24" fmla="*/ 0 w 104"/>
                  <a:gd name="T25" fmla="*/ 505 h 514"/>
                  <a:gd name="T26" fmla="*/ 16 w 104"/>
                  <a:gd name="T27" fmla="*/ 453 h 514"/>
                  <a:gd name="T28" fmla="*/ 31 w 104"/>
                  <a:gd name="T29" fmla="*/ 397 h 514"/>
                  <a:gd name="T30" fmla="*/ 45 w 104"/>
                  <a:gd name="T31" fmla="*/ 342 h 514"/>
                  <a:gd name="T32" fmla="*/ 56 w 104"/>
                  <a:gd name="T33" fmla="*/ 286 h 514"/>
                  <a:gd name="T34" fmla="*/ 68 w 104"/>
                  <a:gd name="T35" fmla="*/ 230 h 514"/>
                  <a:gd name="T36" fmla="*/ 75 w 104"/>
                  <a:gd name="T37" fmla="*/ 178 h 514"/>
                  <a:gd name="T38" fmla="*/ 83 w 104"/>
                  <a:gd name="T39" fmla="*/ 129 h 514"/>
                  <a:gd name="T40" fmla="*/ 89 w 104"/>
                  <a:gd name="T41" fmla="*/ 86 h 514"/>
                  <a:gd name="T42" fmla="*/ 93 w 104"/>
                  <a:gd name="T43" fmla="*/ 52 h 514"/>
                  <a:gd name="T44" fmla="*/ 96 w 104"/>
                  <a:gd name="T45" fmla="*/ 25 h 514"/>
                  <a:gd name="T46" fmla="*/ 98 w 104"/>
                  <a:gd name="T47" fmla="*/ 6 h 514"/>
                  <a:gd name="T48" fmla="*/ 98 w 104"/>
                  <a:gd name="T49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514">
                    <a:moveTo>
                      <a:pt x="98" y="0"/>
                    </a:moveTo>
                    <a:lnTo>
                      <a:pt x="100" y="6"/>
                    </a:lnTo>
                    <a:lnTo>
                      <a:pt x="100" y="23"/>
                    </a:lnTo>
                    <a:lnTo>
                      <a:pt x="102" y="48"/>
                    </a:lnTo>
                    <a:lnTo>
                      <a:pt x="104" y="82"/>
                    </a:lnTo>
                    <a:lnTo>
                      <a:pt x="102" y="127"/>
                    </a:lnTo>
                    <a:lnTo>
                      <a:pt x="100" y="177"/>
                    </a:lnTo>
                    <a:lnTo>
                      <a:pt x="94" y="234"/>
                    </a:lnTo>
                    <a:lnTo>
                      <a:pt x="85" y="297"/>
                    </a:lnTo>
                    <a:lnTo>
                      <a:pt x="70" y="367"/>
                    </a:lnTo>
                    <a:lnTo>
                      <a:pt x="50" y="439"/>
                    </a:lnTo>
                    <a:lnTo>
                      <a:pt x="25" y="514"/>
                    </a:lnTo>
                    <a:lnTo>
                      <a:pt x="0" y="505"/>
                    </a:lnTo>
                    <a:lnTo>
                      <a:pt x="16" y="453"/>
                    </a:lnTo>
                    <a:lnTo>
                      <a:pt x="31" y="397"/>
                    </a:lnTo>
                    <a:lnTo>
                      <a:pt x="45" y="342"/>
                    </a:lnTo>
                    <a:lnTo>
                      <a:pt x="56" y="286"/>
                    </a:lnTo>
                    <a:lnTo>
                      <a:pt x="68" y="230"/>
                    </a:lnTo>
                    <a:lnTo>
                      <a:pt x="75" y="178"/>
                    </a:lnTo>
                    <a:lnTo>
                      <a:pt x="83" y="129"/>
                    </a:lnTo>
                    <a:lnTo>
                      <a:pt x="89" y="86"/>
                    </a:lnTo>
                    <a:lnTo>
                      <a:pt x="93" y="52"/>
                    </a:lnTo>
                    <a:lnTo>
                      <a:pt x="96" y="25"/>
                    </a:lnTo>
                    <a:lnTo>
                      <a:pt x="98" y="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5" name="Freeform 98"/>
              <p:cNvSpPr>
                <a:spLocks/>
              </p:cNvSpPr>
              <p:nvPr/>
            </p:nvSpPr>
            <p:spPr bwMode="auto">
              <a:xfrm>
                <a:off x="5806852" y="5036442"/>
                <a:ext cx="247213" cy="1126194"/>
              </a:xfrm>
              <a:custGeom>
                <a:avLst/>
                <a:gdLst>
                  <a:gd name="T0" fmla="*/ 144 w 144"/>
                  <a:gd name="T1" fmla="*/ 0 h 656"/>
                  <a:gd name="T2" fmla="*/ 144 w 144"/>
                  <a:gd name="T3" fmla="*/ 6 h 656"/>
                  <a:gd name="T4" fmla="*/ 144 w 144"/>
                  <a:gd name="T5" fmla="*/ 27 h 656"/>
                  <a:gd name="T6" fmla="*/ 142 w 144"/>
                  <a:gd name="T7" fmla="*/ 59 h 656"/>
                  <a:gd name="T8" fmla="*/ 138 w 144"/>
                  <a:gd name="T9" fmla="*/ 101 h 656"/>
                  <a:gd name="T10" fmla="*/ 132 w 144"/>
                  <a:gd name="T11" fmla="*/ 157 h 656"/>
                  <a:gd name="T12" fmla="*/ 124 w 144"/>
                  <a:gd name="T13" fmla="*/ 220 h 656"/>
                  <a:gd name="T14" fmla="*/ 113 w 144"/>
                  <a:gd name="T15" fmla="*/ 293 h 656"/>
                  <a:gd name="T16" fmla="*/ 97 w 144"/>
                  <a:gd name="T17" fmla="*/ 374 h 656"/>
                  <a:gd name="T18" fmla="*/ 76 w 144"/>
                  <a:gd name="T19" fmla="*/ 462 h 656"/>
                  <a:gd name="T20" fmla="*/ 51 w 144"/>
                  <a:gd name="T21" fmla="*/ 556 h 656"/>
                  <a:gd name="T22" fmla="*/ 21 w 144"/>
                  <a:gd name="T23" fmla="*/ 656 h 656"/>
                  <a:gd name="T24" fmla="*/ 0 w 144"/>
                  <a:gd name="T25" fmla="*/ 649 h 656"/>
                  <a:gd name="T26" fmla="*/ 19 w 144"/>
                  <a:gd name="T27" fmla="*/ 589 h 656"/>
                  <a:gd name="T28" fmla="*/ 34 w 144"/>
                  <a:gd name="T29" fmla="*/ 530 h 656"/>
                  <a:gd name="T30" fmla="*/ 51 w 144"/>
                  <a:gd name="T31" fmla="*/ 466 h 656"/>
                  <a:gd name="T32" fmla="*/ 65 w 144"/>
                  <a:gd name="T33" fmla="*/ 405 h 656"/>
                  <a:gd name="T34" fmla="*/ 80 w 144"/>
                  <a:gd name="T35" fmla="*/ 343 h 656"/>
                  <a:gd name="T36" fmla="*/ 92 w 144"/>
                  <a:gd name="T37" fmla="*/ 282 h 656"/>
                  <a:gd name="T38" fmla="*/ 103 w 144"/>
                  <a:gd name="T39" fmla="*/ 224 h 656"/>
                  <a:gd name="T40" fmla="*/ 113 w 144"/>
                  <a:gd name="T41" fmla="*/ 173 h 656"/>
                  <a:gd name="T42" fmla="*/ 122 w 144"/>
                  <a:gd name="T43" fmla="*/ 125 h 656"/>
                  <a:gd name="T44" fmla="*/ 130 w 144"/>
                  <a:gd name="T45" fmla="*/ 82 h 656"/>
                  <a:gd name="T46" fmla="*/ 136 w 144"/>
                  <a:gd name="T47" fmla="*/ 48 h 656"/>
                  <a:gd name="T48" fmla="*/ 140 w 144"/>
                  <a:gd name="T49" fmla="*/ 21 h 656"/>
                  <a:gd name="T50" fmla="*/ 142 w 144"/>
                  <a:gd name="T51" fmla="*/ 6 h 656"/>
                  <a:gd name="T52" fmla="*/ 144 w 144"/>
                  <a:gd name="T53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656">
                    <a:moveTo>
                      <a:pt x="144" y="0"/>
                    </a:moveTo>
                    <a:lnTo>
                      <a:pt x="144" y="6"/>
                    </a:lnTo>
                    <a:lnTo>
                      <a:pt x="144" y="27"/>
                    </a:lnTo>
                    <a:lnTo>
                      <a:pt x="142" y="59"/>
                    </a:lnTo>
                    <a:lnTo>
                      <a:pt x="138" y="101"/>
                    </a:lnTo>
                    <a:lnTo>
                      <a:pt x="132" y="157"/>
                    </a:lnTo>
                    <a:lnTo>
                      <a:pt x="124" y="220"/>
                    </a:lnTo>
                    <a:lnTo>
                      <a:pt x="113" y="293"/>
                    </a:lnTo>
                    <a:lnTo>
                      <a:pt x="97" y="374"/>
                    </a:lnTo>
                    <a:lnTo>
                      <a:pt x="76" y="462"/>
                    </a:lnTo>
                    <a:lnTo>
                      <a:pt x="51" y="556"/>
                    </a:lnTo>
                    <a:lnTo>
                      <a:pt x="21" y="656"/>
                    </a:lnTo>
                    <a:lnTo>
                      <a:pt x="0" y="649"/>
                    </a:lnTo>
                    <a:lnTo>
                      <a:pt x="19" y="589"/>
                    </a:lnTo>
                    <a:lnTo>
                      <a:pt x="34" y="530"/>
                    </a:lnTo>
                    <a:lnTo>
                      <a:pt x="51" y="466"/>
                    </a:lnTo>
                    <a:lnTo>
                      <a:pt x="65" y="405"/>
                    </a:lnTo>
                    <a:lnTo>
                      <a:pt x="80" y="343"/>
                    </a:lnTo>
                    <a:lnTo>
                      <a:pt x="92" y="282"/>
                    </a:lnTo>
                    <a:lnTo>
                      <a:pt x="103" y="224"/>
                    </a:lnTo>
                    <a:lnTo>
                      <a:pt x="113" y="173"/>
                    </a:lnTo>
                    <a:lnTo>
                      <a:pt x="122" y="125"/>
                    </a:lnTo>
                    <a:lnTo>
                      <a:pt x="130" y="82"/>
                    </a:lnTo>
                    <a:lnTo>
                      <a:pt x="136" y="48"/>
                    </a:lnTo>
                    <a:lnTo>
                      <a:pt x="140" y="21"/>
                    </a:lnTo>
                    <a:lnTo>
                      <a:pt x="142" y="6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6" name="Freeform 99"/>
              <p:cNvSpPr>
                <a:spLocks/>
              </p:cNvSpPr>
              <p:nvPr/>
            </p:nvSpPr>
            <p:spPr bwMode="auto">
              <a:xfrm>
                <a:off x="5724448" y="5069061"/>
                <a:ext cx="223179" cy="1093575"/>
              </a:xfrm>
              <a:custGeom>
                <a:avLst/>
                <a:gdLst>
                  <a:gd name="T0" fmla="*/ 130 w 130"/>
                  <a:gd name="T1" fmla="*/ 0 h 637"/>
                  <a:gd name="T2" fmla="*/ 130 w 130"/>
                  <a:gd name="T3" fmla="*/ 7 h 637"/>
                  <a:gd name="T4" fmla="*/ 130 w 130"/>
                  <a:gd name="T5" fmla="*/ 27 h 637"/>
                  <a:gd name="T6" fmla="*/ 130 w 130"/>
                  <a:gd name="T7" fmla="*/ 57 h 637"/>
                  <a:gd name="T8" fmla="*/ 128 w 130"/>
                  <a:gd name="T9" fmla="*/ 100 h 637"/>
                  <a:gd name="T10" fmla="*/ 124 w 130"/>
                  <a:gd name="T11" fmla="*/ 153 h 637"/>
                  <a:gd name="T12" fmla="*/ 117 w 130"/>
                  <a:gd name="T13" fmla="*/ 215 h 637"/>
                  <a:gd name="T14" fmla="*/ 107 w 130"/>
                  <a:gd name="T15" fmla="*/ 286 h 637"/>
                  <a:gd name="T16" fmla="*/ 94 w 130"/>
                  <a:gd name="T17" fmla="*/ 364 h 637"/>
                  <a:gd name="T18" fmla="*/ 74 w 130"/>
                  <a:gd name="T19" fmla="*/ 449 h 637"/>
                  <a:gd name="T20" fmla="*/ 51 w 130"/>
                  <a:gd name="T21" fmla="*/ 541 h 637"/>
                  <a:gd name="T22" fmla="*/ 21 w 130"/>
                  <a:gd name="T23" fmla="*/ 637 h 637"/>
                  <a:gd name="T24" fmla="*/ 0 w 130"/>
                  <a:gd name="T25" fmla="*/ 629 h 637"/>
                  <a:gd name="T26" fmla="*/ 17 w 130"/>
                  <a:gd name="T27" fmla="*/ 568 h 637"/>
                  <a:gd name="T28" fmla="*/ 34 w 130"/>
                  <a:gd name="T29" fmla="*/ 505 h 637"/>
                  <a:gd name="T30" fmla="*/ 49 w 130"/>
                  <a:gd name="T31" fmla="*/ 439 h 637"/>
                  <a:gd name="T32" fmla="*/ 65 w 130"/>
                  <a:gd name="T33" fmla="*/ 374 h 637"/>
                  <a:gd name="T34" fmla="*/ 78 w 130"/>
                  <a:gd name="T35" fmla="*/ 311 h 637"/>
                  <a:gd name="T36" fmla="*/ 90 w 130"/>
                  <a:gd name="T37" fmla="*/ 249 h 637"/>
                  <a:gd name="T38" fmla="*/ 99 w 130"/>
                  <a:gd name="T39" fmla="*/ 192 h 637"/>
                  <a:gd name="T40" fmla="*/ 109 w 130"/>
                  <a:gd name="T41" fmla="*/ 138 h 637"/>
                  <a:gd name="T42" fmla="*/ 117 w 130"/>
                  <a:gd name="T43" fmla="*/ 92 h 637"/>
                  <a:gd name="T44" fmla="*/ 122 w 130"/>
                  <a:gd name="T45" fmla="*/ 53 h 637"/>
                  <a:gd name="T46" fmla="*/ 126 w 130"/>
                  <a:gd name="T47" fmla="*/ 25 h 637"/>
                  <a:gd name="T48" fmla="*/ 128 w 130"/>
                  <a:gd name="T49" fmla="*/ 7 h 637"/>
                  <a:gd name="T50" fmla="*/ 130 w 130"/>
                  <a:gd name="T51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637">
                    <a:moveTo>
                      <a:pt x="130" y="0"/>
                    </a:moveTo>
                    <a:lnTo>
                      <a:pt x="130" y="7"/>
                    </a:lnTo>
                    <a:lnTo>
                      <a:pt x="130" y="27"/>
                    </a:lnTo>
                    <a:lnTo>
                      <a:pt x="130" y="57"/>
                    </a:lnTo>
                    <a:lnTo>
                      <a:pt x="128" y="100"/>
                    </a:lnTo>
                    <a:lnTo>
                      <a:pt x="124" y="153"/>
                    </a:lnTo>
                    <a:lnTo>
                      <a:pt x="117" y="215"/>
                    </a:lnTo>
                    <a:lnTo>
                      <a:pt x="107" y="286"/>
                    </a:lnTo>
                    <a:lnTo>
                      <a:pt x="94" y="364"/>
                    </a:lnTo>
                    <a:lnTo>
                      <a:pt x="74" y="449"/>
                    </a:lnTo>
                    <a:lnTo>
                      <a:pt x="51" y="541"/>
                    </a:lnTo>
                    <a:lnTo>
                      <a:pt x="21" y="637"/>
                    </a:lnTo>
                    <a:lnTo>
                      <a:pt x="0" y="629"/>
                    </a:lnTo>
                    <a:lnTo>
                      <a:pt x="17" y="568"/>
                    </a:lnTo>
                    <a:lnTo>
                      <a:pt x="34" y="505"/>
                    </a:lnTo>
                    <a:lnTo>
                      <a:pt x="49" y="439"/>
                    </a:lnTo>
                    <a:lnTo>
                      <a:pt x="65" y="374"/>
                    </a:lnTo>
                    <a:lnTo>
                      <a:pt x="78" y="311"/>
                    </a:lnTo>
                    <a:lnTo>
                      <a:pt x="90" y="249"/>
                    </a:lnTo>
                    <a:lnTo>
                      <a:pt x="99" y="192"/>
                    </a:lnTo>
                    <a:lnTo>
                      <a:pt x="109" y="138"/>
                    </a:lnTo>
                    <a:lnTo>
                      <a:pt x="117" y="92"/>
                    </a:lnTo>
                    <a:lnTo>
                      <a:pt x="122" y="53"/>
                    </a:lnTo>
                    <a:lnTo>
                      <a:pt x="126" y="25"/>
                    </a:lnTo>
                    <a:lnTo>
                      <a:pt x="128" y="7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7" name="Freeform 100"/>
              <p:cNvSpPr>
                <a:spLocks/>
              </p:cNvSpPr>
              <p:nvPr/>
            </p:nvSpPr>
            <p:spPr bwMode="auto">
              <a:xfrm>
                <a:off x="6066083" y="5094812"/>
                <a:ext cx="221462" cy="1067824"/>
              </a:xfrm>
              <a:custGeom>
                <a:avLst/>
                <a:gdLst>
                  <a:gd name="T0" fmla="*/ 121 w 129"/>
                  <a:gd name="T1" fmla="*/ 0 h 622"/>
                  <a:gd name="T2" fmla="*/ 121 w 129"/>
                  <a:gd name="T3" fmla="*/ 6 h 622"/>
                  <a:gd name="T4" fmla="*/ 123 w 129"/>
                  <a:gd name="T5" fmla="*/ 22 h 622"/>
                  <a:gd name="T6" fmla="*/ 127 w 129"/>
                  <a:gd name="T7" fmla="*/ 48 h 622"/>
                  <a:gd name="T8" fmla="*/ 129 w 129"/>
                  <a:gd name="T9" fmla="*/ 85 h 622"/>
                  <a:gd name="T10" fmla="*/ 129 w 129"/>
                  <a:gd name="T11" fmla="*/ 131 h 622"/>
                  <a:gd name="T12" fmla="*/ 129 w 129"/>
                  <a:gd name="T13" fmla="*/ 185 h 622"/>
                  <a:gd name="T14" fmla="*/ 125 w 129"/>
                  <a:gd name="T15" fmla="*/ 244 h 622"/>
                  <a:gd name="T16" fmla="*/ 117 w 129"/>
                  <a:gd name="T17" fmla="*/ 310 h 622"/>
                  <a:gd name="T18" fmla="*/ 104 w 129"/>
                  <a:gd name="T19" fmla="*/ 382 h 622"/>
                  <a:gd name="T20" fmla="*/ 87 w 129"/>
                  <a:gd name="T21" fmla="*/ 459 h 622"/>
                  <a:gd name="T22" fmla="*/ 64 w 129"/>
                  <a:gd name="T23" fmla="*/ 540 h 622"/>
                  <a:gd name="T24" fmla="*/ 33 w 129"/>
                  <a:gd name="T25" fmla="*/ 622 h 622"/>
                  <a:gd name="T26" fmla="*/ 0 w 129"/>
                  <a:gd name="T27" fmla="*/ 607 h 622"/>
                  <a:gd name="T28" fmla="*/ 19 w 129"/>
                  <a:gd name="T29" fmla="*/ 551 h 622"/>
                  <a:gd name="T30" fmla="*/ 37 w 129"/>
                  <a:gd name="T31" fmla="*/ 490 h 622"/>
                  <a:gd name="T32" fmla="*/ 52 w 129"/>
                  <a:gd name="T33" fmla="*/ 429 h 622"/>
                  <a:gd name="T34" fmla="*/ 67 w 129"/>
                  <a:gd name="T35" fmla="*/ 365 h 622"/>
                  <a:gd name="T36" fmla="*/ 79 w 129"/>
                  <a:gd name="T37" fmla="*/ 304 h 622"/>
                  <a:gd name="T38" fmla="*/ 91 w 129"/>
                  <a:gd name="T39" fmla="*/ 242 h 622"/>
                  <a:gd name="T40" fmla="*/ 98 w 129"/>
                  <a:gd name="T41" fmla="*/ 187 h 622"/>
                  <a:gd name="T42" fmla="*/ 106 w 129"/>
                  <a:gd name="T43" fmla="*/ 135 h 622"/>
                  <a:gd name="T44" fmla="*/ 112 w 129"/>
                  <a:gd name="T45" fmla="*/ 91 h 622"/>
                  <a:gd name="T46" fmla="*/ 115 w 129"/>
                  <a:gd name="T47" fmla="*/ 52 h 622"/>
                  <a:gd name="T48" fmla="*/ 119 w 129"/>
                  <a:gd name="T49" fmla="*/ 24 h 622"/>
                  <a:gd name="T50" fmla="*/ 119 w 129"/>
                  <a:gd name="T51" fmla="*/ 6 h 622"/>
                  <a:gd name="T52" fmla="*/ 121 w 129"/>
                  <a:gd name="T53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9" h="622">
                    <a:moveTo>
                      <a:pt x="121" y="0"/>
                    </a:moveTo>
                    <a:lnTo>
                      <a:pt x="121" y="6"/>
                    </a:lnTo>
                    <a:lnTo>
                      <a:pt x="123" y="22"/>
                    </a:lnTo>
                    <a:lnTo>
                      <a:pt x="127" y="48"/>
                    </a:lnTo>
                    <a:lnTo>
                      <a:pt x="129" y="85"/>
                    </a:lnTo>
                    <a:lnTo>
                      <a:pt x="129" y="131"/>
                    </a:lnTo>
                    <a:lnTo>
                      <a:pt x="129" y="185"/>
                    </a:lnTo>
                    <a:lnTo>
                      <a:pt x="125" y="244"/>
                    </a:lnTo>
                    <a:lnTo>
                      <a:pt x="117" y="310"/>
                    </a:lnTo>
                    <a:lnTo>
                      <a:pt x="104" y="382"/>
                    </a:lnTo>
                    <a:lnTo>
                      <a:pt x="87" y="459"/>
                    </a:lnTo>
                    <a:lnTo>
                      <a:pt x="64" y="540"/>
                    </a:lnTo>
                    <a:lnTo>
                      <a:pt x="33" y="622"/>
                    </a:lnTo>
                    <a:lnTo>
                      <a:pt x="0" y="607"/>
                    </a:lnTo>
                    <a:lnTo>
                      <a:pt x="19" y="551"/>
                    </a:lnTo>
                    <a:lnTo>
                      <a:pt x="37" y="490"/>
                    </a:lnTo>
                    <a:lnTo>
                      <a:pt x="52" y="429"/>
                    </a:lnTo>
                    <a:lnTo>
                      <a:pt x="67" y="365"/>
                    </a:lnTo>
                    <a:lnTo>
                      <a:pt x="79" y="304"/>
                    </a:lnTo>
                    <a:lnTo>
                      <a:pt x="91" y="242"/>
                    </a:lnTo>
                    <a:lnTo>
                      <a:pt x="98" y="187"/>
                    </a:lnTo>
                    <a:lnTo>
                      <a:pt x="106" y="135"/>
                    </a:lnTo>
                    <a:lnTo>
                      <a:pt x="112" y="91"/>
                    </a:lnTo>
                    <a:lnTo>
                      <a:pt x="115" y="52"/>
                    </a:lnTo>
                    <a:lnTo>
                      <a:pt x="119" y="24"/>
                    </a:lnTo>
                    <a:lnTo>
                      <a:pt x="119" y="6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8" name="Freeform 101"/>
              <p:cNvSpPr>
                <a:spLocks/>
              </p:cNvSpPr>
              <p:nvPr/>
            </p:nvSpPr>
            <p:spPr bwMode="auto">
              <a:xfrm>
                <a:off x="5710714" y="5106830"/>
                <a:ext cx="108156" cy="1055806"/>
              </a:xfrm>
              <a:custGeom>
                <a:avLst/>
                <a:gdLst>
                  <a:gd name="T0" fmla="*/ 25 w 63"/>
                  <a:gd name="T1" fmla="*/ 0 h 615"/>
                  <a:gd name="T2" fmla="*/ 27 w 63"/>
                  <a:gd name="T3" fmla="*/ 6 h 615"/>
                  <a:gd name="T4" fmla="*/ 31 w 63"/>
                  <a:gd name="T5" fmla="*/ 19 h 615"/>
                  <a:gd name="T6" fmla="*/ 36 w 63"/>
                  <a:gd name="T7" fmla="*/ 41 h 615"/>
                  <a:gd name="T8" fmla="*/ 44 w 63"/>
                  <a:gd name="T9" fmla="*/ 73 h 615"/>
                  <a:gd name="T10" fmla="*/ 50 w 63"/>
                  <a:gd name="T11" fmla="*/ 112 h 615"/>
                  <a:gd name="T12" fmla="*/ 56 w 63"/>
                  <a:gd name="T13" fmla="*/ 160 h 615"/>
                  <a:gd name="T14" fmla="*/ 59 w 63"/>
                  <a:gd name="T15" fmla="*/ 215 h 615"/>
                  <a:gd name="T16" fmla="*/ 63 w 63"/>
                  <a:gd name="T17" fmla="*/ 279 h 615"/>
                  <a:gd name="T18" fmla="*/ 61 w 63"/>
                  <a:gd name="T19" fmla="*/ 350 h 615"/>
                  <a:gd name="T20" fmla="*/ 56 w 63"/>
                  <a:gd name="T21" fmla="*/ 428 h 615"/>
                  <a:gd name="T22" fmla="*/ 46 w 63"/>
                  <a:gd name="T23" fmla="*/ 513 h 615"/>
                  <a:gd name="T24" fmla="*/ 31 w 63"/>
                  <a:gd name="T25" fmla="*/ 605 h 615"/>
                  <a:gd name="T26" fmla="*/ 0 w 63"/>
                  <a:gd name="T27" fmla="*/ 615 h 615"/>
                  <a:gd name="T28" fmla="*/ 11 w 63"/>
                  <a:gd name="T29" fmla="*/ 547 h 615"/>
                  <a:gd name="T30" fmla="*/ 19 w 63"/>
                  <a:gd name="T31" fmla="*/ 476 h 615"/>
                  <a:gd name="T32" fmla="*/ 25 w 63"/>
                  <a:gd name="T33" fmla="*/ 407 h 615"/>
                  <a:gd name="T34" fmla="*/ 29 w 63"/>
                  <a:gd name="T35" fmla="*/ 336 h 615"/>
                  <a:gd name="T36" fmla="*/ 31 w 63"/>
                  <a:gd name="T37" fmla="*/ 271 h 615"/>
                  <a:gd name="T38" fmla="*/ 31 w 63"/>
                  <a:gd name="T39" fmla="*/ 208 h 615"/>
                  <a:gd name="T40" fmla="*/ 31 w 63"/>
                  <a:gd name="T41" fmla="*/ 150 h 615"/>
                  <a:gd name="T42" fmla="*/ 31 w 63"/>
                  <a:gd name="T43" fmla="*/ 100 h 615"/>
                  <a:gd name="T44" fmla="*/ 29 w 63"/>
                  <a:gd name="T45" fmla="*/ 60 h 615"/>
                  <a:gd name="T46" fmla="*/ 27 w 63"/>
                  <a:gd name="T47" fmla="*/ 27 h 615"/>
                  <a:gd name="T48" fmla="*/ 27 w 63"/>
                  <a:gd name="T49" fmla="*/ 8 h 615"/>
                  <a:gd name="T50" fmla="*/ 25 w 63"/>
                  <a:gd name="T5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615">
                    <a:moveTo>
                      <a:pt x="25" y="0"/>
                    </a:moveTo>
                    <a:lnTo>
                      <a:pt x="27" y="6"/>
                    </a:lnTo>
                    <a:lnTo>
                      <a:pt x="31" y="19"/>
                    </a:lnTo>
                    <a:lnTo>
                      <a:pt x="36" y="41"/>
                    </a:lnTo>
                    <a:lnTo>
                      <a:pt x="44" y="73"/>
                    </a:lnTo>
                    <a:lnTo>
                      <a:pt x="50" y="112"/>
                    </a:lnTo>
                    <a:lnTo>
                      <a:pt x="56" y="160"/>
                    </a:lnTo>
                    <a:lnTo>
                      <a:pt x="59" y="215"/>
                    </a:lnTo>
                    <a:lnTo>
                      <a:pt x="63" y="279"/>
                    </a:lnTo>
                    <a:lnTo>
                      <a:pt x="61" y="350"/>
                    </a:lnTo>
                    <a:lnTo>
                      <a:pt x="56" y="428"/>
                    </a:lnTo>
                    <a:lnTo>
                      <a:pt x="46" y="513"/>
                    </a:lnTo>
                    <a:lnTo>
                      <a:pt x="31" y="605"/>
                    </a:lnTo>
                    <a:lnTo>
                      <a:pt x="0" y="615"/>
                    </a:lnTo>
                    <a:lnTo>
                      <a:pt x="11" y="547"/>
                    </a:lnTo>
                    <a:lnTo>
                      <a:pt x="19" y="476"/>
                    </a:lnTo>
                    <a:lnTo>
                      <a:pt x="25" y="407"/>
                    </a:lnTo>
                    <a:lnTo>
                      <a:pt x="29" y="336"/>
                    </a:lnTo>
                    <a:lnTo>
                      <a:pt x="31" y="271"/>
                    </a:lnTo>
                    <a:lnTo>
                      <a:pt x="31" y="208"/>
                    </a:lnTo>
                    <a:lnTo>
                      <a:pt x="31" y="150"/>
                    </a:lnTo>
                    <a:lnTo>
                      <a:pt x="31" y="100"/>
                    </a:lnTo>
                    <a:lnTo>
                      <a:pt x="29" y="60"/>
                    </a:lnTo>
                    <a:lnTo>
                      <a:pt x="27" y="27"/>
                    </a:lnTo>
                    <a:lnTo>
                      <a:pt x="27" y="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9" name="Freeform 102"/>
              <p:cNvSpPr>
                <a:spLocks/>
              </p:cNvSpPr>
              <p:nvPr/>
            </p:nvSpPr>
            <p:spPr bwMode="auto">
              <a:xfrm>
                <a:off x="5624876" y="5111980"/>
                <a:ext cx="104723" cy="1050656"/>
              </a:xfrm>
              <a:custGeom>
                <a:avLst/>
                <a:gdLst>
                  <a:gd name="T0" fmla="*/ 23 w 61"/>
                  <a:gd name="T1" fmla="*/ 0 h 612"/>
                  <a:gd name="T2" fmla="*/ 23 w 61"/>
                  <a:gd name="T3" fmla="*/ 4 h 612"/>
                  <a:gd name="T4" fmla="*/ 29 w 61"/>
                  <a:gd name="T5" fmla="*/ 17 h 612"/>
                  <a:gd name="T6" fmla="*/ 34 w 61"/>
                  <a:gd name="T7" fmla="*/ 40 h 612"/>
                  <a:gd name="T8" fmla="*/ 40 w 61"/>
                  <a:gd name="T9" fmla="*/ 71 h 612"/>
                  <a:gd name="T10" fmla="*/ 48 w 61"/>
                  <a:gd name="T11" fmla="*/ 109 h 612"/>
                  <a:gd name="T12" fmla="*/ 54 w 61"/>
                  <a:gd name="T13" fmla="*/ 157 h 612"/>
                  <a:gd name="T14" fmla="*/ 58 w 61"/>
                  <a:gd name="T15" fmla="*/ 213 h 612"/>
                  <a:gd name="T16" fmla="*/ 61 w 61"/>
                  <a:gd name="T17" fmla="*/ 276 h 612"/>
                  <a:gd name="T18" fmla="*/ 59 w 61"/>
                  <a:gd name="T19" fmla="*/ 347 h 612"/>
                  <a:gd name="T20" fmla="*/ 56 w 61"/>
                  <a:gd name="T21" fmla="*/ 426 h 612"/>
                  <a:gd name="T22" fmla="*/ 46 w 61"/>
                  <a:gd name="T23" fmla="*/ 511 h 612"/>
                  <a:gd name="T24" fmla="*/ 31 w 61"/>
                  <a:gd name="T25" fmla="*/ 603 h 612"/>
                  <a:gd name="T26" fmla="*/ 0 w 61"/>
                  <a:gd name="T27" fmla="*/ 612 h 612"/>
                  <a:gd name="T28" fmla="*/ 10 w 61"/>
                  <a:gd name="T29" fmla="*/ 551 h 612"/>
                  <a:gd name="T30" fmla="*/ 17 w 61"/>
                  <a:gd name="T31" fmla="*/ 486 h 612"/>
                  <a:gd name="T32" fmla="*/ 23 w 61"/>
                  <a:gd name="T33" fmla="*/ 420 h 612"/>
                  <a:gd name="T34" fmla="*/ 27 w 61"/>
                  <a:gd name="T35" fmla="*/ 357 h 612"/>
                  <a:gd name="T36" fmla="*/ 29 w 61"/>
                  <a:gd name="T37" fmla="*/ 294 h 612"/>
                  <a:gd name="T38" fmla="*/ 29 w 61"/>
                  <a:gd name="T39" fmla="*/ 234 h 612"/>
                  <a:gd name="T40" fmla="*/ 29 w 61"/>
                  <a:gd name="T41" fmla="*/ 179 h 612"/>
                  <a:gd name="T42" fmla="*/ 29 w 61"/>
                  <a:gd name="T43" fmla="*/ 129 h 612"/>
                  <a:gd name="T44" fmla="*/ 27 w 61"/>
                  <a:gd name="T45" fmla="*/ 84 h 612"/>
                  <a:gd name="T46" fmla="*/ 25 w 61"/>
                  <a:gd name="T47" fmla="*/ 50 h 612"/>
                  <a:gd name="T48" fmla="*/ 25 w 61"/>
                  <a:gd name="T49" fmla="*/ 23 h 612"/>
                  <a:gd name="T50" fmla="*/ 23 w 61"/>
                  <a:gd name="T51" fmla="*/ 6 h 612"/>
                  <a:gd name="T52" fmla="*/ 23 w 61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612">
                    <a:moveTo>
                      <a:pt x="23" y="0"/>
                    </a:moveTo>
                    <a:lnTo>
                      <a:pt x="23" y="4"/>
                    </a:lnTo>
                    <a:lnTo>
                      <a:pt x="29" y="17"/>
                    </a:lnTo>
                    <a:lnTo>
                      <a:pt x="34" y="40"/>
                    </a:lnTo>
                    <a:lnTo>
                      <a:pt x="40" y="71"/>
                    </a:lnTo>
                    <a:lnTo>
                      <a:pt x="48" y="109"/>
                    </a:lnTo>
                    <a:lnTo>
                      <a:pt x="54" y="157"/>
                    </a:lnTo>
                    <a:lnTo>
                      <a:pt x="58" y="213"/>
                    </a:lnTo>
                    <a:lnTo>
                      <a:pt x="61" y="276"/>
                    </a:lnTo>
                    <a:lnTo>
                      <a:pt x="59" y="347"/>
                    </a:lnTo>
                    <a:lnTo>
                      <a:pt x="56" y="426"/>
                    </a:lnTo>
                    <a:lnTo>
                      <a:pt x="46" y="511"/>
                    </a:lnTo>
                    <a:lnTo>
                      <a:pt x="31" y="603"/>
                    </a:lnTo>
                    <a:lnTo>
                      <a:pt x="0" y="612"/>
                    </a:lnTo>
                    <a:lnTo>
                      <a:pt x="10" y="551"/>
                    </a:lnTo>
                    <a:lnTo>
                      <a:pt x="17" y="486"/>
                    </a:lnTo>
                    <a:lnTo>
                      <a:pt x="23" y="420"/>
                    </a:lnTo>
                    <a:lnTo>
                      <a:pt x="27" y="357"/>
                    </a:lnTo>
                    <a:lnTo>
                      <a:pt x="29" y="294"/>
                    </a:lnTo>
                    <a:lnTo>
                      <a:pt x="29" y="234"/>
                    </a:lnTo>
                    <a:lnTo>
                      <a:pt x="29" y="179"/>
                    </a:lnTo>
                    <a:lnTo>
                      <a:pt x="29" y="129"/>
                    </a:lnTo>
                    <a:lnTo>
                      <a:pt x="27" y="84"/>
                    </a:lnTo>
                    <a:lnTo>
                      <a:pt x="25" y="50"/>
                    </a:lnTo>
                    <a:lnTo>
                      <a:pt x="25" y="23"/>
                    </a:lnTo>
                    <a:lnTo>
                      <a:pt x="23" y="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0" name="Freeform 103"/>
              <p:cNvSpPr>
                <a:spLocks/>
              </p:cNvSpPr>
              <p:nvPr/>
            </p:nvSpPr>
            <p:spPr bwMode="auto">
              <a:xfrm>
                <a:off x="3386224" y="5026142"/>
                <a:ext cx="97856" cy="1136494"/>
              </a:xfrm>
              <a:custGeom>
                <a:avLst/>
                <a:gdLst>
                  <a:gd name="T0" fmla="*/ 8 w 57"/>
                  <a:gd name="T1" fmla="*/ 0 h 662"/>
                  <a:gd name="T2" fmla="*/ 9 w 57"/>
                  <a:gd name="T3" fmla="*/ 5 h 662"/>
                  <a:gd name="T4" fmla="*/ 13 w 57"/>
                  <a:gd name="T5" fmla="*/ 21 h 662"/>
                  <a:gd name="T6" fmla="*/ 21 w 57"/>
                  <a:gd name="T7" fmla="*/ 47 h 662"/>
                  <a:gd name="T8" fmla="*/ 29 w 57"/>
                  <a:gd name="T9" fmla="*/ 84 h 662"/>
                  <a:gd name="T10" fmla="*/ 38 w 57"/>
                  <a:gd name="T11" fmla="*/ 130 h 662"/>
                  <a:gd name="T12" fmla="*/ 46 w 57"/>
                  <a:gd name="T13" fmla="*/ 186 h 662"/>
                  <a:gd name="T14" fmla="*/ 52 w 57"/>
                  <a:gd name="T15" fmla="*/ 247 h 662"/>
                  <a:gd name="T16" fmla="*/ 56 w 57"/>
                  <a:gd name="T17" fmla="*/ 318 h 662"/>
                  <a:gd name="T18" fmla="*/ 57 w 57"/>
                  <a:gd name="T19" fmla="*/ 395 h 662"/>
                  <a:gd name="T20" fmla="*/ 54 w 57"/>
                  <a:gd name="T21" fmla="*/ 479 h 662"/>
                  <a:gd name="T22" fmla="*/ 46 w 57"/>
                  <a:gd name="T23" fmla="*/ 568 h 662"/>
                  <a:gd name="T24" fmla="*/ 32 w 57"/>
                  <a:gd name="T25" fmla="*/ 662 h 662"/>
                  <a:gd name="T26" fmla="*/ 0 w 57"/>
                  <a:gd name="T27" fmla="*/ 658 h 662"/>
                  <a:gd name="T28" fmla="*/ 8 w 57"/>
                  <a:gd name="T29" fmla="*/ 593 h 662"/>
                  <a:gd name="T30" fmla="*/ 13 w 57"/>
                  <a:gd name="T31" fmla="*/ 525 h 662"/>
                  <a:gd name="T32" fmla="*/ 17 w 57"/>
                  <a:gd name="T33" fmla="*/ 458 h 662"/>
                  <a:gd name="T34" fmla="*/ 19 w 57"/>
                  <a:gd name="T35" fmla="*/ 389 h 662"/>
                  <a:gd name="T36" fmla="*/ 21 w 57"/>
                  <a:gd name="T37" fmla="*/ 322 h 662"/>
                  <a:gd name="T38" fmla="*/ 19 w 57"/>
                  <a:gd name="T39" fmla="*/ 257 h 662"/>
                  <a:gd name="T40" fmla="*/ 19 w 57"/>
                  <a:gd name="T41" fmla="*/ 197 h 662"/>
                  <a:gd name="T42" fmla="*/ 17 w 57"/>
                  <a:gd name="T43" fmla="*/ 142 h 662"/>
                  <a:gd name="T44" fmla="*/ 13 w 57"/>
                  <a:gd name="T45" fmla="*/ 94 h 662"/>
                  <a:gd name="T46" fmla="*/ 11 w 57"/>
                  <a:gd name="T47" fmla="*/ 55 h 662"/>
                  <a:gd name="T48" fmla="*/ 9 w 57"/>
                  <a:gd name="T49" fmla="*/ 24 h 662"/>
                  <a:gd name="T50" fmla="*/ 8 w 57"/>
                  <a:gd name="T51" fmla="*/ 5 h 662"/>
                  <a:gd name="T52" fmla="*/ 8 w 57"/>
                  <a:gd name="T5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" h="662">
                    <a:moveTo>
                      <a:pt x="8" y="0"/>
                    </a:moveTo>
                    <a:lnTo>
                      <a:pt x="9" y="5"/>
                    </a:lnTo>
                    <a:lnTo>
                      <a:pt x="13" y="21"/>
                    </a:lnTo>
                    <a:lnTo>
                      <a:pt x="21" y="47"/>
                    </a:lnTo>
                    <a:lnTo>
                      <a:pt x="29" y="84"/>
                    </a:lnTo>
                    <a:lnTo>
                      <a:pt x="38" y="130"/>
                    </a:lnTo>
                    <a:lnTo>
                      <a:pt x="46" y="186"/>
                    </a:lnTo>
                    <a:lnTo>
                      <a:pt x="52" y="247"/>
                    </a:lnTo>
                    <a:lnTo>
                      <a:pt x="56" y="318"/>
                    </a:lnTo>
                    <a:lnTo>
                      <a:pt x="57" y="395"/>
                    </a:lnTo>
                    <a:lnTo>
                      <a:pt x="54" y="479"/>
                    </a:lnTo>
                    <a:lnTo>
                      <a:pt x="46" y="568"/>
                    </a:lnTo>
                    <a:lnTo>
                      <a:pt x="32" y="662"/>
                    </a:lnTo>
                    <a:lnTo>
                      <a:pt x="0" y="658"/>
                    </a:lnTo>
                    <a:lnTo>
                      <a:pt x="8" y="593"/>
                    </a:lnTo>
                    <a:lnTo>
                      <a:pt x="13" y="525"/>
                    </a:lnTo>
                    <a:lnTo>
                      <a:pt x="17" y="458"/>
                    </a:lnTo>
                    <a:lnTo>
                      <a:pt x="19" y="389"/>
                    </a:lnTo>
                    <a:lnTo>
                      <a:pt x="21" y="322"/>
                    </a:lnTo>
                    <a:lnTo>
                      <a:pt x="19" y="257"/>
                    </a:lnTo>
                    <a:lnTo>
                      <a:pt x="19" y="197"/>
                    </a:lnTo>
                    <a:lnTo>
                      <a:pt x="17" y="142"/>
                    </a:lnTo>
                    <a:lnTo>
                      <a:pt x="13" y="94"/>
                    </a:lnTo>
                    <a:lnTo>
                      <a:pt x="11" y="55"/>
                    </a:lnTo>
                    <a:lnTo>
                      <a:pt x="9" y="24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1" name="Freeform 104"/>
              <p:cNvSpPr>
                <a:spLocks/>
              </p:cNvSpPr>
              <p:nvPr/>
            </p:nvSpPr>
            <p:spPr bwMode="auto">
              <a:xfrm>
                <a:off x="3293519" y="5269922"/>
                <a:ext cx="75537" cy="892714"/>
              </a:xfrm>
              <a:custGeom>
                <a:avLst/>
                <a:gdLst>
                  <a:gd name="T0" fmla="*/ 4 w 44"/>
                  <a:gd name="T1" fmla="*/ 0 h 520"/>
                  <a:gd name="T2" fmla="*/ 6 w 44"/>
                  <a:gd name="T3" fmla="*/ 6 h 520"/>
                  <a:gd name="T4" fmla="*/ 10 w 44"/>
                  <a:gd name="T5" fmla="*/ 21 h 520"/>
                  <a:gd name="T6" fmla="*/ 17 w 44"/>
                  <a:gd name="T7" fmla="*/ 46 h 520"/>
                  <a:gd name="T8" fmla="*/ 23 w 44"/>
                  <a:gd name="T9" fmla="*/ 79 h 520"/>
                  <a:gd name="T10" fmla="*/ 31 w 44"/>
                  <a:gd name="T11" fmla="*/ 121 h 520"/>
                  <a:gd name="T12" fmla="*/ 38 w 44"/>
                  <a:gd name="T13" fmla="*/ 173 h 520"/>
                  <a:gd name="T14" fmla="*/ 42 w 44"/>
                  <a:gd name="T15" fmla="*/ 228 h 520"/>
                  <a:gd name="T16" fmla="*/ 44 w 44"/>
                  <a:gd name="T17" fmla="*/ 294 h 520"/>
                  <a:gd name="T18" fmla="*/ 44 w 44"/>
                  <a:gd name="T19" fmla="*/ 365 h 520"/>
                  <a:gd name="T20" fmla="*/ 38 w 44"/>
                  <a:gd name="T21" fmla="*/ 439 h 520"/>
                  <a:gd name="T22" fmla="*/ 27 w 44"/>
                  <a:gd name="T23" fmla="*/ 520 h 520"/>
                  <a:gd name="T24" fmla="*/ 0 w 44"/>
                  <a:gd name="T25" fmla="*/ 518 h 520"/>
                  <a:gd name="T26" fmla="*/ 8 w 44"/>
                  <a:gd name="T27" fmla="*/ 462 h 520"/>
                  <a:gd name="T28" fmla="*/ 12 w 44"/>
                  <a:gd name="T29" fmla="*/ 405 h 520"/>
                  <a:gd name="T30" fmla="*/ 15 w 44"/>
                  <a:gd name="T31" fmla="*/ 347 h 520"/>
                  <a:gd name="T32" fmla="*/ 15 w 44"/>
                  <a:gd name="T33" fmla="*/ 288 h 520"/>
                  <a:gd name="T34" fmla="*/ 15 w 44"/>
                  <a:gd name="T35" fmla="*/ 232 h 520"/>
                  <a:gd name="T36" fmla="*/ 15 w 44"/>
                  <a:gd name="T37" fmla="*/ 178 h 520"/>
                  <a:gd name="T38" fmla="*/ 13 w 44"/>
                  <a:gd name="T39" fmla="*/ 130 h 520"/>
                  <a:gd name="T40" fmla="*/ 10 w 44"/>
                  <a:gd name="T41" fmla="*/ 86 h 520"/>
                  <a:gd name="T42" fmla="*/ 8 w 44"/>
                  <a:gd name="T43" fmla="*/ 50 h 520"/>
                  <a:gd name="T44" fmla="*/ 6 w 44"/>
                  <a:gd name="T45" fmla="*/ 23 h 520"/>
                  <a:gd name="T46" fmla="*/ 4 w 44"/>
                  <a:gd name="T47" fmla="*/ 6 h 520"/>
                  <a:gd name="T48" fmla="*/ 4 w 44"/>
                  <a:gd name="T4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520">
                    <a:moveTo>
                      <a:pt x="4" y="0"/>
                    </a:moveTo>
                    <a:lnTo>
                      <a:pt x="6" y="6"/>
                    </a:lnTo>
                    <a:lnTo>
                      <a:pt x="10" y="21"/>
                    </a:lnTo>
                    <a:lnTo>
                      <a:pt x="17" y="46"/>
                    </a:lnTo>
                    <a:lnTo>
                      <a:pt x="23" y="79"/>
                    </a:lnTo>
                    <a:lnTo>
                      <a:pt x="31" y="121"/>
                    </a:lnTo>
                    <a:lnTo>
                      <a:pt x="38" y="173"/>
                    </a:lnTo>
                    <a:lnTo>
                      <a:pt x="42" y="228"/>
                    </a:lnTo>
                    <a:lnTo>
                      <a:pt x="44" y="294"/>
                    </a:lnTo>
                    <a:lnTo>
                      <a:pt x="44" y="365"/>
                    </a:lnTo>
                    <a:lnTo>
                      <a:pt x="38" y="439"/>
                    </a:lnTo>
                    <a:lnTo>
                      <a:pt x="27" y="520"/>
                    </a:lnTo>
                    <a:lnTo>
                      <a:pt x="0" y="518"/>
                    </a:lnTo>
                    <a:lnTo>
                      <a:pt x="8" y="462"/>
                    </a:lnTo>
                    <a:lnTo>
                      <a:pt x="12" y="405"/>
                    </a:lnTo>
                    <a:lnTo>
                      <a:pt x="15" y="347"/>
                    </a:lnTo>
                    <a:lnTo>
                      <a:pt x="15" y="288"/>
                    </a:lnTo>
                    <a:lnTo>
                      <a:pt x="15" y="232"/>
                    </a:lnTo>
                    <a:lnTo>
                      <a:pt x="15" y="178"/>
                    </a:lnTo>
                    <a:lnTo>
                      <a:pt x="13" y="130"/>
                    </a:lnTo>
                    <a:lnTo>
                      <a:pt x="10" y="86"/>
                    </a:lnTo>
                    <a:lnTo>
                      <a:pt x="8" y="50"/>
                    </a:lnTo>
                    <a:lnTo>
                      <a:pt x="6" y="23"/>
                    </a:lnTo>
                    <a:lnTo>
                      <a:pt x="4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2" name="Freeform 105"/>
              <p:cNvSpPr>
                <a:spLocks/>
              </p:cNvSpPr>
              <p:nvPr/>
            </p:nvSpPr>
            <p:spPr bwMode="auto">
              <a:xfrm>
                <a:off x="3204247" y="5007258"/>
                <a:ext cx="75537" cy="1155378"/>
              </a:xfrm>
              <a:custGeom>
                <a:avLst/>
                <a:gdLst>
                  <a:gd name="T0" fmla="*/ 19 w 44"/>
                  <a:gd name="T1" fmla="*/ 0 h 673"/>
                  <a:gd name="T2" fmla="*/ 21 w 44"/>
                  <a:gd name="T3" fmla="*/ 5 h 673"/>
                  <a:gd name="T4" fmla="*/ 23 w 44"/>
                  <a:gd name="T5" fmla="*/ 23 h 673"/>
                  <a:gd name="T6" fmla="*/ 27 w 44"/>
                  <a:gd name="T7" fmla="*/ 49 h 673"/>
                  <a:gd name="T8" fmla="*/ 33 w 44"/>
                  <a:gd name="T9" fmla="*/ 86 h 673"/>
                  <a:gd name="T10" fmla="*/ 37 w 44"/>
                  <a:gd name="T11" fmla="*/ 132 h 673"/>
                  <a:gd name="T12" fmla="*/ 41 w 44"/>
                  <a:gd name="T13" fmla="*/ 188 h 673"/>
                  <a:gd name="T14" fmla="*/ 44 w 44"/>
                  <a:gd name="T15" fmla="*/ 251 h 673"/>
                  <a:gd name="T16" fmla="*/ 44 w 44"/>
                  <a:gd name="T17" fmla="*/ 322 h 673"/>
                  <a:gd name="T18" fmla="*/ 44 w 44"/>
                  <a:gd name="T19" fmla="*/ 401 h 673"/>
                  <a:gd name="T20" fmla="*/ 41 w 44"/>
                  <a:gd name="T21" fmla="*/ 485 h 673"/>
                  <a:gd name="T22" fmla="*/ 33 w 44"/>
                  <a:gd name="T23" fmla="*/ 575 h 673"/>
                  <a:gd name="T24" fmla="*/ 21 w 44"/>
                  <a:gd name="T25" fmla="*/ 673 h 673"/>
                  <a:gd name="T26" fmla="*/ 0 w 44"/>
                  <a:gd name="T27" fmla="*/ 669 h 673"/>
                  <a:gd name="T28" fmla="*/ 8 w 44"/>
                  <a:gd name="T29" fmla="*/ 604 h 673"/>
                  <a:gd name="T30" fmla="*/ 14 w 44"/>
                  <a:gd name="T31" fmla="*/ 535 h 673"/>
                  <a:gd name="T32" fmla="*/ 17 w 44"/>
                  <a:gd name="T33" fmla="*/ 466 h 673"/>
                  <a:gd name="T34" fmla="*/ 19 w 44"/>
                  <a:gd name="T35" fmla="*/ 395 h 673"/>
                  <a:gd name="T36" fmla="*/ 21 w 44"/>
                  <a:gd name="T37" fmla="*/ 328 h 673"/>
                  <a:gd name="T38" fmla="*/ 23 w 44"/>
                  <a:gd name="T39" fmla="*/ 263 h 673"/>
                  <a:gd name="T40" fmla="*/ 23 w 44"/>
                  <a:gd name="T41" fmla="*/ 201 h 673"/>
                  <a:gd name="T42" fmla="*/ 23 w 44"/>
                  <a:gd name="T43" fmla="*/ 145 h 673"/>
                  <a:gd name="T44" fmla="*/ 21 w 44"/>
                  <a:gd name="T45" fmla="*/ 97 h 673"/>
                  <a:gd name="T46" fmla="*/ 21 w 44"/>
                  <a:gd name="T47" fmla="*/ 57 h 673"/>
                  <a:gd name="T48" fmla="*/ 21 w 44"/>
                  <a:gd name="T49" fmla="*/ 26 h 673"/>
                  <a:gd name="T50" fmla="*/ 19 w 44"/>
                  <a:gd name="T51" fmla="*/ 7 h 673"/>
                  <a:gd name="T52" fmla="*/ 19 w 44"/>
                  <a:gd name="T53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673">
                    <a:moveTo>
                      <a:pt x="19" y="0"/>
                    </a:moveTo>
                    <a:lnTo>
                      <a:pt x="21" y="5"/>
                    </a:lnTo>
                    <a:lnTo>
                      <a:pt x="23" y="23"/>
                    </a:lnTo>
                    <a:lnTo>
                      <a:pt x="27" y="49"/>
                    </a:lnTo>
                    <a:lnTo>
                      <a:pt x="33" y="86"/>
                    </a:lnTo>
                    <a:lnTo>
                      <a:pt x="37" y="132"/>
                    </a:lnTo>
                    <a:lnTo>
                      <a:pt x="41" y="188"/>
                    </a:lnTo>
                    <a:lnTo>
                      <a:pt x="44" y="251"/>
                    </a:lnTo>
                    <a:lnTo>
                      <a:pt x="44" y="322"/>
                    </a:lnTo>
                    <a:lnTo>
                      <a:pt x="44" y="401"/>
                    </a:lnTo>
                    <a:lnTo>
                      <a:pt x="41" y="485"/>
                    </a:lnTo>
                    <a:lnTo>
                      <a:pt x="33" y="575"/>
                    </a:lnTo>
                    <a:lnTo>
                      <a:pt x="21" y="673"/>
                    </a:lnTo>
                    <a:lnTo>
                      <a:pt x="0" y="669"/>
                    </a:lnTo>
                    <a:lnTo>
                      <a:pt x="8" y="604"/>
                    </a:lnTo>
                    <a:lnTo>
                      <a:pt x="14" y="535"/>
                    </a:lnTo>
                    <a:lnTo>
                      <a:pt x="17" y="466"/>
                    </a:lnTo>
                    <a:lnTo>
                      <a:pt x="19" y="395"/>
                    </a:lnTo>
                    <a:lnTo>
                      <a:pt x="21" y="328"/>
                    </a:lnTo>
                    <a:lnTo>
                      <a:pt x="23" y="263"/>
                    </a:lnTo>
                    <a:lnTo>
                      <a:pt x="23" y="201"/>
                    </a:lnTo>
                    <a:lnTo>
                      <a:pt x="23" y="145"/>
                    </a:lnTo>
                    <a:lnTo>
                      <a:pt x="21" y="97"/>
                    </a:lnTo>
                    <a:lnTo>
                      <a:pt x="21" y="57"/>
                    </a:lnTo>
                    <a:lnTo>
                      <a:pt x="21" y="26"/>
                    </a:lnTo>
                    <a:lnTo>
                      <a:pt x="19" y="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3" name="Freeform 106"/>
              <p:cNvSpPr>
                <a:spLocks/>
              </p:cNvSpPr>
              <p:nvPr/>
            </p:nvSpPr>
            <p:spPr bwMode="auto">
              <a:xfrm>
                <a:off x="3118409" y="5045027"/>
                <a:ext cx="73821" cy="1117609"/>
              </a:xfrm>
              <a:custGeom>
                <a:avLst/>
                <a:gdLst>
                  <a:gd name="T0" fmla="*/ 10 w 43"/>
                  <a:gd name="T1" fmla="*/ 0 h 651"/>
                  <a:gd name="T2" fmla="*/ 12 w 43"/>
                  <a:gd name="T3" fmla="*/ 6 h 651"/>
                  <a:gd name="T4" fmla="*/ 16 w 43"/>
                  <a:gd name="T5" fmla="*/ 23 h 651"/>
                  <a:gd name="T6" fmla="*/ 19 w 43"/>
                  <a:gd name="T7" fmla="*/ 48 h 651"/>
                  <a:gd name="T8" fmla="*/ 25 w 43"/>
                  <a:gd name="T9" fmla="*/ 84 h 651"/>
                  <a:gd name="T10" fmla="*/ 31 w 43"/>
                  <a:gd name="T11" fmla="*/ 128 h 651"/>
                  <a:gd name="T12" fmla="*/ 35 w 43"/>
                  <a:gd name="T13" fmla="*/ 182 h 651"/>
                  <a:gd name="T14" fmla="*/ 39 w 43"/>
                  <a:gd name="T15" fmla="*/ 242 h 651"/>
                  <a:gd name="T16" fmla="*/ 43 w 43"/>
                  <a:gd name="T17" fmla="*/ 311 h 651"/>
                  <a:gd name="T18" fmla="*/ 43 w 43"/>
                  <a:gd name="T19" fmla="*/ 388 h 651"/>
                  <a:gd name="T20" fmla="*/ 39 w 43"/>
                  <a:gd name="T21" fmla="*/ 468 h 651"/>
                  <a:gd name="T22" fmla="*/ 33 w 43"/>
                  <a:gd name="T23" fmla="*/ 557 h 651"/>
                  <a:gd name="T24" fmla="*/ 23 w 43"/>
                  <a:gd name="T25" fmla="*/ 651 h 651"/>
                  <a:gd name="T26" fmla="*/ 0 w 43"/>
                  <a:gd name="T27" fmla="*/ 649 h 651"/>
                  <a:gd name="T28" fmla="*/ 6 w 43"/>
                  <a:gd name="T29" fmla="*/ 583 h 651"/>
                  <a:gd name="T30" fmla="*/ 12 w 43"/>
                  <a:gd name="T31" fmla="*/ 518 h 651"/>
                  <a:gd name="T32" fmla="*/ 14 w 43"/>
                  <a:gd name="T33" fmla="*/ 451 h 651"/>
                  <a:gd name="T34" fmla="*/ 16 w 43"/>
                  <a:gd name="T35" fmla="*/ 382 h 651"/>
                  <a:gd name="T36" fmla="*/ 18 w 43"/>
                  <a:gd name="T37" fmla="*/ 317 h 651"/>
                  <a:gd name="T38" fmla="*/ 18 w 43"/>
                  <a:gd name="T39" fmla="*/ 253 h 651"/>
                  <a:gd name="T40" fmla="*/ 18 w 43"/>
                  <a:gd name="T41" fmla="*/ 194 h 651"/>
                  <a:gd name="T42" fmla="*/ 16 w 43"/>
                  <a:gd name="T43" fmla="*/ 140 h 651"/>
                  <a:gd name="T44" fmla="*/ 14 w 43"/>
                  <a:gd name="T45" fmla="*/ 94 h 651"/>
                  <a:gd name="T46" fmla="*/ 14 w 43"/>
                  <a:gd name="T47" fmla="*/ 55 h 651"/>
                  <a:gd name="T48" fmla="*/ 12 w 43"/>
                  <a:gd name="T49" fmla="*/ 27 h 651"/>
                  <a:gd name="T50" fmla="*/ 10 w 43"/>
                  <a:gd name="T51" fmla="*/ 8 h 651"/>
                  <a:gd name="T52" fmla="*/ 10 w 43"/>
                  <a:gd name="T53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51">
                    <a:moveTo>
                      <a:pt x="10" y="0"/>
                    </a:moveTo>
                    <a:lnTo>
                      <a:pt x="12" y="6"/>
                    </a:lnTo>
                    <a:lnTo>
                      <a:pt x="16" y="23"/>
                    </a:lnTo>
                    <a:lnTo>
                      <a:pt x="19" y="48"/>
                    </a:lnTo>
                    <a:lnTo>
                      <a:pt x="25" y="84"/>
                    </a:lnTo>
                    <a:lnTo>
                      <a:pt x="31" y="128"/>
                    </a:lnTo>
                    <a:lnTo>
                      <a:pt x="35" y="182"/>
                    </a:lnTo>
                    <a:lnTo>
                      <a:pt x="39" y="242"/>
                    </a:lnTo>
                    <a:lnTo>
                      <a:pt x="43" y="311"/>
                    </a:lnTo>
                    <a:lnTo>
                      <a:pt x="43" y="388"/>
                    </a:lnTo>
                    <a:lnTo>
                      <a:pt x="39" y="468"/>
                    </a:lnTo>
                    <a:lnTo>
                      <a:pt x="33" y="557"/>
                    </a:lnTo>
                    <a:lnTo>
                      <a:pt x="23" y="651"/>
                    </a:lnTo>
                    <a:lnTo>
                      <a:pt x="0" y="649"/>
                    </a:lnTo>
                    <a:lnTo>
                      <a:pt x="6" y="583"/>
                    </a:lnTo>
                    <a:lnTo>
                      <a:pt x="12" y="518"/>
                    </a:lnTo>
                    <a:lnTo>
                      <a:pt x="14" y="451"/>
                    </a:lnTo>
                    <a:lnTo>
                      <a:pt x="16" y="382"/>
                    </a:lnTo>
                    <a:lnTo>
                      <a:pt x="18" y="317"/>
                    </a:lnTo>
                    <a:lnTo>
                      <a:pt x="18" y="253"/>
                    </a:lnTo>
                    <a:lnTo>
                      <a:pt x="18" y="194"/>
                    </a:lnTo>
                    <a:lnTo>
                      <a:pt x="16" y="140"/>
                    </a:lnTo>
                    <a:lnTo>
                      <a:pt x="14" y="94"/>
                    </a:lnTo>
                    <a:lnTo>
                      <a:pt x="14" y="55"/>
                    </a:lnTo>
                    <a:lnTo>
                      <a:pt x="12" y="27"/>
                    </a:lnTo>
                    <a:lnTo>
                      <a:pt x="1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4" name="Freeform 107"/>
              <p:cNvSpPr>
                <a:spLocks/>
              </p:cNvSpPr>
              <p:nvPr/>
            </p:nvSpPr>
            <p:spPr bwMode="auto">
              <a:xfrm>
                <a:off x="3475495" y="5082795"/>
                <a:ext cx="101289" cy="1079841"/>
              </a:xfrm>
              <a:custGeom>
                <a:avLst/>
                <a:gdLst>
                  <a:gd name="T0" fmla="*/ 4 w 59"/>
                  <a:gd name="T1" fmla="*/ 0 h 629"/>
                  <a:gd name="T2" fmla="*/ 5 w 59"/>
                  <a:gd name="T3" fmla="*/ 6 h 629"/>
                  <a:gd name="T4" fmla="*/ 11 w 59"/>
                  <a:gd name="T5" fmla="*/ 21 h 629"/>
                  <a:gd name="T6" fmla="*/ 19 w 59"/>
                  <a:gd name="T7" fmla="*/ 48 h 629"/>
                  <a:gd name="T8" fmla="*/ 28 w 59"/>
                  <a:gd name="T9" fmla="*/ 82 h 629"/>
                  <a:gd name="T10" fmla="*/ 36 w 59"/>
                  <a:gd name="T11" fmla="*/ 127 h 629"/>
                  <a:gd name="T12" fmla="*/ 46 w 59"/>
                  <a:gd name="T13" fmla="*/ 178 h 629"/>
                  <a:gd name="T14" fmla="*/ 53 w 59"/>
                  <a:gd name="T15" fmla="*/ 238 h 629"/>
                  <a:gd name="T16" fmla="*/ 57 w 59"/>
                  <a:gd name="T17" fmla="*/ 303 h 629"/>
                  <a:gd name="T18" fmla="*/ 59 w 59"/>
                  <a:gd name="T19" fmla="*/ 378 h 629"/>
                  <a:gd name="T20" fmla="*/ 55 w 59"/>
                  <a:gd name="T21" fmla="*/ 457 h 629"/>
                  <a:gd name="T22" fmla="*/ 48 w 59"/>
                  <a:gd name="T23" fmla="*/ 541 h 629"/>
                  <a:gd name="T24" fmla="*/ 34 w 59"/>
                  <a:gd name="T25" fmla="*/ 629 h 629"/>
                  <a:gd name="T26" fmla="*/ 0 w 59"/>
                  <a:gd name="T27" fmla="*/ 626 h 629"/>
                  <a:gd name="T28" fmla="*/ 7 w 59"/>
                  <a:gd name="T29" fmla="*/ 564 h 629"/>
                  <a:gd name="T30" fmla="*/ 13 w 59"/>
                  <a:gd name="T31" fmla="*/ 501 h 629"/>
                  <a:gd name="T32" fmla="*/ 17 w 59"/>
                  <a:gd name="T33" fmla="*/ 436 h 629"/>
                  <a:gd name="T34" fmla="*/ 19 w 59"/>
                  <a:gd name="T35" fmla="*/ 370 h 629"/>
                  <a:gd name="T36" fmla="*/ 19 w 59"/>
                  <a:gd name="T37" fmla="*/ 307 h 629"/>
                  <a:gd name="T38" fmla="*/ 19 w 59"/>
                  <a:gd name="T39" fmla="*/ 246 h 629"/>
                  <a:gd name="T40" fmla="*/ 17 w 59"/>
                  <a:gd name="T41" fmla="*/ 188 h 629"/>
                  <a:gd name="T42" fmla="*/ 15 w 59"/>
                  <a:gd name="T43" fmla="*/ 136 h 629"/>
                  <a:gd name="T44" fmla="*/ 11 w 59"/>
                  <a:gd name="T45" fmla="*/ 90 h 629"/>
                  <a:gd name="T46" fmla="*/ 9 w 59"/>
                  <a:gd name="T47" fmla="*/ 54 h 629"/>
                  <a:gd name="T48" fmla="*/ 7 w 59"/>
                  <a:gd name="T49" fmla="*/ 25 h 629"/>
                  <a:gd name="T50" fmla="*/ 5 w 59"/>
                  <a:gd name="T51" fmla="*/ 6 h 629"/>
                  <a:gd name="T52" fmla="*/ 4 w 59"/>
                  <a:gd name="T53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" h="629">
                    <a:moveTo>
                      <a:pt x="4" y="0"/>
                    </a:moveTo>
                    <a:lnTo>
                      <a:pt x="5" y="6"/>
                    </a:lnTo>
                    <a:lnTo>
                      <a:pt x="11" y="21"/>
                    </a:lnTo>
                    <a:lnTo>
                      <a:pt x="19" y="48"/>
                    </a:lnTo>
                    <a:lnTo>
                      <a:pt x="28" y="82"/>
                    </a:lnTo>
                    <a:lnTo>
                      <a:pt x="36" y="127"/>
                    </a:lnTo>
                    <a:lnTo>
                      <a:pt x="46" y="178"/>
                    </a:lnTo>
                    <a:lnTo>
                      <a:pt x="53" y="238"/>
                    </a:lnTo>
                    <a:lnTo>
                      <a:pt x="57" y="303"/>
                    </a:lnTo>
                    <a:lnTo>
                      <a:pt x="59" y="378"/>
                    </a:lnTo>
                    <a:lnTo>
                      <a:pt x="55" y="457"/>
                    </a:lnTo>
                    <a:lnTo>
                      <a:pt x="48" y="541"/>
                    </a:lnTo>
                    <a:lnTo>
                      <a:pt x="34" y="629"/>
                    </a:lnTo>
                    <a:lnTo>
                      <a:pt x="0" y="626"/>
                    </a:lnTo>
                    <a:lnTo>
                      <a:pt x="7" y="564"/>
                    </a:lnTo>
                    <a:lnTo>
                      <a:pt x="13" y="501"/>
                    </a:lnTo>
                    <a:lnTo>
                      <a:pt x="17" y="436"/>
                    </a:lnTo>
                    <a:lnTo>
                      <a:pt x="19" y="370"/>
                    </a:lnTo>
                    <a:lnTo>
                      <a:pt x="19" y="307"/>
                    </a:lnTo>
                    <a:lnTo>
                      <a:pt x="19" y="246"/>
                    </a:lnTo>
                    <a:lnTo>
                      <a:pt x="17" y="188"/>
                    </a:lnTo>
                    <a:lnTo>
                      <a:pt x="15" y="136"/>
                    </a:lnTo>
                    <a:lnTo>
                      <a:pt x="11" y="90"/>
                    </a:lnTo>
                    <a:lnTo>
                      <a:pt x="9" y="54"/>
                    </a:lnTo>
                    <a:lnTo>
                      <a:pt x="7" y="25"/>
                    </a:lnTo>
                    <a:lnTo>
                      <a:pt x="5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5" name="Freeform 108"/>
              <p:cNvSpPr>
                <a:spLocks/>
              </p:cNvSpPr>
              <p:nvPr/>
            </p:nvSpPr>
            <p:spPr bwMode="auto">
              <a:xfrm>
                <a:off x="2953601" y="5123998"/>
                <a:ext cx="197428" cy="1038638"/>
              </a:xfrm>
              <a:custGeom>
                <a:avLst/>
                <a:gdLst>
                  <a:gd name="T0" fmla="*/ 0 w 115"/>
                  <a:gd name="T1" fmla="*/ 0 h 605"/>
                  <a:gd name="T2" fmla="*/ 2 w 115"/>
                  <a:gd name="T3" fmla="*/ 4 h 605"/>
                  <a:gd name="T4" fmla="*/ 10 w 115"/>
                  <a:gd name="T5" fmla="*/ 15 h 605"/>
                  <a:gd name="T6" fmla="*/ 19 w 115"/>
                  <a:gd name="T7" fmla="*/ 37 h 605"/>
                  <a:gd name="T8" fmla="*/ 31 w 115"/>
                  <a:gd name="T9" fmla="*/ 65 h 605"/>
                  <a:gd name="T10" fmla="*/ 44 w 115"/>
                  <a:gd name="T11" fmla="*/ 102 h 605"/>
                  <a:gd name="T12" fmla="*/ 60 w 115"/>
                  <a:gd name="T13" fmla="*/ 146 h 605"/>
                  <a:gd name="T14" fmla="*/ 73 w 115"/>
                  <a:gd name="T15" fmla="*/ 200 h 605"/>
                  <a:gd name="T16" fmla="*/ 87 w 115"/>
                  <a:gd name="T17" fmla="*/ 261 h 605"/>
                  <a:gd name="T18" fmla="*/ 98 w 115"/>
                  <a:gd name="T19" fmla="*/ 330 h 605"/>
                  <a:gd name="T20" fmla="*/ 108 w 115"/>
                  <a:gd name="T21" fmla="*/ 407 h 605"/>
                  <a:gd name="T22" fmla="*/ 114 w 115"/>
                  <a:gd name="T23" fmla="*/ 493 h 605"/>
                  <a:gd name="T24" fmla="*/ 115 w 115"/>
                  <a:gd name="T25" fmla="*/ 587 h 605"/>
                  <a:gd name="T26" fmla="*/ 89 w 115"/>
                  <a:gd name="T27" fmla="*/ 605 h 605"/>
                  <a:gd name="T28" fmla="*/ 87 w 115"/>
                  <a:gd name="T29" fmla="*/ 541 h 605"/>
                  <a:gd name="T30" fmla="*/ 83 w 115"/>
                  <a:gd name="T31" fmla="*/ 476 h 605"/>
                  <a:gd name="T32" fmla="*/ 77 w 115"/>
                  <a:gd name="T33" fmla="*/ 411 h 605"/>
                  <a:gd name="T34" fmla="*/ 67 w 115"/>
                  <a:gd name="T35" fmla="*/ 348 h 605"/>
                  <a:gd name="T36" fmla="*/ 60 w 115"/>
                  <a:gd name="T37" fmla="*/ 286 h 605"/>
                  <a:gd name="T38" fmla="*/ 50 w 115"/>
                  <a:gd name="T39" fmla="*/ 228 h 605"/>
                  <a:gd name="T40" fmla="*/ 39 w 115"/>
                  <a:gd name="T41" fmla="*/ 173 h 605"/>
                  <a:gd name="T42" fmla="*/ 29 w 115"/>
                  <a:gd name="T43" fmla="*/ 125 h 605"/>
                  <a:gd name="T44" fmla="*/ 19 w 115"/>
                  <a:gd name="T45" fmla="*/ 83 h 605"/>
                  <a:gd name="T46" fmla="*/ 12 w 115"/>
                  <a:gd name="T47" fmla="*/ 48 h 605"/>
                  <a:gd name="T48" fmla="*/ 6 w 115"/>
                  <a:gd name="T49" fmla="*/ 21 h 605"/>
                  <a:gd name="T50" fmla="*/ 2 w 115"/>
                  <a:gd name="T51" fmla="*/ 6 h 605"/>
                  <a:gd name="T52" fmla="*/ 0 w 115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605">
                    <a:moveTo>
                      <a:pt x="0" y="0"/>
                    </a:moveTo>
                    <a:lnTo>
                      <a:pt x="2" y="4"/>
                    </a:lnTo>
                    <a:lnTo>
                      <a:pt x="10" y="15"/>
                    </a:lnTo>
                    <a:lnTo>
                      <a:pt x="19" y="37"/>
                    </a:lnTo>
                    <a:lnTo>
                      <a:pt x="31" y="65"/>
                    </a:lnTo>
                    <a:lnTo>
                      <a:pt x="44" y="102"/>
                    </a:lnTo>
                    <a:lnTo>
                      <a:pt x="60" y="146"/>
                    </a:lnTo>
                    <a:lnTo>
                      <a:pt x="73" y="200"/>
                    </a:lnTo>
                    <a:lnTo>
                      <a:pt x="87" y="261"/>
                    </a:lnTo>
                    <a:lnTo>
                      <a:pt x="98" y="330"/>
                    </a:lnTo>
                    <a:lnTo>
                      <a:pt x="108" y="407"/>
                    </a:lnTo>
                    <a:lnTo>
                      <a:pt x="114" y="493"/>
                    </a:lnTo>
                    <a:lnTo>
                      <a:pt x="115" y="587"/>
                    </a:lnTo>
                    <a:lnTo>
                      <a:pt x="89" y="605"/>
                    </a:lnTo>
                    <a:lnTo>
                      <a:pt x="87" y="541"/>
                    </a:lnTo>
                    <a:lnTo>
                      <a:pt x="83" y="476"/>
                    </a:lnTo>
                    <a:lnTo>
                      <a:pt x="77" y="411"/>
                    </a:lnTo>
                    <a:lnTo>
                      <a:pt x="67" y="348"/>
                    </a:lnTo>
                    <a:lnTo>
                      <a:pt x="60" y="286"/>
                    </a:lnTo>
                    <a:lnTo>
                      <a:pt x="50" y="228"/>
                    </a:lnTo>
                    <a:lnTo>
                      <a:pt x="39" y="173"/>
                    </a:lnTo>
                    <a:lnTo>
                      <a:pt x="29" y="125"/>
                    </a:lnTo>
                    <a:lnTo>
                      <a:pt x="19" y="83"/>
                    </a:lnTo>
                    <a:lnTo>
                      <a:pt x="12" y="48"/>
                    </a:lnTo>
                    <a:lnTo>
                      <a:pt x="6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6" name="Freeform 109"/>
              <p:cNvSpPr>
                <a:spLocks/>
              </p:cNvSpPr>
              <p:nvPr/>
            </p:nvSpPr>
            <p:spPr bwMode="auto">
              <a:xfrm>
                <a:off x="4177650" y="5111980"/>
                <a:ext cx="128757" cy="1050656"/>
              </a:xfrm>
              <a:custGeom>
                <a:avLst/>
                <a:gdLst>
                  <a:gd name="T0" fmla="*/ 0 w 75"/>
                  <a:gd name="T1" fmla="*/ 0 h 612"/>
                  <a:gd name="T2" fmla="*/ 2 w 75"/>
                  <a:gd name="T3" fmla="*/ 4 h 612"/>
                  <a:gd name="T4" fmla="*/ 7 w 75"/>
                  <a:gd name="T5" fmla="*/ 17 h 612"/>
                  <a:gd name="T6" fmla="*/ 15 w 75"/>
                  <a:gd name="T7" fmla="*/ 38 h 612"/>
                  <a:gd name="T8" fmla="*/ 25 w 75"/>
                  <a:gd name="T9" fmla="*/ 67 h 612"/>
                  <a:gd name="T10" fmla="*/ 36 w 75"/>
                  <a:gd name="T11" fmla="*/ 105 h 612"/>
                  <a:gd name="T12" fmla="*/ 48 w 75"/>
                  <a:gd name="T13" fmla="*/ 152 h 612"/>
                  <a:gd name="T14" fmla="*/ 57 w 75"/>
                  <a:gd name="T15" fmla="*/ 207 h 612"/>
                  <a:gd name="T16" fmla="*/ 65 w 75"/>
                  <a:gd name="T17" fmla="*/ 269 h 612"/>
                  <a:gd name="T18" fmla="*/ 71 w 75"/>
                  <a:gd name="T19" fmla="*/ 340 h 612"/>
                  <a:gd name="T20" fmla="*/ 75 w 75"/>
                  <a:gd name="T21" fmla="*/ 418 h 612"/>
                  <a:gd name="T22" fmla="*/ 75 w 75"/>
                  <a:gd name="T23" fmla="*/ 505 h 612"/>
                  <a:gd name="T24" fmla="*/ 69 w 75"/>
                  <a:gd name="T25" fmla="*/ 599 h 612"/>
                  <a:gd name="T26" fmla="*/ 40 w 75"/>
                  <a:gd name="T27" fmla="*/ 612 h 612"/>
                  <a:gd name="T28" fmla="*/ 42 w 75"/>
                  <a:gd name="T29" fmla="*/ 549 h 612"/>
                  <a:gd name="T30" fmla="*/ 44 w 75"/>
                  <a:gd name="T31" fmla="*/ 484 h 612"/>
                  <a:gd name="T32" fmla="*/ 42 w 75"/>
                  <a:gd name="T33" fmla="*/ 418 h 612"/>
                  <a:gd name="T34" fmla="*/ 40 w 75"/>
                  <a:gd name="T35" fmla="*/ 353 h 612"/>
                  <a:gd name="T36" fmla="*/ 36 w 75"/>
                  <a:gd name="T37" fmla="*/ 292 h 612"/>
                  <a:gd name="T38" fmla="*/ 30 w 75"/>
                  <a:gd name="T39" fmla="*/ 232 h 612"/>
                  <a:gd name="T40" fmla="*/ 25 w 75"/>
                  <a:gd name="T41" fmla="*/ 176 h 612"/>
                  <a:gd name="T42" fmla="*/ 19 w 75"/>
                  <a:gd name="T43" fmla="*/ 127 h 612"/>
                  <a:gd name="T44" fmla="*/ 13 w 75"/>
                  <a:gd name="T45" fmla="*/ 84 h 612"/>
                  <a:gd name="T46" fmla="*/ 9 w 75"/>
                  <a:gd name="T47" fmla="*/ 48 h 612"/>
                  <a:gd name="T48" fmla="*/ 4 w 75"/>
                  <a:gd name="T49" fmla="*/ 23 h 612"/>
                  <a:gd name="T50" fmla="*/ 2 w 75"/>
                  <a:gd name="T51" fmla="*/ 6 h 612"/>
                  <a:gd name="T52" fmla="*/ 0 w 75"/>
                  <a:gd name="T53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612">
                    <a:moveTo>
                      <a:pt x="0" y="0"/>
                    </a:moveTo>
                    <a:lnTo>
                      <a:pt x="2" y="4"/>
                    </a:lnTo>
                    <a:lnTo>
                      <a:pt x="7" y="17"/>
                    </a:lnTo>
                    <a:lnTo>
                      <a:pt x="15" y="38"/>
                    </a:lnTo>
                    <a:lnTo>
                      <a:pt x="25" y="67"/>
                    </a:lnTo>
                    <a:lnTo>
                      <a:pt x="36" y="105"/>
                    </a:lnTo>
                    <a:lnTo>
                      <a:pt x="48" y="152"/>
                    </a:lnTo>
                    <a:lnTo>
                      <a:pt x="57" y="207"/>
                    </a:lnTo>
                    <a:lnTo>
                      <a:pt x="65" y="269"/>
                    </a:lnTo>
                    <a:lnTo>
                      <a:pt x="71" y="340"/>
                    </a:lnTo>
                    <a:lnTo>
                      <a:pt x="75" y="418"/>
                    </a:lnTo>
                    <a:lnTo>
                      <a:pt x="75" y="505"/>
                    </a:lnTo>
                    <a:lnTo>
                      <a:pt x="69" y="599"/>
                    </a:lnTo>
                    <a:lnTo>
                      <a:pt x="40" y="612"/>
                    </a:lnTo>
                    <a:lnTo>
                      <a:pt x="42" y="549"/>
                    </a:lnTo>
                    <a:lnTo>
                      <a:pt x="44" y="484"/>
                    </a:lnTo>
                    <a:lnTo>
                      <a:pt x="42" y="418"/>
                    </a:lnTo>
                    <a:lnTo>
                      <a:pt x="40" y="353"/>
                    </a:lnTo>
                    <a:lnTo>
                      <a:pt x="36" y="292"/>
                    </a:lnTo>
                    <a:lnTo>
                      <a:pt x="30" y="232"/>
                    </a:lnTo>
                    <a:lnTo>
                      <a:pt x="25" y="176"/>
                    </a:lnTo>
                    <a:lnTo>
                      <a:pt x="19" y="127"/>
                    </a:lnTo>
                    <a:lnTo>
                      <a:pt x="13" y="84"/>
                    </a:lnTo>
                    <a:lnTo>
                      <a:pt x="9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7" name="Freeform 110"/>
              <p:cNvSpPr>
                <a:spLocks/>
              </p:cNvSpPr>
              <p:nvPr/>
            </p:nvSpPr>
            <p:spPr bwMode="auto">
              <a:xfrm>
                <a:off x="2859180" y="5123998"/>
                <a:ext cx="207728" cy="1038638"/>
              </a:xfrm>
              <a:custGeom>
                <a:avLst/>
                <a:gdLst>
                  <a:gd name="T0" fmla="*/ 0 w 121"/>
                  <a:gd name="T1" fmla="*/ 0 h 605"/>
                  <a:gd name="T2" fmla="*/ 3 w 121"/>
                  <a:gd name="T3" fmla="*/ 4 h 605"/>
                  <a:gd name="T4" fmla="*/ 9 w 121"/>
                  <a:gd name="T5" fmla="*/ 16 h 605"/>
                  <a:gd name="T6" fmla="*/ 19 w 121"/>
                  <a:gd name="T7" fmla="*/ 37 h 605"/>
                  <a:gd name="T8" fmla="*/ 32 w 121"/>
                  <a:gd name="T9" fmla="*/ 64 h 605"/>
                  <a:gd name="T10" fmla="*/ 46 w 121"/>
                  <a:gd name="T11" fmla="*/ 100 h 605"/>
                  <a:gd name="T12" fmla="*/ 59 w 121"/>
                  <a:gd name="T13" fmla="*/ 146 h 605"/>
                  <a:gd name="T14" fmla="*/ 74 w 121"/>
                  <a:gd name="T15" fmla="*/ 198 h 605"/>
                  <a:gd name="T16" fmla="*/ 88 w 121"/>
                  <a:gd name="T17" fmla="*/ 259 h 605"/>
                  <a:gd name="T18" fmla="*/ 101 w 121"/>
                  <a:gd name="T19" fmla="*/ 328 h 605"/>
                  <a:gd name="T20" fmla="*/ 111 w 121"/>
                  <a:gd name="T21" fmla="*/ 407 h 605"/>
                  <a:gd name="T22" fmla="*/ 117 w 121"/>
                  <a:gd name="T23" fmla="*/ 492 h 605"/>
                  <a:gd name="T24" fmla="*/ 121 w 121"/>
                  <a:gd name="T25" fmla="*/ 588 h 605"/>
                  <a:gd name="T26" fmla="*/ 92 w 121"/>
                  <a:gd name="T27" fmla="*/ 605 h 605"/>
                  <a:gd name="T28" fmla="*/ 90 w 121"/>
                  <a:gd name="T29" fmla="*/ 540 h 605"/>
                  <a:gd name="T30" fmla="*/ 86 w 121"/>
                  <a:gd name="T31" fmla="*/ 474 h 605"/>
                  <a:gd name="T32" fmla="*/ 78 w 121"/>
                  <a:gd name="T33" fmla="*/ 411 h 605"/>
                  <a:gd name="T34" fmla="*/ 71 w 121"/>
                  <a:gd name="T35" fmla="*/ 346 h 605"/>
                  <a:gd name="T36" fmla="*/ 61 w 121"/>
                  <a:gd name="T37" fmla="*/ 284 h 605"/>
                  <a:gd name="T38" fmla="*/ 51 w 121"/>
                  <a:gd name="T39" fmla="*/ 227 h 605"/>
                  <a:gd name="T40" fmla="*/ 40 w 121"/>
                  <a:gd name="T41" fmla="*/ 173 h 605"/>
                  <a:gd name="T42" fmla="*/ 30 w 121"/>
                  <a:gd name="T43" fmla="*/ 125 h 605"/>
                  <a:gd name="T44" fmla="*/ 21 w 121"/>
                  <a:gd name="T45" fmla="*/ 83 h 605"/>
                  <a:gd name="T46" fmla="*/ 13 w 121"/>
                  <a:gd name="T47" fmla="*/ 48 h 605"/>
                  <a:gd name="T48" fmla="*/ 7 w 121"/>
                  <a:gd name="T49" fmla="*/ 21 h 605"/>
                  <a:gd name="T50" fmla="*/ 1 w 121"/>
                  <a:gd name="T51" fmla="*/ 6 h 605"/>
                  <a:gd name="T52" fmla="*/ 0 w 121"/>
                  <a:gd name="T53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605">
                    <a:moveTo>
                      <a:pt x="0" y="0"/>
                    </a:moveTo>
                    <a:lnTo>
                      <a:pt x="3" y="4"/>
                    </a:lnTo>
                    <a:lnTo>
                      <a:pt x="9" y="16"/>
                    </a:lnTo>
                    <a:lnTo>
                      <a:pt x="19" y="37"/>
                    </a:lnTo>
                    <a:lnTo>
                      <a:pt x="32" y="64"/>
                    </a:lnTo>
                    <a:lnTo>
                      <a:pt x="46" y="100"/>
                    </a:lnTo>
                    <a:lnTo>
                      <a:pt x="59" y="146"/>
                    </a:lnTo>
                    <a:lnTo>
                      <a:pt x="74" y="198"/>
                    </a:lnTo>
                    <a:lnTo>
                      <a:pt x="88" y="259"/>
                    </a:lnTo>
                    <a:lnTo>
                      <a:pt x="101" y="328"/>
                    </a:lnTo>
                    <a:lnTo>
                      <a:pt x="111" y="407"/>
                    </a:lnTo>
                    <a:lnTo>
                      <a:pt x="117" y="492"/>
                    </a:lnTo>
                    <a:lnTo>
                      <a:pt x="121" y="588"/>
                    </a:lnTo>
                    <a:lnTo>
                      <a:pt x="92" y="605"/>
                    </a:lnTo>
                    <a:lnTo>
                      <a:pt x="90" y="540"/>
                    </a:lnTo>
                    <a:lnTo>
                      <a:pt x="86" y="474"/>
                    </a:lnTo>
                    <a:lnTo>
                      <a:pt x="78" y="411"/>
                    </a:lnTo>
                    <a:lnTo>
                      <a:pt x="71" y="346"/>
                    </a:lnTo>
                    <a:lnTo>
                      <a:pt x="61" y="284"/>
                    </a:lnTo>
                    <a:lnTo>
                      <a:pt x="51" y="227"/>
                    </a:lnTo>
                    <a:lnTo>
                      <a:pt x="40" y="173"/>
                    </a:lnTo>
                    <a:lnTo>
                      <a:pt x="30" y="125"/>
                    </a:lnTo>
                    <a:lnTo>
                      <a:pt x="21" y="83"/>
                    </a:lnTo>
                    <a:lnTo>
                      <a:pt x="13" y="48"/>
                    </a:lnTo>
                    <a:lnTo>
                      <a:pt x="7" y="21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8" name="Freeform 111"/>
              <p:cNvSpPr>
                <a:spLocks/>
              </p:cNvSpPr>
              <p:nvPr/>
            </p:nvSpPr>
            <p:spPr bwMode="auto">
              <a:xfrm>
                <a:off x="2785358" y="5348892"/>
                <a:ext cx="161375" cy="813744"/>
              </a:xfrm>
              <a:custGeom>
                <a:avLst/>
                <a:gdLst>
                  <a:gd name="T0" fmla="*/ 0 w 94"/>
                  <a:gd name="T1" fmla="*/ 0 h 474"/>
                  <a:gd name="T2" fmla="*/ 2 w 94"/>
                  <a:gd name="T3" fmla="*/ 4 h 474"/>
                  <a:gd name="T4" fmla="*/ 10 w 94"/>
                  <a:gd name="T5" fmla="*/ 17 h 474"/>
                  <a:gd name="T6" fmla="*/ 19 w 94"/>
                  <a:gd name="T7" fmla="*/ 40 h 474"/>
                  <a:gd name="T8" fmla="*/ 33 w 94"/>
                  <a:gd name="T9" fmla="*/ 73 h 474"/>
                  <a:gd name="T10" fmla="*/ 46 w 94"/>
                  <a:gd name="T11" fmla="*/ 113 h 474"/>
                  <a:gd name="T12" fmla="*/ 60 w 94"/>
                  <a:gd name="T13" fmla="*/ 165 h 474"/>
                  <a:gd name="T14" fmla="*/ 73 w 94"/>
                  <a:gd name="T15" fmla="*/ 225 h 474"/>
                  <a:gd name="T16" fmla="*/ 83 w 94"/>
                  <a:gd name="T17" fmla="*/ 294 h 474"/>
                  <a:gd name="T18" fmla="*/ 92 w 94"/>
                  <a:gd name="T19" fmla="*/ 372 h 474"/>
                  <a:gd name="T20" fmla="*/ 94 w 94"/>
                  <a:gd name="T21" fmla="*/ 459 h 474"/>
                  <a:gd name="T22" fmla="*/ 73 w 94"/>
                  <a:gd name="T23" fmla="*/ 474 h 474"/>
                  <a:gd name="T24" fmla="*/ 71 w 94"/>
                  <a:gd name="T25" fmla="*/ 418 h 474"/>
                  <a:gd name="T26" fmla="*/ 68 w 94"/>
                  <a:gd name="T27" fmla="*/ 365 h 474"/>
                  <a:gd name="T28" fmla="*/ 60 w 94"/>
                  <a:gd name="T29" fmla="*/ 309 h 474"/>
                  <a:gd name="T30" fmla="*/ 52 w 94"/>
                  <a:gd name="T31" fmla="*/ 255 h 474"/>
                  <a:gd name="T32" fmla="*/ 44 w 94"/>
                  <a:gd name="T33" fmla="*/ 203 h 474"/>
                  <a:gd name="T34" fmla="*/ 35 w 94"/>
                  <a:gd name="T35" fmla="*/ 155 h 474"/>
                  <a:gd name="T36" fmla="*/ 25 w 94"/>
                  <a:gd name="T37" fmla="*/ 113 h 474"/>
                  <a:gd name="T38" fmla="*/ 18 w 94"/>
                  <a:gd name="T39" fmla="*/ 75 h 474"/>
                  <a:gd name="T40" fmla="*/ 10 w 94"/>
                  <a:gd name="T41" fmla="*/ 44 h 474"/>
                  <a:gd name="T42" fmla="*/ 4 w 94"/>
                  <a:gd name="T43" fmla="*/ 19 h 474"/>
                  <a:gd name="T44" fmla="*/ 0 w 94"/>
                  <a:gd name="T45" fmla="*/ 4 h 474"/>
                  <a:gd name="T46" fmla="*/ 0 w 94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474">
                    <a:moveTo>
                      <a:pt x="0" y="0"/>
                    </a:moveTo>
                    <a:lnTo>
                      <a:pt x="2" y="4"/>
                    </a:lnTo>
                    <a:lnTo>
                      <a:pt x="10" y="17"/>
                    </a:lnTo>
                    <a:lnTo>
                      <a:pt x="19" y="40"/>
                    </a:lnTo>
                    <a:lnTo>
                      <a:pt x="33" y="73"/>
                    </a:lnTo>
                    <a:lnTo>
                      <a:pt x="46" y="113"/>
                    </a:lnTo>
                    <a:lnTo>
                      <a:pt x="60" y="165"/>
                    </a:lnTo>
                    <a:lnTo>
                      <a:pt x="73" y="225"/>
                    </a:lnTo>
                    <a:lnTo>
                      <a:pt x="83" y="294"/>
                    </a:lnTo>
                    <a:lnTo>
                      <a:pt x="92" y="372"/>
                    </a:lnTo>
                    <a:lnTo>
                      <a:pt x="94" y="459"/>
                    </a:lnTo>
                    <a:lnTo>
                      <a:pt x="73" y="474"/>
                    </a:lnTo>
                    <a:lnTo>
                      <a:pt x="71" y="418"/>
                    </a:lnTo>
                    <a:lnTo>
                      <a:pt x="68" y="365"/>
                    </a:lnTo>
                    <a:lnTo>
                      <a:pt x="60" y="309"/>
                    </a:lnTo>
                    <a:lnTo>
                      <a:pt x="52" y="255"/>
                    </a:lnTo>
                    <a:lnTo>
                      <a:pt x="44" y="203"/>
                    </a:lnTo>
                    <a:lnTo>
                      <a:pt x="35" y="155"/>
                    </a:lnTo>
                    <a:lnTo>
                      <a:pt x="25" y="113"/>
                    </a:lnTo>
                    <a:lnTo>
                      <a:pt x="18" y="75"/>
                    </a:lnTo>
                    <a:lnTo>
                      <a:pt x="10" y="44"/>
                    </a:lnTo>
                    <a:lnTo>
                      <a:pt x="4" y="1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9" name="Freeform 112"/>
              <p:cNvSpPr>
                <a:spLocks/>
              </p:cNvSpPr>
              <p:nvPr/>
            </p:nvSpPr>
            <p:spPr bwMode="auto">
              <a:xfrm>
                <a:off x="2690937" y="5348892"/>
                <a:ext cx="169960" cy="813744"/>
              </a:xfrm>
              <a:custGeom>
                <a:avLst/>
                <a:gdLst>
                  <a:gd name="T0" fmla="*/ 0 w 99"/>
                  <a:gd name="T1" fmla="*/ 0 h 474"/>
                  <a:gd name="T2" fmla="*/ 3 w 99"/>
                  <a:gd name="T3" fmla="*/ 4 h 474"/>
                  <a:gd name="T4" fmla="*/ 9 w 99"/>
                  <a:gd name="T5" fmla="*/ 17 h 474"/>
                  <a:gd name="T6" fmla="*/ 21 w 99"/>
                  <a:gd name="T7" fmla="*/ 40 h 474"/>
                  <a:gd name="T8" fmla="*/ 34 w 99"/>
                  <a:gd name="T9" fmla="*/ 73 h 474"/>
                  <a:gd name="T10" fmla="*/ 48 w 99"/>
                  <a:gd name="T11" fmla="*/ 113 h 474"/>
                  <a:gd name="T12" fmla="*/ 61 w 99"/>
                  <a:gd name="T13" fmla="*/ 163 h 474"/>
                  <a:gd name="T14" fmla="*/ 74 w 99"/>
                  <a:gd name="T15" fmla="*/ 225 h 474"/>
                  <a:gd name="T16" fmla="*/ 86 w 99"/>
                  <a:gd name="T17" fmla="*/ 294 h 474"/>
                  <a:gd name="T18" fmla="*/ 94 w 99"/>
                  <a:gd name="T19" fmla="*/ 371 h 474"/>
                  <a:gd name="T20" fmla="*/ 99 w 99"/>
                  <a:gd name="T21" fmla="*/ 459 h 474"/>
                  <a:gd name="T22" fmla="*/ 78 w 99"/>
                  <a:gd name="T23" fmla="*/ 474 h 474"/>
                  <a:gd name="T24" fmla="*/ 74 w 99"/>
                  <a:gd name="T25" fmla="*/ 419 h 474"/>
                  <a:gd name="T26" fmla="*/ 69 w 99"/>
                  <a:gd name="T27" fmla="*/ 365 h 474"/>
                  <a:gd name="T28" fmla="*/ 63 w 99"/>
                  <a:gd name="T29" fmla="*/ 309 h 474"/>
                  <a:gd name="T30" fmla="*/ 55 w 99"/>
                  <a:gd name="T31" fmla="*/ 255 h 474"/>
                  <a:gd name="T32" fmla="*/ 46 w 99"/>
                  <a:gd name="T33" fmla="*/ 204 h 474"/>
                  <a:gd name="T34" fmla="*/ 36 w 99"/>
                  <a:gd name="T35" fmla="*/ 156 h 474"/>
                  <a:gd name="T36" fmla="*/ 28 w 99"/>
                  <a:gd name="T37" fmla="*/ 113 h 474"/>
                  <a:gd name="T38" fmla="*/ 19 w 99"/>
                  <a:gd name="T39" fmla="*/ 75 h 474"/>
                  <a:gd name="T40" fmla="*/ 11 w 99"/>
                  <a:gd name="T41" fmla="*/ 44 h 474"/>
                  <a:gd name="T42" fmla="*/ 5 w 99"/>
                  <a:gd name="T43" fmla="*/ 19 h 474"/>
                  <a:gd name="T44" fmla="*/ 2 w 99"/>
                  <a:gd name="T45" fmla="*/ 6 h 474"/>
                  <a:gd name="T46" fmla="*/ 0 w 99"/>
                  <a:gd name="T4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" h="474">
                    <a:moveTo>
                      <a:pt x="0" y="0"/>
                    </a:moveTo>
                    <a:lnTo>
                      <a:pt x="3" y="4"/>
                    </a:lnTo>
                    <a:lnTo>
                      <a:pt x="9" y="17"/>
                    </a:lnTo>
                    <a:lnTo>
                      <a:pt x="21" y="40"/>
                    </a:lnTo>
                    <a:lnTo>
                      <a:pt x="34" y="73"/>
                    </a:lnTo>
                    <a:lnTo>
                      <a:pt x="48" y="113"/>
                    </a:lnTo>
                    <a:lnTo>
                      <a:pt x="61" y="163"/>
                    </a:lnTo>
                    <a:lnTo>
                      <a:pt x="74" y="225"/>
                    </a:lnTo>
                    <a:lnTo>
                      <a:pt x="86" y="294"/>
                    </a:lnTo>
                    <a:lnTo>
                      <a:pt x="94" y="371"/>
                    </a:lnTo>
                    <a:lnTo>
                      <a:pt x="99" y="459"/>
                    </a:lnTo>
                    <a:lnTo>
                      <a:pt x="78" y="474"/>
                    </a:lnTo>
                    <a:lnTo>
                      <a:pt x="74" y="419"/>
                    </a:lnTo>
                    <a:lnTo>
                      <a:pt x="69" y="365"/>
                    </a:lnTo>
                    <a:lnTo>
                      <a:pt x="63" y="309"/>
                    </a:lnTo>
                    <a:lnTo>
                      <a:pt x="55" y="255"/>
                    </a:lnTo>
                    <a:lnTo>
                      <a:pt x="46" y="204"/>
                    </a:lnTo>
                    <a:lnTo>
                      <a:pt x="36" y="156"/>
                    </a:lnTo>
                    <a:lnTo>
                      <a:pt x="28" y="113"/>
                    </a:lnTo>
                    <a:lnTo>
                      <a:pt x="19" y="75"/>
                    </a:lnTo>
                    <a:lnTo>
                      <a:pt x="11" y="44"/>
                    </a:lnTo>
                    <a:lnTo>
                      <a:pt x="5" y="19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0" name="Freeform 113"/>
              <p:cNvSpPr>
                <a:spLocks/>
              </p:cNvSpPr>
              <p:nvPr/>
            </p:nvSpPr>
            <p:spPr bwMode="auto">
              <a:xfrm>
                <a:off x="2574198" y="5190951"/>
                <a:ext cx="224896" cy="971685"/>
              </a:xfrm>
              <a:custGeom>
                <a:avLst/>
                <a:gdLst>
                  <a:gd name="T0" fmla="*/ 0 w 131"/>
                  <a:gd name="T1" fmla="*/ 0 h 566"/>
                  <a:gd name="T2" fmla="*/ 2 w 131"/>
                  <a:gd name="T3" fmla="*/ 4 h 566"/>
                  <a:gd name="T4" fmla="*/ 10 w 131"/>
                  <a:gd name="T5" fmla="*/ 14 h 566"/>
                  <a:gd name="T6" fmla="*/ 20 w 131"/>
                  <a:gd name="T7" fmla="*/ 33 h 566"/>
                  <a:gd name="T8" fmla="*/ 33 w 131"/>
                  <a:gd name="T9" fmla="*/ 58 h 566"/>
                  <a:gd name="T10" fmla="*/ 48 w 131"/>
                  <a:gd name="T11" fmla="*/ 92 h 566"/>
                  <a:gd name="T12" fmla="*/ 64 w 131"/>
                  <a:gd name="T13" fmla="*/ 133 h 566"/>
                  <a:gd name="T14" fmla="*/ 79 w 131"/>
                  <a:gd name="T15" fmla="*/ 183 h 566"/>
                  <a:gd name="T16" fmla="*/ 94 w 131"/>
                  <a:gd name="T17" fmla="*/ 238 h 566"/>
                  <a:gd name="T18" fmla="*/ 108 w 131"/>
                  <a:gd name="T19" fmla="*/ 303 h 566"/>
                  <a:gd name="T20" fmla="*/ 119 w 131"/>
                  <a:gd name="T21" fmla="*/ 376 h 566"/>
                  <a:gd name="T22" fmla="*/ 127 w 131"/>
                  <a:gd name="T23" fmla="*/ 457 h 566"/>
                  <a:gd name="T24" fmla="*/ 131 w 131"/>
                  <a:gd name="T25" fmla="*/ 547 h 566"/>
                  <a:gd name="T26" fmla="*/ 102 w 131"/>
                  <a:gd name="T27" fmla="*/ 566 h 566"/>
                  <a:gd name="T28" fmla="*/ 100 w 131"/>
                  <a:gd name="T29" fmla="*/ 505 h 566"/>
                  <a:gd name="T30" fmla="*/ 94 w 131"/>
                  <a:gd name="T31" fmla="*/ 446 h 566"/>
                  <a:gd name="T32" fmla="*/ 87 w 131"/>
                  <a:gd name="T33" fmla="*/ 384 h 566"/>
                  <a:gd name="T34" fmla="*/ 77 w 131"/>
                  <a:gd name="T35" fmla="*/ 325 h 566"/>
                  <a:gd name="T36" fmla="*/ 66 w 131"/>
                  <a:gd name="T37" fmla="*/ 265 h 566"/>
                  <a:gd name="T38" fmla="*/ 54 w 131"/>
                  <a:gd name="T39" fmla="*/ 211 h 566"/>
                  <a:gd name="T40" fmla="*/ 43 w 131"/>
                  <a:gd name="T41" fmla="*/ 161 h 566"/>
                  <a:gd name="T42" fmla="*/ 33 w 131"/>
                  <a:gd name="T43" fmla="*/ 115 h 566"/>
                  <a:gd name="T44" fmla="*/ 21 w 131"/>
                  <a:gd name="T45" fmla="*/ 77 h 566"/>
                  <a:gd name="T46" fmla="*/ 14 w 131"/>
                  <a:gd name="T47" fmla="*/ 44 h 566"/>
                  <a:gd name="T48" fmla="*/ 6 w 131"/>
                  <a:gd name="T49" fmla="*/ 19 h 566"/>
                  <a:gd name="T50" fmla="*/ 2 w 131"/>
                  <a:gd name="T51" fmla="*/ 4 h 566"/>
                  <a:gd name="T52" fmla="*/ 0 w 131"/>
                  <a:gd name="T5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" h="566">
                    <a:moveTo>
                      <a:pt x="0" y="0"/>
                    </a:moveTo>
                    <a:lnTo>
                      <a:pt x="2" y="4"/>
                    </a:lnTo>
                    <a:lnTo>
                      <a:pt x="10" y="14"/>
                    </a:lnTo>
                    <a:lnTo>
                      <a:pt x="20" y="33"/>
                    </a:lnTo>
                    <a:lnTo>
                      <a:pt x="33" y="58"/>
                    </a:lnTo>
                    <a:lnTo>
                      <a:pt x="48" y="92"/>
                    </a:lnTo>
                    <a:lnTo>
                      <a:pt x="64" y="133"/>
                    </a:lnTo>
                    <a:lnTo>
                      <a:pt x="79" y="183"/>
                    </a:lnTo>
                    <a:lnTo>
                      <a:pt x="94" y="238"/>
                    </a:lnTo>
                    <a:lnTo>
                      <a:pt x="108" y="303"/>
                    </a:lnTo>
                    <a:lnTo>
                      <a:pt x="119" y="376"/>
                    </a:lnTo>
                    <a:lnTo>
                      <a:pt x="127" y="457"/>
                    </a:lnTo>
                    <a:lnTo>
                      <a:pt x="131" y="547"/>
                    </a:lnTo>
                    <a:lnTo>
                      <a:pt x="102" y="566"/>
                    </a:lnTo>
                    <a:lnTo>
                      <a:pt x="100" y="505"/>
                    </a:lnTo>
                    <a:lnTo>
                      <a:pt x="94" y="446"/>
                    </a:lnTo>
                    <a:lnTo>
                      <a:pt x="87" y="384"/>
                    </a:lnTo>
                    <a:lnTo>
                      <a:pt x="77" y="325"/>
                    </a:lnTo>
                    <a:lnTo>
                      <a:pt x="66" y="265"/>
                    </a:lnTo>
                    <a:lnTo>
                      <a:pt x="54" y="211"/>
                    </a:lnTo>
                    <a:lnTo>
                      <a:pt x="43" y="161"/>
                    </a:lnTo>
                    <a:lnTo>
                      <a:pt x="33" y="115"/>
                    </a:lnTo>
                    <a:lnTo>
                      <a:pt x="21" y="77"/>
                    </a:lnTo>
                    <a:lnTo>
                      <a:pt x="14" y="44"/>
                    </a:lnTo>
                    <a:lnTo>
                      <a:pt x="6" y="19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1" name="Freeform 114"/>
              <p:cNvSpPr>
                <a:spLocks/>
              </p:cNvSpPr>
              <p:nvPr/>
            </p:nvSpPr>
            <p:spPr bwMode="auto">
              <a:xfrm>
                <a:off x="2445440" y="5027859"/>
                <a:ext cx="132191" cy="1134777"/>
              </a:xfrm>
              <a:custGeom>
                <a:avLst/>
                <a:gdLst>
                  <a:gd name="T0" fmla="*/ 0 w 77"/>
                  <a:gd name="T1" fmla="*/ 0 h 661"/>
                  <a:gd name="T2" fmla="*/ 2 w 77"/>
                  <a:gd name="T3" fmla="*/ 6 h 661"/>
                  <a:gd name="T4" fmla="*/ 8 w 77"/>
                  <a:gd name="T5" fmla="*/ 20 h 661"/>
                  <a:gd name="T6" fmla="*/ 16 w 77"/>
                  <a:gd name="T7" fmla="*/ 41 h 661"/>
                  <a:gd name="T8" fmla="*/ 25 w 77"/>
                  <a:gd name="T9" fmla="*/ 71 h 661"/>
                  <a:gd name="T10" fmla="*/ 35 w 77"/>
                  <a:gd name="T11" fmla="*/ 112 h 661"/>
                  <a:gd name="T12" fmla="*/ 45 w 77"/>
                  <a:gd name="T13" fmla="*/ 158 h 661"/>
                  <a:gd name="T14" fmla="*/ 56 w 77"/>
                  <a:gd name="T15" fmla="*/ 212 h 661"/>
                  <a:gd name="T16" fmla="*/ 64 w 77"/>
                  <a:gd name="T17" fmla="*/ 271 h 661"/>
                  <a:gd name="T18" fmla="*/ 72 w 77"/>
                  <a:gd name="T19" fmla="*/ 338 h 661"/>
                  <a:gd name="T20" fmla="*/ 75 w 77"/>
                  <a:gd name="T21" fmla="*/ 409 h 661"/>
                  <a:gd name="T22" fmla="*/ 77 w 77"/>
                  <a:gd name="T23" fmla="*/ 488 h 661"/>
                  <a:gd name="T24" fmla="*/ 75 w 77"/>
                  <a:gd name="T25" fmla="*/ 572 h 661"/>
                  <a:gd name="T26" fmla="*/ 68 w 77"/>
                  <a:gd name="T27" fmla="*/ 661 h 661"/>
                  <a:gd name="T28" fmla="*/ 35 w 77"/>
                  <a:gd name="T29" fmla="*/ 659 h 661"/>
                  <a:gd name="T30" fmla="*/ 39 w 77"/>
                  <a:gd name="T31" fmla="*/ 597 h 661"/>
                  <a:gd name="T32" fmla="*/ 41 w 77"/>
                  <a:gd name="T33" fmla="*/ 536 h 661"/>
                  <a:gd name="T34" fmla="*/ 41 w 77"/>
                  <a:gd name="T35" fmla="*/ 473 h 661"/>
                  <a:gd name="T36" fmla="*/ 39 w 77"/>
                  <a:gd name="T37" fmla="*/ 407 h 661"/>
                  <a:gd name="T38" fmla="*/ 35 w 77"/>
                  <a:gd name="T39" fmla="*/ 346 h 661"/>
                  <a:gd name="T40" fmla="*/ 31 w 77"/>
                  <a:gd name="T41" fmla="*/ 284 h 661"/>
                  <a:gd name="T42" fmla="*/ 27 w 77"/>
                  <a:gd name="T43" fmla="*/ 227 h 661"/>
                  <a:gd name="T44" fmla="*/ 22 w 77"/>
                  <a:gd name="T45" fmla="*/ 173 h 661"/>
                  <a:gd name="T46" fmla="*/ 18 w 77"/>
                  <a:gd name="T47" fmla="*/ 125 h 661"/>
                  <a:gd name="T48" fmla="*/ 12 w 77"/>
                  <a:gd name="T49" fmla="*/ 83 h 661"/>
                  <a:gd name="T50" fmla="*/ 8 w 77"/>
                  <a:gd name="T51" fmla="*/ 48 h 661"/>
                  <a:gd name="T52" fmla="*/ 4 w 77"/>
                  <a:gd name="T53" fmla="*/ 23 h 661"/>
                  <a:gd name="T54" fmla="*/ 2 w 77"/>
                  <a:gd name="T55" fmla="*/ 6 h 661"/>
                  <a:gd name="T56" fmla="*/ 0 w 77"/>
                  <a:gd name="T5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661">
                    <a:moveTo>
                      <a:pt x="0" y="0"/>
                    </a:moveTo>
                    <a:lnTo>
                      <a:pt x="2" y="6"/>
                    </a:lnTo>
                    <a:lnTo>
                      <a:pt x="8" y="20"/>
                    </a:lnTo>
                    <a:lnTo>
                      <a:pt x="16" y="41"/>
                    </a:lnTo>
                    <a:lnTo>
                      <a:pt x="25" y="71"/>
                    </a:lnTo>
                    <a:lnTo>
                      <a:pt x="35" y="112"/>
                    </a:lnTo>
                    <a:lnTo>
                      <a:pt x="45" y="158"/>
                    </a:lnTo>
                    <a:lnTo>
                      <a:pt x="56" y="212"/>
                    </a:lnTo>
                    <a:lnTo>
                      <a:pt x="64" y="271"/>
                    </a:lnTo>
                    <a:lnTo>
                      <a:pt x="72" y="338"/>
                    </a:lnTo>
                    <a:lnTo>
                      <a:pt x="75" y="409"/>
                    </a:lnTo>
                    <a:lnTo>
                      <a:pt x="77" y="488"/>
                    </a:lnTo>
                    <a:lnTo>
                      <a:pt x="75" y="572"/>
                    </a:lnTo>
                    <a:lnTo>
                      <a:pt x="68" y="661"/>
                    </a:lnTo>
                    <a:lnTo>
                      <a:pt x="35" y="659"/>
                    </a:lnTo>
                    <a:lnTo>
                      <a:pt x="39" y="597"/>
                    </a:lnTo>
                    <a:lnTo>
                      <a:pt x="41" y="536"/>
                    </a:lnTo>
                    <a:lnTo>
                      <a:pt x="41" y="473"/>
                    </a:lnTo>
                    <a:lnTo>
                      <a:pt x="39" y="407"/>
                    </a:lnTo>
                    <a:lnTo>
                      <a:pt x="35" y="346"/>
                    </a:lnTo>
                    <a:lnTo>
                      <a:pt x="31" y="284"/>
                    </a:lnTo>
                    <a:lnTo>
                      <a:pt x="27" y="227"/>
                    </a:lnTo>
                    <a:lnTo>
                      <a:pt x="22" y="173"/>
                    </a:lnTo>
                    <a:lnTo>
                      <a:pt x="18" y="125"/>
                    </a:lnTo>
                    <a:lnTo>
                      <a:pt x="12" y="83"/>
                    </a:lnTo>
                    <a:lnTo>
                      <a:pt x="8" y="48"/>
                    </a:lnTo>
                    <a:lnTo>
                      <a:pt x="4" y="23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2" name="Freeform 115"/>
              <p:cNvSpPr>
                <a:spLocks/>
              </p:cNvSpPr>
              <p:nvPr/>
            </p:nvSpPr>
            <p:spPr bwMode="auto">
              <a:xfrm>
                <a:off x="2363036" y="5275072"/>
                <a:ext cx="106439" cy="887564"/>
              </a:xfrm>
              <a:custGeom>
                <a:avLst/>
                <a:gdLst>
                  <a:gd name="T0" fmla="*/ 0 w 62"/>
                  <a:gd name="T1" fmla="*/ 0 h 517"/>
                  <a:gd name="T2" fmla="*/ 2 w 62"/>
                  <a:gd name="T3" fmla="*/ 4 h 517"/>
                  <a:gd name="T4" fmla="*/ 8 w 62"/>
                  <a:gd name="T5" fmla="*/ 20 h 517"/>
                  <a:gd name="T6" fmla="*/ 16 w 62"/>
                  <a:gd name="T7" fmla="*/ 45 h 517"/>
                  <a:gd name="T8" fmla="*/ 25 w 62"/>
                  <a:gd name="T9" fmla="*/ 77 h 517"/>
                  <a:gd name="T10" fmla="*/ 35 w 62"/>
                  <a:gd name="T11" fmla="*/ 119 h 517"/>
                  <a:gd name="T12" fmla="*/ 45 w 62"/>
                  <a:gd name="T13" fmla="*/ 169 h 517"/>
                  <a:gd name="T14" fmla="*/ 52 w 62"/>
                  <a:gd name="T15" fmla="*/ 225 h 517"/>
                  <a:gd name="T16" fmla="*/ 60 w 62"/>
                  <a:gd name="T17" fmla="*/ 290 h 517"/>
                  <a:gd name="T18" fmla="*/ 62 w 62"/>
                  <a:gd name="T19" fmla="*/ 359 h 517"/>
                  <a:gd name="T20" fmla="*/ 62 w 62"/>
                  <a:gd name="T21" fmla="*/ 436 h 517"/>
                  <a:gd name="T22" fmla="*/ 56 w 62"/>
                  <a:gd name="T23" fmla="*/ 517 h 517"/>
                  <a:gd name="T24" fmla="*/ 29 w 62"/>
                  <a:gd name="T25" fmla="*/ 517 h 517"/>
                  <a:gd name="T26" fmla="*/ 33 w 62"/>
                  <a:gd name="T27" fmla="*/ 461 h 517"/>
                  <a:gd name="T28" fmla="*/ 33 w 62"/>
                  <a:gd name="T29" fmla="*/ 404 h 517"/>
                  <a:gd name="T30" fmla="*/ 33 w 62"/>
                  <a:gd name="T31" fmla="*/ 344 h 517"/>
                  <a:gd name="T32" fmla="*/ 29 w 62"/>
                  <a:gd name="T33" fmla="*/ 287 h 517"/>
                  <a:gd name="T34" fmla="*/ 27 w 62"/>
                  <a:gd name="T35" fmla="*/ 231 h 517"/>
                  <a:gd name="T36" fmla="*/ 22 w 62"/>
                  <a:gd name="T37" fmla="*/ 177 h 517"/>
                  <a:gd name="T38" fmla="*/ 18 w 62"/>
                  <a:gd name="T39" fmla="*/ 129 h 517"/>
                  <a:gd name="T40" fmla="*/ 12 w 62"/>
                  <a:gd name="T41" fmla="*/ 87 h 517"/>
                  <a:gd name="T42" fmla="*/ 8 w 62"/>
                  <a:gd name="T43" fmla="*/ 50 h 517"/>
                  <a:gd name="T44" fmla="*/ 4 w 62"/>
                  <a:gd name="T45" fmla="*/ 24 h 517"/>
                  <a:gd name="T46" fmla="*/ 2 w 62"/>
                  <a:gd name="T47" fmla="*/ 6 h 517"/>
                  <a:gd name="T48" fmla="*/ 0 w 62"/>
                  <a:gd name="T4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" h="517">
                    <a:moveTo>
                      <a:pt x="0" y="0"/>
                    </a:moveTo>
                    <a:lnTo>
                      <a:pt x="2" y="4"/>
                    </a:lnTo>
                    <a:lnTo>
                      <a:pt x="8" y="20"/>
                    </a:lnTo>
                    <a:lnTo>
                      <a:pt x="16" y="45"/>
                    </a:lnTo>
                    <a:lnTo>
                      <a:pt x="25" y="77"/>
                    </a:lnTo>
                    <a:lnTo>
                      <a:pt x="35" y="119"/>
                    </a:lnTo>
                    <a:lnTo>
                      <a:pt x="45" y="169"/>
                    </a:lnTo>
                    <a:lnTo>
                      <a:pt x="52" y="225"/>
                    </a:lnTo>
                    <a:lnTo>
                      <a:pt x="60" y="290"/>
                    </a:lnTo>
                    <a:lnTo>
                      <a:pt x="62" y="359"/>
                    </a:lnTo>
                    <a:lnTo>
                      <a:pt x="62" y="436"/>
                    </a:lnTo>
                    <a:lnTo>
                      <a:pt x="56" y="517"/>
                    </a:lnTo>
                    <a:lnTo>
                      <a:pt x="29" y="517"/>
                    </a:lnTo>
                    <a:lnTo>
                      <a:pt x="33" y="461"/>
                    </a:lnTo>
                    <a:lnTo>
                      <a:pt x="33" y="404"/>
                    </a:lnTo>
                    <a:lnTo>
                      <a:pt x="33" y="344"/>
                    </a:lnTo>
                    <a:lnTo>
                      <a:pt x="29" y="287"/>
                    </a:lnTo>
                    <a:lnTo>
                      <a:pt x="27" y="231"/>
                    </a:lnTo>
                    <a:lnTo>
                      <a:pt x="22" y="177"/>
                    </a:lnTo>
                    <a:lnTo>
                      <a:pt x="18" y="129"/>
                    </a:lnTo>
                    <a:lnTo>
                      <a:pt x="12" y="87"/>
                    </a:lnTo>
                    <a:lnTo>
                      <a:pt x="8" y="50"/>
                    </a:lnTo>
                    <a:lnTo>
                      <a:pt x="4" y="24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3" name="Freeform 116"/>
              <p:cNvSpPr>
                <a:spLocks/>
              </p:cNvSpPr>
              <p:nvPr/>
            </p:nvSpPr>
            <p:spPr bwMode="auto">
              <a:xfrm>
                <a:off x="2284065" y="5012408"/>
                <a:ext cx="85838" cy="1150228"/>
              </a:xfrm>
              <a:custGeom>
                <a:avLst/>
                <a:gdLst>
                  <a:gd name="T0" fmla="*/ 0 w 50"/>
                  <a:gd name="T1" fmla="*/ 0 h 670"/>
                  <a:gd name="T2" fmla="*/ 2 w 50"/>
                  <a:gd name="T3" fmla="*/ 6 h 670"/>
                  <a:gd name="T4" fmla="*/ 6 w 50"/>
                  <a:gd name="T5" fmla="*/ 23 h 670"/>
                  <a:gd name="T6" fmla="*/ 12 w 50"/>
                  <a:gd name="T7" fmla="*/ 48 h 670"/>
                  <a:gd name="T8" fmla="*/ 18 w 50"/>
                  <a:gd name="T9" fmla="*/ 84 h 670"/>
                  <a:gd name="T10" fmla="*/ 25 w 50"/>
                  <a:gd name="T11" fmla="*/ 131 h 670"/>
                  <a:gd name="T12" fmla="*/ 33 w 50"/>
                  <a:gd name="T13" fmla="*/ 184 h 670"/>
                  <a:gd name="T14" fmla="*/ 39 w 50"/>
                  <a:gd name="T15" fmla="*/ 248 h 670"/>
                  <a:gd name="T16" fmla="*/ 45 w 50"/>
                  <a:gd name="T17" fmla="*/ 319 h 670"/>
                  <a:gd name="T18" fmla="*/ 48 w 50"/>
                  <a:gd name="T19" fmla="*/ 397 h 670"/>
                  <a:gd name="T20" fmla="*/ 50 w 50"/>
                  <a:gd name="T21" fmla="*/ 482 h 670"/>
                  <a:gd name="T22" fmla="*/ 50 w 50"/>
                  <a:gd name="T23" fmla="*/ 574 h 670"/>
                  <a:gd name="T24" fmla="*/ 45 w 50"/>
                  <a:gd name="T25" fmla="*/ 670 h 670"/>
                  <a:gd name="T26" fmla="*/ 23 w 50"/>
                  <a:gd name="T27" fmla="*/ 670 h 670"/>
                  <a:gd name="T28" fmla="*/ 25 w 50"/>
                  <a:gd name="T29" fmla="*/ 603 h 670"/>
                  <a:gd name="T30" fmla="*/ 27 w 50"/>
                  <a:gd name="T31" fmla="*/ 536 h 670"/>
                  <a:gd name="T32" fmla="*/ 27 w 50"/>
                  <a:gd name="T33" fmla="*/ 465 h 670"/>
                  <a:gd name="T34" fmla="*/ 25 w 50"/>
                  <a:gd name="T35" fmla="*/ 395 h 670"/>
                  <a:gd name="T36" fmla="*/ 23 w 50"/>
                  <a:gd name="T37" fmla="*/ 326 h 670"/>
                  <a:gd name="T38" fmla="*/ 20 w 50"/>
                  <a:gd name="T39" fmla="*/ 261 h 670"/>
                  <a:gd name="T40" fmla="*/ 16 w 50"/>
                  <a:gd name="T41" fmla="*/ 200 h 670"/>
                  <a:gd name="T42" fmla="*/ 12 w 50"/>
                  <a:gd name="T43" fmla="*/ 144 h 670"/>
                  <a:gd name="T44" fmla="*/ 8 w 50"/>
                  <a:gd name="T45" fmla="*/ 96 h 670"/>
                  <a:gd name="T46" fmla="*/ 6 w 50"/>
                  <a:gd name="T47" fmla="*/ 56 h 670"/>
                  <a:gd name="T48" fmla="*/ 2 w 50"/>
                  <a:gd name="T49" fmla="*/ 27 h 670"/>
                  <a:gd name="T50" fmla="*/ 0 w 50"/>
                  <a:gd name="T51" fmla="*/ 8 h 670"/>
                  <a:gd name="T52" fmla="*/ 0 w 50"/>
                  <a:gd name="T53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670">
                    <a:moveTo>
                      <a:pt x="0" y="0"/>
                    </a:moveTo>
                    <a:lnTo>
                      <a:pt x="2" y="6"/>
                    </a:lnTo>
                    <a:lnTo>
                      <a:pt x="6" y="23"/>
                    </a:lnTo>
                    <a:lnTo>
                      <a:pt x="12" y="48"/>
                    </a:lnTo>
                    <a:lnTo>
                      <a:pt x="18" y="84"/>
                    </a:lnTo>
                    <a:lnTo>
                      <a:pt x="25" y="131"/>
                    </a:lnTo>
                    <a:lnTo>
                      <a:pt x="33" y="184"/>
                    </a:lnTo>
                    <a:lnTo>
                      <a:pt x="39" y="248"/>
                    </a:lnTo>
                    <a:lnTo>
                      <a:pt x="45" y="319"/>
                    </a:lnTo>
                    <a:lnTo>
                      <a:pt x="48" y="397"/>
                    </a:lnTo>
                    <a:lnTo>
                      <a:pt x="50" y="482"/>
                    </a:lnTo>
                    <a:lnTo>
                      <a:pt x="50" y="574"/>
                    </a:lnTo>
                    <a:lnTo>
                      <a:pt x="45" y="670"/>
                    </a:lnTo>
                    <a:lnTo>
                      <a:pt x="23" y="670"/>
                    </a:lnTo>
                    <a:lnTo>
                      <a:pt x="25" y="603"/>
                    </a:lnTo>
                    <a:lnTo>
                      <a:pt x="27" y="536"/>
                    </a:lnTo>
                    <a:lnTo>
                      <a:pt x="27" y="465"/>
                    </a:lnTo>
                    <a:lnTo>
                      <a:pt x="25" y="395"/>
                    </a:lnTo>
                    <a:lnTo>
                      <a:pt x="23" y="326"/>
                    </a:lnTo>
                    <a:lnTo>
                      <a:pt x="20" y="261"/>
                    </a:lnTo>
                    <a:lnTo>
                      <a:pt x="16" y="200"/>
                    </a:lnTo>
                    <a:lnTo>
                      <a:pt x="12" y="144"/>
                    </a:lnTo>
                    <a:lnTo>
                      <a:pt x="8" y="96"/>
                    </a:lnTo>
                    <a:lnTo>
                      <a:pt x="6" y="56"/>
                    </a:lnTo>
                    <a:lnTo>
                      <a:pt x="2" y="2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4" name="Freeform 117"/>
              <p:cNvSpPr>
                <a:spLocks/>
              </p:cNvSpPr>
              <p:nvPr/>
            </p:nvSpPr>
            <p:spPr bwMode="auto">
              <a:xfrm>
                <a:off x="2534712" y="5087945"/>
                <a:ext cx="139058" cy="1074691"/>
              </a:xfrm>
              <a:custGeom>
                <a:avLst/>
                <a:gdLst>
                  <a:gd name="T0" fmla="*/ 0 w 81"/>
                  <a:gd name="T1" fmla="*/ 0 h 626"/>
                  <a:gd name="T2" fmla="*/ 2 w 81"/>
                  <a:gd name="T3" fmla="*/ 6 h 626"/>
                  <a:gd name="T4" fmla="*/ 8 w 81"/>
                  <a:gd name="T5" fmla="*/ 21 h 626"/>
                  <a:gd name="T6" fmla="*/ 18 w 81"/>
                  <a:gd name="T7" fmla="*/ 46 h 626"/>
                  <a:gd name="T8" fmla="*/ 29 w 81"/>
                  <a:gd name="T9" fmla="*/ 80 h 626"/>
                  <a:gd name="T10" fmla="*/ 41 w 81"/>
                  <a:gd name="T11" fmla="*/ 123 h 626"/>
                  <a:gd name="T12" fmla="*/ 52 w 81"/>
                  <a:gd name="T13" fmla="*/ 175 h 626"/>
                  <a:gd name="T14" fmla="*/ 64 w 81"/>
                  <a:gd name="T15" fmla="*/ 232 h 626"/>
                  <a:gd name="T16" fmla="*/ 71 w 81"/>
                  <a:gd name="T17" fmla="*/ 299 h 626"/>
                  <a:gd name="T18" fmla="*/ 79 w 81"/>
                  <a:gd name="T19" fmla="*/ 372 h 626"/>
                  <a:gd name="T20" fmla="*/ 81 w 81"/>
                  <a:gd name="T21" fmla="*/ 451 h 626"/>
                  <a:gd name="T22" fmla="*/ 77 w 81"/>
                  <a:gd name="T23" fmla="*/ 535 h 626"/>
                  <a:gd name="T24" fmla="*/ 69 w 81"/>
                  <a:gd name="T25" fmla="*/ 626 h 626"/>
                  <a:gd name="T26" fmla="*/ 35 w 81"/>
                  <a:gd name="T27" fmla="*/ 624 h 626"/>
                  <a:gd name="T28" fmla="*/ 39 w 81"/>
                  <a:gd name="T29" fmla="*/ 562 h 626"/>
                  <a:gd name="T30" fmla="*/ 41 w 81"/>
                  <a:gd name="T31" fmla="*/ 499 h 626"/>
                  <a:gd name="T32" fmla="*/ 41 w 81"/>
                  <a:gd name="T33" fmla="*/ 434 h 626"/>
                  <a:gd name="T34" fmla="*/ 39 w 81"/>
                  <a:gd name="T35" fmla="*/ 368 h 626"/>
                  <a:gd name="T36" fmla="*/ 35 w 81"/>
                  <a:gd name="T37" fmla="*/ 305 h 626"/>
                  <a:gd name="T38" fmla="*/ 31 w 81"/>
                  <a:gd name="T39" fmla="*/ 244 h 626"/>
                  <a:gd name="T40" fmla="*/ 25 w 81"/>
                  <a:gd name="T41" fmla="*/ 186 h 626"/>
                  <a:gd name="T42" fmla="*/ 20 w 81"/>
                  <a:gd name="T43" fmla="*/ 134 h 626"/>
                  <a:gd name="T44" fmla="*/ 14 w 81"/>
                  <a:gd name="T45" fmla="*/ 90 h 626"/>
                  <a:gd name="T46" fmla="*/ 8 w 81"/>
                  <a:gd name="T47" fmla="*/ 54 h 626"/>
                  <a:gd name="T48" fmla="*/ 4 w 81"/>
                  <a:gd name="T49" fmla="*/ 25 h 626"/>
                  <a:gd name="T50" fmla="*/ 0 w 81"/>
                  <a:gd name="T51" fmla="*/ 6 h 626"/>
                  <a:gd name="T52" fmla="*/ 0 w 81"/>
                  <a:gd name="T5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626">
                    <a:moveTo>
                      <a:pt x="0" y="0"/>
                    </a:moveTo>
                    <a:lnTo>
                      <a:pt x="2" y="6"/>
                    </a:lnTo>
                    <a:lnTo>
                      <a:pt x="8" y="21"/>
                    </a:lnTo>
                    <a:lnTo>
                      <a:pt x="18" y="46"/>
                    </a:lnTo>
                    <a:lnTo>
                      <a:pt x="29" y="80"/>
                    </a:lnTo>
                    <a:lnTo>
                      <a:pt x="41" y="123"/>
                    </a:lnTo>
                    <a:lnTo>
                      <a:pt x="52" y="175"/>
                    </a:lnTo>
                    <a:lnTo>
                      <a:pt x="64" y="232"/>
                    </a:lnTo>
                    <a:lnTo>
                      <a:pt x="71" y="299"/>
                    </a:lnTo>
                    <a:lnTo>
                      <a:pt x="79" y="372"/>
                    </a:lnTo>
                    <a:lnTo>
                      <a:pt x="81" y="451"/>
                    </a:lnTo>
                    <a:lnTo>
                      <a:pt x="77" y="535"/>
                    </a:lnTo>
                    <a:lnTo>
                      <a:pt x="69" y="626"/>
                    </a:lnTo>
                    <a:lnTo>
                      <a:pt x="35" y="624"/>
                    </a:lnTo>
                    <a:lnTo>
                      <a:pt x="39" y="562"/>
                    </a:lnTo>
                    <a:lnTo>
                      <a:pt x="41" y="499"/>
                    </a:lnTo>
                    <a:lnTo>
                      <a:pt x="41" y="434"/>
                    </a:lnTo>
                    <a:lnTo>
                      <a:pt x="39" y="368"/>
                    </a:lnTo>
                    <a:lnTo>
                      <a:pt x="35" y="305"/>
                    </a:lnTo>
                    <a:lnTo>
                      <a:pt x="31" y="244"/>
                    </a:lnTo>
                    <a:lnTo>
                      <a:pt x="25" y="186"/>
                    </a:lnTo>
                    <a:lnTo>
                      <a:pt x="20" y="134"/>
                    </a:lnTo>
                    <a:lnTo>
                      <a:pt x="14" y="90"/>
                    </a:lnTo>
                    <a:lnTo>
                      <a:pt x="8" y="54"/>
                    </a:lnTo>
                    <a:lnTo>
                      <a:pt x="4" y="25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5" name="Freeform 118"/>
              <p:cNvSpPr>
                <a:spLocks/>
              </p:cNvSpPr>
              <p:nvPr/>
            </p:nvSpPr>
            <p:spPr bwMode="auto">
              <a:xfrm>
                <a:off x="2103806" y="5137732"/>
                <a:ext cx="254080" cy="1024904"/>
              </a:xfrm>
              <a:custGeom>
                <a:avLst/>
                <a:gdLst>
                  <a:gd name="T0" fmla="*/ 0 w 148"/>
                  <a:gd name="T1" fmla="*/ 0 h 597"/>
                  <a:gd name="T2" fmla="*/ 2 w 148"/>
                  <a:gd name="T3" fmla="*/ 4 h 597"/>
                  <a:gd name="T4" fmla="*/ 9 w 148"/>
                  <a:gd name="T5" fmla="*/ 15 h 597"/>
                  <a:gd name="T6" fmla="*/ 19 w 148"/>
                  <a:gd name="T7" fmla="*/ 34 h 597"/>
                  <a:gd name="T8" fmla="*/ 34 w 148"/>
                  <a:gd name="T9" fmla="*/ 63 h 597"/>
                  <a:gd name="T10" fmla="*/ 50 w 148"/>
                  <a:gd name="T11" fmla="*/ 98 h 597"/>
                  <a:gd name="T12" fmla="*/ 67 w 148"/>
                  <a:gd name="T13" fmla="*/ 142 h 597"/>
                  <a:gd name="T14" fmla="*/ 84 w 148"/>
                  <a:gd name="T15" fmla="*/ 194 h 597"/>
                  <a:gd name="T16" fmla="*/ 100 w 148"/>
                  <a:gd name="T17" fmla="*/ 253 h 597"/>
                  <a:gd name="T18" fmla="*/ 117 w 148"/>
                  <a:gd name="T19" fmla="*/ 322 h 597"/>
                  <a:gd name="T20" fmla="*/ 130 w 148"/>
                  <a:gd name="T21" fmla="*/ 399 h 597"/>
                  <a:gd name="T22" fmla="*/ 140 w 148"/>
                  <a:gd name="T23" fmla="*/ 484 h 597"/>
                  <a:gd name="T24" fmla="*/ 148 w 148"/>
                  <a:gd name="T25" fmla="*/ 578 h 597"/>
                  <a:gd name="T26" fmla="*/ 121 w 148"/>
                  <a:gd name="T27" fmla="*/ 597 h 597"/>
                  <a:gd name="T28" fmla="*/ 117 w 148"/>
                  <a:gd name="T29" fmla="*/ 534 h 597"/>
                  <a:gd name="T30" fmla="*/ 107 w 148"/>
                  <a:gd name="T31" fmla="*/ 468 h 597"/>
                  <a:gd name="T32" fmla="*/ 98 w 148"/>
                  <a:gd name="T33" fmla="*/ 405 h 597"/>
                  <a:gd name="T34" fmla="*/ 86 w 148"/>
                  <a:gd name="T35" fmla="*/ 342 h 597"/>
                  <a:gd name="T36" fmla="*/ 75 w 148"/>
                  <a:gd name="T37" fmla="*/ 280 h 597"/>
                  <a:gd name="T38" fmla="*/ 61 w 148"/>
                  <a:gd name="T39" fmla="*/ 223 h 597"/>
                  <a:gd name="T40" fmla="*/ 48 w 148"/>
                  <a:gd name="T41" fmla="*/ 171 h 597"/>
                  <a:gd name="T42" fmla="*/ 36 w 148"/>
                  <a:gd name="T43" fmla="*/ 123 h 597"/>
                  <a:gd name="T44" fmla="*/ 25 w 148"/>
                  <a:gd name="T45" fmla="*/ 81 h 597"/>
                  <a:gd name="T46" fmla="*/ 15 w 148"/>
                  <a:gd name="T47" fmla="*/ 48 h 597"/>
                  <a:gd name="T48" fmla="*/ 7 w 148"/>
                  <a:gd name="T49" fmla="*/ 21 h 597"/>
                  <a:gd name="T50" fmla="*/ 2 w 148"/>
                  <a:gd name="T51" fmla="*/ 6 h 597"/>
                  <a:gd name="T52" fmla="*/ 0 w 148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597">
                    <a:moveTo>
                      <a:pt x="0" y="0"/>
                    </a:moveTo>
                    <a:lnTo>
                      <a:pt x="2" y="4"/>
                    </a:lnTo>
                    <a:lnTo>
                      <a:pt x="9" y="15"/>
                    </a:lnTo>
                    <a:lnTo>
                      <a:pt x="19" y="34"/>
                    </a:lnTo>
                    <a:lnTo>
                      <a:pt x="34" y="63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4" y="194"/>
                    </a:lnTo>
                    <a:lnTo>
                      <a:pt x="100" y="253"/>
                    </a:lnTo>
                    <a:lnTo>
                      <a:pt x="117" y="322"/>
                    </a:lnTo>
                    <a:lnTo>
                      <a:pt x="130" y="399"/>
                    </a:lnTo>
                    <a:lnTo>
                      <a:pt x="140" y="484"/>
                    </a:lnTo>
                    <a:lnTo>
                      <a:pt x="148" y="578"/>
                    </a:lnTo>
                    <a:lnTo>
                      <a:pt x="121" y="597"/>
                    </a:lnTo>
                    <a:lnTo>
                      <a:pt x="117" y="534"/>
                    </a:lnTo>
                    <a:lnTo>
                      <a:pt x="107" y="468"/>
                    </a:lnTo>
                    <a:lnTo>
                      <a:pt x="98" y="405"/>
                    </a:lnTo>
                    <a:lnTo>
                      <a:pt x="86" y="342"/>
                    </a:lnTo>
                    <a:lnTo>
                      <a:pt x="75" y="280"/>
                    </a:lnTo>
                    <a:lnTo>
                      <a:pt x="61" y="223"/>
                    </a:lnTo>
                    <a:lnTo>
                      <a:pt x="48" y="171"/>
                    </a:lnTo>
                    <a:lnTo>
                      <a:pt x="36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7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6" name="Freeform 119"/>
              <p:cNvSpPr>
                <a:spLocks/>
              </p:cNvSpPr>
              <p:nvPr/>
            </p:nvSpPr>
            <p:spPr bwMode="auto">
              <a:xfrm>
                <a:off x="2007668" y="5137732"/>
                <a:ext cx="260947" cy="1024904"/>
              </a:xfrm>
              <a:custGeom>
                <a:avLst/>
                <a:gdLst>
                  <a:gd name="T0" fmla="*/ 0 w 152"/>
                  <a:gd name="T1" fmla="*/ 0 h 597"/>
                  <a:gd name="T2" fmla="*/ 4 w 152"/>
                  <a:gd name="T3" fmla="*/ 4 h 597"/>
                  <a:gd name="T4" fmla="*/ 10 w 152"/>
                  <a:gd name="T5" fmla="*/ 15 h 597"/>
                  <a:gd name="T6" fmla="*/ 21 w 152"/>
                  <a:gd name="T7" fmla="*/ 34 h 597"/>
                  <a:gd name="T8" fmla="*/ 35 w 152"/>
                  <a:gd name="T9" fmla="*/ 61 h 597"/>
                  <a:gd name="T10" fmla="*/ 50 w 152"/>
                  <a:gd name="T11" fmla="*/ 98 h 597"/>
                  <a:gd name="T12" fmla="*/ 67 w 152"/>
                  <a:gd name="T13" fmla="*/ 142 h 597"/>
                  <a:gd name="T14" fmla="*/ 85 w 152"/>
                  <a:gd name="T15" fmla="*/ 192 h 597"/>
                  <a:gd name="T16" fmla="*/ 102 w 152"/>
                  <a:gd name="T17" fmla="*/ 253 h 597"/>
                  <a:gd name="T18" fmla="*/ 119 w 152"/>
                  <a:gd name="T19" fmla="*/ 321 h 597"/>
                  <a:gd name="T20" fmla="*/ 133 w 152"/>
                  <a:gd name="T21" fmla="*/ 397 h 597"/>
                  <a:gd name="T22" fmla="*/ 144 w 152"/>
                  <a:gd name="T23" fmla="*/ 484 h 597"/>
                  <a:gd name="T24" fmla="*/ 152 w 152"/>
                  <a:gd name="T25" fmla="*/ 576 h 597"/>
                  <a:gd name="T26" fmla="*/ 127 w 152"/>
                  <a:gd name="T27" fmla="*/ 597 h 597"/>
                  <a:gd name="T28" fmla="*/ 121 w 152"/>
                  <a:gd name="T29" fmla="*/ 532 h 597"/>
                  <a:gd name="T30" fmla="*/ 111 w 152"/>
                  <a:gd name="T31" fmla="*/ 468 h 597"/>
                  <a:gd name="T32" fmla="*/ 102 w 152"/>
                  <a:gd name="T33" fmla="*/ 403 h 597"/>
                  <a:gd name="T34" fmla="*/ 90 w 152"/>
                  <a:gd name="T35" fmla="*/ 342 h 597"/>
                  <a:gd name="T36" fmla="*/ 77 w 152"/>
                  <a:gd name="T37" fmla="*/ 280 h 597"/>
                  <a:gd name="T38" fmla="*/ 63 w 152"/>
                  <a:gd name="T39" fmla="*/ 223 h 597"/>
                  <a:gd name="T40" fmla="*/ 48 w 152"/>
                  <a:gd name="T41" fmla="*/ 171 h 597"/>
                  <a:gd name="T42" fmla="*/ 37 w 152"/>
                  <a:gd name="T43" fmla="*/ 123 h 597"/>
                  <a:gd name="T44" fmla="*/ 25 w 152"/>
                  <a:gd name="T45" fmla="*/ 81 h 597"/>
                  <a:gd name="T46" fmla="*/ 15 w 152"/>
                  <a:gd name="T47" fmla="*/ 48 h 597"/>
                  <a:gd name="T48" fmla="*/ 8 w 152"/>
                  <a:gd name="T49" fmla="*/ 21 h 597"/>
                  <a:gd name="T50" fmla="*/ 2 w 152"/>
                  <a:gd name="T51" fmla="*/ 6 h 597"/>
                  <a:gd name="T52" fmla="*/ 0 w 152"/>
                  <a:gd name="T53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597">
                    <a:moveTo>
                      <a:pt x="0" y="0"/>
                    </a:moveTo>
                    <a:lnTo>
                      <a:pt x="4" y="4"/>
                    </a:lnTo>
                    <a:lnTo>
                      <a:pt x="10" y="15"/>
                    </a:lnTo>
                    <a:lnTo>
                      <a:pt x="21" y="34"/>
                    </a:lnTo>
                    <a:lnTo>
                      <a:pt x="35" y="61"/>
                    </a:lnTo>
                    <a:lnTo>
                      <a:pt x="50" y="98"/>
                    </a:lnTo>
                    <a:lnTo>
                      <a:pt x="67" y="142"/>
                    </a:lnTo>
                    <a:lnTo>
                      <a:pt x="85" y="192"/>
                    </a:lnTo>
                    <a:lnTo>
                      <a:pt x="102" y="253"/>
                    </a:lnTo>
                    <a:lnTo>
                      <a:pt x="119" y="321"/>
                    </a:lnTo>
                    <a:lnTo>
                      <a:pt x="133" y="397"/>
                    </a:lnTo>
                    <a:lnTo>
                      <a:pt x="144" y="484"/>
                    </a:lnTo>
                    <a:lnTo>
                      <a:pt x="152" y="576"/>
                    </a:lnTo>
                    <a:lnTo>
                      <a:pt x="127" y="597"/>
                    </a:lnTo>
                    <a:lnTo>
                      <a:pt x="121" y="532"/>
                    </a:lnTo>
                    <a:lnTo>
                      <a:pt x="111" y="468"/>
                    </a:lnTo>
                    <a:lnTo>
                      <a:pt x="102" y="403"/>
                    </a:lnTo>
                    <a:lnTo>
                      <a:pt x="90" y="342"/>
                    </a:lnTo>
                    <a:lnTo>
                      <a:pt x="77" y="280"/>
                    </a:lnTo>
                    <a:lnTo>
                      <a:pt x="63" y="223"/>
                    </a:lnTo>
                    <a:lnTo>
                      <a:pt x="48" y="171"/>
                    </a:lnTo>
                    <a:lnTo>
                      <a:pt x="37" y="123"/>
                    </a:lnTo>
                    <a:lnTo>
                      <a:pt x="25" y="81"/>
                    </a:lnTo>
                    <a:lnTo>
                      <a:pt x="15" y="48"/>
                    </a:lnTo>
                    <a:lnTo>
                      <a:pt x="8" y="21"/>
                    </a:lnTo>
                    <a:lnTo>
                      <a:pt x="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7" name="Freeform 120"/>
              <p:cNvSpPr>
                <a:spLocks/>
              </p:cNvSpPr>
              <p:nvPr/>
            </p:nvSpPr>
            <p:spPr bwMode="auto">
              <a:xfrm>
                <a:off x="5521871" y="5335158"/>
                <a:ext cx="78971" cy="827478"/>
              </a:xfrm>
              <a:custGeom>
                <a:avLst/>
                <a:gdLst>
                  <a:gd name="T0" fmla="*/ 16 w 46"/>
                  <a:gd name="T1" fmla="*/ 0 h 482"/>
                  <a:gd name="T2" fmla="*/ 18 w 46"/>
                  <a:gd name="T3" fmla="*/ 6 h 482"/>
                  <a:gd name="T4" fmla="*/ 21 w 46"/>
                  <a:gd name="T5" fmla="*/ 20 h 482"/>
                  <a:gd name="T6" fmla="*/ 27 w 46"/>
                  <a:gd name="T7" fmla="*/ 45 h 482"/>
                  <a:gd name="T8" fmla="*/ 35 w 46"/>
                  <a:gd name="T9" fmla="*/ 79 h 482"/>
                  <a:gd name="T10" fmla="*/ 41 w 46"/>
                  <a:gd name="T11" fmla="*/ 123 h 482"/>
                  <a:gd name="T12" fmla="*/ 45 w 46"/>
                  <a:gd name="T13" fmla="*/ 177 h 482"/>
                  <a:gd name="T14" fmla="*/ 46 w 46"/>
                  <a:gd name="T15" fmla="*/ 238 h 482"/>
                  <a:gd name="T16" fmla="*/ 45 w 46"/>
                  <a:gd name="T17" fmla="*/ 309 h 482"/>
                  <a:gd name="T18" fmla="*/ 37 w 46"/>
                  <a:gd name="T19" fmla="*/ 388 h 482"/>
                  <a:gd name="T20" fmla="*/ 25 w 46"/>
                  <a:gd name="T21" fmla="*/ 475 h 482"/>
                  <a:gd name="T22" fmla="*/ 0 w 46"/>
                  <a:gd name="T23" fmla="*/ 482 h 482"/>
                  <a:gd name="T24" fmla="*/ 10 w 46"/>
                  <a:gd name="T25" fmla="*/ 425 h 482"/>
                  <a:gd name="T26" fmla="*/ 16 w 46"/>
                  <a:gd name="T27" fmla="*/ 363 h 482"/>
                  <a:gd name="T28" fmla="*/ 20 w 46"/>
                  <a:gd name="T29" fmla="*/ 304 h 482"/>
                  <a:gd name="T30" fmla="*/ 21 w 46"/>
                  <a:gd name="T31" fmla="*/ 244 h 482"/>
                  <a:gd name="T32" fmla="*/ 21 w 46"/>
                  <a:gd name="T33" fmla="*/ 189 h 482"/>
                  <a:gd name="T34" fmla="*/ 21 w 46"/>
                  <a:gd name="T35" fmla="*/ 137 h 482"/>
                  <a:gd name="T36" fmla="*/ 20 w 46"/>
                  <a:gd name="T37" fmla="*/ 93 h 482"/>
                  <a:gd name="T38" fmla="*/ 20 w 46"/>
                  <a:gd name="T39" fmla="*/ 54 h 482"/>
                  <a:gd name="T40" fmla="*/ 18 w 46"/>
                  <a:gd name="T41" fmla="*/ 25 h 482"/>
                  <a:gd name="T42" fmla="*/ 16 w 46"/>
                  <a:gd name="T43" fmla="*/ 6 h 482"/>
                  <a:gd name="T44" fmla="*/ 16 w 46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482">
                    <a:moveTo>
                      <a:pt x="16" y="0"/>
                    </a:moveTo>
                    <a:lnTo>
                      <a:pt x="18" y="6"/>
                    </a:lnTo>
                    <a:lnTo>
                      <a:pt x="21" y="20"/>
                    </a:lnTo>
                    <a:lnTo>
                      <a:pt x="27" y="45"/>
                    </a:lnTo>
                    <a:lnTo>
                      <a:pt x="35" y="79"/>
                    </a:lnTo>
                    <a:lnTo>
                      <a:pt x="41" y="123"/>
                    </a:lnTo>
                    <a:lnTo>
                      <a:pt x="45" y="177"/>
                    </a:lnTo>
                    <a:lnTo>
                      <a:pt x="46" y="238"/>
                    </a:lnTo>
                    <a:lnTo>
                      <a:pt x="45" y="309"/>
                    </a:lnTo>
                    <a:lnTo>
                      <a:pt x="37" y="388"/>
                    </a:lnTo>
                    <a:lnTo>
                      <a:pt x="25" y="475"/>
                    </a:lnTo>
                    <a:lnTo>
                      <a:pt x="0" y="482"/>
                    </a:lnTo>
                    <a:lnTo>
                      <a:pt x="10" y="425"/>
                    </a:lnTo>
                    <a:lnTo>
                      <a:pt x="16" y="363"/>
                    </a:lnTo>
                    <a:lnTo>
                      <a:pt x="20" y="304"/>
                    </a:lnTo>
                    <a:lnTo>
                      <a:pt x="21" y="244"/>
                    </a:lnTo>
                    <a:lnTo>
                      <a:pt x="21" y="189"/>
                    </a:lnTo>
                    <a:lnTo>
                      <a:pt x="21" y="137"/>
                    </a:lnTo>
                    <a:lnTo>
                      <a:pt x="20" y="93"/>
                    </a:lnTo>
                    <a:lnTo>
                      <a:pt x="20" y="54"/>
                    </a:lnTo>
                    <a:lnTo>
                      <a:pt x="18" y="25"/>
                    </a:lnTo>
                    <a:lnTo>
                      <a:pt x="16" y="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8" name="Freeform 121"/>
              <p:cNvSpPr>
                <a:spLocks/>
              </p:cNvSpPr>
              <p:nvPr/>
            </p:nvSpPr>
            <p:spPr bwMode="auto">
              <a:xfrm>
                <a:off x="5436033" y="5335158"/>
                <a:ext cx="77255" cy="827478"/>
              </a:xfrm>
              <a:custGeom>
                <a:avLst/>
                <a:gdLst>
                  <a:gd name="T0" fmla="*/ 14 w 45"/>
                  <a:gd name="T1" fmla="*/ 0 h 482"/>
                  <a:gd name="T2" fmla="*/ 14 w 45"/>
                  <a:gd name="T3" fmla="*/ 4 h 482"/>
                  <a:gd name="T4" fmla="*/ 20 w 45"/>
                  <a:gd name="T5" fmla="*/ 19 h 482"/>
                  <a:gd name="T6" fmla="*/ 25 w 45"/>
                  <a:gd name="T7" fmla="*/ 44 h 482"/>
                  <a:gd name="T8" fmla="*/ 31 w 45"/>
                  <a:gd name="T9" fmla="*/ 79 h 482"/>
                  <a:gd name="T10" fmla="*/ 39 w 45"/>
                  <a:gd name="T11" fmla="*/ 123 h 482"/>
                  <a:gd name="T12" fmla="*/ 43 w 45"/>
                  <a:gd name="T13" fmla="*/ 177 h 482"/>
                  <a:gd name="T14" fmla="*/ 45 w 45"/>
                  <a:gd name="T15" fmla="*/ 238 h 482"/>
                  <a:gd name="T16" fmla="*/ 43 w 45"/>
                  <a:gd name="T17" fmla="*/ 307 h 482"/>
                  <a:gd name="T18" fmla="*/ 37 w 45"/>
                  <a:gd name="T19" fmla="*/ 386 h 482"/>
                  <a:gd name="T20" fmla="*/ 25 w 45"/>
                  <a:gd name="T21" fmla="*/ 474 h 482"/>
                  <a:gd name="T22" fmla="*/ 0 w 45"/>
                  <a:gd name="T23" fmla="*/ 482 h 482"/>
                  <a:gd name="T24" fmla="*/ 8 w 45"/>
                  <a:gd name="T25" fmla="*/ 422 h 482"/>
                  <a:gd name="T26" fmla="*/ 14 w 45"/>
                  <a:gd name="T27" fmla="*/ 363 h 482"/>
                  <a:gd name="T28" fmla="*/ 18 w 45"/>
                  <a:gd name="T29" fmla="*/ 301 h 482"/>
                  <a:gd name="T30" fmla="*/ 20 w 45"/>
                  <a:gd name="T31" fmla="*/ 244 h 482"/>
                  <a:gd name="T32" fmla="*/ 20 w 45"/>
                  <a:gd name="T33" fmla="*/ 188 h 482"/>
                  <a:gd name="T34" fmla="*/ 20 w 45"/>
                  <a:gd name="T35" fmla="*/ 136 h 482"/>
                  <a:gd name="T36" fmla="*/ 18 w 45"/>
                  <a:gd name="T37" fmla="*/ 90 h 482"/>
                  <a:gd name="T38" fmla="*/ 16 w 45"/>
                  <a:gd name="T39" fmla="*/ 54 h 482"/>
                  <a:gd name="T40" fmla="*/ 16 w 45"/>
                  <a:gd name="T41" fmla="*/ 25 h 482"/>
                  <a:gd name="T42" fmla="*/ 14 w 45"/>
                  <a:gd name="T43" fmla="*/ 6 h 482"/>
                  <a:gd name="T44" fmla="*/ 14 w 45"/>
                  <a:gd name="T4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482">
                    <a:moveTo>
                      <a:pt x="14" y="0"/>
                    </a:moveTo>
                    <a:lnTo>
                      <a:pt x="14" y="4"/>
                    </a:lnTo>
                    <a:lnTo>
                      <a:pt x="20" y="19"/>
                    </a:lnTo>
                    <a:lnTo>
                      <a:pt x="25" y="44"/>
                    </a:lnTo>
                    <a:lnTo>
                      <a:pt x="31" y="79"/>
                    </a:lnTo>
                    <a:lnTo>
                      <a:pt x="39" y="123"/>
                    </a:lnTo>
                    <a:lnTo>
                      <a:pt x="43" y="177"/>
                    </a:lnTo>
                    <a:lnTo>
                      <a:pt x="45" y="238"/>
                    </a:lnTo>
                    <a:lnTo>
                      <a:pt x="43" y="307"/>
                    </a:lnTo>
                    <a:lnTo>
                      <a:pt x="37" y="386"/>
                    </a:lnTo>
                    <a:lnTo>
                      <a:pt x="25" y="474"/>
                    </a:lnTo>
                    <a:lnTo>
                      <a:pt x="0" y="482"/>
                    </a:lnTo>
                    <a:lnTo>
                      <a:pt x="8" y="422"/>
                    </a:lnTo>
                    <a:lnTo>
                      <a:pt x="14" y="363"/>
                    </a:lnTo>
                    <a:lnTo>
                      <a:pt x="18" y="301"/>
                    </a:lnTo>
                    <a:lnTo>
                      <a:pt x="20" y="244"/>
                    </a:lnTo>
                    <a:lnTo>
                      <a:pt x="20" y="188"/>
                    </a:lnTo>
                    <a:lnTo>
                      <a:pt x="20" y="136"/>
                    </a:lnTo>
                    <a:lnTo>
                      <a:pt x="18" y="90"/>
                    </a:lnTo>
                    <a:lnTo>
                      <a:pt x="16" y="54"/>
                    </a:lnTo>
                    <a:lnTo>
                      <a:pt x="16" y="25"/>
                    </a:lnTo>
                    <a:lnTo>
                      <a:pt x="14" y="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9" name="Freeform 122"/>
              <p:cNvSpPr>
                <a:spLocks/>
              </p:cNvSpPr>
              <p:nvPr/>
            </p:nvSpPr>
            <p:spPr bwMode="auto">
              <a:xfrm>
                <a:off x="5281525" y="5165200"/>
                <a:ext cx="89271" cy="997436"/>
              </a:xfrm>
              <a:custGeom>
                <a:avLst/>
                <a:gdLst>
                  <a:gd name="T0" fmla="*/ 0 w 52"/>
                  <a:gd name="T1" fmla="*/ 0 h 581"/>
                  <a:gd name="T2" fmla="*/ 2 w 52"/>
                  <a:gd name="T3" fmla="*/ 5 h 581"/>
                  <a:gd name="T4" fmla="*/ 8 w 52"/>
                  <a:gd name="T5" fmla="*/ 17 h 581"/>
                  <a:gd name="T6" fmla="*/ 14 w 52"/>
                  <a:gd name="T7" fmla="*/ 38 h 581"/>
                  <a:gd name="T8" fmla="*/ 23 w 52"/>
                  <a:gd name="T9" fmla="*/ 67 h 581"/>
                  <a:gd name="T10" fmla="*/ 31 w 52"/>
                  <a:gd name="T11" fmla="*/ 103 h 581"/>
                  <a:gd name="T12" fmla="*/ 39 w 52"/>
                  <a:gd name="T13" fmla="*/ 147 h 581"/>
                  <a:gd name="T14" fmla="*/ 46 w 52"/>
                  <a:gd name="T15" fmla="*/ 199 h 581"/>
                  <a:gd name="T16" fmla="*/ 50 w 52"/>
                  <a:gd name="T17" fmla="*/ 259 h 581"/>
                  <a:gd name="T18" fmla="*/ 52 w 52"/>
                  <a:gd name="T19" fmla="*/ 326 h 581"/>
                  <a:gd name="T20" fmla="*/ 50 w 52"/>
                  <a:gd name="T21" fmla="*/ 399 h 581"/>
                  <a:gd name="T22" fmla="*/ 44 w 52"/>
                  <a:gd name="T23" fmla="*/ 481 h 581"/>
                  <a:gd name="T24" fmla="*/ 31 w 52"/>
                  <a:gd name="T25" fmla="*/ 570 h 581"/>
                  <a:gd name="T26" fmla="*/ 0 w 52"/>
                  <a:gd name="T27" fmla="*/ 581 h 581"/>
                  <a:gd name="T28" fmla="*/ 8 w 52"/>
                  <a:gd name="T29" fmla="*/ 516 h 581"/>
                  <a:gd name="T30" fmla="*/ 14 w 52"/>
                  <a:gd name="T31" fmla="*/ 449 h 581"/>
                  <a:gd name="T32" fmla="*/ 17 w 52"/>
                  <a:gd name="T33" fmla="*/ 382 h 581"/>
                  <a:gd name="T34" fmla="*/ 17 w 52"/>
                  <a:gd name="T35" fmla="*/ 316 h 581"/>
                  <a:gd name="T36" fmla="*/ 17 w 52"/>
                  <a:gd name="T37" fmla="*/ 253 h 581"/>
                  <a:gd name="T38" fmla="*/ 16 w 52"/>
                  <a:gd name="T39" fmla="*/ 195 h 581"/>
                  <a:gd name="T40" fmla="*/ 14 w 52"/>
                  <a:gd name="T41" fmla="*/ 142 h 581"/>
                  <a:gd name="T42" fmla="*/ 10 w 52"/>
                  <a:gd name="T43" fmla="*/ 94 h 581"/>
                  <a:gd name="T44" fmla="*/ 6 w 52"/>
                  <a:gd name="T45" fmla="*/ 55 h 581"/>
                  <a:gd name="T46" fmla="*/ 4 w 52"/>
                  <a:gd name="T47" fmla="*/ 26 h 581"/>
                  <a:gd name="T48" fmla="*/ 2 w 52"/>
                  <a:gd name="T49" fmla="*/ 7 h 581"/>
                  <a:gd name="T50" fmla="*/ 0 w 52"/>
                  <a:gd name="T51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" h="581">
                    <a:moveTo>
                      <a:pt x="0" y="0"/>
                    </a:moveTo>
                    <a:lnTo>
                      <a:pt x="2" y="5"/>
                    </a:lnTo>
                    <a:lnTo>
                      <a:pt x="8" y="17"/>
                    </a:lnTo>
                    <a:lnTo>
                      <a:pt x="14" y="38"/>
                    </a:lnTo>
                    <a:lnTo>
                      <a:pt x="23" y="67"/>
                    </a:lnTo>
                    <a:lnTo>
                      <a:pt x="31" y="103"/>
                    </a:lnTo>
                    <a:lnTo>
                      <a:pt x="39" y="147"/>
                    </a:lnTo>
                    <a:lnTo>
                      <a:pt x="46" y="199"/>
                    </a:lnTo>
                    <a:lnTo>
                      <a:pt x="50" y="259"/>
                    </a:lnTo>
                    <a:lnTo>
                      <a:pt x="52" y="326"/>
                    </a:lnTo>
                    <a:lnTo>
                      <a:pt x="50" y="399"/>
                    </a:lnTo>
                    <a:lnTo>
                      <a:pt x="44" y="481"/>
                    </a:lnTo>
                    <a:lnTo>
                      <a:pt x="31" y="570"/>
                    </a:lnTo>
                    <a:lnTo>
                      <a:pt x="0" y="581"/>
                    </a:lnTo>
                    <a:lnTo>
                      <a:pt x="8" y="516"/>
                    </a:lnTo>
                    <a:lnTo>
                      <a:pt x="14" y="449"/>
                    </a:lnTo>
                    <a:lnTo>
                      <a:pt x="17" y="382"/>
                    </a:lnTo>
                    <a:lnTo>
                      <a:pt x="17" y="316"/>
                    </a:lnTo>
                    <a:lnTo>
                      <a:pt x="17" y="253"/>
                    </a:lnTo>
                    <a:lnTo>
                      <a:pt x="16" y="195"/>
                    </a:lnTo>
                    <a:lnTo>
                      <a:pt x="14" y="142"/>
                    </a:lnTo>
                    <a:lnTo>
                      <a:pt x="10" y="94"/>
                    </a:lnTo>
                    <a:lnTo>
                      <a:pt x="6" y="55"/>
                    </a:lnTo>
                    <a:lnTo>
                      <a:pt x="4" y="26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58" name="Freeform 100"/>
          <p:cNvSpPr>
            <a:spLocks noEditPoints="1"/>
          </p:cNvSpPr>
          <p:nvPr/>
        </p:nvSpPr>
        <p:spPr bwMode="auto">
          <a:xfrm flipH="1">
            <a:off x="178617" y="337193"/>
            <a:ext cx="5314940" cy="6144554"/>
          </a:xfrm>
          <a:custGeom>
            <a:avLst/>
            <a:gdLst>
              <a:gd name="T0" fmla="*/ 499 w 3735"/>
              <a:gd name="T1" fmla="*/ 2526 h 4318"/>
              <a:gd name="T2" fmla="*/ 699 w 3735"/>
              <a:gd name="T3" fmla="*/ 1832 h 4318"/>
              <a:gd name="T4" fmla="*/ 2147 w 3735"/>
              <a:gd name="T5" fmla="*/ 1369 h 4318"/>
              <a:gd name="T6" fmla="*/ 1617 w 3735"/>
              <a:gd name="T7" fmla="*/ 893 h 4318"/>
              <a:gd name="T8" fmla="*/ 425 w 3735"/>
              <a:gd name="T9" fmla="*/ 142 h 4318"/>
              <a:gd name="T10" fmla="*/ 503 w 3735"/>
              <a:gd name="T11" fmla="*/ 253 h 4318"/>
              <a:gd name="T12" fmla="*/ 1059 w 3735"/>
              <a:gd name="T13" fmla="*/ 756 h 4318"/>
              <a:gd name="T14" fmla="*/ 1218 w 3735"/>
              <a:gd name="T15" fmla="*/ 967 h 4318"/>
              <a:gd name="T16" fmla="*/ 1425 w 3735"/>
              <a:gd name="T17" fmla="*/ 643 h 4318"/>
              <a:gd name="T18" fmla="*/ 1211 w 3735"/>
              <a:gd name="T19" fmla="*/ 210 h 4318"/>
              <a:gd name="T20" fmla="*/ 1365 w 3735"/>
              <a:gd name="T21" fmla="*/ 460 h 4318"/>
              <a:gd name="T22" fmla="*/ 1633 w 3735"/>
              <a:gd name="T23" fmla="*/ 1083 h 4318"/>
              <a:gd name="T24" fmla="*/ 1540 w 3735"/>
              <a:gd name="T25" fmla="*/ 1147 h 4318"/>
              <a:gd name="T26" fmla="*/ 2228 w 3735"/>
              <a:gd name="T27" fmla="*/ 868 h 4318"/>
              <a:gd name="T28" fmla="*/ 1879 w 3735"/>
              <a:gd name="T29" fmla="*/ 1340 h 4318"/>
              <a:gd name="T30" fmla="*/ 2284 w 3735"/>
              <a:gd name="T31" fmla="*/ 1375 h 4318"/>
              <a:gd name="T32" fmla="*/ 2698 w 3735"/>
              <a:gd name="T33" fmla="*/ 1163 h 4318"/>
              <a:gd name="T34" fmla="*/ 3302 w 3735"/>
              <a:gd name="T35" fmla="*/ 752 h 4318"/>
              <a:gd name="T36" fmla="*/ 3442 w 3735"/>
              <a:gd name="T37" fmla="*/ 1044 h 4318"/>
              <a:gd name="T38" fmla="*/ 3268 w 3735"/>
              <a:gd name="T39" fmla="*/ 811 h 4318"/>
              <a:gd name="T40" fmla="*/ 3117 w 3735"/>
              <a:gd name="T41" fmla="*/ 1244 h 4318"/>
              <a:gd name="T42" fmla="*/ 2812 w 3735"/>
              <a:gd name="T43" fmla="*/ 1497 h 4318"/>
              <a:gd name="T44" fmla="*/ 3158 w 3735"/>
              <a:gd name="T45" fmla="*/ 1521 h 4318"/>
              <a:gd name="T46" fmla="*/ 3080 w 3735"/>
              <a:gd name="T47" fmla="*/ 1671 h 4318"/>
              <a:gd name="T48" fmla="*/ 3734 w 3735"/>
              <a:gd name="T49" fmla="*/ 1517 h 4318"/>
              <a:gd name="T50" fmla="*/ 3430 w 3735"/>
              <a:gd name="T51" fmla="*/ 1449 h 4318"/>
              <a:gd name="T52" fmla="*/ 3394 w 3735"/>
              <a:gd name="T53" fmla="*/ 1711 h 4318"/>
              <a:gd name="T54" fmla="*/ 2664 w 3735"/>
              <a:gd name="T55" fmla="*/ 1840 h 4318"/>
              <a:gd name="T56" fmla="*/ 2972 w 3735"/>
              <a:gd name="T57" fmla="*/ 1893 h 4318"/>
              <a:gd name="T58" fmla="*/ 2774 w 3735"/>
              <a:gd name="T59" fmla="*/ 2281 h 4318"/>
              <a:gd name="T60" fmla="*/ 2914 w 3735"/>
              <a:gd name="T61" fmla="*/ 2275 h 4318"/>
              <a:gd name="T62" fmla="*/ 2792 w 3735"/>
              <a:gd name="T63" fmla="*/ 2564 h 4318"/>
              <a:gd name="T64" fmla="*/ 2965 w 3735"/>
              <a:gd name="T65" fmla="*/ 2944 h 4318"/>
              <a:gd name="T66" fmla="*/ 3323 w 3735"/>
              <a:gd name="T67" fmla="*/ 2587 h 4318"/>
              <a:gd name="T68" fmla="*/ 3403 w 3735"/>
              <a:gd name="T69" fmla="*/ 2560 h 4318"/>
              <a:gd name="T70" fmla="*/ 2999 w 3735"/>
              <a:gd name="T71" fmla="*/ 2979 h 4318"/>
              <a:gd name="T72" fmla="*/ 2987 w 3735"/>
              <a:gd name="T73" fmla="*/ 4168 h 4318"/>
              <a:gd name="T74" fmla="*/ 1861 w 3735"/>
              <a:gd name="T75" fmla="*/ 4315 h 4318"/>
              <a:gd name="T76" fmla="*/ 1930 w 3735"/>
              <a:gd name="T77" fmla="*/ 3681 h 4318"/>
              <a:gd name="T78" fmla="*/ 1878 w 3735"/>
              <a:gd name="T79" fmla="*/ 2490 h 4318"/>
              <a:gd name="T80" fmla="*/ 1888 w 3735"/>
              <a:gd name="T81" fmla="*/ 2723 h 4318"/>
              <a:gd name="T82" fmla="*/ 1815 w 3735"/>
              <a:gd name="T83" fmla="*/ 2215 h 4318"/>
              <a:gd name="T84" fmla="*/ 1537 w 3735"/>
              <a:gd name="T85" fmla="*/ 2309 h 4318"/>
              <a:gd name="T86" fmla="*/ 1371 w 3735"/>
              <a:gd name="T87" fmla="*/ 2281 h 4318"/>
              <a:gd name="T88" fmla="*/ 522 w 3735"/>
              <a:gd name="T89" fmla="*/ 2423 h 4318"/>
              <a:gd name="T90" fmla="*/ 1260 w 3735"/>
              <a:gd name="T91" fmla="*/ 2198 h 4318"/>
              <a:gd name="T92" fmla="*/ 1810 w 3735"/>
              <a:gd name="T93" fmla="*/ 1941 h 4318"/>
              <a:gd name="T94" fmla="*/ 1260 w 3735"/>
              <a:gd name="T95" fmla="*/ 2050 h 4318"/>
              <a:gd name="T96" fmla="*/ 1173 w 3735"/>
              <a:gd name="T97" fmla="*/ 1996 h 4318"/>
              <a:gd name="T98" fmla="*/ 497 w 3735"/>
              <a:gd name="T99" fmla="*/ 1870 h 4318"/>
              <a:gd name="T100" fmla="*/ 744 w 3735"/>
              <a:gd name="T101" fmla="*/ 1826 h 4318"/>
              <a:gd name="T102" fmla="*/ 325 w 3735"/>
              <a:gd name="T103" fmla="*/ 1896 h 4318"/>
              <a:gd name="T104" fmla="*/ 30 w 3735"/>
              <a:gd name="T105" fmla="*/ 1779 h 4318"/>
              <a:gd name="T106" fmla="*/ 348 w 3735"/>
              <a:gd name="T107" fmla="*/ 1633 h 4318"/>
              <a:gd name="T108" fmla="*/ 653 w 3735"/>
              <a:gd name="T109" fmla="*/ 1653 h 4318"/>
              <a:gd name="T110" fmla="*/ 425 w 3735"/>
              <a:gd name="T111" fmla="*/ 1157 h 4318"/>
              <a:gd name="T112" fmla="*/ 478 w 3735"/>
              <a:gd name="T113" fmla="*/ 1129 h 4318"/>
              <a:gd name="T114" fmla="*/ 1163 w 3735"/>
              <a:gd name="T115" fmla="*/ 1492 h 4318"/>
              <a:gd name="T116" fmla="*/ 1220 w 3735"/>
              <a:gd name="T117" fmla="*/ 1096 h 4318"/>
              <a:gd name="T118" fmla="*/ 195 w 3735"/>
              <a:gd name="T119" fmla="*/ 893 h 4318"/>
              <a:gd name="T120" fmla="*/ 150 w 3735"/>
              <a:gd name="T121" fmla="*/ 506 h 4318"/>
              <a:gd name="T122" fmla="*/ 795 w 3735"/>
              <a:gd name="T123" fmla="*/ 891 h 4318"/>
              <a:gd name="T124" fmla="*/ 313 w 3735"/>
              <a:gd name="T125" fmla="*/ 22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35" h="4318">
                <a:moveTo>
                  <a:pt x="1579" y="4260"/>
                </a:moveTo>
                <a:lnTo>
                  <a:pt x="1581" y="4260"/>
                </a:lnTo>
                <a:lnTo>
                  <a:pt x="1579" y="4260"/>
                </a:lnTo>
                <a:lnTo>
                  <a:pt x="1579" y="4260"/>
                </a:lnTo>
                <a:close/>
                <a:moveTo>
                  <a:pt x="3608" y="2681"/>
                </a:moveTo>
                <a:lnTo>
                  <a:pt x="3602" y="2686"/>
                </a:lnTo>
                <a:lnTo>
                  <a:pt x="3576" y="2700"/>
                </a:lnTo>
                <a:lnTo>
                  <a:pt x="3573" y="2700"/>
                </a:lnTo>
                <a:lnTo>
                  <a:pt x="3583" y="2694"/>
                </a:lnTo>
                <a:lnTo>
                  <a:pt x="3600" y="2685"/>
                </a:lnTo>
                <a:lnTo>
                  <a:pt x="3608" y="2681"/>
                </a:lnTo>
                <a:close/>
                <a:moveTo>
                  <a:pt x="3407" y="2609"/>
                </a:moveTo>
                <a:lnTo>
                  <a:pt x="3412" y="2617"/>
                </a:lnTo>
                <a:lnTo>
                  <a:pt x="3396" y="2628"/>
                </a:lnTo>
                <a:lnTo>
                  <a:pt x="3387" y="2640"/>
                </a:lnTo>
                <a:lnTo>
                  <a:pt x="3386" y="2651"/>
                </a:lnTo>
                <a:lnTo>
                  <a:pt x="3390" y="2662"/>
                </a:lnTo>
                <a:lnTo>
                  <a:pt x="3399" y="2672"/>
                </a:lnTo>
                <a:lnTo>
                  <a:pt x="3411" y="2682"/>
                </a:lnTo>
                <a:lnTo>
                  <a:pt x="3424" y="2690"/>
                </a:lnTo>
                <a:lnTo>
                  <a:pt x="3438" y="2698"/>
                </a:lnTo>
                <a:lnTo>
                  <a:pt x="3452" y="2704"/>
                </a:lnTo>
                <a:lnTo>
                  <a:pt x="3464" y="2708"/>
                </a:lnTo>
                <a:lnTo>
                  <a:pt x="3494" y="2715"/>
                </a:lnTo>
                <a:lnTo>
                  <a:pt x="3522" y="2716"/>
                </a:lnTo>
                <a:lnTo>
                  <a:pt x="3549" y="2711"/>
                </a:lnTo>
                <a:lnTo>
                  <a:pt x="3573" y="2700"/>
                </a:lnTo>
                <a:lnTo>
                  <a:pt x="3568" y="2704"/>
                </a:lnTo>
                <a:lnTo>
                  <a:pt x="3552" y="2719"/>
                </a:lnTo>
                <a:lnTo>
                  <a:pt x="3538" y="2728"/>
                </a:lnTo>
                <a:lnTo>
                  <a:pt x="3524" y="2733"/>
                </a:lnTo>
                <a:lnTo>
                  <a:pt x="3510" y="2733"/>
                </a:lnTo>
                <a:lnTo>
                  <a:pt x="3493" y="2731"/>
                </a:lnTo>
                <a:lnTo>
                  <a:pt x="3472" y="2723"/>
                </a:lnTo>
                <a:lnTo>
                  <a:pt x="3454" y="2716"/>
                </a:lnTo>
                <a:lnTo>
                  <a:pt x="3437" y="2710"/>
                </a:lnTo>
                <a:lnTo>
                  <a:pt x="3420" y="2700"/>
                </a:lnTo>
                <a:lnTo>
                  <a:pt x="3404" y="2691"/>
                </a:lnTo>
                <a:lnTo>
                  <a:pt x="3392" y="2680"/>
                </a:lnTo>
                <a:lnTo>
                  <a:pt x="3383" y="2668"/>
                </a:lnTo>
                <a:lnTo>
                  <a:pt x="3379" y="2655"/>
                </a:lnTo>
                <a:lnTo>
                  <a:pt x="3382" y="2642"/>
                </a:lnTo>
                <a:lnTo>
                  <a:pt x="3390" y="2626"/>
                </a:lnTo>
                <a:lnTo>
                  <a:pt x="3407" y="2609"/>
                </a:lnTo>
                <a:close/>
                <a:moveTo>
                  <a:pt x="480" y="2511"/>
                </a:moveTo>
                <a:lnTo>
                  <a:pt x="487" y="2517"/>
                </a:lnTo>
                <a:lnTo>
                  <a:pt x="499" y="2526"/>
                </a:lnTo>
                <a:lnTo>
                  <a:pt x="512" y="2533"/>
                </a:lnTo>
                <a:lnTo>
                  <a:pt x="520" y="2535"/>
                </a:lnTo>
                <a:lnTo>
                  <a:pt x="513" y="2537"/>
                </a:lnTo>
                <a:lnTo>
                  <a:pt x="501" y="2534"/>
                </a:lnTo>
                <a:lnTo>
                  <a:pt x="488" y="2522"/>
                </a:lnTo>
                <a:lnTo>
                  <a:pt x="480" y="2511"/>
                </a:lnTo>
                <a:close/>
                <a:moveTo>
                  <a:pt x="577" y="2505"/>
                </a:moveTo>
                <a:lnTo>
                  <a:pt x="572" y="2520"/>
                </a:lnTo>
                <a:lnTo>
                  <a:pt x="563" y="2529"/>
                </a:lnTo>
                <a:lnTo>
                  <a:pt x="552" y="2535"/>
                </a:lnTo>
                <a:lnTo>
                  <a:pt x="539" y="2538"/>
                </a:lnTo>
                <a:lnTo>
                  <a:pt x="526" y="2537"/>
                </a:lnTo>
                <a:lnTo>
                  <a:pt x="520" y="2535"/>
                </a:lnTo>
                <a:lnTo>
                  <a:pt x="526" y="2534"/>
                </a:lnTo>
                <a:lnTo>
                  <a:pt x="538" y="2526"/>
                </a:lnTo>
                <a:lnTo>
                  <a:pt x="549" y="2518"/>
                </a:lnTo>
                <a:lnTo>
                  <a:pt x="559" y="2511"/>
                </a:lnTo>
                <a:lnTo>
                  <a:pt x="568" y="2505"/>
                </a:lnTo>
                <a:lnTo>
                  <a:pt x="577" y="2505"/>
                </a:lnTo>
                <a:close/>
                <a:moveTo>
                  <a:pt x="673" y="1937"/>
                </a:moveTo>
                <a:lnTo>
                  <a:pt x="689" y="1942"/>
                </a:lnTo>
                <a:lnTo>
                  <a:pt x="715" y="1945"/>
                </a:lnTo>
                <a:lnTo>
                  <a:pt x="691" y="1942"/>
                </a:lnTo>
                <a:lnTo>
                  <a:pt x="673" y="1937"/>
                </a:lnTo>
                <a:lnTo>
                  <a:pt x="673" y="1937"/>
                </a:lnTo>
                <a:close/>
                <a:moveTo>
                  <a:pt x="645" y="1910"/>
                </a:moveTo>
                <a:lnTo>
                  <a:pt x="649" y="1919"/>
                </a:lnTo>
                <a:lnTo>
                  <a:pt x="659" y="1929"/>
                </a:lnTo>
                <a:lnTo>
                  <a:pt x="673" y="1937"/>
                </a:lnTo>
                <a:lnTo>
                  <a:pt x="669" y="1937"/>
                </a:lnTo>
                <a:lnTo>
                  <a:pt x="655" y="1928"/>
                </a:lnTo>
                <a:lnTo>
                  <a:pt x="647" y="1916"/>
                </a:lnTo>
                <a:lnTo>
                  <a:pt x="645" y="1910"/>
                </a:lnTo>
                <a:close/>
                <a:moveTo>
                  <a:pt x="682" y="1839"/>
                </a:moveTo>
                <a:lnTo>
                  <a:pt x="673" y="1845"/>
                </a:lnTo>
                <a:lnTo>
                  <a:pt x="660" y="1864"/>
                </a:lnTo>
                <a:lnTo>
                  <a:pt x="648" y="1885"/>
                </a:lnTo>
                <a:lnTo>
                  <a:pt x="644" y="1902"/>
                </a:lnTo>
                <a:lnTo>
                  <a:pt x="645" y="1910"/>
                </a:lnTo>
                <a:lnTo>
                  <a:pt x="644" y="1907"/>
                </a:lnTo>
                <a:lnTo>
                  <a:pt x="643" y="1895"/>
                </a:lnTo>
                <a:lnTo>
                  <a:pt x="645" y="1881"/>
                </a:lnTo>
                <a:lnTo>
                  <a:pt x="652" y="1868"/>
                </a:lnTo>
                <a:lnTo>
                  <a:pt x="661" y="1856"/>
                </a:lnTo>
                <a:lnTo>
                  <a:pt x="673" y="1845"/>
                </a:lnTo>
                <a:lnTo>
                  <a:pt x="682" y="1839"/>
                </a:lnTo>
                <a:close/>
                <a:moveTo>
                  <a:pt x="699" y="1832"/>
                </a:moveTo>
                <a:lnTo>
                  <a:pt x="687" y="1836"/>
                </a:lnTo>
                <a:lnTo>
                  <a:pt x="682" y="1839"/>
                </a:lnTo>
                <a:lnTo>
                  <a:pt x="687" y="1835"/>
                </a:lnTo>
                <a:lnTo>
                  <a:pt x="699" y="1832"/>
                </a:lnTo>
                <a:close/>
                <a:moveTo>
                  <a:pt x="911" y="1614"/>
                </a:moveTo>
                <a:lnTo>
                  <a:pt x="913" y="1614"/>
                </a:lnTo>
                <a:lnTo>
                  <a:pt x="914" y="1615"/>
                </a:lnTo>
                <a:lnTo>
                  <a:pt x="917" y="1618"/>
                </a:lnTo>
                <a:lnTo>
                  <a:pt x="917" y="1618"/>
                </a:lnTo>
                <a:lnTo>
                  <a:pt x="914" y="1615"/>
                </a:lnTo>
                <a:lnTo>
                  <a:pt x="913" y="1614"/>
                </a:lnTo>
                <a:lnTo>
                  <a:pt x="911" y="1614"/>
                </a:lnTo>
                <a:lnTo>
                  <a:pt x="911" y="1614"/>
                </a:lnTo>
                <a:close/>
                <a:moveTo>
                  <a:pt x="1383" y="1573"/>
                </a:moveTo>
                <a:lnTo>
                  <a:pt x="1378" y="1593"/>
                </a:lnTo>
                <a:lnTo>
                  <a:pt x="1374" y="1612"/>
                </a:lnTo>
                <a:lnTo>
                  <a:pt x="1378" y="1610"/>
                </a:lnTo>
                <a:lnTo>
                  <a:pt x="1380" y="1602"/>
                </a:lnTo>
                <a:lnTo>
                  <a:pt x="1382" y="1591"/>
                </a:lnTo>
                <a:lnTo>
                  <a:pt x="1383" y="1581"/>
                </a:lnTo>
                <a:lnTo>
                  <a:pt x="1383" y="1573"/>
                </a:lnTo>
                <a:close/>
                <a:moveTo>
                  <a:pt x="3225" y="1497"/>
                </a:moveTo>
                <a:lnTo>
                  <a:pt x="3219" y="1506"/>
                </a:lnTo>
                <a:lnTo>
                  <a:pt x="3210" y="1515"/>
                </a:lnTo>
                <a:lnTo>
                  <a:pt x="3198" y="1522"/>
                </a:lnTo>
                <a:lnTo>
                  <a:pt x="3197" y="1522"/>
                </a:lnTo>
                <a:lnTo>
                  <a:pt x="3200" y="1521"/>
                </a:lnTo>
                <a:lnTo>
                  <a:pt x="3210" y="1513"/>
                </a:lnTo>
                <a:lnTo>
                  <a:pt x="3221" y="1504"/>
                </a:lnTo>
                <a:lnTo>
                  <a:pt x="3225" y="1497"/>
                </a:lnTo>
                <a:close/>
                <a:moveTo>
                  <a:pt x="3240" y="1466"/>
                </a:moveTo>
                <a:lnTo>
                  <a:pt x="3236" y="1479"/>
                </a:lnTo>
                <a:lnTo>
                  <a:pt x="3228" y="1492"/>
                </a:lnTo>
                <a:lnTo>
                  <a:pt x="3225" y="1497"/>
                </a:lnTo>
                <a:lnTo>
                  <a:pt x="3227" y="1494"/>
                </a:lnTo>
                <a:lnTo>
                  <a:pt x="3234" y="1481"/>
                </a:lnTo>
                <a:lnTo>
                  <a:pt x="3238" y="1472"/>
                </a:lnTo>
                <a:lnTo>
                  <a:pt x="3240" y="1466"/>
                </a:lnTo>
                <a:close/>
                <a:moveTo>
                  <a:pt x="2147" y="1369"/>
                </a:moveTo>
                <a:lnTo>
                  <a:pt x="2143" y="1386"/>
                </a:lnTo>
                <a:lnTo>
                  <a:pt x="2137" y="1412"/>
                </a:lnTo>
                <a:lnTo>
                  <a:pt x="2136" y="1437"/>
                </a:lnTo>
                <a:lnTo>
                  <a:pt x="2136" y="1460"/>
                </a:lnTo>
                <a:lnTo>
                  <a:pt x="2133" y="1451"/>
                </a:lnTo>
                <a:lnTo>
                  <a:pt x="2133" y="1422"/>
                </a:lnTo>
                <a:lnTo>
                  <a:pt x="2139" y="1394"/>
                </a:lnTo>
                <a:lnTo>
                  <a:pt x="2147" y="1369"/>
                </a:lnTo>
                <a:close/>
                <a:moveTo>
                  <a:pt x="2166" y="1284"/>
                </a:moveTo>
                <a:lnTo>
                  <a:pt x="2165" y="1310"/>
                </a:lnTo>
                <a:lnTo>
                  <a:pt x="2157" y="1337"/>
                </a:lnTo>
                <a:lnTo>
                  <a:pt x="2147" y="1365"/>
                </a:lnTo>
                <a:lnTo>
                  <a:pt x="2147" y="1369"/>
                </a:lnTo>
                <a:lnTo>
                  <a:pt x="2148" y="1357"/>
                </a:lnTo>
                <a:lnTo>
                  <a:pt x="2157" y="1323"/>
                </a:lnTo>
                <a:lnTo>
                  <a:pt x="2166" y="1284"/>
                </a:lnTo>
                <a:close/>
                <a:moveTo>
                  <a:pt x="3100" y="1193"/>
                </a:moveTo>
                <a:lnTo>
                  <a:pt x="3107" y="1195"/>
                </a:lnTo>
                <a:lnTo>
                  <a:pt x="3111" y="1200"/>
                </a:lnTo>
                <a:lnTo>
                  <a:pt x="3112" y="1210"/>
                </a:lnTo>
                <a:lnTo>
                  <a:pt x="3109" y="1206"/>
                </a:lnTo>
                <a:lnTo>
                  <a:pt x="3107" y="1201"/>
                </a:lnTo>
                <a:lnTo>
                  <a:pt x="3103" y="1196"/>
                </a:lnTo>
                <a:lnTo>
                  <a:pt x="3100" y="1195"/>
                </a:lnTo>
                <a:lnTo>
                  <a:pt x="3100" y="1193"/>
                </a:lnTo>
                <a:close/>
                <a:moveTo>
                  <a:pt x="3097" y="1192"/>
                </a:moveTo>
                <a:lnTo>
                  <a:pt x="3100" y="1195"/>
                </a:lnTo>
                <a:lnTo>
                  <a:pt x="3095" y="1197"/>
                </a:lnTo>
                <a:lnTo>
                  <a:pt x="3091" y="1204"/>
                </a:lnTo>
                <a:lnTo>
                  <a:pt x="3088" y="1213"/>
                </a:lnTo>
                <a:lnTo>
                  <a:pt x="3090" y="1216"/>
                </a:lnTo>
                <a:lnTo>
                  <a:pt x="3084" y="1208"/>
                </a:lnTo>
                <a:lnTo>
                  <a:pt x="3084" y="1198"/>
                </a:lnTo>
                <a:lnTo>
                  <a:pt x="3091" y="1193"/>
                </a:lnTo>
                <a:lnTo>
                  <a:pt x="3097" y="1192"/>
                </a:lnTo>
                <a:close/>
                <a:moveTo>
                  <a:pt x="1619" y="893"/>
                </a:moveTo>
                <a:lnTo>
                  <a:pt x="1611" y="900"/>
                </a:lnTo>
                <a:lnTo>
                  <a:pt x="1602" y="913"/>
                </a:lnTo>
                <a:lnTo>
                  <a:pt x="1595" y="929"/>
                </a:lnTo>
                <a:lnTo>
                  <a:pt x="1590" y="944"/>
                </a:lnTo>
                <a:lnTo>
                  <a:pt x="1587" y="961"/>
                </a:lnTo>
                <a:lnTo>
                  <a:pt x="1589" y="977"/>
                </a:lnTo>
                <a:lnTo>
                  <a:pt x="1594" y="990"/>
                </a:lnTo>
                <a:lnTo>
                  <a:pt x="1604" y="1001"/>
                </a:lnTo>
                <a:lnTo>
                  <a:pt x="1619" y="1007"/>
                </a:lnTo>
                <a:lnTo>
                  <a:pt x="1603" y="1007"/>
                </a:lnTo>
                <a:lnTo>
                  <a:pt x="1591" y="1002"/>
                </a:lnTo>
                <a:lnTo>
                  <a:pt x="1585" y="993"/>
                </a:lnTo>
                <a:lnTo>
                  <a:pt x="1581" y="982"/>
                </a:lnTo>
                <a:lnTo>
                  <a:pt x="1579" y="969"/>
                </a:lnTo>
                <a:lnTo>
                  <a:pt x="1582" y="955"/>
                </a:lnTo>
                <a:lnTo>
                  <a:pt x="1586" y="941"/>
                </a:lnTo>
                <a:lnTo>
                  <a:pt x="1591" y="926"/>
                </a:lnTo>
                <a:lnTo>
                  <a:pt x="1603" y="908"/>
                </a:lnTo>
                <a:lnTo>
                  <a:pt x="1617" y="893"/>
                </a:lnTo>
                <a:lnTo>
                  <a:pt x="1619" y="893"/>
                </a:lnTo>
                <a:close/>
                <a:moveTo>
                  <a:pt x="1636" y="883"/>
                </a:moveTo>
                <a:lnTo>
                  <a:pt x="1634" y="884"/>
                </a:lnTo>
                <a:lnTo>
                  <a:pt x="1619" y="893"/>
                </a:lnTo>
                <a:lnTo>
                  <a:pt x="1621" y="889"/>
                </a:lnTo>
                <a:lnTo>
                  <a:pt x="1633" y="883"/>
                </a:lnTo>
                <a:lnTo>
                  <a:pt x="1636" y="883"/>
                </a:lnTo>
                <a:close/>
                <a:moveTo>
                  <a:pt x="232" y="625"/>
                </a:moveTo>
                <a:lnTo>
                  <a:pt x="232" y="630"/>
                </a:lnTo>
                <a:lnTo>
                  <a:pt x="229" y="651"/>
                </a:lnTo>
                <a:lnTo>
                  <a:pt x="222" y="667"/>
                </a:lnTo>
                <a:lnTo>
                  <a:pt x="212" y="679"/>
                </a:lnTo>
                <a:lnTo>
                  <a:pt x="199" y="686"/>
                </a:lnTo>
                <a:lnTo>
                  <a:pt x="186" y="690"/>
                </a:lnTo>
                <a:lnTo>
                  <a:pt x="178" y="689"/>
                </a:lnTo>
                <a:lnTo>
                  <a:pt x="188" y="685"/>
                </a:lnTo>
                <a:lnTo>
                  <a:pt x="204" y="676"/>
                </a:lnTo>
                <a:lnTo>
                  <a:pt x="220" y="662"/>
                </a:lnTo>
                <a:lnTo>
                  <a:pt x="226" y="650"/>
                </a:lnTo>
                <a:lnTo>
                  <a:pt x="230" y="633"/>
                </a:lnTo>
                <a:lnTo>
                  <a:pt x="232" y="625"/>
                </a:lnTo>
                <a:close/>
                <a:moveTo>
                  <a:pt x="125" y="621"/>
                </a:moveTo>
                <a:lnTo>
                  <a:pt x="128" y="642"/>
                </a:lnTo>
                <a:lnTo>
                  <a:pt x="135" y="660"/>
                </a:lnTo>
                <a:lnTo>
                  <a:pt x="145" y="675"/>
                </a:lnTo>
                <a:lnTo>
                  <a:pt x="158" y="684"/>
                </a:lnTo>
                <a:lnTo>
                  <a:pt x="171" y="689"/>
                </a:lnTo>
                <a:lnTo>
                  <a:pt x="178" y="689"/>
                </a:lnTo>
                <a:lnTo>
                  <a:pt x="174" y="690"/>
                </a:lnTo>
                <a:lnTo>
                  <a:pt x="161" y="692"/>
                </a:lnTo>
                <a:lnTo>
                  <a:pt x="149" y="689"/>
                </a:lnTo>
                <a:lnTo>
                  <a:pt x="140" y="680"/>
                </a:lnTo>
                <a:lnTo>
                  <a:pt x="132" y="666"/>
                </a:lnTo>
                <a:lnTo>
                  <a:pt x="127" y="646"/>
                </a:lnTo>
                <a:lnTo>
                  <a:pt x="125" y="621"/>
                </a:lnTo>
                <a:close/>
                <a:moveTo>
                  <a:pt x="365" y="0"/>
                </a:moveTo>
                <a:lnTo>
                  <a:pt x="378" y="2"/>
                </a:lnTo>
                <a:lnTo>
                  <a:pt x="390" y="8"/>
                </a:lnTo>
                <a:lnTo>
                  <a:pt x="401" y="19"/>
                </a:lnTo>
                <a:lnTo>
                  <a:pt x="410" y="32"/>
                </a:lnTo>
                <a:lnTo>
                  <a:pt x="418" y="47"/>
                </a:lnTo>
                <a:lnTo>
                  <a:pt x="424" y="63"/>
                </a:lnTo>
                <a:lnTo>
                  <a:pt x="428" y="80"/>
                </a:lnTo>
                <a:lnTo>
                  <a:pt x="431" y="99"/>
                </a:lnTo>
                <a:lnTo>
                  <a:pt x="432" y="114"/>
                </a:lnTo>
                <a:lnTo>
                  <a:pt x="429" y="130"/>
                </a:lnTo>
                <a:lnTo>
                  <a:pt x="425" y="142"/>
                </a:lnTo>
                <a:lnTo>
                  <a:pt x="419" y="152"/>
                </a:lnTo>
                <a:lnTo>
                  <a:pt x="411" y="159"/>
                </a:lnTo>
                <a:lnTo>
                  <a:pt x="399" y="160"/>
                </a:lnTo>
                <a:lnTo>
                  <a:pt x="385" y="157"/>
                </a:lnTo>
                <a:lnTo>
                  <a:pt x="368" y="148"/>
                </a:lnTo>
                <a:lnTo>
                  <a:pt x="347" y="133"/>
                </a:lnTo>
                <a:lnTo>
                  <a:pt x="357" y="123"/>
                </a:lnTo>
                <a:lnTo>
                  <a:pt x="374" y="135"/>
                </a:lnTo>
                <a:lnTo>
                  <a:pt x="389" y="140"/>
                </a:lnTo>
                <a:lnTo>
                  <a:pt x="399" y="142"/>
                </a:lnTo>
                <a:lnTo>
                  <a:pt x="407" y="138"/>
                </a:lnTo>
                <a:lnTo>
                  <a:pt x="412" y="130"/>
                </a:lnTo>
                <a:lnTo>
                  <a:pt x="416" y="119"/>
                </a:lnTo>
                <a:lnTo>
                  <a:pt x="418" y="108"/>
                </a:lnTo>
                <a:lnTo>
                  <a:pt x="416" y="93"/>
                </a:lnTo>
                <a:lnTo>
                  <a:pt x="414" y="79"/>
                </a:lnTo>
                <a:lnTo>
                  <a:pt x="410" y="66"/>
                </a:lnTo>
                <a:lnTo>
                  <a:pt x="403" y="53"/>
                </a:lnTo>
                <a:lnTo>
                  <a:pt x="391" y="33"/>
                </a:lnTo>
                <a:lnTo>
                  <a:pt x="378" y="21"/>
                </a:lnTo>
                <a:lnTo>
                  <a:pt x="365" y="16"/>
                </a:lnTo>
                <a:lnTo>
                  <a:pt x="353" y="16"/>
                </a:lnTo>
                <a:lnTo>
                  <a:pt x="340" y="20"/>
                </a:lnTo>
                <a:lnTo>
                  <a:pt x="328" y="29"/>
                </a:lnTo>
                <a:lnTo>
                  <a:pt x="317" y="41"/>
                </a:lnTo>
                <a:lnTo>
                  <a:pt x="305" y="55"/>
                </a:lnTo>
                <a:lnTo>
                  <a:pt x="296" y="71"/>
                </a:lnTo>
                <a:lnTo>
                  <a:pt x="285" y="87"/>
                </a:lnTo>
                <a:lnTo>
                  <a:pt x="272" y="113"/>
                </a:lnTo>
                <a:lnTo>
                  <a:pt x="263" y="134"/>
                </a:lnTo>
                <a:lnTo>
                  <a:pt x="259" y="151"/>
                </a:lnTo>
                <a:lnTo>
                  <a:pt x="258" y="164"/>
                </a:lnTo>
                <a:lnTo>
                  <a:pt x="260" y="173"/>
                </a:lnTo>
                <a:lnTo>
                  <a:pt x="267" y="181"/>
                </a:lnTo>
                <a:lnTo>
                  <a:pt x="275" y="185"/>
                </a:lnTo>
                <a:lnTo>
                  <a:pt x="287" y="189"/>
                </a:lnTo>
                <a:lnTo>
                  <a:pt x="300" y="190"/>
                </a:lnTo>
                <a:lnTo>
                  <a:pt x="315" y="191"/>
                </a:lnTo>
                <a:lnTo>
                  <a:pt x="331" y="193"/>
                </a:lnTo>
                <a:lnTo>
                  <a:pt x="348" y="195"/>
                </a:lnTo>
                <a:lnTo>
                  <a:pt x="366" y="198"/>
                </a:lnTo>
                <a:lnTo>
                  <a:pt x="385" y="202"/>
                </a:lnTo>
                <a:lnTo>
                  <a:pt x="403" y="209"/>
                </a:lnTo>
                <a:lnTo>
                  <a:pt x="425" y="216"/>
                </a:lnTo>
                <a:lnTo>
                  <a:pt x="450" y="227"/>
                </a:lnTo>
                <a:lnTo>
                  <a:pt x="476" y="239"/>
                </a:lnTo>
                <a:lnTo>
                  <a:pt x="503" y="253"/>
                </a:lnTo>
                <a:lnTo>
                  <a:pt x="528" y="269"/>
                </a:lnTo>
                <a:lnTo>
                  <a:pt x="550" y="287"/>
                </a:lnTo>
                <a:lnTo>
                  <a:pt x="569" y="308"/>
                </a:lnTo>
                <a:lnTo>
                  <a:pt x="583" y="330"/>
                </a:lnTo>
                <a:lnTo>
                  <a:pt x="590" y="355"/>
                </a:lnTo>
                <a:lnTo>
                  <a:pt x="596" y="383"/>
                </a:lnTo>
                <a:lnTo>
                  <a:pt x="596" y="410"/>
                </a:lnTo>
                <a:lnTo>
                  <a:pt x="592" y="436"/>
                </a:lnTo>
                <a:lnTo>
                  <a:pt x="584" y="464"/>
                </a:lnTo>
                <a:lnTo>
                  <a:pt x="575" y="489"/>
                </a:lnTo>
                <a:lnTo>
                  <a:pt x="564" y="499"/>
                </a:lnTo>
                <a:lnTo>
                  <a:pt x="555" y="508"/>
                </a:lnTo>
                <a:lnTo>
                  <a:pt x="549" y="518"/>
                </a:lnTo>
                <a:lnTo>
                  <a:pt x="543" y="528"/>
                </a:lnTo>
                <a:lnTo>
                  <a:pt x="542" y="542"/>
                </a:lnTo>
                <a:lnTo>
                  <a:pt x="545" y="574"/>
                </a:lnTo>
                <a:lnTo>
                  <a:pt x="551" y="601"/>
                </a:lnTo>
                <a:lnTo>
                  <a:pt x="559" y="624"/>
                </a:lnTo>
                <a:lnTo>
                  <a:pt x="571" y="642"/>
                </a:lnTo>
                <a:lnTo>
                  <a:pt x="585" y="656"/>
                </a:lnTo>
                <a:lnTo>
                  <a:pt x="602" y="668"/>
                </a:lnTo>
                <a:lnTo>
                  <a:pt x="619" y="676"/>
                </a:lnTo>
                <a:lnTo>
                  <a:pt x="640" y="684"/>
                </a:lnTo>
                <a:lnTo>
                  <a:pt x="661" y="689"/>
                </a:lnTo>
                <a:lnTo>
                  <a:pt x="683" y="694"/>
                </a:lnTo>
                <a:lnTo>
                  <a:pt x="706" y="698"/>
                </a:lnTo>
                <a:lnTo>
                  <a:pt x="729" y="702"/>
                </a:lnTo>
                <a:lnTo>
                  <a:pt x="753" y="707"/>
                </a:lnTo>
                <a:lnTo>
                  <a:pt x="776" y="714"/>
                </a:lnTo>
                <a:lnTo>
                  <a:pt x="799" y="722"/>
                </a:lnTo>
                <a:lnTo>
                  <a:pt x="816" y="727"/>
                </a:lnTo>
                <a:lnTo>
                  <a:pt x="830" y="734"/>
                </a:lnTo>
                <a:lnTo>
                  <a:pt x="845" y="740"/>
                </a:lnTo>
                <a:lnTo>
                  <a:pt x="855" y="749"/>
                </a:lnTo>
                <a:lnTo>
                  <a:pt x="863" y="761"/>
                </a:lnTo>
                <a:lnTo>
                  <a:pt x="868" y="776"/>
                </a:lnTo>
                <a:lnTo>
                  <a:pt x="868" y="795"/>
                </a:lnTo>
                <a:lnTo>
                  <a:pt x="885" y="811"/>
                </a:lnTo>
                <a:lnTo>
                  <a:pt x="905" y="827"/>
                </a:lnTo>
                <a:lnTo>
                  <a:pt x="927" y="841"/>
                </a:lnTo>
                <a:lnTo>
                  <a:pt x="948" y="855"/>
                </a:lnTo>
                <a:lnTo>
                  <a:pt x="968" y="872"/>
                </a:lnTo>
                <a:lnTo>
                  <a:pt x="983" y="892"/>
                </a:lnTo>
                <a:lnTo>
                  <a:pt x="1008" y="854"/>
                </a:lnTo>
                <a:lnTo>
                  <a:pt x="1028" y="814"/>
                </a:lnTo>
                <a:lnTo>
                  <a:pt x="1048" y="773"/>
                </a:lnTo>
                <a:lnTo>
                  <a:pt x="1059" y="756"/>
                </a:lnTo>
                <a:lnTo>
                  <a:pt x="1075" y="744"/>
                </a:lnTo>
                <a:lnTo>
                  <a:pt x="1093" y="738"/>
                </a:lnTo>
                <a:lnTo>
                  <a:pt x="1116" y="734"/>
                </a:lnTo>
                <a:lnTo>
                  <a:pt x="1139" y="734"/>
                </a:lnTo>
                <a:lnTo>
                  <a:pt x="1163" y="736"/>
                </a:lnTo>
                <a:lnTo>
                  <a:pt x="1188" y="743"/>
                </a:lnTo>
                <a:lnTo>
                  <a:pt x="1210" y="751"/>
                </a:lnTo>
                <a:lnTo>
                  <a:pt x="1231" y="760"/>
                </a:lnTo>
                <a:lnTo>
                  <a:pt x="1249" y="772"/>
                </a:lnTo>
                <a:lnTo>
                  <a:pt x="1265" y="783"/>
                </a:lnTo>
                <a:lnTo>
                  <a:pt x="1275" y="796"/>
                </a:lnTo>
                <a:lnTo>
                  <a:pt x="1279" y="810"/>
                </a:lnTo>
                <a:lnTo>
                  <a:pt x="1278" y="821"/>
                </a:lnTo>
                <a:lnTo>
                  <a:pt x="1270" y="833"/>
                </a:lnTo>
                <a:lnTo>
                  <a:pt x="1269" y="815"/>
                </a:lnTo>
                <a:lnTo>
                  <a:pt x="1266" y="800"/>
                </a:lnTo>
                <a:lnTo>
                  <a:pt x="1260" y="791"/>
                </a:lnTo>
                <a:lnTo>
                  <a:pt x="1251" y="786"/>
                </a:lnTo>
                <a:lnTo>
                  <a:pt x="1240" y="783"/>
                </a:lnTo>
                <a:lnTo>
                  <a:pt x="1227" y="781"/>
                </a:lnTo>
                <a:lnTo>
                  <a:pt x="1210" y="778"/>
                </a:lnTo>
                <a:lnTo>
                  <a:pt x="1193" y="774"/>
                </a:lnTo>
                <a:lnTo>
                  <a:pt x="1168" y="768"/>
                </a:lnTo>
                <a:lnTo>
                  <a:pt x="1150" y="765"/>
                </a:lnTo>
                <a:lnTo>
                  <a:pt x="1135" y="765"/>
                </a:lnTo>
                <a:lnTo>
                  <a:pt x="1125" y="768"/>
                </a:lnTo>
                <a:lnTo>
                  <a:pt x="1117" y="773"/>
                </a:lnTo>
                <a:lnTo>
                  <a:pt x="1109" y="782"/>
                </a:lnTo>
                <a:lnTo>
                  <a:pt x="1103" y="793"/>
                </a:lnTo>
                <a:lnTo>
                  <a:pt x="1096" y="807"/>
                </a:lnTo>
                <a:lnTo>
                  <a:pt x="1088" y="823"/>
                </a:lnTo>
                <a:lnTo>
                  <a:pt x="1079" y="841"/>
                </a:lnTo>
                <a:lnTo>
                  <a:pt x="1071" y="859"/>
                </a:lnTo>
                <a:lnTo>
                  <a:pt x="1065" y="879"/>
                </a:lnTo>
                <a:lnTo>
                  <a:pt x="1061" y="899"/>
                </a:lnTo>
                <a:lnTo>
                  <a:pt x="1059" y="917"/>
                </a:lnTo>
                <a:lnTo>
                  <a:pt x="1061" y="934"/>
                </a:lnTo>
                <a:lnTo>
                  <a:pt x="1066" y="948"/>
                </a:lnTo>
                <a:lnTo>
                  <a:pt x="1076" y="960"/>
                </a:lnTo>
                <a:lnTo>
                  <a:pt x="1103" y="964"/>
                </a:lnTo>
                <a:lnTo>
                  <a:pt x="1127" y="971"/>
                </a:lnTo>
                <a:lnTo>
                  <a:pt x="1152" y="977"/>
                </a:lnTo>
                <a:lnTo>
                  <a:pt x="1176" y="980"/>
                </a:lnTo>
                <a:lnTo>
                  <a:pt x="1185" y="976"/>
                </a:lnTo>
                <a:lnTo>
                  <a:pt x="1197" y="972"/>
                </a:lnTo>
                <a:lnTo>
                  <a:pt x="1209" y="968"/>
                </a:lnTo>
                <a:lnTo>
                  <a:pt x="1218" y="967"/>
                </a:lnTo>
                <a:lnTo>
                  <a:pt x="1240" y="964"/>
                </a:lnTo>
                <a:lnTo>
                  <a:pt x="1260" y="967"/>
                </a:lnTo>
                <a:lnTo>
                  <a:pt x="1274" y="973"/>
                </a:lnTo>
                <a:lnTo>
                  <a:pt x="1287" y="984"/>
                </a:lnTo>
                <a:lnTo>
                  <a:pt x="1299" y="997"/>
                </a:lnTo>
                <a:lnTo>
                  <a:pt x="1308" y="1013"/>
                </a:lnTo>
                <a:lnTo>
                  <a:pt x="1317" y="1030"/>
                </a:lnTo>
                <a:lnTo>
                  <a:pt x="1325" y="1048"/>
                </a:lnTo>
                <a:lnTo>
                  <a:pt x="1333" y="1065"/>
                </a:lnTo>
                <a:lnTo>
                  <a:pt x="1341" y="1083"/>
                </a:lnTo>
                <a:lnTo>
                  <a:pt x="1350" y="1099"/>
                </a:lnTo>
                <a:lnTo>
                  <a:pt x="1362" y="1115"/>
                </a:lnTo>
                <a:lnTo>
                  <a:pt x="1374" y="1126"/>
                </a:lnTo>
                <a:lnTo>
                  <a:pt x="1389" y="1136"/>
                </a:lnTo>
                <a:lnTo>
                  <a:pt x="1408" y="1140"/>
                </a:lnTo>
                <a:lnTo>
                  <a:pt x="1409" y="1112"/>
                </a:lnTo>
                <a:lnTo>
                  <a:pt x="1406" y="1083"/>
                </a:lnTo>
                <a:lnTo>
                  <a:pt x="1399" y="1054"/>
                </a:lnTo>
                <a:lnTo>
                  <a:pt x="1389" y="1027"/>
                </a:lnTo>
                <a:lnTo>
                  <a:pt x="1378" y="999"/>
                </a:lnTo>
                <a:lnTo>
                  <a:pt x="1365" y="972"/>
                </a:lnTo>
                <a:lnTo>
                  <a:pt x="1353" y="946"/>
                </a:lnTo>
                <a:lnTo>
                  <a:pt x="1341" y="918"/>
                </a:lnTo>
                <a:lnTo>
                  <a:pt x="1333" y="893"/>
                </a:lnTo>
                <a:lnTo>
                  <a:pt x="1327" y="867"/>
                </a:lnTo>
                <a:lnTo>
                  <a:pt x="1325" y="842"/>
                </a:lnTo>
                <a:lnTo>
                  <a:pt x="1330" y="819"/>
                </a:lnTo>
                <a:lnTo>
                  <a:pt x="1341" y="795"/>
                </a:lnTo>
                <a:lnTo>
                  <a:pt x="1358" y="773"/>
                </a:lnTo>
                <a:lnTo>
                  <a:pt x="1363" y="766"/>
                </a:lnTo>
                <a:lnTo>
                  <a:pt x="1374" y="759"/>
                </a:lnTo>
                <a:lnTo>
                  <a:pt x="1387" y="748"/>
                </a:lnTo>
                <a:lnTo>
                  <a:pt x="1401" y="735"/>
                </a:lnTo>
                <a:lnTo>
                  <a:pt x="1418" y="723"/>
                </a:lnTo>
                <a:lnTo>
                  <a:pt x="1435" y="710"/>
                </a:lnTo>
                <a:lnTo>
                  <a:pt x="1452" y="700"/>
                </a:lnTo>
                <a:lnTo>
                  <a:pt x="1469" y="692"/>
                </a:lnTo>
                <a:lnTo>
                  <a:pt x="1484" y="685"/>
                </a:lnTo>
                <a:lnTo>
                  <a:pt x="1496" y="684"/>
                </a:lnTo>
                <a:lnTo>
                  <a:pt x="1505" y="686"/>
                </a:lnTo>
                <a:lnTo>
                  <a:pt x="1499" y="672"/>
                </a:lnTo>
                <a:lnTo>
                  <a:pt x="1492" y="663"/>
                </a:lnTo>
                <a:lnTo>
                  <a:pt x="1481" y="655"/>
                </a:lnTo>
                <a:lnTo>
                  <a:pt x="1468" y="651"/>
                </a:lnTo>
                <a:lnTo>
                  <a:pt x="1454" y="649"/>
                </a:lnTo>
                <a:lnTo>
                  <a:pt x="1439" y="646"/>
                </a:lnTo>
                <a:lnTo>
                  <a:pt x="1425" y="643"/>
                </a:lnTo>
                <a:lnTo>
                  <a:pt x="1413" y="639"/>
                </a:lnTo>
                <a:lnTo>
                  <a:pt x="1401" y="633"/>
                </a:lnTo>
                <a:lnTo>
                  <a:pt x="1389" y="618"/>
                </a:lnTo>
                <a:lnTo>
                  <a:pt x="1380" y="604"/>
                </a:lnTo>
                <a:lnTo>
                  <a:pt x="1374" y="587"/>
                </a:lnTo>
                <a:lnTo>
                  <a:pt x="1367" y="570"/>
                </a:lnTo>
                <a:lnTo>
                  <a:pt x="1361" y="553"/>
                </a:lnTo>
                <a:lnTo>
                  <a:pt x="1351" y="536"/>
                </a:lnTo>
                <a:lnTo>
                  <a:pt x="1341" y="521"/>
                </a:lnTo>
                <a:lnTo>
                  <a:pt x="1332" y="512"/>
                </a:lnTo>
                <a:lnTo>
                  <a:pt x="1325" y="510"/>
                </a:lnTo>
                <a:lnTo>
                  <a:pt x="1320" y="510"/>
                </a:lnTo>
                <a:lnTo>
                  <a:pt x="1315" y="514"/>
                </a:lnTo>
                <a:lnTo>
                  <a:pt x="1310" y="520"/>
                </a:lnTo>
                <a:lnTo>
                  <a:pt x="1303" y="527"/>
                </a:lnTo>
                <a:lnTo>
                  <a:pt x="1294" y="535"/>
                </a:lnTo>
                <a:lnTo>
                  <a:pt x="1283" y="540"/>
                </a:lnTo>
                <a:lnTo>
                  <a:pt x="1270" y="545"/>
                </a:lnTo>
                <a:lnTo>
                  <a:pt x="1253" y="545"/>
                </a:lnTo>
                <a:lnTo>
                  <a:pt x="1231" y="545"/>
                </a:lnTo>
                <a:lnTo>
                  <a:pt x="1213" y="545"/>
                </a:lnTo>
                <a:lnTo>
                  <a:pt x="1198" y="544"/>
                </a:lnTo>
                <a:lnTo>
                  <a:pt x="1185" y="541"/>
                </a:lnTo>
                <a:lnTo>
                  <a:pt x="1175" y="536"/>
                </a:lnTo>
                <a:lnTo>
                  <a:pt x="1163" y="528"/>
                </a:lnTo>
                <a:lnTo>
                  <a:pt x="1152" y="516"/>
                </a:lnTo>
                <a:lnTo>
                  <a:pt x="1139" y="499"/>
                </a:lnTo>
                <a:lnTo>
                  <a:pt x="1125" y="477"/>
                </a:lnTo>
                <a:lnTo>
                  <a:pt x="1110" y="455"/>
                </a:lnTo>
                <a:lnTo>
                  <a:pt x="1097" y="431"/>
                </a:lnTo>
                <a:lnTo>
                  <a:pt x="1087" y="406"/>
                </a:lnTo>
                <a:lnTo>
                  <a:pt x="1078" y="381"/>
                </a:lnTo>
                <a:lnTo>
                  <a:pt x="1072" y="356"/>
                </a:lnTo>
                <a:lnTo>
                  <a:pt x="1070" y="332"/>
                </a:lnTo>
                <a:lnTo>
                  <a:pt x="1071" y="307"/>
                </a:lnTo>
                <a:lnTo>
                  <a:pt x="1076" y="283"/>
                </a:lnTo>
                <a:lnTo>
                  <a:pt x="1088" y="262"/>
                </a:lnTo>
                <a:lnTo>
                  <a:pt x="1105" y="243"/>
                </a:lnTo>
                <a:lnTo>
                  <a:pt x="1129" y="224"/>
                </a:lnTo>
                <a:lnTo>
                  <a:pt x="1146" y="212"/>
                </a:lnTo>
                <a:lnTo>
                  <a:pt x="1162" y="203"/>
                </a:lnTo>
                <a:lnTo>
                  <a:pt x="1172" y="198"/>
                </a:lnTo>
                <a:lnTo>
                  <a:pt x="1182" y="197"/>
                </a:lnTo>
                <a:lnTo>
                  <a:pt x="1190" y="197"/>
                </a:lnTo>
                <a:lnTo>
                  <a:pt x="1197" y="199"/>
                </a:lnTo>
                <a:lnTo>
                  <a:pt x="1205" y="205"/>
                </a:lnTo>
                <a:lnTo>
                  <a:pt x="1211" y="210"/>
                </a:lnTo>
                <a:lnTo>
                  <a:pt x="1220" y="216"/>
                </a:lnTo>
                <a:lnTo>
                  <a:pt x="1232" y="223"/>
                </a:lnTo>
                <a:lnTo>
                  <a:pt x="1247" y="229"/>
                </a:lnTo>
                <a:lnTo>
                  <a:pt x="1264" y="236"/>
                </a:lnTo>
                <a:lnTo>
                  <a:pt x="1255" y="246"/>
                </a:lnTo>
                <a:lnTo>
                  <a:pt x="1245" y="250"/>
                </a:lnTo>
                <a:lnTo>
                  <a:pt x="1239" y="250"/>
                </a:lnTo>
                <a:lnTo>
                  <a:pt x="1231" y="246"/>
                </a:lnTo>
                <a:lnTo>
                  <a:pt x="1224" y="240"/>
                </a:lnTo>
                <a:lnTo>
                  <a:pt x="1217" y="232"/>
                </a:lnTo>
                <a:lnTo>
                  <a:pt x="1209" y="226"/>
                </a:lnTo>
                <a:lnTo>
                  <a:pt x="1198" y="219"/>
                </a:lnTo>
                <a:lnTo>
                  <a:pt x="1186" y="218"/>
                </a:lnTo>
                <a:lnTo>
                  <a:pt x="1182" y="218"/>
                </a:lnTo>
                <a:lnTo>
                  <a:pt x="1173" y="222"/>
                </a:lnTo>
                <a:lnTo>
                  <a:pt x="1163" y="228"/>
                </a:lnTo>
                <a:lnTo>
                  <a:pt x="1151" y="235"/>
                </a:lnTo>
                <a:lnTo>
                  <a:pt x="1139" y="243"/>
                </a:lnTo>
                <a:lnTo>
                  <a:pt x="1129" y="249"/>
                </a:lnTo>
                <a:lnTo>
                  <a:pt x="1121" y="256"/>
                </a:lnTo>
                <a:lnTo>
                  <a:pt x="1116" y="258"/>
                </a:lnTo>
                <a:lnTo>
                  <a:pt x="1097" y="273"/>
                </a:lnTo>
                <a:lnTo>
                  <a:pt x="1088" y="286"/>
                </a:lnTo>
                <a:lnTo>
                  <a:pt x="1083" y="299"/>
                </a:lnTo>
                <a:lnTo>
                  <a:pt x="1084" y="312"/>
                </a:lnTo>
                <a:lnTo>
                  <a:pt x="1088" y="325"/>
                </a:lnTo>
                <a:lnTo>
                  <a:pt x="1095" y="339"/>
                </a:lnTo>
                <a:lnTo>
                  <a:pt x="1103" y="355"/>
                </a:lnTo>
                <a:lnTo>
                  <a:pt x="1112" y="374"/>
                </a:lnTo>
                <a:lnTo>
                  <a:pt x="1117" y="387"/>
                </a:lnTo>
                <a:lnTo>
                  <a:pt x="1125" y="404"/>
                </a:lnTo>
                <a:lnTo>
                  <a:pt x="1133" y="422"/>
                </a:lnTo>
                <a:lnTo>
                  <a:pt x="1142" y="440"/>
                </a:lnTo>
                <a:lnTo>
                  <a:pt x="1152" y="459"/>
                </a:lnTo>
                <a:lnTo>
                  <a:pt x="1164" y="474"/>
                </a:lnTo>
                <a:lnTo>
                  <a:pt x="1177" y="487"/>
                </a:lnTo>
                <a:lnTo>
                  <a:pt x="1190" y="495"/>
                </a:lnTo>
                <a:lnTo>
                  <a:pt x="1205" y="498"/>
                </a:lnTo>
                <a:lnTo>
                  <a:pt x="1220" y="494"/>
                </a:lnTo>
                <a:lnTo>
                  <a:pt x="1236" y="485"/>
                </a:lnTo>
                <a:lnTo>
                  <a:pt x="1255" y="474"/>
                </a:lnTo>
                <a:lnTo>
                  <a:pt x="1273" y="465"/>
                </a:lnTo>
                <a:lnTo>
                  <a:pt x="1291" y="456"/>
                </a:lnTo>
                <a:lnTo>
                  <a:pt x="1311" y="449"/>
                </a:lnTo>
                <a:lnTo>
                  <a:pt x="1329" y="448"/>
                </a:lnTo>
                <a:lnTo>
                  <a:pt x="1348" y="451"/>
                </a:lnTo>
                <a:lnTo>
                  <a:pt x="1365" y="460"/>
                </a:lnTo>
                <a:lnTo>
                  <a:pt x="1383" y="474"/>
                </a:lnTo>
                <a:lnTo>
                  <a:pt x="1400" y="491"/>
                </a:lnTo>
                <a:lnTo>
                  <a:pt x="1416" y="507"/>
                </a:lnTo>
                <a:lnTo>
                  <a:pt x="1431" y="524"/>
                </a:lnTo>
                <a:lnTo>
                  <a:pt x="1448" y="539"/>
                </a:lnTo>
                <a:lnTo>
                  <a:pt x="1468" y="550"/>
                </a:lnTo>
                <a:lnTo>
                  <a:pt x="1490" y="559"/>
                </a:lnTo>
                <a:lnTo>
                  <a:pt x="1513" y="566"/>
                </a:lnTo>
                <a:lnTo>
                  <a:pt x="1534" y="575"/>
                </a:lnTo>
                <a:lnTo>
                  <a:pt x="1554" y="586"/>
                </a:lnTo>
                <a:lnTo>
                  <a:pt x="1572" y="599"/>
                </a:lnTo>
                <a:lnTo>
                  <a:pt x="1586" y="614"/>
                </a:lnTo>
                <a:lnTo>
                  <a:pt x="1598" y="633"/>
                </a:lnTo>
                <a:lnTo>
                  <a:pt x="1603" y="654"/>
                </a:lnTo>
                <a:lnTo>
                  <a:pt x="1604" y="676"/>
                </a:lnTo>
                <a:lnTo>
                  <a:pt x="1599" y="702"/>
                </a:lnTo>
                <a:lnTo>
                  <a:pt x="1592" y="719"/>
                </a:lnTo>
                <a:lnTo>
                  <a:pt x="1579" y="738"/>
                </a:lnTo>
                <a:lnTo>
                  <a:pt x="1561" y="755"/>
                </a:lnTo>
                <a:lnTo>
                  <a:pt x="1541" y="772"/>
                </a:lnTo>
                <a:lnTo>
                  <a:pt x="1520" y="787"/>
                </a:lnTo>
                <a:lnTo>
                  <a:pt x="1501" y="800"/>
                </a:lnTo>
                <a:lnTo>
                  <a:pt x="1484" y="812"/>
                </a:lnTo>
                <a:lnTo>
                  <a:pt x="1464" y="827"/>
                </a:lnTo>
                <a:lnTo>
                  <a:pt x="1450" y="840"/>
                </a:lnTo>
                <a:lnTo>
                  <a:pt x="1442" y="851"/>
                </a:lnTo>
                <a:lnTo>
                  <a:pt x="1439" y="863"/>
                </a:lnTo>
                <a:lnTo>
                  <a:pt x="1441" y="875"/>
                </a:lnTo>
                <a:lnTo>
                  <a:pt x="1446" y="887"/>
                </a:lnTo>
                <a:lnTo>
                  <a:pt x="1452" y="901"/>
                </a:lnTo>
                <a:lnTo>
                  <a:pt x="1460" y="917"/>
                </a:lnTo>
                <a:lnTo>
                  <a:pt x="1469" y="937"/>
                </a:lnTo>
                <a:lnTo>
                  <a:pt x="1477" y="960"/>
                </a:lnTo>
                <a:lnTo>
                  <a:pt x="1482" y="973"/>
                </a:lnTo>
                <a:lnTo>
                  <a:pt x="1486" y="984"/>
                </a:lnTo>
                <a:lnTo>
                  <a:pt x="1490" y="992"/>
                </a:lnTo>
                <a:lnTo>
                  <a:pt x="1494" y="1001"/>
                </a:lnTo>
                <a:lnTo>
                  <a:pt x="1498" y="1011"/>
                </a:lnTo>
                <a:lnTo>
                  <a:pt x="1501" y="1027"/>
                </a:lnTo>
                <a:lnTo>
                  <a:pt x="1505" y="1032"/>
                </a:lnTo>
                <a:lnTo>
                  <a:pt x="1516" y="1040"/>
                </a:lnTo>
                <a:lnTo>
                  <a:pt x="1532" y="1048"/>
                </a:lnTo>
                <a:lnTo>
                  <a:pt x="1551" y="1056"/>
                </a:lnTo>
                <a:lnTo>
                  <a:pt x="1573" y="1065"/>
                </a:lnTo>
                <a:lnTo>
                  <a:pt x="1595" y="1071"/>
                </a:lnTo>
                <a:lnTo>
                  <a:pt x="1615" y="1078"/>
                </a:lnTo>
                <a:lnTo>
                  <a:pt x="1633" y="1083"/>
                </a:lnTo>
                <a:lnTo>
                  <a:pt x="1647" y="1086"/>
                </a:lnTo>
                <a:lnTo>
                  <a:pt x="1657" y="1087"/>
                </a:lnTo>
                <a:lnTo>
                  <a:pt x="1668" y="1082"/>
                </a:lnTo>
                <a:lnTo>
                  <a:pt x="1680" y="1071"/>
                </a:lnTo>
                <a:lnTo>
                  <a:pt x="1691" y="1058"/>
                </a:lnTo>
                <a:lnTo>
                  <a:pt x="1700" y="1043"/>
                </a:lnTo>
                <a:lnTo>
                  <a:pt x="1708" y="1023"/>
                </a:lnTo>
                <a:lnTo>
                  <a:pt x="1713" y="1003"/>
                </a:lnTo>
                <a:lnTo>
                  <a:pt x="1716" y="982"/>
                </a:lnTo>
                <a:lnTo>
                  <a:pt x="1716" y="961"/>
                </a:lnTo>
                <a:lnTo>
                  <a:pt x="1713" y="942"/>
                </a:lnTo>
                <a:lnTo>
                  <a:pt x="1708" y="923"/>
                </a:lnTo>
                <a:lnTo>
                  <a:pt x="1697" y="908"/>
                </a:lnTo>
                <a:lnTo>
                  <a:pt x="1684" y="895"/>
                </a:lnTo>
                <a:lnTo>
                  <a:pt x="1666" y="886"/>
                </a:lnTo>
                <a:lnTo>
                  <a:pt x="1644" y="882"/>
                </a:lnTo>
                <a:lnTo>
                  <a:pt x="1636" y="883"/>
                </a:lnTo>
                <a:lnTo>
                  <a:pt x="1653" y="878"/>
                </a:lnTo>
                <a:lnTo>
                  <a:pt x="1671" y="875"/>
                </a:lnTo>
                <a:lnTo>
                  <a:pt x="1688" y="876"/>
                </a:lnTo>
                <a:lnTo>
                  <a:pt x="1705" y="882"/>
                </a:lnTo>
                <a:lnTo>
                  <a:pt x="1720" y="889"/>
                </a:lnTo>
                <a:lnTo>
                  <a:pt x="1730" y="901"/>
                </a:lnTo>
                <a:lnTo>
                  <a:pt x="1737" y="916"/>
                </a:lnTo>
                <a:lnTo>
                  <a:pt x="1738" y="934"/>
                </a:lnTo>
                <a:lnTo>
                  <a:pt x="1734" y="955"/>
                </a:lnTo>
                <a:lnTo>
                  <a:pt x="1727" y="978"/>
                </a:lnTo>
                <a:lnTo>
                  <a:pt x="1722" y="1005"/>
                </a:lnTo>
                <a:lnTo>
                  <a:pt x="1718" y="1031"/>
                </a:lnTo>
                <a:lnTo>
                  <a:pt x="1714" y="1057"/>
                </a:lnTo>
                <a:lnTo>
                  <a:pt x="1706" y="1082"/>
                </a:lnTo>
                <a:lnTo>
                  <a:pt x="1697" y="1106"/>
                </a:lnTo>
                <a:lnTo>
                  <a:pt x="1688" y="1115"/>
                </a:lnTo>
                <a:lnTo>
                  <a:pt x="1675" y="1119"/>
                </a:lnTo>
                <a:lnTo>
                  <a:pt x="1658" y="1120"/>
                </a:lnTo>
                <a:lnTo>
                  <a:pt x="1638" y="1119"/>
                </a:lnTo>
                <a:lnTo>
                  <a:pt x="1617" y="1115"/>
                </a:lnTo>
                <a:lnTo>
                  <a:pt x="1596" y="1109"/>
                </a:lnTo>
                <a:lnTo>
                  <a:pt x="1574" y="1104"/>
                </a:lnTo>
                <a:lnTo>
                  <a:pt x="1554" y="1098"/>
                </a:lnTo>
                <a:lnTo>
                  <a:pt x="1537" y="1091"/>
                </a:lnTo>
                <a:lnTo>
                  <a:pt x="1524" y="1087"/>
                </a:lnTo>
                <a:lnTo>
                  <a:pt x="1514" y="1083"/>
                </a:lnTo>
                <a:lnTo>
                  <a:pt x="1522" y="1107"/>
                </a:lnTo>
                <a:lnTo>
                  <a:pt x="1528" y="1124"/>
                </a:lnTo>
                <a:lnTo>
                  <a:pt x="1534" y="1137"/>
                </a:lnTo>
                <a:lnTo>
                  <a:pt x="1540" y="1147"/>
                </a:lnTo>
                <a:lnTo>
                  <a:pt x="1549" y="1154"/>
                </a:lnTo>
                <a:lnTo>
                  <a:pt x="1562" y="1158"/>
                </a:lnTo>
                <a:lnTo>
                  <a:pt x="1581" y="1161"/>
                </a:lnTo>
                <a:lnTo>
                  <a:pt x="1607" y="1163"/>
                </a:lnTo>
                <a:lnTo>
                  <a:pt x="1611" y="1164"/>
                </a:lnTo>
                <a:lnTo>
                  <a:pt x="1621" y="1164"/>
                </a:lnTo>
                <a:lnTo>
                  <a:pt x="1634" y="1166"/>
                </a:lnTo>
                <a:lnTo>
                  <a:pt x="1646" y="1167"/>
                </a:lnTo>
                <a:lnTo>
                  <a:pt x="1654" y="1167"/>
                </a:lnTo>
                <a:lnTo>
                  <a:pt x="1688" y="1168"/>
                </a:lnTo>
                <a:lnTo>
                  <a:pt x="1722" y="1170"/>
                </a:lnTo>
                <a:lnTo>
                  <a:pt x="1756" y="1175"/>
                </a:lnTo>
                <a:lnTo>
                  <a:pt x="1772" y="1179"/>
                </a:lnTo>
                <a:lnTo>
                  <a:pt x="1786" y="1185"/>
                </a:lnTo>
                <a:lnTo>
                  <a:pt x="1797" y="1191"/>
                </a:lnTo>
                <a:lnTo>
                  <a:pt x="1807" y="1197"/>
                </a:lnTo>
                <a:lnTo>
                  <a:pt x="1818" y="1202"/>
                </a:lnTo>
                <a:lnTo>
                  <a:pt x="1828" y="1205"/>
                </a:lnTo>
                <a:lnTo>
                  <a:pt x="1841" y="1205"/>
                </a:lnTo>
                <a:lnTo>
                  <a:pt x="1857" y="1201"/>
                </a:lnTo>
                <a:lnTo>
                  <a:pt x="1873" y="1197"/>
                </a:lnTo>
                <a:lnTo>
                  <a:pt x="1887" y="1197"/>
                </a:lnTo>
                <a:lnTo>
                  <a:pt x="1894" y="1168"/>
                </a:lnTo>
                <a:lnTo>
                  <a:pt x="1900" y="1146"/>
                </a:lnTo>
                <a:lnTo>
                  <a:pt x="1906" y="1128"/>
                </a:lnTo>
                <a:lnTo>
                  <a:pt x="1912" y="1112"/>
                </a:lnTo>
                <a:lnTo>
                  <a:pt x="1920" y="1100"/>
                </a:lnTo>
                <a:lnTo>
                  <a:pt x="1932" y="1090"/>
                </a:lnTo>
                <a:lnTo>
                  <a:pt x="1949" y="1081"/>
                </a:lnTo>
                <a:lnTo>
                  <a:pt x="1971" y="1071"/>
                </a:lnTo>
                <a:lnTo>
                  <a:pt x="2000" y="1061"/>
                </a:lnTo>
                <a:lnTo>
                  <a:pt x="2037" y="1052"/>
                </a:lnTo>
                <a:lnTo>
                  <a:pt x="2072" y="1045"/>
                </a:lnTo>
                <a:lnTo>
                  <a:pt x="2107" y="1036"/>
                </a:lnTo>
                <a:lnTo>
                  <a:pt x="2135" y="1031"/>
                </a:lnTo>
                <a:lnTo>
                  <a:pt x="2153" y="1026"/>
                </a:lnTo>
                <a:lnTo>
                  <a:pt x="2165" y="1019"/>
                </a:lnTo>
                <a:lnTo>
                  <a:pt x="2171" y="1011"/>
                </a:lnTo>
                <a:lnTo>
                  <a:pt x="2174" y="1002"/>
                </a:lnTo>
                <a:lnTo>
                  <a:pt x="2174" y="989"/>
                </a:lnTo>
                <a:lnTo>
                  <a:pt x="2174" y="975"/>
                </a:lnTo>
                <a:lnTo>
                  <a:pt x="2174" y="956"/>
                </a:lnTo>
                <a:lnTo>
                  <a:pt x="2177" y="934"/>
                </a:lnTo>
                <a:lnTo>
                  <a:pt x="2185" y="909"/>
                </a:lnTo>
                <a:lnTo>
                  <a:pt x="2192" y="893"/>
                </a:lnTo>
                <a:lnTo>
                  <a:pt x="2208" y="880"/>
                </a:lnTo>
                <a:lnTo>
                  <a:pt x="2228" y="868"/>
                </a:lnTo>
                <a:lnTo>
                  <a:pt x="2251" y="858"/>
                </a:lnTo>
                <a:lnTo>
                  <a:pt x="2278" y="849"/>
                </a:lnTo>
                <a:lnTo>
                  <a:pt x="2304" y="841"/>
                </a:lnTo>
                <a:lnTo>
                  <a:pt x="2333" y="834"/>
                </a:lnTo>
                <a:lnTo>
                  <a:pt x="2359" y="827"/>
                </a:lnTo>
                <a:lnTo>
                  <a:pt x="2384" y="820"/>
                </a:lnTo>
                <a:lnTo>
                  <a:pt x="2405" y="814"/>
                </a:lnTo>
                <a:lnTo>
                  <a:pt x="2423" y="806"/>
                </a:lnTo>
                <a:lnTo>
                  <a:pt x="2386" y="824"/>
                </a:lnTo>
                <a:lnTo>
                  <a:pt x="2348" y="840"/>
                </a:lnTo>
                <a:lnTo>
                  <a:pt x="2312" y="853"/>
                </a:lnTo>
                <a:lnTo>
                  <a:pt x="2274" y="865"/>
                </a:lnTo>
                <a:lnTo>
                  <a:pt x="2236" y="880"/>
                </a:lnTo>
                <a:lnTo>
                  <a:pt x="2217" y="891"/>
                </a:lnTo>
                <a:lnTo>
                  <a:pt x="2207" y="903"/>
                </a:lnTo>
                <a:lnTo>
                  <a:pt x="2200" y="917"/>
                </a:lnTo>
                <a:lnTo>
                  <a:pt x="2198" y="933"/>
                </a:lnTo>
                <a:lnTo>
                  <a:pt x="2198" y="948"/>
                </a:lnTo>
                <a:lnTo>
                  <a:pt x="2199" y="965"/>
                </a:lnTo>
                <a:lnTo>
                  <a:pt x="2202" y="984"/>
                </a:lnTo>
                <a:lnTo>
                  <a:pt x="2203" y="1001"/>
                </a:lnTo>
                <a:lnTo>
                  <a:pt x="2204" y="1019"/>
                </a:lnTo>
                <a:lnTo>
                  <a:pt x="2202" y="1036"/>
                </a:lnTo>
                <a:lnTo>
                  <a:pt x="2195" y="1052"/>
                </a:lnTo>
                <a:lnTo>
                  <a:pt x="2186" y="1062"/>
                </a:lnTo>
                <a:lnTo>
                  <a:pt x="2170" y="1071"/>
                </a:lnTo>
                <a:lnTo>
                  <a:pt x="2149" y="1078"/>
                </a:lnTo>
                <a:lnTo>
                  <a:pt x="2124" y="1085"/>
                </a:lnTo>
                <a:lnTo>
                  <a:pt x="2098" y="1090"/>
                </a:lnTo>
                <a:lnTo>
                  <a:pt x="2071" y="1094"/>
                </a:lnTo>
                <a:lnTo>
                  <a:pt x="2043" y="1099"/>
                </a:lnTo>
                <a:lnTo>
                  <a:pt x="2017" y="1106"/>
                </a:lnTo>
                <a:lnTo>
                  <a:pt x="1993" y="1113"/>
                </a:lnTo>
                <a:lnTo>
                  <a:pt x="1974" y="1123"/>
                </a:lnTo>
                <a:lnTo>
                  <a:pt x="1961" y="1134"/>
                </a:lnTo>
                <a:lnTo>
                  <a:pt x="1963" y="1153"/>
                </a:lnTo>
                <a:lnTo>
                  <a:pt x="1966" y="1172"/>
                </a:lnTo>
                <a:lnTo>
                  <a:pt x="1967" y="1192"/>
                </a:lnTo>
                <a:lnTo>
                  <a:pt x="1967" y="1212"/>
                </a:lnTo>
                <a:lnTo>
                  <a:pt x="1963" y="1230"/>
                </a:lnTo>
                <a:lnTo>
                  <a:pt x="1957" y="1247"/>
                </a:lnTo>
                <a:lnTo>
                  <a:pt x="1945" y="1263"/>
                </a:lnTo>
                <a:lnTo>
                  <a:pt x="1925" y="1282"/>
                </a:lnTo>
                <a:lnTo>
                  <a:pt x="1909" y="1298"/>
                </a:lnTo>
                <a:lnTo>
                  <a:pt x="1896" y="1311"/>
                </a:lnTo>
                <a:lnTo>
                  <a:pt x="1887" y="1326"/>
                </a:lnTo>
                <a:lnTo>
                  <a:pt x="1879" y="1340"/>
                </a:lnTo>
                <a:lnTo>
                  <a:pt x="1875" y="1357"/>
                </a:lnTo>
                <a:lnTo>
                  <a:pt x="1871" y="1379"/>
                </a:lnTo>
                <a:lnTo>
                  <a:pt x="1871" y="1407"/>
                </a:lnTo>
                <a:lnTo>
                  <a:pt x="1871" y="1441"/>
                </a:lnTo>
                <a:lnTo>
                  <a:pt x="1913" y="1438"/>
                </a:lnTo>
                <a:lnTo>
                  <a:pt x="1951" y="1441"/>
                </a:lnTo>
                <a:lnTo>
                  <a:pt x="1984" y="1446"/>
                </a:lnTo>
                <a:lnTo>
                  <a:pt x="2013" y="1455"/>
                </a:lnTo>
                <a:lnTo>
                  <a:pt x="2039" y="1468"/>
                </a:lnTo>
                <a:lnTo>
                  <a:pt x="2064" y="1485"/>
                </a:lnTo>
                <a:lnTo>
                  <a:pt x="2089" y="1505"/>
                </a:lnTo>
                <a:lnTo>
                  <a:pt x="2114" y="1527"/>
                </a:lnTo>
                <a:lnTo>
                  <a:pt x="2139" y="1553"/>
                </a:lnTo>
                <a:lnTo>
                  <a:pt x="2166" y="1582"/>
                </a:lnTo>
                <a:lnTo>
                  <a:pt x="2154" y="1546"/>
                </a:lnTo>
                <a:lnTo>
                  <a:pt x="2145" y="1514"/>
                </a:lnTo>
                <a:lnTo>
                  <a:pt x="2139" y="1487"/>
                </a:lnTo>
                <a:lnTo>
                  <a:pt x="2136" y="1462"/>
                </a:lnTo>
                <a:lnTo>
                  <a:pt x="2136" y="1460"/>
                </a:lnTo>
                <a:lnTo>
                  <a:pt x="2140" y="1479"/>
                </a:lnTo>
                <a:lnTo>
                  <a:pt x="2152" y="1505"/>
                </a:lnTo>
                <a:lnTo>
                  <a:pt x="2165" y="1530"/>
                </a:lnTo>
                <a:lnTo>
                  <a:pt x="2179" y="1555"/>
                </a:lnTo>
                <a:lnTo>
                  <a:pt x="2181" y="1564"/>
                </a:lnTo>
                <a:lnTo>
                  <a:pt x="2181" y="1573"/>
                </a:lnTo>
                <a:lnTo>
                  <a:pt x="2181" y="1582"/>
                </a:lnTo>
                <a:lnTo>
                  <a:pt x="2183" y="1591"/>
                </a:lnTo>
                <a:lnTo>
                  <a:pt x="2198" y="1614"/>
                </a:lnTo>
                <a:lnTo>
                  <a:pt x="2213" y="1633"/>
                </a:lnTo>
                <a:lnTo>
                  <a:pt x="2233" y="1650"/>
                </a:lnTo>
                <a:lnTo>
                  <a:pt x="2233" y="1636"/>
                </a:lnTo>
                <a:lnTo>
                  <a:pt x="2233" y="1619"/>
                </a:lnTo>
                <a:lnTo>
                  <a:pt x="2232" y="1602"/>
                </a:lnTo>
                <a:lnTo>
                  <a:pt x="2232" y="1583"/>
                </a:lnTo>
                <a:lnTo>
                  <a:pt x="2232" y="1566"/>
                </a:lnTo>
                <a:lnTo>
                  <a:pt x="2233" y="1549"/>
                </a:lnTo>
                <a:lnTo>
                  <a:pt x="2237" y="1534"/>
                </a:lnTo>
                <a:lnTo>
                  <a:pt x="2242" y="1521"/>
                </a:lnTo>
                <a:lnTo>
                  <a:pt x="2251" y="1510"/>
                </a:lnTo>
                <a:lnTo>
                  <a:pt x="2263" y="1504"/>
                </a:lnTo>
                <a:lnTo>
                  <a:pt x="2280" y="1500"/>
                </a:lnTo>
                <a:lnTo>
                  <a:pt x="2280" y="1484"/>
                </a:lnTo>
                <a:lnTo>
                  <a:pt x="2279" y="1464"/>
                </a:lnTo>
                <a:lnTo>
                  <a:pt x="2278" y="1443"/>
                </a:lnTo>
                <a:lnTo>
                  <a:pt x="2278" y="1420"/>
                </a:lnTo>
                <a:lnTo>
                  <a:pt x="2280" y="1398"/>
                </a:lnTo>
                <a:lnTo>
                  <a:pt x="2284" y="1375"/>
                </a:lnTo>
                <a:lnTo>
                  <a:pt x="2292" y="1357"/>
                </a:lnTo>
                <a:lnTo>
                  <a:pt x="2304" y="1343"/>
                </a:lnTo>
                <a:lnTo>
                  <a:pt x="2297" y="1388"/>
                </a:lnTo>
                <a:lnTo>
                  <a:pt x="2293" y="1436"/>
                </a:lnTo>
                <a:lnTo>
                  <a:pt x="2288" y="1483"/>
                </a:lnTo>
                <a:lnTo>
                  <a:pt x="2281" y="1526"/>
                </a:lnTo>
                <a:lnTo>
                  <a:pt x="2274" y="1538"/>
                </a:lnTo>
                <a:lnTo>
                  <a:pt x="2270" y="1552"/>
                </a:lnTo>
                <a:lnTo>
                  <a:pt x="2268" y="1569"/>
                </a:lnTo>
                <a:lnTo>
                  <a:pt x="2271" y="1587"/>
                </a:lnTo>
                <a:lnTo>
                  <a:pt x="2272" y="1606"/>
                </a:lnTo>
                <a:lnTo>
                  <a:pt x="2275" y="1624"/>
                </a:lnTo>
                <a:lnTo>
                  <a:pt x="2276" y="1641"/>
                </a:lnTo>
                <a:lnTo>
                  <a:pt x="2276" y="1661"/>
                </a:lnTo>
                <a:lnTo>
                  <a:pt x="2278" y="1675"/>
                </a:lnTo>
                <a:lnTo>
                  <a:pt x="2280" y="1687"/>
                </a:lnTo>
                <a:lnTo>
                  <a:pt x="2287" y="1697"/>
                </a:lnTo>
                <a:lnTo>
                  <a:pt x="2295" y="1707"/>
                </a:lnTo>
                <a:lnTo>
                  <a:pt x="2304" y="1717"/>
                </a:lnTo>
                <a:lnTo>
                  <a:pt x="2317" y="1729"/>
                </a:lnTo>
                <a:lnTo>
                  <a:pt x="2334" y="1746"/>
                </a:lnTo>
                <a:lnTo>
                  <a:pt x="2348" y="1729"/>
                </a:lnTo>
                <a:lnTo>
                  <a:pt x="2367" y="1711"/>
                </a:lnTo>
                <a:lnTo>
                  <a:pt x="2389" y="1692"/>
                </a:lnTo>
                <a:lnTo>
                  <a:pt x="2411" y="1674"/>
                </a:lnTo>
                <a:lnTo>
                  <a:pt x="2433" y="1658"/>
                </a:lnTo>
                <a:lnTo>
                  <a:pt x="2452" y="1645"/>
                </a:lnTo>
                <a:lnTo>
                  <a:pt x="2473" y="1674"/>
                </a:lnTo>
                <a:lnTo>
                  <a:pt x="2477" y="1671"/>
                </a:lnTo>
                <a:lnTo>
                  <a:pt x="2482" y="1662"/>
                </a:lnTo>
                <a:lnTo>
                  <a:pt x="2486" y="1648"/>
                </a:lnTo>
                <a:lnTo>
                  <a:pt x="2491" y="1629"/>
                </a:lnTo>
                <a:lnTo>
                  <a:pt x="2496" y="1608"/>
                </a:lnTo>
                <a:lnTo>
                  <a:pt x="2500" y="1587"/>
                </a:lnTo>
                <a:lnTo>
                  <a:pt x="2505" y="1568"/>
                </a:lnTo>
                <a:lnTo>
                  <a:pt x="2511" y="1549"/>
                </a:lnTo>
                <a:lnTo>
                  <a:pt x="2516" y="1538"/>
                </a:lnTo>
                <a:lnTo>
                  <a:pt x="2521" y="1530"/>
                </a:lnTo>
                <a:lnTo>
                  <a:pt x="2541" y="1546"/>
                </a:lnTo>
                <a:lnTo>
                  <a:pt x="2564" y="1557"/>
                </a:lnTo>
                <a:lnTo>
                  <a:pt x="2587" y="1504"/>
                </a:lnTo>
                <a:lnTo>
                  <a:pt x="2609" y="1449"/>
                </a:lnTo>
                <a:lnTo>
                  <a:pt x="2634" y="1394"/>
                </a:lnTo>
                <a:lnTo>
                  <a:pt x="2656" y="1337"/>
                </a:lnTo>
                <a:lnTo>
                  <a:pt x="2676" y="1280"/>
                </a:lnTo>
                <a:lnTo>
                  <a:pt x="2690" y="1221"/>
                </a:lnTo>
                <a:lnTo>
                  <a:pt x="2698" y="1163"/>
                </a:lnTo>
                <a:lnTo>
                  <a:pt x="2698" y="1106"/>
                </a:lnTo>
                <a:lnTo>
                  <a:pt x="2706" y="1100"/>
                </a:lnTo>
                <a:lnTo>
                  <a:pt x="2715" y="1099"/>
                </a:lnTo>
                <a:lnTo>
                  <a:pt x="2724" y="1098"/>
                </a:lnTo>
                <a:lnTo>
                  <a:pt x="2735" y="1096"/>
                </a:lnTo>
                <a:lnTo>
                  <a:pt x="2744" y="1088"/>
                </a:lnTo>
                <a:lnTo>
                  <a:pt x="2754" y="1071"/>
                </a:lnTo>
                <a:lnTo>
                  <a:pt x="2762" y="1051"/>
                </a:lnTo>
                <a:lnTo>
                  <a:pt x="2769" y="1030"/>
                </a:lnTo>
                <a:lnTo>
                  <a:pt x="2775" y="1010"/>
                </a:lnTo>
                <a:lnTo>
                  <a:pt x="2781" y="1001"/>
                </a:lnTo>
                <a:lnTo>
                  <a:pt x="2786" y="985"/>
                </a:lnTo>
                <a:lnTo>
                  <a:pt x="2794" y="968"/>
                </a:lnTo>
                <a:lnTo>
                  <a:pt x="2803" y="948"/>
                </a:lnTo>
                <a:lnTo>
                  <a:pt x="2813" y="929"/>
                </a:lnTo>
                <a:lnTo>
                  <a:pt x="2824" y="910"/>
                </a:lnTo>
                <a:lnTo>
                  <a:pt x="2834" y="895"/>
                </a:lnTo>
                <a:lnTo>
                  <a:pt x="2845" y="884"/>
                </a:lnTo>
                <a:lnTo>
                  <a:pt x="2854" y="880"/>
                </a:lnTo>
                <a:lnTo>
                  <a:pt x="2856" y="891"/>
                </a:lnTo>
                <a:lnTo>
                  <a:pt x="2858" y="904"/>
                </a:lnTo>
                <a:lnTo>
                  <a:pt x="2858" y="918"/>
                </a:lnTo>
                <a:lnTo>
                  <a:pt x="2858" y="934"/>
                </a:lnTo>
                <a:lnTo>
                  <a:pt x="2860" y="947"/>
                </a:lnTo>
                <a:lnTo>
                  <a:pt x="2864" y="959"/>
                </a:lnTo>
                <a:lnTo>
                  <a:pt x="2871" y="967"/>
                </a:lnTo>
                <a:lnTo>
                  <a:pt x="2915" y="937"/>
                </a:lnTo>
                <a:lnTo>
                  <a:pt x="2959" y="905"/>
                </a:lnTo>
                <a:lnTo>
                  <a:pt x="2959" y="923"/>
                </a:lnTo>
                <a:lnTo>
                  <a:pt x="2955" y="943"/>
                </a:lnTo>
                <a:lnTo>
                  <a:pt x="2946" y="964"/>
                </a:lnTo>
                <a:lnTo>
                  <a:pt x="2934" y="984"/>
                </a:lnTo>
                <a:lnTo>
                  <a:pt x="2921" y="1003"/>
                </a:lnTo>
                <a:lnTo>
                  <a:pt x="2910" y="1022"/>
                </a:lnTo>
                <a:lnTo>
                  <a:pt x="2901" y="1036"/>
                </a:lnTo>
                <a:lnTo>
                  <a:pt x="2930" y="1002"/>
                </a:lnTo>
                <a:lnTo>
                  <a:pt x="2961" y="965"/>
                </a:lnTo>
                <a:lnTo>
                  <a:pt x="2993" y="930"/>
                </a:lnTo>
                <a:lnTo>
                  <a:pt x="3028" y="895"/>
                </a:lnTo>
                <a:lnTo>
                  <a:pt x="3063" y="862"/>
                </a:lnTo>
                <a:lnTo>
                  <a:pt x="3101" y="832"/>
                </a:lnTo>
                <a:lnTo>
                  <a:pt x="3141" y="806"/>
                </a:lnTo>
                <a:lnTo>
                  <a:pt x="3181" y="783"/>
                </a:lnTo>
                <a:lnTo>
                  <a:pt x="3223" y="768"/>
                </a:lnTo>
                <a:lnTo>
                  <a:pt x="3268" y="759"/>
                </a:lnTo>
                <a:lnTo>
                  <a:pt x="3283" y="756"/>
                </a:lnTo>
                <a:lnTo>
                  <a:pt x="3302" y="752"/>
                </a:lnTo>
                <a:lnTo>
                  <a:pt x="3321" y="749"/>
                </a:lnTo>
                <a:lnTo>
                  <a:pt x="3340" y="748"/>
                </a:lnTo>
                <a:lnTo>
                  <a:pt x="3359" y="748"/>
                </a:lnTo>
                <a:lnTo>
                  <a:pt x="3378" y="749"/>
                </a:lnTo>
                <a:lnTo>
                  <a:pt x="3395" y="753"/>
                </a:lnTo>
                <a:lnTo>
                  <a:pt x="3411" y="761"/>
                </a:lnTo>
                <a:lnTo>
                  <a:pt x="3424" y="773"/>
                </a:lnTo>
                <a:lnTo>
                  <a:pt x="3433" y="790"/>
                </a:lnTo>
                <a:lnTo>
                  <a:pt x="3445" y="810"/>
                </a:lnTo>
                <a:lnTo>
                  <a:pt x="3451" y="832"/>
                </a:lnTo>
                <a:lnTo>
                  <a:pt x="3456" y="855"/>
                </a:lnTo>
                <a:lnTo>
                  <a:pt x="3463" y="878"/>
                </a:lnTo>
                <a:lnTo>
                  <a:pt x="3473" y="900"/>
                </a:lnTo>
                <a:lnTo>
                  <a:pt x="3487" y="920"/>
                </a:lnTo>
                <a:lnTo>
                  <a:pt x="3500" y="939"/>
                </a:lnTo>
                <a:lnTo>
                  <a:pt x="3509" y="960"/>
                </a:lnTo>
                <a:lnTo>
                  <a:pt x="3515" y="982"/>
                </a:lnTo>
                <a:lnTo>
                  <a:pt x="3518" y="1007"/>
                </a:lnTo>
                <a:lnTo>
                  <a:pt x="3515" y="1035"/>
                </a:lnTo>
                <a:lnTo>
                  <a:pt x="3509" y="1061"/>
                </a:lnTo>
                <a:lnTo>
                  <a:pt x="3497" y="1083"/>
                </a:lnTo>
                <a:lnTo>
                  <a:pt x="3481" y="1103"/>
                </a:lnTo>
                <a:lnTo>
                  <a:pt x="3464" y="1119"/>
                </a:lnTo>
                <a:lnTo>
                  <a:pt x="3443" y="1129"/>
                </a:lnTo>
                <a:lnTo>
                  <a:pt x="3422" y="1134"/>
                </a:lnTo>
                <a:lnTo>
                  <a:pt x="3400" y="1134"/>
                </a:lnTo>
                <a:lnTo>
                  <a:pt x="3378" y="1128"/>
                </a:lnTo>
                <a:lnTo>
                  <a:pt x="3356" y="1115"/>
                </a:lnTo>
                <a:lnTo>
                  <a:pt x="3335" y="1095"/>
                </a:lnTo>
                <a:lnTo>
                  <a:pt x="3318" y="1070"/>
                </a:lnTo>
                <a:lnTo>
                  <a:pt x="3307" y="1048"/>
                </a:lnTo>
                <a:lnTo>
                  <a:pt x="3303" y="1028"/>
                </a:lnTo>
                <a:lnTo>
                  <a:pt x="3304" y="1013"/>
                </a:lnTo>
                <a:lnTo>
                  <a:pt x="3311" y="998"/>
                </a:lnTo>
                <a:lnTo>
                  <a:pt x="3321" y="988"/>
                </a:lnTo>
                <a:lnTo>
                  <a:pt x="3335" y="980"/>
                </a:lnTo>
                <a:lnTo>
                  <a:pt x="3350" y="975"/>
                </a:lnTo>
                <a:lnTo>
                  <a:pt x="3367" y="973"/>
                </a:lnTo>
                <a:lnTo>
                  <a:pt x="3384" y="976"/>
                </a:lnTo>
                <a:lnTo>
                  <a:pt x="3403" y="981"/>
                </a:lnTo>
                <a:lnTo>
                  <a:pt x="3418" y="992"/>
                </a:lnTo>
                <a:lnTo>
                  <a:pt x="3433" y="1005"/>
                </a:lnTo>
                <a:lnTo>
                  <a:pt x="3446" y="1023"/>
                </a:lnTo>
                <a:lnTo>
                  <a:pt x="3454" y="1045"/>
                </a:lnTo>
                <a:lnTo>
                  <a:pt x="3459" y="1071"/>
                </a:lnTo>
                <a:lnTo>
                  <a:pt x="3447" y="1070"/>
                </a:lnTo>
                <a:lnTo>
                  <a:pt x="3442" y="1044"/>
                </a:lnTo>
                <a:lnTo>
                  <a:pt x="3433" y="1023"/>
                </a:lnTo>
                <a:lnTo>
                  <a:pt x="3422" y="1006"/>
                </a:lnTo>
                <a:lnTo>
                  <a:pt x="3409" y="994"/>
                </a:lnTo>
                <a:lnTo>
                  <a:pt x="3395" y="988"/>
                </a:lnTo>
                <a:lnTo>
                  <a:pt x="3380" y="984"/>
                </a:lnTo>
                <a:lnTo>
                  <a:pt x="3365" y="984"/>
                </a:lnTo>
                <a:lnTo>
                  <a:pt x="3350" y="988"/>
                </a:lnTo>
                <a:lnTo>
                  <a:pt x="3337" y="993"/>
                </a:lnTo>
                <a:lnTo>
                  <a:pt x="3325" y="1001"/>
                </a:lnTo>
                <a:lnTo>
                  <a:pt x="3316" y="1011"/>
                </a:lnTo>
                <a:lnTo>
                  <a:pt x="3311" y="1023"/>
                </a:lnTo>
                <a:lnTo>
                  <a:pt x="3308" y="1036"/>
                </a:lnTo>
                <a:lnTo>
                  <a:pt x="3311" y="1049"/>
                </a:lnTo>
                <a:lnTo>
                  <a:pt x="3319" y="1064"/>
                </a:lnTo>
                <a:lnTo>
                  <a:pt x="3332" y="1078"/>
                </a:lnTo>
                <a:lnTo>
                  <a:pt x="3352" y="1091"/>
                </a:lnTo>
                <a:lnTo>
                  <a:pt x="3366" y="1098"/>
                </a:lnTo>
                <a:lnTo>
                  <a:pt x="3382" y="1106"/>
                </a:lnTo>
                <a:lnTo>
                  <a:pt x="3395" y="1112"/>
                </a:lnTo>
                <a:lnTo>
                  <a:pt x="3409" y="1117"/>
                </a:lnTo>
                <a:lnTo>
                  <a:pt x="3424" y="1120"/>
                </a:lnTo>
                <a:lnTo>
                  <a:pt x="3439" y="1116"/>
                </a:lnTo>
                <a:lnTo>
                  <a:pt x="3454" y="1107"/>
                </a:lnTo>
                <a:lnTo>
                  <a:pt x="3471" y="1088"/>
                </a:lnTo>
                <a:lnTo>
                  <a:pt x="3481" y="1068"/>
                </a:lnTo>
                <a:lnTo>
                  <a:pt x="3487" y="1047"/>
                </a:lnTo>
                <a:lnTo>
                  <a:pt x="3487" y="1023"/>
                </a:lnTo>
                <a:lnTo>
                  <a:pt x="3484" y="1001"/>
                </a:lnTo>
                <a:lnTo>
                  <a:pt x="3477" y="977"/>
                </a:lnTo>
                <a:lnTo>
                  <a:pt x="3469" y="955"/>
                </a:lnTo>
                <a:lnTo>
                  <a:pt x="3460" y="935"/>
                </a:lnTo>
                <a:lnTo>
                  <a:pt x="3451" y="917"/>
                </a:lnTo>
                <a:lnTo>
                  <a:pt x="3443" y="896"/>
                </a:lnTo>
                <a:lnTo>
                  <a:pt x="3433" y="874"/>
                </a:lnTo>
                <a:lnTo>
                  <a:pt x="3422" y="853"/>
                </a:lnTo>
                <a:lnTo>
                  <a:pt x="3411" y="833"/>
                </a:lnTo>
                <a:lnTo>
                  <a:pt x="3396" y="815"/>
                </a:lnTo>
                <a:lnTo>
                  <a:pt x="3382" y="803"/>
                </a:lnTo>
                <a:lnTo>
                  <a:pt x="3375" y="802"/>
                </a:lnTo>
                <a:lnTo>
                  <a:pt x="3363" y="803"/>
                </a:lnTo>
                <a:lnTo>
                  <a:pt x="3348" y="806"/>
                </a:lnTo>
                <a:lnTo>
                  <a:pt x="3332" y="808"/>
                </a:lnTo>
                <a:lnTo>
                  <a:pt x="3314" y="810"/>
                </a:lnTo>
                <a:lnTo>
                  <a:pt x="3297" y="812"/>
                </a:lnTo>
                <a:lnTo>
                  <a:pt x="3283" y="814"/>
                </a:lnTo>
                <a:lnTo>
                  <a:pt x="3273" y="814"/>
                </a:lnTo>
                <a:lnTo>
                  <a:pt x="3268" y="811"/>
                </a:lnTo>
                <a:lnTo>
                  <a:pt x="3259" y="800"/>
                </a:lnTo>
                <a:lnTo>
                  <a:pt x="3247" y="798"/>
                </a:lnTo>
                <a:lnTo>
                  <a:pt x="3232" y="799"/>
                </a:lnTo>
                <a:lnTo>
                  <a:pt x="3215" y="806"/>
                </a:lnTo>
                <a:lnTo>
                  <a:pt x="3198" y="817"/>
                </a:lnTo>
                <a:lnTo>
                  <a:pt x="3179" y="832"/>
                </a:lnTo>
                <a:lnTo>
                  <a:pt x="3159" y="848"/>
                </a:lnTo>
                <a:lnTo>
                  <a:pt x="3139" y="867"/>
                </a:lnTo>
                <a:lnTo>
                  <a:pt x="3120" y="887"/>
                </a:lnTo>
                <a:lnTo>
                  <a:pt x="3100" y="908"/>
                </a:lnTo>
                <a:lnTo>
                  <a:pt x="3082" y="927"/>
                </a:lnTo>
                <a:lnTo>
                  <a:pt x="3065" y="947"/>
                </a:lnTo>
                <a:lnTo>
                  <a:pt x="3049" y="965"/>
                </a:lnTo>
                <a:lnTo>
                  <a:pt x="3036" y="980"/>
                </a:lnTo>
                <a:lnTo>
                  <a:pt x="3024" y="992"/>
                </a:lnTo>
                <a:lnTo>
                  <a:pt x="3016" y="1001"/>
                </a:lnTo>
                <a:lnTo>
                  <a:pt x="3044" y="1005"/>
                </a:lnTo>
                <a:lnTo>
                  <a:pt x="3070" y="1014"/>
                </a:lnTo>
                <a:lnTo>
                  <a:pt x="3095" y="1028"/>
                </a:lnTo>
                <a:lnTo>
                  <a:pt x="3118" y="1047"/>
                </a:lnTo>
                <a:lnTo>
                  <a:pt x="3142" y="1065"/>
                </a:lnTo>
                <a:lnTo>
                  <a:pt x="3164" y="1083"/>
                </a:lnTo>
                <a:lnTo>
                  <a:pt x="3187" y="1099"/>
                </a:lnTo>
                <a:lnTo>
                  <a:pt x="3211" y="1111"/>
                </a:lnTo>
                <a:lnTo>
                  <a:pt x="3228" y="1123"/>
                </a:lnTo>
                <a:lnTo>
                  <a:pt x="3239" y="1137"/>
                </a:lnTo>
                <a:lnTo>
                  <a:pt x="3244" y="1150"/>
                </a:lnTo>
                <a:lnTo>
                  <a:pt x="3243" y="1166"/>
                </a:lnTo>
                <a:lnTo>
                  <a:pt x="3236" y="1180"/>
                </a:lnTo>
                <a:lnTo>
                  <a:pt x="3226" y="1196"/>
                </a:lnTo>
                <a:lnTo>
                  <a:pt x="3211" y="1210"/>
                </a:lnTo>
                <a:lnTo>
                  <a:pt x="3194" y="1226"/>
                </a:lnTo>
                <a:lnTo>
                  <a:pt x="3173" y="1240"/>
                </a:lnTo>
                <a:lnTo>
                  <a:pt x="3162" y="1248"/>
                </a:lnTo>
                <a:lnTo>
                  <a:pt x="3154" y="1255"/>
                </a:lnTo>
                <a:lnTo>
                  <a:pt x="3147" y="1260"/>
                </a:lnTo>
                <a:lnTo>
                  <a:pt x="3142" y="1263"/>
                </a:lnTo>
                <a:lnTo>
                  <a:pt x="3135" y="1263"/>
                </a:lnTo>
                <a:lnTo>
                  <a:pt x="3126" y="1260"/>
                </a:lnTo>
                <a:lnTo>
                  <a:pt x="3113" y="1255"/>
                </a:lnTo>
                <a:lnTo>
                  <a:pt x="3099" y="1239"/>
                </a:lnTo>
                <a:lnTo>
                  <a:pt x="3091" y="1226"/>
                </a:lnTo>
                <a:lnTo>
                  <a:pt x="3090" y="1216"/>
                </a:lnTo>
                <a:lnTo>
                  <a:pt x="3090" y="1217"/>
                </a:lnTo>
                <a:lnTo>
                  <a:pt x="3097" y="1227"/>
                </a:lnTo>
                <a:lnTo>
                  <a:pt x="3108" y="1236"/>
                </a:lnTo>
                <a:lnTo>
                  <a:pt x="3117" y="1244"/>
                </a:lnTo>
                <a:lnTo>
                  <a:pt x="3128" y="1251"/>
                </a:lnTo>
                <a:lnTo>
                  <a:pt x="3135" y="1255"/>
                </a:lnTo>
                <a:lnTo>
                  <a:pt x="3142" y="1253"/>
                </a:lnTo>
                <a:lnTo>
                  <a:pt x="3152" y="1247"/>
                </a:lnTo>
                <a:lnTo>
                  <a:pt x="3164" y="1238"/>
                </a:lnTo>
                <a:lnTo>
                  <a:pt x="3176" y="1226"/>
                </a:lnTo>
                <a:lnTo>
                  <a:pt x="3189" y="1213"/>
                </a:lnTo>
                <a:lnTo>
                  <a:pt x="3201" y="1198"/>
                </a:lnTo>
                <a:lnTo>
                  <a:pt x="3211" y="1185"/>
                </a:lnTo>
                <a:lnTo>
                  <a:pt x="3221" y="1174"/>
                </a:lnTo>
                <a:lnTo>
                  <a:pt x="3226" y="1163"/>
                </a:lnTo>
                <a:lnTo>
                  <a:pt x="3227" y="1157"/>
                </a:lnTo>
                <a:lnTo>
                  <a:pt x="3223" y="1149"/>
                </a:lnTo>
                <a:lnTo>
                  <a:pt x="3214" y="1138"/>
                </a:lnTo>
                <a:lnTo>
                  <a:pt x="3200" y="1128"/>
                </a:lnTo>
                <a:lnTo>
                  <a:pt x="3180" y="1116"/>
                </a:lnTo>
                <a:lnTo>
                  <a:pt x="3159" y="1103"/>
                </a:lnTo>
                <a:lnTo>
                  <a:pt x="3135" y="1090"/>
                </a:lnTo>
                <a:lnTo>
                  <a:pt x="3111" y="1078"/>
                </a:lnTo>
                <a:lnTo>
                  <a:pt x="3087" y="1068"/>
                </a:lnTo>
                <a:lnTo>
                  <a:pt x="3065" y="1057"/>
                </a:lnTo>
                <a:lnTo>
                  <a:pt x="3045" y="1048"/>
                </a:lnTo>
                <a:lnTo>
                  <a:pt x="3029" y="1041"/>
                </a:lnTo>
                <a:lnTo>
                  <a:pt x="3018" y="1037"/>
                </a:lnTo>
                <a:lnTo>
                  <a:pt x="3012" y="1036"/>
                </a:lnTo>
                <a:lnTo>
                  <a:pt x="2990" y="1044"/>
                </a:lnTo>
                <a:lnTo>
                  <a:pt x="2970" y="1054"/>
                </a:lnTo>
                <a:lnTo>
                  <a:pt x="2952" y="1069"/>
                </a:lnTo>
                <a:lnTo>
                  <a:pt x="2935" y="1085"/>
                </a:lnTo>
                <a:lnTo>
                  <a:pt x="2915" y="1112"/>
                </a:lnTo>
                <a:lnTo>
                  <a:pt x="2902" y="1136"/>
                </a:lnTo>
                <a:lnTo>
                  <a:pt x="2892" y="1159"/>
                </a:lnTo>
                <a:lnTo>
                  <a:pt x="2884" y="1183"/>
                </a:lnTo>
                <a:lnTo>
                  <a:pt x="2875" y="1205"/>
                </a:lnTo>
                <a:lnTo>
                  <a:pt x="2862" y="1227"/>
                </a:lnTo>
                <a:lnTo>
                  <a:pt x="2845" y="1252"/>
                </a:lnTo>
                <a:lnTo>
                  <a:pt x="2825" y="1280"/>
                </a:lnTo>
                <a:lnTo>
                  <a:pt x="2812" y="1310"/>
                </a:lnTo>
                <a:lnTo>
                  <a:pt x="2801" y="1340"/>
                </a:lnTo>
                <a:lnTo>
                  <a:pt x="2794" y="1373"/>
                </a:lnTo>
                <a:lnTo>
                  <a:pt x="2786" y="1405"/>
                </a:lnTo>
                <a:lnTo>
                  <a:pt x="2778" y="1437"/>
                </a:lnTo>
                <a:lnTo>
                  <a:pt x="2767" y="1470"/>
                </a:lnTo>
                <a:lnTo>
                  <a:pt x="2754" y="1500"/>
                </a:lnTo>
                <a:lnTo>
                  <a:pt x="2767" y="1500"/>
                </a:lnTo>
                <a:lnTo>
                  <a:pt x="2787" y="1498"/>
                </a:lnTo>
                <a:lnTo>
                  <a:pt x="2812" y="1497"/>
                </a:lnTo>
                <a:lnTo>
                  <a:pt x="2839" y="1497"/>
                </a:lnTo>
                <a:lnTo>
                  <a:pt x="2871" y="1496"/>
                </a:lnTo>
                <a:lnTo>
                  <a:pt x="2904" y="1493"/>
                </a:lnTo>
                <a:lnTo>
                  <a:pt x="2935" y="1492"/>
                </a:lnTo>
                <a:lnTo>
                  <a:pt x="2966" y="1489"/>
                </a:lnTo>
                <a:lnTo>
                  <a:pt x="2994" y="1485"/>
                </a:lnTo>
                <a:lnTo>
                  <a:pt x="3018" y="1481"/>
                </a:lnTo>
                <a:lnTo>
                  <a:pt x="3036" y="1477"/>
                </a:lnTo>
                <a:lnTo>
                  <a:pt x="3048" y="1472"/>
                </a:lnTo>
                <a:lnTo>
                  <a:pt x="3052" y="1466"/>
                </a:lnTo>
                <a:lnTo>
                  <a:pt x="3049" y="1445"/>
                </a:lnTo>
                <a:lnTo>
                  <a:pt x="3045" y="1425"/>
                </a:lnTo>
                <a:lnTo>
                  <a:pt x="3040" y="1408"/>
                </a:lnTo>
                <a:lnTo>
                  <a:pt x="3035" y="1394"/>
                </a:lnTo>
                <a:lnTo>
                  <a:pt x="3029" y="1382"/>
                </a:lnTo>
                <a:lnTo>
                  <a:pt x="3025" y="1371"/>
                </a:lnTo>
                <a:lnTo>
                  <a:pt x="3023" y="1363"/>
                </a:lnTo>
                <a:lnTo>
                  <a:pt x="3024" y="1358"/>
                </a:lnTo>
                <a:lnTo>
                  <a:pt x="3028" y="1354"/>
                </a:lnTo>
                <a:lnTo>
                  <a:pt x="3036" y="1354"/>
                </a:lnTo>
                <a:lnTo>
                  <a:pt x="3050" y="1356"/>
                </a:lnTo>
                <a:lnTo>
                  <a:pt x="3069" y="1360"/>
                </a:lnTo>
                <a:lnTo>
                  <a:pt x="3094" y="1367"/>
                </a:lnTo>
                <a:lnTo>
                  <a:pt x="3109" y="1370"/>
                </a:lnTo>
                <a:lnTo>
                  <a:pt x="3126" y="1374"/>
                </a:lnTo>
                <a:lnTo>
                  <a:pt x="3142" y="1377"/>
                </a:lnTo>
                <a:lnTo>
                  <a:pt x="3158" y="1382"/>
                </a:lnTo>
                <a:lnTo>
                  <a:pt x="3172" y="1386"/>
                </a:lnTo>
                <a:lnTo>
                  <a:pt x="3184" y="1394"/>
                </a:lnTo>
                <a:lnTo>
                  <a:pt x="3192" y="1401"/>
                </a:lnTo>
                <a:lnTo>
                  <a:pt x="3197" y="1413"/>
                </a:lnTo>
                <a:lnTo>
                  <a:pt x="3198" y="1428"/>
                </a:lnTo>
                <a:lnTo>
                  <a:pt x="3196" y="1445"/>
                </a:lnTo>
                <a:lnTo>
                  <a:pt x="3187" y="1466"/>
                </a:lnTo>
                <a:lnTo>
                  <a:pt x="3184" y="1473"/>
                </a:lnTo>
                <a:lnTo>
                  <a:pt x="3180" y="1483"/>
                </a:lnTo>
                <a:lnTo>
                  <a:pt x="3175" y="1492"/>
                </a:lnTo>
                <a:lnTo>
                  <a:pt x="3171" y="1501"/>
                </a:lnTo>
                <a:lnTo>
                  <a:pt x="3170" y="1510"/>
                </a:lnTo>
                <a:lnTo>
                  <a:pt x="3173" y="1517"/>
                </a:lnTo>
                <a:lnTo>
                  <a:pt x="3187" y="1523"/>
                </a:lnTo>
                <a:lnTo>
                  <a:pt x="3197" y="1522"/>
                </a:lnTo>
                <a:lnTo>
                  <a:pt x="3189" y="1527"/>
                </a:lnTo>
                <a:lnTo>
                  <a:pt x="3179" y="1530"/>
                </a:lnTo>
                <a:lnTo>
                  <a:pt x="3170" y="1530"/>
                </a:lnTo>
                <a:lnTo>
                  <a:pt x="3162" y="1527"/>
                </a:lnTo>
                <a:lnTo>
                  <a:pt x="3158" y="1521"/>
                </a:lnTo>
                <a:lnTo>
                  <a:pt x="3156" y="1510"/>
                </a:lnTo>
                <a:lnTo>
                  <a:pt x="3159" y="1496"/>
                </a:lnTo>
                <a:lnTo>
                  <a:pt x="3164" y="1483"/>
                </a:lnTo>
                <a:lnTo>
                  <a:pt x="3171" y="1467"/>
                </a:lnTo>
                <a:lnTo>
                  <a:pt x="3177" y="1451"/>
                </a:lnTo>
                <a:lnTo>
                  <a:pt x="3181" y="1436"/>
                </a:lnTo>
                <a:lnTo>
                  <a:pt x="3183" y="1421"/>
                </a:lnTo>
                <a:lnTo>
                  <a:pt x="3176" y="1413"/>
                </a:lnTo>
                <a:lnTo>
                  <a:pt x="3164" y="1405"/>
                </a:lnTo>
                <a:lnTo>
                  <a:pt x="3147" y="1399"/>
                </a:lnTo>
                <a:lnTo>
                  <a:pt x="3128" y="1392"/>
                </a:lnTo>
                <a:lnTo>
                  <a:pt x="3107" y="1387"/>
                </a:lnTo>
                <a:lnTo>
                  <a:pt x="3087" y="1384"/>
                </a:lnTo>
                <a:lnTo>
                  <a:pt x="3070" y="1383"/>
                </a:lnTo>
                <a:lnTo>
                  <a:pt x="3057" y="1383"/>
                </a:lnTo>
                <a:lnTo>
                  <a:pt x="3062" y="1387"/>
                </a:lnTo>
                <a:lnTo>
                  <a:pt x="3067" y="1398"/>
                </a:lnTo>
                <a:lnTo>
                  <a:pt x="3073" y="1412"/>
                </a:lnTo>
                <a:lnTo>
                  <a:pt x="3077" y="1428"/>
                </a:lnTo>
                <a:lnTo>
                  <a:pt x="3080" y="1443"/>
                </a:lnTo>
                <a:lnTo>
                  <a:pt x="3083" y="1458"/>
                </a:lnTo>
                <a:lnTo>
                  <a:pt x="3086" y="1470"/>
                </a:lnTo>
                <a:lnTo>
                  <a:pt x="3086" y="1476"/>
                </a:lnTo>
                <a:lnTo>
                  <a:pt x="3078" y="1494"/>
                </a:lnTo>
                <a:lnTo>
                  <a:pt x="3066" y="1508"/>
                </a:lnTo>
                <a:lnTo>
                  <a:pt x="3050" y="1519"/>
                </a:lnTo>
                <a:lnTo>
                  <a:pt x="3031" y="1526"/>
                </a:lnTo>
                <a:lnTo>
                  <a:pt x="3008" y="1531"/>
                </a:lnTo>
                <a:lnTo>
                  <a:pt x="2986" y="1534"/>
                </a:lnTo>
                <a:lnTo>
                  <a:pt x="2961" y="1535"/>
                </a:lnTo>
                <a:lnTo>
                  <a:pt x="2938" y="1535"/>
                </a:lnTo>
                <a:lnTo>
                  <a:pt x="2914" y="1535"/>
                </a:lnTo>
                <a:lnTo>
                  <a:pt x="2892" y="1535"/>
                </a:lnTo>
                <a:lnTo>
                  <a:pt x="2872" y="1535"/>
                </a:lnTo>
                <a:lnTo>
                  <a:pt x="2855" y="1536"/>
                </a:lnTo>
                <a:lnTo>
                  <a:pt x="2891" y="1544"/>
                </a:lnTo>
                <a:lnTo>
                  <a:pt x="2929" y="1551"/>
                </a:lnTo>
                <a:lnTo>
                  <a:pt x="2965" y="1557"/>
                </a:lnTo>
                <a:lnTo>
                  <a:pt x="3001" y="1566"/>
                </a:lnTo>
                <a:lnTo>
                  <a:pt x="3023" y="1576"/>
                </a:lnTo>
                <a:lnTo>
                  <a:pt x="3040" y="1587"/>
                </a:lnTo>
                <a:lnTo>
                  <a:pt x="3053" y="1601"/>
                </a:lnTo>
                <a:lnTo>
                  <a:pt x="3061" y="1614"/>
                </a:lnTo>
                <a:lnTo>
                  <a:pt x="3067" y="1628"/>
                </a:lnTo>
                <a:lnTo>
                  <a:pt x="3073" y="1642"/>
                </a:lnTo>
                <a:lnTo>
                  <a:pt x="3077" y="1657"/>
                </a:lnTo>
                <a:lnTo>
                  <a:pt x="3080" y="1671"/>
                </a:lnTo>
                <a:lnTo>
                  <a:pt x="3086" y="1686"/>
                </a:lnTo>
                <a:lnTo>
                  <a:pt x="3095" y="1697"/>
                </a:lnTo>
                <a:lnTo>
                  <a:pt x="3107" y="1709"/>
                </a:lnTo>
                <a:lnTo>
                  <a:pt x="3126" y="1720"/>
                </a:lnTo>
                <a:lnTo>
                  <a:pt x="3150" y="1726"/>
                </a:lnTo>
                <a:lnTo>
                  <a:pt x="3177" y="1731"/>
                </a:lnTo>
                <a:lnTo>
                  <a:pt x="3206" y="1734"/>
                </a:lnTo>
                <a:lnTo>
                  <a:pt x="3236" y="1737"/>
                </a:lnTo>
                <a:lnTo>
                  <a:pt x="3265" y="1738"/>
                </a:lnTo>
                <a:lnTo>
                  <a:pt x="3290" y="1739"/>
                </a:lnTo>
                <a:lnTo>
                  <a:pt x="3312" y="1741"/>
                </a:lnTo>
                <a:lnTo>
                  <a:pt x="3329" y="1713"/>
                </a:lnTo>
                <a:lnTo>
                  <a:pt x="3342" y="1683"/>
                </a:lnTo>
                <a:lnTo>
                  <a:pt x="3352" y="1649"/>
                </a:lnTo>
                <a:lnTo>
                  <a:pt x="3357" y="1615"/>
                </a:lnTo>
                <a:lnTo>
                  <a:pt x="3359" y="1581"/>
                </a:lnTo>
                <a:lnTo>
                  <a:pt x="3359" y="1547"/>
                </a:lnTo>
                <a:lnTo>
                  <a:pt x="3361" y="1515"/>
                </a:lnTo>
                <a:lnTo>
                  <a:pt x="3358" y="1489"/>
                </a:lnTo>
                <a:lnTo>
                  <a:pt x="3359" y="1468"/>
                </a:lnTo>
                <a:lnTo>
                  <a:pt x="3365" y="1450"/>
                </a:lnTo>
                <a:lnTo>
                  <a:pt x="3374" y="1436"/>
                </a:lnTo>
                <a:lnTo>
                  <a:pt x="3386" y="1425"/>
                </a:lnTo>
                <a:lnTo>
                  <a:pt x="3400" y="1417"/>
                </a:lnTo>
                <a:lnTo>
                  <a:pt x="3416" y="1411"/>
                </a:lnTo>
                <a:lnTo>
                  <a:pt x="3434" y="1407"/>
                </a:lnTo>
                <a:lnTo>
                  <a:pt x="3454" y="1404"/>
                </a:lnTo>
                <a:lnTo>
                  <a:pt x="3473" y="1404"/>
                </a:lnTo>
                <a:lnTo>
                  <a:pt x="3494" y="1403"/>
                </a:lnTo>
                <a:lnTo>
                  <a:pt x="3517" y="1403"/>
                </a:lnTo>
                <a:lnTo>
                  <a:pt x="3540" y="1403"/>
                </a:lnTo>
                <a:lnTo>
                  <a:pt x="3564" y="1403"/>
                </a:lnTo>
                <a:lnTo>
                  <a:pt x="3586" y="1403"/>
                </a:lnTo>
                <a:lnTo>
                  <a:pt x="3610" y="1403"/>
                </a:lnTo>
                <a:lnTo>
                  <a:pt x="3631" y="1405"/>
                </a:lnTo>
                <a:lnTo>
                  <a:pt x="3652" y="1408"/>
                </a:lnTo>
                <a:lnTo>
                  <a:pt x="3670" y="1415"/>
                </a:lnTo>
                <a:lnTo>
                  <a:pt x="3687" y="1422"/>
                </a:lnTo>
                <a:lnTo>
                  <a:pt x="3703" y="1434"/>
                </a:lnTo>
                <a:lnTo>
                  <a:pt x="3714" y="1449"/>
                </a:lnTo>
                <a:lnTo>
                  <a:pt x="3725" y="1468"/>
                </a:lnTo>
                <a:lnTo>
                  <a:pt x="3731" y="1492"/>
                </a:lnTo>
                <a:lnTo>
                  <a:pt x="3735" y="1521"/>
                </a:lnTo>
                <a:lnTo>
                  <a:pt x="3734" y="1518"/>
                </a:lnTo>
                <a:lnTo>
                  <a:pt x="3734" y="1517"/>
                </a:lnTo>
                <a:lnTo>
                  <a:pt x="3734" y="1517"/>
                </a:lnTo>
                <a:lnTo>
                  <a:pt x="3734" y="1517"/>
                </a:lnTo>
                <a:lnTo>
                  <a:pt x="3735" y="1521"/>
                </a:lnTo>
                <a:lnTo>
                  <a:pt x="3735" y="1523"/>
                </a:lnTo>
                <a:lnTo>
                  <a:pt x="3735" y="1525"/>
                </a:lnTo>
                <a:lnTo>
                  <a:pt x="3735" y="1523"/>
                </a:lnTo>
                <a:lnTo>
                  <a:pt x="3735" y="1522"/>
                </a:lnTo>
                <a:lnTo>
                  <a:pt x="3735" y="1521"/>
                </a:lnTo>
                <a:lnTo>
                  <a:pt x="3735" y="1521"/>
                </a:lnTo>
                <a:lnTo>
                  <a:pt x="3734" y="1540"/>
                </a:lnTo>
                <a:lnTo>
                  <a:pt x="3733" y="1560"/>
                </a:lnTo>
                <a:lnTo>
                  <a:pt x="3729" y="1581"/>
                </a:lnTo>
                <a:lnTo>
                  <a:pt x="3722" y="1601"/>
                </a:lnTo>
                <a:lnTo>
                  <a:pt x="3716" y="1618"/>
                </a:lnTo>
                <a:lnTo>
                  <a:pt x="3707" y="1633"/>
                </a:lnTo>
                <a:lnTo>
                  <a:pt x="3696" y="1645"/>
                </a:lnTo>
                <a:lnTo>
                  <a:pt x="3686" y="1653"/>
                </a:lnTo>
                <a:lnTo>
                  <a:pt x="3673" y="1657"/>
                </a:lnTo>
                <a:lnTo>
                  <a:pt x="3659" y="1653"/>
                </a:lnTo>
                <a:lnTo>
                  <a:pt x="3646" y="1644"/>
                </a:lnTo>
                <a:lnTo>
                  <a:pt x="3632" y="1627"/>
                </a:lnTo>
                <a:lnTo>
                  <a:pt x="3617" y="1601"/>
                </a:lnTo>
                <a:lnTo>
                  <a:pt x="3631" y="1594"/>
                </a:lnTo>
                <a:lnTo>
                  <a:pt x="3644" y="1616"/>
                </a:lnTo>
                <a:lnTo>
                  <a:pt x="3657" y="1629"/>
                </a:lnTo>
                <a:lnTo>
                  <a:pt x="3669" y="1636"/>
                </a:lnTo>
                <a:lnTo>
                  <a:pt x="3679" y="1636"/>
                </a:lnTo>
                <a:lnTo>
                  <a:pt x="3688" y="1629"/>
                </a:lnTo>
                <a:lnTo>
                  <a:pt x="3695" y="1620"/>
                </a:lnTo>
                <a:lnTo>
                  <a:pt x="3701" y="1606"/>
                </a:lnTo>
                <a:lnTo>
                  <a:pt x="3707" y="1589"/>
                </a:lnTo>
                <a:lnTo>
                  <a:pt x="3709" y="1570"/>
                </a:lnTo>
                <a:lnTo>
                  <a:pt x="3710" y="1549"/>
                </a:lnTo>
                <a:lnTo>
                  <a:pt x="3710" y="1528"/>
                </a:lnTo>
                <a:lnTo>
                  <a:pt x="3708" y="1509"/>
                </a:lnTo>
                <a:lnTo>
                  <a:pt x="3704" y="1489"/>
                </a:lnTo>
                <a:lnTo>
                  <a:pt x="3697" y="1472"/>
                </a:lnTo>
                <a:lnTo>
                  <a:pt x="3688" y="1458"/>
                </a:lnTo>
                <a:lnTo>
                  <a:pt x="3674" y="1447"/>
                </a:lnTo>
                <a:lnTo>
                  <a:pt x="3655" y="1439"/>
                </a:lnTo>
                <a:lnTo>
                  <a:pt x="3632" y="1434"/>
                </a:lnTo>
                <a:lnTo>
                  <a:pt x="3606" y="1432"/>
                </a:lnTo>
                <a:lnTo>
                  <a:pt x="3577" y="1430"/>
                </a:lnTo>
                <a:lnTo>
                  <a:pt x="3548" y="1432"/>
                </a:lnTo>
                <a:lnTo>
                  <a:pt x="3519" y="1434"/>
                </a:lnTo>
                <a:lnTo>
                  <a:pt x="3492" y="1438"/>
                </a:lnTo>
                <a:lnTo>
                  <a:pt x="3467" y="1441"/>
                </a:lnTo>
                <a:lnTo>
                  <a:pt x="3446" y="1445"/>
                </a:lnTo>
                <a:lnTo>
                  <a:pt x="3430" y="1449"/>
                </a:lnTo>
                <a:lnTo>
                  <a:pt x="3439" y="1462"/>
                </a:lnTo>
                <a:lnTo>
                  <a:pt x="3450" y="1479"/>
                </a:lnTo>
                <a:lnTo>
                  <a:pt x="3462" y="1496"/>
                </a:lnTo>
                <a:lnTo>
                  <a:pt x="3475" y="1514"/>
                </a:lnTo>
                <a:lnTo>
                  <a:pt x="3489" y="1528"/>
                </a:lnTo>
                <a:lnTo>
                  <a:pt x="3506" y="1538"/>
                </a:lnTo>
                <a:lnTo>
                  <a:pt x="3523" y="1542"/>
                </a:lnTo>
                <a:lnTo>
                  <a:pt x="3536" y="1539"/>
                </a:lnTo>
                <a:lnTo>
                  <a:pt x="3549" y="1534"/>
                </a:lnTo>
                <a:lnTo>
                  <a:pt x="3560" y="1526"/>
                </a:lnTo>
                <a:lnTo>
                  <a:pt x="3569" y="1517"/>
                </a:lnTo>
                <a:lnTo>
                  <a:pt x="3577" y="1505"/>
                </a:lnTo>
                <a:lnTo>
                  <a:pt x="3580" y="1494"/>
                </a:lnTo>
                <a:lnTo>
                  <a:pt x="3578" y="1483"/>
                </a:lnTo>
                <a:lnTo>
                  <a:pt x="3573" y="1472"/>
                </a:lnTo>
                <a:lnTo>
                  <a:pt x="3561" y="1464"/>
                </a:lnTo>
                <a:lnTo>
                  <a:pt x="3574" y="1471"/>
                </a:lnTo>
                <a:lnTo>
                  <a:pt x="3582" y="1480"/>
                </a:lnTo>
                <a:lnTo>
                  <a:pt x="3585" y="1492"/>
                </a:lnTo>
                <a:lnTo>
                  <a:pt x="3582" y="1504"/>
                </a:lnTo>
                <a:lnTo>
                  <a:pt x="3577" y="1515"/>
                </a:lnTo>
                <a:lnTo>
                  <a:pt x="3568" y="1527"/>
                </a:lnTo>
                <a:lnTo>
                  <a:pt x="3557" y="1538"/>
                </a:lnTo>
                <a:lnTo>
                  <a:pt x="3544" y="1546"/>
                </a:lnTo>
                <a:lnTo>
                  <a:pt x="3532" y="1549"/>
                </a:lnTo>
                <a:lnTo>
                  <a:pt x="3519" y="1549"/>
                </a:lnTo>
                <a:lnTo>
                  <a:pt x="3501" y="1547"/>
                </a:lnTo>
                <a:lnTo>
                  <a:pt x="3484" y="1536"/>
                </a:lnTo>
                <a:lnTo>
                  <a:pt x="3467" y="1522"/>
                </a:lnTo>
                <a:lnTo>
                  <a:pt x="3451" y="1505"/>
                </a:lnTo>
                <a:lnTo>
                  <a:pt x="3437" y="1488"/>
                </a:lnTo>
                <a:lnTo>
                  <a:pt x="3425" y="1471"/>
                </a:lnTo>
                <a:lnTo>
                  <a:pt x="3414" y="1456"/>
                </a:lnTo>
                <a:lnTo>
                  <a:pt x="3420" y="1463"/>
                </a:lnTo>
                <a:lnTo>
                  <a:pt x="3421" y="1475"/>
                </a:lnTo>
                <a:lnTo>
                  <a:pt x="3422" y="1492"/>
                </a:lnTo>
                <a:lnTo>
                  <a:pt x="3422" y="1513"/>
                </a:lnTo>
                <a:lnTo>
                  <a:pt x="3421" y="1535"/>
                </a:lnTo>
                <a:lnTo>
                  <a:pt x="3418" y="1560"/>
                </a:lnTo>
                <a:lnTo>
                  <a:pt x="3416" y="1585"/>
                </a:lnTo>
                <a:lnTo>
                  <a:pt x="3413" y="1607"/>
                </a:lnTo>
                <a:lnTo>
                  <a:pt x="3411" y="1629"/>
                </a:lnTo>
                <a:lnTo>
                  <a:pt x="3408" y="1646"/>
                </a:lnTo>
                <a:lnTo>
                  <a:pt x="3405" y="1659"/>
                </a:lnTo>
                <a:lnTo>
                  <a:pt x="3404" y="1667"/>
                </a:lnTo>
                <a:lnTo>
                  <a:pt x="3399" y="1688"/>
                </a:lnTo>
                <a:lnTo>
                  <a:pt x="3394" y="1711"/>
                </a:lnTo>
                <a:lnTo>
                  <a:pt x="3388" y="1734"/>
                </a:lnTo>
                <a:lnTo>
                  <a:pt x="3380" y="1756"/>
                </a:lnTo>
                <a:lnTo>
                  <a:pt x="3371" y="1775"/>
                </a:lnTo>
                <a:lnTo>
                  <a:pt x="3357" y="1790"/>
                </a:lnTo>
                <a:lnTo>
                  <a:pt x="3342" y="1801"/>
                </a:lnTo>
                <a:lnTo>
                  <a:pt x="3323" y="1807"/>
                </a:lnTo>
                <a:lnTo>
                  <a:pt x="3301" y="1810"/>
                </a:lnTo>
                <a:lnTo>
                  <a:pt x="3277" y="1811"/>
                </a:lnTo>
                <a:lnTo>
                  <a:pt x="3251" y="1810"/>
                </a:lnTo>
                <a:lnTo>
                  <a:pt x="3225" y="1807"/>
                </a:lnTo>
                <a:lnTo>
                  <a:pt x="3200" y="1803"/>
                </a:lnTo>
                <a:lnTo>
                  <a:pt x="3176" y="1800"/>
                </a:lnTo>
                <a:lnTo>
                  <a:pt x="3155" y="1796"/>
                </a:lnTo>
                <a:lnTo>
                  <a:pt x="3137" y="1793"/>
                </a:lnTo>
                <a:lnTo>
                  <a:pt x="3113" y="1789"/>
                </a:lnTo>
                <a:lnTo>
                  <a:pt x="3091" y="1785"/>
                </a:lnTo>
                <a:lnTo>
                  <a:pt x="3069" y="1779"/>
                </a:lnTo>
                <a:lnTo>
                  <a:pt x="3050" y="1771"/>
                </a:lnTo>
                <a:lnTo>
                  <a:pt x="3033" y="1760"/>
                </a:lnTo>
                <a:lnTo>
                  <a:pt x="3020" y="1747"/>
                </a:lnTo>
                <a:lnTo>
                  <a:pt x="3010" y="1730"/>
                </a:lnTo>
                <a:lnTo>
                  <a:pt x="3003" y="1709"/>
                </a:lnTo>
                <a:lnTo>
                  <a:pt x="3002" y="1682"/>
                </a:lnTo>
                <a:lnTo>
                  <a:pt x="2993" y="1674"/>
                </a:lnTo>
                <a:lnTo>
                  <a:pt x="2977" y="1663"/>
                </a:lnTo>
                <a:lnTo>
                  <a:pt x="2956" y="1654"/>
                </a:lnTo>
                <a:lnTo>
                  <a:pt x="2931" y="1645"/>
                </a:lnTo>
                <a:lnTo>
                  <a:pt x="2905" y="1636"/>
                </a:lnTo>
                <a:lnTo>
                  <a:pt x="2877" y="1628"/>
                </a:lnTo>
                <a:lnTo>
                  <a:pt x="2850" y="1621"/>
                </a:lnTo>
                <a:lnTo>
                  <a:pt x="2824" y="1618"/>
                </a:lnTo>
                <a:lnTo>
                  <a:pt x="2800" y="1615"/>
                </a:lnTo>
                <a:lnTo>
                  <a:pt x="2781" y="1615"/>
                </a:lnTo>
                <a:lnTo>
                  <a:pt x="2766" y="1618"/>
                </a:lnTo>
                <a:lnTo>
                  <a:pt x="2760" y="1620"/>
                </a:lnTo>
                <a:lnTo>
                  <a:pt x="2752" y="1631"/>
                </a:lnTo>
                <a:lnTo>
                  <a:pt x="2741" y="1645"/>
                </a:lnTo>
                <a:lnTo>
                  <a:pt x="2732" y="1665"/>
                </a:lnTo>
                <a:lnTo>
                  <a:pt x="2722" y="1686"/>
                </a:lnTo>
                <a:lnTo>
                  <a:pt x="2711" y="1709"/>
                </a:lnTo>
                <a:lnTo>
                  <a:pt x="2702" y="1731"/>
                </a:lnTo>
                <a:lnTo>
                  <a:pt x="2693" y="1752"/>
                </a:lnTo>
                <a:lnTo>
                  <a:pt x="2685" y="1769"/>
                </a:lnTo>
                <a:lnTo>
                  <a:pt x="2680" y="1783"/>
                </a:lnTo>
                <a:lnTo>
                  <a:pt x="2677" y="1790"/>
                </a:lnTo>
                <a:lnTo>
                  <a:pt x="2668" y="1814"/>
                </a:lnTo>
                <a:lnTo>
                  <a:pt x="2664" y="1840"/>
                </a:lnTo>
                <a:lnTo>
                  <a:pt x="2663" y="1869"/>
                </a:lnTo>
                <a:lnTo>
                  <a:pt x="2664" y="1899"/>
                </a:lnTo>
                <a:lnTo>
                  <a:pt x="2667" y="1929"/>
                </a:lnTo>
                <a:lnTo>
                  <a:pt x="2669" y="1959"/>
                </a:lnTo>
                <a:lnTo>
                  <a:pt x="2672" y="1988"/>
                </a:lnTo>
                <a:lnTo>
                  <a:pt x="2672" y="2016"/>
                </a:lnTo>
                <a:lnTo>
                  <a:pt x="2694" y="1992"/>
                </a:lnTo>
                <a:lnTo>
                  <a:pt x="2718" y="1974"/>
                </a:lnTo>
                <a:lnTo>
                  <a:pt x="2743" y="1962"/>
                </a:lnTo>
                <a:lnTo>
                  <a:pt x="2766" y="1954"/>
                </a:lnTo>
                <a:lnTo>
                  <a:pt x="2791" y="1953"/>
                </a:lnTo>
                <a:lnTo>
                  <a:pt x="2815" y="1958"/>
                </a:lnTo>
                <a:lnTo>
                  <a:pt x="2838" y="1970"/>
                </a:lnTo>
                <a:lnTo>
                  <a:pt x="2862" y="1987"/>
                </a:lnTo>
                <a:lnTo>
                  <a:pt x="2883" y="2012"/>
                </a:lnTo>
                <a:lnTo>
                  <a:pt x="2904" y="2043"/>
                </a:lnTo>
                <a:lnTo>
                  <a:pt x="2918" y="2031"/>
                </a:lnTo>
                <a:lnTo>
                  <a:pt x="2935" y="2021"/>
                </a:lnTo>
                <a:lnTo>
                  <a:pt x="2951" y="2009"/>
                </a:lnTo>
                <a:lnTo>
                  <a:pt x="2965" y="1997"/>
                </a:lnTo>
                <a:lnTo>
                  <a:pt x="2977" y="1983"/>
                </a:lnTo>
                <a:lnTo>
                  <a:pt x="2984" y="1962"/>
                </a:lnTo>
                <a:lnTo>
                  <a:pt x="2984" y="1945"/>
                </a:lnTo>
                <a:lnTo>
                  <a:pt x="2977" y="1928"/>
                </a:lnTo>
                <a:lnTo>
                  <a:pt x="2966" y="1915"/>
                </a:lnTo>
                <a:lnTo>
                  <a:pt x="2952" y="1903"/>
                </a:lnTo>
                <a:lnTo>
                  <a:pt x="2935" y="1894"/>
                </a:lnTo>
                <a:lnTo>
                  <a:pt x="2918" y="1887"/>
                </a:lnTo>
                <a:lnTo>
                  <a:pt x="2900" y="1883"/>
                </a:lnTo>
                <a:lnTo>
                  <a:pt x="2884" y="1883"/>
                </a:lnTo>
                <a:lnTo>
                  <a:pt x="2872" y="1890"/>
                </a:lnTo>
                <a:lnTo>
                  <a:pt x="2864" y="1898"/>
                </a:lnTo>
                <a:lnTo>
                  <a:pt x="2860" y="1908"/>
                </a:lnTo>
                <a:lnTo>
                  <a:pt x="2859" y="1919"/>
                </a:lnTo>
                <a:lnTo>
                  <a:pt x="2859" y="1929"/>
                </a:lnTo>
                <a:lnTo>
                  <a:pt x="2862" y="1938"/>
                </a:lnTo>
                <a:lnTo>
                  <a:pt x="2854" y="1920"/>
                </a:lnTo>
                <a:lnTo>
                  <a:pt x="2851" y="1904"/>
                </a:lnTo>
                <a:lnTo>
                  <a:pt x="2854" y="1893"/>
                </a:lnTo>
                <a:lnTo>
                  <a:pt x="2860" y="1883"/>
                </a:lnTo>
                <a:lnTo>
                  <a:pt x="2872" y="1877"/>
                </a:lnTo>
                <a:lnTo>
                  <a:pt x="2887" y="1873"/>
                </a:lnTo>
                <a:lnTo>
                  <a:pt x="2902" y="1872"/>
                </a:lnTo>
                <a:lnTo>
                  <a:pt x="2919" y="1873"/>
                </a:lnTo>
                <a:lnTo>
                  <a:pt x="2938" y="1877"/>
                </a:lnTo>
                <a:lnTo>
                  <a:pt x="2955" y="1883"/>
                </a:lnTo>
                <a:lnTo>
                  <a:pt x="2972" y="1893"/>
                </a:lnTo>
                <a:lnTo>
                  <a:pt x="2986" y="1903"/>
                </a:lnTo>
                <a:lnTo>
                  <a:pt x="2998" y="1915"/>
                </a:lnTo>
                <a:lnTo>
                  <a:pt x="3007" y="1930"/>
                </a:lnTo>
                <a:lnTo>
                  <a:pt x="3011" y="1946"/>
                </a:lnTo>
                <a:lnTo>
                  <a:pt x="3010" y="1965"/>
                </a:lnTo>
                <a:lnTo>
                  <a:pt x="3003" y="1984"/>
                </a:lnTo>
                <a:lnTo>
                  <a:pt x="2990" y="2005"/>
                </a:lnTo>
                <a:lnTo>
                  <a:pt x="2981" y="2021"/>
                </a:lnTo>
                <a:lnTo>
                  <a:pt x="2969" y="2037"/>
                </a:lnTo>
                <a:lnTo>
                  <a:pt x="2955" y="2055"/>
                </a:lnTo>
                <a:lnTo>
                  <a:pt x="2939" y="2071"/>
                </a:lnTo>
                <a:lnTo>
                  <a:pt x="2922" y="2085"/>
                </a:lnTo>
                <a:lnTo>
                  <a:pt x="2905" y="2094"/>
                </a:lnTo>
                <a:lnTo>
                  <a:pt x="2888" y="2098"/>
                </a:lnTo>
                <a:lnTo>
                  <a:pt x="2884" y="2097"/>
                </a:lnTo>
                <a:lnTo>
                  <a:pt x="2876" y="2092"/>
                </a:lnTo>
                <a:lnTo>
                  <a:pt x="2864" y="2084"/>
                </a:lnTo>
                <a:lnTo>
                  <a:pt x="2851" y="2073"/>
                </a:lnTo>
                <a:lnTo>
                  <a:pt x="2836" y="2061"/>
                </a:lnTo>
                <a:lnTo>
                  <a:pt x="2821" y="2051"/>
                </a:lnTo>
                <a:lnTo>
                  <a:pt x="2807" y="2039"/>
                </a:lnTo>
                <a:lnTo>
                  <a:pt x="2794" y="2029"/>
                </a:lnTo>
                <a:lnTo>
                  <a:pt x="2783" y="2021"/>
                </a:lnTo>
                <a:lnTo>
                  <a:pt x="2777" y="2016"/>
                </a:lnTo>
                <a:lnTo>
                  <a:pt x="2774" y="2014"/>
                </a:lnTo>
                <a:lnTo>
                  <a:pt x="2766" y="2022"/>
                </a:lnTo>
                <a:lnTo>
                  <a:pt x="2761" y="2034"/>
                </a:lnTo>
                <a:lnTo>
                  <a:pt x="2756" y="2044"/>
                </a:lnTo>
                <a:lnTo>
                  <a:pt x="2749" y="2055"/>
                </a:lnTo>
                <a:lnTo>
                  <a:pt x="2741" y="2069"/>
                </a:lnTo>
                <a:lnTo>
                  <a:pt x="2732" y="2085"/>
                </a:lnTo>
                <a:lnTo>
                  <a:pt x="2723" y="2103"/>
                </a:lnTo>
                <a:lnTo>
                  <a:pt x="2714" y="2123"/>
                </a:lnTo>
                <a:lnTo>
                  <a:pt x="2706" y="2144"/>
                </a:lnTo>
                <a:lnTo>
                  <a:pt x="2698" y="2166"/>
                </a:lnTo>
                <a:lnTo>
                  <a:pt x="2690" y="2187"/>
                </a:lnTo>
                <a:lnTo>
                  <a:pt x="2685" y="2208"/>
                </a:lnTo>
                <a:lnTo>
                  <a:pt x="2682" y="2228"/>
                </a:lnTo>
                <a:lnTo>
                  <a:pt x="2681" y="2245"/>
                </a:lnTo>
                <a:lnTo>
                  <a:pt x="2684" y="2262"/>
                </a:lnTo>
                <a:lnTo>
                  <a:pt x="2688" y="2275"/>
                </a:lnTo>
                <a:lnTo>
                  <a:pt x="2697" y="2285"/>
                </a:lnTo>
                <a:lnTo>
                  <a:pt x="2710" y="2292"/>
                </a:lnTo>
                <a:lnTo>
                  <a:pt x="2727" y="2296"/>
                </a:lnTo>
                <a:lnTo>
                  <a:pt x="2740" y="2297"/>
                </a:lnTo>
                <a:lnTo>
                  <a:pt x="2757" y="2292"/>
                </a:lnTo>
                <a:lnTo>
                  <a:pt x="2774" y="2281"/>
                </a:lnTo>
                <a:lnTo>
                  <a:pt x="2794" y="2266"/>
                </a:lnTo>
                <a:lnTo>
                  <a:pt x="2813" y="2247"/>
                </a:lnTo>
                <a:lnTo>
                  <a:pt x="2833" y="2226"/>
                </a:lnTo>
                <a:lnTo>
                  <a:pt x="2854" y="2203"/>
                </a:lnTo>
                <a:lnTo>
                  <a:pt x="2875" y="2181"/>
                </a:lnTo>
                <a:lnTo>
                  <a:pt x="2894" y="2158"/>
                </a:lnTo>
                <a:lnTo>
                  <a:pt x="2913" y="2139"/>
                </a:lnTo>
                <a:lnTo>
                  <a:pt x="2931" y="2123"/>
                </a:lnTo>
                <a:lnTo>
                  <a:pt x="2948" y="2110"/>
                </a:lnTo>
                <a:lnTo>
                  <a:pt x="2963" y="2103"/>
                </a:lnTo>
                <a:lnTo>
                  <a:pt x="2977" y="2102"/>
                </a:lnTo>
                <a:lnTo>
                  <a:pt x="2994" y="2106"/>
                </a:lnTo>
                <a:lnTo>
                  <a:pt x="3014" y="2115"/>
                </a:lnTo>
                <a:lnTo>
                  <a:pt x="3033" y="2127"/>
                </a:lnTo>
                <a:lnTo>
                  <a:pt x="3052" y="2143"/>
                </a:lnTo>
                <a:lnTo>
                  <a:pt x="3070" y="2160"/>
                </a:lnTo>
                <a:lnTo>
                  <a:pt x="3084" y="2178"/>
                </a:lnTo>
                <a:lnTo>
                  <a:pt x="3096" y="2198"/>
                </a:lnTo>
                <a:lnTo>
                  <a:pt x="3104" y="2216"/>
                </a:lnTo>
                <a:lnTo>
                  <a:pt x="3107" y="2234"/>
                </a:lnTo>
                <a:lnTo>
                  <a:pt x="3104" y="2251"/>
                </a:lnTo>
                <a:lnTo>
                  <a:pt x="3095" y="2262"/>
                </a:lnTo>
                <a:lnTo>
                  <a:pt x="3080" y="2274"/>
                </a:lnTo>
                <a:lnTo>
                  <a:pt x="3062" y="2284"/>
                </a:lnTo>
                <a:lnTo>
                  <a:pt x="3041" y="2296"/>
                </a:lnTo>
                <a:lnTo>
                  <a:pt x="3019" y="2308"/>
                </a:lnTo>
                <a:lnTo>
                  <a:pt x="2995" y="2317"/>
                </a:lnTo>
                <a:lnTo>
                  <a:pt x="2972" y="2325"/>
                </a:lnTo>
                <a:lnTo>
                  <a:pt x="2949" y="2330"/>
                </a:lnTo>
                <a:lnTo>
                  <a:pt x="2931" y="2334"/>
                </a:lnTo>
                <a:lnTo>
                  <a:pt x="2915" y="2334"/>
                </a:lnTo>
                <a:lnTo>
                  <a:pt x="2906" y="2330"/>
                </a:lnTo>
                <a:lnTo>
                  <a:pt x="2897" y="2318"/>
                </a:lnTo>
                <a:lnTo>
                  <a:pt x="2893" y="2305"/>
                </a:lnTo>
                <a:lnTo>
                  <a:pt x="2894" y="2292"/>
                </a:lnTo>
                <a:lnTo>
                  <a:pt x="2900" y="2278"/>
                </a:lnTo>
                <a:lnTo>
                  <a:pt x="2908" y="2264"/>
                </a:lnTo>
                <a:lnTo>
                  <a:pt x="2918" y="2253"/>
                </a:lnTo>
                <a:lnTo>
                  <a:pt x="2931" y="2243"/>
                </a:lnTo>
                <a:lnTo>
                  <a:pt x="2944" y="2237"/>
                </a:lnTo>
                <a:lnTo>
                  <a:pt x="2957" y="2234"/>
                </a:lnTo>
                <a:lnTo>
                  <a:pt x="2970" y="2237"/>
                </a:lnTo>
                <a:lnTo>
                  <a:pt x="2963" y="2242"/>
                </a:lnTo>
                <a:lnTo>
                  <a:pt x="2951" y="2249"/>
                </a:lnTo>
                <a:lnTo>
                  <a:pt x="2939" y="2257"/>
                </a:lnTo>
                <a:lnTo>
                  <a:pt x="2926" y="2266"/>
                </a:lnTo>
                <a:lnTo>
                  <a:pt x="2914" y="2275"/>
                </a:lnTo>
                <a:lnTo>
                  <a:pt x="2905" y="2284"/>
                </a:lnTo>
                <a:lnTo>
                  <a:pt x="2900" y="2295"/>
                </a:lnTo>
                <a:lnTo>
                  <a:pt x="2900" y="2304"/>
                </a:lnTo>
                <a:lnTo>
                  <a:pt x="2905" y="2313"/>
                </a:lnTo>
                <a:lnTo>
                  <a:pt x="2918" y="2322"/>
                </a:lnTo>
                <a:lnTo>
                  <a:pt x="2926" y="2323"/>
                </a:lnTo>
                <a:lnTo>
                  <a:pt x="2938" y="2321"/>
                </a:lnTo>
                <a:lnTo>
                  <a:pt x="2955" y="2315"/>
                </a:lnTo>
                <a:lnTo>
                  <a:pt x="2973" y="2309"/>
                </a:lnTo>
                <a:lnTo>
                  <a:pt x="2994" y="2300"/>
                </a:lnTo>
                <a:lnTo>
                  <a:pt x="3015" y="2288"/>
                </a:lnTo>
                <a:lnTo>
                  <a:pt x="3035" y="2276"/>
                </a:lnTo>
                <a:lnTo>
                  <a:pt x="3052" y="2262"/>
                </a:lnTo>
                <a:lnTo>
                  <a:pt x="3065" y="2249"/>
                </a:lnTo>
                <a:lnTo>
                  <a:pt x="3073" y="2234"/>
                </a:lnTo>
                <a:lnTo>
                  <a:pt x="3073" y="2220"/>
                </a:lnTo>
                <a:lnTo>
                  <a:pt x="3066" y="2207"/>
                </a:lnTo>
                <a:lnTo>
                  <a:pt x="3045" y="2182"/>
                </a:lnTo>
                <a:lnTo>
                  <a:pt x="3028" y="2164"/>
                </a:lnTo>
                <a:lnTo>
                  <a:pt x="3012" y="2152"/>
                </a:lnTo>
                <a:lnTo>
                  <a:pt x="2999" y="2144"/>
                </a:lnTo>
                <a:lnTo>
                  <a:pt x="2986" y="2143"/>
                </a:lnTo>
                <a:lnTo>
                  <a:pt x="2973" y="2145"/>
                </a:lnTo>
                <a:lnTo>
                  <a:pt x="2959" y="2154"/>
                </a:lnTo>
                <a:lnTo>
                  <a:pt x="2942" y="2169"/>
                </a:lnTo>
                <a:lnTo>
                  <a:pt x="2922" y="2188"/>
                </a:lnTo>
                <a:lnTo>
                  <a:pt x="2898" y="2213"/>
                </a:lnTo>
                <a:lnTo>
                  <a:pt x="2839" y="2275"/>
                </a:lnTo>
                <a:lnTo>
                  <a:pt x="2781" y="2336"/>
                </a:lnTo>
                <a:lnTo>
                  <a:pt x="2762" y="2359"/>
                </a:lnTo>
                <a:lnTo>
                  <a:pt x="2750" y="2384"/>
                </a:lnTo>
                <a:lnTo>
                  <a:pt x="2740" y="2411"/>
                </a:lnTo>
                <a:lnTo>
                  <a:pt x="2729" y="2439"/>
                </a:lnTo>
                <a:lnTo>
                  <a:pt x="2719" y="2465"/>
                </a:lnTo>
                <a:lnTo>
                  <a:pt x="2691" y="2525"/>
                </a:lnTo>
                <a:lnTo>
                  <a:pt x="2670" y="2589"/>
                </a:lnTo>
                <a:lnTo>
                  <a:pt x="2652" y="2653"/>
                </a:lnTo>
                <a:lnTo>
                  <a:pt x="2635" y="2719"/>
                </a:lnTo>
                <a:lnTo>
                  <a:pt x="2644" y="2708"/>
                </a:lnTo>
                <a:lnTo>
                  <a:pt x="2657" y="2695"/>
                </a:lnTo>
                <a:lnTo>
                  <a:pt x="2673" y="2680"/>
                </a:lnTo>
                <a:lnTo>
                  <a:pt x="2690" y="2662"/>
                </a:lnTo>
                <a:lnTo>
                  <a:pt x="2710" y="2643"/>
                </a:lnTo>
                <a:lnTo>
                  <a:pt x="2729" y="2623"/>
                </a:lnTo>
                <a:lnTo>
                  <a:pt x="2750" y="2602"/>
                </a:lnTo>
                <a:lnTo>
                  <a:pt x="2773" y="2583"/>
                </a:lnTo>
                <a:lnTo>
                  <a:pt x="2792" y="2564"/>
                </a:lnTo>
                <a:lnTo>
                  <a:pt x="2813" y="2547"/>
                </a:lnTo>
                <a:lnTo>
                  <a:pt x="2830" y="2533"/>
                </a:lnTo>
                <a:lnTo>
                  <a:pt x="2847" y="2521"/>
                </a:lnTo>
                <a:lnTo>
                  <a:pt x="2860" y="2513"/>
                </a:lnTo>
                <a:lnTo>
                  <a:pt x="2871" y="2509"/>
                </a:lnTo>
                <a:lnTo>
                  <a:pt x="2879" y="2512"/>
                </a:lnTo>
                <a:lnTo>
                  <a:pt x="2880" y="2517"/>
                </a:lnTo>
                <a:lnTo>
                  <a:pt x="2877" y="2528"/>
                </a:lnTo>
                <a:lnTo>
                  <a:pt x="2872" y="2542"/>
                </a:lnTo>
                <a:lnTo>
                  <a:pt x="2863" y="2560"/>
                </a:lnTo>
                <a:lnTo>
                  <a:pt x="2853" y="2581"/>
                </a:lnTo>
                <a:lnTo>
                  <a:pt x="2841" y="2605"/>
                </a:lnTo>
                <a:lnTo>
                  <a:pt x="2826" y="2628"/>
                </a:lnTo>
                <a:lnTo>
                  <a:pt x="2812" y="2652"/>
                </a:lnTo>
                <a:lnTo>
                  <a:pt x="2799" y="2677"/>
                </a:lnTo>
                <a:lnTo>
                  <a:pt x="2784" y="2699"/>
                </a:lnTo>
                <a:lnTo>
                  <a:pt x="2773" y="2720"/>
                </a:lnTo>
                <a:lnTo>
                  <a:pt x="2762" y="2740"/>
                </a:lnTo>
                <a:lnTo>
                  <a:pt x="2753" y="2754"/>
                </a:lnTo>
                <a:lnTo>
                  <a:pt x="2748" y="2766"/>
                </a:lnTo>
                <a:lnTo>
                  <a:pt x="2731" y="2803"/>
                </a:lnTo>
                <a:lnTo>
                  <a:pt x="2714" y="2842"/>
                </a:lnTo>
                <a:lnTo>
                  <a:pt x="2701" y="2882"/>
                </a:lnTo>
                <a:lnTo>
                  <a:pt x="2690" y="2923"/>
                </a:lnTo>
                <a:lnTo>
                  <a:pt x="2688" y="2956"/>
                </a:lnTo>
                <a:lnTo>
                  <a:pt x="2689" y="2989"/>
                </a:lnTo>
                <a:lnTo>
                  <a:pt x="2694" y="3021"/>
                </a:lnTo>
                <a:lnTo>
                  <a:pt x="2701" y="3057"/>
                </a:lnTo>
                <a:lnTo>
                  <a:pt x="2706" y="3091"/>
                </a:lnTo>
                <a:lnTo>
                  <a:pt x="2708" y="3129"/>
                </a:lnTo>
                <a:lnTo>
                  <a:pt x="2720" y="3113"/>
                </a:lnTo>
                <a:lnTo>
                  <a:pt x="2729" y="3097"/>
                </a:lnTo>
                <a:lnTo>
                  <a:pt x="2741" y="3083"/>
                </a:lnTo>
                <a:lnTo>
                  <a:pt x="2753" y="3070"/>
                </a:lnTo>
                <a:lnTo>
                  <a:pt x="2770" y="3059"/>
                </a:lnTo>
                <a:lnTo>
                  <a:pt x="2791" y="3051"/>
                </a:lnTo>
                <a:lnTo>
                  <a:pt x="2812" y="3047"/>
                </a:lnTo>
                <a:lnTo>
                  <a:pt x="2834" y="3047"/>
                </a:lnTo>
                <a:lnTo>
                  <a:pt x="2855" y="3047"/>
                </a:lnTo>
                <a:lnTo>
                  <a:pt x="2877" y="3046"/>
                </a:lnTo>
                <a:lnTo>
                  <a:pt x="2898" y="3044"/>
                </a:lnTo>
                <a:lnTo>
                  <a:pt x="2918" y="3037"/>
                </a:lnTo>
                <a:lnTo>
                  <a:pt x="2938" y="3025"/>
                </a:lnTo>
                <a:lnTo>
                  <a:pt x="2948" y="3012"/>
                </a:lnTo>
                <a:lnTo>
                  <a:pt x="2956" y="2992"/>
                </a:lnTo>
                <a:lnTo>
                  <a:pt x="2961" y="2970"/>
                </a:lnTo>
                <a:lnTo>
                  <a:pt x="2965" y="2944"/>
                </a:lnTo>
                <a:lnTo>
                  <a:pt x="2968" y="2918"/>
                </a:lnTo>
                <a:lnTo>
                  <a:pt x="2970" y="2890"/>
                </a:lnTo>
                <a:lnTo>
                  <a:pt x="2973" y="2864"/>
                </a:lnTo>
                <a:lnTo>
                  <a:pt x="2976" y="2839"/>
                </a:lnTo>
                <a:lnTo>
                  <a:pt x="2978" y="2818"/>
                </a:lnTo>
                <a:lnTo>
                  <a:pt x="2984" y="2803"/>
                </a:lnTo>
                <a:lnTo>
                  <a:pt x="2990" y="2782"/>
                </a:lnTo>
                <a:lnTo>
                  <a:pt x="2998" y="2767"/>
                </a:lnTo>
                <a:lnTo>
                  <a:pt x="3007" y="2757"/>
                </a:lnTo>
                <a:lnTo>
                  <a:pt x="3020" y="2752"/>
                </a:lnTo>
                <a:lnTo>
                  <a:pt x="3036" y="2750"/>
                </a:lnTo>
                <a:lnTo>
                  <a:pt x="3058" y="2752"/>
                </a:lnTo>
                <a:lnTo>
                  <a:pt x="3080" y="2755"/>
                </a:lnTo>
                <a:lnTo>
                  <a:pt x="3097" y="2761"/>
                </a:lnTo>
                <a:lnTo>
                  <a:pt x="3112" y="2766"/>
                </a:lnTo>
                <a:lnTo>
                  <a:pt x="3125" y="2772"/>
                </a:lnTo>
                <a:lnTo>
                  <a:pt x="3137" y="2776"/>
                </a:lnTo>
                <a:lnTo>
                  <a:pt x="3149" y="2778"/>
                </a:lnTo>
                <a:lnTo>
                  <a:pt x="3164" y="2778"/>
                </a:lnTo>
                <a:lnTo>
                  <a:pt x="3181" y="2774"/>
                </a:lnTo>
                <a:lnTo>
                  <a:pt x="3184" y="2769"/>
                </a:lnTo>
                <a:lnTo>
                  <a:pt x="3192" y="2763"/>
                </a:lnTo>
                <a:lnTo>
                  <a:pt x="3204" y="2757"/>
                </a:lnTo>
                <a:lnTo>
                  <a:pt x="3218" y="2752"/>
                </a:lnTo>
                <a:lnTo>
                  <a:pt x="3232" y="2748"/>
                </a:lnTo>
                <a:lnTo>
                  <a:pt x="3244" y="2744"/>
                </a:lnTo>
                <a:lnTo>
                  <a:pt x="3253" y="2741"/>
                </a:lnTo>
                <a:lnTo>
                  <a:pt x="3256" y="2740"/>
                </a:lnTo>
                <a:lnTo>
                  <a:pt x="3261" y="2736"/>
                </a:lnTo>
                <a:lnTo>
                  <a:pt x="3263" y="2728"/>
                </a:lnTo>
                <a:lnTo>
                  <a:pt x="3261" y="2719"/>
                </a:lnTo>
                <a:lnTo>
                  <a:pt x="3257" y="2708"/>
                </a:lnTo>
                <a:lnTo>
                  <a:pt x="3252" y="2697"/>
                </a:lnTo>
                <a:lnTo>
                  <a:pt x="3247" y="2686"/>
                </a:lnTo>
                <a:lnTo>
                  <a:pt x="3243" y="2676"/>
                </a:lnTo>
                <a:lnTo>
                  <a:pt x="3240" y="2668"/>
                </a:lnTo>
                <a:lnTo>
                  <a:pt x="3235" y="2647"/>
                </a:lnTo>
                <a:lnTo>
                  <a:pt x="3232" y="2630"/>
                </a:lnTo>
                <a:lnTo>
                  <a:pt x="3232" y="2619"/>
                </a:lnTo>
                <a:lnTo>
                  <a:pt x="3235" y="2611"/>
                </a:lnTo>
                <a:lnTo>
                  <a:pt x="3240" y="2607"/>
                </a:lnTo>
                <a:lnTo>
                  <a:pt x="3247" y="2605"/>
                </a:lnTo>
                <a:lnTo>
                  <a:pt x="3257" y="2604"/>
                </a:lnTo>
                <a:lnTo>
                  <a:pt x="3269" y="2602"/>
                </a:lnTo>
                <a:lnTo>
                  <a:pt x="3283" y="2601"/>
                </a:lnTo>
                <a:lnTo>
                  <a:pt x="3301" y="2597"/>
                </a:lnTo>
                <a:lnTo>
                  <a:pt x="3323" y="2587"/>
                </a:lnTo>
                <a:lnTo>
                  <a:pt x="3346" y="2572"/>
                </a:lnTo>
                <a:lnTo>
                  <a:pt x="3369" y="2553"/>
                </a:lnTo>
                <a:lnTo>
                  <a:pt x="3392" y="2533"/>
                </a:lnTo>
                <a:lnTo>
                  <a:pt x="3414" y="2512"/>
                </a:lnTo>
                <a:lnTo>
                  <a:pt x="3437" y="2492"/>
                </a:lnTo>
                <a:lnTo>
                  <a:pt x="3459" y="2475"/>
                </a:lnTo>
                <a:lnTo>
                  <a:pt x="3477" y="2462"/>
                </a:lnTo>
                <a:lnTo>
                  <a:pt x="3498" y="2454"/>
                </a:lnTo>
                <a:lnTo>
                  <a:pt x="3519" y="2452"/>
                </a:lnTo>
                <a:lnTo>
                  <a:pt x="3542" y="2456"/>
                </a:lnTo>
                <a:lnTo>
                  <a:pt x="3564" y="2463"/>
                </a:lnTo>
                <a:lnTo>
                  <a:pt x="3586" y="2474"/>
                </a:lnTo>
                <a:lnTo>
                  <a:pt x="3607" y="2488"/>
                </a:lnTo>
                <a:lnTo>
                  <a:pt x="3627" y="2505"/>
                </a:lnTo>
                <a:lnTo>
                  <a:pt x="3644" y="2525"/>
                </a:lnTo>
                <a:lnTo>
                  <a:pt x="3658" y="2546"/>
                </a:lnTo>
                <a:lnTo>
                  <a:pt x="3670" y="2567"/>
                </a:lnTo>
                <a:lnTo>
                  <a:pt x="3678" y="2589"/>
                </a:lnTo>
                <a:lnTo>
                  <a:pt x="3680" y="2610"/>
                </a:lnTo>
                <a:lnTo>
                  <a:pt x="3679" y="2630"/>
                </a:lnTo>
                <a:lnTo>
                  <a:pt x="3669" y="2645"/>
                </a:lnTo>
                <a:lnTo>
                  <a:pt x="3654" y="2657"/>
                </a:lnTo>
                <a:lnTo>
                  <a:pt x="3637" y="2668"/>
                </a:lnTo>
                <a:lnTo>
                  <a:pt x="3619" y="2676"/>
                </a:lnTo>
                <a:lnTo>
                  <a:pt x="3608" y="2681"/>
                </a:lnTo>
                <a:lnTo>
                  <a:pt x="3628" y="2668"/>
                </a:lnTo>
                <a:lnTo>
                  <a:pt x="3654" y="2648"/>
                </a:lnTo>
                <a:lnTo>
                  <a:pt x="3665" y="2636"/>
                </a:lnTo>
                <a:lnTo>
                  <a:pt x="3669" y="2622"/>
                </a:lnTo>
                <a:lnTo>
                  <a:pt x="3667" y="2605"/>
                </a:lnTo>
                <a:lnTo>
                  <a:pt x="3662" y="2587"/>
                </a:lnTo>
                <a:lnTo>
                  <a:pt x="3652" y="2568"/>
                </a:lnTo>
                <a:lnTo>
                  <a:pt x="3638" y="2550"/>
                </a:lnTo>
                <a:lnTo>
                  <a:pt x="3623" y="2532"/>
                </a:lnTo>
                <a:lnTo>
                  <a:pt x="3604" y="2513"/>
                </a:lnTo>
                <a:lnTo>
                  <a:pt x="3586" y="2498"/>
                </a:lnTo>
                <a:lnTo>
                  <a:pt x="3568" y="2483"/>
                </a:lnTo>
                <a:lnTo>
                  <a:pt x="3549" y="2471"/>
                </a:lnTo>
                <a:lnTo>
                  <a:pt x="3531" y="2463"/>
                </a:lnTo>
                <a:lnTo>
                  <a:pt x="3517" y="2460"/>
                </a:lnTo>
                <a:lnTo>
                  <a:pt x="3504" y="2458"/>
                </a:lnTo>
                <a:lnTo>
                  <a:pt x="3494" y="2463"/>
                </a:lnTo>
                <a:lnTo>
                  <a:pt x="3480" y="2478"/>
                </a:lnTo>
                <a:lnTo>
                  <a:pt x="3463" y="2498"/>
                </a:lnTo>
                <a:lnTo>
                  <a:pt x="3445" y="2517"/>
                </a:lnTo>
                <a:lnTo>
                  <a:pt x="3424" y="2539"/>
                </a:lnTo>
                <a:lnTo>
                  <a:pt x="3403" y="2560"/>
                </a:lnTo>
                <a:lnTo>
                  <a:pt x="3382" y="2581"/>
                </a:lnTo>
                <a:lnTo>
                  <a:pt x="3359" y="2598"/>
                </a:lnTo>
                <a:lnTo>
                  <a:pt x="3338" y="2611"/>
                </a:lnTo>
                <a:lnTo>
                  <a:pt x="3319" y="2619"/>
                </a:lnTo>
                <a:lnTo>
                  <a:pt x="3299" y="2621"/>
                </a:lnTo>
                <a:lnTo>
                  <a:pt x="3282" y="2615"/>
                </a:lnTo>
                <a:lnTo>
                  <a:pt x="3269" y="2614"/>
                </a:lnTo>
                <a:lnTo>
                  <a:pt x="3260" y="2617"/>
                </a:lnTo>
                <a:lnTo>
                  <a:pt x="3255" y="2622"/>
                </a:lnTo>
                <a:lnTo>
                  <a:pt x="3253" y="2628"/>
                </a:lnTo>
                <a:lnTo>
                  <a:pt x="3253" y="2638"/>
                </a:lnTo>
                <a:lnTo>
                  <a:pt x="3256" y="2649"/>
                </a:lnTo>
                <a:lnTo>
                  <a:pt x="3261" y="2660"/>
                </a:lnTo>
                <a:lnTo>
                  <a:pt x="3268" y="2673"/>
                </a:lnTo>
                <a:lnTo>
                  <a:pt x="3280" y="2695"/>
                </a:lnTo>
                <a:lnTo>
                  <a:pt x="3285" y="2715"/>
                </a:lnTo>
                <a:lnTo>
                  <a:pt x="3287" y="2732"/>
                </a:lnTo>
                <a:lnTo>
                  <a:pt x="3285" y="2746"/>
                </a:lnTo>
                <a:lnTo>
                  <a:pt x="3278" y="2759"/>
                </a:lnTo>
                <a:lnTo>
                  <a:pt x="3269" y="2771"/>
                </a:lnTo>
                <a:lnTo>
                  <a:pt x="3256" y="2782"/>
                </a:lnTo>
                <a:lnTo>
                  <a:pt x="3240" y="2791"/>
                </a:lnTo>
                <a:lnTo>
                  <a:pt x="3222" y="2800"/>
                </a:lnTo>
                <a:lnTo>
                  <a:pt x="3202" y="2809"/>
                </a:lnTo>
                <a:lnTo>
                  <a:pt x="3184" y="2820"/>
                </a:lnTo>
                <a:lnTo>
                  <a:pt x="3168" y="2826"/>
                </a:lnTo>
                <a:lnTo>
                  <a:pt x="3154" y="2829"/>
                </a:lnTo>
                <a:lnTo>
                  <a:pt x="3141" y="2827"/>
                </a:lnTo>
                <a:lnTo>
                  <a:pt x="3126" y="2825"/>
                </a:lnTo>
                <a:lnTo>
                  <a:pt x="3112" y="2820"/>
                </a:lnTo>
                <a:lnTo>
                  <a:pt x="3094" y="2813"/>
                </a:lnTo>
                <a:lnTo>
                  <a:pt x="3073" y="2804"/>
                </a:lnTo>
                <a:lnTo>
                  <a:pt x="3058" y="2796"/>
                </a:lnTo>
                <a:lnTo>
                  <a:pt x="3045" y="2792"/>
                </a:lnTo>
                <a:lnTo>
                  <a:pt x="3035" y="2793"/>
                </a:lnTo>
                <a:lnTo>
                  <a:pt x="3025" y="2799"/>
                </a:lnTo>
                <a:lnTo>
                  <a:pt x="3019" y="2808"/>
                </a:lnTo>
                <a:lnTo>
                  <a:pt x="3015" y="2818"/>
                </a:lnTo>
                <a:lnTo>
                  <a:pt x="3011" y="2833"/>
                </a:lnTo>
                <a:lnTo>
                  <a:pt x="3008" y="2848"/>
                </a:lnTo>
                <a:lnTo>
                  <a:pt x="3007" y="2864"/>
                </a:lnTo>
                <a:lnTo>
                  <a:pt x="3006" y="2880"/>
                </a:lnTo>
                <a:lnTo>
                  <a:pt x="3004" y="2896"/>
                </a:lnTo>
                <a:lnTo>
                  <a:pt x="3004" y="2911"/>
                </a:lnTo>
                <a:lnTo>
                  <a:pt x="3003" y="2934"/>
                </a:lnTo>
                <a:lnTo>
                  <a:pt x="3002" y="2956"/>
                </a:lnTo>
                <a:lnTo>
                  <a:pt x="2999" y="2979"/>
                </a:lnTo>
                <a:lnTo>
                  <a:pt x="2995" y="3002"/>
                </a:lnTo>
                <a:lnTo>
                  <a:pt x="2987" y="3023"/>
                </a:lnTo>
                <a:lnTo>
                  <a:pt x="2978" y="3042"/>
                </a:lnTo>
                <a:lnTo>
                  <a:pt x="2964" y="3059"/>
                </a:lnTo>
                <a:lnTo>
                  <a:pt x="2946" y="3074"/>
                </a:lnTo>
                <a:lnTo>
                  <a:pt x="2927" y="3084"/>
                </a:lnTo>
                <a:lnTo>
                  <a:pt x="2908" y="3089"/>
                </a:lnTo>
                <a:lnTo>
                  <a:pt x="2887" y="3092"/>
                </a:lnTo>
                <a:lnTo>
                  <a:pt x="2866" y="3095"/>
                </a:lnTo>
                <a:lnTo>
                  <a:pt x="2845" y="3096"/>
                </a:lnTo>
                <a:lnTo>
                  <a:pt x="2824" y="3097"/>
                </a:lnTo>
                <a:lnTo>
                  <a:pt x="2803" y="3102"/>
                </a:lnTo>
                <a:lnTo>
                  <a:pt x="2784" y="3110"/>
                </a:lnTo>
                <a:lnTo>
                  <a:pt x="2767" y="3123"/>
                </a:lnTo>
                <a:lnTo>
                  <a:pt x="2752" y="3143"/>
                </a:lnTo>
                <a:lnTo>
                  <a:pt x="2732" y="3173"/>
                </a:lnTo>
                <a:lnTo>
                  <a:pt x="2720" y="3202"/>
                </a:lnTo>
                <a:lnTo>
                  <a:pt x="2712" y="3228"/>
                </a:lnTo>
                <a:lnTo>
                  <a:pt x="2710" y="3253"/>
                </a:lnTo>
                <a:lnTo>
                  <a:pt x="2712" y="3278"/>
                </a:lnTo>
                <a:lnTo>
                  <a:pt x="2720" y="3300"/>
                </a:lnTo>
                <a:lnTo>
                  <a:pt x="2732" y="3324"/>
                </a:lnTo>
                <a:lnTo>
                  <a:pt x="2748" y="3349"/>
                </a:lnTo>
                <a:lnTo>
                  <a:pt x="2769" y="3374"/>
                </a:lnTo>
                <a:lnTo>
                  <a:pt x="2791" y="3400"/>
                </a:lnTo>
                <a:lnTo>
                  <a:pt x="2803" y="3418"/>
                </a:lnTo>
                <a:lnTo>
                  <a:pt x="2809" y="3436"/>
                </a:lnTo>
                <a:lnTo>
                  <a:pt x="2812" y="3456"/>
                </a:lnTo>
                <a:lnTo>
                  <a:pt x="2813" y="3477"/>
                </a:lnTo>
                <a:lnTo>
                  <a:pt x="2816" y="3497"/>
                </a:lnTo>
                <a:lnTo>
                  <a:pt x="2821" y="3515"/>
                </a:lnTo>
                <a:lnTo>
                  <a:pt x="2830" y="3529"/>
                </a:lnTo>
                <a:lnTo>
                  <a:pt x="2842" y="3545"/>
                </a:lnTo>
                <a:lnTo>
                  <a:pt x="2853" y="3559"/>
                </a:lnTo>
                <a:lnTo>
                  <a:pt x="2863" y="3578"/>
                </a:lnTo>
                <a:lnTo>
                  <a:pt x="2870" y="3597"/>
                </a:lnTo>
                <a:lnTo>
                  <a:pt x="2883" y="3664"/>
                </a:lnTo>
                <a:lnTo>
                  <a:pt x="2891" y="3732"/>
                </a:lnTo>
                <a:lnTo>
                  <a:pt x="2896" y="3800"/>
                </a:lnTo>
                <a:lnTo>
                  <a:pt x="2902" y="3870"/>
                </a:lnTo>
                <a:lnTo>
                  <a:pt x="2911" y="3938"/>
                </a:lnTo>
                <a:lnTo>
                  <a:pt x="2926" y="4005"/>
                </a:lnTo>
                <a:lnTo>
                  <a:pt x="2934" y="4034"/>
                </a:lnTo>
                <a:lnTo>
                  <a:pt x="2944" y="4066"/>
                </a:lnTo>
                <a:lnTo>
                  <a:pt x="2956" y="4100"/>
                </a:lnTo>
                <a:lnTo>
                  <a:pt x="2972" y="4136"/>
                </a:lnTo>
                <a:lnTo>
                  <a:pt x="2987" y="4168"/>
                </a:lnTo>
                <a:lnTo>
                  <a:pt x="3006" y="4200"/>
                </a:lnTo>
                <a:lnTo>
                  <a:pt x="3027" y="4226"/>
                </a:lnTo>
                <a:lnTo>
                  <a:pt x="3050" y="4247"/>
                </a:lnTo>
                <a:lnTo>
                  <a:pt x="3046" y="4255"/>
                </a:lnTo>
                <a:lnTo>
                  <a:pt x="3037" y="4261"/>
                </a:lnTo>
                <a:lnTo>
                  <a:pt x="3024" y="4265"/>
                </a:lnTo>
                <a:lnTo>
                  <a:pt x="3007" y="4265"/>
                </a:lnTo>
                <a:lnTo>
                  <a:pt x="2987" y="4265"/>
                </a:lnTo>
                <a:lnTo>
                  <a:pt x="2965" y="4263"/>
                </a:lnTo>
                <a:lnTo>
                  <a:pt x="2942" y="4260"/>
                </a:lnTo>
                <a:lnTo>
                  <a:pt x="2918" y="4256"/>
                </a:lnTo>
                <a:lnTo>
                  <a:pt x="2894" y="4251"/>
                </a:lnTo>
                <a:lnTo>
                  <a:pt x="2871" y="4247"/>
                </a:lnTo>
                <a:lnTo>
                  <a:pt x="2851" y="4242"/>
                </a:lnTo>
                <a:lnTo>
                  <a:pt x="2833" y="4238"/>
                </a:lnTo>
                <a:lnTo>
                  <a:pt x="2818" y="4235"/>
                </a:lnTo>
                <a:lnTo>
                  <a:pt x="2808" y="4233"/>
                </a:lnTo>
                <a:lnTo>
                  <a:pt x="2763" y="4229"/>
                </a:lnTo>
                <a:lnTo>
                  <a:pt x="2722" y="4231"/>
                </a:lnTo>
                <a:lnTo>
                  <a:pt x="2680" y="4238"/>
                </a:lnTo>
                <a:lnTo>
                  <a:pt x="2638" y="4248"/>
                </a:lnTo>
                <a:lnTo>
                  <a:pt x="2596" y="4260"/>
                </a:lnTo>
                <a:lnTo>
                  <a:pt x="2555" y="4274"/>
                </a:lnTo>
                <a:lnTo>
                  <a:pt x="2513" y="4288"/>
                </a:lnTo>
                <a:lnTo>
                  <a:pt x="2471" y="4298"/>
                </a:lnTo>
                <a:lnTo>
                  <a:pt x="2429" y="4307"/>
                </a:lnTo>
                <a:lnTo>
                  <a:pt x="2410" y="4311"/>
                </a:lnTo>
                <a:lnTo>
                  <a:pt x="2391" y="4314"/>
                </a:lnTo>
                <a:lnTo>
                  <a:pt x="2374" y="4314"/>
                </a:lnTo>
                <a:lnTo>
                  <a:pt x="2359" y="4312"/>
                </a:lnTo>
                <a:lnTo>
                  <a:pt x="2343" y="4306"/>
                </a:lnTo>
                <a:lnTo>
                  <a:pt x="2330" y="4294"/>
                </a:lnTo>
                <a:lnTo>
                  <a:pt x="2313" y="4278"/>
                </a:lnTo>
                <a:lnTo>
                  <a:pt x="2293" y="4269"/>
                </a:lnTo>
                <a:lnTo>
                  <a:pt x="2272" y="4265"/>
                </a:lnTo>
                <a:lnTo>
                  <a:pt x="2251" y="4264"/>
                </a:lnTo>
                <a:lnTo>
                  <a:pt x="2229" y="4265"/>
                </a:lnTo>
                <a:lnTo>
                  <a:pt x="2205" y="4269"/>
                </a:lnTo>
                <a:lnTo>
                  <a:pt x="2183" y="4272"/>
                </a:lnTo>
                <a:lnTo>
                  <a:pt x="2133" y="4281"/>
                </a:lnTo>
                <a:lnTo>
                  <a:pt x="2085" y="4293"/>
                </a:lnTo>
                <a:lnTo>
                  <a:pt x="2038" y="4303"/>
                </a:lnTo>
                <a:lnTo>
                  <a:pt x="1989" y="4312"/>
                </a:lnTo>
                <a:lnTo>
                  <a:pt x="1940" y="4318"/>
                </a:lnTo>
                <a:lnTo>
                  <a:pt x="1888" y="4318"/>
                </a:lnTo>
                <a:lnTo>
                  <a:pt x="1878" y="4318"/>
                </a:lnTo>
                <a:lnTo>
                  <a:pt x="1861" y="4315"/>
                </a:lnTo>
                <a:lnTo>
                  <a:pt x="1839" y="4312"/>
                </a:lnTo>
                <a:lnTo>
                  <a:pt x="1814" y="4309"/>
                </a:lnTo>
                <a:lnTo>
                  <a:pt x="1785" y="4303"/>
                </a:lnTo>
                <a:lnTo>
                  <a:pt x="1755" y="4298"/>
                </a:lnTo>
                <a:lnTo>
                  <a:pt x="1723" y="4293"/>
                </a:lnTo>
                <a:lnTo>
                  <a:pt x="1693" y="4288"/>
                </a:lnTo>
                <a:lnTo>
                  <a:pt x="1665" y="4282"/>
                </a:lnTo>
                <a:lnTo>
                  <a:pt x="1640" y="4277"/>
                </a:lnTo>
                <a:lnTo>
                  <a:pt x="1617" y="4274"/>
                </a:lnTo>
                <a:lnTo>
                  <a:pt x="1600" y="4272"/>
                </a:lnTo>
                <a:lnTo>
                  <a:pt x="1590" y="4271"/>
                </a:lnTo>
                <a:lnTo>
                  <a:pt x="1586" y="4271"/>
                </a:lnTo>
                <a:lnTo>
                  <a:pt x="1586" y="4273"/>
                </a:lnTo>
                <a:lnTo>
                  <a:pt x="1587" y="4274"/>
                </a:lnTo>
                <a:lnTo>
                  <a:pt x="1587" y="4274"/>
                </a:lnTo>
                <a:lnTo>
                  <a:pt x="1586" y="4273"/>
                </a:lnTo>
                <a:lnTo>
                  <a:pt x="1586" y="4272"/>
                </a:lnTo>
                <a:lnTo>
                  <a:pt x="1585" y="4269"/>
                </a:lnTo>
                <a:lnTo>
                  <a:pt x="1583" y="4267"/>
                </a:lnTo>
                <a:lnTo>
                  <a:pt x="1582" y="4264"/>
                </a:lnTo>
                <a:lnTo>
                  <a:pt x="1581" y="4263"/>
                </a:lnTo>
                <a:lnTo>
                  <a:pt x="1581" y="4261"/>
                </a:lnTo>
                <a:lnTo>
                  <a:pt x="1581" y="4260"/>
                </a:lnTo>
                <a:lnTo>
                  <a:pt x="1591" y="4237"/>
                </a:lnTo>
                <a:lnTo>
                  <a:pt x="1607" y="4217"/>
                </a:lnTo>
                <a:lnTo>
                  <a:pt x="1625" y="4201"/>
                </a:lnTo>
                <a:lnTo>
                  <a:pt x="1645" y="4187"/>
                </a:lnTo>
                <a:lnTo>
                  <a:pt x="1667" y="4175"/>
                </a:lnTo>
                <a:lnTo>
                  <a:pt x="1689" y="4163"/>
                </a:lnTo>
                <a:lnTo>
                  <a:pt x="1710" y="4151"/>
                </a:lnTo>
                <a:lnTo>
                  <a:pt x="1731" y="4140"/>
                </a:lnTo>
                <a:lnTo>
                  <a:pt x="1748" y="4124"/>
                </a:lnTo>
                <a:lnTo>
                  <a:pt x="1758" y="4112"/>
                </a:lnTo>
                <a:lnTo>
                  <a:pt x="1764" y="4096"/>
                </a:lnTo>
                <a:lnTo>
                  <a:pt x="1769" y="4077"/>
                </a:lnTo>
                <a:lnTo>
                  <a:pt x="1773" y="4054"/>
                </a:lnTo>
                <a:lnTo>
                  <a:pt x="1777" y="4035"/>
                </a:lnTo>
                <a:lnTo>
                  <a:pt x="1781" y="4015"/>
                </a:lnTo>
                <a:lnTo>
                  <a:pt x="1785" y="4001"/>
                </a:lnTo>
                <a:lnTo>
                  <a:pt x="1795" y="3964"/>
                </a:lnTo>
                <a:lnTo>
                  <a:pt x="1809" y="3927"/>
                </a:lnTo>
                <a:lnTo>
                  <a:pt x="1823" y="3889"/>
                </a:lnTo>
                <a:lnTo>
                  <a:pt x="1840" y="3854"/>
                </a:lnTo>
                <a:lnTo>
                  <a:pt x="1861" y="3821"/>
                </a:lnTo>
                <a:lnTo>
                  <a:pt x="1887" y="3777"/>
                </a:lnTo>
                <a:lnTo>
                  <a:pt x="1911" y="3731"/>
                </a:lnTo>
                <a:lnTo>
                  <a:pt x="1930" y="3681"/>
                </a:lnTo>
                <a:lnTo>
                  <a:pt x="1947" y="3632"/>
                </a:lnTo>
                <a:lnTo>
                  <a:pt x="1962" y="3580"/>
                </a:lnTo>
                <a:lnTo>
                  <a:pt x="1978" y="3529"/>
                </a:lnTo>
                <a:lnTo>
                  <a:pt x="1992" y="3478"/>
                </a:lnTo>
                <a:lnTo>
                  <a:pt x="2008" y="3430"/>
                </a:lnTo>
                <a:lnTo>
                  <a:pt x="2023" y="3376"/>
                </a:lnTo>
                <a:lnTo>
                  <a:pt x="2034" y="3322"/>
                </a:lnTo>
                <a:lnTo>
                  <a:pt x="2039" y="3270"/>
                </a:lnTo>
                <a:lnTo>
                  <a:pt x="2042" y="3216"/>
                </a:lnTo>
                <a:lnTo>
                  <a:pt x="2042" y="3161"/>
                </a:lnTo>
                <a:lnTo>
                  <a:pt x="2042" y="2611"/>
                </a:lnTo>
                <a:lnTo>
                  <a:pt x="2043" y="2572"/>
                </a:lnTo>
                <a:lnTo>
                  <a:pt x="2048" y="2538"/>
                </a:lnTo>
                <a:lnTo>
                  <a:pt x="2055" y="2504"/>
                </a:lnTo>
                <a:lnTo>
                  <a:pt x="2061" y="2469"/>
                </a:lnTo>
                <a:lnTo>
                  <a:pt x="2069" y="2429"/>
                </a:lnTo>
                <a:lnTo>
                  <a:pt x="2072" y="2414"/>
                </a:lnTo>
                <a:lnTo>
                  <a:pt x="2076" y="2394"/>
                </a:lnTo>
                <a:lnTo>
                  <a:pt x="2078" y="2373"/>
                </a:lnTo>
                <a:lnTo>
                  <a:pt x="2081" y="2350"/>
                </a:lnTo>
                <a:lnTo>
                  <a:pt x="2081" y="2329"/>
                </a:lnTo>
                <a:lnTo>
                  <a:pt x="2078" y="2310"/>
                </a:lnTo>
                <a:lnTo>
                  <a:pt x="2072" y="2296"/>
                </a:lnTo>
                <a:lnTo>
                  <a:pt x="2064" y="2292"/>
                </a:lnTo>
                <a:lnTo>
                  <a:pt x="2059" y="2292"/>
                </a:lnTo>
                <a:lnTo>
                  <a:pt x="2056" y="2297"/>
                </a:lnTo>
                <a:lnTo>
                  <a:pt x="2054" y="2304"/>
                </a:lnTo>
                <a:lnTo>
                  <a:pt x="2052" y="2310"/>
                </a:lnTo>
                <a:lnTo>
                  <a:pt x="2052" y="2317"/>
                </a:lnTo>
                <a:lnTo>
                  <a:pt x="2051" y="2321"/>
                </a:lnTo>
                <a:lnTo>
                  <a:pt x="2019" y="2319"/>
                </a:lnTo>
                <a:lnTo>
                  <a:pt x="1987" y="2322"/>
                </a:lnTo>
                <a:lnTo>
                  <a:pt x="1953" y="2326"/>
                </a:lnTo>
                <a:lnTo>
                  <a:pt x="1919" y="2331"/>
                </a:lnTo>
                <a:lnTo>
                  <a:pt x="1887" y="2334"/>
                </a:lnTo>
                <a:lnTo>
                  <a:pt x="1873" y="2336"/>
                </a:lnTo>
                <a:lnTo>
                  <a:pt x="1862" y="2344"/>
                </a:lnTo>
                <a:lnTo>
                  <a:pt x="1857" y="2353"/>
                </a:lnTo>
                <a:lnTo>
                  <a:pt x="1854" y="2365"/>
                </a:lnTo>
                <a:lnTo>
                  <a:pt x="1854" y="2378"/>
                </a:lnTo>
                <a:lnTo>
                  <a:pt x="1857" y="2393"/>
                </a:lnTo>
                <a:lnTo>
                  <a:pt x="1860" y="2406"/>
                </a:lnTo>
                <a:lnTo>
                  <a:pt x="1862" y="2419"/>
                </a:lnTo>
                <a:lnTo>
                  <a:pt x="1864" y="2431"/>
                </a:lnTo>
                <a:lnTo>
                  <a:pt x="1868" y="2450"/>
                </a:lnTo>
                <a:lnTo>
                  <a:pt x="1873" y="2470"/>
                </a:lnTo>
                <a:lnTo>
                  <a:pt x="1878" y="2490"/>
                </a:lnTo>
                <a:lnTo>
                  <a:pt x="1882" y="2509"/>
                </a:lnTo>
                <a:lnTo>
                  <a:pt x="1883" y="2529"/>
                </a:lnTo>
                <a:lnTo>
                  <a:pt x="1882" y="2549"/>
                </a:lnTo>
                <a:lnTo>
                  <a:pt x="1875" y="2567"/>
                </a:lnTo>
                <a:lnTo>
                  <a:pt x="1862" y="2584"/>
                </a:lnTo>
                <a:lnTo>
                  <a:pt x="1864" y="2584"/>
                </a:lnTo>
                <a:lnTo>
                  <a:pt x="1865" y="2585"/>
                </a:lnTo>
                <a:lnTo>
                  <a:pt x="1865" y="2587"/>
                </a:lnTo>
                <a:lnTo>
                  <a:pt x="1857" y="2583"/>
                </a:lnTo>
                <a:lnTo>
                  <a:pt x="1847" y="2584"/>
                </a:lnTo>
                <a:lnTo>
                  <a:pt x="1835" y="2587"/>
                </a:lnTo>
                <a:lnTo>
                  <a:pt x="1824" y="2589"/>
                </a:lnTo>
                <a:lnTo>
                  <a:pt x="1815" y="2592"/>
                </a:lnTo>
                <a:lnTo>
                  <a:pt x="1809" y="2593"/>
                </a:lnTo>
                <a:lnTo>
                  <a:pt x="1823" y="2593"/>
                </a:lnTo>
                <a:lnTo>
                  <a:pt x="1840" y="2594"/>
                </a:lnTo>
                <a:lnTo>
                  <a:pt x="1860" y="2597"/>
                </a:lnTo>
                <a:lnTo>
                  <a:pt x="1881" y="2601"/>
                </a:lnTo>
                <a:lnTo>
                  <a:pt x="1903" y="2607"/>
                </a:lnTo>
                <a:lnTo>
                  <a:pt x="1923" y="2615"/>
                </a:lnTo>
                <a:lnTo>
                  <a:pt x="1941" y="2625"/>
                </a:lnTo>
                <a:lnTo>
                  <a:pt x="1955" y="2636"/>
                </a:lnTo>
                <a:lnTo>
                  <a:pt x="1967" y="2649"/>
                </a:lnTo>
                <a:lnTo>
                  <a:pt x="1972" y="2665"/>
                </a:lnTo>
                <a:lnTo>
                  <a:pt x="1972" y="2682"/>
                </a:lnTo>
                <a:lnTo>
                  <a:pt x="1966" y="2699"/>
                </a:lnTo>
                <a:lnTo>
                  <a:pt x="1958" y="2711"/>
                </a:lnTo>
                <a:lnTo>
                  <a:pt x="1947" y="2717"/>
                </a:lnTo>
                <a:lnTo>
                  <a:pt x="1936" y="2721"/>
                </a:lnTo>
                <a:lnTo>
                  <a:pt x="1921" y="2724"/>
                </a:lnTo>
                <a:lnTo>
                  <a:pt x="1907" y="2724"/>
                </a:lnTo>
                <a:lnTo>
                  <a:pt x="1892" y="2724"/>
                </a:lnTo>
                <a:lnTo>
                  <a:pt x="1878" y="2725"/>
                </a:lnTo>
                <a:lnTo>
                  <a:pt x="1864" y="2727"/>
                </a:lnTo>
                <a:lnTo>
                  <a:pt x="1849" y="2732"/>
                </a:lnTo>
                <a:lnTo>
                  <a:pt x="1837" y="2740"/>
                </a:lnTo>
                <a:lnTo>
                  <a:pt x="1827" y="2752"/>
                </a:lnTo>
                <a:lnTo>
                  <a:pt x="1819" y="2769"/>
                </a:lnTo>
                <a:lnTo>
                  <a:pt x="1809" y="2762"/>
                </a:lnTo>
                <a:lnTo>
                  <a:pt x="1816" y="2741"/>
                </a:lnTo>
                <a:lnTo>
                  <a:pt x="1826" y="2727"/>
                </a:lnTo>
                <a:lnTo>
                  <a:pt x="1835" y="2719"/>
                </a:lnTo>
                <a:lnTo>
                  <a:pt x="1844" y="2715"/>
                </a:lnTo>
                <a:lnTo>
                  <a:pt x="1854" y="2715"/>
                </a:lnTo>
                <a:lnTo>
                  <a:pt x="1865" y="2716"/>
                </a:lnTo>
                <a:lnTo>
                  <a:pt x="1877" y="2720"/>
                </a:lnTo>
                <a:lnTo>
                  <a:pt x="1888" y="2723"/>
                </a:lnTo>
                <a:lnTo>
                  <a:pt x="1903" y="2724"/>
                </a:lnTo>
                <a:lnTo>
                  <a:pt x="1917" y="2723"/>
                </a:lnTo>
                <a:lnTo>
                  <a:pt x="1933" y="2717"/>
                </a:lnTo>
                <a:lnTo>
                  <a:pt x="1949" y="2707"/>
                </a:lnTo>
                <a:lnTo>
                  <a:pt x="1958" y="2697"/>
                </a:lnTo>
                <a:lnTo>
                  <a:pt x="1959" y="2686"/>
                </a:lnTo>
                <a:lnTo>
                  <a:pt x="1955" y="2676"/>
                </a:lnTo>
                <a:lnTo>
                  <a:pt x="1946" y="2666"/>
                </a:lnTo>
                <a:lnTo>
                  <a:pt x="1934" y="2656"/>
                </a:lnTo>
                <a:lnTo>
                  <a:pt x="1920" y="2648"/>
                </a:lnTo>
                <a:lnTo>
                  <a:pt x="1906" y="2640"/>
                </a:lnTo>
                <a:lnTo>
                  <a:pt x="1891" y="2634"/>
                </a:lnTo>
                <a:lnTo>
                  <a:pt x="1879" y="2630"/>
                </a:lnTo>
                <a:lnTo>
                  <a:pt x="1869" y="2627"/>
                </a:lnTo>
                <a:lnTo>
                  <a:pt x="1836" y="2621"/>
                </a:lnTo>
                <a:lnTo>
                  <a:pt x="1810" y="2615"/>
                </a:lnTo>
                <a:lnTo>
                  <a:pt x="1790" y="2611"/>
                </a:lnTo>
                <a:lnTo>
                  <a:pt x="1777" y="2609"/>
                </a:lnTo>
                <a:lnTo>
                  <a:pt x="1768" y="2607"/>
                </a:lnTo>
                <a:lnTo>
                  <a:pt x="1765" y="2606"/>
                </a:lnTo>
                <a:lnTo>
                  <a:pt x="1765" y="2604"/>
                </a:lnTo>
                <a:lnTo>
                  <a:pt x="1769" y="2602"/>
                </a:lnTo>
                <a:lnTo>
                  <a:pt x="1775" y="2600"/>
                </a:lnTo>
                <a:lnTo>
                  <a:pt x="1784" y="2596"/>
                </a:lnTo>
                <a:lnTo>
                  <a:pt x="1793" y="2590"/>
                </a:lnTo>
                <a:lnTo>
                  <a:pt x="1803" y="2583"/>
                </a:lnTo>
                <a:lnTo>
                  <a:pt x="1814" y="2573"/>
                </a:lnTo>
                <a:lnTo>
                  <a:pt x="1823" y="2560"/>
                </a:lnTo>
                <a:lnTo>
                  <a:pt x="1832" y="2546"/>
                </a:lnTo>
                <a:lnTo>
                  <a:pt x="1837" y="2529"/>
                </a:lnTo>
                <a:lnTo>
                  <a:pt x="1837" y="2511"/>
                </a:lnTo>
                <a:lnTo>
                  <a:pt x="1835" y="2491"/>
                </a:lnTo>
                <a:lnTo>
                  <a:pt x="1830" y="2471"/>
                </a:lnTo>
                <a:lnTo>
                  <a:pt x="1824" y="2450"/>
                </a:lnTo>
                <a:lnTo>
                  <a:pt x="1816" y="2429"/>
                </a:lnTo>
                <a:lnTo>
                  <a:pt x="1811" y="2408"/>
                </a:lnTo>
                <a:lnTo>
                  <a:pt x="1806" y="2388"/>
                </a:lnTo>
                <a:lnTo>
                  <a:pt x="1803" y="2367"/>
                </a:lnTo>
                <a:lnTo>
                  <a:pt x="1803" y="2348"/>
                </a:lnTo>
                <a:lnTo>
                  <a:pt x="1807" y="2331"/>
                </a:lnTo>
                <a:lnTo>
                  <a:pt x="1816" y="2314"/>
                </a:lnTo>
                <a:lnTo>
                  <a:pt x="1831" y="2301"/>
                </a:lnTo>
                <a:lnTo>
                  <a:pt x="1853" y="2289"/>
                </a:lnTo>
                <a:lnTo>
                  <a:pt x="1840" y="2268"/>
                </a:lnTo>
                <a:lnTo>
                  <a:pt x="1831" y="2249"/>
                </a:lnTo>
                <a:lnTo>
                  <a:pt x="1823" y="2232"/>
                </a:lnTo>
                <a:lnTo>
                  <a:pt x="1815" y="2215"/>
                </a:lnTo>
                <a:lnTo>
                  <a:pt x="1805" y="2198"/>
                </a:lnTo>
                <a:lnTo>
                  <a:pt x="1790" y="2181"/>
                </a:lnTo>
                <a:lnTo>
                  <a:pt x="1769" y="2164"/>
                </a:lnTo>
                <a:lnTo>
                  <a:pt x="1742" y="2147"/>
                </a:lnTo>
                <a:lnTo>
                  <a:pt x="1716" y="2137"/>
                </a:lnTo>
                <a:lnTo>
                  <a:pt x="1691" y="2133"/>
                </a:lnTo>
                <a:lnTo>
                  <a:pt x="1667" y="2136"/>
                </a:lnTo>
                <a:lnTo>
                  <a:pt x="1642" y="2141"/>
                </a:lnTo>
                <a:lnTo>
                  <a:pt x="1617" y="2152"/>
                </a:lnTo>
                <a:lnTo>
                  <a:pt x="1591" y="2164"/>
                </a:lnTo>
                <a:lnTo>
                  <a:pt x="1564" y="2177"/>
                </a:lnTo>
                <a:lnTo>
                  <a:pt x="1540" y="2188"/>
                </a:lnTo>
                <a:lnTo>
                  <a:pt x="1515" y="2202"/>
                </a:lnTo>
                <a:lnTo>
                  <a:pt x="1492" y="2215"/>
                </a:lnTo>
                <a:lnTo>
                  <a:pt x="1468" y="2229"/>
                </a:lnTo>
                <a:lnTo>
                  <a:pt x="1447" y="2245"/>
                </a:lnTo>
                <a:lnTo>
                  <a:pt x="1427" y="2262"/>
                </a:lnTo>
                <a:lnTo>
                  <a:pt x="1410" y="2281"/>
                </a:lnTo>
                <a:lnTo>
                  <a:pt x="1397" y="2304"/>
                </a:lnTo>
                <a:lnTo>
                  <a:pt x="1388" y="2329"/>
                </a:lnTo>
                <a:lnTo>
                  <a:pt x="1384" y="2357"/>
                </a:lnTo>
                <a:lnTo>
                  <a:pt x="1386" y="2389"/>
                </a:lnTo>
                <a:lnTo>
                  <a:pt x="1392" y="2423"/>
                </a:lnTo>
                <a:lnTo>
                  <a:pt x="1399" y="2449"/>
                </a:lnTo>
                <a:lnTo>
                  <a:pt x="1405" y="2466"/>
                </a:lnTo>
                <a:lnTo>
                  <a:pt x="1414" y="2478"/>
                </a:lnTo>
                <a:lnTo>
                  <a:pt x="1423" y="2483"/>
                </a:lnTo>
                <a:lnTo>
                  <a:pt x="1434" y="2484"/>
                </a:lnTo>
                <a:lnTo>
                  <a:pt x="1447" y="2482"/>
                </a:lnTo>
                <a:lnTo>
                  <a:pt x="1461" y="2477"/>
                </a:lnTo>
                <a:lnTo>
                  <a:pt x="1479" y="2469"/>
                </a:lnTo>
                <a:lnTo>
                  <a:pt x="1498" y="2461"/>
                </a:lnTo>
                <a:lnTo>
                  <a:pt x="1522" y="2453"/>
                </a:lnTo>
                <a:lnTo>
                  <a:pt x="1545" y="2440"/>
                </a:lnTo>
                <a:lnTo>
                  <a:pt x="1564" y="2428"/>
                </a:lnTo>
                <a:lnTo>
                  <a:pt x="1579" y="2416"/>
                </a:lnTo>
                <a:lnTo>
                  <a:pt x="1591" y="2402"/>
                </a:lnTo>
                <a:lnTo>
                  <a:pt x="1599" y="2385"/>
                </a:lnTo>
                <a:lnTo>
                  <a:pt x="1604" y="2365"/>
                </a:lnTo>
                <a:lnTo>
                  <a:pt x="1608" y="2339"/>
                </a:lnTo>
                <a:lnTo>
                  <a:pt x="1607" y="2325"/>
                </a:lnTo>
                <a:lnTo>
                  <a:pt x="1600" y="2314"/>
                </a:lnTo>
                <a:lnTo>
                  <a:pt x="1591" y="2308"/>
                </a:lnTo>
                <a:lnTo>
                  <a:pt x="1579" y="2304"/>
                </a:lnTo>
                <a:lnTo>
                  <a:pt x="1566" y="2304"/>
                </a:lnTo>
                <a:lnTo>
                  <a:pt x="1552" y="2305"/>
                </a:lnTo>
                <a:lnTo>
                  <a:pt x="1537" y="2309"/>
                </a:lnTo>
                <a:lnTo>
                  <a:pt x="1526" y="2312"/>
                </a:lnTo>
                <a:lnTo>
                  <a:pt x="1515" y="2318"/>
                </a:lnTo>
                <a:lnTo>
                  <a:pt x="1509" y="2329"/>
                </a:lnTo>
                <a:lnTo>
                  <a:pt x="1502" y="2340"/>
                </a:lnTo>
                <a:lnTo>
                  <a:pt x="1498" y="2353"/>
                </a:lnTo>
                <a:lnTo>
                  <a:pt x="1493" y="2365"/>
                </a:lnTo>
                <a:lnTo>
                  <a:pt x="1488" y="2376"/>
                </a:lnTo>
                <a:lnTo>
                  <a:pt x="1486" y="2360"/>
                </a:lnTo>
                <a:lnTo>
                  <a:pt x="1490" y="2346"/>
                </a:lnTo>
                <a:lnTo>
                  <a:pt x="1498" y="2331"/>
                </a:lnTo>
                <a:lnTo>
                  <a:pt x="1510" y="2318"/>
                </a:lnTo>
                <a:lnTo>
                  <a:pt x="1523" y="2306"/>
                </a:lnTo>
                <a:lnTo>
                  <a:pt x="1539" y="2297"/>
                </a:lnTo>
                <a:lnTo>
                  <a:pt x="1556" y="2291"/>
                </a:lnTo>
                <a:lnTo>
                  <a:pt x="1573" y="2287"/>
                </a:lnTo>
                <a:lnTo>
                  <a:pt x="1587" y="2285"/>
                </a:lnTo>
                <a:lnTo>
                  <a:pt x="1602" y="2289"/>
                </a:lnTo>
                <a:lnTo>
                  <a:pt x="1613" y="2297"/>
                </a:lnTo>
                <a:lnTo>
                  <a:pt x="1621" y="2310"/>
                </a:lnTo>
                <a:lnTo>
                  <a:pt x="1625" y="2327"/>
                </a:lnTo>
                <a:lnTo>
                  <a:pt x="1627" y="2347"/>
                </a:lnTo>
                <a:lnTo>
                  <a:pt x="1625" y="2369"/>
                </a:lnTo>
                <a:lnTo>
                  <a:pt x="1620" y="2391"/>
                </a:lnTo>
                <a:lnTo>
                  <a:pt x="1612" y="2411"/>
                </a:lnTo>
                <a:lnTo>
                  <a:pt x="1603" y="2429"/>
                </a:lnTo>
                <a:lnTo>
                  <a:pt x="1591" y="2443"/>
                </a:lnTo>
                <a:lnTo>
                  <a:pt x="1574" y="2456"/>
                </a:lnTo>
                <a:lnTo>
                  <a:pt x="1553" y="2469"/>
                </a:lnTo>
                <a:lnTo>
                  <a:pt x="1528" y="2483"/>
                </a:lnTo>
                <a:lnTo>
                  <a:pt x="1502" y="2496"/>
                </a:lnTo>
                <a:lnTo>
                  <a:pt x="1477" y="2508"/>
                </a:lnTo>
                <a:lnTo>
                  <a:pt x="1452" y="2518"/>
                </a:lnTo>
                <a:lnTo>
                  <a:pt x="1431" y="2525"/>
                </a:lnTo>
                <a:lnTo>
                  <a:pt x="1414" y="2526"/>
                </a:lnTo>
                <a:lnTo>
                  <a:pt x="1400" y="2521"/>
                </a:lnTo>
                <a:lnTo>
                  <a:pt x="1388" y="2511"/>
                </a:lnTo>
                <a:lnTo>
                  <a:pt x="1379" y="2496"/>
                </a:lnTo>
                <a:lnTo>
                  <a:pt x="1371" y="2478"/>
                </a:lnTo>
                <a:lnTo>
                  <a:pt x="1367" y="2456"/>
                </a:lnTo>
                <a:lnTo>
                  <a:pt x="1363" y="2433"/>
                </a:lnTo>
                <a:lnTo>
                  <a:pt x="1361" y="2408"/>
                </a:lnTo>
                <a:lnTo>
                  <a:pt x="1361" y="2384"/>
                </a:lnTo>
                <a:lnTo>
                  <a:pt x="1361" y="2359"/>
                </a:lnTo>
                <a:lnTo>
                  <a:pt x="1362" y="2335"/>
                </a:lnTo>
                <a:lnTo>
                  <a:pt x="1365" y="2314"/>
                </a:lnTo>
                <a:lnTo>
                  <a:pt x="1367" y="2296"/>
                </a:lnTo>
                <a:lnTo>
                  <a:pt x="1371" y="2281"/>
                </a:lnTo>
                <a:lnTo>
                  <a:pt x="1374" y="2272"/>
                </a:lnTo>
                <a:lnTo>
                  <a:pt x="1391" y="2243"/>
                </a:lnTo>
                <a:lnTo>
                  <a:pt x="1410" y="2220"/>
                </a:lnTo>
                <a:lnTo>
                  <a:pt x="1433" y="2199"/>
                </a:lnTo>
                <a:lnTo>
                  <a:pt x="1458" y="2182"/>
                </a:lnTo>
                <a:lnTo>
                  <a:pt x="1484" y="2166"/>
                </a:lnTo>
                <a:lnTo>
                  <a:pt x="1511" y="2150"/>
                </a:lnTo>
                <a:lnTo>
                  <a:pt x="1540" y="2136"/>
                </a:lnTo>
                <a:lnTo>
                  <a:pt x="1568" y="2120"/>
                </a:lnTo>
                <a:lnTo>
                  <a:pt x="1530" y="2127"/>
                </a:lnTo>
                <a:lnTo>
                  <a:pt x="1494" y="2140"/>
                </a:lnTo>
                <a:lnTo>
                  <a:pt x="1459" y="2157"/>
                </a:lnTo>
                <a:lnTo>
                  <a:pt x="1423" y="2174"/>
                </a:lnTo>
                <a:lnTo>
                  <a:pt x="1388" y="2188"/>
                </a:lnTo>
                <a:lnTo>
                  <a:pt x="1337" y="2211"/>
                </a:lnTo>
                <a:lnTo>
                  <a:pt x="1282" y="2228"/>
                </a:lnTo>
                <a:lnTo>
                  <a:pt x="1227" y="2241"/>
                </a:lnTo>
                <a:lnTo>
                  <a:pt x="1171" y="2251"/>
                </a:lnTo>
                <a:lnTo>
                  <a:pt x="1114" y="2259"/>
                </a:lnTo>
                <a:lnTo>
                  <a:pt x="1058" y="2264"/>
                </a:lnTo>
                <a:lnTo>
                  <a:pt x="1021" y="2270"/>
                </a:lnTo>
                <a:lnTo>
                  <a:pt x="982" y="2278"/>
                </a:lnTo>
                <a:lnTo>
                  <a:pt x="940" y="2288"/>
                </a:lnTo>
                <a:lnTo>
                  <a:pt x="898" y="2302"/>
                </a:lnTo>
                <a:lnTo>
                  <a:pt x="859" y="2319"/>
                </a:lnTo>
                <a:lnTo>
                  <a:pt x="821" y="2339"/>
                </a:lnTo>
                <a:lnTo>
                  <a:pt x="788" y="2363"/>
                </a:lnTo>
                <a:lnTo>
                  <a:pt x="761" y="2389"/>
                </a:lnTo>
                <a:lnTo>
                  <a:pt x="753" y="2397"/>
                </a:lnTo>
                <a:lnTo>
                  <a:pt x="741" y="2402"/>
                </a:lnTo>
                <a:lnTo>
                  <a:pt x="729" y="2406"/>
                </a:lnTo>
                <a:lnTo>
                  <a:pt x="715" y="2408"/>
                </a:lnTo>
                <a:lnTo>
                  <a:pt x="700" y="2410"/>
                </a:lnTo>
                <a:lnTo>
                  <a:pt x="689" y="2407"/>
                </a:lnTo>
                <a:lnTo>
                  <a:pt x="678" y="2403"/>
                </a:lnTo>
                <a:lnTo>
                  <a:pt x="670" y="2395"/>
                </a:lnTo>
                <a:lnTo>
                  <a:pt x="668" y="2384"/>
                </a:lnTo>
                <a:lnTo>
                  <a:pt x="670" y="2369"/>
                </a:lnTo>
                <a:lnTo>
                  <a:pt x="653" y="2368"/>
                </a:lnTo>
                <a:lnTo>
                  <a:pt x="638" y="2372"/>
                </a:lnTo>
                <a:lnTo>
                  <a:pt x="622" y="2378"/>
                </a:lnTo>
                <a:lnTo>
                  <a:pt x="606" y="2385"/>
                </a:lnTo>
                <a:lnTo>
                  <a:pt x="593" y="2390"/>
                </a:lnTo>
                <a:lnTo>
                  <a:pt x="577" y="2397"/>
                </a:lnTo>
                <a:lnTo>
                  <a:pt x="559" y="2405"/>
                </a:lnTo>
                <a:lnTo>
                  <a:pt x="541" y="2412"/>
                </a:lnTo>
                <a:lnTo>
                  <a:pt x="522" y="2423"/>
                </a:lnTo>
                <a:lnTo>
                  <a:pt x="507" y="2433"/>
                </a:lnTo>
                <a:lnTo>
                  <a:pt x="492" y="2445"/>
                </a:lnTo>
                <a:lnTo>
                  <a:pt x="480" y="2458"/>
                </a:lnTo>
                <a:lnTo>
                  <a:pt x="474" y="2473"/>
                </a:lnTo>
                <a:lnTo>
                  <a:pt x="473" y="2488"/>
                </a:lnTo>
                <a:lnTo>
                  <a:pt x="476" y="2505"/>
                </a:lnTo>
                <a:lnTo>
                  <a:pt x="480" y="2511"/>
                </a:lnTo>
                <a:lnTo>
                  <a:pt x="476" y="2507"/>
                </a:lnTo>
                <a:lnTo>
                  <a:pt x="470" y="2494"/>
                </a:lnTo>
                <a:lnTo>
                  <a:pt x="467" y="2480"/>
                </a:lnTo>
                <a:lnTo>
                  <a:pt x="470" y="2466"/>
                </a:lnTo>
                <a:lnTo>
                  <a:pt x="476" y="2450"/>
                </a:lnTo>
                <a:lnTo>
                  <a:pt x="490" y="2436"/>
                </a:lnTo>
                <a:lnTo>
                  <a:pt x="509" y="2420"/>
                </a:lnTo>
                <a:lnTo>
                  <a:pt x="538" y="2405"/>
                </a:lnTo>
                <a:lnTo>
                  <a:pt x="547" y="2401"/>
                </a:lnTo>
                <a:lnTo>
                  <a:pt x="560" y="2394"/>
                </a:lnTo>
                <a:lnTo>
                  <a:pt x="576" y="2386"/>
                </a:lnTo>
                <a:lnTo>
                  <a:pt x="594" y="2377"/>
                </a:lnTo>
                <a:lnTo>
                  <a:pt x="613" y="2369"/>
                </a:lnTo>
                <a:lnTo>
                  <a:pt x="631" y="2363"/>
                </a:lnTo>
                <a:lnTo>
                  <a:pt x="648" y="2357"/>
                </a:lnTo>
                <a:lnTo>
                  <a:pt x="662" y="2355"/>
                </a:lnTo>
                <a:lnTo>
                  <a:pt x="673" y="2357"/>
                </a:lnTo>
                <a:lnTo>
                  <a:pt x="682" y="2361"/>
                </a:lnTo>
                <a:lnTo>
                  <a:pt x="687" y="2369"/>
                </a:lnTo>
                <a:lnTo>
                  <a:pt x="691" y="2380"/>
                </a:lnTo>
                <a:lnTo>
                  <a:pt x="695" y="2389"/>
                </a:lnTo>
                <a:lnTo>
                  <a:pt x="700" y="2397"/>
                </a:lnTo>
                <a:lnTo>
                  <a:pt x="710" y="2402"/>
                </a:lnTo>
                <a:lnTo>
                  <a:pt x="724" y="2401"/>
                </a:lnTo>
                <a:lnTo>
                  <a:pt x="738" y="2394"/>
                </a:lnTo>
                <a:lnTo>
                  <a:pt x="753" y="2384"/>
                </a:lnTo>
                <a:lnTo>
                  <a:pt x="766" y="2370"/>
                </a:lnTo>
                <a:lnTo>
                  <a:pt x="779" y="2356"/>
                </a:lnTo>
                <a:lnTo>
                  <a:pt x="791" y="2342"/>
                </a:lnTo>
                <a:lnTo>
                  <a:pt x="804" y="2331"/>
                </a:lnTo>
                <a:lnTo>
                  <a:pt x="830" y="2315"/>
                </a:lnTo>
                <a:lnTo>
                  <a:pt x="859" y="2302"/>
                </a:lnTo>
                <a:lnTo>
                  <a:pt x="888" y="2292"/>
                </a:lnTo>
                <a:lnTo>
                  <a:pt x="918" y="2281"/>
                </a:lnTo>
                <a:lnTo>
                  <a:pt x="974" y="2263"/>
                </a:lnTo>
                <a:lnTo>
                  <a:pt x="1031" y="2250"/>
                </a:lnTo>
                <a:lnTo>
                  <a:pt x="1088" y="2238"/>
                </a:lnTo>
                <a:lnTo>
                  <a:pt x="1147" y="2226"/>
                </a:lnTo>
                <a:lnTo>
                  <a:pt x="1203" y="2215"/>
                </a:lnTo>
                <a:lnTo>
                  <a:pt x="1260" y="2198"/>
                </a:lnTo>
                <a:lnTo>
                  <a:pt x="1316" y="2178"/>
                </a:lnTo>
                <a:lnTo>
                  <a:pt x="1370" y="2157"/>
                </a:lnTo>
                <a:lnTo>
                  <a:pt x="1423" y="2136"/>
                </a:lnTo>
                <a:lnTo>
                  <a:pt x="1479" y="2116"/>
                </a:lnTo>
                <a:lnTo>
                  <a:pt x="1534" y="2099"/>
                </a:lnTo>
                <a:lnTo>
                  <a:pt x="1589" y="2086"/>
                </a:lnTo>
                <a:lnTo>
                  <a:pt x="1645" y="2080"/>
                </a:lnTo>
                <a:lnTo>
                  <a:pt x="1704" y="2080"/>
                </a:lnTo>
                <a:lnTo>
                  <a:pt x="1734" y="2085"/>
                </a:lnTo>
                <a:lnTo>
                  <a:pt x="1760" y="2093"/>
                </a:lnTo>
                <a:lnTo>
                  <a:pt x="1784" y="2106"/>
                </a:lnTo>
                <a:lnTo>
                  <a:pt x="1806" y="2120"/>
                </a:lnTo>
                <a:lnTo>
                  <a:pt x="1827" y="2139"/>
                </a:lnTo>
                <a:lnTo>
                  <a:pt x="1845" y="2158"/>
                </a:lnTo>
                <a:lnTo>
                  <a:pt x="1864" y="2181"/>
                </a:lnTo>
                <a:lnTo>
                  <a:pt x="1882" y="2203"/>
                </a:lnTo>
                <a:lnTo>
                  <a:pt x="1898" y="2221"/>
                </a:lnTo>
                <a:lnTo>
                  <a:pt x="1911" y="2234"/>
                </a:lnTo>
                <a:lnTo>
                  <a:pt x="1923" y="2243"/>
                </a:lnTo>
                <a:lnTo>
                  <a:pt x="1936" y="2249"/>
                </a:lnTo>
                <a:lnTo>
                  <a:pt x="1950" y="2250"/>
                </a:lnTo>
                <a:lnTo>
                  <a:pt x="1967" y="2247"/>
                </a:lnTo>
                <a:lnTo>
                  <a:pt x="1989" y="2241"/>
                </a:lnTo>
                <a:lnTo>
                  <a:pt x="2018" y="2232"/>
                </a:lnTo>
                <a:lnTo>
                  <a:pt x="2008" y="2215"/>
                </a:lnTo>
                <a:lnTo>
                  <a:pt x="1996" y="2194"/>
                </a:lnTo>
                <a:lnTo>
                  <a:pt x="1981" y="2170"/>
                </a:lnTo>
                <a:lnTo>
                  <a:pt x="1966" y="2144"/>
                </a:lnTo>
                <a:lnTo>
                  <a:pt x="1947" y="2118"/>
                </a:lnTo>
                <a:lnTo>
                  <a:pt x="1929" y="2092"/>
                </a:lnTo>
                <a:lnTo>
                  <a:pt x="1909" y="2065"/>
                </a:lnTo>
                <a:lnTo>
                  <a:pt x="1890" y="2043"/>
                </a:lnTo>
                <a:lnTo>
                  <a:pt x="1870" y="2023"/>
                </a:lnTo>
                <a:lnTo>
                  <a:pt x="1852" y="2009"/>
                </a:lnTo>
                <a:lnTo>
                  <a:pt x="1833" y="2000"/>
                </a:lnTo>
                <a:lnTo>
                  <a:pt x="1816" y="1997"/>
                </a:lnTo>
                <a:lnTo>
                  <a:pt x="1797" y="1999"/>
                </a:lnTo>
                <a:lnTo>
                  <a:pt x="1775" y="2000"/>
                </a:lnTo>
                <a:lnTo>
                  <a:pt x="1750" y="2001"/>
                </a:lnTo>
                <a:lnTo>
                  <a:pt x="1726" y="2001"/>
                </a:lnTo>
                <a:lnTo>
                  <a:pt x="1702" y="2001"/>
                </a:lnTo>
                <a:lnTo>
                  <a:pt x="1683" y="2001"/>
                </a:lnTo>
                <a:lnTo>
                  <a:pt x="1668" y="1999"/>
                </a:lnTo>
                <a:lnTo>
                  <a:pt x="1702" y="1980"/>
                </a:lnTo>
                <a:lnTo>
                  <a:pt x="1738" y="1967"/>
                </a:lnTo>
                <a:lnTo>
                  <a:pt x="1773" y="1955"/>
                </a:lnTo>
                <a:lnTo>
                  <a:pt x="1810" y="1941"/>
                </a:lnTo>
                <a:lnTo>
                  <a:pt x="1798" y="1928"/>
                </a:lnTo>
                <a:lnTo>
                  <a:pt x="1786" y="1921"/>
                </a:lnTo>
                <a:lnTo>
                  <a:pt x="1772" y="1920"/>
                </a:lnTo>
                <a:lnTo>
                  <a:pt x="1756" y="1923"/>
                </a:lnTo>
                <a:lnTo>
                  <a:pt x="1740" y="1927"/>
                </a:lnTo>
                <a:lnTo>
                  <a:pt x="1723" y="1932"/>
                </a:lnTo>
                <a:lnTo>
                  <a:pt x="1705" y="1937"/>
                </a:lnTo>
                <a:lnTo>
                  <a:pt x="1688" y="1940"/>
                </a:lnTo>
                <a:lnTo>
                  <a:pt x="1670" y="1940"/>
                </a:lnTo>
                <a:lnTo>
                  <a:pt x="1649" y="1933"/>
                </a:lnTo>
                <a:lnTo>
                  <a:pt x="1630" y="1923"/>
                </a:lnTo>
                <a:lnTo>
                  <a:pt x="1613" y="1910"/>
                </a:lnTo>
                <a:lnTo>
                  <a:pt x="1596" y="1895"/>
                </a:lnTo>
                <a:lnTo>
                  <a:pt x="1581" y="1881"/>
                </a:lnTo>
                <a:lnTo>
                  <a:pt x="1553" y="1851"/>
                </a:lnTo>
                <a:lnTo>
                  <a:pt x="1526" y="1819"/>
                </a:lnTo>
                <a:lnTo>
                  <a:pt x="1499" y="1786"/>
                </a:lnTo>
                <a:lnTo>
                  <a:pt x="1473" y="1755"/>
                </a:lnTo>
                <a:lnTo>
                  <a:pt x="1443" y="1726"/>
                </a:lnTo>
                <a:lnTo>
                  <a:pt x="1416" y="1703"/>
                </a:lnTo>
                <a:lnTo>
                  <a:pt x="1391" y="1686"/>
                </a:lnTo>
                <a:lnTo>
                  <a:pt x="1368" y="1674"/>
                </a:lnTo>
                <a:lnTo>
                  <a:pt x="1348" y="1669"/>
                </a:lnTo>
                <a:lnTo>
                  <a:pt x="1328" y="1667"/>
                </a:lnTo>
                <a:lnTo>
                  <a:pt x="1310" y="1671"/>
                </a:lnTo>
                <a:lnTo>
                  <a:pt x="1293" y="1679"/>
                </a:lnTo>
                <a:lnTo>
                  <a:pt x="1275" y="1690"/>
                </a:lnTo>
                <a:lnTo>
                  <a:pt x="1260" y="1705"/>
                </a:lnTo>
                <a:lnTo>
                  <a:pt x="1244" y="1722"/>
                </a:lnTo>
                <a:lnTo>
                  <a:pt x="1228" y="1742"/>
                </a:lnTo>
                <a:lnTo>
                  <a:pt x="1213" y="1763"/>
                </a:lnTo>
                <a:lnTo>
                  <a:pt x="1197" y="1786"/>
                </a:lnTo>
                <a:lnTo>
                  <a:pt x="1180" y="1810"/>
                </a:lnTo>
                <a:lnTo>
                  <a:pt x="1167" y="1831"/>
                </a:lnTo>
                <a:lnTo>
                  <a:pt x="1158" y="1847"/>
                </a:lnTo>
                <a:lnTo>
                  <a:pt x="1152" y="1861"/>
                </a:lnTo>
                <a:lnTo>
                  <a:pt x="1150" y="1875"/>
                </a:lnTo>
                <a:lnTo>
                  <a:pt x="1152" y="1889"/>
                </a:lnTo>
                <a:lnTo>
                  <a:pt x="1158" y="1902"/>
                </a:lnTo>
                <a:lnTo>
                  <a:pt x="1165" y="1919"/>
                </a:lnTo>
                <a:lnTo>
                  <a:pt x="1179" y="1937"/>
                </a:lnTo>
                <a:lnTo>
                  <a:pt x="1193" y="1961"/>
                </a:lnTo>
                <a:lnTo>
                  <a:pt x="1213" y="1988"/>
                </a:lnTo>
                <a:lnTo>
                  <a:pt x="1227" y="2012"/>
                </a:lnTo>
                <a:lnTo>
                  <a:pt x="1239" y="2029"/>
                </a:lnTo>
                <a:lnTo>
                  <a:pt x="1251" y="2042"/>
                </a:lnTo>
                <a:lnTo>
                  <a:pt x="1260" y="2050"/>
                </a:lnTo>
                <a:lnTo>
                  <a:pt x="1269" y="2052"/>
                </a:lnTo>
                <a:lnTo>
                  <a:pt x="1279" y="2050"/>
                </a:lnTo>
                <a:lnTo>
                  <a:pt x="1290" y="2043"/>
                </a:lnTo>
                <a:lnTo>
                  <a:pt x="1303" y="2031"/>
                </a:lnTo>
                <a:lnTo>
                  <a:pt x="1320" y="2016"/>
                </a:lnTo>
                <a:lnTo>
                  <a:pt x="1340" y="1993"/>
                </a:lnTo>
                <a:lnTo>
                  <a:pt x="1351" y="1983"/>
                </a:lnTo>
                <a:lnTo>
                  <a:pt x="1366" y="1972"/>
                </a:lnTo>
                <a:lnTo>
                  <a:pt x="1380" y="1959"/>
                </a:lnTo>
                <a:lnTo>
                  <a:pt x="1393" y="1946"/>
                </a:lnTo>
                <a:lnTo>
                  <a:pt x="1401" y="1932"/>
                </a:lnTo>
                <a:lnTo>
                  <a:pt x="1403" y="1916"/>
                </a:lnTo>
                <a:lnTo>
                  <a:pt x="1397" y="1895"/>
                </a:lnTo>
                <a:lnTo>
                  <a:pt x="1389" y="1878"/>
                </a:lnTo>
                <a:lnTo>
                  <a:pt x="1380" y="1868"/>
                </a:lnTo>
                <a:lnTo>
                  <a:pt x="1368" y="1861"/>
                </a:lnTo>
                <a:lnTo>
                  <a:pt x="1355" y="1858"/>
                </a:lnTo>
                <a:lnTo>
                  <a:pt x="1340" y="1860"/>
                </a:lnTo>
                <a:lnTo>
                  <a:pt x="1324" y="1865"/>
                </a:lnTo>
                <a:lnTo>
                  <a:pt x="1307" y="1873"/>
                </a:lnTo>
                <a:lnTo>
                  <a:pt x="1313" y="1857"/>
                </a:lnTo>
                <a:lnTo>
                  <a:pt x="1324" y="1847"/>
                </a:lnTo>
                <a:lnTo>
                  <a:pt x="1336" y="1841"/>
                </a:lnTo>
                <a:lnTo>
                  <a:pt x="1349" y="1841"/>
                </a:lnTo>
                <a:lnTo>
                  <a:pt x="1363" y="1845"/>
                </a:lnTo>
                <a:lnTo>
                  <a:pt x="1378" y="1853"/>
                </a:lnTo>
                <a:lnTo>
                  <a:pt x="1391" y="1864"/>
                </a:lnTo>
                <a:lnTo>
                  <a:pt x="1403" y="1875"/>
                </a:lnTo>
                <a:lnTo>
                  <a:pt x="1412" y="1890"/>
                </a:lnTo>
                <a:lnTo>
                  <a:pt x="1417" y="1906"/>
                </a:lnTo>
                <a:lnTo>
                  <a:pt x="1418" y="1923"/>
                </a:lnTo>
                <a:lnTo>
                  <a:pt x="1416" y="1938"/>
                </a:lnTo>
                <a:lnTo>
                  <a:pt x="1408" y="1954"/>
                </a:lnTo>
                <a:lnTo>
                  <a:pt x="1391" y="1975"/>
                </a:lnTo>
                <a:lnTo>
                  <a:pt x="1372" y="1997"/>
                </a:lnTo>
                <a:lnTo>
                  <a:pt x="1351" y="2021"/>
                </a:lnTo>
                <a:lnTo>
                  <a:pt x="1329" y="2043"/>
                </a:lnTo>
                <a:lnTo>
                  <a:pt x="1308" y="2063"/>
                </a:lnTo>
                <a:lnTo>
                  <a:pt x="1289" y="2077"/>
                </a:lnTo>
                <a:lnTo>
                  <a:pt x="1272" y="2084"/>
                </a:lnTo>
                <a:lnTo>
                  <a:pt x="1256" y="2082"/>
                </a:lnTo>
                <a:lnTo>
                  <a:pt x="1240" y="2076"/>
                </a:lnTo>
                <a:lnTo>
                  <a:pt x="1224" y="2064"/>
                </a:lnTo>
                <a:lnTo>
                  <a:pt x="1210" y="2050"/>
                </a:lnTo>
                <a:lnTo>
                  <a:pt x="1197" y="2031"/>
                </a:lnTo>
                <a:lnTo>
                  <a:pt x="1184" y="2014"/>
                </a:lnTo>
                <a:lnTo>
                  <a:pt x="1173" y="1996"/>
                </a:lnTo>
                <a:lnTo>
                  <a:pt x="1163" y="1980"/>
                </a:lnTo>
                <a:lnTo>
                  <a:pt x="1154" y="1966"/>
                </a:lnTo>
                <a:lnTo>
                  <a:pt x="1133" y="1937"/>
                </a:lnTo>
                <a:lnTo>
                  <a:pt x="1120" y="1908"/>
                </a:lnTo>
                <a:lnTo>
                  <a:pt x="1112" y="1882"/>
                </a:lnTo>
                <a:lnTo>
                  <a:pt x="1110" y="1858"/>
                </a:lnTo>
                <a:lnTo>
                  <a:pt x="1113" y="1834"/>
                </a:lnTo>
                <a:lnTo>
                  <a:pt x="1121" y="1811"/>
                </a:lnTo>
                <a:lnTo>
                  <a:pt x="1131" y="1788"/>
                </a:lnTo>
                <a:lnTo>
                  <a:pt x="1144" y="1764"/>
                </a:lnTo>
                <a:lnTo>
                  <a:pt x="1162" y="1741"/>
                </a:lnTo>
                <a:lnTo>
                  <a:pt x="1180" y="1714"/>
                </a:lnTo>
                <a:lnTo>
                  <a:pt x="1200" y="1688"/>
                </a:lnTo>
                <a:lnTo>
                  <a:pt x="1219" y="1659"/>
                </a:lnTo>
                <a:lnTo>
                  <a:pt x="1192" y="1656"/>
                </a:lnTo>
                <a:lnTo>
                  <a:pt x="1165" y="1652"/>
                </a:lnTo>
                <a:lnTo>
                  <a:pt x="1141" y="1648"/>
                </a:lnTo>
                <a:lnTo>
                  <a:pt x="1117" y="1645"/>
                </a:lnTo>
                <a:lnTo>
                  <a:pt x="1095" y="1645"/>
                </a:lnTo>
                <a:lnTo>
                  <a:pt x="1075" y="1649"/>
                </a:lnTo>
                <a:lnTo>
                  <a:pt x="1057" y="1658"/>
                </a:lnTo>
                <a:lnTo>
                  <a:pt x="1038" y="1673"/>
                </a:lnTo>
                <a:lnTo>
                  <a:pt x="1023" y="1695"/>
                </a:lnTo>
                <a:lnTo>
                  <a:pt x="1014" y="1707"/>
                </a:lnTo>
                <a:lnTo>
                  <a:pt x="1002" y="1717"/>
                </a:lnTo>
                <a:lnTo>
                  <a:pt x="987" y="1724"/>
                </a:lnTo>
                <a:lnTo>
                  <a:pt x="965" y="1730"/>
                </a:lnTo>
                <a:lnTo>
                  <a:pt x="939" y="1735"/>
                </a:lnTo>
                <a:lnTo>
                  <a:pt x="910" y="1737"/>
                </a:lnTo>
                <a:lnTo>
                  <a:pt x="879" y="1738"/>
                </a:lnTo>
                <a:lnTo>
                  <a:pt x="845" y="1737"/>
                </a:lnTo>
                <a:lnTo>
                  <a:pt x="810" y="1735"/>
                </a:lnTo>
                <a:lnTo>
                  <a:pt x="775" y="1734"/>
                </a:lnTo>
                <a:lnTo>
                  <a:pt x="740" y="1733"/>
                </a:lnTo>
                <a:lnTo>
                  <a:pt x="706" y="1731"/>
                </a:lnTo>
                <a:lnTo>
                  <a:pt x="672" y="1733"/>
                </a:lnTo>
                <a:lnTo>
                  <a:pt x="640" y="1734"/>
                </a:lnTo>
                <a:lnTo>
                  <a:pt x="611" y="1738"/>
                </a:lnTo>
                <a:lnTo>
                  <a:pt x="584" y="1745"/>
                </a:lnTo>
                <a:lnTo>
                  <a:pt x="562" y="1755"/>
                </a:lnTo>
                <a:lnTo>
                  <a:pt x="542" y="1768"/>
                </a:lnTo>
                <a:lnTo>
                  <a:pt x="528" y="1785"/>
                </a:lnTo>
                <a:lnTo>
                  <a:pt x="521" y="1796"/>
                </a:lnTo>
                <a:lnTo>
                  <a:pt x="514" y="1810"/>
                </a:lnTo>
                <a:lnTo>
                  <a:pt x="508" y="1828"/>
                </a:lnTo>
                <a:lnTo>
                  <a:pt x="503" y="1848"/>
                </a:lnTo>
                <a:lnTo>
                  <a:pt x="497" y="1870"/>
                </a:lnTo>
                <a:lnTo>
                  <a:pt x="492" y="1894"/>
                </a:lnTo>
                <a:lnTo>
                  <a:pt x="490" y="1917"/>
                </a:lnTo>
                <a:lnTo>
                  <a:pt x="488" y="1940"/>
                </a:lnTo>
                <a:lnTo>
                  <a:pt x="490" y="1962"/>
                </a:lnTo>
                <a:lnTo>
                  <a:pt x="492" y="1980"/>
                </a:lnTo>
                <a:lnTo>
                  <a:pt x="499" y="1997"/>
                </a:lnTo>
                <a:lnTo>
                  <a:pt x="508" y="2010"/>
                </a:lnTo>
                <a:lnTo>
                  <a:pt x="521" y="2020"/>
                </a:lnTo>
                <a:lnTo>
                  <a:pt x="538" y="2025"/>
                </a:lnTo>
                <a:lnTo>
                  <a:pt x="551" y="2026"/>
                </a:lnTo>
                <a:lnTo>
                  <a:pt x="569" y="2030"/>
                </a:lnTo>
                <a:lnTo>
                  <a:pt x="592" y="2034"/>
                </a:lnTo>
                <a:lnTo>
                  <a:pt x="617" y="2039"/>
                </a:lnTo>
                <a:lnTo>
                  <a:pt x="643" y="2046"/>
                </a:lnTo>
                <a:lnTo>
                  <a:pt x="672" y="2051"/>
                </a:lnTo>
                <a:lnTo>
                  <a:pt x="700" y="2056"/>
                </a:lnTo>
                <a:lnTo>
                  <a:pt x="729" y="2060"/>
                </a:lnTo>
                <a:lnTo>
                  <a:pt x="758" y="2064"/>
                </a:lnTo>
                <a:lnTo>
                  <a:pt x="786" y="2065"/>
                </a:lnTo>
                <a:lnTo>
                  <a:pt x="810" y="2065"/>
                </a:lnTo>
                <a:lnTo>
                  <a:pt x="834" y="2063"/>
                </a:lnTo>
                <a:lnTo>
                  <a:pt x="854" y="2056"/>
                </a:lnTo>
                <a:lnTo>
                  <a:pt x="869" y="2047"/>
                </a:lnTo>
                <a:lnTo>
                  <a:pt x="881" y="2035"/>
                </a:lnTo>
                <a:lnTo>
                  <a:pt x="886" y="2018"/>
                </a:lnTo>
                <a:lnTo>
                  <a:pt x="892" y="1991"/>
                </a:lnTo>
                <a:lnTo>
                  <a:pt x="898" y="1967"/>
                </a:lnTo>
                <a:lnTo>
                  <a:pt x="903" y="1945"/>
                </a:lnTo>
                <a:lnTo>
                  <a:pt x="907" y="1925"/>
                </a:lnTo>
                <a:lnTo>
                  <a:pt x="910" y="1910"/>
                </a:lnTo>
                <a:lnTo>
                  <a:pt x="910" y="1895"/>
                </a:lnTo>
                <a:lnTo>
                  <a:pt x="906" y="1883"/>
                </a:lnTo>
                <a:lnTo>
                  <a:pt x="897" y="1874"/>
                </a:lnTo>
                <a:lnTo>
                  <a:pt x="884" y="1866"/>
                </a:lnTo>
                <a:lnTo>
                  <a:pt x="863" y="1860"/>
                </a:lnTo>
                <a:lnTo>
                  <a:pt x="837" y="1856"/>
                </a:lnTo>
                <a:lnTo>
                  <a:pt x="801" y="1853"/>
                </a:lnTo>
                <a:lnTo>
                  <a:pt x="782" y="1849"/>
                </a:lnTo>
                <a:lnTo>
                  <a:pt x="763" y="1844"/>
                </a:lnTo>
                <a:lnTo>
                  <a:pt x="748" y="1839"/>
                </a:lnTo>
                <a:lnTo>
                  <a:pt x="731" y="1834"/>
                </a:lnTo>
                <a:lnTo>
                  <a:pt x="716" y="1831"/>
                </a:lnTo>
                <a:lnTo>
                  <a:pt x="702" y="1831"/>
                </a:lnTo>
                <a:lnTo>
                  <a:pt x="699" y="1832"/>
                </a:lnTo>
                <a:lnTo>
                  <a:pt x="704" y="1830"/>
                </a:lnTo>
                <a:lnTo>
                  <a:pt x="724" y="1826"/>
                </a:lnTo>
                <a:lnTo>
                  <a:pt x="744" y="1826"/>
                </a:lnTo>
                <a:lnTo>
                  <a:pt x="766" y="1831"/>
                </a:lnTo>
                <a:lnTo>
                  <a:pt x="780" y="1835"/>
                </a:lnTo>
                <a:lnTo>
                  <a:pt x="797" y="1836"/>
                </a:lnTo>
                <a:lnTo>
                  <a:pt x="814" y="1838"/>
                </a:lnTo>
                <a:lnTo>
                  <a:pt x="833" y="1839"/>
                </a:lnTo>
                <a:lnTo>
                  <a:pt x="851" y="1840"/>
                </a:lnTo>
                <a:lnTo>
                  <a:pt x="869" y="1841"/>
                </a:lnTo>
                <a:lnTo>
                  <a:pt x="885" y="1844"/>
                </a:lnTo>
                <a:lnTo>
                  <a:pt x="901" y="1848"/>
                </a:lnTo>
                <a:lnTo>
                  <a:pt x="913" y="1855"/>
                </a:lnTo>
                <a:lnTo>
                  <a:pt x="923" y="1864"/>
                </a:lnTo>
                <a:lnTo>
                  <a:pt x="930" y="1874"/>
                </a:lnTo>
                <a:lnTo>
                  <a:pt x="931" y="1889"/>
                </a:lnTo>
                <a:lnTo>
                  <a:pt x="928" y="1907"/>
                </a:lnTo>
                <a:lnTo>
                  <a:pt x="924" y="1925"/>
                </a:lnTo>
                <a:lnTo>
                  <a:pt x="923" y="1944"/>
                </a:lnTo>
                <a:lnTo>
                  <a:pt x="921" y="1965"/>
                </a:lnTo>
                <a:lnTo>
                  <a:pt x="919" y="1984"/>
                </a:lnTo>
                <a:lnTo>
                  <a:pt x="917" y="2005"/>
                </a:lnTo>
                <a:lnTo>
                  <a:pt x="914" y="2025"/>
                </a:lnTo>
                <a:lnTo>
                  <a:pt x="909" y="2042"/>
                </a:lnTo>
                <a:lnTo>
                  <a:pt x="902" y="2059"/>
                </a:lnTo>
                <a:lnTo>
                  <a:pt x="893" y="2072"/>
                </a:lnTo>
                <a:lnTo>
                  <a:pt x="881" y="2082"/>
                </a:lnTo>
                <a:lnTo>
                  <a:pt x="864" y="2089"/>
                </a:lnTo>
                <a:lnTo>
                  <a:pt x="845" y="2090"/>
                </a:lnTo>
                <a:lnTo>
                  <a:pt x="767" y="2086"/>
                </a:lnTo>
                <a:lnTo>
                  <a:pt x="691" y="2080"/>
                </a:lnTo>
                <a:lnTo>
                  <a:pt x="614" y="2068"/>
                </a:lnTo>
                <a:lnTo>
                  <a:pt x="539" y="2056"/>
                </a:lnTo>
                <a:lnTo>
                  <a:pt x="513" y="2051"/>
                </a:lnTo>
                <a:lnTo>
                  <a:pt x="492" y="2044"/>
                </a:lnTo>
                <a:lnTo>
                  <a:pt x="478" y="2037"/>
                </a:lnTo>
                <a:lnTo>
                  <a:pt x="466" y="2026"/>
                </a:lnTo>
                <a:lnTo>
                  <a:pt x="456" y="2013"/>
                </a:lnTo>
                <a:lnTo>
                  <a:pt x="446" y="1996"/>
                </a:lnTo>
                <a:lnTo>
                  <a:pt x="436" y="1972"/>
                </a:lnTo>
                <a:lnTo>
                  <a:pt x="432" y="1954"/>
                </a:lnTo>
                <a:lnTo>
                  <a:pt x="429" y="1941"/>
                </a:lnTo>
                <a:lnTo>
                  <a:pt x="425" y="1933"/>
                </a:lnTo>
                <a:lnTo>
                  <a:pt x="420" y="1927"/>
                </a:lnTo>
                <a:lnTo>
                  <a:pt x="412" y="1924"/>
                </a:lnTo>
                <a:lnTo>
                  <a:pt x="401" y="1920"/>
                </a:lnTo>
                <a:lnTo>
                  <a:pt x="383" y="1916"/>
                </a:lnTo>
                <a:lnTo>
                  <a:pt x="366" y="1911"/>
                </a:lnTo>
                <a:lnTo>
                  <a:pt x="347" y="1904"/>
                </a:lnTo>
                <a:lnTo>
                  <a:pt x="325" y="1896"/>
                </a:lnTo>
                <a:lnTo>
                  <a:pt x="301" y="1890"/>
                </a:lnTo>
                <a:lnTo>
                  <a:pt x="279" y="1885"/>
                </a:lnTo>
                <a:lnTo>
                  <a:pt x="259" y="1882"/>
                </a:lnTo>
                <a:lnTo>
                  <a:pt x="242" y="1883"/>
                </a:lnTo>
                <a:lnTo>
                  <a:pt x="233" y="1889"/>
                </a:lnTo>
                <a:lnTo>
                  <a:pt x="222" y="1898"/>
                </a:lnTo>
                <a:lnTo>
                  <a:pt x="211" y="1908"/>
                </a:lnTo>
                <a:lnTo>
                  <a:pt x="196" y="1921"/>
                </a:lnTo>
                <a:lnTo>
                  <a:pt x="183" y="1933"/>
                </a:lnTo>
                <a:lnTo>
                  <a:pt x="170" y="1944"/>
                </a:lnTo>
                <a:lnTo>
                  <a:pt x="157" y="1953"/>
                </a:lnTo>
                <a:lnTo>
                  <a:pt x="145" y="1957"/>
                </a:lnTo>
                <a:lnTo>
                  <a:pt x="136" y="1958"/>
                </a:lnTo>
                <a:lnTo>
                  <a:pt x="122" y="1951"/>
                </a:lnTo>
                <a:lnTo>
                  <a:pt x="106" y="1941"/>
                </a:lnTo>
                <a:lnTo>
                  <a:pt x="87" y="1928"/>
                </a:lnTo>
                <a:lnTo>
                  <a:pt x="68" y="1912"/>
                </a:lnTo>
                <a:lnTo>
                  <a:pt x="49" y="1895"/>
                </a:lnTo>
                <a:lnTo>
                  <a:pt x="32" y="1877"/>
                </a:lnTo>
                <a:lnTo>
                  <a:pt x="18" y="1860"/>
                </a:lnTo>
                <a:lnTo>
                  <a:pt x="8" y="1843"/>
                </a:lnTo>
                <a:lnTo>
                  <a:pt x="2" y="1828"/>
                </a:lnTo>
                <a:lnTo>
                  <a:pt x="0" y="1806"/>
                </a:lnTo>
                <a:lnTo>
                  <a:pt x="1" y="1788"/>
                </a:lnTo>
                <a:lnTo>
                  <a:pt x="5" y="1775"/>
                </a:lnTo>
                <a:lnTo>
                  <a:pt x="11" y="1765"/>
                </a:lnTo>
                <a:lnTo>
                  <a:pt x="19" y="1760"/>
                </a:lnTo>
                <a:lnTo>
                  <a:pt x="30" y="1759"/>
                </a:lnTo>
                <a:lnTo>
                  <a:pt x="39" y="1760"/>
                </a:lnTo>
                <a:lnTo>
                  <a:pt x="49" y="1763"/>
                </a:lnTo>
                <a:lnTo>
                  <a:pt x="60" y="1768"/>
                </a:lnTo>
                <a:lnTo>
                  <a:pt x="68" y="1775"/>
                </a:lnTo>
                <a:lnTo>
                  <a:pt x="76" y="1784"/>
                </a:lnTo>
                <a:lnTo>
                  <a:pt x="81" y="1792"/>
                </a:lnTo>
                <a:lnTo>
                  <a:pt x="84" y="1801"/>
                </a:lnTo>
                <a:lnTo>
                  <a:pt x="84" y="1810"/>
                </a:lnTo>
                <a:lnTo>
                  <a:pt x="80" y="1819"/>
                </a:lnTo>
                <a:lnTo>
                  <a:pt x="72" y="1826"/>
                </a:lnTo>
                <a:lnTo>
                  <a:pt x="80" y="1815"/>
                </a:lnTo>
                <a:lnTo>
                  <a:pt x="82" y="1806"/>
                </a:lnTo>
                <a:lnTo>
                  <a:pt x="81" y="1797"/>
                </a:lnTo>
                <a:lnTo>
                  <a:pt x="77" y="1789"/>
                </a:lnTo>
                <a:lnTo>
                  <a:pt x="69" y="1784"/>
                </a:lnTo>
                <a:lnTo>
                  <a:pt x="60" y="1780"/>
                </a:lnTo>
                <a:lnTo>
                  <a:pt x="51" y="1777"/>
                </a:lnTo>
                <a:lnTo>
                  <a:pt x="40" y="1777"/>
                </a:lnTo>
                <a:lnTo>
                  <a:pt x="30" y="1779"/>
                </a:lnTo>
                <a:lnTo>
                  <a:pt x="21" y="1783"/>
                </a:lnTo>
                <a:lnTo>
                  <a:pt x="14" y="1789"/>
                </a:lnTo>
                <a:lnTo>
                  <a:pt x="10" y="1798"/>
                </a:lnTo>
                <a:lnTo>
                  <a:pt x="10" y="1810"/>
                </a:lnTo>
                <a:lnTo>
                  <a:pt x="15" y="1826"/>
                </a:lnTo>
                <a:lnTo>
                  <a:pt x="25" y="1843"/>
                </a:lnTo>
                <a:lnTo>
                  <a:pt x="32" y="1853"/>
                </a:lnTo>
                <a:lnTo>
                  <a:pt x="43" y="1864"/>
                </a:lnTo>
                <a:lnTo>
                  <a:pt x="56" y="1875"/>
                </a:lnTo>
                <a:lnTo>
                  <a:pt x="70" y="1886"/>
                </a:lnTo>
                <a:lnTo>
                  <a:pt x="86" y="1895"/>
                </a:lnTo>
                <a:lnTo>
                  <a:pt x="103" y="1903"/>
                </a:lnTo>
                <a:lnTo>
                  <a:pt x="119" y="1908"/>
                </a:lnTo>
                <a:lnTo>
                  <a:pt x="133" y="1910"/>
                </a:lnTo>
                <a:lnTo>
                  <a:pt x="146" y="1906"/>
                </a:lnTo>
                <a:lnTo>
                  <a:pt x="156" y="1898"/>
                </a:lnTo>
                <a:lnTo>
                  <a:pt x="169" y="1890"/>
                </a:lnTo>
                <a:lnTo>
                  <a:pt x="182" y="1878"/>
                </a:lnTo>
                <a:lnTo>
                  <a:pt x="195" y="1864"/>
                </a:lnTo>
                <a:lnTo>
                  <a:pt x="208" y="1851"/>
                </a:lnTo>
                <a:lnTo>
                  <a:pt x="220" y="1840"/>
                </a:lnTo>
                <a:lnTo>
                  <a:pt x="235" y="1832"/>
                </a:lnTo>
                <a:lnTo>
                  <a:pt x="254" y="1831"/>
                </a:lnTo>
                <a:lnTo>
                  <a:pt x="272" y="1832"/>
                </a:lnTo>
                <a:lnTo>
                  <a:pt x="293" y="1836"/>
                </a:lnTo>
                <a:lnTo>
                  <a:pt x="314" y="1843"/>
                </a:lnTo>
                <a:lnTo>
                  <a:pt x="336" y="1848"/>
                </a:lnTo>
                <a:lnTo>
                  <a:pt x="357" y="1853"/>
                </a:lnTo>
                <a:lnTo>
                  <a:pt x="378" y="1856"/>
                </a:lnTo>
                <a:lnTo>
                  <a:pt x="398" y="1856"/>
                </a:lnTo>
                <a:lnTo>
                  <a:pt x="416" y="1849"/>
                </a:lnTo>
                <a:lnTo>
                  <a:pt x="428" y="1841"/>
                </a:lnTo>
                <a:lnTo>
                  <a:pt x="437" y="1828"/>
                </a:lnTo>
                <a:lnTo>
                  <a:pt x="445" y="1814"/>
                </a:lnTo>
                <a:lnTo>
                  <a:pt x="453" y="1796"/>
                </a:lnTo>
                <a:lnTo>
                  <a:pt x="461" y="1776"/>
                </a:lnTo>
                <a:lnTo>
                  <a:pt x="469" y="1756"/>
                </a:lnTo>
                <a:lnTo>
                  <a:pt x="479" y="1738"/>
                </a:lnTo>
                <a:lnTo>
                  <a:pt x="491" y="1720"/>
                </a:lnTo>
                <a:lnTo>
                  <a:pt x="507" y="1705"/>
                </a:lnTo>
                <a:lnTo>
                  <a:pt x="526" y="1692"/>
                </a:lnTo>
                <a:lnTo>
                  <a:pt x="491" y="1692"/>
                </a:lnTo>
                <a:lnTo>
                  <a:pt x="459" y="1688"/>
                </a:lnTo>
                <a:lnTo>
                  <a:pt x="431" y="1680"/>
                </a:lnTo>
                <a:lnTo>
                  <a:pt x="403" y="1667"/>
                </a:lnTo>
                <a:lnTo>
                  <a:pt x="376" y="1653"/>
                </a:lnTo>
                <a:lnTo>
                  <a:pt x="348" y="1633"/>
                </a:lnTo>
                <a:lnTo>
                  <a:pt x="342" y="1627"/>
                </a:lnTo>
                <a:lnTo>
                  <a:pt x="336" y="1619"/>
                </a:lnTo>
                <a:lnTo>
                  <a:pt x="331" y="1611"/>
                </a:lnTo>
                <a:lnTo>
                  <a:pt x="325" y="1603"/>
                </a:lnTo>
                <a:lnTo>
                  <a:pt x="313" y="1595"/>
                </a:lnTo>
                <a:lnTo>
                  <a:pt x="300" y="1594"/>
                </a:lnTo>
                <a:lnTo>
                  <a:pt x="285" y="1595"/>
                </a:lnTo>
                <a:lnTo>
                  <a:pt x="270" y="1601"/>
                </a:lnTo>
                <a:lnTo>
                  <a:pt x="255" y="1608"/>
                </a:lnTo>
                <a:lnTo>
                  <a:pt x="242" y="1615"/>
                </a:lnTo>
                <a:lnTo>
                  <a:pt x="229" y="1621"/>
                </a:lnTo>
                <a:lnTo>
                  <a:pt x="208" y="1628"/>
                </a:lnTo>
                <a:lnTo>
                  <a:pt x="188" y="1628"/>
                </a:lnTo>
                <a:lnTo>
                  <a:pt x="171" y="1624"/>
                </a:lnTo>
                <a:lnTo>
                  <a:pt x="154" y="1616"/>
                </a:lnTo>
                <a:lnTo>
                  <a:pt x="139" y="1604"/>
                </a:lnTo>
                <a:lnTo>
                  <a:pt x="124" y="1593"/>
                </a:lnTo>
                <a:lnTo>
                  <a:pt x="108" y="1580"/>
                </a:lnTo>
                <a:lnTo>
                  <a:pt x="93" y="1566"/>
                </a:lnTo>
                <a:lnTo>
                  <a:pt x="107" y="1569"/>
                </a:lnTo>
                <a:lnTo>
                  <a:pt x="120" y="1576"/>
                </a:lnTo>
                <a:lnTo>
                  <a:pt x="132" y="1582"/>
                </a:lnTo>
                <a:lnTo>
                  <a:pt x="142" y="1591"/>
                </a:lnTo>
                <a:lnTo>
                  <a:pt x="153" y="1601"/>
                </a:lnTo>
                <a:lnTo>
                  <a:pt x="162" y="1608"/>
                </a:lnTo>
                <a:lnTo>
                  <a:pt x="174" y="1614"/>
                </a:lnTo>
                <a:lnTo>
                  <a:pt x="186" y="1618"/>
                </a:lnTo>
                <a:lnTo>
                  <a:pt x="200" y="1618"/>
                </a:lnTo>
                <a:lnTo>
                  <a:pt x="216" y="1614"/>
                </a:lnTo>
                <a:lnTo>
                  <a:pt x="235" y="1604"/>
                </a:lnTo>
                <a:lnTo>
                  <a:pt x="249" y="1595"/>
                </a:lnTo>
                <a:lnTo>
                  <a:pt x="264" y="1586"/>
                </a:lnTo>
                <a:lnTo>
                  <a:pt x="279" y="1578"/>
                </a:lnTo>
                <a:lnTo>
                  <a:pt x="294" y="1574"/>
                </a:lnTo>
                <a:lnTo>
                  <a:pt x="309" y="1574"/>
                </a:lnTo>
                <a:lnTo>
                  <a:pt x="325" y="1581"/>
                </a:lnTo>
                <a:lnTo>
                  <a:pt x="368" y="1610"/>
                </a:lnTo>
                <a:lnTo>
                  <a:pt x="410" y="1637"/>
                </a:lnTo>
                <a:lnTo>
                  <a:pt x="453" y="1662"/>
                </a:lnTo>
                <a:lnTo>
                  <a:pt x="475" y="1663"/>
                </a:lnTo>
                <a:lnTo>
                  <a:pt x="500" y="1665"/>
                </a:lnTo>
                <a:lnTo>
                  <a:pt x="528" y="1666"/>
                </a:lnTo>
                <a:lnTo>
                  <a:pt x="556" y="1667"/>
                </a:lnTo>
                <a:lnTo>
                  <a:pt x="584" y="1667"/>
                </a:lnTo>
                <a:lnTo>
                  <a:pt x="610" y="1665"/>
                </a:lnTo>
                <a:lnTo>
                  <a:pt x="634" y="1661"/>
                </a:lnTo>
                <a:lnTo>
                  <a:pt x="653" y="1653"/>
                </a:lnTo>
                <a:lnTo>
                  <a:pt x="674" y="1645"/>
                </a:lnTo>
                <a:lnTo>
                  <a:pt x="699" y="1640"/>
                </a:lnTo>
                <a:lnTo>
                  <a:pt x="727" y="1637"/>
                </a:lnTo>
                <a:lnTo>
                  <a:pt x="757" y="1635"/>
                </a:lnTo>
                <a:lnTo>
                  <a:pt x="788" y="1633"/>
                </a:lnTo>
                <a:lnTo>
                  <a:pt x="818" y="1631"/>
                </a:lnTo>
                <a:lnTo>
                  <a:pt x="847" y="1627"/>
                </a:lnTo>
                <a:lnTo>
                  <a:pt x="872" y="1620"/>
                </a:lnTo>
                <a:lnTo>
                  <a:pt x="890" y="1614"/>
                </a:lnTo>
                <a:lnTo>
                  <a:pt x="905" y="1607"/>
                </a:lnTo>
                <a:lnTo>
                  <a:pt x="914" y="1602"/>
                </a:lnTo>
                <a:lnTo>
                  <a:pt x="921" y="1595"/>
                </a:lnTo>
                <a:lnTo>
                  <a:pt x="927" y="1587"/>
                </a:lnTo>
                <a:lnTo>
                  <a:pt x="932" y="1576"/>
                </a:lnTo>
                <a:lnTo>
                  <a:pt x="939" y="1560"/>
                </a:lnTo>
                <a:lnTo>
                  <a:pt x="947" y="1539"/>
                </a:lnTo>
                <a:lnTo>
                  <a:pt x="917" y="1531"/>
                </a:lnTo>
                <a:lnTo>
                  <a:pt x="885" y="1526"/>
                </a:lnTo>
                <a:lnTo>
                  <a:pt x="854" y="1521"/>
                </a:lnTo>
                <a:lnTo>
                  <a:pt x="829" y="1511"/>
                </a:lnTo>
                <a:lnTo>
                  <a:pt x="808" y="1500"/>
                </a:lnTo>
                <a:lnTo>
                  <a:pt x="791" y="1485"/>
                </a:lnTo>
                <a:lnTo>
                  <a:pt x="778" y="1468"/>
                </a:lnTo>
                <a:lnTo>
                  <a:pt x="766" y="1449"/>
                </a:lnTo>
                <a:lnTo>
                  <a:pt x="758" y="1428"/>
                </a:lnTo>
                <a:lnTo>
                  <a:pt x="750" y="1407"/>
                </a:lnTo>
                <a:lnTo>
                  <a:pt x="744" y="1383"/>
                </a:lnTo>
                <a:lnTo>
                  <a:pt x="736" y="1360"/>
                </a:lnTo>
                <a:lnTo>
                  <a:pt x="708" y="1373"/>
                </a:lnTo>
                <a:lnTo>
                  <a:pt x="681" y="1386"/>
                </a:lnTo>
                <a:lnTo>
                  <a:pt x="653" y="1398"/>
                </a:lnTo>
                <a:lnTo>
                  <a:pt x="627" y="1408"/>
                </a:lnTo>
                <a:lnTo>
                  <a:pt x="600" y="1413"/>
                </a:lnTo>
                <a:lnTo>
                  <a:pt x="572" y="1413"/>
                </a:lnTo>
                <a:lnTo>
                  <a:pt x="545" y="1407"/>
                </a:lnTo>
                <a:lnTo>
                  <a:pt x="514" y="1392"/>
                </a:lnTo>
                <a:lnTo>
                  <a:pt x="487" y="1375"/>
                </a:lnTo>
                <a:lnTo>
                  <a:pt x="463" y="1358"/>
                </a:lnTo>
                <a:lnTo>
                  <a:pt x="441" y="1340"/>
                </a:lnTo>
                <a:lnTo>
                  <a:pt x="424" y="1320"/>
                </a:lnTo>
                <a:lnTo>
                  <a:pt x="411" y="1301"/>
                </a:lnTo>
                <a:lnTo>
                  <a:pt x="403" y="1280"/>
                </a:lnTo>
                <a:lnTo>
                  <a:pt x="399" y="1256"/>
                </a:lnTo>
                <a:lnTo>
                  <a:pt x="401" y="1230"/>
                </a:lnTo>
                <a:lnTo>
                  <a:pt x="407" y="1201"/>
                </a:lnTo>
                <a:lnTo>
                  <a:pt x="419" y="1170"/>
                </a:lnTo>
                <a:lnTo>
                  <a:pt x="425" y="1157"/>
                </a:lnTo>
                <a:lnTo>
                  <a:pt x="433" y="1141"/>
                </a:lnTo>
                <a:lnTo>
                  <a:pt x="441" y="1123"/>
                </a:lnTo>
                <a:lnTo>
                  <a:pt x="450" y="1104"/>
                </a:lnTo>
                <a:lnTo>
                  <a:pt x="461" y="1086"/>
                </a:lnTo>
                <a:lnTo>
                  <a:pt x="473" y="1068"/>
                </a:lnTo>
                <a:lnTo>
                  <a:pt x="484" y="1053"/>
                </a:lnTo>
                <a:lnTo>
                  <a:pt x="497" y="1041"/>
                </a:lnTo>
                <a:lnTo>
                  <a:pt x="511" y="1033"/>
                </a:lnTo>
                <a:lnTo>
                  <a:pt x="525" y="1032"/>
                </a:lnTo>
                <a:lnTo>
                  <a:pt x="541" y="1036"/>
                </a:lnTo>
                <a:lnTo>
                  <a:pt x="556" y="1049"/>
                </a:lnTo>
                <a:lnTo>
                  <a:pt x="572" y="1058"/>
                </a:lnTo>
                <a:lnTo>
                  <a:pt x="588" y="1070"/>
                </a:lnTo>
                <a:lnTo>
                  <a:pt x="604" y="1086"/>
                </a:lnTo>
                <a:lnTo>
                  <a:pt x="618" y="1102"/>
                </a:lnTo>
                <a:lnTo>
                  <a:pt x="631" y="1120"/>
                </a:lnTo>
                <a:lnTo>
                  <a:pt x="639" y="1137"/>
                </a:lnTo>
                <a:lnTo>
                  <a:pt x="643" y="1155"/>
                </a:lnTo>
                <a:lnTo>
                  <a:pt x="642" y="1172"/>
                </a:lnTo>
                <a:lnTo>
                  <a:pt x="632" y="1195"/>
                </a:lnTo>
                <a:lnTo>
                  <a:pt x="619" y="1216"/>
                </a:lnTo>
                <a:lnTo>
                  <a:pt x="604" y="1231"/>
                </a:lnTo>
                <a:lnTo>
                  <a:pt x="585" y="1243"/>
                </a:lnTo>
                <a:lnTo>
                  <a:pt x="566" y="1248"/>
                </a:lnTo>
                <a:lnTo>
                  <a:pt x="543" y="1247"/>
                </a:lnTo>
                <a:lnTo>
                  <a:pt x="521" y="1238"/>
                </a:lnTo>
                <a:lnTo>
                  <a:pt x="526" y="1229"/>
                </a:lnTo>
                <a:lnTo>
                  <a:pt x="543" y="1234"/>
                </a:lnTo>
                <a:lnTo>
                  <a:pt x="560" y="1234"/>
                </a:lnTo>
                <a:lnTo>
                  <a:pt x="577" y="1230"/>
                </a:lnTo>
                <a:lnTo>
                  <a:pt x="594" y="1221"/>
                </a:lnTo>
                <a:lnTo>
                  <a:pt x="607" y="1208"/>
                </a:lnTo>
                <a:lnTo>
                  <a:pt x="618" y="1192"/>
                </a:lnTo>
                <a:lnTo>
                  <a:pt x="624" y="1174"/>
                </a:lnTo>
                <a:lnTo>
                  <a:pt x="624" y="1154"/>
                </a:lnTo>
                <a:lnTo>
                  <a:pt x="618" y="1136"/>
                </a:lnTo>
                <a:lnTo>
                  <a:pt x="604" y="1117"/>
                </a:lnTo>
                <a:lnTo>
                  <a:pt x="587" y="1100"/>
                </a:lnTo>
                <a:lnTo>
                  <a:pt x="566" y="1086"/>
                </a:lnTo>
                <a:lnTo>
                  <a:pt x="546" y="1071"/>
                </a:lnTo>
                <a:lnTo>
                  <a:pt x="529" y="1060"/>
                </a:lnTo>
                <a:lnTo>
                  <a:pt x="522" y="1060"/>
                </a:lnTo>
                <a:lnTo>
                  <a:pt x="516" y="1066"/>
                </a:lnTo>
                <a:lnTo>
                  <a:pt x="507" y="1077"/>
                </a:lnTo>
                <a:lnTo>
                  <a:pt x="497" y="1092"/>
                </a:lnTo>
                <a:lnTo>
                  <a:pt x="488" y="1109"/>
                </a:lnTo>
                <a:lnTo>
                  <a:pt x="478" y="1129"/>
                </a:lnTo>
                <a:lnTo>
                  <a:pt x="469" y="1149"/>
                </a:lnTo>
                <a:lnTo>
                  <a:pt x="461" y="1167"/>
                </a:lnTo>
                <a:lnTo>
                  <a:pt x="453" y="1184"/>
                </a:lnTo>
                <a:lnTo>
                  <a:pt x="448" y="1198"/>
                </a:lnTo>
                <a:lnTo>
                  <a:pt x="444" y="1208"/>
                </a:lnTo>
                <a:lnTo>
                  <a:pt x="437" y="1230"/>
                </a:lnTo>
                <a:lnTo>
                  <a:pt x="437" y="1251"/>
                </a:lnTo>
                <a:lnTo>
                  <a:pt x="442" y="1269"/>
                </a:lnTo>
                <a:lnTo>
                  <a:pt x="453" y="1285"/>
                </a:lnTo>
                <a:lnTo>
                  <a:pt x="466" y="1299"/>
                </a:lnTo>
                <a:lnTo>
                  <a:pt x="482" y="1314"/>
                </a:lnTo>
                <a:lnTo>
                  <a:pt x="500" y="1326"/>
                </a:lnTo>
                <a:lnTo>
                  <a:pt x="520" y="1337"/>
                </a:lnTo>
                <a:lnTo>
                  <a:pt x="541" y="1349"/>
                </a:lnTo>
                <a:lnTo>
                  <a:pt x="563" y="1358"/>
                </a:lnTo>
                <a:lnTo>
                  <a:pt x="585" y="1360"/>
                </a:lnTo>
                <a:lnTo>
                  <a:pt x="606" y="1357"/>
                </a:lnTo>
                <a:lnTo>
                  <a:pt x="626" y="1350"/>
                </a:lnTo>
                <a:lnTo>
                  <a:pt x="647" y="1340"/>
                </a:lnTo>
                <a:lnTo>
                  <a:pt x="666" y="1328"/>
                </a:lnTo>
                <a:lnTo>
                  <a:pt x="687" y="1315"/>
                </a:lnTo>
                <a:lnTo>
                  <a:pt x="708" y="1303"/>
                </a:lnTo>
                <a:lnTo>
                  <a:pt x="728" y="1294"/>
                </a:lnTo>
                <a:lnTo>
                  <a:pt x="745" y="1291"/>
                </a:lnTo>
                <a:lnTo>
                  <a:pt x="759" y="1293"/>
                </a:lnTo>
                <a:lnTo>
                  <a:pt x="771" y="1298"/>
                </a:lnTo>
                <a:lnTo>
                  <a:pt x="780" y="1307"/>
                </a:lnTo>
                <a:lnTo>
                  <a:pt x="788" y="1319"/>
                </a:lnTo>
                <a:lnTo>
                  <a:pt x="795" y="1333"/>
                </a:lnTo>
                <a:lnTo>
                  <a:pt x="800" y="1348"/>
                </a:lnTo>
                <a:lnTo>
                  <a:pt x="805" y="1365"/>
                </a:lnTo>
                <a:lnTo>
                  <a:pt x="810" y="1381"/>
                </a:lnTo>
                <a:lnTo>
                  <a:pt x="816" y="1396"/>
                </a:lnTo>
                <a:lnTo>
                  <a:pt x="822" y="1411"/>
                </a:lnTo>
                <a:lnTo>
                  <a:pt x="829" y="1424"/>
                </a:lnTo>
                <a:lnTo>
                  <a:pt x="838" y="1433"/>
                </a:lnTo>
                <a:lnTo>
                  <a:pt x="851" y="1441"/>
                </a:lnTo>
                <a:lnTo>
                  <a:pt x="871" y="1447"/>
                </a:lnTo>
                <a:lnTo>
                  <a:pt x="896" y="1454"/>
                </a:lnTo>
                <a:lnTo>
                  <a:pt x="923" y="1459"/>
                </a:lnTo>
                <a:lnTo>
                  <a:pt x="952" y="1464"/>
                </a:lnTo>
                <a:lnTo>
                  <a:pt x="981" y="1468"/>
                </a:lnTo>
                <a:lnTo>
                  <a:pt x="1008" y="1472"/>
                </a:lnTo>
                <a:lnTo>
                  <a:pt x="1031" y="1476"/>
                </a:lnTo>
                <a:lnTo>
                  <a:pt x="1048" y="1480"/>
                </a:lnTo>
                <a:lnTo>
                  <a:pt x="1105" y="1489"/>
                </a:lnTo>
                <a:lnTo>
                  <a:pt x="1163" y="1492"/>
                </a:lnTo>
                <a:lnTo>
                  <a:pt x="1222" y="1489"/>
                </a:lnTo>
                <a:lnTo>
                  <a:pt x="1248" y="1487"/>
                </a:lnTo>
                <a:lnTo>
                  <a:pt x="1275" y="1481"/>
                </a:lnTo>
                <a:lnTo>
                  <a:pt x="1303" y="1476"/>
                </a:lnTo>
                <a:lnTo>
                  <a:pt x="1332" y="1471"/>
                </a:lnTo>
                <a:lnTo>
                  <a:pt x="1359" y="1467"/>
                </a:lnTo>
                <a:lnTo>
                  <a:pt x="1386" y="1466"/>
                </a:lnTo>
                <a:lnTo>
                  <a:pt x="1409" y="1468"/>
                </a:lnTo>
                <a:lnTo>
                  <a:pt x="1425" y="1470"/>
                </a:lnTo>
                <a:lnTo>
                  <a:pt x="1443" y="1475"/>
                </a:lnTo>
                <a:lnTo>
                  <a:pt x="1464" y="1484"/>
                </a:lnTo>
                <a:lnTo>
                  <a:pt x="1488" y="1496"/>
                </a:lnTo>
                <a:lnTo>
                  <a:pt x="1511" y="1509"/>
                </a:lnTo>
                <a:lnTo>
                  <a:pt x="1537" y="1523"/>
                </a:lnTo>
                <a:lnTo>
                  <a:pt x="1562" y="1539"/>
                </a:lnTo>
                <a:lnTo>
                  <a:pt x="1586" y="1555"/>
                </a:lnTo>
                <a:lnTo>
                  <a:pt x="1609" y="1569"/>
                </a:lnTo>
                <a:lnTo>
                  <a:pt x="1629" y="1585"/>
                </a:lnTo>
                <a:lnTo>
                  <a:pt x="1646" y="1597"/>
                </a:lnTo>
                <a:lnTo>
                  <a:pt x="1630" y="1565"/>
                </a:lnTo>
                <a:lnTo>
                  <a:pt x="1621" y="1532"/>
                </a:lnTo>
                <a:lnTo>
                  <a:pt x="1620" y="1498"/>
                </a:lnTo>
                <a:lnTo>
                  <a:pt x="1623" y="1464"/>
                </a:lnTo>
                <a:lnTo>
                  <a:pt x="1629" y="1430"/>
                </a:lnTo>
                <a:lnTo>
                  <a:pt x="1638" y="1396"/>
                </a:lnTo>
                <a:lnTo>
                  <a:pt x="1649" y="1362"/>
                </a:lnTo>
                <a:lnTo>
                  <a:pt x="1659" y="1329"/>
                </a:lnTo>
                <a:lnTo>
                  <a:pt x="1633" y="1326"/>
                </a:lnTo>
                <a:lnTo>
                  <a:pt x="1603" y="1322"/>
                </a:lnTo>
                <a:lnTo>
                  <a:pt x="1569" y="1316"/>
                </a:lnTo>
                <a:lnTo>
                  <a:pt x="1531" y="1310"/>
                </a:lnTo>
                <a:lnTo>
                  <a:pt x="1493" y="1303"/>
                </a:lnTo>
                <a:lnTo>
                  <a:pt x="1454" y="1294"/>
                </a:lnTo>
                <a:lnTo>
                  <a:pt x="1414" y="1285"/>
                </a:lnTo>
                <a:lnTo>
                  <a:pt x="1378" y="1273"/>
                </a:lnTo>
                <a:lnTo>
                  <a:pt x="1344" y="1260"/>
                </a:lnTo>
                <a:lnTo>
                  <a:pt x="1313" y="1246"/>
                </a:lnTo>
                <a:lnTo>
                  <a:pt x="1289" y="1229"/>
                </a:lnTo>
                <a:lnTo>
                  <a:pt x="1269" y="1209"/>
                </a:lnTo>
                <a:lnTo>
                  <a:pt x="1256" y="1191"/>
                </a:lnTo>
                <a:lnTo>
                  <a:pt x="1247" y="1174"/>
                </a:lnTo>
                <a:lnTo>
                  <a:pt x="1240" y="1157"/>
                </a:lnTo>
                <a:lnTo>
                  <a:pt x="1235" y="1141"/>
                </a:lnTo>
                <a:lnTo>
                  <a:pt x="1231" y="1128"/>
                </a:lnTo>
                <a:lnTo>
                  <a:pt x="1228" y="1115"/>
                </a:lnTo>
                <a:lnTo>
                  <a:pt x="1224" y="1104"/>
                </a:lnTo>
                <a:lnTo>
                  <a:pt x="1220" y="1096"/>
                </a:lnTo>
                <a:lnTo>
                  <a:pt x="1215" y="1090"/>
                </a:lnTo>
                <a:lnTo>
                  <a:pt x="1207" y="1086"/>
                </a:lnTo>
                <a:lnTo>
                  <a:pt x="1197" y="1086"/>
                </a:lnTo>
                <a:lnTo>
                  <a:pt x="1182" y="1087"/>
                </a:lnTo>
                <a:lnTo>
                  <a:pt x="1164" y="1092"/>
                </a:lnTo>
                <a:lnTo>
                  <a:pt x="1142" y="1100"/>
                </a:lnTo>
                <a:lnTo>
                  <a:pt x="1110" y="1107"/>
                </a:lnTo>
                <a:lnTo>
                  <a:pt x="1084" y="1108"/>
                </a:lnTo>
                <a:lnTo>
                  <a:pt x="1061" y="1104"/>
                </a:lnTo>
                <a:lnTo>
                  <a:pt x="1038" y="1095"/>
                </a:lnTo>
                <a:lnTo>
                  <a:pt x="1020" y="1082"/>
                </a:lnTo>
                <a:lnTo>
                  <a:pt x="1003" y="1065"/>
                </a:lnTo>
                <a:lnTo>
                  <a:pt x="986" y="1045"/>
                </a:lnTo>
                <a:lnTo>
                  <a:pt x="972" y="1023"/>
                </a:lnTo>
                <a:lnTo>
                  <a:pt x="957" y="999"/>
                </a:lnTo>
                <a:lnTo>
                  <a:pt x="943" y="975"/>
                </a:lnTo>
                <a:lnTo>
                  <a:pt x="928" y="948"/>
                </a:lnTo>
                <a:lnTo>
                  <a:pt x="913" y="922"/>
                </a:lnTo>
                <a:lnTo>
                  <a:pt x="885" y="934"/>
                </a:lnTo>
                <a:lnTo>
                  <a:pt x="858" y="948"/>
                </a:lnTo>
                <a:lnTo>
                  <a:pt x="831" y="961"/>
                </a:lnTo>
                <a:lnTo>
                  <a:pt x="808" y="969"/>
                </a:lnTo>
                <a:lnTo>
                  <a:pt x="787" y="972"/>
                </a:lnTo>
                <a:lnTo>
                  <a:pt x="770" y="971"/>
                </a:lnTo>
                <a:lnTo>
                  <a:pt x="754" y="965"/>
                </a:lnTo>
                <a:lnTo>
                  <a:pt x="741" y="958"/>
                </a:lnTo>
                <a:lnTo>
                  <a:pt x="729" y="946"/>
                </a:lnTo>
                <a:lnTo>
                  <a:pt x="717" y="933"/>
                </a:lnTo>
                <a:lnTo>
                  <a:pt x="707" y="918"/>
                </a:lnTo>
                <a:lnTo>
                  <a:pt x="698" y="903"/>
                </a:lnTo>
                <a:lnTo>
                  <a:pt x="686" y="887"/>
                </a:lnTo>
                <a:lnTo>
                  <a:pt x="674" y="871"/>
                </a:lnTo>
                <a:lnTo>
                  <a:pt x="661" y="857"/>
                </a:lnTo>
                <a:lnTo>
                  <a:pt x="651" y="841"/>
                </a:lnTo>
                <a:lnTo>
                  <a:pt x="642" y="831"/>
                </a:lnTo>
                <a:lnTo>
                  <a:pt x="632" y="825"/>
                </a:lnTo>
                <a:lnTo>
                  <a:pt x="621" y="823"/>
                </a:lnTo>
                <a:lnTo>
                  <a:pt x="607" y="824"/>
                </a:lnTo>
                <a:lnTo>
                  <a:pt x="588" y="828"/>
                </a:lnTo>
                <a:lnTo>
                  <a:pt x="491" y="848"/>
                </a:lnTo>
                <a:lnTo>
                  <a:pt x="394" y="863"/>
                </a:lnTo>
                <a:lnTo>
                  <a:pt x="296" y="879"/>
                </a:lnTo>
                <a:lnTo>
                  <a:pt x="280" y="880"/>
                </a:lnTo>
                <a:lnTo>
                  <a:pt x="262" y="884"/>
                </a:lnTo>
                <a:lnTo>
                  <a:pt x="241" y="888"/>
                </a:lnTo>
                <a:lnTo>
                  <a:pt x="218" y="891"/>
                </a:lnTo>
                <a:lnTo>
                  <a:pt x="195" y="893"/>
                </a:lnTo>
                <a:lnTo>
                  <a:pt x="173" y="895"/>
                </a:lnTo>
                <a:lnTo>
                  <a:pt x="153" y="893"/>
                </a:lnTo>
                <a:lnTo>
                  <a:pt x="135" y="889"/>
                </a:lnTo>
                <a:lnTo>
                  <a:pt x="122" y="883"/>
                </a:lnTo>
                <a:lnTo>
                  <a:pt x="108" y="871"/>
                </a:lnTo>
                <a:lnTo>
                  <a:pt x="101" y="854"/>
                </a:lnTo>
                <a:lnTo>
                  <a:pt x="94" y="837"/>
                </a:lnTo>
                <a:lnTo>
                  <a:pt x="90" y="817"/>
                </a:lnTo>
                <a:lnTo>
                  <a:pt x="85" y="798"/>
                </a:lnTo>
                <a:lnTo>
                  <a:pt x="80" y="779"/>
                </a:lnTo>
                <a:lnTo>
                  <a:pt x="73" y="764"/>
                </a:lnTo>
                <a:lnTo>
                  <a:pt x="63" y="744"/>
                </a:lnTo>
                <a:lnTo>
                  <a:pt x="49" y="723"/>
                </a:lnTo>
                <a:lnTo>
                  <a:pt x="36" y="701"/>
                </a:lnTo>
                <a:lnTo>
                  <a:pt x="25" y="677"/>
                </a:lnTo>
                <a:lnTo>
                  <a:pt x="14" y="654"/>
                </a:lnTo>
                <a:lnTo>
                  <a:pt x="8" y="630"/>
                </a:lnTo>
                <a:lnTo>
                  <a:pt x="6" y="609"/>
                </a:lnTo>
                <a:lnTo>
                  <a:pt x="10" y="592"/>
                </a:lnTo>
                <a:lnTo>
                  <a:pt x="19" y="575"/>
                </a:lnTo>
                <a:lnTo>
                  <a:pt x="32" y="557"/>
                </a:lnTo>
                <a:lnTo>
                  <a:pt x="48" y="540"/>
                </a:lnTo>
                <a:lnTo>
                  <a:pt x="68" y="524"/>
                </a:lnTo>
                <a:lnTo>
                  <a:pt x="87" y="511"/>
                </a:lnTo>
                <a:lnTo>
                  <a:pt x="110" y="499"/>
                </a:lnTo>
                <a:lnTo>
                  <a:pt x="131" y="493"/>
                </a:lnTo>
                <a:lnTo>
                  <a:pt x="153" y="489"/>
                </a:lnTo>
                <a:lnTo>
                  <a:pt x="173" y="491"/>
                </a:lnTo>
                <a:lnTo>
                  <a:pt x="191" y="498"/>
                </a:lnTo>
                <a:lnTo>
                  <a:pt x="203" y="508"/>
                </a:lnTo>
                <a:lnTo>
                  <a:pt x="213" y="525"/>
                </a:lnTo>
                <a:lnTo>
                  <a:pt x="221" y="545"/>
                </a:lnTo>
                <a:lnTo>
                  <a:pt x="228" y="567"/>
                </a:lnTo>
                <a:lnTo>
                  <a:pt x="232" y="591"/>
                </a:lnTo>
                <a:lnTo>
                  <a:pt x="233" y="613"/>
                </a:lnTo>
                <a:lnTo>
                  <a:pt x="232" y="625"/>
                </a:lnTo>
                <a:lnTo>
                  <a:pt x="232" y="618"/>
                </a:lnTo>
                <a:lnTo>
                  <a:pt x="228" y="604"/>
                </a:lnTo>
                <a:lnTo>
                  <a:pt x="221" y="587"/>
                </a:lnTo>
                <a:lnTo>
                  <a:pt x="215" y="569"/>
                </a:lnTo>
                <a:lnTo>
                  <a:pt x="208" y="552"/>
                </a:lnTo>
                <a:lnTo>
                  <a:pt x="203" y="536"/>
                </a:lnTo>
                <a:lnTo>
                  <a:pt x="199" y="525"/>
                </a:lnTo>
                <a:lnTo>
                  <a:pt x="190" y="514"/>
                </a:lnTo>
                <a:lnTo>
                  <a:pt x="179" y="507"/>
                </a:lnTo>
                <a:lnTo>
                  <a:pt x="166" y="504"/>
                </a:lnTo>
                <a:lnTo>
                  <a:pt x="150" y="506"/>
                </a:lnTo>
                <a:lnTo>
                  <a:pt x="136" y="510"/>
                </a:lnTo>
                <a:lnTo>
                  <a:pt x="119" y="515"/>
                </a:lnTo>
                <a:lnTo>
                  <a:pt x="104" y="521"/>
                </a:lnTo>
                <a:lnTo>
                  <a:pt x="90" y="528"/>
                </a:lnTo>
                <a:lnTo>
                  <a:pt x="78" y="533"/>
                </a:lnTo>
                <a:lnTo>
                  <a:pt x="56" y="546"/>
                </a:lnTo>
                <a:lnTo>
                  <a:pt x="40" y="562"/>
                </a:lnTo>
                <a:lnTo>
                  <a:pt x="31" y="578"/>
                </a:lnTo>
                <a:lnTo>
                  <a:pt x="26" y="595"/>
                </a:lnTo>
                <a:lnTo>
                  <a:pt x="26" y="613"/>
                </a:lnTo>
                <a:lnTo>
                  <a:pt x="29" y="631"/>
                </a:lnTo>
                <a:lnTo>
                  <a:pt x="35" y="651"/>
                </a:lnTo>
                <a:lnTo>
                  <a:pt x="44" y="671"/>
                </a:lnTo>
                <a:lnTo>
                  <a:pt x="55" y="690"/>
                </a:lnTo>
                <a:lnTo>
                  <a:pt x="65" y="709"/>
                </a:lnTo>
                <a:lnTo>
                  <a:pt x="77" y="727"/>
                </a:lnTo>
                <a:lnTo>
                  <a:pt x="89" y="745"/>
                </a:lnTo>
                <a:lnTo>
                  <a:pt x="97" y="766"/>
                </a:lnTo>
                <a:lnTo>
                  <a:pt x="104" y="791"/>
                </a:lnTo>
                <a:lnTo>
                  <a:pt x="112" y="815"/>
                </a:lnTo>
                <a:lnTo>
                  <a:pt x="123" y="838"/>
                </a:lnTo>
                <a:lnTo>
                  <a:pt x="135" y="855"/>
                </a:lnTo>
                <a:lnTo>
                  <a:pt x="146" y="862"/>
                </a:lnTo>
                <a:lnTo>
                  <a:pt x="162" y="865"/>
                </a:lnTo>
                <a:lnTo>
                  <a:pt x="182" y="865"/>
                </a:lnTo>
                <a:lnTo>
                  <a:pt x="203" y="862"/>
                </a:lnTo>
                <a:lnTo>
                  <a:pt x="224" y="858"/>
                </a:lnTo>
                <a:lnTo>
                  <a:pt x="245" y="854"/>
                </a:lnTo>
                <a:lnTo>
                  <a:pt x="263" y="850"/>
                </a:lnTo>
                <a:lnTo>
                  <a:pt x="276" y="848"/>
                </a:lnTo>
                <a:lnTo>
                  <a:pt x="377" y="828"/>
                </a:lnTo>
                <a:lnTo>
                  <a:pt x="476" y="806"/>
                </a:lnTo>
                <a:lnTo>
                  <a:pt x="577" y="782"/>
                </a:lnTo>
                <a:lnTo>
                  <a:pt x="601" y="777"/>
                </a:lnTo>
                <a:lnTo>
                  <a:pt x="622" y="777"/>
                </a:lnTo>
                <a:lnTo>
                  <a:pt x="642" y="782"/>
                </a:lnTo>
                <a:lnTo>
                  <a:pt x="659" y="789"/>
                </a:lnTo>
                <a:lnTo>
                  <a:pt x="673" y="799"/>
                </a:lnTo>
                <a:lnTo>
                  <a:pt x="687" y="811"/>
                </a:lnTo>
                <a:lnTo>
                  <a:pt x="700" y="824"/>
                </a:lnTo>
                <a:lnTo>
                  <a:pt x="712" y="837"/>
                </a:lnTo>
                <a:lnTo>
                  <a:pt x="725" y="850"/>
                </a:lnTo>
                <a:lnTo>
                  <a:pt x="737" y="863"/>
                </a:lnTo>
                <a:lnTo>
                  <a:pt x="750" y="874"/>
                </a:lnTo>
                <a:lnTo>
                  <a:pt x="763" y="883"/>
                </a:lnTo>
                <a:lnTo>
                  <a:pt x="779" y="888"/>
                </a:lnTo>
                <a:lnTo>
                  <a:pt x="795" y="891"/>
                </a:lnTo>
                <a:lnTo>
                  <a:pt x="814" y="889"/>
                </a:lnTo>
                <a:lnTo>
                  <a:pt x="835" y="883"/>
                </a:lnTo>
                <a:lnTo>
                  <a:pt x="859" y="870"/>
                </a:lnTo>
                <a:lnTo>
                  <a:pt x="841" y="857"/>
                </a:lnTo>
                <a:lnTo>
                  <a:pt x="830" y="841"/>
                </a:lnTo>
                <a:lnTo>
                  <a:pt x="822" y="825"/>
                </a:lnTo>
                <a:lnTo>
                  <a:pt x="818" y="807"/>
                </a:lnTo>
                <a:lnTo>
                  <a:pt x="813" y="786"/>
                </a:lnTo>
                <a:lnTo>
                  <a:pt x="801" y="794"/>
                </a:lnTo>
                <a:lnTo>
                  <a:pt x="808" y="783"/>
                </a:lnTo>
                <a:lnTo>
                  <a:pt x="773" y="781"/>
                </a:lnTo>
                <a:lnTo>
                  <a:pt x="737" y="778"/>
                </a:lnTo>
                <a:lnTo>
                  <a:pt x="702" y="772"/>
                </a:lnTo>
                <a:lnTo>
                  <a:pt x="668" y="764"/>
                </a:lnTo>
                <a:lnTo>
                  <a:pt x="636" y="753"/>
                </a:lnTo>
                <a:lnTo>
                  <a:pt x="606" y="739"/>
                </a:lnTo>
                <a:lnTo>
                  <a:pt x="579" y="721"/>
                </a:lnTo>
                <a:lnTo>
                  <a:pt x="554" y="700"/>
                </a:lnTo>
                <a:lnTo>
                  <a:pt x="533" y="673"/>
                </a:lnTo>
                <a:lnTo>
                  <a:pt x="516" y="643"/>
                </a:lnTo>
                <a:lnTo>
                  <a:pt x="504" y="609"/>
                </a:lnTo>
                <a:lnTo>
                  <a:pt x="497" y="583"/>
                </a:lnTo>
                <a:lnTo>
                  <a:pt x="495" y="561"/>
                </a:lnTo>
                <a:lnTo>
                  <a:pt x="495" y="544"/>
                </a:lnTo>
                <a:lnTo>
                  <a:pt x="497" y="528"/>
                </a:lnTo>
                <a:lnTo>
                  <a:pt x="503" y="514"/>
                </a:lnTo>
                <a:lnTo>
                  <a:pt x="509" y="499"/>
                </a:lnTo>
                <a:lnTo>
                  <a:pt x="516" y="485"/>
                </a:lnTo>
                <a:lnTo>
                  <a:pt x="524" y="466"/>
                </a:lnTo>
                <a:lnTo>
                  <a:pt x="531" y="444"/>
                </a:lnTo>
                <a:lnTo>
                  <a:pt x="535" y="426"/>
                </a:lnTo>
                <a:lnTo>
                  <a:pt x="539" y="406"/>
                </a:lnTo>
                <a:lnTo>
                  <a:pt x="541" y="387"/>
                </a:lnTo>
                <a:lnTo>
                  <a:pt x="539" y="366"/>
                </a:lnTo>
                <a:lnTo>
                  <a:pt x="535" y="349"/>
                </a:lnTo>
                <a:lnTo>
                  <a:pt x="525" y="325"/>
                </a:lnTo>
                <a:lnTo>
                  <a:pt x="512" y="305"/>
                </a:lnTo>
                <a:lnTo>
                  <a:pt x="495" y="288"/>
                </a:lnTo>
                <a:lnTo>
                  <a:pt x="475" y="274"/>
                </a:lnTo>
                <a:lnTo>
                  <a:pt x="454" y="264"/>
                </a:lnTo>
                <a:lnTo>
                  <a:pt x="431" y="254"/>
                </a:lnTo>
                <a:lnTo>
                  <a:pt x="407" y="246"/>
                </a:lnTo>
                <a:lnTo>
                  <a:pt x="383" y="240"/>
                </a:lnTo>
                <a:lnTo>
                  <a:pt x="359" y="235"/>
                </a:lnTo>
                <a:lnTo>
                  <a:pt x="336" y="228"/>
                </a:lnTo>
                <a:lnTo>
                  <a:pt x="325" y="223"/>
                </a:lnTo>
                <a:lnTo>
                  <a:pt x="313" y="220"/>
                </a:lnTo>
                <a:lnTo>
                  <a:pt x="300" y="218"/>
                </a:lnTo>
                <a:lnTo>
                  <a:pt x="287" y="216"/>
                </a:lnTo>
                <a:lnTo>
                  <a:pt x="273" y="215"/>
                </a:lnTo>
                <a:lnTo>
                  <a:pt x="262" y="212"/>
                </a:lnTo>
                <a:lnTo>
                  <a:pt x="250" y="209"/>
                </a:lnTo>
                <a:lnTo>
                  <a:pt x="241" y="203"/>
                </a:lnTo>
                <a:lnTo>
                  <a:pt x="235" y="195"/>
                </a:lnTo>
                <a:lnTo>
                  <a:pt x="232" y="184"/>
                </a:lnTo>
                <a:lnTo>
                  <a:pt x="232" y="168"/>
                </a:lnTo>
                <a:lnTo>
                  <a:pt x="235" y="148"/>
                </a:lnTo>
                <a:lnTo>
                  <a:pt x="239" y="126"/>
                </a:lnTo>
                <a:lnTo>
                  <a:pt x="250" y="102"/>
                </a:lnTo>
                <a:lnTo>
                  <a:pt x="264" y="80"/>
                </a:lnTo>
                <a:lnTo>
                  <a:pt x="281" y="58"/>
                </a:lnTo>
                <a:lnTo>
                  <a:pt x="300" y="38"/>
                </a:lnTo>
                <a:lnTo>
                  <a:pt x="318" y="23"/>
                </a:lnTo>
                <a:lnTo>
                  <a:pt x="336" y="11"/>
                </a:lnTo>
                <a:lnTo>
                  <a:pt x="351" y="3"/>
                </a:lnTo>
                <a:lnTo>
                  <a:pt x="36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55" name="Group 254"/>
          <p:cNvGrpSpPr/>
          <p:nvPr/>
        </p:nvGrpSpPr>
        <p:grpSpPr>
          <a:xfrm>
            <a:off x="3454727" y="3684440"/>
            <a:ext cx="5279370" cy="1314840"/>
            <a:chOff x="0" y="2551113"/>
            <a:chExt cx="10052050" cy="2503487"/>
          </a:xfrm>
          <a:solidFill>
            <a:schemeClr val="accent4"/>
          </a:solidFill>
        </p:grpSpPr>
        <p:sp>
          <p:nvSpPr>
            <p:cNvPr id="222" name="Freeform 127"/>
            <p:cNvSpPr>
              <a:spLocks/>
            </p:cNvSpPr>
            <p:nvPr/>
          </p:nvSpPr>
          <p:spPr bwMode="auto">
            <a:xfrm>
              <a:off x="19050" y="2670175"/>
              <a:ext cx="1501775" cy="2173287"/>
            </a:xfrm>
            <a:custGeom>
              <a:avLst/>
              <a:gdLst>
                <a:gd name="T0" fmla="*/ 942 w 946"/>
                <a:gd name="T1" fmla="*/ 36 h 1369"/>
                <a:gd name="T2" fmla="*/ 896 w 946"/>
                <a:gd name="T3" fmla="*/ 57 h 1369"/>
                <a:gd name="T4" fmla="*/ 854 w 946"/>
                <a:gd name="T5" fmla="*/ 152 h 1369"/>
                <a:gd name="T6" fmla="*/ 823 w 946"/>
                <a:gd name="T7" fmla="*/ 384 h 1369"/>
                <a:gd name="T8" fmla="*/ 806 w 946"/>
                <a:gd name="T9" fmla="*/ 643 h 1369"/>
                <a:gd name="T10" fmla="*/ 768 w 946"/>
                <a:gd name="T11" fmla="*/ 1035 h 1369"/>
                <a:gd name="T12" fmla="*/ 739 w 946"/>
                <a:gd name="T13" fmla="*/ 1252 h 1369"/>
                <a:gd name="T14" fmla="*/ 773 w 946"/>
                <a:gd name="T15" fmla="*/ 1298 h 1369"/>
                <a:gd name="T16" fmla="*/ 808 w 946"/>
                <a:gd name="T17" fmla="*/ 1329 h 1369"/>
                <a:gd name="T18" fmla="*/ 712 w 946"/>
                <a:gd name="T19" fmla="*/ 1358 h 1369"/>
                <a:gd name="T20" fmla="*/ 635 w 946"/>
                <a:gd name="T21" fmla="*/ 1366 h 1369"/>
                <a:gd name="T22" fmla="*/ 576 w 946"/>
                <a:gd name="T23" fmla="*/ 1333 h 1369"/>
                <a:gd name="T24" fmla="*/ 629 w 946"/>
                <a:gd name="T25" fmla="*/ 1306 h 1369"/>
                <a:gd name="T26" fmla="*/ 647 w 946"/>
                <a:gd name="T27" fmla="*/ 1210 h 1369"/>
                <a:gd name="T28" fmla="*/ 662 w 946"/>
                <a:gd name="T29" fmla="*/ 1004 h 1369"/>
                <a:gd name="T30" fmla="*/ 662 w 946"/>
                <a:gd name="T31" fmla="*/ 943 h 1369"/>
                <a:gd name="T32" fmla="*/ 599 w 946"/>
                <a:gd name="T33" fmla="*/ 931 h 1369"/>
                <a:gd name="T34" fmla="*/ 537 w 946"/>
                <a:gd name="T35" fmla="*/ 931 h 1369"/>
                <a:gd name="T36" fmla="*/ 453 w 946"/>
                <a:gd name="T37" fmla="*/ 930 h 1369"/>
                <a:gd name="T38" fmla="*/ 351 w 946"/>
                <a:gd name="T39" fmla="*/ 933 h 1369"/>
                <a:gd name="T40" fmla="*/ 238 w 946"/>
                <a:gd name="T41" fmla="*/ 970 h 1369"/>
                <a:gd name="T42" fmla="*/ 238 w 946"/>
                <a:gd name="T43" fmla="*/ 1064 h 1369"/>
                <a:gd name="T44" fmla="*/ 238 w 946"/>
                <a:gd name="T45" fmla="*/ 1135 h 1369"/>
                <a:gd name="T46" fmla="*/ 272 w 946"/>
                <a:gd name="T47" fmla="*/ 1198 h 1369"/>
                <a:gd name="T48" fmla="*/ 218 w 946"/>
                <a:gd name="T49" fmla="*/ 1270 h 1369"/>
                <a:gd name="T50" fmla="*/ 94 w 946"/>
                <a:gd name="T51" fmla="*/ 1270 h 1369"/>
                <a:gd name="T52" fmla="*/ 151 w 946"/>
                <a:gd name="T53" fmla="*/ 1168 h 1369"/>
                <a:gd name="T54" fmla="*/ 142 w 946"/>
                <a:gd name="T55" fmla="*/ 1004 h 1369"/>
                <a:gd name="T56" fmla="*/ 144 w 946"/>
                <a:gd name="T57" fmla="*/ 976 h 1369"/>
                <a:gd name="T58" fmla="*/ 132 w 946"/>
                <a:gd name="T59" fmla="*/ 855 h 1369"/>
                <a:gd name="T60" fmla="*/ 120 w 946"/>
                <a:gd name="T61" fmla="*/ 772 h 1369"/>
                <a:gd name="T62" fmla="*/ 115 w 946"/>
                <a:gd name="T63" fmla="*/ 689 h 1369"/>
                <a:gd name="T64" fmla="*/ 109 w 946"/>
                <a:gd name="T65" fmla="*/ 613 h 1369"/>
                <a:gd name="T66" fmla="*/ 97 w 946"/>
                <a:gd name="T67" fmla="*/ 494 h 1369"/>
                <a:gd name="T68" fmla="*/ 99 w 946"/>
                <a:gd name="T69" fmla="*/ 445 h 1369"/>
                <a:gd name="T70" fmla="*/ 90 w 946"/>
                <a:gd name="T71" fmla="*/ 394 h 1369"/>
                <a:gd name="T72" fmla="*/ 82 w 946"/>
                <a:gd name="T73" fmla="*/ 296 h 1369"/>
                <a:gd name="T74" fmla="*/ 69 w 946"/>
                <a:gd name="T75" fmla="*/ 132 h 1369"/>
                <a:gd name="T76" fmla="*/ 0 w 946"/>
                <a:gd name="T77" fmla="*/ 92 h 1369"/>
                <a:gd name="T78" fmla="*/ 34 w 946"/>
                <a:gd name="T79" fmla="*/ 69 h 1369"/>
                <a:gd name="T80" fmla="*/ 84 w 946"/>
                <a:gd name="T81" fmla="*/ 59 h 1369"/>
                <a:gd name="T82" fmla="*/ 128 w 946"/>
                <a:gd name="T83" fmla="*/ 44 h 1369"/>
                <a:gd name="T84" fmla="*/ 193 w 946"/>
                <a:gd name="T85" fmla="*/ 46 h 1369"/>
                <a:gd name="T86" fmla="*/ 199 w 946"/>
                <a:gd name="T87" fmla="*/ 96 h 1369"/>
                <a:gd name="T88" fmla="*/ 163 w 946"/>
                <a:gd name="T89" fmla="*/ 177 h 1369"/>
                <a:gd name="T90" fmla="*/ 172 w 946"/>
                <a:gd name="T91" fmla="*/ 265 h 1369"/>
                <a:gd name="T92" fmla="*/ 186 w 946"/>
                <a:gd name="T93" fmla="*/ 411 h 1369"/>
                <a:gd name="T94" fmla="*/ 190 w 946"/>
                <a:gd name="T95" fmla="*/ 445 h 1369"/>
                <a:gd name="T96" fmla="*/ 201 w 946"/>
                <a:gd name="T97" fmla="*/ 590 h 1369"/>
                <a:gd name="T98" fmla="*/ 255 w 946"/>
                <a:gd name="T99" fmla="*/ 853 h 1369"/>
                <a:gd name="T100" fmla="*/ 514 w 946"/>
                <a:gd name="T101" fmla="*/ 870 h 1369"/>
                <a:gd name="T102" fmla="*/ 666 w 946"/>
                <a:gd name="T103" fmla="*/ 876 h 1369"/>
                <a:gd name="T104" fmla="*/ 687 w 946"/>
                <a:gd name="T105" fmla="*/ 805 h 1369"/>
                <a:gd name="T106" fmla="*/ 706 w 946"/>
                <a:gd name="T107" fmla="*/ 613 h 1369"/>
                <a:gd name="T108" fmla="*/ 741 w 946"/>
                <a:gd name="T109" fmla="*/ 321 h 1369"/>
                <a:gd name="T110" fmla="*/ 754 w 946"/>
                <a:gd name="T111" fmla="*/ 236 h 1369"/>
                <a:gd name="T112" fmla="*/ 789 w 946"/>
                <a:gd name="T113" fmla="*/ 79 h 1369"/>
                <a:gd name="T114" fmla="*/ 743 w 946"/>
                <a:gd name="T115" fmla="*/ 48 h 1369"/>
                <a:gd name="T116" fmla="*/ 729 w 946"/>
                <a:gd name="T117" fmla="*/ 13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6" h="1369">
                  <a:moveTo>
                    <a:pt x="750" y="0"/>
                  </a:moveTo>
                  <a:lnTo>
                    <a:pt x="771" y="0"/>
                  </a:lnTo>
                  <a:lnTo>
                    <a:pt x="852" y="6"/>
                  </a:lnTo>
                  <a:lnTo>
                    <a:pt x="933" y="11"/>
                  </a:lnTo>
                  <a:lnTo>
                    <a:pt x="935" y="15"/>
                  </a:lnTo>
                  <a:lnTo>
                    <a:pt x="935" y="19"/>
                  </a:lnTo>
                  <a:lnTo>
                    <a:pt x="936" y="23"/>
                  </a:lnTo>
                  <a:lnTo>
                    <a:pt x="938" y="27"/>
                  </a:lnTo>
                  <a:lnTo>
                    <a:pt x="940" y="31"/>
                  </a:lnTo>
                  <a:lnTo>
                    <a:pt x="942" y="36"/>
                  </a:lnTo>
                  <a:lnTo>
                    <a:pt x="946" y="42"/>
                  </a:lnTo>
                  <a:lnTo>
                    <a:pt x="946" y="48"/>
                  </a:lnTo>
                  <a:lnTo>
                    <a:pt x="946" y="54"/>
                  </a:lnTo>
                  <a:lnTo>
                    <a:pt x="944" y="59"/>
                  </a:lnTo>
                  <a:lnTo>
                    <a:pt x="940" y="65"/>
                  </a:lnTo>
                  <a:lnTo>
                    <a:pt x="931" y="65"/>
                  </a:lnTo>
                  <a:lnTo>
                    <a:pt x="923" y="65"/>
                  </a:lnTo>
                  <a:lnTo>
                    <a:pt x="913" y="61"/>
                  </a:lnTo>
                  <a:lnTo>
                    <a:pt x="904" y="59"/>
                  </a:lnTo>
                  <a:lnTo>
                    <a:pt x="896" y="57"/>
                  </a:lnTo>
                  <a:lnTo>
                    <a:pt x="890" y="59"/>
                  </a:lnTo>
                  <a:lnTo>
                    <a:pt x="887" y="59"/>
                  </a:lnTo>
                  <a:lnTo>
                    <a:pt x="883" y="63"/>
                  </a:lnTo>
                  <a:lnTo>
                    <a:pt x="877" y="67"/>
                  </a:lnTo>
                  <a:lnTo>
                    <a:pt x="869" y="69"/>
                  </a:lnTo>
                  <a:lnTo>
                    <a:pt x="869" y="73"/>
                  </a:lnTo>
                  <a:lnTo>
                    <a:pt x="867" y="77"/>
                  </a:lnTo>
                  <a:lnTo>
                    <a:pt x="867" y="82"/>
                  </a:lnTo>
                  <a:lnTo>
                    <a:pt x="860" y="117"/>
                  </a:lnTo>
                  <a:lnTo>
                    <a:pt x="854" y="152"/>
                  </a:lnTo>
                  <a:lnTo>
                    <a:pt x="850" y="161"/>
                  </a:lnTo>
                  <a:lnTo>
                    <a:pt x="848" y="169"/>
                  </a:lnTo>
                  <a:lnTo>
                    <a:pt x="844" y="178"/>
                  </a:lnTo>
                  <a:lnTo>
                    <a:pt x="842" y="190"/>
                  </a:lnTo>
                  <a:lnTo>
                    <a:pt x="833" y="232"/>
                  </a:lnTo>
                  <a:lnTo>
                    <a:pt x="831" y="275"/>
                  </a:lnTo>
                  <a:lnTo>
                    <a:pt x="827" y="357"/>
                  </a:lnTo>
                  <a:lnTo>
                    <a:pt x="825" y="369"/>
                  </a:lnTo>
                  <a:lnTo>
                    <a:pt x="823" y="378"/>
                  </a:lnTo>
                  <a:lnTo>
                    <a:pt x="823" y="384"/>
                  </a:lnTo>
                  <a:lnTo>
                    <a:pt x="821" y="392"/>
                  </a:lnTo>
                  <a:lnTo>
                    <a:pt x="821" y="401"/>
                  </a:lnTo>
                  <a:lnTo>
                    <a:pt x="821" y="415"/>
                  </a:lnTo>
                  <a:lnTo>
                    <a:pt x="819" y="422"/>
                  </a:lnTo>
                  <a:lnTo>
                    <a:pt x="817" y="430"/>
                  </a:lnTo>
                  <a:lnTo>
                    <a:pt x="814" y="436"/>
                  </a:lnTo>
                  <a:lnTo>
                    <a:pt x="814" y="444"/>
                  </a:lnTo>
                  <a:lnTo>
                    <a:pt x="810" y="511"/>
                  </a:lnTo>
                  <a:lnTo>
                    <a:pt x="810" y="578"/>
                  </a:lnTo>
                  <a:lnTo>
                    <a:pt x="806" y="643"/>
                  </a:lnTo>
                  <a:lnTo>
                    <a:pt x="802" y="711"/>
                  </a:lnTo>
                  <a:lnTo>
                    <a:pt x="802" y="739"/>
                  </a:lnTo>
                  <a:lnTo>
                    <a:pt x="804" y="768"/>
                  </a:lnTo>
                  <a:lnTo>
                    <a:pt x="798" y="828"/>
                  </a:lnTo>
                  <a:lnTo>
                    <a:pt x="785" y="889"/>
                  </a:lnTo>
                  <a:lnTo>
                    <a:pt x="771" y="951"/>
                  </a:lnTo>
                  <a:lnTo>
                    <a:pt x="766" y="1012"/>
                  </a:lnTo>
                  <a:lnTo>
                    <a:pt x="766" y="1020"/>
                  </a:lnTo>
                  <a:lnTo>
                    <a:pt x="768" y="1028"/>
                  </a:lnTo>
                  <a:lnTo>
                    <a:pt x="768" y="1035"/>
                  </a:lnTo>
                  <a:lnTo>
                    <a:pt x="768" y="1045"/>
                  </a:lnTo>
                  <a:lnTo>
                    <a:pt x="768" y="1053"/>
                  </a:lnTo>
                  <a:lnTo>
                    <a:pt x="766" y="1060"/>
                  </a:lnTo>
                  <a:lnTo>
                    <a:pt x="764" y="1066"/>
                  </a:lnTo>
                  <a:lnTo>
                    <a:pt x="762" y="1076"/>
                  </a:lnTo>
                  <a:lnTo>
                    <a:pt x="754" y="1114"/>
                  </a:lnTo>
                  <a:lnTo>
                    <a:pt x="748" y="1158"/>
                  </a:lnTo>
                  <a:lnTo>
                    <a:pt x="743" y="1200"/>
                  </a:lnTo>
                  <a:lnTo>
                    <a:pt x="741" y="1241"/>
                  </a:lnTo>
                  <a:lnTo>
                    <a:pt x="739" y="1252"/>
                  </a:lnTo>
                  <a:lnTo>
                    <a:pt x="735" y="1264"/>
                  </a:lnTo>
                  <a:lnTo>
                    <a:pt x="731" y="1277"/>
                  </a:lnTo>
                  <a:lnTo>
                    <a:pt x="731" y="1289"/>
                  </a:lnTo>
                  <a:lnTo>
                    <a:pt x="731" y="1298"/>
                  </a:lnTo>
                  <a:lnTo>
                    <a:pt x="743" y="1302"/>
                  </a:lnTo>
                  <a:lnTo>
                    <a:pt x="754" y="1304"/>
                  </a:lnTo>
                  <a:lnTo>
                    <a:pt x="760" y="1302"/>
                  </a:lnTo>
                  <a:lnTo>
                    <a:pt x="764" y="1300"/>
                  </a:lnTo>
                  <a:lnTo>
                    <a:pt x="769" y="1300"/>
                  </a:lnTo>
                  <a:lnTo>
                    <a:pt x="773" y="1298"/>
                  </a:lnTo>
                  <a:lnTo>
                    <a:pt x="777" y="1295"/>
                  </a:lnTo>
                  <a:lnTo>
                    <a:pt x="781" y="1293"/>
                  </a:lnTo>
                  <a:lnTo>
                    <a:pt x="785" y="1291"/>
                  </a:lnTo>
                  <a:lnTo>
                    <a:pt x="791" y="1291"/>
                  </a:lnTo>
                  <a:lnTo>
                    <a:pt x="794" y="1291"/>
                  </a:lnTo>
                  <a:lnTo>
                    <a:pt x="800" y="1296"/>
                  </a:lnTo>
                  <a:lnTo>
                    <a:pt x="804" y="1304"/>
                  </a:lnTo>
                  <a:lnTo>
                    <a:pt x="808" y="1312"/>
                  </a:lnTo>
                  <a:lnTo>
                    <a:pt x="808" y="1321"/>
                  </a:lnTo>
                  <a:lnTo>
                    <a:pt x="808" y="1329"/>
                  </a:lnTo>
                  <a:lnTo>
                    <a:pt x="804" y="1337"/>
                  </a:lnTo>
                  <a:lnTo>
                    <a:pt x="800" y="1343"/>
                  </a:lnTo>
                  <a:lnTo>
                    <a:pt x="794" y="1348"/>
                  </a:lnTo>
                  <a:lnTo>
                    <a:pt x="783" y="1354"/>
                  </a:lnTo>
                  <a:lnTo>
                    <a:pt x="771" y="1362"/>
                  </a:lnTo>
                  <a:lnTo>
                    <a:pt x="760" y="1364"/>
                  </a:lnTo>
                  <a:lnTo>
                    <a:pt x="748" y="1364"/>
                  </a:lnTo>
                  <a:lnTo>
                    <a:pt x="737" y="1360"/>
                  </a:lnTo>
                  <a:lnTo>
                    <a:pt x="723" y="1358"/>
                  </a:lnTo>
                  <a:lnTo>
                    <a:pt x="712" y="1358"/>
                  </a:lnTo>
                  <a:lnTo>
                    <a:pt x="700" y="1358"/>
                  </a:lnTo>
                  <a:lnTo>
                    <a:pt x="691" y="1362"/>
                  </a:lnTo>
                  <a:lnTo>
                    <a:pt x="679" y="1364"/>
                  </a:lnTo>
                  <a:lnTo>
                    <a:pt x="668" y="1366"/>
                  </a:lnTo>
                  <a:lnTo>
                    <a:pt x="662" y="1366"/>
                  </a:lnTo>
                  <a:lnTo>
                    <a:pt x="658" y="1364"/>
                  </a:lnTo>
                  <a:lnTo>
                    <a:pt x="654" y="1362"/>
                  </a:lnTo>
                  <a:lnTo>
                    <a:pt x="648" y="1362"/>
                  </a:lnTo>
                  <a:lnTo>
                    <a:pt x="643" y="1364"/>
                  </a:lnTo>
                  <a:lnTo>
                    <a:pt x="635" y="1366"/>
                  </a:lnTo>
                  <a:lnTo>
                    <a:pt x="629" y="1368"/>
                  </a:lnTo>
                  <a:lnTo>
                    <a:pt x="622" y="1369"/>
                  </a:lnTo>
                  <a:lnTo>
                    <a:pt x="614" y="1369"/>
                  </a:lnTo>
                  <a:lnTo>
                    <a:pt x="597" y="1369"/>
                  </a:lnTo>
                  <a:lnTo>
                    <a:pt x="589" y="1368"/>
                  </a:lnTo>
                  <a:lnTo>
                    <a:pt x="581" y="1366"/>
                  </a:lnTo>
                  <a:lnTo>
                    <a:pt x="577" y="1358"/>
                  </a:lnTo>
                  <a:lnTo>
                    <a:pt x="576" y="1350"/>
                  </a:lnTo>
                  <a:lnTo>
                    <a:pt x="574" y="1341"/>
                  </a:lnTo>
                  <a:lnTo>
                    <a:pt x="576" y="1333"/>
                  </a:lnTo>
                  <a:lnTo>
                    <a:pt x="576" y="1327"/>
                  </a:lnTo>
                  <a:lnTo>
                    <a:pt x="579" y="1321"/>
                  </a:lnTo>
                  <a:lnTo>
                    <a:pt x="583" y="1318"/>
                  </a:lnTo>
                  <a:lnTo>
                    <a:pt x="587" y="1316"/>
                  </a:lnTo>
                  <a:lnTo>
                    <a:pt x="595" y="1314"/>
                  </a:lnTo>
                  <a:lnTo>
                    <a:pt x="602" y="1314"/>
                  </a:lnTo>
                  <a:lnTo>
                    <a:pt x="610" y="1316"/>
                  </a:lnTo>
                  <a:lnTo>
                    <a:pt x="622" y="1316"/>
                  </a:lnTo>
                  <a:lnTo>
                    <a:pt x="627" y="1312"/>
                  </a:lnTo>
                  <a:lnTo>
                    <a:pt x="629" y="1306"/>
                  </a:lnTo>
                  <a:lnTo>
                    <a:pt x="629" y="1300"/>
                  </a:lnTo>
                  <a:lnTo>
                    <a:pt x="631" y="1295"/>
                  </a:lnTo>
                  <a:lnTo>
                    <a:pt x="633" y="1291"/>
                  </a:lnTo>
                  <a:lnTo>
                    <a:pt x="635" y="1287"/>
                  </a:lnTo>
                  <a:lnTo>
                    <a:pt x="637" y="1281"/>
                  </a:lnTo>
                  <a:lnTo>
                    <a:pt x="639" y="1277"/>
                  </a:lnTo>
                  <a:lnTo>
                    <a:pt x="639" y="1252"/>
                  </a:lnTo>
                  <a:lnTo>
                    <a:pt x="641" y="1241"/>
                  </a:lnTo>
                  <a:lnTo>
                    <a:pt x="643" y="1229"/>
                  </a:lnTo>
                  <a:lnTo>
                    <a:pt x="647" y="1210"/>
                  </a:lnTo>
                  <a:lnTo>
                    <a:pt x="648" y="1198"/>
                  </a:lnTo>
                  <a:lnTo>
                    <a:pt x="648" y="1185"/>
                  </a:lnTo>
                  <a:lnTo>
                    <a:pt x="648" y="1162"/>
                  </a:lnTo>
                  <a:lnTo>
                    <a:pt x="654" y="1112"/>
                  </a:lnTo>
                  <a:lnTo>
                    <a:pt x="660" y="1062"/>
                  </a:lnTo>
                  <a:lnTo>
                    <a:pt x="660" y="1049"/>
                  </a:lnTo>
                  <a:lnTo>
                    <a:pt x="660" y="1031"/>
                  </a:lnTo>
                  <a:lnTo>
                    <a:pt x="660" y="1024"/>
                  </a:lnTo>
                  <a:lnTo>
                    <a:pt x="662" y="1014"/>
                  </a:lnTo>
                  <a:lnTo>
                    <a:pt x="662" y="1004"/>
                  </a:lnTo>
                  <a:lnTo>
                    <a:pt x="664" y="997"/>
                  </a:lnTo>
                  <a:lnTo>
                    <a:pt x="662" y="983"/>
                  </a:lnTo>
                  <a:lnTo>
                    <a:pt x="662" y="970"/>
                  </a:lnTo>
                  <a:lnTo>
                    <a:pt x="660" y="966"/>
                  </a:lnTo>
                  <a:lnTo>
                    <a:pt x="662" y="960"/>
                  </a:lnTo>
                  <a:lnTo>
                    <a:pt x="664" y="951"/>
                  </a:lnTo>
                  <a:lnTo>
                    <a:pt x="664" y="949"/>
                  </a:lnTo>
                  <a:lnTo>
                    <a:pt x="662" y="947"/>
                  </a:lnTo>
                  <a:lnTo>
                    <a:pt x="662" y="945"/>
                  </a:lnTo>
                  <a:lnTo>
                    <a:pt x="662" y="943"/>
                  </a:lnTo>
                  <a:lnTo>
                    <a:pt x="654" y="937"/>
                  </a:lnTo>
                  <a:lnTo>
                    <a:pt x="645" y="935"/>
                  </a:lnTo>
                  <a:lnTo>
                    <a:pt x="635" y="935"/>
                  </a:lnTo>
                  <a:lnTo>
                    <a:pt x="627" y="937"/>
                  </a:lnTo>
                  <a:lnTo>
                    <a:pt x="622" y="935"/>
                  </a:lnTo>
                  <a:lnTo>
                    <a:pt x="616" y="931"/>
                  </a:lnTo>
                  <a:lnTo>
                    <a:pt x="610" y="926"/>
                  </a:lnTo>
                  <a:lnTo>
                    <a:pt x="606" y="926"/>
                  </a:lnTo>
                  <a:lnTo>
                    <a:pt x="600" y="928"/>
                  </a:lnTo>
                  <a:lnTo>
                    <a:pt x="599" y="931"/>
                  </a:lnTo>
                  <a:lnTo>
                    <a:pt x="595" y="933"/>
                  </a:lnTo>
                  <a:lnTo>
                    <a:pt x="591" y="935"/>
                  </a:lnTo>
                  <a:lnTo>
                    <a:pt x="581" y="933"/>
                  </a:lnTo>
                  <a:lnTo>
                    <a:pt x="574" y="930"/>
                  </a:lnTo>
                  <a:lnTo>
                    <a:pt x="564" y="928"/>
                  </a:lnTo>
                  <a:lnTo>
                    <a:pt x="554" y="926"/>
                  </a:lnTo>
                  <a:lnTo>
                    <a:pt x="551" y="928"/>
                  </a:lnTo>
                  <a:lnTo>
                    <a:pt x="547" y="930"/>
                  </a:lnTo>
                  <a:lnTo>
                    <a:pt x="543" y="931"/>
                  </a:lnTo>
                  <a:lnTo>
                    <a:pt x="537" y="931"/>
                  </a:lnTo>
                  <a:lnTo>
                    <a:pt x="528" y="930"/>
                  </a:lnTo>
                  <a:lnTo>
                    <a:pt x="522" y="928"/>
                  </a:lnTo>
                  <a:lnTo>
                    <a:pt x="514" y="924"/>
                  </a:lnTo>
                  <a:lnTo>
                    <a:pt x="506" y="922"/>
                  </a:lnTo>
                  <a:lnTo>
                    <a:pt x="497" y="924"/>
                  </a:lnTo>
                  <a:lnTo>
                    <a:pt x="487" y="926"/>
                  </a:lnTo>
                  <a:lnTo>
                    <a:pt x="478" y="928"/>
                  </a:lnTo>
                  <a:lnTo>
                    <a:pt x="468" y="930"/>
                  </a:lnTo>
                  <a:lnTo>
                    <a:pt x="460" y="930"/>
                  </a:lnTo>
                  <a:lnTo>
                    <a:pt x="453" y="930"/>
                  </a:lnTo>
                  <a:lnTo>
                    <a:pt x="439" y="930"/>
                  </a:lnTo>
                  <a:lnTo>
                    <a:pt x="432" y="930"/>
                  </a:lnTo>
                  <a:lnTo>
                    <a:pt x="424" y="931"/>
                  </a:lnTo>
                  <a:lnTo>
                    <a:pt x="418" y="935"/>
                  </a:lnTo>
                  <a:lnTo>
                    <a:pt x="408" y="933"/>
                  </a:lnTo>
                  <a:lnTo>
                    <a:pt x="397" y="930"/>
                  </a:lnTo>
                  <a:lnTo>
                    <a:pt x="385" y="930"/>
                  </a:lnTo>
                  <a:lnTo>
                    <a:pt x="376" y="928"/>
                  </a:lnTo>
                  <a:lnTo>
                    <a:pt x="359" y="930"/>
                  </a:lnTo>
                  <a:lnTo>
                    <a:pt x="351" y="933"/>
                  </a:lnTo>
                  <a:lnTo>
                    <a:pt x="343" y="937"/>
                  </a:lnTo>
                  <a:lnTo>
                    <a:pt x="318" y="931"/>
                  </a:lnTo>
                  <a:lnTo>
                    <a:pt x="295" y="931"/>
                  </a:lnTo>
                  <a:lnTo>
                    <a:pt x="270" y="931"/>
                  </a:lnTo>
                  <a:lnTo>
                    <a:pt x="245" y="928"/>
                  </a:lnTo>
                  <a:lnTo>
                    <a:pt x="241" y="933"/>
                  </a:lnTo>
                  <a:lnTo>
                    <a:pt x="238" y="939"/>
                  </a:lnTo>
                  <a:lnTo>
                    <a:pt x="238" y="949"/>
                  </a:lnTo>
                  <a:lnTo>
                    <a:pt x="238" y="960"/>
                  </a:lnTo>
                  <a:lnTo>
                    <a:pt x="238" y="970"/>
                  </a:lnTo>
                  <a:lnTo>
                    <a:pt x="238" y="985"/>
                  </a:lnTo>
                  <a:lnTo>
                    <a:pt x="236" y="999"/>
                  </a:lnTo>
                  <a:lnTo>
                    <a:pt x="236" y="1010"/>
                  </a:lnTo>
                  <a:lnTo>
                    <a:pt x="234" y="1024"/>
                  </a:lnTo>
                  <a:lnTo>
                    <a:pt x="236" y="1029"/>
                  </a:lnTo>
                  <a:lnTo>
                    <a:pt x="236" y="1035"/>
                  </a:lnTo>
                  <a:lnTo>
                    <a:pt x="238" y="1041"/>
                  </a:lnTo>
                  <a:lnTo>
                    <a:pt x="240" y="1047"/>
                  </a:lnTo>
                  <a:lnTo>
                    <a:pt x="240" y="1056"/>
                  </a:lnTo>
                  <a:lnTo>
                    <a:pt x="238" y="1064"/>
                  </a:lnTo>
                  <a:lnTo>
                    <a:pt x="236" y="1074"/>
                  </a:lnTo>
                  <a:lnTo>
                    <a:pt x="236" y="1081"/>
                  </a:lnTo>
                  <a:lnTo>
                    <a:pt x="236" y="1089"/>
                  </a:lnTo>
                  <a:lnTo>
                    <a:pt x="238" y="1097"/>
                  </a:lnTo>
                  <a:lnTo>
                    <a:pt x="240" y="1104"/>
                  </a:lnTo>
                  <a:lnTo>
                    <a:pt x="241" y="1112"/>
                  </a:lnTo>
                  <a:lnTo>
                    <a:pt x="240" y="1118"/>
                  </a:lnTo>
                  <a:lnTo>
                    <a:pt x="240" y="1124"/>
                  </a:lnTo>
                  <a:lnTo>
                    <a:pt x="238" y="1129"/>
                  </a:lnTo>
                  <a:lnTo>
                    <a:pt x="238" y="1135"/>
                  </a:lnTo>
                  <a:lnTo>
                    <a:pt x="238" y="1150"/>
                  </a:lnTo>
                  <a:lnTo>
                    <a:pt x="241" y="1166"/>
                  </a:lnTo>
                  <a:lnTo>
                    <a:pt x="249" y="1197"/>
                  </a:lnTo>
                  <a:lnTo>
                    <a:pt x="251" y="1200"/>
                  </a:lnTo>
                  <a:lnTo>
                    <a:pt x="253" y="1200"/>
                  </a:lnTo>
                  <a:lnTo>
                    <a:pt x="255" y="1202"/>
                  </a:lnTo>
                  <a:lnTo>
                    <a:pt x="259" y="1202"/>
                  </a:lnTo>
                  <a:lnTo>
                    <a:pt x="264" y="1200"/>
                  </a:lnTo>
                  <a:lnTo>
                    <a:pt x="268" y="1198"/>
                  </a:lnTo>
                  <a:lnTo>
                    <a:pt x="272" y="1198"/>
                  </a:lnTo>
                  <a:lnTo>
                    <a:pt x="276" y="1198"/>
                  </a:lnTo>
                  <a:lnTo>
                    <a:pt x="278" y="1202"/>
                  </a:lnTo>
                  <a:lnTo>
                    <a:pt x="280" y="1206"/>
                  </a:lnTo>
                  <a:lnTo>
                    <a:pt x="280" y="1212"/>
                  </a:lnTo>
                  <a:lnTo>
                    <a:pt x="280" y="1216"/>
                  </a:lnTo>
                  <a:lnTo>
                    <a:pt x="278" y="1229"/>
                  </a:lnTo>
                  <a:lnTo>
                    <a:pt x="270" y="1241"/>
                  </a:lnTo>
                  <a:lnTo>
                    <a:pt x="257" y="1248"/>
                  </a:lnTo>
                  <a:lnTo>
                    <a:pt x="236" y="1260"/>
                  </a:lnTo>
                  <a:lnTo>
                    <a:pt x="218" y="1270"/>
                  </a:lnTo>
                  <a:lnTo>
                    <a:pt x="188" y="1273"/>
                  </a:lnTo>
                  <a:lnTo>
                    <a:pt x="163" y="1287"/>
                  </a:lnTo>
                  <a:lnTo>
                    <a:pt x="138" y="1298"/>
                  </a:lnTo>
                  <a:lnTo>
                    <a:pt x="111" y="1302"/>
                  </a:lnTo>
                  <a:lnTo>
                    <a:pt x="101" y="1302"/>
                  </a:lnTo>
                  <a:lnTo>
                    <a:pt x="92" y="1300"/>
                  </a:lnTo>
                  <a:lnTo>
                    <a:pt x="90" y="1295"/>
                  </a:lnTo>
                  <a:lnTo>
                    <a:pt x="90" y="1287"/>
                  </a:lnTo>
                  <a:lnTo>
                    <a:pt x="90" y="1279"/>
                  </a:lnTo>
                  <a:lnTo>
                    <a:pt x="94" y="1270"/>
                  </a:lnTo>
                  <a:lnTo>
                    <a:pt x="99" y="1254"/>
                  </a:lnTo>
                  <a:lnTo>
                    <a:pt x="126" y="1243"/>
                  </a:lnTo>
                  <a:lnTo>
                    <a:pt x="136" y="1239"/>
                  </a:lnTo>
                  <a:lnTo>
                    <a:pt x="144" y="1233"/>
                  </a:lnTo>
                  <a:lnTo>
                    <a:pt x="149" y="1227"/>
                  </a:lnTo>
                  <a:lnTo>
                    <a:pt x="149" y="1223"/>
                  </a:lnTo>
                  <a:lnTo>
                    <a:pt x="151" y="1220"/>
                  </a:lnTo>
                  <a:lnTo>
                    <a:pt x="151" y="1214"/>
                  </a:lnTo>
                  <a:lnTo>
                    <a:pt x="151" y="1193"/>
                  </a:lnTo>
                  <a:lnTo>
                    <a:pt x="151" y="1168"/>
                  </a:lnTo>
                  <a:lnTo>
                    <a:pt x="149" y="1141"/>
                  </a:lnTo>
                  <a:lnTo>
                    <a:pt x="147" y="1122"/>
                  </a:lnTo>
                  <a:lnTo>
                    <a:pt x="142" y="1093"/>
                  </a:lnTo>
                  <a:lnTo>
                    <a:pt x="140" y="1066"/>
                  </a:lnTo>
                  <a:lnTo>
                    <a:pt x="140" y="1053"/>
                  </a:lnTo>
                  <a:lnTo>
                    <a:pt x="142" y="1037"/>
                  </a:lnTo>
                  <a:lnTo>
                    <a:pt x="144" y="1024"/>
                  </a:lnTo>
                  <a:lnTo>
                    <a:pt x="144" y="1010"/>
                  </a:lnTo>
                  <a:lnTo>
                    <a:pt x="144" y="1006"/>
                  </a:lnTo>
                  <a:lnTo>
                    <a:pt x="142" y="1004"/>
                  </a:lnTo>
                  <a:lnTo>
                    <a:pt x="140" y="1003"/>
                  </a:lnTo>
                  <a:lnTo>
                    <a:pt x="140" y="1001"/>
                  </a:lnTo>
                  <a:lnTo>
                    <a:pt x="140" y="997"/>
                  </a:lnTo>
                  <a:lnTo>
                    <a:pt x="142" y="993"/>
                  </a:lnTo>
                  <a:lnTo>
                    <a:pt x="144" y="991"/>
                  </a:lnTo>
                  <a:lnTo>
                    <a:pt x="144" y="987"/>
                  </a:lnTo>
                  <a:lnTo>
                    <a:pt x="144" y="983"/>
                  </a:lnTo>
                  <a:lnTo>
                    <a:pt x="142" y="981"/>
                  </a:lnTo>
                  <a:lnTo>
                    <a:pt x="140" y="980"/>
                  </a:lnTo>
                  <a:lnTo>
                    <a:pt x="144" y="976"/>
                  </a:lnTo>
                  <a:lnTo>
                    <a:pt x="140" y="945"/>
                  </a:lnTo>
                  <a:lnTo>
                    <a:pt x="138" y="931"/>
                  </a:lnTo>
                  <a:lnTo>
                    <a:pt x="136" y="916"/>
                  </a:lnTo>
                  <a:lnTo>
                    <a:pt x="136" y="905"/>
                  </a:lnTo>
                  <a:lnTo>
                    <a:pt x="136" y="893"/>
                  </a:lnTo>
                  <a:lnTo>
                    <a:pt x="136" y="883"/>
                  </a:lnTo>
                  <a:lnTo>
                    <a:pt x="136" y="872"/>
                  </a:lnTo>
                  <a:lnTo>
                    <a:pt x="134" y="864"/>
                  </a:lnTo>
                  <a:lnTo>
                    <a:pt x="134" y="858"/>
                  </a:lnTo>
                  <a:lnTo>
                    <a:pt x="132" y="855"/>
                  </a:lnTo>
                  <a:lnTo>
                    <a:pt x="130" y="851"/>
                  </a:lnTo>
                  <a:lnTo>
                    <a:pt x="130" y="843"/>
                  </a:lnTo>
                  <a:lnTo>
                    <a:pt x="130" y="832"/>
                  </a:lnTo>
                  <a:lnTo>
                    <a:pt x="128" y="824"/>
                  </a:lnTo>
                  <a:lnTo>
                    <a:pt x="126" y="814"/>
                  </a:lnTo>
                  <a:lnTo>
                    <a:pt x="124" y="807"/>
                  </a:lnTo>
                  <a:lnTo>
                    <a:pt x="120" y="797"/>
                  </a:lnTo>
                  <a:lnTo>
                    <a:pt x="119" y="785"/>
                  </a:lnTo>
                  <a:lnTo>
                    <a:pt x="120" y="778"/>
                  </a:lnTo>
                  <a:lnTo>
                    <a:pt x="120" y="772"/>
                  </a:lnTo>
                  <a:lnTo>
                    <a:pt x="122" y="766"/>
                  </a:lnTo>
                  <a:lnTo>
                    <a:pt x="122" y="759"/>
                  </a:lnTo>
                  <a:lnTo>
                    <a:pt x="122" y="749"/>
                  </a:lnTo>
                  <a:lnTo>
                    <a:pt x="120" y="739"/>
                  </a:lnTo>
                  <a:lnTo>
                    <a:pt x="117" y="730"/>
                  </a:lnTo>
                  <a:lnTo>
                    <a:pt x="113" y="716"/>
                  </a:lnTo>
                  <a:lnTo>
                    <a:pt x="111" y="703"/>
                  </a:lnTo>
                  <a:lnTo>
                    <a:pt x="113" y="699"/>
                  </a:lnTo>
                  <a:lnTo>
                    <a:pt x="113" y="693"/>
                  </a:lnTo>
                  <a:lnTo>
                    <a:pt x="115" y="689"/>
                  </a:lnTo>
                  <a:lnTo>
                    <a:pt x="115" y="684"/>
                  </a:lnTo>
                  <a:lnTo>
                    <a:pt x="115" y="682"/>
                  </a:lnTo>
                  <a:lnTo>
                    <a:pt x="115" y="678"/>
                  </a:lnTo>
                  <a:lnTo>
                    <a:pt x="115" y="672"/>
                  </a:lnTo>
                  <a:lnTo>
                    <a:pt x="113" y="661"/>
                  </a:lnTo>
                  <a:lnTo>
                    <a:pt x="111" y="649"/>
                  </a:lnTo>
                  <a:lnTo>
                    <a:pt x="111" y="638"/>
                  </a:lnTo>
                  <a:lnTo>
                    <a:pt x="109" y="628"/>
                  </a:lnTo>
                  <a:lnTo>
                    <a:pt x="109" y="618"/>
                  </a:lnTo>
                  <a:lnTo>
                    <a:pt x="109" y="613"/>
                  </a:lnTo>
                  <a:lnTo>
                    <a:pt x="103" y="595"/>
                  </a:lnTo>
                  <a:lnTo>
                    <a:pt x="101" y="586"/>
                  </a:lnTo>
                  <a:lnTo>
                    <a:pt x="101" y="576"/>
                  </a:lnTo>
                  <a:lnTo>
                    <a:pt x="101" y="565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03" y="530"/>
                  </a:lnTo>
                  <a:lnTo>
                    <a:pt x="103" y="518"/>
                  </a:lnTo>
                  <a:lnTo>
                    <a:pt x="101" y="507"/>
                  </a:lnTo>
                  <a:lnTo>
                    <a:pt x="97" y="494"/>
                  </a:lnTo>
                  <a:lnTo>
                    <a:pt x="97" y="482"/>
                  </a:lnTo>
                  <a:lnTo>
                    <a:pt x="97" y="474"/>
                  </a:lnTo>
                  <a:lnTo>
                    <a:pt x="99" y="469"/>
                  </a:lnTo>
                  <a:lnTo>
                    <a:pt x="101" y="461"/>
                  </a:lnTo>
                  <a:lnTo>
                    <a:pt x="101" y="453"/>
                  </a:lnTo>
                  <a:lnTo>
                    <a:pt x="101" y="451"/>
                  </a:lnTo>
                  <a:lnTo>
                    <a:pt x="99" y="451"/>
                  </a:lnTo>
                  <a:lnTo>
                    <a:pt x="97" y="449"/>
                  </a:lnTo>
                  <a:lnTo>
                    <a:pt x="97" y="447"/>
                  </a:lnTo>
                  <a:lnTo>
                    <a:pt x="99" y="445"/>
                  </a:lnTo>
                  <a:lnTo>
                    <a:pt x="101" y="442"/>
                  </a:lnTo>
                  <a:lnTo>
                    <a:pt x="101" y="440"/>
                  </a:lnTo>
                  <a:lnTo>
                    <a:pt x="103" y="436"/>
                  </a:lnTo>
                  <a:lnTo>
                    <a:pt x="103" y="428"/>
                  </a:lnTo>
                  <a:lnTo>
                    <a:pt x="101" y="422"/>
                  </a:lnTo>
                  <a:lnTo>
                    <a:pt x="97" y="417"/>
                  </a:lnTo>
                  <a:lnTo>
                    <a:pt x="94" y="413"/>
                  </a:lnTo>
                  <a:lnTo>
                    <a:pt x="90" y="409"/>
                  </a:lnTo>
                  <a:lnTo>
                    <a:pt x="88" y="401"/>
                  </a:lnTo>
                  <a:lnTo>
                    <a:pt x="90" y="394"/>
                  </a:lnTo>
                  <a:lnTo>
                    <a:pt x="92" y="384"/>
                  </a:lnTo>
                  <a:lnTo>
                    <a:pt x="90" y="374"/>
                  </a:lnTo>
                  <a:lnTo>
                    <a:pt x="88" y="363"/>
                  </a:lnTo>
                  <a:lnTo>
                    <a:pt x="84" y="353"/>
                  </a:lnTo>
                  <a:lnTo>
                    <a:pt x="82" y="342"/>
                  </a:lnTo>
                  <a:lnTo>
                    <a:pt x="80" y="334"/>
                  </a:lnTo>
                  <a:lnTo>
                    <a:pt x="80" y="326"/>
                  </a:lnTo>
                  <a:lnTo>
                    <a:pt x="80" y="319"/>
                  </a:lnTo>
                  <a:lnTo>
                    <a:pt x="82" y="305"/>
                  </a:lnTo>
                  <a:lnTo>
                    <a:pt x="82" y="296"/>
                  </a:lnTo>
                  <a:lnTo>
                    <a:pt x="80" y="280"/>
                  </a:lnTo>
                  <a:lnTo>
                    <a:pt x="78" y="265"/>
                  </a:lnTo>
                  <a:lnTo>
                    <a:pt x="76" y="250"/>
                  </a:lnTo>
                  <a:lnTo>
                    <a:pt x="76" y="234"/>
                  </a:lnTo>
                  <a:lnTo>
                    <a:pt x="78" y="200"/>
                  </a:lnTo>
                  <a:lnTo>
                    <a:pt x="78" y="167"/>
                  </a:lnTo>
                  <a:lnTo>
                    <a:pt x="78" y="155"/>
                  </a:lnTo>
                  <a:lnTo>
                    <a:pt x="76" y="146"/>
                  </a:lnTo>
                  <a:lnTo>
                    <a:pt x="74" y="138"/>
                  </a:lnTo>
                  <a:lnTo>
                    <a:pt x="69" y="132"/>
                  </a:lnTo>
                  <a:lnTo>
                    <a:pt x="63" y="129"/>
                  </a:lnTo>
                  <a:lnTo>
                    <a:pt x="57" y="127"/>
                  </a:lnTo>
                  <a:lnTo>
                    <a:pt x="46" y="123"/>
                  </a:lnTo>
                  <a:lnTo>
                    <a:pt x="32" y="123"/>
                  </a:lnTo>
                  <a:lnTo>
                    <a:pt x="7" y="125"/>
                  </a:lnTo>
                  <a:lnTo>
                    <a:pt x="7" y="121"/>
                  </a:lnTo>
                  <a:lnTo>
                    <a:pt x="5" y="113"/>
                  </a:lnTo>
                  <a:lnTo>
                    <a:pt x="3" y="107"/>
                  </a:lnTo>
                  <a:lnTo>
                    <a:pt x="1" y="100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1" y="86"/>
                  </a:lnTo>
                  <a:lnTo>
                    <a:pt x="1" y="84"/>
                  </a:lnTo>
                  <a:lnTo>
                    <a:pt x="1" y="81"/>
                  </a:lnTo>
                  <a:lnTo>
                    <a:pt x="3" y="81"/>
                  </a:lnTo>
                  <a:lnTo>
                    <a:pt x="7" y="79"/>
                  </a:lnTo>
                  <a:lnTo>
                    <a:pt x="13" y="77"/>
                  </a:lnTo>
                  <a:lnTo>
                    <a:pt x="21" y="75"/>
                  </a:lnTo>
                  <a:lnTo>
                    <a:pt x="28" y="71"/>
                  </a:lnTo>
                  <a:lnTo>
                    <a:pt x="34" y="69"/>
                  </a:lnTo>
                  <a:lnTo>
                    <a:pt x="38" y="69"/>
                  </a:lnTo>
                  <a:lnTo>
                    <a:pt x="42" y="69"/>
                  </a:lnTo>
                  <a:lnTo>
                    <a:pt x="44" y="69"/>
                  </a:lnTo>
                  <a:lnTo>
                    <a:pt x="48" y="69"/>
                  </a:lnTo>
                  <a:lnTo>
                    <a:pt x="49" y="69"/>
                  </a:lnTo>
                  <a:lnTo>
                    <a:pt x="55" y="69"/>
                  </a:lnTo>
                  <a:lnTo>
                    <a:pt x="61" y="69"/>
                  </a:lnTo>
                  <a:lnTo>
                    <a:pt x="67" y="67"/>
                  </a:lnTo>
                  <a:lnTo>
                    <a:pt x="72" y="63"/>
                  </a:lnTo>
                  <a:lnTo>
                    <a:pt x="84" y="59"/>
                  </a:lnTo>
                  <a:lnTo>
                    <a:pt x="94" y="57"/>
                  </a:lnTo>
                  <a:lnTo>
                    <a:pt x="99" y="59"/>
                  </a:lnTo>
                  <a:lnTo>
                    <a:pt x="103" y="59"/>
                  </a:lnTo>
                  <a:lnTo>
                    <a:pt x="109" y="56"/>
                  </a:lnTo>
                  <a:lnTo>
                    <a:pt x="113" y="52"/>
                  </a:lnTo>
                  <a:lnTo>
                    <a:pt x="115" y="50"/>
                  </a:lnTo>
                  <a:lnTo>
                    <a:pt x="119" y="48"/>
                  </a:lnTo>
                  <a:lnTo>
                    <a:pt x="124" y="46"/>
                  </a:lnTo>
                  <a:lnTo>
                    <a:pt x="126" y="46"/>
                  </a:lnTo>
                  <a:lnTo>
                    <a:pt x="128" y="44"/>
                  </a:lnTo>
                  <a:lnTo>
                    <a:pt x="132" y="46"/>
                  </a:lnTo>
                  <a:lnTo>
                    <a:pt x="138" y="46"/>
                  </a:lnTo>
                  <a:lnTo>
                    <a:pt x="142" y="48"/>
                  </a:lnTo>
                  <a:lnTo>
                    <a:pt x="145" y="48"/>
                  </a:lnTo>
                  <a:lnTo>
                    <a:pt x="155" y="48"/>
                  </a:lnTo>
                  <a:lnTo>
                    <a:pt x="165" y="46"/>
                  </a:lnTo>
                  <a:lnTo>
                    <a:pt x="174" y="42"/>
                  </a:lnTo>
                  <a:lnTo>
                    <a:pt x="184" y="42"/>
                  </a:lnTo>
                  <a:lnTo>
                    <a:pt x="188" y="42"/>
                  </a:lnTo>
                  <a:lnTo>
                    <a:pt x="193" y="46"/>
                  </a:lnTo>
                  <a:lnTo>
                    <a:pt x="197" y="52"/>
                  </a:lnTo>
                  <a:lnTo>
                    <a:pt x="203" y="57"/>
                  </a:lnTo>
                  <a:lnTo>
                    <a:pt x="209" y="65"/>
                  </a:lnTo>
                  <a:lnTo>
                    <a:pt x="213" y="73"/>
                  </a:lnTo>
                  <a:lnTo>
                    <a:pt x="215" y="79"/>
                  </a:lnTo>
                  <a:lnTo>
                    <a:pt x="215" y="82"/>
                  </a:lnTo>
                  <a:lnTo>
                    <a:pt x="215" y="88"/>
                  </a:lnTo>
                  <a:lnTo>
                    <a:pt x="211" y="94"/>
                  </a:lnTo>
                  <a:lnTo>
                    <a:pt x="205" y="98"/>
                  </a:lnTo>
                  <a:lnTo>
                    <a:pt x="199" y="96"/>
                  </a:lnTo>
                  <a:lnTo>
                    <a:pt x="192" y="96"/>
                  </a:lnTo>
                  <a:lnTo>
                    <a:pt x="186" y="100"/>
                  </a:lnTo>
                  <a:lnTo>
                    <a:pt x="180" y="102"/>
                  </a:lnTo>
                  <a:lnTo>
                    <a:pt x="174" y="107"/>
                  </a:lnTo>
                  <a:lnTo>
                    <a:pt x="170" y="115"/>
                  </a:lnTo>
                  <a:lnTo>
                    <a:pt x="167" y="123"/>
                  </a:lnTo>
                  <a:lnTo>
                    <a:pt x="165" y="132"/>
                  </a:lnTo>
                  <a:lnTo>
                    <a:pt x="163" y="148"/>
                  </a:lnTo>
                  <a:lnTo>
                    <a:pt x="163" y="161"/>
                  </a:lnTo>
                  <a:lnTo>
                    <a:pt x="163" y="177"/>
                  </a:lnTo>
                  <a:lnTo>
                    <a:pt x="165" y="190"/>
                  </a:lnTo>
                  <a:lnTo>
                    <a:pt x="165" y="198"/>
                  </a:lnTo>
                  <a:lnTo>
                    <a:pt x="167" y="207"/>
                  </a:lnTo>
                  <a:lnTo>
                    <a:pt x="170" y="215"/>
                  </a:lnTo>
                  <a:lnTo>
                    <a:pt x="170" y="223"/>
                  </a:lnTo>
                  <a:lnTo>
                    <a:pt x="168" y="236"/>
                  </a:lnTo>
                  <a:lnTo>
                    <a:pt x="168" y="248"/>
                  </a:lnTo>
                  <a:lnTo>
                    <a:pt x="168" y="255"/>
                  </a:lnTo>
                  <a:lnTo>
                    <a:pt x="170" y="259"/>
                  </a:lnTo>
                  <a:lnTo>
                    <a:pt x="172" y="265"/>
                  </a:lnTo>
                  <a:lnTo>
                    <a:pt x="174" y="271"/>
                  </a:lnTo>
                  <a:lnTo>
                    <a:pt x="174" y="278"/>
                  </a:lnTo>
                  <a:lnTo>
                    <a:pt x="174" y="286"/>
                  </a:lnTo>
                  <a:lnTo>
                    <a:pt x="172" y="290"/>
                  </a:lnTo>
                  <a:lnTo>
                    <a:pt x="172" y="296"/>
                  </a:lnTo>
                  <a:lnTo>
                    <a:pt x="172" y="301"/>
                  </a:lnTo>
                  <a:lnTo>
                    <a:pt x="172" y="326"/>
                  </a:lnTo>
                  <a:lnTo>
                    <a:pt x="178" y="355"/>
                  </a:lnTo>
                  <a:lnTo>
                    <a:pt x="184" y="384"/>
                  </a:lnTo>
                  <a:lnTo>
                    <a:pt x="186" y="411"/>
                  </a:lnTo>
                  <a:lnTo>
                    <a:pt x="186" y="415"/>
                  </a:lnTo>
                  <a:lnTo>
                    <a:pt x="186" y="417"/>
                  </a:lnTo>
                  <a:lnTo>
                    <a:pt x="184" y="419"/>
                  </a:lnTo>
                  <a:lnTo>
                    <a:pt x="184" y="421"/>
                  </a:lnTo>
                  <a:lnTo>
                    <a:pt x="186" y="424"/>
                  </a:lnTo>
                  <a:lnTo>
                    <a:pt x="190" y="430"/>
                  </a:lnTo>
                  <a:lnTo>
                    <a:pt x="190" y="434"/>
                  </a:lnTo>
                  <a:lnTo>
                    <a:pt x="190" y="438"/>
                  </a:lnTo>
                  <a:lnTo>
                    <a:pt x="190" y="442"/>
                  </a:lnTo>
                  <a:lnTo>
                    <a:pt x="190" y="445"/>
                  </a:lnTo>
                  <a:lnTo>
                    <a:pt x="190" y="453"/>
                  </a:lnTo>
                  <a:lnTo>
                    <a:pt x="190" y="463"/>
                  </a:lnTo>
                  <a:lnTo>
                    <a:pt x="190" y="474"/>
                  </a:lnTo>
                  <a:lnTo>
                    <a:pt x="190" y="513"/>
                  </a:lnTo>
                  <a:lnTo>
                    <a:pt x="195" y="549"/>
                  </a:lnTo>
                  <a:lnTo>
                    <a:pt x="197" y="561"/>
                  </a:lnTo>
                  <a:lnTo>
                    <a:pt x="201" y="568"/>
                  </a:lnTo>
                  <a:lnTo>
                    <a:pt x="203" y="576"/>
                  </a:lnTo>
                  <a:lnTo>
                    <a:pt x="203" y="582"/>
                  </a:lnTo>
                  <a:lnTo>
                    <a:pt x="201" y="590"/>
                  </a:lnTo>
                  <a:lnTo>
                    <a:pt x="203" y="603"/>
                  </a:lnTo>
                  <a:lnTo>
                    <a:pt x="205" y="615"/>
                  </a:lnTo>
                  <a:lnTo>
                    <a:pt x="211" y="640"/>
                  </a:lnTo>
                  <a:lnTo>
                    <a:pt x="213" y="672"/>
                  </a:lnTo>
                  <a:lnTo>
                    <a:pt x="215" y="705"/>
                  </a:lnTo>
                  <a:lnTo>
                    <a:pt x="220" y="737"/>
                  </a:lnTo>
                  <a:lnTo>
                    <a:pt x="222" y="768"/>
                  </a:lnTo>
                  <a:lnTo>
                    <a:pt x="228" y="834"/>
                  </a:lnTo>
                  <a:lnTo>
                    <a:pt x="240" y="845"/>
                  </a:lnTo>
                  <a:lnTo>
                    <a:pt x="255" y="853"/>
                  </a:lnTo>
                  <a:lnTo>
                    <a:pt x="276" y="857"/>
                  </a:lnTo>
                  <a:lnTo>
                    <a:pt x="309" y="858"/>
                  </a:lnTo>
                  <a:lnTo>
                    <a:pt x="334" y="858"/>
                  </a:lnTo>
                  <a:lnTo>
                    <a:pt x="343" y="860"/>
                  </a:lnTo>
                  <a:lnTo>
                    <a:pt x="353" y="862"/>
                  </a:lnTo>
                  <a:lnTo>
                    <a:pt x="362" y="866"/>
                  </a:lnTo>
                  <a:lnTo>
                    <a:pt x="370" y="868"/>
                  </a:lnTo>
                  <a:lnTo>
                    <a:pt x="420" y="868"/>
                  </a:lnTo>
                  <a:lnTo>
                    <a:pt x="470" y="868"/>
                  </a:lnTo>
                  <a:lnTo>
                    <a:pt x="514" y="870"/>
                  </a:lnTo>
                  <a:lnTo>
                    <a:pt x="558" y="874"/>
                  </a:lnTo>
                  <a:lnTo>
                    <a:pt x="572" y="874"/>
                  </a:lnTo>
                  <a:lnTo>
                    <a:pt x="583" y="872"/>
                  </a:lnTo>
                  <a:lnTo>
                    <a:pt x="595" y="872"/>
                  </a:lnTo>
                  <a:lnTo>
                    <a:pt x="606" y="870"/>
                  </a:lnTo>
                  <a:lnTo>
                    <a:pt x="620" y="872"/>
                  </a:lnTo>
                  <a:lnTo>
                    <a:pt x="633" y="874"/>
                  </a:lnTo>
                  <a:lnTo>
                    <a:pt x="645" y="876"/>
                  </a:lnTo>
                  <a:lnTo>
                    <a:pt x="656" y="876"/>
                  </a:lnTo>
                  <a:lnTo>
                    <a:pt x="666" y="876"/>
                  </a:lnTo>
                  <a:lnTo>
                    <a:pt x="672" y="874"/>
                  </a:lnTo>
                  <a:lnTo>
                    <a:pt x="679" y="864"/>
                  </a:lnTo>
                  <a:lnTo>
                    <a:pt x="685" y="853"/>
                  </a:lnTo>
                  <a:lnTo>
                    <a:pt x="689" y="843"/>
                  </a:lnTo>
                  <a:lnTo>
                    <a:pt x="691" y="835"/>
                  </a:lnTo>
                  <a:lnTo>
                    <a:pt x="691" y="828"/>
                  </a:lnTo>
                  <a:lnTo>
                    <a:pt x="691" y="820"/>
                  </a:lnTo>
                  <a:lnTo>
                    <a:pt x="689" y="816"/>
                  </a:lnTo>
                  <a:lnTo>
                    <a:pt x="689" y="810"/>
                  </a:lnTo>
                  <a:lnTo>
                    <a:pt x="687" y="805"/>
                  </a:lnTo>
                  <a:lnTo>
                    <a:pt x="689" y="793"/>
                  </a:lnTo>
                  <a:lnTo>
                    <a:pt x="691" y="782"/>
                  </a:lnTo>
                  <a:lnTo>
                    <a:pt x="693" y="770"/>
                  </a:lnTo>
                  <a:lnTo>
                    <a:pt x="696" y="759"/>
                  </a:lnTo>
                  <a:lnTo>
                    <a:pt x="700" y="716"/>
                  </a:lnTo>
                  <a:lnTo>
                    <a:pt x="702" y="672"/>
                  </a:lnTo>
                  <a:lnTo>
                    <a:pt x="706" y="651"/>
                  </a:lnTo>
                  <a:lnTo>
                    <a:pt x="706" y="640"/>
                  </a:lnTo>
                  <a:lnTo>
                    <a:pt x="708" y="630"/>
                  </a:lnTo>
                  <a:lnTo>
                    <a:pt x="706" y="613"/>
                  </a:lnTo>
                  <a:lnTo>
                    <a:pt x="706" y="605"/>
                  </a:lnTo>
                  <a:lnTo>
                    <a:pt x="706" y="597"/>
                  </a:lnTo>
                  <a:lnTo>
                    <a:pt x="708" y="553"/>
                  </a:lnTo>
                  <a:lnTo>
                    <a:pt x="714" y="509"/>
                  </a:lnTo>
                  <a:lnTo>
                    <a:pt x="727" y="422"/>
                  </a:lnTo>
                  <a:lnTo>
                    <a:pt x="731" y="388"/>
                  </a:lnTo>
                  <a:lnTo>
                    <a:pt x="735" y="351"/>
                  </a:lnTo>
                  <a:lnTo>
                    <a:pt x="737" y="340"/>
                  </a:lnTo>
                  <a:lnTo>
                    <a:pt x="739" y="330"/>
                  </a:lnTo>
                  <a:lnTo>
                    <a:pt x="741" y="321"/>
                  </a:lnTo>
                  <a:lnTo>
                    <a:pt x="743" y="307"/>
                  </a:lnTo>
                  <a:lnTo>
                    <a:pt x="743" y="290"/>
                  </a:lnTo>
                  <a:lnTo>
                    <a:pt x="744" y="282"/>
                  </a:lnTo>
                  <a:lnTo>
                    <a:pt x="746" y="275"/>
                  </a:lnTo>
                  <a:lnTo>
                    <a:pt x="750" y="267"/>
                  </a:lnTo>
                  <a:lnTo>
                    <a:pt x="752" y="261"/>
                  </a:lnTo>
                  <a:lnTo>
                    <a:pt x="754" y="253"/>
                  </a:lnTo>
                  <a:lnTo>
                    <a:pt x="754" y="248"/>
                  </a:lnTo>
                  <a:lnTo>
                    <a:pt x="754" y="244"/>
                  </a:lnTo>
                  <a:lnTo>
                    <a:pt x="754" y="236"/>
                  </a:lnTo>
                  <a:lnTo>
                    <a:pt x="756" y="228"/>
                  </a:lnTo>
                  <a:lnTo>
                    <a:pt x="758" y="223"/>
                  </a:lnTo>
                  <a:lnTo>
                    <a:pt x="762" y="215"/>
                  </a:lnTo>
                  <a:lnTo>
                    <a:pt x="764" y="209"/>
                  </a:lnTo>
                  <a:lnTo>
                    <a:pt x="766" y="203"/>
                  </a:lnTo>
                  <a:lnTo>
                    <a:pt x="773" y="161"/>
                  </a:lnTo>
                  <a:lnTo>
                    <a:pt x="781" y="121"/>
                  </a:lnTo>
                  <a:lnTo>
                    <a:pt x="783" y="107"/>
                  </a:lnTo>
                  <a:lnTo>
                    <a:pt x="787" y="94"/>
                  </a:lnTo>
                  <a:lnTo>
                    <a:pt x="789" y="79"/>
                  </a:lnTo>
                  <a:lnTo>
                    <a:pt x="791" y="65"/>
                  </a:lnTo>
                  <a:lnTo>
                    <a:pt x="791" y="59"/>
                  </a:lnTo>
                  <a:lnTo>
                    <a:pt x="791" y="56"/>
                  </a:lnTo>
                  <a:lnTo>
                    <a:pt x="789" y="52"/>
                  </a:lnTo>
                  <a:lnTo>
                    <a:pt x="785" y="48"/>
                  </a:lnTo>
                  <a:lnTo>
                    <a:pt x="777" y="46"/>
                  </a:lnTo>
                  <a:lnTo>
                    <a:pt x="769" y="46"/>
                  </a:lnTo>
                  <a:lnTo>
                    <a:pt x="760" y="48"/>
                  </a:lnTo>
                  <a:lnTo>
                    <a:pt x="750" y="48"/>
                  </a:lnTo>
                  <a:lnTo>
                    <a:pt x="743" y="48"/>
                  </a:lnTo>
                  <a:lnTo>
                    <a:pt x="737" y="46"/>
                  </a:lnTo>
                  <a:lnTo>
                    <a:pt x="735" y="44"/>
                  </a:lnTo>
                  <a:lnTo>
                    <a:pt x="733" y="40"/>
                  </a:lnTo>
                  <a:lnTo>
                    <a:pt x="733" y="36"/>
                  </a:lnTo>
                  <a:lnTo>
                    <a:pt x="729" y="31"/>
                  </a:lnTo>
                  <a:lnTo>
                    <a:pt x="723" y="27"/>
                  </a:lnTo>
                  <a:lnTo>
                    <a:pt x="723" y="25"/>
                  </a:lnTo>
                  <a:lnTo>
                    <a:pt x="723" y="19"/>
                  </a:lnTo>
                  <a:lnTo>
                    <a:pt x="725" y="15"/>
                  </a:lnTo>
                  <a:lnTo>
                    <a:pt x="729" y="13"/>
                  </a:lnTo>
                  <a:lnTo>
                    <a:pt x="731" y="9"/>
                  </a:lnTo>
                  <a:lnTo>
                    <a:pt x="733" y="6"/>
                  </a:lnTo>
                  <a:lnTo>
                    <a:pt x="733" y="2"/>
                  </a:lnTo>
                  <a:lnTo>
                    <a:pt x="743" y="0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128"/>
            <p:cNvSpPr>
              <a:spLocks noEditPoints="1"/>
            </p:cNvSpPr>
            <p:nvPr/>
          </p:nvSpPr>
          <p:spPr bwMode="auto">
            <a:xfrm>
              <a:off x="0" y="2651125"/>
              <a:ext cx="1539875" cy="2214562"/>
            </a:xfrm>
            <a:custGeom>
              <a:avLst/>
              <a:gdLst>
                <a:gd name="T0" fmla="*/ 814 w 970"/>
                <a:gd name="T1" fmla="*/ 69 h 1395"/>
                <a:gd name="T2" fmla="*/ 768 w 970"/>
                <a:gd name="T3" fmla="*/ 296 h 1395"/>
                <a:gd name="T4" fmla="*/ 726 w 970"/>
                <a:gd name="T5" fmla="*/ 728 h 1395"/>
                <a:gd name="T6" fmla="*/ 657 w 970"/>
                <a:gd name="T7" fmla="*/ 899 h 1395"/>
                <a:gd name="T8" fmla="*/ 321 w 970"/>
                <a:gd name="T9" fmla="*/ 882 h 1395"/>
                <a:gd name="T10" fmla="*/ 202 w 970"/>
                <a:gd name="T11" fmla="*/ 596 h 1395"/>
                <a:gd name="T12" fmla="*/ 173 w 970"/>
                <a:gd name="T13" fmla="*/ 306 h 1395"/>
                <a:gd name="T14" fmla="*/ 165 w 970"/>
                <a:gd name="T15" fmla="*/ 142 h 1395"/>
                <a:gd name="T16" fmla="*/ 194 w 970"/>
                <a:gd name="T17" fmla="*/ 66 h 1395"/>
                <a:gd name="T18" fmla="*/ 90 w 970"/>
                <a:gd name="T19" fmla="*/ 87 h 1395"/>
                <a:gd name="T20" fmla="*/ 96 w 970"/>
                <a:gd name="T21" fmla="*/ 144 h 1395"/>
                <a:gd name="T22" fmla="*/ 115 w 970"/>
                <a:gd name="T23" fmla="*/ 417 h 1395"/>
                <a:gd name="T24" fmla="*/ 125 w 970"/>
                <a:gd name="T25" fmla="*/ 588 h 1395"/>
                <a:gd name="T26" fmla="*/ 146 w 970"/>
                <a:gd name="T27" fmla="*/ 753 h 1395"/>
                <a:gd name="T28" fmla="*/ 161 w 970"/>
                <a:gd name="T29" fmla="*/ 895 h 1395"/>
                <a:gd name="T30" fmla="*/ 175 w 970"/>
                <a:gd name="T31" fmla="*/ 1153 h 1395"/>
                <a:gd name="T32" fmla="*/ 194 w 970"/>
                <a:gd name="T33" fmla="*/ 1274 h 1395"/>
                <a:gd name="T34" fmla="*/ 238 w 970"/>
                <a:gd name="T35" fmla="*/ 1147 h 1395"/>
                <a:gd name="T36" fmla="*/ 238 w 970"/>
                <a:gd name="T37" fmla="*/ 982 h 1395"/>
                <a:gd name="T38" fmla="*/ 411 w 970"/>
                <a:gd name="T39" fmla="*/ 930 h 1395"/>
                <a:gd name="T40" fmla="*/ 561 w 970"/>
                <a:gd name="T41" fmla="*/ 926 h 1395"/>
                <a:gd name="T42" fmla="*/ 685 w 970"/>
                <a:gd name="T43" fmla="*/ 953 h 1395"/>
                <a:gd name="T44" fmla="*/ 672 w 970"/>
                <a:gd name="T45" fmla="*/ 1197 h 1395"/>
                <a:gd name="T46" fmla="*/ 626 w 970"/>
                <a:gd name="T47" fmla="*/ 1339 h 1395"/>
                <a:gd name="T48" fmla="*/ 674 w 970"/>
                <a:gd name="T49" fmla="*/ 1364 h 1395"/>
                <a:gd name="T50" fmla="*/ 806 w 970"/>
                <a:gd name="T51" fmla="*/ 1326 h 1395"/>
                <a:gd name="T52" fmla="*/ 737 w 970"/>
                <a:gd name="T53" fmla="*/ 1272 h 1395"/>
                <a:gd name="T54" fmla="*/ 803 w 970"/>
                <a:gd name="T55" fmla="*/ 751 h 1395"/>
                <a:gd name="T56" fmla="*/ 843 w 970"/>
                <a:gd name="T57" fmla="*/ 198 h 1395"/>
                <a:gd name="T58" fmla="*/ 943 w 970"/>
                <a:gd name="T59" fmla="*/ 66 h 1395"/>
                <a:gd name="T60" fmla="*/ 954 w 970"/>
                <a:gd name="T61" fmla="*/ 14 h 1395"/>
                <a:gd name="T62" fmla="*/ 914 w 970"/>
                <a:gd name="T63" fmla="*/ 83 h 1395"/>
                <a:gd name="T64" fmla="*/ 847 w 970"/>
                <a:gd name="T65" fmla="*/ 402 h 1395"/>
                <a:gd name="T66" fmla="*/ 791 w 970"/>
                <a:gd name="T67" fmla="*/ 1024 h 1395"/>
                <a:gd name="T68" fmla="*/ 776 w 970"/>
                <a:gd name="T69" fmla="*/ 1299 h 1395"/>
                <a:gd name="T70" fmla="*/ 774 w 970"/>
                <a:gd name="T71" fmla="*/ 1389 h 1395"/>
                <a:gd name="T72" fmla="*/ 609 w 970"/>
                <a:gd name="T73" fmla="*/ 1393 h 1395"/>
                <a:gd name="T74" fmla="*/ 632 w 970"/>
                <a:gd name="T75" fmla="*/ 1303 h 1395"/>
                <a:gd name="T76" fmla="*/ 660 w 970"/>
                <a:gd name="T77" fmla="*/ 1024 h 1395"/>
                <a:gd name="T78" fmla="*/ 591 w 970"/>
                <a:gd name="T79" fmla="*/ 957 h 1395"/>
                <a:gd name="T80" fmla="*/ 457 w 970"/>
                <a:gd name="T81" fmla="*/ 953 h 1395"/>
                <a:gd name="T82" fmla="*/ 263 w 970"/>
                <a:gd name="T83" fmla="*/ 953 h 1395"/>
                <a:gd name="T84" fmla="*/ 265 w 970"/>
                <a:gd name="T85" fmla="*/ 1114 h 1395"/>
                <a:gd name="T86" fmla="*/ 300 w 970"/>
                <a:gd name="T87" fmla="*/ 1251 h 1395"/>
                <a:gd name="T88" fmla="*/ 90 w 970"/>
                <a:gd name="T89" fmla="*/ 1289 h 1395"/>
                <a:gd name="T90" fmla="*/ 142 w 970"/>
                <a:gd name="T91" fmla="*/ 1020 h 1395"/>
                <a:gd name="T92" fmla="*/ 132 w 970"/>
                <a:gd name="T93" fmla="*/ 872 h 1395"/>
                <a:gd name="T94" fmla="*/ 113 w 970"/>
                <a:gd name="T95" fmla="*/ 701 h 1395"/>
                <a:gd name="T96" fmla="*/ 102 w 970"/>
                <a:gd name="T97" fmla="*/ 521 h 1395"/>
                <a:gd name="T98" fmla="*/ 88 w 970"/>
                <a:gd name="T99" fmla="*/ 408 h 1395"/>
                <a:gd name="T100" fmla="*/ 77 w 970"/>
                <a:gd name="T101" fmla="*/ 160 h 1395"/>
                <a:gd name="T102" fmla="*/ 2 w 970"/>
                <a:gd name="T103" fmla="*/ 93 h 1395"/>
                <a:gd name="T104" fmla="*/ 73 w 970"/>
                <a:gd name="T105" fmla="*/ 69 h 1395"/>
                <a:gd name="T106" fmla="*/ 204 w 970"/>
                <a:gd name="T107" fmla="*/ 43 h 1395"/>
                <a:gd name="T108" fmla="*/ 188 w 970"/>
                <a:gd name="T109" fmla="*/ 160 h 1395"/>
                <a:gd name="T110" fmla="*/ 202 w 970"/>
                <a:gd name="T111" fmla="*/ 365 h 1395"/>
                <a:gd name="T112" fmla="*/ 227 w 970"/>
                <a:gd name="T113" fmla="*/ 592 h 1395"/>
                <a:gd name="T114" fmla="*/ 369 w 970"/>
                <a:gd name="T115" fmla="*/ 863 h 1395"/>
                <a:gd name="T116" fmla="*/ 678 w 970"/>
                <a:gd name="T117" fmla="*/ 876 h 1395"/>
                <a:gd name="T118" fmla="*/ 707 w 970"/>
                <a:gd name="T119" fmla="*/ 627 h 1395"/>
                <a:gd name="T120" fmla="*/ 755 w 970"/>
                <a:gd name="T121" fmla="*/ 258 h 1395"/>
                <a:gd name="T122" fmla="*/ 755 w 970"/>
                <a:gd name="T123" fmla="*/ 73 h 1395"/>
                <a:gd name="T124" fmla="*/ 735 w 970"/>
                <a:gd name="T125" fmla="*/ 6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0" h="1395">
                  <a:moveTo>
                    <a:pt x="762" y="23"/>
                  </a:moveTo>
                  <a:lnTo>
                    <a:pt x="760" y="23"/>
                  </a:lnTo>
                  <a:lnTo>
                    <a:pt x="758" y="23"/>
                  </a:lnTo>
                  <a:lnTo>
                    <a:pt x="756" y="23"/>
                  </a:lnTo>
                  <a:lnTo>
                    <a:pt x="753" y="29"/>
                  </a:lnTo>
                  <a:lnTo>
                    <a:pt x="749" y="35"/>
                  </a:lnTo>
                  <a:lnTo>
                    <a:pt x="755" y="41"/>
                  </a:lnTo>
                  <a:lnTo>
                    <a:pt x="756" y="48"/>
                  </a:lnTo>
                  <a:lnTo>
                    <a:pt x="758" y="48"/>
                  </a:lnTo>
                  <a:lnTo>
                    <a:pt x="762" y="48"/>
                  </a:lnTo>
                  <a:lnTo>
                    <a:pt x="762" y="48"/>
                  </a:lnTo>
                  <a:lnTo>
                    <a:pt x="770" y="48"/>
                  </a:lnTo>
                  <a:lnTo>
                    <a:pt x="780" y="46"/>
                  </a:lnTo>
                  <a:lnTo>
                    <a:pt x="789" y="46"/>
                  </a:lnTo>
                  <a:lnTo>
                    <a:pt x="797" y="46"/>
                  </a:lnTo>
                  <a:lnTo>
                    <a:pt x="804" y="50"/>
                  </a:lnTo>
                  <a:lnTo>
                    <a:pt x="810" y="56"/>
                  </a:lnTo>
                  <a:lnTo>
                    <a:pt x="812" y="64"/>
                  </a:lnTo>
                  <a:lnTo>
                    <a:pt x="814" y="69"/>
                  </a:lnTo>
                  <a:lnTo>
                    <a:pt x="814" y="77"/>
                  </a:lnTo>
                  <a:lnTo>
                    <a:pt x="814" y="93"/>
                  </a:lnTo>
                  <a:lnTo>
                    <a:pt x="810" y="108"/>
                  </a:lnTo>
                  <a:lnTo>
                    <a:pt x="806" y="121"/>
                  </a:lnTo>
                  <a:lnTo>
                    <a:pt x="804" y="137"/>
                  </a:lnTo>
                  <a:lnTo>
                    <a:pt x="797" y="175"/>
                  </a:lnTo>
                  <a:lnTo>
                    <a:pt x="789" y="217"/>
                  </a:lnTo>
                  <a:lnTo>
                    <a:pt x="787" y="225"/>
                  </a:lnTo>
                  <a:lnTo>
                    <a:pt x="785" y="233"/>
                  </a:lnTo>
                  <a:lnTo>
                    <a:pt x="781" y="239"/>
                  </a:lnTo>
                  <a:lnTo>
                    <a:pt x="780" y="244"/>
                  </a:lnTo>
                  <a:lnTo>
                    <a:pt x="780" y="250"/>
                  </a:lnTo>
                  <a:lnTo>
                    <a:pt x="780" y="254"/>
                  </a:lnTo>
                  <a:lnTo>
                    <a:pt x="780" y="262"/>
                  </a:lnTo>
                  <a:lnTo>
                    <a:pt x="778" y="267"/>
                  </a:lnTo>
                  <a:lnTo>
                    <a:pt x="776" y="277"/>
                  </a:lnTo>
                  <a:lnTo>
                    <a:pt x="774" y="283"/>
                  </a:lnTo>
                  <a:lnTo>
                    <a:pt x="770" y="292"/>
                  </a:lnTo>
                  <a:lnTo>
                    <a:pt x="768" y="296"/>
                  </a:lnTo>
                  <a:lnTo>
                    <a:pt x="768" y="302"/>
                  </a:lnTo>
                  <a:lnTo>
                    <a:pt x="766" y="321"/>
                  </a:lnTo>
                  <a:lnTo>
                    <a:pt x="764" y="336"/>
                  </a:lnTo>
                  <a:lnTo>
                    <a:pt x="762" y="344"/>
                  </a:lnTo>
                  <a:lnTo>
                    <a:pt x="760" y="354"/>
                  </a:lnTo>
                  <a:lnTo>
                    <a:pt x="758" y="365"/>
                  </a:lnTo>
                  <a:lnTo>
                    <a:pt x="755" y="400"/>
                  </a:lnTo>
                  <a:lnTo>
                    <a:pt x="751" y="436"/>
                  </a:lnTo>
                  <a:lnTo>
                    <a:pt x="737" y="523"/>
                  </a:lnTo>
                  <a:lnTo>
                    <a:pt x="732" y="565"/>
                  </a:lnTo>
                  <a:lnTo>
                    <a:pt x="730" y="609"/>
                  </a:lnTo>
                  <a:lnTo>
                    <a:pt x="730" y="617"/>
                  </a:lnTo>
                  <a:lnTo>
                    <a:pt x="732" y="625"/>
                  </a:lnTo>
                  <a:lnTo>
                    <a:pt x="732" y="632"/>
                  </a:lnTo>
                  <a:lnTo>
                    <a:pt x="732" y="642"/>
                  </a:lnTo>
                  <a:lnTo>
                    <a:pt x="732" y="653"/>
                  </a:lnTo>
                  <a:lnTo>
                    <a:pt x="730" y="665"/>
                  </a:lnTo>
                  <a:lnTo>
                    <a:pt x="726" y="686"/>
                  </a:lnTo>
                  <a:lnTo>
                    <a:pt x="726" y="728"/>
                  </a:lnTo>
                  <a:lnTo>
                    <a:pt x="720" y="773"/>
                  </a:lnTo>
                  <a:lnTo>
                    <a:pt x="714" y="796"/>
                  </a:lnTo>
                  <a:lnTo>
                    <a:pt x="712" y="803"/>
                  </a:lnTo>
                  <a:lnTo>
                    <a:pt x="712" y="811"/>
                  </a:lnTo>
                  <a:lnTo>
                    <a:pt x="712" y="817"/>
                  </a:lnTo>
                  <a:lnTo>
                    <a:pt x="712" y="824"/>
                  </a:lnTo>
                  <a:lnTo>
                    <a:pt x="714" y="830"/>
                  </a:lnTo>
                  <a:lnTo>
                    <a:pt x="714" y="840"/>
                  </a:lnTo>
                  <a:lnTo>
                    <a:pt x="714" y="849"/>
                  </a:lnTo>
                  <a:lnTo>
                    <a:pt x="712" y="859"/>
                  </a:lnTo>
                  <a:lnTo>
                    <a:pt x="708" y="870"/>
                  </a:lnTo>
                  <a:lnTo>
                    <a:pt x="701" y="884"/>
                  </a:lnTo>
                  <a:lnTo>
                    <a:pt x="693" y="894"/>
                  </a:lnTo>
                  <a:lnTo>
                    <a:pt x="691" y="897"/>
                  </a:lnTo>
                  <a:lnTo>
                    <a:pt x="687" y="897"/>
                  </a:lnTo>
                  <a:lnTo>
                    <a:pt x="684" y="899"/>
                  </a:lnTo>
                  <a:lnTo>
                    <a:pt x="678" y="899"/>
                  </a:lnTo>
                  <a:lnTo>
                    <a:pt x="670" y="901"/>
                  </a:lnTo>
                  <a:lnTo>
                    <a:pt x="657" y="899"/>
                  </a:lnTo>
                  <a:lnTo>
                    <a:pt x="641" y="897"/>
                  </a:lnTo>
                  <a:lnTo>
                    <a:pt x="630" y="895"/>
                  </a:lnTo>
                  <a:lnTo>
                    <a:pt x="618" y="895"/>
                  </a:lnTo>
                  <a:lnTo>
                    <a:pt x="618" y="895"/>
                  </a:lnTo>
                  <a:lnTo>
                    <a:pt x="607" y="895"/>
                  </a:lnTo>
                  <a:lnTo>
                    <a:pt x="597" y="895"/>
                  </a:lnTo>
                  <a:lnTo>
                    <a:pt x="586" y="897"/>
                  </a:lnTo>
                  <a:lnTo>
                    <a:pt x="572" y="897"/>
                  </a:lnTo>
                  <a:lnTo>
                    <a:pt x="547" y="897"/>
                  </a:lnTo>
                  <a:lnTo>
                    <a:pt x="524" y="895"/>
                  </a:lnTo>
                  <a:lnTo>
                    <a:pt x="482" y="892"/>
                  </a:lnTo>
                  <a:lnTo>
                    <a:pt x="472" y="892"/>
                  </a:lnTo>
                  <a:lnTo>
                    <a:pt x="432" y="894"/>
                  </a:lnTo>
                  <a:lnTo>
                    <a:pt x="382" y="892"/>
                  </a:lnTo>
                  <a:lnTo>
                    <a:pt x="371" y="890"/>
                  </a:lnTo>
                  <a:lnTo>
                    <a:pt x="361" y="886"/>
                  </a:lnTo>
                  <a:lnTo>
                    <a:pt x="353" y="884"/>
                  </a:lnTo>
                  <a:lnTo>
                    <a:pt x="346" y="882"/>
                  </a:lnTo>
                  <a:lnTo>
                    <a:pt x="321" y="882"/>
                  </a:lnTo>
                  <a:lnTo>
                    <a:pt x="288" y="880"/>
                  </a:lnTo>
                  <a:lnTo>
                    <a:pt x="263" y="876"/>
                  </a:lnTo>
                  <a:lnTo>
                    <a:pt x="244" y="867"/>
                  </a:lnTo>
                  <a:lnTo>
                    <a:pt x="228" y="851"/>
                  </a:lnTo>
                  <a:lnTo>
                    <a:pt x="228" y="849"/>
                  </a:lnTo>
                  <a:lnTo>
                    <a:pt x="227" y="847"/>
                  </a:lnTo>
                  <a:lnTo>
                    <a:pt x="223" y="813"/>
                  </a:lnTo>
                  <a:lnTo>
                    <a:pt x="221" y="780"/>
                  </a:lnTo>
                  <a:lnTo>
                    <a:pt x="219" y="749"/>
                  </a:lnTo>
                  <a:lnTo>
                    <a:pt x="215" y="719"/>
                  </a:lnTo>
                  <a:lnTo>
                    <a:pt x="213" y="701"/>
                  </a:lnTo>
                  <a:lnTo>
                    <a:pt x="211" y="682"/>
                  </a:lnTo>
                  <a:lnTo>
                    <a:pt x="213" y="667"/>
                  </a:lnTo>
                  <a:lnTo>
                    <a:pt x="211" y="653"/>
                  </a:lnTo>
                  <a:lnTo>
                    <a:pt x="209" y="642"/>
                  </a:lnTo>
                  <a:lnTo>
                    <a:pt x="205" y="630"/>
                  </a:lnTo>
                  <a:lnTo>
                    <a:pt x="202" y="617"/>
                  </a:lnTo>
                  <a:lnTo>
                    <a:pt x="202" y="602"/>
                  </a:lnTo>
                  <a:lnTo>
                    <a:pt x="202" y="596"/>
                  </a:lnTo>
                  <a:lnTo>
                    <a:pt x="204" y="588"/>
                  </a:lnTo>
                  <a:lnTo>
                    <a:pt x="200" y="582"/>
                  </a:lnTo>
                  <a:lnTo>
                    <a:pt x="198" y="573"/>
                  </a:lnTo>
                  <a:lnTo>
                    <a:pt x="196" y="563"/>
                  </a:lnTo>
                  <a:lnTo>
                    <a:pt x="190" y="525"/>
                  </a:lnTo>
                  <a:lnTo>
                    <a:pt x="188" y="486"/>
                  </a:lnTo>
                  <a:lnTo>
                    <a:pt x="188" y="457"/>
                  </a:lnTo>
                  <a:lnTo>
                    <a:pt x="190" y="452"/>
                  </a:lnTo>
                  <a:lnTo>
                    <a:pt x="190" y="448"/>
                  </a:lnTo>
                  <a:lnTo>
                    <a:pt x="186" y="444"/>
                  </a:lnTo>
                  <a:lnTo>
                    <a:pt x="184" y="438"/>
                  </a:lnTo>
                  <a:lnTo>
                    <a:pt x="184" y="433"/>
                  </a:lnTo>
                  <a:lnTo>
                    <a:pt x="184" y="427"/>
                  </a:lnTo>
                  <a:lnTo>
                    <a:pt x="186" y="423"/>
                  </a:lnTo>
                  <a:lnTo>
                    <a:pt x="182" y="398"/>
                  </a:lnTo>
                  <a:lnTo>
                    <a:pt x="179" y="371"/>
                  </a:lnTo>
                  <a:lnTo>
                    <a:pt x="173" y="340"/>
                  </a:lnTo>
                  <a:lnTo>
                    <a:pt x="171" y="313"/>
                  </a:lnTo>
                  <a:lnTo>
                    <a:pt x="173" y="306"/>
                  </a:lnTo>
                  <a:lnTo>
                    <a:pt x="173" y="298"/>
                  </a:lnTo>
                  <a:lnTo>
                    <a:pt x="175" y="296"/>
                  </a:lnTo>
                  <a:lnTo>
                    <a:pt x="175" y="290"/>
                  </a:lnTo>
                  <a:lnTo>
                    <a:pt x="175" y="287"/>
                  </a:lnTo>
                  <a:lnTo>
                    <a:pt x="173" y="283"/>
                  </a:lnTo>
                  <a:lnTo>
                    <a:pt x="171" y="277"/>
                  </a:lnTo>
                  <a:lnTo>
                    <a:pt x="169" y="269"/>
                  </a:lnTo>
                  <a:lnTo>
                    <a:pt x="169" y="260"/>
                  </a:lnTo>
                  <a:lnTo>
                    <a:pt x="169" y="252"/>
                  </a:lnTo>
                  <a:lnTo>
                    <a:pt x="169" y="246"/>
                  </a:lnTo>
                  <a:lnTo>
                    <a:pt x="169" y="240"/>
                  </a:lnTo>
                  <a:lnTo>
                    <a:pt x="171" y="235"/>
                  </a:lnTo>
                  <a:lnTo>
                    <a:pt x="169" y="229"/>
                  </a:lnTo>
                  <a:lnTo>
                    <a:pt x="167" y="223"/>
                  </a:lnTo>
                  <a:lnTo>
                    <a:pt x="165" y="212"/>
                  </a:lnTo>
                  <a:lnTo>
                    <a:pt x="163" y="202"/>
                  </a:lnTo>
                  <a:lnTo>
                    <a:pt x="163" y="189"/>
                  </a:lnTo>
                  <a:lnTo>
                    <a:pt x="163" y="175"/>
                  </a:lnTo>
                  <a:lnTo>
                    <a:pt x="165" y="142"/>
                  </a:lnTo>
                  <a:lnTo>
                    <a:pt x="167" y="131"/>
                  </a:lnTo>
                  <a:lnTo>
                    <a:pt x="171" y="121"/>
                  </a:lnTo>
                  <a:lnTo>
                    <a:pt x="177" y="112"/>
                  </a:lnTo>
                  <a:lnTo>
                    <a:pt x="184" y="104"/>
                  </a:lnTo>
                  <a:lnTo>
                    <a:pt x="196" y="98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5" y="94"/>
                  </a:lnTo>
                  <a:lnTo>
                    <a:pt x="215" y="94"/>
                  </a:lnTo>
                  <a:lnTo>
                    <a:pt x="215" y="93"/>
                  </a:lnTo>
                  <a:lnTo>
                    <a:pt x="213" y="91"/>
                  </a:lnTo>
                  <a:lnTo>
                    <a:pt x="211" y="87"/>
                  </a:lnTo>
                  <a:lnTo>
                    <a:pt x="209" y="83"/>
                  </a:lnTo>
                  <a:lnTo>
                    <a:pt x="205" y="77"/>
                  </a:lnTo>
                  <a:lnTo>
                    <a:pt x="202" y="71"/>
                  </a:lnTo>
                  <a:lnTo>
                    <a:pt x="198" y="69"/>
                  </a:lnTo>
                  <a:lnTo>
                    <a:pt x="196" y="68"/>
                  </a:lnTo>
                  <a:lnTo>
                    <a:pt x="196" y="66"/>
                  </a:lnTo>
                  <a:lnTo>
                    <a:pt x="194" y="66"/>
                  </a:lnTo>
                  <a:lnTo>
                    <a:pt x="188" y="68"/>
                  </a:lnTo>
                  <a:lnTo>
                    <a:pt x="182" y="69"/>
                  </a:lnTo>
                  <a:lnTo>
                    <a:pt x="165" y="73"/>
                  </a:lnTo>
                  <a:lnTo>
                    <a:pt x="146" y="69"/>
                  </a:lnTo>
                  <a:lnTo>
                    <a:pt x="144" y="69"/>
                  </a:lnTo>
                  <a:lnTo>
                    <a:pt x="142" y="69"/>
                  </a:lnTo>
                  <a:lnTo>
                    <a:pt x="138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2" y="71"/>
                  </a:lnTo>
                  <a:lnTo>
                    <a:pt x="129" y="77"/>
                  </a:lnTo>
                  <a:lnTo>
                    <a:pt x="123" y="83"/>
                  </a:lnTo>
                  <a:lnTo>
                    <a:pt x="119" y="83"/>
                  </a:lnTo>
                  <a:lnTo>
                    <a:pt x="113" y="85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6" y="83"/>
                  </a:lnTo>
                  <a:lnTo>
                    <a:pt x="98" y="83"/>
                  </a:lnTo>
                  <a:lnTo>
                    <a:pt x="90" y="87"/>
                  </a:lnTo>
                  <a:lnTo>
                    <a:pt x="71" y="94"/>
                  </a:lnTo>
                  <a:lnTo>
                    <a:pt x="56" y="93"/>
                  </a:lnTo>
                  <a:lnTo>
                    <a:pt x="54" y="93"/>
                  </a:lnTo>
                  <a:lnTo>
                    <a:pt x="52" y="93"/>
                  </a:lnTo>
                  <a:lnTo>
                    <a:pt x="48" y="94"/>
                  </a:lnTo>
                  <a:lnTo>
                    <a:pt x="44" y="94"/>
                  </a:lnTo>
                  <a:lnTo>
                    <a:pt x="36" y="98"/>
                  </a:lnTo>
                  <a:lnTo>
                    <a:pt x="31" y="100"/>
                  </a:lnTo>
                  <a:lnTo>
                    <a:pt x="25" y="102"/>
                  </a:lnTo>
                  <a:lnTo>
                    <a:pt x="23" y="104"/>
                  </a:lnTo>
                  <a:lnTo>
                    <a:pt x="25" y="110"/>
                  </a:lnTo>
                  <a:lnTo>
                    <a:pt x="27" y="114"/>
                  </a:lnTo>
                  <a:lnTo>
                    <a:pt x="31" y="123"/>
                  </a:lnTo>
                  <a:lnTo>
                    <a:pt x="44" y="123"/>
                  </a:lnTo>
                  <a:lnTo>
                    <a:pt x="60" y="123"/>
                  </a:lnTo>
                  <a:lnTo>
                    <a:pt x="73" y="125"/>
                  </a:lnTo>
                  <a:lnTo>
                    <a:pt x="83" y="131"/>
                  </a:lnTo>
                  <a:lnTo>
                    <a:pt x="90" y="137"/>
                  </a:lnTo>
                  <a:lnTo>
                    <a:pt x="96" y="144"/>
                  </a:lnTo>
                  <a:lnTo>
                    <a:pt x="102" y="160"/>
                  </a:lnTo>
                  <a:lnTo>
                    <a:pt x="104" y="179"/>
                  </a:lnTo>
                  <a:lnTo>
                    <a:pt x="102" y="215"/>
                  </a:lnTo>
                  <a:lnTo>
                    <a:pt x="100" y="246"/>
                  </a:lnTo>
                  <a:lnTo>
                    <a:pt x="100" y="260"/>
                  </a:lnTo>
                  <a:lnTo>
                    <a:pt x="102" y="275"/>
                  </a:lnTo>
                  <a:lnTo>
                    <a:pt x="106" y="308"/>
                  </a:lnTo>
                  <a:lnTo>
                    <a:pt x="106" y="319"/>
                  </a:lnTo>
                  <a:lnTo>
                    <a:pt x="104" y="333"/>
                  </a:lnTo>
                  <a:lnTo>
                    <a:pt x="104" y="340"/>
                  </a:lnTo>
                  <a:lnTo>
                    <a:pt x="106" y="350"/>
                  </a:lnTo>
                  <a:lnTo>
                    <a:pt x="108" y="358"/>
                  </a:lnTo>
                  <a:lnTo>
                    <a:pt x="108" y="363"/>
                  </a:lnTo>
                  <a:lnTo>
                    <a:pt x="111" y="371"/>
                  </a:lnTo>
                  <a:lnTo>
                    <a:pt x="115" y="383"/>
                  </a:lnTo>
                  <a:lnTo>
                    <a:pt x="115" y="398"/>
                  </a:lnTo>
                  <a:lnTo>
                    <a:pt x="115" y="406"/>
                  </a:lnTo>
                  <a:lnTo>
                    <a:pt x="113" y="413"/>
                  </a:lnTo>
                  <a:lnTo>
                    <a:pt x="115" y="417"/>
                  </a:lnTo>
                  <a:lnTo>
                    <a:pt x="117" y="419"/>
                  </a:lnTo>
                  <a:lnTo>
                    <a:pt x="121" y="425"/>
                  </a:lnTo>
                  <a:lnTo>
                    <a:pt x="125" y="431"/>
                  </a:lnTo>
                  <a:lnTo>
                    <a:pt x="127" y="438"/>
                  </a:lnTo>
                  <a:lnTo>
                    <a:pt x="127" y="448"/>
                  </a:lnTo>
                  <a:lnTo>
                    <a:pt x="127" y="454"/>
                  </a:lnTo>
                  <a:lnTo>
                    <a:pt x="123" y="459"/>
                  </a:lnTo>
                  <a:lnTo>
                    <a:pt x="125" y="465"/>
                  </a:lnTo>
                  <a:lnTo>
                    <a:pt x="125" y="475"/>
                  </a:lnTo>
                  <a:lnTo>
                    <a:pt x="123" y="482"/>
                  </a:lnTo>
                  <a:lnTo>
                    <a:pt x="121" y="494"/>
                  </a:lnTo>
                  <a:lnTo>
                    <a:pt x="123" y="506"/>
                  </a:lnTo>
                  <a:lnTo>
                    <a:pt x="125" y="515"/>
                  </a:lnTo>
                  <a:lnTo>
                    <a:pt x="127" y="529"/>
                  </a:lnTo>
                  <a:lnTo>
                    <a:pt x="129" y="542"/>
                  </a:lnTo>
                  <a:lnTo>
                    <a:pt x="127" y="555"/>
                  </a:lnTo>
                  <a:lnTo>
                    <a:pt x="127" y="567"/>
                  </a:lnTo>
                  <a:lnTo>
                    <a:pt x="125" y="579"/>
                  </a:lnTo>
                  <a:lnTo>
                    <a:pt x="125" y="588"/>
                  </a:lnTo>
                  <a:lnTo>
                    <a:pt x="125" y="596"/>
                  </a:lnTo>
                  <a:lnTo>
                    <a:pt x="127" y="603"/>
                  </a:lnTo>
                  <a:lnTo>
                    <a:pt x="132" y="619"/>
                  </a:lnTo>
                  <a:lnTo>
                    <a:pt x="132" y="625"/>
                  </a:lnTo>
                  <a:lnTo>
                    <a:pt x="132" y="630"/>
                  </a:lnTo>
                  <a:lnTo>
                    <a:pt x="134" y="638"/>
                  </a:lnTo>
                  <a:lnTo>
                    <a:pt x="134" y="648"/>
                  </a:lnTo>
                  <a:lnTo>
                    <a:pt x="136" y="659"/>
                  </a:lnTo>
                  <a:lnTo>
                    <a:pt x="138" y="671"/>
                  </a:lnTo>
                  <a:lnTo>
                    <a:pt x="138" y="682"/>
                  </a:lnTo>
                  <a:lnTo>
                    <a:pt x="138" y="688"/>
                  </a:lnTo>
                  <a:lnTo>
                    <a:pt x="138" y="694"/>
                  </a:lnTo>
                  <a:lnTo>
                    <a:pt x="138" y="696"/>
                  </a:lnTo>
                  <a:lnTo>
                    <a:pt x="138" y="703"/>
                  </a:lnTo>
                  <a:lnTo>
                    <a:pt x="136" y="711"/>
                  </a:lnTo>
                  <a:lnTo>
                    <a:pt x="136" y="715"/>
                  </a:lnTo>
                  <a:lnTo>
                    <a:pt x="136" y="726"/>
                  </a:lnTo>
                  <a:lnTo>
                    <a:pt x="140" y="738"/>
                  </a:lnTo>
                  <a:lnTo>
                    <a:pt x="146" y="753"/>
                  </a:lnTo>
                  <a:lnTo>
                    <a:pt x="148" y="771"/>
                  </a:lnTo>
                  <a:lnTo>
                    <a:pt x="146" y="780"/>
                  </a:lnTo>
                  <a:lnTo>
                    <a:pt x="144" y="788"/>
                  </a:lnTo>
                  <a:lnTo>
                    <a:pt x="144" y="792"/>
                  </a:lnTo>
                  <a:lnTo>
                    <a:pt x="144" y="797"/>
                  </a:lnTo>
                  <a:lnTo>
                    <a:pt x="144" y="805"/>
                  </a:lnTo>
                  <a:lnTo>
                    <a:pt x="148" y="815"/>
                  </a:lnTo>
                  <a:lnTo>
                    <a:pt x="152" y="824"/>
                  </a:lnTo>
                  <a:lnTo>
                    <a:pt x="154" y="834"/>
                  </a:lnTo>
                  <a:lnTo>
                    <a:pt x="154" y="844"/>
                  </a:lnTo>
                  <a:lnTo>
                    <a:pt x="154" y="851"/>
                  </a:lnTo>
                  <a:lnTo>
                    <a:pt x="154" y="855"/>
                  </a:lnTo>
                  <a:lnTo>
                    <a:pt x="154" y="859"/>
                  </a:lnTo>
                  <a:lnTo>
                    <a:pt x="154" y="861"/>
                  </a:lnTo>
                  <a:lnTo>
                    <a:pt x="154" y="861"/>
                  </a:lnTo>
                  <a:lnTo>
                    <a:pt x="157" y="867"/>
                  </a:lnTo>
                  <a:lnTo>
                    <a:pt x="157" y="874"/>
                  </a:lnTo>
                  <a:lnTo>
                    <a:pt x="159" y="884"/>
                  </a:lnTo>
                  <a:lnTo>
                    <a:pt x="161" y="895"/>
                  </a:lnTo>
                  <a:lnTo>
                    <a:pt x="161" y="907"/>
                  </a:lnTo>
                  <a:lnTo>
                    <a:pt x="159" y="928"/>
                  </a:lnTo>
                  <a:lnTo>
                    <a:pt x="161" y="942"/>
                  </a:lnTo>
                  <a:lnTo>
                    <a:pt x="163" y="955"/>
                  </a:lnTo>
                  <a:lnTo>
                    <a:pt x="167" y="988"/>
                  </a:lnTo>
                  <a:lnTo>
                    <a:pt x="167" y="992"/>
                  </a:lnTo>
                  <a:lnTo>
                    <a:pt x="167" y="995"/>
                  </a:lnTo>
                  <a:lnTo>
                    <a:pt x="167" y="999"/>
                  </a:lnTo>
                  <a:lnTo>
                    <a:pt x="167" y="1007"/>
                  </a:lnTo>
                  <a:lnTo>
                    <a:pt x="165" y="1011"/>
                  </a:lnTo>
                  <a:lnTo>
                    <a:pt x="167" y="1016"/>
                  </a:lnTo>
                  <a:lnTo>
                    <a:pt x="167" y="1022"/>
                  </a:lnTo>
                  <a:lnTo>
                    <a:pt x="167" y="1036"/>
                  </a:lnTo>
                  <a:lnTo>
                    <a:pt x="165" y="1051"/>
                  </a:lnTo>
                  <a:lnTo>
                    <a:pt x="165" y="1065"/>
                  </a:lnTo>
                  <a:lnTo>
                    <a:pt x="163" y="1078"/>
                  </a:lnTo>
                  <a:lnTo>
                    <a:pt x="165" y="1103"/>
                  </a:lnTo>
                  <a:lnTo>
                    <a:pt x="171" y="1130"/>
                  </a:lnTo>
                  <a:lnTo>
                    <a:pt x="175" y="1153"/>
                  </a:lnTo>
                  <a:lnTo>
                    <a:pt x="175" y="1180"/>
                  </a:lnTo>
                  <a:lnTo>
                    <a:pt x="175" y="1226"/>
                  </a:lnTo>
                  <a:lnTo>
                    <a:pt x="175" y="1234"/>
                  </a:lnTo>
                  <a:lnTo>
                    <a:pt x="173" y="1239"/>
                  </a:lnTo>
                  <a:lnTo>
                    <a:pt x="171" y="1243"/>
                  </a:lnTo>
                  <a:lnTo>
                    <a:pt x="163" y="1253"/>
                  </a:lnTo>
                  <a:lnTo>
                    <a:pt x="154" y="1260"/>
                  </a:lnTo>
                  <a:lnTo>
                    <a:pt x="144" y="1266"/>
                  </a:lnTo>
                  <a:lnTo>
                    <a:pt x="121" y="1276"/>
                  </a:lnTo>
                  <a:lnTo>
                    <a:pt x="115" y="1287"/>
                  </a:lnTo>
                  <a:lnTo>
                    <a:pt x="113" y="1293"/>
                  </a:lnTo>
                  <a:lnTo>
                    <a:pt x="113" y="1299"/>
                  </a:lnTo>
                  <a:lnTo>
                    <a:pt x="113" y="1303"/>
                  </a:lnTo>
                  <a:lnTo>
                    <a:pt x="117" y="1303"/>
                  </a:lnTo>
                  <a:lnTo>
                    <a:pt x="123" y="1303"/>
                  </a:lnTo>
                  <a:lnTo>
                    <a:pt x="123" y="1303"/>
                  </a:lnTo>
                  <a:lnTo>
                    <a:pt x="146" y="1299"/>
                  </a:lnTo>
                  <a:lnTo>
                    <a:pt x="167" y="1289"/>
                  </a:lnTo>
                  <a:lnTo>
                    <a:pt x="194" y="1274"/>
                  </a:lnTo>
                  <a:lnTo>
                    <a:pt x="227" y="1270"/>
                  </a:lnTo>
                  <a:lnTo>
                    <a:pt x="244" y="1260"/>
                  </a:lnTo>
                  <a:lnTo>
                    <a:pt x="263" y="1249"/>
                  </a:lnTo>
                  <a:lnTo>
                    <a:pt x="271" y="1245"/>
                  </a:lnTo>
                  <a:lnTo>
                    <a:pt x="276" y="1241"/>
                  </a:lnTo>
                  <a:lnTo>
                    <a:pt x="278" y="1235"/>
                  </a:lnTo>
                  <a:lnTo>
                    <a:pt x="280" y="1232"/>
                  </a:lnTo>
                  <a:lnTo>
                    <a:pt x="280" y="1228"/>
                  </a:lnTo>
                  <a:lnTo>
                    <a:pt x="280" y="1226"/>
                  </a:lnTo>
                  <a:lnTo>
                    <a:pt x="280" y="1224"/>
                  </a:lnTo>
                  <a:lnTo>
                    <a:pt x="280" y="1224"/>
                  </a:lnTo>
                  <a:lnTo>
                    <a:pt x="273" y="1226"/>
                  </a:lnTo>
                  <a:lnTo>
                    <a:pt x="267" y="1226"/>
                  </a:lnTo>
                  <a:lnTo>
                    <a:pt x="261" y="1226"/>
                  </a:lnTo>
                  <a:lnTo>
                    <a:pt x="255" y="1222"/>
                  </a:lnTo>
                  <a:lnTo>
                    <a:pt x="252" y="1218"/>
                  </a:lnTo>
                  <a:lnTo>
                    <a:pt x="250" y="1212"/>
                  </a:lnTo>
                  <a:lnTo>
                    <a:pt x="242" y="1182"/>
                  </a:lnTo>
                  <a:lnTo>
                    <a:pt x="238" y="1147"/>
                  </a:lnTo>
                  <a:lnTo>
                    <a:pt x="238" y="1139"/>
                  </a:lnTo>
                  <a:lnTo>
                    <a:pt x="240" y="1132"/>
                  </a:lnTo>
                  <a:lnTo>
                    <a:pt x="240" y="1128"/>
                  </a:lnTo>
                  <a:lnTo>
                    <a:pt x="240" y="1124"/>
                  </a:lnTo>
                  <a:lnTo>
                    <a:pt x="240" y="1118"/>
                  </a:lnTo>
                  <a:lnTo>
                    <a:pt x="240" y="1113"/>
                  </a:lnTo>
                  <a:lnTo>
                    <a:pt x="236" y="1103"/>
                  </a:lnTo>
                  <a:lnTo>
                    <a:pt x="236" y="1093"/>
                  </a:lnTo>
                  <a:lnTo>
                    <a:pt x="236" y="1084"/>
                  </a:lnTo>
                  <a:lnTo>
                    <a:pt x="238" y="1074"/>
                  </a:lnTo>
                  <a:lnTo>
                    <a:pt x="238" y="1068"/>
                  </a:lnTo>
                  <a:lnTo>
                    <a:pt x="240" y="1061"/>
                  </a:lnTo>
                  <a:lnTo>
                    <a:pt x="236" y="1055"/>
                  </a:lnTo>
                  <a:lnTo>
                    <a:pt x="236" y="1049"/>
                  </a:lnTo>
                  <a:lnTo>
                    <a:pt x="234" y="1036"/>
                  </a:lnTo>
                  <a:lnTo>
                    <a:pt x="234" y="1022"/>
                  </a:lnTo>
                  <a:lnTo>
                    <a:pt x="236" y="1009"/>
                  </a:lnTo>
                  <a:lnTo>
                    <a:pt x="238" y="995"/>
                  </a:lnTo>
                  <a:lnTo>
                    <a:pt x="238" y="982"/>
                  </a:lnTo>
                  <a:lnTo>
                    <a:pt x="238" y="972"/>
                  </a:lnTo>
                  <a:lnTo>
                    <a:pt x="238" y="961"/>
                  </a:lnTo>
                  <a:lnTo>
                    <a:pt x="238" y="951"/>
                  </a:lnTo>
                  <a:lnTo>
                    <a:pt x="240" y="943"/>
                  </a:lnTo>
                  <a:lnTo>
                    <a:pt x="242" y="938"/>
                  </a:lnTo>
                  <a:lnTo>
                    <a:pt x="246" y="934"/>
                  </a:lnTo>
                  <a:lnTo>
                    <a:pt x="250" y="930"/>
                  </a:lnTo>
                  <a:lnTo>
                    <a:pt x="255" y="928"/>
                  </a:lnTo>
                  <a:lnTo>
                    <a:pt x="259" y="928"/>
                  </a:lnTo>
                  <a:lnTo>
                    <a:pt x="282" y="932"/>
                  </a:lnTo>
                  <a:lnTo>
                    <a:pt x="305" y="932"/>
                  </a:lnTo>
                  <a:lnTo>
                    <a:pt x="328" y="932"/>
                  </a:lnTo>
                  <a:lnTo>
                    <a:pt x="353" y="936"/>
                  </a:lnTo>
                  <a:lnTo>
                    <a:pt x="361" y="932"/>
                  </a:lnTo>
                  <a:lnTo>
                    <a:pt x="369" y="930"/>
                  </a:lnTo>
                  <a:lnTo>
                    <a:pt x="378" y="928"/>
                  </a:lnTo>
                  <a:lnTo>
                    <a:pt x="388" y="928"/>
                  </a:lnTo>
                  <a:lnTo>
                    <a:pt x="399" y="928"/>
                  </a:lnTo>
                  <a:lnTo>
                    <a:pt x="411" y="930"/>
                  </a:lnTo>
                  <a:lnTo>
                    <a:pt x="428" y="934"/>
                  </a:lnTo>
                  <a:lnTo>
                    <a:pt x="447" y="928"/>
                  </a:lnTo>
                  <a:lnTo>
                    <a:pt x="467" y="930"/>
                  </a:lnTo>
                  <a:lnTo>
                    <a:pt x="472" y="930"/>
                  </a:lnTo>
                  <a:lnTo>
                    <a:pt x="476" y="930"/>
                  </a:lnTo>
                  <a:lnTo>
                    <a:pt x="482" y="928"/>
                  </a:lnTo>
                  <a:lnTo>
                    <a:pt x="490" y="928"/>
                  </a:lnTo>
                  <a:lnTo>
                    <a:pt x="495" y="926"/>
                  </a:lnTo>
                  <a:lnTo>
                    <a:pt x="507" y="922"/>
                  </a:lnTo>
                  <a:lnTo>
                    <a:pt x="518" y="922"/>
                  </a:lnTo>
                  <a:lnTo>
                    <a:pt x="526" y="922"/>
                  </a:lnTo>
                  <a:lnTo>
                    <a:pt x="534" y="924"/>
                  </a:lnTo>
                  <a:lnTo>
                    <a:pt x="540" y="928"/>
                  </a:lnTo>
                  <a:lnTo>
                    <a:pt x="543" y="930"/>
                  </a:lnTo>
                  <a:lnTo>
                    <a:pt x="549" y="930"/>
                  </a:lnTo>
                  <a:lnTo>
                    <a:pt x="551" y="930"/>
                  </a:lnTo>
                  <a:lnTo>
                    <a:pt x="551" y="930"/>
                  </a:lnTo>
                  <a:lnTo>
                    <a:pt x="557" y="928"/>
                  </a:lnTo>
                  <a:lnTo>
                    <a:pt x="561" y="926"/>
                  </a:lnTo>
                  <a:lnTo>
                    <a:pt x="566" y="926"/>
                  </a:lnTo>
                  <a:lnTo>
                    <a:pt x="578" y="928"/>
                  </a:lnTo>
                  <a:lnTo>
                    <a:pt x="589" y="932"/>
                  </a:lnTo>
                  <a:lnTo>
                    <a:pt x="595" y="934"/>
                  </a:lnTo>
                  <a:lnTo>
                    <a:pt x="601" y="934"/>
                  </a:lnTo>
                  <a:lnTo>
                    <a:pt x="605" y="930"/>
                  </a:lnTo>
                  <a:lnTo>
                    <a:pt x="611" y="928"/>
                  </a:lnTo>
                  <a:lnTo>
                    <a:pt x="618" y="926"/>
                  </a:lnTo>
                  <a:lnTo>
                    <a:pt x="622" y="926"/>
                  </a:lnTo>
                  <a:lnTo>
                    <a:pt x="626" y="926"/>
                  </a:lnTo>
                  <a:lnTo>
                    <a:pt x="630" y="928"/>
                  </a:lnTo>
                  <a:lnTo>
                    <a:pt x="634" y="932"/>
                  </a:lnTo>
                  <a:lnTo>
                    <a:pt x="636" y="934"/>
                  </a:lnTo>
                  <a:lnTo>
                    <a:pt x="639" y="936"/>
                  </a:lnTo>
                  <a:lnTo>
                    <a:pt x="645" y="936"/>
                  </a:lnTo>
                  <a:lnTo>
                    <a:pt x="664" y="936"/>
                  </a:lnTo>
                  <a:lnTo>
                    <a:pt x="682" y="943"/>
                  </a:lnTo>
                  <a:lnTo>
                    <a:pt x="684" y="949"/>
                  </a:lnTo>
                  <a:lnTo>
                    <a:pt x="685" y="953"/>
                  </a:lnTo>
                  <a:lnTo>
                    <a:pt x="687" y="959"/>
                  </a:lnTo>
                  <a:lnTo>
                    <a:pt x="687" y="963"/>
                  </a:lnTo>
                  <a:lnTo>
                    <a:pt x="687" y="970"/>
                  </a:lnTo>
                  <a:lnTo>
                    <a:pt x="685" y="976"/>
                  </a:lnTo>
                  <a:lnTo>
                    <a:pt x="685" y="978"/>
                  </a:lnTo>
                  <a:lnTo>
                    <a:pt x="685" y="982"/>
                  </a:lnTo>
                  <a:lnTo>
                    <a:pt x="685" y="993"/>
                  </a:lnTo>
                  <a:lnTo>
                    <a:pt x="687" y="1009"/>
                  </a:lnTo>
                  <a:lnTo>
                    <a:pt x="687" y="1018"/>
                  </a:lnTo>
                  <a:lnTo>
                    <a:pt x="685" y="1028"/>
                  </a:lnTo>
                  <a:lnTo>
                    <a:pt x="684" y="1036"/>
                  </a:lnTo>
                  <a:lnTo>
                    <a:pt x="684" y="1043"/>
                  </a:lnTo>
                  <a:lnTo>
                    <a:pt x="684" y="1051"/>
                  </a:lnTo>
                  <a:lnTo>
                    <a:pt x="684" y="1059"/>
                  </a:lnTo>
                  <a:lnTo>
                    <a:pt x="685" y="1066"/>
                  </a:lnTo>
                  <a:lnTo>
                    <a:pt x="685" y="1074"/>
                  </a:lnTo>
                  <a:lnTo>
                    <a:pt x="678" y="1128"/>
                  </a:lnTo>
                  <a:lnTo>
                    <a:pt x="672" y="1174"/>
                  </a:lnTo>
                  <a:lnTo>
                    <a:pt x="672" y="1197"/>
                  </a:lnTo>
                  <a:lnTo>
                    <a:pt x="672" y="1210"/>
                  </a:lnTo>
                  <a:lnTo>
                    <a:pt x="670" y="1224"/>
                  </a:lnTo>
                  <a:lnTo>
                    <a:pt x="668" y="1234"/>
                  </a:lnTo>
                  <a:lnTo>
                    <a:pt x="666" y="1245"/>
                  </a:lnTo>
                  <a:lnTo>
                    <a:pt x="664" y="1255"/>
                  </a:lnTo>
                  <a:lnTo>
                    <a:pt x="664" y="1264"/>
                  </a:lnTo>
                  <a:lnTo>
                    <a:pt x="662" y="1289"/>
                  </a:lnTo>
                  <a:lnTo>
                    <a:pt x="662" y="1293"/>
                  </a:lnTo>
                  <a:lnTo>
                    <a:pt x="660" y="1299"/>
                  </a:lnTo>
                  <a:lnTo>
                    <a:pt x="657" y="1305"/>
                  </a:lnTo>
                  <a:lnTo>
                    <a:pt x="653" y="1312"/>
                  </a:lnTo>
                  <a:lnTo>
                    <a:pt x="653" y="1314"/>
                  </a:lnTo>
                  <a:lnTo>
                    <a:pt x="653" y="1318"/>
                  </a:lnTo>
                  <a:lnTo>
                    <a:pt x="651" y="1326"/>
                  </a:lnTo>
                  <a:lnTo>
                    <a:pt x="647" y="1332"/>
                  </a:lnTo>
                  <a:lnTo>
                    <a:pt x="641" y="1337"/>
                  </a:lnTo>
                  <a:lnTo>
                    <a:pt x="637" y="1339"/>
                  </a:lnTo>
                  <a:lnTo>
                    <a:pt x="634" y="1339"/>
                  </a:lnTo>
                  <a:lnTo>
                    <a:pt x="626" y="1339"/>
                  </a:lnTo>
                  <a:lnTo>
                    <a:pt x="620" y="1339"/>
                  </a:lnTo>
                  <a:lnTo>
                    <a:pt x="614" y="1339"/>
                  </a:lnTo>
                  <a:lnTo>
                    <a:pt x="607" y="1339"/>
                  </a:lnTo>
                  <a:lnTo>
                    <a:pt x="605" y="1339"/>
                  </a:lnTo>
                  <a:lnTo>
                    <a:pt x="603" y="1339"/>
                  </a:lnTo>
                  <a:lnTo>
                    <a:pt x="601" y="1339"/>
                  </a:lnTo>
                  <a:lnTo>
                    <a:pt x="599" y="1345"/>
                  </a:lnTo>
                  <a:lnTo>
                    <a:pt x="599" y="1353"/>
                  </a:lnTo>
                  <a:lnTo>
                    <a:pt x="599" y="1360"/>
                  </a:lnTo>
                  <a:lnTo>
                    <a:pt x="601" y="1368"/>
                  </a:lnTo>
                  <a:lnTo>
                    <a:pt x="611" y="1370"/>
                  </a:lnTo>
                  <a:lnTo>
                    <a:pt x="626" y="1370"/>
                  </a:lnTo>
                  <a:lnTo>
                    <a:pt x="626" y="1381"/>
                  </a:lnTo>
                  <a:lnTo>
                    <a:pt x="626" y="1370"/>
                  </a:lnTo>
                  <a:lnTo>
                    <a:pt x="634" y="1370"/>
                  </a:lnTo>
                  <a:lnTo>
                    <a:pt x="637" y="1368"/>
                  </a:lnTo>
                  <a:lnTo>
                    <a:pt x="641" y="1368"/>
                  </a:lnTo>
                  <a:lnTo>
                    <a:pt x="659" y="1362"/>
                  </a:lnTo>
                  <a:lnTo>
                    <a:pt x="674" y="1364"/>
                  </a:lnTo>
                  <a:lnTo>
                    <a:pt x="680" y="1366"/>
                  </a:lnTo>
                  <a:lnTo>
                    <a:pt x="689" y="1364"/>
                  </a:lnTo>
                  <a:lnTo>
                    <a:pt x="699" y="1362"/>
                  </a:lnTo>
                  <a:lnTo>
                    <a:pt x="710" y="1358"/>
                  </a:lnTo>
                  <a:lnTo>
                    <a:pt x="724" y="1356"/>
                  </a:lnTo>
                  <a:lnTo>
                    <a:pt x="733" y="1358"/>
                  </a:lnTo>
                  <a:lnTo>
                    <a:pt x="743" y="1358"/>
                  </a:lnTo>
                  <a:lnTo>
                    <a:pt x="751" y="1360"/>
                  </a:lnTo>
                  <a:lnTo>
                    <a:pt x="762" y="1364"/>
                  </a:lnTo>
                  <a:lnTo>
                    <a:pt x="772" y="1364"/>
                  </a:lnTo>
                  <a:lnTo>
                    <a:pt x="778" y="1362"/>
                  </a:lnTo>
                  <a:lnTo>
                    <a:pt x="789" y="1356"/>
                  </a:lnTo>
                  <a:lnTo>
                    <a:pt x="803" y="1349"/>
                  </a:lnTo>
                  <a:lnTo>
                    <a:pt x="803" y="1349"/>
                  </a:lnTo>
                  <a:lnTo>
                    <a:pt x="804" y="1347"/>
                  </a:lnTo>
                  <a:lnTo>
                    <a:pt x="806" y="1343"/>
                  </a:lnTo>
                  <a:lnTo>
                    <a:pt x="808" y="1339"/>
                  </a:lnTo>
                  <a:lnTo>
                    <a:pt x="808" y="1332"/>
                  </a:lnTo>
                  <a:lnTo>
                    <a:pt x="806" y="1326"/>
                  </a:lnTo>
                  <a:lnTo>
                    <a:pt x="804" y="1320"/>
                  </a:lnTo>
                  <a:lnTo>
                    <a:pt x="801" y="1314"/>
                  </a:lnTo>
                  <a:lnTo>
                    <a:pt x="799" y="1314"/>
                  </a:lnTo>
                  <a:lnTo>
                    <a:pt x="799" y="1314"/>
                  </a:lnTo>
                  <a:lnTo>
                    <a:pt x="795" y="1318"/>
                  </a:lnTo>
                  <a:lnTo>
                    <a:pt x="791" y="1320"/>
                  </a:lnTo>
                  <a:lnTo>
                    <a:pt x="787" y="1322"/>
                  </a:lnTo>
                  <a:lnTo>
                    <a:pt x="781" y="1324"/>
                  </a:lnTo>
                  <a:lnTo>
                    <a:pt x="774" y="1326"/>
                  </a:lnTo>
                  <a:lnTo>
                    <a:pt x="766" y="1328"/>
                  </a:lnTo>
                  <a:lnTo>
                    <a:pt x="753" y="1326"/>
                  </a:lnTo>
                  <a:lnTo>
                    <a:pt x="737" y="1322"/>
                  </a:lnTo>
                  <a:lnTo>
                    <a:pt x="733" y="1318"/>
                  </a:lnTo>
                  <a:lnTo>
                    <a:pt x="732" y="1314"/>
                  </a:lnTo>
                  <a:lnTo>
                    <a:pt x="730" y="1310"/>
                  </a:lnTo>
                  <a:lnTo>
                    <a:pt x="730" y="1301"/>
                  </a:lnTo>
                  <a:lnTo>
                    <a:pt x="732" y="1291"/>
                  </a:lnTo>
                  <a:lnTo>
                    <a:pt x="733" y="1282"/>
                  </a:lnTo>
                  <a:lnTo>
                    <a:pt x="737" y="1272"/>
                  </a:lnTo>
                  <a:lnTo>
                    <a:pt x="739" y="1262"/>
                  </a:lnTo>
                  <a:lnTo>
                    <a:pt x="741" y="1253"/>
                  </a:lnTo>
                  <a:lnTo>
                    <a:pt x="743" y="1210"/>
                  </a:lnTo>
                  <a:lnTo>
                    <a:pt x="747" y="1168"/>
                  </a:lnTo>
                  <a:lnTo>
                    <a:pt x="755" y="1124"/>
                  </a:lnTo>
                  <a:lnTo>
                    <a:pt x="762" y="1084"/>
                  </a:lnTo>
                  <a:lnTo>
                    <a:pt x="764" y="1076"/>
                  </a:lnTo>
                  <a:lnTo>
                    <a:pt x="766" y="1068"/>
                  </a:lnTo>
                  <a:lnTo>
                    <a:pt x="766" y="1063"/>
                  </a:lnTo>
                  <a:lnTo>
                    <a:pt x="768" y="1057"/>
                  </a:lnTo>
                  <a:lnTo>
                    <a:pt x="768" y="1049"/>
                  </a:lnTo>
                  <a:lnTo>
                    <a:pt x="766" y="1041"/>
                  </a:lnTo>
                  <a:lnTo>
                    <a:pt x="766" y="1034"/>
                  </a:lnTo>
                  <a:lnTo>
                    <a:pt x="766" y="1024"/>
                  </a:lnTo>
                  <a:lnTo>
                    <a:pt x="770" y="961"/>
                  </a:lnTo>
                  <a:lnTo>
                    <a:pt x="785" y="897"/>
                  </a:lnTo>
                  <a:lnTo>
                    <a:pt x="799" y="838"/>
                  </a:lnTo>
                  <a:lnTo>
                    <a:pt x="803" y="780"/>
                  </a:lnTo>
                  <a:lnTo>
                    <a:pt x="803" y="751"/>
                  </a:lnTo>
                  <a:lnTo>
                    <a:pt x="803" y="738"/>
                  </a:lnTo>
                  <a:lnTo>
                    <a:pt x="801" y="723"/>
                  </a:lnTo>
                  <a:lnTo>
                    <a:pt x="806" y="653"/>
                  </a:lnTo>
                  <a:lnTo>
                    <a:pt x="808" y="590"/>
                  </a:lnTo>
                  <a:lnTo>
                    <a:pt x="810" y="523"/>
                  </a:lnTo>
                  <a:lnTo>
                    <a:pt x="814" y="454"/>
                  </a:lnTo>
                  <a:lnTo>
                    <a:pt x="814" y="448"/>
                  </a:lnTo>
                  <a:lnTo>
                    <a:pt x="816" y="442"/>
                  </a:lnTo>
                  <a:lnTo>
                    <a:pt x="818" y="434"/>
                  </a:lnTo>
                  <a:lnTo>
                    <a:pt x="820" y="431"/>
                  </a:lnTo>
                  <a:lnTo>
                    <a:pt x="820" y="427"/>
                  </a:lnTo>
                  <a:lnTo>
                    <a:pt x="822" y="408"/>
                  </a:lnTo>
                  <a:lnTo>
                    <a:pt x="822" y="394"/>
                  </a:lnTo>
                  <a:lnTo>
                    <a:pt x="824" y="386"/>
                  </a:lnTo>
                  <a:lnTo>
                    <a:pt x="826" y="379"/>
                  </a:lnTo>
                  <a:lnTo>
                    <a:pt x="828" y="367"/>
                  </a:lnTo>
                  <a:lnTo>
                    <a:pt x="831" y="287"/>
                  </a:lnTo>
                  <a:lnTo>
                    <a:pt x="833" y="242"/>
                  </a:lnTo>
                  <a:lnTo>
                    <a:pt x="843" y="198"/>
                  </a:lnTo>
                  <a:lnTo>
                    <a:pt x="845" y="187"/>
                  </a:lnTo>
                  <a:lnTo>
                    <a:pt x="849" y="177"/>
                  </a:lnTo>
                  <a:lnTo>
                    <a:pt x="851" y="169"/>
                  </a:lnTo>
                  <a:lnTo>
                    <a:pt x="854" y="160"/>
                  </a:lnTo>
                  <a:lnTo>
                    <a:pt x="860" y="127"/>
                  </a:lnTo>
                  <a:lnTo>
                    <a:pt x="868" y="93"/>
                  </a:lnTo>
                  <a:lnTo>
                    <a:pt x="868" y="89"/>
                  </a:lnTo>
                  <a:lnTo>
                    <a:pt x="868" y="87"/>
                  </a:lnTo>
                  <a:lnTo>
                    <a:pt x="870" y="81"/>
                  </a:lnTo>
                  <a:lnTo>
                    <a:pt x="870" y="77"/>
                  </a:lnTo>
                  <a:lnTo>
                    <a:pt x="874" y="73"/>
                  </a:lnTo>
                  <a:lnTo>
                    <a:pt x="877" y="71"/>
                  </a:lnTo>
                  <a:lnTo>
                    <a:pt x="881" y="68"/>
                  </a:lnTo>
                  <a:lnTo>
                    <a:pt x="887" y="66"/>
                  </a:lnTo>
                  <a:lnTo>
                    <a:pt x="899" y="60"/>
                  </a:lnTo>
                  <a:lnTo>
                    <a:pt x="914" y="58"/>
                  </a:lnTo>
                  <a:lnTo>
                    <a:pt x="929" y="62"/>
                  </a:lnTo>
                  <a:lnTo>
                    <a:pt x="937" y="64"/>
                  </a:lnTo>
                  <a:lnTo>
                    <a:pt x="943" y="66"/>
                  </a:lnTo>
                  <a:lnTo>
                    <a:pt x="945" y="66"/>
                  </a:lnTo>
                  <a:lnTo>
                    <a:pt x="947" y="62"/>
                  </a:lnTo>
                  <a:lnTo>
                    <a:pt x="947" y="62"/>
                  </a:lnTo>
                  <a:lnTo>
                    <a:pt x="947" y="60"/>
                  </a:lnTo>
                  <a:lnTo>
                    <a:pt x="947" y="58"/>
                  </a:lnTo>
                  <a:lnTo>
                    <a:pt x="945" y="56"/>
                  </a:lnTo>
                  <a:lnTo>
                    <a:pt x="939" y="44"/>
                  </a:lnTo>
                  <a:lnTo>
                    <a:pt x="937" y="41"/>
                  </a:lnTo>
                  <a:lnTo>
                    <a:pt x="935" y="35"/>
                  </a:lnTo>
                  <a:lnTo>
                    <a:pt x="862" y="29"/>
                  </a:lnTo>
                  <a:lnTo>
                    <a:pt x="783" y="23"/>
                  </a:lnTo>
                  <a:lnTo>
                    <a:pt x="762" y="23"/>
                  </a:lnTo>
                  <a:close/>
                  <a:moveTo>
                    <a:pt x="762" y="0"/>
                  </a:moveTo>
                  <a:lnTo>
                    <a:pt x="780" y="0"/>
                  </a:lnTo>
                  <a:lnTo>
                    <a:pt x="824" y="0"/>
                  </a:lnTo>
                  <a:lnTo>
                    <a:pt x="866" y="6"/>
                  </a:lnTo>
                  <a:lnTo>
                    <a:pt x="945" y="10"/>
                  </a:lnTo>
                  <a:lnTo>
                    <a:pt x="950" y="12"/>
                  </a:lnTo>
                  <a:lnTo>
                    <a:pt x="954" y="14"/>
                  </a:lnTo>
                  <a:lnTo>
                    <a:pt x="958" y="20"/>
                  </a:lnTo>
                  <a:lnTo>
                    <a:pt x="960" y="25"/>
                  </a:lnTo>
                  <a:lnTo>
                    <a:pt x="960" y="31"/>
                  </a:lnTo>
                  <a:lnTo>
                    <a:pt x="962" y="35"/>
                  </a:lnTo>
                  <a:lnTo>
                    <a:pt x="966" y="43"/>
                  </a:lnTo>
                  <a:lnTo>
                    <a:pt x="968" y="48"/>
                  </a:lnTo>
                  <a:lnTo>
                    <a:pt x="970" y="54"/>
                  </a:lnTo>
                  <a:lnTo>
                    <a:pt x="970" y="60"/>
                  </a:lnTo>
                  <a:lnTo>
                    <a:pt x="970" y="68"/>
                  </a:lnTo>
                  <a:lnTo>
                    <a:pt x="966" y="75"/>
                  </a:lnTo>
                  <a:lnTo>
                    <a:pt x="962" y="85"/>
                  </a:lnTo>
                  <a:lnTo>
                    <a:pt x="958" y="87"/>
                  </a:lnTo>
                  <a:lnTo>
                    <a:pt x="956" y="89"/>
                  </a:lnTo>
                  <a:lnTo>
                    <a:pt x="952" y="89"/>
                  </a:lnTo>
                  <a:lnTo>
                    <a:pt x="950" y="89"/>
                  </a:lnTo>
                  <a:lnTo>
                    <a:pt x="943" y="89"/>
                  </a:lnTo>
                  <a:lnTo>
                    <a:pt x="931" y="89"/>
                  </a:lnTo>
                  <a:lnTo>
                    <a:pt x="922" y="85"/>
                  </a:lnTo>
                  <a:lnTo>
                    <a:pt x="914" y="83"/>
                  </a:lnTo>
                  <a:lnTo>
                    <a:pt x="908" y="83"/>
                  </a:lnTo>
                  <a:lnTo>
                    <a:pt x="904" y="83"/>
                  </a:lnTo>
                  <a:lnTo>
                    <a:pt x="902" y="83"/>
                  </a:lnTo>
                  <a:lnTo>
                    <a:pt x="893" y="91"/>
                  </a:lnTo>
                  <a:lnTo>
                    <a:pt x="893" y="94"/>
                  </a:lnTo>
                  <a:lnTo>
                    <a:pt x="893" y="96"/>
                  </a:lnTo>
                  <a:lnTo>
                    <a:pt x="885" y="131"/>
                  </a:lnTo>
                  <a:lnTo>
                    <a:pt x="877" y="166"/>
                  </a:lnTo>
                  <a:lnTo>
                    <a:pt x="874" y="177"/>
                  </a:lnTo>
                  <a:lnTo>
                    <a:pt x="870" y="187"/>
                  </a:lnTo>
                  <a:lnTo>
                    <a:pt x="868" y="194"/>
                  </a:lnTo>
                  <a:lnTo>
                    <a:pt x="866" y="204"/>
                  </a:lnTo>
                  <a:lnTo>
                    <a:pt x="858" y="246"/>
                  </a:lnTo>
                  <a:lnTo>
                    <a:pt x="854" y="285"/>
                  </a:lnTo>
                  <a:lnTo>
                    <a:pt x="852" y="371"/>
                  </a:lnTo>
                  <a:lnTo>
                    <a:pt x="849" y="383"/>
                  </a:lnTo>
                  <a:lnTo>
                    <a:pt x="847" y="392"/>
                  </a:lnTo>
                  <a:lnTo>
                    <a:pt x="847" y="398"/>
                  </a:lnTo>
                  <a:lnTo>
                    <a:pt x="847" y="402"/>
                  </a:lnTo>
                  <a:lnTo>
                    <a:pt x="845" y="408"/>
                  </a:lnTo>
                  <a:lnTo>
                    <a:pt x="845" y="415"/>
                  </a:lnTo>
                  <a:lnTo>
                    <a:pt x="845" y="427"/>
                  </a:lnTo>
                  <a:lnTo>
                    <a:pt x="845" y="434"/>
                  </a:lnTo>
                  <a:lnTo>
                    <a:pt x="843" y="442"/>
                  </a:lnTo>
                  <a:lnTo>
                    <a:pt x="839" y="448"/>
                  </a:lnTo>
                  <a:lnTo>
                    <a:pt x="839" y="452"/>
                  </a:lnTo>
                  <a:lnTo>
                    <a:pt x="837" y="456"/>
                  </a:lnTo>
                  <a:lnTo>
                    <a:pt x="833" y="523"/>
                  </a:lnTo>
                  <a:lnTo>
                    <a:pt x="833" y="590"/>
                  </a:lnTo>
                  <a:lnTo>
                    <a:pt x="831" y="657"/>
                  </a:lnTo>
                  <a:lnTo>
                    <a:pt x="826" y="725"/>
                  </a:lnTo>
                  <a:lnTo>
                    <a:pt x="826" y="736"/>
                  </a:lnTo>
                  <a:lnTo>
                    <a:pt x="828" y="749"/>
                  </a:lnTo>
                  <a:lnTo>
                    <a:pt x="828" y="780"/>
                  </a:lnTo>
                  <a:lnTo>
                    <a:pt x="822" y="842"/>
                  </a:lnTo>
                  <a:lnTo>
                    <a:pt x="808" y="905"/>
                  </a:lnTo>
                  <a:lnTo>
                    <a:pt x="795" y="965"/>
                  </a:lnTo>
                  <a:lnTo>
                    <a:pt x="791" y="1024"/>
                  </a:lnTo>
                  <a:lnTo>
                    <a:pt x="791" y="1040"/>
                  </a:lnTo>
                  <a:lnTo>
                    <a:pt x="791" y="1047"/>
                  </a:lnTo>
                  <a:lnTo>
                    <a:pt x="791" y="1057"/>
                  </a:lnTo>
                  <a:lnTo>
                    <a:pt x="791" y="1066"/>
                  </a:lnTo>
                  <a:lnTo>
                    <a:pt x="789" y="1074"/>
                  </a:lnTo>
                  <a:lnTo>
                    <a:pt x="787" y="1082"/>
                  </a:lnTo>
                  <a:lnTo>
                    <a:pt x="785" y="1089"/>
                  </a:lnTo>
                  <a:lnTo>
                    <a:pt x="772" y="1172"/>
                  </a:lnTo>
                  <a:lnTo>
                    <a:pt x="766" y="1212"/>
                  </a:lnTo>
                  <a:lnTo>
                    <a:pt x="764" y="1253"/>
                  </a:lnTo>
                  <a:lnTo>
                    <a:pt x="764" y="1266"/>
                  </a:lnTo>
                  <a:lnTo>
                    <a:pt x="758" y="1282"/>
                  </a:lnTo>
                  <a:lnTo>
                    <a:pt x="756" y="1291"/>
                  </a:lnTo>
                  <a:lnTo>
                    <a:pt x="755" y="1301"/>
                  </a:lnTo>
                  <a:lnTo>
                    <a:pt x="760" y="1303"/>
                  </a:lnTo>
                  <a:lnTo>
                    <a:pt x="766" y="1303"/>
                  </a:lnTo>
                  <a:lnTo>
                    <a:pt x="770" y="1301"/>
                  </a:lnTo>
                  <a:lnTo>
                    <a:pt x="774" y="1301"/>
                  </a:lnTo>
                  <a:lnTo>
                    <a:pt x="776" y="1299"/>
                  </a:lnTo>
                  <a:lnTo>
                    <a:pt x="780" y="1299"/>
                  </a:lnTo>
                  <a:lnTo>
                    <a:pt x="780" y="1299"/>
                  </a:lnTo>
                  <a:lnTo>
                    <a:pt x="783" y="1295"/>
                  </a:lnTo>
                  <a:lnTo>
                    <a:pt x="787" y="1293"/>
                  </a:lnTo>
                  <a:lnTo>
                    <a:pt x="793" y="1291"/>
                  </a:lnTo>
                  <a:lnTo>
                    <a:pt x="801" y="1289"/>
                  </a:lnTo>
                  <a:lnTo>
                    <a:pt x="806" y="1289"/>
                  </a:lnTo>
                  <a:lnTo>
                    <a:pt x="812" y="1291"/>
                  </a:lnTo>
                  <a:lnTo>
                    <a:pt x="816" y="1293"/>
                  </a:lnTo>
                  <a:lnTo>
                    <a:pt x="828" y="1312"/>
                  </a:lnTo>
                  <a:lnTo>
                    <a:pt x="831" y="1333"/>
                  </a:lnTo>
                  <a:lnTo>
                    <a:pt x="829" y="1351"/>
                  </a:lnTo>
                  <a:lnTo>
                    <a:pt x="822" y="1364"/>
                  </a:lnTo>
                  <a:lnTo>
                    <a:pt x="812" y="1370"/>
                  </a:lnTo>
                  <a:lnTo>
                    <a:pt x="801" y="1378"/>
                  </a:lnTo>
                  <a:lnTo>
                    <a:pt x="789" y="1385"/>
                  </a:lnTo>
                  <a:lnTo>
                    <a:pt x="787" y="1385"/>
                  </a:lnTo>
                  <a:lnTo>
                    <a:pt x="785" y="1387"/>
                  </a:lnTo>
                  <a:lnTo>
                    <a:pt x="774" y="1389"/>
                  </a:lnTo>
                  <a:lnTo>
                    <a:pt x="762" y="1387"/>
                  </a:lnTo>
                  <a:lnTo>
                    <a:pt x="753" y="1387"/>
                  </a:lnTo>
                  <a:lnTo>
                    <a:pt x="745" y="1383"/>
                  </a:lnTo>
                  <a:lnTo>
                    <a:pt x="735" y="1381"/>
                  </a:lnTo>
                  <a:lnTo>
                    <a:pt x="724" y="1381"/>
                  </a:lnTo>
                  <a:lnTo>
                    <a:pt x="714" y="1381"/>
                  </a:lnTo>
                  <a:lnTo>
                    <a:pt x="707" y="1385"/>
                  </a:lnTo>
                  <a:lnTo>
                    <a:pt x="693" y="1389"/>
                  </a:lnTo>
                  <a:lnTo>
                    <a:pt x="678" y="1389"/>
                  </a:lnTo>
                  <a:lnTo>
                    <a:pt x="666" y="1387"/>
                  </a:lnTo>
                  <a:lnTo>
                    <a:pt x="660" y="1385"/>
                  </a:lnTo>
                  <a:lnTo>
                    <a:pt x="657" y="1387"/>
                  </a:lnTo>
                  <a:lnTo>
                    <a:pt x="653" y="1389"/>
                  </a:lnTo>
                  <a:lnTo>
                    <a:pt x="645" y="1391"/>
                  </a:lnTo>
                  <a:lnTo>
                    <a:pt x="636" y="1393"/>
                  </a:lnTo>
                  <a:lnTo>
                    <a:pt x="626" y="1395"/>
                  </a:lnTo>
                  <a:lnTo>
                    <a:pt x="626" y="1395"/>
                  </a:lnTo>
                  <a:lnTo>
                    <a:pt x="616" y="1395"/>
                  </a:lnTo>
                  <a:lnTo>
                    <a:pt x="609" y="1393"/>
                  </a:lnTo>
                  <a:lnTo>
                    <a:pt x="591" y="1391"/>
                  </a:lnTo>
                  <a:lnTo>
                    <a:pt x="586" y="1389"/>
                  </a:lnTo>
                  <a:lnTo>
                    <a:pt x="582" y="1385"/>
                  </a:lnTo>
                  <a:lnTo>
                    <a:pt x="576" y="1370"/>
                  </a:lnTo>
                  <a:lnTo>
                    <a:pt x="574" y="1353"/>
                  </a:lnTo>
                  <a:lnTo>
                    <a:pt x="574" y="1343"/>
                  </a:lnTo>
                  <a:lnTo>
                    <a:pt x="578" y="1335"/>
                  </a:lnTo>
                  <a:lnTo>
                    <a:pt x="580" y="1328"/>
                  </a:lnTo>
                  <a:lnTo>
                    <a:pt x="584" y="1324"/>
                  </a:lnTo>
                  <a:lnTo>
                    <a:pt x="588" y="1320"/>
                  </a:lnTo>
                  <a:lnTo>
                    <a:pt x="591" y="1316"/>
                  </a:lnTo>
                  <a:lnTo>
                    <a:pt x="599" y="1314"/>
                  </a:lnTo>
                  <a:lnTo>
                    <a:pt x="607" y="1314"/>
                  </a:lnTo>
                  <a:lnTo>
                    <a:pt x="616" y="1314"/>
                  </a:lnTo>
                  <a:lnTo>
                    <a:pt x="624" y="1314"/>
                  </a:lnTo>
                  <a:lnTo>
                    <a:pt x="630" y="1316"/>
                  </a:lnTo>
                  <a:lnTo>
                    <a:pt x="630" y="1312"/>
                  </a:lnTo>
                  <a:lnTo>
                    <a:pt x="630" y="1308"/>
                  </a:lnTo>
                  <a:lnTo>
                    <a:pt x="632" y="1303"/>
                  </a:lnTo>
                  <a:lnTo>
                    <a:pt x="634" y="1297"/>
                  </a:lnTo>
                  <a:lnTo>
                    <a:pt x="637" y="1293"/>
                  </a:lnTo>
                  <a:lnTo>
                    <a:pt x="639" y="1287"/>
                  </a:lnTo>
                  <a:lnTo>
                    <a:pt x="639" y="1264"/>
                  </a:lnTo>
                  <a:lnTo>
                    <a:pt x="639" y="1251"/>
                  </a:lnTo>
                  <a:lnTo>
                    <a:pt x="641" y="1239"/>
                  </a:lnTo>
                  <a:lnTo>
                    <a:pt x="647" y="1220"/>
                  </a:lnTo>
                  <a:lnTo>
                    <a:pt x="647" y="1209"/>
                  </a:lnTo>
                  <a:lnTo>
                    <a:pt x="649" y="1197"/>
                  </a:lnTo>
                  <a:lnTo>
                    <a:pt x="649" y="1174"/>
                  </a:lnTo>
                  <a:lnTo>
                    <a:pt x="651" y="1147"/>
                  </a:lnTo>
                  <a:lnTo>
                    <a:pt x="655" y="1122"/>
                  </a:lnTo>
                  <a:lnTo>
                    <a:pt x="660" y="1074"/>
                  </a:lnTo>
                  <a:lnTo>
                    <a:pt x="660" y="1068"/>
                  </a:lnTo>
                  <a:lnTo>
                    <a:pt x="660" y="1061"/>
                  </a:lnTo>
                  <a:lnTo>
                    <a:pt x="659" y="1053"/>
                  </a:lnTo>
                  <a:lnTo>
                    <a:pt x="659" y="1043"/>
                  </a:lnTo>
                  <a:lnTo>
                    <a:pt x="660" y="1034"/>
                  </a:lnTo>
                  <a:lnTo>
                    <a:pt x="660" y="1024"/>
                  </a:lnTo>
                  <a:lnTo>
                    <a:pt x="662" y="1016"/>
                  </a:lnTo>
                  <a:lnTo>
                    <a:pt x="662" y="1009"/>
                  </a:lnTo>
                  <a:lnTo>
                    <a:pt x="662" y="995"/>
                  </a:lnTo>
                  <a:lnTo>
                    <a:pt x="660" y="984"/>
                  </a:lnTo>
                  <a:lnTo>
                    <a:pt x="660" y="980"/>
                  </a:lnTo>
                  <a:lnTo>
                    <a:pt x="660" y="974"/>
                  </a:lnTo>
                  <a:lnTo>
                    <a:pt x="662" y="968"/>
                  </a:lnTo>
                  <a:lnTo>
                    <a:pt x="662" y="963"/>
                  </a:lnTo>
                  <a:lnTo>
                    <a:pt x="662" y="961"/>
                  </a:lnTo>
                  <a:lnTo>
                    <a:pt x="655" y="959"/>
                  </a:lnTo>
                  <a:lnTo>
                    <a:pt x="649" y="961"/>
                  </a:lnTo>
                  <a:lnTo>
                    <a:pt x="639" y="961"/>
                  </a:lnTo>
                  <a:lnTo>
                    <a:pt x="632" y="959"/>
                  </a:lnTo>
                  <a:lnTo>
                    <a:pt x="624" y="957"/>
                  </a:lnTo>
                  <a:lnTo>
                    <a:pt x="618" y="951"/>
                  </a:lnTo>
                  <a:lnTo>
                    <a:pt x="614" y="955"/>
                  </a:lnTo>
                  <a:lnTo>
                    <a:pt x="609" y="959"/>
                  </a:lnTo>
                  <a:lnTo>
                    <a:pt x="603" y="959"/>
                  </a:lnTo>
                  <a:lnTo>
                    <a:pt x="591" y="957"/>
                  </a:lnTo>
                  <a:lnTo>
                    <a:pt x="580" y="953"/>
                  </a:lnTo>
                  <a:lnTo>
                    <a:pt x="572" y="951"/>
                  </a:lnTo>
                  <a:lnTo>
                    <a:pt x="566" y="951"/>
                  </a:lnTo>
                  <a:lnTo>
                    <a:pt x="561" y="953"/>
                  </a:lnTo>
                  <a:lnTo>
                    <a:pt x="555" y="955"/>
                  </a:lnTo>
                  <a:lnTo>
                    <a:pt x="549" y="955"/>
                  </a:lnTo>
                  <a:lnTo>
                    <a:pt x="541" y="955"/>
                  </a:lnTo>
                  <a:lnTo>
                    <a:pt x="534" y="953"/>
                  </a:lnTo>
                  <a:lnTo>
                    <a:pt x="526" y="949"/>
                  </a:lnTo>
                  <a:lnTo>
                    <a:pt x="522" y="947"/>
                  </a:lnTo>
                  <a:lnTo>
                    <a:pt x="518" y="947"/>
                  </a:lnTo>
                  <a:lnTo>
                    <a:pt x="511" y="947"/>
                  </a:lnTo>
                  <a:lnTo>
                    <a:pt x="503" y="949"/>
                  </a:lnTo>
                  <a:lnTo>
                    <a:pt x="492" y="953"/>
                  </a:lnTo>
                  <a:lnTo>
                    <a:pt x="480" y="953"/>
                  </a:lnTo>
                  <a:lnTo>
                    <a:pt x="476" y="953"/>
                  </a:lnTo>
                  <a:lnTo>
                    <a:pt x="470" y="955"/>
                  </a:lnTo>
                  <a:lnTo>
                    <a:pt x="465" y="953"/>
                  </a:lnTo>
                  <a:lnTo>
                    <a:pt x="457" y="953"/>
                  </a:lnTo>
                  <a:lnTo>
                    <a:pt x="449" y="953"/>
                  </a:lnTo>
                  <a:lnTo>
                    <a:pt x="442" y="955"/>
                  </a:lnTo>
                  <a:lnTo>
                    <a:pt x="438" y="957"/>
                  </a:lnTo>
                  <a:lnTo>
                    <a:pt x="434" y="959"/>
                  </a:lnTo>
                  <a:lnTo>
                    <a:pt x="430" y="959"/>
                  </a:lnTo>
                  <a:lnTo>
                    <a:pt x="426" y="959"/>
                  </a:lnTo>
                  <a:lnTo>
                    <a:pt x="417" y="957"/>
                  </a:lnTo>
                  <a:lnTo>
                    <a:pt x="407" y="955"/>
                  </a:lnTo>
                  <a:lnTo>
                    <a:pt x="397" y="953"/>
                  </a:lnTo>
                  <a:lnTo>
                    <a:pt x="388" y="953"/>
                  </a:lnTo>
                  <a:lnTo>
                    <a:pt x="380" y="953"/>
                  </a:lnTo>
                  <a:lnTo>
                    <a:pt x="372" y="953"/>
                  </a:lnTo>
                  <a:lnTo>
                    <a:pt x="367" y="955"/>
                  </a:lnTo>
                  <a:lnTo>
                    <a:pt x="363" y="959"/>
                  </a:lnTo>
                  <a:lnTo>
                    <a:pt x="357" y="961"/>
                  </a:lnTo>
                  <a:lnTo>
                    <a:pt x="351" y="961"/>
                  </a:lnTo>
                  <a:lnTo>
                    <a:pt x="328" y="957"/>
                  </a:lnTo>
                  <a:lnTo>
                    <a:pt x="307" y="955"/>
                  </a:lnTo>
                  <a:lnTo>
                    <a:pt x="263" y="953"/>
                  </a:lnTo>
                  <a:lnTo>
                    <a:pt x="261" y="955"/>
                  </a:lnTo>
                  <a:lnTo>
                    <a:pt x="261" y="959"/>
                  </a:lnTo>
                  <a:lnTo>
                    <a:pt x="263" y="972"/>
                  </a:lnTo>
                  <a:lnTo>
                    <a:pt x="263" y="982"/>
                  </a:lnTo>
                  <a:lnTo>
                    <a:pt x="261" y="997"/>
                  </a:lnTo>
                  <a:lnTo>
                    <a:pt x="261" y="1011"/>
                  </a:lnTo>
                  <a:lnTo>
                    <a:pt x="259" y="1024"/>
                  </a:lnTo>
                  <a:lnTo>
                    <a:pt x="259" y="1036"/>
                  </a:lnTo>
                  <a:lnTo>
                    <a:pt x="259" y="1045"/>
                  </a:lnTo>
                  <a:lnTo>
                    <a:pt x="261" y="1049"/>
                  </a:lnTo>
                  <a:lnTo>
                    <a:pt x="261" y="1051"/>
                  </a:lnTo>
                  <a:lnTo>
                    <a:pt x="263" y="1055"/>
                  </a:lnTo>
                  <a:lnTo>
                    <a:pt x="263" y="1059"/>
                  </a:lnTo>
                  <a:lnTo>
                    <a:pt x="263" y="1068"/>
                  </a:lnTo>
                  <a:lnTo>
                    <a:pt x="261" y="1080"/>
                  </a:lnTo>
                  <a:lnTo>
                    <a:pt x="259" y="1093"/>
                  </a:lnTo>
                  <a:lnTo>
                    <a:pt x="261" y="1099"/>
                  </a:lnTo>
                  <a:lnTo>
                    <a:pt x="261" y="1105"/>
                  </a:lnTo>
                  <a:lnTo>
                    <a:pt x="265" y="1114"/>
                  </a:lnTo>
                  <a:lnTo>
                    <a:pt x="265" y="1124"/>
                  </a:lnTo>
                  <a:lnTo>
                    <a:pt x="265" y="1132"/>
                  </a:lnTo>
                  <a:lnTo>
                    <a:pt x="263" y="1139"/>
                  </a:lnTo>
                  <a:lnTo>
                    <a:pt x="261" y="1143"/>
                  </a:lnTo>
                  <a:lnTo>
                    <a:pt x="261" y="1147"/>
                  </a:lnTo>
                  <a:lnTo>
                    <a:pt x="263" y="1161"/>
                  </a:lnTo>
                  <a:lnTo>
                    <a:pt x="265" y="1176"/>
                  </a:lnTo>
                  <a:lnTo>
                    <a:pt x="271" y="1201"/>
                  </a:lnTo>
                  <a:lnTo>
                    <a:pt x="273" y="1201"/>
                  </a:lnTo>
                  <a:lnTo>
                    <a:pt x="278" y="1199"/>
                  </a:lnTo>
                  <a:lnTo>
                    <a:pt x="284" y="1199"/>
                  </a:lnTo>
                  <a:lnTo>
                    <a:pt x="292" y="1199"/>
                  </a:lnTo>
                  <a:lnTo>
                    <a:pt x="296" y="1203"/>
                  </a:lnTo>
                  <a:lnTo>
                    <a:pt x="300" y="1209"/>
                  </a:lnTo>
                  <a:lnTo>
                    <a:pt x="303" y="1214"/>
                  </a:lnTo>
                  <a:lnTo>
                    <a:pt x="305" y="1222"/>
                  </a:lnTo>
                  <a:lnTo>
                    <a:pt x="305" y="1228"/>
                  </a:lnTo>
                  <a:lnTo>
                    <a:pt x="303" y="1239"/>
                  </a:lnTo>
                  <a:lnTo>
                    <a:pt x="300" y="1251"/>
                  </a:lnTo>
                  <a:lnTo>
                    <a:pt x="290" y="1262"/>
                  </a:lnTo>
                  <a:lnTo>
                    <a:pt x="275" y="1272"/>
                  </a:lnTo>
                  <a:lnTo>
                    <a:pt x="253" y="1282"/>
                  </a:lnTo>
                  <a:lnTo>
                    <a:pt x="236" y="1291"/>
                  </a:lnTo>
                  <a:lnTo>
                    <a:pt x="234" y="1293"/>
                  </a:lnTo>
                  <a:lnTo>
                    <a:pt x="232" y="1293"/>
                  </a:lnTo>
                  <a:lnTo>
                    <a:pt x="230" y="1293"/>
                  </a:lnTo>
                  <a:lnTo>
                    <a:pt x="204" y="1297"/>
                  </a:lnTo>
                  <a:lnTo>
                    <a:pt x="180" y="1308"/>
                  </a:lnTo>
                  <a:lnTo>
                    <a:pt x="154" y="1322"/>
                  </a:lnTo>
                  <a:lnTo>
                    <a:pt x="123" y="1328"/>
                  </a:lnTo>
                  <a:lnTo>
                    <a:pt x="115" y="1326"/>
                  </a:lnTo>
                  <a:lnTo>
                    <a:pt x="108" y="1326"/>
                  </a:lnTo>
                  <a:lnTo>
                    <a:pt x="102" y="1324"/>
                  </a:lnTo>
                  <a:lnTo>
                    <a:pt x="96" y="1322"/>
                  </a:lnTo>
                  <a:lnTo>
                    <a:pt x="94" y="1318"/>
                  </a:lnTo>
                  <a:lnTo>
                    <a:pt x="90" y="1308"/>
                  </a:lnTo>
                  <a:lnTo>
                    <a:pt x="88" y="1299"/>
                  </a:lnTo>
                  <a:lnTo>
                    <a:pt x="90" y="1289"/>
                  </a:lnTo>
                  <a:lnTo>
                    <a:pt x="94" y="1278"/>
                  </a:lnTo>
                  <a:lnTo>
                    <a:pt x="100" y="1260"/>
                  </a:lnTo>
                  <a:lnTo>
                    <a:pt x="104" y="1257"/>
                  </a:lnTo>
                  <a:lnTo>
                    <a:pt x="108" y="1255"/>
                  </a:lnTo>
                  <a:lnTo>
                    <a:pt x="134" y="1243"/>
                  </a:lnTo>
                  <a:lnTo>
                    <a:pt x="142" y="1239"/>
                  </a:lnTo>
                  <a:lnTo>
                    <a:pt x="150" y="1232"/>
                  </a:lnTo>
                  <a:lnTo>
                    <a:pt x="150" y="1230"/>
                  </a:lnTo>
                  <a:lnTo>
                    <a:pt x="150" y="1226"/>
                  </a:lnTo>
                  <a:lnTo>
                    <a:pt x="150" y="1180"/>
                  </a:lnTo>
                  <a:lnTo>
                    <a:pt x="150" y="1155"/>
                  </a:lnTo>
                  <a:lnTo>
                    <a:pt x="148" y="1136"/>
                  </a:lnTo>
                  <a:lnTo>
                    <a:pt x="142" y="1107"/>
                  </a:lnTo>
                  <a:lnTo>
                    <a:pt x="140" y="1078"/>
                  </a:lnTo>
                  <a:lnTo>
                    <a:pt x="140" y="1063"/>
                  </a:lnTo>
                  <a:lnTo>
                    <a:pt x="142" y="1049"/>
                  </a:lnTo>
                  <a:lnTo>
                    <a:pt x="142" y="1036"/>
                  </a:lnTo>
                  <a:lnTo>
                    <a:pt x="144" y="1022"/>
                  </a:lnTo>
                  <a:lnTo>
                    <a:pt x="142" y="1020"/>
                  </a:lnTo>
                  <a:lnTo>
                    <a:pt x="140" y="1016"/>
                  </a:lnTo>
                  <a:lnTo>
                    <a:pt x="140" y="1013"/>
                  </a:lnTo>
                  <a:lnTo>
                    <a:pt x="140" y="1005"/>
                  </a:lnTo>
                  <a:lnTo>
                    <a:pt x="142" y="1001"/>
                  </a:lnTo>
                  <a:lnTo>
                    <a:pt x="140" y="997"/>
                  </a:lnTo>
                  <a:lnTo>
                    <a:pt x="140" y="992"/>
                  </a:lnTo>
                  <a:lnTo>
                    <a:pt x="140" y="988"/>
                  </a:lnTo>
                  <a:lnTo>
                    <a:pt x="142" y="984"/>
                  </a:lnTo>
                  <a:lnTo>
                    <a:pt x="140" y="959"/>
                  </a:lnTo>
                  <a:lnTo>
                    <a:pt x="136" y="945"/>
                  </a:lnTo>
                  <a:lnTo>
                    <a:pt x="136" y="930"/>
                  </a:lnTo>
                  <a:lnTo>
                    <a:pt x="136" y="917"/>
                  </a:lnTo>
                  <a:lnTo>
                    <a:pt x="136" y="905"/>
                  </a:lnTo>
                  <a:lnTo>
                    <a:pt x="136" y="895"/>
                  </a:lnTo>
                  <a:lnTo>
                    <a:pt x="136" y="886"/>
                  </a:lnTo>
                  <a:lnTo>
                    <a:pt x="134" y="880"/>
                  </a:lnTo>
                  <a:lnTo>
                    <a:pt x="134" y="876"/>
                  </a:lnTo>
                  <a:lnTo>
                    <a:pt x="132" y="874"/>
                  </a:lnTo>
                  <a:lnTo>
                    <a:pt x="132" y="872"/>
                  </a:lnTo>
                  <a:lnTo>
                    <a:pt x="132" y="870"/>
                  </a:lnTo>
                  <a:lnTo>
                    <a:pt x="131" y="867"/>
                  </a:lnTo>
                  <a:lnTo>
                    <a:pt x="131" y="861"/>
                  </a:lnTo>
                  <a:lnTo>
                    <a:pt x="129" y="853"/>
                  </a:lnTo>
                  <a:lnTo>
                    <a:pt x="129" y="844"/>
                  </a:lnTo>
                  <a:lnTo>
                    <a:pt x="129" y="834"/>
                  </a:lnTo>
                  <a:lnTo>
                    <a:pt x="125" y="824"/>
                  </a:lnTo>
                  <a:lnTo>
                    <a:pt x="121" y="811"/>
                  </a:lnTo>
                  <a:lnTo>
                    <a:pt x="119" y="797"/>
                  </a:lnTo>
                  <a:lnTo>
                    <a:pt x="119" y="788"/>
                  </a:lnTo>
                  <a:lnTo>
                    <a:pt x="121" y="780"/>
                  </a:lnTo>
                  <a:lnTo>
                    <a:pt x="123" y="776"/>
                  </a:lnTo>
                  <a:lnTo>
                    <a:pt x="123" y="771"/>
                  </a:lnTo>
                  <a:lnTo>
                    <a:pt x="121" y="759"/>
                  </a:lnTo>
                  <a:lnTo>
                    <a:pt x="117" y="748"/>
                  </a:lnTo>
                  <a:lnTo>
                    <a:pt x="113" y="732"/>
                  </a:lnTo>
                  <a:lnTo>
                    <a:pt x="111" y="715"/>
                  </a:lnTo>
                  <a:lnTo>
                    <a:pt x="111" y="707"/>
                  </a:lnTo>
                  <a:lnTo>
                    <a:pt x="113" y="701"/>
                  </a:lnTo>
                  <a:lnTo>
                    <a:pt x="115" y="700"/>
                  </a:lnTo>
                  <a:lnTo>
                    <a:pt x="115" y="696"/>
                  </a:lnTo>
                  <a:lnTo>
                    <a:pt x="115" y="692"/>
                  </a:lnTo>
                  <a:lnTo>
                    <a:pt x="113" y="684"/>
                  </a:lnTo>
                  <a:lnTo>
                    <a:pt x="113" y="675"/>
                  </a:lnTo>
                  <a:lnTo>
                    <a:pt x="111" y="663"/>
                  </a:lnTo>
                  <a:lnTo>
                    <a:pt x="109" y="652"/>
                  </a:lnTo>
                  <a:lnTo>
                    <a:pt x="109" y="640"/>
                  </a:lnTo>
                  <a:lnTo>
                    <a:pt x="109" y="632"/>
                  </a:lnTo>
                  <a:lnTo>
                    <a:pt x="109" y="627"/>
                  </a:lnTo>
                  <a:lnTo>
                    <a:pt x="104" y="611"/>
                  </a:lnTo>
                  <a:lnTo>
                    <a:pt x="102" y="600"/>
                  </a:lnTo>
                  <a:lnTo>
                    <a:pt x="100" y="588"/>
                  </a:lnTo>
                  <a:lnTo>
                    <a:pt x="100" y="575"/>
                  </a:lnTo>
                  <a:lnTo>
                    <a:pt x="102" y="563"/>
                  </a:lnTo>
                  <a:lnTo>
                    <a:pt x="104" y="554"/>
                  </a:lnTo>
                  <a:lnTo>
                    <a:pt x="104" y="542"/>
                  </a:lnTo>
                  <a:lnTo>
                    <a:pt x="104" y="532"/>
                  </a:lnTo>
                  <a:lnTo>
                    <a:pt x="102" y="521"/>
                  </a:lnTo>
                  <a:lnTo>
                    <a:pt x="98" y="507"/>
                  </a:lnTo>
                  <a:lnTo>
                    <a:pt x="98" y="494"/>
                  </a:lnTo>
                  <a:lnTo>
                    <a:pt x="98" y="484"/>
                  </a:lnTo>
                  <a:lnTo>
                    <a:pt x="100" y="477"/>
                  </a:lnTo>
                  <a:lnTo>
                    <a:pt x="100" y="471"/>
                  </a:lnTo>
                  <a:lnTo>
                    <a:pt x="98" y="465"/>
                  </a:lnTo>
                  <a:lnTo>
                    <a:pt x="98" y="459"/>
                  </a:lnTo>
                  <a:lnTo>
                    <a:pt x="98" y="456"/>
                  </a:lnTo>
                  <a:lnTo>
                    <a:pt x="100" y="450"/>
                  </a:lnTo>
                  <a:lnTo>
                    <a:pt x="102" y="448"/>
                  </a:lnTo>
                  <a:lnTo>
                    <a:pt x="102" y="442"/>
                  </a:lnTo>
                  <a:lnTo>
                    <a:pt x="102" y="440"/>
                  </a:lnTo>
                  <a:lnTo>
                    <a:pt x="102" y="438"/>
                  </a:lnTo>
                  <a:lnTo>
                    <a:pt x="102" y="438"/>
                  </a:lnTo>
                  <a:lnTo>
                    <a:pt x="96" y="433"/>
                  </a:lnTo>
                  <a:lnTo>
                    <a:pt x="92" y="427"/>
                  </a:lnTo>
                  <a:lnTo>
                    <a:pt x="88" y="417"/>
                  </a:lnTo>
                  <a:lnTo>
                    <a:pt x="88" y="413"/>
                  </a:lnTo>
                  <a:lnTo>
                    <a:pt x="88" y="408"/>
                  </a:lnTo>
                  <a:lnTo>
                    <a:pt x="90" y="404"/>
                  </a:lnTo>
                  <a:lnTo>
                    <a:pt x="92" y="396"/>
                  </a:lnTo>
                  <a:lnTo>
                    <a:pt x="90" y="388"/>
                  </a:lnTo>
                  <a:lnTo>
                    <a:pt x="88" y="379"/>
                  </a:lnTo>
                  <a:lnTo>
                    <a:pt x="84" y="367"/>
                  </a:lnTo>
                  <a:lnTo>
                    <a:pt x="81" y="354"/>
                  </a:lnTo>
                  <a:lnTo>
                    <a:pt x="81" y="348"/>
                  </a:lnTo>
                  <a:lnTo>
                    <a:pt x="79" y="338"/>
                  </a:lnTo>
                  <a:lnTo>
                    <a:pt x="81" y="329"/>
                  </a:lnTo>
                  <a:lnTo>
                    <a:pt x="81" y="317"/>
                  </a:lnTo>
                  <a:lnTo>
                    <a:pt x="83" y="308"/>
                  </a:lnTo>
                  <a:lnTo>
                    <a:pt x="81" y="292"/>
                  </a:lnTo>
                  <a:lnTo>
                    <a:pt x="79" y="279"/>
                  </a:lnTo>
                  <a:lnTo>
                    <a:pt x="75" y="246"/>
                  </a:lnTo>
                  <a:lnTo>
                    <a:pt x="77" y="212"/>
                  </a:lnTo>
                  <a:lnTo>
                    <a:pt x="79" y="179"/>
                  </a:lnTo>
                  <a:lnTo>
                    <a:pt x="79" y="169"/>
                  </a:lnTo>
                  <a:lnTo>
                    <a:pt x="79" y="164"/>
                  </a:lnTo>
                  <a:lnTo>
                    <a:pt x="77" y="160"/>
                  </a:lnTo>
                  <a:lnTo>
                    <a:pt x="75" y="158"/>
                  </a:lnTo>
                  <a:lnTo>
                    <a:pt x="71" y="152"/>
                  </a:lnTo>
                  <a:lnTo>
                    <a:pt x="65" y="150"/>
                  </a:lnTo>
                  <a:lnTo>
                    <a:pt x="58" y="148"/>
                  </a:lnTo>
                  <a:lnTo>
                    <a:pt x="50" y="146"/>
                  </a:lnTo>
                  <a:lnTo>
                    <a:pt x="46" y="146"/>
                  </a:lnTo>
                  <a:lnTo>
                    <a:pt x="33" y="148"/>
                  </a:lnTo>
                  <a:lnTo>
                    <a:pt x="19" y="150"/>
                  </a:lnTo>
                  <a:lnTo>
                    <a:pt x="15" y="148"/>
                  </a:lnTo>
                  <a:lnTo>
                    <a:pt x="12" y="146"/>
                  </a:lnTo>
                  <a:lnTo>
                    <a:pt x="8" y="142"/>
                  </a:lnTo>
                  <a:lnTo>
                    <a:pt x="6" y="137"/>
                  </a:lnTo>
                  <a:lnTo>
                    <a:pt x="6" y="133"/>
                  </a:lnTo>
                  <a:lnTo>
                    <a:pt x="6" y="129"/>
                  </a:lnTo>
                  <a:lnTo>
                    <a:pt x="4" y="125"/>
                  </a:lnTo>
                  <a:lnTo>
                    <a:pt x="2" y="114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2" y="93"/>
                  </a:lnTo>
                  <a:lnTo>
                    <a:pt x="4" y="89"/>
                  </a:lnTo>
                  <a:lnTo>
                    <a:pt x="6" y="85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12" y="81"/>
                  </a:lnTo>
                  <a:lnTo>
                    <a:pt x="15" y="79"/>
                  </a:lnTo>
                  <a:lnTo>
                    <a:pt x="21" y="77"/>
                  </a:lnTo>
                  <a:lnTo>
                    <a:pt x="29" y="75"/>
                  </a:lnTo>
                  <a:lnTo>
                    <a:pt x="36" y="71"/>
                  </a:lnTo>
                  <a:lnTo>
                    <a:pt x="42" y="69"/>
                  </a:lnTo>
                  <a:lnTo>
                    <a:pt x="46" y="69"/>
                  </a:lnTo>
                  <a:lnTo>
                    <a:pt x="50" y="68"/>
                  </a:lnTo>
                  <a:lnTo>
                    <a:pt x="52" y="68"/>
                  </a:lnTo>
                  <a:lnTo>
                    <a:pt x="54" y="68"/>
                  </a:lnTo>
                  <a:lnTo>
                    <a:pt x="58" y="68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7" y="69"/>
                  </a:lnTo>
                  <a:lnTo>
                    <a:pt x="73" y="69"/>
                  </a:lnTo>
                  <a:lnTo>
                    <a:pt x="79" y="66"/>
                  </a:lnTo>
                  <a:lnTo>
                    <a:pt x="96" y="60"/>
                  </a:lnTo>
                  <a:lnTo>
                    <a:pt x="113" y="58"/>
                  </a:lnTo>
                  <a:lnTo>
                    <a:pt x="115" y="56"/>
                  </a:lnTo>
                  <a:lnTo>
                    <a:pt x="119" y="52"/>
                  </a:lnTo>
                  <a:lnTo>
                    <a:pt x="123" y="50"/>
                  </a:lnTo>
                  <a:lnTo>
                    <a:pt x="131" y="48"/>
                  </a:lnTo>
                  <a:lnTo>
                    <a:pt x="134" y="46"/>
                  </a:lnTo>
                  <a:lnTo>
                    <a:pt x="138" y="44"/>
                  </a:lnTo>
                  <a:lnTo>
                    <a:pt x="146" y="44"/>
                  </a:lnTo>
                  <a:lnTo>
                    <a:pt x="154" y="46"/>
                  </a:lnTo>
                  <a:lnTo>
                    <a:pt x="156" y="48"/>
                  </a:lnTo>
                  <a:lnTo>
                    <a:pt x="157" y="48"/>
                  </a:lnTo>
                  <a:lnTo>
                    <a:pt x="157" y="48"/>
                  </a:lnTo>
                  <a:lnTo>
                    <a:pt x="165" y="48"/>
                  </a:lnTo>
                  <a:lnTo>
                    <a:pt x="173" y="46"/>
                  </a:lnTo>
                  <a:lnTo>
                    <a:pt x="184" y="43"/>
                  </a:lnTo>
                  <a:lnTo>
                    <a:pt x="196" y="43"/>
                  </a:lnTo>
                  <a:lnTo>
                    <a:pt x="204" y="43"/>
                  </a:lnTo>
                  <a:lnTo>
                    <a:pt x="209" y="46"/>
                  </a:lnTo>
                  <a:lnTo>
                    <a:pt x="217" y="54"/>
                  </a:lnTo>
                  <a:lnTo>
                    <a:pt x="225" y="64"/>
                  </a:lnTo>
                  <a:lnTo>
                    <a:pt x="236" y="81"/>
                  </a:lnTo>
                  <a:lnTo>
                    <a:pt x="240" y="94"/>
                  </a:lnTo>
                  <a:lnTo>
                    <a:pt x="238" y="102"/>
                  </a:lnTo>
                  <a:lnTo>
                    <a:pt x="234" y="110"/>
                  </a:lnTo>
                  <a:lnTo>
                    <a:pt x="230" y="116"/>
                  </a:lnTo>
                  <a:lnTo>
                    <a:pt x="223" y="121"/>
                  </a:lnTo>
                  <a:lnTo>
                    <a:pt x="217" y="121"/>
                  </a:lnTo>
                  <a:lnTo>
                    <a:pt x="213" y="121"/>
                  </a:lnTo>
                  <a:lnTo>
                    <a:pt x="209" y="121"/>
                  </a:lnTo>
                  <a:lnTo>
                    <a:pt x="205" y="121"/>
                  </a:lnTo>
                  <a:lnTo>
                    <a:pt x="202" y="123"/>
                  </a:lnTo>
                  <a:lnTo>
                    <a:pt x="198" y="125"/>
                  </a:lnTo>
                  <a:lnTo>
                    <a:pt x="198" y="125"/>
                  </a:lnTo>
                  <a:lnTo>
                    <a:pt x="192" y="135"/>
                  </a:lnTo>
                  <a:lnTo>
                    <a:pt x="188" y="146"/>
                  </a:lnTo>
                  <a:lnTo>
                    <a:pt x="188" y="160"/>
                  </a:lnTo>
                  <a:lnTo>
                    <a:pt x="186" y="173"/>
                  </a:lnTo>
                  <a:lnTo>
                    <a:pt x="188" y="189"/>
                  </a:lnTo>
                  <a:lnTo>
                    <a:pt x="188" y="202"/>
                  </a:lnTo>
                  <a:lnTo>
                    <a:pt x="188" y="208"/>
                  </a:lnTo>
                  <a:lnTo>
                    <a:pt x="190" y="214"/>
                  </a:lnTo>
                  <a:lnTo>
                    <a:pt x="194" y="225"/>
                  </a:lnTo>
                  <a:lnTo>
                    <a:pt x="194" y="235"/>
                  </a:lnTo>
                  <a:lnTo>
                    <a:pt x="194" y="250"/>
                  </a:lnTo>
                  <a:lnTo>
                    <a:pt x="192" y="260"/>
                  </a:lnTo>
                  <a:lnTo>
                    <a:pt x="192" y="265"/>
                  </a:lnTo>
                  <a:lnTo>
                    <a:pt x="194" y="269"/>
                  </a:lnTo>
                  <a:lnTo>
                    <a:pt x="194" y="271"/>
                  </a:lnTo>
                  <a:lnTo>
                    <a:pt x="198" y="281"/>
                  </a:lnTo>
                  <a:lnTo>
                    <a:pt x="200" y="290"/>
                  </a:lnTo>
                  <a:lnTo>
                    <a:pt x="198" y="300"/>
                  </a:lnTo>
                  <a:lnTo>
                    <a:pt x="196" y="306"/>
                  </a:lnTo>
                  <a:lnTo>
                    <a:pt x="196" y="313"/>
                  </a:lnTo>
                  <a:lnTo>
                    <a:pt x="198" y="338"/>
                  </a:lnTo>
                  <a:lnTo>
                    <a:pt x="202" y="365"/>
                  </a:lnTo>
                  <a:lnTo>
                    <a:pt x="207" y="394"/>
                  </a:lnTo>
                  <a:lnTo>
                    <a:pt x="209" y="423"/>
                  </a:lnTo>
                  <a:lnTo>
                    <a:pt x="209" y="427"/>
                  </a:lnTo>
                  <a:lnTo>
                    <a:pt x="209" y="433"/>
                  </a:lnTo>
                  <a:lnTo>
                    <a:pt x="209" y="433"/>
                  </a:lnTo>
                  <a:lnTo>
                    <a:pt x="213" y="436"/>
                  </a:lnTo>
                  <a:lnTo>
                    <a:pt x="215" y="444"/>
                  </a:lnTo>
                  <a:lnTo>
                    <a:pt x="213" y="452"/>
                  </a:lnTo>
                  <a:lnTo>
                    <a:pt x="213" y="457"/>
                  </a:lnTo>
                  <a:lnTo>
                    <a:pt x="213" y="486"/>
                  </a:lnTo>
                  <a:lnTo>
                    <a:pt x="215" y="523"/>
                  </a:lnTo>
                  <a:lnTo>
                    <a:pt x="219" y="559"/>
                  </a:lnTo>
                  <a:lnTo>
                    <a:pt x="221" y="567"/>
                  </a:lnTo>
                  <a:lnTo>
                    <a:pt x="223" y="573"/>
                  </a:lnTo>
                  <a:lnTo>
                    <a:pt x="225" y="579"/>
                  </a:lnTo>
                  <a:lnTo>
                    <a:pt x="227" y="580"/>
                  </a:lnTo>
                  <a:lnTo>
                    <a:pt x="228" y="586"/>
                  </a:lnTo>
                  <a:lnTo>
                    <a:pt x="227" y="592"/>
                  </a:lnTo>
                  <a:lnTo>
                    <a:pt x="227" y="592"/>
                  </a:lnTo>
                  <a:lnTo>
                    <a:pt x="227" y="596"/>
                  </a:lnTo>
                  <a:lnTo>
                    <a:pt x="227" y="603"/>
                  </a:lnTo>
                  <a:lnTo>
                    <a:pt x="227" y="613"/>
                  </a:lnTo>
                  <a:lnTo>
                    <a:pt x="228" y="623"/>
                  </a:lnTo>
                  <a:lnTo>
                    <a:pt x="232" y="636"/>
                  </a:lnTo>
                  <a:lnTo>
                    <a:pt x="236" y="650"/>
                  </a:lnTo>
                  <a:lnTo>
                    <a:pt x="236" y="684"/>
                  </a:lnTo>
                  <a:lnTo>
                    <a:pt x="236" y="700"/>
                  </a:lnTo>
                  <a:lnTo>
                    <a:pt x="238" y="713"/>
                  </a:lnTo>
                  <a:lnTo>
                    <a:pt x="244" y="748"/>
                  </a:lnTo>
                  <a:lnTo>
                    <a:pt x="246" y="780"/>
                  </a:lnTo>
                  <a:lnTo>
                    <a:pt x="248" y="809"/>
                  </a:lnTo>
                  <a:lnTo>
                    <a:pt x="252" y="840"/>
                  </a:lnTo>
                  <a:lnTo>
                    <a:pt x="267" y="851"/>
                  </a:lnTo>
                  <a:lnTo>
                    <a:pt x="290" y="855"/>
                  </a:lnTo>
                  <a:lnTo>
                    <a:pt x="321" y="857"/>
                  </a:lnTo>
                  <a:lnTo>
                    <a:pt x="346" y="859"/>
                  </a:lnTo>
                  <a:lnTo>
                    <a:pt x="357" y="859"/>
                  </a:lnTo>
                  <a:lnTo>
                    <a:pt x="369" y="863"/>
                  </a:lnTo>
                  <a:lnTo>
                    <a:pt x="378" y="865"/>
                  </a:lnTo>
                  <a:lnTo>
                    <a:pt x="386" y="867"/>
                  </a:lnTo>
                  <a:lnTo>
                    <a:pt x="407" y="869"/>
                  </a:lnTo>
                  <a:lnTo>
                    <a:pt x="432" y="869"/>
                  </a:lnTo>
                  <a:lnTo>
                    <a:pt x="472" y="869"/>
                  </a:lnTo>
                  <a:lnTo>
                    <a:pt x="482" y="869"/>
                  </a:lnTo>
                  <a:lnTo>
                    <a:pt x="528" y="870"/>
                  </a:lnTo>
                  <a:lnTo>
                    <a:pt x="570" y="874"/>
                  </a:lnTo>
                  <a:lnTo>
                    <a:pt x="570" y="874"/>
                  </a:lnTo>
                  <a:lnTo>
                    <a:pt x="584" y="872"/>
                  </a:lnTo>
                  <a:lnTo>
                    <a:pt x="593" y="872"/>
                  </a:lnTo>
                  <a:lnTo>
                    <a:pt x="605" y="870"/>
                  </a:lnTo>
                  <a:lnTo>
                    <a:pt x="616" y="870"/>
                  </a:lnTo>
                  <a:lnTo>
                    <a:pt x="632" y="870"/>
                  </a:lnTo>
                  <a:lnTo>
                    <a:pt x="647" y="874"/>
                  </a:lnTo>
                  <a:lnTo>
                    <a:pt x="659" y="874"/>
                  </a:lnTo>
                  <a:lnTo>
                    <a:pt x="668" y="876"/>
                  </a:lnTo>
                  <a:lnTo>
                    <a:pt x="674" y="876"/>
                  </a:lnTo>
                  <a:lnTo>
                    <a:pt x="678" y="876"/>
                  </a:lnTo>
                  <a:lnTo>
                    <a:pt x="682" y="869"/>
                  </a:lnTo>
                  <a:lnTo>
                    <a:pt x="685" y="859"/>
                  </a:lnTo>
                  <a:lnTo>
                    <a:pt x="689" y="849"/>
                  </a:lnTo>
                  <a:lnTo>
                    <a:pt x="691" y="840"/>
                  </a:lnTo>
                  <a:lnTo>
                    <a:pt x="691" y="834"/>
                  </a:lnTo>
                  <a:lnTo>
                    <a:pt x="689" y="830"/>
                  </a:lnTo>
                  <a:lnTo>
                    <a:pt x="687" y="824"/>
                  </a:lnTo>
                  <a:lnTo>
                    <a:pt x="687" y="817"/>
                  </a:lnTo>
                  <a:lnTo>
                    <a:pt x="689" y="803"/>
                  </a:lnTo>
                  <a:lnTo>
                    <a:pt x="691" y="792"/>
                  </a:lnTo>
                  <a:lnTo>
                    <a:pt x="697" y="767"/>
                  </a:lnTo>
                  <a:lnTo>
                    <a:pt x="701" y="728"/>
                  </a:lnTo>
                  <a:lnTo>
                    <a:pt x="703" y="682"/>
                  </a:lnTo>
                  <a:lnTo>
                    <a:pt x="705" y="663"/>
                  </a:lnTo>
                  <a:lnTo>
                    <a:pt x="707" y="655"/>
                  </a:lnTo>
                  <a:lnTo>
                    <a:pt x="707" y="648"/>
                  </a:lnTo>
                  <a:lnTo>
                    <a:pt x="707" y="642"/>
                  </a:lnTo>
                  <a:lnTo>
                    <a:pt x="707" y="634"/>
                  </a:lnTo>
                  <a:lnTo>
                    <a:pt x="707" y="627"/>
                  </a:lnTo>
                  <a:lnTo>
                    <a:pt x="707" y="617"/>
                  </a:lnTo>
                  <a:lnTo>
                    <a:pt x="707" y="609"/>
                  </a:lnTo>
                  <a:lnTo>
                    <a:pt x="708" y="563"/>
                  </a:lnTo>
                  <a:lnTo>
                    <a:pt x="714" y="519"/>
                  </a:lnTo>
                  <a:lnTo>
                    <a:pt x="728" y="433"/>
                  </a:lnTo>
                  <a:lnTo>
                    <a:pt x="732" y="400"/>
                  </a:lnTo>
                  <a:lnTo>
                    <a:pt x="735" y="361"/>
                  </a:lnTo>
                  <a:lnTo>
                    <a:pt x="737" y="344"/>
                  </a:lnTo>
                  <a:lnTo>
                    <a:pt x="741" y="331"/>
                  </a:lnTo>
                  <a:lnTo>
                    <a:pt x="743" y="323"/>
                  </a:lnTo>
                  <a:lnTo>
                    <a:pt x="743" y="313"/>
                  </a:lnTo>
                  <a:lnTo>
                    <a:pt x="743" y="302"/>
                  </a:lnTo>
                  <a:lnTo>
                    <a:pt x="745" y="292"/>
                  </a:lnTo>
                  <a:lnTo>
                    <a:pt x="749" y="281"/>
                  </a:lnTo>
                  <a:lnTo>
                    <a:pt x="753" y="269"/>
                  </a:lnTo>
                  <a:lnTo>
                    <a:pt x="755" y="265"/>
                  </a:lnTo>
                  <a:lnTo>
                    <a:pt x="755" y="262"/>
                  </a:lnTo>
                  <a:lnTo>
                    <a:pt x="755" y="258"/>
                  </a:lnTo>
                  <a:lnTo>
                    <a:pt x="755" y="258"/>
                  </a:lnTo>
                  <a:lnTo>
                    <a:pt x="755" y="248"/>
                  </a:lnTo>
                  <a:lnTo>
                    <a:pt x="756" y="239"/>
                  </a:lnTo>
                  <a:lnTo>
                    <a:pt x="756" y="235"/>
                  </a:lnTo>
                  <a:lnTo>
                    <a:pt x="762" y="223"/>
                  </a:lnTo>
                  <a:lnTo>
                    <a:pt x="764" y="217"/>
                  </a:lnTo>
                  <a:lnTo>
                    <a:pt x="766" y="212"/>
                  </a:lnTo>
                  <a:lnTo>
                    <a:pt x="774" y="171"/>
                  </a:lnTo>
                  <a:lnTo>
                    <a:pt x="780" y="131"/>
                  </a:lnTo>
                  <a:lnTo>
                    <a:pt x="783" y="116"/>
                  </a:lnTo>
                  <a:lnTo>
                    <a:pt x="787" y="102"/>
                  </a:lnTo>
                  <a:lnTo>
                    <a:pt x="789" y="91"/>
                  </a:lnTo>
                  <a:lnTo>
                    <a:pt x="791" y="77"/>
                  </a:lnTo>
                  <a:lnTo>
                    <a:pt x="791" y="73"/>
                  </a:lnTo>
                  <a:lnTo>
                    <a:pt x="789" y="71"/>
                  </a:lnTo>
                  <a:lnTo>
                    <a:pt x="787" y="69"/>
                  </a:lnTo>
                  <a:lnTo>
                    <a:pt x="778" y="71"/>
                  </a:lnTo>
                  <a:lnTo>
                    <a:pt x="770" y="73"/>
                  </a:lnTo>
                  <a:lnTo>
                    <a:pt x="762" y="73"/>
                  </a:lnTo>
                  <a:lnTo>
                    <a:pt x="755" y="73"/>
                  </a:lnTo>
                  <a:lnTo>
                    <a:pt x="749" y="71"/>
                  </a:lnTo>
                  <a:lnTo>
                    <a:pt x="745" y="69"/>
                  </a:lnTo>
                  <a:lnTo>
                    <a:pt x="739" y="68"/>
                  </a:lnTo>
                  <a:lnTo>
                    <a:pt x="735" y="64"/>
                  </a:lnTo>
                  <a:lnTo>
                    <a:pt x="733" y="58"/>
                  </a:lnTo>
                  <a:lnTo>
                    <a:pt x="733" y="52"/>
                  </a:lnTo>
                  <a:lnTo>
                    <a:pt x="733" y="52"/>
                  </a:lnTo>
                  <a:lnTo>
                    <a:pt x="732" y="50"/>
                  </a:lnTo>
                  <a:lnTo>
                    <a:pt x="728" y="48"/>
                  </a:lnTo>
                  <a:lnTo>
                    <a:pt x="726" y="46"/>
                  </a:lnTo>
                  <a:lnTo>
                    <a:pt x="724" y="43"/>
                  </a:lnTo>
                  <a:lnTo>
                    <a:pt x="724" y="39"/>
                  </a:lnTo>
                  <a:lnTo>
                    <a:pt x="724" y="31"/>
                  </a:lnTo>
                  <a:lnTo>
                    <a:pt x="726" y="25"/>
                  </a:lnTo>
                  <a:lnTo>
                    <a:pt x="728" y="21"/>
                  </a:lnTo>
                  <a:lnTo>
                    <a:pt x="732" y="18"/>
                  </a:lnTo>
                  <a:lnTo>
                    <a:pt x="733" y="16"/>
                  </a:lnTo>
                  <a:lnTo>
                    <a:pt x="733" y="10"/>
                  </a:lnTo>
                  <a:lnTo>
                    <a:pt x="735" y="6"/>
                  </a:lnTo>
                  <a:lnTo>
                    <a:pt x="739" y="2"/>
                  </a:lnTo>
                  <a:lnTo>
                    <a:pt x="743" y="2"/>
                  </a:lnTo>
                  <a:lnTo>
                    <a:pt x="753" y="0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129"/>
            <p:cNvSpPr>
              <a:spLocks noEditPoints="1"/>
            </p:cNvSpPr>
            <p:nvPr/>
          </p:nvSpPr>
          <p:spPr bwMode="auto">
            <a:xfrm>
              <a:off x="1590675" y="3270250"/>
              <a:ext cx="1079500" cy="1522412"/>
            </a:xfrm>
            <a:custGeom>
              <a:avLst/>
              <a:gdLst>
                <a:gd name="T0" fmla="*/ 244 w 680"/>
                <a:gd name="T1" fmla="*/ 538 h 959"/>
                <a:gd name="T2" fmla="*/ 127 w 680"/>
                <a:gd name="T3" fmla="*/ 552 h 959"/>
                <a:gd name="T4" fmla="*/ 75 w 680"/>
                <a:gd name="T5" fmla="*/ 603 h 959"/>
                <a:gd name="T6" fmla="*/ 77 w 680"/>
                <a:gd name="T7" fmla="*/ 661 h 959"/>
                <a:gd name="T8" fmla="*/ 98 w 680"/>
                <a:gd name="T9" fmla="*/ 723 h 959"/>
                <a:gd name="T10" fmla="*/ 135 w 680"/>
                <a:gd name="T11" fmla="*/ 730 h 959"/>
                <a:gd name="T12" fmla="*/ 263 w 680"/>
                <a:gd name="T13" fmla="*/ 690 h 959"/>
                <a:gd name="T14" fmla="*/ 334 w 680"/>
                <a:gd name="T15" fmla="*/ 644 h 959"/>
                <a:gd name="T16" fmla="*/ 382 w 680"/>
                <a:gd name="T17" fmla="*/ 607 h 959"/>
                <a:gd name="T18" fmla="*/ 350 w 680"/>
                <a:gd name="T19" fmla="*/ 550 h 959"/>
                <a:gd name="T20" fmla="*/ 323 w 680"/>
                <a:gd name="T21" fmla="*/ 23 h 959"/>
                <a:gd name="T22" fmla="*/ 430 w 680"/>
                <a:gd name="T23" fmla="*/ 96 h 959"/>
                <a:gd name="T24" fmla="*/ 471 w 680"/>
                <a:gd name="T25" fmla="*/ 158 h 959"/>
                <a:gd name="T26" fmla="*/ 488 w 680"/>
                <a:gd name="T27" fmla="*/ 190 h 959"/>
                <a:gd name="T28" fmla="*/ 511 w 680"/>
                <a:gd name="T29" fmla="*/ 333 h 959"/>
                <a:gd name="T30" fmla="*/ 526 w 680"/>
                <a:gd name="T31" fmla="*/ 479 h 959"/>
                <a:gd name="T32" fmla="*/ 522 w 680"/>
                <a:gd name="T33" fmla="*/ 646 h 959"/>
                <a:gd name="T34" fmla="*/ 530 w 680"/>
                <a:gd name="T35" fmla="*/ 772 h 959"/>
                <a:gd name="T36" fmla="*/ 526 w 680"/>
                <a:gd name="T37" fmla="*/ 853 h 959"/>
                <a:gd name="T38" fmla="*/ 580 w 680"/>
                <a:gd name="T39" fmla="*/ 876 h 959"/>
                <a:gd name="T40" fmla="*/ 666 w 680"/>
                <a:gd name="T41" fmla="*/ 878 h 959"/>
                <a:gd name="T42" fmla="*/ 674 w 680"/>
                <a:gd name="T43" fmla="*/ 909 h 959"/>
                <a:gd name="T44" fmla="*/ 643 w 680"/>
                <a:gd name="T45" fmla="*/ 940 h 959"/>
                <a:gd name="T46" fmla="*/ 572 w 680"/>
                <a:gd name="T47" fmla="*/ 942 h 959"/>
                <a:gd name="T48" fmla="*/ 551 w 680"/>
                <a:gd name="T49" fmla="*/ 943 h 959"/>
                <a:gd name="T50" fmla="*/ 490 w 680"/>
                <a:gd name="T51" fmla="*/ 955 h 959"/>
                <a:gd name="T52" fmla="*/ 425 w 680"/>
                <a:gd name="T53" fmla="*/ 932 h 959"/>
                <a:gd name="T54" fmla="*/ 407 w 680"/>
                <a:gd name="T55" fmla="*/ 863 h 959"/>
                <a:gd name="T56" fmla="*/ 409 w 680"/>
                <a:gd name="T57" fmla="*/ 694 h 959"/>
                <a:gd name="T58" fmla="*/ 365 w 680"/>
                <a:gd name="T59" fmla="*/ 703 h 959"/>
                <a:gd name="T60" fmla="*/ 315 w 680"/>
                <a:gd name="T61" fmla="*/ 728 h 959"/>
                <a:gd name="T62" fmla="*/ 267 w 680"/>
                <a:gd name="T63" fmla="*/ 749 h 959"/>
                <a:gd name="T64" fmla="*/ 190 w 680"/>
                <a:gd name="T65" fmla="*/ 782 h 959"/>
                <a:gd name="T66" fmla="*/ 100 w 680"/>
                <a:gd name="T67" fmla="*/ 792 h 959"/>
                <a:gd name="T68" fmla="*/ 14 w 680"/>
                <a:gd name="T69" fmla="*/ 719 h 959"/>
                <a:gd name="T70" fmla="*/ 2 w 680"/>
                <a:gd name="T71" fmla="*/ 638 h 959"/>
                <a:gd name="T72" fmla="*/ 16 w 680"/>
                <a:gd name="T73" fmla="*/ 580 h 959"/>
                <a:gd name="T74" fmla="*/ 29 w 680"/>
                <a:gd name="T75" fmla="*/ 550 h 959"/>
                <a:gd name="T76" fmla="*/ 75 w 680"/>
                <a:gd name="T77" fmla="*/ 500 h 959"/>
                <a:gd name="T78" fmla="*/ 158 w 680"/>
                <a:gd name="T79" fmla="*/ 477 h 959"/>
                <a:gd name="T80" fmla="*/ 252 w 680"/>
                <a:gd name="T81" fmla="*/ 457 h 959"/>
                <a:gd name="T82" fmla="*/ 380 w 680"/>
                <a:gd name="T83" fmla="*/ 465 h 959"/>
                <a:gd name="T84" fmla="*/ 400 w 680"/>
                <a:gd name="T85" fmla="*/ 342 h 959"/>
                <a:gd name="T86" fmla="*/ 382 w 680"/>
                <a:gd name="T87" fmla="*/ 192 h 959"/>
                <a:gd name="T88" fmla="*/ 363 w 680"/>
                <a:gd name="T89" fmla="*/ 154 h 959"/>
                <a:gd name="T90" fmla="*/ 342 w 680"/>
                <a:gd name="T91" fmla="*/ 123 h 959"/>
                <a:gd name="T92" fmla="*/ 258 w 680"/>
                <a:gd name="T93" fmla="*/ 75 h 959"/>
                <a:gd name="T94" fmla="*/ 194 w 680"/>
                <a:gd name="T95" fmla="*/ 79 h 959"/>
                <a:gd name="T96" fmla="*/ 167 w 680"/>
                <a:gd name="T97" fmla="*/ 112 h 959"/>
                <a:gd name="T98" fmla="*/ 123 w 680"/>
                <a:gd name="T99" fmla="*/ 154 h 959"/>
                <a:gd name="T100" fmla="*/ 123 w 680"/>
                <a:gd name="T101" fmla="*/ 263 h 959"/>
                <a:gd name="T102" fmla="*/ 87 w 680"/>
                <a:gd name="T103" fmla="*/ 313 h 959"/>
                <a:gd name="T104" fmla="*/ 56 w 680"/>
                <a:gd name="T105" fmla="*/ 256 h 959"/>
                <a:gd name="T106" fmla="*/ 52 w 680"/>
                <a:gd name="T107" fmla="*/ 202 h 959"/>
                <a:gd name="T108" fmla="*/ 66 w 680"/>
                <a:gd name="T109" fmla="*/ 144 h 959"/>
                <a:gd name="T110" fmla="*/ 69 w 680"/>
                <a:gd name="T111" fmla="*/ 119 h 959"/>
                <a:gd name="T112" fmla="*/ 102 w 680"/>
                <a:gd name="T113" fmla="*/ 83 h 959"/>
                <a:gd name="T114" fmla="*/ 156 w 680"/>
                <a:gd name="T115" fmla="*/ 39 h 959"/>
                <a:gd name="T116" fmla="*/ 198 w 680"/>
                <a:gd name="T117" fmla="*/ 19 h 959"/>
                <a:gd name="T118" fmla="*/ 246 w 680"/>
                <a:gd name="T119" fmla="*/ 6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0" h="959">
                  <a:moveTo>
                    <a:pt x="319" y="538"/>
                  </a:moveTo>
                  <a:lnTo>
                    <a:pt x="309" y="538"/>
                  </a:lnTo>
                  <a:lnTo>
                    <a:pt x="302" y="540"/>
                  </a:lnTo>
                  <a:lnTo>
                    <a:pt x="296" y="540"/>
                  </a:lnTo>
                  <a:lnTo>
                    <a:pt x="288" y="540"/>
                  </a:lnTo>
                  <a:lnTo>
                    <a:pt x="277" y="540"/>
                  </a:lnTo>
                  <a:lnTo>
                    <a:pt x="265" y="540"/>
                  </a:lnTo>
                  <a:lnTo>
                    <a:pt x="256" y="540"/>
                  </a:lnTo>
                  <a:lnTo>
                    <a:pt x="244" y="538"/>
                  </a:lnTo>
                  <a:lnTo>
                    <a:pt x="225" y="540"/>
                  </a:lnTo>
                  <a:lnTo>
                    <a:pt x="210" y="544"/>
                  </a:lnTo>
                  <a:lnTo>
                    <a:pt x="177" y="550"/>
                  </a:lnTo>
                  <a:lnTo>
                    <a:pt x="171" y="550"/>
                  </a:lnTo>
                  <a:lnTo>
                    <a:pt x="165" y="548"/>
                  </a:lnTo>
                  <a:lnTo>
                    <a:pt x="160" y="548"/>
                  </a:lnTo>
                  <a:lnTo>
                    <a:pt x="154" y="548"/>
                  </a:lnTo>
                  <a:lnTo>
                    <a:pt x="140" y="548"/>
                  </a:lnTo>
                  <a:lnTo>
                    <a:pt x="127" y="552"/>
                  </a:lnTo>
                  <a:lnTo>
                    <a:pt x="117" y="553"/>
                  </a:lnTo>
                  <a:lnTo>
                    <a:pt x="110" y="555"/>
                  </a:lnTo>
                  <a:lnTo>
                    <a:pt x="100" y="553"/>
                  </a:lnTo>
                  <a:lnTo>
                    <a:pt x="94" y="563"/>
                  </a:lnTo>
                  <a:lnTo>
                    <a:pt x="89" y="571"/>
                  </a:lnTo>
                  <a:lnTo>
                    <a:pt x="85" y="578"/>
                  </a:lnTo>
                  <a:lnTo>
                    <a:pt x="81" y="584"/>
                  </a:lnTo>
                  <a:lnTo>
                    <a:pt x="77" y="592"/>
                  </a:lnTo>
                  <a:lnTo>
                    <a:pt x="75" y="603"/>
                  </a:lnTo>
                  <a:lnTo>
                    <a:pt x="75" y="615"/>
                  </a:lnTo>
                  <a:lnTo>
                    <a:pt x="77" y="628"/>
                  </a:lnTo>
                  <a:lnTo>
                    <a:pt x="77" y="640"/>
                  </a:lnTo>
                  <a:lnTo>
                    <a:pt x="77" y="644"/>
                  </a:lnTo>
                  <a:lnTo>
                    <a:pt x="75" y="648"/>
                  </a:lnTo>
                  <a:lnTo>
                    <a:pt x="73" y="651"/>
                  </a:lnTo>
                  <a:lnTo>
                    <a:pt x="73" y="655"/>
                  </a:lnTo>
                  <a:lnTo>
                    <a:pt x="75" y="657"/>
                  </a:lnTo>
                  <a:lnTo>
                    <a:pt x="77" y="661"/>
                  </a:lnTo>
                  <a:lnTo>
                    <a:pt x="81" y="669"/>
                  </a:lnTo>
                  <a:lnTo>
                    <a:pt x="81" y="673"/>
                  </a:lnTo>
                  <a:lnTo>
                    <a:pt x="81" y="678"/>
                  </a:lnTo>
                  <a:lnTo>
                    <a:pt x="81" y="688"/>
                  </a:lnTo>
                  <a:lnTo>
                    <a:pt x="81" y="694"/>
                  </a:lnTo>
                  <a:lnTo>
                    <a:pt x="83" y="699"/>
                  </a:lnTo>
                  <a:lnTo>
                    <a:pt x="89" y="705"/>
                  </a:lnTo>
                  <a:lnTo>
                    <a:pt x="94" y="715"/>
                  </a:lnTo>
                  <a:lnTo>
                    <a:pt x="98" y="723"/>
                  </a:lnTo>
                  <a:lnTo>
                    <a:pt x="100" y="721"/>
                  </a:lnTo>
                  <a:lnTo>
                    <a:pt x="104" y="723"/>
                  </a:lnTo>
                  <a:lnTo>
                    <a:pt x="106" y="724"/>
                  </a:lnTo>
                  <a:lnTo>
                    <a:pt x="108" y="726"/>
                  </a:lnTo>
                  <a:lnTo>
                    <a:pt x="110" y="730"/>
                  </a:lnTo>
                  <a:lnTo>
                    <a:pt x="115" y="730"/>
                  </a:lnTo>
                  <a:lnTo>
                    <a:pt x="121" y="730"/>
                  </a:lnTo>
                  <a:lnTo>
                    <a:pt x="127" y="730"/>
                  </a:lnTo>
                  <a:lnTo>
                    <a:pt x="135" y="730"/>
                  </a:lnTo>
                  <a:lnTo>
                    <a:pt x="144" y="730"/>
                  </a:lnTo>
                  <a:lnTo>
                    <a:pt x="156" y="728"/>
                  </a:lnTo>
                  <a:lnTo>
                    <a:pt x="190" y="721"/>
                  </a:lnTo>
                  <a:lnTo>
                    <a:pt x="225" y="707"/>
                  </a:lnTo>
                  <a:lnTo>
                    <a:pt x="234" y="703"/>
                  </a:lnTo>
                  <a:lnTo>
                    <a:pt x="244" y="699"/>
                  </a:lnTo>
                  <a:lnTo>
                    <a:pt x="252" y="696"/>
                  </a:lnTo>
                  <a:lnTo>
                    <a:pt x="258" y="694"/>
                  </a:lnTo>
                  <a:lnTo>
                    <a:pt x="263" y="690"/>
                  </a:lnTo>
                  <a:lnTo>
                    <a:pt x="273" y="684"/>
                  </a:lnTo>
                  <a:lnTo>
                    <a:pt x="282" y="680"/>
                  </a:lnTo>
                  <a:lnTo>
                    <a:pt x="292" y="676"/>
                  </a:lnTo>
                  <a:lnTo>
                    <a:pt x="302" y="675"/>
                  </a:lnTo>
                  <a:lnTo>
                    <a:pt x="311" y="669"/>
                  </a:lnTo>
                  <a:lnTo>
                    <a:pt x="319" y="665"/>
                  </a:lnTo>
                  <a:lnTo>
                    <a:pt x="325" y="661"/>
                  </a:lnTo>
                  <a:lnTo>
                    <a:pt x="329" y="653"/>
                  </a:lnTo>
                  <a:lnTo>
                    <a:pt x="334" y="644"/>
                  </a:lnTo>
                  <a:lnTo>
                    <a:pt x="342" y="632"/>
                  </a:lnTo>
                  <a:lnTo>
                    <a:pt x="348" y="623"/>
                  </a:lnTo>
                  <a:lnTo>
                    <a:pt x="355" y="615"/>
                  </a:lnTo>
                  <a:lnTo>
                    <a:pt x="361" y="611"/>
                  </a:lnTo>
                  <a:lnTo>
                    <a:pt x="367" y="607"/>
                  </a:lnTo>
                  <a:lnTo>
                    <a:pt x="373" y="605"/>
                  </a:lnTo>
                  <a:lnTo>
                    <a:pt x="375" y="605"/>
                  </a:lnTo>
                  <a:lnTo>
                    <a:pt x="378" y="605"/>
                  </a:lnTo>
                  <a:lnTo>
                    <a:pt x="382" y="607"/>
                  </a:lnTo>
                  <a:lnTo>
                    <a:pt x="386" y="609"/>
                  </a:lnTo>
                  <a:lnTo>
                    <a:pt x="388" y="609"/>
                  </a:lnTo>
                  <a:lnTo>
                    <a:pt x="392" y="607"/>
                  </a:lnTo>
                  <a:lnTo>
                    <a:pt x="394" y="605"/>
                  </a:lnTo>
                  <a:lnTo>
                    <a:pt x="398" y="602"/>
                  </a:lnTo>
                  <a:lnTo>
                    <a:pt x="402" y="602"/>
                  </a:lnTo>
                  <a:lnTo>
                    <a:pt x="388" y="565"/>
                  </a:lnTo>
                  <a:lnTo>
                    <a:pt x="369" y="559"/>
                  </a:lnTo>
                  <a:lnTo>
                    <a:pt x="350" y="550"/>
                  </a:lnTo>
                  <a:lnTo>
                    <a:pt x="332" y="540"/>
                  </a:lnTo>
                  <a:lnTo>
                    <a:pt x="319" y="538"/>
                  </a:lnTo>
                  <a:close/>
                  <a:moveTo>
                    <a:pt x="252" y="0"/>
                  </a:moveTo>
                  <a:lnTo>
                    <a:pt x="273" y="4"/>
                  </a:lnTo>
                  <a:lnTo>
                    <a:pt x="296" y="12"/>
                  </a:lnTo>
                  <a:lnTo>
                    <a:pt x="306" y="18"/>
                  </a:lnTo>
                  <a:lnTo>
                    <a:pt x="313" y="19"/>
                  </a:lnTo>
                  <a:lnTo>
                    <a:pt x="319" y="23"/>
                  </a:lnTo>
                  <a:lnTo>
                    <a:pt x="323" y="23"/>
                  </a:lnTo>
                  <a:lnTo>
                    <a:pt x="327" y="25"/>
                  </a:lnTo>
                  <a:lnTo>
                    <a:pt x="330" y="25"/>
                  </a:lnTo>
                  <a:lnTo>
                    <a:pt x="336" y="31"/>
                  </a:lnTo>
                  <a:lnTo>
                    <a:pt x="342" y="35"/>
                  </a:lnTo>
                  <a:lnTo>
                    <a:pt x="346" y="37"/>
                  </a:lnTo>
                  <a:lnTo>
                    <a:pt x="354" y="41"/>
                  </a:lnTo>
                  <a:lnTo>
                    <a:pt x="363" y="43"/>
                  </a:lnTo>
                  <a:lnTo>
                    <a:pt x="409" y="77"/>
                  </a:lnTo>
                  <a:lnTo>
                    <a:pt x="430" y="96"/>
                  </a:lnTo>
                  <a:lnTo>
                    <a:pt x="446" y="119"/>
                  </a:lnTo>
                  <a:lnTo>
                    <a:pt x="448" y="121"/>
                  </a:lnTo>
                  <a:lnTo>
                    <a:pt x="448" y="123"/>
                  </a:lnTo>
                  <a:lnTo>
                    <a:pt x="448" y="125"/>
                  </a:lnTo>
                  <a:lnTo>
                    <a:pt x="450" y="129"/>
                  </a:lnTo>
                  <a:lnTo>
                    <a:pt x="457" y="137"/>
                  </a:lnTo>
                  <a:lnTo>
                    <a:pt x="463" y="146"/>
                  </a:lnTo>
                  <a:lnTo>
                    <a:pt x="467" y="154"/>
                  </a:lnTo>
                  <a:lnTo>
                    <a:pt x="471" y="158"/>
                  </a:lnTo>
                  <a:lnTo>
                    <a:pt x="474" y="162"/>
                  </a:lnTo>
                  <a:lnTo>
                    <a:pt x="478" y="165"/>
                  </a:lnTo>
                  <a:lnTo>
                    <a:pt x="478" y="165"/>
                  </a:lnTo>
                  <a:lnTo>
                    <a:pt x="478" y="165"/>
                  </a:lnTo>
                  <a:lnTo>
                    <a:pt x="480" y="171"/>
                  </a:lnTo>
                  <a:lnTo>
                    <a:pt x="480" y="179"/>
                  </a:lnTo>
                  <a:lnTo>
                    <a:pt x="480" y="179"/>
                  </a:lnTo>
                  <a:lnTo>
                    <a:pt x="486" y="183"/>
                  </a:lnTo>
                  <a:lnTo>
                    <a:pt x="488" y="190"/>
                  </a:lnTo>
                  <a:lnTo>
                    <a:pt x="492" y="200"/>
                  </a:lnTo>
                  <a:lnTo>
                    <a:pt x="494" y="212"/>
                  </a:lnTo>
                  <a:lnTo>
                    <a:pt x="501" y="252"/>
                  </a:lnTo>
                  <a:lnTo>
                    <a:pt x="507" y="294"/>
                  </a:lnTo>
                  <a:lnTo>
                    <a:pt x="507" y="306"/>
                  </a:lnTo>
                  <a:lnTo>
                    <a:pt x="509" y="315"/>
                  </a:lnTo>
                  <a:lnTo>
                    <a:pt x="509" y="323"/>
                  </a:lnTo>
                  <a:lnTo>
                    <a:pt x="509" y="329"/>
                  </a:lnTo>
                  <a:lnTo>
                    <a:pt x="511" y="333"/>
                  </a:lnTo>
                  <a:lnTo>
                    <a:pt x="515" y="342"/>
                  </a:lnTo>
                  <a:lnTo>
                    <a:pt x="519" y="363"/>
                  </a:lnTo>
                  <a:lnTo>
                    <a:pt x="519" y="386"/>
                  </a:lnTo>
                  <a:lnTo>
                    <a:pt x="522" y="429"/>
                  </a:lnTo>
                  <a:lnTo>
                    <a:pt x="526" y="446"/>
                  </a:lnTo>
                  <a:lnTo>
                    <a:pt x="528" y="456"/>
                  </a:lnTo>
                  <a:lnTo>
                    <a:pt x="528" y="467"/>
                  </a:lnTo>
                  <a:lnTo>
                    <a:pt x="528" y="473"/>
                  </a:lnTo>
                  <a:lnTo>
                    <a:pt x="526" y="479"/>
                  </a:lnTo>
                  <a:lnTo>
                    <a:pt x="524" y="484"/>
                  </a:lnTo>
                  <a:lnTo>
                    <a:pt x="522" y="492"/>
                  </a:lnTo>
                  <a:lnTo>
                    <a:pt x="524" y="548"/>
                  </a:lnTo>
                  <a:lnTo>
                    <a:pt x="528" y="602"/>
                  </a:lnTo>
                  <a:lnTo>
                    <a:pt x="526" y="607"/>
                  </a:lnTo>
                  <a:lnTo>
                    <a:pt x="524" y="615"/>
                  </a:lnTo>
                  <a:lnTo>
                    <a:pt x="522" y="621"/>
                  </a:lnTo>
                  <a:lnTo>
                    <a:pt x="522" y="625"/>
                  </a:lnTo>
                  <a:lnTo>
                    <a:pt x="522" y="646"/>
                  </a:lnTo>
                  <a:lnTo>
                    <a:pt x="524" y="663"/>
                  </a:lnTo>
                  <a:lnTo>
                    <a:pt x="522" y="676"/>
                  </a:lnTo>
                  <a:lnTo>
                    <a:pt x="521" y="690"/>
                  </a:lnTo>
                  <a:lnTo>
                    <a:pt x="519" y="705"/>
                  </a:lnTo>
                  <a:lnTo>
                    <a:pt x="519" y="719"/>
                  </a:lnTo>
                  <a:lnTo>
                    <a:pt x="521" y="732"/>
                  </a:lnTo>
                  <a:lnTo>
                    <a:pt x="524" y="746"/>
                  </a:lnTo>
                  <a:lnTo>
                    <a:pt x="528" y="759"/>
                  </a:lnTo>
                  <a:lnTo>
                    <a:pt x="530" y="772"/>
                  </a:lnTo>
                  <a:lnTo>
                    <a:pt x="528" y="784"/>
                  </a:lnTo>
                  <a:lnTo>
                    <a:pt x="524" y="794"/>
                  </a:lnTo>
                  <a:lnTo>
                    <a:pt x="522" y="801"/>
                  </a:lnTo>
                  <a:lnTo>
                    <a:pt x="521" y="809"/>
                  </a:lnTo>
                  <a:lnTo>
                    <a:pt x="519" y="819"/>
                  </a:lnTo>
                  <a:lnTo>
                    <a:pt x="521" y="828"/>
                  </a:lnTo>
                  <a:lnTo>
                    <a:pt x="522" y="838"/>
                  </a:lnTo>
                  <a:lnTo>
                    <a:pt x="524" y="845"/>
                  </a:lnTo>
                  <a:lnTo>
                    <a:pt x="526" y="853"/>
                  </a:lnTo>
                  <a:lnTo>
                    <a:pt x="524" y="857"/>
                  </a:lnTo>
                  <a:lnTo>
                    <a:pt x="524" y="861"/>
                  </a:lnTo>
                  <a:lnTo>
                    <a:pt x="521" y="865"/>
                  </a:lnTo>
                  <a:lnTo>
                    <a:pt x="530" y="870"/>
                  </a:lnTo>
                  <a:lnTo>
                    <a:pt x="542" y="874"/>
                  </a:lnTo>
                  <a:lnTo>
                    <a:pt x="551" y="876"/>
                  </a:lnTo>
                  <a:lnTo>
                    <a:pt x="561" y="878"/>
                  </a:lnTo>
                  <a:lnTo>
                    <a:pt x="570" y="878"/>
                  </a:lnTo>
                  <a:lnTo>
                    <a:pt x="580" y="876"/>
                  </a:lnTo>
                  <a:lnTo>
                    <a:pt x="588" y="872"/>
                  </a:lnTo>
                  <a:lnTo>
                    <a:pt x="601" y="869"/>
                  </a:lnTo>
                  <a:lnTo>
                    <a:pt x="615" y="869"/>
                  </a:lnTo>
                  <a:lnTo>
                    <a:pt x="638" y="869"/>
                  </a:lnTo>
                  <a:lnTo>
                    <a:pt x="649" y="869"/>
                  </a:lnTo>
                  <a:lnTo>
                    <a:pt x="661" y="869"/>
                  </a:lnTo>
                  <a:lnTo>
                    <a:pt x="665" y="872"/>
                  </a:lnTo>
                  <a:lnTo>
                    <a:pt x="665" y="874"/>
                  </a:lnTo>
                  <a:lnTo>
                    <a:pt x="666" y="878"/>
                  </a:lnTo>
                  <a:lnTo>
                    <a:pt x="670" y="882"/>
                  </a:lnTo>
                  <a:lnTo>
                    <a:pt x="672" y="884"/>
                  </a:lnTo>
                  <a:lnTo>
                    <a:pt x="676" y="888"/>
                  </a:lnTo>
                  <a:lnTo>
                    <a:pt x="678" y="890"/>
                  </a:lnTo>
                  <a:lnTo>
                    <a:pt x="680" y="893"/>
                  </a:lnTo>
                  <a:lnTo>
                    <a:pt x="680" y="899"/>
                  </a:lnTo>
                  <a:lnTo>
                    <a:pt x="678" y="903"/>
                  </a:lnTo>
                  <a:lnTo>
                    <a:pt x="676" y="907"/>
                  </a:lnTo>
                  <a:lnTo>
                    <a:pt x="674" y="909"/>
                  </a:lnTo>
                  <a:lnTo>
                    <a:pt x="674" y="915"/>
                  </a:lnTo>
                  <a:lnTo>
                    <a:pt x="676" y="918"/>
                  </a:lnTo>
                  <a:lnTo>
                    <a:pt x="670" y="920"/>
                  </a:lnTo>
                  <a:lnTo>
                    <a:pt x="666" y="922"/>
                  </a:lnTo>
                  <a:lnTo>
                    <a:pt x="663" y="926"/>
                  </a:lnTo>
                  <a:lnTo>
                    <a:pt x="661" y="932"/>
                  </a:lnTo>
                  <a:lnTo>
                    <a:pt x="655" y="936"/>
                  </a:lnTo>
                  <a:lnTo>
                    <a:pt x="649" y="938"/>
                  </a:lnTo>
                  <a:lnTo>
                    <a:pt x="643" y="940"/>
                  </a:lnTo>
                  <a:lnTo>
                    <a:pt x="638" y="940"/>
                  </a:lnTo>
                  <a:lnTo>
                    <a:pt x="628" y="940"/>
                  </a:lnTo>
                  <a:lnTo>
                    <a:pt x="618" y="943"/>
                  </a:lnTo>
                  <a:lnTo>
                    <a:pt x="609" y="947"/>
                  </a:lnTo>
                  <a:lnTo>
                    <a:pt x="601" y="945"/>
                  </a:lnTo>
                  <a:lnTo>
                    <a:pt x="592" y="945"/>
                  </a:lnTo>
                  <a:lnTo>
                    <a:pt x="582" y="945"/>
                  </a:lnTo>
                  <a:lnTo>
                    <a:pt x="574" y="942"/>
                  </a:lnTo>
                  <a:lnTo>
                    <a:pt x="572" y="942"/>
                  </a:lnTo>
                  <a:lnTo>
                    <a:pt x="570" y="940"/>
                  </a:lnTo>
                  <a:lnTo>
                    <a:pt x="569" y="942"/>
                  </a:lnTo>
                  <a:lnTo>
                    <a:pt x="567" y="945"/>
                  </a:lnTo>
                  <a:lnTo>
                    <a:pt x="567" y="947"/>
                  </a:lnTo>
                  <a:lnTo>
                    <a:pt x="565" y="949"/>
                  </a:lnTo>
                  <a:lnTo>
                    <a:pt x="561" y="949"/>
                  </a:lnTo>
                  <a:lnTo>
                    <a:pt x="557" y="947"/>
                  </a:lnTo>
                  <a:lnTo>
                    <a:pt x="555" y="945"/>
                  </a:lnTo>
                  <a:lnTo>
                    <a:pt x="551" y="943"/>
                  </a:lnTo>
                  <a:lnTo>
                    <a:pt x="547" y="943"/>
                  </a:lnTo>
                  <a:lnTo>
                    <a:pt x="538" y="943"/>
                  </a:lnTo>
                  <a:lnTo>
                    <a:pt x="530" y="947"/>
                  </a:lnTo>
                  <a:lnTo>
                    <a:pt x="521" y="951"/>
                  </a:lnTo>
                  <a:lnTo>
                    <a:pt x="513" y="953"/>
                  </a:lnTo>
                  <a:lnTo>
                    <a:pt x="503" y="957"/>
                  </a:lnTo>
                  <a:lnTo>
                    <a:pt x="496" y="957"/>
                  </a:lnTo>
                  <a:lnTo>
                    <a:pt x="492" y="957"/>
                  </a:lnTo>
                  <a:lnTo>
                    <a:pt x="490" y="955"/>
                  </a:lnTo>
                  <a:lnTo>
                    <a:pt x="488" y="953"/>
                  </a:lnTo>
                  <a:lnTo>
                    <a:pt x="484" y="953"/>
                  </a:lnTo>
                  <a:lnTo>
                    <a:pt x="480" y="955"/>
                  </a:lnTo>
                  <a:lnTo>
                    <a:pt x="474" y="955"/>
                  </a:lnTo>
                  <a:lnTo>
                    <a:pt x="469" y="957"/>
                  </a:lnTo>
                  <a:lnTo>
                    <a:pt x="463" y="959"/>
                  </a:lnTo>
                  <a:lnTo>
                    <a:pt x="459" y="959"/>
                  </a:lnTo>
                  <a:lnTo>
                    <a:pt x="455" y="957"/>
                  </a:lnTo>
                  <a:lnTo>
                    <a:pt x="425" y="932"/>
                  </a:lnTo>
                  <a:lnTo>
                    <a:pt x="413" y="918"/>
                  </a:lnTo>
                  <a:lnTo>
                    <a:pt x="409" y="901"/>
                  </a:lnTo>
                  <a:lnTo>
                    <a:pt x="409" y="893"/>
                  </a:lnTo>
                  <a:lnTo>
                    <a:pt x="411" y="888"/>
                  </a:lnTo>
                  <a:lnTo>
                    <a:pt x="411" y="882"/>
                  </a:lnTo>
                  <a:lnTo>
                    <a:pt x="413" y="876"/>
                  </a:lnTo>
                  <a:lnTo>
                    <a:pt x="411" y="872"/>
                  </a:lnTo>
                  <a:lnTo>
                    <a:pt x="409" y="867"/>
                  </a:lnTo>
                  <a:lnTo>
                    <a:pt x="407" y="863"/>
                  </a:lnTo>
                  <a:lnTo>
                    <a:pt x="405" y="859"/>
                  </a:lnTo>
                  <a:lnTo>
                    <a:pt x="409" y="803"/>
                  </a:lnTo>
                  <a:lnTo>
                    <a:pt x="413" y="746"/>
                  </a:lnTo>
                  <a:lnTo>
                    <a:pt x="413" y="734"/>
                  </a:lnTo>
                  <a:lnTo>
                    <a:pt x="413" y="723"/>
                  </a:lnTo>
                  <a:lnTo>
                    <a:pt x="411" y="711"/>
                  </a:lnTo>
                  <a:lnTo>
                    <a:pt x="411" y="699"/>
                  </a:lnTo>
                  <a:lnTo>
                    <a:pt x="411" y="696"/>
                  </a:lnTo>
                  <a:lnTo>
                    <a:pt x="409" y="694"/>
                  </a:lnTo>
                  <a:lnTo>
                    <a:pt x="405" y="690"/>
                  </a:lnTo>
                  <a:lnTo>
                    <a:pt x="402" y="688"/>
                  </a:lnTo>
                  <a:lnTo>
                    <a:pt x="396" y="688"/>
                  </a:lnTo>
                  <a:lnTo>
                    <a:pt x="392" y="688"/>
                  </a:lnTo>
                  <a:lnTo>
                    <a:pt x="386" y="690"/>
                  </a:lnTo>
                  <a:lnTo>
                    <a:pt x="382" y="692"/>
                  </a:lnTo>
                  <a:lnTo>
                    <a:pt x="377" y="698"/>
                  </a:lnTo>
                  <a:lnTo>
                    <a:pt x="369" y="699"/>
                  </a:lnTo>
                  <a:lnTo>
                    <a:pt x="365" y="703"/>
                  </a:lnTo>
                  <a:lnTo>
                    <a:pt x="359" y="703"/>
                  </a:lnTo>
                  <a:lnTo>
                    <a:pt x="354" y="705"/>
                  </a:lnTo>
                  <a:lnTo>
                    <a:pt x="348" y="707"/>
                  </a:lnTo>
                  <a:lnTo>
                    <a:pt x="340" y="711"/>
                  </a:lnTo>
                  <a:lnTo>
                    <a:pt x="334" y="715"/>
                  </a:lnTo>
                  <a:lnTo>
                    <a:pt x="330" y="717"/>
                  </a:lnTo>
                  <a:lnTo>
                    <a:pt x="327" y="719"/>
                  </a:lnTo>
                  <a:lnTo>
                    <a:pt x="321" y="721"/>
                  </a:lnTo>
                  <a:lnTo>
                    <a:pt x="315" y="728"/>
                  </a:lnTo>
                  <a:lnTo>
                    <a:pt x="309" y="732"/>
                  </a:lnTo>
                  <a:lnTo>
                    <a:pt x="306" y="736"/>
                  </a:lnTo>
                  <a:lnTo>
                    <a:pt x="300" y="738"/>
                  </a:lnTo>
                  <a:lnTo>
                    <a:pt x="292" y="738"/>
                  </a:lnTo>
                  <a:lnTo>
                    <a:pt x="284" y="740"/>
                  </a:lnTo>
                  <a:lnTo>
                    <a:pt x="281" y="738"/>
                  </a:lnTo>
                  <a:lnTo>
                    <a:pt x="275" y="742"/>
                  </a:lnTo>
                  <a:lnTo>
                    <a:pt x="271" y="746"/>
                  </a:lnTo>
                  <a:lnTo>
                    <a:pt x="267" y="749"/>
                  </a:lnTo>
                  <a:lnTo>
                    <a:pt x="263" y="753"/>
                  </a:lnTo>
                  <a:lnTo>
                    <a:pt x="256" y="759"/>
                  </a:lnTo>
                  <a:lnTo>
                    <a:pt x="246" y="761"/>
                  </a:lnTo>
                  <a:lnTo>
                    <a:pt x="240" y="765"/>
                  </a:lnTo>
                  <a:lnTo>
                    <a:pt x="236" y="769"/>
                  </a:lnTo>
                  <a:lnTo>
                    <a:pt x="233" y="774"/>
                  </a:lnTo>
                  <a:lnTo>
                    <a:pt x="219" y="774"/>
                  </a:lnTo>
                  <a:lnTo>
                    <a:pt x="204" y="778"/>
                  </a:lnTo>
                  <a:lnTo>
                    <a:pt x="190" y="782"/>
                  </a:lnTo>
                  <a:lnTo>
                    <a:pt x="175" y="784"/>
                  </a:lnTo>
                  <a:lnTo>
                    <a:pt x="167" y="782"/>
                  </a:lnTo>
                  <a:lnTo>
                    <a:pt x="160" y="778"/>
                  </a:lnTo>
                  <a:lnTo>
                    <a:pt x="154" y="782"/>
                  </a:lnTo>
                  <a:lnTo>
                    <a:pt x="148" y="788"/>
                  </a:lnTo>
                  <a:lnTo>
                    <a:pt x="144" y="790"/>
                  </a:lnTo>
                  <a:lnTo>
                    <a:pt x="140" y="792"/>
                  </a:lnTo>
                  <a:lnTo>
                    <a:pt x="137" y="792"/>
                  </a:lnTo>
                  <a:lnTo>
                    <a:pt x="100" y="792"/>
                  </a:lnTo>
                  <a:lnTo>
                    <a:pt x="81" y="788"/>
                  </a:lnTo>
                  <a:lnTo>
                    <a:pt x="64" y="782"/>
                  </a:lnTo>
                  <a:lnTo>
                    <a:pt x="56" y="778"/>
                  </a:lnTo>
                  <a:lnTo>
                    <a:pt x="48" y="772"/>
                  </a:lnTo>
                  <a:lnTo>
                    <a:pt x="42" y="767"/>
                  </a:lnTo>
                  <a:lnTo>
                    <a:pt x="33" y="757"/>
                  </a:lnTo>
                  <a:lnTo>
                    <a:pt x="23" y="749"/>
                  </a:lnTo>
                  <a:lnTo>
                    <a:pt x="18" y="724"/>
                  </a:lnTo>
                  <a:lnTo>
                    <a:pt x="14" y="719"/>
                  </a:lnTo>
                  <a:lnTo>
                    <a:pt x="10" y="711"/>
                  </a:lnTo>
                  <a:lnTo>
                    <a:pt x="6" y="705"/>
                  </a:lnTo>
                  <a:lnTo>
                    <a:pt x="4" y="698"/>
                  </a:lnTo>
                  <a:lnTo>
                    <a:pt x="2" y="686"/>
                  </a:lnTo>
                  <a:lnTo>
                    <a:pt x="2" y="675"/>
                  </a:lnTo>
                  <a:lnTo>
                    <a:pt x="4" y="661"/>
                  </a:lnTo>
                  <a:lnTo>
                    <a:pt x="4" y="650"/>
                  </a:lnTo>
                  <a:lnTo>
                    <a:pt x="4" y="644"/>
                  </a:lnTo>
                  <a:lnTo>
                    <a:pt x="2" y="638"/>
                  </a:lnTo>
                  <a:lnTo>
                    <a:pt x="2" y="634"/>
                  </a:lnTo>
                  <a:lnTo>
                    <a:pt x="0" y="630"/>
                  </a:lnTo>
                  <a:lnTo>
                    <a:pt x="2" y="626"/>
                  </a:lnTo>
                  <a:lnTo>
                    <a:pt x="4" y="623"/>
                  </a:lnTo>
                  <a:lnTo>
                    <a:pt x="8" y="611"/>
                  </a:lnTo>
                  <a:lnTo>
                    <a:pt x="8" y="596"/>
                  </a:lnTo>
                  <a:lnTo>
                    <a:pt x="10" y="590"/>
                  </a:lnTo>
                  <a:lnTo>
                    <a:pt x="12" y="584"/>
                  </a:lnTo>
                  <a:lnTo>
                    <a:pt x="16" y="580"/>
                  </a:lnTo>
                  <a:lnTo>
                    <a:pt x="18" y="575"/>
                  </a:lnTo>
                  <a:lnTo>
                    <a:pt x="19" y="573"/>
                  </a:lnTo>
                  <a:lnTo>
                    <a:pt x="21" y="569"/>
                  </a:lnTo>
                  <a:lnTo>
                    <a:pt x="19" y="565"/>
                  </a:lnTo>
                  <a:lnTo>
                    <a:pt x="19" y="561"/>
                  </a:lnTo>
                  <a:lnTo>
                    <a:pt x="21" y="559"/>
                  </a:lnTo>
                  <a:lnTo>
                    <a:pt x="23" y="555"/>
                  </a:lnTo>
                  <a:lnTo>
                    <a:pt x="25" y="553"/>
                  </a:lnTo>
                  <a:lnTo>
                    <a:pt x="29" y="550"/>
                  </a:lnTo>
                  <a:lnTo>
                    <a:pt x="35" y="542"/>
                  </a:lnTo>
                  <a:lnTo>
                    <a:pt x="39" y="538"/>
                  </a:lnTo>
                  <a:lnTo>
                    <a:pt x="39" y="534"/>
                  </a:lnTo>
                  <a:lnTo>
                    <a:pt x="41" y="530"/>
                  </a:lnTo>
                  <a:lnTo>
                    <a:pt x="42" y="527"/>
                  </a:lnTo>
                  <a:lnTo>
                    <a:pt x="48" y="517"/>
                  </a:lnTo>
                  <a:lnTo>
                    <a:pt x="56" y="511"/>
                  </a:lnTo>
                  <a:lnTo>
                    <a:pt x="66" y="505"/>
                  </a:lnTo>
                  <a:lnTo>
                    <a:pt x="75" y="500"/>
                  </a:lnTo>
                  <a:lnTo>
                    <a:pt x="83" y="494"/>
                  </a:lnTo>
                  <a:lnTo>
                    <a:pt x="89" y="486"/>
                  </a:lnTo>
                  <a:lnTo>
                    <a:pt x="102" y="484"/>
                  </a:lnTo>
                  <a:lnTo>
                    <a:pt x="115" y="484"/>
                  </a:lnTo>
                  <a:lnTo>
                    <a:pt x="129" y="482"/>
                  </a:lnTo>
                  <a:lnTo>
                    <a:pt x="142" y="480"/>
                  </a:lnTo>
                  <a:lnTo>
                    <a:pt x="150" y="479"/>
                  </a:lnTo>
                  <a:lnTo>
                    <a:pt x="156" y="477"/>
                  </a:lnTo>
                  <a:lnTo>
                    <a:pt x="158" y="477"/>
                  </a:lnTo>
                  <a:lnTo>
                    <a:pt x="158" y="475"/>
                  </a:lnTo>
                  <a:lnTo>
                    <a:pt x="163" y="475"/>
                  </a:lnTo>
                  <a:lnTo>
                    <a:pt x="169" y="475"/>
                  </a:lnTo>
                  <a:lnTo>
                    <a:pt x="179" y="475"/>
                  </a:lnTo>
                  <a:lnTo>
                    <a:pt x="185" y="473"/>
                  </a:lnTo>
                  <a:lnTo>
                    <a:pt x="188" y="471"/>
                  </a:lnTo>
                  <a:lnTo>
                    <a:pt x="194" y="469"/>
                  </a:lnTo>
                  <a:lnTo>
                    <a:pt x="198" y="467"/>
                  </a:lnTo>
                  <a:lnTo>
                    <a:pt x="252" y="457"/>
                  </a:lnTo>
                  <a:lnTo>
                    <a:pt x="306" y="454"/>
                  </a:lnTo>
                  <a:lnTo>
                    <a:pt x="329" y="454"/>
                  </a:lnTo>
                  <a:lnTo>
                    <a:pt x="338" y="454"/>
                  </a:lnTo>
                  <a:lnTo>
                    <a:pt x="350" y="457"/>
                  </a:lnTo>
                  <a:lnTo>
                    <a:pt x="355" y="459"/>
                  </a:lnTo>
                  <a:lnTo>
                    <a:pt x="361" y="461"/>
                  </a:lnTo>
                  <a:lnTo>
                    <a:pt x="367" y="465"/>
                  </a:lnTo>
                  <a:lnTo>
                    <a:pt x="375" y="465"/>
                  </a:lnTo>
                  <a:lnTo>
                    <a:pt x="380" y="465"/>
                  </a:lnTo>
                  <a:lnTo>
                    <a:pt x="386" y="463"/>
                  </a:lnTo>
                  <a:lnTo>
                    <a:pt x="392" y="459"/>
                  </a:lnTo>
                  <a:lnTo>
                    <a:pt x="405" y="450"/>
                  </a:lnTo>
                  <a:lnTo>
                    <a:pt x="405" y="444"/>
                  </a:lnTo>
                  <a:lnTo>
                    <a:pt x="407" y="436"/>
                  </a:lnTo>
                  <a:lnTo>
                    <a:pt x="407" y="429"/>
                  </a:lnTo>
                  <a:lnTo>
                    <a:pt x="407" y="421"/>
                  </a:lnTo>
                  <a:lnTo>
                    <a:pt x="405" y="381"/>
                  </a:lnTo>
                  <a:lnTo>
                    <a:pt x="400" y="342"/>
                  </a:lnTo>
                  <a:lnTo>
                    <a:pt x="398" y="313"/>
                  </a:lnTo>
                  <a:lnTo>
                    <a:pt x="398" y="286"/>
                  </a:lnTo>
                  <a:lnTo>
                    <a:pt x="394" y="231"/>
                  </a:lnTo>
                  <a:lnTo>
                    <a:pt x="392" y="225"/>
                  </a:lnTo>
                  <a:lnTo>
                    <a:pt x="390" y="221"/>
                  </a:lnTo>
                  <a:lnTo>
                    <a:pt x="382" y="212"/>
                  </a:lnTo>
                  <a:lnTo>
                    <a:pt x="380" y="204"/>
                  </a:lnTo>
                  <a:lnTo>
                    <a:pt x="380" y="198"/>
                  </a:lnTo>
                  <a:lnTo>
                    <a:pt x="382" y="192"/>
                  </a:lnTo>
                  <a:lnTo>
                    <a:pt x="380" y="187"/>
                  </a:lnTo>
                  <a:lnTo>
                    <a:pt x="373" y="175"/>
                  </a:lnTo>
                  <a:lnTo>
                    <a:pt x="373" y="171"/>
                  </a:lnTo>
                  <a:lnTo>
                    <a:pt x="373" y="167"/>
                  </a:lnTo>
                  <a:lnTo>
                    <a:pt x="373" y="164"/>
                  </a:lnTo>
                  <a:lnTo>
                    <a:pt x="369" y="160"/>
                  </a:lnTo>
                  <a:lnTo>
                    <a:pt x="367" y="158"/>
                  </a:lnTo>
                  <a:lnTo>
                    <a:pt x="365" y="156"/>
                  </a:lnTo>
                  <a:lnTo>
                    <a:pt x="363" y="154"/>
                  </a:lnTo>
                  <a:lnTo>
                    <a:pt x="359" y="152"/>
                  </a:lnTo>
                  <a:lnTo>
                    <a:pt x="359" y="148"/>
                  </a:lnTo>
                  <a:lnTo>
                    <a:pt x="359" y="146"/>
                  </a:lnTo>
                  <a:lnTo>
                    <a:pt x="359" y="144"/>
                  </a:lnTo>
                  <a:lnTo>
                    <a:pt x="357" y="142"/>
                  </a:lnTo>
                  <a:lnTo>
                    <a:pt x="354" y="135"/>
                  </a:lnTo>
                  <a:lnTo>
                    <a:pt x="348" y="131"/>
                  </a:lnTo>
                  <a:lnTo>
                    <a:pt x="346" y="127"/>
                  </a:lnTo>
                  <a:lnTo>
                    <a:pt x="342" y="123"/>
                  </a:lnTo>
                  <a:lnTo>
                    <a:pt x="342" y="117"/>
                  </a:lnTo>
                  <a:lnTo>
                    <a:pt x="321" y="104"/>
                  </a:lnTo>
                  <a:lnTo>
                    <a:pt x="304" y="85"/>
                  </a:lnTo>
                  <a:lnTo>
                    <a:pt x="296" y="83"/>
                  </a:lnTo>
                  <a:lnTo>
                    <a:pt x="286" y="83"/>
                  </a:lnTo>
                  <a:lnTo>
                    <a:pt x="277" y="83"/>
                  </a:lnTo>
                  <a:lnTo>
                    <a:pt x="269" y="81"/>
                  </a:lnTo>
                  <a:lnTo>
                    <a:pt x="261" y="79"/>
                  </a:lnTo>
                  <a:lnTo>
                    <a:pt x="258" y="75"/>
                  </a:lnTo>
                  <a:lnTo>
                    <a:pt x="252" y="73"/>
                  </a:lnTo>
                  <a:lnTo>
                    <a:pt x="244" y="73"/>
                  </a:lnTo>
                  <a:lnTo>
                    <a:pt x="234" y="75"/>
                  </a:lnTo>
                  <a:lnTo>
                    <a:pt x="225" y="79"/>
                  </a:lnTo>
                  <a:lnTo>
                    <a:pt x="215" y="83"/>
                  </a:lnTo>
                  <a:lnTo>
                    <a:pt x="206" y="83"/>
                  </a:lnTo>
                  <a:lnTo>
                    <a:pt x="204" y="83"/>
                  </a:lnTo>
                  <a:lnTo>
                    <a:pt x="200" y="81"/>
                  </a:lnTo>
                  <a:lnTo>
                    <a:pt x="194" y="79"/>
                  </a:lnTo>
                  <a:lnTo>
                    <a:pt x="188" y="81"/>
                  </a:lnTo>
                  <a:lnTo>
                    <a:pt x="186" y="85"/>
                  </a:lnTo>
                  <a:lnTo>
                    <a:pt x="185" y="91"/>
                  </a:lnTo>
                  <a:lnTo>
                    <a:pt x="185" y="96"/>
                  </a:lnTo>
                  <a:lnTo>
                    <a:pt x="185" y="102"/>
                  </a:lnTo>
                  <a:lnTo>
                    <a:pt x="183" y="106"/>
                  </a:lnTo>
                  <a:lnTo>
                    <a:pt x="175" y="106"/>
                  </a:lnTo>
                  <a:lnTo>
                    <a:pt x="171" y="108"/>
                  </a:lnTo>
                  <a:lnTo>
                    <a:pt x="167" y="112"/>
                  </a:lnTo>
                  <a:lnTo>
                    <a:pt x="167" y="117"/>
                  </a:lnTo>
                  <a:lnTo>
                    <a:pt x="162" y="117"/>
                  </a:lnTo>
                  <a:lnTo>
                    <a:pt x="158" y="119"/>
                  </a:lnTo>
                  <a:lnTo>
                    <a:pt x="156" y="121"/>
                  </a:lnTo>
                  <a:lnTo>
                    <a:pt x="152" y="125"/>
                  </a:lnTo>
                  <a:lnTo>
                    <a:pt x="148" y="125"/>
                  </a:lnTo>
                  <a:lnTo>
                    <a:pt x="140" y="123"/>
                  </a:lnTo>
                  <a:lnTo>
                    <a:pt x="127" y="146"/>
                  </a:lnTo>
                  <a:lnTo>
                    <a:pt x="123" y="154"/>
                  </a:lnTo>
                  <a:lnTo>
                    <a:pt x="115" y="160"/>
                  </a:lnTo>
                  <a:lnTo>
                    <a:pt x="110" y="165"/>
                  </a:lnTo>
                  <a:lnTo>
                    <a:pt x="104" y="221"/>
                  </a:lnTo>
                  <a:lnTo>
                    <a:pt x="104" y="231"/>
                  </a:lnTo>
                  <a:lnTo>
                    <a:pt x="106" y="238"/>
                  </a:lnTo>
                  <a:lnTo>
                    <a:pt x="110" y="244"/>
                  </a:lnTo>
                  <a:lnTo>
                    <a:pt x="114" y="250"/>
                  </a:lnTo>
                  <a:lnTo>
                    <a:pt x="119" y="258"/>
                  </a:lnTo>
                  <a:lnTo>
                    <a:pt x="123" y="263"/>
                  </a:lnTo>
                  <a:lnTo>
                    <a:pt x="123" y="271"/>
                  </a:lnTo>
                  <a:lnTo>
                    <a:pt x="123" y="279"/>
                  </a:lnTo>
                  <a:lnTo>
                    <a:pt x="119" y="288"/>
                  </a:lnTo>
                  <a:lnTo>
                    <a:pt x="115" y="298"/>
                  </a:lnTo>
                  <a:lnTo>
                    <a:pt x="110" y="306"/>
                  </a:lnTo>
                  <a:lnTo>
                    <a:pt x="104" y="311"/>
                  </a:lnTo>
                  <a:lnTo>
                    <a:pt x="98" y="313"/>
                  </a:lnTo>
                  <a:lnTo>
                    <a:pt x="90" y="315"/>
                  </a:lnTo>
                  <a:lnTo>
                    <a:pt x="87" y="313"/>
                  </a:lnTo>
                  <a:lnTo>
                    <a:pt x="81" y="311"/>
                  </a:lnTo>
                  <a:lnTo>
                    <a:pt x="79" y="308"/>
                  </a:lnTo>
                  <a:lnTo>
                    <a:pt x="75" y="300"/>
                  </a:lnTo>
                  <a:lnTo>
                    <a:pt x="71" y="292"/>
                  </a:lnTo>
                  <a:lnTo>
                    <a:pt x="67" y="275"/>
                  </a:lnTo>
                  <a:lnTo>
                    <a:pt x="66" y="269"/>
                  </a:lnTo>
                  <a:lnTo>
                    <a:pt x="64" y="263"/>
                  </a:lnTo>
                  <a:lnTo>
                    <a:pt x="62" y="260"/>
                  </a:lnTo>
                  <a:lnTo>
                    <a:pt x="56" y="256"/>
                  </a:lnTo>
                  <a:lnTo>
                    <a:pt x="58" y="254"/>
                  </a:lnTo>
                  <a:lnTo>
                    <a:pt x="60" y="250"/>
                  </a:lnTo>
                  <a:lnTo>
                    <a:pt x="62" y="242"/>
                  </a:lnTo>
                  <a:lnTo>
                    <a:pt x="60" y="238"/>
                  </a:lnTo>
                  <a:lnTo>
                    <a:pt x="56" y="231"/>
                  </a:lnTo>
                  <a:lnTo>
                    <a:pt x="54" y="227"/>
                  </a:lnTo>
                  <a:lnTo>
                    <a:pt x="52" y="221"/>
                  </a:lnTo>
                  <a:lnTo>
                    <a:pt x="50" y="213"/>
                  </a:lnTo>
                  <a:lnTo>
                    <a:pt x="52" y="202"/>
                  </a:lnTo>
                  <a:lnTo>
                    <a:pt x="54" y="183"/>
                  </a:lnTo>
                  <a:lnTo>
                    <a:pt x="56" y="173"/>
                  </a:lnTo>
                  <a:lnTo>
                    <a:pt x="58" y="165"/>
                  </a:lnTo>
                  <a:lnTo>
                    <a:pt x="62" y="160"/>
                  </a:lnTo>
                  <a:lnTo>
                    <a:pt x="66" y="156"/>
                  </a:lnTo>
                  <a:lnTo>
                    <a:pt x="64" y="154"/>
                  </a:lnTo>
                  <a:lnTo>
                    <a:pt x="64" y="152"/>
                  </a:lnTo>
                  <a:lnTo>
                    <a:pt x="64" y="148"/>
                  </a:lnTo>
                  <a:lnTo>
                    <a:pt x="66" y="144"/>
                  </a:lnTo>
                  <a:lnTo>
                    <a:pt x="67" y="140"/>
                  </a:lnTo>
                  <a:lnTo>
                    <a:pt x="67" y="137"/>
                  </a:lnTo>
                  <a:lnTo>
                    <a:pt x="66" y="137"/>
                  </a:lnTo>
                  <a:lnTo>
                    <a:pt x="66" y="133"/>
                  </a:lnTo>
                  <a:lnTo>
                    <a:pt x="66" y="131"/>
                  </a:lnTo>
                  <a:lnTo>
                    <a:pt x="69" y="129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69" y="119"/>
                  </a:lnTo>
                  <a:lnTo>
                    <a:pt x="71" y="116"/>
                  </a:lnTo>
                  <a:lnTo>
                    <a:pt x="75" y="114"/>
                  </a:lnTo>
                  <a:lnTo>
                    <a:pt x="77" y="114"/>
                  </a:lnTo>
                  <a:lnTo>
                    <a:pt x="83" y="114"/>
                  </a:lnTo>
                  <a:lnTo>
                    <a:pt x="87" y="112"/>
                  </a:lnTo>
                  <a:lnTo>
                    <a:pt x="90" y="106"/>
                  </a:lnTo>
                  <a:lnTo>
                    <a:pt x="94" y="98"/>
                  </a:lnTo>
                  <a:lnTo>
                    <a:pt x="98" y="91"/>
                  </a:lnTo>
                  <a:lnTo>
                    <a:pt x="102" y="83"/>
                  </a:lnTo>
                  <a:lnTo>
                    <a:pt x="110" y="79"/>
                  </a:lnTo>
                  <a:lnTo>
                    <a:pt x="115" y="77"/>
                  </a:lnTo>
                  <a:lnTo>
                    <a:pt x="119" y="71"/>
                  </a:lnTo>
                  <a:lnTo>
                    <a:pt x="125" y="64"/>
                  </a:lnTo>
                  <a:lnTo>
                    <a:pt x="131" y="58"/>
                  </a:lnTo>
                  <a:lnTo>
                    <a:pt x="142" y="54"/>
                  </a:lnTo>
                  <a:lnTo>
                    <a:pt x="146" y="50"/>
                  </a:lnTo>
                  <a:lnTo>
                    <a:pt x="152" y="44"/>
                  </a:lnTo>
                  <a:lnTo>
                    <a:pt x="156" y="39"/>
                  </a:lnTo>
                  <a:lnTo>
                    <a:pt x="160" y="33"/>
                  </a:lnTo>
                  <a:lnTo>
                    <a:pt x="171" y="31"/>
                  </a:lnTo>
                  <a:lnTo>
                    <a:pt x="181" y="29"/>
                  </a:lnTo>
                  <a:lnTo>
                    <a:pt x="186" y="27"/>
                  </a:lnTo>
                  <a:lnTo>
                    <a:pt x="190" y="23"/>
                  </a:lnTo>
                  <a:lnTo>
                    <a:pt x="192" y="18"/>
                  </a:lnTo>
                  <a:lnTo>
                    <a:pt x="196" y="18"/>
                  </a:lnTo>
                  <a:lnTo>
                    <a:pt x="196" y="19"/>
                  </a:lnTo>
                  <a:lnTo>
                    <a:pt x="198" y="19"/>
                  </a:lnTo>
                  <a:lnTo>
                    <a:pt x="204" y="18"/>
                  </a:lnTo>
                  <a:lnTo>
                    <a:pt x="208" y="16"/>
                  </a:lnTo>
                  <a:lnTo>
                    <a:pt x="210" y="14"/>
                  </a:lnTo>
                  <a:lnTo>
                    <a:pt x="213" y="10"/>
                  </a:lnTo>
                  <a:lnTo>
                    <a:pt x="217" y="8"/>
                  </a:lnTo>
                  <a:lnTo>
                    <a:pt x="227" y="8"/>
                  </a:lnTo>
                  <a:lnTo>
                    <a:pt x="236" y="8"/>
                  </a:lnTo>
                  <a:lnTo>
                    <a:pt x="242" y="6"/>
                  </a:lnTo>
                  <a:lnTo>
                    <a:pt x="246" y="6"/>
                  </a:lnTo>
                  <a:lnTo>
                    <a:pt x="248" y="4"/>
                  </a:lnTo>
                  <a:lnTo>
                    <a:pt x="250" y="2"/>
                  </a:lnTo>
                  <a:lnTo>
                    <a:pt x="2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130"/>
            <p:cNvSpPr>
              <a:spLocks noEditPoints="1"/>
            </p:cNvSpPr>
            <p:nvPr/>
          </p:nvSpPr>
          <p:spPr bwMode="auto">
            <a:xfrm>
              <a:off x="1573213" y="3252788"/>
              <a:ext cx="1114425" cy="1557337"/>
            </a:xfrm>
            <a:custGeom>
              <a:avLst/>
              <a:gdLst>
                <a:gd name="T0" fmla="*/ 130 w 702"/>
                <a:gd name="T1" fmla="*/ 578 h 981"/>
                <a:gd name="T2" fmla="*/ 103 w 702"/>
                <a:gd name="T3" fmla="*/ 699 h 981"/>
                <a:gd name="T4" fmla="*/ 249 w 702"/>
                <a:gd name="T5" fmla="*/ 699 h 981"/>
                <a:gd name="T6" fmla="*/ 386 w 702"/>
                <a:gd name="T7" fmla="*/ 605 h 981"/>
                <a:gd name="T8" fmla="*/ 424 w 702"/>
                <a:gd name="T9" fmla="*/ 609 h 981"/>
                <a:gd name="T10" fmla="*/ 343 w 702"/>
                <a:gd name="T11" fmla="*/ 680 h 981"/>
                <a:gd name="T12" fmla="*/ 123 w 702"/>
                <a:gd name="T13" fmla="*/ 753 h 981"/>
                <a:gd name="T14" fmla="*/ 73 w 702"/>
                <a:gd name="T15" fmla="*/ 666 h 981"/>
                <a:gd name="T16" fmla="*/ 125 w 702"/>
                <a:gd name="T17" fmla="*/ 553 h 981"/>
                <a:gd name="T18" fmla="*/ 267 w 702"/>
                <a:gd name="T19" fmla="*/ 25 h 981"/>
                <a:gd name="T20" fmla="*/ 174 w 702"/>
                <a:gd name="T21" fmla="*/ 57 h 981"/>
                <a:gd name="T22" fmla="*/ 90 w 702"/>
                <a:gd name="T23" fmla="*/ 151 h 981"/>
                <a:gd name="T24" fmla="*/ 80 w 702"/>
                <a:gd name="T25" fmla="*/ 242 h 981"/>
                <a:gd name="T26" fmla="*/ 123 w 702"/>
                <a:gd name="T27" fmla="*/ 282 h 981"/>
                <a:gd name="T28" fmla="*/ 163 w 702"/>
                <a:gd name="T29" fmla="*/ 121 h 981"/>
                <a:gd name="T30" fmla="*/ 245 w 702"/>
                <a:gd name="T31" fmla="*/ 73 h 981"/>
                <a:gd name="T32" fmla="*/ 365 w 702"/>
                <a:gd name="T33" fmla="*/ 127 h 981"/>
                <a:gd name="T34" fmla="*/ 405 w 702"/>
                <a:gd name="T35" fmla="*/ 217 h 981"/>
                <a:gd name="T36" fmla="*/ 395 w 702"/>
                <a:gd name="T37" fmla="*/ 488 h 981"/>
                <a:gd name="T38" fmla="*/ 180 w 702"/>
                <a:gd name="T39" fmla="*/ 497 h 981"/>
                <a:gd name="T40" fmla="*/ 61 w 702"/>
                <a:gd name="T41" fmla="*/ 551 h 981"/>
                <a:gd name="T42" fmla="*/ 25 w 702"/>
                <a:gd name="T43" fmla="*/ 641 h 981"/>
                <a:gd name="T44" fmla="*/ 94 w 702"/>
                <a:gd name="T45" fmla="*/ 787 h 981"/>
                <a:gd name="T46" fmla="*/ 236 w 702"/>
                <a:gd name="T47" fmla="*/ 774 h 981"/>
                <a:gd name="T48" fmla="*/ 311 w 702"/>
                <a:gd name="T49" fmla="*/ 735 h 981"/>
                <a:gd name="T50" fmla="*/ 380 w 702"/>
                <a:gd name="T51" fmla="*/ 697 h 981"/>
                <a:gd name="T52" fmla="*/ 436 w 702"/>
                <a:gd name="T53" fmla="*/ 895 h 981"/>
                <a:gd name="T54" fmla="*/ 526 w 702"/>
                <a:gd name="T55" fmla="*/ 951 h 981"/>
                <a:gd name="T56" fmla="*/ 656 w 702"/>
                <a:gd name="T57" fmla="*/ 937 h 981"/>
                <a:gd name="T58" fmla="*/ 647 w 702"/>
                <a:gd name="T59" fmla="*/ 893 h 981"/>
                <a:gd name="T60" fmla="*/ 518 w 702"/>
                <a:gd name="T61" fmla="*/ 830 h 981"/>
                <a:gd name="T62" fmla="*/ 526 w 702"/>
                <a:gd name="T63" fmla="*/ 616 h 981"/>
                <a:gd name="T64" fmla="*/ 509 w 702"/>
                <a:gd name="T65" fmla="*/ 334 h 981"/>
                <a:gd name="T66" fmla="*/ 470 w 702"/>
                <a:gd name="T67" fmla="*/ 173 h 981"/>
                <a:gd name="T68" fmla="*/ 328 w 702"/>
                <a:gd name="T69" fmla="*/ 46 h 981"/>
                <a:gd name="T70" fmla="*/ 357 w 702"/>
                <a:gd name="T71" fmla="*/ 32 h 981"/>
                <a:gd name="T72" fmla="*/ 489 w 702"/>
                <a:gd name="T73" fmla="*/ 157 h 981"/>
                <a:gd name="T74" fmla="*/ 532 w 702"/>
                <a:gd name="T75" fmla="*/ 334 h 981"/>
                <a:gd name="T76" fmla="*/ 547 w 702"/>
                <a:gd name="T77" fmla="*/ 630 h 981"/>
                <a:gd name="T78" fmla="*/ 543 w 702"/>
                <a:gd name="T79" fmla="*/ 830 h 981"/>
                <a:gd name="T80" fmla="*/ 676 w 702"/>
                <a:gd name="T81" fmla="*/ 868 h 981"/>
                <a:gd name="T82" fmla="*/ 695 w 702"/>
                <a:gd name="T83" fmla="*/ 939 h 981"/>
                <a:gd name="T84" fmla="*/ 593 w 702"/>
                <a:gd name="T85" fmla="*/ 968 h 981"/>
                <a:gd name="T86" fmla="*/ 468 w 702"/>
                <a:gd name="T87" fmla="*/ 981 h 981"/>
                <a:gd name="T88" fmla="*/ 411 w 702"/>
                <a:gd name="T89" fmla="*/ 734 h 981"/>
                <a:gd name="T90" fmla="*/ 349 w 702"/>
                <a:gd name="T91" fmla="*/ 737 h 981"/>
                <a:gd name="T92" fmla="*/ 257 w 702"/>
                <a:gd name="T93" fmla="*/ 787 h 981"/>
                <a:gd name="T94" fmla="*/ 59 w 702"/>
                <a:gd name="T95" fmla="*/ 799 h 981"/>
                <a:gd name="T96" fmla="*/ 2 w 702"/>
                <a:gd name="T97" fmla="*/ 653 h 981"/>
                <a:gd name="T98" fmla="*/ 36 w 702"/>
                <a:gd name="T99" fmla="*/ 547 h 981"/>
                <a:gd name="T100" fmla="*/ 159 w 702"/>
                <a:gd name="T101" fmla="*/ 478 h 981"/>
                <a:gd name="T102" fmla="*/ 382 w 702"/>
                <a:gd name="T103" fmla="*/ 463 h 981"/>
                <a:gd name="T104" fmla="*/ 380 w 702"/>
                <a:gd name="T105" fmla="*/ 205 h 981"/>
                <a:gd name="T106" fmla="*/ 286 w 702"/>
                <a:gd name="T107" fmla="*/ 105 h 981"/>
                <a:gd name="T108" fmla="*/ 197 w 702"/>
                <a:gd name="T109" fmla="*/ 128 h 981"/>
                <a:gd name="T110" fmla="*/ 126 w 702"/>
                <a:gd name="T111" fmla="*/ 232 h 981"/>
                <a:gd name="T112" fmla="*/ 69 w 702"/>
                <a:gd name="T113" fmla="*/ 297 h 981"/>
                <a:gd name="T114" fmla="*/ 53 w 702"/>
                <a:gd name="T115" fmla="*/ 192 h 981"/>
                <a:gd name="T116" fmla="*/ 92 w 702"/>
                <a:gd name="T117" fmla="*/ 109 h 981"/>
                <a:gd name="T118" fmla="*/ 190 w 702"/>
                <a:gd name="T119" fmla="*/ 29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2" h="981">
                  <a:moveTo>
                    <a:pt x="330" y="561"/>
                  </a:moveTo>
                  <a:lnTo>
                    <a:pt x="322" y="561"/>
                  </a:lnTo>
                  <a:lnTo>
                    <a:pt x="318" y="561"/>
                  </a:lnTo>
                  <a:lnTo>
                    <a:pt x="317" y="563"/>
                  </a:lnTo>
                  <a:lnTo>
                    <a:pt x="295" y="564"/>
                  </a:lnTo>
                  <a:lnTo>
                    <a:pt x="276" y="563"/>
                  </a:lnTo>
                  <a:lnTo>
                    <a:pt x="265" y="563"/>
                  </a:lnTo>
                  <a:lnTo>
                    <a:pt x="255" y="563"/>
                  </a:lnTo>
                  <a:lnTo>
                    <a:pt x="244" y="563"/>
                  </a:lnTo>
                  <a:lnTo>
                    <a:pt x="234" y="564"/>
                  </a:lnTo>
                  <a:lnTo>
                    <a:pt x="224" y="566"/>
                  </a:lnTo>
                  <a:lnTo>
                    <a:pt x="199" y="574"/>
                  </a:lnTo>
                  <a:lnTo>
                    <a:pt x="173" y="570"/>
                  </a:lnTo>
                  <a:lnTo>
                    <a:pt x="169" y="570"/>
                  </a:lnTo>
                  <a:lnTo>
                    <a:pt x="165" y="570"/>
                  </a:lnTo>
                  <a:lnTo>
                    <a:pt x="153" y="570"/>
                  </a:lnTo>
                  <a:lnTo>
                    <a:pt x="142" y="574"/>
                  </a:lnTo>
                  <a:lnTo>
                    <a:pt x="130" y="578"/>
                  </a:lnTo>
                  <a:lnTo>
                    <a:pt x="119" y="578"/>
                  </a:lnTo>
                  <a:lnTo>
                    <a:pt x="113" y="584"/>
                  </a:lnTo>
                  <a:lnTo>
                    <a:pt x="109" y="591"/>
                  </a:lnTo>
                  <a:lnTo>
                    <a:pt x="103" y="597"/>
                  </a:lnTo>
                  <a:lnTo>
                    <a:pt x="100" y="607"/>
                  </a:lnTo>
                  <a:lnTo>
                    <a:pt x="98" y="616"/>
                  </a:lnTo>
                  <a:lnTo>
                    <a:pt x="100" y="624"/>
                  </a:lnTo>
                  <a:lnTo>
                    <a:pt x="100" y="637"/>
                  </a:lnTo>
                  <a:lnTo>
                    <a:pt x="100" y="651"/>
                  </a:lnTo>
                  <a:lnTo>
                    <a:pt x="100" y="657"/>
                  </a:lnTo>
                  <a:lnTo>
                    <a:pt x="98" y="662"/>
                  </a:lnTo>
                  <a:lnTo>
                    <a:pt x="98" y="666"/>
                  </a:lnTo>
                  <a:lnTo>
                    <a:pt x="100" y="670"/>
                  </a:lnTo>
                  <a:lnTo>
                    <a:pt x="101" y="674"/>
                  </a:lnTo>
                  <a:lnTo>
                    <a:pt x="103" y="680"/>
                  </a:lnTo>
                  <a:lnTo>
                    <a:pt x="105" y="686"/>
                  </a:lnTo>
                  <a:lnTo>
                    <a:pt x="103" y="691"/>
                  </a:lnTo>
                  <a:lnTo>
                    <a:pt x="103" y="699"/>
                  </a:lnTo>
                  <a:lnTo>
                    <a:pt x="105" y="703"/>
                  </a:lnTo>
                  <a:lnTo>
                    <a:pt x="107" y="709"/>
                  </a:lnTo>
                  <a:lnTo>
                    <a:pt x="113" y="714"/>
                  </a:lnTo>
                  <a:lnTo>
                    <a:pt x="117" y="720"/>
                  </a:lnTo>
                  <a:lnTo>
                    <a:pt x="121" y="722"/>
                  </a:lnTo>
                  <a:lnTo>
                    <a:pt x="125" y="726"/>
                  </a:lnTo>
                  <a:lnTo>
                    <a:pt x="126" y="730"/>
                  </a:lnTo>
                  <a:lnTo>
                    <a:pt x="128" y="730"/>
                  </a:lnTo>
                  <a:lnTo>
                    <a:pt x="128" y="730"/>
                  </a:lnTo>
                  <a:lnTo>
                    <a:pt x="132" y="730"/>
                  </a:lnTo>
                  <a:lnTo>
                    <a:pt x="138" y="730"/>
                  </a:lnTo>
                  <a:lnTo>
                    <a:pt x="146" y="730"/>
                  </a:lnTo>
                  <a:lnTo>
                    <a:pt x="153" y="728"/>
                  </a:lnTo>
                  <a:lnTo>
                    <a:pt x="165" y="728"/>
                  </a:lnTo>
                  <a:lnTo>
                    <a:pt x="197" y="718"/>
                  </a:lnTo>
                  <a:lnTo>
                    <a:pt x="230" y="709"/>
                  </a:lnTo>
                  <a:lnTo>
                    <a:pt x="242" y="703"/>
                  </a:lnTo>
                  <a:lnTo>
                    <a:pt x="249" y="699"/>
                  </a:lnTo>
                  <a:lnTo>
                    <a:pt x="257" y="697"/>
                  </a:lnTo>
                  <a:lnTo>
                    <a:pt x="269" y="691"/>
                  </a:lnTo>
                  <a:lnTo>
                    <a:pt x="278" y="686"/>
                  </a:lnTo>
                  <a:lnTo>
                    <a:pt x="288" y="680"/>
                  </a:lnTo>
                  <a:lnTo>
                    <a:pt x="299" y="676"/>
                  </a:lnTo>
                  <a:lnTo>
                    <a:pt x="309" y="674"/>
                  </a:lnTo>
                  <a:lnTo>
                    <a:pt x="318" y="670"/>
                  </a:lnTo>
                  <a:lnTo>
                    <a:pt x="324" y="666"/>
                  </a:lnTo>
                  <a:lnTo>
                    <a:pt x="328" y="659"/>
                  </a:lnTo>
                  <a:lnTo>
                    <a:pt x="336" y="647"/>
                  </a:lnTo>
                  <a:lnTo>
                    <a:pt x="341" y="637"/>
                  </a:lnTo>
                  <a:lnTo>
                    <a:pt x="349" y="626"/>
                  </a:lnTo>
                  <a:lnTo>
                    <a:pt x="359" y="616"/>
                  </a:lnTo>
                  <a:lnTo>
                    <a:pt x="365" y="611"/>
                  </a:lnTo>
                  <a:lnTo>
                    <a:pt x="374" y="607"/>
                  </a:lnTo>
                  <a:lnTo>
                    <a:pt x="382" y="605"/>
                  </a:lnTo>
                  <a:lnTo>
                    <a:pt x="384" y="605"/>
                  </a:lnTo>
                  <a:lnTo>
                    <a:pt x="386" y="605"/>
                  </a:lnTo>
                  <a:lnTo>
                    <a:pt x="391" y="605"/>
                  </a:lnTo>
                  <a:lnTo>
                    <a:pt x="397" y="607"/>
                  </a:lnTo>
                  <a:lnTo>
                    <a:pt x="391" y="588"/>
                  </a:lnTo>
                  <a:lnTo>
                    <a:pt x="353" y="570"/>
                  </a:lnTo>
                  <a:lnTo>
                    <a:pt x="345" y="566"/>
                  </a:lnTo>
                  <a:lnTo>
                    <a:pt x="340" y="564"/>
                  </a:lnTo>
                  <a:lnTo>
                    <a:pt x="336" y="563"/>
                  </a:lnTo>
                  <a:lnTo>
                    <a:pt x="332" y="561"/>
                  </a:lnTo>
                  <a:lnTo>
                    <a:pt x="330" y="561"/>
                  </a:lnTo>
                  <a:close/>
                  <a:moveTo>
                    <a:pt x="328" y="536"/>
                  </a:moveTo>
                  <a:lnTo>
                    <a:pt x="345" y="540"/>
                  </a:lnTo>
                  <a:lnTo>
                    <a:pt x="366" y="551"/>
                  </a:lnTo>
                  <a:lnTo>
                    <a:pt x="384" y="559"/>
                  </a:lnTo>
                  <a:lnTo>
                    <a:pt x="403" y="564"/>
                  </a:lnTo>
                  <a:lnTo>
                    <a:pt x="407" y="566"/>
                  </a:lnTo>
                  <a:lnTo>
                    <a:pt x="409" y="568"/>
                  </a:lnTo>
                  <a:lnTo>
                    <a:pt x="413" y="572"/>
                  </a:lnTo>
                  <a:lnTo>
                    <a:pt x="424" y="609"/>
                  </a:lnTo>
                  <a:lnTo>
                    <a:pt x="424" y="613"/>
                  </a:lnTo>
                  <a:lnTo>
                    <a:pt x="424" y="616"/>
                  </a:lnTo>
                  <a:lnTo>
                    <a:pt x="422" y="618"/>
                  </a:lnTo>
                  <a:lnTo>
                    <a:pt x="418" y="622"/>
                  </a:lnTo>
                  <a:lnTo>
                    <a:pt x="414" y="624"/>
                  </a:lnTo>
                  <a:lnTo>
                    <a:pt x="411" y="628"/>
                  </a:lnTo>
                  <a:lnTo>
                    <a:pt x="407" y="632"/>
                  </a:lnTo>
                  <a:lnTo>
                    <a:pt x="403" y="632"/>
                  </a:lnTo>
                  <a:lnTo>
                    <a:pt x="399" y="632"/>
                  </a:lnTo>
                  <a:lnTo>
                    <a:pt x="393" y="632"/>
                  </a:lnTo>
                  <a:lnTo>
                    <a:pt x="388" y="630"/>
                  </a:lnTo>
                  <a:lnTo>
                    <a:pt x="382" y="630"/>
                  </a:lnTo>
                  <a:lnTo>
                    <a:pt x="378" y="632"/>
                  </a:lnTo>
                  <a:lnTo>
                    <a:pt x="376" y="634"/>
                  </a:lnTo>
                  <a:lnTo>
                    <a:pt x="368" y="641"/>
                  </a:lnTo>
                  <a:lnTo>
                    <a:pt x="363" y="651"/>
                  </a:lnTo>
                  <a:lnTo>
                    <a:pt x="349" y="670"/>
                  </a:lnTo>
                  <a:lnTo>
                    <a:pt x="343" y="680"/>
                  </a:lnTo>
                  <a:lnTo>
                    <a:pt x="338" y="686"/>
                  </a:lnTo>
                  <a:lnTo>
                    <a:pt x="328" y="691"/>
                  </a:lnTo>
                  <a:lnTo>
                    <a:pt x="317" y="697"/>
                  </a:lnTo>
                  <a:lnTo>
                    <a:pt x="305" y="701"/>
                  </a:lnTo>
                  <a:lnTo>
                    <a:pt x="297" y="703"/>
                  </a:lnTo>
                  <a:lnTo>
                    <a:pt x="290" y="707"/>
                  </a:lnTo>
                  <a:lnTo>
                    <a:pt x="280" y="712"/>
                  </a:lnTo>
                  <a:lnTo>
                    <a:pt x="269" y="718"/>
                  </a:lnTo>
                  <a:lnTo>
                    <a:pt x="259" y="722"/>
                  </a:lnTo>
                  <a:lnTo>
                    <a:pt x="251" y="726"/>
                  </a:lnTo>
                  <a:lnTo>
                    <a:pt x="240" y="730"/>
                  </a:lnTo>
                  <a:lnTo>
                    <a:pt x="205" y="743"/>
                  </a:lnTo>
                  <a:lnTo>
                    <a:pt x="169" y="751"/>
                  </a:lnTo>
                  <a:lnTo>
                    <a:pt x="157" y="753"/>
                  </a:lnTo>
                  <a:lnTo>
                    <a:pt x="148" y="755"/>
                  </a:lnTo>
                  <a:lnTo>
                    <a:pt x="138" y="755"/>
                  </a:lnTo>
                  <a:lnTo>
                    <a:pt x="130" y="755"/>
                  </a:lnTo>
                  <a:lnTo>
                    <a:pt x="123" y="753"/>
                  </a:lnTo>
                  <a:lnTo>
                    <a:pt x="117" y="753"/>
                  </a:lnTo>
                  <a:lnTo>
                    <a:pt x="113" y="749"/>
                  </a:lnTo>
                  <a:lnTo>
                    <a:pt x="109" y="745"/>
                  </a:lnTo>
                  <a:lnTo>
                    <a:pt x="107" y="745"/>
                  </a:lnTo>
                  <a:lnTo>
                    <a:pt x="103" y="743"/>
                  </a:lnTo>
                  <a:lnTo>
                    <a:pt x="100" y="741"/>
                  </a:lnTo>
                  <a:lnTo>
                    <a:pt x="98" y="737"/>
                  </a:lnTo>
                  <a:lnTo>
                    <a:pt x="96" y="732"/>
                  </a:lnTo>
                  <a:lnTo>
                    <a:pt x="90" y="724"/>
                  </a:lnTo>
                  <a:lnTo>
                    <a:pt x="84" y="716"/>
                  </a:lnTo>
                  <a:lnTo>
                    <a:pt x="80" y="709"/>
                  </a:lnTo>
                  <a:lnTo>
                    <a:pt x="78" y="699"/>
                  </a:lnTo>
                  <a:lnTo>
                    <a:pt x="80" y="687"/>
                  </a:lnTo>
                  <a:lnTo>
                    <a:pt x="80" y="684"/>
                  </a:lnTo>
                  <a:lnTo>
                    <a:pt x="78" y="682"/>
                  </a:lnTo>
                  <a:lnTo>
                    <a:pt x="77" y="680"/>
                  </a:lnTo>
                  <a:lnTo>
                    <a:pt x="75" y="672"/>
                  </a:lnTo>
                  <a:lnTo>
                    <a:pt x="73" y="666"/>
                  </a:lnTo>
                  <a:lnTo>
                    <a:pt x="73" y="661"/>
                  </a:lnTo>
                  <a:lnTo>
                    <a:pt x="75" y="653"/>
                  </a:lnTo>
                  <a:lnTo>
                    <a:pt x="77" y="651"/>
                  </a:lnTo>
                  <a:lnTo>
                    <a:pt x="77" y="651"/>
                  </a:lnTo>
                  <a:lnTo>
                    <a:pt x="77" y="639"/>
                  </a:lnTo>
                  <a:lnTo>
                    <a:pt x="75" y="628"/>
                  </a:lnTo>
                  <a:lnTo>
                    <a:pt x="75" y="614"/>
                  </a:lnTo>
                  <a:lnTo>
                    <a:pt x="77" y="599"/>
                  </a:lnTo>
                  <a:lnTo>
                    <a:pt x="80" y="589"/>
                  </a:lnTo>
                  <a:lnTo>
                    <a:pt x="84" y="582"/>
                  </a:lnTo>
                  <a:lnTo>
                    <a:pt x="90" y="574"/>
                  </a:lnTo>
                  <a:lnTo>
                    <a:pt x="96" y="568"/>
                  </a:lnTo>
                  <a:lnTo>
                    <a:pt x="100" y="561"/>
                  </a:lnTo>
                  <a:lnTo>
                    <a:pt x="101" y="557"/>
                  </a:lnTo>
                  <a:lnTo>
                    <a:pt x="105" y="553"/>
                  </a:lnTo>
                  <a:lnTo>
                    <a:pt x="109" y="553"/>
                  </a:lnTo>
                  <a:lnTo>
                    <a:pt x="113" y="553"/>
                  </a:lnTo>
                  <a:lnTo>
                    <a:pt x="125" y="553"/>
                  </a:lnTo>
                  <a:lnTo>
                    <a:pt x="134" y="551"/>
                  </a:lnTo>
                  <a:lnTo>
                    <a:pt x="157" y="545"/>
                  </a:lnTo>
                  <a:lnTo>
                    <a:pt x="178" y="547"/>
                  </a:lnTo>
                  <a:lnTo>
                    <a:pt x="184" y="549"/>
                  </a:lnTo>
                  <a:lnTo>
                    <a:pt x="188" y="549"/>
                  </a:lnTo>
                  <a:lnTo>
                    <a:pt x="201" y="547"/>
                  </a:lnTo>
                  <a:lnTo>
                    <a:pt x="217" y="543"/>
                  </a:lnTo>
                  <a:lnTo>
                    <a:pt x="234" y="540"/>
                  </a:lnTo>
                  <a:lnTo>
                    <a:pt x="253" y="538"/>
                  </a:lnTo>
                  <a:lnTo>
                    <a:pt x="267" y="538"/>
                  </a:lnTo>
                  <a:lnTo>
                    <a:pt x="278" y="540"/>
                  </a:lnTo>
                  <a:lnTo>
                    <a:pt x="288" y="540"/>
                  </a:lnTo>
                  <a:lnTo>
                    <a:pt x="299" y="540"/>
                  </a:lnTo>
                  <a:lnTo>
                    <a:pt x="305" y="540"/>
                  </a:lnTo>
                  <a:lnTo>
                    <a:pt x="311" y="538"/>
                  </a:lnTo>
                  <a:lnTo>
                    <a:pt x="318" y="538"/>
                  </a:lnTo>
                  <a:lnTo>
                    <a:pt x="328" y="536"/>
                  </a:lnTo>
                  <a:close/>
                  <a:moveTo>
                    <a:pt x="267" y="25"/>
                  </a:moveTo>
                  <a:lnTo>
                    <a:pt x="263" y="27"/>
                  </a:lnTo>
                  <a:lnTo>
                    <a:pt x="255" y="30"/>
                  </a:lnTo>
                  <a:lnTo>
                    <a:pt x="247" y="30"/>
                  </a:lnTo>
                  <a:lnTo>
                    <a:pt x="240" y="30"/>
                  </a:lnTo>
                  <a:lnTo>
                    <a:pt x="236" y="30"/>
                  </a:lnTo>
                  <a:lnTo>
                    <a:pt x="232" y="32"/>
                  </a:lnTo>
                  <a:lnTo>
                    <a:pt x="230" y="32"/>
                  </a:lnTo>
                  <a:lnTo>
                    <a:pt x="230" y="32"/>
                  </a:lnTo>
                  <a:lnTo>
                    <a:pt x="226" y="36"/>
                  </a:lnTo>
                  <a:lnTo>
                    <a:pt x="222" y="38"/>
                  </a:lnTo>
                  <a:lnTo>
                    <a:pt x="217" y="42"/>
                  </a:lnTo>
                  <a:lnTo>
                    <a:pt x="209" y="42"/>
                  </a:lnTo>
                  <a:lnTo>
                    <a:pt x="205" y="46"/>
                  </a:lnTo>
                  <a:lnTo>
                    <a:pt x="199" y="50"/>
                  </a:lnTo>
                  <a:lnTo>
                    <a:pt x="194" y="52"/>
                  </a:lnTo>
                  <a:lnTo>
                    <a:pt x="186" y="54"/>
                  </a:lnTo>
                  <a:lnTo>
                    <a:pt x="176" y="55"/>
                  </a:lnTo>
                  <a:lnTo>
                    <a:pt x="174" y="57"/>
                  </a:lnTo>
                  <a:lnTo>
                    <a:pt x="173" y="61"/>
                  </a:lnTo>
                  <a:lnTo>
                    <a:pt x="167" y="69"/>
                  </a:lnTo>
                  <a:lnTo>
                    <a:pt x="159" y="75"/>
                  </a:lnTo>
                  <a:lnTo>
                    <a:pt x="157" y="77"/>
                  </a:lnTo>
                  <a:lnTo>
                    <a:pt x="149" y="78"/>
                  </a:lnTo>
                  <a:lnTo>
                    <a:pt x="144" y="84"/>
                  </a:lnTo>
                  <a:lnTo>
                    <a:pt x="140" y="88"/>
                  </a:lnTo>
                  <a:lnTo>
                    <a:pt x="136" y="94"/>
                  </a:lnTo>
                  <a:lnTo>
                    <a:pt x="130" y="100"/>
                  </a:lnTo>
                  <a:lnTo>
                    <a:pt x="123" y="103"/>
                  </a:lnTo>
                  <a:lnTo>
                    <a:pt x="117" y="115"/>
                  </a:lnTo>
                  <a:lnTo>
                    <a:pt x="113" y="123"/>
                  </a:lnTo>
                  <a:lnTo>
                    <a:pt x="109" y="128"/>
                  </a:lnTo>
                  <a:lnTo>
                    <a:pt x="101" y="134"/>
                  </a:lnTo>
                  <a:lnTo>
                    <a:pt x="96" y="136"/>
                  </a:lnTo>
                  <a:lnTo>
                    <a:pt x="94" y="142"/>
                  </a:lnTo>
                  <a:lnTo>
                    <a:pt x="90" y="146"/>
                  </a:lnTo>
                  <a:lnTo>
                    <a:pt x="90" y="151"/>
                  </a:lnTo>
                  <a:lnTo>
                    <a:pt x="90" y="155"/>
                  </a:lnTo>
                  <a:lnTo>
                    <a:pt x="88" y="161"/>
                  </a:lnTo>
                  <a:lnTo>
                    <a:pt x="88" y="161"/>
                  </a:lnTo>
                  <a:lnTo>
                    <a:pt x="88" y="163"/>
                  </a:lnTo>
                  <a:lnTo>
                    <a:pt x="88" y="169"/>
                  </a:lnTo>
                  <a:lnTo>
                    <a:pt x="86" y="173"/>
                  </a:lnTo>
                  <a:lnTo>
                    <a:pt x="82" y="176"/>
                  </a:lnTo>
                  <a:lnTo>
                    <a:pt x="82" y="176"/>
                  </a:lnTo>
                  <a:lnTo>
                    <a:pt x="80" y="178"/>
                  </a:lnTo>
                  <a:lnTo>
                    <a:pt x="80" y="182"/>
                  </a:lnTo>
                  <a:lnTo>
                    <a:pt x="78" y="188"/>
                  </a:lnTo>
                  <a:lnTo>
                    <a:pt x="77" y="196"/>
                  </a:lnTo>
                  <a:lnTo>
                    <a:pt x="75" y="209"/>
                  </a:lnTo>
                  <a:lnTo>
                    <a:pt x="75" y="219"/>
                  </a:lnTo>
                  <a:lnTo>
                    <a:pt x="75" y="224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0" y="242"/>
                  </a:lnTo>
                  <a:lnTo>
                    <a:pt x="84" y="248"/>
                  </a:lnTo>
                  <a:lnTo>
                    <a:pt x="84" y="255"/>
                  </a:lnTo>
                  <a:lnTo>
                    <a:pt x="84" y="259"/>
                  </a:lnTo>
                  <a:lnTo>
                    <a:pt x="82" y="265"/>
                  </a:lnTo>
                  <a:lnTo>
                    <a:pt x="82" y="265"/>
                  </a:lnTo>
                  <a:lnTo>
                    <a:pt x="88" y="273"/>
                  </a:lnTo>
                  <a:lnTo>
                    <a:pt x="90" y="284"/>
                  </a:lnTo>
                  <a:lnTo>
                    <a:pt x="92" y="292"/>
                  </a:lnTo>
                  <a:lnTo>
                    <a:pt x="94" y="299"/>
                  </a:lnTo>
                  <a:lnTo>
                    <a:pt x="98" y="307"/>
                  </a:lnTo>
                  <a:lnTo>
                    <a:pt x="100" y="313"/>
                  </a:lnTo>
                  <a:lnTo>
                    <a:pt x="103" y="313"/>
                  </a:lnTo>
                  <a:lnTo>
                    <a:pt x="109" y="311"/>
                  </a:lnTo>
                  <a:lnTo>
                    <a:pt x="111" y="309"/>
                  </a:lnTo>
                  <a:lnTo>
                    <a:pt x="115" y="303"/>
                  </a:lnTo>
                  <a:lnTo>
                    <a:pt x="119" y="296"/>
                  </a:lnTo>
                  <a:lnTo>
                    <a:pt x="121" y="288"/>
                  </a:lnTo>
                  <a:lnTo>
                    <a:pt x="123" y="282"/>
                  </a:lnTo>
                  <a:lnTo>
                    <a:pt x="121" y="278"/>
                  </a:lnTo>
                  <a:lnTo>
                    <a:pt x="119" y="274"/>
                  </a:lnTo>
                  <a:lnTo>
                    <a:pt x="115" y="271"/>
                  </a:lnTo>
                  <a:lnTo>
                    <a:pt x="105" y="253"/>
                  </a:lnTo>
                  <a:lnTo>
                    <a:pt x="101" y="232"/>
                  </a:lnTo>
                  <a:lnTo>
                    <a:pt x="103" y="203"/>
                  </a:lnTo>
                  <a:lnTo>
                    <a:pt x="107" y="175"/>
                  </a:lnTo>
                  <a:lnTo>
                    <a:pt x="109" y="169"/>
                  </a:lnTo>
                  <a:lnTo>
                    <a:pt x="115" y="167"/>
                  </a:lnTo>
                  <a:lnTo>
                    <a:pt x="119" y="163"/>
                  </a:lnTo>
                  <a:lnTo>
                    <a:pt x="125" y="157"/>
                  </a:lnTo>
                  <a:lnTo>
                    <a:pt x="128" y="151"/>
                  </a:lnTo>
                  <a:lnTo>
                    <a:pt x="142" y="128"/>
                  </a:lnTo>
                  <a:lnTo>
                    <a:pt x="146" y="125"/>
                  </a:lnTo>
                  <a:lnTo>
                    <a:pt x="151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63" y="121"/>
                  </a:lnTo>
                  <a:lnTo>
                    <a:pt x="169" y="117"/>
                  </a:lnTo>
                  <a:lnTo>
                    <a:pt x="171" y="113"/>
                  </a:lnTo>
                  <a:lnTo>
                    <a:pt x="174" y="109"/>
                  </a:lnTo>
                  <a:lnTo>
                    <a:pt x="178" y="107"/>
                  </a:lnTo>
                  <a:lnTo>
                    <a:pt x="184" y="105"/>
                  </a:lnTo>
                  <a:lnTo>
                    <a:pt x="184" y="102"/>
                  </a:lnTo>
                  <a:lnTo>
                    <a:pt x="186" y="96"/>
                  </a:lnTo>
                  <a:lnTo>
                    <a:pt x="188" y="90"/>
                  </a:lnTo>
                  <a:lnTo>
                    <a:pt x="192" y="84"/>
                  </a:lnTo>
                  <a:lnTo>
                    <a:pt x="196" y="80"/>
                  </a:lnTo>
                  <a:lnTo>
                    <a:pt x="203" y="78"/>
                  </a:lnTo>
                  <a:lnTo>
                    <a:pt x="205" y="78"/>
                  </a:lnTo>
                  <a:lnTo>
                    <a:pt x="209" y="78"/>
                  </a:lnTo>
                  <a:lnTo>
                    <a:pt x="215" y="80"/>
                  </a:lnTo>
                  <a:lnTo>
                    <a:pt x="219" y="82"/>
                  </a:lnTo>
                  <a:lnTo>
                    <a:pt x="224" y="80"/>
                  </a:lnTo>
                  <a:lnTo>
                    <a:pt x="230" y="78"/>
                  </a:lnTo>
                  <a:lnTo>
                    <a:pt x="245" y="73"/>
                  </a:lnTo>
                  <a:lnTo>
                    <a:pt x="261" y="73"/>
                  </a:lnTo>
                  <a:lnTo>
                    <a:pt x="272" y="77"/>
                  </a:lnTo>
                  <a:lnTo>
                    <a:pt x="278" y="78"/>
                  </a:lnTo>
                  <a:lnTo>
                    <a:pt x="282" y="78"/>
                  </a:lnTo>
                  <a:lnTo>
                    <a:pt x="286" y="80"/>
                  </a:lnTo>
                  <a:lnTo>
                    <a:pt x="290" y="82"/>
                  </a:lnTo>
                  <a:lnTo>
                    <a:pt x="293" y="82"/>
                  </a:lnTo>
                  <a:lnTo>
                    <a:pt x="297" y="82"/>
                  </a:lnTo>
                  <a:lnTo>
                    <a:pt x="301" y="82"/>
                  </a:lnTo>
                  <a:lnTo>
                    <a:pt x="303" y="82"/>
                  </a:lnTo>
                  <a:lnTo>
                    <a:pt x="317" y="82"/>
                  </a:lnTo>
                  <a:lnTo>
                    <a:pt x="322" y="84"/>
                  </a:lnTo>
                  <a:lnTo>
                    <a:pt x="326" y="88"/>
                  </a:lnTo>
                  <a:lnTo>
                    <a:pt x="340" y="105"/>
                  </a:lnTo>
                  <a:lnTo>
                    <a:pt x="357" y="119"/>
                  </a:lnTo>
                  <a:lnTo>
                    <a:pt x="361" y="121"/>
                  </a:lnTo>
                  <a:lnTo>
                    <a:pt x="363" y="123"/>
                  </a:lnTo>
                  <a:lnTo>
                    <a:pt x="365" y="127"/>
                  </a:lnTo>
                  <a:lnTo>
                    <a:pt x="365" y="130"/>
                  </a:lnTo>
                  <a:lnTo>
                    <a:pt x="366" y="130"/>
                  </a:lnTo>
                  <a:lnTo>
                    <a:pt x="366" y="132"/>
                  </a:lnTo>
                  <a:lnTo>
                    <a:pt x="374" y="138"/>
                  </a:lnTo>
                  <a:lnTo>
                    <a:pt x="380" y="148"/>
                  </a:lnTo>
                  <a:lnTo>
                    <a:pt x="382" y="151"/>
                  </a:lnTo>
                  <a:lnTo>
                    <a:pt x="382" y="155"/>
                  </a:lnTo>
                  <a:lnTo>
                    <a:pt x="386" y="159"/>
                  </a:lnTo>
                  <a:lnTo>
                    <a:pt x="391" y="165"/>
                  </a:lnTo>
                  <a:lnTo>
                    <a:pt x="393" y="169"/>
                  </a:lnTo>
                  <a:lnTo>
                    <a:pt x="395" y="175"/>
                  </a:lnTo>
                  <a:lnTo>
                    <a:pt x="395" y="182"/>
                  </a:lnTo>
                  <a:lnTo>
                    <a:pt x="401" y="190"/>
                  </a:lnTo>
                  <a:lnTo>
                    <a:pt x="403" y="198"/>
                  </a:lnTo>
                  <a:lnTo>
                    <a:pt x="405" y="203"/>
                  </a:lnTo>
                  <a:lnTo>
                    <a:pt x="405" y="211"/>
                  </a:lnTo>
                  <a:lnTo>
                    <a:pt x="403" y="213"/>
                  </a:lnTo>
                  <a:lnTo>
                    <a:pt x="405" y="217"/>
                  </a:lnTo>
                  <a:lnTo>
                    <a:pt x="407" y="221"/>
                  </a:lnTo>
                  <a:lnTo>
                    <a:pt x="411" y="224"/>
                  </a:lnTo>
                  <a:lnTo>
                    <a:pt x="414" y="230"/>
                  </a:lnTo>
                  <a:lnTo>
                    <a:pt x="416" y="240"/>
                  </a:lnTo>
                  <a:lnTo>
                    <a:pt x="420" y="269"/>
                  </a:lnTo>
                  <a:lnTo>
                    <a:pt x="420" y="297"/>
                  </a:lnTo>
                  <a:lnTo>
                    <a:pt x="420" y="324"/>
                  </a:lnTo>
                  <a:lnTo>
                    <a:pt x="424" y="351"/>
                  </a:lnTo>
                  <a:lnTo>
                    <a:pt x="428" y="392"/>
                  </a:lnTo>
                  <a:lnTo>
                    <a:pt x="430" y="432"/>
                  </a:lnTo>
                  <a:lnTo>
                    <a:pt x="430" y="447"/>
                  </a:lnTo>
                  <a:lnTo>
                    <a:pt x="430" y="455"/>
                  </a:lnTo>
                  <a:lnTo>
                    <a:pt x="428" y="465"/>
                  </a:lnTo>
                  <a:lnTo>
                    <a:pt x="426" y="468"/>
                  </a:lnTo>
                  <a:lnTo>
                    <a:pt x="424" y="470"/>
                  </a:lnTo>
                  <a:lnTo>
                    <a:pt x="409" y="482"/>
                  </a:lnTo>
                  <a:lnTo>
                    <a:pt x="403" y="486"/>
                  </a:lnTo>
                  <a:lnTo>
                    <a:pt x="395" y="488"/>
                  </a:lnTo>
                  <a:lnTo>
                    <a:pt x="386" y="488"/>
                  </a:lnTo>
                  <a:lnTo>
                    <a:pt x="376" y="488"/>
                  </a:lnTo>
                  <a:lnTo>
                    <a:pt x="366" y="484"/>
                  </a:lnTo>
                  <a:lnTo>
                    <a:pt x="363" y="482"/>
                  </a:lnTo>
                  <a:lnTo>
                    <a:pt x="357" y="480"/>
                  </a:lnTo>
                  <a:lnTo>
                    <a:pt x="347" y="476"/>
                  </a:lnTo>
                  <a:lnTo>
                    <a:pt x="340" y="476"/>
                  </a:lnTo>
                  <a:lnTo>
                    <a:pt x="317" y="476"/>
                  </a:lnTo>
                  <a:lnTo>
                    <a:pt x="317" y="476"/>
                  </a:lnTo>
                  <a:lnTo>
                    <a:pt x="290" y="476"/>
                  </a:lnTo>
                  <a:lnTo>
                    <a:pt x="265" y="480"/>
                  </a:lnTo>
                  <a:lnTo>
                    <a:pt x="213" y="490"/>
                  </a:lnTo>
                  <a:lnTo>
                    <a:pt x="209" y="491"/>
                  </a:lnTo>
                  <a:lnTo>
                    <a:pt x="207" y="493"/>
                  </a:lnTo>
                  <a:lnTo>
                    <a:pt x="199" y="495"/>
                  </a:lnTo>
                  <a:lnTo>
                    <a:pt x="190" y="497"/>
                  </a:lnTo>
                  <a:lnTo>
                    <a:pt x="186" y="497"/>
                  </a:lnTo>
                  <a:lnTo>
                    <a:pt x="180" y="497"/>
                  </a:lnTo>
                  <a:lnTo>
                    <a:pt x="176" y="497"/>
                  </a:lnTo>
                  <a:lnTo>
                    <a:pt x="174" y="497"/>
                  </a:lnTo>
                  <a:lnTo>
                    <a:pt x="169" y="499"/>
                  </a:lnTo>
                  <a:lnTo>
                    <a:pt x="163" y="501"/>
                  </a:lnTo>
                  <a:lnTo>
                    <a:pt x="157" y="503"/>
                  </a:lnTo>
                  <a:lnTo>
                    <a:pt x="142" y="507"/>
                  </a:lnTo>
                  <a:lnTo>
                    <a:pt x="128" y="507"/>
                  </a:lnTo>
                  <a:lnTo>
                    <a:pt x="121" y="507"/>
                  </a:lnTo>
                  <a:lnTo>
                    <a:pt x="113" y="507"/>
                  </a:lnTo>
                  <a:lnTo>
                    <a:pt x="105" y="509"/>
                  </a:lnTo>
                  <a:lnTo>
                    <a:pt x="100" y="516"/>
                  </a:lnTo>
                  <a:lnTo>
                    <a:pt x="90" y="522"/>
                  </a:lnTo>
                  <a:lnTo>
                    <a:pt x="82" y="528"/>
                  </a:lnTo>
                  <a:lnTo>
                    <a:pt x="75" y="532"/>
                  </a:lnTo>
                  <a:lnTo>
                    <a:pt x="69" y="538"/>
                  </a:lnTo>
                  <a:lnTo>
                    <a:pt x="63" y="543"/>
                  </a:lnTo>
                  <a:lnTo>
                    <a:pt x="61" y="545"/>
                  </a:lnTo>
                  <a:lnTo>
                    <a:pt x="61" y="551"/>
                  </a:lnTo>
                  <a:lnTo>
                    <a:pt x="59" y="557"/>
                  </a:lnTo>
                  <a:lnTo>
                    <a:pt x="55" y="563"/>
                  </a:lnTo>
                  <a:lnTo>
                    <a:pt x="48" y="568"/>
                  </a:lnTo>
                  <a:lnTo>
                    <a:pt x="46" y="570"/>
                  </a:lnTo>
                  <a:lnTo>
                    <a:pt x="46" y="572"/>
                  </a:lnTo>
                  <a:lnTo>
                    <a:pt x="44" y="576"/>
                  </a:lnTo>
                  <a:lnTo>
                    <a:pt x="44" y="582"/>
                  </a:lnTo>
                  <a:lnTo>
                    <a:pt x="44" y="586"/>
                  </a:lnTo>
                  <a:lnTo>
                    <a:pt x="42" y="589"/>
                  </a:lnTo>
                  <a:lnTo>
                    <a:pt x="40" y="593"/>
                  </a:lnTo>
                  <a:lnTo>
                    <a:pt x="36" y="599"/>
                  </a:lnTo>
                  <a:lnTo>
                    <a:pt x="30" y="605"/>
                  </a:lnTo>
                  <a:lnTo>
                    <a:pt x="30" y="622"/>
                  </a:lnTo>
                  <a:lnTo>
                    <a:pt x="30" y="626"/>
                  </a:lnTo>
                  <a:lnTo>
                    <a:pt x="25" y="637"/>
                  </a:lnTo>
                  <a:lnTo>
                    <a:pt x="25" y="641"/>
                  </a:lnTo>
                  <a:lnTo>
                    <a:pt x="25" y="641"/>
                  </a:lnTo>
                  <a:lnTo>
                    <a:pt x="25" y="641"/>
                  </a:lnTo>
                  <a:lnTo>
                    <a:pt x="25" y="643"/>
                  </a:lnTo>
                  <a:lnTo>
                    <a:pt x="25" y="645"/>
                  </a:lnTo>
                  <a:lnTo>
                    <a:pt x="27" y="653"/>
                  </a:lnTo>
                  <a:lnTo>
                    <a:pt x="29" y="661"/>
                  </a:lnTo>
                  <a:lnTo>
                    <a:pt x="27" y="672"/>
                  </a:lnTo>
                  <a:lnTo>
                    <a:pt x="25" y="686"/>
                  </a:lnTo>
                  <a:lnTo>
                    <a:pt x="25" y="697"/>
                  </a:lnTo>
                  <a:lnTo>
                    <a:pt x="27" y="707"/>
                  </a:lnTo>
                  <a:lnTo>
                    <a:pt x="29" y="712"/>
                  </a:lnTo>
                  <a:lnTo>
                    <a:pt x="30" y="714"/>
                  </a:lnTo>
                  <a:lnTo>
                    <a:pt x="36" y="722"/>
                  </a:lnTo>
                  <a:lnTo>
                    <a:pt x="40" y="732"/>
                  </a:lnTo>
                  <a:lnTo>
                    <a:pt x="44" y="753"/>
                  </a:lnTo>
                  <a:lnTo>
                    <a:pt x="53" y="760"/>
                  </a:lnTo>
                  <a:lnTo>
                    <a:pt x="63" y="770"/>
                  </a:lnTo>
                  <a:lnTo>
                    <a:pt x="71" y="776"/>
                  </a:lnTo>
                  <a:lnTo>
                    <a:pt x="78" y="782"/>
                  </a:lnTo>
                  <a:lnTo>
                    <a:pt x="94" y="787"/>
                  </a:lnTo>
                  <a:lnTo>
                    <a:pt x="111" y="789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49" y="789"/>
                  </a:lnTo>
                  <a:lnTo>
                    <a:pt x="153" y="787"/>
                  </a:lnTo>
                  <a:lnTo>
                    <a:pt x="157" y="783"/>
                  </a:lnTo>
                  <a:lnTo>
                    <a:pt x="161" y="782"/>
                  </a:lnTo>
                  <a:lnTo>
                    <a:pt x="165" y="778"/>
                  </a:lnTo>
                  <a:lnTo>
                    <a:pt x="169" y="778"/>
                  </a:lnTo>
                  <a:lnTo>
                    <a:pt x="174" y="778"/>
                  </a:lnTo>
                  <a:lnTo>
                    <a:pt x="178" y="780"/>
                  </a:lnTo>
                  <a:lnTo>
                    <a:pt x="182" y="782"/>
                  </a:lnTo>
                  <a:lnTo>
                    <a:pt x="186" y="783"/>
                  </a:lnTo>
                  <a:lnTo>
                    <a:pt x="186" y="783"/>
                  </a:lnTo>
                  <a:lnTo>
                    <a:pt x="199" y="782"/>
                  </a:lnTo>
                  <a:lnTo>
                    <a:pt x="211" y="778"/>
                  </a:lnTo>
                  <a:lnTo>
                    <a:pt x="224" y="776"/>
                  </a:lnTo>
                  <a:lnTo>
                    <a:pt x="236" y="774"/>
                  </a:lnTo>
                  <a:lnTo>
                    <a:pt x="242" y="768"/>
                  </a:lnTo>
                  <a:lnTo>
                    <a:pt x="247" y="764"/>
                  </a:lnTo>
                  <a:lnTo>
                    <a:pt x="255" y="760"/>
                  </a:lnTo>
                  <a:lnTo>
                    <a:pt x="263" y="759"/>
                  </a:lnTo>
                  <a:lnTo>
                    <a:pt x="269" y="755"/>
                  </a:lnTo>
                  <a:lnTo>
                    <a:pt x="269" y="755"/>
                  </a:lnTo>
                  <a:lnTo>
                    <a:pt x="270" y="753"/>
                  </a:lnTo>
                  <a:lnTo>
                    <a:pt x="272" y="749"/>
                  </a:lnTo>
                  <a:lnTo>
                    <a:pt x="276" y="745"/>
                  </a:lnTo>
                  <a:lnTo>
                    <a:pt x="282" y="741"/>
                  </a:lnTo>
                  <a:lnTo>
                    <a:pt x="286" y="737"/>
                  </a:lnTo>
                  <a:lnTo>
                    <a:pt x="290" y="737"/>
                  </a:lnTo>
                  <a:lnTo>
                    <a:pt x="292" y="737"/>
                  </a:lnTo>
                  <a:lnTo>
                    <a:pt x="295" y="737"/>
                  </a:lnTo>
                  <a:lnTo>
                    <a:pt x="301" y="737"/>
                  </a:lnTo>
                  <a:lnTo>
                    <a:pt x="307" y="737"/>
                  </a:lnTo>
                  <a:lnTo>
                    <a:pt x="309" y="735"/>
                  </a:lnTo>
                  <a:lnTo>
                    <a:pt x="311" y="735"/>
                  </a:lnTo>
                  <a:lnTo>
                    <a:pt x="313" y="735"/>
                  </a:lnTo>
                  <a:lnTo>
                    <a:pt x="315" y="734"/>
                  </a:lnTo>
                  <a:lnTo>
                    <a:pt x="317" y="730"/>
                  </a:lnTo>
                  <a:lnTo>
                    <a:pt x="322" y="724"/>
                  </a:lnTo>
                  <a:lnTo>
                    <a:pt x="324" y="722"/>
                  </a:lnTo>
                  <a:lnTo>
                    <a:pt x="330" y="720"/>
                  </a:lnTo>
                  <a:lnTo>
                    <a:pt x="334" y="718"/>
                  </a:lnTo>
                  <a:lnTo>
                    <a:pt x="336" y="718"/>
                  </a:lnTo>
                  <a:lnTo>
                    <a:pt x="338" y="716"/>
                  </a:lnTo>
                  <a:lnTo>
                    <a:pt x="345" y="710"/>
                  </a:lnTo>
                  <a:lnTo>
                    <a:pt x="355" y="707"/>
                  </a:lnTo>
                  <a:lnTo>
                    <a:pt x="359" y="705"/>
                  </a:lnTo>
                  <a:lnTo>
                    <a:pt x="363" y="703"/>
                  </a:lnTo>
                  <a:lnTo>
                    <a:pt x="370" y="703"/>
                  </a:lnTo>
                  <a:lnTo>
                    <a:pt x="370" y="703"/>
                  </a:lnTo>
                  <a:lnTo>
                    <a:pt x="372" y="703"/>
                  </a:lnTo>
                  <a:lnTo>
                    <a:pt x="374" y="701"/>
                  </a:lnTo>
                  <a:lnTo>
                    <a:pt x="380" y="697"/>
                  </a:lnTo>
                  <a:lnTo>
                    <a:pt x="386" y="693"/>
                  </a:lnTo>
                  <a:lnTo>
                    <a:pt x="395" y="687"/>
                  </a:lnTo>
                  <a:lnTo>
                    <a:pt x="409" y="686"/>
                  </a:lnTo>
                  <a:lnTo>
                    <a:pt x="422" y="691"/>
                  </a:lnTo>
                  <a:lnTo>
                    <a:pt x="428" y="695"/>
                  </a:lnTo>
                  <a:lnTo>
                    <a:pt x="432" y="699"/>
                  </a:lnTo>
                  <a:lnTo>
                    <a:pt x="434" y="703"/>
                  </a:lnTo>
                  <a:lnTo>
                    <a:pt x="436" y="707"/>
                  </a:lnTo>
                  <a:lnTo>
                    <a:pt x="436" y="710"/>
                  </a:lnTo>
                  <a:lnTo>
                    <a:pt x="436" y="732"/>
                  </a:lnTo>
                  <a:lnTo>
                    <a:pt x="436" y="745"/>
                  </a:lnTo>
                  <a:lnTo>
                    <a:pt x="436" y="757"/>
                  </a:lnTo>
                  <a:lnTo>
                    <a:pt x="432" y="814"/>
                  </a:lnTo>
                  <a:lnTo>
                    <a:pt x="430" y="870"/>
                  </a:lnTo>
                  <a:lnTo>
                    <a:pt x="434" y="876"/>
                  </a:lnTo>
                  <a:lnTo>
                    <a:pt x="436" y="881"/>
                  </a:lnTo>
                  <a:lnTo>
                    <a:pt x="436" y="887"/>
                  </a:lnTo>
                  <a:lnTo>
                    <a:pt x="436" y="895"/>
                  </a:lnTo>
                  <a:lnTo>
                    <a:pt x="434" y="903"/>
                  </a:lnTo>
                  <a:lnTo>
                    <a:pt x="434" y="904"/>
                  </a:lnTo>
                  <a:lnTo>
                    <a:pt x="432" y="906"/>
                  </a:lnTo>
                  <a:lnTo>
                    <a:pt x="432" y="912"/>
                  </a:lnTo>
                  <a:lnTo>
                    <a:pt x="434" y="918"/>
                  </a:lnTo>
                  <a:lnTo>
                    <a:pt x="436" y="924"/>
                  </a:lnTo>
                  <a:lnTo>
                    <a:pt x="437" y="929"/>
                  </a:lnTo>
                  <a:lnTo>
                    <a:pt x="443" y="933"/>
                  </a:lnTo>
                  <a:lnTo>
                    <a:pt x="474" y="956"/>
                  </a:lnTo>
                  <a:lnTo>
                    <a:pt x="474" y="956"/>
                  </a:lnTo>
                  <a:lnTo>
                    <a:pt x="478" y="956"/>
                  </a:lnTo>
                  <a:lnTo>
                    <a:pt x="480" y="956"/>
                  </a:lnTo>
                  <a:lnTo>
                    <a:pt x="487" y="953"/>
                  </a:lnTo>
                  <a:lnTo>
                    <a:pt x="495" y="953"/>
                  </a:lnTo>
                  <a:lnTo>
                    <a:pt x="503" y="954"/>
                  </a:lnTo>
                  <a:lnTo>
                    <a:pt x="507" y="956"/>
                  </a:lnTo>
                  <a:lnTo>
                    <a:pt x="516" y="954"/>
                  </a:lnTo>
                  <a:lnTo>
                    <a:pt x="526" y="951"/>
                  </a:lnTo>
                  <a:lnTo>
                    <a:pt x="541" y="945"/>
                  </a:lnTo>
                  <a:lnTo>
                    <a:pt x="558" y="943"/>
                  </a:lnTo>
                  <a:lnTo>
                    <a:pt x="564" y="943"/>
                  </a:lnTo>
                  <a:lnTo>
                    <a:pt x="570" y="945"/>
                  </a:lnTo>
                  <a:lnTo>
                    <a:pt x="572" y="943"/>
                  </a:lnTo>
                  <a:lnTo>
                    <a:pt x="578" y="939"/>
                  </a:lnTo>
                  <a:lnTo>
                    <a:pt x="581" y="939"/>
                  </a:lnTo>
                  <a:lnTo>
                    <a:pt x="587" y="939"/>
                  </a:lnTo>
                  <a:lnTo>
                    <a:pt x="593" y="943"/>
                  </a:lnTo>
                  <a:lnTo>
                    <a:pt x="597" y="945"/>
                  </a:lnTo>
                  <a:lnTo>
                    <a:pt x="603" y="945"/>
                  </a:lnTo>
                  <a:lnTo>
                    <a:pt x="610" y="945"/>
                  </a:lnTo>
                  <a:lnTo>
                    <a:pt x="618" y="945"/>
                  </a:lnTo>
                  <a:lnTo>
                    <a:pt x="629" y="941"/>
                  </a:lnTo>
                  <a:lnTo>
                    <a:pt x="639" y="939"/>
                  </a:lnTo>
                  <a:lnTo>
                    <a:pt x="649" y="937"/>
                  </a:lnTo>
                  <a:lnTo>
                    <a:pt x="653" y="937"/>
                  </a:lnTo>
                  <a:lnTo>
                    <a:pt x="656" y="937"/>
                  </a:lnTo>
                  <a:lnTo>
                    <a:pt x="658" y="937"/>
                  </a:lnTo>
                  <a:lnTo>
                    <a:pt x="658" y="937"/>
                  </a:lnTo>
                  <a:lnTo>
                    <a:pt x="662" y="935"/>
                  </a:lnTo>
                  <a:lnTo>
                    <a:pt x="662" y="933"/>
                  </a:lnTo>
                  <a:lnTo>
                    <a:pt x="664" y="933"/>
                  </a:lnTo>
                  <a:lnTo>
                    <a:pt x="666" y="929"/>
                  </a:lnTo>
                  <a:lnTo>
                    <a:pt x="668" y="926"/>
                  </a:lnTo>
                  <a:lnTo>
                    <a:pt x="674" y="922"/>
                  </a:lnTo>
                  <a:lnTo>
                    <a:pt x="674" y="916"/>
                  </a:lnTo>
                  <a:lnTo>
                    <a:pt x="676" y="912"/>
                  </a:lnTo>
                  <a:lnTo>
                    <a:pt x="677" y="910"/>
                  </a:lnTo>
                  <a:lnTo>
                    <a:pt x="677" y="908"/>
                  </a:lnTo>
                  <a:lnTo>
                    <a:pt x="677" y="906"/>
                  </a:lnTo>
                  <a:lnTo>
                    <a:pt x="672" y="901"/>
                  </a:lnTo>
                  <a:lnTo>
                    <a:pt x="668" y="899"/>
                  </a:lnTo>
                  <a:lnTo>
                    <a:pt x="666" y="895"/>
                  </a:lnTo>
                  <a:lnTo>
                    <a:pt x="664" y="893"/>
                  </a:lnTo>
                  <a:lnTo>
                    <a:pt x="647" y="893"/>
                  </a:lnTo>
                  <a:lnTo>
                    <a:pt x="626" y="891"/>
                  </a:lnTo>
                  <a:lnTo>
                    <a:pt x="614" y="893"/>
                  </a:lnTo>
                  <a:lnTo>
                    <a:pt x="605" y="895"/>
                  </a:lnTo>
                  <a:lnTo>
                    <a:pt x="589" y="899"/>
                  </a:lnTo>
                  <a:lnTo>
                    <a:pt x="572" y="901"/>
                  </a:lnTo>
                  <a:lnTo>
                    <a:pt x="560" y="901"/>
                  </a:lnTo>
                  <a:lnTo>
                    <a:pt x="549" y="899"/>
                  </a:lnTo>
                  <a:lnTo>
                    <a:pt x="541" y="895"/>
                  </a:lnTo>
                  <a:lnTo>
                    <a:pt x="532" y="891"/>
                  </a:lnTo>
                  <a:lnTo>
                    <a:pt x="524" y="883"/>
                  </a:lnTo>
                  <a:lnTo>
                    <a:pt x="520" y="880"/>
                  </a:lnTo>
                  <a:lnTo>
                    <a:pt x="520" y="874"/>
                  </a:lnTo>
                  <a:lnTo>
                    <a:pt x="522" y="868"/>
                  </a:lnTo>
                  <a:lnTo>
                    <a:pt x="526" y="864"/>
                  </a:lnTo>
                  <a:lnTo>
                    <a:pt x="524" y="858"/>
                  </a:lnTo>
                  <a:lnTo>
                    <a:pt x="522" y="853"/>
                  </a:lnTo>
                  <a:lnTo>
                    <a:pt x="520" y="841"/>
                  </a:lnTo>
                  <a:lnTo>
                    <a:pt x="518" y="830"/>
                  </a:lnTo>
                  <a:lnTo>
                    <a:pt x="518" y="818"/>
                  </a:lnTo>
                  <a:lnTo>
                    <a:pt x="522" y="808"/>
                  </a:lnTo>
                  <a:lnTo>
                    <a:pt x="524" y="801"/>
                  </a:lnTo>
                  <a:lnTo>
                    <a:pt x="528" y="791"/>
                  </a:lnTo>
                  <a:lnTo>
                    <a:pt x="528" y="783"/>
                  </a:lnTo>
                  <a:lnTo>
                    <a:pt x="528" y="772"/>
                  </a:lnTo>
                  <a:lnTo>
                    <a:pt x="524" y="760"/>
                  </a:lnTo>
                  <a:lnTo>
                    <a:pt x="516" y="730"/>
                  </a:lnTo>
                  <a:lnTo>
                    <a:pt x="518" y="714"/>
                  </a:lnTo>
                  <a:lnTo>
                    <a:pt x="520" y="699"/>
                  </a:lnTo>
                  <a:lnTo>
                    <a:pt x="522" y="686"/>
                  </a:lnTo>
                  <a:lnTo>
                    <a:pt x="522" y="674"/>
                  </a:lnTo>
                  <a:lnTo>
                    <a:pt x="522" y="657"/>
                  </a:lnTo>
                  <a:lnTo>
                    <a:pt x="522" y="647"/>
                  </a:lnTo>
                  <a:lnTo>
                    <a:pt x="522" y="636"/>
                  </a:lnTo>
                  <a:lnTo>
                    <a:pt x="522" y="628"/>
                  </a:lnTo>
                  <a:lnTo>
                    <a:pt x="524" y="620"/>
                  </a:lnTo>
                  <a:lnTo>
                    <a:pt x="526" y="616"/>
                  </a:lnTo>
                  <a:lnTo>
                    <a:pt x="526" y="613"/>
                  </a:lnTo>
                  <a:lnTo>
                    <a:pt x="524" y="559"/>
                  </a:lnTo>
                  <a:lnTo>
                    <a:pt x="522" y="503"/>
                  </a:lnTo>
                  <a:lnTo>
                    <a:pt x="522" y="493"/>
                  </a:lnTo>
                  <a:lnTo>
                    <a:pt x="526" y="486"/>
                  </a:lnTo>
                  <a:lnTo>
                    <a:pt x="526" y="482"/>
                  </a:lnTo>
                  <a:lnTo>
                    <a:pt x="528" y="478"/>
                  </a:lnTo>
                  <a:lnTo>
                    <a:pt x="526" y="468"/>
                  </a:lnTo>
                  <a:lnTo>
                    <a:pt x="526" y="461"/>
                  </a:lnTo>
                  <a:lnTo>
                    <a:pt x="522" y="451"/>
                  </a:lnTo>
                  <a:lnTo>
                    <a:pt x="520" y="442"/>
                  </a:lnTo>
                  <a:lnTo>
                    <a:pt x="518" y="395"/>
                  </a:lnTo>
                  <a:lnTo>
                    <a:pt x="518" y="376"/>
                  </a:lnTo>
                  <a:lnTo>
                    <a:pt x="514" y="357"/>
                  </a:lnTo>
                  <a:lnTo>
                    <a:pt x="514" y="353"/>
                  </a:lnTo>
                  <a:lnTo>
                    <a:pt x="512" y="351"/>
                  </a:lnTo>
                  <a:lnTo>
                    <a:pt x="509" y="344"/>
                  </a:lnTo>
                  <a:lnTo>
                    <a:pt x="509" y="334"/>
                  </a:lnTo>
                  <a:lnTo>
                    <a:pt x="507" y="328"/>
                  </a:lnTo>
                  <a:lnTo>
                    <a:pt x="507" y="319"/>
                  </a:lnTo>
                  <a:lnTo>
                    <a:pt x="505" y="307"/>
                  </a:lnTo>
                  <a:lnTo>
                    <a:pt x="501" y="265"/>
                  </a:lnTo>
                  <a:lnTo>
                    <a:pt x="493" y="224"/>
                  </a:lnTo>
                  <a:lnTo>
                    <a:pt x="491" y="215"/>
                  </a:lnTo>
                  <a:lnTo>
                    <a:pt x="489" y="207"/>
                  </a:lnTo>
                  <a:lnTo>
                    <a:pt x="487" y="201"/>
                  </a:lnTo>
                  <a:lnTo>
                    <a:pt x="485" y="201"/>
                  </a:lnTo>
                  <a:lnTo>
                    <a:pt x="484" y="200"/>
                  </a:lnTo>
                  <a:lnTo>
                    <a:pt x="484" y="200"/>
                  </a:lnTo>
                  <a:lnTo>
                    <a:pt x="482" y="198"/>
                  </a:lnTo>
                  <a:lnTo>
                    <a:pt x="480" y="194"/>
                  </a:lnTo>
                  <a:lnTo>
                    <a:pt x="478" y="188"/>
                  </a:lnTo>
                  <a:lnTo>
                    <a:pt x="478" y="182"/>
                  </a:lnTo>
                  <a:lnTo>
                    <a:pt x="476" y="180"/>
                  </a:lnTo>
                  <a:lnTo>
                    <a:pt x="472" y="176"/>
                  </a:lnTo>
                  <a:lnTo>
                    <a:pt x="470" y="173"/>
                  </a:lnTo>
                  <a:lnTo>
                    <a:pt x="466" y="169"/>
                  </a:lnTo>
                  <a:lnTo>
                    <a:pt x="462" y="163"/>
                  </a:lnTo>
                  <a:lnTo>
                    <a:pt x="459" y="155"/>
                  </a:lnTo>
                  <a:lnTo>
                    <a:pt x="451" y="148"/>
                  </a:lnTo>
                  <a:lnTo>
                    <a:pt x="449" y="146"/>
                  </a:lnTo>
                  <a:lnTo>
                    <a:pt x="447" y="140"/>
                  </a:lnTo>
                  <a:lnTo>
                    <a:pt x="447" y="136"/>
                  </a:lnTo>
                  <a:lnTo>
                    <a:pt x="447" y="136"/>
                  </a:lnTo>
                  <a:lnTo>
                    <a:pt x="432" y="115"/>
                  </a:lnTo>
                  <a:lnTo>
                    <a:pt x="414" y="98"/>
                  </a:lnTo>
                  <a:lnTo>
                    <a:pt x="370" y="65"/>
                  </a:lnTo>
                  <a:lnTo>
                    <a:pt x="359" y="63"/>
                  </a:lnTo>
                  <a:lnTo>
                    <a:pt x="351" y="59"/>
                  </a:lnTo>
                  <a:lnTo>
                    <a:pt x="347" y="57"/>
                  </a:lnTo>
                  <a:lnTo>
                    <a:pt x="341" y="54"/>
                  </a:lnTo>
                  <a:lnTo>
                    <a:pt x="338" y="48"/>
                  </a:lnTo>
                  <a:lnTo>
                    <a:pt x="334" y="48"/>
                  </a:lnTo>
                  <a:lnTo>
                    <a:pt x="328" y="46"/>
                  </a:lnTo>
                  <a:lnTo>
                    <a:pt x="317" y="42"/>
                  </a:lnTo>
                  <a:lnTo>
                    <a:pt x="303" y="34"/>
                  </a:lnTo>
                  <a:lnTo>
                    <a:pt x="284" y="27"/>
                  </a:lnTo>
                  <a:lnTo>
                    <a:pt x="267" y="25"/>
                  </a:lnTo>
                  <a:close/>
                  <a:moveTo>
                    <a:pt x="263" y="0"/>
                  </a:moveTo>
                  <a:lnTo>
                    <a:pt x="288" y="4"/>
                  </a:lnTo>
                  <a:lnTo>
                    <a:pt x="313" y="13"/>
                  </a:lnTo>
                  <a:lnTo>
                    <a:pt x="320" y="17"/>
                  </a:lnTo>
                  <a:lnTo>
                    <a:pt x="326" y="19"/>
                  </a:lnTo>
                  <a:lnTo>
                    <a:pt x="332" y="21"/>
                  </a:lnTo>
                  <a:lnTo>
                    <a:pt x="334" y="23"/>
                  </a:lnTo>
                  <a:lnTo>
                    <a:pt x="336" y="23"/>
                  </a:lnTo>
                  <a:lnTo>
                    <a:pt x="338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7" y="25"/>
                  </a:lnTo>
                  <a:lnTo>
                    <a:pt x="351" y="29"/>
                  </a:lnTo>
                  <a:lnTo>
                    <a:pt x="357" y="32"/>
                  </a:lnTo>
                  <a:lnTo>
                    <a:pt x="359" y="36"/>
                  </a:lnTo>
                  <a:lnTo>
                    <a:pt x="361" y="36"/>
                  </a:lnTo>
                  <a:lnTo>
                    <a:pt x="361" y="38"/>
                  </a:lnTo>
                  <a:lnTo>
                    <a:pt x="365" y="38"/>
                  </a:lnTo>
                  <a:lnTo>
                    <a:pt x="368" y="40"/>
                  </a:lnTo>
                  <a:lnTo>
                    <a:pt x="376" y="40"/>
                  </a:lnTo>
                  <a:lnTo>
                    <a:pt x="380" y="42"/>
                  </a:lnTo>
                  <a:lnTo>
                    <a:pt x="382" y="44"/>
                  </a:lnTo>
                  <a:lnTo>
                    <a:pt x="428" y="78"/>
                  </a:lnTo>
                  <a:lnTo>
                    <a:pt x="449" y="98"/>
                  </a:lnTo>
                  <a:lnTo>
                    <a:pt x="466" y="123"/>
                  </a:lnTo>
                  <a:lnTo>
                    <a:pt x="470" y="127"/>
                  </a:lnTo>
                  <a:lnTo>
                    <a:pt x="472" y="130"/>
                  </a:lnTo>
                  <a:lnTo>
                    <a:pt x="472" y="134"/>
                  </a:lnTo>
                  <a:lnTo>
                    <a:pt x="478" y="142"/>
                  </a:lnTo>
                  <a:lnTo>
                    <a:pt x="484" y="150"/>
                  </a:lnTo>
                  <a:lnTo>
                    <a:pt x="487" y="155"/>
                  </a:lnTo>
                  <a:lnTo>
                    <a:pt x="489" y="157"/>
                  </a:lnTo>
                  <a:lnTo>
                    <a:pt x="489" y="159"/>
                  </a:lnTo>
                  <a:lnTo>
                    <a:pt x="491" y="159"/>
                  </a:lnTo>
                  <a:lnTo>
                    <a:pt x="493" y="163"/>
                  </a:lnTo>
                  <a:lnTo>
                    <a:pt x="495" y="165"/>
                  </a:lnTo>
                  <a:lnTo>
                    <a:pt x="499" y="167"/>
                  </a:lnTo>
                  <a:lnTo>
                    <a:pt x="501" y="171"/>
                  </a:lnTo>
                  <a:lnTo>
                    <a:pt x="503" y="176"/>
                  </a:lnTo>
                  <a:lnTo>
                    <a:pt x="503" y="182"/>
                  </a:lnTo>
                  <a:lnTo>
                    <a:pt x="505" y="184"/>
                  </a:lnTo>
                  <a:lnTo>
                    <a:pt x="507" y="186"/>
                  </a:lnTo>
                  <a:lnTo>
                    <a:pt x="509" y="190"/>
                  </a:lnTo>
                  <a:lnTo>
                    <a:pt x="510" y="198"/>
                  </a:lnTo>
                  <a:lnTo>
                    <a:pt x="514" y="207"/>
                  </a:lnTo>
                  <a:lnTo>
                    <a:pt x="516" y="219"/>
                  </a:lnTo>
                  <a:lnTo>
                    <a:pt x="524" y="261"/>
                  </a:lnTo>
                  <a:lnTo>
                    <a:pt x="530" y="303"/>
                  </a:lnTo>
                  <a:lnTo>
                    <a:pt x="532" y="322"/>
                  </a:lnTo>
                  <a:lnTo>
                    <a:pt x="532" y="334"/>
                  </a:lnTo>
                  <a:lnTo>
                    <a:pt x="533" y="338"/>
                  </a:lnTo>
                  <a:lnTo>
                    <a:pt x="535" y="344"/>
                  </a:lnTo>
                  <a:lnTo>
                    <a:pt x="537" y="349"/>
                  </a:lnTo>
                  <a:lnTo>
                    <a:pt x="543" y="372"/>
                  </a:lnTo>
                  <a:lnTo>
                    <a:pt x="543" y="397"/>
                  </a:lnTo>
                  <a:lnTo>
                    <a:pt x="545" y="438"/>
                  </a:lnTo>
                  <a:lnTo>
                    <a:pt x="547" y="445"/>
                  </a:lnTo>
                  <a:lnTo>
                    <a:pt x="549" y="455"/>
                  </a:lnTo>
                  <a:lnTo>
                    <a:pt x="551" y="467"/>
                  </a:lnTo>
                  <a:lnTo>
                    <a:pt x="551" y="478"/>
                  </a:lnTo>
                  <a:lnTo>
                    <a:pt x="551" y="486"/>
                  </a:lnTo>
                  <a:lnTo>
                    <a:pt x="547" y="495"/>
                  </a:lnTo>
                  <a:lnTo>
                    <a:pt x="547" y="499"/>
                  </a:lnTo>
                  <a:lnTo>
                    <a:pt x="547" y="503"/>
                  </a:lnTo>
                  <a:lnTo>
                    <a:pt x="549" y="557"/>
                  </a:lnTo>
                  <a:lnTo>
                    <a:pt x="551" y="613"/>
                  </a:lnTo>
                  <a:lnTo>
                    <a:pt x="549" y="622"/>
                  </a:lnTo>
                  <a:lnTo>
                    <a:pt x="547" y="630"/>
                  </a:lnTo>
                  <a:lnTo>
                    <a:pt x="545" y="634"/>
                  </a:lnTo>
                  <a:lnTo>
                    <a:pt x="545" y="636"/>
                  </a:lnTo>
                  <a:lnTo>
                    <a:pt x="547" y="655"/>
                  </a:lnTo>
                  <a:lnTo>
                    <a:pt x="547" y="664"/>
                  </a:lnTo>
                  <a:lnTo>
                    <a:pt x="547" y="674"/>
                  </a:lnTo>
                  <a:lnTo>
                    <a:pt x="547" y="687"/>
                  </a:lnTo>
                  <a:lnTo>
                    <a:pt x="543" y="703"/>
                  </a:lnTo>
                  <a:lnTo>
                    <a:pt x="543" y="716"/>
                  </a:lnTo>
                  <a:lnTo>
                    <a:pt x="541" y="730"/>
                  </a:lnTo>
                  <a:lnTo>
                    <a:pt x="543" y="741"/>
                  </a:lnTo>
                  <a:lnTo>
                    <a:pt x="547" y="751"/>
                  </a:lnTo>
                  <a:lnTo>
                    <a:pt x="551" y="768"/>
                  </a:lnTo>
                  <a:lnTo>
                    <a:pt x="553" y="783"/>
                  </a:lnTo>
                  <a:lnTo>
                    <a:pt x="553" y="793"/>
                  </a:lnTo>
                  <a:lnTo>
                    <a:pt x="551" y="803"/>
                  </a:lnTo>
                  <a:lnTo>
                    <a:pt x="547" y="810"/>
                  </a:lnTo>
                  <a:lnTo>
                    <a:pt x="543" y="820"/>
                  </a:lnTo>
                  <a:lnTo>
                    <a:pt x="543" y="830"/>
                  </a:lnTo>
                  <a:lnTo>
                    <a:pt x="543" y="837"/>
                  </a:lnTo>
                  <a:lnTo>
                    <a:pt x="545" y="843"/>
                  </a:lnTo>
                  <a:lnTo>
                    <a:pt x="549" y="855"/>
                  </a:lnTo>
                  <a:lnTo>
                    <a:pt x="549" y="864"/>
                  </a:lnTo>
                  <a:lnTo>
                    <a:pt x="549" y="872"/>
                  </a:lnTo>
                  <a:lnTo>
                    <a:pt x="555" y="874"/>
                  </a:lnTo>
                  <a:lnTo>
                    <a:pt x="564" y="876"/>
                  </a:lnTo>
                  <a:lnTo>
                    <a:pt x="572" y="876"/>
                  </a:lnTo>
                  <a:lnTo>
                    <a:pt x="581" y="876"/>
                  </a:lnTo>
                  <a:lnTo>
                    <a:pt x="587" y="876"/>
                  </a:lnTo>
                  <a:lnTo>
                    <a:pt x="595" y="872"/>
                  </a:lnTo>
                  <a:lnTo>
                    <a:pt x="605" y="870"/>
                  </a:lnTo>
                  <a:lnTo>
                    <a:pt x="614" y="868"/>
                  </a:lnTo>
                  <a:lnTo>
                    <a:pt x="624" y="866"/>
                  </a:lnTo>
                  <a:lnTo>
                    <a:pt x="649" y="868"/>
                  </a:lnTo>
                  <a:lnTo>
                    <a:pt x="660" y="868"/>
                  </a:lnTo>
                  <a:lnTo>
                    <a:pt x="670" y="868"/>
                  </a:lnTo>
                  <a:lnTo>
                    <a:pt x="676" y="868"/>
                  </a:lnTo>
                  <a:lnTo>
                    <a:pt x="681" y="870"/>
                  </a:lnTo>
                  <a:lnTo>
                    <a:pt x="685" y="876"/>
                  </a:lnTo>
                  <a:lnTo>
                    <a:pt x="687" y="880"/>
                  </a:lnTo>
                  <a:lnTo>
                    <a:pt x="687" y="883"/>
                  </a:lnTo>
                  <a:lnTo>
                    <a:pt x="689" y="883"/>
                  </a:lnTo>
                  <a:lnTo>
                    <a:pt x="691" y="885"/>
                  </a:lnTo>
                  <a:lnTo>
                    <a:pt x="693" y="887"/>
                  </a:lnTo>
                  <a:lnTo>
                    <a:pt x="697" y="889"/>
                  </a:lnTo>
                  <a:lnTo>
                    <a:pt x="701" y="895"/>
                  </a:lnTo>
                  <a:lnTo>
                    <a:pt x="702" y="899"/>
                  </a:lnTo>
                  <a:lnTo>
                    <a:pt x="702" y="904"/>
                  </a:lnTo>
                  <a:lnTo>
                    <a:pt x="702" y="912"/>
                  </a:lnTo>
                  <a:lnTo>
                    <a:pt x="701" y="920"/>
                  </a:lnTo>
                  <a:lnTo>
                    <a:pt x="697" y="926"/>
                  </a:lnTo>
                  <a:lnTo>
                    <a:pt x="699" y="929"/>
                  </a:lnTo>
                  <a:lnTo>
                    <a:pt x="699" y="931"/>
                  </a:lnTo>
                  <a:lnTo>
                    <a:pt x="697" y="935"/>
                  </a:lnTo>
                  <a:lnTo>
                    <a:pt x="695" y="939"/>
                  </a:lnTo>
                  <a:lnTo>
                    <a:pt x="693" y="941"/>
                  </a:lnTo>
                  <a:lnTo>
                    <a:pt x="689" y="943"/>
                  </a:lnTo>
                  <a:lnTo>
                    <a:pt x="685" y="943"/>
                  </a:lnTo>
                  <a:lnTo>
                    <a:pt x="685" y="943"/>
                  </a:lnTo>
                  <a:lnTo>
                    <a:pt x="681" y="949"/>
                  </a:lnTo>
                  <a:lnTo>
                    <a:pt x="677" y="954"/>
                  </a:lnTo>
                  <a:lnTo>
                    <a:pt x="670" y="958"/>
                  </a:lnTo>
                  <a:lnTo>
                    <a:pt x="666" y="960"/>
                  </a:lnTo>
                  <a:lnTo>
                    <a:pt x="658" y="962"/>
                  </a:lnTo>
                  <a:lnTo>
                    <a:pt x="649" y="962"/>
                  </a:lnTo>
                  <a:lnTo>
                    <a:pt x="641" y="964"/>
                  </a:lnTo>
                  <a:lnTo>
                    <a:pt x="633" y="966"/>
                  </a:lnTo>
                  <a:lnTo>
                    <a:pt x="624" y="970"/>
                  </a:lnTo>
                  <a:lnTo>
                    <a:pt x="620" y="970"/>
                  </a:lnTo>
                  <a:lnTo>
                    <a:pt x="616" y="970"/>
                  </a:lnTo>
                  <a:lnTo>
                    <a:pt x="610" y="970"/>
                  </a:lnTo>
                  <a:lnTo>
                    <a:pt x="603" y="968"/>
                  </a:lnTo>
                  <a:lnTo>
                    <a:pt x="593" y="968"/>
                  </a:lnTo>
                  <a:lnTo>
                    <a:pt x="585" y="966"/>
                  </a:lnTo>
                  <a:lnTo>
                    <a:pt x="581" y="970"/>
                  </a:lnTo>
                  <a:lnTo>
                    <a:pt x="576" y="972"/>
                  </a:lnTo>
                  <a:lnTo>
                    <a:pt x="570" y="972"/>
                  </a:lnTo>
                  <a:lnTo>
                    <a:pt x="564" y="970"/>
                  </a:lnTo>
                  <a:lnTo>
                    <a:pt x="558" y="966"/>
                  </a:lnTo>
                  <a:lnTo>
                    <a:pt x="551" y="968"/>
                  </a:lnTo>
                  <a:lnTo>
                    <a:pt x="545" y="970"/>
                  </a:lnTo>
                  <a:lnTo>
                    <a:pt x="537" y="972"/>
                  </a:lnTo>
                  <a:lnTo>
                    <a:pt x="522" y="977"/>
                  </a:lnTo>
                  <a:lnTo>
                    <a:pt x="507" y="979"/>
                  </a:lnTo>
                  <a:lnTo>
                    <a:pt x="501" y="979"/>
                  </a:lnTo>
                  <a:lnTo>
                    <a:pt x="497" y="977"/>
                  </a:lnTo>
                  <a:lnTo>
                    <a:pt x="495" y="977"/>
                  </a:lnTo>
                  <a:lnTo>
                    <a:pt x="491" y="977"/>
                  </a:lnTo>
                  <a:lnTo>
                    <a:pt x="484" y="981"/>
                  </a:lnTo>
                  <a:lnTo>
                    <a:pt x="474" y="981"/>
                  </a:lnTo>
                  <a:lnTo>
                    <a:pt x="468" y="981"/>
                  </a:lnTo>
                  <a:lnTo>
                    <a:pt x="462" y="979"/>
                  </a:lnTo>
                  <a:lnTo>
                    <a:pt x="459" y="976"/>
                  </a:lnTo>
                  <a:lnTo>
                    <a:pt x="443" y="966"/>
                  </a:lnTo>
                  <a:lnTo>
                    <a:pt x="428" y="954"/>
                  </a:lnTo>
                  <a:lnTo>
                    <a:pt x="416" y="941"/>
                  </a:lnTo>
                  <a:lnTo>
                    <a:pt x="411" y="928"/>
                  </a:lnTo>
                  <a:lnTo>
                    <a:pt x="409" y="912"/>
                  </a:lnTo>
                  <a:lnTo>
                    <a:pt x="409" y="903"/>
                  </a:lnTo>
                  <a:lnTo>
                    <a:pt x="411" y="895"/>
                  </a:lnTo>
                  <a:lnTo>
                    <a:pt x="411" y="887"/>
                  </a:lnTo>
                  <a:lnTo>
                    <a:pt x="411" y="885"/>
                  </a:lnTo>
                  <a:lnTo>
                    <a:pt x="411" y="883"/>
                  </a:lnTo>
                  <a:lnTo>
                    <a:pt x="407" y="876"/>
                  </a:lnTo>
                  <a:lnTo>
                    <a:pt x="405" y="870"/>
                  </a:lnTo>
                  <a:lnTo>
                    <a:pt x="409" y="812"/>
                  </a:lnTo>
                  <a:lnTo>
                    <a:pt x="413" y="757"/>
                  </a:lnTo>
                  <a:lnTo>
                    <a:pt x="413" y="745"/>
                  </a:lnTo>
                  <a:lnTo>
                    <a:pt x="411" y="734"/>
                  </a:lnTo>
                  <a:lnTo>
                    <a:pt x="411" y="722"/>
                  </a:lnTo>
                  <a:lnTo>
                    <a:pt x="411" y="710"/>
                  </a:lnTo>
                  <a:lnTo>
                    <a:pt x="409" y="710"/>
                  </a:lnTo>
                  <a:lnTo>
                    <a:pt x="407" y="710"/>
                  </a:lnTo>
                  <a:lnTo>
                    <a:pt x="405" y="710"/>
                  </a:lnTo>
                  <a:lnTo>
                    <a:pt x="401" y="712"/>
                  </a:lnTo>
                  <a:lnTo>
                    <a:pt x="393" y="718"/>
                  </a:lnTo>
                  <a:lnTo>
                    <a:pt x="386" y="722"/>
                  </a:lnTo>
                  <a:lnTo>
                    <a:pt x="382" y="724"/>
                  </a:lnTo>
                  <a:lnTo>
                    <a:pt x="376" y="726"/>
                  </a:lnTo>
                  <a:lnTo>
                    <a:pt x="370" y="728"/>
                  </a:lnTo>
                  <a:lnTo>
                    <a:pt x="366" y="728"/>
                  </a:lnTo>
                  <a:lnTo>
                    <a:pt x="365" y="728"/>
                  </a:lnTo>
                  <a:lnTo>
                    <a:pt x="361" y="730"/>
                  </a:lnTo>
                  <a:lnTo>
                    <a:pt x="357" y="732"/>
                  </a:lnTo>
                  <a:lnTo>
                    <a:pt x="355" y="734"/>
                  </a:lnTo>
                  <a:lnTo>
                    <a:pt x="355" y="734"/>
                  </a:lnTo>
                  <a:lnTo>
                    <a:pt x="349" y="737"/>
                  </a:lnTo>
                  <a:lnTo>
                    <a:pt x="345" y="741"/>
                  </a:lnTo>
                  <a:lnTo>
                    <a:pt x="338" y="743"/>
                  </a:lnTo>
                  <a:lnTo>
                    <a:pt x="332" y="749"/>
                  </a:lnTo>
                  <a:lnTo>
                    <a:pt x="326" y="755"/>
                  </a:lnTo>
                  <a:lnTo>
                    <a:pt x="322" y="757"/>
                  </a:lnTo>
                  <a:lnTo>
                    <a:pt x="315" y="760"/>
                  </a:lnTo>
                  <a:lnTo>
                    <a:pt x="307" y="762"/>
                  </a:lnTo>
                  <a:lnTo>
                    <a:pt x="297" y="762"/>
                  </a:lnTo>
                  <a:lnTo>
                    <a:pt x="293" y="762"/>
                  </a:lnTo>
                  <a:lnTo>
                    <a:pt x="293" y="762"/>
                  </a:lnTo>
                  <a:lnTo>
                    <a:pt x="292" y="764"/>
                  </a:lnTo>
                  <a:lnTo>
                    <a:pt x="288" y="770"/>
                  </a:lnTo>
                  <a:lnTo>
                    <a:pt x="284" y="774"/>
                  </a:lnTo>
                  <a:lnTo>
                    <a:pt x="276" y="778"/>
                  </a:lnTo>
                  <a:lnTo>
                    <a:pt x="269" y="782"/>
                  </a:lnTo>
                  <a:lnTo>
                    <a:pt x="261" y="783"/>
                  </a:lnTo>
                  <a:lnTo>
                    <a:pt x="259" y="785"/>
                  </a:lnTo>
                  <a:lnTo>
                    <a:pt x="257" y="787"/>
                  </a:lnTo>
                  <a:lnTo>
                    <a:pt x="253" y="791"/>
                  </a:lnTo>
                  <a:lnTo>
                    <a:pt x="251" y="793"/>
                  </a:lnTo>
                  <a:lnTo>
                    <a:pt x="249" y="795"/>
                  </a:lnTo>
                  <a:lnTo>
                    <a:pt x="247" y="797"/>
                  </a:lnTo>
                  <a:lnTo>
                    <a:pt x="244" y="797"/>
                  </a:lnTo>
                  <a:lnTo>
                    <a:pt x="232" y="799"/>
                  </a:lnTo>
                  <a:lnTo>
                    <a:pt x="219" y="801"/>
                  </a:lnTo>
                  <a:lnTo>
                    <a:pt x="203" y="807"/>
                  </a:lnTo>
                  <a:lnTo>
                    <a:pt x="186" y="807"/>
                  </a:lnTo>
                  <a:lnTo>
                    <a:pt x="173" y="805"/>
                  </a:lnTo>
                  <a:lnTo>
                    <a:pt x="167" y="808"/>
                  </a:lnTo>
                  <a:lnTo>
                    <a:pt x="159" y="812"/>
                  </a:lnTo>
                  <a:lnTo>
                    <a:pt x="153" y="814"/>
                  </a:lnTo>
                  <a:lnTo>
                    <a:pt x="148" y="816"/>
                  </a:lnTo>
                  <a:lnTo>
                    <a:pt x="109" y="814"/>
                  </a:lnTo>
                  <a:lnTo>
                    <a:pt x="88" y="810"/>
                  </a:lnTo>
                  <a:lnTo>
                    <a:pt x="69" y="803"/>
                  </a:lnTo>
                  <a:lnTo>
                    <a:pt x="59" y="799"/>
                  </a:lnTo>
                  <a:lnTo>
                    <a:pt x="52" y="793"/>
                  </a:lnTo>
                  <a:lnTo>
                    <a:pt x="44" y="785"/>
                  </a:lnTo>
                  <a:lnTo>
                    <a:pt x="36" y="778"/>
                  </a:lnTo>
                  <a:lnTo>
                    <a:pt x="27" y="770"/>
                  </a:lnTo>
                  <a:lnTo>
                    <a:pt x="23" y="766"/>
                  </a:lnTo>
                  <a:lnTo>
                    <a:pt x="21" y="762"/>
                  </a:lnTo>
                  <a:lnTo>
                    <a:pt x="17" y="739"/>
                  </a:lnTo>
                  <a:lnTo>
                    <a:pt x="15" y="735"/>
                  </a:lnTo>
                  <a:lnTo>
                    <a:pt x="11" y="730"/>
                  </a:lnTo>
                  <a:lnTo>
                    <a:pt x="7" y="726"/>
                  </a:lnTo>
                  <a:lnTo>
                    <a:pt x="5" y="718"/>
                  </a:lnTo>
                  <a:lnTo>
                    <a:pt x="4" y="710"/>
                  </a:lnTo>
                  <a:lnTo>
                    <a:pt x="2" y="703"/>
                  </a:lnTo>
                  <a:lnTo>
                    <a:pt x="2" y="693"/>
                  </a:lnTo>
                  <a:lnTo>
                    <a:pt x="2" y="684"/>
                  </a:lnTo>
                  <a:lnTo>
                    <a:pt x="4" y="672"/>
                  </a:lnTo>
                  <a:lnTo>
                    <a:pt x="4" y="661"/>
                  </a:lnTo>
                  <a:lnTo>
                    <a:pt x="2" y="653"/>
                  </a:lnTo>
                  <a:lnTo>
                    <a:pt x="0" y="647"/>
                  </a:lnTo>
                  <a:lnTo>
                    <a:pt x="0" y="641"/>
                  </a:lnTo>
                  <a:lnTo>
                    <a:pt x="2" y="636"/>
                  </a:lnTo>
                  <a:lnTo>
                    <a:pt x="4" y="628"/>
                  </a:lnTo>
                  <a:lnTo>
                    <a:pt x="7" y="620"/>
                  </a:lnTo>
                  <a:lnTo>
                    <a:pt x="7" y="607"/>
                  </a:lnTo>
                  <a:lnTo>
                    <a:pt x="7" y="599"/>
                  </a:lnTo>
                  <a:lnTo>
                    <a:pt x="9" y="593"/>
                  </a:lnTo>
                  <a:lnTo>
                    <a:pt x="13" y="588"/>
                  </a:lnTo>
                  <a:lnTo>
                    <a:pt x="15" y="586"/>
                  </a:lnTo>
                  <a:lnTo>
                    <a:pt x="17" y="584"/>
                  </a:lnTo>
                  <a:lnTo>
                    <a:pt x="19" y="580"/>
                  </a:lnTo>
                  <a:lnTo>
                    <a:pt x="19" y="580"/>
                  </a:lnTo>
                  <a:lnTo>
                    <a:pt x="19" y="572"/>
                  </a:lnTo>
                  <a:lnTo>
                    <a:pt x="21" y="564"/>
                  </a:lnTo>
                  <a:lnTo>
                    <a:pt x="25" y="559"/>
                  </a:lnTo>
                  <a:lnTo>
                    <a:pt x="30" y="551"/>
                  </a:lnTo>
                  <a:lnTo>
                    <a:pt x="36" y="547"/>
                  </a:lnTo>
                  <a:lnTo>
                    <a:pt x="38" y="538"/>
                  </a:lnTo>
                  <a:lnTo>
                    <a:pt x="44" y="530"/>
                  </a:lnTo>
                  <a:lnTo>
                    <a:pt x="52" y="520"/>
                  </a:lnTo>
                  <a:lnTo>
                    <a:pt x="61" y="513"/>
                  </a:lnTo>
                  <a:lnTo>
                    <a:pt x="71" y="505"/>
                  </a:lnTo>
                  <a:lnTo>
                    <a:pt x="78" y="501"/>
                  </a:lnTo>
                  <a:lnTo>
                    <a:pt x="84" y="497"/>
                  </a:lnTo>
                  <a:lnTo>
                    <a:pt x="88" y="490"/>
                  </a:lnTo>
                  <a:lnTo>
                    <a:pt x="94" y="486"/>
                  </a:lnTo>
                  <a:lnTo>
                    <a:pt x="98" y="484"/>
                  </a:lnTo>
                  <a:lnTo>
                    <a:pt x="113" y="484"/>
                  </a:lnTo>
                  <a:lnTo>
                    <a:pt x="126" y="482"/>
                  </a:lnTo>
                  <a:lnTo>
                    <a:pt x="126" y="482"/>
                  </a:lnTo>
                  <a:lnTo>
                    <a:pt x="134" y="482"/>
                  </a:lnTo>
                  <a:lnTo>
                    <a:pt x="144" y="482"/>
                  </a:lnTo>
                  <a:lnTo>
                    <a:pt x="151" y="480"/>
                  </a:lnTo>
                  <a:lnTo>
                    <a:pt x="155" y="478"/>
                  </a:lnTo>
                  <a:lnTo>
                    <a:pt x="159" y="478"/>
                  </a:lnTo>
                  <a:lnTo>
                    <a:pt x="159" y="478"/>
                  </a:lnTo>
                  <a:lnTo>
                    <a:pt x="165" y="474"/>
                  </a:lnTo>
                  <a:lnTo>
                    <a:pt x="171" y="474"/>
                  </a:lnTo>
                  <a:lnTo>
                    <a:pt x="176" y="472"/>
                  </a:lnTo>
                  <a:lnTo>
                    <a:pt x="186" y="472"/>
                  </a:lnTo>
                  <a:lnTo>
                    <a:pt x="190" y="472"/>
                  </a:lnTo>
                  <a:lnTo>
                    <a:pt x="192" y="472"/>
                  </a:lnTo>
                  <a:lnTo>
                    <a:pt x="194" y="472"/>
                  </a:lnTo>
                  <a:lnTo>
                    <a:pt x="199" y="468"/>
                  </a:lnTo>
                  <a:lnTo>
                    <a:pt x="205" y="467"/>
                  </a:lnTo>
                  <a:lnTo>
                    <a:pt x="261" y="455"/>
                  </a:lnTo>
                  <a:lnTo>
                    <a:pt x="315" y="451"/>
                  </a:lnTo>
                  <a:lnTo>
                    <a:pt x="340" y="451"/>
                  </a:lnTo>
                  <a:lnTo>
                    <a:pt x="351" y="453"/>
                  </a:lnTo>
                  <a:lnTo>
                    <a:pt x="365" y="457"/>
                  </a:lnTo>
                  <a:lnTo>
                    <a:pt x="372" y="459"/>
                  </a:lnTo>
                  <a:lnTo>
                    <a:pt x="378" y="463"/>
                  </a:lnTo>
                  <a:lnTo>
                    <a:pt x="382" y="463"/>
                  </a:lnTo>
                  <a:lnTo>
                    <a:pt x="386" y="465"/>
                  </a:lnTo>
                  <a:lnTo>
                    <a:pt x="391" y="463"/>
                  </a:lnTo>
                  <a:lnTo>
                    <a:pt x="395" y="461"/>
                  </a:lnTo>
                  <a:lnTo>
                    <a:pt x="405" y="455"/>
                  </a:lnTo>
                  <a:lnTo>
                    <a:pt x="405" y="447"/>
                  </a:lnTo>
                  <a:lnTo>
                    <a:pt x="405" y="432"/>
                  </a:lnTo>
                  <a:lnTo>
                    <a:pt x="405" y="394"/>
                  </a:lnTo>
                  <a:lnTo>
                    <a:pt x="399" y="355"/>
                  </a:lnTo>
                  <a:lnTo>
                    <a:pt x="395" y="324"/>
                  </a:lnTo>
                  <a:lnTo>
                    <a:pt x="397" y="296"/>
                  </a:lnTo>
                  <a:lnTo>
                    <a:pt x="397" y="271"/>
                  </a:lnTo>
                  <a:lnTo>
                    <a:pt x="393" y="246"/>
                  </a:lnTo>
                  <a:lnTo>
                    <a:pt x="393" y="242"/>
                  </a:lnTo>
                  <a:lnTo>
                    <a:pt x="391" y="240"/>
                  </a:lnTo>
                  <a:lnTo>
                    <a:pt x="384" y="228"/>
                  </a:lnTo>
                  <a:lnTo>
                    <a:pt x="380" y="221"/>
                  </a:lnTo>
                  <a:lnTo>
                    <a:pt x="380" y="213"/>
                  </a:lnTo>
                  <a:lnTo>
                    <a:pt x="380" y="205"/>
                  </a:lnTo>
                  <a:lnTo>
                    <a:pt x="374" y="194"/>
                  </a:lnTo>
                  <a:lnTo>
                    <a:pt x="370" y="186"/>
                  </a:lnTo>
                  <a:lnTo>
                    <a:pt x="370" y="178"/>
                  </a:lnTo>
                  <a:lnTo>
                    <a:pt x="370" y="178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59" y="169"/>
                  </a:lnTo>
                  <a:lnTo>
                    <a:pt x="359" y="165"/>
                  </a:lnTo>
                  <a:lnTo>
                    <a:pt x="357" y="161"/>
                  </a:lnTo>
                  <a:lnTo>
                    <a:pt x="357" y="157"/>
                  </a:lnTo>
                  <a:lnTo>
                    <a:pt x="355" y="153"/>
                  </a:lnTo>
                  <a:lnTo>
                    <a:pt x="353" y="151"/>
                  </a:lnTo>
                  <a:lnTo>
                    <a:pt x="345" y="146"/>
                  </a:lnTo>
                  <a:lnTo>
                    <a:pt x="341" y="138"/>
                  </a:lnTo>
                  <a:lnTo>
                    <a:pt x="324" y="125"/>
                  </a:lnTo>
                  <a:lnTo>
                    <a:pt x="307" y="105"/>
                  </a:lnTo>
                  <a:lnTo>
                    <a:pt x="297" y="105"/>
                  </a:lnTo>
                  <a:lnTo>
                    <a:pt x="286" y="105"/>
                  </a:lnTo>
                  <a:lnTo>
                    <a:pt x="274" y="103"/>
                  </a:lnTo>
                  <a:lnTo>
                    <a:pt x="269" y="102"/>
                  </a:lnTo>
                  <a:lnTo>
                    <a:pt x="263" y="98"/>
                  </a:lnTo>
                  <a:lnTo>
                    <a:pt x="259" y="98"/>
                  </a:lnTo>
                  <a:lnTo>
                    <a:pt x="255" y="96"/>
                  </a:lnTo>
                  <a:lnTo>
                    <a:pt x="249" y="98"/>
                  </a:lnTo>
                  <a:lnTo>
                    <a:pt x="242" y="100"/>
                  </a:lnTo>
                  <a:lnTo>
                    <a:pt x="234" y="103"/>
                  </a:lnTo>
                  <a:lnTo>
                    <a:pt x="226" y="105"/>
                  </a:lnTo>
                  <a:lnTo>
                    <a:pt x="217" y="107"/>
                  </a:lnTo>
                  <a:lnTo>
                    <a:pt x="215" y="105"/>
                  </a:lnTo>
                  <a:lnTo>
                    <a:pt x="213" y="105"/>
                  </a:lnTo>
                  <a:lnTo>
                    <a:pt x="207" y="105"/>
                  </a:lnTo>
                  <a:lnTo>
                    <a:pt x="207" y="111"/>
                  </a:lnTo>
                  <a:lnTo>
                    <a:pt x="205" y="117"/>
                  </a:lnTo>
                  <a:lnTo>
                    <a:pt x="203" y="123"/>
                  </a:lnTo>
                  <a:lnTo>
                    <a:pt x="201" y="127"/>
                  </a:lnTo>
                  <a:lnTo>
                    <a:pt x="197" y="128"/>
                  </a:lnTo>
                  <a:lnTo>
                    <a:pt x="194" y="128"/>
                  </a:lnTo>
                  <a:lnTo>
                    <a:pt x="194" y="128"/>
                  </a:lnTo>
                  <a:lnTo>
                    <a:pt x="190" y="128"/>
                  </a:lnTo>
                  <a:lnTo>
                    <a:pt x="190" y="128"/>
                  </a:lnTo>
                  <a:lnTo>
                    <a:pt x="188" y="128"/>
                  </a:lnTo>
                  <a:lnTo>
                    <a:pt x="188" y="132"/>
                  </a:lnTo>
                  <a:lnTo>
                    <a:pt x="186" y="136"/>
                  </a:lnTo>
                  <a:lnTo>
                    <a:pt x="182" y="140"/>
                  </a:lnTo>
                  <a:lnTo>
                    <a:pt x="178" y="140"/>
                  </a:lnTo>
                  <a:lnTo>
                    <a:pt x="178" y="140"/>
                  </a:lnTo>
                  <a:lnTo>
                    <a:pt x="173" y="144"/>
                  </a:lnTo>
                  <a:lnTo>
                    <a:pt x="165" y="148"/>
                  </a:lnTo>
                  <a:lnTo>
                    <a:pt x="159" y="148"/>
                  </a:lnTo>
                  <a:lnTo>
                    <a:pt x="149" y="165"/>
                  </a:lnTo>
                  <a:lnTo>
                    <a:pt x="144" y="173"/>
                  </a:lnTo>
                  <a:lnTo>
                    <a:pt x="138" y="178"/>
                  </a:lnTo>
                  <a:lnTo>
                    <a:pt x="130" y="184"/>
                  </a:lnTo>
                  <a:lnTo>
                    <a:pt x="126" y="232"/>
                  </a:lnTo>
                  <a:lnTo>
                    <a:pt x="126" y="240"/>
                  </a:lnTo>
                  <a:lnTo>
                    <a:pt x="130" y="248"/>
                  </a:lnTo>
                  <a:lnTo>
                    <a:pt x="132" y="253"/>
                  </a:lnTo>
                  <a:lnTo>
                    <a:pt x="140" y="263"/>
                  </a:lnTo>
                  <a:lnTo>
                    <a:pt x="146" y="273"/>
                  </a:lnTo>
                  <a:lnTo>
                    <a:pt x="148" y="282"/>
                  </a:lnTo>
                  <a:lnTo>
                    <a:pt x="144" y="297"/>
                  </a:lnTo>
                  <a:lnTo>
                    <a:pt x="136" y="315"/>
                  </a:lnTo>
                  <a:lnTo>
                    <a:pt x="126" y="330"/>
                  </a:lnTo>
                  <a:lnTo>
                    <a:pt x="113" y="336"/>
                  </a:lnTo>
                  <a:lnTo>
                    <a:pt x="101" y="338"/>
                  </a:lnTo>
                  <a:lnTo>
                    <a:pt x="96" y="336"/>
                  </a:lnTo>
                  <a:lnTo>
                    <a:pt x="88" y="334"/>
                  </a:lnTo>
                  <a:lnTo>
                    <a:pt x="84" y="330"/>
                  </a:lnTo>
                  <a:lnTo>
                    <a:pt x="78" y="324"/>
                  </a:lnTo>
                  <a:lnTo>
                    <a:pt x="75" y="317"/>
                  </a:lnTo>
                  <a:lnTo>
                    <a:pt x="71" y="307"/>
                  </a:lnTo>
                  <a:lnTo>
                    <a:pt x="69" y="297"/>
                  </a:lnTo>
                  <a:lnTo>
                    <a:pt x="67" y="288"/>
                  </a:lnTo>
                  <a:lnTo>
                    <a:pt x="65" y="282"/>
                  </a:lnTo>
                  <a:lnTo>
                    <a:pt x="63" y="280"/>
                  </a:lnTo>
                  <a:lnTo>
                    <a:pt x="57" y="274"/>
                  </a:lnTo>
                  <a:lnTo>
                    <a:pt x="55" y="271"/>
                  </a:lnTo>
                  <a:lnTo>
                    <a:pt x="55" y="267"/>
                  </a:lnTo>
                  <a:lnTo>
                    <a:pt x="55" y="261"/>
                  </a:lnTo>
                  <a:lnTo>
                    <a:pt x="57" y="259"/>
                  </a:lnTo>
                  <a:lnTo>
                    <a:pt x="59" y="255"/>
                  </a:lnTo>
                  <a:lnTo>
                    <a:pt x="59" y="253"/>
                  </a:lnTo>
                  <a:lnTo>
                    <a:pt x="59" y="253"/>
                  </a:lnTo>
                  <a:lnTo>
                    <a:pt x="59" y="251"/>
                  </a:lnTo>
                  <a:lnTo>
                    <a:pt x="57" y="249"/>
                  </a:lnTo>
                  <a:lnTo>
                    <a:pt x="53" y="242"/>
                  </a:lnTo>
                  <a:lnTo>
                    <a:pt x="52" y="234"/>
                  </a:lnTo>
                  <a:lnTo>
                    <a:pt x="50" y="224"/>
                  </a:lnTo>
                  <a:lnTo>
                    <a:pt x="52" y="213"/>
                  </a:lnTo>
                  <a:lnTo>
                    <a:pt x="53" y="192"/>
                  </a:lnTo>
                  <a:lnTo>
                    <a:pt x="55" y="180"/>
                  </a:lnTo>
                  <a:lnTo>
                    <a:pt x="57" y="171"/>
                  </a:lnTo>
                  <a:lnTo>
                    <a:pt x="63" y="163"/>
                  </a:lnTo>
                  <a:lnTo>
                    <a:pt x="63" y="157"/>
                  </a:lnTo>
                  <a:lnTo>
                    <a:pt x="65" y="151"/>
                  </a:lnTo>
                  <a:lnTo>
                    <a:pt x="65" y="148"/>
                  </a:lnTo>
                  <a:lnTo>
                    <a:pt x="63" y="144"/>
                  </a:lnTo>
                  <a:lnTo>
                    <a:pt x="65" y="140"/>
                  </a:lnTo>
                  <a:lnTo>
                    <a:pt x="67" y="136"/>
                  </a:lnTo>
                  <a:lnTo>
                    <a:pt x="69" y="132"/>
                  </a:lnTo>
                  <a:lnTo>
                    <a:pt x="69" y="128"/>
                  </a:lnTo>
                  <a:lnTo>
                    <a:pt x="73" y="121"/>
                  </a:lnTo>
                  <a:lnTo>
                    <a:pt x="77" y="117"/>
                  </a:lnTo>
                  <a:lnTo>
                    <a:pt x="82" y="113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90" y="113"/>
                  </a:lnTo>
                  <a:lnTo>
                    <a:pt x="92" y="109"/>
                  </a:lnTo>
                  <a:lnTo>
                    <a:pt x="96" y="103"/>
                  </a:lnTo>
                  <a:lnTo>
                    <a:pt x="103" y="88"/>
                  </a:lnTo>
                  <a:lnTo>
                    <a:pt x="105" y="84"/>
                  </a:lnTo>
                  <a:lnTo>
                    <a:pt x="111" y="82"/>
                  </a:lnTo>
                  <a:lnTo>
                    <a:pt x="117" y="80"/>
                  </a:lnTo>
                  <a:lnTo>
                    <a:pt x="119" y="77"/>
                  </a:lnTo>
                  <a:lnTo>
                    <a:pt x="126" y="67"/>
                  </a:lnTo>
                  <a:lnTo>
                    <a:pt x="134" y="59"/>
                  </a:lnTo>
                  <a:lnTo>
                    <a:pt x="138" y="57"/>
                  </a:lnTo>
                  <a:lnTo>
                    <a:pt x="148" y="54"/>
                  </a:lnTo>
                  <a:lnTo>
                    <a:pt x="149" y="52"/>
                  </a:lnTo>
                  <a:lnTo>
                    <a:pt x="151" y="48"/>
                  </a:lnTo>
                  <a:lnTo>
                    <a:pt x="157" y="40"/>
                  </a:lnTo>
                  <a:lnTo>
                    <a:pt x="165" y="34"/>
                  </a:lnTo>
                  <a:lnTo>
                    <a:pt x="169" y="32"/>
                  </a:lnTo>
                  <a:lnTo>
                    <a:pt x="178" y="30"/>
                  </a:lnTo>
                  <a:lnTo>
                    <a:pt x="190" y="29"/>
                  </a:lnTo>
                  <a:lnTo>
                    <a:pt x="190" y="29"/>
                  </a:lnTo>
                  <a:lnTo>
                    <a:pt x="192" y="27"/>
                  </a:lnTo>
                  <a:lnTo>
                    <a:pt x="192" y="25"/>
                  </a:lnTo>
                  <a:lnTo>
                    <a:pt x="196" y="19"/>
                  </a:lnTo>
                  <a:lnTo>
                    <a:pt x="199" y="17"/>
                  </a:lnTo>
                  <a:lnTo>
                    <a:pt x="203" y="15"/>
                  </a:lnTo>
                  <a:lnTo>
                    <a:pt x="203" y="15"/>
                  </a:lnTo>
                  <a:lnTo>
                    <a:pt x="207" y="17"/>
                  </a:lnTo>
                  <a:lnTo>
                    <a:pt x="209" y="17"/>
                  </a:lnTo>
                  <a:lnTo>
                    <a:pt x="217" y="11"/>
                  </a:lnTo>
                  <a:lnTo>
                    <a:pt x="230" y="7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49" y="6"/>
                  </a:lnTo>
                  <a:lnTo>
                    <a:pt x="253" y="2"/>
                  </a:lnTo>
                  <a:lnTo>
                    <a:pt x="257" y="0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131"/>
            <p:cNvSpPr>
              <a:spLocks/>
            </p:cNvSpPr>
            <p:nvPr/>
          </p:nvSpPr>
          <p:spPr bwMode="auto">
            <a:xfrm>
              <a:off x="2722563" y="2571750"/>
              <a:ext cx="434975" cy="2459037"/>
            </a:xfrm>
            <a:custGeom>
              <a:avLst/>
              <a:gdLst>
                <a:gd name="T0" fmla="*/ 236 w 274"/>
                <a:gd name="T1" fmla="*/ 27 h 1549"/>
                <a:gd name="T2" fmla="*/ 190 w 274"/>
                <a:gd name="T3" fmla="*/ 52 h 1549"/>
                <a:gd name="T4" fmla="*/ 170 w 274"/>
                <a:gd name="T5" fmla="*/ 89 h 1549"/>
                <a:gd name="T6" fmla="*/ 172 w 274"/>
                <a:gd name="T7" fmla="*/ 191 h 1549"/>
                <a:gd name="T8" fmla="*/ 172 w 274"/>
                <a:gd name="T9" fmla="*/ 214 h 1549"/>
                <a:gd name="T10" fmla="*/ 174 w 274"/>
                <a:gd name="T11" fmla="*/ 312 h 1549"/>
                <a:gd name="T12" fmla="*/ 176 w 274"/>
                <a:gd name="T13" fmla="*/ 367 h 1549"/>
                <a:gd name="T14" fmla="*/ 174 w 274"/>
                <a:gd name="T15" fmla="*/ 450 h 1549"/>
                <a:gd name="T16" fmla="*/ 174 w 274"/>
                <a:gd name="T17" fmla="*/ 498 h 1549"/>
                <a:gd name="T18" fmla="*/ 172 w 274"/>
                <a:gd name="T19" fmla="*/ 529 h 1549"/>
                <a:gd name="T20" fmla="*/ 172 w 274"/>
                <a:gd name="T21" fmla="*/ 563 h 1549"/>
                <a:gd name="T22" fmla="*/ 174 w 274"/>
                <a:gd name="T23" fmla="*/ 623 h 1549"/>
                <a:gd name="T24" fmla="*/ 178 w 274"/>
                <a:gd name="T25" fmla="*/ 667 h 1549"/>
                <a:gd name="T26" fmla="*/ 178 w 274"/>
                <a:gd name="T27" fmla="*/ 688 h 1549"/>
                <a:gd name="T28" fmla="*/ 178 w 274"/>
                <a:gd name="T29" fmla="*/ 703 h 1549"/>
                <a:gd name="T30" fmla="*/ 182 w 274"/>
                <a:gd name="T31" fmla="*/ 763 h 1549"/>
                <a:gd name="T32" fmla="*/ 184 w 274"/>
                <a:gd name="T33" fmla="*/ 834 h 1549"/>
                <a:gd name="T34" fmla="*/ 184 w 274"/>
                <a:gd name="T35" fmla="*/ 878 h 1549"/>
                <a:gd name="T36" fmla="*/ 188 w 274"/>
                <a:gd name="T37" fmla="*/ 934 h 1549"/>
                <a:gd name="T38" fmla="*/ 186 w 274"/>
                <a:gd name="T39" fmla="*/ 990 h 1549"/>
                <a:gd name="T40" fmla="*/ 188 w 274"/>
                <a:gd name="T41" fmla="*/ 1034 h 1549"/>
                <a:gd name="T42" fmla="*/ 190 w 274"/>
                <a:gd name="T43" fmla="*/ 1063 h 1549"/>
                <a:gd name="T44" fmla="*/ 193 w 274"/>
                <a:gd name="T45" fmla="*/ 1097 h 1549"/>
                <a:gd name="T46" fmla="*/ 190 w 274"/>
                <a:gd name="T47" fmla="*/ 1239 h 1549"/>
                <a:gd name="T48" fmla="*/ 192 w 274"/>
                <a:gd name="T49" fmla="*/ 1287 h 1549"/>
                <a:gd name="T50" fmla="*/ 192 w 274"/>
                <a:gd name="T51" fmla="*/ 1326 h 1549"/>
                <a:gd name="T52" fmla="*/ 192 w 274"/>
                <a:gd name="T53" fmla="*/ 1372 h 1549"/>
                <a:gd name="T54" fmla="*/ 192 w 274"/>
                <a:gd name="T55" fmla="*/ 1433 h 1549"/>
                <a:gd name="T56" fmla="*/ 236 w 274"/>
                <a:gd name="T57" fmla="*/ 1422 h 1549"/>
                <a:gd name="T58" fmla="*/ 268 w 274"/>
                <a:gd name="T59" fmla="*/ 1424 h 1549"/>
                <a:gd name="T60" fmla="*/ 234 w 274"/>
                <a:gd name="T61" fmla="*/ 1493 h 1549"/>
                <a:gd name="T62" fmla="*/ 188 w 274"/>
                <a:gd name="T63" fmla="*/ 1497 h 1549"/>
                <a:gd name="T64" fmla="*/ 130 w 274"/>
                <a:gd name="T65" fmla="*/ 1514 h 1549"/>
                <a:gd name="T66" fmla="*/ 76 w 274"/>
                <a:gd name="T67" fmla="*/ 1526 h 1549"/>
                <a:gd name="T68" fmla="*/ 23 w 274"/>
                <a:gd name="T69" fmla="*/ 1549 h 1549"/>
                <a:gd name="T70" fmla="*/ 7 w 274"/>
                <a:gd name="T71" fmla="*/ 1543 h 1549"/>
                <a:gd name="T72" fmla="*/ 1 w 274"/>
                <a:gd name="T73" fmla="*/ 1512 h 1549"/>
                <a:gd name="T74" fmla="*/ 49 w 274"/>
                <a:gd name="T75" fmla="*/ 1481 h 1549"/>
                <a:gd name="T76" fmla="*/ 73 w 274"/>
                <a:gd name="T77" fmla="*/ 1470 h 1549"/>
                <a:gd name="T78" fmla="*/ 78 w 274"/>
                <a:gd name="T79" fmla="*/ 1364 h 1549"/>
                <a:gd name="T80" fmla="*/ 73 w 274"/>
                <a:gd name="T81" fmla="*/ 1293 h 1549"/>
                <a:gd name="T82" fmla="*/ 78 w 274"/>
                <a:gd name="T83" fmla="*/ 1203 h 1549"/>
                <a:gd name="T84" fmla="*/ 78 w 274"/>
                <a:gd name="T85" fmla="*/ 1147 h 1549"/>
                <a:gd name="T86" fmla="*/ 76 w 274"/>
                <a:gd name="T87" fmla="*/ 1070 h 1549"/>
                <a:gd name="T88" fmla="*/ 74 w 274"/>
                <a:gd name="T89" fmla="*/ 1009 h 1549"/>
                <a:gd name="T90" fmla="*/ 69 w 274"/>
                <a:gd name="T91" fmla="*/ 811 h 1549"/>
                <a:gd name="T92" fmla="*/ 67 w 274"/>
                <a:gd name="T93" fmla="*/ 684 h 1549"/>
                <a:gd name="T94" fmla="*/ 63 w 274"/>
                <a:gd name="T95" fmla="*/ 636 h 1549"/>
                <a:gd name="T96" fmla="*/ 61 w 274"/>
                <a:gd name="T97" fmla="*/ 561 h 1549"/>
                <a:gd name="T98" fmla="*/ 67 w 274"/>
                <a:gd name="T99" fmla="*/ 461 h 1549"/>
                <a:gd name="T100" fmla="*/ 67 w 274"/>
                <a:gd name="T101" fmla="*/ 321 h 1549"/>
                <a:gd name="T102" fmla="*/ 73 w 274"/>
                <a:gd name="T103" fmla="*/ 237 h 1549"/>
                <a:gd name="T104" fmla="*/ 82 w 274"/>
                <a:gd name="T105" fmla="*/ 191 h 1549"/>
                <a:gd name="T106" fmla="*/ 86 w 274"/>
                <a:gd name="T107" fmla="*/ 106 h 1549"/>
                <a:gd name="T108" fmla="*/ 57 w 274"/>
                <a:gd name="T109" fmla="*/ 89 h 1549"/>
                <a:gd name="T110" fmla="*/ 0 w 274"/>
                <a:gd name="T111" fmla="*/ 83 h 1549"/>
                <a:gd name="T112" fmla="*/ 86 w 274"/>
                <a:gd name="T113" fmla="*/ 33 h 1549"/>
                <a:gd name="T114" fmla="*/ 149 w 274"/>
                <a:gd name="T115" fmla="*/ 18 h 1549"/>
                <a:gd name="T116" fmla="*/ 197 w 274"/>
                <a:gd name="T117" fmla="*/ 8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4" h="1549">
                  <a:moveTo>
                    <a:pt x="218" y="0"/>
                  </a:moveTo>
                  <a:lnTo>
                    <a:pt x="226" y="0"/>
                  </a:lnTo>
                  <a:lnTo>
                    <a:pt x="232" y="4"/>
                  </a:lnTo>
                  <a:lnTo>
                    <a:pt x="236" y="8"/>
                  </a:lnTo>
                  <a:lnTo>
                    <a:pt x="238" y="12"/>
                  </a:lnTo>
                  <a:lnTo>
                    <a:pt x="236" y="20"/>
                  </a:lnTo>
                  <a:lnTo>
                    <a:pt x="236" y="27"/>
                  </a:lnTo>
                  <a:lnTo>
                    <a:pt x="232" y="33"/>
                  </a:lnTo>
                  <a:lnTo>
                    <a:pt x="228" y="37"/>
                  </a:lnTo>
                  <a:lnTo>
                    <a:pt x="224" y="39"/>
                  </a:lnTo>
                  <a:lnTo>
                    <a:pt x="199" y="45"/>
                  </a:lnTo>
                  <a:lnTo>
                    <a:pt x="195" y="48"/>
                  </a:lnTo>
                  <a:lnTo>
                    <a:pt x="193" y="50"/>
                  </a:lnTo>
                  <a:lnTo>
                    <a:pt x="190" y="52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60"/>
                  </a:lnTo>
                  <a:lnTo>
                    <a:pt x="176" y="66"/>
                  </a:lnTo>
                  <a:lnTo>
                    <a:pt x="169" y="70"/>
                  </a:lnTo>
                  <a:lnTo>
                    <a:pt x="170" y="79"/>
                  </a:lnTo>
                  <a:lnTo>
                    <a:pt x="170" y="89"/>
                  </a:lnTo>
                  <a:lnTo>
                    <a:pt x="165" y="121"/>
                  </a:lnTo>
                  <a:lnTo>
                    <a:pt x="172" y="137"/>
                  </a:lnTo>
                  <a:lnTo>
                    <a:pt x="176" y="152"/>
                  </a:lnTo>
                  <a:lnTo>
                    <a:pt x="176" y="185"/>
                  </a:lnTo>
                  <a:lnTo>
                    <a:pt x="176" y="189"/>
                  </a:lnTo>
                  <a:lnTo>
                    <a:pt x="174" y="191"/>
                  </a:lnTo>
                  <a:lnTo>
                    <a:pt x="172" y="191"/>
                  </a:lnTo>
                  <a:lnTo>
                    <a:pt x="170" y="191"/>
                  </a:lnTo>
                  <a:lnTo>
                    <a:pt x="169" y="192"/>
                  </a:lnTo>
                  <a:lnTo>
                    <a:pt x="169" y="196"/>
                  </a:lnTo>
                  <a:lnTo>
                    <a:pt x="169" y="200"/>
                  </a:lnTo>
                  <a:lnTo>
                    <a:pt x="170" y="206"/>
                  </a:lnTo>
                  <a:lnTo>
                    <a:pt x="172" y="210"/>
                  </a:lnTo>
                  <a:lnTo>
                    <a:pt x="172" y="214"/>
                  </a:lnTo>
                  <a:lnTo>
                    <a:pt x="174" y="250"/>
                  </a:lnTo>
                  <a:lnTo>
                    <a:pt x="172" y="287"/>
                  </a:lnTo>
                  <a:lnTo>
                    <a:pt x="172" y="292"/>
                  </a:lnTo>
                  <a:lnTo>
                    <a:pt x="174" y="296"/>
                  </a:lnTo>
                  <a:lnTo>
                    <a:pt x="176" y="300"/>
                  </a:lnTo>
                  <a:lnTo>
                    <a:pt x="176" y="306"/>
                  </a:lnTo>
                  <a:lnTo>
                    <a:pt x="174" y="312"/>
                  </a:lnTo>
                  <a:lnTo>
                    <a:pt x="172" y="317"/>
                  </a:lnTo>
                  <a:lnTo>
                    <a:pt x="169" y="323"/>
                  </a:lnTo>
                  <a:lnTo>
                    <a:pt x="167" y="331"/>
                  </a:lnTo>
                  <a:lnTo>
                    <a:pt x="169" y="340"/>
                  </a:lnTo>
                  <a:lnTo>
                    <a:pt x="172" y="348"/>
                  </a:lnTo>
                  <a:lnTo>
                    <a:pt x="174" y="358"/>
                  </a:lnTo>
                  <a:lnTo>
                    <a:pt x="176" y="367"/>
                  </a:lnTo>
                  <a:lnTo>
                    <a:pt x="174" y="383"/>
                  </a:lnTo>
                  <a:lnTo>
                    <a:pt x="170" y="398"/>
                  </a:lnTo>
                  <a:lnTo>
                    <a:pt x="169" y="411"/>
                  </a:lnTo>
                  <a:lnTo>
                    <a:pt x="167" y="427"/>
                  </a:lnTo>
                  <a:lnTo>
                    <a:pt x="169" y="436"/>
                  </a:lnTo>
                  <a:lnTo>
                    <a:pt x="170" y="442"/>
                  </a:lnTo>
                  <a:lnTo>
                    <a:pt x="174" y="450"/>
                  </a:lnTo>
                  <a:lnTo>
                    <a:pt x="174" y="458"/>
                  </a:lnTo>
                  <a:lnTo>
                    <a:pt x="174" y="465"/>
                  </a:lnTo>
                  <a:lnTo>
                    <a:pt x="172" y="471"/>
                  </a:lnTo>
                  <a:lnTo>
                    <a:pt x="172" y="484"/>
                  </a:lnTo>
                  <a:lnTo>
                    <a:pt x="172" y="488"/>
                  </a:lnTo>
                  <a:lnTo>
                    <a:pt x="172" y="494"/>
                  </a:lnTo>
                  <a:lnTo>
                    <a:pt x="174" y="498"/>
                  </a:lnTo>
                  <a:lnTo>
                    <a:pt x="174" y="504"/>
                  </a:lnTo>
                  <a:lnTo>
                    <a:pt x="174" y="507"/>
                  </a:lnTo>
                  <a:lnTo>
                    <a:pt x="172" y="511"/>
                  </a:lnTo>
                  <a:lnTo>
                    <a:pt x="172" y="515"/>
                  </a:lnTo>
                  <a:lnTo>
                    <a:pt x="172" y="521"/>
                  </a:lnTo>
                  <a:lnTo>
                    <a:pt x="172" y="525"/>
                  </a:lnTo>
                  <a:lnTo>
                    <a:pt x="172" y="529"/>
                  </a:lnTo>
                  <a:lnTo>
                    <a:pt x="174" y="532"/>
                  </a:lnTo>
                  <a:lnTo>
                    <a:pt x="174" y="536"/>
                  </a:lnTo>
                  <a:lnTo>
                    <a:pt x="174" y="542"/>
                  </a:lnTo>
                  <a:lnTo>
                    <a:pt x="172" y="548"/>
                  </a:lnTo>
                  <a:lnTo>
                    <a:pt x="172" y="552"/>
                  </a:lnTo>
                  <a:lnTo>
                    <a:pt x="170" y="556"/>
                  </a:lnTo>
                  <a:lnTo>
                    <a:pt x="172" y="563"/>
                  </a:lnTo>
                  <a:lnTo>
                    <a:pt x="174" y="573"/>
                  </a:lnTo>
                  <a:lnTo>
                    <a:pt x="176" y="582"/>
                  </a:lnTo>
                  <a:lnTo>
                    <a:pt x="178" y="590"/>
                  </a:lnTo>
                  <a:lnTo>
                    <a:pt x="178" y="596"/>
                  </a:lnTo>
                  <a:lnTo>
                    <a:pt x="176" y="602"/>
                  </a:lnTo>
                  <a:lnTo>
                    <a:pt x="174" y="611"/>
                  </a:lnTo>
                  <a:lnTo>
                    <a:pt x="174" y="623"/>
                  </a:lnTo>
                  <a:lnTo>
                    <a:pt x="178" y="632"/>
                  </a:lnTo>
                  <a:lnTo>
                    <a:pt x="180" y="642"/>
                  </a:lnTo>
                  <a:lnTo>
                    <a:pt x="180" y="652"/>
                  </a:lnTo>
                  <a:lnTo>
                    <a:pt x="180" y="655"/>
                  </a:lnTo>
                  <a:lnTo>
                    <a:pt x="178" y="659"/>
                  </a:lnTo>
                  <a:lnTo>
                    <a:pt x="178" y="663"/>
                  </a:lnTo>
                  <a:lnTo>
                    <a:pt x="178" y="667"/>
                  </a:lnTo>
                  <a:lnTo>
                    <a:pt x="178" y="671"/>
                  </a:lnTo>
                  <a:lnTo>
                    <a:pt x="178" y="675"/>
                  </a:lnTo>
                  <a:lnTo>
                    <a:pt x="180" y="678"/>
                  </a:lnTo>
                  <a:lnTo>
                    <a:pt x="180" y="684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8" y="688"/>
                  </a:lnTo>
                  <a:lnTo>
                    <a:pt x="176" y="692"/>
                  </a:lnTo>
                  <a:lnTo>
                    <a:pt x="178" y="694"/>
                  </a:lnTo>
                  <a:lnTo>
                    <a:pt x="178" y="694"/>
                  </a:lnTo>
                  <a:lnTo>
                    <a:pt x="180" y="696"/>
                  </a:lnTo>
                  <a:lnTo>
                    <a:pt x="180" y="698"/>
                  </a:lnTo>
                  <a:lnTo>
                    <a:pt x="180" y="700"/>
                  </a:lnTo>
                  <a:lnTo>
                    <a:pt x="178" y="703"/>
                  </a:lnTo>
                  <a:lnTo>
                    <a:pt x="178" y="707"/>
                  </a:lnTo>
                  <a:lnTo>
                    <a:pt x="176" y="711"/>
                  </a:lnTo>
                  <a:lnTo>
                    <a:pt x="178" y="719"/>
                  </a:lnTo>
                  <a:lnTo>
                    <a:pt x="180" y="726"/>
                  </a:lnTo>
                  <a:lnTo>
                    <a:pt x="182" y="734"/>
                  </a:lnTo>
                  <a:lnTo>
                    <a:pt x="184" y="742"/>
                  </a:lnTo>
                  <a:lnTo>
                    <a:pt x="182" y="763"/>
                  </a:lnTo>
                  <a:lnTo>
                    <a:pt x="180" y="782"/>
                  </a:lnTo>
                  <a:lnTo>
                    <a:pt x="180" y="794"/>
                  </a:lnTo>
                  <a:lnTo>
                    <a:pt x="184" y="801"/>
                  </a:lnTo>
                  <a:lnTo>
                    <a:pt x="186" y="811"/>
                  </a:lnTo>
                  <a:lnTo>
                    <a:pt x="186" y="819"/>
                  </a:lnTo>
                  <a:lnTo>
                    <a:pt x="184" y="828"/>
                  </a:lnTo>
                  <a:lnTo>
                    <a:pt x="184" y="834"/>
                  </a:lnTo>
                  <a:lnTo>
                    <a:pt x="184" y="838"/>
                  </a:lnTo>
                  <a:lnTo>
                    <a:pt x="184" y="846"/>
                  </a:lnTo>
                  <a:lnTo>
                    <a:pt x="184" y="853"/>
                  </a:lnTo>
                  <a:lnTo>
                    <a:pt x="186" y="859"/>
                  </a:lnTo>
                  <a:lnTo>
                    <a:pt x="186" y="867"/>
                  </a:lnTo>
                  <a:lnTo>
                    <a:pt x="186" y="872"/>
                  </a:lnTo>
                  <a:lnTo>
                    <a:pt x="184" y="878"/>
                  </a:lnTo>
                  <a:lnTo>
                    <a:pt x="184" y="884"/>
                  </a:lnTo>
                  <a:lnTo>
                    <a:pt x="182" y="890"/>
                  </a:lnTo>
                  <a:lnTo>
                    <a:pt x="184" y="897"/>
                  </a:lnTo>
                  <a:lnTo>
                    <a:pt x="186" y="907"/>
                  </a:lnTo>
                  <a:lnTo>
                    <a:pt x="188" y="915"/>
                  </a:lnTo>
                  <a:lnTo>
                    <a:pt x="188" y="924"/>
                  </a:lnTo>
                  <a:lnTo>
                    <a:pt x="188" y="934"/>
                  </a:lnTo>
                  <a:lnTo>
                    <a:pt x="186" y="944"/>
                  </a:lnTo>
                  <a:lnTo>
                    <a:pt x="186" y="963"/>
                  </a:lnTo>
                  <a:lnTo>
                    <a:pt x="186" y="967"/>
                  </a:lnTo>
                  <a:lnTo>
                    <a:pt x="186" y="970"/>
                  </a:lnTo>
                  <a:lnTo>
                    <a:pt x="188" y="982"/>
                  </a:lnTo>
                  <a:lnTo>
                    <a:pt x="186" y="988"/>
                  </a:lnTo>
                  <a:lnTo>
                    <a:pt x="186" y="990"/>
                  </a:lnTo>
                  <a:lnTo>
                    <a:pt x="186" y="993"/>
                  </a:lnTo>
                  <a:lnTo>
                    <a:pt x="186" y="1001"/>
                  </a:lnTo>
                  <a:lnTo>
                    <a:pt x="188" y="1007"/>
                  </a:lnTo>
                  <a:lnTo>
                    <a:pt x="190" y="1015"/>
                  </a:lnTo>
                  <a:lnTo>
                    <a:pt x="190" y="1022"/>
                  </a:lnTo>
                  <a:lnTo>
                    <a:pt x="190" y="1028"/>
                  </a:lnTo>
                  <a:lnTo>
                    <a:pt x="188" y="1034"/>
                  </a:lnTo>
                  <a:lnTo>
                    <a:pt x="188" y="1040"/>
                  </a:lnTo>
                  <a:lnTo>
                    <a:pt x="186" y="1045"/>
                  </a:lnTo>
                  <a:lnTo>
                    <a:pt x="188" y="1049"/>
                  </a:lnTo>
                  <a:lnTo>
                    <a:pt x="188" y="1053"/>
                  </a:lnTo>
                  <a:lnTo>
                    <a:pt x="190" y="1057"/>
                  </a:lnTo>
                  <a:lnTo>
                    <a:pt x="190" y="1061"/>
                  </a:lnTo>
                  <a:lnTo>
                    <a:pt x="190" y="1063"/>
                  </a:lnTo>
                  <a:lnTo>
                    <a:pt x="188" y="1065"/>
                  </a:lnTo>
                  <a:lnTo>
                    <a:pt x="188" y="1066"/>
                  </a:lnTo>
                  <a:lnTo>
                    <a:pt x="186" y="1068"/>
                  </a:lnTo>
                  <a:lnTo>
                    <a:pt x="188" y="1076"/>
                  </a:lnTo>
                  <a:lnTo>
                    <a:pt x="190" y="1082"/>
                  </a:lnTo>
                  <a:lnTo>
                    <a:pt x="192" y="1090"/>
                  </a:lnTo>
                  <a:lnTo>
                    <a:pt x="193" y="1097"/>
                  </a:lnTo>
                  <a:lnTo>
                    <a:pt x="195" y="1111"/>
                  </a:lnTo>
                  <a:lnTo>
                    <a:pt x="197" y="1126"/>
                  </a:lnTo>
                  <a:lnTo>
                    <a:pt x="195" y="1155"/>
                  </a:lnTo>
                  <a:lnTo>
                    <a:pt x="195" y="1189"/>
                  </a:lnTo>
                  <a:lnTo>
                    <a:pt x="192" y="1224"/>
                  </a:lnTo>
                  <a:lnTo>
                    <a:pt x="192" y="1232"/>
                  </a:lnTo>
                  <a:lnTo>
                    <a:pt x="190" y="1239"/>
                  </a:lnTo>
                  <a:lnTo>
                    <a:pt x="186" y="1247"/>
                  </a:lnTo>
                  <a:lnTo>
                    <a:pt x="186" y="1255"/>
                  </a:lnTo>
                  <a:lnTo>
                    <a:pt x="186" y="1262"/>
                  </a:lnTo>
                  <a:lnTo>
                    <a:pt x="190" y="1268"/>
                  </a:lnTo>
                  <a:lnTo>
                    <a:pt x="192" y="1274"/>
                  </a:lnTo>
                  <a:lnTo>
                    <a:pt x="192" y="1282"/>
                  </a:lnTo>
                  <a:lnTo>
                    <a:pt x="192" y="1287"/>
                  </a:lnTo>
                  <a:lnTo>
                    <a:pt x="190" y="1293"/>
                  </a:lnTo>
                  <a:lnTo>
                    <a:pt x="190" y="1299"/>
                  </a:lnTo>
                  <a:lnTo>
                    <a:pt x="188" y="1307"/>
                  </a:lnTo>
                  <a:lnTo>
                    <a:pt x="190" y="1310"/>
                  </a:lnTo>
                  <a:lnTo>
                    <a:pt x="190" y="1316"/>
                  </a:lnTo>
                  <a:lnTo>
                    <a:pt x="192" y="1320"/>
                  </a:lnTo>
                  <a:lnTo>
                    <a:pt x="192" y="1326"/>
                  </a:lnTo>
                  <a:lnTo>
                    <a:pt x="192" y="1333"/>
                  </a:lnTo>
                  <a:lnTo>
                    <a:pt x="190" y="1341"/>
                  </a:lnTo>
                  <a:lnTo>
                    <a:pt x="188" y="1347"/>
                  </a:lnTo>
                  <a:lnTo>
                    <a:pt x="188" y="1355"/>
                  </a:lnTo>
                  <a:lnTo>
                    <a:pt x="188" y="1360"/>
                  </a:lnTo>
                  <a:lnTo>
                    <a:pt x="190" y="1366"/>
                  </a:lnTo>
                  <a:lnTo>
                    <a:pt x="192" y="1372"/>
                  </a:lnTo>
                  <a:lnTo>
                    <a:pt x="192" y="1380"/>
                  </a:lnTo>
                  <a:lnTo>
                    <a:pt x="192" y="1387"/>
                  </a:lnTo>
                  <a:lnTo>
                    <a:pt x="190" y="1397"/>
                  </a:lnTo>
                  <a:lnTo>
                    <a:pt x="188" y="1406"/>
                  </a:lnTo>
                  <a:lnTo>
                    <a:pt x="188" y="1416"/>
                  </a:lnTo>
                  <a:lnTo>
                    <a:pt x="188" y="1426"/>
                  </a:lnTo>
                  <a:lnTo>
                    <a:pt x="192" y="1433"/>
                  </a:lnTo>
                  <a:lnTo>
                    <a:pt x="193" y="1439"/>
                  </a:lnTo>
                  <a:lnTo>
                    <a:pt x="201" y="1441"/>
                  </a:lnTo>
                  <a:lnTo>
                    <a:pt x="211" y="1439"/>
                  </a:lnTo>
                  <a:lnTo>
                    <a:pt x="218" y="1437"/>
                  </a:lnTo>
                  <a:lnTo>
                    <a:pt x="224" y="1433"/>
                  </a:lnTo>
                  <a:lnTo>
                    <a:pt x="230" y="1428"/>
                  </a:lnTo>
                  <a:lnTo>
                    <a:pt x="236" y="1422"/>
                  </a:lnTo>
                  <a:lnTo>
                    <a:pt x="241" y="1418"/>
                  </a:lnTo>
                  <a:lnTo>
                    <a:pt x="247" y="1416"/>
                  </a:lnTo>
                  <a:lnTo>
                    <a:pt x="253" y="1416"/>
                  </a:lnTo>
                  <a:lnTo>
                    <a:pt x="259" y="1416"/>
                  </a:lnTo>
                  <a:lnTo>
                    <a:pt x="259" y="1424"/>
                  </a:lnTo>
                  <a:lnTo>
                    <a:pt x="263" y="1424"/>
                  </a:lnTo>
                  <a:lnTo>
                    <a:pt x="268" y="1424"/>
                  </a:lnTo>
                  <a:lnTo>
                    <a:pt x="272" y="1424"/>
                  </a:lnTo>
                  <a:lnTo>
                    <a:pt x="274" y="1428"/>
                  </a:lnTo>
                  <a:lnTo>
                    <a:pt x="270" y="1447"/>
                  </a:lnTo>
                  <a:lnTo>
                    <a:pt x="263" y="1464"/>
                  </a:lnTo>
                  <a:lnTo>
                    <a:pt x="255" y="1474"/>
                  </a:lnTo>
                  <a:lnTo>
                    <a:pt x="245" y="1483"/>
                  </a:lnTo>
                  <a:lnTo>
                    <a:pt x="234" y="1493"/>
                  </a:lnTo>
                  <a:lnTo>
                    <a:pt x="224" y="1495"/>
                  </a:lnTo>
                  <a:lnTo>
                    <a:pt x="217" y="1495"/>
                  </a:lnTo>
                  <a:lnTo>
                    <a:pt x="211" y="1497"/>
                  </a:lnTo>
                  <a:lnTo>
                    <a:pt x="203" y="1495"/>
                  </a:lnTo>
                  <a:lnTo>
                    <a:pt x="197" y="1495"/>
                  </a:lnTo>
                  <a:lnTo>
                    <a:pt x="193" y="1493"/>
                  </a:lnTo>
                  <a:lnTo>
                    <a:pt x="188" y="1497"/>
                  </a:lnTo>
                  <a:lnTo>
                    <a:pt x="182" y="1499"/>
                  </a:lnTo>
                  <a:lnTo>
                    <a:pt x="174" y="1501"/>
                  </a:lnTo>
                  <a:lnTo>
                    <a:pt x="163" y="1501"/>
                  </a:lnTo>
                  <a:lnTo>
                    <a:pt x="149" y="1503"/>
                  </a:lnTo>
                  <a:lnTo>
                    <a:pt x="142" y="1504"/>
                  </a:lnTo>
                  <a:lnTo>
                    <a:pt x="136" y="1508"/>
                  </a:lnTo>
                  <a:lnTo>
                    <a:pt x="130" y="1514"/>
                  </a:lnTo>
                  <a:lnTo>
                    <a:pt x="124" y="1520"/>
                  </a:lnTo>
                  <a:lnTo>
                    <a:pt x="117" y="1524"/>
                  </a:lnTo>
                  <a:lnTo>
                    <a:pt x="107" y="1526"/>
                  </a:lnTo>
                  <a:lnTo>
                    <a:pt x="101" y="1528"/>
                  </a:lnTo>
                  <a:lnTo>
                    <a:pt x="96" y="1528"/>
                  </a:lnTo>
                  <a:lnTo>
                    <a:pt x="88" y="1528"/>
                  </a:lnTo>
                  <a:lnTo>
                    <a:pt x="76" y="1526"/>
                  </a:lnTo>
                  <a:lnTo>
                    <a:pt x="67" y="1528"/>
                  </a:lnTo>
                  <a:lnTo>
                    <a:pt x="59" y="1529"/>
                  </a:lnTo>
                  <a:lnTo>
                    <a:pt x="51" y="1535"/>
                  </a:lnTo>
                  <a:lnTo>
                    <a:pt x="46" y="1539"/>
                  </a:lnTo>
                  <a:lnTo>
                    <a:pt x="40" y="1545"/>
                  </a:lnTo>
                  <a:lnTo>
                    <a:pt x="32" y="1549"/>
                  </a:lnTo>
                  <a:lnTo>
                    <a:pt x="23" y="1549"/>
                  </a:lnTo>
                  <a:lnTo>
                    <a:pt x="21" y="1549"/>
                  </a:lnTo>
                  <a:lnTo>
                    <a:pt x="19" y="1549"/>
                  </a:lnTo>
                  <a:lnTo>
                    <a:pt x="15" y="1547"/>
                  </a:lnTo>
                  <a:lnTo>
                    <a:pt x="11" y="1549"/>
                  </a:lnTo>
                  <a:lnTo>
                    <a:pt x="9" y="1549"/>
                  </a:lnTo>
                  <a:lnTo>
                    <a:pt x="7" y="1547"/>
                  </a:lnTo>
                  <a:lnTo>
                    <a:pt x="7" y="1543"/>
                  </a:lnTo>
                  <a:lnTo>
                    <a:pt x="7" y="1535"/>
                  </a:lnTo>
                  <a:lnTo>
                    <a:pt x="7" y="1529"/>
                  </a:lnTo>
                  <a:lnTo>
                    <a:pt x="7" y="1528"/>
                  </a:lnTo>
                  <a:lnTo>
                    <a:pt x="5" y="1526"/>
                  </a:lnTo>
                  <a:lnTo>
                    <a:pt x="3" y="1522"/>
                  </a:lnTo>
                  <a:lnTo>
                    <a:pt x="1" y="1518"/>
                  </a:lnTo>
                  <a:lnTo>
                    <a:pt x="1" y="1512"/>
                  </a:lnTo>
                  <a:lnTo>
                    <a:pt x="1" y="1508"/>
                  </a:lnTo>
                  <a:lnTo>
                    <a:pt x="7" y="1501"/>
                  </a:lnTo>
                  <a:lnTo>
                    <a:pt x="13" y="1495"/>
                  </a:lnTo>
                  <a:lnTo>
                    <a:pt x="21" y="1491"/>
                  </a:lnTo>
                  <a:lnTo>
                    <a:pt x="30" y="1487"/>
                  </a:lnTo>
                  <a:lnTo>
                    <a:pt x="42" y="1485"/>
                  </a:lnTo>
                  <a:lnTo>
                    <a:pt x="49" y="1481"/>
                  </a:lnTo>
                  <a:lnTo>
                    <a:pt x="55" y="1478"/>
                  </a:lnTo>
                  <a:lnTo>
                    <a:pt x="55" y="1476"/>
                  </a:lnTo>
                  <a:lnTo>
                    <a:pt x="55" y="1472"/>
                  </a:lnTo>
                  <a:lnTo>
                    <a:pt x="59" y="1470"/>
                  </a:lnTo>
                  <a:lnTo>
                    <a:pt x="61" y="1470"/>
                  </a:lnTo>
                  <a:lnTo>
                    <a:pt x="67" y="1470"/>
                  </a:lnTo>
                  <a:lnTo>
                    <a:pt x="73" y="1470"/>
                  </a:lnTo>
                  <a:lnTo>
                    <a:pt x="80" y="1466"/>
                  </a:lnTo>
                  <a:lnTo>
                    <a:pt x="84" y="1462"/>
                  </a:lnTo>
                  <a:lnTo>
                    <a:pt x="84" y="1455"/>
                  </a:lnTo>
                  <a:lnTo>
                    <a:pt x="82" y="1447"/>
                  </a:lnTo>
                  <a:lnTo>
                    <a:pt x="82" y="1435"/>
                  </a:lnTo>
                  <a:lnTo>
                    <a:pt x="80" y="1399"/>
                  </a:lnTo>
                  <a:lnTo>
                    <a:pt x="78" y="1364"/>
                  </a:lnTo>
                  <a:lnTo>
                    <a:pt x="76" y="1357"/>
                  </a:lnTo>
                  <a:lnTo>
                    <a:pt x="76" y="1349"/>
                  </a:lnTo>
                  <a:lnTo>
                    <a:pt x="74" y="1347"/>
                  </a:lnTo>
                  <a:lnTo>
                    <a:pt x="74" y="1316"/>
                  </a:lnTo>
                  <a:lnTo>
                    <a:pt x="78" y="1312"/>
                  </a:lnTo>
                  <a:lnTo>
                    <a:pt x="73" y="1303"/>
                  </a:lnTo>
                  <a:lnTo>
                    <a:pt x="73" y="1293"/>
                  </a:lnTo>
                  <a:lnTo>
                    <a:pt x="73" y="1285"/>
                  </a:lnTo>
                  <a:lnTo>
                    <a:pt x="74" y="1278"/>
                  </a:lnTo>
                  <a:lnTo>
                    <a:pt x="74" y="1270"/>
                  </a:lnTo>
                  <a:lnTo>
                    <a:pt x="74" y="1260"/>
                  </a:lnTo>
                  <a:lnTo>
                    <a:pt x="74" y="1251"/>
                  </a:lnTo>
                  <a:lnTo>
                    <a:pt x="74" y="1234"/>
                  </a:lnTo>
                  <a:lnTo>
                    <a:pt x="78" y="1203"/>
                  </a:lnTo>
                  <a:lnTo>
                    <a:pt x="74" y="1195"/>
                  </a:lnTo>
                  <a:lnTo>
                    <a:pt x="73" y="1189"/>
                  </a:lnTo>
                  <a:lnTo>
                    <a:pt x="73" y="1180"/>
                  </a:lnTo>
                  <a:lnTo>
                    <a:pt x="76" y="1172"/>
                  </a:lnTo>
                  <a:lnTo>
                    <a:pt x="78" y="1163"/>
                  </a:lnTo>
                  <a:lnTo>
                    <a:pt x="80" y="1155"/>
                  </a:lnTo>
                  <a:lnTo>
                    <a:pt x="78" y="1147"/>
                  </a:lnTo>
                  <a:lnTo>
                    <a:pt x="78" y="1139"/>
                  </a:lnTo>
                  <a:lnTo>
                    <a:pt x="76" y="1132"/>
                  </a:lnTo>
                  <a:lnTo>
                    <a:pt x="76" y="1122"/>
                  </a:lnTo>
                  <a:lnTo>
                    <a:pt x="76" y="1103"/>
                  </a:lnTo>
                  <a:lnTo>
                    <a:pt x="78" y="1093"/>
                  </a:lnTo>
                  <a:lnTo>
                    <a:pt x="78" y="1084"/>
                  </a:lnTo>
                  <a:lnTo>
                    <a:pt x="76" y="1070"/>
                  </a:lnTo>
                  <a:lnTo>
                    <a:pt x="74" y="1059"/>
                  </a:lnTo>
                  <a:lnTo>
                    <a:pt x="71" y="1047"/>
                  </a:lnTo>
                  <a:lnTo>
                    <a:pt x="71" y="1034"/>
                  </a:lnTo>
                  <a:lnTo>
                    <a:pt x="71" y="1028"/>
                  </a:lnTo>
                  <a:lnTo>
                    <a:pt x="73" y="1022"/>
                  </a:lnTo>
                  <a:lnTo>
                    <a:pt x="73" y="1017"/>
                  </a:lnTo>
                  <a:lnTo>
                    <a:pt x="74" y="1009"/>
                  </a:lnTo>
                  <a:lnTo>
                    <a:pt x="73" y="1001"/>
                  </a:lnTo>
                  <a:lnTo>
                    <a:pt x="73" y="993"/>
                  </a:lnTo>
                  <a:lnTo>
                    <a:pt x="71" y="988"/>
                  </a:lnTo>
                  <a:lnTo>
                    <a:pt x="71" y="980"/>
                  </a:lnTo>
                  <a:lnTo>
                    <a:pt x="71" y="936"/>
                  </a:lnTo>
                  <a:lnTo>
                    <a:pt x="73" y="892"/>
                  </a:lnTo>
                  <a:lnTo>
                    <a:pt x="69" y="811"/>
                  </a:lnTo>
                  <a:lnTo>
                    <a:pt x="65" y="726"/>
                  </a:lnTo>
                  <a:lnTo>
                    <a:pt x="65" y="719"/>
                  </a:lnTo>
                  <a:lnTo>
                    <a:pt x="67" y="711"/>
                  </a:lnTo>
                  <a:lnTo>
                    <a:pt x="69" y="703"/>
                  </a:lnTo>
                  <a:lnTo>
                    <a:pt x="69" y="696"/>
                  </a:lnTo>
                  <a:lnTo>
                    <a:pt x="69" y="690"/>
                  </a:lnTo>
                  <a:lnTo>
                    <a:pt x="67" y="684"/>
                  </a:lnTo>
                  <a:lnTo>
                    <a:pt x="65" y="678"/>
                  </a:lnTo>
                  <a:lnTo>
                    <a:pt x="63" y="673"/>
                  </a:lnTo>
                  <a:lnTo>
                    <a:pt x="65" y="665"/>
                  </a:lnTo>
                  <a:lnTo>
                    <a:pt x="65" y="657"/>
                  </a:lnTo>
                  <a:lnTo>
                    <a:pt x="67" y="652"/>
                  </a:lnTo>
                  <a:lnTo>
                    <a:pt x="65" y="644"/>
                  </a:lnTo>
                  <a:lnTo>
                    <a:pt x="63" y="636"/>
                  </a:lnTo>
                  <a:lnTo>
                    <a:pt x="63" y="627"/>
                  </a:lnTo>
                  <a:lnTo>
                    <a:pt x="65" y="619"/>
                  </a:lnTo>
                  <a:lnTo>
                    <a:pt x="65" y="609"/>
                  </a:lnTo>
                  <a:lnTo>
                    <a:pt x="63" y="596"/>
                  </a:lnTo>
                  <a:lnTo>
                    <a:pt x="63" y="584"/>
                  </a:lnTo>
                  <a:lnTo>
                    <a:pt x="61" y="573"/>
                  </a:lnTo>
                  <a:lnTo>
                    <a:pt x="61" y="561"/>
                  </a:lnTo>
                  <a:lnTo>
                    <a:pt x="63" y="548"/>
                  </a:lnTo>
                  <a:lnTo>
                    <a:pt x="65" y="532"/>
                  </a:lnTo>
                  <a:lnTo>
                    <a:pt x="67" y="519"/>
                  </a:lnTo>
                  <a:lnTo>
                    <a:pt x="69" y="506"/>
                  </a:lnTo>
                  <a:lnTo>
                    <a:pt x="67" y="490"/>
                  </a:lnTo>
                  <a:lnTo>
                    <a:pt x="67" y="477"/>
                  </a:lnTo>
                  <a:lnTo>
                    <a:pt x="67" y="461"/>
                  </a:lnTo>
                  <a:lnTo>
                    <a:pt x="67" y="448"/>
                  </a:lnTo>
                  <a:lnTo>
                    <a:pt x="69" y="400"/>
                  </a:lnTo>
                  <a:lnTo>
                    <a:pt x="71" y="354"/>
                  </a:lnTo>
                  <a:lnTo>
                    <a:pt x="71" y="346"/>
                  </a:lnTo>
                  <a:lnTo>
                    <a:pt x="69" y="338"/>
                  </a:lnTo>
                  <a:lnTo>
                    <a:pt x="69" y="331"/>
                  </a:lnTo>
                  <a:lnTo>
                    <a:pt x="67" y="321"/>
                  </a:lnTo>
                  <a:lnTo>
                    <a:pt x="69" y="310"/>
                  </a:lnTo>
                  <a:lnTo>
                    <a:pt x="71" y="300"/>
                  </a:lnTo>
                  <a:lnTo>
                    <a:pt x="74" y="289"/>
                  </a:lnTo>
                  <a:lnTo>
                    <a:pt x="74" y="277"/>
                  </a:lnTo>
                  <a:lnTo>
                    <a:pt x="74" y="262"/>
                  </a:lnTo>
                  <a:lnTo>
                    <a:pt x="73" y="250"/>
                  </a:lnTo>
                  <a:lnTo>
                    <a:pt x="73" y="237"/>
                  </a:lnTo>
                  <a:lnTo>
                    <a:pt x="73" y="223"/>
                  </a:lnTo>
                  <a:lnTo>
                    <a:pt x="73" y="219"/>
                  </a:lnTo>
                  <a:lnTo>
                    <a:pt x="74" y="216"/>
                  </a:lnTo>
                  <a:lnTo>
                    <a:pt x="76" y="212"/>
                  </a:lnTo>
                  <a:lnTo>
                    <a:pt x="78" y="208"/>
                  </a:lnTo>
                  <a:lnTo>
                    <a:pt x="82" y="198"/>
                  </a:lnTo>
                  <a:lnTo>
                    <a:pt x="82" y="191"/>
                  </a:lnTo>
                  <a:lnTo>
                    <a:pt x="84" y="183"/>
                  </a:lnTo>
                  <a:lnTo>
                    <a:pt x="86" y="173"/>
                  </a:lnTo>
                  <a:lnTo>
                    <a:pt x="88" y="160"/>
                  </a:lnTo>
                  <a:lnTo>
                    <a:pt x="88" y="144"/>
                  </a:lnTo>
                  <a:lnTo>
                    <a:pt x="88" y="127"/>
                  </a:lnTo>
                  <a:lnTo>
                    <a:pt x="88" y="114"/>
                  </a:lnTo>
                  <a:lnTo>
                    <a:pt x="86" y="106"/>
                  </a:lnTo>
                  <a:lnTo>
                    <a:pt x="84" y="98"/>
                  </a:lnTo>
                  <a:lnTo>
                    <a:pt x="80" y="91"/>
                  </a:lnTo>
                  <a:lnTo>
                    <a:pt x="76" y="91"/>
                  </a:lnTo>
                  <a:lnTo>
                    <a:pt x="74" y="89"/>
                  </a:lnTo>
                  <a:lnTo>
                    <a:pt x="73" y="89"/>
                  </a:lnTo>
                  <a:lnTo>
                    <a:pt x="69" y="89"/>
                  </a:lnTo>
                  <a:lnTo>
                    <a:pt x="57" y="89"/>
                  </a:lnTo>
                  <a:lnTo>
                    <a:pt x="46" y="91"/>
                  </a:lnTo>
                  <a:lnTo>
                    <a:pt x="34" y="93"/>
                  </a:lnTo>
                  <a:lnTo>
                    <a:pt x="23" y="93"/>
                  </a:lnTo>
                  <a:lnTo>
                    <a:pt x="13" y="93"/>
                  </a:lnTo>
                  <a:lnTo>
                    <a:pt x="3" y="89"/>
                  </a:lnTo>
                  <a:lnTo>
                    <a:pt x="1" y="87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0" y="58"/>
                  </a:lnTo>
                  <a:lnTo>
                    <a:pt x="15" y="46"/>
                  </a:lnTo>
                  <a:lnTo>
                    <a:pt x="36" y="43"/>
                  </a:lnTo>
                  <a:lnTo>
                    <a:pt x="59" y="41"/>
                  </a:lnTo>
                  <a:lnTo>
                    <a:pt x="76" y="33"/>
                  </a:lnTo>
                  <a:lnTo>
                    <a:pt x="86" y="33"/>
                  </a:lnTo>
                  <a:lnTo>
                    <a:pt x="92" y="33"/>
                  </a:lnTo>
                  <a:lnTo>
                    <a:pt x="97" y="35"/>
                  </a:lnTo>
                  <a:lnTo>
                    <a:pt x="101" y="37"/>
                  </a:lnTo>
                  <a:lnTo>
                    <a:pt x="134" y="18"/>
                  </a:lnTo>
                  <a:lnTo>
                    <a:pt x="142" y="18"/>
                  </a:lnTo>
                  <a:lnTo>
                    <a:pt x="144" y="18"/>
                  </a:lnTo>
                  <a:lnTo>
                    <a:pt x="149" y="18"/>
                  </a:lnTo>
                  <a:lnTo>
                    <a:pt x="157" y="16"/>
                  </a:lnTo>
                  <a:lnTo>
                    <a:pt x="167" y="14"/>
                  </a:lnTo>
                  <a:lnTo>
                    <a:pt x="176" y="14"/>
                  </a:lnTo>
                  <a:lnTo>
                    <a:pt x="184" y="12"/>
                  </a:lnTo>
                  <a:lnTo>
                    <a:pt x="188" y="12"/>
                  </a:lnTo>
                  <a:lnTo>
                    <a:pt x="192" y="12"/>
                  </a:lnTo>
                  <a:lnTo>
                    <a:pt x="197" y="8"/>
                  </a:lnTo>
                  <a:lnTo>
                    <a:pt x="205" y="4"/>
                  </a:lnTo>
                  <a:lnTo>
                    <a:pt x="211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132"/>
            <p:cNvSpPr>
              <a:spLocks noEditPoints="1"/>
            </p:cNvSpPr>
            <p:nvPr/>
          </p:nvSpPr>
          <p:spPr bwMode="auto">
            <a:xfrm>
              <a:off x="2703513" y="2551113"/>
              <a:ext cx="473075" cy="2500312"/>
            </a:xfrm>
            <a:custGeom>
              <a:avLst/>
              <a:gdLst>
                <a:gd name="T0" fmla="*/ 156 w 298"/>
                <a:gd name="T1" fmla="*/ 42 h 1575"/>
                <a:gd name="T2" fmla="*/ 31 w 298"/>
                <a:gd name="T3" fmla="*/ 71 h 1575"/>
                <a:gd name="T4" fmla="*/ 109 w 298"/>
                <a:gd name="T5" fmla="*/ 111 h 1575"/>
                <a:gd name="T6" fmla="*/ 96 w 298"/>
                <a:gd name="T7" fmla="*/ 250 h 1575"/>
                <a:gd name="T8" fmla="*/ 90 w 298"/>
                <a:gd name="T9" fmla="*/ 461 h 1575"/>
                <a:gd name="T10" fmla="*/ 88 w 298"/>
                <a:gd name="T11" fmla="*/ 647 h 1575"/>
                <a:gd name="T12" fmla="*/ 90 w 298"/>
                <a:gd name="T13" fmla="*/ 734 h 1575"/>
                <a:gd name="T14" fmla="*/ 94 w 298"/>
                <a:gd name="T15" fmla="*/ 1058 h 1575"/>
                <a:gd name="T16" fmla="*/ 100 w 298"/>
                <a:gd name="T17" fmla="*/ 1189 h 1575"/>
                <a:gd name="T18" fmla="*/ 100 w 298"/>
                <a:gd name="T19" fmla="*/ 1293 h 1575"/>
                <a:gd name="T20" fmla="*/ 108 w 298"/>
                <a:gd name="T21" fmla="*/ 1458 h 1575"/>
                <a:gd name="T22" fmla="*/ 58 w 298"/>
                <a:gd name="T23" fmla="*/ 1508 h 1575"/>
                <a:gd name="T24" fmla="*/ 35 w 298"/>
                <a:gd name="T25" fmla="*/ 1550 h 1575"/>
                <a:gd name="T26" fmla="*/ 129 w 298"/>
                <a:gd name="T27" fmla="*/ 1521 h 1575"/>
                <a:gd name="T28" fmla="*/ 213 w 298"/>
                <a:gd name="T29" fmla="*/ 1496 h 1575"/>
                <a:gd name="T30" fmla="*/ 271 w 298"/>
                <a:gd name="T31" fmla="*/ 1448 h 1575"/>
                <a:gd name="T32" fmla="*/ 188 w 298"/>
                <a:gd name="T33" fmla="*/ 1429 h 1575"/>
                <a:gd name="T34" fmla="*/ 188 w 298"/>
                <a:gd name="T35" fmla="*/ 1327 h 1575"/>
                <a:gd name="T36" fmla="*/ 192 w 298"/>
                <a:gd name="T37" fmla="*/ 1237 h 1575"/>
                <a:gd name="T38" fmla="*/ 186 w 298"/>
                <a:gd name="T39" fmla="*/ 1066 h 1575"/>
                <a:gd name="T40" fmla="*/ 186 w 298"/>
                <a:gd name="T41" fmla="*/ 985 h 1575"/>
                <a:gd name="T42" fmla="*/ 186 w 298"/>
                <a:gd name="T43" fmla="*/ 884 h 1575"/>
                <a:gd name="T44" fmla="*/ 182 w 298"/>
                <a:gd name="T45" fmla="*/ 774 h 1575"/>
                <a:gd name="T46" fmla="*/ 181 w 298"/>
                <a:gd name="T47" fmla="*/ 693 h 1575"/>
                <a:gd name="T48" fmla="*/ 175 w 298"/>
                <a:gd name="T49" fmla="*/ 618 h 1575"/>
                <a:gd name="T50" fmla="*/ 175 w 298"/>
                <a:gd name="T51" fmla="*/ 547 h 1575"/>
                <a:gd name="T52" fmla="*/ 175 w 298"/>
                <a:gd name="T53" fmla="*/ 471 h 1575"/>
                <a:gd name="T54" fmla="*/ 169 w 298"/>
                <a:gd name="T55" fmla="*/ 336 h 1575"/>
                <a:gd name="T56" fmla="*/ 169 w 298"/>
                <a:gd name="T57" fmla="*/ 209 h 1575"/>
                <a:gd name="T58" fmla="*/ 169 w 298"/>
                <a:gd name="T59" fmla="*/ 90 h 1575"/>
                <a:gd name="T60" fmla="*/ 198 w 298"/>
                <a:gd name="T61" fmla="*/ 54 h 1575"/>
                <a:gd name="T62" fmla="*/ 230 w 298"/>
                <a:gd name="T63" fmla="*/ 25 h 1575"/>
                <a:gd name="T64" fmla="*/ 217 w 298"/>
                <a:gd name="T65" fmla="*/ 69 h 1575"/>
                <a:gd name="T66" fmla="*/ 200 w 298"/>
                <a:gd name="T67" fmla="*/ 205 h 1575"/>
                <a:gd name="T68" fmla="*/ 194 w 298"/>
                <a:gd name="T69" fmla="*/ 338 h 1575"/>
                <a:gd name="T70" fmla="*/ 198 w 298"/>
                <a:gd name="T71" fmla="*/ 463 h 1575"/>
                <a:gd name="T72" fmla="*/ 196 w 298"/>
                <a:gd name="T73" fmla="*/ 538 h 1575"/>
                <a:gd name="T74" fmla="*/ 198 w 298"/>
                <a:gd name="T75" fmla="*/ 622 h 1575"/>
                <a:gd name="T76" fmla="*/ 205 w 298"/>
                <a:gd name="T77" fmla="*/ 697 h 1575"/>
                <a:gd name="T78" fmla="*/ 205 w 298"/>
                <a:gd name="T79" fmla="*/ 778 h 1575"/>
                <a:gd name="T80" fmla="*/ 209 w 298"/>
                <a:gd name="T81" fmla="*/ 870 h 1575"/>
                <a:gd name="T82" fmla="*/ 211 w 298"/>
                <a:gd name="T83" fmla="*/ 982 h 1575"/>
                <a:gd name="T84" fmla="*/ 213 w 298"/>
                <a:gd name="T85" fmla="*/ 1066 h 1575"/>
                <a:gd name="T86" fmla="*/ 215 w 298"/>
                <a:gd name="T87" fmla="*/ 1250 h 1575"/>
                <a:gd name="T88" fmla="*/ 213 w 298"/>
                <a:gd name="T89" fmla="*/ 1323 h 1575"/>
                <a:gd name="T90" fmla="*/ 211 w 298"/>
                <a:gd name="T91" fmla="*/ 1429 h 1575"/>
                <a:gd name="T92" fmla="*/ 288 w 298"/>
                <a:gd name="T93" fmla="*/ 1425 h 1575"/>
                <a:gd name="T94" fmla="*/ 198 w 298"/>
                <a:gd name="T95" fmla="*/ 1523 h 1575"/>
                <a:gd name="T96" fmla="*/ 104 w 298"/>
                <a:gd name="T97" fmla="*/ 1552 h 1575"/>
                <a:gd name="T98" fmla="*/ 13 w 298"/>
                <a:gd name="T99" fmla="*/ 1571 h 1575"/>
                <a:gd name="T100" fmla="*/ 2 w 298"/>
                <a:gd name="T101" fmla="*/ 1516 h 1575"/>
                <a:gd name="T102" fmla="*/ 83 w 298"/>
                <a:gd name="T103" fmla="*/ 1460 h 1575"/>
                <a:gd name="T104" fmla="*/ 73 w 298"/>
                <a:gd name="T105" fmla="*/ 1320 h 1575"/>
                <a:gd name="T106" fmla="*/ 73 w 298"/>
                <a:gd name="T107" fmla="*/ 1202 h 1575"/>
                <a:gd name="T108" fmla="*/ 75 w 298"/>
                <a:gd name="T109" fmla="*/ 1076 h 1575"/>
                <a:gd name="T110" fmla="*/ 73 w 298"/>
                <a:gd name="T111" fmla="*/ 905 h 1575"/>
                <a:gd name="T112" fmla="*/ 65 w 298"/>
                <a:gd name="T113" fmla="*/ 668 h 1575"/>
                <a:gd name="T114" fmla="*/ 61 w 298"/>
                <a:gd name="T115" fmla="*/ 559 h 1575"/>
                <a:gd name="T116" fmla="*/ 67 w 298"/>
                <a:gd name="T117" fmla="*/ 334 h 1575"/>
                <a:gd name="T118" fmla="*/ 83 w 298"/>
                <a:gd name="T119" fmla="*/ 202 h 1575"/>
                <a:gd name="T120" fmla="*/ 35 w 298"/>
                <a:gd name="T121" fmla="*/ 119 h 1575"/>
                <a:gd name="T122" fmla="*/ 48 w 298"/>
                <a:gd name="T123" fmla="*/ 44 h 1575"/>
                <a:gd name="T124" fmla="*/ 156 w 298"/>
                <a:gd name="T125" fmla="*/ 19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8" h="1575">
                  <a:moveTo>
                    <a:pt x="230" y="25"/>
                  </a:moveTo>
                  <a:lnTo>
                    <a:pt x="227" y="25"/>
                  </a:lnTo>
                  <a:lnTo>
                    <a:pt x="223" y="27"/>
                  </a:lnTo>
                  <a:lnTo>
                    <a:pt x="217" y="31"/>
                  </a:lnTo>
                  <a:lnTo>
                    <a:pt x="209" y="35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88" y="38"/>
                  </a:lnTo>
                  <a:lnTo>
                    <a:pt x="181" y="40"/>
                  </a:lnTo>
                  <a:lnTo>
                    <a:pt x="169" y="40"/>
                  </a:lnTo>
                  <a:lnTo>
                    <a:pt x="161" y="42"/>
                  </a:lnTo>
                  <a:lnTo>
                    <a:pt x="156" y="42"/>
                  </a:lnTo>
                  <a:lnTo>
                    <a:pt x="154" y="42"/>
                  </a:lnTo>
                  <a:lnTo>
                    <a:pt x="150" y="42"/>
                  </a:lnTo>
                  <a:lnTo>
                    <a:pt x="121" y="61"/>
                  </a:lnTo>
                  <a:lnTo>
                    <a:pt x="115" y="63"/>
                  </a:lnTo>
                  <a:lnTo>
                    <a:pt x="109" y="61"/>
                  </a:lnTo>
                  <a:lnTo>
                    <a:pt x="106" y="59"/>
                  </a:lnTo>
                  <a:lnTo>
                    <a:pt x="102" y="58"/>
                  </a:lnTo>
                  <a:lnTo>
                    <a:pt x="98" y="58"/>
                  </a:lnTo>
                  <a:lnTo>
                    <a:pt x="92" y="58"/>
                  </a:lnTo>
                  <a:lnTo>
                    <a:pt x="73" y="65"/>
                  </a:lnTo>
                  <a:lnTo>
                    <a:pt x="48" y="69"/>
                  </a:lnTo>
                  <a:lnTo>
                    <a:pt x="38" y="69"/>
                  </a:lnTo>
                  <a:lnTo>
                    <a:pt x="31" y="71"/>
                  </a:lnTo>
                  <a:lnTo>
                    <a:pt x="25" y="75"/>
                  </a:lnTo>
                  <a:lnTo>
                    <a:pt x="23" y="92"/>
                  </a:lnTo>
                  <a:lnTo>
                    <a:pt x="29" y="94"/>
                  </a:lnTo>
                  <a:lnTo>
                    <a:pt x="35" y="94"/>
                  </a:lnTo>
                  <a:lnTo>
                    <a:pt x="46" y="94"/>
                  </a:lnTo>
                  <a:lnTo>
                    <a:pt x="56" y="92"/>
                  </a:lnTo>
                  <a:lnTo>
                    <a:pt x="69" y="90"/>
                  </a:lnTo>
                  <a:lnTo>
                    <a:pt x="81" y="88"/>
                  </a:lnTo>
                  <a:lnTo>
                    <a:pt x="92" y="92"/>
                  </a:lnTo>
                  <a:lnTo>
                    <a:pt x="96" y="92"/>
                  </a:lnTo>
                  <a:lnTo>
                    <a:pt x="98" y="94"/>
                  </a:lnTo>
                  <a:lnTo>
                    <a:pt x="102" y="96"/>
                  </a:lnTo>
                  <a:lnTo>
                    <a:pt x="109" y="111"/>
                  </a:lnTo>
                  <a:lnTo>
                    <a:pt x="111" y="127"/>
                  </a:lnTo>
                  <a:lnTo>
                    <a:pt x="111" y="140"/>
                  </a:lnTo>
                  <a:lnTo>
                    <a:pt x="111" y="156"/>
                  </a:lnTo>
                  <a:lnTo>
                    <a:pt x="111" y="173"/>
                  </a:lnTo>
                  <a:lnTo>
                    <a:pt x="109" y="190"/>
                  </a:lnTo>
                  <a:lnTo>
                    <a:pt x="108" y="198"/>
                  </a:lnTo>
                  <a:lnTo>
                    <a:pt x="108" y="205"/>
                  </a:lnTo>
                  <a:lnTo>
                    <a:pt x="106" y="215"/>
                  </a:lnTo>
                  <a:lnTo>
                    <a:pt x="102" y="225"/>
                  </a:lnTo>
                  <a:lnTo>
                    <a:pt x="98" y="234"/>
                  </a:lnTo>
                  <a:lnTo>
                    <a:pt x="96" y="236"/>
                  </a:lnTo>
                  <a:lnTo>
                    <a:pt x="96" y="236"/>
                  </a:lnTo>
                  <a:lnTo>
                    <a:pt x="96" y="250"/>
                  </a:lnTo>
                  <a:lnTo>
                    <a:pt x="98" y="261"/>
                  </a:lnTo>
                  <a:lnTo>
                    <a:pt x="98" y="275"/>
                  </a:lnTo>
                  <a:lnTo>
                    <a:pt x="98" y="290"/>
                  </a:lnTo>
                  <a:lnTo>
                    <a:pt x="98" y="303"/>
                  </a:lnTo>
                  <a:lnTo>
                    <a:pt x="94" y="317"/>
                  </a:lnTo>
                  <a:lnTo>
                    <a:pt x="92" y="325"/>
                  </a:lnTo>
                  <a:lnTo>
                    <a:pt x="92" y="334"/>
                  </a:lnTo>
                  <a:lnTo>
                    <a:pt x="92" y="344"/>
                  </a:lnTo>
                  <a:lnTo>
                    <a:pt x="92" y="350"/>
                  </a:lnTo>
                  <a:lnTo>
                    <a:pt x="94" y="357"/>
                  </a:lnTo>
                  <a:lnTo>
                    <a:pt x="94" y="367"/>
                  </a:lnTo>
                  <a:lnTo>
                    <a:pt x="92" y="415"/>
                  </a:lnTo>
                  <a:lnTo>
                    <a:pt x="90" y="461"/>
                  </a:lnTo>
                  <a:lnTo>
                    <a:pt x="90" y="490"/>
                  </a:lnTo>
                  <a:lnTo>
                    <a:pt x="90" y="503"/>
                  </a:lnTo>
                  <a:lnTo>
                    <a:pt x="92" y="517"/>
                  </a:lnTo>
                  <a:lnTo>
                    <a:pt x="88" y="549"/>
                  </a:lnTo>
                  <a:lnTo>
                    <a:pt x="86" y="561"/>
                  </a:lnTo>
                  <a:lnTo>
                    <a:pt x="85" y="574"/>
                  </a:lnTo>
                  <a:lnTo>
                    <a:pt x="86" y="584"/>
                  </a:lnTo>
                  <a:lnTo>
                    <a:pt x="86" y="595"/>
                  </a:lnTo>
                  <a:lnTo>
                    <a:pt x="88" y="609"/>
                  </a:lnTo>
                  <a:lnTo>
                    <a:pt x="88" y="622"/>
                  </a:lnTo>
                  <a:lnTo>
                    <a:pt x="88" y="634"/>
                  </a:lnTo>
                  <a:lnTo>
                    <a:pt x="86" y="642"/>
                  </a:lnTo>
                  <a:lnTo>
                    <a:pt x="88" y="647"/>
                  </a:lnTo>
                  <a:lnTo>
                    <a:pt x="88" y="651"/>
                  </a:lnTo>
                  <a:lnTo>
                    <a:pt x="90" y="661"/>
                  </a:lnTo>
                  <a:lnTo>
                    <a:pt x="90" y="668"/>
                  </a:lnTo>
                  <a:lnTo>
                    <a:pt x="88" y="674"/>
                  </a:lnTo>
                  <a:lnTo>
                    <a:pt x="88" y="680"/>
                  </a:lnTo>
                  <a:lnTo>
                    <a:pt x="88" y="686"/>
                  </a:lnTo>
                  <a:lnTo>
                    <a:pt x="88" y="690"/>
                  </a:lnTo>
                  <a:lnTo>
                    <a:pt x="90" y="693"/>
                  </a:lnTo>
                  <a:lnTo>
                    <a:pt x="92" y="701"/>
                  </a:lnTo>
                  <a:lnTo>
                    <a:pt x="92" y="709"/>
                  </a:lnTo>
                  <a:lnTo>
                    <a:pt x="92" y="718"/>
                  </a:lnTo>
                  <a:lnTo>
                    <a:pt x="90" y="728"/>
                  </a:lnTo>
                  <a:lnTo>
                    <a:pt x="90" y="734"/>
                  </a:lnTo>
                  <a:lnTo>
                    <a:pt x="90" y="739"/>
                  </a:lnTo>
                  <a:lnTo>
                    <a:pt x="90" y="782"/>
                  </a:lnTo>
                  <a:lnTo>
                    <a:pt x="92" y="822"/>
                  </a:lnTo>
                  <a:lnTo>
                    <a:pt x="96" y="905"/>
                  </a:lnTo>
                  <a:lnTo>
                    <a:pt x="96" y="951"/>
                  </a:lnTo>
                  <a:lnTo>
                    <a:pt x="94" y="993"/>
                  </a:lnTo>
                  <a:lnTo>
                    <a:pt x="96" y="1005"/>
                  </a:lnTo>
                  <a:lnTo>
                    <a:pt x="98" y="1012"/>
                  </a:lnTo>
                  <a:lnTo>
                    <a:pt x="98" y="1022"/>
                  </a:lnTo>
                  <a:lnTo>
                    <a:pt x="98" y="1031"/>
                  </a:lnTo>
                  <a:lnTo>
                    <a:pt x="96" y="1039"/>
                  </a:lnTo>
                  <a:lnTo>
                    <a:pt x="94" y="1047"/>
                  </a:lnTo>
                  <a:lnTo>
                    <a:pt x="94" y="1058"/>
                  </a:lnTo>
                  <a:lnTo>
                    <a:pt x="98" y="1068"/>
                  </a:lnTo>
                  <a:lnTo>
                    <a:pt x="100" y="1078"/>
                  </a:lnTo>
                  <a:lnTo>
                    <a:pt x="102" y="1087"/>
                  </a:lnTo>
                  <a:lnTo>
                    <a:pt x="102" y="1097"/>
                  </a:lnTo>
                  <a:lnTo>
                    <a:pt x="102" y="1106"/>
                  </a:lnTo>
                  <a:lnTo>
                    <a:pt x="102" y="1116"/>
                  </a:lnTo>
                  <a:lnTo>
                    <a:pt x="100" y="1135"/>
                  </a:lnTo>
                  <a:lnTo>
                    <a:pt x="100" y="1143"/>
                  </a:lnTo>
                  <a:lnTo>
                    <a:pt x="102" y="1149"/>
                  </a:lnTo>
                  <a:lnTo>
                    <a:pt x="104" y="1158"/>
                  </a:lnTo>
                  <a:lnTo>
                    <a:pt x="104" y="1168"/>
                  </a:lnTo>
                  <a:lnTo>
                    <a:pt x="102" y="1179"/>
                  </a:lnTo>
                  <a:lnTo>
                    <a:pt x="100" y="1189"/>
                  </a:lnTo>
                  <a:lnTo>
                    <a:pt x="98" y="1195"/>
                  </a:lnTo>
                  <a:lnTo>
                    <a:pt x="96" y="1202"/>
                  </a:lnTo>
                  <a:lnTo>
                    <a:pt x="98" y="1204"/>
                  </a:lnTo>
                  <a:lnTo>
                    <a:pt x="100" y="1206"/>
                  </a:lnTo>
                  <a:lnTo>
                    <a:pt x="102" y="1210"/>
                  </a:lnTo>
                  <a:lnTo>
                    <a:pt x="104" y="1214"/>
                  </a:lnTo>
                  <a:lnTo>
                    <a:pt x="102" y="1220"/>
                  </a:lnTo>
                  <a:lnTo>
                    <a:pt x="100" y="1233"/>
                  </a:lnTo>
                  <a:lnTo>
                    <a:pt x="98" y="1247"/>
                  </a:lnTo>
                  <a:lnTo>
                    <a:pt x="98" y="1264"/>
                  </a:lnTo>
                  <a:lnTo>
                    <a:pt x="100" y="1273"/>
                  </a:lnTo>
                  <a:lnTo>
                    <a:pt x="100" y="1283"/>
                  </a:lnTo>
                  <a:lnTo>
                    <a:pt x="100" y="1293"/>
                  </a:lnTo>
                  <a:lnTo>
                    <a:pt x="98" y="1302"/>
                  </a:lnTo>
                  <a:lnTo>
                    <a:pt x="96" y="1312"/>
                  </a:lnTo>
                  <a:lnTo>
                    <a:pt x="100" y="1320"/>
                  </a:lnTo>
                  <a:lnTo>
                    <a:pt x="102" y="1323"/>
                  </a:lnTo>
                  <a:lnTo>
                    <a:pt x="102" y="1329"/>
                  </a:lnTo>
                  <a:lnTo>
                    <a:pt x="100" y="1333"/>
                  </a:lnTo>
                  <a:lnTo>
                    <a:pt x="100" y="1356"/>
                  </a:lnTo>
                  <a:lnTo>
                    <a:pt x="100" y="1362"/>
                  </a:lnTo>
                  <a:lnTo>
                    <a:pt x="102" y="1368"/>
                  </a:lnTo>
                  <a:lnTo>
                    <a:pt x="102" y="1377"/>
                  </a:lnTo>
                  <a:lnTo>
                    <a:pt x="104" y="1412"/>
                  </a:lnTo>
                  <a:lnTo>
                    <a:pt x="106" y="1448"/>
                  </a:lnTo>
                  <a:lnTo>
                    <a:pt x="108" y="1458"/>
                  </a:lnTo>
                  <a:lnTo>
                    <a:pt x="108" y="1466"/>
                  </a:lnTo>
                  <a:lnTo>
                    <a:pt x="108" y="1471"/>
                  </a:lnTo>
                  <a:lnTo>
                    <a:pt x="108" y="1477"/>
                  </a:lnTo>
                  <a:lnTo>
                    <a:pt x="106" y="1481"/>
                  </a:lnTo>
                  <a:lnTo>
                    <a:pt x="102" y="1487"/>
                  </a:lnTo>
                  <a:lnTo>
                    <a:pt x="96" y="1492"/>
                  </a:lnTo>
                  <a:lnTo>
                    <a:pt x="90" y="1494"/>
                  </a:lnTo>
                  <a:lnTo>
                    <a:pt x="85" y="1494"/>
                  </a:lnTo>
                  <a:lnTo>
                    <a:pt x="79" y="1494"/>
                  </a:lnTo>
                  <a:lnTo>
                    <a:pt x="77" y="1498"/>
                  </a:lnTo>
                  <a:lnTo>
                    <a:pt x="75" y="1500"/>
                  </a:lnTo>
                  <a:lnTo>
                    <a:pt x="67" y="1506"/>
                  </a:lnTo>
                  <a:lnTo>
                    <a:pt x="58" y="1508"/>
                  </a:lnTo>
                  <a:lnTo>
                    <a:pt x="44" y="1512"/>
                  </a:lnTo>
                  <a:lnTo>
                    <a:pt x="37" y="1516"/>
                  </a:lnTo>
                  <a:lnTo>
                    <a:pt x="31" y="1519"/>
                  </a:lnTo>
                  <a:lnTo>
                    <a:pt x="25" y="1525"/>
                  </a:lnTo>
                  <a:lnTo>
                    <a:pt x="25" y="1527"/>
                  </a:lnTo>
                  <a:lnTo>
                    <a:pt x="25" y="1529"/>
                  </a:lnTo>
                  <a:lnTo>
                    <a:pt x="29" y="1533"/>
                  </a:lnTo>
                  <a:lnTo>
                    <a:pt x="31" y="1535"/>
                  </a:lnTo>
                  <a:lnTo>
                    <a:pt x="33" y="1541"/>
                  </a:lnTo>
                  <a:lnTo>
                    <a:pt x="33" y="1542"/>
                  </a:lnTo>
                  <a:lnTo>
                    <a:pt x="31" y="1548"/>
                  </a:lnTo>
                  <a:lnTo>
                    <a:pt x="35" y="1550"/>
                  </a:lnTo>
                  <a:lnTo>
                    <a:pt x="35" y="1550"/>
                  </a:lnTo>
                  <a:lnTo>
                    <a:pt x="40" y="1550"/>
                  </a:lnTo>
                  <a:lnTo>
                    <a:pt x="44" y="1548"/>
                  </a:lnTo>
                  <a:lnTo>
                    <a:pt x="50" y="1544"/>
                  </a:lnTo>
                  <a:lnTo>
                    <a:pt x="58" y="1537"/>
                  </a:lnTo>
                  <a:lnTo>
                    <a:pt x="65" y="1533"/>
                  </a:lnTo>
                  <a:lnTo>
                    <a:pt x="75" y="1529"/>
                  </a:lnTo>
                  <a:lnTo>
                    <a:pt x="85" y="1527"/>
                  </a:lnTo>
                  <a:lnTo>
                    <a:pt x="94" y="1527"/>
                  </a:lnTo>
                  <a:lnTo>
                    <a:pt x="104" y="1527"/>
                  </a:lnTo>
                  <a:lnTo>
                    <a:pt x="109" y="1529"/>
                  </a:lnTo>
                  <a:lnTo>
                    <a:pt x="115" y="1527"/>
                  </a:lnTo>
                  <a:lnTo>
                    <a:pt x="123" y="1525"/>
                  </a:lnTo>
                  <a:lnTo>
                    <a:pt x="129" y="1521"/>
                  </a:lnTo>
                  <a:lnTo>
                    <a:pt x="133" y="1519"/>
                  </a:lnTo>
                  <a:lnTo>
                    <a:pt x="140" y="1512"/>
                  </a:lnTo>
                  <a:lnTo>
                    <a:pt x="150" y="1508"/>
                  </a:lnTo>
                  <a:lnTo>
                    <a:pt x="159" y="1504"/>
                  </a:lnTo>
                  <a:lnTo>
                    <a:pt x="173" y="1500"/>
                  </a:lnTo>
                  <a:lnTo>
                    <a:pt x="186" y="1500"/>
                  </a:lnTo>
                  <a:lnTo>
                    <a:pt x="192" y="1500"/>
                  </a:lnTo>
                  <a:lnTo>
                    <a:pt x="194" y="1498"/>
                  </a:lnTo>
                  <a:lnTo>
                    <a:pt x="198" y="1496"/>
                  </a:lnTo>
                  <a:lnTo>
                    <a:pt x="202" y="1494"/>
                  </a:lnTo>
                  <a:lnTo>
                    <a:pt x="205" y="1492"/>
                  </a:lnTo>
                  <a:lnTo>
                    <a:pt x="209" y="1494"/>
                  </a:lnTo>
                  <a:lnTo>
                    <a:pt x="213" y="1496"/>
                  </a:lnTo>
                  <a:lnTo>
                    <a:pt x="213" y="1496"/>
                  </a:lnTo>
                  <a:lnTo>
                    <a:pt x="215" y="1496"/>
                  </a:lnTo>
                  <a:lnTo>
                    <a:pt x="219" y="1496"/>
                  </a:lnTo>
                  <a:lnTo>
                    <a:pt x="223" y="1496"/>
                  </a:lnTo>
                  <a:lnTo>
                    <a:pt x="230" y="1496"/>
                  </a:lnTo>
                  <a:lnTo>
                    <a:pt x="240" y="1494"/>
                  </a:lnTo>
                  <a:lnTo>
                    <a:pt x="250" y="1487"/>
                  </a:lnTo>
                  <a:lnTo>
                    <a:pt x="257" y="1477"/>
                  </a:lnTo>
                  <a:lnTo>
                    <a:pt x="265" y="1469"/>
                  </a:lnTo>
                  <a:lnTo>
                    <a:pt x="267" y="1464"/>
                  </a:lnTo>
                  <a:lnTo>
                    <a:pt x="271" y="1456"/>
                  </a:lnTo>
                  <a:lnTo>
                    <a:pt x="273" y="1448"/>
                  </a:lnTo>
                  <a:lnTo>
                    <a:pt x="271" y="1448"/>
                  </a:lnTo>
                  <a:lnTo>
                    <a:pt x="267" y="1448"/>
                  </a:lnTo>
                  <a:lnTo>
                    <a:pt x="263" y="1446"/>
                  </a:lnTo>
                  <a:lnTo>
                    <a:pt x="259" y="1443"/>
                  </a:lnTo>
                  <a:lnTo>
                    <a:pt x="257" y="1443"/>
                  </a:lnTo>
                  <a:lnTo>
                    <a:pt x="255" y="1444"/>
                  </a:lnTo>
                  <a:lnTo>
                    <a:pt x="252" y="1448"/>
                  </a:lnTo>
                  <a:lnTo>
                    <a:pt x="234" y="1462"/>
                  </a:lnTo>
                  <a:lnTo>
                    <a:pt x="213" y="1466"/>
                  </a:lnTo>
                  <a:lnTo>
                    <a:pt x="205" y="1466"/>
                  </a:lnTo>
                  <a:lnTo>
                    <a:pt x="202" y="1464"/>
                  </a:lnTo>
                  <a:lnTo>
                    <a:pt x="196" y="1460"/>
                  </a:lnTo>
                  <a:lnTo>
                    <a:pt x="190" y="1446"/>
                  </a:lnTo>
                  <a:lnTo>
                    <a:pt x="188" y="1429"/>
                  </a:lnTo>
                  <a:lnTo>
                    <a:pt x="188" y="1418"/>
                  </a:lnTo>
                  <a:lnTo>
                    <a:pt x="190" y="1408"/>
                  </a:lnTo>
                  <a:lnTo>
                    <a:pt x="190" y="1400"/>
                  </a:lnTo>
                  <a:lnTo>
                    <a:pt x="192" y="1393"/>
                  </a:lnTo>
                  <a:lnTo>
                    <a:pt x="190" y="1383"/>
                  </a:lnTo>
                  <a:lnTo>
                    <a:pt x="188" y="1375"/>
                  </a:lnTo>
                  <a:lnTo>
                    <a:pt x="188" y="1366"/>
                  </a:lnTo>
                  <a:lnTo>
                    <a:pt x="188" y="1358"/>
                  </a:lnTo>
                  <a:lnTo>
                    <a:pt x="190" y="1350"/>
                  </a:lnTo>
                  <a:lnTo>
                    <a:pt x="192" y="1345"/>
                  </a:lnTo>
                  <a:lnTo>
                    <a:pt x="192" y="1337"/>
                  </a:lnTo>
                  <a:lnTo>
                    <a:pt x="190" y="1333"/>
                  </a:lnTo>
                  <a:lnTo>
                    <a:pt x="188" y="1327"/>
                  </a:lnTo>
                  <a:lnTo>
                    <a:pt x="188" y="1320"/>
                  </a:lnTo>
                  <a:lnTo>
                    <a:pt x="188" y="1310"/>
                  </a:lnTo>
                  <a:lnTo>
                    <a:pt x="190" y="1302"/>
                  </a:lnTo>
                  <a:lnTo>
                    <a:pt x="192" y="1298"/>
                  </a:lnTo>
                  <a:lnTo>
                    <a:pt x="192" y="1295"/>
                  </a:lnTo>
                  <a:lnTo>
                    <a:pt x="192" y="1291"/>
                  </a:lnTo>
                  <a:lnTo>
                    <a:pt x="190" y="1287"/>
                  </a:lnTo>
                  <a:lnTo>
                    <a:pt x="186" y="1277"/>
                  </a:lnTo>
                  <a:lnTo>
                    <a:pt x="184" y="1268"/>
                  </a:lnTo>
                  <a:lnTo>
                    <a:pt x="186" y="1258"/>
                  </a:lnTo>
                  <a:lnTo>
                    <a:pt x="190" y="1247"/>
                  </a:lnTo>
                  <a:lnTo>
                    <a:pt x="192" y="1243"/>
                  </a:lnTo>
                  <a:lnTo>
                    <a:pt x="192" y="1237"/>
                  </a:lnTo>
                  <a:lnTo>
                    <a:pt x="194" y="1218"/>
                  </a:lnTo>
                  <a:lnTo>
                    <a:pt x="196" y="1202"/>
                  </a:lnTo>
                  <a:lnTo>
                    <a:pt x="196" y="1139"/>
                  </a:lnTo>
                  <a:lnTo>
                    <a:pt x="196" y="1126"/>
                  </a:lnTo>
                  <a:lnTo>
                    <a:pt x="194" y="1112"/>
                  </a:lnTo>
                  <a:lnTo>
                    <a:pt x="192" y="1108"/>
                  </a:lnTo>
                  <a:lnTo>
                    <a:pt x="192" y="1104"/>
                  </a:lnTo>
                  <a:lnTo>
                    <a:pt x="190" y="1101"/>
                  </a:lnTo>
                  <a:lnTo>
                    <a:pt x="188" y="1091"/>
                  </a:lnTo>
                  <a:lnTo>
                    <a:pt x="186" y="1081"/>
                  </a:lnTo>
                  <a:lnTo>
                    <a:pt x="186" y="1076"/>
                  </a:lnTo>
                  <a:lnTo>
                    <a:pt x="188" y="1072"/>
                  </a:lnTo>
                  <a:lnTo>
                    <a:pt x="186" y="1066"/>
                  </a:lnTo>
                  <a:lnTo>
                    <a:pt x="186" y="1058"/>
                  </a:lnTo>
                  <a:lnTo>
                    <a:pt x="186" y="1051"/>
                  </a:lnTo>
                  <a:lnTo>
                    <a:pt x="188" y="1043"/>
                  </a:lnTo>
                  <a:lnTo>
                    <a:pt x="190" y="1039"/>
                  </a:lnTo>
                  <a:lnTo>
                    <a:pt x="190" y="1035"/>
                  </a:lnTo>
                  <a:lnTo>
                    <a:pt x="190" y="1030"/>
                  </a:lnTo>
                  <a:lnTo>
                    <a:pt x="188" y="1026"/>
                  </a:lnTo>
                  <a:lnTo>
                    <a:pt x="186" y="1016"/>
                  </a:lnTo>
                  <a:lnTo>
                    <a:pt x="184" y="1006"/>
                  </a:lnTo>
                  <a:lnTo>
                    <a:pt x="186" y="1001"/>
                  </a:lnTo>
                  <a:lnTo>
                    <a:pt x="186" y="997"/>
                  </a:lnTo>
                  <a:lnTo>
                    <a:pt x="186" y="991"/>
                  </a:lnTo>
                  <a:lnTo>
                    <a:pt x="186" y="985"/>
                  </a:lnTo>
                  <a:lnTo>
                    <a:pt x="186" y="980"/>
                  </a:lnTo>
                  <a:lnTo>
                    <a:pt x="184" y="976"/>
                  </a:lnTo>
                  <a:lnTo>
                    <a:pt x="186" y="964"/>
                  </a:lnTo>
                  <a:lnTo>
                    <a:pt x="186" y="955"/>
                  </a:lnTo>
                  <a:lnTo>
                    <a:pt x="186" y="947"/>
                  </a:lnTo>
                  <a:lnTo>
                    <a:pt x="188" y="937"/>
                  </a:lnTo>
                  <a:lnTo>
                    <a:pt x="186" y="930"/>
                  </a:lnTo>
                  <a:lnTo>
                    <a:pt x="184" y="924"/>
                  </a:lnTo>
                  <a:lnTo>
                    <a:pt x="182" y="912"/>
                  </a:lnTo>
                  <a:lnTo>
                    <a:pt x="182" y="903"/>
                  </a:lnTo>
                  <a:lnTo>
                    <a:pt x="182" y="895"/>
                  </a:lnTo>
                  <a:lnTo>
                    <a:pt x="184" y="887"/>
                  </a:lnTo>
                  <a:lnTo>
                    <a:pt x="186" y="884"/>
                  </a:lnTo>
                  <a:lnTo>
                    <a:pt x="186" y="880"/>
                  </a:lnTo>
                  <a:lnTo>
                    <a:pt x="184" y="868"/>
                  </a:lnTo>
                  <a:lnTo>
                    <a:pt x="182" y="860"/>
                  </a:lnTo>
                  <a:lnTo>
                    <a:pt x="182" y="851"/>
                  </a:lnTo>
                  <a:lnTo>
                    <a:pt x="184" y="845"/>
                  </a:lnTo>
                  <a:lnTo>
                    <a:pt x="184" y="837"/>
                  </a:lnTo>
                  <a:lnTo>
                    <a:pt x="186" y="832"/>
                  </a:lnTo>
                  <a:lnTo>
                    <a:pt x="186" y="826"/>
                  </a:lnTo>
                  <a:lnTo>
                    <a:pt x="184" y="818"/>
                  </a:lnTo>
                  <a:lnTo>
                    <a:pt x="181" y="809"/>
                  </a:lnTo>
                  <a:lnTo>
                    <a:pt x="181" y="795"/>
                  </a:lnTo>
                  <a:lnTo>
                    <a:pt x="181" y="786"/>
                  </a:lnTo>
                  <a:lnTo>
                    <a:pt x="182" y="774"/>
                  </a:lnTo>
                  <a:lnTo>
                    <a:pt x="182" y="764"/>
                  </a:lnTo>
                  <a:lnTo>
                    <a:pt x="184" y="755"/>
                  </a:lnTo>
                  <a:lnTo>
                    <a:pt x="182" y="749"/>
                  </a:lnTo>
                  <a:lnTo>
                    <a:pt x="181" y="743"/>
                  </a:lnTo>
                  <a:lnTo>
                    <a:pt x="179" y="734"/>
                  </a:lnTo>
                  <a:lnTo>
                    <a:pt x="177" y="724"/>
                  </a:lnTo>
                  <a:lnTo>
                    <a:pt x="177" y="718"/>
                  </a:lnTo>
                  <a:lnTo>
                    <a:pt x="179" y="713"/>
                  </a:lnTo>
                  <a:lnTo>
                    <a:pt x="177" y="709"/>
                  </a:lnTo>
                  <a:lnTo>
                    <a:pt x="177" y="705"/>
                  </a:lnTo>
                  <a:lnTo>
                    <a:pt x="177" y="701"/>
                  </a:lnTo>
                  <a:lnTo>
                    <a:pt x="179" y="697"/>
                  </a:lnTo>
                  <a:lnTo>
                    <a:pt x="181" y="693"/>
                  </a:lnTo>
                  <a:lnTo>
                    <a:pt x="179" y="691"/>
                  </a:lnTo>
                  <a:lnTo>
                    <a:pt x="177" y="686"/>
                  </a:lnTo>
                  <a:lnTo>
                    <a:pt x="177" y="680"/>
                  </a:lnTo>
                  <a:lnTo>
                    <a:pt x="179" y="674"/>
                  </a:lnTo>
                  <a:lnTo>
                    <a:pt x="181" y="666"/>
                  </a:lnTo>
                  <a:lnTo>
                    <a:pt x="181" y="665"/>
                  </a:lnTo>
                  <a:lnTo>
                    <a:pt x="181" y="665"/>
                  </a:lnTo>
                  <a:lnTo>
                    <a:pt x="181" y="657"/>
                  </a:lnTo>
                  <a:lnTo>
                    <a:pt x="179" y="649"/>
                  </a:lnTo>
                  <a:lnTo>
                    <a:pt x="177" y="642"/>
                  </a:lnTo>
                  <a:lnTo>
                    <a:pt x="175" y="634"/>
                  </a:lnTo>
                  <a:lnTo>
                    <a:pt x="175" y="624"/>
                  </a:lnTo>
                  <a:lnTo>
                    <a:pt x="175" y="618"/>
                  </a:lnTo>
                  <a:lnTo>
                    <a:pt x="177" y="611"/>
                  </a:lnTo>
                  <a:lnTo>
                    <a:pt x="177" y="607"/>
                  </a:lnTo>
                  <a:lnTo>
                    <a:pt x="177" y="603"/>
                  </a:lnTo>
                  <a:lnTo>
                    <a:pt x="177" y="597"/>
                  </a:lnTo>
                  <a:lnTo>
                    <a:pt x="175" y="590"/>
                  </a:lnTo>
                  <a:lnTo>
                    <a:pt x="173" y="578"/>
                  </a:lnTo>
                  <a:lnTo>
                    <a:pt x="171" y="567"/>
                  </a:lnTo>
                  <a:lnTo>
                    <a:pt x="171" y="561"/>
                  </a:lnTo>
                  <a:lnTo>
                    <a:pt x="173" y="555"/>
                  </a:lnTo>
                  <a:lnTo>
                    <a:pt x="175" y="555"/>
                  </a:lnTo>
                  <a:lnTo>
                    <a:pt x="175" y="553"/>
                  </a:lnTo>
                  <a:lnTo>
                    <a:pt x="175" y="549"/>
                  </a:lnTo>
                  <a:lnTo>
                    <a:pt x="175" y="547"/>
                  </a:lnTo>
                  <a:lnTo>
                    <a:pt x="173" y="545"/>
                  </a:lnTo>
                  <a:lnTo>
                    <a:pt x="171" y="540"/>
                  </a:lnTo>
                  <a:lnTo>
                    <a:pt x="171" y="534"/>
                  </a:lnTo>
                  <a:lnTo>
                    <a:pt x="171" y="526"/>
                  </a:lnTo>
                  <a:lnTo>
                    <a:pt x="175" y="520"/>
                  </a:lnTo>
                  <a:lnTo>
                    <a:pt x="175" y="519"/>
                  </a:lnTo>
                  <a:lnTo>
                    <a:pt x="175" y="517"/>
                  </a:lnTo>
                  <a:lnTo>
                    <a:pt x="173" y="511"/>
                  </a:lnTo>
                  <a:lnTo>
                    <a:pt x="173" y="503"/>
                  </a:lnTo>
                  <a:lnTo>
                    <a:pt x="171" y="497"/>
                  </a:lnTo>
                  <a:lnTo>
                    <a:pt x="173" y="490"/>
                  </a:lnTo>
                  <a:lnTo>
                    <a:pt x="173" y="482"/>
                  </a:lnTo>
                  <a:lnTo>
                    <a:pt x="175" y="471"/>
                  </a:lnTo>
                  <a:lnTo>
                    <a:pt x="175" y="467"/>
                  </a:lnTo>
                  <a:lnTo>
                    <a:pt x="173" y="463"/>
                  </a:lnTo>
                  <a:lnTo>
                    <a:pt x="169" y="455"/>
                  </a:lnTo>
                  <a:lnTo>
                    <a:pt x="167" y="448"/>
                  </a:lnTo>
                  <a:lnTo>
                    <a:pt x="167" y="440"/>
                  </a:lnTo>
                  <a:lnTo>
                    <a:pt x="171" y="407"/>
                  </a:lnTo>
                  <a:lnTo>
                    <a:pt x="175" y="394"/>
                  </a:lnTo>
                  <a:lnTo>
                    <a:pt x="175" y="380"/>
                  </a:lnTo>
                  <a:lnTo>
                    <a:pt x="175" y="373"/>
                  </a:lnTo>
                  <a:lnTo>
                    <a:pt x="173" y="367"/>
                  </a:lnTo>
                  <a:lnTo>
                    <a:pt x="169" y="355"/>
                  </a:lnTo>
                  <a:lnTo>
                    <a:pt x="167" y="344"/>
                  </a:lnTo>
                  <a:lnTo>
                    <a:pt x="169" y="336"/>
                  </a:lnTo>
                  <a:lnTo>
                    <a:pt x="171" y="328"/>
                  </a:lnTo>
                  <a:lnTo>
                    <a:pt x="175" y="323"/>
                  </a:lnTo>
                  <a:lnTo>
                    <a:pt x="175" y="321"/>
                  </a:lnTo>
                  <a:lnTo>
                    <a:pt x="177" y="319"/>
                  </a:lnTo>
                  <a:lnTo>
                    <a:pt x="175" y="313"/>
                  </a:lnTo>
                  <a:lnTo>
                    <a:pt x="173" y="307"/>
                  </a:lnTo>
                  <a:lnTo>
                    <a:pt x="173" y="300"/>
                  </a:lnTo>
                  <a:lnTo>
                    <a:pt x="173" y="263"/>
                  </a:lnTo>
                  <a:lnTo>
                    <a:pt x="173" y="229"/>
                  </a:lnTo>
                  <a:lnTo>
                    <a:pt x="173" y="227"/>
                  </a:lnTo>
                  <a:lnTo>
                    <a:pt x="173" y="225"/>
                  </a:lnTo>
                  <a:lnTo>
                    <a:pt x="169" y="217"/>
                  </a:lnTo>
                  <a:lnTo>
                    <a:pt x="169" y="209"/>
                  </a:lnTo>
                  <a:lnTo>
                    <a:pt x="169" y="202"/>
                  </a:lnTo>
                  <a:lnTo>
                    <a:pt x="173" y="198"/>
                  </a:lnTo>
                  <a:lnTo>
                    <a:pt x="177" y="194"/>
                  </a:lnTo>
                  <a:lnTo>
                    <a:pt x="177" y="179"/>
                  </a:lnTo>
                  <a:lnTo>
                    <a:pt x="175" y="165"/>
                  </a:lnTo>
                  <a:lnTo>
                    <a:pt x="173" y="154"/>
                  </a:lnTo>
                  <a:lnTo>
                    <a:pt x="167" y="140"/>
                  </a:lnTo>
                  <a:lnTo>
                    <a:pt x="165" y="136"/>
                  </a:lnTo>
                  <a:lnTo>
                    <a:pt x="165" y="131"/>
                  </a:lnTo>
                  <a:lnTo>
                    <a:pt x="169" y="115"/>
                  </a:lnTo>
                  <a:lnTo>
                    <a:pt x="171" y="102"/>
                  </a:lnTo>
                  <a:lnTo>
                    <a:pt x="171" y="94"/>
                  </a:lnTo>
                  <a:lnTo>
                    <a:pt x="169" y="90"/>
                  </a:lnTo>
                  <a:lnTo>
                    <a:pt x="169" y="86"/>
                  </a:lnTo>
                  <a:lnTo>
                    <a:pt x="169" y="83"/>
                  </a:lnTo>
                  <a:lnTo>
                    <a:pt x="171" y="79"/>
                  </a:lnTo>
                  <a:lnTo>
                    <a:pt x="173" y="75"/>
                  </a:lnTo>
                  <a:lnTo>
                    <a:pt x="177" y="73"/>
                  </a:lnTo>
                  <a:lnTo>
                    <a:pt x="181" y="69"/>
                  </a:lnTo>
                  <a:lnTo>
                    <a:pt x="182" y="67"/>
                  </a:lnTo>
                  <a:lnTo>
                    <a:pt x="184" y="61"/>
                  </a:lnTo>
                  <a:lnTo>
                    <a:pt x="186" y="58"/>
                  </a:lnTo>
                  <a:lnTo>
                    <a:pt x="188" y="56"/>
                  </a:lnTo>
                  <a:lnTo>
                    <a:pt x="192" y="54"/>
                  </a:lnTo>
                  <a:lnTo>
                    <a:pt x="196" y="52"/>
                  </a:lnTo>
                  <a:lnTo>
                    <a:pt x="198" y="54"/>
                  </a:lnTo>
                  <a:lnTo>
                    <a:pt x="202" y="50"/>
                  </a:lnTo>
                  <a:lnTo>
                    <a:pt x="205" y="48"/>
                  </a:lnTo>
                  <a:lnTo>
                    <a:pt x="215" y="44"/>
                  </a:lnTo>
                  <a:lnTo>
                    <a:pt x="225" y="42"/>
                  </a:lnTo>
                  <a:lnTo>
                    <a:pt x="232" y="40"/>
                  </a:lnTo>
                  <a:lnTo>
                    <a:pt x="234" y="38"/>
                  </a:lnTo>
                  <a:lnTo>
                    <a:pt x="236" y="36"/>
                  </a:lnTo>
                  <a:lnTo>
                    <a:pt x="236" y="33"/>
                  </a:lnTo>
                  <a:lnTo>
                    <a:pt x="236" y="27"/>
                  </a:lnTo>
                  <a:lnTo>
                    <a:pt x="236" y="27"/>
                  </a:lnTo>
                  <a:lnTo>
                    <a:pt x="236" y="27"/>
                  </a:lnTo>
                  <a:lnTo>
                    <a:pt x="234" y="25"/>
                  </a:lnTo>
                  <a:lnTo>
                    <a:pt x="230" y="25"/>
                  </a:lnTo>
                  <a:close/>
                  <a:moveTo>
                    <a:pt x="230" y="0"/>
                  </a:moveTo>
                  <a:lnTo>
                    <a:pt x="238" y="2"/>
                  </a:lnTo>
                  <a:lnTo>
                    <a:pt x="246" y="4"/>
                  </a:lnTo>
                  <a:lnTo>
                    <a:pt x="252" y="8"/>
                  </a:lnTo>
                  <a:lnTo>
                    <a:pt x="255" y="11"/>
                  </a:lnTo>
                  <a:lnTo>
                    <a:pt x="257" y="15"/>
                  </a:lnTo>
                  <a:lnTo>
                    <a:pt x="259" y="19"/>
                  </a:lnTo>
                  <a:lnTo>
                    <a:pt x="261" y="25"/>
                  </a:lnTo>
                  <a:lnTo>
                    <a:pt x="259" y="42"/>
                  </a:lnTo>
                  <a:lnTo>
                    <a:pt x="253" y="54"/>
                  </a:lnTo>
                  <a:lnTo>
                    <a:pt x="248" y="59"/>
                  </a:lnTo>
                  <a:lnTo>
                    <a:pt x="240" y="63"/>
                  </a:lnTo>
                  <a:lnTo>
                    <a:pt x="217" y="69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09" y="77"/>
                  </a:lnTo>
                  <a:lnTo>
                    <a:pt x="204" y="79"/>
                  </a:lnTo>
                  <a:lnTo>
                    <a:pt x="200" y="84"/>
                  </a:lnTo>
                  <a:lnTo>
                    <a:pt x="194" y="90"/>
                  </a:lnTo>
                  <a:lnTo>
                    <a:pt x="194" y="96"/>
                  </a:lnTo>
                  <a:lnTo>
                    <a:pt x="194" y="102"/>
                  </a:lnTo>
                  <a:lnTo>
                    <a:pt x="190" y="132"/>
                  </a:lnTo>
                  <a:lnTo>
                    <a:pt x="196" y="148"/>
                  </a:lnTo>
                  <a:lnTo>
                    <a:pt x="200" y="163"/>
                  </a:lnTo>
                  <a:lnTo>
                    <a:pt x="202" y="198"/>
                  </a:lnTo>
                  <a:lnTo>
                    <a:pt x="200" y="205"/>
                  </a:lnTo>
                  <a:lnTo>
                    <a:pt x="198" y="209"/>
                  </a:lnTo>
                  <a:lnTo>
                    <a:pt x="194" y="213"/>
                  </a:lnTo>
                  <a:lnTo>
                    <a:pt x="196" y="221"/>
                  </a:lnTo>
                  <a:lnTo>
                    <a:pt x="198" y="227"/>
                  </a:lnTo>
                  <a:lnTo>
                    <a:pt x="198" y="265"/>
                  </a:lnTo>
                  <a:lnTo>
                    <a:pt x="198" y="300"/>
                  </a:lnTo>
                  <a:lnTo>
                    <a:pt x="198" y="303"/>
                  </a:lnTo>
                  <a:lnTo>
                    <a:pt x="198" y="305"/>
                  </a:lnTo>
                  <a:lnTo>
                    <a:pt x="200" y="311"/>
                  </a:lnTo>
                  <a:lnTo>
                    <a:pt x="200" y="319"/>
                  </a:lnTo>
                  <a:lnTo>
                    <a:pt x="200" y="326"/>
                  </a:lnTo>
                  <a:lnTo>
                    <a:pt x="198" y="332"/>
                  </a:lnTo>
                  <a:lnTo>
                    <a:pt x="194" y="338"/>
                  </a:lnTo>
                  <a:lnTo>
                    <a:pt x="192" y="342"/>
                  </a:lnTo>
                  <a:lnTo>
                    <a:pt x="192" y="344"/>
                  </a:lnTo>
                  <a:lnTo>
                    <a:pt x="192" y="350"/>
                  </a:lnTo>
                  <a:lnTo>
                    <a:pt x="194" y="357"/>
                  </a:lnTo>
                  <a:lnTo>
                    <a:pt x="198" y="369"/>
                  </a:lnTo>
                  <a:lnTo>
                    <a:pt x="200" y="380"/>
                  </a:lnTo>
                  <a:lnTo>
                    <a:pt x="196" y="413"/>
                  </a:lnTo>
                  <a:lnTo>
                    <a:pt x="192" y="426"/>
                  </a:lnTo>
                  <a:lnTo>
                    <a:pt x="190" y="440"/>
                  </a:lnTo>
                  <a:lnTo>
                    <a:pt x="192" y="446"/>
                  </a:lnTo>
                  <a:lnTo>
                    <a:pt x="194" y="449"/>
                  </a:lnTo>
                  <a:lnTo>
                    <a:pt x="196" y="457"/>
                  </a:lnTo>
                  <a:lnTo>
                    <a:pt x="198" y="463"/>
                  </a:lnTo>
                  <a:lnTo>
                    <a:pt x="200" y="471"/>
                  </a:lnTo>
                  <a:lnTo>
                    <a:pt x="198" y="480"/>
                  </a:lnTo>
                  <a:lnTo>
                    <a:pt x="198" y="488"/>
                  </a:lnTo>
                  <a:lnTo>
                    <a:pt x="196" y="497"/>
                  </a:lnTo>
                  <a:lnTo>
                    <a:pt x="196" y="499"/>
                  </a:lnTo>
                  <a:lnTo>
                    <a:pt x="196" y="503"/>
                  </a:lnTo>
                  <a:lnTo>
                    <a:pt x="198" y="509"/>
                  </a:lnTo>
                  <a:lnTo>
                    <a:pt x="200" y="517"/>
                  </a:lnTo>
                  <a:lnTo>
                    <a:pt x="198" y="522"/>
                  </a:lnTo>
                  <a:lnTo>
                    <a:pt x="196" y="528"/>
                  </a:lnTo>
                  <a:lnTo>
                    <a:pt x="196" y="534"/>
                  </a:lnTo>
                  <a:lnTo>
                    <a:pt x="196" y="534"/>
                  </a:lnTo>
                  <a:lnTo>
                    <a:pt x="196" y="538"/>
                  </a:lnTo>
                  <a:lnTo>
                    <a:pt x="198" y="544"/>
                  </a:lnTo>
                  <a:lnTo>
                    <a:pt x="200" y="549"/>
                  </a:lnTo>
                  <a:lnTo>
                    <a:pt x="198" y="557"/>
                  </a:lnTo>
                  <a:lnTo>
                    <a:pt x="196" y="565"/>
                  </a:lnTo>
                  <a:lnTo>
                    <a:pt x="196" y="567"/>
                  </a:lnTo>
                  <a:lnTo>
                    <a:pt x="196" y="569"/>
                  </a:lnTo>
                  <a:lnTo>
                    <a:pt x="196" y="574"/>
                  </a:lnTo>
                  <a:lnTo>
                    <a:pt x="198" y="582"/>
                  </a:lnTo>
                  <a:lnTo>
                    <a:pt x="202" y="592"/>
                  </a:lnTo>
                  <a:lnTo>
                    <a:pt x="202" y="603"/>
                  </a:lnTo>
                  <a:lnTo>
                    <a:pt x="202" y="611"/>
                  </a:lnTo>
                  <a:lnTo>
                    <a:pt x="200" y="618"/>
                  </a:lnTo>
                  <a:lnTo>
                    <a:pt x="198" y="622"/>
                  </a:lnTo>
                  <a:lnTo>
                    <a:pt x="198" y="624"/>
                  </a:lnTo>
                  <a:lnTo>
                    <a:pt x="200" y="634"/>
                  </a:lnTo>
                  <a:lnTo>
                    <a:pt x="202" y="642"/>
                  </a:lnTo>
                  <a:lnTo>
                    <a:pt x="204" y="653"/>
                  </a:lnTo>
                  <a:lnTo>
                    <a:pt x="205" y="665"/>
                  </a:lnTo>
                  <a:lnTo>
                    <a:pt x="204" y="670"/>
                  </a:lnTo>
                  <a:lnTo>
                    <a:pt x="202" y="676"/>
                  </a:lnTo>
                  <a:lnTo>
                    <a:pt x="202" y="678"/>
                  </a:lnTo>
                  <a:lnTo>
                    <a:pt x="202" y="680"/>
                  </a:lnTo>
                  <a:lnTo>
                    <a:pt x="202" y="680"/>
                  </a:lnTo>
                  <a:lnTo>
                    <a:pt x="202" y="682"/>
                  </a:lnTo>
                  <a:lnTo>
                    <a:pt x="204" y="690"/>
                  </a:lnTo>
                  <a:lnTo>
                    <a:pt x="205" y="697"/>
                  </a:lnTo>
                  <a:lnTo>
                    <a:pt x="204" y="699"/>
                  </a:lnTo>
                  <a:lnTo>
                    <a:pt x="204" y="703"/>
                  </a:lnTo>
                  <a:lnTo>
                    <a:pt x="204" y="707"/>
                  </a:lnTo>
                  <a:lnTo>
                    <a:pt x="205" y="711"/>
                  </a:lnTo>
                  <a:lnTo>
                    <a:pt x="204" y="716"/>
                  </a:lnTo>
                  <a:lnTo>
                    <a:pt x="202" y="722"/>
                  </a:lnTo>
                  <a:lnTo>
                    <a:pt x="202" y="726"/>
                  </a:lnTo>
                  <a:lnTo>
                    <a:pt x="202" y="732"/>
                  </a:lnTo>
                  <a:lnTo>
                    <a:pt x="204" y="734"/>
                  </a:lnTo>
                  <a:lnTo>
                    <a:pt x="207" y="745"/>
                  </a:lnTo>
                  <a:lnTo>
                    <a:pt x="207" y="755"/>
                  </a:lnTo>
                  <a:lnTo>
                    <a:pt x="207" y="766"/>
                  </a:lnTo>
                  <a:lnTo>
                    <a:pt x="205" y="778"/>
                  </a:lnTo>
                  <a:lnTo>
                    <a:pt x="204" y="788"/>
                  </a:lnTo>
                  <a:lnTo>
                    <a:pt x="204" y="797"/>
                  </a:lnTo>
                  <a:lnTo>
                    <a:pt x="205" y="803"/>
                  </a:lnTo>
                  <a:lnTo>
                    <a:pt x="205" y="811"/>
                  </a:lnTo>
                  <a:lnTo>
                    <a:pt x="209" y="820"/>
                  </a:lnTo>
                  <a:lnTo>
                    <a:pt x="211" y="832"/>
                  </a:lnTo>
                  <a:lnTo>
                    <a:pt x="209" y="839"/>
                  </a:lnTo>
                  <a:lnTo>
                    <a:pt x="207" y="845"/>
                  </a:lnTo>
                  <a:lnTo>
                    <a:pt x="207" y="849"/>
                  </a:lnTo>
                  <a:lnTo>
                    <a:pt x="207" y="851"/>
                  </a:lnTo>
                  <a:lnTo>
                    <a:pt x="207" y="857"/>
                  </a:lnTo>
                  <a:lnTo>
                    <a:pt x="209" y="862"/>
                  </a:lnTo>
                  <a:lnTo>
                    <a:pt x="209" y="870"/>
                  </a:lnTo>
                  <a:lnTo>
                    <a:pt x="209" y="880"/>
                  </a:lnTo>
                  <a:lnTo>
                    <a:pt x="209" y="887"/>
                  </a:lnTo>
                  <a:lnTo>
                    <a:pt x="207" y="895"/>
                  </a:lnTo>
                  <a:lnTo>
                    <a:pt x="207" y="899"/>
                  </a:lnTo>
                  <a:lnTo>
                    <a:pt x="207" y="903"/>
                  </a:lnTo>
                  <a:lnTo>
                    <a:pt x="207" y="910"/>
                  </a:lnTo>
                  <a:lnTo>
                    <a:pt x="209" y="916"/>
                  </a:lnTo>
                  <a:lnTo>
                    <a:pt x="211" y="926"/>
                  </a:lnTo>
                  <a:lnTo>
                    <a:pt x="211" y="937"/>
                  </a:lnTo>
                  <a:lnTo>
                    <a:pt x="211" y="947"/>
                  </a:lnTo>
                  <a:lnTo>
                    <a:pt x="211" y="957"/>
                  </a:lnTo>
                  <a:lnTo>
                    <a:pt x="209" y="976"/>
                  </a:lnTo>
                  <a:lnTo>
                    <a:pt x="211" y="982"/>
                  </a:lnTo>
                  <a:lnTo>
                    <a:pt x="211" y="995"/>
                  </a:lnTo>
                  <a:lnTo>
                    <a:pt x="211" y="999"/>
                  </a:lnTo>
                  <a:lnTo>
                    <a:pt x="209" y="1005"/>
                  </a:lnTo>
                  <a:lnTo>
                    <a:pt x="209" y="1008"/>
                  </a:lnTo>
                  <a:lnTo>
                    <a:pt x="209" y="1012"/>
                  </a:lnTo>
                  <a:lnTo>
                    <a:pt x="211" y="1016"/>
                  </a:lnTo>
                  <a:lnTo>
                    <a:pt x="213" y="1024"/>
                  </a:lnTo>
                  <a:lnTo>
                    <a:pt x="215" y="1035"/>
                  </a:lnTo>
                  <a:lnTo>
                    <a:pt x="213" y="1043"/>
                  </a:lnTo>
                  <a:lnTo>
                    <a:pt x="211" y="1051"/>
                  </a:lnTo>
                  <a:lnTo>
                    <a:pt x="211" y="1055"/>
                  </a:lnTo>
                  <a:lnTo>
                    <a:pt x="211" y="1058"/>
                  </a:lnTo>
                  <a:lnTo>
                    <a:pt x="213" y="1066"/>
                  </a:lnTo>
                  <a:lnTo>
                    <a:pt x="215" y="1074"/>
                  </a:lnTo>
                  <a:lnTo>
                    <a:pt x="213" y="1078"/>
                  </a:lnTo>
                  <a:lnTo>
                    <a:pt x="211" y="1083"/>
                  </a:lnTo>
                  <a:lnTo>
                    <a:pt x="213" y="1091"/>
                  </a:lnTo>
                  <a:lnTo>
                    <a:pt x="217" y="1101"/>
                  </a:lnTo>
                  <a:lnTo>
                    <a:pt x="217" y="1110"/>
                  </a:lnTo>
                  <a:lnTo>
                    <a:pt x="219" y="1118"/>
                  </a:lnTo>
                  <a:lnTo>
                    <a:pt x="221" y="1128"/>
                  </a:lnTo>
                  <a:lnTo>
                    <a:pt x="221" y="1139"/>
                  </a:lnTo>
                  <a:lnTo>
                    <a:pt x="221" y="1202"/>
                  </a:lnTo>
                  <a:lnTo>
                    <a:pt x="217" y="1239"/>
                  </a:lnTo>
                  <a:lnTo>
                    <a:pt x="215" y="1245"/>
                  </a:lnTo>
                  <a:lnTo>
                    <a:pt x="215" y="1250"/>
                  </a:lnTo>
                  <a:lnTo>
                    <a:pt x="211" y="1258"/>
                  </a:lnTo>
                  <a:lnTo>
                    <a:pt x="209" y="1262"/>
                  </a:lnTo>
                  <a:lnTo>
                    <a:pt x="209" y="1268"/>
                  </a:lnTo>
                  <a:lnTo>
                    <a:pt x="209" y="1272"/>
                  </a:lnTo>
                  <a:lnTo>
                    <a:pt x="211" y="1275"/>
                  </a:lnTo>
                  <a:lnTo>
                    <a:pt x="215" y="1285"/>
                  </a:lnTo>
                  <a:lnTo>
                    <a:pt x="217" y="1295"/>
                  </a:lnTo>
                  <a:lnTo>
                    <a:pt x="215" y="1302"/>
                  </a:lnTo>
                  <a:lnTo>
                    <a:pt x="213" y="1310"/>
                  </a:lnTo>
                  <a:lnTo>
                    <a:pt x="213" y="1314"/>
                  </a:lnTo>
                  <a:lnTo>
                    <a:pt x="213" y="1320"/>
                  </a:lnTo>
                  <a:lnTo>
                    <a:pt x="213" y="1322"/>
                  </a:lnTo>
                  <a:lnTo>
                    <a:pt x="213" y="1323"/>
                  </a:lnTo>
                  <a:lnTo>
                    <a:pt x="215" y="1331"/>
                  </a:lnTo>
                  <a:lnTo>
                    <a:pt x="215" y="1339"/>
                  </a:lnTo>
                  <a:lnTo>
                    <a:pt x="215" y="1348"/>
                  </a:lnTo>
                  <a:lnTo>
                    <a:pt x="213" y="1356"/>
                  </a:lnTo>
                  <a:lnTo>
                    <a:pt x="213" y="1368"/>
                  </a:lnTo>
                  <a:lnTo>
                    <a:pt x="213" y="1371"/>
                  </a:lnTo>
                  <a:lnTo>
                    <a:pt x="213" y="1375"/>
                  </a:lnTo>
                  <a:lnTo>
                    <a:pt x="215" y="1383"/>
                  </a:lnTo>
                  <a:lnTo>
                    <a:pt x="215" y="1393"/>
                  </a:lnTo>
                  <a:lnTo>
                    <a:pt x="215" y="1402"/>
                  </a:lnTo>
                  <a:lnTo>
                    <a:pt x="213" y="1412"/>
                  </a:lnTo>
                  <a:lnTo>
                    <a:pt x="213" y="1421"/>
                  </a:lnTo>
                  <a:lnTo>
                    <a:pt x="211" y="1429"/>
                  </a:lnTo>
                  <a:lnTo>
                    <a:pt x="213" y="1435"/>
                  </a:lnTo>
                  <a:lnTo>
                    <a:pt x="213" y="1441"/>
                  </a:lnTo>
                  <a:lnTo>
                    <a:pt x="221" y="1441"/>
                  </a:lnTo>
                  <a:lnTo>
                    <a:pt x="229" y="1437"/>
                  </a:lnTo>
                  <a:lnTo>
                    <a:pt x="232" y="1433"/>
                  </a:lnTo>
                  <a:lnTo>
                    <a:pt x="246" y="1421"/>
                  </a:lnTo>
                  <a:lnTo>
                    <a:pt x="257" y="1418"/>
                  </a:lnTo>
                  <a:lnTo>
                    <a:pt x="267" y="1418"/>
                  </a:lnTo>
                  <a:lnTo>
                    <a:pt x="271" y="1418"/>
                  </a:lnTo>
                  <a:lnTo>
                    <a:pt x="275" y="1418"/>
                  </a:lnTo>
                  <a:lnTo>
                    <a:pt x="278" y="1421"/>
                  </a:lnTo>
                  <a:lnTo>
                    <a:pt x="282" y="1425"/>
                  </a:lnTo>
                  <a:lnTo>
                    <a:pt x="288" y="1425"/>
                  </a:lnTo>
                  <a:lnTo>
                    <a:pt x="294" y="1429"/>
                  </a:lnTo>
                  <a:lnTo>
                    <a:pt x="298" y="1435"/>
                  </a:lnTo>
                  <a:lnTo>
                    <a:pt x="298" y="1437"/>
                  </a:lnTo>
                  <a:lnTo>
                    <a:pt x="298" y="1441"/>
                  </a:lnTo>
                  <a:lnTo>
                    <a:pt x="294" y="1464"/>
                  </a:lnTo>
                  <a:lnTo>
                    <a:pt x="284" y="1483"/>
                  </a:lnTo>
                  <a:lnTo>
                    <a:pt x="271" y="1500"/>
                  </a:lnTo>
                  <a:lnTo>
                    <a:pt x="253" y="1516"/>
                  </a:lnTo>
                  <a:lnTo>
                    <a:pt x="248" y="1517"/>
                  </a:lnTo>
                  <a:lnTo>
                    <a:pt x="230" y="1521"/>
                  </a:lnTo>
                  <a:lnTo>
                    <a:pt x="217" y="1521"/>
                  </a:lnTo>
                  <a:lnTo>
                    <a:pt x="207" y="1519"/>
                  </a:lnTo>
                  <a:lnTo>
                    <a:pt x="198" y="1523"/>
                  </a:lnTo>
                  <a:lnTo>
                    <a:pt x="188" y="1525"/>
                  </a:lnTo>
                  <a:lnTo>
                    <a:pt x="186" y="1525"/>
                  </a:lnTo>
                  <a:lnTo>
                    <a:pt x="184" y="1525"/>
                  </a:lnTo>
                  <a:lnTo>
                    <a:pt x="175" y="1525"/>
                  </a:lnTo>
                  <a:lnTo>
                    <a:pt x="165" y="1527"/>
                  </a:lnTo>
                  <a:lnTo>
                    <a:pt x="157" y="1531"/>
                  </a:lnTo>
                  <a:lnTo>
                    <a:pt x="150" y="1537"/>
                  </a:lnTo>
                  <a:lnTo>
                    <a:pt x="142" y="1542"/>
                  </a:lnTo>
                  <a:lnTo>
                    <a:pt x="133" y="1546"/>
                  </a:lnTo>
                  <a:lnTo>
                    <a:pt x="123" y="1550"/>
                  </a:lnTo>
                  <a:lnTo>
                    <a:pt x="117" y="1552"/>
                  </a:lnTo>
                  <a:lnTo>
                    <a:pt x="111" y="1552"/>
                  </a:lnTo>
                  <a:lnTo>
                    <a:pt x="104" y="1552"/>
                  </a:lnTo>
                  <a:lnTo>
                    <a:pt x="98" y="1552"/>
                  </a:lnTo>
                  <a:lnTo>
                    <a:pt x="90" y="1550"/>
                  </a:lnTo>
                  <a:lnTo>
                    <a:pt x="83" y="1552"/>
                  </a:lnTo>
                  <a:lnTo>
                    <a:pt x="77" y="1554"/>
                  </a:lnTo>
                  <a:lnTo>
                    <a:pt x="71" y="1558"/>
                  </a:lnTo>
                  <a:lnTo>
                    <a:pt x="67" y="1562"/>
                  </a:lnTo>
                  <a:lnTo>
                    <a:pt x="52" y="1571"/>
                  </a:lnTo>
                  <a:lnTo>
                    <a:pt x="35" y="1575"/>
                  </a:lnTo>
                  <a:lnTo>
                    <a:pt x="31" y="1573"/>
                  </a:lnTo>
                  <a:lnTo>
                    <a:pt x="27" y="1573"/>
                  </a:lnTo>
                  <a:lnTo>
                    <a:pt x="23" y="1573"/>
                  </a:lnTo>
                  <a:lnTo>
                    <a:pt x="17" y="1573"/>
                  </a:lnTo>
                  <a:lnTo>
                    <a:pt x="13" y="1571"/>
                  </a:lnTo>
                  <a:lnTo>
                    <a:pt x="10" y="1567"/>
                  </a:lnTo>
                  <a:lnTo>
                    <a:pt x="10" y="1565"/>
                  </a:lnTo>
                  <a:lnTo>
                    <a:pt x="8" y="1564"/>
                  </a:lnTo>
                  <a:lnTo>
                    <a:pt x="6" y="1560"/>
                  </a:lnTo>
                  <a:lnTo>
                    <a:pt x="6" y="1554"/>
                  </a:lnTo>
                  <a:lnTo>
                    <a:pt x="8" y="1546"/>
                  </a:lnTo>
                  <a:lnTo>
                    <a:pt x="6" y="1542"/>
                  </a:lnTo>
                  <a:lnTo>
                    <a:pt x="2" y="1539"/>
                  </a:lnTo>
                  <a:lnTo>
                    <a:pt x="2" y="1533"/>
                  </a:lnTo>
                  <a:lnTo>
                    <a:pt x="0" y="1525"/>
                  </a:lnTo>
                  <a:lnTo>
                    <a:pt x="0" y="1521"/>
                  </a:lnTo>
                  <a:lnTo>
                    <a:pt x="2" y="1517"/>
                  </a:lnTo>
                  <a:lnTo>
                    <a:pt x="2" y="1516"/>
                  </a:lnTo>
                  <a:lnTo>
                    <a:pt x="19" y="1498"/>
                  </a:lnTo>
                  <a:lnTo>
                    <a:pt x="40" y="1489"/>
                  </a:lnTo>
                  <a:lnTo>
                    <a:pt x="46" y="1487"/>
                  </a:lnTo>
                  <a:lnTo>
                    <a:pt x="52" y="1485"/>
                  </a:lnTo>
                  <a:lnTo>
                    <a:pt x="56" y="1483"/>
                  </a:lnTo>
                  <a:lnTo>
                    <a:pt x="58" y="1479"/>
                  </a:lnTo>
                  <a:lnTo>
                    <a:pt x="60" y="1475"/>
                  </a:lnTo>
                  <a:lnTo>
                    <a:pt x="63" y="1473"/>
                  </a:lnTo>
                  <a:lnTo>
                    <a:pt x="67" y="1471"/>
                  </a:lnTo>
                  <a:lnTo>
                    <a:pt x="73" y="1469"/>
                  </a:lnTo>
                  <a:lnTo>
                    <a:pt x="81" y="1471"/>
                  </a:lnTo>
                  <a:lnTo>
                    <a:pt x="83" y="1469"/>
                  </a:lnTo>
                  <a:lnTo>
                    <a:pt x="83" y="1460"/>
                  </a:lnTo>
                  <a:lnTo>
                    <a:pt x="83" y="1448"/>
                  </a:lnTo>
                  <a:lnTo>
                    <a:pt x="81" y="1412"/>
                  </a:lnTo>
                  <a:lnTo>
                    <a:pt x="79" y="1379"/>
                  </a:lnTo>
                  <a:lnTo>
                    <a:pt x="77" y="1371"/>
                  </a:lnTo>
                  <a:lnTo>
                    <a:pt x="77" y="1368"/>
                  </a:lnTo>
                  <a:lnTo>
                    <a:pt x="77" y="1366"/>
                  </a:lnTo>
                  <a:lnTo>
                    <a:pt x="75" y="1364"/>
                  </a:lnTo>
                  <a:lnTo>
                    <a:pt x="75" y="1362"/>
                  </a:lnTo>
                  <a:lnTo>
                    <a:pt x="75" y="1360"/>
                  </a:lnTo>
                  <a:lnTo>
                    <a:pt x="75" y="1329"/>
                  </a:lnTo>
                  <a:lnTo>
                    <a:pt x="75" y="1325"/>
                  </a:lnTo>
                  <a:lnTo>
                    <a:pt x="73" y="1322"/>
                  </a:lnTo>
                  <a:lnTo>
                    <a:pt x="73" y="1320"/>
                  </a:lnTo>
                  <a:lnTo>
                    <a:pt x="71" y="1316"/>
                  </a:lnTo>
                  <a:lnTo>
                    <a:pt x="73" y="1306"/>
                  </a:lnTo>
                  <a:lnTo>
                    <a:pt x="73" y="1297"/>
                  </a:lnTo>
                  <a:lnTo>
                    <a:pt x="75" y="1291"/>
                  </a:lnTo>
                  <a:lnTo>
                    <a:pt x="75" y="1283"/>
                  </a:lnTo>
                  <a:lnTo>
                    <a:pt x="75" y="1273"/>
                  </a:lnTo>
                  <a:lnTo>
                    <a:pt x="75" y="1266"/>
                  </a:lnTo>
                  <a:lnTo>
                    <a:pt x="73" y="1256"/>
                  </a:lnTo>
                  <a:lnTo>
                    <a:pt x="73" y="1247"/>
                  </a:lnTo>
                  <a:lnTo>
                    <a:pt x="75" y="1233"/>
                  </a:lnTo>
                  <a:lnTo>
                    <a:pt x="77" y="1218"/>
                  </a:lnTo>
                  <a:lnTo>
                    <a:pt x="73" y="1210"/>
                  </a:lnTo>
                  <a:lnTo>
                    <a:pt x="73" y="1202"/>
                  </a:lnTo>
                  <a:lnTo>
                    <a:pt x="73" y="1191"/>
                  </a:lnTo>
                  <a:lnTo>
                    <a:pt x="77" y="1179"/>
                  </a:lnTo>
                  <a:lnTo>
                    <a:pt x="79" y="1174"/>
                  </a:lnTo>
                  <a:lnTo>
                    <a:pt x="79" y="1168"/>
                  </a:lnTo>
                  <a:lnTo>
                    <a:pt x="79" y="1160"/>
                  </a:lnTo>
                  <a:lnTo>
                    <a:pt x="79" y="1154"/>
                  </a:lnTo>
                  <a:lnTo>
                    <a:pt x="77" y="1145"/>
                  </a:lnTo>
                  <a:lnTo>
                    <a:pt x="77" y="1135"/>
                  </a:lnTo>
                  <a:lnTo>
                    <a:pt x="77" y="1114"/>
                  </a:lnTo>
                  <a:lnTo>
                    <a:pt x="77" y="1104"/>
                  </a:lnTo>
                  <a:lnTo>
                    <a:pt x="79" y="1097"/>
                  </a:lnTo>
                  <a:lnTo>
                    <a:pt x="77" y="1085"/>
                  </a:lnTo>
                  <a:lnTo>
                    <a:pt x="75" y="1076"/>
                  </a:lnTo>
                  <a:lnTo>
                    <a:pt x="71" y="1068"/>
                  </a:lnTo>
                  <a:lnTo>
                    <a:pt x="71" y="1058"/>
                  </a:lnTo>
                  <a:lnTo>
                    <a:pt x="69" y="1047"/>
                  </a:lnTo>
                  <a:lnTo>
                    <a:pt x="71" y="1039"/>
                  </a:lnTo>
                  <a:lnTo>
                    <a:pt x="73" y="1031"/>
                  </a:lnTo>
                  <a:lnTo>
                    <a:pt x="73" y="1028"/>
                  </a:lnTo>
                  <a:lnTo>
                    <a:pt x="73" y="1022"/>
                  </a:lnTo>
                  <a:lnTo>
                    <a:pt x="73" y="1016"/>
                  </a:lnTo>
                  <a:lnTo>
                    <a:pt x="73" y="1010"/>
                  </a:lnTo>
                  <a:lnTo>
                    <a:pt x="71" y="1003"/>
                  </a:lnTo>
                  <a:lnTo>
                    <a:pt x="71" y="993"/>
                  </a:lnTo>
                  <a:lnTo>
                    <a:pt x="71" y="949"/>
                  </a:lnTo>
                  <a:lnTo>
                    <a:pt x="73" y="905"/>
                  </a:lnTo>
                  <a:lnTo>
                    <a:pt x="69" y="824"/>
                  </a:lnTo>
                  <a:lnTo>
                    <a:pt x="65" y="784"/>
                  </a:lnTo>
                  <a:lnTo>
                    <a:pt x="65" y="739"/>
                  </a:lnTo>
                  <a:lnTo>
                    <a:pt x="65" y="730"/>
                  </a:lnTo>
                  <a:lnTo>
                    <a:pt x="67" y="722"/>
                  </a:lnTo>
                  <a:lnTo>
                    <a:pt x="69" y="716"/>
                  </a:lnTo>
                  <a:lnTo>
                    <a:pt x="69" y="709"/>
                  </a:lnTo>
                  <a:lnTo>
                    <a:pt x="69" y="707"/>
                  </a:lnTo>
                  <a:lnTo>
                    <a:pt x="67" y="703"/>
                  </a:lnTo>
                  <a:lnTo>
                    <a:pt x="65" y="695"/>
                  </a:lnTo>
                  <a:lnTo>
                    <a:pt x="63" y="686"/>
                  </a:lnTo>
                  <a:lnTo>
                    <a:pt x="63" y="676"/>
                  </a:lnTo>
                  <a:lnTo>
                    <a:pt x="65" y="668"/>
                  </a:lnTo>
                  <a:lnTo>
                    <a:pt x="65" y="666"/>
                  </a:lnTo>
                  <a:lnTo>
                    <a:pt x="67" y="663"/>
                  </a:lnTo>
                  <a:lnTo>
                    <a:pt x="65" y="659"/>
                  </a:lnTo>
                  <a:lnTo>
                    <a:pt x="63" y="653"/>
                  </a:lnTo>
                  <a:lnTo>
                    <a:pt x="63" y="645"/>
                  </a:lnTo>
                  <a:lnTo>
                    <a:pt x="63" y="640"/>
                  </a:lnTo>
                  <a:lnTo>
                    <a:pt x="63" y="632"/>
                  </a:lnTo>
                  <a:lnTo>
                    <a:pt x="63" y="622"/>
                  </a:lnTo>
                  <a:lnTo>
                    <a:pt x="63" y="611"/>
                  </a:lnTo>
                  <a:lnTo>
                    <a:pt x="63" y="599"/>
                  </a:lnTo>
                  <a:lnTo>
                    <a:pt x="61" y="586"/>
                  </a:lnTo>
                  <a:lnTo>
                    <a:pt x="61" y="574"/>
                  </a:lnTo>
                  <a:lnTo>
                    <a:pt x="61" y="559"/>
                  </a:lnTo>
                  <a:lnTo>
                    <a:pt x="65" y="544"/>
                  </a:lnTo>
                  <a:lnTo>
                    <a:pt x="67" y="530"/>
                  </a:lnTo>
                  <a:lnTo>
                    <a:pt x="67" y="519"/>
                  </a:lnTo>
                  <a:lnTo>
                    <a:pt x="67" y="509"/>
                  </a:lnTo>
                  <a:lnTo>
                    <a:pt x="67" y="499"/>
                  </a:lnTo>
                  <a:lnTo>
                    <a:pt x="67" y="490"/>
                  </a:lnTo>
                  <a:lnTo>
                    <a:pt x="67" y="461"/>
                  </a:lnTo>
                  <a:lnTo>
                    <a:pt x="69" y="413"/>
                  </a:lnTo>
                  <a:lnTo>
                    <a:pt x="71" y="367"/>
                  </a:lnTo>
                  <a:lnTo>
                    <a:pt x="71" y="361"/>
                  </a:lnTo>
                  <a:lnTo>
                    <a:pt x="69" y="355"/>
                  </a:lnTo>
                  <a:lnTo>
                    <a:pt x="67" y="346"/>
                  </a:lnTo>
                  <a:lnTo>
                    <a:pt x="67" y="334"/>
                  </a:lnTo>
                  <a:lnTo>
                    <a:pt x="69" y="321"/>
                  </a:lnTo>
                  <a:lnTo>
                    <a:pt x="71" y="309"/>
                  </a:lnTo>
                  <a:lnTo>
                    <a:pt x="73" y="300"/>
                  </a:lnTo>
                  <a:lnTo>
                    <a:pt x="75" y="290"/>
                  </a:lnTo>
                  <a:lnTo>
                    <a:pt x="75" y="277"/>
                  </a:lnTo>
                  <a:lnTo>
                    <a:pt x="73" y="265"/>
                  </a:lnTo>
                  <a:lnTo>
                    <a:pt x="71" y="252"/>
                  </a:lnTo>
                  <a:lnTo>
                    <a:pt x="71" y="236"/>
                  </a:lnTo>
                  <a:lnTo>
                    <a:pt x="73" y="230"/>
                  </a:lnTo>
                  <a:lnTo>
                    <a:pt x="75" y="223"/>
                  </a:lnTo>
                  <a:lnTo>
                    <a:pt x="79" y="215"/>
                  </a:lnTo>
                  <a:lnTo>
                    <a:pt x="81" y="209"/>
                  </a:lnTo>
                  <a:lnTo>
                    <a:pt x="83" y="202"/>
                  </a:lnTo>
                  <a:lnTo>
                    <a:pt x="85" y="194"/>
                  </a:lnTo>
                  <a:lnTo>
                    <a:pt x="86" y="184"/>
                  </a:lnTo>
                  <a:lnTo>
                    <a:pt x="88" y="171"/>
                  </a:lnTo>
                  <a:lnTo>
                    <a:pt x="88" y="157"/>
                  </a:lnTo>
                  <a:lnTo>
                    <a:pt x="88" y="142"/>
                  </a:lnTo>
                  <a:lnTo>
                    <a:pt x="88" y="127"/>
                  </a:lnTo>
                  <a:lnTo>
                    <a:pt x="86" y="121"/>
                  </a:lnTo>
                  <a:lnTo>
                    <a:pt x="85" y="115"/>
                  </a:lnTo>
                  <a:lnTo>
                    <a:pt x="81" y="113"/>
                  </a:lnTo>
                  <a:lnTo>
                    <a:pt x="71" y="113"/>
                  </a:lnTo>
                  <a:lnTo>
                    <a:pt x="61" y="115"/>
                  </a:lnTo>
                  <a:lnTo>
                    <a:pt x="48" y="117"/>
                  </a:lnTo>
                  <a:lnTo>
                    <a:pt x="35" y="119"/>
                  </a:lnTo>
                  <a:lnTo>
                    <a:pt x="23" y="117"/>
                  </a:lnTo>
                  <a:lnTo>
                    <a:pt x="12" y="115"/>
                  </a:lnTo>
                  <a:lnTo>
                    <a:pt x="8" y="113"/>
                  </a:lnTo>
                  <a:lnTo>
                    <a:pt x="6" y="111"/>
                  </a:lnTo>
                  <a:lnTo>
                    <a:pt x="2" y="106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2" y="63"/>
                  </a:lnTo>
                  <a:lnTo>
                    <a:pt x="15" y="52"/>
                  </a:lnTo>
                  <a:lnTo>
                    <a:pt x="29" y="46"/>
                  </a:lnTo>
                  <a:lnTo>
                    <a:pt x="48" y="44"/>
                  </a:lnTo>
                  <a:lnTo>
                    <a:pt x="67" y="42"/>
                  </a:lnTo>
                  <a:lnTo>
                    <a:pt x="83" y="35"/>
                  </a:lnTo>
                  <a:lnTo>
                    <a:pt x="85" y="35"/>
                  </a:lnTo>
                  <a:lnTo>
                    <a:pt x="88" y="33"/>
                  </a:lnTo>
                  <a:lnTo>
                    <a:pt x="98" y="33"/>
                  </a:lnTo>
                  <a:lnTo>
                    <a:pt x="108" y="35"/>
                  </a:lnTo>
                  <a:lnTo>
                    <a:pt x="113" y="36"/>
                  </a:lnTo>
                  <a:lnTo>
                    <a:pt x="140" y="21"/>
                  </a:lnTo>
                  <a:lnTo>
                    <a:pt x="142" y="19"/>
                  </a:lnTo>
                  <a:lnTo>
                    <a:pt x="144" y="19"/>
                  </a:lnTo>
                  <a:lnTo>
                    <a:pt x="146" y="19"/>
                  </a:lnTo>
                  <a:lnTo>
                    <a:pt x="154" y="19"/>
                  </a:lnTo>
                  <a:lnTo>
                    <a:pt x="156" y="19"/>
                  </a:lnTo>
                  <a:lnTo>
                    <a:pt x="161" y="17"/>
                  </a:lnTo>
                  <a:lnTo>
                    <a:pt x="167" y="17"/>
                  </a:lnTo>
                  <a:lnTo>
                    <a:pt x="177" y="15"/>
                  </a:lnTo>
                  <a:lnTo>
                    <a:pt x="186" y="13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9" y="8"/>
                  </a:lnTo>
                  <a:lnTo>
                    <a:pt x="215" y="4"/>
                  </a:lnTo>
                  <a:lnTo>
                    <a:pt x="223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133"/>
            <p:cNvSpPr>
              <a:spLocks/>
            </p:cNvSpPr>
            <p:nvPr/>
          </p:nvSpPr>
          <p:spPr bwMode="auto">
            <a:xfrm>
              <a:off x="3322638" y="2574925"/>
              <a:ext cx="431800" cy="2459037"/>
            </a:xfrm>
            <a:custGeom>
              <a:avLst/>
              <a:gdLst>
                <a:gd name="T0" fmla="*/ 234 w 272"/>
                <a:gd name="T1" fmla="*/ 27 h 1549"/>
                <a:gd name="T2" fmla="*/ 190 w 272"/>
                <a:gd name="T3" fmla="*/ 54 h 1549"/>
                <a:gd name="T4" fmla="*/ 171 w 272"/>
                <a:gd name="T5" fmla="*/ 89 h 1549"/>
                <a:gd name="T6" fmla="*/ 173 w 272"/>
                <a:gd name="T7" fmla="*/ 190 h 1549"/>
                <a:gd name="T8" fmla="*/ 173 w 272"/>
                <a:gd name="T9" fmla="*/ 215 h 1549"/>
                <a:gd name="T10" fmla="*/ 175 w 272"/>
                <a:gd name="T11" fmla="*/ 311 h 1549"/>
                <a:gd name="T12" fmla="*/ 175 w 272"/>
                <a:gd name="T13" fmla="*/ 358 h 1549"/>
                <a:gd name="T14" fmla="*/ 171 w 272"/>
                <a:gd name="T15" fmla="*/ 444 h 1549"/>
                <a:gd name="T16" fmla="*/ 173 w 272"/>
                <a:gd name="T17" fmla="*/ 494 h 1549"/>
                <a:gd name="T18" fmla="*/ 171 w 272"/>
                <a:gd name="T19" fmla="*/ 525 h 1549"/>
                <a:gd name="T20" fmla="*/ 171 w 272"/>
                <a:gd name="T21" fmla="*/ 555 h 1549"/>
                <a:gd name="T22" fmla="*/ 175 w 272"/>
                <a:gd name="T23" fmla="*/ 607 h 1549"/>
                <a:gd name="T24" fmla="*/ 178 w 272"/>
                <a:gd name="T25" fmla="*/ 659 h 1549"/>
                <a:gd name="T26" fmla="*/ 180 w 272"/>
                <a:gd name="T27" fmla="*/ 686 h 1549"/>
                <a:gd name="T28" fmla="*/ 180 w 272"/>
                <a:gd name="T29" fmla="*/ 698 h 1549"/>
                <a:gd name="T30" fmla="*/ 182 w 272"/>
                <a:gd name="T31" fmla="*/ 744 h 1549"/>
                <a:gd name="T32" fmla="*/ 184 w 272"/>
                <a:gd name="T33" fmla="*/ 811 h 1549"/>
                <a:gd name="T34" fmla="*/ 184 w 272"/>
                <a:gd name="T35" fmla="*/ 853 h 1549"/>
                <a:gd name="T36" fmla="*/ 182 w 272"/>
                <a:gd name="T37" fmla="*/ 899 h 1549"/>
                <a:gd name="T38" fmla="*/ 184 w 272"/>
                <a:gd name="T39" fmla="*/ 963 h 1549"/>
                <a:gd name="T40" fmla="*/ 188 w 272"/>
                <a:gd name="T41" fmla="*/ 1007 h 1549"/>
                <a:gd name="T42" fmla="*/ 186 w 272"/>
                <a:gd name="T43" fmla="*/ 1051 h 1549"/>
                <a:gd name="T44" fmla="*/ 186 w 272"/>
                <a:gd name="T45" fmla="*/ 1076 h 1549"/>
                <a:gd name="T46" fmla="*/ 196 w 272"/>
                <a:gd name="T47" fmla="*/ 1155 h 1549"/>
                <a:gd name="T48" fmla="*/ 186 w 272"/>
                <a:gd name="T49" fmla="*/ 1262 h 1549"/>
                <a:gd name="T50" fmla="*/ 188 w 272"/>
                <a:gd name="T51" fmla="*/ 1307 h 1549"/>
                <a:gd name="T52" fmla="*/ 188 w 272"/>
                <a:gd name="T53" fmla="*/ 1347 h 1549"/>
                <a:gd name="T54" fmla="*/ 190 w 272"/>
                <a:gd name="T55" fmla="*/ 1397 h 1549"/>
                <a:gd name="T56" fmla="*/ 209 w 272"/>
                <a:gd name="T57" fmla="*/ 1439 h 1549"/>
                <a:gd name="T58" fmla="*/ 253 w 272"/>
                <a:gd name="T59" fmla="*/ 1418 h 1549"/>
                <a:gd name="T60" fmla="*/ 269 w 272"/>
                <a:gd name="T61" fmla="*/ 1447 h 1549"/>
                <a:gd name="T62" fmla="*/ 211 w 272"/>
                <a:gd name="T63" fmla="*/ 1497 h 1549"/>
                <a:gd name="T64" fmla="*/ 161 w 272"/>
                <a:gd name="T65" fmla="*/ 1501 h 1549"/>
                <a:gd name="T66" fmla="*/ 107 w 272"/>
                <a:gd name="T67" fmla="*/ 1526 h 1549"/>
                <a:gd name="T68" fmla="*/ 52 w 272"/>
                <a:gd name="T69" fmla="*/ 1535 h 1549"/>
                <a:gd name="T70" fmla="*/ 13 w 272"/>
                <a:gd name="T71" fmla="*/ 1549 h 1549"/>
                <a:gd name="T72" fmla="*/ 7 w 272"/>
                <a:gd name="T73" fmla="*/ 1527 h 1549"/>
                <a:gd name="T74" fmla="*/ 13 w 272"/>
                <a:gd name="T75" fmla="*/ 1495 h 1549"/>
                <a:gd name="T76" fmla="*/ 55 w 272"/>
                <a:gd name="T77" fmla="*/ 1472 h 1549"/>
                <a:gd name="T78" fmla="*/ 82 w 272"/>
                <a:gd name="T79" fmla="*/ 1454 h 1549"/>
                <a:gd name="T80" fmla="*/ 75 w 272"/>
                <a:gd name="T81" fmla="*/ 1347 h 1549"/>
                <a:gd name="T82" fmla="*/ 75 w 272"/>
                <a:gd name="T83" fmla="*/ 1270 h 1549"/>
                <a:gd name="T84" fmla="*/ 73 w 272"/>
                <a:gd name="T85" fmla="*/ 1180 h 1549"/>
                <a:gd name="T86" fmla="*/ 75 w 272"/>
                <a:gd name="T87" fmla="*/ 1124 h 1549"/>
                <a:gd name="T88" fmla="*/ 69 w 272"/>
                <a:gd name="T89" fmla="*/ 1036 h 1549"/>
                <a:gd name="T90" fmla="*/ 71 w 272"/>
                <a:gd name="T91" fmla="*/ 988 h 1549"/>
                <a:gd name="T92" fmla="*/ 67 w 272"/>
                <a:gd name="T93" fmla="*/ 711 h 1549"/>
                <a:gd name="T94" fmla="*/ 63 w 272"/>
                <a:gd name="T95" fmla="*/ 665 h 1549"/>
                <a:gd name="T96" fmla="*/ 63 w 272"/>
                <a:gd name="T97" fmla="*/ 609 h 1549"/>
                <a:gd name="T98" fmla="*/ 67 w 272"/>
                <a:gd name="T99" fmla="*/ 519 h 1549"/>
                <a:gd name="T100" fmla="*/ 69 w 272"/>
                <a:gd name="T101" fmla="*/ 346 h 1549"/>
                <a:gd name="T102" fmla="*/ 75 w 272"/>
                <a:gd name="T103" fmla="*/ 277 h 1549"/>
                <a:gd name="T104" fmla="*/ 77 w 272"/>
                <a:gd name="T105" fmla="*/ 212 h 1549"/>
                <a:gd name="T106" fmla="*/ 88 w 272"/>
                <a:gd name="T107" fmla="*/ 144 h 1549"/>
                <a:gd name="T108" fmla="*/ 73 w 272"/>
                <a:gd name="T109" fmla="*/ 91 h 1549"/>
                <a:gd name="T110" fmla="*/ 11 w 272"/>
                <a:gd name="T111" fmla="*/ 92 h 1549"/>
                <a:gd name="T112" fmla="*/ 36 w 272"/>
                <a:gd name="T113" fmla="*/ 44 h 1549"/>
                <a:gd name="T114" fmla="*/ 132 w 272"/>
                <a:gd name="T115" fmla="*/ 18 h 1549"/>
                <a:gd name="T116" fmla="*/ 182 w 272"/>
                <a:gd name="T117" fmla="*/ 12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2" h="1549">
                  <a:moveTo>
                    <a:pt x="219" y="0"/>
                  </a:moveTo>
                  <a:lnTo>
                    <a:pt x="224" y="0"/>
                  </a:lnTo>
                  <a:lnTo>
                    <a:pt x="230" y="4"/>
                  </a:lnTo>
                  <a:lnTo>
                    <a:pt x="234" y="8"/>
                  </a:lnTo>
                  <a:lnTo>
                    <a:pt x="236" y="12"/>
                  </a:lnTo>
                  <a:lnTo>
                    <a:pt x="236" y="21"/>
                  </a:lnTo>
                  <a:lnTo>
                    <a:pt x="234" y="27"/>
                  </a:lnTo>
                  <a:lnTo>
                    <a:pt x="232" y="33"/>
                  </a:lnTo>
                  <a:lnTo>
                    <a:pt x="228" y="37"/>
                  </a:lnTo>
                  <a:lnTo>
                    <a:pt x="224" y="39"/>
                  </a:lnTo>
                  <a:lnTo>
                    <a:pt x="199" y="46"/>
                  </a:lnTo>
                  <a:lnTo>
                    <a:pt x="196" y="48"/>
                  </a:lnTo>
                  <a:lnTo>
                    <a:pt x="192" y="52"/>
                  </a:lnTo>
                  <a:lnTo>
                    <a:pt x="190" y="54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60"/>
                  </a:lnTo>
                  <a:lnTo>
                    <a:pt x="175" y="66"/>
                  </a:lnTo>
                  <a:lnTo>
                    <a:pt x="169" y="71"/>
                  </a:lnTo>
                  <a:lnTo>
                    <a:pt x="169" y="79"/>
                  </a:lnTo>
                  <a:lnTo>
                    <a:pt x="171" y="89"/>
                  </a:lnTo>
                  <a:lnTo>
                    <a:pt x="165" y="121"/>
                  </a:lnTo>
                  <a:lnTo>
                    <a:pt x="171" y="137"/>
                  </a:lnTo>
                  <a:lnTo>
                    <a:pt x="175" y="152"/>
                  </a:lnTo>
                  <a:lnTo>
                    <a:pt x="176" y="187"/>
                  </a:lnTo>
                  <a:lnTo>
                    <a:pt x="176" y="189"/>
                  </a:lnTo>
                  <a:lnTo>
                    <a:pt x="175" y="190"/>
                  </a:lnTo>
                  <a:lnTo>
                    <a:pt x="173" y="190"/>
                  </a:lnTo>
                  <a:lnTo>
                    <a:pt x="169" y="192"/>
                  </a:lnTo>
                  <a:lnTo>
                    <a:pt x="169" y="192"/>
                  </a:lnTo>
                  <a:lnTo>
                    <a:pt x="167" y="196"/>
                  </a:lnTo>
                  <a:lnTo>
                    <a:pt x="169" y="200"/>
                  </a:lnTo>
                  <a:lnTo>
                    <a:pt x="171" y="206"/>
                  </a:lnTo>
                  <a:lnTo>
                    <a:pt x="173" y="210"/>
                  </a:lnTo>
                  <a:lnTo>
                    <a:pt x="173" y="215"/>
                  </a:lnTo>
                  <a:lnTo>
                    <a:pt x="173" y="252"/>
                  </a:lnTo>
                  <a:lnTo>
                    <a:pt x="173" y="287"/>
                  </a:lnTo>
                  <a:lnTo>
                    <a:pt x="173" y="292"/>
                  </a:lnTo>
                  <a:lnTo>
                    <a:pt x="175" y="296"/>
                  </a:lnTo>
                  <a:lnTo>
                    <a:pt x="175" y="302"/>
                  </a:lnTo>
                  <a:lnTo>
                    <a:pt x="175" y="306"/>
                  </a:lnTo>
                  <a:lnTo>
                    <a:pt x="175" y="311"/>
                  </a:lnTo>
                  <a:lnTo>
                    <a:pt x="171" y="317"/>
                  </a:lnTo>
                  <a:lnTo>
                    <a:pt x="169" y="321"/>
                  </a:lnTo>
                  <a:lnTo>
                    <a:pt x="167" y="327"/>
                  </a:lnTo>
                  <a:lnTo>
                    <a:pt x="167" y="331"/>
                  </a:lnTo>
                  <a:lnTo>
                    <a:pt x="167" y="340"/>
                  </a:lnTo>
                  <a:lnTo>
                    <a:pt x="171" y="350"/>
                  </a:lnTo>
                  <a:lnTo>
                    <a:pt x="175" y="358"/>
                  </a:lnTo>
                  <a:lnTo>
                    <a:pt x="175" y="367"/>
                  </a:lnTo>
                  <a:lnTo>
                    <a:pt x="175" y="383"/>
                  </a:lnTo>
                  <a:lnTo>
                    <a:pt x="171" y="398"/>
                  </a:lnTo>
                  <a:lnTo>
                    <a:pt x="167" y="413"/>
                  </a:lnTo>
                  <a:lnTo>
                    <a:pt x="167" y="429"/>
                  </a:lnTo>
                  <a:lnTo>
                    <a:pt x="167" y="436"/>
                  </a:lnTo>
                  <a:lnTo>
                    <a:pt x="171" y="444"/>
                  </a:lnTo>
                  <a:lnTo>
                    <a:pt x="173" y="450"/>
                  </a:lnTo>
                  <a:lnTo>
                    <a:pt x="175" y="457"/>
                  </a:lnTo>
                  <a:lnTo>
                    <a:pt x="175" y="465"/>
                  </a:lnTo>
                  <a:lnTo>
                    <a:pt x="173" y="473"/>
                  </a:lnTo>
                  <a:lnTo>
                    <a:pt x="171" y="486"/>
                  </a:lnTo>
                  <a:lnTo>
                    <a:pt x="171" y="490"/>
                  </a:lnTo>
                  <a:lnTo>
                    <a:pt x="173" y="494"/>
                  </a:lnTo>
                  <a:lnTo>
                    <a:pt x="175" y="500"/>
                  </a:lnTo>
                  <a:lnTo>
                    <a:pt x="175" y="504"/>
                  </a:lnTo>
                  <a:lnTo>
                    <a:pt x="175" y="507"/>
                  </a:lnTo>
                  <a:lnTo>
                    <a:pt x="173" y="511"/>
                  </a:lnTo>
                  <a:lnTo>
                    <a:pt x="171" y="517"/>
                  </a:lnTo>
                  <a:lnTo>
                    <a:pt x="171" y="521"/>
                  </a:lnTo>
                  <a:lnTo>
                    <a:pt x="171" y="525"/>
                  </a:lnTo>
                  <a:lnTo>
                    <a:pt x="173" y="529"/>
                  </a:lnTo>
                  <a:lnTo>
                    <a:pt x="175" y="532"/>
                  </a:lnTo>
                  <a:lnTo>
                    <a:pt x="175" y="536"/>
                  </a:lnTo>
                  <a:lnTo>
                    <a:pt x="173" y="542"/>
                  </a:lnTo>
                  <a:lnTo>
                    <a:pt x="173" y="548"/>
                  </a:lnTo>
                  <a:lnTo>
                    <a:pt x="171" y="552"/>
                  </a:lnTo>
                  <a:lnTo>
                    <a:pt x="171" y="555"/>
                  </a:lnTo>
                  <a:lnTo>
                    <a:pt x="171" y="563"/>
                  </a:lnTo>
                  <a:lnTo>
                    <a:pt x="175" y="573"/>
                  </a:lnTo>
                  <a:lnTo>
                    <a:pt x="176" y="582"/>
                  </a:lnTo>
                  <a:lnTo>
                    <a:pt x="176" y="590"/>
                  </a:lnTo>
                  <a:lnTo>
                    <a:pt x="176" y="598"/>
                  </a:lnTo>
                  <a:lnTo>
                    <a:pt x="175" y="602"/>
                  </a:lnTo>
                  <a:lnTo>
                    <a:pt x="175" y="607"/>
                  </a:lnTo>
                  <a:lnTo>
                    <a:pt x="173" y="613"/>
                  </a:lnTo>
                  <a:lnTo>
                    <a:pt x="175" y="623"/>
                  </a:lnTo>
                  <a:lnTo>
                    <a:pt x="176" y="632"/>
                  </a:lnTo>
                  <a:lnTo>
                    <a:pt x="178" y="642"/>
                  </a:lnTo>
                  <a:lnTo>
                    <a:pt x="180" y="651"/>
                  </a:lnTo>
                  <a:lnTo>
                    <a:pt x="180" y="655"/>
                  </a:lnTo>
                  <a:lnTo>
                    <a:pt x="178" y="659"/>
                  </a:lnTo>
                  <a:lnTo>
                    <a:pt x="176" y="663"/>
                  </a:lnTo>
                  <a:lnTo>
                    <a:pt x="176" y="667"/>
                  </a:lnTo>
                  <a:lnTo>
                    <a:pt x="176" y="671"/>
                  </a:lnTo>
                  <a:lnTo>
                    <a:pt x="178" y="675"/>
                  </a:lnTo>
                  <a:lnTo>
                    <a:pt x="180" y="678"/>
                  </a:lnTo>
                  <a:lnTo>
                    <a:pt x="180" y="684"/>
                  </a:lnTo>
                  <a:lnTo>
                    <a:pt x="180" y="686"/>
                  </a:lnTo>
                  <a:lnTo>
                    <a:pt x="178" y="686"/>
                  </a:lnTo>
                  <a:lnTo>
                    <a:pt x="176" y="690"/>
                  </a:lnTo>
                  <a:lnTo>
                    <a:pt x="176" y="692"/>
                  </a:lnTo>
                  <a:lnTo>
                    <a:pt x="176" y="694"/>
                  </a:lnTo>
                  <a:lnTo>
                    <a:pt x="178" y="694"/>
                  </a:lnTo>
                  <a:lnTo>
                    <a:pt x="178" y="696"/>
                  </a:lnTo>
                  <a:lnTo>
                    <a:pt x="180" y="698"/>
                  </a:lnTo>
                  <a:lnTo>
                    <a:pt x="178" y="703"/>
                  </a:lnTo>
                  <a:lnTo>
                    <a:pt x="176" y="707"/>
                  </a:lnTo>
                  <a:lnTo>
                    <a:pt x="176" y="711"/>
                  </a:lnTo>
                  <a:lnTo>
                    <a:pt x="176" y="719"/>
                  </a:lnTo>
                  <a:lnTo>
                    <a:pt x="180" y="726"/>
                  </a:lnTo>
                  <a:lnTo>
                    <a:pt x="182" y="734"/>
                  </a:lnTo>
                  <a:lnTo>
                    <a:pt x="182" y="744"/>
                  </a:lnTo>
                  <a:lnTo>
                    <a:pt x="182" y="753"/>
                  </a:lnTo>
                  <a:lnTo>
                    <a:pt x="180" y="763"/>
                  </a:lnTo>
                  <a:lnTo>
                    <a:pt x="180" y="773"/>
                  </a:lnTo>
                  <a:lnTo>
                    <a:pt x="178" y="784"/>
                  </a:lnTo>
                  <a:lnTo>
                    <a:pt x="180" y="794"/>
                  </a:lnTo>
                  <a:lnTo>
                    <a:pt x="182" y="801"/>
                  </a:lnTo>
                  <a:lnTo>
                    <a:pt x="184" y="811"/>
                  </a:lnTo>
                  <a:lnTo>
                    <a:pt x="186" y="819"/>
                  </a:lnTo>
                  <a:lnTo>
                    <a:pt x="186" y="824"/>
                  </a:lnTo>
                  <a:lnTo>
                    <a:pt x="184" y="830"/>
                  </a:lnTo>
                  <a:lnTo>
                    <a:pt x="182" y="834"/>
                  </a:lnTo>
                  <a:lnTo>
                    <a:pt x="182" y="838"/>
                  </a:lnTo>
                  <a:lnTo>
                    <a:pt x="182" y="845"/>
                  </a:lnTo>
                  <a:lnTo>
                    <a:pt x="184" y="853"/>
                  </a:lnTo>
                  <a:lnTo>
                    <a:pt x="184" y="859"/>
                  </a:lnTo>
                  <a:lnTo>
                    <a:pt x="186" y="867"/>
                  </a:lnTo>
                  <a:lnTo>
                    <a:pt x="184" y="872"/>
                  </a:lnTo>
                  <a:lnTo>
                    <a:pt x="184" y="878"/>
                  </a:lnTo>
                  <a:lnTo>
                    <a:pt x="182" y="884"/>
                  </a:lnTo>
                  <a:lnTo>
                    <a:pt x="182" y="890"/>
                  </a:lnTo>
                  <a:lnTo>
                    <a:pt x="182" y="899"/>
                  </a:lnTo>
                  <a:lnTo>
                    <a:pt x="184" y="907"/>
                  </a:lnTo>
                  <a:lnTo>
                    <a:pt x="186" y="915"/>
                  </a:lnTo>
                  <a:lnTo>
                    <a:pt x="186" y="924"/>
                  </a:lnTo>
                  <a:lnTo>
                    <a:pt x="186" y="934"/>
                  </a:lnTo>
                  <a:lnTo>
                    <a:pt x="186" y="943"/>
                  </a:lnTo>
                  <a:lnTo>
                    <a:pt x="186" y="953"/>
                  </a:lnTo>
                  <a:lnTo>
                    <a:pt x="184" y="963"/>
                  </a:lnTo>
                  <a:lnTo>
                    <a:pt x="184" y="967"/>
                  </a:lnTo>
                  <a:lnTo>
                    <a:pt x="186" y="972"/>
                  </a:lnTo>
                  <a:lnTo>
                    <a:pt x="186" y="982"/>
                  </a:lnTo>
                  <a:lnTo>
                    <a:pt x="186" y="988"/>
                  </a:lnTo>
                  <a:lnTo>
                    <a:pt x="184" y="993"/>
                  </a:lnTo>
                  <a:lnTo>
                    <a:pt x="186" y="1001"/>
                  </a:lnTo>
                  <a:lnTo>
                    <a:pt x="188" y="1007"/>
                  </a:lnTo>
                  <a:lnTo>
                    <a:pt x="190" y="1015"/>
                  </a:lnTo>
                  <a:lnTo>
                    <a:pt x="190" y="1022"/>
                  </a:lnTo>
                  <a:lnTo>
                    <a:pt x="190" y="1028"/>
                  </a:lnTo>
                  <a:lnTo>
                    <a:pt x="188" y="1034"/>
                  </a:lnTo>
                  <a:lnTo>
                    <a:pt x="186" y="1040"/>
                  </a:lnTo>
                  <a:lnTo>
                    <a:pt x="186" y="1045"/>
                  </a:lnTo>
                  <a:lnTo>
                    <a:pt x="186" y="1051"/>
                  </a:lnTo>
                  <a:lnTo>
                    <a:pt x="188" y="1053"/>
                  </a:lnTo>
                  <a:lnTo>
                    <a:pt x="190" y="1057"/>
                  </a:lnTo>
                  <a:lnTo>
                    <a:pt x="190" y="1061"/>
                  </a:lnTo>
                  <a:lnTo>
                    <a:pt x="188" y="1064"/>
                  </a:lnTo>
                  <a:lnTo>
                    <a:pt x="186" y="1066"/>
                  </a:lnTo>
                  <a:lnTo>
                    <a:pt x="186" y="1070"/>
                  </a:lnTo>
                  <a:lnTo>
                    <a:pt x="186" y="1076"/>
                  </a:lnTo>
                  <a:lnTo>
                    <a:pt x="190" y="1084"/>
                  </a:lnTo>
                  <a:lnTo>
                    <a:pt x="192" y="1089"/>
                  </a:lnTo>
                  <a:lnTo>
                    <a:pt x="192" y="1097"/>
                  </a:lnTo>
                  <a:lnTo>
                    <a:pt x="196" y="1111"/>
                  </a:lnTo>
                  <a:lnTo>
                    <a:pt x="196" y="1126"/>
                  </a:lnTo>
                  <a:lnTo>
                    <a:pt x="196" y="1141"/>
                  </a:lnTo>
                  <a:lnTo>
                    <a:pt x="196" y="1155"/>
                  </a:lnTo>
                  <a:lnTo>
                    <a:pt x="196" y="1189"/>
                  </a:lnTo>
                  <a:lnTo>
                    <a:pt x="192" y="1224"/>
                  </a:lnTo>
                  <a:lnTo>
                    <a:pt x="192" y="1232"/>
                  </a:lnTo>
                  <a:lnTo>
                    <a:pt x="188" y="1239"/>
                  </a:lnTo>
                  <a:lnTo>
                    <a:pt x="186" y="1247"/>
                  </a:lnTo>
                  <a:lnTo>
                    <a:pt x="184" y="1257"/>
                  </a:lnTo>
                  <a:lnTo>
                    <a:pt x="186" y="1262"/>
                  </a:lnTo>
                  <a:lnTo>
                    <a:pt x="188" y="1268"/>
                  </a:lnTo>
                  <a:lnTo>
                    <a:pt x="190" y="1274"/>
                  </a:lnTo>
                  <a:lnTo>
                    <a:pt x="192" y="1282"/>
                  </a:lnTo>
                  <a:lnTo>
                    <a:pt x="192" y="1287"/>
                  </a:lnTo>
                  <a:lnTo>
                    <a:pt x="190" y="1293"/>
                  </a:lnTo>
                  <a:lnTo>
                    <a:pt x="188" y="1301"/>
                  </a:lnTo>
                  <a:lnTo>
                    <a:pt x="188" y="1307"/>
                  </a:lnTo>
                  <a:lnTo>
                    <a:pt x="188" y="1312"/>
                  </a:lnTo>
                  <a:lnTo>
                    <a:pt x="190" y="1316"/>
                  </a:lnTo>
                  <a:lnTo>
                    <a:pt x="190" y="1320"/>
                  </a:lnTo>
                  <a:lnTo>
                    <a:pt x="192" y="1326"/>
                  </a:lnTo>
                  <a:lnTo>
                    <a:pt x="190" y="1333"/>
                  </a:lnTo>
                  <a:lnTo>
                    <a:pt x="190" y="1341"/>
                  </a:lnTo>
                  <a:lnTo>
                    <a:pt x="188" y="1347"/>
                  </a:lnTo>
                  <a:lnTo>
                    <a:pt x="188" y="1355"/>
                  </a:lnTo>
                  <a:lnTo>
                    <a:pt x="188" y="1360"/>
                  </a:lnTo>
                  <a:lnTo>
                    <a:pt x="190" y="1366"/>
                  </a:lnTo>
                  <a:lnTo>
                    <a:pt x="190" y="1374"/>
                  </a:lnTo>
                  <a:lnTo>
                    <a:pt x="190" y="1380"/>
                  </a:lnTo>
                  <a:lnTo>
                    <a:pt x="190" y="1387"/>
                  </a:lnTo>
                  <a:lnTo>
                    <a:pt x="190" y="1397"/>
                  </a:lnTo>
                  <a:lnTo>
                    <a:pt x="188" y="1406"/>
                  </a:lnTo>
                  <a:lnTo>
                    <a:pt x="188" y="1416"/>
                  </a:lnTo>
                  <a:lnTo>
                    <a:pt x="188" y="1426"/>
                  </a:lnTo>
                  <a:lnTo>
                    <a:pt x="190" y="1433"/>
                  </a:lnTo>
                  <a:lnTo>
                    <a:pt x="194" y="1441"/>
                  </a:lnTo>
                  <a:lnTo>
                    <a:pt x="199" y="1441"/>
                  </a:lnTo>
                  <a:lnTo>
                    <a:pt x="209" y="1439"/>
                  </a:lnTo>
                  <a:lnTo>
                    <a:pt x="217" y="1437"/>
                  </a:lnTo>
                  <a:lnTo>
                    <a:pt x="224" y="1433"/>
                  </a:lnTo>
                  <a:lnTo>
                    <a:pt x="230" y="1428"/>
                  </a:lnTo>
                  <a:lnTo>
                    <a:pt x="234" y="1422"/>
                  </a:lnTo>
                  <a:lnTo>
                    <a:pt x="240" y="1418"/>
                  </a:lnTo>
                  <a:lnTo>
                    <a:pt x="247" y="1418"/>
                  </a:lnTo>
                  <a:lnTo>
                    <a:pt x="253" y="1418"/>
                  </a:lnTo>
                  <a:lnTo>
                    <a:pt x="259" y="1418"/>
                  </a:lnTo>
                  <a:lnTo>
                    <a:pt x="259" y="1424"/>
                  </a:lnTo>
                  <a:lnTo>
                    <a:pt x="261" y="1424"/>
                  </a:lnTo>
                  <a:lnTo>
                    <a:pt x="269" y="1424"/>
                  </a:lnTo>
                  <a:lnTo>
                    <a:pt x="271" y="1426"/>
                  </a:lnTo>
                  <a:lnTo>
                    <a:pt x="272" y="1428"/>
                  </a:lnTo>
                  <a:lnTo>
                    <a:pt x="269" y="1447"/>
                  </a:lnTo>
                  <a:lnTo>
                    <a:pt x="261" y="1464"/>
                  </a:lnTo>
                  <a:lnTo>
                    <a:pt x="253" y="1474"/>
                  </a:lnTo>
                  <a:lnTo>
                    <a:pt x="244" y="1483"/>
                  </a:lnTo>
                  <a:lnTo>
                    <a:pt x="232" y="1493"/>
                  </a:lnTo>
                  <a:lnTo>
                    <a:pt x="224" y="1495"/>
                  </a:lnTo>
                  <a:lnTo>
                    <a:pt x="217" y="1497"/>
                  </a:lnTo>
                  <a:lnTo>
                    <a:pt x="211" y="1497"/>
                  </a:lnTo>
                  <a:lnTo>
                    <a:pt x="203" y="1497"/>
                  </a:lnTo>
                  <a:lnTo>
                    <a:pt x="198" y="1495"/>
                  </a:lnTo>
                  <a:lnTo>
                    <a:pt x="194" y="1493"/>
                  </a:lnTo>
                  <a:lnTo>
                    <a:pt x="188" y="1497"/>
                  </a:lnTo>
                  <a:lnTo>
                    <a:pt x="180" y="1501"/>
                  </a:lnTo>
                  <a:lnTo>
                    <a:pt x="173" y="1501"/>
                  </a:lnTo>
                  <a:lnTo>
                    <a:pt x="161" y="1501"/>
                  </a:lnTo>
                  <a:lnTo>
                    <a:pt x="150" y="1502"/>
                  </a:lnTo>
                  <a:lnTo>
                    <a:pt x="142" y="1506"/>
                  </a:lnTo>
                  <a:lnTo>
                    <a:pt x="134" y="1510"/>
                  </a:lnTo>
                  <a:lnTo>
                    <a:pt x="128" y="1514"/>
                  </a:lnTo>
                  <a:lnTo>
                    <a:pt x="123" y="1520"/>
                  </a:lnTo>
                  <a:lnTo>
                    <a:pt x="115" y="1524"/>
                  </a:lnTo>
                  <a:lnTo>
                    <a:pt x="107" y="1526"/>
                  </a:lnTo>
                  <a:lnTo>
                    <a:pt x="102" y="1527"/>
                  </a:lnTo>
                  <a:lnTo>
                    <a:pt x="94" y="1527"/>
                  </a:lnTo>
                  <a:lnTo>
                    <a:pt x="88" y="1527"/>
                  </a:lnTo>
                  <a:lnTo>
                    <a:pt x="77" y="1526"/>
                  </a:lnTo>
                  <a:lnTo>
                    <a:pt x="67" y="1527"/>
                  </a:lnTo>
                  <a:lnTo>
                    <a:pt x="59" y="1531"/>
                  </a:lnTo>
                  <a:lnTo>
                    <a:pt x="52" y="1535"/>
                  </a:lnTo>
                  <a:lnTo>
                    <a:pt x="46" y="1541"/>
                  </a:lnTo>
                  <a:lnTo>
                    <a:pt x="38" y="1545"/>
                  </a:lnTo>
                  <a:lnTo>
                    <a:pt x="31" y="1549"/>
                  </a:lnTo>
                  <a:lnTo>
                    <a:pt x="23" y="1549"/>
                  </a:lnTo>
                  <a:lnTo>
                    <a:pt x="19" y="1549"/>
                  </a:lnTo>
                  <a:lnTo>
                    <a:pt x="17" y="1549"/>
                  </a:lnTo>
                  <a:lnTo>
                    <a:pt x="13" y="1549"/>
                  </a:lnTo>
                  <a:lnTo>
                    <a:pt x="9" y="1549"/>
                  </a:lnTo>
                  <a:lnTo>
                    <a:pt x="7" y="1549"/>
                  </a:lnTo>
                  <a:lnTo>
                    <a:pt x="6" y="1547"/>
                  </a:lnTo>
                  <a:lnTo>
                    <a:pt x="6" y="1543"/>
                  </a:lnTo>
                  <a:lnTo>
                    <a:pt x="7" y="1537"/>
                  </a:lnTo>
                  <a:lnTo>
                    <a:pt x="7" y="1531"/>
                  </a:lnTo>
                  <a:lnTo>
                    <a:pt x="7" y="1527"/>
                  </a:lnTo>
                  <a:lnTo>
                    <a:pt x="4" y="1526"/>
                  </a:lnTo>
                  <a:lnTo>
                    <a:pt x="2" y="1522"/>
                  </a:lnTo>
                  <a:lnTo>
                    <a:pt x="2" y="1518"/>
                  </a:lnTo>
                  <a:lnTo>
                    <a:pt x="0" y="1512"/>
                  </a:lnTo>
                  <a:lnTo>
                    <a:pt x="0" y="1508"/>
                  </a:lnTo>
                  <a:lnTo>
                    <a:pt x="6" y="1501"/>
                  </a:lnTo>
                  <a:lnTo>
                    <a:pt x="13" y="1495"/>
                  </a:lnTo>
                  <a:lnTo>
                    <a:pt x="21" y="1491"/>
                  </a:lnTo>
                  <a:lnTo>
                    <a:pt x="29" y="1487"/>
                  </a:lnTo>
                  <a:lnTo>
                    <a:pt x="40" y="1485"/>
                  </a:lnTo>
                  <a:lnTo>
                    <a:pt x="50" y="1481"/>
                  </a:lnTo>
                  <a:lnTo>
                    <a:pt x="55" y="1479"/>
                  </a:lnTo>
                  <a:lnTo>
                    <a:pt x="55" y="1476"/>
                  </a:lnTo>
                  <a:lnTo>
                    <a:pt x="55" y="1472"/>
                  </a:lnTo>
                  <a:lnTo>
                    <a:pt x="57" y="1470"/>
                  </a:lnTo>
                  <a:lnTo>
                    <a:pt x="61" y="1470"/>
                  </a:lnTo>
                  <a:lnTo>
                    <a:pt x="65" y="1470"/>
                  </a:lnTo>
                  <a:lnTo>
                    <a:pt x="73" y="1470"/>
                  </a:lnTo>
                  <a:lnTo>
                    <a:pt x="79" y="1468"/>
                  </a:lnTo>
                  <a:lnTo>
                    <a:pt x="84" y="1462"/>
                  </a:lnTo>
                  <a:lnTo>
                    <a:pt x="82" y="1454"/>
                  </a:lnTo>
                  <a:lnTo>
                    <a:pt x="82" y="1447"/>
                  </a:lnTo>
                  <a:lnTo>
                    <a:pt x="80" y="1435"/>
                  </a:lnTo>
                  <a:lnTo>
                    <a:pt x="80" y="1399"/>
                  </a:lnTo>
                  <a:lnTo>
                    <a:pt x="77" y="1366"/>
                  </a:lnTo>
                  <a:lnTo>
                    <a:pt x="77" y="1356"/>
                  </a:lnTo>
                  <a:lnTo>
                    <a:pt x="75" y="1351"/>
                  </a:lnTo>
                  <a:lnTo>
                    <a:pt x="75" y="1347"/>
                  </a:lnTo>
                  <a:lnTo>
                    <a:pt x="75" y="1316"/>
                  </a:lnTo>
                  <a:lnTo>
                    <a:pt x="79" y="1312"/>
                  </a:lnTo>
                  <a:lnTo>
                    <a:pt x="71" y="1303"/>
                  </a:lnTo>
                  <a:lnTo>
                    <a:pt x="71" y="1295"/>
                  </a:lnTo>
                  <a:lnTo>
                    <a:pt x="73" y="1287"/>
                  </a:lnTo>
                  <a:lnTo>
                    <a:pt x="75" y="1278"/>
                  </a:lnTo>
                  <a:lnTo>
                    <a:pt x="75" y="1270"/>
                  </a:lnTo>
                  <a:lnTo>
                    <a:pt x="75" y="1260"/>
                  </a:lnTo>
                  <a:lnTo>
                    <a:pt x="75" y="1251"/>
                  </a:lnTo>
                  <a:lnTo>
                    <a:pt x="73" y="1235"/>
                  </a:lnTo>
                  <a:lnTo>
                    <a:pt x="79" y="1203"/>
                  </a:lnTo>
                  <a:lnTo>
                    <a:pt x="73" y="1195"/>
                  </a:lnTo>
                  <a:lnTo>
                    <a:pt x="71" y="1189"/>
                  </a:lnTo>
                  <a:lnTo>
                    <a:pt x="73" y="1180"/>
                  </a:lnTo>
                  <a:lnTo>
                    <a:pt x="75" y="1172"/>
                  </a:lnTo>
                  <a:lnTo>
                    <a:pt x="79" y="1164"/>
                  </a:lnTo>
                  <a:lnTo>
                    <a:pt x="79" y="1155"/>
                  </a:lnTo>
                  <a:lnTo>
                    <a:pt x="79" y="1147"/>
                  </a:lnTo>
                  <a:lnTo>
                    <a:pt x="77" y="1139"/>
                  </a:lnTo>
                  <a:lnTo>
                    <a:pt x="77" y="1132"/>
                  </a:lnTo>
                  <a:lnTo>
                    <a:pt x="75" y="1124"/>
                  </a:lnTo>
                  <a:lnTo>
                    <a:pt x="77" y="1103"/>
                  </a:lnTo>
                  <a:lnTo>
                    <a:pt x="77" y="1093"/>
                  </a:lnTo>
                  <a:lnTo>
                    <a:pt x="77" y="1084"/>
                  </a:lnTo>
                  <a:lnTo>
                    <a:pt x="77" y="1072"/>
                  </a:lnTo>
                  <a:lnTo>
                    <a:pt x="73" y="1059"/>
                  </a:lnTo>
                  <a:lnTo>
                    <a:pt x="71" y="1047"/>
                  </a:lnTo>
                  <a:lnTo>
                    <a:pt x="69" y="1036"/>
                  </a:lnTo>
                  <a:lnTo>
                    <a:pt x="69" y="1028"/>
                  </a:lnTo>
                  <a:lnTo>
                    <a:pt x="71" y="1022"/>
                  </a:lnTo>
                  <a:lnTo>
                    <a:pt x="73" y="1016"/>
                  </a:lnTo>
                  <a:lnTo>
                    <a:pt x="73" y="1009"/>
                  </a:lnTo>
                  <a:lnTo>
                    <a:pt x="73" y="1001"/>
                  </a:lnTo>
                  <a:lnTo>
                    <a:pt x="71" y="995"/>
                  </a:lnTo>
                  <a:lnTo>
                    <a:pt x="71" y="988"/>
                  </a:lnTo>
                  <a:lnTo>
                    <a:pt x="69" y="980"/>
                  </a:lnTo>
                  <a:lnTo>
                    <a:pt x="71" y="938"/>
                  </a:lnTo>
                  <a:lnTo>
                    <a:pt x="73" y="894"/>
                  </a:lnTo>
                  <a:lnTo>
                    <a:pt x="69" y="811"/>
                  </a:lnTo>
                  <a:lnTo>
                    <a:pt x="65" y="726"/>
                  </a:lnTo>
                  <a:lnTo>
                    <a:pt x="65" y="719"/>
                  </a:lnTo>
                  <a:lnTo>
                    <a:pt x="67" y="711"/>
                  </a:lnTo>
                  <a:lnTo>
                    <a:pt x="67" y="705"/>
                  </a:lnTo>
                  <a:lnTo>
                    <a:pt x="69" y="696"/>
                  </a:lnTo>
                  <a:lnTo>
                    <a:pt x="67" y="692"/>
                  </a:lnTo>
                  <a:lnTo>
                    <a:pt x="65" y="686"/>
                  </a:lnTo>
                  <a:lnTo>
                    <a:pt x="63" y="678"/>
                  </a:lnTo>
                  <a:lnTo>
                    <a:pt x="63" y="673"/>
                  </a:lnTo>
                  <a:lnTo>
                    <a:pt x="63" y="665"/>
                  </a:lnTo>
                  <a:lnTo>
                    <a:pt x="65" y="659"/>
                  </a:lnTo>
                  <a:lnTo>
                    <a:pt x="65" y="651"/>
                  </a:lnTo>
                  <a:lnTo>
                    <a:pt x="65" y="644"/>
                  </a:lnTo>
                  <a:lnTo>
                    <a:pt x="63" y="636"/>
                  </a:lnTo>
                  <a:lnTo>
                    <a:pt x="63" y="628"/>
                  </a:lnTo>
                  <a:lnTo>
                    <a:pt x="63" y="619"/>
                  </a:lnTo>
                  <a:lnTo>
                    <a:pt x="63" y="609"/>
                  </a:lnTo>
                  <a:lnTo>
                    <a:pt x="63" y="598"/>
                  </a:lnTo>
                  <a:lnTo>
                    <a:pt x="61" y="584"/>
                  </a:lnTo>
                  <a:lnTo>
                    <a:pt x="61" y="573"/>
                  </a:lnTo>
                  <a:lnTo>
                    <a:pt x="61" y="561"/>
                  </a:lnTo>
                  <a:lnTo>
                    <a:pt x="61" y="548"/>
                  </a:lnTo>
                  <a:lnTo>
                    <a:pt x="63" y="532"/>
                  </a:lnTo>
                  <a:lnTo>
                    <a:pt x="67" y="519"/>
                  </a:lnTo>
                  <a:lnTo>
                    <a:pt x="67" y="505"/>
                  </a:lnTo>
                  <a:lnTo>
                    <a:pt x="67" y="492"/>
                  </a:lnTo>
                  <a:lnTo>
                    <a:pt x="65" y="477"/>
                  </a:lnTo>
                  <a:lnTo>
                    <a:pt x="67" y="448"/>
                  </a:lnTo>
                  <a:lnTo>
                    <a:pt x="69" y="402"/>
                  </a:lnTo>
                  <a:lnTo>
                    <a:pt x="71" y="354"/>
                  </a:lnTo>
                  <a:lnTo>
                    <a:pt x="69" y="346"/>
                  </a:lnTo>
                  <a:lnTo>
                    <a:pt x="69" y="338"/>
                  </a:lnTo>
                  <a:lnTo>
                    <a:pt x="67" y="331"/>
                  </a:lnTo>
                  <a:lnTo>
                    <a:pt x="67" y="323"/>
                  </a:lnTo>
                  <a:lnTo>
                    <a:pt x="67" y="311"/>
                  </a:lnTo>
                  <a:lnTo>
                    <a:pt x="71" y="300"/>
                  </a:lnTo>
                  <a:lnTo>
                    <a:pt x="73" y="288"/>
                  </a:lnTo>
                  <a:lnTo>
                    <a:pt x="75" y="277"/>
                  </a:lnTo>
                  <a:lnTo>
                    <a:pt x="75" y="263"/>
                  </a:lnTo>
                  <a:lnTo>
                    <a:pt x="73" y="250"/>
                  </a:lnTo>
                  <a:lnTo>
                    <a:pt x="71" y="237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3" y="215"/>
                  </a:lnTo>
                  <a:lnTo>
                    <a:pt x="77" y="212"/>
                  </a:lnTo>
                  <a:lnTo>
                    <a:pt x="79" y="208"/>
                  </a:lnTo>
                  <a:lnTo>
                    <a:pt x="80" y="198"/>
                  </a:lnTo>
                  <a:lnTo>
                    <a:pt x="82" y="190"/>
                  </a:lnTo>
                  <a:lnTo>
                    <a:pt x="84" y="183"/>
                  </a:lnTo>
                  <a:lnTo>
                    <a:pt x="84" y="173"/>
                  </a:lnTo>
                  <a:lnTo>
                    <a:pt x="88" y="160"/>
                  </a:lnTo>
                  <a:lnTo>
                    <a:pt x="88" y="144"/>
                  </a:lnTo>
                  <a:lnTo>
                    <a:pt x="86" y="129"/>
                  </a:lnTo>
                  <a:lnTo>
                    <a:pt x="86" y="114"/>
                  </a:lnTo>
                  <a:lnTo>
                    <a:pt x="86" y="106"/>
                  </a:lnTo>
                  <a:lnTo>
                    <a:pt x="82" y="98"/>
                  </a:lnTo>
                  <a:lnTo>
                    <a:pt x="79" y="91"/>
                  </a:lnTo>
                  <a:lnTo>
                    <a:pt x="77" y="91"/>
                  </a:lnTo>
                  <a:lnTo>
                    <a:pt x="73" y="91"/>
                  </a:lnTo>
                  <a:lnTo>
                    <a:pt x="71" y="89"/>
                  </a:lnTo>
                  <a:lnTo>
                    <a:pt x="69" y="89"/>
                  </a:lnTo>
                  <a:lnTo>
                    <a:pt x="57" y="89"/>
                  </a:lnTo>
                  <a:lnTo>
                    <a:pt x="46" y="91"/>
                  </a:lnTo>
                  <a:lnTo>
                    <a:pt x="34" y="92"/>
                  </a:lnTo>
                  <a:lnTo>
                    <a:pt x="21" y="94"/>
                  </a:lnTo>
                  <a:lnTo>
                    <a:pt x="11" y="92"/>
                  </a:lnTo>
                  <a:lnTo>
                    <a:pt x="2" y="91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7"/>
                  </a:lnTo>
                  <a:lnTo>
                    <a:pt x="0" y="58"/>
                  </a:lnTo>
                  <a:lnTo>
                    <a:pt x="15" y="48"/>
                  </a:lnTo>
                  <a:lnTo>
                    <a:pt x="36" y="44"/>
                  </a:lnTo>
                  <a:lnTo>
                    <a:pt x="57" y="41"/>
                  </a:lnTo>
                  <a:lnTo>
                    <a:pt x="75" y="33"/>
                  </a:lnTo>
                  <a:lnTo>
                    <a:pt x="86" y="33"/>
                  </a:lnTo>
                  <a:lnTo>
                    <a:pt x="92" y="33"/>
                  </a:lnTo>
                  <a:lnTo>
                    <a:pt x="98" y="35"/>
                  </a:lnTo>
                  <a:lnTo>
                    <a:pt x="102" y="39"/>
                  </a:lnTo>
                  <a:lnTo>
                    <a:pt x="132" y="18"/>
                  </a:lnTo>
                  <a:lnTo>
                    <a:pt x="140" y="18"/>
                  </a:lnTo>
                  <a:lnTo>
                    <a:pt x="142" y="18"/>
                  </a:lnTo>
                  <a:lnTo>
                    <a:pt x="148" y="18"/>
                  </a:lnTo>
                  <a:lnTo>
                    <a:pt x="155" y="16"/>
                  </a:lnTo>
                  <a:lnTo>
                    <a:pt x="165" y="16"/>
                  </a:lnTo>
                  <a:lnTo>
                    <a:pt x="175" y="14"/>
                  </a:lnTo>
                  <a:lnTo>
                    <a:pt x="182" y="12"/>
                  </a:lnTo>
                  <a:lnTo>
                    <a:pt x="188" y="12"/>
                  </a:lnTo>
                  <a:lnTo>
                    <a:pt x="190" y="12"/>
                  </a:lnTo>
                  <a:lnTo>
                    <a:pt x="198" y="8"/>
                  </a:lnTo>
                  <a:lnTo>
                    <a:pt x="203" y="4"/>
                  </a:lnTo>
                  <a:lnTo>
                    <a:pt x="211" y="0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134"/>
            <p:cNvSpPr>
              <a:spLocks noEditPoints="1"/>
            </p:cNvSpPr>
            <p:nvPr/>
          </p:nvSpPr>
          <p:spPr bwMode="auto">
            <a:xfrm>
              <a:off x="3300413" y="2554288"/>
              <a:ext cx="476250" cy="2500312"/>
            </a:xfrm>
            <a:custGeom>
              <a:avLst/>
              <a:gdLst>
                <a:gd name="T0" fmla="*/ 160 w 300"/>
                <a:gd name="T1" fmla="*/ 42 h 1575"/>
                <a:gd name="T2" fmla="*/ 50 w 300"/>
                <a:gd name="T3" fmla="*/ 69 h 1575"/>
                <a:gd name="T4" fmla="*/ 102 w 300"/>
                <a:gd name="T5" fmla="*/ 96 h 1575"/>
                <a:gd name="T6" fmla="*/ 98 w 300"/>
                <a:gd name="T7" fmla="*/ 234 h 1575"/>
                <a:gd name="T8" fmla="*/ 94 w 300"/>
                <a:gd name="T9" fmla="*/ 349 h 1575"/>
                <a:gd name="T10" fmla="*/ 89 w 300"/>
                <a:gd name="T11" fmla="*/ 634 h 1575"/>
                <a:gd name="T12" fmla="*/ 93 w 300"/>
                <a:gd name="T13" fmla="*/ 728 h 1575"/>
                <a:gd name="T14" fmla="*/ 96 w 300"/>
                <a:gd name="T15" fmla="*/ 1058 h 1575"/>
                <a:gd name="T16" fmla="*/ 98 w 300"/>
                <a:gd name="T17" fmla="*/ 1197 h 1575"/>
                <a:gd name="T18" fmla="*/ 98 w 300"/>
                <a:gd name="T19" fmla="*/ 1312 h 1575"/>
                <a:gd name="T20" fmla="*/ 110 w 300"/>
                <a:gd name="T21" fmla="*/ 1473 h 1575"/>
                <a:gd name="T22" fmla="*/ 31 w 300"/>
                <a:gd name="T23" fmla="*/ 1519 h 1575"/>
                <a:gd name="T24" fmla="*/ 58 w 300"/>
                <a:gd name="T25" fmla="*/ 1539 h 1575"/>
                <a:gd name="T26" fmla="*/ 173 w 300"/>
                <a:gd name="T27" fmla="*/ 1502 h 1575"/>
                <a:gd name="T28" fmla="*/ 240 w 300"/>
                <a:gd name="T29" fmla="*/ 1494 h 1575"/>
                <a:gd name="T30" fmla="*/ 215 w 300"/>
                <a:gd name="T31" fmla="*/ 1466 h 1575"/>
                <a:gd name="T32" fmla="*/ 190 w 300"/>
                <a:gd name="T33" fmla="*/ 1358 h 1575"/>
                <a:gd name="T34" fmla="*/ 187 w 300"/>
                <a:gd name="T35" fmla="*/ 1270 h 1575"/>
                <a:gd name="T36" fmla="*/ 189 w 300"/>
                <a:gd name="T37" fmla="*/ 1083 h 1575"/>
                <a:gd name="T38" fmla="*/ 189 w 300"/>
                <a:gd name="T39" fmla="*/ 997 h 1575"/>
                <a:gd name="T40" fmla="*/ 187 w 300"/>
                <a:gd name="T41" fmla="*/ 887 h 1575"/>
                <a:gd name="T42" fmla="*/ 181 w 300"/>
                <a:gd name="T43" fmla="*/ 786 h 1575"/>
                <a:gd name="T44" fmla="*/ 181 w 300"/>
                <a:gd name="T45" fmla="*/ 693 h 1575"/>
                <a:gd name="T46" fmla="*/ 177 w 300"/>
                <a:gd name="T47" fmla="*/ 611 h 1575"/>
                <a:gd name="T48" fmla="*/ 173 w 300"/>
                <a:gd name="T49" fmla="*/ 540 h 1575"/>
                <a:gd name="T50" fmla="*/ 173 w 300"/>
                <a:gd name="T51" fmla="*/ 463 h 1575"/>
                <a:gd name="T52" fmla="*/ 177 w 300"/>
                <a:gd name="T53" fmla="*/ 321 h 1575"/>
                <a:gd name="T54" fmla="*/ 177 w 300"/>
                <a:gd name="T55" fmla="*/ 178 h 1575"/>
                <a:gd name="T56" fmla="*/ 177 w 300"/>
                <a:gd name="T57" fmla="*/ 73 h 1575"/>
                <a:gd name="T58" fmla="*/ 235 w 300"/>
                <a:gd name="T59" fmla="*/ 40 h 1575"/>
                <a:gd name="T60" fmla="*/ 260 w 300"/>
                <a:gd name="T61" fmla="*/ 15 h 1575"/>
                <a:gd name="T62" fmla="*/ 196 w 300"/>
                <a:gd name="T63" fmla="*/ 96 h 1575"/>
                <a:gd name="T64" fmla="*/ 202 w 300"/>
                <a:gd name="T65" fmla="*/ 311 h 1575"/>
                <a:gd name="T66" fmla="*/ 192 w 300"/>
                <a:gd name="T67" fmla="*/ 446 h 1575"/>
                <a:gd name="T68" fmla="*/ 200 w 300"/>
                <a:gd name="T69" fmla="*/ 522 h 1575"/>
                <a:gd name="T70" fmla="*/ 204 w 300"/>
                <a:gd name="T71" fmla="*/ 603 h 1575"/>
                <a:gd name="T72" fmla="*/ 204 w 300"/>
                <a:gd name="T73" fmla="*/ 682 h 1575"/>
                <a:gd name="T74" fmla="*/ 210 w 300"/>
                <a:gd name="T75" fmla="*/ 757 h 1575"/>
                <a:gd name="T76" fmla="*/ 210 w 300"/>
                <a:gd name="T77" fmla="*/ 862 h 1575"/>
                <a:gd name="T78" fmla="*/ 212 w 300"/>
                <a:gd name="T79" fmla="*/ 980 h 1575"/>
                <a:gd name="T80" fmla="*/ 215 w 300"/>
                <a:gd name="T81" fmla="*/ 1066 h 1575"/>
                <a:gd name="T82" fmla="*/ 215 w 300"/>
                <a:gd name="T83" fmla="*/ 1250 h 1575"/>
                <a:gd name="T84" fmla="*/ 217 w 300"/>
                <a:gd name="T85" fmla="*/ 1339 h 1575"/>
                <a:gd name="T86" fmla="*/ 223 w 300"/>
                <a:gd name="T87" fmla="*/ 1441 h 1575"/>
                <a:gd name="T88" fmla="*/ 300 w 300"/>
                <a:gd name="T89" fmla="*/ 1441 h 1575"/>
                <a:gd name="T90" fmla="*/ 177 w 300"/>
                <a:gd name="T91" fmla="*/ 1525 h 1575"/>
                <a:gd name="T92" fmla="*/ 73 w 300"/>
                <a:gd name="T93" fmla="*/ 1558 h 1575"/>
                <a:gd name="T94" fmla="*/ 8 w 300"/>
                <a:gd name="T95" fmla="*/ 1546 h 1575"/>
                <a:gd name="T96" fmla="*/ 60 w 300"/>
                <a:gd name="T97" fmla="*/ 1477 h 1575"/>
                <a:gd name="T98" fmla="*/ 77 w 300"/>
                <a:gd name="T99" fmla="*/ 1362 h 1575"/>
                <a:gd name="T100" fmla="*/ 79 w 300"/>
                <a:gd name="T101" fmla="*/ 1218 h 1575"/>
                <a:gd name="T102" fmla="*/ 79 w 300"/>
                <a:gd name="T103" fmla="*/ 1087 h 1575"/>
                <a:gd name="T104" fmla="*/ 73 w 300"/>
                <a:gd name="T105" fmla="*/ 907 h 1575"/>
                <a:gd name="T106" fmla="*/ 68 w 300"/>
                <a:gd name="T107" fmla="*/ 663 h 1575"/>
                <a:gd name="T108" fmla="*/ 69 w 300"/>
                <a:gd name="T109" fmla="*/ 518 h 1575"/>
                <a:gd name="T110" fmla="*/ 75 w 300"/>
                <a:gd name="T111" fmla="*/ 290 h 1575"/>
                <a:gd name="T112" fmla="*/ 89 w 300"/>
                <a:gd name="T113" fmla="*/ 157 h 1575"/>
                <a:gd name="T114" fmla="*/ 2 w 300"/>
                <a:gd name="T115" fmla="*/ 100 h 1575"/>
                <a:gd name="T116" fmla="*/ 108 w 300"/>
                <a:gd name="T117" fmla="*/ 34 h 1575"/>
                <a:gd name="T118" fmla="*/ 210 w 300"/>
                <a:gd name="T119" fmla="*/ 8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0" h="1575">
                  <a:moveTo>
                    <a:pt x="233" y="25"/>
                  </a:moveTo>
                  <a:lnTo>
                    <a:pt x="229" y="25"/>
                  </a:lnTo>
                  <a:lnTo>
                    <a:pt x="227" y="27"/>
                  </a:lnTo>
                  <a:lnTo>
                    <a:pt x="225" y="27"/>
                  </a:lnTo>
                  <a:lnTo>
                    <a:pt x="217" y="33"/>
                  </a:lnTo>
                  <a:lnTo>
                    <a:pt x="210" y="36"/>
                  </a:lnTo>
                  <a:lnTo>
                    <a:pt x="204" y="36"/>
                  </a:lnTo>
                  <a:lnTo>
                    <a:pt x="202" y="36"/>
                  </a:lnTo>
                  <a:lnTo>
                    <a:pt x="196" y="38"/>
                  </a:lnTo>
                  <a:lnTo>
                    <a:pt x="190" y="38"/>
                  </a:lnTo>
                  <a:lnTo>
                    <a:pt x="181" y="40"/>
                  </a:lnTo>
                  <a:lnTo>
                    <a:pt x="171" y="42"/>
                  </a:lnTo>
                  <a:lnTo>
                    <a:pt x="164" y="42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4" y="44"/>
                  </a:lnTo>
                  <a:lnTo>
                    <a:pt x="150" y="44"/>
                  </a:lnTo>
                  <a:lnTo>
                    <a:pt x="121" y="61"/>
                  </a:lnTo>
                  <a:lnTo>
                    <a:pt x="117" y="63"/>
                  </a:lnTo>
                  <a:lnTo>
                    <a:pt x="114" y="63"/>
                  </a:lnTo>
                  <a:lnTo>
                    <a:pt x="110" y="61"/>
                  </a:lnTo>
                  <a:lnTo>
                    <a:pt x="106" y="59"/>
                  </a:lnTo>
                  <a:lnTo>
                    <a:pt x="104" y="59"/>
                  </a:lnTo>
                  <a:lnTo>
                    <a:pt x="100" y="57"/>
                  </a:lnTo>
                  <a:lnTo>
                    <a:pt x="93" y="57"/>
                  </a:lnTo>
                  <a:lnTo>
                    <a:pt x="73" y="65"/>
                  </a:lnTo>
                  <a:lnTo>
                    <a:pt x="50" y="69"/>
                  </a:lnTo>
                  <a:lnTo>
                    <a:pt x="41" y="69"/>
                  </a:lnTo>
                  <a:lnTo>
                    <a:pt x="31" y="73"/>
                  </a:lnTo>
                  <a:lnTo>
                    <a:pt x="25" y="77"/>
                  </a:lnTo>
                  <a:lnTo>
                    <a:pt x="25" y="94"/>
                  </a:lnTo>
                  <a:lnTo>
                    <a:pt x="31" y="94"/>
                  </a:lnTo>
                  <a:lnTo>
                    <a:pt x="35" y="94"/>
                  </a:lnTo>
                  <a:lnTo>
                    <a:pt x="46" y="94"/>
                  </a:lnTo>
                  <a:lnTo>
                    <a:pt x="58" y="92"/>
                  </a:lnTo>
                  <a:lnTo>
                    <a:pt x="69" y="90"/>
                  </a:lnTo>
                  <a:lnTo>
                    <a:pt x="83" y="90"/>
                  </a:lnTo>
                  <a:lnTo>
                    <a:pt x="93" y="92"/>
                  </a:lnTo>
                  <a:lnTo>
                    <a:pt x="96" y="92"/>
                  </a:lnTo>
                  <a:lnTo>
                    <a:pt x="100" y="94"/>
                  </a:lnTo>
                  <a:lnTo>
                    <a:pt x="102" y="96"/>
                  </a:lnTo>
                  <a:lnTo>
                    <a:pt x="110" y="111"/>
                  </a:lnTo>
                  <a:lnTo>
                    <a:pt x="114" y="127"/>
                  </a:lnTo>
                  <a:lnTo>
                    <a:pt x="114" y="142"/>
                  </a:lnTo>
                  <a:lnTo>
                    <a:pt x="114" y="155"/>
                  </a:lnTo>
                  <a:lnTo>
                    <a:pt x="114" y="173"/>
                  </a:lnTo>
                  <a:lnTo>
                    <a:pt x="110" y="190"/>
                  </a:lnTo>
                  <a:lnTo>
                    <a:pt x="110" y="198"/>
                  </a:lnTo>
                  <a:lnTo>
                    <a:pt x="108" y="205"/>
                  </a:lnTo>
                  <a:lnTo>
                    <a:pt x="106" y="215"/>
                  </a:lnTo>
                  <a:lnTo>
                    <a:pt x="104" y="225"/>
                  </a:lnTo>
                  <a:lnTo>
                    <a:pt x="102" y="227"/>
                  </a:lnTo>
                  <a:lnTo>
                    <a:pt x="102" y="227"/>
                  </a:lnTo>
                  <a:lnTo>
                    <a:pt x="102" y="228"/>
                  </a:lnTo>
                  <a:lnTo>
                    <a:pt x="98" y="234"/>
                  </a:lnTo>
                  <a:lnTo>
                    <a:pt x="98" y="236"/>
                  </a:lnTo>
                  <a:lnTo>
                    <a:pt x="96" y="238"/>
                  </a:lnTo>
                  <a:lnTo>
                    <a:pt x="96" y="238"/>
                  </a:lnTo>
                  <a:lnTo>
                    <a:pt x="98" y="250"/>
                  </a:lnTo>
                  <a:lnTo>
                    <a:pt x="98" y="261"/>
                  </a:lnTo>
                  <a:lnTo>
                    <a:pt x="100" y="276"/>
                  </a:lnTo>
                  <a:lnTo>
                    <a:pt x="100" y="290"/>
                  </a:lnTo>
                  <a:lnTo>
                    <a:pt x="100" y="300"/>
                  </a:lnTo>
                  <a:lnTo>
                    <a:pt x="98" y="309"/>
                  </a:lnTo>
                  <a:lnTo>
                    <a:pt x="96" y="317"/>
                  </a:lnTo>
                  <a:lnTo>
                    <a:pt x="94" y="326"/>
                  </a:lnTo>
                  <a:lnTo>
                    <a:pt x="93" y="336"/>
                  </a:lnTo>
                  <a:lnTo>
                    <a:pt x="93" y="344"/>
                  </a:lnTo>
                  <a:lnTo>
                    <a:pt x="94" y="349"/>
                  </a:lnTo>
                  <a:lnTo>
                    <a:pt x="96" y="357"/>
                  </a:lnTo>
                  <a:lnTo>
                    <a:pt x="96" y="367"/>
                  </a:lnTo>
                  <a:lnTo>
                    <a:pt x="94" y="415"/>
                  </a:lnTo>
                  <a:lnTo>
                    <a:pt x="93" y="461"/>
                  </a:lnTo>
                  <a:lnTo>
                    <a:pt x="93" y="490"/>
                  </a:lnTo>
                  <a:lnTo>
                    <a:pt x="93" y="503"/>
                  </a:lnTo>
                  <a:lnTo>
                    <a:pt x="94" y="517"/>
                  </a:lnTo>
                  <a:lnTo>
                    <a:pt x="91" y="549"/>
                  </a:lnTo>
                  <a:lnTo>
                    <a:pt x="87" y="561"/>
                  </a:lnTo>
                  <a:lnTo>
                    <a:pt x="87" y="574"/>
                  </a:lnTo>
                  <a:lnTo>
                    <a:pt x="89" y="595"/>
                  </a:lnTo>
                  <a:lnTo>
                    <a:pt x="89" y="609"/>
                  </a:lnTo>
                  <a:lnTo>
                    <a:pt x="91" y="622"/>
                  </a:lnTo>
                  <a:lnTo>
                    <a:pt x="89" y="634"/>
                  </a:lnTo>
                  <a:lnTo>
                    <a:pt x="89" y="641"/>
                  </a:lnTo>
                  <a:lnTo>
                    <a:pt x="89" y="647"/>
                  </a:lnTo>
                  <a:lnTo>
                    <a:pt x="91" y="653"/>
                  </a:lnTo>
                  <a:lnTo>
                    <a:pt x="93" y="661"/>
                  </a:lnTo>
                  <a:lnTo>
                    <a:pt x="93" y="668"/>
                  </a:lnTo>
                  <a:lnTo>
                    <a:pt x="91" y="674"/>
                  </a:lnTo>
                  <a:lnTo>
                    <a:pt x="91" y="680"/>
                  </a:lnTo>
                  <a:lnTo>
                    <a:pt x="89" y="686"/>
                  </a:lnTo>
                  <a:lnTo>
                    <a:pt x="91" y="689"/>
                  </a:lnTo>
                  <a:lnTo>
                    <a:pt x="91" y="693"/>
                  </a:lnTo>
                  <a:lnTo>
                    <a:pt x="93" y="701"/>
                  </a:lnTo>
                  <a:lnTo>
                    <a:pt x="94" y="709"/>
                  </a:lnTo>
                  <a:lnTo>
                    <a:pt x="94" y="718"/>
                  </a:lnTo>
                  <a:lnTo>
                    <a:pt x="93" y="728"/>
                  </a:lnTo>
                  <a:lnTo>
                    <a:pt x="91" y="734"/>
                  </a:lnTo>
                  <a:lnTo>
                    <a:pt x="91" y="739"/>
                  </a:lnTo>
                  <a:lnTo>
                    <a:pt x="94" y="822"/>
                  </a:lnTo>
                  <a:lnTo>
                    <a:pt x="98" y="907"/>
                  </a:lnTo>
                  <a:lnTo>
                    <a:pt x="96" y="951"/>
                  </a:lnTo>
                  <a:lnTo>
                    <a:pt x="96" y="995"/>
                  </a:lnTo>
                  <a:lnTo>
                    <a:pt x="96" y="1004"/>
                  </a:lnTo>
                  <a:lnTo>
                    <a:pt x="98" y="1014"/>
                  </a:lnTo>
                  <a:lnTo>
                    <a:pt x="98" y="1024"/>
                  </a:lnTo>
                  <a:lnTo>
                    <a:pt x="98" y="1031"/>
                  </a:lnTo>
                  <a:lnTo>
                    <a:pt x="96" y="1039"/>
                  </a:lnTo>
                  <a:lnTo>
                    <a:pt x="96" y="1043"/>
                  </a:lnTo>
                  <a:lnTo>
                    <a:pt x="96" y="1049"/>
                  </a:lnTo>
                  <a:lnTo>
                    <a:pt x="96" y="1058"/>
                  </a:lnTo>
                  <a:lnTo>
                    <a:pt x="98" y="1068"/>
                  </a:lnTo>
                  <a:lnTo>
                    <a:pt x="102" y="1077"/>
                  </a:lnTo>
                  <a:lnTo>
                    <a:pt x="104" y="1087"/>
                  </a:lnTo>
                  <a:lnTo>
                    <a:pt x="104" y="1097"/>
                  </a:lnTo>
                  <a:lnTo>
                    <a:pt x="104" y="1106"/>
                  </a:lnTo>
                  <a:lnTo>
                    <a:pt x="102" y="1116"/>
                  </a:lnTo>
                  <a:lnTo>
                    <a:pt x="102" y="1137"/>
                  </a:lnTo>
                  <a:lnTo>
                    <a:pt x="102" y="1143"/>
                  </a:lnTo>
                  <a:lnTo>
                    <a:pt x="102" y="1150"/>
                  </a:lnTo>
                  <a:lnTo>
                    <a:pt x="104" y="1158"/>
                  </a:lnTo>
                  <a:lnTo>
                    <a:pt x="104" y="1168"/>
                  </a:lnTo>
                  <a:lnTo>
                    <a:pt x="104" y="1179"/>
                  </a:lnTo>
                  <a:lnTo>
                    <a:pt x="100" y="1189"/>
                  </a:lnTo>
                  <a:lnTo>
                    <a:pt x="98" y="1197"/>
                  </a:lnTo>
                  <a:lnTo>
                    <a:pt x="98" y="1202"/>
                  </a:lnTo>
                  <a:lnTo>
                    <a:pt x="98" y="1204"/>
                  </a:lnTo>
                  <a:lnTo>
                    <a:pt x="100" y="1206"/>
                  </a:lnTo>
                  <a:lnTo>
                    <a:pt x="104" y="1210"/>
                  </a:lnTo>
                  <a:lnTo>
                    <a:pt x="104" y="1216"/>
                  </a:lnTo>
                  <a:lnTo>
                    <a:pt x="104" y="1220"/>
                  </a:lnTo>
                  <a:lnTo>
                    <a:pt x="100" y="1233"/>
                  </a:lnTo>
                  <a:lnTo>
                    <a:pt x="100" y="1248"/>
                  </a:lnTo>
                  <a:lnTo>
                    <a:pt x="100" y="1264"/>
                  </a:lnTo>
                  <a:lnTo>
                    <a:pt x="100" y="1273"/>
                  </a:lnTo>
                  <a:lnTo>
                    <a:pt x="100" y="1283"/>
                  </a:lnTo>
                  <a:lnTo>
                    <a:pt x="100" y="1293"/>
                  </a:lnTo>
                  <a:lnTo>
                    <a:pt x="98" y="1302"/>
                  </a:lnTo>
                  <a:lnTo>
                    <a:pt x="98" y="1312"/>
                  </a:lnTo>
                  <a:lnTo>
                    <a:pt x="102" y="1320"/>
                  </a:lnTo>
                  <a:lnTo>
                    <a:pt x="104" y="1323"/>
                  </a:lnTo>
                  <a:lnTo>
                    <a:pt x="104" y="1327"/>
                  </a:lnTo>
                  <a:lnTo>
                    <a:pt x="102" y="1331"/>
                  </a:lnTo>
                  <a:lnTo>
                    <a:pt x="100" y="1335"/>
                  </a:lnTo>
                  <a:lnTo>
                    <a:pt x="100" y="1358"/>
                  </a:lnTo>
                  <a:lnTo>
                    <a:pt x="102" y="1362"/>
                  </a:lnTo>
                  <a:lnTo>
                    <a:pt x="102" y="1368"/>
                  </a:lnTo>
                  <a:lnTo>
                    <a:pt x="104" y="1377"/>
                  </a:lnTo>
                  <a:lnTo>
                    <a:pt x="106" y="1412"/>
                  </a:lnTo>
                  <a:lnTo>
                    <a:pt x="108" y="1448"/>
                  </a:lnTo>
                  <a:lnTo>
                    <a:pt x="108" y="1458"/>
                  </a:lnTo>
                  <a:lnTo>
                    <a:pt x="108" y="1466"/>
                  </a:lnTo>
                  <a:lnTo>
                    <a:pt x="110" y="1473"/>
                  </a:lnTo>
                  <a:lnTo>
                    <a:pt x="110" y="1477"/>
                  </a:lnTo>
                  <a:lnTo>
                    <a:pt x="108" y="1481"/>
                  </a:lnTo>
                  <a:lnTo>
                    <a:pt x="102" y="1489"/>
                  </a:lnTo>
                  <a:lnTo>
                    <a:pt x="96" y="1492"/>
                  </a:lnTo>
                  <a:lnTo>
                    <a:pt x="91" y="1494"/>
                  </a:lnTo>
                  <a:lnTo>
                    <a:pt x="85" y="1496"/>
                  </a:lnTo>
                  <a:lnTo>
                    <a:pt x="81" y="1496"/>
                  </a:lnTo>
                  <a:lnTo>
                    <a:pt x="79" y="1498"/>
                  </a:lnTo>
                  <a:lnTo>
                    <a:pt x="75" y="1502"/>
                  </a:lnTo>
                  <a:lnTo>
                    <a:pt x="69" y="1506"/>
                  </a:lnTo>
                  <a:lnTo>
                    <a:pt x="58" y="1510"/>
                  </a:lnTo>
                  <a:lnTo>
                    <a:pt x="46" y="1512"/>
                  </a:lnTo>
                  <a:lnTo>
                    <a:pt x="39" y="1515"/>
                  </a:lnTo>
                  <a:lnTo>
                    <a:pt x="31" y="1519"/>
                  </a:lnTo>
                  <a:lnTo>
                    <a:pt x="27" y="1525"/>
                  </a:lnTo>
                  <a:lnTo>
                    <a:pt x="27" y="1527"/>
                  </a:lnTo>
                  <a:lnTo>
                    <a:pt x="27" y="1529"/>
                  </a:lnTo>
                  <a:lnTo>
                    <a:pt x="31" y="1533"/>
                  </a:lnTo>
                  <a:lnTo>
                    <a:pt x="33" y="1537"/>
                  </a:lnTo>
                  <a:lnTo>
                    <a:pt x="33" y="1540"/>
                  </a:lnTo>
                  <a:lnTo>
                    <a:pt x="33" y="1544"/>
                  </a:lnTo>
                  <a:lnTo>
                    <a:pt x="33" y="1550"/>
                  </a:lnTo>
                  <a:lnTo>
                    <a:pt x="37" y="1550"/>
                  </a:lnTo>
                  <a:lnTo>
                    <a:pt x="37" y="1550"/>
                  </a:lnTo>
                  <a:lnTo>
                    <a:pt x="43" y="1550"/>
                  </a:lnTo>
                  <a:lnTo>
                    <a:pt x="46" y="1548"/>
                  </a:lnTo>
                  <a:lnTo>
                    <a:pt x="50" y="1544"/>
                  </a:lnTo>
                  <a:lnTo>
                    <a:pt x="58" y="1539"/>
                  </a:lnTo>
                  <a:lnTo>
                    <a:pt x="68" y="1533"/>
                  </a:lnTo>
                  <a:lnTo>
                    <a:pt x="77" y="1529"/>
                  </a:lnTo>
                  <a:lnTo>
                    <a:pt x="85" y="1527"/>
                  </a:lnTo>
                  <a:lnTo>
                    <a:pt x="94" y="1527"/>
                  </a:lnTo>
                  <a:lnTo>
                    <a:pt x="104" y="1529"/>
                  </a:lnTo>
                  <a:lnTo>
                    <a:pt x="112" y="1529"/>
                  </a:lnTo>
                  <a:lnTo>
                    <a:pt x="117" y="1527"/>
                  </a:lnTo>
                  <a:lnTo>
                    <a:pt x="123" y="1525"/>
                  </a:lnTo>
                  <a:lnTo>
                    <a:pt x="129" y="1523"/>
                  </a:lnTo>
                  <a:lnTo>
                    <a:pt x="135" y="1519"/>
                  </a:lnTo>
                  <a:lnTo>
                    <a:pt x="142" y="1512"/>
                  </a:lnTo>
                  <a:lnTo>
                    <a:pt x="150" y="1508"/>
                  </a:lnTo>
                  <a:lnTo>
                    <a:pt x="160" y="1504"/>
                  </a:lnTo>
                  <a:lnTo>
                    <a:pt x="173" y="1502"/>
                  </a:lnTo>
                  <a:lnTo>
                    <a:pt x="189" y="1502"/>
                  </a:lnTo>
                  <a:lnTo>
                    <a:pt x="192" y="1500"/>
                  </a:lnTo>
                  <a:lnTo>
                    <a:pt x="196" y="1500"/>
                  </a:lnTo>
                  <a:lnTo>
                    <a:pt x="198" y="1496"/>
                  </a:lnTo>
                  <a:lnTo>
                    <a:pt x="202" y="1494"/>
                  </a:lnTo>
                  <a:lnTo>
                    <a:pt x="206" y="1494"/>
                  </a:lnTo>
                  <a:lnTo>
                    <a:pt x="210" y="1494"/>
                  </a:lnTo>
                  <a:lnTo>
                    <a:pt x="213" y="1496"/>
                  </a:lnTo>
                  <a:lnTo>
                    <a:pt x="215" y="1496"/>
                  </a:lnTo>
                  <a:lnTo>
                    <a:pt x="217" y="1496"/>
                  </a:lnTo>
                  <a:lnTo>
                    <a:pt x="219" y="1496"/>
                  </a:lnTo>
                  <a:lnTo>
                    <a:pt x="225" y="1496"/>
                  </a:lnTo>
                  <a:lnTo>
                    <a:pt x="231" y="1496"/>
                  </a:lnTo>
                  <a:lnTo>
                    <a:pt x="240" y="1494"/>
                  </a:lnTo>
                  <a:lnTo>
                    <a:pt x="250" y="1487"/>
                  </a:lnTo>
                  <a:lnTo>
                    <a:pt x="260" y="1477"/>
                  </a:lnTo>
                  <a:lnTo>
                    <a:pt x="265" y="1469"/>
                  </a:lnTo>
                  <a:lnTo>
                    <a:pt x="271" y="1460"/>
                  </a:lnTo>
                  <a:lnTo>
                    <a:pt x="273" y="1448"/>
                  </a:lnTo>
                  <a:lnTo>
                    <a:pt x="273" y="1448"/>
                  </a:lnTo>
                  <a:lnTo>
                    <a:pt x="267" y="1448"/>
                  </a:lnTo>
                  <a:lnTo>
                    <a:pt x="263" y="1446"/>
                  </a:lnTo>
                  <a:lnTo>
                    <a:pt x="261" y="1442"/>
                  </a:lnTo>
                  <a:lnTo>
                    <a:pt x="260" y="1442"/>
                  </a:lnTo>
                  <a:lnTo>
                    <a:pt x="256" y="1444"/>
                  </a:lnTo>
                  <a:lnTo>
                    <a:pt x="252" y="1448"/>
                  </a:lnTo>
                  <a:lnTo>
                    <a:pt x="237" y="1462"/>
                  </a:lnTo>
                  <a:lnTo>
                    <a:pt x="215" y="1466"/>
                  </a:lnTo>
                  <a:lnTo>
                    <a:pt x="208" y="1466"/>
                  </a:lnTo>
                  <a:lnTo>
                    <a:pt x="204" y="1466"/>
                  </a:lnTo>
                  <a:lnTo>
                    <a:pt x="200" y="1464"/>
                  </a:lnTo>
                  <a:lnTo>
                    <a:pt x="198" y="1462"/>
                  </a:lnTo>
                  <a:lnTo>
                    <a:pt x="190" y="1446"/>
                  </a:lnTo>
                  <a:lnTo>
                    <a:pt x="189" y="1429"/>
                  </a:lnTo>
                  <a:lnTo>
                    <a:pt x="189" y="1419"/>
                  </a:lnTo>
                  <a:lnTo>
                    <a:pt x="190" y="1408"/>
                  </a:lnTo>
                  <a:lnTo>
                    <a:pt x="192" y="1400"/>
                  </a:lnTo>
                  <a:lnTo>
                    <a:pt x="192" y="1393"/>
                  </a:lnTo>
                  <a:lnTo>
                    <a:pt x="190" y="1383"/>
                  </a:lnTo>
                  <a:lnTo>
                    <a:pt x="190" y="1375"/>
                  </a:lnTo>
                  <a:lnTo>
                    <a:pt x="189" y="1368"/>
                  </a:lnTo>
                  <a:lnTo>
                    <a:pt x="190" y="1358"/>
                  </a:lnTo>
                  <a:lnTo>
                    <a:pt x="192" y="1350"/>
                  </a:lnTo>
                  <a:lnTo>
                    <a:pt x="192" y="1344"/>
                  </a:lnTo>
                  <a:lnTo>
                    <a:pt x="192" y="1339"/>
                  </a:lnTo>
                  <a:lnTo>
                    <a:pt x="192" y="1333"/>
                  </a:lnTo>
                  <a:lnTo>
                    <a:pt x="190" y="1327"/>
                  </a:lnTo>
                  <a:lnTo>
                    <a:pt x="190" y="1320"/>
                  </a:lnTo>
                  <a:lnTo>
                    <a:pt x="190" y="1312"/>
                  </a:lnTo>
                  <a:lnTo>
                    <a:pt x="192" y="1304"/>
                  </a:lnTo>
                  <a:lnTo>
                    <a:pt x="192" y="1298"/>
                  </a:lnTo>
                  <a:lnTo>
                    <a:pt x="192" y="1295"/>
                  </a:lnTo>
                  <a:lnTo>
                    <a:pt x="192" y="1291"/>
                  </a:lnTo>
                  <a:lnTo>
                    <a:pt x="192" y="1287"/>
                  </a:lnTo>
                  <a:lnTo>
                    <a:pt x="189" y="1279"/>
                  </a:lnTo>
                  <a:lnTo>
                    <a:pt x="187" y="1270"/>
                  </a:lnTo>
                  <a:lnTo>
                    <a:pt x="189" y="1258"/>
                  </a:lnTo>
                  <a:lnTo>
                    <a:pt x="190" y="1248"/>
                  </a:lnTo>
                  <a:lnTo>
                    <a:pt x="192" y="1243"/>
                  </a:lnTo>
                  <a:lnTo>
                    <a:pt x="194" y="1237"/>
                  </a:lnTo>
                  <a:lnTo>
                    <a:pt x="196" y="1218"/>
                  </a:lnTo>
                  <a:lnTo>
                    <a:pt x="196" y="1202"/>
                  </a:lnTo>
                  <a:lnTo>
                    <a:pt x="198" y="1139"/>
                  </a:lnTo>
                  <a:lnTo>
                    <a:pt x="196" y="1126"/>
                  </a:lnTo>
                  <a:lnTo>
                    <a:pt x="194" y="1112"/>
                  </a:lnTo>
                  <a:lnTo>
                    <a:pt x="194" y="1108"/>
                  </a:lnTo>
                  <a:lnTo>
                    <a:pt x="194" y="1104"/>
                  </a:lnTo>
                  <a:lnTo>
                    <a:pt x="192" y="1102"/>
                  </a:lnTo>
                  <a:lnTo>
                    <a:pt x="189" y="1093"/>
                  </a:lnTo>
                  <a:lnTo>
                    <a:pt x="189" y="1083"/>
                  </a:lnTo>
                  <a:lnTo>
                    <a:pt x="189" y="1077"/>
                  </a:lnTo>
                  <a:lnTo>
                    <a:pt x="190" y="1072"/>
                  </a:lnTo>
                  <a:lnTo>
                    <a:pt x="189" y="1066"/>
                  </a:lnTo>
                  <a:lnTo>
                    <a:pt x="189" y="1058"/>
                  </a:lnTo>
                  <a:lnTo>
                    <a:pt x="189" y="1051"/>
                  </a:lnTo>
                  <a:lnTo>
                    <a:pt x="190" y="1043"/>
                  </a:lnTo>
                  <a:lnTo>
                    <a:pt x="190" y="1039"/>
                  </a:lnTo>
                  <a:lnTo>
                    <a:pt x="192" y="1035"/>
                  </a:lnTo>
                  <a:lnTo>
                    <a:pt x="190" y="1029"/>
                  </a:lnTo>
                  <a:lnTo>
                    <a:pt x="190" y="1026"/>
                  </a:lnTo>
                  <a:lnTo>
                    <a:pt x="187" y="1016"/>
                  </a:lnTo>
                  <a:lnTo>
                    <a:pt x="187" y="1006"/>
                  </a:lnTo>
                  <a:lnTo>
                    <a:pt x="187" y="1001"/>
                  </a:lnTo>
                  <a:lnTo>
                    <a:pt x="189" y="997"/>
                  </a:lnTo>
                  <a:lnTo>
                    <a:pt x="189" y="991"/>
                  </a:lnTo>
                  <a:lnTo>
                    <a:pt x="189" y="985"/>
                  </a:lnTo>
                  <a:lnTo>
                    <a:pt x="187" y="981"/>
                  </a:lnTo>
                  <a:lnTo>
                    <a:pt x="187" y="976"/>
                  </a:lnTo>
                  <a:lnTo>
                    <a:pt x="187" y="966"/>
                  </a:lnTo>
                  <a:lnTo>
                    <a:pt x="189" y="955"/>
                  </a:lnTo>
                  <a:lnTo>
                    <a:pt x="189" y="947"/>
                  </a:lnTo>
                  <a:lnTo>
                    <a:pt x="189" y="937"/>
                  </a:lnTo>
                  <a:lnTo>
                    <a:pt x="189" y="930"/>
                  </a:lnTo>
                  <a:lnTo>
                    <a:pt x="187" y="924"/>
                  </a:lnTo>
                  <a:lnTo>
                    <a:pt x="185" y="914"/>
                  </a:lnTo>
                  <a:lnTo>
                    <a:pt x="185" y="903"/>
                  </a:lnTo>
                  <a:lnTo>
                    <a:pt x="185" y="895"/>
                  </a:lnTo>
                  <a:lnTo>
                    <a:pt x="187" y="887"/>
                  </a:lnTo>
                  <a:lnTo>
                    <a:pt x="187" y="883"/>
                  </a:lnTo>
                  <a:lnTo>
                    <a:pt x="187" y="880"/>
                  </a:lnTo>
                  <a:lnTo>
                    <a:pt x="187" y="874"/>
                  </a:lnTo>
                  <a:lnTo>
                    <a:pt x="187" y="868"/>
                  </a:lnTo>
                  <a:lnTo>
                    <a:pt x="185" y="860"/>
                  </a:lnTo>
                  <a:lnTo>
                    <a:pt x="185" y="851"/>
                  </a:lnTo>
                  <a:lnTo>
                    <a:pt x="185" y="845"/>
                  </a:lnTo>
                  <a:lnTo>
                    <a:pt x="187" y="837"/>
                  </a:lnTo>
                  <a:lnTo>
                    <a:pt x="189" y="832"/>
                  </a:lnTo>
                  <a:lnTo>
                    <a:pt x="187" y="826"/>
                  </a:lnTo>
                  <a:lnTo>
                    <a:pt x="185" y="820"/>
                  </a:lnTo>
                  <a:lnTo>
                    <a:pt x="183" y="809"/>
                  </a:lnTo>
                  <a:lnTo>
                    <a:pt x="181" y="797"/>
                  </a:lnTo>
                  <a:lnTo>
                    <a:pt x="181" y="786"/>
                  </a:lnTo>
                  <a:lnTo>
                    <a:pt x="183" y="774"/>
                  </a:lnTo>
                  <a:lnTo>
                    <a:pt x="185" y="764"/>
                  </a:lnTo>
                  <a:lnTo>
                    <a:pt x="185" y="757"/>
                  </a:lnTo>
                  <a:lnTo>
                    <a:pt x="185" y="751"/>
                  </a:lnTo>
                  <a:lnTo>
                    <a:pt x="183" y="745"/>
                  </a:lnTo>
                  <a:lnTo>
                    <a:pt x="179" y="734"/>
                  </a:lnTo>
                  <a:lnTo>
                    <a:pt x="179" y="724"/>
                  </a:lnTo>
                  <a:lnTo>
                    <a:pt x="179" y="718"/>
                  </a:lnTo>
                  <a:lnTo>
                    <a:pt x="181" y="713"/>
                  </a:lnTo>
                  <a:lnTo>
                    <a:pt x="179" y="709"/>
                  </a:lnTo>
                  <a:lnTo>
                    <a:pt x="179" y="705"/>
                  </a:lnTo>
                  <a:lnTo>
                    <a:pt x="179" y="701"/>
                  </a:lnTo>
                  <a:lnTo>
                    <a:pt x="179" y="697"/>
                  </a:lnTo>
                  <a:lnTo>
                    <a:pt x="181" y="693"/>
                  </a:lnTo>
                  <a:lnTo>
                    <a:pt x="181" y="691"/>
                  </a:lnTo>
                  <a:lnTo>
                    <a:pt x="179" y="686"/>
                  </a:lnTo>
                  <a:lnTo>
                    <a:pt x="179" y="680"/>
                  </a:lnTo>
                  <a:lnTo>
                    <a:pt x="179" y="674"/>
                  </a:lnTo>
                  <a:lnTo>
                    <a:pt x="181" y="668"/>
                  </a:lnTo>
                  <a:lnTo>
                    <a:pt x="181" y="664"/>
                  </a:lnTo>
                  <a:lnTo>
                    <a:pt x="183" y="664"/>
                  </a:lnTo>
                  <a:lnTo>
                    <a:pt x="181" y="657"/>
                  </a:lnTo>
                  <a:lnTo>
                    <a:pt x="179" y="651"/>
                  </a:lnTo>
                  <a:lnTo>
                    <a:pt x="177" y="643"/>
                  </a:lnTo>
                  <a:lnTo>
                    <a:pt x="175" y="634"/>
                  </a:lnTo>
                  <a:lnTo>
                    <a:pt x="175" y="626"/>
                  </a:lnTo>
                  <a:lnTo>
                    <a:pt x="175" y="618"/>
                  </a:lnTo>
                  <a:lnTo>
                    <a:pt x="177" y="611"/>
                  </a:lnTo>
                  <a:lnTo>
                    <a:pt x="179" y="607"/>
                  </a:lnTo>
                  <a:lnTo>
                    <a:pt x="179" y="603"/>
                  </a:lnTo>
                  <a:lnTo>
                    <a:pt x="179" y="597"/>
                  </a:lnTo>
                  <a:lnTo>
                    <a:pt x="177" y="590"/>
                  </a:lnTo>
                  <a:lnTo>
                    <a:pt x="173" y="578"/>
                  </a:lnTo>
                  <a:lnTo>
                    <a:pt x="173" y="568"/>
                  </a:lnTo>
                  <a:lnTo>
                    <a:pt x="173" y="563"/>
                  </a:lnTo>
                  <a:lnTo>
                    <a:pt x="175" y="555"/>
                  </a:lnTo>
                  <a:lnTo>
                    <a:pt x="175" y="555"/>
                  </a:lnTo>
                  <a:lnTo>
                    <a:pt x="175" y="553"/>
                  </a:lnTo>
                  <a:lnTo>
                    <a:pt x="175" y="549"/>
                  </a:lnTo>
                  <a:lnTo>
                    <a:pt x="175" y="549"/>
                  </a:lnTo>
                  <a:lnTo>
                    <a:pt x="175" y="545"/>
                  </a:lnTo>
                  <a:lnTo>
                    <a:pt x="173" y="540"/>
                  </a:lnTo>
                  <a:lnTo>
                    <a:pt x="173" y="534"/>
                  </a:lnTo>
                  <a:lnTo>
                    <a:pt x="173" y="526"/>
                  </a:lnTo>
                  <a:lnTo>
                    <a:pt x="175" y="520"/>
                  </a:lnTo>
                  <a:lnTo>
                    <a:pt x="175" y="518"/>
                  </a:lnTo>
                  <a:lnTo>
                    <a:pt x="175" y="517"/>
                  </a:lnTo>
                  <a:lnTo>
                    <a:pt x="175" y="511"/>
                  </a:lnTo>
                  <a:lnTo>
                    <a:pt x="173" y="505"/>
                  </a:lnTo>
                  <a:lnTo>
                    <a:pt x="173" y="499"/>
                  </a:lnTo>
                  <a:lnTo>
                    <a:pt x="173" y="490"/>
                  </a:lnTo>
                  <a:lnTo>
                    <a:pt x="175" y="482"/>
                  </a:lnTo>
                  <a:lnTo>
                    <a:pt x="175" y="476"/>
                  </a:lnTo>
                  <a:lnTo>
                    <a:pt x="177" y="470"/>
                  </a:lnTo>
                  <a:lnTo>
                    <a:pt x="175" y="467"/>
                  </a:lnTo>
                  <a:lnTo>
                    <a:pt x="173" y="463"/>
                  </a:lnTo>
                  <a:lnTo>
                    <a:pt x="171" y="455"/>
                  </a:lnTo>
                  <a:lnTo>
                    <a:pt x="169" y="449"/>
                  </a:lnTo>
                  <a:lnTo>
                    <a:pt x="167" y="442"/>
                  </a:lnTo>
                  <a:lnTo>
                    <a:pt x="173" y="407"/>
                  </a:lnTo>
                  <a:lnTo>
                    <a:pt x="175" y="394"/>
                  </a:lnTo>
                  <a:lnTo>
                    <a:pt x="177" y="380"/>
                  </a:lnTo>
                  <a:lnTo>
                    <a:pt x="177" y="374"/>
                  </a:lnTo>
                  <a:lnTo>
                    <a:pt x="173" y="367"/>
                  </a:lnTo>
                  <a:lnTo>
                    <a:pt x="169" y="355"/>
                  </a:lnTo>
                  <a:lnTo>
                    <a:pt x="169" y="344"/>
                  </a:lnTo>
                  <a:lnTo>
                    <a:pt x="169" y="336"/>
                  </a:lnTo>
                  <a:lnTo>
                    <a:pt x="171" y="328"/>
                  </a:lnTo>
                  <a:lnTo>
                    <a:pt x="175" y="323"/>
                  </a:lnTo>
                  <a:lnTo>
                    <a:pt x="177" y="321"/>
                  </a:lnTo>
                  <a:lnTo>
                    <a:pt x="177" y="319"/>
                  </a:lnTo>
                  <a:lnTo>
                    <a:pt x="177" y="315"/>
                  </a:lnTo>
                  <a:lnTo>
                    <a:pt x="175" y="307"/>
                  </a:lnTo>
                  <a:lnTo>
                    <a:pt x="173" y="300"/>
                  </a:lnTo>
                  <a:lnTo>
                    <a:pt x="175" y="263"/>
                  </a:lnTo>
                  <a:lnTo>
                    <a:pt x="175" y="228"/>
                  </a:lnTo>
                  <a:lnTo>
                    <a:pt x="175" y="227"/>
                  </a:lnTo>
                  <a:lnTo>
                    <a:pt x="173" y="225"/>
                  </a:lnTo>
                  <a:lnTo>
                    <a:pt x="171" y="217"/>
                  </a:lnTo>
                  <a:lnTo>
                    <a:pt x="169" y="209"/>
                  </a:lnTo>
                  <a:lnTo>
                    <a:pt x="171" y="202"/>
                  </a:lnTo>
                  <a:lnTo>
                    <a:pt x="173" y="198"/>
                  </a:lnTo>
                  <a:lnTo>
                    <a:pt x="179" y="194"/>
                  </a:lnTo>
                  <a:lnTo>
                    <a:pt x="177" y="178"/>
                  </a:lnTo>
                  <a:lnTo>
                    <a:pt x="177" y="167"/>
                  </a:lnTo>
                  <a:lnTo>
                    <a:pt x="173" y="154"/>
                  </a:lnTo>
                  <a:lnTo>
                    <a:pt x="167" y="140"/>
                  </a:lnTo>
                  <a:lnTo>
                    <a:pt x="167" y="136"/>
                  </a:lnTo>
                  <a:lnTo>
                    <a:pt x="167" y="130"/>
                  </a:lnTo>
                  <a:lnTo>
                    <a:pt x="171" y="117"/>
                  </a:lnTo>
                  <a:lnTo>
                    <a:pt x="171" y="102"/>
                  </a:lnTo>
                  <a:lnTo>
                    <a:pt x="171" y="96"/>
                  </a:lnTo>
                  <a:lnTo>
                    <a:pt x="171" y="90"/>
                  </a:lnTo>
                  <a:lnTo>
                    <a:pt x="171" y="86"/>
                  </a:lnTo>
                  <a:lnTo>
                    <a:pt x="171" y="82"/>
                  </a:lnTo>
                  <a:lnTo>
                    <a:pt x="171" y="79"/>
                  </a:lnTo>
                  <a:lnTo>
                    <a:pt x="173" y="75"/>
                  </a:lnTo>
                  <a:lnTo>
                    <a:pt x="177" y="73"/>
                  </a:lnTo>
                  <a:lnTo>
                    <a:pt x="181" y="71"/>
                  </a:lnTo>
                  <a:lnTo>
                    <a:pt x="183" y="69"/>
                  </a:lnTo>
                  <a:lnTo>
                    <a:pt x="185" y="67"/>
                  </a:lnTo>
                  <a:lnTo>
                    <a:pt x="187" y="61"/>
                  </a:lnTo>
                  <a:lnTo>
                    <a:pt x="189" y="59"/>
                  </a:lnTo>
                  <a:lnTo>
                    <a:pt x="190" y="56"/>
                  </a:lnTo>
                  <a:lnTo>
                    <a:pt x="194" y="54"/>
                  </a:lnTo>
                  <a:lnTo>
                    <a:pt x="196" y="54"/>
                  </a:lnTo>
                  <a:lnTo>
                    <a:pt x="200" y="54"/>
                  </a:lnTo>
                  <a:lnTo>
                    <a:pt x="204" y="50"/>
                  </a:lnTo>
                  <a:lnTo>
                    <a:pt x="208" y="48"/>
                  </a:lnTo>
                  <a:lnTo>
                    <a:pt x="217" y="44"/>
                  </a:lnTo>
                  <a:lnTo>
                    <a:pt x="225" y="42"/>
                  </a:lnTo>
                  <a:lnTo>
                    <a:pt x="235" y="40"/>
                  </a:lnTo>
                  <a:lnTo>
                    <a:pt x="237" y="38"/>
                  </a:lnTo>
                  <a:lnTo>
                    <a:pt x="237" y="36"/>
                  </a:lnTo>
                  <a:lnTo>
                    <a:pt x="238" y="33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7"/>
                  </a:lnTo>
                  <a:lnTo>
                    <a:pt x="237" y="25"/>
                  </a:lnTo>
                  <a:lnTo>
                    <a:pt x="233" y="25"/>
                  </a:lnTo>
                  <a:close/>
                  <a:moveTo>
                    <a:pt x="231" y="0"/>
                  </a:moveTo>
                  <a:lnTo>
                    <a:pt x="240" y="2"/>
                  </a:lnTo>
                  <a:lnTo>
                    <a:pt x="246" y="4"/>
                  </a:lnTo>
                  <a:lnTo>
                    <a:pt x="252" y="8"/>
                  </a:lnTo>
                  <a:lnTo>
                    <a:pt x="256" y="11"/>
                  </a:lnTo>
                  <a:lnTo>
                    <a:pt x="260" y="15"/>
                  </a:lnTo>
                  <a:lnTo>
                    <a:pt x="261" y="19"/>
                  </a:lnTo>
                  <a:lnTo>
                    <a:pt x="263" y="25"/>
                  </a:lnTo>
                  <a:lnTo>
                    <a:pt x="260" y="42"/>
                  </a:lnTo>
                  <a:lnTo>
                    <a:pt x="256" y="54"/>
                  </a:lnTo>
                  <a:lnTo>
                    <a:pt x="248" y="61"/>
                  </a:lnTo>
                  <a:lnTo>
                    <a:pt x="240" y="63"/>
                  </a:lnTo>
                  <a:lnTo>
                    <a:pt x="217" y="69"/>
                  </a:lnTo>
                  <a:lnTo>
                    <a:pt x="217" y="71"/>
                  </a:lnTo>
                  <a:lnTo>
                    <a:pt x="215" y="73"/>
                  </a:lnTo>
                  <a:lnTo>
                    <a:pt x="212" y="77"/>
                  </a:lnTo>
                  <a:lnTo>
                    <a:pt x="206" y="79"/>
                  </a:lnTo>
                  <a:lnTo>
                    <a:pt x="202" y="84"/>
                  </a:lnTo>
                  <a:lnTo>
                    <a:pt x="196" y="90"/>
                  </a:lnTo>
                  <a:lnTo>
                    <a:pt x="196" y="96"/>
                  </a:lnTo>
                  <a:lnTo>
                    <a:pt x="196" y="102"/>
                  </a:lnTo>
                  <a:lnTo>
                    <a:pt x="192" y="132"/>
                  </a:lnTo>
                  <a:lnTo>
                    <a:pt x="198" y="148"/>
                  </a:lnTo>
                  <a:lnTo>
                    <a:pt x="200" y="163"/>
                  </a:lnTo>
                  <a:lnTo>
                    <a:pt x="202" y="200"/>
                  </a:lnTo>
                  <a:lnTo>
                    <a:pt x="202" y="205"/>
                  </a:lnTo>
                  <a:lnTo>
                    <a:pt x="198" y="209"/>
                  </a:lnTo>
                  <a:lnTo>
                    <a:pt x="196" y="213"/>
                  </a:lnTo>
                  <a:lnTo>
                    <a:pt x="198" y="221"/>
                  </a:lnTo>
                  <a:lnTo>
                    <a:pt x="198" y="228"/>
                  </a:lnTo>
                  <a:lnTo>
                    <a:pt x="200" y="265"/>
                  </a:lnTo>
                  <a:lnTo>
                    <a:pt x="198" y="301"/>
                  </a:lnTo>
                  <a:lnTo>
                    <a:pt x="200" y="305"/>
                  </a:lnTo>
                  <a:lnTo>
                    <a:pt x="202" y="311"/>
                  </a:lnTo>
                  <a:lnTo>
                    <a:pt x="202" y="319"/>
                  </a:lnTo>
                  <a:lnTo>
                    <a:pt x="200" y="326"/>
                  </a:lnTo>
                  <a:lnTo>
                    <a:pt x="198" y="332"/>
                  </a:lnTo>
                  <a:lnTo>
                    <a:pt x="194" y="338"/>
                  </a:lnTo>
                  <a:lnTo>
                    <a:pt x="192" y="342"/>
                  </a:lnTo>
                  <a:lnTo>
                    <a:pt x="192" y="344"/>
                  </a:lnTo>
                  <a:lnTo>
                    <a:pt x="194" y="351"/>
                  </a:lnTo>
                  <a:lnTo>
                    <a:pt x="196" y="357"/>
                  </a:lnTo>
                  <a:lnTo>
                    <a:pt x="200" y="369"/>
                  </a:lnTo>
                  <a:lnTo>
                    <a:pt x="202" y="380"/>
                  </a:lnTo>
                  <a:lnTo>
                    <a:pt x="196" y="413"/>
                  </a:lnTo>
                  <a:lnTo>
                    <a:pt x="194" y="428"/>
                  </a:lnTo>
                  <a:lnTo>
                    <a:pt x="192" y="442"/>
                  </a:lnTo>
                  <a:lnTo>
                    <a:pt x="192" y="446"/>
                  </a:lnTo>
                  <a:lnTo>
                    <a:pt x="194" y="449"/>
                  </a:lnTo>
                  <a:lnTo>
                    <a:pt x="198" y="457"/>
                  </a:lnTo>
                  <a:lnTo>
                    <a:pt x="200" y="465"/>
                  </a:lnTo>
                  <a:lnTo>
                    <a:pt x="200" y="472"/>
                  </a:lnTo>
                  <a:lnTo>
                    <a:pt x="200" y="480"/>
                  </a:lnTo>
                  <a:lnTo>
                    <a:pt x="198" y="488"/>
                  </a:lnTo>
                  <a:lnTo>
                    <a:pt x="198" y="494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8" y="501"/>
                  </a:lnTo>
                  <a:lnTo>
                    <a:pt x="198" y="503"/>
                  </a:lnTo>
                  <a:lnTo>
                    <a:pt x="200" y="511"/>
                  </a:lnTo>
                  <a:lnTo>
                    <a:pt x="200" y="517"/>
                  </a:lnTo>
                  <a:lnTo>
                    <a:pt x="200" y="522"/>
                  </a:lnTo>
                  <a:lnTo>
                    <a:pt x="198" y="530"/>
                  </a:lnTo>
                  <a:lnTo>
                    <a:pt x="196" y="534"/>
                  </a:lnTo>
                  <a:lnTo>
                    <a:pt x="196" y="536"/>
                  </a:lnTo>
                  <a:lnTo>
                    <a:pt x="198" y="538"/>
                  </a:lnTo>
                  <a:lnTo>
                    <a:pt x="200" y="543"/>
                  </a:lnTo>
                  <a:lnTo>
                    <a:pt x="200" y="549"/>
                  </a:lnTo>
                  <a:lnTo>
                    <a:pt x="200" y="557"/>
                  </a:lnTo>
                  <a:lnTo>
                    <a:pt x="198" y="565"/>
                  </a:lnTo>
                  <a:lnTo>
                    <a:pt x="196" y="567"/>
                  </a:lnTo>
                  <a:lnTo>
                    <a:pt x="196" y="568"/>
                  </a:lnTo>
                  <a:lnTo>
                    <a:pt x="198" y="574"/>
                  </a:lnTo>
                  <a:lnTo>
                    <a:pt x="200" y="582"/>
                  </a:lnTo>
                  <a:lnTo>
                    <a:pt x="202" y="593"/>
                  </a:lnTo>
                  <a:lnTo>
                    <a:pt x="204" y="603"/>
                  </a:lnTo>
                  <a:lnTo>
                    <a:pt x="202" y="613"/>
                  </a:lnTo>
                  <a:lnTo>
                    <a:pt x="200" y="618"/>
                  </a:lnTo>
                  <a:lnTo>
                    <a:pt x="200" y="622"/>
                  </a:lnTo>
                  <a:lnTo>
                    <a:pt x="200" y="626"/>
                  </a:lnTo>
                  <a:lnTo>
                    <a:pt x="200" y="634"/>
                  </a:lnTo>
                  <a:lnTo>
                    <a:pt x="202" y="641"/>
                  </a:lnTo>
                  <a:lnTo>
                    <a:pt x="206" y="653"/>
                  </a:lnTo>
                  <a:lnTo>
                    <a:pt x="206" y="664"/>
                  </a:lnTo>
                  <a:lnTo>
                    <a:pt x="206" y="670"/>
                  </a:lnTo>
                  <a:lnTo>
                    <a:pt x="204" y="676"/>
                  </a:lnTo>
                  <a:lnTo>
                    <a:pt x="202" y="678"/>
                  </a:lnTo>
                  <a:lnTo>
                    <a:pt x="202" y="680"/>
                  </a:lnTo>
                  <a:lnTo>
                    <a:pt x="204" y="680"/>
                  </a:lnTo>
                  <a:lnTo>
                    <a:pt x="204" y="682"/>
                  </a:lnTo>
                  <a:lnTo>
                    <a:pt x="204" y="684"/>
                  </a:lnTo>
                  <a:lnTo>
                    <a:pt x="206" y="689"/>
                  </a:lnTo>
                  <a:lnTo>
                    <a:pt x="206" y="697"/>
                  </a:lnTo>
                  <a:lnTo>
                    <a:pt x="206" y="699"/>
                  </a:lnTo>
                  <a:lnTo>
                    <a:pt x="204" y="703"/>
                  </a:lnTo>
                  <a:lnTo>
                    <a:pt x="206" y="707"/>
                  </a:lnTo>
                  <a:lnTo>
                    <a:pt x="206" y="711"/>
                  </a:lnTo>
                  <a:lnTo>
                    <a:pt x="206" y="716"/>
                  </a:lnTo>
                  <a:lnTo>
                    <a:pt x="202" y="722"/>
                  </a:lnTo>
                  <a:lnTo>
                    <a:pt x="202" y="728"/>
                  </a:lnTo>
                  <a:lnTo>
                    <a:pt x="204" y="732"/>
                  </a:lnTo>
                  <a:lnTo>
                    <a:pt x="204" y="736"/>
                  </a:lnTo>
                  <a:lnTo>
                    <a:pt x="208" y="745"/>
                  </a:lnTo>
                  <a:lnTo>
                    <a:pt x="210" y="757"/>
                  </a:lnTo>
                  <a:lnTo>
                    <a:pt x="208" y="766"/>
                  </a:lnTo>
                  <a:lnTo>
                    <a:pt x="208" y="778"/>
                  </a:lnTo>
                  <a:lnTo>
                    <a:pt x="206" y="787"/>
                  </a:lnTo>
                  <a:lnTo>
                    <a:pt x="206" y="797"/>
                  </a:lnTo>
                  <a:lnTo>
                    <a:pt x="206" y="805"/>
                  </a:lnTo>
                  <a:lnTo>
                    <a:pt x="208" y="810"/>
                  </a:lnTo>
                  <a:lnTo>
                    <a:pt x="212" y="822"/>
                  </a:lnTo>
                  <a:lnTo>
                    <a:pt x="212" y="832"/>
                  </a:lnTo>
                  <a:lnTo>
                    <a:pt x="212" y="839"/>
                  </a:lnTo>
                  <a:lnTo>
                    <a:pt x="210" y="847"/>
                  </a:lnTo>
                  <a:lnTo>
                    <a:pt x="208" y="849"/>
                  </a:lnTo>
                  <a:lnTo>
                    <a:pt x="208" y="851"/>
                  </a:lnTo>
                  <a:lnTo>
                    <a:pt x="208" y="857"/>
                  </a:lnTo>
                  <a:lnTo>
                    <a:pt x="210" y="862"/>
                  </a:lnTo>
                  <a:lnTo>
                    <a:pt x="212" y="872"/>
                  </a:lnTo>
                  <a:lnTo>
                    <a:pt x="212" y="880"/>
                  </a:lnTo>
                  <a:lnTo>
                    <a:pt x="212" y="887"/>
                  </a:lnTo>
                  <a:lnTo>
                    <a:pt x="210" y="895"/>
                  </a:lnTo>
                  <a:lnTo>
                    <a:pt x="208" y="899"/>
                  </a:lnTo>
                  <a:lnTo>
                    <a:pt x="208" y="903"/>
                  </a:lnTo>
                  <a:lnTo>
                    <a:pt x="208" y="910"/>
                  </a:lnTo>
                  <a:lnTo>
                    <a:pt x="210" y="916"/>
                  </a:lnTo>
                  <a:lnTo>
                    <a:pt x="212" y="928"/>
                  </a:lnTo>
                  <a:lnTo>
                    <a:pt x="213" y="937"/>
                  </a:lnTo>
                  <a:lnTo>
                    <a:pt x="213" y="947"/>
                  </a:lnTo>
                  <a:lnTo>
                    <a:pt x="212" y="958"/>
                  </a:lnTo>
                  <a:lnTo>
                    <a:pt x="212" y="976"/>
                  </a:lnTo>
                  <a:lnTo>
                    <a:pt x="212" y="980"/>
                  </a:lnTo>
                  <a:lnTo>
                    <a:pt x="212" y="981"/>
                  </a:lnTo>
                  <a:lnTo>
                    <a:pt x="213" y="995"/>
                  </a:lnTo>
                  <a:lnTo>
                    <a:pt x="212" y="999"/>
                  </a:lnTo>
                  <a:lnTo>
                    <a:pt x="212" y="1004"/>
                  </a:lnTo>
                  <a:lnTo>
                    <a:pt x="212" y="1010"/>
                  </a:lnTo>
                  <a:lnTo>
                    <a:pt x="212" y="1014"/>
                  </a:lnTo>
                  <a:lnTo>
                    <a:pt x="212" y="1016"/>
                  </a:lnTo>
                  <a:lnTo>
                    <a:pt x="215" y="1026"/>
                  </a:lnTo>
                  <a:lnTo>
                    <a:pt x="215" y="1035"/>
                  </a:lnTo>
                  <a:lnTo>
                    <a:pt x="215" y="1043"/>
                  </a:lnTo>
                  <a:lnTo>
                    <a:pt x="213" y="1051"/>
                  </a:lnTo>
                  <a:lnTo>
                    <a:pt x="212" y="1054"/>
                  </a:lnTo>
                  <a:lnTo>
                    <a:pt x="212" y="1058"/>
                  </a:lnTo>
                  <a:lnTo>
                    <a:pt x="215" y="1066"/>
                  </a:lnTo>
                  <a:lnTo>
                    <a:pt x="215" y="1074"/>
                  </a:lnTo>
                  <a:lnTo>
                    <a:pt x="215" y="1079"/>
                  </a:lnTo>
                  <a:lnTo>
                    <a:pt x="212" y="1083"/>
                  </a:lnTo>
                  <a:lnTo>
                    <a:pt x="213" y="1087"/>
                  </a:lnTo>
                  <a:lnTo>
                    <a:pt x="213" y="1091"/>
                  </a:lnTo>
                  <a:lnTo>
                    <a:pt x="217" y="1101"/>
                  </a:lnTo>
                  <a:lnTo>
                    <a:pt x="219" y="1110"/>
                  </a:lnTo>
                  <a:lnTo>
                    <a:pt x="221" y="1118"/>
                  </a:lnTo>
                  <a:lnTo>
                    <a:pt x="221" y="1127"/>
                  </a:lnTo>
                  <a:lnTo>
                    <a:pt x="221" y="1139"/>
                  </a:lnTo>
                  <a:lnTo>
                    <a:pt x="221" y="1202"/>
                  </a:lnTo>
                  <a:lnTo>
                    <a:pt x="217" y="1239"/>
                  </a:lnTo>
                  <a:lnTo>
                    <a:pt x="217" y="1245"/>
                  </a:lnTo>
                  <a:lnTo>
                    <a:pt x="215" y="1250"/>
                  </a:lnTo>
                  <a:lnTo>
                    <a:pt x="213" y="1258"/>
                  </a:lnTo>
                  <a:lnTo>
                    <a:pt x="212" y="1264"/>
                  </a:lnTo>
                  <a:lnTo>
                    <a:pt x="212" y="1270"/>
                  </a:lnTo>
                  <a:lnTo>
                    <a:pt x="212" y="1271"/>
                  </a:lnTo>
                  <a:lnTo>
                    <a:pt x="213" y="1275"/>
                  </a:lnTo>
                  <a:lnTo>
                    <a:pt x="215" y="1285"/>
                  </a:lnTo>
                  <a:lnTo>
                    <a:pt x="217" y="1295"/>
                  </a:lnTo>
                  <a:lnTo>
                    <a:pt x="217" y="1302"/>
                  </a:lnTo>
                  <a:lnTo>
                    <a:pt x="215" y="1310"/>
                  </a:lnTo>
                  <a:lnTo>
                    <a:pt x="213" y="1316"/>
                  </a:lnTo>
                  <a:lnTo>
                    <a:pt x="213" y="1320"/>
                  </a:lnTo>
                  <a:lnTo>
                    <a:pt x="215" y="1325"/>
                  </a:lnTo>
                  <a:lnTo>
                    <a:pt x="217" y="1331"/>
                  </a:lnTo>
                  <a:lnTo>
                    <a:pt x="217" y="1339"/>
                  </a:lnTo>
                  <a:lnTo>
                    <a:pt x="217" y="1348"/>
                  </a:lnTo>
                  <a:lnTo>
                    <a:pt x="215" y="1356"/>
                  </a:lnTo>
                  <a:lnTo>
                    <a:pt x="213" y="1368"/>
                  </a:lnTo>
                  <a:lnTo>
                    <a:pt x="213" y="1371"/>
                  </a:lnTo>
                  <a:lnTo>
                    <a:pt x="215" y="1377"/>
                  </a:lnTo>
                  <a:lnTo>
                    <a:pt x="217" y="1385"/>
                  </a:lnTo>
                  <a:lnTo>
                    <a:pt x="217" y="1393"/>
                  </a:lnTo>
                  <a:lnTo>
                    <a:pt x="217" y="1402"/>
                  </a:lnTo>
                  <a:lnTo>
                    <a:pt x="215" y="1412"/>
                  </a:lnTo>
                  <a:lnTo>
                    <a:pt x="213" y="1421"/>
                  </a:lnTo>
                  <a:lnTo>
                    <a:pt x="213" y="1429"/>
                  </a:lnTo>
                  <a:lnTo>
                    <a:pt x="213" y="1437"/>
                  </a:lnTo>
                  <a:lnTo>
                    <a:pt x="215" y="1441"/>
                  </a:lnTo>
                  <a:lnTo>
                    <a:pt x="223" y="1441"/>
                  </a:lnTo>
                  <a:lnTo>
                    <a:pt x="229" y="1439"/>
                  </a:lnTo>
                  <a:lnTo>
                    <a:pt x="235" y="1433"/>
                  </a:lnTo>
                  <a:lnTo>
                    <a:pt x="246" y="1421"/>
                  </a:lnTo>
                  <a:lnTo>
                    <a:pt x="258" y="1417"/>
                  </a:lnTo>
                  <a:lnTo>
                    <a:pt x="269" y="1417"/>
                  </a:lnTo>
                  <a:lnTo>
                    <a:pt x="273" y="1417"/>
                  </a:lnTo>
                  <a:lnTo>
                    <a:pt x="277" y="1419"/>
                  </a:lnTo>
                  <a:lnTo>
                    <a:pt x="281" y="1421"/>
                  </a:lnTo>
                  <a:lnTo>
                    <a:pt x="283" y="1425"/>
                  </a:lnTo>
                  <a:lnTo>
                    <a:pt x="288" y="1427"/>
                  </a:lnTo>
                  <a:lnTo>
                    <a:pt x="294" y="1429"/>
                  </a:lnTo>
                  <a:lnTo>
                    <a:pt x="298" y="1435"/>
                  </a:lnTo>
                  <a:lnTo>
                    <a:pt x="300" y="1439"/>
                  </a:lnTo>
                  <a:lnTo>
                    <a:pt x="300" y="1441"/>
                  </a:lnTo>
                  <a:lnTo>
                    <a:pt x="294" y="1466"/>
                  </a:lnTo>
                  <a:lnTo>
                    <a:pt x="285" y="1485"/>
                  </a:lnTo>
                  <a:lnTo>
                    <a:pt x="271" y="1500"/>
                  </a:lnTo>
                  <a:lnTo>
                    <a:pt x="254" y="1515"/>
                  </a:lnTo>
                  <a:lnTo>
                    <a:pt x="252" y="1517"/>
                  </a:lnTo>
                  <a:lnTo>
                    <a:pt x="250" y="1517"/>
                  </a:lnTo>
                  <a:lnTo>
                    <a:pt x="233" y="1521"/>
                  </a:lnTo>
                  <a:lnTo>
                    <a:pt x="219" y="1521"/>
                  </a:lnTo>
                  <a:lnTo>
                    <a:pt x="210" y="1519"/>
                  </a:lnTo>
                  <a:lnTo>
                    <a:pt x="200" y="1525"/>
                  </a:lnTo>
                  <a:lnTo>
                    <a:pt x="189" y="1525"/>
                  </a:lnTo>
                  <a:lnTo>
                    <a:pt x="189" y="1525"/>
                  </a:lnTo>
                  <a:lnTo>
                    <a:pt x="187" y="1525"/>
                  </a:lnTo>
                  <a:lnTo>
                    <a:pt x="177" y="1525"/>
                  </a:lnTo>
                  <a:lnTo>
                    <a:pt x="167" y="1527"/>
                  </a:lnTo>
                  <a:lnTo>
                    <a:pt x="158" y="1531"/>
                  </a:lnTo>
                  <a:lnTo>
                    <a:pt x="152" y="1537"/>
                  </a:lnTo>
                  <a:lnTo>
                    <a:pt x="144" y="1542"/>
                  </a:lnTo>
                  <a:lnTo>
                    <a:pt x="135" y="1548"/>
                  </a:lnTo>
                  <a:lnTo>
                    <a:pt x="123" y="1550"/>
                  </a:lnTo>
                  <a:lnTo>
                    <a:pt x="119" y="1552"/>
                  </a:lnTo>
                  <a:lnTo>
                    <a:pt x="114" y="1554"/>
                  </a:lnTo>
                  <a:lnTo>
                    <a:pt x="106" y="1554"/>
                  </a:lnTo>
                  <a:lnTo>
                    <a:pt x="98" y="1552"/>
                  </a:lnTo>
                  <a:lnTo>
                    <a:pt x="91" y="1550"/>
                  </a:lnTo>
                  <a:lnTo>
                    <a:pt x="85" y="1552"/>
                  </a:lnTo>
                  <a:lnTo>
                    <a:pt x="77" y="1554"/>
                  </a:lnTo>
                  <a:lnTo>
                    <a:pt x="73" y="1558"/>
                  </a:lnTo>
                  <a:lnTo>
                    <a:pt x="68" y="1562"/>
                  </a:lnTo>
                  <a:lnTo>
                    <a:pt x="54" y="1571"/>
                  </a:lnTo>
                  <a:lnTo>
                    <a:pt x="37" y="1575"/>
                  </a:lnTo>
                  <a:lnTo>
                    <a:pt x="33" y="1575"/>
                  </a:lnTo>
                  <a:lnTo>
                    <a:pt x="31" y="1575"/>
                  </a:lnTo>
                  <a:lnTo>
                    <a:pt x="27" y="1573"/>
                  </a:lnTo>
                  <a:lnTo>
                    <a:pt x="21" y="1573"/>
                  </a:lnTo>
                  <a:lnTo>
                    <a:pt x="16" y="1571"/>
                  </a:lnTo>
                  <a:lnTo>
                    <a:pt x="12" y="1569"/>
                  </a:lnTo>
                  <a:lnTo>
                    <a:pt x="10" y="1567"/>
                  </a:lnTo>
                  <a:lnTo>
                    <a:pt x="8" y="1563"/>
                  </a:lnTo>
                  <a:lnTo>
                    <a:pt x="8" y="1560"/>
                  </a:lnTo>
                  <a:lnTo>
                    <a:pt x="8" y="1556"/>
                  </a:lnTo>
                  <a:lnTo>
                    <a:pt x="8" y="1546"/>
                  </a:lnTo>
                  <a:lnTo>
                    <a:pt x="6" y="1542"/>
                  </a:lnTo>
                  <a:lnTo>
                    <a:pt x="4" y="1539"/>
                  </a:lnTo>
                  <a:lnTo>
                    <a:pt x="2" y="1533"/>
                  </a:lnTo>
                  <a:lnTo>
                    <a:pt x="2" y="1525"/>
                  </a:lnTo>
                  <a:lnTo>
                    <a:pt x="2" y="1521"/>
                  </a:lnTo>
                  <a:lnTo>
                    <a:pt x="2" y="1519"/>
                  </a:lnTo>
                  <a:lnTo>
                    <a:pt x="4" y="1515"/>
                  </a:lnTo>
                  <a:lnTo>
                    <a:pt x="20" y="1498"/>
                  </a:lnTo>
                  <a:lnTo>
                    <a:pt x="41" y="1489"/>
                  </a:lnTo>
                  <a:lnTo>
                    <a:pt x="48" y="1487"/>
                  </a:lnTo>
                  <a:lnTo>
                    <a:pt x="54" y="1485"/>
                  </a:lnTo>
                  <a:lnTo>
                    <a:pt x="58" y="1485"/>
                  </a:lnTo>
                  <a:lnTo>
                    <a:pt x="58" y="1481"/>
                  </a:lnTo>
                  <a:lnTo>
                    <a:pt x="60" y="1477"/>
                  </a:lnTo>
                  <a:lnTo>
                    <a:pt x="64" y="1473"/>
                  </a:lnTo>
                  <a:lnTo>
                    <a:pt x="69" y="1471"/>
                  </a:lnTo>
                  <a:lnTo>
                    <a:pt x="75" y="1471"/>
                  </a:lnTo>
                  <a:lnTo>
                    <a:pt x="81" y="1471"/>
                  </a:lnTo>
                  <a:lnTo>
                    <a:pt x="85" y="1471"/>
                  </a:lnTo>
                  <a:lnTo>
                    <a:pt x="83" y="1462"/>
                  </a:lnTo>
                  <a:lnTo>
                    <a:pt x="83" y="1448"/>
                  </a:lnTo>
                  <a:lnTo>
                    <a:pt x="81" y="1412"/>
                  </a:lnTo>
                  <a:lnTo>
                    <a:pt x="79" y="1379"/>
                  </a:lnTo>
                  <a:lnTo>
                    <a:pt x="79" y="1371"/>
                  </a:lnTo>
                  <a:lnTo>
                    <a:pt x="77" y="1368"/>
                  </a:lnTo>
                  <a:lnTo>
                    <a:pt x="77" y="1366"/>
                  </a:lnTo>
                  <a:lnTo>
                    <a:pt x="77" y="1364"/>
                  </a:lnTo>
                  <a:lnTo>
                    <a:pt x="77" y="1362"/>
                  </a:lnTo>
                  <a:lnTo>
                    <a:pt x="75" y="1360"/>
                  </a:lnTo>
                  <a:lnTo>
                    <a:pt x="77" y="1329"/>
                  </a:lnTo>
                  <a:lnTo>
                    <a:pt x="77" y="1325"/>
                  </a:lnTo>
                  <a:lnTo>
                    <a:pt x="75" y="1321"/>
                  </a:lnTo>
                  <a:lnTo>
                    <a:pt x="73" y="1320"/>
                  </a:lnTo>
                  <a:lnTo>
                    <a:pt x="73" y="1316"/>
                  </a:lnTo>
                  <a:lnTo>
                    <a:pt x="73" y="1306"/>
                  </a:lnTo>
                  <a:lnTo>
                    <a:pt x="75" y="1296"/>
                  </a:lnTo>
                  <a:lnTo>
                    <a:pt x="77" y="1283"/>
                  </a:lnTo>
                  <a:lnTo>
                    <a:pt x="77" y="1273"/>
                  </a:lnTo>
                  <a:lnTo>
                    <a:pt x="75" y="1266"/>
                  </a:lnTo>
                  <a:lnTo>
                    <a:pt x="75" y="1248"/>
                  </a:lnTo>
                  <a:lnTo>
                    <a:pt x="75" y="1233"/>
                  </a:lnTo>
                  <a:lnTo>
                    <a:pt x="79" y="1218"/>
                  </a:lnTo>
                  <a:lnTo>
                    <a:pt x="75" y="1210"/>
                  </a:lnTo>
                  <a:lnTo>
                    <a:pt x="73" y="1202"/>
                  </a:lnTo>
                  <a:lnTo>
                    <a:pt x="75" y="1191"/>
                  </a:lnTo>
                  <a:lnTo>
                    <a:pt x="77" y="1181"/>
                  </a:lnTo>
                  <a:lnTo>
                    <a:pt x="79" y="1174"/>
                  </a:lnTo>
                  <a:lnTo>
                    <a:pt x="81" y="1168"/>
                  </a:lnTo>
                  <a:lnTo>
                    <a:pt x="81" y="1162"/>
                  </a:lnTo>
                  <a:lnTo>
                    <a:pt x="79" y="1154"/>
                  </a:lnTo>
                  <a:lnTo>
                    <a:pt x="77" y="1147"/>
                  </a:lnTo>
                  <a:lnTo>
                    <a:pt x="77" y="1135"/>
                  </a:lnTo>
                  <a:lnTo>
                    <a:pt x="79" y="1114"/>
                  </a:lnTo>
                  <a:lnTo>
                    <a:pt x="79" y="1106"/>
                  </a:lnTo>
                  <a:lnTo>
                    <a:pt x="79" y="1097"/>
                  </a:lnTo>
                  <a:lnTo>
                    <a:pt x="79" y="1087"/>
                  </a:lnTo>
                  <a:lnTo>
                    <a:pt x="75" y="1077"/>
                  </a:lnTo>
                  <a:lnTo>
                    <a:pt x="73" y="1068"/>
                  </a:lnTo>
                  <a:lnTo>
                    <a:pt x="71" y="1058"/>
                  </a:lnTo>
                  <a:lnTo>
                    <a:pt x="71" y="1049"/>
                  </a:lnTo>
                  <a:lnTo>
                    <a:pt x="71" y="1039"/>
                  </a:lnTo>
                  <a:lnTo>
                    <a:pt x="73" y="1031"/>
                  </a:lnTo>
                  <a:lnTo>
                    <a:pt x="75" y="1028"/>
                  </a:lnTo>
                  <a:lnTo>
                    <a:pt x="75" y="1022"/>
                  </a:lnTo>
                  <a:lnTo>
                    <a:pt x="75" y="1016"/>
                  </a:lnTo>
                  <a:lnTo>
                    <a:pt x="73" y="1010"/>
                  </a:lnTo>
                  <a:lnTo>
                    <a:pt x="71" y="1003"/>
                  </a:lnTo>
                  <a:lnTo>
                    <a:pt x="71" y="993"/>
                  </a:lnTo>
                  <a:lnTo>
                    <a:pt x="73" y="949"/>
                  </a:lnTo>
                  <a:lnTo>
                    <a:pt x="73" y="907"/>
                  </a:lnTo>
                  <a:lnTo>
                    <a:pt x="69" y="826"/>
                  </a:lnTo>
                  <a:lnTo>
                    <a:pt x="66" y="739"/>
                  </a:lnTo>
                  <a:lnTo>
                    <a:pt x="68" y="730"/>
                  </a:lnTo>
                  <a:lnTo>
                    <a:pt x="68" y="722"/>
                  </a:lnTo>
                  <a:lnTo>
                    <a:pt x="69" y="716"/>
                  </a:lnTo>
                  <a:lnTo>
                    <a:pt x="69" y="709"/>
                  </a:lnTo>
                  <a:lnTo>
                    <a:pt x="69" y="707"/>
                  </a:lnTo>
                  <a:lnTo>
                    <a:pt x="68" y="703"/>
                  </a:lnTo>
                  <a:lnTo>
                    <a:pt x="66" y="695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8"/>
                  </a:lnTo>
                  <a:lnTo>
                    <a:pt x="68" y="666"/>
                  </a:lnTo>
                  <a:lnTo>
                    <a:pt x="68" y="663"/>
                  </a:lnTo>
                  <a:lnTo>
                    <a:pt x="68" y="659"/>
                  </a:lnTo>
                  <a:lnTo>
                    <a:pt x="66" y="653"/>
                  </a:lnTo>
                  <a:lnTo>
                    <a:pt x="64" y="647"/>
                  </a:lnTo>
                  <a:lnTo>
                    <a:pt x="64" y="640"/>
                  </a:lnTo>
                  <a:lnTo>
                    <a:pt x="66" y="632"/>
                  </a:lnTo>
                  <a:lnTo>
                    <a:pt x="66" y="622"/>
                  </a:lnTo>
                  <a:lnTo>
                    <a:pt x="66" y="611"/>
                  </a:lnTo>
                  <a:lnTo>
                    <a:pt x="64" y="599"/>
                  </a:lnTo>
                  <a:lnTo>
                    <a:pt x="62" y="586"/>
                  </a:lnTo>
                  <a:lnTo>
                    <a:pt x="62" y="574"/>
                  </a:lnTo>
                  <a:lnTo>
                    <a:pt x="64" y="559"/>
                  </a:lnTo>
                  <a:lnTo>
                    <a:pt x="66" y="543"/>
                  </a:lnTo>
                  <a:lnTo>
                    <a:pt x="69" y="530"/>
                  </a:lnTo>
                  <a:lnTo>
                    <a:pt x="69" y="518"/>
                  </a:lnTo>
                  <a:lnTo>
                    <a:pt x="69" y="509"/>
                  </a:lnTo>
                  <a:lnTo>
                    <a:pt x="68" y="499"/>
                  </a:lnTo>
                  <a:lnTo>
                    <a:pt x="68" y="490"/>
                  </a:lnTo>
                  <a:lnTo>
                    <a:pt x="68" y="461"/>
                  </a:lnTo>
                  <a:lnTo>
                    <a:pt x="69" y="413"/>
                  </a:lnTo>
                  <a:lnTo>
                    <a:pt x="71" y="367"/>
                  </a:lnTo>
                  <a:lnTo>
                    <a:pt x="71" y="361"/>
                  </a:lnTo>
                  <a:lnTo>
                    <a:pt x="71" y="355"/>
                  </a:lnTo>
                  <a:lnTo>
                    <a:pt x="69" y="346"/>
                  </a:lnTo>
                  <a:lnTo>
                    <a:pt x="69" y="336"/>
                  </a:lnTo>
                  <a:lnTo>
                    <a:pt x="69" y="323"/>
                  </a:lnTo>
                  <a:lnTo>
                    <a:pt x="73" y="309"/>
                  </a:lnTo>
                  <a:lnTo>
                    <a:pt x="75" y="300"/>
                  </a:lnTo>
                  <a:lnTo>
                    <a:pt x="75" y="290"/>
                  </a:lnTo>
                  <a:lnTo>
                    <a:pt x="75" y="276"/>
                  </a:lnTo>
                  <a:lnTo>
                    <a:pt x="75" y="265"/>
                  </a:lnTo>
                  <a:lnTo>
                    <a:pt x="73" y="251"/>
                  </a:lnTo>
                  <a:lnTo>
                    <a:pt x="73" y="238"/>
                  </a:lnTo>
                  <a:lnTo>
                    <a:pt x="73" y="230"/>
                  </a:lnTo>
                  <a:lnTo>
                    <a:pt x="77" y="223"/>
                  </a:lnTo>
                  <a:lnTo>
                    <a:pt x="79" y="217"/>
                  </a:lnTo>
                  <a:lnTo>
                    <a:pt x="83" y="211"/>
                  </a:lnTo>
                  <a:lnTo>
                    <a:pt x="83" y="207"/>
                  </a:lnTo>
                  <a:lnTo>
                    <a:pt x="85" y="203"/>
                  </a:lnTo>
                  <a:lnTo>
                    <a:pt x="85" y="194"/>
                  </a:lnTo>
                  <a:lnTo>
                    <a:pt x="87" y="184"/>
                  </a:lnTo>
                  <a:lnTo>
                    <a:pt x="89" y="171"/>
                  </a:lnTo>
                  <a:lnTo>
                    <a:pt x="89" y="157"/>
                  </a:lnTo>
                  <a:lnTo>
                    <a:pt x="89" y="142"/>
                  </a:lnTo>
                  <a:lnTo>
                    <a:pt x="89" y="127"/>
                  </a:lnTo>
                  <a:lnTo>
                    <a:pt x="89" y="121"/>
                  </a:lnTo>
                  <a:lnTo>
                    <a:pt x="85" y="115"/>
                  </a:lnTo>
                  <a:lnTo>
                    <a:pt x="81" y="113"/>
                  </a:lnTo>
                  <a:lnTo>
                    <a:pt x="71" y="115"/>
                  </a:lnTo>
                  <a:lnTo>
                    <a:pt x="62" y="115"/>
                  </a:lnTo>
                  <a:lnTo>
                    <a:pt x="50" y="119"/>
                  </a:lnTo>
                  <a:lnTo>
                    <a:pt x="37" y="119"/>
                  </a:lnTo>
                  <a:lnTo>
                    <a:pt x="23" y="117"/>
                  </a:lnTo>
                  <a:lnTo>
                    <a:pt x="12" y="115"/>
                  </a:lnTo>
                  <a:lnTo>
                    <a:pt x="8" y="111"/>
                  </a:lnTo>
                  <a:lnTo>
                    <a:pt x="4" y="105"/>
                  </a:lnTo>
                  <a:lnTo>
                    <a:pt x="2" y="100"/>
                  </a:lnTo>
                  <a:lnTo>
                    <a:pt x="0" y="96"/>
                  </a:lnTo>
                  <a:lnTo>
                    <a:pt x="0" y="71"/>
                  </a:lnTo>
                  <a:lnTo>
                    <a:pt x="2" y="67"/>
                  </a:lnTo>
                  <a:lnTo>
                    <a:pt x="4" y="63"/>
                  </a:lnTo>
                  <a:lnTo>
                    <a:pt x="16" y="54"/>
                  </a:lnTo>
                  <a:lnTo>
                    <a:pt x="31" y="48"/>
                  </a:lnTo>
                  <a:lnTo>
                    <a:pt x="50" y="44"/>
                  </a:lnTo>
                  <a:lnTo>
                    <a:pt x="68" y="42"/>
                  </a:lnTo>
                  <a:lnTo>
                    <a:pt x="83" y="36"/>
                  </a:lnTo>
                  <a:lnTo>
                    <a:pt x="87" y="34"/>
                  </a:lnTo>
                  <a:lnTo>
                    <a:pt x="89" y="34"/>
                  </a:lnTo>
                  <a:lnTo>
                    <a:pt x="91" y="34"/>
                  </a:lnTo>
                  <a:lnTo>
                    <a:pt x="100" y="34"/>
                  </a:lnTo>
                  <a:lnTo>
                    <a:pt x="108" y="34"/>
                  </a:lnTo>
                  <a:lnTo>
                    <a:pt x="116" y="36"/>
                  </a:lnTo>
                  <a:lnTo>
                    <a:pt x="141" y="21"/>
                  </a:lnTo>
                  <a:lnTo>
                    <a:pt x="144" y="19"/>
                  </a:lnTo>
                  <a:lnTo>
                    <a:pt x="146" y="19"/>
                  </a:lnTo>
                  <a:lnTo>
                    <a:pt x="148" y="19"/>
                  </a:lnTo>
                  <a:lnTo>
                    <a:pt x="154" y="19"/>
                  </a:lnTo>
                  <a:lnTo>
                    <a:pt x="158" y="19"/>
                  </a:lnTo>
                  <a:lnTo>
                    <a:pt x="162" y="17"/>
                  </a:lnTo>
                  <a:lnTo>
                    <a:pt x="169" y="17"/>
                  </a:lnTo>
                  <a:lnTo>
                    <a:pt x="177" y="15"/>
                  </a:lnTo>
                  <a:lnTo>
                    <a:pt x="189" y="15"/>
                  </a:lnTo>
                  <a:lnTo>
                    <a:pt x="196" y="13"/>
                  </a:lnTo>
                  <a:lnTo>
                    <a:pt x="202" y="13"/>
                  </a:lnTo>
                  <a:lnTo>
                    <a:pt x="210" y="8"/>
                  </a:lnTo>
                  <a:lnTo>
                    <a:pt x="217" y="4"/>
                  </a:lnTo>
                  <a:lnTo>
                    <a:pt x="223" y="2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135"/>
            <p:cNvSpPr>
              <a:spLocks noEditPoints="1"/>
            </p:cNvSpPr>
            <p:nvPr/>
          </p:nvSpPr>
          <p:spPr bwMode="auto">
            <a:xfrm>
              <a:off x="3913188" y="3319463"/>
              <a:ext cx="871538" cy="874712"/>
            </a:xfrm>
            <a:custGeom>
              <a:avLst/>
              <a:gdLst>
                <a:gd name="T0" fmla="*/ 233 w 549"/>
                <a:gd name="T1" fmla="*/ 79 h 551"/>
                <a:gd name="T2" fmla="*/ 206 w 549"/>
                <a:gd name="T3" fmla="*/ 90 h 551"/>
                <a:gd name="T4" fmla="*/ 169 w 549"/>
                <a:gd name="T5" fmla="*/ 102 h 551"/>
                <a:gd name="T6" fmla="*/ 140 w 549"/>
                <a:gd name="T7" fmla="*/ 131 h 551"/>
                <a:gd name="T8" fmla="*/ 125 w 549"/>
                <a:gd name="T9" fmla="*/ 169 h 551"/>
                <a:gd name="T10" fmla="*/ 121 w 549"/>
                <a:gd name="T11" fmla="*/ 246 h 551"/>
                <a:gd name="T12" fmla="*/ 140 w 549"/>
                <a:gd name="T13" fmla="*/ 332 h 551"/>
                <a:gd name="T14" fmla="*/ 140 w 549"/>
                <a:gd name="T15" fmla="*/ 357 h 551"/>
                <a:gd name="T16" fmla="*/ 154 w 549"/>
                <a:gd name="T17" fmla="*/ 386 h 551"/>
                <a:gd name="T18" fmla="*/ 162 w 549"/>
                <a:gd name="T19" fmla="*/ 407 h 551"/>
                <a:gd name="T20" fmla="*/ 190 w 549"/>
                <a:gd name="T21" fmla="*/ 449 h 551"/>
                <a:gd name="T22" fmla="*/ 259 w 549"/>
                <a:gd name="T23" fmla="*/ 474 h 551"/>
                <a:gd name="T24" fmla="*/ 329 w 549"/>
                <a:gd name="T25" fmla="*/ 474 h 551"/>
                <a:gd name="T26" fmla="*/ 365 w 549"/>
                <a:gd name="T27" fmla="*/ 463 h 551"/>
                <a:gd name="T28" fmla="*/ 392 w 549"/>
                <a:gd name="T29" fmla="*/ 444 h 551"/>
                <a:gd name="T30" fmla="*/ 428 w 549"/>
                <a:gd name="T31" fmla="*/ 398 h 551"/>
                <a:gd name="T32" fmla="*/ 459 w 549"/>
                <a:gd name="T33" fmla="*/ 359 h 551"/>
                <a:gd name="T34" fmla="*/ 482 w 549"/>
                <a:gd name="T35" fmla="*/ 294 h 551"/>
                <a:gd name="T36" fmla="*/ 486 w 549"/>
                <a:gd name="T37" fmla="*/ 229 h 551"/>
                <a:gd name="T38" fmla="*/ 471 w 549"/>
                <a:gd name="T39" fmla="*/ 196 h 551"/>
                <a:gd name="T40" fmla="*/ 471 w 549"/>
                <a:gd name="T41" fmla="*/ 159 h 551"/>
                <a:gd name="T42" fmla="*/ 432 w 549"/>
                <a:gd name="T43" fmla="*/ 123 h 551"/>
                <a:gd name="T44" fmla="*/ 273 w 549"/>
                <a:gd name="T45" fmla="*/ 81 h 551"/>
                <a:gd name="T46" fmla="*/ 363 w 549"/>
                <a:gd name="T47" fmla="*/ 29 h 551"/>
                <a:gd name="T48" fmla="*/ 377 w 549"/>
                <a:gd name="T49" fmla="*/ 46 h 551"/>
                <a:gd name="T50" fmla="*/ 423 w 549"/>
                <a:gd name="T51" fmla="*/ 38 h 551"/>
                <a:gd name="T52" fmla="*/ 442 w 549"/>
                <a:gd name="T53" fmla="*/ 44 h 551"/>
                <a:gd name="T54" fmla="*/ 476 w 549"/>
                <a:gd name="T55" fmla="*/ 81 h 551"/>
                <a:gd name="T56" fmla="*/ 490 w 549"/>
                <a:gd name="T57" fmla="*/ 90 h 551"/>
                <a:gd name="T58" fmla="*/ 501 w 549"/>
                <a:gd name="T59" fmla="*/ 108 h 551"/>
                <a:gd name="T60" fmla="*/ 523 w 549"/>
                <a:gd name="T61" fmla="*/ 131 h 551"/>
                <a:gd name="T62" fmla="*/ 540 w 549"/>
                <a:gd name="T63" fmla="*/ 198 h 551"/>
                <a:gd name="T64" fmla="*/ 540 w 549"/>
                <a:gd name="T65" fmla="*/ 254 h 551"/>
                <a:gd name="T66" fmla="*/ 538 w 549"/>
                <a:gd name="T67" fmla="*/ 277 h 551"/>
                <a:gd name="T68" fmla="*/ 544 w 549"/>
                <a:gd name="T69" fmla="*/ 298 h 551"/>
                <a:gd name="T70" fmla="*/ 530 w 549"/>
                <a:gd name="T71" fmla="*/ 342 h 551"/>
                <a:gd name="T72" fmla="*/ 523 w 549"/>
                <a:gd name="T73" fmla="*/ 384 h 551"/>
                <a:gd name="T74" fmla="*/ 496 w 549"/>
                <a:gd name="T75" fmla="*/ 407 h 551"/>
                <a:gd name="T76" fmla="*/ 492 w 549"/>
                <a:gd name="T77" fmla="*/ 423 h 551"/>
                <a:gd name="T78" fmla="*/ 473 w 549"/>
                <a:gd name="T79" fmla="*/ 438 h 551"/>
                <a:gd name="T80" fmla="*/ 448 w 549"/>
                <a:gd name="T81" fmla="*/ 474 h 551"/>
                <a:gd name="T82" fmla="*/ 436 w 549"/>
                <a:gd name="T83" fmla="*/ 494 h 551"/>
                <a:gd name="T84" fmla="*/ 357 w 549"/>
                <a:gd name="T85" fmla="*/ 528 h 551"/>
                <a:gd name="T86" fmla="*/ 327 w 549"/>
                <a:gd name="T87" fmla="*/ 544 h 551"/>
                <a:gd name="T88" fmla="*/ 284 w 549"/>
                <a:gd name="T89" fmla="*/ 547 h 551"/>
                <a:gd name="T90" fmla="*/ 271 w 549"/>
                <a:gd name="T91" fmla="*/ 547 h 551"/>
                <a:gd name="T92" fmla="*/ 223 w 549"/>
                <a:gd name="T93" fmla="*/ 547 h 551"/>
                <a:gd name="T94" fmla="*/ 177 w 549"/>
                <a:gd name="T95" fmla="*/ 538 h 551"/>
                <a:gd name="T96" fmla="*/ 152 w 549"/>
                <a:gd name="T97" fmla="*/ 511 h 551"/>
                <a:gd name="T98" fmla="*/ 112 w 549"/>
                <a:gd name="T99" fmla="*/ 488 h 551"/>
                <a:gd name="T100" fmla="*/ 94 w 549"/>
                <a:gd name="T101" fmla="*/ 478 h 551"/>
                <a:gd name="T102" fmla="*/ 81 w 549"/>
                <a:gd name="T103" fmla="*/ 473 h 551"/>
                <a:gd name="T104" fmla="*/ 69 w 549"/>
                <a:gd name="T105" fmla="*/ 461 h 551"/>
                <a:gd name="T106" fmla="*/ 50 w 549"/>
                <a:gd name="T107" fmla="*/ 421 h 551"/>
                <a:gd name="T108" fmla="*/ 33 w 549"/>
                <a:gd name="T109" fmla="*/ 400 h 551"/>
                <a:gd name="T110" fmla="*/ 2 w 549"/>
                <a:gd name="T111" fmla="*/ 248 h 551"/>
                <a:gd name="T112" fmla="*/ 39 w 549"/>
                <a:gd name="T113" fmla="*/ 148 h 551"/>
                <a:gd name="T114" fmla="*/ 64 w 549"/>
                <a:gd name="T115" fmla="*/ 109 h 551"/>
                <a:gd name="T116" fmla="*/ 81 w 549"/>
                <a:gd name="T117" fmla="*/ 88 h 551"/>
                <a:gd name="T118" fmla="*/ 89 w 549"/>
                <a:gd name="T119" fmla="*/ 79 h 551"/>
                <a:gd name="T120" fmla="*/ 114 w 549"/>
                <a:gd name="T121" fmla="*/ 54 h 551"/>
                <a:gd name="T122" fmla="*/ 144 w 549"/>
                <a:gd name="T123" fmla="*/ 38 h 551"/>
                <a:gd name="T124" fmla="*/ 254 w 549"/>
                <a:gd name="T125" fmla="*/ 1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9" h="551">
                  <a:moveTo>
                    <a:pt x="256" y="77"/>
                  </a:moveTo>
                  <a:lnTo>
                    <a:pt x="248" y="77"/>
                  </a:lnTo>
                  <a:lnTo>
                    <a:pt x="240" y="77"/>
                  </a:lnTo>
                  <a:lnTo>
                    <a:pt x="236" y="77"/>
                  </a:lnTo>
                  <a:lnTo>
                    <a:pt x="233" y="79"/>
                  </a:lnTo>
                  <a:lnTo>
                    <a:pt x="229" y="81"/>
                  </a:lnTo>
                  <a:lnTo>
                    <a:pt x="221" y="85"/>
                  </a:lnTo>
                  <a:lnTo>
                    <a:pt x="217" y="86"/>
                  </a:lnTo>
                  <a:lnTo>
                    <a:pt x="211" y="88"/>
                  </a:lnTo>
                  <a:lnTo>
                    <a:pt x="206" y="90"/>
                  </a:lnTo>
                  <a:lnTo>
                    <a:pt x="200" y="90"/>
                  </a:lnTo>
                  <a:lnTo>
                    <a:pt x="194" y="90"/>
                  </a:lnTo>
                  <a:lnTo>
                    <a:pt x="188" y="92"/>
                  </a:lnTo>
                  <a:lnTo>
                    <a:pt x="179" y="96"/>
                  </a:lnTo>
                  <a:lnTo>
                    <a:pt x="169" y="102"/>
                  </a:lnTo>
                  <a:lnTo>
                    <a:pt x="162" y="108"/>
                  </a:lnTo>
                  <a:lnTo>
                    <a:pt x="152" y="111"/>
                  </a:lnTo>
                  <a:lnTo>
                    <a:pt x="150" y="119"/>
                  </a:lnTo>
                  <a:lnTo>
                    <a:pt x="146" y="125"/>
                  </a:lnTo>
                  <a:lnTo>
                    <a:pt x="140" y="131"/>
                  </a:lnTo>
                  <a:lnTo>
                    <a:pt x="137" y="136"/>
                  </a:lnTo>
                  <a:lnTo>
                    <a:pt x="133" y="144"/>
                  </a:lnTo>
                  <a:lnTo>
                    <a:pt x="129" y="152"/>
                  </a:lnTo>
                  <a:lnTo>
                    <a:pt x="127" y="159"/>
                  </a:lnTo>
                  <a:lnTo>
                    <a:pt x="125" y="169"/>
                  </a:lnTo>
                  <a:lnTo>
                    <a:pt x="121" y="181"/>
                  </a:lnTo>
                  <a:lnTo>
                    <a:pt x="119" y="194"/>
                  </a:lnTo>
                  <a:lnTo>
                    <a:pt x="117" y="204"/>
                  </a:lnTo>
                  <a:lnTo>
                    <a:pt x="117" y="211"/>
                  </a:lnTo>
                  <a:lnTo>
                    <a:pt x="121" y="246"/>
                  </a:lnTo>
                  <a:lnTo>
                    <a:pt x="129" y="279"/>
                  </a:lnTo>
                  <a:lnTo>
                    <a:pt x="125" y="282"/>
                  </a:lnTo>
                  <a:lnTo>
                    <a:pt x="129" y="298"/>
                  </a:lnTo>
                  <a:lnTo>
                    <a:pt x="133" y="309"/>
                  </a:lnTo>
                  <a:lnTo>
                    <a:pt x="140" y="332"/>
                  </a:lnTo>
                  <a:lnTo>
                    <a:pt x="142" y="336"/>
                  </a:lnTo>
                  <a:lnTo>
                    <a:pt x="140" y="342"/>
                  </a:lnTo>
                  <a:lnTo>
                    <a:pt x="140" y="346"/>
                  </a:lnTo>
                  <a:lnTo>
                    <a:pt x="140" y="350"/>
                  </a:lnTo>
                  <a:lnTo>
                    <a:pt x="140" y="357"/>
                  </a:lnTo>
                  <a:lnTo>
                    <a:pt x="144" y="363"/>
                  </a:lnTo>
                  <a:lnTo>
                    <a:pt x="146" y="369"/>
                  </a:lnTo>
                  <a:lnTo>
                    <a:pt x="146" y="378"/>
                  </a:lnTo>
                  <a:lnTo>
                    <a:pt x="146" y="378"/>
                  </a:lnTo>
                  <a:lnTo>
                    <a:pt x="154" y="386"/>
                  </a:lnTo>
                  <a:lnTo>
                    <a:pt x="154" y="394"/>
                  </a:lnTo>
                  <a:lnTo>
                    <a:pt x="154" y="396"/>
                  </a:lnTo>
                  <a:lnTo>
                    <a:pt x="156" y="398"/>
                  </a:lnTo>
                  <a:lnTo>
                    <a:pt x="158" y="401"/>
                  </a:lnTo>
                  <a:lnTo>
                    <a:pt x="162" y="407"/>
                  </a:lnTo>
                  <a:lnTo>
                    <a:pt x="163" y="413"/>
                  </a:lnTo>
                  <a:lnTo>
                    <a:pt x="163" y="423"/>
                  </a:lnTo>
                  <a:lnTo>
                    <a:pt x="173" y="430"/>
                  </a:lnTo>
                  <a:lnTo>
                    <a:pt x="185" y="442"/>
                  </a:lnTo>
                  <a:lnTo>
                    <a:pt x="190" y="449"/>
                  </a:lnTo>
                  <a:lnTo>
                    <a:pt x="196" y="455"/>
                  </a:lnTo>
                  <a:lnTo>
                    <a:pt x="202" y="459"/>
                  </a:lnTo>
                  <a:lnTo>
                    <a:pt x="217" y="467"/>
                  </a:lnTo>
                  <a:lnTo>
                    <a:pt x="238" y="471"/>
                  </a:lnTo>
                  <a:lnTo>
                    <a:pt x="259" y="474"/>
                  </a:lnTo>
                  <a:lnTo>
                    <a:pt x="279" y="482"/>
                  </a:lnTo>
                  <a:lnTo>
                    <a:pt x="292" y="478"/>
                  </a:lnTo>
                  <a:lnTo>
                    <a:pt x="304" y="476"/>
                  </a:lnTo>
                  <a:lnTo>
                    <a:pt x="315" y="476"/>
                  </a:lnTo>
                  <a:lnTo>
                    <a:pt x="329" y="474"/>
                  </a:lnTo>
                  <a:lnTo>
                    <a:pt x="338" y="469"/>
                  </a:lnTo>
                  <a:lnTo>
                    <a:pt x="346" y="465"/>
                  </a:lnTo>
                  <a:lnTo>
                    <a:pt x="352" y="463"/>
                  </a:lnTo>
                  <a:lnTo>
                    <a:pt x="357" y="463"/>
                  </a:lnTo>
                  <a:lnTo>
                    <a:pt x="365" y="463"/>
                  </a:lnTo>
                  <a:lnTo>
                    <a:pt x="367" y="459"/>
                  </a:lnTo>
                  <a:lnTo>
                    <a:pt x="371" y="455"/>
                  </a:lnTo>
                  <a:lnTo>
                    <a:pt x="377" y="453"/>
                  </a:lnTo>
                  <a:lnTo>
                    <a:pt x="384" y="449"/>
                  </a:lnTo>
                  <a:lnTo>
                    <a:pt x="392" y="444"/>
                  </a:lnTo>
                  <a:lnTo>
                    <a:pt x="400" y="436"/>
                  </a:lnTo>
                  <a:lnTo>
                    <a:pt x="407" y="426"/>
                  </a:lnTo>
                  <a:lnTo>
                    <a:pt x="413" y="415"/>
                  </a:lnTo>
                  <a:lnTo>
                    <a:pt x="421" y="405"/>
                  </a:lnTo>
                  <a:lnTo>
                    <a:pt x="428" y="398"/>
                  </a:lnTo>
                  <a:lnTo>
                    <a:pt x="438" y="392"/>
                  </a:lnTo>
                  <a:lnTo>
                    <a:pt x="440" y="382"/>
                  </a:lnTo>
                  <a:lnTo>
                    <a:pt x="444" y="375"/>
                  </a:lnTo>
                  <a:lnTo>
                    <a:pt x="450" y="369"/>
                  </a:lnTo>
                  <a:lnTo>
                    <a:pt x="459" y="359"/>
                  </a:lnTo>
                  <a:lnTo>
                    <a:pt x="469" y="348"/>
                  </a:lnTo>
                  <a:lnTo>
                    <a:pt x="473" y="342"/>
                  </a:lnTo>
                  <a:lnTo>
                    <a:pt x="475" y="334"/>
                  </a:lnTo>
                  <a:lnTo>
                    <a:pt x="476" y="327"/>
                  </a:lnTo>
                  <a:lnTo>
                    <a:pt x="482" y="294"/>
                  </a:lnTo>
                  <a:lnTo>
                    <a:pt x="486" y="261"/>
                  </a:lnTo>
                  <a:lnTo>
                    <a:pt x="486" y="252"/>
                  </a:lnTo>
                  <a:lnTo>
                    <a:pt x="486" y="244"/>
                  </a:lnTo>
                  <a:lnTo>
                    <a:pt x="486" y="238"/>
                  </a:lnTo>
                  <a:lnTo>
                    <a:pt x="486" y="229"/>
                  </a:lnTo>
                  <a:lnTo>
                    <a:pt x="484" y="221"/>
                  </a:lnTo>
                  <a:lnTo>
                    <a:pt x="482" y="213"/>
                  </a:lnTo>
                  <a:lnTo>
                    <a:pt x="478" y="209"/>
                  </a:lnTo>
                  <a:lnTo>
                    <a:pt x="475" y="202"/>
                  </a:lnTo>
                  <a:lnTo>
                    <a:pt x="471" y="196"/>
                  </a:lnTo>
                  <a:lnTo>
                    <a:pt x="469" y="186"/>
                  </a:lnTo>
                  <a:lnTo>
                    <a:pt x="469" y="181"/>
                  </a:lnTo>
                  <a:lnTo>
                    <a:pt x="469" y="175"/>
                  </a:lnTo>
                  <a:lnTo>
                    <a:pt x="469" y="167"/>
                  </a:lnTo>
                  <a:lnTo>
                    <a:pt x="471" y="159"/>
                  </a:lnTo>
                  <a:lnTo>
                    <a:pt x="471" y="154"/>
                  </a:lnTo>
                  <a:lnTo>
                    <a:pt x="459" y="146"/>
                  </a:lnTo>
                  <a:lnTo>
                    <a:pt x="450" y="138"/>
                  </a:lnTo>
                  <a:lnTo>
                    <a:pt x="442" y="133"/>
                  </a:lnTo>
                  <a:lnTo>
                    <a:pt x="432" y="123"/>
                  </a:lnTo>
                  <a:lnTo>
                    <a:pt x="396" y="119"/>
                  </a:lnTo>
                  <a:lnTo>
                    <a:pt x="361" y="108"/>
                  </a:lnTo>
                  <a:lnTo>
                    <a:pt x="327" y="96"/>
                  </a:lnTo>
                  <a:lnTo>
                    <a:pt x="290" y="88"/>
                  </a:lnTo>
                  <a:lnTo>
                    <a:pt x="273" y="81"/>
                  </a:lnTo>
                  <a:lnTo>
                    <a:pt x="256" y="77"/>
                  </a:lnTo>
                  <a:close/>
                  <a:moveTo>
                    <a:pt x="277" y="0"/>
                  </a:moveTo>
                  <a:lnTo>
                    <a:pt x="319" y="12"/>
                  </a:lnTo>
                  <a:lnTo>
                    <a:pt x="361" y="21"/>
                  </a:lnTo>
                  <a:lnTo>
                    <a:pt x="363" y="29"/>
                  </a:lnTo>
                  <a:lnTo>
                    <a:pt x="365" y="35"/>
                  </a:lnTo>
                  <a:lnTo>
                    <a:pt x="369" y="40"/>
                  </a:lnTo>
                  <a:lnTo>
                    <a:pt x="371" y="48"/>
                  </a:lnTo>
                  <a:lnTo>
                    <a:pt x="373" y="46"/>
                  </a:lnTo>
                  <a:lnTo>
                    <a:pt x="377" y="46"/>
                  </a:lnTo>
                  <a:lnTo>
                    <a:pt x="380" y="46"/>
                  </a:lnTo>
                  <a:lnTo>
                    <a:pt x="400" y="42"/>
                  </a:lnTo>
                  <a:lnTo>
                    <a:pt x="409" y="40"/>
                  </a:lnTo>
                  <a:lnTo>
                    <a:pt x="419" y="40"/>
                  </a:lnTo>
                  <a:lnTo>
                    <a:pt x="423" y="38"/>
                  </a:lnTo>
                  <a:lnTo>
                    <a:pt x="427" y="38"/>
                  </a:lnTo>
                  <a:lnTo>
                    <a:pt x="428" y="38"/>
                  </a:lnTo>
                  <a:lnTo>
                    <a:pt x="432" y="40"/>
                  </a:lnTo>
                  <a:lnTo>
                    <a:pt x="436" y="42"/>
                  </a:lnTo>
                  <a:lnTo>
                    <a:pt x="442" y="44"/>
                  </a:lnTo>
                  <a:lnTo>
                    <a:pt x="450" y="52"/>
                  </a:lnTo>
                  <a:lnTo>
                    <a:pt x="459" y="60"/>
                  </a:lnTo>
                  <a:lnTo>
                    <a:pt x="467" y="67"/>
                  </a:lnTo>
                  <a:lnTo>
                    <a:pt x="473" y="75"/>
                  </a:lnTo>
                  <a:lnTo>
                    <a:pt x="476" y="81"/>
                  </a:lnTo>
                  <a:lnTo>
                    <a:pt x="476" y="85"/>
                  </a:lnTo>
                  <a:lnTo>
                    <a:pt x="476" y="86"/>
                  </a:lnTo>
                  <a:lnTo>
                    <a:pt x="480" y="88"/>
                  </a:lnTo>
                  <a:lnTo>
                    <a:pt x="486" y="90"/>
                  </a:lnTo>
                  <a:lnTo>
                    <a:pt x="490" y="90"/>
                  </a:lnTo>
                  <a:lnTo>
                    <a:pt x="494" y="94"/>
                  </a:lnTo>
                  <a:lnTo>
                    <a:pt x="496" y="96"/>
                  </a:lnTo>
                  <a:lnTo>
                    <a:pt x="498" y="100"/>
                  </a:lnTo>
                  <a:lnTo>
                    <a:pt x="498" y="104"/>
                  </a:lnTo>
                  <a:lnTo>
                    <a:pt x="501" y="108"/>
                  </a:lnTo>
                  <a:lnTo>
                    <a:pt x="507" y="115"/>
                  </a:lnTo>
                  <a:lnTo>
                    <a:pt x="513" y="121"/>
                  </a:lnTo>
                  <a:lnTo>
                    <a:pt x="519" y="123"/>
                  </a:lnTo>
                  <a:lnTo>
                    <a:pt x="521" y="127"/>
                  </a:lnTo>
                  <a:lnTo>
                    <a:pt x="523" y="131"/>
                  </a:lnTo>
                  <a:lnTo>
                    <a:pt x="524" y="138"/>
                  </a:lnTo>
                  <a:lnTo>
                    <a:pt x="524" y="148"/>
                  </a:lnTo>
                  <a:lnTo>
                    <a:pt x="524" y="154"/>
                  </a:lnTo>
                  <a:lnTo>
                    <a:pt x="530" y="159"/>
                  </a:lnTo>
                  <a:lnTo>
                    <a:pt x="540" y="198"/>
                  </a:lnTo>
                  <a:lnTo>
                    <a:pt x="542" y="217"/>
                  </a:lnTo>
                  <a:lnTo>
                    <a:pt x="549" y="238"/>
                  </a:lnTo>
                  <a:lnTo>
                    <a:pt x="546" y="242"/>
                  </a:lnTo>
                  <a:lnTo>
                    <a:pt x="544" y="246"/>
                  </a:lnTo>
                  <a:lnTo>
                    <a:pt x="540" y="254"/>
                  </a:lnTo>
                  <a:lnTo>
                    <a:pt x="538" y="261"/>
                  </a:lnTo>
                  <a:lnTo>
                    <a:pt x="536" y="267"/>
                  </a:lnTo>
                  <a:lnTo>
                    <a:pt x="536" y="271"/>
                  </a:lnTo>
                  <a:lnTo>
                    <a:pt x="536" y="275"/>
                  </a:lnTo>
                  <a:lnTo>
                    <a:pt x="538" y="277"/>
                  </a:lnTo>
                  <a:lnTo>
                    <a:pt x="540" y="279"/>
                  </a:lnTo>
                  <a:lnTo>
                    <a:pt x="544" y="280"/>
                  </a:lnTo>
                  <a:lnTo>
                    <a:pt x="544" y="282"/>
                  </a:lnTo>
                  <a:lnTo>
                    <a:pt x="546" y="286"/>
                  </a:lnTo>
                  <a:lnTo>
                    <a:pt x="544" y="298"/>
                  </a:lnTo>
                  <a:lnTo>
                    <a:pt x="542" y="305"/>
                  </a:lnTo>
                  <a:lnTo>
                    <a:pt x="538" y="315"/>
                  </a:lnTo>
                  <a:lnTo>
                    <a:pt x="532" y="323"/>
                  </a:lnTo>
                  <a:lnTo>
                    <a:pt x="530" y="332"/>
                  </a:lnTo>
                  <a:lnTo>
                    <a:pt x="530" y="342"/>
                  </a:lnTo>
                  <a:lnTo>
                    <a:pt x="530" y="348"/>
                  </a:lnTo>
                  <a:lnTo>
                    <a:pt x="530" y="355"/>
                  </a:lnTo>
                  <a:lnTo>
                    <a:pt x="530" y="365"/>
                  </a:lnTo>
                  <a:lnTo>
                    <a:pt x="526" y="375"/>
                  </a:lnTo>
                  <a:lnTo>
                    <a:pt x="523" y="384"/>
                  </a:lnTo>
                  <a:lnTo>
                    <a:pt x="515" y="392"/>
                  </a:lnTo>
                  <a:lnTo>
                    <a:pt x="507" y="398"/>
                  </a:lnTo>
                  <a:lnTo>
                    <a:pt x="499" y="401"/>
                  </a:lnTo>
                  <a:lnTo>
                    <a:pt x="496" y="405"/>
                  </a:lnTo>
                  <a:lnTo>
                    <a:pt x="496" y="407"/>
                  </a:lnTo>
                  <a:lnTo>
                    <a:pt x="498" y="411"/>
                  </a:lnTo>
                  <a:lnTo>
                    <a:pt x="498" y="413"/>
                  </a:lnTo>
                  <a:lnTo>
                    <a:pt x="496" y="417"/>
                  </a:lnTo>
                  <a:lnTo>
                    <a:pt x="494" y="421"/>
                  </a:lnTo>
                  <a:lnTo>
                    <a:pt x="492" y="423"/>
                  </a:lnTo>
                  <a:lnTo>
                    <a:pt x="492" y="425"/>
                  </a:lnTo>
                  <a:lnTo>
                    <a:pt x="492" y="426"/>
                  </a:lnTo>
                  <a:lnTo>
                    <a:pt x="488" y="428"/>
                  </a:lnTo>
                  <a:lnTo>
                    <a:pt x="482" y="432"/>
                  </a:lnTo>
                  <a:lnTo>
                    <a:pt x="473" y="438"/>
                  </a:lnTo>
                  <a:lnTo>
                    <a:pt x="465" y="446"/>
                  </a:lnTo>
                  <a:lnTo>
                    <a:pt x="457" y="453"/>
                  </a:lnTo>
                  <a:lnTo>
                    <a:pt x="450" y="461"/>
                  </a:lnTo>
                  <a:lnTo>
                    <a:pt x="450" y="467"/>
                  </a:lnTo>
                  <a:lnTo>
                    <a:pt x="448" y="474"/>
                  </a:lnTo>
                  <a:lnTo>
                    <a:pt x="446" y="478"/>
                  </a:lnTo>
                  <a:lnTo>
                    <a:pt x="444" y="482"/>
                  </a:lnTo>
                  <a:lnTo>
                    <a:pt x="440" y="486"/>
                  </a:lnTo>
                  <a:lnTo>
                    <a:pt x="438" y="490"/>
                  </a:lnTo>
                  <a:lnTo>
                    <a:pt x="436" y="494"/>
                  </a:lnTo>
                  <a:lnTo>
                    <a:pt x="423" y="501"/>
                  </a:lnTo>
                  <a:lnTo>
                    <a:pt x="409" y="509"/>
                  </a:lnTo>
                  <a:lnTo>
                    <a:pt x="396" y="517"/>
                  </a:lnTo>
                  <a:lnTo>
                    <a:pt x="384" y="528"/>
                  </a:lnTo>
                  <a:lnTo>
                    <a:pt x="357" y="528"/>
                  </a:lnTo>
                  <a:lnTo>
                    <a:pt x="354" y="528"/>
                  </a:lnTo>
                  <a:lnTo>
                    <a:pt x="348" y="530"/>
                  </a:lnTo>
                  <a:lnTo>
                    <a:pt x="342" y="534"/>
                  </a:lnTo>
                  <a:lnTo>
                    <a:pt x="334" y="540"/>
                  </a:lnTo>
                  <a:lnTo>
                    <a:pt x="327" y="544"/>
                  </a:lnTo>
                  <a:lnTo>
                    <a:pt x="317" y="547"/>
                  </a:lnTo>
                  <a:lnTo>
                    <a:pt x="307" y="549"/>
                  </a:lnTo>
                  <a:lnTo>
                    <a:pt x="298" y="549"/>
                  </a:lnTo>
                  <a:lnTo>
                    <a:pt x="288" y="551"/>
                  </a:lnTo>
                  <a:lnTo>
                    <a:pt x="284" y="547"/>
                  </a:lnTo>
                  <a:lnTo>
                    <a:pt x="284" y="549"/>
                  </a:lnTo>
                  <a:lnTo>
                    <a:pt x="283" y="551"/>
                  </a:lnTo>
                  <a:lnTo>
                    <a:pt x="279" y="551"/>
                  </a:lnTo>
                  <a:lnTo>
                    <a:pt x="275" y="549"/>
                  </a:lnTo>
                  <a:lnTo>
                    <a:pt x="271" y="547"/>
                  </a:lnTo>
                  <a:lnTo>
                    <a:pt x="263" y="546"/>
                  </a:lnTo>
                  <a:lnTo>
                    <a:pt x="256" y="544"/>
                  </a:lnTo>
                  <a:lnTo>
                    <a:pt x="246" y="544"/>
                  </a:lnTo>
                  <a:lnTo>
                    <a:pt x="235" y="546"/>
                  </a:lnTo>
                  <a:lnTo>
                    <a:pt x="223" y="547"/>
                  </a:lnTo>
                  <a:lnTo>
                    <a:pt x="211" y="547"/>
                  </a:lnTo>
                  <a:lnTo>
                    <a:pt x="200" y="546"/>
                  </a:lnTo>
                  <a:lnTo>
                    <a:pt x="190" y="542"/>
                  </a:lnTo>
                  <a:lnTo>
                    <a:pt x="185" y="540"/>
                  </a:lnTo>
                  <a:lnTo>
                    <a:pt x="177" y="538"/>
                  </a:lnTo>
                  <a:lnTo>
                    <a:pt x="167" y="536"/>
                  </a:lnTo>
                  <a:lnTo>
                    <a:pt x="163" y="530"/>
                  </a:lnTo>
                  <a:lnTo>
                    <a:pt x="160" y="524"/>
                  </a:lnTo>
                  <a:lnTo>
                    <a:pt x="156" y="519"/>
                  </a:lnTo>
                  <a:lnTo>
                    <a:pt x="152" y="511"/>
                  </a:lnTo>
                  <a:lnTo>
                    <a:pt x="123" y="503"/>
                  </a:lnTo>
                  <a:lnTo>
                    <a:pt x="119" y="499"/>
                  </a:lnTo>
                  <a:lnTo>
                    <a:pt x="117" y="494"/>
                  </a:lnTo>
                  <a:lnTo>
                    <a:pt x="114" y="490"/>
                  </a:lnTo>
                  <a:lnTo>
                    <a:pt x="112" y="488"/>
                  </a:lnTo>
                  <a:lnTo>
                    <a:pt x="108" y="488"/>
                  </a:lnTo>
                  <a:lnTo>
                    <a:pt x="102" y="488"/>
                  </a:lnTo>
                  <a:lnTo>
                    <a:pt x="96" y="490"/>
                  </a:lnTo>
                  <a:lnTo>
                    <a:pt x="94" y="484"/>
                  </a:lnTo>
                  <a:lnTo>
                    <a:pt x="94" y="478"/>
                  </a:lnTo>
                  <a:lnTo>
                    <a:pt x="94" y="476"/>
                  </a:lnTo>
                  <a:lnTo>
                    <a:pt x="92" y="474"/>
                  </a:lnTo>
                  <a:lnTo>
                    <a:pt x="89" y="474"/>
                  </a:lnTo>
                  <a:lnTo>
                    <a:pt x="83" y="474"/>
                  </a:lnTo>
                  <a:lnTo>
                    <a:pt x="81" y="473"/>
                  </a:lnTo>
                  <a:lnTo>
                    <a:pt x="79" y="471"/>
                  </a:lnTo>
                  <a:lnTo>
                    <a:pt x="79" y="467"/>
                  </a:lnTo>
                  <a:lnTo>
                    <a:pt x="77" y="463"/>
                  </a:lnTo>
                  <a:lnTo>
                    <a:pt x="75" y="461"/>
                  </a:lnTo>
                  <a:lnTo>
                    <a:pt x="69" y="461"/>
                  </a:lnTo>
                  <a:lnTo>
                    <a:pt x="67" y="455"/>
                  </a:lnTo>
                  <a:lnTo>
                    <a:pt x="66" y="449"/>
                  </a:lnTo>
                  <a:lnTo>
                    <a:pt x="58" y="438"/>
                  </a:lnTo>
                  <a:lnTo>
                    <a:pt x="52" y="426"/>
                  </a:lnTo>
                  <a:lnTo>
                    <a:pt x="50" y="421"/>
                  </a:lnTo>
                  <a:lnTo>
                    <a:pt x="50" y="413"/>
                  </a:lnTo>
                  <a:lnTo>
                    <a:pt x="46" y="407"/>
                  </a:lnTo>
                  <a:lnTo>
                    <a:pt x="43" y="403"/>
                  </a:lnTo>
                  <a:lnTo>
                    <a:pt x="37" y="401"/>
                  </a:lnTo>
                  <a:lnTo>
                    <a:pt x="33" y="400"/>
                  </a:lnTo>
                  <a:lnTo>
                    <a:pt x="19" y="367"/>
                  </a:lnTo>
                  <a:lnTo>
                    <a:pt x="10" y="336"/>
                  </a:lnTo>
                  <a:lnTo>
                    <a:pt x="2" y="305"/>
                  </a:lnTo>
                  <a:lnTo>
                    <a:pt x="0" y="269"/>
                  </a:lnTo>
                  <a:lnTo>
                    <a:pt x="2" y="248"/>
                  </a:lnTo>
                  <a:lnTo>
                    <a:pt x="4" y="229"/>
                  </a:lnTo>
                  <a:lnTo>
                    <a:pt x="16" y="196"/>
                  </a:lnTo>
                  <a:lnTo>
                    <a:pt x="21" y="181"/>
                  </a:lnTo>
                  <a:lnTo>
                    <a:pt x="29" y="165"/>
                  </a:lnTo>
                  <a:lnTo>
                    <a:pt x="39" y="148"/>
                  </a:lnTo>
                  <a:lnTo>
                    <a:pt x="44" y="129"/>
                  </a:lnTo>
                  <a:lnTo>
                    <a:pt x="52" y="125"/>
                  </a:lnTo>
                  <a:lnTo>
                    <a:pt x="56" y="121"/>
                  </a:lnTo>
                  <a:lnTo>
                    <a:pt x="60" y="115"/>
                  </a:lnTo>
                  <a:lnTo>
                    <a:pt x="64" y="109"/>
                  </a:lnTo>
                  <a:lnTo>
                    <a:pt x="66" y="102"/>
                  </a:lnTo>
                  <a:lnTo>
                    <a:pt x="71" y="96"/>
                  </a:lnTo>
                  <a:lnTo>
                    <a:pt x="75" y="90"/>
                  </a:lnTo>
                  <a:lnTo>
                    <a:pt x="79" y="90"/>
                  </a:lnTo>
                  <a:lnTo>
                    <a:pt x="81" y="88"/>
                  </a:lnTo>
                  <a:lnTo>
                    <a:pt x="85" y="88"/>
                  </a:lnTo>
                  <a:lnTo>
                    <a:pt x="87" y="88"/>
                  </a:lnTo>
                  <a:lnTo>
                    <a:pt x="89" y="85"/>
                  </a:lnTo>
                  <a:lnTo>
                    <a:pt x="89" y="83"/>
                  </a:lnTo>
                  <a:lnTo>
                    <a:pt x="89" y="79"/>
                  </a:lnTo>
                  <a:lnTo>
                    <a:pt x="91" y="77"/>
                  </a:lnTo>
                  <a:lnTo>
                    <a:pt x="92" y="73"/>
                  </a:lnTo>
                  <a:lnTo>
                    <a:pt x="98" y="67"/>
                  </a:lnTo>
                  <a:lnTo>
                    <a:pt x="106" y="60"/>
                  </a:lnTo>
                  <a:lnTo>
                    <a:pt x="114" y="54"/>
                  </a:lnTo>
                  <a:lnTo>
                    <a:pt x="119" y="48"/>
                  </a:lnTo>
                  <a:lnTo>
                    <a:pt x="121" y="46"/>
                  </a:lnTo>
                  <a:lnTo>
                    <a:pt x="127" y="42"/>
                  </a:lnTo>
                  <a:lnTo>
                    <a:pt x="133" y="42"/>
                  </a:lnTo>
                  <a:lnTo>
                    <a:pt x="144" y="38"/>
                  </a:lnTo>
                  <a:lnTo>
                    <a:pt x="162" y="29"/>
                  </a:lnTo>
                  <a:lnTo>
                    <a:pt x="171" y="25"/>
                  </a:lnTo>
                  <a:lnTo>
                    <a:pt x="183" y="21"/>
                  </a:lnTo>
                  <a:lnTo>
                    <a:pt x="231" y="13"/>
                  </a:lnTo>
                  <a:lnTo>
                    <a:pt x="254" y="1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136"/>
            <p:cNvSpPr>
              <a:spLocks noEditPoints="1"/>
            </p:cNvSpPr>
            <p:nvPr/>
          </p:nvSpPr>
          <p:spPr bwMode="auto">
            <a:xfrm>
              <a:off x="3895725" y="3298825"/>
              <a:ext cx="908050" cy="914400"/>
            </a:xfrm>
            <a:custGeom>
              <a:avLst/>
              <a:gdLst>
                <a:gd name="T0" fmla="*/ 221 w 572"/>
                <a:gd name="T1" fmla="*/ 115 h 576"/>
                <a:gd name="T2" fmla="*/ 167 w 572"/>
                <a:gd name="T3" fmla="*/ 144 h 576"/>
                <a:gd name="T4" fmla="*/ 142 w 572"/>
                <a:gd name="T5" fmla="*/ 220 h 576"/>
                <a:gd name="T6" fmla="*/ 163 w 572"/>
                <a:gd name="T7" fmla="*/ 363 h 576"/>
                <a:gd name="T8" fmla="*/ 182 w 572"/>
                <a:gd name="T9" fmla="*/ 413 h 576"/>
                <a:gd name="T10" fmla="*/ 249 w 572"/>
                <a:gd name="T11" fmla="*/ 472 h 576"/>
                <a:gd name="T12" fmla="*/ 368 w 572"/>
                <a:gd name="T13" fmla="*/ 464 h 576"/>
                <a:gd name="T14" fmla="*/ 439 w 572"/>
                <a:gd name="T15" fmla="*/ 395 h 576"/>
                <a:gd name="T16" fmla="*/ 484 w 572"/>
                <a:gd name="T17" fmla="*/ 274 h 576"/>
                <a:gd name="T18" fmla="*/ 468 w 572"/>
                <a:gd name="T19" fmla="*/ 201 h 576"/>
                <a:gd name="T20" fmla="*/ 334 w 572"/>
                <a:gd name="T21" fmla="*/ 121 h 576"/>
                <a:gd name="T22" fmla="*/ 409 w 572"/>
                <a:gd name="T23" fmla="*/ 121 h 576"/>
                <a:gd name="T24" fmla="*/ 493 w 572"/>
                <a:gd name="T25" fmla="*/ 182 h 576"/>
                <a:gd name="T26" fmla="*/ 509 w 572"/>
                <a:gd name="T27" fmla="*/ 274 h 576"/>
                <a:gd name="T28" fmla="*/ 459 w 572"/>
                <a:gd name="T29" fmla="*/ 413 h 576"/>
                <a:gd name="T30" fmla="*/ 388 w 572"/>
                <a:gd name="T31" fmla="*/ 482 h 576"/>
                <a:gd name="T32" fmla="*/ 340 w 572"/>
                <a:gd name="T33" fmla="*/ 501 h 576"/>
                <a:gd name="T34" fmla="*/ 224 w 572"/>
                <a:gd name="T35" fmla="*/ 491 h 576"/>
                <a:gd name="T36" fmla="*/ 161 w 572"/>
                <a:gd name="T37" fmla="*/ 426 h 576"/>
                <a:gd name="T38" fmla="*/ 146 w 572"/>
                <a:gd name="T39" fmla="*/ 384 h 576"/>
                <a:gd name="T40" fmla="*/ 125 w 572"/>
                <a:gd name="T41" fmla="*/ 297 h 576"/>
                <a:gd name="T42" fmla="*/ 138 w 572"/>
                <a:gd name="T43" fmla="*/ 144 h 576"/>
                <a:gd name="T44" fmla="*/ 213 w 572"/>
                <a:gd name="T45" fmla="*/ 92 h 576"/>
                <a:gd name="T46" fmla="*/ 257 w 572"/>
                <a:gd name="T47" fmla="*/ 78 h 576"/>
                <a:gd name="T48" fmla="*/ 146 w 572"/>
                <a:gd name="T49" fmla="*/ 67 h 576"/>
                <a:gd name="T50" fmla="*/ 111 w 572"/>
                <a:gd name="T51" fmla="*/ 99 h 576"/>
                <a:gd name="T52" fmla="*/ 67 w 572"/>
                <a:gd name="T53" fmla="*/ 149 h 576"/>
                <a:gd name="T54" fmla="*/ 55 w 572"/>
                <a:gd name="T55" fmla="*/ 405 h 576"/>
                <a:gd name="T56" fmla="*/ 90 w 572"/>
                <a:gd name="T57" fmla="*/ 462 h 576"/>
                <a:gd name="T58" fmla="*/ 130 w 572"/>
                <a:gd name="T59" fmla="*/ 491 h 576"/>
                <a:gd name="T60" fmla="*/ 207 w 572"/>
                <a:gd name="T61" fmla="*/ 545 h 576"/>
                <a:gd name="T62" fmla="*/ 288 w 572"/>
                <a:gd name="T63" fmla="*/ 551 h 576"/>
                <a:gd name="T64" fmla="*/ 353 w 572"/>
                <a:gd name="T65" fmla="*/ 534 h 576"/>
                <a:gd name="T66" fmla="*/ 447 w 572"/>
                <a:gd name="T67" fmla="*/ 484 h 576"/>
                <a:gd name="T68" fmla="*/ 495 w 572"/>
                <a:gd name="T69" fmla="*/ 426 h 576"/>
                <a:gd name="T70" fmla="*/ 530 w 572"/>
                <a:gd name="T71" fmla="*/ 376 h 576"/>
                <a:gd name="T72" fmla="*/ 535 w 572"/>
                <a:gd name="T73" fmla="*/ 290 h 576"/>
                <a:gd name="T74" fmla="*/ 526 w 572"/>
                <a:gd name="T75" fmla="*/ 174 h 576"/>
                <a:gd name="T76" fmla="*/ 497 w 572"/>
                <a:gd name="T77" fmla="*/ 119 h 576"/>
                <a:gd name="T78" fmla="*/ 445 w 572"/>
                <a:gd name="T79" fmla="*/ 69 h 576"/>
                <a:gd name="T80" fmla="*/ 384 w 572"/>
                <a:gd name="T81" fmla="*/ 73 h 576"/>
                <a:gd name="T82" fmla="*/ 288 w 572"/>
                <a:gd name="T83" fmla="*/ 26 h 576"/>
                <a:gd name="T84" fmla="*/ 390 w 572"/>
                <a:gd name="T85" fmla="*/ 46 h 576"/>
                <a:gd name="T86" fmla="*/ 478 w 572"/>
                <a:gd name="T87" fmla="*/ 63 h 576"/>
                <a:gd name="T88" fmla="*/ 526 w 572"/>
                <a:gd name="T89" fmla="*/ 119 h 576"/>
                <a:gd name="T90" fmla="*/ 562 w 572"/>
                <a:gd name="T91" fmla="*/ 211 h 576"/>
                <a:gd name="T92" fmla="*/ 558 w 572"/>
                <a:gd name="T93" fmla="*/ 282 h 576"/>
                <a:gd name="T94" fmla="*/ 551 w 572"/>
                <a:gd name="T95" fmla="*/ 386 h 576"/>
                <a:gd name="T96" fmla="*/ 505 w 572"/>
                <a:gd name="T97" fmla="*/ 453 h 576"/>
                <a:gd name="T98" fmla="*/ 461 w 572"/>
                <a:gd name="T99" fmla="*/ 505 h 576"/>
                <a:gd name="T100" fmla="*/ 368 w 572"/>
                <a:gd name="T101" fmla="*/ 553 h 576"/>
                <a:gd name="T102" fmla="*/ 299 w 572"/>
                <a:gd name="T103" fmla="*/ 576 h 576"/>
                <a:gd name="T104" fmla="*/ 224 w 572"/>
                <a:gd name="T105" fmla="*/ 572 h 576"/>
                <a:gd name="T106" fmla="*/ 157 w 572"/>
                <a:gd name="T107" fmla="*/ 541 h 576"/>
                <a:gd name="T108" fmla="*/ 103 w 572"/>
                <a:gd name="T109" fmla="*/ 512 h 576"/>
                <a:gd name="T110" fmla="*/ 69 w 572"/>
                <a:gd name="T111" fmla="*/ 474 h 576"/>
                <a:gd name="T112" fmla="*/ 9 w 572"/>
                <a:gd name="T113" fmla="*/ 353 h 576"/>
                <a:gd name="T114" fmla="*/ 57 w 572"/>
                <a:gd name="T115" fmla="*/ 126 h 576"/>
                <a:gd name="T116" fmla="*/ 94 w 572"/>
                <a:gd name="T117" fmla="*/ 78 h 576"/>
                <a:gd name="T118" fmla="*/ 161 w 572"/>
                <a:gd name="T119" fmla="*/ 34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2" h="576">
                  <a:moveTo>
                    <a:pt x="267" y="101"/>
                  </a:moveTo>
                  <a:lnTo>
                    <a:pt x="259" y="101"/>
                  </a:lnTo>
                  <a:lnTo>
                    <a:pt x="255" y="101"/>
                  </a:lnTo>
                  <a:lnTo>
                    <a:pt x="251" y="103"/>
                  </a:lnTo>
                  <a:lnTo>
                    <a:pt x="249" y="103"/>
                  </a:lnTo>
                  <a:lnTo>
                    <a:pt x="246" y="103"/>
                  </a:lnTo>
                  <a:lnTo>
                    <a:pt x="246" y="103"/>
                  </a:lnTo>
                  <a:lnTo>
                    <a:pt x="240" y="107"/>
                  </a:lnTo>
                  <a:lnTo>
                    <a:pt x="234" y="111"/>
                  </a:lnTo>
                  <a:lnTo>
                    <a:pt x="226" y="113"/>
                  </a:lnTo>
                  <a:lnTo>
                    <a:pt x="221" y="115"/>
                  </a:lnTo>
                  <a:lnTo>
                    <a:pt x="215" y="117"/>
                  </a:lnTo>
                  <a:lnTo>
                    <a:pt x="213" y="117"/>
                  </a:lnTo>
                  <a:lnTo>
                    <a:pt x="211" y="117"/>
                  </a:lnTo>
                  <a:lnTo>
                    <a:pt x="209" y="117"/>
                  </a:lnTo>
                  <a:lnTo>
                    <a:pt x="207" y="117"/>
                  </a:lnTo>
                  <a:lnTo>
                    <a:pt x="203" y="117"/>
                  </a:lnTo>
                  <a:lnTo>
                    <a:pt x="196" y="121"/>
                  </a:lnTo>
                  <a:lnTo>
                    <a:pt x="188" y="124"/>
                  </a:lnTo>
                  <a:lnTo>
                    <a:pt x="180" y="130"/>
                  </a:lnTo>
                  <a:lnTo>
                    <a:pt x="173" y="134"/>
                  </a:lnTo>
                  <a:lnTo>
                    <a:pt x="167" y="144"/>
                  </a:lnTo>
                  <a:lnTo>
                    <a:pt x="161" y="153"/>
                  </a:lnTo>
                  <a:lnTo>
                    <a:pt x="157" y="157"/>
                  </a:lnTo>
                  <a:lnTo>
                    <a:pt x="155" y="163"/>
                  </a:lnTo>
                  <a:lnTo>
                    <a:pt x="153" y="169"/>
                  </a:lnTo>
                  <a:lnTo>
                    <a:pt x="151" y="172"/>
                  </a:lnTo>
                  <a:lnTo>
                    <a:pt x="150" y="178"/>
                  </a:lnTo>
                  <a:lnTo>
                    <a:pt x="148" y="186"/>
                  </a:lnTo>
                  <a:lnTo>
                    <a:pt x="146" y="197"/>
                  </a:lnTo>
                  <a:lnTo>
                    <a:pt x="142" y="207"/>
                  </a:lnTo>
                  <a:lnTo>
                    <a:pt x="142" y="215"/>
                  </a:lnTo>
                  <a:lnTo>
                    <a:pt x="142" y="220"/>
                  </a:lnTo>
                  <a:lnTo>
                    <a:pt x="140" y="224"/>
                  </a:lnTo>
                  <a:lnTo>
                    <a:pt x="144" y="257"/>
                  </a:lnTo>
                  <a:lnTo>
                    <a:pt x="151" y="290"/>
                  </a:lnTo>
                  <a:lnTo>
                    <a:pt x="151" y="295"/>
                  </a:lnTo>
                  <a:lnTo>
                    <a:pt x="150" y="299"/>
                  </a:lnTo>
                  <a:lnTo>
                    <a:pt x="153" y="309"/>
                  </a:lnTo>
                  <a:lnTo>
                    <a:pt x="155" y="318"/>
                  </a:lnTo>
                  <a:lnTo>
                    <a:pt x="163" y="341"/>
                  </a:lnTo>
                  <a:lnTo>
                    <a:pt x="165" y="349"/>
                  </a:lnTo>
                  <a:lnTo>
                    <a:pt x="165" y="357"/>
                  </a:lnTo>
                  <a:lnTo>
                    <a:pt x="163" y="363"/>
                  </a:lnTo>
                  <a:lnTo>
                    <a:pt x="163" y="366"/>
                  </a:lnTo>
                  <a:lnTo>
                    <a:pt x="165" y="370"/>
                  </a:lnTo>
                  <a:lnTo>
                    <a:pt x="169" y="378"/>
                  </a:lnTo>
                  <a:lnTo>
                    <a:pt x="171" y="388"/>
                  </a:lnTo>
                  <a:lnTo>
                    <a:pt x="173" y="391"/>
                  </a:lnTo>
                  <a:lnTo>
                    <a:pt x="176" y="395"/>
                  </a:lnTo>
                  <a:lnTo>
                    <a:pt x="176" y="399"/>
                  </a:lnTo>
                  <a:lnTo>
                    <a:pt x="176" y="405"/>
                  </a:lnTo>
                  <a:lnTo>
                    <a:pt x="176" y="405"/>
                  </a:lnTo>
                  <a:lnTo>
                    <a:pt x="178" y="407"/>
                  </a:lnTo>
                  <a:lnTo>
                    <a:pt x="182" y="413"/>
                  </a:lnTo>
                  <a:lnTo>
                    <a:pt x="186" y="420"/>
                  </a:lnTo>
                  <a:lnTo>
                    <a:pt x="186" y="428"/>
                  </a:lnTo>
                  <a:lnTo>
                    <a:pt x="196" y="438"/>
                  </a:lnTo>
                  <a:lnTo>
                    <a:pt x="205" y="447"/>
                  </a:lnTo>
                  <a:lnTo>
                    <a:pt x="209" y="453"/>
                  </a:lnTo>
                  <a:lnTo>
                    <a:pt x="213" y="457"/>
                  </a:lnTo>
                  <a:lnTo>
                    <a:pt x="217" y="461"/>
                  </a:lnTo>
                  <a:lnTo>
                    <a:pt x="219" y="462"/>
                  </a:lnTo>
                  <a:lnTo>
                    <a:pt x="228" y="466"/>
                  </a:lnTo>
                  <a:lnTo>
                    <a:pt x="238" y="468"/>
                  </a:lnTo>
                  <a:lnTo>
                    <a:pt x="249" y="472"/>
                  </a:lnTo>
                  <a:lnTo>
                    <a:pt x="270" y="476"/>
                  </a:lnTo>
                  <a:lnTo>
                    <a:pt x="290" y="482"/>
                  </a:lnTo>
                  <a:lnTo>
                    <a:pt x="301" y="480"/>
                  </a:lnTo>
                  <a:lnTo>
                    <a:pt x="313" y="478"/>
                  </a:lnTo>
                  <a:lnTo>
                    <a:pt x="322" y="476"/>
                  </a:lnTo>
                  <a:lnTo>
                    <a:pt x="336" y="476"/>
                  </a:lnTo>
                  <a:lnTo>
                    <a:pt x="343" y="470"/>
                  </a:lnTo>
                  <a:lnTo>
                    <a:pt x="351" y="466"/>
                  </a:lnTo>
                  <a:lnTo>
                    <a:pt x="357" y="464"/>
                  </a:lnTo>
                  <a:lnTo>
                    <a:pt x="363" y="464"/>
                  </a:lnTo>
                  <a:lnTo>
                    <a:pt x="368" y="464"/>
                  </a:lnTo>
                  <a:lnTo>
                    <a:pt x="372" y="461"/>
                  </a:lnTo>
                  <a:lnTo>
                    <a:pt x="378" y="457"/>
                  </a:lnTo>
                  <a:lnTo>
                    <a:pt x="384" y="455"/>
                  </a:lnTo>
                  <a:lnTo>
                    <a:pt x="390" y="451"/>
                  </a:lnTo>
                  <a:lnTo>
                    <a:pt x="395" y="447"/>
                  </a:lnTo>
                  <a:lnTo>
                    <a:pt x="403" y="439"/>
                  </a:lnTo>
                  <a:lnTo>
                    <a:pt x="409" y="432"/>
                  </a:lnTo>
                  <a:lnTo>
                    <a:pt x="414" y="422"/>
                  </a:lnTo>
                  <a:lnTo>
                    <a:pt x="420" y="413"/>
                  </a:lnTo>
                  <a:lnTo>
                    <a:pt x="430" y="403"/>
                  </a:lnTo>
                  <a:lnTo>
                    <a:pt x="439" y="395"/>
                  </a:lnTo>
                  <a:lnTo>
                    <a:pt x="441" y="388"/>
                  </a:lnTo>
                  <a:lnTo>
                    <a:pt x="447" y="380"/>
                  </a:lnTo>
                  <a:lnTo>
                    <a:pt x="451" y="372"/>
                  </a:lnTo>
                  <a:lnTo>
                    <a:pt x="461" y="363"/>
                  </a:lnTo>
                  <a:lnTo>
                    <a:pt x="470" y="353"/>
                  </a:lnTo>
                  <a:lnTo>
                    <a:pt x="472" y="351"/>
                  </a:lnTo>
                  <a:lnTo>
                    <a:pt x="472" y="347"/>
                  </a:lnTo>
                  <a:lnTo>
                    <a:pt x="474" y="343"/>
                  </a:lnTo>
                  <a:lnTo>
                    <a:pt x="476" y="338"/>
                  </a:lnTo>
                  <a:lnTo>
                    <a:pt x="480" y="305"/>
                  </a:lnTo>
                  <a:lnTo>
                    <a:pt x="484" y="274"/>
                  </a:lnTo>
                  <a:lnTo>
                    <a:pt x="486" y="265"/>
                  </a:lnTo>
                  <a:lnTo>
                    <a:pt x="486" y="257"/>
                  </a:lnTo>
                  <a:lnTo>
                    <a:pt x="486" y="251"/>
                  </a:lnTo>
                  <a:lnTo>
                    <a:pt x="486" y="244"/>
                  </a:lnTo>
                  <a:lnTo>
                    <a:pt x="484" y="238"/>
                  </a:lnTo>
                  <a:lnTo>
                    <a:pt x="484" y="234"/>
                  </a:lnTo>
                  <a:lnTo>
                    <a:pt x="482" y="232"/>
                  </a:lnTo>
                  <a:lnTo>
                    <a:pt x="480" y="230"/>
                  </a:lnTo>
                  <a:lnTo>
                    <a:pt x="474" y="222"/>
                  </a:lnTo>
                  <a:lnTo>
                    <a:pt x="470" y="213"/>
                  </a:lnTo>
                  <a:lnTo>
                    <a:pt x="468" y="201"/>
                  </a:lnTo>
                  <a:lnTo>
                    <a:pt x="468" y="194"/>
                  </a:lnTo>
                  <a:lnTo>
                    <a:pt x="468" y="186"/>
                  </a:lnTo>
                  <a:lnTo>
                    <a:pt x="468" y="180"/>
                  </a:lnTo>
                  <a:lnTo>
                    <a:pt x="468" y="172"/>
                  </a:lnTo>
                  <a:lnTo>
                    <a:pt x="462" y="167"/>
                  </a:lnTo>
                  <a:lnTo>
                    <a:pt x="455" y="161"/>
                  </a:lnTo>
                  <a:lnTo>
                    <a:pt x="447" y="155"/>
                  </a:lnTo>
                  <a:lnTo>
                    <a:pt x="439" y="149"/>
                  </a:lnTo>
                  <a:lnTo>
                    <a:pt x="401" y="144"/>
                  </a:lnTo>
                  <a:lnTo>
                    <a:pt x="366" y="132"/>
                  </a:lnTo>
                  <a:lnTo>
                    <a:pt x="334" y="121"/>
                  </a:lnTo>
                  <a:lnTo>
                    <a:pt x="299" y="115"/>
                  </a:lnTo>
                  <a:lnTo>
                    <a:pt x="295" y="113"/>
                  </a:lnTo>
                  <a:lnTo>
                    <a:pt x="286" y="107"/>
                  </a:lnTo>
                  <a:lnTo>
                    <a:pt x="276" y="103"/>
                  </a:lnTo>
                  <a:lnTo>
                    <a:pt x="267" y="101"/>
                  </a:lnTo>
                  <a:close/>
                  <a:moveTo>
                    <a:pt x="265" y="78"/>
                  </a:moveTo>
                  <a:lnTo>
                    <a:pt x="286" y="80"/>
                  </a:lnTo>
                  <a:lnTo>
                    <a:pt x="307" y="90"/>
                  </a:lnTo>
                  <a:lnTo>
                    <a:pt x="342" y="98"/>
                  </a:lnTo>
                  <a:lnTo>
                    <a:pt x="376" y="109"/>
                  </a:lnTo>
                  <a:lnTo>
                    <a:pt x="409" y="121"/>
                  </a:lnTo>
                  <a:lnTo>
                    <a:pt x="445" y="124"/>
                  </a:lnTo>
                  <a:lnTo>
                    <a:pt x="449" y="126"/>
                  </a:lnTo>
                  <a:lnTo>
                    <a:pt x="453" y="128"/>
                  </a:lnTo>
                  <a:lnTo>
                    <a:pt x="461" y="136"/>
                  </a:lnTo>
                  <a:lnTo>
                    <a:pt x="468" y="142"/>
                  </a:lnTo>
                  <a:lnTo>
                    <a:pt x="478" y="149"/>
                  </a:lnTo>
                  <a:lnTo>
                    <a:pt x="489" y="159"/>
                  </a:lnTo>
                  <a:lnTo>
                    <a:pt x="491" y="163"/>
                  </a:lnTo>
                  <a:lnTo>
                    <a:pt x="493" y="167"/>
                  </a:lnTo>
                  <a:lnTo>
                    <a:pt x="493" y="172"/>
                  </a:lnTo>
                  <a:lnTo>
                    <a:pt x="493" y="182"/>
                  </a:lnTo>
                  <a:lnTo>
                    <a:pt x="491" y="188"/>
                  </a:lnTo>
                  <a:lnTo>
                    <a:pt x="491" y="192"/>
                  </a:lnTo>
                  <a:lnTo>
                    <a:pt x="493" y="197"/>
                  </a:lnTo>
                  <a:lnTo>
                    <a:pt x="493" y="203"/>
                  </a:lnTo>
                  <a:lnTo>
                    <a:pt x="495" y="209"/>
                  </a:lnTo>
                  <a:lnTo>
                    <a:pt x="499" y="213"/>
                  </a:lnTo>
                  <a:lnTo>
                    <a:pt x="507" y="228"/>
                  </a:lnTo>
                  <a:lnTo>
                    <a:pt x="509" y="251"/>
                  </a:lnTo>
                  <a:lnTo>
                    <a:pt x="509" y="257"/>
                  </a:lnTo>
                  <a:lnTo>
                    <a:pt x="509" y="265"/>
                  </a:lnTo>
                  <a:lnTo>
                    <a:pt x="509" y="274"/>
                  </a:lnTo>
                  <a:lnTo>
                    <a:pt x="505" y="309"/>
                  </a:lnTo>
                  <a:lnTo>
                    <a:pt x="499" y="341"/>
                  </a:lnTo>
                  <a:lnTo>
                    <a:pt x="497" y="353"/>
                  </a:lnTo>
                  <a:lnTo>
                    <a:pt x="493" y="361"/>
                  </a:lnTo>
                  <a:lnTo>
                    <a:pt x="489" y="368"/>
                  </a:lnTo>
                  <a:lnTo>
                    <a:pt x="480" y="380"/>
                  </a:lnTo>
                  <a:lnTo>
                    <a:pt x="470" y="389"/>
                  </a:lnTo>
                  <a:lnTo>
                    <a:pt x="466" y="395"/>
                  </a:lnTo>
                  <a:lnTo>
                    <a:pt x="462" y="401"/>
                  </a:lnTo>
                  <a:lnTo>
                    <a:pt x="461" y="407"/>
                  </a:lnTo>
                  <a:lnTo>
                    <a:pt x="459" y="413"/>
                  </a:lnTo>
                  <a:lnTo>
                    <a:pt x="455" y="414"/>
                  </a:lnTo>
                  <a:lnTo>
                    <a:pt x="447" y="420"/>
                  </a:lnTo>
                  <a:lnTo>
                    <a:pt x="441" y="426"/>
                  </a:lnTo>
                  <a:lnTo>
                    <a:pt x="436" y="434"/>
                  </a:lnTo>
                  <a:lnTo>
                    <a:pt x="424" y="451"/>
                  </a:lnTo>
                  <a:lnTo>
                    <a:pt x="411" y="466"/>
                  </a:lnTo>
                  <a:lnTo>
                    <a:pt x="401" y="472"/>
                  </a:lnTo>
                  <a:lnTo>
                    <a:pt x="391" y="478"/>
                  </a:lnTo>
                  <a:lnTo>
                    <a:pt x="390" y="478"/>
                  </a:lnTo>
                  <a:lnTo>
                    <a:pt x="388" y="478"/>
                  </a:lnTo>
                  <a:lnTo>
                    <a:pt x="388" y="482"/>
                  </a:lnTo>
                  <a:lnTo>
                    <a:pt x="384" y="486"/>
                  </a:lnTo>
                  <a:lnTo>
                    <a:pt x="380" y="487"/>
                  </a:lnTo>
                  <a:lnTo>
                    <a:pt x="374" y="489"/>
                  </a:lnTo>
                  <a:lnTo>
                    <a:pt x="368" y="487"/>
                  </a:lnTo>
                  <a:lnTo>
                    <a:pt x="365" y="487"/>
                  </a:lnTo>
                  <a:lnTo>
                    <a:pt x="361" y="489"/>
                  </a:lnTo>
                  <a:lnTo>
                    <a:pt x="355" y="493"/>
                  </a:lnTo>
                  <a:lnTo>
                    <a:pt x="347" y="497"/>
                  </a:lnTo>
                  <a:lnTo>
                    <a:pt x="345" y="499"/>
                  </a:lnTo>
                  <a:lnTo>
                    <a:pt x="342" y="501"/>
                  </a:lnTo>
                  <a:lnTo>
                    <a:pt x="340" y="501"/>
                  </a:lnTo>
                  <a:lnTo>
                    <a:pt x="332" y="501"/>
                  </a:lnTo>
                  <a:lnTo>
                    <a:pt x="326" y="501"/>
                  </a:lnTo>
                  <a:lnTo>
                    <a:pt x="320" y="501"/>
                  </a:lnTo>
                  <a:lnTo>
                    <a:pt x="315" y="501"/>
                  </a:lnTo>
                  <a:lnTo>
                    <a:pt x="305" y="503"/>
                  </a:lnTo>
                  <a:lnTo>
                    <a:pt x="292" y="507"/>
                  </a:lnTo>
                  <a:lnTo>
                    <a:pt x="290" y="507"/>
                  </a:lnTo>
                  <a:lnTo>
                    <a:pt x="284" y="505"/>
                  </a:lnTo>
                  <a:lnTo>
                    <a:pt x="267" y="499"/>
                  </a:lnTo>
                  <a:lnTo>
                    <a:pt x="247" y="495"/>
                  </a:lnTo>
                  <a:lnTo>
                    <a:pt x="224" y="491"/>
                  </a:lnTo>
                  <a:lnTo>
                    <a:pt x="207" y="482"/>
                  </a:lnTo>
                  <a:lnTo>
                    <a:pt x="199" y="478"/>
                  </a:lnTo>
                  <a:lnTo>
                    <a:pt x="194" y="470"/>
                  </a:lnTo>
                  <a:lnTo>
                    <a:pt x="186" y="462"/>
                  </a:lnTo>
                  <a:lnTo>
                    <a:pt x="176" y="453"/>
                  </a:lnTo>
                  <a:lnTo>
                    <a:pt x="169" y="445"/>
                  </a:lnTo>
                  <a:lnTo>
                    <a:pt x="165" y="441"/>
                  </a:lnTo>
                  <a:lnTo>
                    <a:pt x="163" y="439"/>
                  </a:lnTo>
                  <a:lnTo>
                    <a:pt x="163" y="434"/>
                  </a:lnTo>
                  <a:lnTo>
                    <a:pt x="163" y="430"/>
                  </a:lnTo>
                  <a:lnTo>
                    <a:pt x="161" y="426"/>
                  </a:lnTo>
                  <a:lnTo>
                    <a:pt x="161" y="424"/>
                  </a:lnTo>
                  <a:lnTo>
                    <a:pt x="161" y="422"/>
                  </a:lnTo>
                  <a:lnTo>
                    <a:pt x="157" y="418"/>
                  </a:lnTo>
                  <a:lnTo>
                    <a:pt x="153" y="413"/>
                  </a:lnTo>
                  <a:lnTo>
                    <a:pt x="153" y="405"/>
                  </a:lnTo>
                  <a:lnTo>
                    <a:pt x="153" y="405"/>
                  </a:lnTo>
                  <a:lnTo>
                    <a:pt x="150" y="401"/>
                  </a:lnTo>
                  <a:lnTo>
                    <a:pt x="146" y="397"/>
                  </a:lnTo>
                  <a:lnTo>
                    <a:pt x="146" y="391"/>
                  </a:lnTo>
                  <a:lnTo>
                    <a:pt x="146" y="388"/>
                  </a:lnTo>
                  <a:lnTo>
                    <a:pt x="146" y="384"/>
                  </a:lnTo>
                  <a:lnTo>
                    <a:pt x="144" y="382"/>
                  </a:lnTo>
                  <a:lnTo>
                    <a:pt x="140" y="372"/>
                  </a:lnTo>
                  <a:lnTo>
                    <a:pt x="140" y="363"/>
                  </a:lnTo>
                  <a:lnTo>
                    <a:pt x="140" y="357"/>
                  </a:lnTo>
                  <a:lnTo>
                    <a:pt x="140" y="351"/>
                  </a:lnTo>
                  <a:lnTo>
                    <a:pt x="140" y="351"/>
                  </a:lnTo>
                  <a:lnTo>
                    <a:pt x="140" y="349"/>
                  </a:lnTo>
                  <a:lnTo>
                    <a:pt x="136" y="338"/>
                  </a:lnTo>
                  <a:lnTo>
                    <a:pt x="132" y="326"/>
                  </a:lnTo>
                  <a:lnTo>
                    <a:pt x="128" y="313"/>
                  </a:lnTo>
                  <a:lnTo>
                    <a:pt x="125" y="297"/>
                  </a:lnTo>
                  <a:lnTo>
                    <a:pt x="125" y="293"/>
                  </a:lnTo>
                  <a:lnTo>
                    <a:pt x="126" y="288"/>
                  </a:lnTo>
                  <a:lnTo>
                    <a:pt x="121" y="263"/>
                  </a:lnTo>
                  <a:lnTo>
                    <a:pt x="117" y="244"/>
                  </a:lnTo>
                  <a:lnTo>
                    <a:pt x="117" y="224"/>
                  </a:lnTo>
                  <a:lnTo>
                    <a:pt x="117" y="211"/>
                  </a:lnTo>
                  <a:lnTo>
                    <a:pt x="121" y="192"/>
                  </a:lnTo>
                  <a:lnTo>
                    <a:pt x="125" y="172"/>
                  </a:lnTo>
                  <a:lnTo>
                    <a:pt x="130" y="161"/>
                  </a:lnTo>
                  <a:lnTo>
                    <a:pt x="132" y="151"/>
                  </a:lnTo>
                  <a:lnTo>
                    <a:pt x="138" y="144"/>
                  </a:lnTo>
                  <a:lnTo>
                    <a:pt x="144" y="136"/>
                  </a:lnTo>
                  <a:lnTo>
                    <a:pt x="148" y="130"/>
                  </a:lnTo>
                  <a:lnTo>
                    <a:pt x="151" y="121"/>
                  </a:lnTo>
                  <a:lnTo>
                    <a:pt x="153" y="117"/>
                  </a:lnTo>
                  <a:lnTo>
                    <a:pt x="159" y="113"/>
                  </a:lnTo>
                  <a:lnTo>
                    <a:pt x="167" y="109"/>
                  </a:lnTo>
                  <a:lnTo>
                    <a:pt x="174" y="105"/>
                  </a:lnTo>
                  <a:lnTo>
                    <a:pt x="184" y="98"/>
                  </a:lnTo>
                  <a:lnTo>
                    <a:pt x="196" y="94"/>
                  </a:lnTo>
                  <a:lnTo>
                    <a:pt x="205" y="92"/>
                  </a:lnTo>
                  <a:lnTo>
                    <a:pt x="213" y="92"/>
                  </a:lnTo>
                  <a:lnTo>
                    <a:pt x="215" y="92"/>
                  </a:lnTo>
                  <a:lnTo>
                    <a:pt x="217" y="90"/>
                  </a:lnTo>
                  <a:lnTo>
                    <a:pt x="219" y="90"/>
                  </a:lnTo>
                  <a:lnTo>
                    <a:pt x="222" y="88"/>
                  </a:lnTo>
                  <a:lnTo>
                    <a:pt x="224" y="88"/>
                  </a:lnTo>
                  <a:lnTo>
                    <a:pt x="224" y="88"/>
                  </a:lnTo>
                  <a:lnTo>
                    <a:pt x="234" y="82"/>
                  </a:lnTo>
                  <a:lnTo>
                    <a:pt x="240" y="80"/>
                  </a:lnTo>
                  <a:lnTo>
                    <a:pt x="246" y="78"/>
                  </a:lnTo>
                  <a:lnTo>
                    <a:pt x="249" y="78"/>
                  </a:lnTo>
                  <a:lnTo>
                    <a:pt x="257" y="78"/>
                  </a:lnTo>
                  <a:lnTo>
                    <a:pt x="265" y="78"/>
                  </a:lnTo>
                  <a:close/>
                  <a:moveTo>
                    <a:pt x="288" y="26"/>
                  </a:moveTo>
                  <a:lnTo>
                    <a:pt x="265" y="36"/>
                  </a:lnTo>
                  <a:lnTo>
                    <a:pt x="242" y="40"/>
                  </a:lnTo>
                  <a:lnTo>
                    <a:pt x="196" y="46"/>
                  </a:lnTo>
                  <a:lnTo>
                    <a:pt x="188" y="49"/>
                  </a:lnTo>
                  <a:lnTo>
                    <a:pt x="178" y="53"/>
                  </a:lnTo>
                  <a:lnTo>
                    <a:pt x="161" y="63"/>
                  </a:lnTo>
                  <a:lnTo>
                    <a:pt x="155" y="65"/>
                  </a:lnTo>
                  <a:lnTo>
                    <a:pt x="150" y="65"/>
                  </a:lnTo>
                  <a:lnTo>
                    <a:pt x="146" y="67"/>
                  </a:lnTo>
                  <a:lnTo>
                    <a:pt x="142" y="67"/>
                  </a:lnTo>
                  <a:lnTo>
                    <a:pt x="140" y="69"/>
                  </a:lnTo>
                  <a:lnTo>
                    <a:pt x="138" y="71"/>
                  </a:lnTo>
                  <a:lnTo>
                    <a:pt x="136" y="73"/>
                  </a:lnTo>
                  <a:lnTo>
                    <a:pt x="130" y="76"/>
                  </a:lnTo>
                  <a:lnTo>
                    <a:pt x="125" y="82"/>
                  </a:lnTo>
                  <a:lnTo>
                    <a:pt x="119" y="86"/>
                  </a:lnTo>
                  <a:lnTo>
                    <a:pt x="115" y="90"/>
                  </a:lnTo>
                  <a:lnTo>
                    <a:pt x="113" y="94"/>
                  </a:lnTo>
                  <a:lnTo>
                    <a:pt x="111" y="96"/>
                  </a:lnTo>
                  <a:lnTo>
                    <a:pt x="111" y="99"/>
                  </a:lnTo>
                  <a:lnTo>
                    <a:pt x="109" y="105"/>
                  </a:lnTo>
                  <a:lnTo>
                    <a:pt x="105" y="109"/>
                  </a:lnTo>
                  <a:lnTo>
                    <a:pt x="100" y="113"/>
                  </a:lnTo>
                  <a:lnTo>
                    <a:pt x="92" y="115"/>
                  </a:lnTo>
                  <a:lnTo>
                    <a:pt x="90" y="117"/>
                  </a:lnTo>
                  <a:lnTo>
                    <a:pt x="88" y="122"/>
                  </a:lnTo>
                  <a:lnTo>
                    <a:pt x="86" y="126"/>
                  </a:lnTo>
                  <a:lnTo>
                    <a:pt x="82" y="134"/>
                  </a:lnTo>
                  <a:lnTo>
                    <a:pt x="78" y="140"/>
                  </a:lnTo>
                  <a:lnTo>
                    <a:pt x="73" y="146"/>
                  </a:lnTo>
                  <a:lnTo>
                    <a:pt x="67" y="149"/>
                  </a:lnTo>
                  <a:lnTo>
                    <a:pt x="59" y="169"/>
                  </a:lnTo>
                  <a:lnTo>
                    <a:pt x="52" y="184"/>
                  </a:lnTo>
                  <a:lnTo>
                    <a:pt x="44" y="199"/>
                  </a:lnTo>
                  <a:lnTo>
                    <a:pt x="38" y="213"/>
                  </a:lnTo>
                  <a:lnTo>
                    <a:pt x="29" y="244"/>
                  </a:lnTo>
                  <a:lnTo>
                    <a:pt x="25" y="261"/>
                  </a:lnTo>
                  <a:lnTo>
                    <a:pt x="23" y="282"/>
                  </a:lnTo>
                  <a:lnTo>
                    <a:pt x="25" y="317"/>
                  </a:lnTo>
                  <a:lnTo>
                    <a:pt x="32" y="345"/>
                  </a:lnTo>
                  <a:lnTo>
                    <a:pt x="42" y="374"/>
                  </a:lnTo>
                  <a:lnTo>
                    <a:pt x="55" y="405"/>
                  </a:lnTo>
                  <a:lnTo>
                    <a:pt x="57" y="405"/>
                  </a:lnTo>
                  <a:lnTo>
                    <a:pt x="63" y="409"/>
                  </a:lnTo>
                  <a:lnTo>
                    <a:pt x="67" y="413"/>
                  </a:lnTo>
                  <a:lnTo>
                    <a:pt x="73" y="420"/>
                  </a:lnTo>
                  <a:lnTo>
                    <a:pt x="73" y="422"/>
                  </a:lnTo>
                  <a:lnTo>
                    <a:pt x="73" y="426"/>
                  </a:lnTo>
                  <a:lnTo>
                    <a:pt x="75" y="432"/>
                  </a:lnTo>
                  <a:lnTo>
                    <a:pt x="75" y="436"/>
                  </a:lnTo>
                  <a:lnTo>
                    <a:pt x="80" y="445"/>
                  </a:lnTo>
                  <a:lnTo>
                    <a:pt x="86" y="457"/>
                  </a:lnTo>
                  <a:lnTo>
                    <a:pt x="90" y="462"/>
                  </a:lnTo>
                  <a:lnTo>
                    <a:pt x="96" y="466"/>
                  </a:lnTo>
                  <a:lnTo>
                    <a:pt x="100" y="470"/>
                  </a:lnTo>
                  <a:lnTo>
                    <a:pt x="102" y="474"/>
                  </a:lnTo>
                  <a:lnTo>
                    <a:pt x="105" y="476"/>
                  </a:lnTo>
                  <a:lnTo>
                    <a:pt x="111" y="478"/>
                  </a:lnTo>
                  <a:lnTo>
                    <a:pt x="115" y="482"/>
                  </a:lnTo>
                  <a:lnTo>
                    <a:pt x="115" y="486"/>
                  </a:lnTo>
                  <a:lnTo>
                    <a:pt x="117" y="487"/>
                  </a:lnTo>
                  <a:lnTo>
                    <a:pt x="119" y="487"/>
                  </a:lnTo>
                  <a:lnTo>
                    <a:pt x="125" y="489"/>
                  </a:lnTo>
                  <a:lnTo>
                    <a:pt x="130" y="491"/>
                  </a:lnTo>
                  <a:lnTo>
                    <a:pt x="136" y="495"/>
                  </a:lnTo>
                  <a:lnTo>
                    <a:pt x="138" y="501"/>
                  </a:lnTo>
                  <a:lnTo>
                    <a:pt x="140" y="505"/>
                  </a:lnTo>
                  <a:lnTo>
                    <a:pt x="165" y="512"/>
                  </a:lnTo>
                  <a:lnTo>
                    <a:pt x="171" y="516"/>
                  </a:lnTo>
                  <a:lnTo>
                    <a:pt x="173" y="520"/>
                  </a:lnTo>
                  <a:lnTo>
                    <a:pt x="176" y="526"/>
                  </a:lnTo>
                  <a:lnTo>
                    <a:pt x="178" y="530"/>
                  </a:lnTo>
                  <a:lnTo>
                    <a:pt x="186" y="537"/>
                  </a:lnTo>
                  <a:lnTo>
                    <a:pt x="198" y="539"/>
                  </a:lnTo>
                  <a:lnTo>
                    <a:pt x="207" y="545"/>
                  </a:lnTo>
                  <a:lnTo>
                    <a:pt x="215" y="547"/>
                  </a:lnTo>
                  <a:lnTo>
                    <a:pt x="222" y="547"/>
                  </a:lnTo>
                  <a:lnTo>
                    <a:pt x="230" y="549"/>
                  </a:lnTo>
                  <a:lnTo>
                    <a:pt x="238" y="547"/>
                  </a:lnTo>
                  <a:lnTo>
                    <a:pt x="244" y="547"/>
                  </a:lnTo>
                  <a:lnTo>
                    <a:pt x="255" y="545"/>
                  </a:lnTo>
                  <a:lnTo>
                    <a:pt x="267" y="545"/>
                  </a:lnTo>
                  <a:lnTo>
                    <a:pt x="274" y="545"/>
                  </a:lnTo>
                  <a:lnTo>
                    <a:pt x="282" y="547"/>
                  </a:lnTo>
                  <a:lnTo>
                    <a:pt x="288" y="551"/>
                  </a:lnTo>
                  <a:lnTo>
                    <a:pt x="288" y="551"/>
                  </a:lnTo>
                  <a:lnTo>
                    <a:pt x="292" y="549"/>
                  </a:lnTo>
                  <a:lnTo>
                    <a:pt x="295" y="549"/>
                  </a:lnTo>
                  <a:lnTo>
                    <a:pt x="299" y="549"/>
                  </a:lnTo>
                  <a:lnTo>
                    <a:pt x="303" y="551"/>
                  </a:lnTo>
                  <a:lnTo>
                    <a:pt x="318" y="549"/>
                  </a:lnTo>
                  <a:lnTo>
                    <a:pt x="326" y="549"/>
                  </a:lnTo>
                  <a:lnTo>
                    <a:pt x="334" y="547"/>
                  </a:lnTo>
                  <a:lnTo>
                    <a:pt x="338" y="545"/>
                  </a:lnTo>
                  <a:lnTo>
                    <a:pt x="342" y="541"/>
                  </a:lnTo>
                  <a:lnTo>
                    <a:pt x="345" y="537"/>
                  </a:lnTo>
                  <a:lnTo>
                    <a:pt x="353" y="534"/>
                  </a:lnTo>
                  <a:lnTo>
                    <a:pt x="361" y="530"/>
                  </a:lnTo>
                  <a:lnTo>
                    <a:pt x="368" y="528"/>
                  </a:lnTo>
                  <a:lnTo>
                    <a:pt x="391" y="530"/>
                  </a:lnTo>
                  <a:lnTo>
                    <a:pt x="403" y="518"/>
                  </a:lnTo>
                  <a:lnTo>
                    <a:pt x="414" y="511"/>
                  </a:lnTo>
                  <a:lnTo>
                    <a:pt x="436" y="499"/>
                  </a:lnTo>
                  <a:lnTo>
                    <a:pt x="439" y="493"/>
                  </a:lnTo>
                  <a:lnTo>
                    <a:pt x="443" y="489"/>
                  </a:lnTo>
                  <a:lnTo>
                    <a:pt x="447" y="486"/>
                  </a:lnTo>
                  <a:lnTo>
                    <a:pt x="447" y="484"/>
                  </a:lnTo>
                  <a:lnTo>
                    <a:pt x="447" y="484"/>
                  </a:lnTo>
                  <a:lnTo>
                    <a:pt x="449" y="480"/>
                  </a:lnTo>
                  <a:lnTo>
                    <a:pt x="449" y="474"/>
                  </a:lnTo>
                  <a:lnTo>
                    <a:pt x="449" y="468"/>
                  </a:lnTo>
                  <a:lnTo>
                    <a:pt x="453" y="464"/>
                  </a:lnTo>
                  <a:lnTo>
                    <a:pt x="461" y="457"/>
                  </a:lnTo>
                  <a:lnTo>
                    <a:pt x="468" y="451"/>
                  </a:lnTo>
                  <a:lnTo>
                    <a:pt x="476" y="441"/>
                  </a:lnTo>
                  <a:lnTo>
                    <a:pt x="486" y="434"/>
                  </a:lnTo>
                  <a:lnTo>
                    <a:pt x="491" y="432"/>
                  </a:lnTo>
                  <a:lnTo>
                    <a:pt x="493" y="428"/>
                  </a:lnTo>
                  <a:lnTo>
                    <a:pt x="495" y="426"/>
                  </a:lnTo>
                  <a:lnTo>
                    <a:pt x="495" y="422"/>
                  </a:lnTo>
                  <a:lnTo>
                    <a:pt x="495" y="416"/>
                  </a:lnTo>
                  <a:lnTo>
                    <a:pt x="497" y="411"/>
                  </a:lnTo>
                  <a:lnTo>
                    <a:pt x="501" y="407"/>
                  </a:lnTo>
                  <a:lnTo>
                    <a:pt x="505" y="405"/>
                  </a:lnTo>
                  <a:lnTo>
                    <a:pt x="507" y="403"/>
                  </a:lnTo>
                  <a:lnTo>
                    <a:pt x="512" y="401"/>
                  </a:lnTo>
                  <a:lnTo>
                    <a:pt x="518" y="397"/>
                  </a:lnTo>
                  <a:lnTo>
                    <a:pt x="522" y="391"/>
                  </a:lnTo>
                  <a:lnTo>
                    <a:pt x="526" y="384"/>
                  </a:lnTo>
                  <a:lnTo>
                    <a:pt x="530" y="376"/>
                  </a:lnTo>
                  <a:lnTo>
                    <a:pt x="530" y="368"/>
                  </a:lnTo>
                  <a:lnTo>
                    <a:pt x="530" y="365"/>
                  </a:lnTo>
                  <a:lnTo>
                    <a:pt x="528" y="359"/>
                  </a:lnTo>
                  <a:lnTo>
                    <a:pt x="528" y="353"/>
                  </a:lnTo>
                  <a:lnTo>
                    <a:pt x="532" y="338"/>
                  </a:lnTo>
                  <a:lnTo>
                    <a:pt x="537" y="322"/>
                  </a:lnTo>
                  <a:lnTo>
                    <a:pt x="543" y="313"/>
                  </a:lnTo>
                  <a:lnTo>
                    <a:pt x="543" y="301"/>
                  </a:lnTo>
                  <a:lnTo>
                    <a:pt x="539" y="299"/>
                  </a:lnTo>
                  <a:lnTo>
                    <a:pt x="537" y="293"/>
                  </a:lnTo>
                  <a:lnTo>
                    <a:pt x="535" y="290"/>
                  </a:lnTo>
                  <a:lnTo>
                    <a:pt x="534" y="282"/>
                  </a:lnTo>
                  <a:lnTo>
                    <a:pt x="534" y="280"/>
                  </a:lnTo>
                  <a:lnTo>
                    <a:pt x="535" y="278"/>
                  </a:lnTo>
                  <a:lnTo>
                    <a:pt x="535" y="274"/>
                  </a:lnTo>
                  <a:lnTo>
                    <a:pt x="537" y="268"/>
                  </a:lnTo>
                  <a:lnTo>
                    <a:pt x="539" y="263"/>
                  </a:lnTo>
                  <a:lnTo>
                    <a:pt x="543" y="255"/>
                  </a:lnTo>
                  <a:lnTo>
                    <a:pt x="547" y="249"/>
                  </a:lnTo>
                  <a:lnTo>
                    <a:pt x="537" y="213"/>
                  </a:lnTo>
                  <a:lnTo>
                    <a:pt x="532" y="180"/>
                  </a:lnTo>
                  <a:lnTo>
                    <a:pt x="526" y="174"/>
                  </a:lnTo>
                  <a:lnTo>
                    <a:pt x="524" y="171"/>
                  </a:lnTo>
                  <a:lnTo>
                    <a:pt x="522" y="167"/>
                  </a:lnTo>
                  <a:lnTo>
                    <a:pt x="522" y="161"/>
                  </a:lnTo>
                  <a:lnTo>
                    <a:pt x="522" y="153"/>
                  </a:lnTo>
                  <a:lnTo>
                    <a:pt x="522" y="149"/>
                  </a:lnTo>
                  <a:lnTo>
                    <a:pt x="522" y="146"/>
                  </a:lnTo>
                  <a:lnTo>
                    <a:pt x="516" y="142"/>
                  </a:lnTo>
                  <a:lnTo>
                    <a:pt x="510" y="136"/>
                  </a:lnTo>
                  <a:lnTo>
                    <a:pt x="503" y="128"/>
                  </a:lnTo>
                  <a:lnTo>
                    <a:pt x="499" y="122"/>
                  </a:lnTo>
                  <a:lnTo>
                    <a:pt x="497" y="119"/>
                  </a:lnTo>
                  <a:lnTo>
                    <a:pt x="495" y="113"/>
                  </a:lnTo>
                  <a:lnTo>
                    <a:pt x="489" y="115"/>
                  </a:lnTo>
                  <a:lnTo>
                    <a:pt x="484" y="113"/>
                  </a:lnTo>
                  <a:lnTo>
                    <a:pt x="480" y="109"/>
                  </a:lnTo>
                  <a:lnTo>
                    <a:pt x="476" y="103"/>
                  </a:lnTo>
                  <a:lnTo>
                    <a:pt x="476" y="98"/>
                  </a:lnTo>
                  <a:lnTo>
                    <a:pt x="476" y="98"/>
                  </a:lnTo>
                  <a:lnTo>
                    <a:pt x="474" y="96"/>
                  </a:lnTo>
                  <a:lnTo>
                    <a:pt x="468" y="88"/>
                  </a:lnTo>
                  <a:lnTo>
                    <a:pt x="461" y="80"/>
                  </a:lnTo>
                  <a:lnTo>
                    <a:pt x="445" y="69"/>
                  </a:lnTo>
                  <a:lnTo>
                    <a:pt x="441" y="65"/>
                  </a:lnTo>
                  <a:lnTo>
                    <a:pt x="439" y="65"/>
                  </a:lnTo>
                  <a:lnTo>
                    <a:pt x="439" y="65"/>
                  </a:lnTo>
                  <a:lnTo>
                    <a:pt x="436" y="65"/>
                  </a:lnTo>
                  <a:lnTo>
                    <a:pt x="430" y="65"/>
                  </a:lnTo>
                  <a:lnTo>
                    <a:pt x="422" y="67"/>
                  </a:lnTo>
                  <a:lnTo>
                    <a:pt x="413" y="67"/>
                  </a:lnTo>
                  <a:lnTo>
                    <a:pt x="403" y="69"/>
                  </a:lnTo>
                  <a:lnTo>
                    <a:pt x="393" y="71"/>
                  </a:lnTo>
                  <a:lnTo>
                    <a:pt x="388" y="71"/>
                  </a:lnTo>
                  <a:lnTo>
                    <a:pt x="384" y="73"/>
                  </a:lnTo>
                  <a:lnTo>
                    <a:pt x="382" y="73"/>
                  </a:lnTo>
                  <a:lnTo>
                    <a:pt x="376" y="71"/>
                  </a:lnTo>
                  <a:lnTo>
                    <a:pt x="372" y="67"/>
                  </a:lnTo>
                  <a:lnTo>
                    <a:pt x="370" y="63"/>
                  </a:lnTo>
                  <a:lnTo>
                    <a:pt x="368" y="59"/>
                  </a:lnTo>
                  <a:lnTo>
                    <a:pt x="368" y="55"/>
                  </a:lnTo>
                  <a:lnTo>
                    <a:pt x="366" y="55"/>
                  </a:lnTo>
                  <a:lnTo>
                    <a:pt x="365" y="49"/>
                  </a:lnTo>
                  <a:lnTo>
                    <a:pt x="363" y="46"/>
                  </a:lnTo>
                  <a:lnTo>
                    <a:pt x="326" y="38"/>
                  </a:lnTo>
                  <a:lnTo>
                    <a:pt x="288" y="26"/>
                  </a:lnTo>
                  <a:close/>
                  <a:moveTo>
                    <a:pt x="286" y="0"/>
                  </a:moveTo>
                  <a:lnTo>
                    <a:pt x="292" y="1"/>
                  </a:lnTo>
                  <a:lnTo>
                    <a:pt x="332" y="13"/>
                  </a:lnTo>
                  <a:lnTo>
                    <a:pt x="374" y="23"/>
                  </a:lnTo>
                  <a:lnTo>
                    <a:pt x="378" y="25"/>
                  </a:lnTo>
                  <a:lnTo>
                    <a:pt x="382" y="28"/>
                  </a:lnTo>
                  <a:lnTo>
                    <a:pt x="384" y="32"/>
                  </a:lnTo>
                  <a:lnTo>
                    <a:pt x="384" y="36"/>
                  </a:lnTo>
                  <a:lnTo>
                    <a:pt x="386" y="38"/>
                  </a:lnTo>
                  <a:lnTo>
                    <a:pt x="386" y="40"/>
                  </a:lnTo>
                  <a:lnTo>
                    <a:pt x="390" y="46"/>
                  </a:lnTo>
                  <a:lnTo>
                    <a:pt x="409" y="44"/>
                  </a:lnTo>
                  <a:lnTo>
                    <a:pt x="418" y="42"/>
                  </a:lnTo>
                  <a:lnTo>
                    <a:pt x="428" y="40"/>
                  </a:lnTo>
                  <a:lnTo>
                    <a:pt x="434" y="40"/>
                  </a:lnTo>
                  <a:lnTo>
                    <a:pt x="438" y="40"/>
                  </a:lnTo>
                  <a:lnTo>
                    <a:pt x="439" y="40"/>
                  </a:lnTo>
                  <a:lnTo>
                    <a:pt x="445" y="40"/>
                  </a:lnTo>
                  <a:lnTo>
                    <a:pt x="453" y="44"/>
                  </a:lnTo>
                  <a:lnTo>
                    <a:pt x="461" y="48"/>
                  </a:lnTo>
                  <a:lnTo>
                    <a:pt x="468" y="55"/>
                  </a:lnTo>
                  <a:lnTo>
                    <a:pt x="478" y="63"/>
                  </a:lnTo>
                  <a:lnTo>
                    <a:pt x="486" y="71"/>
                  </a:lnTo>
                  <a:lnTo>
                    <a:pt x="493" y="80"/>
                  </a:lnTo>
                  <a:lnTo>
                    <a:pt x="495" y="84"/>
                  </a:lnTo>
                  <a:lnTo>
                    <a:pt x="497" y="88"/>
                  </a:lnTo>
                  <a:lnTo>
                    <a:pt x="499" y="92"/>
                  </a:lnTo>
                  <a:lnTo>
                    <a:pt x="507" y="94"/>
                  </a:lnTo>
                  <a:lnTo>
                    <a:pt x="514" y="98"/>
                  </a:lnTo>
                  <a:lnTo>
                    <a:pt x="518" y="103"/>
                  </a:lnTo>
                  <a:lnTo>
                    <a:pt x="520" y="109"/>
                  </a:lnTo>
                  <a:lnTo>
                    <a:pt x="520" y="113"/>
                  </a:lnTo>
                  <a:lnTo>
                    <a:pt x="526" y="119"/>
                  </a:lnTo>
                  <a:lnTo>
                    <a:pt x="530" y="122"/>
                  </a:lnTo>
                  <a:lnTo>
                    <a:pt x="532" y="124"/>
                  </a:lnTo>
                  <a:lnTo>
                    <a:pt x="534" y="124"/>
                  </a:lnTo>
                  <a:lnTo>
                    <a:pt x="534" y="124"/>
                  </a:lnTo>
                  <a:lnTo>
                    <a:pt x="543" y="134"/>
                  </a:lnTo>
                  <a:lnTo>
                    <a:pt x="547" y="146"/>
                  </a:lnTo>
                  <a:lnTo>
                    <a:pt x="547" y="161"/>
                  </a:lnTo>
                  <a:lnTo>
                    <a:pt x="547" y="161"/>
                  </a:lnTo>
                  <a:lnTo>
                    <a:pt x="551" y="165"/>
                  </a:lnTo>
                  <a:lnTo>
                    <a:pt x="553" y="169"/>
                  </a:lnTo>
                  <a:lnTo>
                    <a:pt x="562" y="211"/>
                  </a:lnTo>
                  <a:lnTo>
                    <a:pt x="572" y="245"/>
                  </a:lnTo>
                  <a:lnTo>
                    <a:pt x="572" y="251"/>
                  </a:lnTo>
                  <a:lnTo>
                    <a:pt x="572" y="255"/>
                  </a:lnTo>
                  <a:lnTo>
                    <a:pt x="568" y="259"/>
                  </a:lnTo>
                  <a:lnTo>
                    <a:pt x="568" y="261"/>
                  </a:lnTo>
                  <a:lnTo>
                    <a:pt x="566" y="263"/>
                  </a:lnTo>
                  <a:lnTo>
                    <a:pt x="564" y="265"/>
                  </a:lnTo>
                  <a:lnTo>
                    <a:pt x="562" y="272"/>
                  </a:lnTo>
                  <a:lnTo>
                    <a:pt x="560" y="276"/>
                  </a:lnTo>
                  <a:lnTo>
                    <a:pt x="560" y="280"/>
                  </a:lnTo>
                  <a:lnTo>
                    <a:pt x="558" y="282"/>
                  </a:lnTo>
                  <a:lnTo>
                    <a:pt x="564" y="286"/>
                  </a:lnTo>
                  <a:lnTo>
                    <a:pt x="568" y="292"/>
                  </a:lnTo>
                  <a:lnTo>
                    <a:pt x="568" y="299"/>
                  </a:lnTo>
                  <a:lnTo>
                    <a:pt x="566" y="318"/>
                  </a:lnTo>
                  <a:lnTo>
                    <a:pt x="558" y="334"/>
                  </a:lnTo>
                  <a:lnTo>
                    <a:pt x="555" y="343"/>
                  </a:lnTo>
                  <a:lnTo>
                    <a:pt x="553" y="355"/>
                  </a:lnTo>
                  <a:lnTo>
                    <a:pt x="553" y="359"/>
                  </a:lnTo>
                  <a:lnTo>
                    <a:pt x="555" y="365"/>
                  </a:lnTo>
                  <a:lnTo>
                    <a:pt x="555" y="370"/>
                  </a:lnTo>
                  <a:lnTo>
                    <a:pt x="551" y="386"/>
                  </a:lnTo>
                  <a:lnTo>
                    <a:pt x="543" y="403"/>
                  </a:lnTo>
                  <a:lnTo>
                    <a:pt x="535" y="413"/>
                  </a:lnTo>
                  <a:lnTo>
                    <a:pt x="528" y="418"/>
                  </a:lnTo>
                  <a:lnTo>
                    <a:pt x="520" y="424"/>
                  </a:lnTo>
                  <a:lnTo>
                    <a:pt x="520" y="426"/>
                  </a:lnTo>
                  <a:lnTo>
                    <a:pt x="520" y="434"/>
                  </a:lnTo>
                  <a:lnTo>
                    <a:pt x="518" y="438"/>
                  </a:lnTo>
                  <a:lnTo>
                    <a:pt x="514" y="443"/>
                  </a:lnTo>
                  <a:lnTo>
                    <a:pt x="512" y="447"/>
                  </a:lnTo>
                  <a:lnTo>
                    <a:pt x="509" y="451"/>
                  </a:lnTo>
                  <a:lnTo>
                    <a:pt x="505" y="453"/>
                  </a:lnTo>
                  <a:lnTo>
                    <a:pt x="497" y="457"/>
                  </a:lnTo>
                  <a:lnTo>
                    <a:pt x="491" y="461"/>
                  </a:lnTo>
                  <a:lnTo>
                    <a:pt x="486" y="466"/>
                  </a:lnTo>
                  <a:lnTo>
                    <a:pt x="472" y="480"/>
                  </a:lnTo>
                  <a:lnTo>
                    <a:pt x="472" y="480"/>
                  </a:lnTo>
                  <a:lnTo>
                    <a:pt x="472" y="487"/>
                  </a:lnTo>
                  <a:lnTo>
                    <a:pt x="470" y="493"/>
                  </a:lnTo>
                  <a:lnTo>
                    <a:pt x="468" y="499"/>
                  </a:lnTo>
                  <a:lnTo>
                    <a:pt x="464" y="503"/>
                  </a:lnTo>
                  <a:lnTo>
                    <a:pt x="461" y="505"/>
                  </a:lnTo>
                  <a:lnTo>
                    <a:pt x="461" y="505"/>
                  </a:lnTo>
                  <a:lnTo>
                    <a:pt x="459" y="507"/>
                  </a:lnTo>
                  <a:lnTo>
                    <a:pt x="459" y="511"/>
                  </a:lnTo>
                  <a:lnTo>
                    <a:pt x="457" y="514"/>
                  </a:lnTo>
                  <a:lnTo>
                    <a:pt x="451" y="518"/>
                  </a:lnTo>
                  <a:lnTo>
                    <a:pt x="439" y="526"/>
                  </a:lnTo>
                  <a:lnTo>
                    <a:pt x="426" y="532"/>
                  </a:lnTo>
                  <a:lnTo>
                    <a:pt x="414" y="539"/>
                  </a:lnTo>
                  <a:lnTo>
                    <a:pt x="405" y="549"/>
                  </a:lnTo>
                  <a:lnTo>
                    <a:pt x="401" y="553"/>
                  </a:lnTo>
                  <a:lnTo>
                    <a:pt x="395" y="553"/>
                  </a:lnTo>
                  <a:lnTo>
                    <a:pt x="368" y="553"/>
                  </a:lnTo>
                  <a:lnTo>
                    <a:pt x="368" y="553"/>
                  </a:lnTo>
                  <a:lnTo>
                    <a:pt x="366" y="553"/>
                  </a:lnTo>
                  <a:lnTo>
                    <a:pt x="365" y="555"/>
                  </a:lnTo>
                  <a:lnTo>
                    <a:pt x="361" y="557"/>
                  </a:lnTo>
                  <a:lnTo>
                    <a:pt x="351" y="564"/>
                  </a:lnTo>
                  <a:lnTo>
                    <a:pt x="343" y="568"/>
                  </a:lnTo>
                  <a:lnTo>
                    <a:pt x="332" y="572"/>
                  </a:lnTo>
                  <a:lnTo>
                    <a:pt x="318" y="574"/>
                  </a:lnTo>
                  <a:lnTo>
                    <a:pt x="309" y="574"/>
                  </a:lnTo>
                  <a:lnTo>
                    <a:pt x="301" y="576"/>
                  </a:lnTo>
                  <a:lnTo>
                    <a:pt x="299" y="576"/>
                  </a:lnTo>
                  <a:lnTo>
                    <a:pt x="295" y="576"/>
                  </a:lnTo>
                  <a:lnTo>
                    <a:pt x="290" y="576"/>
                  </a:lnTo>
                  <a:lnTo>
                    <a:pt x="282" y="574"/>
                  </a:lnTo>
                  <a:lnTo>
                    <a:pt x="274" y="572"/>
                  </a:lnTo>
                  <a:lnTo>
                    <a:pt x="272" y="570"/>
                  </a:lnTo>
                  <a:lnTo>
                    <a:pt x="267" y="570"/>
                  </a:lnTo>
                  <a:lnTo>
                    <a:pt x="267" y="570"/>
                  </a:lnTo>
                  <a:lnTo>
                    <a:pt x="257" y="570"/>
                  </a:lnTo>
                  <a:lnTo>
                    <a:pt x="247" y="570"/>
                  </a:lnTo>
                  <a:lnTo>
                    <a:pt x="236" y="572"/>
                  </a:lnTo>
                  <a:lnTo>
                    <a:pt x="224" y="572"/>
                  </a:lnTo>
                  <a:lnTo>
                    <a:pt x="213" y="572"/>
                  </a:lnTo>
                  <a:lnTo>
                    <a:pt x="203" y="570"/>
                  </a:lnTo>
                  <a:lnTo>
                    <a:pt x="196" y="566"/>
                  </a:lnTo>
                  <a:lnTo>
                    <a:pt x="188" y="562"/>
                  </a:lnTo>
                  <a:lnTo>
                    <a:pt x="178" y="562"/>
                  </a:lnTo>
                  <a:lnTo>
                    <a:pt x="174" y="560"/>
                  </a:lnTo>
                  <a:lnTo>
                    <a:pt x="171" y="559"/>
                  </a:lnTo>
                  <a:lnTo>
                    <a:pt x="169" y="555"/>
                  </a:lnTo>
                  <a:lnTo>
                    <a:pt x="165" y="551"/>
                  </a:lnTo>
                  <a:lnTo>
                    <a:pt x="161" y="547"/>
                  </a:lnTo>
                  <a:lnTo>
                    <a:pt x="157" y="541"/>
                  </a:lnTo>
                  <a:lnTo>
                    <a:pt x="153" y="534"/>
                  </a:lnTo>
                  <a:lnTo>
                    <a:pt x="130" y="528"/>
                  </a:lnTo>
                  <a:lnTo>
                    <a:pt x="126" y="526"/>
                  </a:lnTo>
                  <a:lnTo>
                    <a:pt x="125" y="524"/>
                  </a:lnTo>
                  <a:lnTo>
                    <a:pt x="121" y="518"/>
                  </a:lnTo>
                  <a:lnTo>
                    <a:pt x="117" y="511"/>
                  </a:lnTo>
                  <a:lnTo>
                    <a:pt x="115" y="512"/>
                  </a:lnTo>
                  <a:lnTo>
                    <a:pt x="113" y="512"/>
                  </a:lnTo>
                  <a:lnTo>
                    <a:pt x="111" y="514"/>
                  </a:lnTo>
                  <a:lnTo>
                    <a:pt x="107" y="514"/>
                  </a:lnTo>
                  <a:lnTo>
                    <a:pt x="103" y="512"/>
                  </a:lnTo>
                  <a:lnTo>
                    <a:pt x="100" y="511"/>
                  </a:lnTo>
                  <a:lnTo>
                    <a:pt x="96" y="505"/>
                  </a:lnTo>
                  <a:lnTo>
                    <a:pt x="92" y="499"/>
                  </a:lnTo>
                  <a:lnTo>
                    <a:pt x="88" y="497"/>
                  </a:lnTo>
                  <a:lnTo>
                    <a:pt x="82" y="493"/>
                  </a:lnTo>
                  <a:lnTo>
                    <a:pt x="80" y="491"/>
                  </a:lnTo>
                  <a:lnTo>
                    <a:pt x="78" y="486"/>
                  </a:lnTo>
                  <a:lnTo>
                    <a:pt x="75" y="484"/>
                  </a:lnTo>
                  <a:lnTo>
                    <a:pt x="71" y="482"/>
                  </a:lnTo>
                  <a:lnTo>
                    <a:pt x="69" y="478"/>
                  </a:lnTo>
                  <a:lnTo>
                    <a:pt x="69" y="474"/>
                  </a:lnTo>
                  <a:lnTo>
                    <a:pt x="67" y="470"/>
                  </a:lnTo>
                  <a:lnTo>
                    <a:pt x="59" y="457"/>
                  </a:lnTo>
                  <a:lnTo>
                    <a:pt x="52" y="445"/>
                  </a:lnTo>
                  <a:lnTo>
                    <a:pt x="50" y="438"/>
                  </a:lnTo>
                  <a:lnTo>
                    <a:pt x="50" y="430"/>
                  </a:lnTo>
                  <a:lnTo>
                    <a:pt x="48" y="428"/>
                  </a:lnTo>
                  <a:lnTo>
                    <a:pt x="42" y="426"/>
                  </a:lnTo>
                  <a:lnTo>
                    <a:pt x="36" y="420"/>
                  </a:lnTo>
                  <a:lnTo>
                    <a:pt x="32" y="416"/>
                  </a:lnTo>
                  <a:lnTo>
                    <a:pt x="19" y="384"/>
                  </a:lnTo>
                  <a:lnTo>
                    <a:pt x="9" y="353"/>
                  </a:lnTo>
                  <a:lnTo>
                    <a:pt x="2" y="320"/>
                  </a:lnTo>
                  <a:lnTo>
                    <a:pt x="0" y="282"/>
                  </a:lnTo>
                  <a:lnTo>
                    <a:pt x="0" y="259"/>
                  </a:lnTo>
                  <a:lnTo>
                    <a:pt x="4" y="238"/>
                  </a:lnTo>
                  <a:lnTo>
                    <a:pt x="15" y="203"/>
                  </a:lnTo>
                  <a:lnTo>
                    <a:pt x="30" y="172"/>
                  </a:lnTo>
                  <a:lnTo>
                    <a:pt x="38" y="157"/>
                  </a:lnTo>
                  <a:lnTo>
                    <a:pt x="44" y="138"/>
                  </a:lnTo>
                  <a:lnTo>
                    <a:pt x="48" y="132"/>
                  </a:lnTo>
                  <a:lnTo>
                    <a:pt x="52" y="130"/>
                  </a:lnTo>
                  <a:lnTo>
                    <a:pt x="57" y="126"/>
                  </a:lnTo>
                  <a:lnTo>
                    <a:pt x="61" y="124"/>
                  </a:lnTo>
                  <a:lnTo>
                    <a:pt x="63" y="119"/>
                  </a:lnTo>
                  <a:lnTo>
                    <a:pt x="65" y="111"/>
                  </a:lnTo>
                  <a:lnTo>
                    <a:pt x="71" y="103"/>
                  </a:lnTo>
                  <a:lnTo>
                    <a:pt x="75" y="98"/>
                  </a:lnTo>
                  <a:lnTo>
                    <a:pt x="80" y="94"/>
                  </a:lnTo>
                  <a:lnTo>
                    <a:pt x="84" y="92"/>
                  </a:lnTo>
                  <a:lnTo>
                    <a:pt x="88" y="92"/>
                  </a:lnTo>
                  <a:lnTo>
                    <a:pt x="88" y="88"/>
                  </a:lnTo>
                  <a:lnTo>
                    <a:pt x="90" y="84"/>
                  </a:lnTo>
                  <a:lnTo>
                    <a:pt x="94" y="78"/>
                  </a:lnTo>
                  <a:lnTo>
                    <a:pt x="102" y="71"/>
                  </a:lnTo>
                  <a:lnTo>
                    <a:pt x="109" y="63"/>
                  </a:lnTo>
                  <a:lnTo>
                    <a:pt x="117" y="57"/>
                  </a:lnTo>
                  <a:lnTo>
                    <a:pt x="121" y="53"/>
                  </a:lnTo>
                  <a:lnTo>
                    <a:pt x="125" y="49"/>
                  </a:lnTo>
                  <a:lnTo>
                    <a:pt x="130" y="46"/>
                  </a:lnTo>
                  <a:lnTo>
                    <a:pt x="136" y="44"/>
                  </a:lnTo>
                  <a:lnTo>
                    <a:pt x="142" y="42"/>
                  </a:lnTo>
                  <a:lnTo>
                    <a:pt x="151" y="40"/>
                  </a:lnTo>
                  <a:lnTo>
                    <a:pt x="155" y="38"/>
                  </a:lnTo>
                  <a:lnTo>
                    <a:pt x="161" y="34"/>
                  </a:lnTo>
                  <a:lnTo>
                    <a:pt x="167" y="30"/>
                  </a:lnTo>
                  <a:lnTo>
                    <a:pt x="178" y="26"/>
                  </a:lnTo>
                  <a:lnTo>
                    <a:pt x="190" y="23"/>
                  </a:lnTo>
                  <a:lnTo>
                    <a:pt x="240" y="15"/>
                  </a:lnTo>
                  <a:lnTo>
                    <a:pt x="261" y="11"/>
                  </a:lnTo>
                  <a:lnTo>
                    <a:pt x="280" y="1"/>
                  </a:lnTo>
                  <a:lnTo>
                    <a:pt x="2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137"/>
            <p:cNvSpPr>
              <a:spLocks/>
            </p:cNvSpPr>
            <p:nvPr/>
          </p:nvSpPr>
          <p:spPr bwMode="auto">
            <a:xfrm>
              <a:off x="4800600" y="3213100"/>
              <a:ext cx="1841500" cy="1520825"/>
            </a:xfrm>
            <a:custGeom>
              <a:avLst/>
              <a:gdLst>
                <a:gd name="T0" fmla="*/ 255 w 1160"/>
                <a:gd name="T1" fmla="*/ 52 h 958"/>
                <a:gd name="T2" fmla="*/ 188 w 1160"/>
                <a:gd name="T3" fmla="*/ 67 h 958"/>
                <a:gd name="T4" fmla="*/ 213 w 1160"/>
                <a:gd name="T5" fmla="*/ 211 h 958"/>
                <a:gd name="T6" fmla="*/ 227 w 1160"/>
                <a:gd name="T7" fmla="*/ 269 h 958"/>
                <a:gd name="T8" fmla="*/ 282 w 1160"/>
                <a:gd name="T9" fmla="*/ 457 h 958"/>
                <a:gd name="T10" fmla="*/ 309 w 1160"/>
                <a:gd name="T11" fmla="*/ 576 h 958"/>
                <a:gd name="T12" fmla="*/ 365 w 1160"/>
                <a:gd name="T13" fmla="*/ 490 h 958"/>
                <a:gd name="T14" fmla="*/ 392 w 1160"/>
                <a:gd name="T15" fmla="*/ 428 h 958"/>
                <a:gd name="T16" fmla="*/ 442 w 1160"/>
                <a:gd name="T17" fmla="*/ 284 h 958"/>
                <a:gd name="T18" fmla="*/ 486 w 1160"/>
                <a:gd name="T19" fmla="*/ 103 h 958"/>
                <a:gd name="T20" fmla="*/ 551 w 1160"/>
                <a:gd name="T21" fmla="*/ 134 h 958"/>
                <a:gd name="T22" fmla="*/ 576 w 1160"/>
                <a:gd name="T23" fmla="*/ 234 h 958"/>
                <a:gd name="T24" fmla="*/ 634 w 1160"/>
                <a:gd name="T25" fmla="*/ 442 h 958"/>
                <a:gd name="T26" fmla="*/ 662 w 1160"/>
                <a:gd name="T27" fmla="*/ 528 h 958"/>
                <a:gd name="T28" fmla="*/ 699 w 1160"/>
                <a:gd name="T29" fmla="*/ 614 h 958"/>
                <a:gd name="T30" fmla="*/ 735 w 1160"/>
                <a:gd name="T31" fmla="*/ 739 h 958"/>
                <a:gd name="T32" fmla="*/ 810 w 1160"/>
                <a:gd name="T33" fmla="*/ 639 h 958"/>
                <a:gd name="T34" fmla="*/ 847 w 1160"/>
                <a:gd name="T35" fmla="*/ 538 h 958"/>
                <a:gd name="T36" fmla="*/ 876 w 1160"/>
                <a:gd name="T37" fmla="*/ 453 h 958"/>
                <a:gd name="T38" fmla="*/ 925 w 1160"/>
                <a:gd name="T39" fmla="*/ 317 h 958"/>
                <a:gd name="T40" fmla="*/ 947 w 1160"/>
                <a:gd name="T41" fmla="*/ 209 h 958"/>
                <a:gd name="T42" fmla="*/ 935 w 1160"/>
                <a:gd name="T43" fmla="*/ 153 h 958"/>
                <a:gd name="T44" fmla="*/ 860 w 1160"/>
                <a:gd name="T45" fmla="*/ 105 h 958"/>
                <a:gd name="T46" fmla="*/ 943 w 1160"/>
                <a:gd name="T47" fmla="*/ 65 h 958"/>
                <a:gd name="T48" fmla="*/ 1033 w 1160"/>
                <a:gd name="T49" fmla="*/ 86 h 958"/>
                <a:gd name="T50" fmla="*/ 1144 w 1160"/>
                <a:gd name="T51" fmla="*/ 80 h 958"/>
                <a:gd name="T52" fmla="*/ 1091 w 1160"/>
                <a:gd name="T53" fmla="*/ 163 h 958"/>
                <a:gd name="T54" fmla="*/ 1023 w 1160"/>
                <a:gd name="T55" fmla="*/ 176 h 958"/>
                <a:gd name="T56" fmla="*/ 1002 w 1160"/>
                <a:gd name="T57" fmla="*/ 219 h 958"/>
                <a:gd name="T58" fmla="*/ 979 w 1160"/>
                <a:gd name="T59" fmla="*/ 299 h 958"/>
                <a:gd name="T60" fmla="*/ 966 w 1160"/>
                <a:gd name="T61" fmla="*/ 347 h 958"/>
                <a:gd name="T62" fmla="*/ 916 w 1160"/>
                <a:gd name="T63" fmla="*/ 467 h 958"/>
                <a:gd name="T64" fmla="*/ 885 w 1160"/>
                <a:gd name="T65" fmla="*/ 559 h 958"/>
                <a:gd name="T66" fmla="*/ 868 w 1160"/>
                <a:gd name="T67" fmla="*/ 624 h 958"/>
                <a:gd name="T68" fmla="*/ 831 w 1160"/>
                <a:gd name="T69" fmla="*/ 720 h 958"/>
                <a:gd name="T70" fmla="*/ 814 w 1160"/>
                <a:gd name="T71" fmla="*/ 816 h 958"/>
                <a:gd name="T72" fmla="*/ 801 w 1160"/>
                <a:gd name="T73" fmla="*/ 878 h 958"/>
                <a:gd name="T74" fmla="*/ 755 w 1160"/>
                <a:gd name="T75" fmla="*/ 954 h 958"/>
                <a:gd name="T76" fmla="*/ 653 w 1160"/>
                <a:gd name="T77" fmla="*/ 810 h 958"/>
                <a:gd name="T78" fmla="*/ 622 w 1160"/>
                <a:gd name="T79" fmla="*/ 730 h 958"/>
                <a:gd name="T80" fmla="*/ 591 w 1160"/>
                <a:gd name="T81" fmla="*/ 639 h 958"/>
                <a:gd name="T82" fmla="*/ 559 w 1160"/>
                <a:gd name="T83" fmla="*/ 534 h 958"/>
                <a:gd name="T84" fmla="*/ 541 w 1160"/>
                <a:gd name="T85" fmla="*/ 467 h 958"/>
                <a:gd name="T86" fmla="*/ 524 w 1160"/>
                <a:gd name="T87" fmla="*/ 394 h 958"/>
                <a:gd name="T88" fmla="*/ 480 w 1160"/>
                <a:gd name="T89" fmla="*/ 321 h 958"/>
                <a:gd name="T90" fmla="*/ 463 w 1160"/>
                <a:gd name="T91" fmla="*/ 384 h 958"/>
                <a:gd name="T92" fmla="*/ 436 w 1160"/>
                <a:gd name="T93" fmla="*/ 447 h 958"/>
                <a:gd name="T94" fmla="*/ 397 w 1160"/>
                <a:gd name="T95" fmla="*/ 563 h 958"/>
                <a:gd name="T96" fmla="*/ 371 w 1160"/>
                <a:gd name="T97" fmla="*/ 630 h 958"/>
                <a:gd name="T98" fmla="*/ 355 w 1160"/>
                <a:gd name="T99" fmla="*/ 716 h 958"/>
                <a:gd name="T100" fmla="*/ 353 w 1160"/>
                <a:gd name="T101" fmla="*/ 833 h 958"/>
                <a:gd name="T102" fmla="*/ 267 w 1160"/>
                <a:gd name="T103" fmla="*/ 843 h 958"/>
                <a:gd name="T104" fmla="*/ 240 w 1160"/>
                <a:gd name="T105" fmla="*/ 687 h 958"/>
                <a:gd name="T106" fmla="*/ 225 w 1160"/>
                <a:gd name="T107" fmla="*/ 614 h 958"/>
                <a:gd name="T108" fmla="*/ 192 w 1160"/>
                <a:gd name="T109" fmla="*/ 476 h 958"/>
                <a:gd name="T110" fmla="*/ 173 w 1160"/>
                <a:gd name="T111" fmla="*/ 401 h 958"/>
                <a:gd name="T112" fmla="*/ 148 w 1160"/>
                <a:gd name="T113" fmla="*/ 330 h 958"/>
                <a:gd name="T114" fmla="*/ 144 w 1160"/>
                <a:gd name="T115" fmla="*/ 288 h 958"/>
                <a:gd name="T116" fmla="*/ 119 w 1160"/>
                <a:gd name="T117" fmla="*/ 178 h 958"/>
                <a:gd name="T118" fmla="*/ 86 w 1160"/>
                <a:gd name="T119" fmla="*/ 86 h 958"/>
                <a:gd name="T120" fmla="*/ 25 w 1160"/>
                <a:gd name="T121" fmla="*/ 46 h 958"/>
                <a:gd name="T122" fmla="*/ 86 w 1160"/>
                <a:gd name="T123" fmla="*/ 3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0" h="958">
                  <a:moveTo>
                    <a:pt x="223" y="0"/>
                  </a:moveTo>
                  <a:lnTo>
                    <a:pt x="234" y="4"/>
                  </a:lnTo>
                  <a:lnTo>
                    <a:pt x="244" y="9"/>
                  </a:lnTo>
                  <a:lnTo>
                    <a:pt x="252" y="15"/>
                  </a:lnTo>
                  <a:lnTo>
                    <a:pt x="261" y="23"/>
                  </a:lnTo>
                  <a:lnTo>
                    <a:pt x="259" y="29"/>
                  </a:lnTo>
                  <a:lnTo>
                    <a:pt x="257" y="34"/>
                  </a:lnTo>
                  <a:lnTo>
                    <a:pt x="257" y="38"/>
                  </a:lnTo>
                  <a:lnTo>
                    <a:pt x="257" y="42"/>
                  </a:lnTo>
                  <a:lnTo>
                    <a:pt x="261" y="48"/>
                  </a:lnTo>
                  <a:lnTo>
                    <a:pt x="257" y="50"/>
                  </a:lnTo>
                  <a:lnTo>
                    <a:pt x="255" y="52"/>
                  </a:lnTo>
                  <a:lnTo>
                    <a:pt x="252" y="50"/>
                  </a:lnTo>
                  <a:lnTo>
                    <a:pt x="248" y="50"/>
                  </a:lnTo>
                  <a:lnTo>
                    <a:pt x="246" y="48"/>
                  </a:lnTo>
                  <a:lnTo>
                    <a:pt x="242" y="48"/>
                  </a:lnTo>
                  <a:lnTo>
                    <a:pt x="238" y="48"/>
                  </a:lnTo>
                  <a:lnTo>
                    <a:pt x="230" y="55"/>
                  </a:lnTo>
                  <a:lnTo>
                    <a:pt x="223" y="63"/>
                  </a:lnTo>
                  <a:lnTo>
                    <a:pt x="215" y="67"/>
                  </a:lnTo>
                  <a:lnTo>
                    <a:pt x="209" y="71"/>
                  </a:lnTo>
                  <a:lnTo>
                    <a:pt x="202" y="71"/>
                  </a:lnTo>
                  <a:lnTo>
                    <a:pt x="194" y="71"/>
                  </a:lnTo>
                  <a:lnTo>
                    <a:pt x="188" y="67"/>
                  </a:lnTo>
                  <a:lnTo>
                    <a:pt x="182" y="75"/>
                  </a:lnTo>
                  <a:lnTo>
                    <a:pt x="180" y="82"/>
                  </a:lnTo>
                  <a:lnTo>
                    <a:pt x="179" y="90"/>
                  </a:lnTo>
                  <a:lnTo>
                    <a:pt x="179" y="94"/>
                  </a:lnTo>
                  <a:lnTo>
                    <a:pt x="180" y="100"/>
                  </a:lnTo>
                  <a:lnTo>
                    <a:pt x="182" y="109"/>
                  </a:lnTo>
                  <a:lnTo>
                    <a:pt x="192" y="142"/>
                  </a:lnTo>
                  <a:lnTo>
                    <a:pt x="202" y="178"/>
                  </a:lnTo>
                  <a:lnTo>
                    <a:pt x="205" y="190"/>
                  </a:lnTo>
                  <a:lnTo>
                    <a:pt x="207" y="200"/>
                  </a:lnTo>
                  <a:lnTo>
                    <a:pt x="209" y="207"/>
                  </a:lnTo>
                  <a:lnTo>
                    <a:pt x="213" y="211"/>
                  </a:lnTo>
                  <a:lnTo>
                    <a:pt x="217" y="219"/>
                  </a:lnTo>
                  <a:lnTo>
                    <a:pt x="217" y="228"/>
                  </a:lnTo>
                  <a:lnTo>
                    <a:pt x="219" y="236"/>
                  </a:lnTo>
                  <a:lnTo>
                    <a:pt x="221" y="244"/>
                  </a:lnTo>
                  <a:lnTo>
                    <a:pt x="223" y="249"/>
                  </a:lnTo>
                  <a:lnTo>
                    <a:pt x="223" y="253"/>
                  </a:lnTo>
                  <a:lnTo>
                    <a:pt x="225" y="255"/>
                  </a:lnTo>
                  <a:lnTo>
                    <a:pt x="227" y="257"/>
                  </a:lnTo>
                  <a:lnTo>
                    <a:pt x="228" y="261"/>
                  </a:lnTo>
                  <a:lnTo>
                    <a:pt x="228" y="263"/>
                  </a:lnTo>
                  <a:lnTo>
                    <a:pt x="228" y="267"/>
                  </a:lnTo>
                  <a:lnTo>
                    <a:pt x="227" y="269"/>
                  </a:lnTo>
                  <a:lnTo>
                    <a:pt x="227" y="273"/>
                  </a:lnTo>
                  <a:lnTo>
                    <a:pt x="228" y="278"/>
                  </a:lnTo>
                  <a:lnTo>
                    <a:pt x="230" y="284"/>
                  </a:lnTo>
                  <a:lnTo>
                    <a:pt x="234" y="288"/>
                  </a:lnTo>
                  <a:lnTo>
                    <a:pt x="236" y="294"/>
                  </a:lnTo>
                  <a:lnTo>
                    <a:pt x="242" y="313"/>
                  </a:lnTo>
                  <a:lnTo>
                    <a:pt x="242" y="326"/>
                  </a:lnTo>
                  <a:lnTo>
                    <a:pt x="244" y="342"/>
                  </a:lnTo>
                  <a:lnTo>
                    <a:pt x="255" y="359"/>
                  </a:lnTo>
                  <a:lnTo>
                    <a:pt x="261" y="392"/>
                  </a:lnTo>
                  <a:lnTo>
                    <a:pt x="273" y="424"/>
                  </a:lnTo>
                  <a:lnTo>
                    <a:pt x="282" y="457"/>
                  </a:lnTo>
                  <a:lnTo>
                    <a:pt x="286" y="486"/>
                  </a:lnTo>
                  <a:lnTo>
                    <a:pt x="288" y="492"/>
                  </a:lnTo>
                  <a:lnTo>
                    <a:pt x="290" y="493"/>
                  </a:lnTo>
                  <a:lnTo>
                    <a:pt x="292" y="495"/>
                  </a:lnTo>
                  <a:lnTo>
                    <a:pt x="292" y="501"/>
                  </a:lnTo>
                  <a:lnTo>
                    <a:pt x="294" y="507"/>
                  </a:lnTo>
                  <a:lnTo>
                    <a:pt x="294" y="516"/>
                  </a:lnTo>
                  <a:lnTo>
                    <a:pt x="294" y="526"/>
                  </a:lnTo>
                  <a:lnTo>
                    <a:pt x="296" y="536"/>
                  </a:lnTo>
                  <a:lnTo>
                    <a:pt x="301" y="545"/>
                  </a:lnTo>
                  <a:lnTo>
                    <a:pt x="307" y="561"/>
                  </a:lnTo>
                  <a:lnTo>
                    <a:pt x="309" y="576"/>
                  </a:lnTo>
                  <a:lnTo>
                    <a:pt x="317" y="576"/>
                  </a:lnTo>
                  <a:lnTo>
                    <a:pt x="323" y="574"/>
                  </a:lnTo>
                  <a:lnTo>
                    <a:pt x="328" y="572"/>
                  </a:lnTo>
                  <a:lnTo>
                    <a:pt x="338" y="568"/>
                  </a:lnTo>
                  <a:lnTo>
                    <a:pt x="348" y="565"/>
                  </a:lnTo>
                  <a:lnTo>
                    <a:pt x="348" y="559"/>
                  </a:lnTo>
                  <a:lnTo>
                    <a:pt x="348" y="551"/>
                  </a:lnTo>
                  <a:lnTo>
                    <a:pt x="349" y="541"/>
                  </a:lnTo>
                  <a:lnTo>
                    <a:pt x="353" y="528"/>
                  </a:lnTo>
                  <a:lnTo>
                    <a:pt x="355" y="515"/>
                  </a:lnTo>
                  <a:lnTo>
                    <a:pt x="359" y="501"/>
                  </a:lnTo>
                  <a:lnTo>
                    <a:pt x="365" y="490"/>
                  </a:lnTo>
                  <a:lnTo>
                    <a:pt x="369" y="482"/>
                  </a:lnTo>
                  <a:lnTo>
                    <a:pt x="372" y="478"/>
                  </a:lnTo>
                  <a:lnTo>
                    <a:pt x="376" y="474"/>
                  </a:lnTo>
                  <a:lnTo>
                    <a:pt x="376" y="468"/>
                  </a:lnTo>
                  <a:lnTo>
                    <a:pt x="376" y="463"/>
                  </a:lnTo>
                  <a:lnTo>
                    <a:pt x="378" y="457"/>
                  </a:lnTo>
                  <a:lnTo>
                    <a:pt x="380" y="453"/>
                  </a:lnTo>
                  <a:lnTo>
                    <a:pt x="382" y="449"/>
                  </a:lnTo>
                  <a:lnTo>
                    <a:pt x="384" y="443"/>
                  </a:lnTo>
                  <a:lnTo>
                    <a:pt x="384" y="434"/>
                  </a:lnTo>
                  <a:lnTo>
                    <a:pt x="388" y="430"/>
                  </a:lnTo>
                  <a:lnTo>
                    <a:pt x="392" y="428"/>
                  </a:lnTo>
                  <a:lnTo>
                    <a:pt x="396" y="424"/>
                  </a:lnTo>
                  <a:lnTo>
                    <a:pt x="397" y="420"/>
                  </a:lnTo>
                  <a:lnTo>
                    <a:pt x="405" y="394"/>
                  </a:lnTo>
                  <a:lnTo>
                    <a:pt x="422" y="361"/>
                  </a:lnTo>
                  <a:lnTo>
                    <a:pt x="430" y="346"/>
                  </a:lnTo>
                  <a:lnTo>
                    <a:pt x="434" y="328"/>
                  </a:lnTo>
                  <a:lnTo>
                    <a:pt x="434" y="324"/>
                  </a:lnTo>
                  <a:lnTo>
                    <a:pt x="434" y="319"/>
                  </a:lnTo>
                  <a:lnTo>
                    <a:pt x="434" y="309"/>
                  </a:lnTo>
                  <a:lnTo>
                    <a:pt x="434" y="301"/>
                  </a:lnTo>
                  <a:lnTo>
                    <a:pt x="438" y="292"/>
                  </a:lnTo>
                  <a:lnTo>
                    <a:pt x="442" y="284"/>
                  </a:lnTo>
                  <a:lnTo>
                    <a:pt x="444" y="276"/>
                  </a:lnTo>
                  <a:lnTo>
                    <a:pt x="447" y="234"/>
                  </a:lnTo>
                  <a:lnTo>
                    <a:pt x="451" y="194"/>
                  </a:lnTo>
                  <a:lnTo>
                    <a:pt x="465" y="155"/>
                  </a:lnTo>
                  <a:lnTo>
                    <a:pt x="472" y="146"/>
                  </a:lnTo>
                  <a:lnTo>
                    <a:pt x="474" y="140"/>
                  </a:lnTo>
                  <a:lnTo>
                    <a:pt x="476" y="132"/>
                  </a:lnTo>
                  <a:lnTo>
                    <a:pt x="476" y="127"/>
                  </a:lnTo>
                  <a:lnTo>
                    <a:pt x="476" y="119"/>
                  </a:lnTo>
                  <a:lnTo>
                    <a:pt x="478" y="113"/>
                  </a:lnTo>
                  <a:lnTo>
                    <a:pt x="480" y="107"/>
                  </a:lnTo>
                  <a:lnTo>
                    <a:pt x="486" y="103"/>
                  </a:lnTo>
                  <a:lnTo>
                    <a:pt x="490" y="94"/>
                  </a:lnTo>
                  <a:lnTo>
                    <a:pt x="495" y="88"/>
                  </a:lnTo>
                  <a:lnTo>
                    <a:pt x="499" y="84"/>
                  </a:lnTo>
                  <a:lnTo>
                    <a:pt x="505" y="84"/>
                  </a:lnTo>
                  <a:lnTo>
                    <a:pt x="513" y="82"/>
                  </a:lnTo>
                  <a:lnTo>
                    <a:pt x="518" y="84"/>
                  </a:lnTo>
                  <a:lnTo>
                    <a:pt x="524" y="86"/>
                  </a:lnTo>
                  <a:lnTo>
                    <a:pt x="530" y="92"/>
                  </a:lnTo>
                  <a:lnTo>
                    <a:pt x="536" y="102"/>
                  </a:lnTo>
                  <a:lnTo>
                    <a:pt x="541" y="111"/>
                  </a:lnTo>
                  <a:lnTo>
                    <a:pt x="547" y="123"/>
                  </a:lnTo>
                  <a:lnTo>
                    <a:pt x="551" y="134"/>
                  </a:lnTo>
                  <a:lnTo>
                    <a:pt x="555" y="146"/>
                  </a:lnTo>
                  <a:lnTo>
                    <a:pt x="559" y="153"/>
                  </a:lnTo>
                  <a:lnTo>
                    <a:pt x="559" y="157"/>
                  </a:lnTo>
                  <a:lnTo>
                    <a:pt x="557" y="159"/>
                  </a:lnTo>
                  <a:lnTo>
                    <a:pt x="557" y="163"/>
                  </a:lnTo>
                  <a:lnTo>
                    <a:pt x="559" y="169"/>
                  </a:lnTo>
                  <a:lnTo>
                    <a:pt x="561" y="176"/>
                  </a:lnTo>
                  <a:lnTo>
                    <a:pt x="564" y="182"/>
                  </a:lnTo>
                  <a:lnTo>
                    <a:pt x="568" y="190"/>
                  </a:lnTo>
                  <a:lnTo>
                    <a:pt x="572" y="203"/>
                  </a:lnTo>
                  <a:lnTo>
                    <a:pt x="574" y="219"/>
                  </a:lnTo>
                  <a:lnTo>
                    <a:pt x="576" y="234"/>
                  </a:lnTo>
                  <a:lnTo>
                    <a:pt x="580" y="249"/>
                  </a:lnTo>
                  <a:lnTo>
                    <a:pt x="586" y="282"/>
                  </a:lnTo>
                  <a:lnTo>
                    <a:pt x="589" y="313"/>
                  </a:lnTo>
                  <a:lnTo>
                    <a:pt x="597" y="334"/>
                  </a:lnTo>
                  <a:lnTo>
                    <a:pt x="609" y="357"/>
                  </a:lnTo>
                  <a:lnTo>
                    <a:pt x="616" y="380"/>
                  </a:lnTo>
                  <a:lnTo>
                    <a:pt x="620" y="399"/>
                  </a:lnTo>
                  <a:lnTo>
                    <a:pt x="620" y="403"/>
                  </a:lnTo>
                  <a:lnTo>
                    <a:pt x="628" y="405"/>
                  </a:lnTo>
                  <a:lnTo>
                    <a:pt x="630" y="419"/>
                  </a:lnTo>
                  <a:lnTo>
                    <a:pt x="632" y="434"/>
                  </a:lnTo>
                  <a:lnTo>
                    <a:pt x="634" y="442"/>
                  </a:lnTo>
                  <a:lnTo>
                    <a:pt x="637" y="449"/>
                  </a:lnTo>
                  <a:lnTo>
                    <a:pt x="643" y="457"/>
                  </a:lnTo>
                  <a:lnTo>
                    <a:pt x="643" y="459"/>
                  </a:lnTo>
                  <a:lnTo>
                    <a:pt x="641" y="461"/>
                  </a:lnTo>
                  <a:lnTo>
                    <a:pt x="643" y="467"/>
                  </a:lnTo>
                  <a:lnTo>
                    <a:pt x="645" y="472"/>
                  </a:lnTo>
                  <a:lnTo>
                    <a:pt x="645" y="478"/>
                  </a:lnTo>
                  <a:lnTo>
                    <a:pt x="645" y="484"/>
                  </a:lnTo>
                  <a:lnTo>
                    <a:pt x="651" y="493"/>
                  </a:lnTo>
                  <a:lnTo>
                    <a:pt x="659" y="501"/>
                  </a:lnTo>
                  <a:lnTo>
                    <a:pt x="659" y="520"/>
                  </a:lnTo>
                  <a:lnTo>
                    <a:pt x="662" y="528"/>
                  </a:lnTo>
                  <a:lnTo>
                    <a:pt x="666" y="536"/>
                  </a:lnTo>
                  <a:lnTo>
                    <a:pt x="670" y="540"/>
                  </a:lnTo>
                  <a:lnTo>
                    <a:pt x="672" y="545"/>
                  </a:lnTo>
                  <a:lnTo>
                    <a:pt x="674" y="553"/>
                  </a:lnTo>
                  <a:lnTo>
                    <a:pt x="676" y="561"/>
                  </a:lnTo>
                  <a:lnTo>
                    <a:pt x="680" y="570"/>
                  </a:lnTo>
                  <a:lnTo>
                    <a:pt x="684" y="580"/>
                  </a:lnTo>
                  <a:lnTo>
                    <a:pt x="687" y="588"/>
                  </a:lnTo>
                  <a:lnTo>
                    <a:pt x="689" y="593"/>
                  </a:lnTo>
                  <a:lnTo>
                    <a:pt x="693" y="603"/>
                  </a:lnTo>
                  <a:lnTo>
                    <a:pt x="699" y="613"/>
                  </a:lnTo>
                  <a:lnTo>
                    <a:pt x="699" y="614"/>
                  </a:lnTo>
                  <a:lnTo>
                    <a:pt x="699" y="618"/>
                  </a:lnTo>
                  <a:lnTo>
                    <a:pt x="699" y="620"/>
                  </a:lnTo>
                  <a:lnTo>
                    <a:pt x="699" y="622"/>
                  </a:lnTo>
                  <a:lnTo>
                    <a:pt x="699" y="628"/>
                  </a:lnTo>
                  <a:lnTo>
                    <a:pt x="701" y="634"/>
                  </a:lnTo>
                  <a:lnTo>
                    <a:pt x="705" y="641"/>
                  </a:lnTo>
                  <a:lnTo>
                    <a:pt x="708" y="649"/>
                  </a:lnTo>
                  <a:lnTo>
                    <a:pt x="710" y="659"/>
                  </a:lnTo>
                  <a:lnTo>
                    <a:pt x="712" y="670"/>
                  </a:lnTo>
                  <a:lnTo>
                    <a:pt x="722" y="691"/>
                  </a:lnTo>
                  <a:lnTo>
                    <a:pt x="730" y="714"/>
                  </a:lnTo>
                  <a:lnTo>
                    <a:pt x="735" y="739"/>
                  </a:lnTo>
                  <a:lnTo>
                    <a:pt x="747" y="760"/>
                  </a:lnTo>
                  <a:lnTo>
                    <a:pt x="755" y="760"/>
                  </a:lnTo>
                  <a:lnTo>
                    <a:pt x="760" y="760"/>
                  </a:lnTo>
                  <a:lnTo>
                    <a:pt x="762" y="764"/>
                  </a:lnTo>
                  <a:lnTo>
                    <a:pt x="776" y="745"/>
                  </a:lnTo>
                  <a:lnTo>
                    <a:pt x="785" y="722"/>
                  </a:lnTo>
                  <a:lnTo>
                    <a:pt x="795" y="674"/>
                  </a:lnTo>
                  <a:lnTo>
                    <a:pt x="799" y="670"/>
                  </a:lnTo>
                  <a:lnTo>
                    <a:pt x="803" y="666"/>
                  </a:lnTo>
                  <a:lnTo>
                    <a:pt x="804" y="659"/>
                  </a:lnTo>
                  <a:lnTo>
                    <a:pt x="806" y="649"/>
                  </a:lnTo>
                  <a:lnTo>
                    <a:pt x="810" y="639"/>
                  </a:lnTo>
                  <a:lnTo>
                    <a:pt x="816" y="634"/>
                  </a:lnTo>
                  <a:lnTo>
                    <a:pt x="820" y="626"/>
                  </a:lnTo>
                  <a:lnTo>
                    <a:pt x="818" y="616"/>
                  </a:lnTo>
                  <a:lnTo>
                    <a:pt x="818" y="609"/>
                  </a:lnTo>
                  <a:lnTo>
                    <a:pt x="820" y="601"/>
                  </a:lnTo>
                  <a:lnTo>
                    <a:pt x="831" y="586"/>
                  </a:lnTo>
                  <a:lnTo>
                    <a:pt x="835" y="578"/>
                  </a:lnTo>
                  <a:lnTo>
                    <a:pt x="839" y="570"/>
                  </a:lnTo>
                  <a:lnTo>
                    <a:pt x="841" y="563"/>
                  </a:lnTo>
                  <a:lnTo>
                    <a:pt x="843" y="553"/>
                  </a:lnTo>
                  <a:lnTo>
                    <a:pt x="843" y="545"/>
                  </a:lnTo>
                  <a:lnTo>
                    <a:pt x="847" y="538"/>
                  </a:lnTo>
                  <a:lnTo>
                    <a:pt x="851" y="534"/>
                  </a:lnTo>
                  <a:lnTo>
                    <a:pt x="851" y="526"/>
                  </a:lnTo>
                  <a:lnTo>
                    <a:pt x="852" y="522"/>
                  </a:lnTo>
                  <a:lnTo>
                    <a:pt x="854" y="516"/>
                  </a:lnTo>
                  <a:lnTo>
                    <a:pt x="858" y="511"/>
                  </a:lnTo>
                  <a:lnTo>
                    <a:pt x="862" y="501"/>
                  </a:lnTo>
                  <a:lnTo>
                    <a:pt x="862" y="493"/>
                  </a:lnTo>
                  <a:lnTo>
                    <a:pt x="862" y="484"/>
                  </a:lnTo>
                  <a:lnTo>
                    <a:pt x="868" y="474"/>
                  </a:lnTo>
                  <a:lnTo>
                    <a:pt x="872" y="467"/>
                  </a:lnTo>
                  <a:lnTo>
                    <a:pt x="876" y="461"/>
                  </a:lnTo>
                  <a:lnTo>
                    <a:pt x="876" y="453"/>
                  </a:lnTo>
                  <a:lnTo>
                    <a:pt x="876" y="445"/>
                  </a:lnTo>
                  <a:lnTo>
                    <a:pt x="879" y="443"/>
                  </a:lnTo>
                  <a:lnTo>
                    <a:pt x="883" y="438"/>
                  </a:lnTo>
                  <a:lnTo>
                    <a:pt x="887" y="428"/>
                  </a:lnTo>
                  <a:lnTo>
                    <a:pt x="902" y="394"/>
                  </a:lnTo>
                  <a:lnTo>
                    <a:pt x="916" y="359"/>
                  </a:lnTo>
                  <a:lnTo>
                    <a:pt x="920" y="347"/>
                  </a:lnTo>
                  <a:lnTo>
                    <a:pt x="922" y="340"/>
                  </a:lnTo>
                  <a:lnTo>
                    <a:pt x="924" y="334"/>
                  </a:lnTo>
                  <a:lnTo>
                    <a:pt x="925" y="328"/>
                  </a:lnTo>
                  <a:lnTo>
                    <a:pt x="925" y="322"/>
                  </a:lnTo>
                  <a:lnTo>
                    <a:pt x="925" y="317"/>
                  </a:lnTo>
                  <a:lnTo>
                    <a:pt x="929" y="315"/>
                  </a:lnTo>
                  <a:lnTo>
                    <a:pt x="933" y="313"/>
                  </a:lnTo>
                  <a:lnTo>
                    <a:pt x="933" y="309"/>
                  </a:lnTo>
                  <a:lnTo>
                    <a:pt x="933" y="303"/>
                  </a:lnTo>
                  <a:lnTo>
                    <a:pt x="935" y="280"/>
                  </a:lnTo>
                  <a:lnTo>
                    <a:pt x="941" y="263"/>
                  </a:lnTo>
                  <a:lnTo>
                    <a:pt x="947" y="251"/>
                  </a:lnTo>
                  <a:lnTo>
                    <a:pt x="948" y="242"/>
                  </a:lnTo>
                  <a:lnTo>
                    <a:pt x="950" y="232"/>
                  </a:lnTo>
                  <a:lnTo>
                    <a:pt x="948" y="226"/>
                  </a:lnTo>
                  <a:lnTo>
                    <a:pt x="947" y="217"/>
                  </a:lnTo>
                  <a:lnTo>
                    <a:pt x="947" y="209"/>
                  </a:lnTo>
                  <a:lnTo>
                    <a:pt x="950" y="201"/>
                  </a:lnTo>
                  <a:lnTo>
                    <a:pt x="952" y="194"/>
                  </a:lnTo>
                  <a:lnTo>
                    <a:pt x="954" y="186"/>
                  </a:lnTo>
                  <a:lnTo>
                    <a:pt x="952" y="180"/>
                  </a:lnTo>
                  <a:lnTo>
                    <a:pt x="950" y="175"/>
                  </a:lnTo>
                  <a:lnTo>
                    <a:pt x="947" y="171"/>
                  </a:lnTo>
                  <a:lnTo>
                    <a:pt x="945" y="167"/>
                  </a:lnTo>
                  <a:lnTo>
                    <a:pt x="943" y="163"/>
                  </a:lnTo>
                  <a:lnTo>
                    <a:pt x="943" y="157"/>
                  </a:lnTo>
                  <a:lnTo>
                    <a:pt x="941" y="155"/>
                  </a:lnTo>
                  <a:lnTo>
                    <a:pt x="939" y="153"/>
                  </a:lnTo>
                  <a:lnTo>
                    <a:pt x="935" y="153"/>
                  </a:lnTo>
                  <a:lnTo>
                    <a:pt x="929" y="148"/>
                  </a:lnTo>
                  <a:lnTo>
                    <a:pt x="924" y="144"/>
                  </a:lnTo>
                  <a:lnTo>
                    <a:pt x="918" y="140"/>
                  </a:lnTo>
                  <a:lnTo>
                    <a:pt x="912" y="138"/>
                  </a:lnTo>
                  <a:lnTo>
                    <a:pt x="906" y="136"/>
                  </a:lnTo>
                  <a:lnTo>
                    <a:pt x="900" y="136"/>
                  </a:lnTo>
                  <a:lnTo>
                    <a:pt x="893" y="136"/>
                  </a:lnTo>
                  <a:lnTo>
                    <a:pt x="883" y="134"/>
                  </a:lnTo>
                  <a:lnTo>
                    <a:pt x="876" y="132"/>
                  </a:lnTo>
                  <a:lnTo>
                    <a:pt x="870" y="127"/>
                  </a:lnTo>
                  <a:lnTo>
                    <a:pt x="866" y="121"/>
                  </a:lnTo>
                  <a:lnTo>
                    <a:pt x="860" y="105"/>
                  </a:lnTo>
                  <a:lnTo>
                    <a:pt x="852" y="92"/>
                  </a:lnTo>
                  <a:lnTo>
                    <a:pt x="854" y="84"/>
                  </a:lnTo>
                  <a:lnTo>
                    <a:pt x="860" y="79"/>
                  </a:lnTo>
                  <a:lnTo>
                    <a:pt x="864" y="73"/>
                  </a:lnTo>
                  <a:lnTo>
                    <a:pt x="868" y="65"/>
                  </a:lnTo>
                  <a:lnTo>
                    <a:pt x="883" y="63"/>
                  </a:lnTo>
                  <a:lnTo>
                    <a:pt x="899" y="61"/>
                  </a:lnTo>
                  <a:lnTo>
                    <a:pt x="914" y="61"/>
                  </a:lnTo>
                  <a:lnTo>
                    <a:pt x="929" y="59"/>
                  </a:lnTo>
                  <a:lnTo>
                    <a:pt x="933" y="61"/>
                  </a:lnTo>
                  <a:lnTo>
                    <a:pt x="939" y="63"/>
                  </a:lnTo>
                  <a:lnTo>
                    <a:pt x="943" y="65"/>
                  </a:lnTo>
                  <a:lnTo>
                    <a:pt x="945" y="67"/>
                  </a:lnTo>
                  <a:lnTo>
                    <a:pt x="947" y="73"/>
                  </a:lnTo>
                  <a:lnTo>
                    <a:pt x="950" y="71"/>
                  </a:lnTo>
                  <a:lnTo>
                    <a:pt x="952" y="71"/>
                  </a:lnTo>
                  <a:lnTo>
                    <a:pt x="954" y="75"/>
                  </a:lnTo>
                  <a:lnTo>
                    <a:pt x="985" y="79"/>
                  </a:lnTo>
                  <a:lnTo>
                    <a:pt x="1018" y="82"/>
                  </a:lnTo>
                  <a:lnTo>
                    <a:pt x="1021" y="82"/>
                  </a:lnTo>
                  <a:lnTo>
                    <a:pt x="1023" y="84"/>
                  </a:lnTo>
                  <a:lnTo>
                    <a:pt x="1027" y="86"/>
                  </a:lnTo>
                  <a:lnTo>
                    <a:pt x="1031" y="86"/>
                  </a:lnTo>
                  <a:lnTo>
                    <a:pt x="1033" y="86"/>
                  </a:lnTo>
                  <a:lnTo>
                    <a:pt x="1035" y="84"/>
                  </a:lnTo>
                  <a:lnTo>
                    <a:pt x="1037" y="82"/>
                  </a:lnTo>
                  <a:lnTo>
                    <a:pt x="1041" y="82"/>
                  </a:lnTo>
                  <a:lnTo>
                    <a:pt x="1046" y="84"/>
                  </a:lnTo>
                  <a:lnTo>
                    <a:pt x="1052" y="86"/>
                  </a:lnTo>
                  <a:lnTo>
                    <a:pt x="1056" y="88"/>
                  </a:lnTo>
                  <a:lnTo>
                    <a:pt x="1062" y="90"/>
                  </a:lnTo>
                  <a:lnTo>
                    <a:pt x="1081" y="88"/>
                  </a:lnTo>
                  <a:lnTo>
                    <a:pt x="1098" y="84"/>
                  </a:lnTo>
                  <a:lnTo>
                    <a:pt x="1135" y="73"/>
                  </a:lnTo>
                  <a:lnTo>
                    <a:pt x="1140" y="75"/>
                  </a:lnTo>
                  <a:lnTo>
                    <a:pt x="1144" y="80"/>
                  </a:lnTo>
                  <a:lnTo>
                    <a:pt x="1150" y="86"/>
                  </a:lnTo>
                  <a:lnTo>
                    <a:pt x="1156" y="94"/>
                  </a:lnTo>
                  <a:lnTo>
                    <a:pt x="1160" y="100"/>
                  </a:lnTo>
                  <a:lnTo>
                    <a:pt x="1160" y="103"/>
                  </a:lnTo>
                  <a:lnTo>
                    <a:pt x="1160" y="107"/>
                  </a:lnTo>
                  <a:lnTo>
                    <a:pt x="1152" y="119"/>
                  </a:lnTo>
                  <a:lnTo>
                    <a:pt x="1142" y="128"/>
                  </a:lnTo>
                  <a:lnTo>
                    <a:pt x="1133" y="136"/>
                  </a:lnTo>
                  <a:lnTo>
                    <a:pt x="1116" y="150"/>
                  </a:lnTo>
                  <a:lnTo>
                    <a:pt x="1100" y="163"/>
                  </a:lnTo>
                  <a:lnTo>
                    <a:pt x="1096" y="163"/>
                  </a:lnTo>
                  <a:lnTo>
                    <a:pt x="1091" y="163"/>
                  </a:lnTo>
                  <a:lnTo>
                    <a:pt x="1085" y="165"/>
                  </a:lnTo>
                  <a:lnTo>
                    <a:pt x="1081" y="167"/>
                  </a:lnTo>
                  <a:lnTo>
                    <a:pt x="1075" y="167"/>
                  </a:lnTo>
                  <a:lnTo>
                    <a:pt x="1071" y="167"/>
                  </a:lnTo>
                  <a:lnTo>
                    <a:pt x="1069" y="165"/>
                  </a:lnTo>
                  <a:lnTo>
                    <a:pt x="1068" y="163"/>
                  </a:lnTo>
                  <a:lnTo>
                    <a:pt x="1060" y="167"/>
                  </a:lnTo>
                  <a:lnTo>
                    <a:pt x="1052" y="171"/>
                  </a:lnTo>
                  <a:lnTo>
                    <a:pt x="1046" y="173"/>
                  </a:lnTo>
                  <a:lnTo>
                    <a:pt x="1041" y="175"/>
                  </a:lnTo>
                  <a:lnTo>
                    <a:pt x="1033" y="176"/>
                  </a:lnTo>
                  <a:lnTo>
                    <a:pt x="1023" y="176"/>
                  </a:lnTo>
                  <a:lnTo>
                    <a:pt x="1020" y="176"/>
                  </a:lnTo>
                  <a:lnTo>
                    <a:pt x="1018" y="180"/>
                  </a:lnTo>
                  <a:lnTo>
                    <a:pt x="1016" y="184"/>
                  </a:lnTo>
                  <a:lnTo>
                    <a:pt x="1014" y="190"/>
                  </a:lnTo>
                  <a:lnTo>
                    <a:pt x="1010" y="196"/>
                  </a:lnTo>
                  <a:lnTo>
                    <a:pt x="1008" y="198"/>
                  </a:lnTo>
                  <a:lnTo>
                    <a:pt x="1006" y="201"/>
                  </a:lnTo>
                  <a:lnTo>
                    <a:pt x="1006" y="203"/>
                  </a:lnTo>
                  <a:lnTo>
                    <a:pt x="1008" y="205"/>
                  </a:lnTo>
                  <a:lnTo>
                    <a:pt x="1006" y="209"/>
                  </a:lnTo>
                  <a:lnTo>
                    <a:pt x="1004" y="213"/>
                  </a:lnTo>
                  <a:lnTo>
                    <a:pt x="1002" y="219"/>
                  </a:lnTo>
                  <a:lnTo>
                    <a:pt x="998" y="226"/>
                  </a:lnTo>
                  <a:lnTo>
                    <a:pt x="995" y="230"/>
                  </a:lnTo>
                  <a:lnTo>
                    <a:pt x="995" y="234"/>
                  </a:lnTo>
                  <a:lnTo>
                    <a:pt x="991" y="240"/>
                  </a:lnTo>
                  <a:lnTo>
                    <a:pt x="989" y="249"/>
                  </a:lnTo>
                  <a:lnTo>
                    <a:pt x="985" y="261"/>
                  </a:lnTo>
                  <a:lnTo>
                    <a:pt x="985" y="273"/>
                  </a:lnTo>
                  <a:lnTo>
                    <a:pt x="983" y="282"/>
                  </a:lnTo>
                  <a:lnTo>
                    <a:pt x="983" y="290"/>
                  </a:lnTo>
                  <a:lnTo>
                    <a:pt x="983" y="296"/>
                  </a:lnTo>
                  <a:lnTo>
                    <a:pt x="981" y="298"/>
                  </a:lnTo>
                  <a:lnTo>
                    <a:pt x="979" y="299"/>
                  </a:lnTo>
                  <a:lnTo>
                    <a:pt x="977" y="301"/>
                  </a:lnTo>
                  <a:lnTo>
                    <a:pt x="975" y="303"/>
                  </a:lnTo>
                  <a:lnTo>
                    <a:pt x="975" y="305"/>
                  </a:lnTo>
                  <a:lnTo>
                    <a:pt x="973" y="311"/>
                  </a:lnTo>
                  <a:lnTo>
                    <a:pt x="973" y="317"/>
                  </a:lnTo>
                  <a:lnTo>
                    <a:pt x="975" y="328"/>
                  </a:lnTo>
                  <a:lnTo>
                    <a:pt x="973" y="334"/>
                  </a:lnTo>
                  <a:lnTo>
                    <a:pt x="973" y="338"/>
                  </a:lnTo>
                  <a:lnTo>
                    <a:pt x="973" y="340"/>
                  </a:lnTo>
                  <a:lnTo>
                    <a:pt x="972" y="340"/>
                  </a:lnTo>
                  <a:lnTo>
                    <a:pt x="970" y="344"/>
                  </a:lnTo>
                  <a:lnTo>
                    <a:pt x="966" y="347"/>
                  </a:lnTo>
                  <a:lnTo>
                    <a:pt x="964" y="355"/>
                  </a:lnTo>
                  <a:lnTo>
                    <a:pt x="962" y="361"/>
                  </a:lnTo>
                  <a:lnTo>
                    <a:pt x="962" y="369"/>
                  </a:lnTo>
                  <a:lnTo>
                    <a:pt x="958" y="374"/>
                  </a:lnTo>
                  <a:lnTo>
                    <a:pt x="945" y="403"/>
                  </a:lnTo>
                  <a:lnTo>
                    <a:pt x="927" y="428"/>
                  </a:lnTo>
                  <a:lnTo>
                    <a:pt x="925" y="436"/>
                  </a:lnTo>
                  <a:lnTo>
                    <a:pt x="925" y="443"/>
                  </a:lnTo>
                  <a:lnTo>
                    <a:pt x="924" y="449"/>
                  </a:lnTo>
                  <a:lnTo>
                    <a:pt x="920" y="453"/>
                  </a:lnTo>
                  <a:lnTo>
                    <a:pt x="916" y="457"/>
                  </a:lnTo>
                  <a:lnTo>
                    <a:pt x="916" y="467"/>
                  </a:lnTo>
                  <a:lnTo>
                    <a:pt x="916" y="480"/>
                  </a:lnTo>
                  <a:lnTo>
                    <a:pt x="914" y="486"/>
                  </a:lnTo>
                  <a:lnTo>
                    <a:pt x="910" y="488"/>
                  </a:lnTo>
                  <a:lnTo>
                    <a:pt x="906" y="490"/>
                  </a:lnTo>
                  <a:lnTo>
                    <a:pt x="908" y="493"/>
                  </a:lnTo>
                  <a:lnTo>
                    <a:pt x="908" y="499"/>
                  </a:lnTo>
                  <a:lnTo>
                    <a:pt x="908" y="507"/>
                  </a:lnTo>
                  <a:lnTo>
                    <a:pt x="906" y="524"/>
                  </a:lnTo>
                  <a:lnTo>
                    <a:pt x="897" y="541"/>
                  </a:lnTo>
                  <a:lnTo>
                    <a:pt x="891" y="547"/>
                  </a:lnTo>
                  <a:lnTo>
                    <a:pt x="887" y="555"/>
                  </a:lnTo>
                  <a:lnTo>
                    <a:pt x="885" y="559"/>
                  </a:lnTo>
                  <a:lnTo>
                    <a:pt x="885" y="565"/>
                  </a:lnTo>
                  <a:lnTo>
                    <a:pt x="885" y="568"/>
                  </a:lnTo>
                  <a:lnTo>
                    <a:pt x="887" y="572"/>
                  </a:lnTo>
                  <a:lnTo>
                    <a:pt x="887" y="576"/>
                  </a:lnTo>
                  <a:lnTo>
                    <a:pt x="889" y="580"/>
                  </a:lnTo>
                  <a:lnTo>
                    <a:pt x="881" y="584"/>
                  </a:lnTo>
                  <a:lnTo>
                    <a:pt x="877" y="588"/>
                  </a:lnTo>
                  <a:lnTo>
                    <a:pt x="876" y="593"/>
                  </a:lnTo>
                  <a:lnTo>
                    <a:pt x="870" y="603"/>
                  </a:lnTo>
                  <a:lnTo>
                    <a:pt x="864" y="613"/>
                  </a:lnTo>
                  <a:lnTo>
                    <a:pt x="868" y="618"/>
                  </a:lnTo>
                  <a:lnTo>
                    <a:pt x="868" y="624"/>
                  </a:lnTo>
                  <a:lnTo>
                    <a:pt x="866" y="632"/>
                  </a:lnTo>
                  <a:lnTo>
                    <a:pt x="864" y="639"/>
                  </a:lnTo>
                  <a:lnTo>
                    <a:pt x="860" y="647"/>
                  </a:lnTo>
                  <a:lnTo>
                    <a:pt x="858" y="657"/>
                  </a:lnTo>
                  <a:lnTo>
                    <a:pt x="856" y="666"/>
                  </a:lnTo>
                  <a:lnTo>
                    <a:pt x="856" y="676"/>
                  </a:lnTo>
                  <a:lnTo>
                    <a:pt x="856" y="684"/>
                  </a:lnTo>
                  <a:lnTo>
                    <a:pt x="854" y="691"/>
                  </a:lnTo>
                  <a:lnTo>
                    <a:pt x="849" y="699"/>
                  </a:lnTo>
                  <a:lnTo>
                    <a:pt x="843" y="705"/>
                  </a:lnTo>
                  <a:lnTo>
                    <a:pt x="835" y="712"/>
                  </a:lnTo>
                  <a:lnTo>
                    <a:pt x="831" y="720"/>
                  </a:lnTo>
                  <a:lnTo>
                    <a:pt x="828" y="732"/>
                  </a:lnTo>
                  <a:lnTo>
                    <a:pt x="826" y="745"/>
                  </a:lnTo>
                  <a:lnTo>
                    <a:pt x="824" y="759"/>
                  </a:lnTo>
                  <a:lnTo>
                    <a:pt x="820" y="770"/>
                  </a:lnTo>
                  <a:lnTo>
                    <a:pt x="818" y="776"/>
                  </a:lnTo>
                  <a:lnTo>
                    <a:pt x="816" y="780"/>
                  </a:lnTo>
                  <a:lnTo>
                    <a:pt x="814" y="780"/>
                  </a:lnTo>
                  <a:lnTo>
                    <a:pt x="814" y="784"/>
                  </a:lnTo>
                  <a:lnTo>
                    <a:pt x="812" y="787"/>
                  </a:lnTo>
                  <a:lnTo>
                    <a:pt x="812" y="795"/>
                  </a:lnTo>
                  <a:lnTo>
                    <a:pt x="812" y="805"/>
                  </a:lnTo>
                  <a:lnTo>
                    <a:pt x="814" y="816"/>
                  </a:lnTo>
                  <a:lnTo>
                    <a:pt x="816" y="837"/>
                  </a:lnTo>
                  <a:lnTo>
                    <a:pt x="814" y="843"/>
                  </a:lnTo>
                  <a:lnTo>
                    <a:pt x="812" y="845"/>
                  </a:lnTo>
                  <a:lnTo>
                    <a:pt x="808" y="847"/>
                  </a:lnTo>
                  <a:lnTo>
                    <a:pt x="803" y="849"/>
                  </a:lnTo>
                  <a:lnTo>
                    <a:pt x="797" y="853"/>
                  </a:lnTo>
                  <a:lnTo>
                    <a:pt x="795" y="856"/>
                  </a:lnTo>
                  <a:lnTo>
                    <a:pt x="795" y="860"/>
                  </a:lnTo>
                  <a:lnTo>
                    <a:pt x="797" y="864"/>
                  </a:lnTo>
                  <a:lnTo>
                    <a:pt x="799" y="870"/>
                  </a:lnTo>
                  <a:lnTo>
                    <a:pt x="801" y="876"/>
                  </a:lnTo>
                  <a:lnTo>
                    <a:pt x="801" y="878"/>
                  </a:lnTo>
                  <a:lnTo>
                    <a:pt x="795" y="883"/>
                  </a:lnTo>
                  <a:lnTo>
                    <a:pt x="789" y="889"/>
                  </a:lnTo>
                  <a:lnTo>
                    <a:pt x="785" y="897"/>
                  </a:lnTo>
                  <a:lnTo>
                    <a:pt x="780" y="905"/>
                  </a:lnTo>
                  <a:lnTo>
                    <a:pt x="778" y="910"/>
                  </a:lnTo>
                  <a:lnTo>
                    <a:pt x="780" y="916"/>
                  </a:lnTo>
                  <a:lnTo>
                    <a:pt x="778" y="924"/>
                  </a:lnTo>
                  <a:lnTo>
                    <a:pt x="776" y="929"/>
                  </a:lnTo>
                  <a:lnTo>
                    <a:pt x="770" y="933"/>
                  </a:lnTo>
                  <a:lnTo>
                    <a:pt x="766" y="941"/>
                  </a:lnTo>
                  <a:lnTo>
                    <a:pt x="760" y="949"/>
                  </a:lnTo>
                  <a:lnTo>
                    <a:pt x="755" y="954"/>
                  </a:lnTo>
                  <a:lnTo>
                    <a:pt x="749" y="956"/>
                  </a:lnTo>
                  <a:lnTo>
                    <a:pt x="743" y="958"/>
                  </a:lnTo>
                  <a:lnTo>
                    <a:pt x="733" y="956"/>
                  </a:lnTo>
                  <a:lnTo>
                    <a:pt x="724" y="953"/>
                  </a:lnTo>
                  <a:lnTo>
                    <a:pt x="707" y="939"/>
                  </a:lnTo>
                  <a:lnTo>
                    <a:pt x="703" y="928"/>
                  </a:lnTo>
                  <a:lnTo>
                    <a:pt x="699" y="918"/>
                  </a:lnTo>
                  <a:lnTo>
                    <a:pt x="693" y="908"/>
                  </a:lnTo>
                  <a:lnTo>
                    <a:pt x="687" y="901"/>
                  </a:lnTo>
                  <a:lnTo>
                    <a:pt x="674" y="880"/>
                  </a:lnTo>
                  <a:lnTo>
                    <a:pt x="666" y="856"/>
                  </a:lnTo>
                  <a:lnTo>
                    <a:pt x="653" y="810"/>
                  </a:lnTo>
                  <a:lnTo>
                    <a:pt x="651" y="803"/>
                  </a:lnTo>
                  <a:lnTo>
                    <a:pt x="651" y="793"/>
                  </a:lnTo>
                  <a:lnTo>
                    <a:pt x="649" y="789"/>
                  </a:lnTo>
                  <a:lnTo>
                    <a:pt x="647" y="785"/>
                  </a:lnTo>
                  <a:lnTo>
                    <a:pt x="641" y="782"/>
                  </a:lnTo>
                  <a:lnTo>
                    <a:pt x="641" y="778"/>
                  </a:lnTo>
                  <a:lnTo>
                    <a:pt x="641" y="772"/>
                  </a:lnTo>
                  <a:lnTo>
                    <a:pt x="639" y="762"/>
                  </a:lnTo>
                  <a:lnTo>
                    <a:pt x="636" y="751"/>
                  </a:lnTo>
                  <a:lnTo>
                    <a:pt x="630" y="741"/>
                  </a:lnTo>
                  <a:lnTo>
                    <a:pt x="626" y="734"/>
                  </a:lnTo>
                  <a:lnTo>
                    <a:pt x="622" y="730"/>
                  </a:lnTo>
                  <a:lnTo>
                    <a:pt x="622" y="720"/>
                  </a:lnTo>
                  <a:lnTo>
                    <a:pt x="620" y="712"/>
                  </a:lnTo>
                  <a:lnTo>
                    <a:pt x="618" y="705"/>
                  </a:lnTo>
                  <a:lnTo>
                    <a:pt x="616" y="699"/>
                  </a:lnTo>
                  <a:lnTo>
                    <a:pt x="614" y="693"/>
                  </a:lnTo>
                  <a:lnTo>
                    <a:pt x="614" y="686"/>
                  </a:lnTo>
                  <a:lnTo>
                    <a:pt x="611" y="678"/>
                  </a:lnTo>
                  <a:lnTo>
                    <a:pt x="607" y="672"/>
                  </a:lnTo>
                  <a:lnTo>
                    <a:pt x="603" y="666"/>
                  </a:lnTo>
                  <a:lnTo>
                    <a:pt x="599" y="659"/>
                  </a:lnTo>
                  <a:lnTo>
                    <a:pt x="595" y="649"/>
                  </a:lnTo>
                  <a:lnTo>
                    <a:pt x="591" y="639"/>
                  </a:lnTo>
                  <a:lnTo>
                    <a:pt x="591" y="632"/>
                  </a:lnTo>
                  <a:lnTo>
                    <a:pt x="589" y="622"/>
                  </a:lnTo>
                  <a:lnTo>
                    <a:pt x="586" y="614"/>
                  </a:lnTo>
                  <a:lnTo>
                    <a:pt x="578" y="607"/>
                  </a:lnTo>
                  <a:lnTo>
                    <a:pt x="578" y="603"/>
                  </a:lnTo>
                  <a:lnTo>
                    <a:pt x="580" y="599"/>
                  </a:lnTo>
                  <a:lnTo>
                    <a:pt x="582" y="593"/>
                  </a:lnTo>
                  <a:lnTo>
                    <a:pt x="574" y="574"/>
                  </a:lnTo>
                  <a:lnTo>
                    <a:pt x="568" y="561"/>
                  </a:lnTo>
                  <a:lnTo>
                    <a:pt x="564" y="551"/>
                  </a:lnTo>
                  <a:lnTo>
                    <a:pt x="561" y="540"/>
                  </a:lnTo>
                  <a:lnTo>
                    <a:pt x="559" y="534"/>
                  </a:lnTo>
                  <a:lnTo>
                    <a:pt x="557" y="530"/>
                  </a:lnTo>
                  <a:lnTo>
                    <a:pt x="557" y="528"/>
                  </a:lnTo>
                  <a:lnTo>
                    <a:pt x="557" y="520"/>
                  </a:lnTo>
                  <a:lnTo>
                    <a:pt x="557" y="516"/>
                  </a:lnTo>
                  <a:lnTo>
                    <a:pt x="551" y="513"/>
                  </a:lnTo>
                  <a:lnTo>
                    <a:pt x="547" y="501"/>
                  </a:lnTo>
                  <a:lnTo>
                    <a:pt x="545" y="488"/>
                  </a:lnTo>
                  <a:lnTo>
                    <a:pt x="543" y="480"/>
                  </a:lnTo>
                  <a:lnTo>
                    <a:pt x="543" y="474"/>
                  </a:lnTo>
                  <a:lnTo>
                    <a:pt x="540" y="468"/>
                  </a:lnTo>
                  <a:lnTo>
                    <a:pt x="541" y="467"/>
                  </a:lnTo>
                  <a:lnTo>
                    <a:pt x="541" y="467"/>
                  </a:lnTo>
                  <a:lnTo>
                    <a:pt x="543" y="465"/>
                  </a:lnTo>
                  <a:lnTo>
                    <a:pt x="543" y="463"/>
                  </a:lnTo>
                  <a:lnTo>
                    <a:pt x="543" y="461"/>
                  </a:lnTo>
                  <a:lnTo>
                    <a:pt x="541" y="455"/>
                  </a:lnTo>
                  <a:lnTo>
                    <a:pt x="540" y="449"/>
                  </a:lnTo>
                  <a:lnTo>
                    <a:pt x="536" y="443"/>
                  </a:lnTo>
                  <a:lnTo>
                    <a:pt x="532" y="434"/>
                  </a:lnTo>
                  <a:lnTo>
                    <a:pt x="528" y="424"/>
                  </a:lnTo>
                  <a:lnTo>
                    <a:pt x="526" y="419"/>
                  </a:lnTo>
                  <a:lnTo>
                    <a:pt x="524" y="411"/>
                  </a:lnTo>
                  <a:lnTo>
                    <a:pt x="524" y="401"/>
                  </a:lnTo>
                  <a:lnTo>
                    <a:pt x="524" y="394"/>
                  </a:lnTo>
                  <a:lnTo>
                    <a:pt x="522" y="386"/>
                  </a:lnTo>
                  <a:lnTo>
                    <a:pt x="516" y="365"/>
                  </a:lnTo>
                  <a:lnTo>
                    <a:pt x="511" y="346"/>
                  </a:lnTo>
                  <a:lnTo>
                    <a:pt x="507" y="336"/>
                  </a:lnTo>
                  <a:lnTo>
                    <a:pt x="505" y="324"/>
                  </a:lnTo>
                  <a:lnTo>
                    <a:pt x="505" y="321"/>
                  </a:lnTo>
                  <a:lnTo>
                    <a:pt x="501" y="317"/>
                  </a:lnTo>
                  <a:lnTo>
                    <a:pt x="497" y="313"/>
                  </a:lnTo>
                  <a:lnTo>
                    <a:pt x="492" y="313"/>
                  </a:lnTo>
                  <a:lnTo>
                    <a:pt x="486" y="313"/>
                  </a:lnTo>
                  <a:lnTo>
                    <a:pt x="482" y="317"/>
                  </a:lnTo>
                  <a:lnTo>
                    <a:pt x="480" y="321"/>
                  </a:lnTo>
                  <a:lnTo>
                    <a:pt x="478" y="324"/>
                  </a:lnTo>
                  <a:lnTo>
                    <a:pt x="478" y="328"/>
                  </a:lnTo>
                  <a:lnTo>
                    <a:pt x="480" y="334"/>
                  </a:lnTo>
                  <a:lnTo>
                    <a:pt x="480" y="338"/>
                  </a:lnTo>
                  <a:lnTo>
                    <a:pt x="480" y="342"/>
                  </a:lnTo>
                  <a:lnTo>
                    <a:pt x="478" y="347"/>
                  </a:lnTo>
                  <a:lnTo>
                    <a:pt x="476" y="353"/>
                  </a:lnTo>
                  <a:lnTo>
                    <a:pt x="474" y="359"/>
                  </a:lnTo>
                  <a:lnTo>
                    <a:pt x="472" y="367"/>
                  </a:lnTo>
                  <a:lnTo>
                    <a:pt x="468" y="372"/>
                  </a:lnTo>
                  <a:lnTo>
                    <a:pt x="463" y="376"/>
                  </a:lnTo>
                  <a:lnTo>
                    <a:pt x="463" y="384"/>
                  </a:lnTo>
                  <a:lnTo>
                    <a:pt x="463" y="392"/>
                  </a:lnTo>
                  <a:lnTo>
                    <a:pt x="461" y="395"/>
                  </a:lnTo>
                  <a:lnTo>
                    <a:pt x="459" y="399"/>
                  </a:lnTo>
                  <a:lnTo>
                    <a:pt x="455" y="407"/>
                  </a:lnTo>
                  <a:lnTo>
                    <a:pt x="449" y="415"/>
                  </a:lnTo>
                  <a:lnTo>
                    <a:pt x="447" y="420"/>
                  </a:lnTo>
                  <a:lnTo>
                    <a:pt x="444" y="428"/>
                  </a:lnTo>
                  <a:lnTo>
                    <a:pt x="442" y="434"/>
                  </a:lnTo>
                  <a:lnTo>
                    <a:pt x="440" y="436"/>
                  </a:lnTo>
                  <a:lnTo>
                    <a:pt x="438" y="438"/>
                  </a:lnTo>
                  <a:lnTo>
                    <a:pt x="436" y="442"/>
                  </a:lnTo>
                  <a:lnTo>
                    <a:pt x="436" y="447"/>
                  </a:lnTo>
                  <a:lnTo>
                    <a:pt x="434" y="451"/>
                  </a:lnTo>
                  <a:lnTo>
                    <a:pt x="430" y="457"/>
                  </a:lnTo>
                  <a:lnTo>
                    <a:pt x="428" y="461"/>
                  </a:lnTo>
                  <a:lnTo>
                    <a:pt x="426" y="465"/>
                  </a:lnTo>
                  <a:lnTo>
                    <a:pt x="424" y="468"/>
                  </a:lnTo>
                  <a:lnTo>
                    <a:pt x="420" y="480"/>
                  </a:lnTo>
                  <a:lnTo>
                    <a:pt x="420" y="492"/>
                  </a:lnTo>
                  <a:lnTo>
                    <a:pt x="419" y="505"/>
                  </a:lnTo>
                  <a:lnTo>
                    <a:pt x="417" y="518"/>
                  </a:lnTo>
                  <a:lnTo>
                    <a:pt x="411" y="536"/>
                  </a:lnTo>
                  <a:lnTo>
                    <a:pt x="403" y="549"/>
                  </a:lnTo>
                  <a:lnTo>
                    <a:pt x="397" y="563"/>
                  </a:lnTo>
                  <a:lnTo>
                    <a:pt x="396" y="582"/>
                  </a:lnTo>
                  <a:lnTo>
                    <a:pt x="392" y="584"/>
                  </a:lnTo>
                  <a:lnTo>
                    <a:pt x="388" y="586"/>
                  </a:lnTo>
                  <a:lnTo>
                    <a:pt x="386" y="589"/>
                  </a:lnTo>
                  <a:lnTo>
                    <a:pt x="386" y="593"/>
                  </a:lnTo>
                  <a:lnTo>
                    <a:pt x="382" y="595"/>
                  </a:lnTo>
                  <a:lnTo>
                    <a:pt x="378" y="599"/>
                  </a:lnTo>
                  <a:lnTo>
                    <a:pt x="378" y="605"/>
                  </a:lnTo>
                  <a:lnTo>
                    <a:pt x="378" y="611"/>
                  </a:lnTo>
                  <a:lnTo>
                    <a:pt x="378" y="616"/>
                  </a:lnTo>
                  <a:lnTo>
                    <a:pt x="374" y="622"/>
                  </a:lnTo>
                  <a:lnTo>
                    <a:pt x="371" y="630"/>
                  </a:lnTo>
                  <a:lnTo>
                    <a:pt x="371" y="639"/>
                  </a:lnTo>
                  <a:lnTo>
                    <a:pt x="371" y="645"/>
                  </a:lnTo>
                  <a:lnTo>
                    <a:pt x="372" y="651"/>
                  </a:lnTo>
                  <a:lnTo>
                    <a:pt x="369" y="655"/>
                  </a:lnTo>
                  <a:lnTo>
                    <a:pt x="367" y="662"/>
                  </a:lnTo>
                  <a:lnTo>
                    <a:pt x="359" y="682"/>
                  </a:lnTo>
                  <a:lnTo>
                    <a:pt x="353" y="701"/>
                  </a:lnTo>
                  <a:lnTo>
                    <a:pt x="351" y="707"/>
                  </a:lnTo>
                  <a:lnTo>
                    <a:pt x="351" y="711"/>
                  </a:lnTo>
                  <a:lnTo>
                    <a:pt x="351" y="712"/>
                  </a:lnTo>
                  <a:lnTo>
                    <a:pt x="351" y="714"/>
                  </a:lnTo>
                  <a:lnTo>
                    <a:pt x="355" y="716"/>
                  </a:lnTo>
                  <a:lnTo>
                    <a:pt x="357" y="718"/>
                  </a:lnTo>
                  <a:lnTo>
                    <a:pt x="357" y="720"/>
                  </a:lnTo>
                  <a:lnTo>
                    <a:pt x="357" y="724"/>
                  </a:lnTo>
                  <a:lnTo>
                    <a:pt x="355" y="741"/>
                  </a:lnTo>
                  <a:lnTo>
                    <a:pt x="353" y="764"/>
                  </a:lnTo>
                  <a:lnTo>
                    <a:pt x="351" y="784"/>
                  </a:lnTo>
                  <a:lnTo>
                    <a:pt x="346" y="799"/>
                  </a:lnTo>
                  <a:lnTo>
                    <a:pt x="349" y="803"/>
                  </a:lnTo>
                  <a:lnTo>
                    <a:pt x="351" y="807"/>
                  </a:lnTo>
                  <a:lnTo>
                    <a:pt x="353" y="814"/>
                  </a:lnTo>
                  <a:lnTo>
                    <a:pt x="353" y="822"/>
                  </a:lnTo>
                  <a:lnTo>
                    <a:pt x="353" y="833"/>
                  </a:lnTo>
                  <a:lnTo>
                    <a:pt x="351" y="843"/>
                  </a:lnTo>
                  <a:lnTo>
                    <a:pt x="348" y="853"/>
                  </a:lnTo>
                  <a:lnTo>
                    <a:pt x="346" y="862"/>
                  </a:lnTo>
                  <a:lnTo>
                    <a:pt x="301" y="883"/>
                  </a:lnTo>
                  <a:lnTo>
                    <a:pt x="296" y="883"/>
                  </a:lnTo>
                  <a:lnTo>
                    <a:pt x="290" y="881"/>
                  </a:lnTo>
                  <a:lnTo>
                    <a:pt x="286" y="880"/>
                  </a:lnTo>
                  <a:lnTo>
                    <a:pt x="282" y="876"/>
                  </a:lnTo>
                  <a:lnTo>
                    <a:pt x="280" y="870"/>
                  </a:lnTo>
                  <a:lnTo>
                    <a:pt x="275" y="868"/>
                  </a:lnTo>
                  <a:lnTo>
                    <a:pt x="267" y="866"/>
                  </a:lnTo>
                  <a:lnTo>
                    <a:pt x="267" y="843"/>
                  </a:lnTo>
                  <a:lnTo>
                    <a:pt x="259" y="820"/>
                  </a:lnTo>
                  <a:lnTo>
                    <a:pt x="253" y="791"/>
                  </a:lnTo>
                  <a:lnTo>
                    <a:pt x="250" y="760"/>
                  </a:lnTo>
                  <a:lnTo>
                    <a:pt x="250" y="735"/>
                  </a:lnTo>
                  <a:lnTo>
                    <a:pt x="250" y="734"/>
                  </a:lnTo>
                  <a:lnTo>
                    <a:pt x="253" y="732"/>
                  </a:lnTo>
                  <a:lnTo>
                    <a:pt x="250" y="724"/>
                  </a:lnTo>
                  <a:lnTo>
                    <a:pt x="248" y="718"/>
                  </a:lnTo>
                  <a:lnTo>
                    <a:pt x="244" y="712"/>
                  </a:lnTo>
                  <a:lnTo>
                    <a:pt x="242" y="707"/>
                  </a:lnTo>
                  <a:lnTo>
                    <a:pt x="240" y="697"/>
                  </a:lnTo>
                  <a:lnTo>
                    <a:pt x="240" y="687"/>
                  </a:lnTo>
                  <a:lnTo>
                    <a:pt x="240" y="680"/>
                  </a:lnTo>
                  <a:lnTo>
                    <a:pt x="238" y="670"/>
                  </a:lnTo>
                  <a:lnTo>
                    <a:pt x="236" y="662"/>
                  </a:lnTo>
                  <a:lnTo>
                    <a:pt x="234" y="659"/>
                  </a:lnTo>
                  <a:lnTo>
                    <a:pt x="232" y="655"/>
                  </a:lnTo>
                  <a:lnTo>
                    <a:pt x="232" y="651"/>
                  </a:lnTo>
                  <a:lnTo>
                    <a:pt x="230" y="643"/>
                  </a:lnTo>
                  <a:lnTo>
                    <a:pt x="230" y="638"/>
                  </a:lnTo>
                  <a:lnTo>
                    <a:pt x="230" y="628"/>
                  </a:lnTo>
                  <a:lnTo>
                    <a:pt x="228" y="622"/>
                  </a:lnTo>
                  <a:lnTo>
                    <a:pt x="227" y="618"/>
                  </a:lnTo>
                  <a:lnTo>
                    <a:pt x="225" y="614"/>
                  </a:lnTo>
                  <a:lnTo>
                    <a:pt x="223" y="609"/>
                  </a:lnTo>
                  <a:lnTo>
                    <a:pt x="213" y="574"/>
                  </a:lnTo>
                  <a:lnTo>
                    <a:pt x="207" y="540"/>
                  </a:lnTo>
                  <a:lnTo>
                    <a:pt x="200" y="534"/>
                  </a:lnTo>
                  <a:lnTo>
                    <a:pt x="200" y="526"/>
                  </a:lnTo>
                  <a:lnTo>
                    <a:pt x="200" y="522"/>
                  </a:lnTo>
                  <a:lnTo>
                    <a:pt x="198" y="518"/>
                  </a:lnTo>
                  <a:lnTo>
                    <a:pt x="194" y="511"/>
                  </a:lnTo>
                  <a:lnTo>
                    <a:pt x="192" y="501"/>
                  </a:lnTo>
                  <a:lnTo>
                    <a:pt x="192" y="490"/>
                  </a:lnTo>
                  <a:lnTo>
                    <a:pt x="192" y="482"/>
                  </a:lnTo>
                  <a:lnTo>
                    <a:pt x="192" y="476"/>
                  </a:lnTo>
                  <a:lnTo>
                    <a:pt x="190" y="470"/>
                  </a:lnTo>
                  <a:lnTo>
                    <a:pt x="188" y="467"/>
                  </a:lnTo>
                  <a:lnTo>
                    <a:pt x="188" y="463"/>
                  </a:lnTo>
                  <a:lnTo>
                    <a:pt x="188" y="457"/>
                  </a:lnTo>
                  <a:lnTo>
                    <a:pt x="188" y="453"/>
                  </a:lnTo>
                  <a:lnTo>
                    <a:pt x="186" y="449"/>
                  </a:lnTo>
                  <a:lnTo>
                    <a:pt x="182" y="443"/>
                  </a:lnTo>
                  <a:lnTo>
                    <a:pt x="180" y="434"/>
                  </a:lnTo>
                  <a:lnTo>
                    <a:pt x="180" y="426"/>
                  </a:lnTo>
                  <a:lnTo>
                    <a:pt x="180" y="417"/>
                  </a:lnTo>
                  <a:lnTo>
                    <a:pt x="179" y="409"/>
                  </a:lnTo>
                  <a:lnTo>
                    <a:pt x="173" y="401"/>
                  </a:lnTo>
                  <a:lnTo>
                    <a:pt x="169" y="397"/>
                  </a:lnTo>
                  <a:lnTo>
                    <a:pt x="163" y="392"/>
                  </a:lnTo>
                  <a:lnTo>
                    <a:pt x="159" y="384"/>
                  </a:lnTo>
                  <a:lnTo>
                    <a:pt x="159" y="382"/>
                  </a:lnTo>
                  <a:lnTo>
                    <a:pt x="159" y="378"/>
                  </a:lnTo>
                  <a:lnTo>
                    <a:pt x="157" y="374"/>
                  </a:lnTo>
                  <a:lnTo>
                    <a:pt x="156" y="367"/>
                  </a:lnTo>
                  <a:lnTo>
                    <a:pt x="154" y="357"/>
                  </a:lnTo>
                  <a:lnTo>
                    <a:pt x="150" y="347"/>
                  </a:lnTo>
                  <a:lnTo>
                    <a:pt x="148" y="340"/>
                  </a:lnTo>
                  <a:lnTo>
                    <a:pt x="148" y="332"/>
                  </a:lnTo>
                  <a:lnTo>
                    <a:pt x="148" y="330"/>
                  </a:lnTo>
                  <a:lnTo>
                    <a:pt x="148" y="322"/>
                  </a:lnTo>
                  <a:lnTo>
                    <a:pt x="150" y="322"/>
                  </a:lnTo>
                  <a:lnTo>
                    <a:pt x="150" y="321"/>
                  </a:lnTo>
                  <a:lnTo>
                    <a:pt x="150" y="319"/>
                  </a:lnTo>
                  <a:lnTo>
                    <a:pt x="148" y="317"/>
                  </a:lnTo>
                  <a:lnTo>
                    <a:pt x="148" y="315"/>
                  </a:lnTo>
                  <a:lnTo>
                    <a:pt x="148" y="311"/>
                  </a:lnTo>
                  <a:lnTo>
                    <a:pt x="148" y="307"/>
                  </a:lnTo>
                  <a:lnTo>
                    <a:pt x="150" y="303"/>
                  </a:lnTo>
                  <a:lnTo>
                    <a:pt x="148" y="301"/>
                  </a:lnTo>
                  <a:lnTo>
                    <a:pt x="146" y="296"/>
                  </a:lnTo>
                  <a:lnTo>
                    <a:pt x="144" y="288"/>
                  </a:lnTo>
                  <a:lnTo>
                    <a:pt x="138" y="261"/>
                  </a:lnTo>
                  <a:lnTo>
                    <a:pt x="132" y="234"/>
                  </a:lnTo>
                  <a:lnTo>
                    <a:pt x="131" y="223"/>
                  </a:lnTo>
                  <a:lnTo>
                    <a:pt x="129" y="213"/>
                  </a:lnTo>
                  <a:lnTo>
                    <a:pt x="125" y="207"/>
                  </a:lnTo>
                  <a:lnTo>
                    <a:pt x="123" y="203"/>
                  </a:lnTo>
                  <a:lnTo>
                    <a:pt x="121" y="200"/>
                  </a:lnTo>
                  <a:lnTo>
                    <a:pt x="121" y="196"/>
                  </a:lnTo>
                  <a:lnTo>
                    <a:pt x="123" y="194"/>
                  </a:lnTo>
                  <a:lnTo>
                    <a:pt x="123" y="190"/>
                  </a:lnTo>
                  <a:lnTo>
                    <a:pt x="121" y="184"/>
                  </a:lnTo>
                  <a:lnTo>
                    <a:pt x="119" y="178"/>
                  </a:lnTo>
                  <a:lnTo>
                    <a:pt x="115" y="173"/>
                  </a:lnTo>
                  <a:lnTo>
                    <a:pt x="113" y="167"/>
                  </a:lnTo>
                  <a:lnTo>
                    <a:pt x="111" y="161"/>
                  </a:lnTo>
                  <a:lnTo>
                    <a:pt x="109" y="153"/>
                  </a:lnTo>
                  <a:lnTo>
                    <a:pt x="111" y="148"/>
                  </a:lnTo>
                  <a:lnTo>
                    <a:pt x="111" y="136"/>
                  </a:lnTo>
                  <a:lnTo>
                    <a:pt x="109" y="127"/>
                  </a:lnTo>
                  <a:lnTo>
                    <a:pt x="108" y="117"/>
                  </a:lnTo>
                  <a:lnTo>
                    <a:pt x="102" y="107"/>
                  </a:lnTo>
                  <a:lnTo>
                    <a:pt x="96" y="98"/>
                  </a:lnTo>
                  <a:lnTo>
                    <a:pt x="92" y="86"/>
                  </a:lnTo>
                  <a:lnTo>
                    <a:pt x="86" y="86"/>
                  </a:lnTo>
                  <a:lnTo>
                    <a:pt x="54" y="90"/>
                  </a:lnTo>
                  <a:lnTo>
                    <a:pt x="17" y="94"/>
                  </a:lnTo>
                  <a:lnTo>
                    <a:pt x="13" y="94"/>
                  </a:lnTo>
                  <a:lnTo>
                    <a:pt x="4" y="77"/>
                  </a:lnTo>
                  <a:lnTo>
                    <a:pt x="2" y="71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6" y="52"/>
                  </a:lnTo>
                  <a:lnTo>
                    <a:pt x="10" y="48"/>
                  </a:lnTo>
                  <a:lnTo>
                    <a:pt x="15" y="44"/>
                  </a:lnTo>
                  <a:lnTo>
                    <a:pt x="21" y="42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29" y="44"/>
                  </a:lnTo>
                  <a:lnTo>
                    <a:pt x="31" y="44"/>
                  </a:lnTo>
                  <a:lnTo>
                    <a:pt x="33" y="42"/>
                  </a:lnTo>
                  <a:lnTo>
                    <a:pt x="38" y="44"/>
                  </a:lnTo>
                  <a:lnTo>
                    <a:pt x="42" y="44"/>
                  </a:lnTo>
                  <a:lnTo>
                    <a:pt x="46" y="46"/>
                  </a:lnTo>
                  <a:lnTo>
                    <a:pt x="50" y="46"/>
                  </a:lnTo>
                  <a:lnTo>
                    <a:pt x="58" y="46"/>
                  </a:lnTo>
                  <a:lnTo>
                    <a:pt x="67" y="44"/>
                  </a:lnTo>
                  <a:lnTo>
                    <a:pt x="77" y="42"/>
                  </a:lnTo>
                  <a:lnTo>
                    <a:pt x="86" y="38"/>
                  </a:lnTo>
                  <a:lnTo>
                    <a:pt x="94" y="34"/>
                  </a:lnTo>
                  <a:lnTo>
                    <a:pt x="100" y="31"/>
                  </a:lnTo>
                  <a:lnTo>
                    <a:pt x="165" y="25"/>
                  </a:lnTo>
                  <a:lnTo>
                    <a:pt x="186" y="21"/>
                  </a:lnTo>
                  <a:lnTo>
                    <a:pt x="205" y="13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138"/>
            <p:cNvSpPr>
              <a:spLocks noEditPoints="1"/>
            </p:cNvSpPr>
            <p:nvPr/>
          </p:nvSpPr>
          <p:spPr bwMode="auto">
            <a:xfrm>
              <a:off x="4781550" y="3194050"/>
              <a:ext cx="1881188" cy="1558925"/>
            </a:xfrm>
            <a:custGeom>
              <a:avLst/>
              <a:gdLst>
                <a:gd name="T0" fmla="*/ 62 w 1185"/>
                <a:gd name="T1" fmla="*/ 91 h 982"/>
                <a:gd name="T2" fmla="*/ 166 w 1185"/>
                <a:gd name="T3" fmla="*/ 285 h 982"/>
                <a:gd name="T4" fmla="*/ 194 w 1185"/>
                <a:gd name="T5" fmla="*/ 406 h 982"/>
                <a:gd name="T6" fmla="*/ 231 w 1185"/>
                <a:gd name="T7" fmla="*/ 548 h 982"/>
                <a:gd name="T8" fmla="*/ 277 w 1185"/>
                <a:gd name="T9" fmla="*/ 742 h 982"/>
                <a:gd name="T10" fmla="*/ 348 w 1185"/>
                <a:gd name="T11" fmla="*/ 803 h 982"/>
                <a:gd name="T12" fmla="*/ 379 w 1185"/>
                <a:gd name="T13" fmla="*/ 621 h 982"/>
                <a:gd name="T14" fmla="*/ 444 w 1185"/>
                <a:gd name="T15" fmla="*/ 438 h 982"/>
                <a:gd name="T16" fmla="*/ 511 w 1185"/>
                <a:gd name="T17" fmla="*/ 313 h 982"/>
                <a:gd name="T18" fmla="*/ 567 w 1185"/>
                <a:gd name="T19" fmla="*/ 482 h 982"/>
                <a:gd name="T20" fmla="*/ 621 w 1185"/>
                <a:gd name="T21" fmla="*/ 667 h 982"/>
                <a:gd name="T22" fmla="*/ 709 w 1185"/>
                <a:gd name="T23" fmla="*/ 905 h 982"/>
                <a:gd name="T24" fmla="*/ 799 w 1185"/>
                <a:gd name="T25" fmla="*/ 884 h 982"/>
                <a:gd name="T26" fmla="*/ 841 w 1185"/>
                <a:gd name="T27" fmla="*/ 713 h 982"/>
                <a:gd name="T28" fmla="*/ 899 w 1185"/>
                <a:gd name="T29" fmla="*/ 546 h 982"/>
                <a:gd name="T30" fmla="*/ 930 w 1185"/>
                <a:gd name="T31" fmla="*/ 432 h 982"/>
                <a:gd name="T32" fmla="*/ 1005 w 1185"/>
                <a:gd name="T33" fmla="*/ 221 h 982"/>
                <a:gd name="T34" fmla="*/ 1085 w 1185"/>
                <a:gd name="T35" fmla="*/ 165 h 982"/>
                <a:gd name="T36" fmla="*/ 1043 w 1185"/>
                <a:gd name="T37" fmla="*/ 110 h 982"/>
                <a:gd name="T38" fmla="*/ 905 w 1185"/>
                <a:gd name="T39" fmla="*/ 137 h 982"/>
                <a:gd name="T40" fmla="*/ 964 w 1185"/>
                <a:gd name="T41" fmla="*/ 281 h 982"/>
                <a:gd name="T42" fmla="*/ 886 w 1185"/>
                <a:gd name="T43" fmla="*/ 519 h 982"/>
                <a:gd name="T44" fmla="*/ 828 w 1185"/>
                <a:gd name="T45" fmla="*/ 673 h 982"/>
                <a:gd name="T46" fmla="*/ 699 w 1185"/>
                <a:gd name="T47" fmla="*/ 642 h 982"/>
                <a:gd name="T48" fmla="*/ 642 w 1185"/>
                <a:gd name="T49" fmla="*/ 473 h 982"/>
                <a:gd name="T50" fmla="*/ 552 w 1185"/>
                <a:gd name="T51" fmla="*/ 150 h 982"/>
                <a:gd name="T52" fmla="*/ 473 w 1185"/>
                <a:gd name="T53" fmla="*/ 227 h 982"/>
                <a:gd name="T54" fmla="*/ 400 w 1185"/>
                <a:gd name="T55" fmla="*/ 492 h 982"/>
                <a:gd name="T56" fmla="*/ 294 w 1185"/>
                <a:gd name="T57" fmla="*/ 546 h 982"/>
                <a:gd name="T58" fmla="*/ 221 w 1185"/>
                <a:gd name="T59" fmla="*/ 265 h 982"/>
                <a:gd name="T60" fmla="*/ 214 w 1185"/>
                <a:gd name="T61" fmla="*/ 71 h 982"/>
                <a:gd name="T62" fmla="*/ 281 w 1185"/>
                <a:gd name="T63" fmla="*/ 48 h 982"/>
                <a:gd name="T64" fmla="*/ 231 w 1185"/>
                <a:gd name="T65" fmla="*/ 206 h 982"/>
                <a:gd name="T66" fmla="*/ 279 w 1185"/>
                <a:gd name="T67" fmla="*/ 365 h 982"/>
                <a:gd name="T68" fmla="*/ 377 w 1185"/>
                <a:gd name="T69" fmla="*/ 480 h 982"/>
                <a:gd name="T70" fmla="*/ 444 w 1185"/>
                <a:gd name="T71" fmla="*/ 285 h 982"/>
                <a:gd name="T72" fmla="*/ 575 w 1185"/>
                <a:gd name="T73" fmla="*/ 142 h 982"/>
                <a:gd name="T74" fmla="*/ 657 w 1185"/>
                <a:gd name="T75" fmla="*/ 450 h 982"/>
                <a:gd name="T76" fmla="*/ 713 w 1185"/>
                <a:gd name="T77" fmla="*/ 601 h 982"/>
                <a:gd name="T78" fmla="*/ 805 w 1185"/>
                <a:gd name="T79" fmla="*/ 673 h 982"/>
                <a:gd name="T80" fmla="*/ 861 w 1185"/>
                <a:gd name="T81" fmla="*/ 515 h 982"/>
                <a:gd name="T82" fmla="*/ 926 w 1185"/>
                <a:gd name="T83" fmla="*/ 327 h 982"/>
                <a:gd name="T84" fmla="*/ 916 w 1185"/>
                <a:gd name="T85" fmla="*/ 162 h 982"/>
                <a:gd name="T86" fmla="*/ 951 w 1185"/>
                <a:gd name="T87" fmla="*/ 62 h 982"/>
                <a:gd name="T88" fmla="*/ 1164 w 1185"/>
                <a:gd name="T89" fmla="*/ 83 h 982"/>
                <a:gd name="T90" fmla="*/ 1035 w 1185"/>
                <a:gd name="T91" fmla="*/ 210 h 982"/>
                <a:gd name="T92" fmla="*/ 999 w 1185"/>
                <a:gd name="T93" fmla="*/ 344 h 982"/>
                <a:gd name="T94" fmla="*/ 914 w 1185"/>
                <a:gd name="T95" fmla="*/ 565 h 982"/>
                <a:gd name="T96" fmla="*/ 880 w 1185"/>
                <a:gd name="T97" fmla="*/ 694 h 982"/>
                <a:gd name="T98" fmla="*/ 822 w 1185"/>
                <a:gd name="T99" fmla="*/ 872 h 982"/>
                <a:gd name="T100" fmla="*/ 738 w 1185"/>
                <a:gd name="T101" fmla="*/ 978 h 982"/>
                <a:gd name="T102" fmla="*/ 632 w 1185"/>
                <a:gd name="T103" fmla="*/ 761 h 982"/>
                <a:gd name="T104" fmla="*/ 578 w 1185"/>
                <a:gd name="T105" fmla="*/ 609 h 982"/>
                <a:gd name="T106" fmla="*/ 542 w 1185"/>
                <a:gd name="T107" fmla="*/ 469 h 982"/>
                <a:gd name="T108" fmla="*/ 496 w 1185"/>
                <a:gd name="T109" fmla="*/ 381 h 982"/>
                <a:gd name="T110" fmla="*/ 425 w 1185"/>
                <a:gd name="T111" fmla="*/ 567 h 982"/>
                <a:gd name="T112" fmla="*/ 377 w 1185"/>
                <a:gd name="T113" fmla="*/ 717 h 982"/>
                <a:gd name="T114" fmla="*/ 287 w 1185"/>
                <a:gd name="T115" fmla="*/ 895 h 982"/>
                <a:gd name="T116" fmla="*/ 237 w 1185"/>
                <a:gd name="T117" fmla="*/ 676 h 982"/>
                <a:gd name="T118" fmla="*/ 187 w 1185"/>
                <a:gd name="T119" fmla="*/ 477 h 982"/>
                <a:gd name="T120" fmla="*/ 146 w 1185"/>
                <a:gd name="T121" fmla="*/ 346 h 982"/>
                <a:gd name="T122" fmla="*/ 110 w 1185"/>
                <a:gd name="T123" fmla="*/ 158 h 982"/>
                <a:gd name="T124" fmla="*/ 41 w 1185"/>
                <a:gd name="T125" fmla="*/ 43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5" h="982">
                  <a:moveTo>
                    <a:pt x="239" y="25"/>
                  </a:moveTo>
                  <a:lnTo>
                    <a:pt x="210" y="41"/>
                  </a:lnTo>
                  <a:lnTo>
                    <a:pt x="177" y="48"/>
                  </a:lnTo>
                  <a:lnTo>
                    <a:pt x="118" y="54"/>
                  </a:lnTo>
                  <a:lnTo>
                    <a:pt x="110" y="58"/>
                  </a:lnTo>
                  <a:lnTo>
                    <a:pt x="102" y="64"/>
                  </a:lnTo>
                  <a:lnTo>
                    <a:pt x="93" y="66"/>
                  </a:lnTo>
                  <a:lnTo>
                    <a:pt x="81" y="69"/>
                  </a:lnTo>
                  <a:lnTo>
                    <a:pt x="72" y="69"/>
                  </a:lnTo>
                  <a:lnTo>
                    <a:pt x="62" y="71"/>
                  </a:lnTo>
                  <a:lnTo>
                    <a:pt x="54" y="69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9"/>
                  </a:lnTo>
                  <a:lnTo>
                    <a:pt x="41" y="69"/>
                  </a:lnTo>
                  <a:lnTo>
                    <a:pt x="35" y="69"/>
                  </a:lnTo>
                  <a:lnTo>
                    <a:pt x="31" y="67"/>
                  </a:lnTo>
                  <a:lnTo>
                    <a:pt x="31" y="69"/>
                  </a:lnTo>
                  <a:lnTo>
                    <a:pt x="27" y="71"/>
                  </a:lnTo>
                  <a:lnTo>
                    <a:pt x="24" y="73"/>
                  </a:lnTo>
                  <a:lnTo>
                    <a:pt x="25" y="79"/>
                  </a:lnTo>
                  <a:lnTo>
                    <a:pt x="27" y="83"/>
                  </a:lnTo>
                  <a:lnTo>
                    <a:pt x="31" y="92"/>
                  </a:lnTo>
                  <a:lnTo>
                    <a:pt x="48" y="92"/>
                  </a:lnTo>
                  <a:lnTo>
                    <a:pt x="62" y="91"/>
                  </a:lnTo>
                  <a:lnTo>
                    <a:pt x="96" y="87"/>
                  </a:lnTo>
                  <a:lnTo>
                    <a:pt x="104" y="87"/>
                  </a:lnTo>
                  <a:lnTo>
                    <a:pt x="110" y="89"/>
                  </a:lnTo>
                  <a:lnTo>
                    <a:pt x="114" y="91"/>
                  </a:lnTo>
                  <a:lnTo>
                    <a:pt x="116" y="96"/>
                  </a:lnTo>
                  <a:lnTo>
                    <a:pt x="120" y="104"/>
                  </a:lnTo>
                  <a:lnTo>
                    <a:pt x="123" y="112"/>
                  </a:lnTo>
                  <a:lnTo>
                    <a:pt x="131" y="123"/>
                  </a:lnTo>
                  <a:lnTo>
                    <a:pt x="133" y="137"/>
                  </a:lnTo>
                  <a:lnTo>
                    <a:pt x="135" y="144"/>
                  </a:lnTo>
                  <a:lnTo>
                    <a:pt x="135" y="152"/>
                  </a:lnTo>
                  <a:lnTo>
                    <a:pt x="135" y="162"/>
                  </a:lnTo>
                  <a:lnTo>
                    <a:pt x="135" y="167"/>
                  </a:lnTo>
                  <a:lnTo>
                    <a:pt x="135" y="175"/>
                  </a:lnTo>
                  <a:lnTo>
                    <a:pt x="137" y="179"/>
                  </a:lnTo>
                  <a:lnTo>
                    <a:pt x="139" y="183"/>
                  </a:lnTo>
                  <a:lnTo>
                    <a:pt x="144" y="188"/>
                  </a:lnTo>
                  <a:lnTo>
                    <a:pt x="146" y="196"/>
                  </a:lnTo>
                  <a:lnTo>
                    <a:pt x="146" y="202"/>
                  </a:lnTo>
                  <a:lnTo>
                    <a:pt x="146" y="210"/>
                  </a:lnTo>
                  <a:lnTo>
                    <a:pt x="150" y="215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8" y="244"/>
                  </a:lnTo>
                  <a:lnTo>
                    <a:pt x="164" y="271"/>
                  </a:lnTo>
                  <a:lnTo>
                    <a:pt x="166" y="285"/>
                  </a:lnTo>
                  <a:lnTo>
                    <a:pt x="169" y="298"/>
                  </a:lnTo>
                  <a:lnTo>
                    <a:pt x="169" y="302"/>
                  </a:lnTo>
                  <a:lnTo>
                    <a:pt x="171" y="306"/>
                  </a:lnTo>
                  <a:lnTo>
                    <a:pt x="171" y="308"/>
                  </a:lnTo>
                  <a:lnTo>
                    <a:pt x="171" y="308"/>
                  </a:lnTo>
                  <a:lnTo>
                    <a:pt x="173" y="311"/>
                  </a:lnTo>
                  <a:lnTo>
                    <a:pt x="175" y="317"/>
                  </a:lnTo>
                  <a:lnTo>
                    <a:pt x="173" y="321"/>
                  </a:lnTo>
                  <a:lnTo>
                    <a:pt x="171" y="323"/>
                  </a:lnTo>
                  <a:lnTo>
                    <a:pt x="173" y="327"/>
                  </a:lnTo>
                  <a:lnTo>
                    <a:pt x="175" y="333"/>
                  </a:lnTo>
                  <a:lnTo>
                    <a:pt x="173" y="338"/>
                  </a:lnTo>
                  <a:lnTo>
                    <a:pt x="171" y="342"/>
                  </a:lnTo>
                  <a:lnTo>
                    <a:pt x="171" y="344"/>
                  </a:lnTo>
                  <a:lnTo>
                    <a:pt x="173" y="348"/>
                  </a:lnTo>
                  <a:lnTo>
                    <a:pt x="173" y="356"/>
                  </a:lnTo>
                  <a:lnTo>
                    <a:pt x="177" y="363"/>
                  </a:lnTo>
                  <a:lnTo>
                    <a:pt x="177" y="371"/>
                  </a:lnTo>
                  <a:lnTo>
                    <a:pt x="179" y="377"/>
                  </a:lnTo>
                  <a:lnTo>
                    <a:pt x="181" y="383"/>
                  </a:lnTo>
                  <a:lnTo>
                    <a:pt x="183" y="386"/>
                  </a:lnTo>
                  <a:lnTo>
                    <a:pt x="183" y="390"/>
                  </a:lnTo>
                  <a:lnTo>
                    <a:pt x="185" y="392"/>
                  </a:lnTo>
                  <a:lnTo>
                    <a:pt x="187" y="398"/>
                  </a:lnTo>
                  <a:lnTo>
                    <a:pt x="189" y="400"/>
                  </a:lnTo>
                  <a:lnTo>
                    <a:pt x="194" y="406"/>
                  </a:lnTo>
                  <a:lnTo>
                    <a:pt x="202" y="415"/>
                  </a:lnTo>
                  <a:lnTo>
                    <a:pt x="204" y="425"/>
                  </a:lnTo>
                  <a:lnTo>
                    <a:pt x="206" y="432"/>
                  </a:lnTo>
                  <a:lnTo>
                    <a:pt x="206" y="438"/>
                  </a:lnTo>
                  <a:lnTo>
                    <a:pt x="206" y="444"/>
                  </a:lnTo>
                  <a:lnTo>
                    <a:pt x="206" y="452"/>
                  </a:lnTo>
                  <a:lnTo>
                    <a:pt x="208" y="455"/>
                  </a:lnTo>
                  <a:lnTo>
                    <a:pt x="212" y="461"/>
                  </a:lnTo>
                  <a:lnTo>
                    <a:pt x="212" y="465"/>
                  </a:lnTo>
                  <a:lnTo>
                    <a:pt x="214" y="469"/>
                  </a:lnTo>
                  <a:lnTo>
                    <a:pt x="212" y="475"/>
                  </a:lnTo>
                  <a:lnTo>
                    <a:pt x="214" y="479"/>
                  </a:lnTo>
                  <a:lnTo>
                    <a:pt x="216" y="486"/>
                  </a:lnTo>
                  <a:lnTo>
                    <a:pt x="216" y="494"/>
                  </a:lnTo>
                  <a:lnTo>
                    <a:pt x="216" y="504"/>
                  </a:lnTo>
                  <a:lnTo>
                    <a:pt x="216" y="511"/>
                  </a:lnTo>
                  <a:lnTo>
                    <a:pt x="217" y="519"/>
                  </a:lnTo>
                  <a:lnTo>
                    <a:pt x="217" y="521"/>
                  </a:lnTo>
                  <a:lnTo>
                    <a:pt x="219" y="523"/>
                  </a:lnTo>
                  <a:lnTo>
                    <a:pt x="219" y="525"/>
                  </a:lnTo>
                  <a:lnTo>
                    <a:pt x="223" y="530"/>
                  </a:lnTo>
                  <a:lnTo>
                    <a:pt x="223" y="538"/>
                  </a:lnTo>
                  <a:lnTo>
                    <a:pt x="223" y="540"/>
                  </a:lnTo>
                  <a:lnTo>
                    <a:pt x="227" y="544"/>
                  </a:lnTo>
                  <a:lnTo>
                    <a:pt x="229" y="546"/>
                  </a:lnTo>
                  <a:lnTo>
                    <a:pt x="231" y="548"/>
                  </a:lnTo>
                  <a:lnTo>
                    <a:pt x="239" y="584"/>
                  </a:lnTo>
                  <a:lnTo>
                    <a:pt x="246" y="617"/>
                  </a:lnTo>
                  <a:lnTo>
                    <a:pt x="248" y="621"/>
                  </a:lnTo>
                  <a:lnTo>
                    <a:pt x="248" y="623"/>
                  </a:lnTo>
                  <a:lnTo>
                    <a:pt x="248" y="623"/>
                  </a:lnTo>
                  <a:lnTo>
                    <a:pt x="252" y="626"/>
                  </a:lnTo>
                  <a:lnTo>
                    <a:pt x="254" y="632"/>
                  </a:lnTo>
                  <a:lnTo>
                    <a:pt x="254" y="640"/>
                  </a:lnTo>
                  <a:lnTo>
                    <a:pt x="254" y="646"/>
                  </a:lnTo>
                  <a:lnTo>
                    <a:pt x="254" y="650"/>
                  </a:lnTo>
                  <a:lnTo>
                    <a:pt x="254" y="651"/>
                  </a:lnTo>
                  <a:lnTo>
                    <a:pt x="256" y="661"/>
                  </a:lnTo>
                  <a:lnTo>
                    <a:pt x="256" y="663"/>
                  </a:lnTo>
                  <a:lnTo>
                    <a:pt x="258" y="665"/>
                  </a:lnTo>
                  <a:lnTo>
                    <a:pt x="260" y="671"/>
                  </a:lnTo>
                  <a:lnTo>
                    <a:pt x="262" y="680"/>
                  </a:lnTo>
                  <a:lnTo>
                    <a:pt x="264" y="686"/>
                  </a:lnTo>
                  <a:lnTo>
                    <a:pt x="265" y="694"/>
                  </a:lnTo>
                  <a:lnTo>
                    <a:pt x="264" y="701"/>
                  </a:lnTo>
                  <a:lnTo>
                    <a:pt x="264" y="709"/>
                  </a:lnTo>
                  <a:lnTo>
                    <a:pt x="265" y="715"/>
                  </a:lnTo>
                  <a:lnTo>
                    <a:pt x="265" y="719"/>
                  </a:lnTo>
                  <a:lnTo>
                    <a:pt x="269" y="723"/>
                  </a:lnTo>
                  <a:lnTo>
                    <a:pt x="271" y="728"/>
                  </a:lnTo>
                  <a:lnTo>
                    <a:pt x="275" y="734"/>
                  </a:lnTo>
                  <a:lnTo>
                    <a:pt x="277" y="742"/>
                  </a:lnTo>
                  <a:lnTo>
                    <a:pt x="277" y="746"/>
                  </a:lnTo>
                  <a:lnTo>
                    <a:pt x="275" y="749"/>
                  </a:lnTo>
                  <a:lnTo>
                    <a:pt x="273" y="751"/>
                  </a:lnTo>
                  <a:lnTo>
                    <a:pt x="275" y="774"/>
                  </a:lnTo>
                  <a:lnTo>
                    <a:pt x="279" y="801"/>
                  </a:lnTo>
                  <a:lnTo>
                    <a:pt x="283" y="830"/>
                  </a:lnTo>
                  <a:lnTo>
                    <a:pt x="290" y="849"/>
                  </a:lnTo>
                  <a:lnTo>
                    <a:pt x="292" y="855"/>
                  </a:lnTo>
                  <a:lnTo>
                    <a:pt x="292" y="868"/>
                  </a:lnTo>
                  <a:lnTo>
                    <a:pt x="296" y="870"/>
                  </a:lnTo>
                  <a:lnTo>
                    <a:pt x="300" y="874"/>
                  </a:lnTo>
                  <a:lnTo>
                    <a:pt x="304" y="878"/>
                  </a:lnTo>
                  <a:lnTo>
                    <a:pt x="306" y="882"/>
                  </a:lnTo>
                  <a:lnTo>
                    <a:pt x="308" y="884"/>
                  </a:lnTo>
                  <a:lnTo>
                    <a:pt x="310" y="884"/>
                  </a:lnTo>
                  <a:lnTo>
                    <a:pt x="348" y="865"/>
                  </a:lnTo>
                  <a:lnTo>
                    <a:pt x="352" y="853"/>
                  </a:lnTo>
                  <a:lnTo>
                    <a:pt x="354" y="844"/>
                  </a:lnTo>
                  <a:lnTo>
                    <a:pt x="354" y="834"/>
                  </a:lnTo>
                  <a:lnTo>
                    <a:pt x="354" y="828"/>
                  </a:lnTo>
                  <a:lnTo>
                    <a:pt x="352" y="822"/>
                  </a:lnTo>
                  <a:lnTo>
                    <a:pt x="350" y="819"/>
                  </a:lnTo>
                  <a:lnTo>
                    <a:pt x="346" y="817"/>
                  </a:lnTo>
                  <a:lnTo>
                    <a:pt x="346" y="811"/>
                  </a:lnTo>
                  <a:lnTo>
                    <a:pt x="346" y="807"/>
                  </a:lnTo>
                  <a:lnTo>
                    <a:pt x="348" y="803"/>
                  </a:lnTo>
                  <a:lnTo>
                    <a:pt x="348" y="801"/>
                  </a:lnTo>
                  <a:lnTo>
                    <a:pt x="350" y="797"/>
                  </a:lnTo>
                  <a:lnTo>
                    <a:pt x="352" y="792"/>
                  </a:lnTo>
                  <a:lnTo>
                    <a:pt x="352" y="784"/>
                  </a:lnTo>
                  <a:lnTo>
                    <a:pt x="354" y="774"/>
                  </a:lnTo>
                  <a:lnTo>
                    <a:pt x="354" y="753"/>
                  </a:lnTo>
                  <a:lnTo>
                    <a:pt x="358" y="736"/>
                  </a:lnTo>
                  <a:lnTo>
                    <a:pt x="354" y="734"/>
                  </a:lnTo>
                  <a:lnTo>
                    <a:pt x="352" y="728"/>
                  </a:lnTo>
                  <a:lnTo>
                    <a:pt x="352" y="724"/>
                  </a:lnTo>
                  <a:lnTo>
                    <a:pt x="352" y="723"/>
                  </a:lnTo>
                  <a:lnTo>
                    <a:pt x="352" y="721"/>
                  </a:lnTo>
                  <a:lnTo>
                    <a:pt x="352" y="719"/>
                  </a:lnTo>
                  <a:lnTo>
                    <a:pt x="352" y="715"/>
                  </a:lnTo>
                  <a:lnTo>
                    <a:pt x="354" y="709"/>
                  </a:lnTo>
                  <a:lnTo>
                    <a:pt x="360" y="690"/>
                  </a:lnTo>
                  <a:lnTo>
                    <a:pt x="363" y="678"/>
                  </a:lnTo>
                  <a:lnTo>
                    <a:pt x="367" y="671"/>
                  </a:lnTo>
                  <a:lnTo>
                    <a:pt x="369" y="665"/>
                  </a:lnTo>
                  <a:lnTo>
                    <a:pt x="371" y="661"/>
                  </a:lnTo>
                  <a:lnTo>
                    <a:pt x="371" y="657"/>
                  </a:lnTo>
                  <a:lnTo>
                    <a:pt x="369" y="651"/>
                  </a:lnTo>
                  <a:lnTo>
                    <a:pt x="371" y="640"/>
                  </a:lnTo>
                  <a:lnTo>
                    <a:pt x="377" y="628"/>
                  </a:lnTo>
                  <a:lnTo>
                    <a:pt x="379" y="625"/>
                  </a:lnTo>
                  <a:lnTo>
                    <a:pt x="379" y="621"/>
                  </a:lnTo>
                  <a:lnTo>
                    <a:pt x="379" y="619"/>
                  </a:lnTo>
                  <a:lnTo>
                    <a:pt x="379" y="611"/>
                  </a:lnTo>
                  <a:lnTo>
                    <a:pt x="379" y="605"/>
                  </a:lnTo>
                  <a:lnTo>
                    <a:pt x="383" y="601"/>
                  </a:lnTo>
                  <a:lnTo>
                    <a:pt x="386" y="600"/>
                  </a:lnTo>
                  <a:lnTo>
                    <a:pt x="386" y="596"/>
                  </a:lnTo>
                  <a:lnTo>
                    <a:pt x="388" y="594"/>
                  </a:lnTo>
                  <a:lnTo>
                    <a:pt x="390" y="590"/>
                  </a:lnTo>
                  <a:lnTo>
                    <a:pt x="396" y="586"/>
                  </a:lnTo>
                  <a:lnTo>
                    <a:pt x="398" y="569"/>
                  </a:lnTo>
                  <a:lnTo>
                    <a:pt x="406" y="553"/>
                  </a:lnTo>
                  <a:lnTo>
                    <a:pt x="411" y="542"/>
                  </a:lnTo>
                  <a:lnTo>
                    <a:pt x="417" y="528"/>
                  </a:lnTo>
                  <a:lnTo>
                    <a:pt x="419" y="515"/>
                  </a:lnTo>
                  <a:lnTo>
                    <a:pt x="419" y="504"/>
                  </a:lnTo>
                  <a:lnTo>
                    <a:pt x="421" y="490"/>
                  </a:lnTo>
                  <a:lnTo>
                    <a:pt x="425" y="477"/>
                  </a:lnTo>
                  <a:lnTo>
                    <a:pt x="427" y="471"/>
                  </a:lnTo>
                  <a:lnTo>
                    <a:pt x="431" y="465"/>
                  </a:lnTo>
                  <a:lnTo>
                    <a:pt x="432" y="461"/>
                  </a:lnTo>
                  <a:lnTo>
                    <a:pt x="436" y="457"/>
                  </a:lnTo>
                  <a:lnTo>
                    <a:pt x="436" y="455"/>
                  </a:lnTo>
                  <a:lnTo>
                    <a:pt x="436" y="452"/>
                  </a:lnTo>
                  <a:lnTo>
                    <a:pt x="438" y="446"/>
                  </a:lnTo>
                  <a:lnTo>
                    <a:pt x="440" y="442"/>
                  </a:lnTo>
                  <a:lnTo>
                    <a:pt x="444" y="438"/>
                  </a:lnTo>
                  <a:lnTo>
                    <a:pt x="448" y="429"/>
                  </a:lnTo>
                  <a:lnTo>
                    <a:pt x="452" y="419"/>
                  </a:lnTo>
                  <a:lnTo>
                    <a:pt x="457" y="413"/>
                  </a:lnTo>
                  <a:lnTo>
                    <a:pt x="461" y="407"/>
                  </a:lnTo>
                  <a:lnTo>
                    <a:pt x="463" y="404"/>
                  </a:lnTo>
                  <a:lnTo>
                    <a:pt x="463" y="404"/>
                  </a:lnTo>
                  <a:lnTo>
                    <a:pt x="463" y="402"/>
                  </a:lnTo>
                  <a:lnTo>
                    <a:pt x="463" y="400"/>
                  </a:lnTo>
                  <a:lnTo>
                    <a:pt x="463" y="396"/>
                  </a:lnTo>
                  <a:lnTo>
                    <a:pt x="463" y="388"/>
                  </a:lnTo>
                  <a:lnTo>
                    <a:pt x="463" y="383"/>
                  </a:lnTo>
                  <a:lnTo>
                    <a:pt x="467" y="379"/>
                  </a:lnTo>
                  <a:lnTo>
                    <a:pt x="469" y="377"/>
                  </a:lnTo>
                  <a:lnTo>
                    <a:pt x="473" y="375"/>
                  </a:lnTo>
                  <a:lnTo>
                    <a:pt x="475" y="371"/>
                  </a:lnTo>
                  <a:lnTo>
                    <a:pt x="477" y="359"/>
                  </a:lnTo>
                  <a:lnTo>
                    <a:pt x="480" y="350"/>
                  </a:lnTo>
                  <a:lnTo>
                    <a:pt x="479" y="348"/>
                  </a:lnTo>
                  <a:lnTo>
                    <a:pt x="479" y="342"/>
                  </a:lnTo>
                  <a:lnTo>
                    <a:pt x="479" y="336"/>
                  </a:lnTo>
                  <a:lnTo>
                    <a:pt x="480" y="329"/>
                  </a:lnTo>
                  <a:lnTo>
                    <a:pt x="482" y="323"/>
                  </a:lnTo>
                  <a:lnTo>
                    <a:pt x="488" y="317"/>
                  </a:lnTo>
                  <a:lnTo>
                    <a:pt x="494" y="313"/>
                  </a:lnTo>
                  <a:lnTo>
                    <a:pt x="502" y="313"/>
                  </a:lnTo>
                  <a:lnTo>
                    <a:pt x="511" y="313"/>
                  </a:lnTo>
                  <a:lnTo>
                    <a:pt x="519" y="317"/>
                  </a:lnTo>
                  <a:lnTo>
                    <a:pt x="525" y="321"/>
                  </a:lnTo>
                  <a:lnTo>
                    <a:pt x="528" y="327"/>
                  </a:lnTo>
                  <a:lnTo>
                    <a:pt x="530" y="334"/>
                  </a:lnTo>
                  <a:lnTo>
                    <a:pt x="532" y="344"/>
                  </a:lnTo>
                  <a:lnTo>
                    <a:pt x="534" y="354"/>
                  </a:lnTo>
                  <a:lnTo>
                    <a:pt x="540" y="375"/>
                  </a:lnTo>
                  <a:lnTo>
                    <a:pt x="544" y="384"/>
                  </a:lnTo>
                  <a:lnTo>
                    <a:pt x="546" y="396"/>
                  </a:lnTo>
                  <a:lnTo>
                    <a:pt x="548" y="402"/>
                  </a:lnTo>
                  <a:lnTo>
                    <a:pt x="550" y="409"/>
                  </a:lnTo>
                  <a:lnTo>
                    <a:pt x="550" y="415"/>
                  </a:lnTo>
                  <a:lnTo>
                    <a:pt x="548" y="421"/>
                  </a:lnTo>
                  <a:lnTo>
                    <a:pt x="550" y="429"/>
                  </a:lnTo>
                  <a:lnTo>
                    <a:pt x="552" y="431"/>
                  </a:lnTo>
                  <a:lnTo>
                    <a:pt x="553" y="436"/>
                  </a:lnTo>
                  <a:lnTo>
                    <a:pt x="555" y="442"/>
                  </a:lnTo>
                  <a:lnTo>
                    <a:pt x="559" y="450"/>
                  </a:lnTo>
                  <a:lnTo>
                    <a:pt x="563" y="457"/>
                  </a:lnTo>
                  <a:lnTo>
                    <a:pt x="565" y="461"/>
                  </a:lnTo>
                  <a:lnTo>
                    <a:pt x="567" y="467"/>
                  </a:lnTo>
                  <a:lnTo>
                    <a:pt x="567" y="469"/>
                  </a:lnTo>
                  <a:lnTo>
                    <a:pt x="569" y="473"/>
                  </a:lnTo>
                  <a:lnTo>
                    <a:pt x="569" y="475"/>
                  </a:lnTo>
                  <a:lnTo>
                    <a:pt x="567" y="479"/>
                  </a:lnTo>
                  <a:lnTo>
                    <a:pt x="567" y="482"/>
                  </a:lnTo>
                  <a:lnTo>
                    <a:pt x="569" y="490"/>
                  </a:lnTo>
                  <a:lnTo>
                    <a:pt x="569" y="500"/>
                  </a:lnTo>
                  <a:lnTo>
                    <a:pt x="571" y="509"/>
                  </a:lnTo>
                  <a:lnTo>
                    <a:pt x="573" y="517"/>
                  </a:lnTo>
                  <a:lnTo>
                    <a:pt x="575" y="517"/>
                  </a:lnTo>
                  <a:lnTo>
                    <a:pt x="578" y="521"/>
                  </a:lnTo>
                  <a:lnTo>
                    <a:pt x="580" y="525"/>
                  </a:lnTo>
                  <a:lnTo>
                    <a:pt x="580" y="528"/>
                  </a:lnTo>
                  <a:lnTo>
                    <a:pt x="580" y="540"/>
                  </a:lnTo>
                  <a:lnTo>
                    <a:pt x="582" y="542"/>
                  </a:lnTo>
                  <a:lnTo>
                    <a:pt x="582" y="544"/>
                  </a:lnTo>
                  <a:lnTo>
                    <a:pt x="584" y="548"/>
                  </a:lnTo>
                  <a:lnTo>
                    <a:pt x="588" y="559"/>
                  </a:lnTo>
                  <a:lnTo>
                    <a:pt x="592" y="569"/>
                  </a:lnTo>
                  <a:lnTo>
                    <a:pt x="598" y="582"/>
                  </a:lnTo>
                  <a:lnTo>
                    <a:pt x="605" y="600"/>
                  </a:lnTo>
                  <a:lnTo>
                    <a:pt x="605" y="605"/>
                  </a:lnTo>
                  <a:lnTo>
                    <a:pt x="605" y="611"/>
                  </a:lnTo>
                  <a:lnTo>
                    <a:pt x="603" y="613"/>
                  </a:lnTo>
                  <a:lnTo>
                    <a:pt x="603" y="615"/>
                  </a:lnTo>
                  <a:lnTo>
                    <a:pt x="609" y="623"/>
                  </a:lnTo>
                  <a:lnTo>
                    <a:pt x="613" y="632"/>
                  </a:lnTo>
                  <a:lnTo>
                    <a:pt x="615" y="642"/>
                  </a:lnTo>
                  <a:lnTo>
                    <a:pt x="617" y="650"/>
                  </a:lnTo>
                  <a:lnTo>
                    <a:pt x="619" y="657"/>
                  </a:lnTo>
                  <a:lnTo>
                    <a:pt x="621" y="667"/>
                  </a:lnTo>
                  <a:lnTo>
                    <a:pt x="624" y="673"/>
                  </a:lnTo>
                  <a:lnTo>
                    <a:pt x="628" y="676"/>
                  </a:lnTo>
                  <a:lnTo>
                    <a:pt x="634" y="684"/>
                  </a:lnTo>
                  <a:lnTo>
                    <a:pt x="638" y="694"/>
                  </a:lnTo>
                  <a:lnTo>
                    <a:pt x="640" y="698"/>
                  </a:lnTo>
                  <a:lnTo>
                    <a:pt x="640" y="699"/>
                  </a:lnTo>
                  <a:lnTo>
                    <a:pt x="640" y="705"/>
                  </a:lnTo>
                  <a:lnTo>
                    <a:pt x="640" y="711"/>
                  </a:lnTo>
                  <a:lnTo>
                    <a:pt x="644" y="721"/>
                  </a:lnTo>
                  <a:lnTo>
                    <a:pt x="646" y="732"/>
                  </a:lnTo>
                  <a:lnTo>
                    <a:pt x="646" y="736"/>
                  </a:lnTo>
                  <a:lnTo>
                    <a:pt x="649" y="742"/>
                  </a:lnTo>
                  <a:lnTo>
                    <a:pt x="655" y="749"/>
                  </a:lnTo>
                  <a:lnTo>
                    <a:pt x="659" y="759"/>
                  </a:lnTo>
                  <a:lnTo>
                    <a:pt x="663" y="771"/>
                  </a:lnTo>
                  <a:lnTo>
                    <a:pt x="665" y="780"/>
                  </a:lnTo>
                  <a:lnTo>
                    <a:pt x="665" y="788"/>
                  </a:lnTo>
                  <a:lnTo>
                    <a:pt x="671" y="792"/>
                  </a:lnTo>
                  <a:lnTo>
                    <a:pt x="672" y="797"/>
                  </a:lnTo>
                  <a:lnTo>
                    <a:pt x="674" y="801"/>
                  </a:lnTo>
                  <a:lnTo>
                    <a:pt x="674" y="805"/>
                  </a:lnTo>
                  <a:lnTo>
                    <a:pt x="674" y="811"/>
                  </a:lnTo>
                  <a:lnTo>
                    <a:pt x="676" y="817"/>
                  </a:lnTo>
                  <a:lnTo>
                    <a:pt x="690" y="865"/>
                  </a:lnTo>
                  <a:lnTo>
                    <a:pt x="697" y="886"/>
                  </a:lnTo>
                  <a:lnTo>
                    <a:pt x="709" y="905"/>
                  </a:lnTo>
                  <a:lnTo>
                    <a:pt x="715" y="915"/>
                  </a:lnTo>
                  <a:lnTo>
                    <a:pt x="720" y="924"/>
                  </a:lnTo>
                  <a:lnTo>
                    <a:pt x="726" y="934"/>
                  </a:lnTo>
                  <a:lnTo>
                    <a:pt x="730" y="943"/>
                  </a:lnTo>
                  <a:lnTo>
                    <a:pt x="744" y="953"/>
                  </a:lnTo>
                  <a:lnTo>
                    <a:pt x="749" y="957"/>
                  </a:lnTo>
                  <a:lnTo>
                    <a:pt x="755" y="957"/>
                  </a:lnTo>
                  <a:lnTo>
                    <a:pt x="755" y="970"/>
                  </a:lnTo>
                  <a:lnTo>
                    <a:pt x="755" y="957"/>
                  </a:lnTo>
                  <a:lnTo>
                    <a:pt x="759" y="957"/>
                  </a:lnTo>
                  <a:lnTo>
                    <a:pt x="761" y="957"/>
                  </a:lnTo>
                  <a:lnTo>
                    <a:pt x="763" y="955"/>
                  </a:lnTo>
                  <a:lnTo>
                    <a:pt x="767" y="947"/>
                  </a:lnTo>
                  <a:lnTo>
                    <a:pt x="770" y="940"/>
                  </a:lnTo>
                  <a:lnTo>
                    <a:pt x="772" y="936"/>
                  </a:lnTo>
                  <a:lnTo>
                    <a:pt x="776" y="934"/>
                  </a:lnTo>
                  <a:lnTo>
                    <a:pt x="778" y="932"/>
                  </a:lnTo>
                  <a:lnTo>
                    <a:pt x="778" y="930"/>
                  </a:lnTo>
                  <a:lnTo>
                    <a:pt x="778" y="922"/>
                  </a:lnTo>
                  <a:lnTo>
                    <a:pt x="780" y="913"/>
                  </a:lnTo>
                  <a:lnTo>
                    <a:pt x="782" y="911"/>
                  </a:lnTo>
                  <a:lnTo>
                    <a:pt x="784" y="907"/>
                  </a:lnTo>
                  <a:lnTo>
                    <a:pt x="788" y="901"/>
                  </a:lnTo>
                  <a:lnTo>
                    <a:pt x="792" y="897"/>
                  </a:lnTo>
                  <a:lnTo>
                    <a:pt x="795" y="890"/>
                  </a:lnTo>
                  <a:lnTo>
                    <a:pt x="799" y="884"/>
                  </a:lnTo>
                  <a:lnTo>
                    <a:pt x="797" y="880"/>
                  </a:lnTo>
                  <a:lnTo>
                    <a:pt x="795" y="874"/>
                  </a:lnTo>
                  <a:lnTo>
                    <a:pt x="795" y="868"/>
                  </a:lnTo>
                  <a:lnTo>
                    <a:pt x="797" y="863"/>
                  </a:lnTo>
                  <a:lnTo>
                    <a:pt x="797" y="859"/>
                  </a:lnTo>
                  <a:lnTo>
                    <a:pt x="801" y="857"/>
                  </a:lnTo>
                  <a:lnTo>
                    <a:pt x="807" y="851"/>
                  </a:lnTo>
                  <a:lnTo>
                    <a:pt x="815" y="847"/>
                  </a:lnTo>
                  <a:lnTo>
                    <a:pt x="815" y="838"/>
                  </a:lnTo>
                  <a:lnTo>
                    <a:pt x="815" y="830"/>
                  </a:lnTo>
                  <a:lnTo>
                    <a:pt x="813" y="819"/>
                  </a:lnTo>
                  <a:lnTo>
                    <a:pt x="813" y="805"/>
                  </a:lnTo>
                  <a:lnTo>
                    <a:pt x="813" y="797"/>
                  </a:lnTo>
                  <a:lnTo>
                    <a:pt x="813" y="792"/>
                  </a:lnTo>
                  <a:lnTo>
                    <a:pt x="815" y="788"/>
                  </a:lnTo>
                  <a:lnTo>
                    <a:pt x="816" y="784"/>
                  </a:lnTo>
                  <a:lnTo>
                    <a:pt x="816" y="784"/>
                  </a:lnTo>
                  <a:lnTo>
                    <a:pt x="818" y="784"/>
                  </a:lnTo>
                  <a:lnTo>
                    <a:pt x="818" y="782"/>
                  </a:lnTo>
                  <a:lnTo>
                    <a:pt x="820" y="778"/>
                  </a:lnTo>
                  <a:lnTo>
                    <a:pt x="824" y="767"/>
                  </a:lnTo>
                  <a:lnTo>
                    <a:pt x="826" y="757"/>
                  </a:lnTo>
                  <a:lnTo>
                    <a:pt x="828" y="742"/>
                  </a:lnTo>
                  <a:lnTo>
                    <a:pt x="832" y="726"/>
                  </a:lnTo>
                  <a:lnTo>
                    <a:pt x="836" y="721"/>
                  </a:lnTo>
                  <a:lnTo>
                    <a:pt x="841" y="713"/>
                  </a:lnTo>
                  <a:lnTo>
                    <a:pt x="847" y="707"/>
                  </a:lnTo>
                  <a:lnTo>
                    <a:pt x="851" y="703"/>
                  </a:lnTo>
                  <a:lnTo>
                    <a:pt x="855" y="699"/>
                  </a:lnTo>
                  <a:lnTo>
                    <a:pt x="857" y="694"/>
                  </a:lnTo>
                  <a:lnTo>
                    <a:pt x="857" y="688"/>
                  </a:lnTo>
                  <a:lnTo>
                    <a:pt x="857" y="676"/>
                  </a:lnTo>
                  <a:lnTo>
                    <a:pt x="857" y="667"/>
                  </a:lnTo>
                  <a:lnTo>
                    <a:pt x="861" y="659"/>
                  </a:lnTo>
                  <a:lnTo>
                    <a:pt x="863" y="651"/>
                  </a:lnTo>
                  <a:lnTo>
                    <a:pt x="864" y="646"/>
                  </a:lnTo>
                  <a:lnTo>
                    <a:pt x="866" y="642"/>
                  </a:lnTo>
                  <a:lnTo>
                    <a:pt x="868" y="636"/>
                  </a:lnTo>
                  <a:lnTo>
                    <a:pt x="868" y="634"/>
                  </a:lnTo>
                  <a:lnTo>
                    <a:pt x="866" y="632"/>
                  </a:lnTo>
                  <a:lnTo>
                    <a:pt x="866" y="628"/>
                  </a:lnTo>
                  <a:lnTo>
                    <a:pt x="864" y="625"/>
                  </a:lnTo>
                  <a:lnTo>
                    <a:pt x="864" y="621"/>
                  </a:lnTo>
                  <a:lnTo>
                    <a:pt x="866" y="617"/>
                  </a:lnTo>
                  <a:lnTo>
                    <a:pt x="872" y="609"/>
                  </a:lnTo>
                  <a:lnTo>
                    <a:pt x="876" y="601"/>
                  </a:lnTo>
                  <a:lnTo>
                    <a:pt x="880" y="594"/>
                  </a:lnTo>
                  <a:lnTo>
                    <a:pt x="886" y="586"/>
                  </a:lnTo>
                  <a:lnTo>
                    <a:pt x="886" y="580"/>
                  </a:lnTo>
                  <a:lnTo>
                    <a:pt x="886" y="577"/>
                  </a:lnTo>
                  <a:lnTo>
                    <a:pt x="888" y="563"/>
                  </a:lnTo>
                  <a:lnTo>
                    <a:pt x="899" y="546"/>
                  </a:lnTo>
                  <a:lnTo>
                    <a:pt x="905" y="536"/>
                  </a:lnTo>
                  <a:lnTo>
                    <a:pt x="909" y="528"/>
                  </a:lnTo>
                  <a:lnTo>
                    <a:pt x="909" y="519"/>
                  </a:lnTo>
                  <a:lnTo>
                    <a:pt x="909" y="513"/>
                  </a:lnTo>
                  <a:lnTo>
                    <a:pt x="909" y="511"/>
                  </a:lnTo>
                  <a:lnTo>
                    <a:pt x="909" y="509"/>
                  </a:lnTo>
                  <a:lnTo>
                    <a:pt x="907" y="509"/>
                  </a:lnTo>
                  <a:lnTo>
                    <a:pt x="907" y="505"/>
                  </a:lnTo>
                  <a:lnTo>
                    <a:pt x="907" y="502"/>
                  </a:lnTo>
                  <a:lnTo>
                    <a:pt x="907" y="498"/>
                  </a:lnTo>
                  <a:lnTo>
                    <a:pt x="909" y="494"/>
                  </a:lnTo>
                  <a:lnTo>
                    <a:pt x="912" y="492"/>
                  </a:lnTo>
                  <a:lnTo>
                    <a:pt x="916" y="490"/>
                  </a:lnTo>
                  <a:lnTo>
                    <a:pt x="916" y="484"/>
                  </a:lnTo>
                  <a:lnTo>
                    <a:pt x="916" y="479"/>
                  </a:lnTo>
                  <a:lnTo>
                    <a:pt x="916" y="469"/>
                  </a:lnTo>
                  <a:lnTo>
                    <a:pt x="916" y="465"/>
                  </a:lnTo>
                  <a:lnTo>
                    <a:pt x="918" y="463"/>
                  </a:lnTo>
                  <a:lnTo>
                    <a:pt x="922" y="459"/>
                  </a:lnTo>
                  <a:lnTo>
                    <a:pt x="922" y="459"/>
                  </a:lnTo>
                  <a:lnTo>
                    <a:pt x="924" y="457"/>
                  </a:lnTo>
                  <a:lnTo>
                    <a:pt x="926" y="454"/>
                  </a:lnTo>
                  <a:lnTo>
                    <a:pt x="926" y="448"/>
                  </a:lnTo>
                  <a:lnTo>
                    <a:pt x="926" y="440"/>
                  </a:lnTo>
                  <a:lnTo>
                    <a:pt x="928" y="434"/>
                  </a:lnTo>
                  <a:lnTo>
                    <a:pt x="930" y="432"/>
                  </a:lnTo>
                  <a:lnTo>
                    <a:pt x="947" y="407"/>
                  </a:lnTo>
                  <a:lnTo>
                    <a:pt x="960" y="383"/>
                  </a:lnTo>
                  <a:lnTo>
                    <a:pt x="962" y="377"/>
                  </a:lnTo>
                  <a:lnTo>
                    <a:pt x="962" y="373"/>
                  </a:lnTo>
                  <a:lnTo>
                    <a:pt x="964" y="363"/>
                  </a:lnTo>
                  <a:lnTo>
                    <a:pt x="966" y="354"/>
                  </a:lnTo>
                  <a:lnTo>
                    <a:pt x="970" y="350"/>
                  </a:lnTo>
                  <a:lnTo>
                    <a:pt x="972" y="346"/>
                  </a:lnTo>
                  <a:lnTo>
                    <a:pt x="974" y="344"/>
                  </a:lnTo>
                  <a:lnTo>
                    <a:pt x="974" y="340"/>
                  </a:lnTo>
                  <a:lnTo>
                    <a:pt x="974" y="334"/>
                  </a:lnTo>
                  <a:lnTo>
                    <a:pt x="974" y="331"/>
                  </a:lnTo>
                  <a:lnTo>
                    <a:pt x="974" y="323"/>
                  </a:lnTo>
                  <a:lnTo>
                    <a:pt x="974" y="315"/>
                  </a:lnTo>
                  <a:lnTo>
                    <a:pt x="976" y="310"/>
                  </a:lnTo>
                  <a:lnTo>
                    <a:pt x="980" y="306"/>
                  </a:lnTo>
                  <a:lnTo>
                    <a:pt x="984" y="302"/>
                  </a:lnTo>
                  <a:lnTo>
                    <a:pt x="984" y="292"/>
                  </a:lnTo>
                  <a:lnTo>
                    <a:pt x="984" y="283"/>
                  </a:lnTo>
                  <a:lnTo>
                    <a:pt x="985" y="271"/>
                  </a:lnTo>
                  <a:lnTo>
                    <a:pt x="989" y="252"/>
                  </a:lnTo>
                  <a:lnTo>
                    <a:pt x="995" y="238"/>
                  </a:lnTo>
                  <a:lnTo>
                    <a:pt x="997" y="237"/>
                  </a:lnTo>
                  <a:lnTo>
                    <a:pt x="999" y="233"/>
                  </a:lnTo>
                  <a:lnTo>
                    <a:pt x="1003" y="225"/>
                  </a:lnTo>
                  <a:lnTo>
                    <a:pt x="1005" y="221"/>
                  </a:lnTo>
                  <a:lnTo>
                    <a:pt x="1007" y="217"/>
                  </a:lnTo>
                  <a:lnTo>
                    <a:pt x="1007" y="213"/>
                  </a:lnTo>
                  <a:lnTo>
                    <a:pt x="1007" y="210"/>
                  </a:lnTo>
                  <a:lnTo>
                    <a:pt x="1008" y="204"/>
                  </a:lnTo>
                  <a:lnTo>
                    <a:pt x="1010" y="202"/>
                  </a:lnTo>
                  <a:lnTo>
                    <a:pt x="1012" y="200"/>
                  </a:lnTo>
                  <a:lnTo>
                    <a:pt x="1012" y="200"/>
                  </a:lnTo>
                  <a:lnTo>
                    <a:pt x="1014" y="198"/>
                  </a:lnTo>
                  <a:lnTo>
                    <a:pt x="1016" y="194"/>
                  </a:lnTo>
                  <a:lnTo>
                    <a:pt x="1018" y="187"/>
                  </a:lnTo>
                  <a:lnTo>
                    <a:pt x="1022" y="183"/>
                  </a:lnTo>
                  <a:lnTo>
                    <a:pt x="1024" y="179"/>
                  </a:lnTo>
                  <a:lnTo>
                    <a:pt x="1028" y="177"/>
                  </a:lnTo>
                  <a:lnTo>
                    <a:pt x="1032" y="175"/>
                  </a:lnTo>
                  <a:lnTo>
                    <a:pt x="1035" y="175"/>
                  </a:lnTo>
                  <a:lnTo>
                    <a:pt x="1035" y="175"/>
                  </a:lnTo>
                  <a:lnTo>
                    <a:pt x="1043" y="175"/>
                  </a:lnTo>
                  <a:lnTo>
                    <a:pt x="1051" y="175"/>
                  </a:lnTo>
                  <a:lnTo>
                    <a:pt x="1055" y="173"/>
                  </a:lnTo>
                  <a:lnTo>
                    <a:pt x="1058" y="173"/>
                  </a:lnTo>
                  <a:lnTo>
                    <a:pt x="1062" y="171"/>
                  </a:lnTo>
                  <a:lnTo>
                    <a:pt x="1066" y="169"/>
                  </a:lnTo>
                  <a:lnTo>
                    <a:pt x="1072" y="165"/>
                  </a:lnTo>
                  <a:lnTo>
                    <a:pt x="1078" y="162"/>
                  </a:lnTo>
                  <a:lnTo>
                    <a:pt x="1083" y="164"/>
                  </a:lnTo>
                  <a:lnTo>
                    <a:pt x="1085" y="165"/>
                  </a:lnTo>
                  <a:lnTo>
                    <a:pt x="1089" y="167"/>
                  </a:lnTo>
                  <a:lnTo>
                    <a:pt x="1093" y="165"/>
                  </a:lnTo>
                  <a:lnTo>
                    <a:pt x="1099" y="164"/>
                  </a:lnTo>
                  <a:lnTo>
                    <a:pt x="1106" y="164"/>
                  </a:lnTo>
                  <a:lnTo>
                    <a:pt x="1122" y="150"/>
                  </a:lnTo>
                  <a:lnTo>
                    <a:pt x="1137" y="139"/>
                  </a:lnTo>
                  <a:lnTo>
                    <a:pt x="1147" y="133"/>
                  </a:lnTo>
                  <a:lnTo>
                    <a:pt x="1154" y="125"/>
                  </a:lnTo>
                  <a:lnTo>
                    <a:pt x="1160" y="115"/>
                  </a:lnTo>
                  <a:lnTo>
                    <a:pt x="1160" y="115"/>
                  </a:lnTo>
                  <a:lnTo>
                    <a:pt x="1160" y="115"/>
                  </a:lnTo>
                  <a:lnTo>
                    <a:pt x="1158" y="114"/>
                  </a:lnTo>
                  <a:lnTo>
                    <a:pt x="1156" y="110"/>
                  </a:lnTo>
                  <a:lnTo>
                    <a:pt x="1154" y="106"/>
                  </a:lnTo>
                  <a:lnTo>
                    <a:pt x="1151" y="102"/>
                  </a:lnTo>
                  <a:lnTo>
                    <a:pt x="1149" y="100"/>
                  </a:lnTo>
                  <a:lnTo>
                    <a:pt x="1147" y="98"/>
                  </a:lnTo>
                  <a:lnTo>
                    <a:pt x="1114" y="108"/>
                  </a:lnTo>
                  <a:lnTo>
                    <a:pt x="1095" y="112"/>
                  </a:lnTo>
                  <a:lnTo>
                    <a:pt x="1076" y="114"/>
                  </a:lnTo>
                  <a:lnTo>
                    <a:pt x="1066" y="114"/>
                  </a:lnTo>
                  <a:lnTo>
                    <a:pt x="1056" y="110"/>
                  </a:lnTo>
                  <a:lnTo>
                    <a:pt x="1055" y="108"/>
                  </a:lnTo>
                  <a:lnTo>
                    <a:pt x="1053" y="108"/>
                  </a:lnTo>
                  <a:lnTo>
                    <a:pt x="1049" y="110"/>
                  </a:lnTo>
                  <a:lnTo>
                    <a:pt x="1043" y="110"/>
                  </a:lnTo>
                  <a:lnTo>
                    <a:pt x="1035" y="110"/>
                  </a:lnTo>
                  <a:lnTo>
                    <a:pt x="1030" y="106"/>
                  </a:lnTo>
                  <a:lnTo>
                    <a:pt x="997" y="104"/>
                  </a:lnTo>
                  <a:lnTo>
                    <a:pt x="962" y="98"/>
                  </a:lnTo>
                  <a:lnTo>
                    <a:pt x="960" y="96"/>
                  </a:lnTo>
                  <a:lnTo>
                    <a:pt x="957" y="96"/>
                  </a:lnTo>
                  <a:lnTo>
                    <a:pt x="955" y="94"/>
                  </a:lnTo>
                  <a:lnTo>
                    <a:pt x="949" y="92"/>
                  </a:lnTo>
                  <a:lnTo>
                    <a:pt x="947" y="87"/>
                  </a:lnTo>
                  <a:lnTo>
                    <a:pt x="943" y="85"/>
                  </a:lnTo>
                  <a:lnTo>
                    <a:pt x="937" y="83"/>
                  </a:lnTo>
                  <a:lnTo>
                    <a:pt x="924" y="85"/>
                  </a:lnTo>
                  <a:lnTo>
                    <a:pt x="911" y="87"/>
                  </a:lnTo>
                  <a:lnTo>
                    <a:pt x="903" y="85"/>
                  </a:lnTo>
                  <a:lnTo>
                    <a:pt x="895" y="87"/>
                  </a:lnTo>
                  <a:lnTo>
                    <a:pt x="888" y="89"/>
                  </a:lnTo>
                  <a:lnTo>
                    <a:pt x="884" y="94"/>
                  </a:lnTo>
                  <a:lnTo>
                    <a:pt x="880" y="98"/>
                  </a:lnTo>
                  <a:lnTo>
                    <a:pt x="878" y="102"/>
                  </a:lnTo>
                  <a:lnTo>
                    <a:pt x="884" y="115"/>
                  </a:lnTo>
                  <a:lnTo>
                    <a:pt x="889" y="129"/>
                  </a:lnTo>
                  <a:lnTo>
                    <a:pt x="891" y="131"/>
                  </a:lnTo>
                  <a:lnTo>
                    <a:pt x="891" y="133"/>
                  </a:lnTo>
                  <a:lnTo>
                    <a:pt x="895" y="135"/>
                  </a:lnTo>
                  <a:lnTo>
                    <a:pt x="899" y="135"/>
                  </a:lnTo>
                  <a:lnTo>
                    <a:pt x="905" y="137"/>
                  </a:lnTo>
                  <a:lnTo>
                    <a:pt x="914" y="137"/>
                  </a:lnTo>
                  <a:lnTo>
                    <a:pt x="920" y="137"/>
                  </a:lnTo>
                  <a:lnTo>
                    <a:pt x="924" y="137"/>
                  </a:lnTo>
                  <a:lnTo>
                    <a:pt x="928" y="139"/>
                  </a:lnTo>
                  <a:lnTo>
                    <a:pt x="936" y="142"/>
                  </a:lnTo>
                  <a:lnTo>
                    <a:pt x="943" y="146"/>
                  </a:lnTo>
                  <a:lnTo>
                    <a:pt x="951" y="154"/>
                  </a:lnTo>
                  <a:lnTo>
                    <a:pt x="957" y="156"/>
                  </a:lnTo>
                  <a:lnTo>
                    <a:pt x="962" y="158"/>
                  </a:lnTo>
                  <a:lnTo>
                    <a:pt x="964" y="160"/>
                  </a:lnTo>
                  <a:lnTo>
                    <a:pt x="966" y="164"/>
                  </a:lnTo>
                  <a:lnTo>
                    <a:pt x="968" y="167"/>
                  </a:lnTo>
                  <a:lnTo>
                    <a:pt x="968" y="171"/>
                  </a:lnTo>
                  <a:lnTo>
                    <a:pt x="966" y="173"/>
                  </a:lnTo>
                  <a:lnTo>
                    <a:pt x="968" y="175"/>
                  </a:lnTo>
                  <a:lnTo>
                    <a:pt x="974" y="181"/>
                  </a:lnTo>
                  <a:lnTo>
                    <a:pt x="976" y="188"/>
                  </a:lnTo>
                  <a:lnTo>
                    <a:pt x="978" y="198"/>
                  </a:lnTo>
                  <a:lnTo>
                    <a:pt x="976" y="208"/>
                  </a:lnTo>
                  <a:lnTo>
                    <a:pt x="972" y="219"/>
                  </a:lnTo>
                  <a:lnTo>
                    <a:pt x="972" y="223"/>
                  </a:lnTo>
                  <a:lnTo>
                    <a:pt x="970" y="227"/>
                  </a:lnTo>
                  <a:lnTo>
                    <a:pt x="974" y="237"/>
                  </a:lnTo>
                  <a:lnTo>
                    <a:pt x="974" y="244"/>
                  </a:lnTo>
                  <a:lnTo>
                    <a:pt x="972" y="261"/>
                  </a:lnTo>
                  <a:lnTo>
                    <a:pt x="964" y="281"/>
                  </a:lnTo>
                  <a:lnTo>
                    <a:pt x="959" y="296"/>
                  </a:lnTo>
                  <a:lnTo>
                    <a:pt x="957" y="315"/>
                  </a:lnTo>
                  <a:lnTo>
                    <a:pt x="957" y="319"/>
                  </a:lnTo>
                  <a:lnTo>
                    <a:pt x="959" y="325"/>
                  </a:lnTo>
                  <a:lnTo>
                    <a:pt x="957" y="329"/>
                  </a:lnTo>
                  <a:lnTo>
                    <a:pt x="955" y="331"/>
                  </a:lnTo>
                  <a:lnTo>
                    <a:pt x="953" y="334"/>
                  </a:lnTo>
                  <a:lnTo>
                    <a:pt x="949" y="336"/>
                  </a:lnTo>
                  <a:lnTo>
                    <a:pt x="949" y="344"/>
                  </a:lnTo>
                  <a:lnTo>
                    <a:pt x="947" y="350"/>
                  </a:lnTo>
                  <a:lnTo>
                    <a:pt x="947" y="354"/>
                  </a:lnTo>
                  <a:lnTo>
                    <a:pt x="945" y="359"/>
                  </a:lnTo>
                  <a:lnTo>
                    <a:pt x="941" y="367"/>
                  </a:lnTo>
                  <a:lnTo>
                    <a:pt x="939" y="375"/>
                  </a:lnTo>
                  <a:lnTo>
                    <a:pt x="926" y="411"/>
                  </a:lnTo>
                  <a:lnTo>
                    <a:pt x="911" y="444"/>
                  </a:lnTo>
                  <a:lnTo>
                    <a:pt x="907" y="452"/>
                  </a:lnTo>
                  <a:lnTo>
                    <a:pt x="903" y="459"/>
                  </a:lnTo>
                  <a:lnTo>
                    <a:pt x="901" y="463"/>
                  </a:lnTo>
                  <a:lnTo>
                    <a:pt x="899" y="471"/>
                  </a:lnTo>
                  <a:lnTo>
                    <a:pt x="897" y="479"/>
                  </a:lnTo>
                  <a:lnTo>
                    <a:pt x="893" y="486"/>
                  </a:lnTo>
                  <a:lnTo>
                    <a:pt x="889" y="490"/>
                  </a:lnTo>
                  <a:lnTo>
                    <a:pt x="886" y="498"/>
                  </a:lnTo>
                  <a:lnTo>
                    <a:pt x="888" y="509"/>
                  </a:lnTo>
                  <a:lnTo>
                    <a:pt x="886" y="519"/>
                  </a:lnTo>
                  <a:lnTo>
                    <a:pt x="880" y="528"/>
                  </a:lnTo>
                  <a:lnTo>
                    <a:pt x="878" y="534"/>
                  </a:lnTo>
                  <a:lnTo>
                    <a:pt x="876" y="536"/>
                  </a:lnTo>
                  <a:lnTo>
                    <a:pt x="876" y="538"/>
                  </a:lnTo>
                  <a:lnTo>
                    <a:pt x="876" y="540"/>
                  </a:lnTo>
                  <a:lnTo>
                    <a:pt x="876" y="546"/>
                  </a:lnTo>
                  <a:lnTo>
                    <a:pt x="874" y="550"/>
                  </a:lnTo>
                  <a:lnTo>
                    <a:pt x="872" y="553"/>
                  </a:lnTo>
                  <a:lnTo>
                    <a:pt x="870" y="555"/>
                  </a:lnTo>
                  <a:lnTo>
                    <a:pt x="868" y="557"/>
                  </a:lnTo>
                  <a:lnTo>
                    <a:pt x="866" y="567"/>
                  </a:lnTo>
                  <a:lnTo>
                    <a:pt x="866" y="577"/>
                  </a:lnTo>
                  <a:lnTo>
                    <a:pt x="863" y="588"/>
                  </a:lnTo>
                  <a:lnTo>
                    <a:pt x="859" y="598"/>
                  </a:lnTo>
                  <a:lnTo>
                    <a:pt x="853" y="605"/>
                  </a:lnTo>
                  <a:lnTo>
                    <a:pt x="847" y="613"/>
                  </a:lnTo>
                  <a:lnTo>
                    <a:pt x="843" y="619"/>
                  </a:lnTo>
                  <a:lnTo>
                    <a:pt x="841" y="623"/>
                  </a:lnTo>
                  <a:lnTo>
                    <a:pt x="843" y="626"/>
                  </a:lnTo>
                  <a:lnTo>
                    <a:pt x="843" y="634"/>
                  </a:lnTo>
                  <a:lnTo>
                    <a:pt x="843" y="642"/>
                  </a:lnTo>
                  <a:lnTo>
                    <a:pt x="840" y="650"/>
                  </a:lnTo>
                  <a:lnTo>
                    <a:pt x="838" y="653"/>
                  </a:lnTo>
                  <a:lnTo>
                    <a:pt x="832" y="659"/>
                  </a:lnTo>
                  <a:lnTo>
                    <a:pt x="830" y="665"/>
                  </a:lnTo>
                  <a:lnTo>
                    <a:pt x="828" y="673"/>
                  </a:lnTo>
                  <a:lnTo>
                    <a:pt x="828" y="680"/>
                  </a:lnTo>
                  <a:lnTo>
                    <a:pt x="824" y="686"/>
                  </a:lnTo>
                  <a:lnTo>
                    <a:pt x="820" y="690"/>
                  </a:lnTo>
                  <a:lnTo>
                    <a:pt x="818" y="694"/>
                  </a:lnTo>
                  <a:lnTo>
                    <a:pt x="809" y="736"/>
                  </a:lnTo>
                  <a:lnTo>
                    <a:pt x="799" y="763"/>
                  </a:lnTo>
                  <a:lnTo>
                    <a:pt x="782" y="784"/>
                  </a:lnTo>
                  <a:lnTo>
                    <a:pt x="776" y="788"/>
                  </a:lnTo>
                  <a:lnTo>
                    <a:pt x="772" y="788"/>
                  </a:lnTo>
                  <a:lnTo>
                    <a:pt x="768" y="786"/>
                  </a:lnTo>
                  <a:lnTo>
                    <a:pt x="765" y="784"/>
                  </a:lnTo>
                  <a:lnTo>
                    <a:pt x="759" y="784"/>
                  </a:lnTo>
                  <a:lnTo>
                    <a:pt x="755" y="784"/>
                  </a:lnTo>
                  <a:lnTo>
                    <a:pt x="751" y="782"/>
                  </a:lnTo>
                  <a:lnTo>
                    <a:pt x="749" y="778"/>
                  </a:lnTo>
                  <a:lnTo>
                    <a:pt x="736" y="755"/>
                  </a:lnTo>
                  <a:lnTo>
                    <a:pt x="730" y="728"/>
                  </a:lnTo>
                  <a:lnTo>
                    <a:pt x="724" y="707"/>
                  </a:lnTo>
                  <a:lnTo>
                    <a:pt x="713" y="688"/>
                  </a:lnTo>
                  <a:lnTo>
                    <a:pt x="713" y="686"/>
                  </a:lnTo>
                  <a:lnTo>
                    <a:pt x="711" y="682"/>
                  </a:lnTo>
                  <a:lnTo>
                    <a:pt x="711" y="673"/>
                  </a:lnTo>
                  <a:lnTo>
                    <a:pt x="709" y="665"/>
                  </a:lnTo>
                  <a:lnTo>
                    <a:pt x="707" y="659"/>
                  </a:lnTo>
                  <a:lnTo>
                    <a:pt x="701" y="651"/>
                  </a:lnTo>
                  <a:lnTo>
                    <a:pt x="699" y="642"/>
                  </a:lnTo>
                  <a:lnTo>
                    <a:pt x="697" y="634"/>
                  </a:lnTo>
                  <a:lnTo>
                    <a:pt x="699" y="628"/>
                  </a:lnTo>
                  <a:lnTo>
                    <a:pt x="694" y="619"/>
                  </a:lnTo>
                  <a:lnTo>
                    <a:pt x="690" y="611"/>
                  </a:lnTo>
                  <a:lnTo>
                    <a:pt x="688" y="603"/>
                  </a:lnTo>
                  <a:lnTo>
                    <a:pt x="684" y="596"/>
                  </a:lnTo>
                  <a:lnTo>
                    <a:pt x="682" y="588"/>
                  </a:lnTo>
                  <a:lnTo>
                    <a:pt x="676" y="578"/>
                  </a:lnTo>
                  <a:lnTo>
                    <a:pt x="674" y="577"/>
                  </a:lnTo>
                  <a:lnTo>
                    <a:pt x="674" y="573"/>
                  </a:lnTo>
                  <a:lnTo>
                    <a:pt x="674" y="569"/>
                  </a:lnTo>
                  <a:lnTo>
                    <a:pt x="674" y="565"/>
                  </a:lnTo>
                  <a:lnTo>
                    <a:pt x="674" y="561"/>
                  </a:lnTo>
                  <a:lnTo>
                    <a:pt x="672" y="561"/>
                  </a:lnTo>
                  <a:lnTo>
                    <a:pt x="669" y="555"/>
                  </a:lnTo>
                  <a:lnTo>
                    <a:pt x="663" y="546"/>
                  </a:lnTo>
                  <a:lnTo>
                    <a:pt x="659" y="536"/>
                  </a:lnTo>
                  <a:lnTo>
                    <a:pt x="659" y="532"/>
                  </a:lnTo>
                  <a:lnTo>
                    <a:pt x="659" y="519"/>
                  </a:lnTo>
                  <a:lnTo>
                    <a:pt x="651" y="509"/>
                  </a:lnTo>
                  <a:lnTo>
                    <a:pt x="646" y="502"/>
                  </a:lnTo>
                  <a:lnTo>
                    <a:pt x="646" y="496"/>
                  </a:lnTo>
                  <a:lnTo>
                    <a:pt x="646" y="492"/>
                  </a:lnTo>
                  <a:lnTo>
                    <a:pt x="642" y="482"/>
                  </a:lnTo>
                  <a:lnTo>
                    <a:pt x="642" y="473"/>
                  </a:lnTo>
                  <a:lnTo>
                    <a:pt x="642" y="473"/>
                  </a:lnTo>
                  <a:lnTo>
                    <a:pt x="636" y="465"/>
                  </a:lnTo>
                  <a:lnTo>
                    <a:pt x="632" y="455"/>
                  </a:lnTo>
                  <a:lnTo>
                    <a:pt x="630" y="446"/>
                  </a:lnTo>
                  <a:lnTo>
                    <a:pt x="630" y="436"/>
                  </a:lnTo>
                  <a:lnTo>
                    <a:pt x="628" y="427"/>
                  </a:lnTo>
                  <a:lnTo>
                    <a:pt x="624" y="425"/>
                  </a:lnTo>
                  <a:lnTo>
                    <a:pt x="621" y="421"/>
                  </a:lnTo>
                  <a:lnTo>
                    <a:pt x="621" y="415"/>
                  </a:lnTo>
                  <a:lnTo>
                    <a:pt x="621" y="411"/>
                  </a:lnTo>
                  <a:lnTo>
                    <a:pt x="617" y="394"/>
                  </a:lnTo>
                  <a:lnTo>
                    <a:pt x="609" y="375"/>
                  </a:lnTo>
                  <a:lnTo>
                    <a:pt x="598" y="350"/>
                  </a:lnTo>
                  <a:lnTo>
                    <a:pt x="590" y="329"/>
                  </a:lnTo>
                  <a:lnTo>
                    <a:pt x="586" y="294"/>
                  </a:lnTo>
                  <a:lnTo>
                    <a:pt x="584" y="279"/>
                  </a:lnTo>
                  <a:lnTo>
                    <a:pt x="580" y="265"/>
                  </a:lnTo>
                  <a:lnTo>
                    <a:pt x="575" y="233"/>
                  </a:lnTo>
                  <a:lnTo>
                    <a:pt x="573" y="219"/>
                  </a:lnTo>
                  <a:lnTo>
                    <a:pt x="569" y="206"/>
                  </a:lnTo>
                  <a:lnTo>
                    <a:pt x="567" y="200"/>
                  </a:lnTo>
                  <a:lnTo>
                    <a:pt x="563" y="194"/>
                  </a:lnTo>
                  <a:lnTo>
                    <a:pt x="559" y="185"/>
                  </a:lnTo>
                  <a:lnTo>
                    <a:pt x="557" y="175"/>
                  </a:lnTo>
                  <a:lnTo>
                    <a:pt x="557" y="167"/>
                  </a:lnTo>
                  <a:lnTo>
                    <a:pt x="553" y="160"/>
                  </a:lnTo>
                  <a:lnTo>
                    <a:pt x="552" y="150"/>
                  </a:lnTo>
                  <a:lnTo>
                    <a:pt x="548" y="139"/>
                  </a:lnTo>
                  <a:lnTo>
                    <a:pt x="544" y="129"/>
                  </a:lnTo>
                  <a:lnTo>
                    <a:pt x="538" y="119"/>
                  </a:lnTo>
                  <a:lnTo>
                    <a:pt x="532" y="112"/>
                  </a:lnTo>
                  <a:lnTo>
                    <a:pt x="528" y="108"/>
                  </a:lnTo>
                  <a:lnTo>
                    <a:pt x="527" y="108"/>
                  </a:lnTo>
                  <a:lnTo>
                    <a:pt x="525" y="108"/>
                  </a:lnTo>
                  <a:lnTo>
                    <a:pt x="521" y="108"/>
                  </a:lnTo>
                  <a:lnTo>
                    <a:pt x="517" y="108"/>
                  </a:lnTo>
                  <a:lnTo>
                    <a:pt x="515" y="108"/>
                  </a:lnTo>
                  <a:lnTo>
                    <a:pt x="515" y="108"/>
                  </a:lnTo>
                  <a:lnTo>
                    <a:pt x="513" y="110"/>
                  </a:lnTo>
                  <a:lnTo>
                    <a:pt x="511" y="114"/>
                  </a:lnTo>
                  <a:lnTo>
                    <a:pt x="507" y="121"/>
                  </a:lnTo>
                  <a:lnTo>
                    <a:pt x="505" y="123"/>
                  </a:lnTo>
                  <a:lnTo>
                    <a:pt x="504" y="125"/>
                  </a:lnTo>
                  <a:lnTo>
                    <a:pt x="502" y="127"/>
                  </a:lnTo>
                  <a:lnTo>
                    <a:pt x="500" y="131"/>
                  </a:lnTo>
                  <a:lnTo>
                    <a:pt x="500" y="137"/>
                  </a:lnTo>
                  <a:lnTo>
                    <a:pt x="500" y="146"/>
                  </a:lnTo>
                  <a:lnTo>
                    <a:pt x="498" y="154"/>
                  </a:lnTo>
                  <a:lnTo>
                    <a:pt x="496" y="162"/>
                  </a:lnTo>
                  <a:lnTo>
                    <a:pt x="494" y="165"/>
                  </a:lnTo>
                  <a:lnTo>
                    <a:pt x="486" y="173"/>
                  </a:lnTo>
                  <a:lnTo>
                    <a:pt x="475" y="210"/>
                  </a:lnTo>
                  <a:lnTo>
                    <a:pt x="473" y="227"/>
                  </a:lnTo>
                  <a:lnTo>
                    <a:pt x="473" y="246"/>
                  </a:lnTo>
                  <a:lnTo>
                    <a:pt x="467" y="290"/>
                  </a:lnTo>
                  <a:lnTo>
                    <a:pt x="465" y="300"/>
                  </a:lnTo>
                  <a:lnTo>
                    <a:pt x="459" y="310"/>
                  </a:lnTo>
                  <a:lnTo>
                    <a:pt x="457" y="315"/>
                  </a:lnTo>
                  <a:lnTo>
                    <a:pt x="457" y="321"/>
                  </a:lnTo>
                  <a:lnTo>
                    <a:pt x="457" y="329"/>
                  </a:lnTo>
                  <a:lnTo>
                    <a:pt x="459" y="334"/>
                  </a:lnTo>
                  <a:lnTo>
                    <a:pt x="459" y="340"/>
                  </a:lnTo>
                  <a:lnTo>
                    <a:pt x="454" y="361"/>
                  </a:lnTo>
                  <a:lnTo>
                    <a:pt x="446" y="381"/>
                  </a:lnTo>
                  <a:lnTo>
                    <a:pt x="429" y="411"/>
                  </a:lnTo>
                  <a:lnTo>
                    <a:pt x="421" y="434"/>
                  </a:lnTo>
                  <a:lnTo>
                    <a:pt x="419" y="440"/>
                  </a:lnTo>
                  <a:lnTo>
                    <a:pt x="417" y="444"/>
                  </a:lnTo>
                  <a:lnTo>
                    <a:pt x="409" y="450"/>
                  </a:lnTo>
                  <a:lnTo>
                    <a:pt x="408" y="452"/>
                  </a:lnTo>
                  <a:lnTo>
                    <a:pt x="408" y="459"/>
                  </a:lnTo>
                  <a:lnTo>
                    <a:pt x="406" y="465"/>
                  </a:lnTo>
                  <a:lnTo>
                    <a:pt x="404" y="471"/>
                  </a:lnTo>
                  <a:lnTo>
                    <a:pt x="402" y="475"/>
                  </a:lnTo>
                  <a:lnTo>
                    <a:pt x="402" y="475"/>
                  </a:lnTo>
                  <a:lnTo>
                    <a:pt x="400" y="477"/>
                  </a:lnTo>
                  <a:lnTo>
                    <a:pt x="400" y="480"/>
                  </a:lnTo>
                  <a:lnTo>
                    <a:pt x="400" y="486"/>
                  </a:lnTo>
                  <a:lnTo>
                    <a:pt x="400" y="492"/>
                  </a:lnTo>
                  <a:lnTo>
                    <a:pt x="398" y="496"/>
                  </a:lnTo>
                  <a:lnTo>
                    <a:pt x="394" y="498"/>
                  </a:lnTo>
                  <a:lnTo>
                    <a:pt x="392" y="500"/>
                  </a:lnTo>
                  <a:lnTo>
                    <a:pt x="390" y="502"/>
                  </a:lnTo>
                  <a:lnTo>
                    <a:pt x="386" y="505"/>
                  </a:lnTo>
                  <a:lnTo>
                    <a:pt x="383" y="517"/>
                  </a:lnTo>
                  <a:lnTo>
                    <a:pt x="379" y="528"/>
                  </a:lnTo>
                  <a:lnTo>
                    <a:pt x="377" y="544"/>
                  </a:lnTo>
                  <a:lnTo>
                    <a:pt x="373" y="557"/>
                  </a:lnTo>
                  <a:lnTo>
                    <a:pt x="371" y="567"/>
                  </a:lnTo>
                  <a:lnTo>
                    <a:pt x="371" y="577"/>
                  </a:lnTo>
                  <a:lnTo>
                    <a:pt x="369" y="582"/>
                  </a:lnTo>
                  <a:lnTo>
                    <a:pt x="367" y="586"/>
                  </a:lnTo>
                  <a:lnTo>
                    <a:pt x="363" y="588"/>
                  </a:lnTo>
                  <a:lnTo>
                    <a:pt x="354" y="592"/>
                  </a:lnTo>
                  <a:lnTo>
                    <a:pt x="346" y="594"/>
                  </a:lnTo>
                  <a:lnTo>
                    <a:pt x="340" y="598"/>
                  </a:lnTo>
                  <a:lnTo>
                    <a:pt x="331" y="600"/>
                  </a:lnTo>
                  <a:lnTo>
                    <a:pt x="321" y="600"/>
                  </a:lnTo>
                  <a:lnTo>
                    <a:pt x="317" y="600"/>
                  </a:lnTo>
                  <a:lnTo>
                    <a:pt x="313" y="598"/>
                  </a:lnTo>
                  <a:lnTo>
                    <a:pt x="312" y="594"/>
                  </a:lnTo>
                  <a:lnTo>
                    <a:pt x="310" y="590"/>
                  </a:lnTo>
                  <a:lnTo>
                    <a:pt x="308" y="577"/>
                  </a:lnTo>
                  <a:lnTo>
                    <a:pt x="302" y="563"/>
                  </a:lnTo>
                  <a:lnTo>
                    <a:pt x="294" y="546"/>
                  </a:lnTo>
                  <a:lnTo>
                    <a:pt x="292" y="528"/>
                  </a:lnTo>
                  <a:lnTo>
                    <a:pt x="292" y="521"/>
                  </a:lnTo>
                  <a:lnTo>
                    <a:pt x="292" y="517"/>
                  </a:lnTo>
                  <a:lnTo>
                    <a:pt x="292" y="513"/>
                  </a:lnTo>
                  <a:lnTo>
                    <a:pt x="288" y="509"/>
                  </a:lnTo>
                  <a:lnTo>
                    <a:pt x="287" y="504"/>
                  </a:lnTo>
                  <a:lnTo>
                    <a:pt x="287" y="498"/>
                  </a:lnTo>
                  <a:lnTo>
                    <a:pt x="283" y="471"/>
                  </a:lnTo>
                  <a:lnTo>
                    <a:pt x="273" y="442"/>
                  </a:lnTo>
                  <a:lnTo>
                    <a:pt x="262" y="409"/>
                  </a:lnTo>
                  <a:lnTo>
                    <a:pt x="256" y="377"/>
                  </a:lnTo>
                  <a:lnTo>
                    <a:pt x="242" y="356"/>
                  </a:lnTo>
                  <a:lnTo>
                    <a:pt x="242" y="336"/>
                  </a:lnTo>
                  <a:lnTo>
                    <a:pt x="242" y="329"/>
                  </a:lnTo>
                  <a:lnTo>
                    <a:pt x="240" y="321"/>
                  </a:lnTo>
                  <a:lnTo>
                    <a:pt x="239" y="311"/>
                  </a:lnTo>
                  <a:lnTo>
                    <a:pt x="237" y="308"/>
                  </a:lnTo>
                  <a:lnTo>
                    <a:pt x="235" y="306"/>
                  </a:lnTo>
                  <a:lnTo>
                    <a:pt x="235" y="304"/>
                  </a:lnTo>
                  <a:lnTo>
                    <a:pt x="231" y="298"/>
                  </a:lnTo>
                  <a:lnTo>
                    <a:pt x="227" y="292"/>
                  </a:lnTo>
                  <a:lnTo>
                    <a:pt x="227" y="285"/>
                  </a:lnTo>
                  <a:lnTo>
                    <a:pt x="227" y="281"/>
                  </a:lnTo>
                  <a:lnTo>
                    <a:pt x="227" y="277"/>
                  </a:lnTo>
                  <a:lnTo>
                    <a:pt x="223" y="271"/>
                  </a:lnTo>
                  <a:lnTo>
                    <a:pt x="221" y="265"/>
                  </a:lnTo>
                  <a:lnTo>
                    <a:pt x="219" y="258"/>
                  </a:lnTo>
                  <a:lnTo>
                    <a:pt x="219" y="250"/>
                  </a:lnTo>
                  <a:lnTo>
                    <a:pt x="217" y="240"/>
                  </a:lnTo>
                  <a:lnTo>
                    <a:pt x="217" y="235"/>
                  </a:lnTo>
                  <a:lnTo>
                    <a:pt x="216" y="231"/>
                  </a:lnTo>
                  <a:lnTo>
                    <a:pt x="214" y="227"/>
                  </a:lnTo>
                  <a:lnTo>
                    <a:pt x="210" y="225"/>
                  </a:lnTo>
                  <a:lnTo>
                    <a:pt x="208" y="221"/>
                  </a:lnTo>
                  <a:lnTo>
                    <a:pt x="208" y="213"/>
                  </a:lnTo>
                  <a:lnTo>
                    <a:pt x="206" y="204"/>
                  </a:lnTo>
                  <a:lnTo>
                    <a:pt x="202" y="194"/>
                  </a:lnTo>
                  <a:lnTo>
                    <a:pt x="192" y="158"/>
                  </a:lnTo>
                  <a:lnTo>
                    <a:pt x="183" y="123"/>
                  </a:lnTo>
                  <a:lnTo>
                    <a:pt x="181" y="117"/>
                  </a:lnTo>
                  <a:lnTo>
                    <a:pt x="179" y="112"/>
                  </a:lnTo>
                  <a:lnTo>
                    <a:pt x="179" y="106"/>
                  </a:lnTo>
                  <a:lnTo>
                    <a:pt x="179" y="104"/>
                  </a:lnTo>
                  <a:lnTo>
                    <a:pt x="179" y="102"/>
                  </a:lnTo>
                  <a:lnTo>
                    <a:pt x="181" y="91"/>
                  </a:lnTo>
                  <a:lnTo>
                    <a:pt x="185" y="81"/>
                  </a:lnTo>
                  <a:lnTo>
                    <a:pt x="191" y="71"/>
                  </a:lnTo>
                  <a:lnTo>
                    <a:pt x="194" y="67"/>
                  </a:lnTo>
                  <a:lnTo>
                    <a:pt x="200" y="67"/>
                  </a:lnTo>
                  <a:lnTo>
                    <a:pt x="206" y="69"/>
                  </a:lnTo>
                  <a:lnTo>
                    <a:pt x="210" y="69"/>
                  </a:lnTo>
                  <a:lnTo>
                    <a:pt x="214" y="71"/>
                  </a:lnTo>
                  <a:lnTo>
                    <a:pt x="219" y="69"/>
                  </a:lnTo>
                  <a:lnTo>
                    <a:pt x="227" y="66"/>
                  </a:lnTo>
                  <a:lnTo>
                    <a:pt x="235" y="60"/>
                  </a:lnTo>
                  <a:lnTo>
                    <a:pt x="240" y="52"/>
                  </a:lnTo>
                  <a:lnTo>
                    <a:pt x="244" y="50"/>
                  </a:lnTo>
                  <a:lnTo>
                    <a:pt x="246" y="48"/>
                  </a:lnTo>
                  <a:lnTo>
                    <a:pt x="250" y="46"/>
                  </a:lnTo>
                  <a:lnTo>
                    <a:pt x="254" y="46"/>
                  </a:lnTo>
                  <a:lnTo>
                    <a:pt x="258" y="48"/>
                  </a:lnTo>
                  <a:lnTo>
                    <a:pt x="258" y="43"/>
                  </a:lnTo>
                  <a:lnTo>
                    <a:pt x="260" y="39"/>
                  </a:lnTo>
                  <a:lnTo>
                    <a:pt x="250" y="31"/>
                  </a:lnTo>
                  <a:lnTo>
                    <a:pt x="244" y="29"/>
                  </a:lnTo>
                  <a:lnTo>
                    <a:pt x="239" y="25"/>
                  </a:lnTo>
                  <a:close/>
                  <a:moveTo>
                    <a:pt x="235" y="0"/>
                  </a:moveTo>
                  <a:lnTo>
                    <a:pt x="239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71" y="18"/>
                  </a:lnTo>
                  <a:lnTo>
                    <a:pt x="281" y="25"/>
                  </a:lnTo>
                  <a:lnTo>
                    <a:pt x="285" y="29"/>
                  </a:lnTo>
                  <a:lnTo>
                    <a:pt x="285" y="33"/>
                  </a:lnTo>
                  <a:lnTo>
                    <a:pt x="285" y="39"/>
                  </a:lnTo>
                  <a:lnTo>
                    <a:pt x="283" y="43"/>
                  </a:lnTo>
                  <a:lnTo>
                    <a:pt x="283" y="46"/>
                  </a:lnTo>
                  <a:lnTo>
                    <a:pt x="281" y="48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3" y="52"/>
                  </a:lnTo>
                  <a:lnTo>
                    <a:pt x="283" y="54"/>
                  </a:lnTo>
                  <a:lnTo>
                    <a:pt x="285" y="60"/>
                  </a:lnTo>
                  <a:lnTo>
                    <a:pt x="285" y="64"/>
                  </a:lnTo>
                  <a:lnTo>
                    <a:pt x="281" y="67"/>
                  </a:lnTo>
                  <a:lnTo>
                    <a:pt x="275" y="71"/>
                  </a:lnTo>
                  <a:lnTo>
                    <a:pt x="269" y="73"/>
                  </a:lnTo>
                  <a:lnTo>
                    <a:pt x="264" y="75"/>
                  </a:lnTo>
                  <a:lnTo>
                    <a:pt x="256" y="71"/>
                  </a:lnTo>
                  <a:lnTo>
                    <a:pt x="248" y="79"/>
                  </a:lnTo>
                  <a:lnTo>
                    <a:pt x="242" y="85"/>
                  </a:lnTo>
                  <a:lnTo>
                    <a:pt x="223" y="94"/>
                  </a:lnTo>
                  <a:lnTo>
                    <a:pt x="204" y="94"/>
                  </a:lnTo>
                  <a:lnTo>
                    <a:pt x="204" y="98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4"/>
                  </a:lnTo>
                  <a:lnTo>
                    <a:pt x="204" y="106"/>
                  </a:lnTo>
                  <a:lnTo>
                    <a:pt x="206" y="112"/>
                  </a:lnTo>
                  <a:lnTo>
                    <a:pt x="206" y="117"/>
                  </a:lnTo>
                  <a:lnTo>
                    <a:pt x="216" y="150"/>
                  </a:lnTo>
                  <a:lnTo>
                    <a:pt x="225" y="187"/>
                  </a:lnTo>
                  <a:lnTo>
                    <a:pt x="229" y="196"/>
                  </a:lnTo>
                  <a:lnTo>
                    <a:pt x="231" y="206"/>
                  </a:lnTo>
                  <a:lnTo>
                    <a:pt x="233" y="212"/>
                  </a:lnTo>
                  <a:lnTo>
                    <a:pt x="237" y="219"/>
                  </a:lnTo>
                  <a:lnTo>
                    <a:pt x="240" y="229"/>
                  </a:lnTo>
                  <a:lnTo>
                    <a:pt x="242" y="238"/>
                  </a:lnTo>
                  <a:lnTo>
                    <a:pt x="242" y="246"/>
                  </a:lnTo>
                  <a:lnTo>
                    <a:pt x="244" y="254"/>
                  </a:lnTo>
                  <a:lnTo>
                    <a:pt x="244" y="258"/>
                  </a:lnTo>
                  <a:lnTo>
                    <a:pt x="246" y="260"/>
                  </a:lnTo>
                  <a:lnTo>
                    <a:pt x="248" y="263"/>
                  </a:lnTo>
                  <a:lnTo>
                    <a:pt x="252" y="267"/>
                  </a:lnTo>
                  <a:lnTo>
                    <a:pt x="252" y="273"/>
                  </a:lnTo>
                  <a:lnTo>
                    <a:pt x="252" y="279"/>
                  </a:lnTo>
                  <a:lnTo>
                    <a:pt x="252" y="283"/>
                  </a:lnTo>
                  <a:lnTo>
                    <a:pt x="252" y="285"/>
                  </a:lnTo>
                  <a:lnTo>
                    <a:pt x="252" y="286"/>
                  </a:lnTo>
                  <a:lnTo>
                    <a:pt x="252" y="286"/>
                  </a:lnTo>
                  <a:lnTo>
                    <a:pt x="256" y="292"/>
                  </a:lnTo>
                  <a:lnTo>
                    <a:pt x="258" y="298"/>
                  </a:lnTo>
                  <a:lnTo>
                    <a:pt x="260" y="304"/>
                  </a:lnTo>
                  <a:lnTo>
                    <a:pt x="267" y="323"/>
                  </a:lnTo>
                  <a:lnTo>
                    <a:pt x="265" y="342"/>
                  </a:lnTo>
                  <a:lnTo>
                    <a:pt x="265" y="346"/>
                  </a:lnTo>
                  <a:lnTo>
                    <a:pt x="267" y="350"/>
                  </a:lnTo>
                  <a:lnTo>
                    <a:pt x="271" y="356"/>
                  </a:lnTo>
                  <a:lnTo>
                    <a:pt x="277" y="363"/>
                  </a:lnTo>
                  <a:lnTo>
                    <a:pt x="279" y="365"/>
                  </a:lnTo>
                  <a:lnTo>
                    <a:pt x="279" y="369"/>
                  </a:lnTo>
                  <a:lnTo>
                    <a:pt x="285" y="400"/>
                  </a:lnTo>
                  <a:lnTo>
                    <a:pt x="296" y="432"/>
                  </a:lnTo>
                  <a:lnTo>
                    <a:pt x="308" y="467"/>
                  </a:lnTo>
                  <a:lnTo>
                    <a:pt x="312" y="498"/>
                  </a:lnTo>
                  <a:lnTo>
                    <a:pt x="313" y="500"/>
                  </a:lnTo>
                  <a:lnTo>
                    <a:pt x="315" y="504"/>
                  </a:lnTo>
                  <a:lnTo>
                    <a:pt x="315" y="509"/>
                  </a:lnTo>
                  <a:lnTo>
                    <a:pt x="317" y="519"/>
                  </a:lnTo>
                  <a:lnTo>
                    <a:pt x="317" y="528"/>
                  </a:lnTo>
                  <a:lnTo>
                    <a:pt x="317" y="536"/>
                  </a:lnTo>
                  <a:lnTo>
                    <a:pt x="319" y="544"/>
                  </a:lnTo>
                  <a:lnTo>
                    <a:pt x="323" y="552"/>
                  </a:lnTo>
                  <a:lnTo>
                    <a:pt x="329" y="563"/>
                  </a:lnTo>
                  <a:lnTo>
                    <a:pt x="331" y="575"/>
                  </a:lnTo>
                  <a:lnTo>
                    <a:pt x="335" y="573"/>
                  </a:lnTo>
                  <a:lnTo>
                    <a:pt x="348" y="567"/>
                  </a:lnTo>
                  <a:lnTo>
                    <a:pt x="348" y="561"/>
                  </a:lnTo>
                  <a:lnTo>
                    <a:pt x="350" y="552"/>
                  </a:lnTo>
                  <a:lnTo>
                    <a:pt x="352" y="538"/>
                  </a:lnTo>
                  <a:lnTo>
                    <a:pt x="356" y="523"/>
                  </a:lnTo>
                  <a:lnTo>
                    <a:pt x="360" y="509"/>
                  </a:lnTo>
                  <a:lnTo>
                    <a:pt x="365" y="496"/>
                  </a:lnTo>
                  <a:lnTo>
                    <a:pt x="371" y="486"/>
                  </a:lnTo>
                  <a:lnTo>
                    <a:pt x="377" y="480"/>
                  </a:lnTo>
                  <a:lnTo>
                    <a:pt x="377" y="480"/>
                  </a:lnTo>
                  <a:lnTo>
                    <a:pt x="377" y="471"/>
                  </a:lnTo>
                  <a:lnTo>
                    <a:pt x="379" y="463"/>
                  </a:lnTo>
                  <a:lnTo>
                    <a:pt x="384" y="457"/>
                  </a:lnTo>
                  <a:lnTo>
                    <a:pt x="384" y="457"/>
                  </a:lnTo>
                  <a:lnTo>
                    <a:pt x="384" y="455"/>
                  </a:lnTo>
                  <a:lnTo>
                    <a:pt x="384" y="452"/>
                  </a:lnTo>
                  <a:lnTo>
                    <a:pt x="383" y="448"/>
                  </a:lnTo>
                  <a:lnTo>
                    <a:pt x="384" y="442"/>
                  </a:lnTo>
                  <a:lnTo>
                    <a:pt x="386" y="438"/>
                  </a:lnTo>
                  <a:lnTo>
                    <a:pt x="392" y="434"/>
                  </a:lnTo>
                  <a:lnTo>
                    <a:pt x="398" y="429"/>
                  </a:lnTo>
                  <a:lnTo>
                    <a:pt x="398" y="429"/>
                  </a:lnTo>
                  <a:lnTo>
                    <a:pt x="398" y="429"/>
                  </a:lnTo>
                  <a:lnTo>
                    <a:pt x="406" y="402"/>
                  </a:lnTo>
                  <a:lnTo>
                    <a:pt x="415" y="384"/>
                  </a:lnTo>
                  <a:lnTo>
                    <a:pt x="425" y="367"/>
                  </a:lnTo>
                  <a:lnTo>
                    <a:pt x="429" y="358"/>
                  </a:lnTo>
                  <a:lnTo>
                    <a:pt x="432" y="348"/>
                  </a:lnTo>
                  <a:lnTo>
                    <a:pt x="434" y="338"/>
                  </a:lnTo>
                  <a:lnTo>
                    <a:pt x="434" y="336"/>
                  </a:lnTo>
                  <a:lnTo>
                    <a:pt x="434" y="333"/>
                  </a:lnTo>
                  <a:lnTo>
                    <a:pt x="432" y="321"/>
                  </a:lnTo>
                  <a:lnTo>
                    <a:pt x="434" y="310"/>
                  </a:lnTo>
                  <a:lnTo>
                    <a:pt x="438" y="298"/>
                  </a:lnTo>
                  <a:lnTo>
                    <a:pt x="442" y="292"/>
                  </a:lnTo>
                  <a:lnTo>
                    <a:pt x="444" y="285"/>
                  </a:lnTo>
                  <a:lnTo>
                    <a:pt x="448" y="248"/>
                  </a:lnTo>
                  <a:lnTo>
                    <a:pt x="452" y="204"/>
                  </a:lnTo>
                  <a:lnTo>
                    <a:pt x="465" y="164"/>
                  </a:lnTo>
                  <a:lnTo>
                    <a:pt x="467" y="160"/>
                  </a:lnTo>
                  <a:lnTo>
                    <a:pt x="475" y="152"/>
                  </a:lnTo>
                  <a:lnTo>
                    <a:pt x="475" y="146"/>
                  </a:lnTo>
                  <a:lnTo>
                    <a:pt x="475" y="139"/>
                  </a:lnTo>
                  <a:lnTo>
                    <a:pt x="477" y="129"/>
                  </a:lnTo>
                  <a:lnTo>
                    <a:pt x="479" y="119"/>
                  </a:lnTo>
                  <a:lnTo>
                    <a:pt x="482" y="112"/>
                  </a:lnTo>
                  <a:lnTo>
                    <a:pt x="486" y="108"/>
                  </a:lnTo>
                  <a:lnTo>
                    <a:pt x="488" y="106"/>
                  </a:lnTo>
                  <a:lnTo>
                    <a:pt x="492" y="98"/>
                  </a:lnTo>
                  <a:lnTo>
                    <a:pt x="498" y="92"/>
                  </a:lnTo>
                  <a:lnTo>
                    <a:pt x="502" y="89"/>
                  </a:lnTo>
                  <a:lnTo>
                    <a:pt x="507" y="85"/>
                  </a:lnTo>
                  <a:lnTo>
                    <a:pt x="515" y="83"/>
                  </a:lnTo>
                  <a:lnTo>
                    <a:pt x="525" y="83"/>
                  </a:lnTo>
                  <a:lnTo>
                    <a:pt x="532" y="83"/>
                  </a:lnTo>
                  <a:lnTo>
                    <a:pt x="538" y="87"/>
                  </a:lnTo>
                  <a:lnTo>
                    <a:pt x="546" y="91"/>
                  </a:lnTo>
                  <a:lnTo>
                    <a:pt x="552" y="96"/>
                  </a:lnTo>
                  <a:lnTo>
                    <a:pt x="557" y="106"/>
                  </a:lnTo>
                  <a:lnTo>
                    <a:pt x="565" y="117"/>
                  </a:lnTo>
                  <a:lnTo>
                    <a:pt x="571" y="129"/>
                  </a:lnTo>
                  <a:lnTo>
                    <a:pt x="575" y="142"/>
                  </a:lnTo>
                  <a:lnTo>
                    <a:pt x="578" y="152"/>
                  </a:lnTo>
                  <a:lnTo>
                    <a:pt x="582" y="160"/>
                  </a:lnTo>
                  <a:lnTo>
                    <a:pt x="582" y="164"/>
                  </a:lnTo>
                  <a:lnTo>
                    <a:pt x="584" y="167"/>
                  </a:lnTo>
                  <a:lnTo>
                    <a:pt x="582" y="171"/>
                  </a:lnTo>
                  <a:lnTo>
                    <a:pt x="580" y="175"/>
                  </a:lnTo>
                  <a:lnTo>
                    <a:pt x="582" y="179"/>
                  </a:lnTo>
                  <a:lnTo>
                    <a:pt x="584" y="183"/>
                  </a:lnTo>
                  <a:lnTo>
                    <a:pt x="588" y="190"/>
                  </a:lnTo>
                  <a:lnTo>
                    <a:pt x="592" y="200"/>
                  </a:lnTo>
                  <a:lnTo>
                    <a:pt x="596" y="213"/>
                  </a:lnTo>
                  <a:lnTo>
                    <a:pt x="598" y="231"/>
                  </a:lnTo>
                  <a:lnTo>
                    <a:pt x="600" y="244"/>
                  </a:lnTo>
                  <a:lnTo>
                    <a:pt x="603" y="258"/>
                  </a:lnTo>
                  <a:lnTo>
                    <a:pt x="611" y="292"/>
                  </a:lnTo>
                  <a:lnTo>
                    <a:pt x="611" y="308"/>
                  </a:lnTo>
                  <a:lnTo>
                    <a:pt x="615" y="323"/>
                  </a:lnTo>
                  <a:lnTo>
                    <a:pt x="621" y="342"/>
                  </a:lnTo>
                  <a:lnTo>
                    <a:pt x="630" y="363"/>
                  </a:lnTo>
                  <a:lnTo>
                    <a:pt x="640" y="386"/>
                  </a:lnTo>
                  <a:lnTo>
                    <a:pt x="644" y="406"/>
                  </a:lnTo>
                  <a:lnTo>
                    <a:pt x="649" y="409"/>
                  </a:lnTo>
                  <a:lnTo>
                    <a:pt x="651" y="415"/>
                  </a:lnTo>
                  <a:lnTo>
                    <a:pt x="653" y="429"/>
                  </a:lnTo>
                  <a:lnTo>
                    <a:pt x="655" y="444"/>
                  </a:lnTo>
                  <a:lnTo>
                    <a:pt x="657" y="450"/>
                  </a:lnTo>
                  <a:lnTo>
                    <a:pt x="659" y="454"/>
                  </a:lnTo>
                  <a:lnTo>
                    <a:pt x="663" y="457"/>
                  </a:lnTo>
                  <a:lnTo>
                    <a:pt x="667" y="463"/>
                  </a:lnTo>
                  <a:lnTo>
                    <a:pt x="669" y="467"/>
                  </a:lnTo>
                  <a:lnTo>
                    <a:pt x="667" y="471"/>
                  </a:lnTo>
                  <a:lnTo>
                    <a:pt x="667" y="475"/>
                  </a:lnTo>
                  <a:lnTo>
                    <a:pt x="667" y="477"/>
                  </a:lnTo>
                  <a:lnTo>
                    <a:pt x="667" y="479"/>
                  </a:lnTo>
                  <a:lnTo>
                    <a:pt x="669" y="484"/>
                  </a:lnTo>
                  <a:lnTo>
                    <a:pt x="671" y="494"/>
                  </a:lnTo>
                  <a:lnTo>
                    <a:pt x="674" y="500"/>
                  </a:lnTo>
                  <a:lnTo>
                    <a:pt x="680" y="505"/>
                  </a:lnTo>
                  <a:lnTo>
                    <a:pt x="682" y="509"/>
                  </a:lnTo>
                  <a:lnTo>
                    <a:pt x="682" y="513"/>
                  </a:lnTo>
                  <a:lnTo>
                    <a:pt x="682" y="530"/>
                  </a:lnTo>
                  <a:lnTo>
                    <a:pt x="686" y="538"/>
                  </a:lnTo>
                  <a:lnTo>
                    <a:pt x="688" y="542"/>
                  </a:lnTo>
                  <a:lnTo>
                    <a:pt x="690" y="544"/>
                  </a:lnTo>
                  <a:lnTo>
                    <a:pt x="694" y="548"/>
                  </a:lnTo>
                  <a:lnTo>
                    <a:pt x="697" y="555"/>
                  </a:lnTo>
                  <a:lnTo>
                    <a:pt x="699" y="561"/>
                  </a:lnTo>
                  <a:lnTo>
                    <a:pt x="699" y="571"/>
                  </a:lnTo>
                  <a:lnTo>
                    <a:pt x="703" y="580"/>
                  </a:lnTo>
                  <a:lnTo>
                    <a:pt x="707" y="588"/>
                  </a:lnTo>
                  <a:lnTo>
                    <a:pt x="711" y="596"/>
                  </a:lnTo>
                  <a:lnTo>
                    <a:pt x="713" y="601"/>
                  </a:lnTo>
                  <a:lnTo>
                    <a:pt x="717" y="609"/>
                  </a:lnTo>
                  <a:lnTo>
                    <a:pt x="720" y="619"/>
                  </a:lnTo>
                  <a:lnTo>
                    <a:pt x="722" y="625"/>
                  </a:lnTo>
                  <a:lnTo>
                    <a:pt x="724" y="628"/>
                  </a:lnTo>
                  <a:lnTo>
                    <a:pt x="722" y="632"/>
                  </a:lnTo>
                  <a:lnTo>
                    <a:pt x="722" y="634"/>
                  </a:lnTo>
                  <a:lnTo>
                    <a:pt x="722" y="638"/>
                  </a:lnTo>
                  <a:lnTo>
                    <a:pt x="724" y="642"/>
                  </a:lnTo>
                  <a:lnTo>
                    <a:pt x="728" y="646"/>
                  </a:lnTo>
                  <a:lnTo>
                    <a:pt x="734" y="661"/>
                  </a:lnTo>
                  <a:lnTo>
                    <a:pt x="736" y="678"/>
                  </a:lnTo>
                  <a:lnTo>
                    <a:pt x="747" y="701"/>
                  </a:lnTo>
                  <a:lnTo>
                    <a:pt x="753" y="724"/>
                  </a:lnTo>
                  <a:lnTo>
                    <a:pt x="757" y="744"/>
                  </a:lnTo>
                  <a:lnTo>
                    <a:pt x="765" y="759"/>
                  </a:lnTo>
                  <a:lnTo>
                    <a:pt x="767" y="759"/>
                  </a:lnTo>
                  <a:lnTo>
                    <a:pt x="772" y="761"/>
                  </a:lnTo>
                  <a:lnTo>
                    <a:pt x="778" y="751"/>
                  </a:lnTo>
                  <a:lnTo>
                    <a:pt x="782" y="742"/>
                  </a:lnTo>
                  <a:lnTo>
                    <a:pt x="786" y="732"/>
                  </a:lnTo>
                  <a:lnTo>
                    <a:pt x="795" y="684"/>
                  </a:lnTo>
                  <a:lnTo>
                    <a:pt x="795" y="680"/>
                  </a:lnTo>
                  <a:lnTo>
                    <a:pt x="799" y="676"/>
                  </a:lnTo>
                  <a:lnTo>
                    <a:pt x="803" y="674"/>
                  </a:lnTo>
                  <a:lnTo>
                    <a:pt x="803" y="674"/>
                  </a:lnTo>
                  <a:lnTo>
                    <a:pt x="805" y="673"/>
                  </a:lnTo>
                  <a:lnTo>
                    <a:pt x="805" y="669"/>
                  </a:lnTo>
                  <a:lnTo>
                    <a:pt x="807" y="657"/>
                  </a:lnTo>
                  <a:lnTo>
                    <a:pt x="811" y="648"/>
                  </a:lnTo>
                  <a:lnTo>
                    <a:pt x="813" y="644"/>
                  </a:lnTo>
                  <a:lnTo>
                    <a:pt x="818" y="638"/>
                  </a:lnTo>
                  <a:lnTo>
                    <a:pt x="818" y="634"/>
                  </a:lnTo>
                  <a:lnTo>
                    <a:pt x="818" y="632"/>
                  </a:lnTo>
                  <a:lnTo>
                    <a:pt x="818" y="625"/>
                  </a:lnTo>
                  <a:lnTo>
                    <a:pt x="818" y="617"/>
                  </a:lnTo>
                  <a:lnTo>
                    <a:pt x="820" y="609"/>
                  </a:lnTo>
                  <a:lnTo>
                    <a:pt x="826" y="601"/>
                  </a:lnTo>
                  <a:lnTo>
                    <a:pt x="830" y="596"/>
                  </a:lnTo>
                  <a:lnTo>
                    <a:pt x="834" y="590"/>
                  </a:lnTo>
                  <a:lnTo>
                    <a:pt x="838" y="584"/>
                  </a:lnTo>
                  <a:lnTo>
                    <a:pt x="840" y="578"/>
                  </a:lnTo>
                  <a:lnTo>
                    <a:pt x="841" y="573"/>
                  </a:lnTo>
                  <a:lnTo>
                    <a:pt x="843" y="565"/>
                  </a:lnTo>
                  <a:lnTo>
                    <a:pt x="843" y="555"/>
                  </a:lnTo>
                  <a:lnTo>
                    <a:pt x="847" y="544"/>
                  </a:lnTo>
                  <a:lnTo>
                    <a:pt x="849" y="542"/>
                  </a:lnTo>
                  <a:lnTo>
                    <a:pt x="851" y="540"/>
                  </a:lnTo>
                  <a:lnTo>
                    <a:pt x="851" y="538"/>
                  </a:lnTo>
                  <a:lnTo>
                    <a:pt x="851" y="534"/>
                  </a:lnTo>
                  <a:lnTo>
                    <a:pt x="853" y="528"/>
                  </a:lnTo>
                  <a:lnTo>
                    <a:pt x="857" y="523"/>
                  </a:lnTo>
                  <a:lnTo>
                    <a:pt x="861" y="515"/>
                  </a:lnTo>
                  <a:lnTo>
                    <a:pt x="863" y="511"/>
                  </a:lnTo>
                  <a:lnTo>
                    <a:pt x="863" y="505"/>
                  </a:lnTo>
                  <a:lnTo>
                    <a:pt x="863" y="500"/>
                  </a:lnTo>
                  <a:lnTo>
                    <a:pt x="861" y="496"/>
                  </a:lnTo>
                  <a:lnTo>
                    <a:pt x="863" y="492"/>
                  </a:lnTo>
                  <a:lnTo>
                    <a:pt x="868" y="480"/>
                  </a:lnTo>
                  <a:lnTo>
                    <a:pt x="874" y="471"/>
                  </a:lnTo>
                  <a:lnTo>
                    <a:pt x="874" y="469"/>
                  </a:lnTo>
                  <a:lnTo>
                    <a:pt x="876" y="467"/>
                  </a:lnTo>
                  <a:lnTo>
                    <a:pt x="876" y="465"/>
                  </a:lnTo>
                  <a:lnTo>
                    <a:pt x="876" y="459"/>
                  </a:lnTo>
                  <a:lnTo>
                    <a:pt x="876" y="454"/>
                  </a:lnTo>
                  <a:lnTo>
                    <a:pt x="878" y="450"/>
                  </a:lnTo>
                  <a:lnTo>
                    <a:pt x="884" y="446"/>
                  </a:lnTo>
                  <a:lnTo>
                    <a:pt x="884" y="446"/>
                  </a:lnTo>
                  <a:lnTo>
                    <a:pt x="884" y="444"/>
                  </a:lnTo>
                  <a:lnTo>
                    <a:pt x="886" y="440"/>
                  </a:lnTo>
                  <a:lnTo>
                    <a:pt x="888" y="434"/>
                  </a:lnTo>
                  <a:lnTo>
                    <a:pt x="903" y="402"/>
                  </a:lnTo>
                  <a:lnTo>
                    <a:pt x="916" y="367"/>
                  </a:lnTo>
                  <a:lnTo>
                    <a:pt x="920" y="358"/>
                  </a:lnTo>
                  <a:lnTo>
                    <a:pt x="922" y="348"/>
                  </a:lnTo>
                  <a:lnTo>
                    <a:pt x="924" y="344"/>
                  </a:lnTo>
                  <a:lnTo>
                    <a:pt x="924" y="340"/>
                  </a:lnTo>
                  <a:lnTo>
                    <a:pt x="926" y="334"/>
                  </a:lnTo>
                  <a:lnTo>
                    <a:pt x="926" y="327"/>
                  </a:lnTo>
                  <a:lnTo>
                    <a:pt x="928" y="323"/>
                  </a:lnTo>
                  <a:lnTo>
                    <a:pt x="932" y="317"/>
                  </a:lnTo>
                  <a:lnTo>
                    <a:pt x="932" y="315"/>
                  </a:lnTo>
                  <a:lnTo>
                    <a:pt x="936" y="290"/>
                  </a:lnTo>
                  <a:lnTo>
                    <a:pt x="943" y="269"/>
                  </a:lnTo>
                  <a:lnTo>
                    <a:pt x="947" y="260"/>
                  </a:lnTo>
                  <a:lnTo>
                    <a:pt x="949" y="252"/>
                  </a:lnTo>
                  <a:lnTo>
                    <a:pt x="949" y="244"/>
                  </a:lnTo>
                  <a:lnTo>
                    <a:pt x="949" y="240"/>
                  </a:lnTo>
                  <a:lnTo>
                    <a:pt x="947" y="235"/>
                  </a:lnTo>
                  <a:lnTo>
                    <a:pt x="947" y="229"/>
                  </a:lnTo>
                  <a:lnTo>
                    <a:pt x="947" y="219"/>
                  </a:lnTo>
                  <a:lnTo>
                    <a:pt x="951" y="208"/>
                  </a:lnTo>
                  <a:lnTo>
                    <a:pt x="953" y="204"/>
                  </a:lnTo>
                  <a:lnTo>
                    <a:pt x="953" y="198"/>
                  </a:lnTo>
                  <a:lnTo>
                    <a:pt x="953" y="194"/>
                  </a:lnTo>
                  <a:lnTo>
                    <a:pt x="951" y="192"/>
                  </a:lnTo>
                  <a:lnTo>
                    <a:pt x="945" y="185"/>
                  </a:lnTo>
                  <a:lnTo>
                    <a:pt x="943" y="177"/>
                  </a:lnTo>
                  <a:lnTo>
                    <a:pt x="939" y="175"/>
                  </a:lnTo>
                  <a:lnTo>
                    <a:pt x="934" y="169"/>
                  </a:lnTo>
                  <a:lnTo>
                    <a:pt x="928" y="165"/>
                  </a:lnTo>
                  <a:lnTo>
                    <a:pt x="924" y="164"/>
                  </a:lnTo>
                  <a:lnTo>
                    <a:pt x="920" y="162"/>
                  </a:lnTo>
                  <a:lnTo>
                    <a:pt x="918" y="162"/>
                  </a:lnTo>
                  <a:lnTo>
                    <a:pt x="916" y="162"/>
                  </a:lnTo>
                  <a:lnTo>
                    <a:pt x="912" y="160"/>
                  </a:lnTo>
                  <a:lnTo>
                    <a:pt x="905" y="160"/>
                  </a:lnTo>
                  <a:lnTo>
                    <a:pt x="889" y="158"/>
                  </a:lnTo>
                  <a:lnTo>
                    <a:pt x="878" y="152"/>
                  </a:lnTo>
                  <a:lnTo>
                    <a:pt x="870" y="144"/>
                  </a:lnTo>
                  <a:lnTo>
                    <a:pt x="866" y="137"/>
                  </a:lnTo>
                  <a:lnTo>
                    <a:pt x="861" y="123"/>
                  </a:lnTo>
                  <a:lnTo>
                    <a:pt x="855" y="110"/>
                  </a:lnTo>
                  <a:lnTo>
                    <a:pt x="853" y="106"/>
                  </a:lnTo>
                  <a:lnTo>
                    <a:pt x="853" y="102"/>
                  </a:lnTo>
                  <a:lnTo>
                    <a:pt x="855" y="94"/>
                  </a:lnTo>
                  <a:lnTo>
                    <a:pt x="859" y="87"/>
                  </a:lnTo>
                  <a:lnTo>
                    <a:pt x="863" y="81"/>
                  </a:lnTo>
                  <a:lnTo>
                    <a:pt x="866" y="77"/>
                  </a:lnTo>
                  <a:lnTo>
                    <a:pt x="868" y="71"/>
                  </a:lnTo>
                  <a:lnTo>
                    <a:pt x="870" y="69"/>
                  </a:lnTo>
                  <a:lnTo>
                    <a:pt x="874" y="66"/>
                  </a:lnTo>
                  <a:lnTo>
                    <a:pt x="878" y="66"/>
                  </a:lnTo>
                  <a:lnTo>
                    <a:pt x="909" y="62"/>
                  </a:lnTo>
                  <a:lnTo>
                    <a:pt x="909" y="62"/>
                  </a:lnTo>
                  <a:lnTo>
                    <a:pt x="924" y="60"/>
                  </a:lnTo>
                  <a:lnTo>
                    <a:pt x="937" y="58"/>
                  </a:lnTo>
                  <a:lnTo>
                    <a:pt x="941" y="58"/>
                  </a:lnTo>
                  <a:lnTo>
                    <a:pt x="945" y="60"/>
                  </a:lnTo>
                  <a:lnTo>
                    <a:pt x="949" y="62"/>
                  </a:lnTo>
                  <a:lnTo>
                    <a:pt x="951" y="62"/>
                  </a:lnTo>
                  <a:lnTo>
                    <a:pt x="953" y="62"/>
                  </a:lnTo>
                  <a:lnTo>
                    <a:pt x="959" y="64"/>
                  </a:lnTo>
                  <a:lnTo>
                    <a:pt x="962" y="67"/>
                  </a:lnTo>
                  <a:lnTo>
                    <a:pt x="966" y="71"/>
                  </a:lnTo>
                  <a:lnTo>
                    <a:pt x="970" y="73"/>
                  </a:lnTo>
                  <a:lnTo>
                    <a:pt x="974" y="75"/>
                  </a:lnTo>
                  <a:lnTo>
                    <a:pt x="974" y="75"/>
                  </a:lnTo>
                  <a:lnTo>
                    <a:pt x="999" y="79"/>
                  </a:lnTo>
                  <a:lnTo>
                    <a:pt x="1032" y="83"/>
                  </a:lnTo>
                  <a:lnTo>
                    <a:pt x="1032" y="83"/>
                  </a:lnTo>
                  <a:lnTo>
                    <a:pt x="1037" y="83"/>
                  </a:lnTo>
                  <a:lnTo>
                    <a:pt x="1041" y="85"/>
                  </a:lnTo>
                  <a:lnTo>
                    <a:pt x="1047" y="83"/>
                  </a:lnTo>
                  <a:lnTo>
                    <a:pt x="1053" y="83"/>
                  </a:lnTo>
                  <a:lnTo>
                    <a:pt x="1060" y="85"/>
                  </a:lnTo>
                  <a:lnTo>
                    <a:pt x="1070" y="89"/>
                  </a:lnTo>
                  <a:lnTo>
                    <a:pt x="1072" y="89"/>
                  </a:lnTo>
                  <a:lnTo>
                    <a:pt x="1074" y="89"/>
                  </a:lnTo>
                  <a:lnTo>
                    <a:pt x="1074" y="91"/>
                  </a:lnTo>
                  <a:lnTo>
                    <a:pt x="1091" y="89"/>
                  </a:lnTo>
                  <a:lnTo>
                    <a:pt x="1106" y="85"/>
                  </a:lnTo>
                  <a:lnTo>
                    <a:pt x="1145" y="73"/>
                  </a:lnTo>
                  <a:lnTo>
                    <a:pt x="1147" y="73"/>
                  </a:lnTo>
                  <a:lnTo>
                    <a:pt x="1151" y="73"/>
                  </a:lnTo>
                  <a:lnTo>
                    <a:pt x="1158" y="77"/>
                  </a:lnTo>
                  <a:lnTo>
                    <a:pt x="1164" y="83"/>
                  </a:lnTo>
                  <a:lnTo>
                    <a:pt x="1172" y="91"/>
                  </a:lnTo>
                  <a:lnTo>
                    <a:pt x="1177" y="98"/>
                  </a:lnTo>
                  <a:lnTo>
                    <a:pt x="1181" y="104"/>
                  </a:lnTo>
                  <a:lnTo>
                    <a:pt x="1183" y="110"/>
                  </a:lnTo>
                  <a:lnTo>
                    <a:pt x="1185" y="115"/>
                  </a:lnTo>
                  <a:lnTo>
                    <a:pt x="1185" y="119"/>
                  </a:lnTo>
                  <a:lnTo>
                    <a:pt x="1183" y="125"/>
                  </a:lnTo>
                  <a:lnTo>
                    <a:pt x="1170" y="144"/>
                  </a:lnTo>
                  <a:lnTo>
                    <a:pt x="1151" y="160"/>
                  </a:lnTo>
                  <a:lnTo>
                    <a:pt x="1141" y="165"/>
                  </a:lnTo>
                  <a:lnTo>
                    <a:pt x="1131" y="173"/>
                  </a:lnTo>
                  <a:lnTo>
                    <a:pt x="1122" y="183"/>
                  </a:lnTo>
                  <a:lnTo>
                    <a:pt x="1118" y="187"/>
                  </a:lnTo>
                  <a:lnTo>
                    <a:pt x="1112" y="187"/>
                  </a:lnTo>
                  <a:lnTo>
                    <a:pt x="1108" y="187"/>
                  </a:lnTo>
                  <a:lnTo>
                    <a:pt x="1103" y="188"/>
                  </a:lnTo>
                  <a:lnTo>
                    <a:pt x="1097" y="190"/>
                  </a:lnTo>
                  <a:lnTo>
                    <a:pt x="1089" y="192"/>
                  </a:lnTo>
                  <a:lnTo>
                    <a:pt x="1083" y="192"/>
                  </a:lnTo>
                  <a:lnTo>
                    <a:pt x="1078" y="190"/>
                  </a:lnTo>
                  <a:lnTo>
                    <a:pt x="1070" y="194"/>
                  </a:lnTo>
                  <a:lnTo>
                    <a:pt x="1062" y="198"/>
                  </a:lnTo>
                  <a:lnTo>
                    <a:pt x="1055" y="198"/>
                  </a:lnTo>
                  <a:lnTo>
                    <a:pt x="1049" y="200"/>
                  </a:lnTo>
                  <a:lnTo>
                    <a:pt x="1039" y="200"/>
                  </a:lnTo>
                  <a:lnTo>
                    <a:pt x="1035" y="210"/>
                  </a:lnTo>
                  <a:lnTo>
                    <a:pt x="1032" y="215"/>
                  </a:lnTo>
                  <a:lnTo>
                    <a:pt x="1032" y="217"/>
                  </a:lnTo>
                  <a:lnTo>
                    <a:pt x="1032" y="221"/>
                  </a:lnTo>
                  <a:lnTo>
                    <a:pt x="1030" y="227"/>
                  </a:lnTo>
                  <a:lnTo>
                    <a:pt x="1028" y="231"/>
                  </a:lnTo>
                  <a:lnTo>
                    <a:pt x="1024" y="238"/>
                  </a:lnTo>
                  <a:lnTo>
                    <a:pt x="1020" y="244"/>
                  </a:lnTo>
                  <a:lnTo>
                    <a:pt x="1018" y="248"/>
                  </a:lnTo>
                  <a:lnTo>
                    <a:pt x="1016" y="250"/>
                  </a:lnTo>
                  <a:lnTo>
                    <a:pt x="1014" y="254"/>
                  </a:lnTo>
                  <a:lnTo>
                    <a:pt x="1012" y="258"/>
                  </a:lnTo>
                  <a:lnTo>
                    <a:pt x="1012" y="265"/>
                  </a:lnTo>
                  <a:lnTo>
                    <a:pt x="1010" y="275"/>
                  </a:lnTo>
                  <a:lnTo>
                    <a:pt x="1008" y="286"/>
                  </a:lnTo>
                  <a:lnTo>
                    <a:pt x="1008" y="296"/>
                  </a:lnTo>
                  <a:lnTo>
                    <a:pt x="1007" y="304"/>
                  </a:lnTo>
                  <a:lnTo>
                    <a:pt x="1007" y="308"/>
                  </a:lnTo>
                  <a:lnTo>
                    <a:pt x="1005" y="313"/>
                  </a:lnTo>
                  <a:lnTo>
                    <a:pt x="1003" y="317"/>
                  </a:lnTo>
                  <a:lnTo>
                    <a:pt x="1001" y="319"/>
                  </a:lnTo>
                  <a:lnTo>
                    <a:pt x="999" y="321"/>
                  </a:lnTo>
                  <a:lnTo>
                    <a:pt x="999" y="321"/>
                  </a:lnTo>
                  <a:lnTo>
                    <a:pt x="997" y="327"/>
                  </a:lnTo>
                  <a:lnTo>
                    <a:pt x="999" y="334"/>
                  </a:lnTo>
                  <a:lnTo>
                    <a:pt x="999" y="340"/>
                  </a:lnTo>
                  <a:lnTo>
                    <a:pt x="999" y="344"/>
                  </a:lnTo>
                  <a:lnTo>
                    <a:pt x="999" y="348"/>
                  </a:lnTo>
                  <a:lnTo>
                    <a:pt x="997" y="354"/>
                  </a:lnTo>
                  <a:lnTo>
                    <a:pt x="995" y="358"/>
                  </a:lnTo>
                  <a:lnTo>
                    <a:pt x="991" y="361"/>
                  </a:lnTo>
                  <a:lnTo>
                    <a:pt x="991" y="363"/>
                  </a:lnTo>
                  <a:lnTo>
                    <a:pt x="987" y="367"/>
                  </a:lnTo>
                  <a:lnTo>
                    <a:pt x="987" y="369"/>
                  </a:lnTo>
                  <a:lnTo>
                    <a:pt x="987" y="373"/>
                  </a:lnTo>
                  <a:lnTo>
                    <a:pt x="985" y="383"/>
                  </a:lnTo>
                  <a:lnTo>
                    <a:pt x="982" y="392"/>
                  </a:lnTo>
                  <a:lnTo>
                    <a:pt x="968" y="419"/>
                  </a:lnTo>
                  <a:lnTo>
                    <a:pt x="951" y="444"/>
                  </a:lnTo>
                  <a:lnTo>
                    <a:pt x="951" y="448"/>
                  </a:lnTo>
                  <a:lnTo>
                    <a:pt x="949" y="457"/>
                  </a:lnTo>
                  <a:lnTo>
                    <a:pt x="947" y="465"/>
                  </a:lnTo>
                  <a:lnTo>
                    <a:pt x="943" y="471"/>
                  </a:lnTo>
                  <a:lnTo>
                    <a:pt x="939" y="475"/>
                  </a:lnTo>
                  <a:lnTo>
                    <a:pt x="939" y="479"/>
                  </a:lnTo>
                  <a:lnTo>
                    <a:pt x="939" y="494"/>
                  </a:lnTo>
                  <a:lnTo>
                    <a:pt x="937" y="502"/>
                  </a:lnTo>
                  <a:lnTo>
                    <a:pt x="932" y="507"/>
                  </a:lnTo>
                  <a:lnTo>
                    <a:pt x="934" y="513"/>
                  </a:lnTo>
                  <a:lnTo>
                    <a:pt x="934" y="519"/>
                  </a:lnTo>
                  <a:lnTo>
                    <a:pt x="930" y="540"/>
                  </a:lnTo>
                  <a:lnTo>
                    <a:pt x="918" y="561"/>
                  </a:lnTo>
                  <a:lnTo>
                    <a:pt x="914" y="565"/>
                  </a:lnTo>
                  <a:lnTo>
                    <a:pt x="912" y="569"/>
                  </a:lnTo>
                  <a:lnTo>
                    <a:pt x="911" y="573"/>
                  </a:lnTo>
                  <a:lnTo>
                    <a:pt x="909" y="575"/>
                  </a:lnTo>
                  <a:lnTo>
                    <a:pt x="909" y="577"/>
                  </a:lnTo>
                  <a:lnTo>
                    <a:pt x="909" y="577"/>
                  </a:lnTo>
                  <a:lnTo>
                    <a:pt x="909" y="577"/>
                  </a:lnTo>
                  <a:lnTo>
                    <a:pt x="911" y="578"/>
                  </a:lnTo>
                  <a:lnTo>
                    <a:pt x="912" y="586"/>
                  </a:lnTo>
                  <a:lnTo>
                    <a:pt x="912" y="592"/>
                  </a:lnTo>
                  <a:lnTo>
                    <a:pt x="912" y="596"/>
                  </a:lnTo>
                  <a:lnTo>
                    <a:pt x="909" y="600"/>
                  </a:lnTo>
                  <a:lnTo>
                    <a:pt x="905" y="603"/>
                  </a:lnTo>
                  <a:lnTo>
                    <a:pt x="901" y="605"/>
                  </a:lnTo>
                  <a:lnTo>
                    <a:pt x="899" y="607"/>
                  </a:lnTo>
                  <a:lnTo>
                    <a:pt x="897" y="611"/>
                  </a:lnTo>
                  <a:lnTo>
                    <a:pt x="895" y="619"/>
                  </a:lnTo>
                  <a:lnTo>
                    <a:pt x="889" y="625"/>
                  </a:lnTo>
                  <a:lnTo>
                    <a:pt x="891" y="630"/>
                  </a:lnTo>
                  <a:lnTo>
                    <a:pt x="891" y="636"/>
                  </a:lnTo>
                  <a:lnTo>
                    <a:pt x="891" y="646"/>
                  </a:lnTo>
                  <a:lnTo>
                    <a:pt x="888" y="657"/>
                  </a:lnTo>
                  <a:lnTo>
                    <a:pt x="884" y="665"/>
                  </a:lnTo>
                  <a:lnTo>
                    <a:pt x="880" y="673"/>
                  </a:lnTo>
                  <a:lnTo>
                    <a:pt x="880" y="678"/>
                  </a:lnTo>
                  <a:lnTo>
                    <a:pt x="880" y="686"/>
                  </a:lnTo>
                  <a:lnTo>
                    <a:pt x="880" y="694"/>
                  </a:lnTo>
                  <a:lnTo>
                    <a:pt x="880" y="701"/>
                  </a:lnTo>
                  <a:lnTo>
                    <a:pt x="876" y="709"/>
                  </a:lnTo>
                  <a:lnTo>
                    <a:pt x="872" y="715"/>
                  </a:lnTo>
                  <a:lnTo>
                    <a:pt x="868" y="721"/>
                  </a:lnTo>
                  <a:lnTo>
                    <a:pt x="863" y="726"/>
                  </a:lnTo>
                  <a:lnTo>
                    <a:pt x="857" y="732"/>
                  </a:lnTo>
                  <a:lnTo>
                    <a:pt x="855" y="736"/>
                  </a:lnTo>
                  <a:lnTo>
                    <a:pt x="851" y="747"/>
                  </a:lnTo>
                  <a:lnTo>
                    <a:pt x="849" y="757"/>
                  </a:lnTo>
                  <a:lnTo>
                    <a:pt x="847" y="772"/>
                  </a:lnTo>
                  <a:lnTo>
                    <a:pt x="843" y="788"/>
                  </a:lnTo>
                  <a:lnTo>
                    <a:pt x="840" y="792"/>
                  </a:lnTo>
                  <a:lnTo>
                    <a:pt x="840" y="796"/>
                  </a:lnTo>
                  <a:lnTo>
                    <a:pt x="838" y="799"/>
                  </a:lnTo>
                  <a:lnTo>
                    <a:pt x="838" y="801"/>
                  </a:lnTo>
                  <a:lnTo>
                    <a:pt x="838" y="807"/>
                  </a:lnTo>
                  <a:lnTo>
                    <a:pt x="838" y="817"/>
                  </a:lnTo>
                  <a:lnTo>
                    <a:pt x="838" y="826"/>
                  </a:lnTo>
                  <a:lnTo>
                    <a:pt x="840" y="838"/>
                  </a:lnTo>
                  <a:lnTo>
                    <a:pt x="840" y="849"/>
                  </a:lnTo>
                  <a:lnTo>
                    <a:pt x="840" y="855"/>
                  </a:lnTo>
                  <a:lnTo>
                    <a:pt x="838" y="861"/>
                  </a:lnTo>
                  <a:lnTo>
                    <a:pt x="834" y="865"/>
                  </a:lnTo>
                  <a:lnTo>
                    <a:pt x="830" y="868"/>
                  </a:lnTo>
                  <a:lnTo>
                    <a:pt x="826" y="870"/>
                  </a:lnTo>
                  <a:lnTo>
                    <a:pt x="822" y="872"/>
                  </a:lnTo>
                  <a:lnTo>
                    <a:pt x="820" y="872"/>
                  </a:lnTo>
                  <a:lnTo>
                    <a:pt x="824" y="880"/>
                  </a:lnTo>
                  <a:lnTo>
                    <a:pt x="824" y="888"/>
                  </a:lnTo>
                  <a:lnTo>
                    <a:pt x="824" y="892"/>
                  </a:lnTo>
                  <a:lnTo>
                    <a:pt x="822" y="895"/>
                  </a:lnTo>
                  <a:lnTo>
                    <a:pt x="818" y="899"/>
                  </a:lnTo>
                  <a:lnTo>
                    <a:pt x="816" y="903"/>
                  </a:lnTo>
                  <a:lnTo>
                    <a:pt x="813" y="907"/>
                  </a:lnTo>
                  <a:lnTo>
                    <a:pt x="809" y="915"/>
                  </a:lnTo>
                  <a:lnTo>
                    <a:pt x="803" y="922"/>
                  </a:lnTo>
                  <a:lnTo>
                    <a:pt x="803" y="926"/>
                  </a:lnTo>
                  <a:lnTo>
                    <a:pt x="803" y="938"/>
                  </a:lnTo>
                  <a:lnTo>
                    <a:pt x="799" y="947"/>
                  </a:lnTo>
                  <a:lnTo>
                    <a:pt x="797" y="949"/>
                  </a:lnTo>
                  <a:lnTo>
                    <a:pt x="793" y="953"/>
                  </a:lnTo>
                  <a:lnTo>
                    <a:pt x="792" y="953"/>
                  </a:lnTo>
                  <a:lnTo>
                    <a:pt x="786" y="961"/>
                  </a:lnTo>
                  <a:lnTo>
                    <a:pt x="782" y="968"/>
                  </a:lnTo>
                  <a:lnTo>
                    <a:pt x="778" y="972"/>
                  </a:lnTo>
                  <a:lnTo>
                    <a:pt x="774" y="976"/>
                  </a:lnTo>
                  <a:lnTo>
                    <a:pt x="768" y="980"/>
                  </a:lnTo>
                  <a:lnTo>
                    <a:pt x="763" y="982"/>
                  </a:lnTo>
                  <a:lnTo>
                    <a:pt x="755" y="982"/>
                  </a:lnTo>
                  <a:lnTo>
                    <a:pt x="753" y="982"/>
                  </a:lnTo>
                  <a:lnTo>
                    <a:pt x="745" y="982"/>
                  </a:lnTo>
                  <a:lnTo>
                    <a:pt x="738" y="978"/>
                  </a:lnTo>
                  <a:lnTo>
                    <a:pt x="730" y="974"/>
                  </a:lnTo>
                  <a:lnTo>
                    <a:pt x="720" y="968"/>
                  </a:lnTo>
                  <a:lnTo>
                    <a:pt x="711" y="961"/>
                  </a:lnTo>
                  <a:lnTo>
                    <a:pt x="709" y="957"/>
                  </a:lnTo>
                  <a:lnTo>
                    <a:pt x="707" y="955"/>
                  </a:lnTo>
                  <a:lnTo>
                    <a:pt x="703" y="943"/>
                  </a:lnTo>
                  <a:lnTo>
                    <a:pt x="699" y="936"/>
                  </a:lnTo>
                  <a:lnTo>
                    <a:pt x="696" y="928"/>
                  </a:lnTo>
                  <a:lnTo>
                    <a:pt x="690" y="920"/>
                  </a:lnTo>
                  <a:lnTo>
                    <a:pt x="674" y="895"/>
                  </a:lnTo>
                  <a:lnTo>
                    <a:pt x="667" y="870"/>
                  </a:lnTo>
                  <a:lnTo>
                    <a:pt x="653" y="826"/>
                  </a:lnTo>
                  <a:lnTo>
                    <a:pt x="651" y="817"/>
                  </a:lnTo>
                  <a:lnTo>
                    <a:pt x="649" y="805"/>
                  </a:lnTo>
                  <a:lnTo>
                    <a:pt x="649" y="805"/>
                  </a:lnTo>
                  <a:lnTo>
                    <a:pt x="648" y="803"/>
                  </a:lnTo>
                  <a:lnTo>
                    <a:pt x="644" y="801"/>
                  </a:lnTo>
                  <a:lnTo>
                    <a:pt x="642" y="797"/>
                  </a:lnTo>
                  <a:lnTo>
                    <a:pt x="642" y="794"/>
                  </a:lnTo>
                  <a:lnTo>
                    <a:pt x="642" y="790"/>
                  </a:lnTo>
                  <a:lnTo>
                    <a:pt x="642" y="788"/>
                  </a:lnTo>
                  <a:lnTo>
                    <a:pt x="642" y="786"/>
                  </a:lnTo>
                  <a:lnTo>
                    <a:pt x="640" y="782"/>
                  </a:lnTo>
                  <a:lnTo>
                    <a:pt x="638" y="776"/>
                  </a:lnTo>
                  <a:lnTo>
                    <a:pt x="636" y="769"/>
                  </a:lnTo>
                  <a:lnTo>
                    <a:pt x="632" y="761"/>
                  </a:lnTo>
                  <a:lnTo>
                    <a:pt x="630" y="757"/>
                  </a:lnTo>
                  <a:lnTo>
                    <a:pt x="630" y="755"/>
                  </a:lnTo>
                  <a:lnTo>
                    <a:pt x="628" y="753"/>
                  </a:lnTo>
                  <a:lnTo>
                    <a:pt x="628" y="753"/>
                  </a:lnTo>
                  <a:lnTo>
                    <a:pt x="624" y="749"/>
                  </a:lnTo>
                  <a:lnTo>
                    <a:pt x="623" y="747"/>
                  </a:lnTo>
                  <a:lnTo>
                    <a:pt x="621" y="742"/>
                  </a:lnTo>
                  <a:lnTo>
                    <a:pt x="621" y="732"/>
                  </a:lnTo>
                  <a:lnTo>
                    <a:pt x="621" y="726"/>
                  </a:lnTo>
                  <a:lnTo>
                    <a:pt x="619" y="723"/>
                  </a:lnTo>
                  <a:lnTo>
                    <a:pt x="617" y="715"/>
                  </a:lnTo>
                  <a:lnTo>
                    <a:pt x="615" y="707"/>
                  </a:lnTo>
                  <a:lnTo>
                    <a:pt x="615" y="699"/>
                  </a:lnTo>
                  <a:lnTo>
                    <a:pt x="613" y="696"/>
                  </a:lnTo>
                  <a:lnTo>
                    <a:pt x="611" y="694"/>
                  </a:lnTo>
                  <a:lnTo>
                    <a:pt x="603" y="686"/>
                  </a:lnTo>
                  <a:lnTo>
                    <a:pt x="600" y="674"/>
                  </a:lnTo>
                  <a:lnTo>
                    <a:pt x="594" y="659"/>
                  </a:lnTo>
                  <a:lnTo>
                    <a:pt x="590" y="644"/>
                  </a:lnTo>
                  <a:lnTo>
                    <a:pt x="590" y="638"/>
                  </a:lnTo>
                  <a:lnTo>
                    <a:pt x="586" y="632"/>
                  </a:lnTo>
                  <a:lnTo>
                    <a:pt x="582" y="626"/>
                  </a:lnTo>
                  <a:lnTo>
                    <a:pt x="578" y="623"/>
                  </a:lnTo>
                  <a:lnTo>
                    <a:pt x="578" y="619"/>
                  </a:lnTo>
                  <a:lnTo>
                    <a:pt x="578" y="615"/>
                  </a:lnTo>
                  <a:lnTo>
                    <a:pt x="578" y="609"/>
                  </a:lnTo>
                  <a:lnTo>
                    <a:pt x="580" y="605"/>
                  </a:lnTo>
                  <a:lnTo>
                    <a:pt x="576" y="594"/>
                  </a:lnTo>
                  <a:lnTo>
                    <a:pt x="573" y="586"/>
                  </a:lnTo>
                  <a:lnTo>
                    <a:pt x="569" y="578"/>
                  </a:lnTo>
                  <a:lnTo>
                    <a:pt x="565" y="567"/>
                  </a:lnTo>
                  <a:lnTo>
                    <a:pt x="561" y="555"/>
                  </a:lnTo>
                  <a:lnTo>
                    <a:pt x="559" y="550"/>
                  </a:lnTo>
                  <a:lnTo>
                    <a:pt x="557" y="546"/>
                  </a:lnTo>
                  <a:lnTo>
                    <a:pt x="557" y="544"/>
                  </a:lnTo>
                  <a:lnTo>
                    <a:pt x="557" y="542"/>
                  </a:lnTo>
                  <a:lnTo>
                    <a:pt x="557" y="540"/>
                  </a:lnTo>
                  <a:lnTo>
                    <a:pt x="557" y="536"/>
                  </a:lnTo>
                  <a:lnTo>
                    <a:pt x="557" y="536"/>
                  </a:lnTo>
                  <a:lnTo>
                    <a:pt x="553" y="532"/>
                  </a:lnTo>
                  <a:lnTo>
                    <a:pt x="552" y="528"/>
                  </a:lnTo>
                  <a:lnTo>
                    <a:pt x="548" y="517"/>
                  </a:lnTo>
                  <a:lnTo>
                    <a:pt x="546" y="502"/>
                  </a:lnTo>
                  <a:lnTo>
                    <a:pt x="544" y="496"/>
                  </a:lnTo>
                  <a:lnTo>
                    <a:pt x="544" y="490"/>
                  </a:lnTo>
                  <a:lnTo>
                    <a:pt x="542" y="488"/>
                  </a:lnTo>
                  <a:lnTo>
                    <a:pt x="542" y="488"/>
                  </a:lnTo>
                  <a:lnTo>
                    <a:pt x="540" y="484"/>
                  </a:lnTo>
                  <a:lnTo>
                    <a:pt x="540" y="480"/>
                  </a:lnTo>
                  <a:lnTo>
                    <a:pt x="540" y="477"/>
                  </a:lnTo>
                  <a:lnTo>
                    <a:pt x="542" y="473"/>
                  </a:lnTo>
                  <a:lnTo>
                    <a:pt x="542" y="469"/>
                  </a:lnTo>
                  <a:lnTo>
                    <a:pt x="540" y="465"/>
                  </a:lnTo>
                  <a:lnTo>
                    <a:pt x="538" y="459"/>
                  </a:lnTo>
                  <a:lnTo>
                    <a:pt x="532" y="450"/>
                  </a:lnTo>
                  <a:lnTo>
                    <a:pt x="528" y="442"/>
                  </a:lnTo>
                  <a:lnTo>
                    <a:pt x="527" y="434"/>
                  </a:lnTo>
                  <a:lnTo>
                    <a:pt x="525" y="427"/>
                  </a:lnTo>
                  <a:lnTo>
                    <a:pt x="525" y="419"/>
                  </a:lnTo>
                  <a:lnTo>
                    <a:pt x="525" y="413"/>
                  </a:lnTo>
                  <a:lnTo>
                    <a:pt x="525" y="407"/>
                  </a:lnTo>
                  <a:lnTo>
                    <a:pt x="523" y="402"/>
                  </a:lnTo>
                  <a:lnTo>
                    <a:pt x="521" y="390"/>
                  </a:lnTo>
                  <a:lnTo>
                    <a:pt x="517" y="381"/>
                  </a:lnTo>
                  <a:lnTo>
                    <a:pt x="511" y="361"/>
                  </a:lnTo>
                  <a:lnTo>
                    <a:pt x="507" y="352"/>
                  </a:lnTo>
                  <a:lnTo>
                    <a:pt x="505" y="338"/>
                  </a:lnTo>
                  <a:lnTo>
                    <a:pt x="505" y="338"/>
                  </a:lnTo>
                  <a:lnTo>
                    <a:pt x="502" y="336"/>
                  </a:lnTo>
                  <a:lnTo>
                    <a:pt x="504" y="340"/>
                  </a:lnTo>
                  <a:lnTo>
                    <a:pt x="504" y="344"/>
                  </a:lnTo>
                  <a:lnTo>
                    <a:pt x="504" y="350"/>
                  </a:lnTo>
                  <a:lnTo>
                    <a:pt x="505" y="354"/>
                  </a:lnTo>
                  <a:lnTo>
                    <a:pt x="504" y="358"/>
                  </a:lnTo>
                  <a:lnTo>
                    <a:pt x="502" y="361"/>
                  </a:lnTo>
                  <a:lnTo>
                    <a:pt x="500" y="365"/>
                  </a:lnTo>
                  <a:lnTo>
                    <a:pt x="498" y="373"/>
                  </a:lnTo>
                  <a:lnTo>
                    <a:pt x="496" y="381"/>
                  </a:lnTo>
                  <a:lnTo>
                    <a:pt x="492" y="388"/>
                  </a:lnTo>
                  <a:lnTo>
                    <a:pt x="486" y="394"/>
                  </a:lnTo>
                  <a:lnTo>
                    <a:pt x="486" y="396"/>
                  </a:lnTo>
                  <a:lnTo>
                    <a:pt x="486" y="406"/>
                  </a:lnTo>
                  <a:lnTo>
                    <a:pt x="484" y="411"/>
                  </a:lnTo>
                  <a:lnTo>
                    <a:pt x="482" y="417"/>
                  </a:lnTo>
                  <a:lnTo>
                    <a:pt x="477" y="427"/>
                  </a:lnTo>
                  <a:lnTo>
                    <a:pt x="471" y="434"/>
                  </a:lnTo>
                  <a:lnTo>
                    <a:pt x="469" y="440"/>
                  </a:lnTo>
                  <a:lnTo>
                    <a:pt x="467" y="448"/>
                  </a:lnTo>
                  <a:lnTo>
                    <a:pt x="465" y="452"/>
                  </a:lnTo>
                  <a:lnTo>
                    <a:pt x="463" y="455"/>
                  </a:lnTo>
                  <a:lnTo>
                    <a:pt x="459" y="457"/>
                  </a:lnTo>
                  <a:lnTo>
                    <a:pt x="459" y="463"/>
                  </a:lnTo>
                  <a:lnTo>
                    <a:pt x="457" y="469"/>
                  </a:lnTo>
                  <a:lnTo>
                    <a:pt x="454" y="473"/>
                  </a:lnTo>
                  <a:lnTo>
                    <a:pt x="452" y="477"/>
                  </a:lnTo>
                  <a:lnTo>
                    <a:pt x="450" y="479"/>
                  </a:lnTo>
                  <a:lnTo>
                    <a:pt x="448" y="484"/>
                  </a:lnTo>
                  <a:lnTo>
                    <a:pt x="446" y="494"/>
                  </a:lnTo>
                  <a:lnTo>
                    <a:pt x="444" y="504"/>
                  </a:lnTo>
                  <a:lnTo>
                    <a:pt x="444" y="513"/>
                  </a:lnTo>
                  <a:lnTo>
                    <a:pt x="442" y="523"/>
                  </a:lnTo>
                  <a:lnTo>
                    <a:pt x="440" y="534"/>
                  </a:lnTo>
                  <a:lnTo>
                    <a:pt x="434" y="552"/>
                  </a:lnTo>
                  <a:lnTo>
                    <a:pt x="425" y="567"/>
                  </a:lnTo>
                  <a:lnTo>
                    <a:pt x="421" y="575"/>
                  </a:lnTo>
                  <a:lnTo>
                    <a:pt x="419" y="582"/>
                  </a:lnTo>
                  <a:lnTo>
                    <a:pt x="419" y="592"/>
                  </a:lnTo>
                  <a:lnTo>
                    <a:pt x="419" y="598"/>
                  </a:lnTo>
                  <a:lnTo>
                    <a:pt x="417" y="601"/>
                  </a:lnTo>
                  <a:lnTo>
                    <a:pt x="415" y="603"/>
                  </a:lnTo>
                  <a:lnTo>
                    <a:pt x="409" y="605"/>
                  </a:lnTo>
                  <a:lnTo>
                    <a:pt x="409" y="605"/>
                  </a:lnTo>
                  <a:lnTo>
                    <a:pt x="408" y="611"/>
                  </a:lnTo>
                  <a:lnTo>
                    <a:pt x="404" y="617"/>
                  </a:lnTo>
                  <a:lnTo>
                    <a:pt x="404" y="617"/>
                  </a:lnTo>
                  <a:lnTo>
                    <a:pt x="404" y="625"/>
                  </a:lnTo>
                  <a:lnTo>
                    <a:pt x="402" y="632"/>
                  </a:lnTo>
                  <a:lnTo>
                    <a:pt x="398" y="640"/>
                  </a:lnTo>
                  <a:lnTo>
                    <a:pt x="396" y="646"/>
                  </a:lnTo>
                  <a:lnTo>
                    <a:pt x="394" y="651"/>
                  </a:lnTo>
                  <a:lnTo>
                    <a:pt x="394" y="655"/>
                  </a:lnTo>
                  <a:lnTo>
                    <a:pt x="396" y="659"/>
                  </a:lnTo>
                  <a:lnTo>
                    <a:pt x="396" y="663"/>
                  </a:lnTo>
                  <a:lnTo>
                    <a:pt x="394" y="669"/>
                  </a:lnTo>
                  <a:lnTo>
                    <a:pt x="392" y="673"/>
                  </a:lnTo>
                  <a:lnTo>
                    <a:pt x="390" y="680"/>
                  </a:lnTo>
                  <a:lnTo>
                    <a:pt x="386" y="688"/>
                  </a:lnTo>
                  <a:lnTo>
                    <a:pt x="383" y="698"/>
                  </a:lnTo>
                  <a:lnTo>
                    <a:pt x="381" y="707"/>
                  </a:lnTo>
                  <a:lnTo>
                    <a:pt x="377" y="717"/>
                  </a:lnTo>
                  <a:lnTo>
                    <a:pt x="377" y="721"/>
                  </a:lnTo>
                  <a:lnTo>
                    <a:pt x="379" y="723"/>
                  </a:lnTo>
                  <a:lnTo>
                    <a:pt x="381" y="728"/>
                  </a:lnTo>
                  <a:lnTo>
                    <a:pt x="383" y="732"/>
                  </a:lnTo>
                  <a:lnTo>
                    <a:pt x="383" y="736"/>
                  </a:lnTo>
                  <a:lnTo>
                    <a:pt x="379" y="755"/>
                  </a:lnTo>
                  <a:lnTo>
                    <a:pt x="377" y="776"/>
                  </a:lnTo>
                  <a:lnTo>
                    <a:pt x="375" y="794"/>
                  </a:lnTo>
                  <a:lnTo>
                    <a:pt x="371" y="809"/>
                  </a:lnTo>
                  <a:lnTo>
                    <a:pt x="375" y="815"/>
                  </a:lnTo>
                  <a:lnTo>
                    <a:pt x="377" y="824"/>
                  </a:lnTo>
                  <a:lnTo>
                    <a:pt x="379" y="834"/>
                  </a:lnTo>
                  <a:lnTo>
                    <a:pt x="377" y="847"/>
                  </a:lnTo>
                  <a:lnTo>
                    <a:pt x="375" y="859"/>
                  </a:lnTo>
                  <a:lnTo>
                    <a:pt x="371" y="868"/>
                  </a:lnTo>
                  <a:lnTo>
                    <a:pt x="369" y="878"/>
                  </a:lnTo>
                  <a:lnTo>
                    <a:pt x="365" y="882"/>
                  </a:lnTo>
                  <a:lnTo>
                    <a:pt x="363" y="886"/>
                  </a:lnTo>
                  <a:lnTo>
                    <a:pt x="319" y="907"/>
                  </a:lnTo>
                  <a:lnTo>
                    <a:pt x="315" y="909"/>
                  </a:lnTo>
                  <a:lnTo>
                    <a:pt x="313" y="909"/>
                  </a:lnTo>
                  <a:lnTo>
                    <a:pt x="306" y="907"/>
                  </a:lnTo>
                  <a:lnTo>
                    <a:pt x="298" y="905"/>
                  </a:lnTo>
                  <a:lnTo>
                    <a:pt x="292" y="903"/>
                  </a:lnTo>
                  <a:lnTo>
                    <a:pt x="288" y="899"/>
                  </a:lnTo>
                  <a:lnTo>
                    <a:pt x="287" y="895"/>
                  </a:lnTo>
                  <a:lnTo>
                    <a:pt x="285" y="893"/>
                  </a:lnTo>
                  <a:lnTo>
                    <a:pt x="283" y="892"/>
                  </a:lnTo>
                  <a:lnTo>
                    <a:pt x="281" y="890"/>
                  </a:lnTo>
                  <a:lnTo>
                    <a:pt x="277" y="890"/>
                  </a:lnTo>
                  <a:lnTo>
                    <a:pt x="273" y="888"/>
                  </a:lnTo>
                  <a:lnTo>
                    <a:pt x="269" y="886"/>
                  </a:lnTo>
                  <a:lnTo>
                    <a:pt x="267" y="882"/>
                  </a:lnTo>
                  <a:lnTo>
                    <a:pt x="267" y="876"/>
                  </a:lnTo>
                  <a:lnTo>
                    <a:pt x="267" y="857"/>
                  </a:lnTo>
                  <a:lnTo>
                    <a:pt x="260" y="834"/>
                  </a:lnTo>
                  <a:lnTo>
                    <a:pt x="254" y="805"/>
                  </a:lnTo>
                  <a:lnTo>
                    <a:pt x="250" y="772"/>
                  </a:lnTo>
                  <a:lnTo>
                    <a:pt x="250" y="747"/>
                  </a:lnTo>
                  <a:lnTo>
                    <a:pt x="250" y="744"/>
                  </a:lnTo>
                  <a:lnTo>
                    <a:pt x="252" y="740"/>
                  </a:lnTo>
                  <a:lnTo>
                    <a:pt x="250" y="738"/>
                  </a:lnTo>
                  <a:lnTo>
                    <a:pt x="244" y="730"/>
                  </a:lnTo>
                  <a:lnTo>
                    <a:pt x="240" y="721"/>
                  </a:lnTo>
                  <a:lnTo>
                    <a:pt x="240" y="709"/>
                  </a:lnTo>
                  <a:lnTo>
                    <a:pt x="240" y="699"/>
                  </a:lnTo>
                  <a:lnTo>
                    <a:pt x="240" y="692"/>
                  </a:lnTo>
                  <a:lnTo>
                    <a:pt x="239" y="686"/>
                  </a:lnTo>
                  <a:lnTo>
                    <a:pt x="237" y="682"/>
                  </a:lnTo>
                  <a:lnTo>
                    <a:pt x="237" y="678"/>
                  </a:lnTo>
                  <a:lnTo>
                    <a:pt x="237" y="676"/>
                  </a:lnTo>
                  <a:lnTo>
                    <a:pt x="237" y="676"/>
                  </a:lnTo>
                  <a:lnTo>
                    <a:pt x="233" y="671"/>
                  </a:lnTo>
                  <a:lnTo>
                    <a:pt x="233" y="665"/>
                  </a:lnTo>
                  <a:lnTo>
                    <a:pt x="231" y="659"/>
                  </a:lnTo>
                  <a:lnTo>
                    <a:pt x="231" y="653"/>
                  </a:lnTo>
                  <a:lnTo>
                    <a:pt x="229" y="648"/>
                  </a:lnTo>
                  <a:lnTo>
                    <a:pt x="229" y="640"/>
                  </a:lnTo>
                  <a:lnTo>
                    <a:pt x="227" y="632"/>
                  </a:lnTo>
                  <a:lnTo>
                    <a:pt x="223" y="625"/>
                  </a:lnTo>
                  <a:lnTo>
                    <a:pt x="217" y="607"/>
                  </a:lnTo>
                  <a:lnTo>
                    <a:pt x="214" y="588"/>
                  </a:lnTo>
                  <a:lnTo>
                    <a:pt x="212" y="573"/>
                  </a:lnTo>
                  <a:lnTo>
                    <a:pt x="208" y="557"/>
                  </a:lnTo>
                  <a:lnTo>
                    <a:pt x="204" y="553"/>
                  </a:lnTo>
                  <a:lnTo>
                    <a:pt x="200" y="550"/>
                  </a:lnTo>
                  <a:lnTo>
                    <a:pt x="200" y="546"/>
                  </a:lnTo>
                  <a:lnTo>
                    <a:pt x="200" y="538"/>
                  </a:lnTo>
                  <a:lnTo>
                    <a:pt x="198" y="534"/>
                  </a:lnTo>
                  <a:lnTo>
                    <a:pt x="196" y="530"/>
                  </a:lnTo>
                  <a:lnTo>
                    <a:pt x="194" y="528"/>
                  </a:lnTo>
                  <a:lnTo>
                    <a:pt x="192" y="519"/>
                  </a:lnTo>
                  <a:lnTo>
                    <a:pt x="191" y="509"/>
                  </a:lnTo>
                  <a:lnTo>
                    <a:pt x="192" y="500"/>
                  </a:lnTo>
                  <a:lnTo>
                    <a:pt x="192" y="494"/>
                  </a:lnTo>
                  <a:lnTo>
                    <a:pt x="191" y="488"/>
                  </a:lnTo>
                  <a:lnTo>
                    <a:pt x="189" y="482"/>
                  </a:lnTo>
                  <a:lnTo>
                    <a:pt x="187" y="477"/>
                  </a:lnTo>
                  <a:lnTo>
                    <a:pt x="189" y="473"/>
                  </a:lnTo>
                  <a:lnTo>
                    <a:pt x="189" y="469"/>
                  </a:lnTo>
                  <a:lnTo>
                    <a:pt x="189" y="469"/>
                  </a:lnTo>
                  <a:lnTo>
                    <a:pt x="187" y="465"/>
                  </a:lnTo>
                  <a:lnTo>
                    <a:pt x="183" y="461"/>
                  </a:lnTo>
                  <a:lnTo>
                    <a:pt x="181" y="457"/>
                  </a:lnTo>
                  <a:lnTo>
                    <a:pt x="181" y="446"/>
                  </a:lnTo>
                  <a:lnTo>
                    <a:pt x="181" y="436"/>
                  </a:lnTo>
                  <a:lnTo>
                    <a:pt x="181" y="431"/>
                  </a:lnTo>
                  <a:lnTo>
                    <a:pt x="179" y="425"/>
                  </a:lnTo>
                  <a:lnTo>
                    <a:pt x="175" y="421"/>
                  </a:lnTo>
                  <a:lnTo>
                    <a:pt x="173" y="417"/>
                  </a:lnTo>
                  <a:lnTo>
                    <a:pt x="168" y="413"/>
                  </a:lnTo>
                  <a:lnTo>
                    <a:pt x="164" y="407"/>
                  </a:lnTo>
                  <a:lnTo>
                    <a:pt x="162" y="400"/>
                  </a:lnTo>
                  <a:lnTo>
                    <a:pt x="160" y="396"/>
                  </a:lnTo>
                  <a:lnTo>
                    <a:pt x="160" y="396"/>
                  </a:lnTo>
                  <a:lnTo>
                    <a:pt x="160" y="394"/>
                  </a:lnTo>
                  <a:lnTo>
                    <a:pt x="158" y="390"/>
                  </a:lnTo>
                  <a:lnTo>
                    <a:pt x="154" y="383"/>
                  </a:lnTo>
                  <a:lnTo>
                    <a:pt x="152" y="371"/>
                  </a:lnTo>
                  <a:lnTo>
                    <a:pt x="150" y="365"/>
                  </a:lnTo>
                  <a:lnTo>
                    <a:pt x="150" y="358"/>
                  </a:lnTo>
                  <a:lnTo>
                    <a:pt x="148" y="354"/>
                  </a:lnTo>
                  <a:lnTo>
                    <a:pt x="148" y="348"/>
                  </a:lnTo>
                  <a:lnTo>
                    <a:pt x="146" y="346"/>
                  </a:lnTo>
                  <a:lnTo>
                    <a:pt x="146" y="342"/>
                  </a:lnTo>
                  <a:lnTo>
                    <a:pt x="146" y="340"/>
                  </a:lnTo>
                  <a:lnTo>
                    <a:pt x="146" y="334"/>
                  </a:lnTo>
                  <a:lnTo>
                    <a:pt x="148" y="331"/>
                  </a:lnTo>
                  <a:lnTo>
                    <a:pt x="146" y="327"/>
                  </a:lnTo>
                  <a:lnTo>
                    <a:pt x="146" y="323"/>
                  </a:lnTo>
                  <a:lnTo>
                    <a:pt x="146" y="319"/>
                  </a:lnTo>
                  <a:lnTo>
                    <a:pt x="148" y="315"/>
                  </a:lnTo>
                  <a:lnTo>
                    <a:pt x="146" y="310"/>
                  </a:lnTo>
                  <a:lnTo>
                    <a:pt x="144" y="302"/>
                  </a:lnTo>
                  <a:lnTo>
                    <a:pt x="139" y="277"/>
                  </a:lnTo>
                  <a:lnTo>
                    <a:pt x="133" y="248"/>
                  </a:lnTo>
                  <a:lnTo>
                    <a:pt x="129" y="229"/>
                  </a:lnTo>
                  <a:lnTo>
                    <a:pt x="125" y="225"/>
                  </a:lnTo>
                  <a:lnTo>
                    <a:pt x="123" y="219"/>
                  </a:lnTo>
                  <a:lnTo>
                    <a:pt x="121" y="213"/>
                  </a:lnTo>
                  <a:lnTo>
                    <a:pt x="121" y="208"/>
                  </a:lnTo>
                  <a:lnTo>
                    <a:pt x="121" y="204"/>
                  </a:lnTo>
                  <a:lnTo>
                    <a:pt x="121" y="202"/>
                  </a:lnTo>
                  <a:lnTo>
                    <a:pt x="121" y="200"/>
                  </a:lnTo>
                  <a:lnTo>
                    <a:pt x="121" y="198"/>
                  </a:lnTo>
                  <a:lnTo>
                    <a:pt x="116" y="190"/>
                  </a:lnTo>
                  <a:lnTo>
                    <a:pt x="112" y="181"/>
                  </a:lnTo>
                  <a:lnTo>
                    <a:pt x="110" y="175"/>
                  </a:lnTo>
                  <a:lnTo>
                    <a:pt x="110" y="167"/>
                  </a:lnTo>
                  <a:lnTo>
                    <a:pt x="110" y="158"/>
                  </a:lnTo>
                  <a:lnTo>
                    <a:pt x="112" y="150"/>
                  </a:lnTo>
                  <a:lnTo>
                    <a:pt x="110" y="142"/>
                  </a:lnTo>
                  <a:lnTo>
                    <a:pt x="108" y="133"/>
                  </a:lnTo>
                  <a:lnTo>
                    <a:pt x="104" y="125"/>
                  </a:lnTo>
                  <a:lnTo>
                    <a:pt x="96" y="112"/>
                  </a:lnTo>
                  <a:lnTo>
                    <a:pt x="81" y="112"/>
                  </a:lnTo>
                  <a:lnTo>
                    <a:pt x="68" y="114"/>
                  </a:lnTo>
                  <a:lnTo>
                    <a:pt x="31" y="117"/>
                  </a:lnTo>
                  <a:lnTo>
                    <a:pt x="25" y="117"/>
                  </a:lnTo>
                  <a:lnTo>
                    <a:pt x="22" y="117"/>
                  </a:lnTo>
                  <a:lnTo>
                    <a:pt x="18" y="115"/>
                  </a:lnTo>
                  <a:lnTo>
                    <a:pt x="14" y="112"/>
                  </a:lnTo>
                  <a:lnTo>
                    <a:pt x="4" y="94"/>
                  </a:lnTo>
                  <a:lnTo>
                    <a:pt x="2" y="87"/>
                  </a:lnTo>
                  <a:lnTo>
                    <a:pt x="0" y="77"/>
                  </a:lnTo>
                  <a:lnTo>
                    <a:pt x="0" y="67"/>
                  </a:lnTo>
                  <a:lnTo>
                    <a:pt x="0" y="62"/>
                  </a:lnTo>
                  <a:lnTo>
                    <a:pt x="4" y="58"/>
                  </a:lnTo>
                  <a:lnTo>
                    <a:pt x="10" y="54"/>
                  </a:lnTo>
                  <a:lnTo>
                    <a:pt x="14" y="50"/>
                  </a:lnTo>
                  <a:lnTo>
                    <a:pt x="18" y="48"/>
                  </a:lnTo>
                  <a:lnTo>
                    <a:pt x="24" y="44"/>
                  </a:lnTo>
                  <a:lnTo>
                    <a:pt x="31" y="43"/>
                  </a:lnTo>
                  <a:lnTo>
                    <a:pt x="35" y="43"/>
                  </a:lnTo>
                  <a:lnTo>
                    <a:pt x="39" y="44"/>
                  </a:lnTo>
                  <a:lnTo>
                    <a:pt x="41" y="43"/>
                  </a:lnTo>
                  <a:lnTo>
                    <a:pt x="45" y="43"/>
                  </a:lnTo>
                  <a:lnTo>
                    <a:pt x="52" y="43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2" y="46"/>
                  </a:lnTo>
                  <a:lnTo>
                    <a:pt x="70" y="46"/>
                  </a:lnTo>
                  <a:lnTo>
                    <a:pt x="77" y="44"/>
                  </a:lnTo>
                  <a:lnTo>
                    <a:pt x="85" y="43"/>
                  </a:lnTo>
                  <a:lnTo>
                    <a:pt x="93" y="41"/>
                  </a:lnTo>
                  <a:lnTo>
                    <a:pt x="98" y="37"/>
                  </a:lnTo>
                  <a:lnTo>
                    <a:pt x="102" y="35"/>
                  </a:lnTo>
                  <a:lnTo>
                    <a:pt x="106" y="31"/>
                  </a:lnTo>
                  <a:lnTo>
                    <a:pt x="110" y="29"/>
                  </a:lnTo>
                  <a:lnTo>
                    <a:pt x="175" y="23"/>
                  </a:lnTo>
                  <a:lnTo>
                    <a:pt x="204" y="18"/>
                  </a:lnTo>
                  <a:lnTo>
                    <a:pt x="227" y="2"/>
                  </a:lnTo>
                  <a:lnTo>
                    <a:pt x="231" y="0"/>
                  </a:lnTo>
                  <a:lnTo>
                    <a:pt x="2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139"/>
            <p:cNvSpPr>
              <a:spLocks noEditPoints="1"/>
            </p:cNvSpPr>
            <p:nvPr/>
          </p:nvSpPr>
          <p:spPr bwMode="auto">
            <a:xfrm>
              <a:off x="6583363" y="3502025"/>
              <a:ext cx="744538" cy="1296987"/>
            </a:xfrm>
            <a:custGeom>
              <a:avLst/>
              <a:gdLst>
                <a:gd name="T0" fmla="*/ 217 w 469"/>
                <a:gd name="T1" fmla="*/ 71 h 817"/>
                <a:gd name="T2" fmla="*/ 190 w 469"/>
                <a:gd name="T3" fmla="*/ 98 h 817"/>
                <a:gd name="T4" fmla="*/ 152 w 469"/>
                <a:gd name="T5" fmla="*/ 225 h 817"/>
                <a:gd name="T6" fmla="*/ 188 w 469"/>
                <a:gd name="T7" fmla="*/ 271 h 817"/>
                <a:gd name="T8" fmla="*/ 242 w 469"/>
                <a:gd name="T9" fmla="*/ 269 h 817"/>
                <a:gd name="T10" fmla="*/ 275 w 469"/>
                <a:gd name="T11" fmla="*/ 265 h 817"/>
                <a:gd name="T12" fmla="*/ 309 w 469"/>
                <a:gd name="T13" fmla="*/ 267 h 817"/>
                <a:gd name="T14" fmla="*/ 327 w 469"/>
                <a:gd name="T15" fmla="*/ 263 h 817"/>
                <a:gd name="T16" fmla="*/ 378 w 469"/>
                <a:gd name="T17" fmla="*/ 256 h 817"/>
                <a:gd name="T18" fmla="*/ 386 w 469"/>
                <a:gd name="T19" fmla="*/ 206 h 817"/>
                <a:gd name="T20" fmla="*/ 359 w 469"/>
                <a:gd name="T21" fmla="*/ 171 h 817"/>
                <a:gd name="T22" fmla="*/ 340 w 469"/>
                <a:gd name="T23" fmla="*/ 140 h 817"/>
                <a:gd name="T24" fmla="*/ 321 w 469"/>
                <a:gd name="T25" fmla="*/ 96 h 817"/>
                <a:gd name="T26" fmla="*/ 292 w 469"/>
                <a:gd name="T27" fmla="*/ 73 h 817"/>
                <a:gd name="T28" fmla="*/ 263 w 469"/>
                <a:gd name="T29" fmla="*/ 0 h 817"/>
                <a:gd name="T30" fmla="*/ 300 w 469"/>
                <a:gd name="T31" fmla="*/ 21 h 817"/>
                <a:gd name="T32" fmla="*/ 325 w 469"/>
                <a:gd name="T33" fmla="*/ 18 h 817"/>
                <a:gd name="T34" fmla="*/ 336 w 469"/>
                <a:gd name="T35" fmla="*/ 39 h 817"/>
                <a:gd name="T36" fmla="*/ 382 w 469"/>
                <a:gd name="T37" fmla="*/ 123 h 817"/>
                <a:gd name="T38" fmla="*/ 446 w 469"/>
                <a:gd name="T39" fmla="*/ 238 h 817"/>
                <a:gd name="T40" fmla="*/ 453 w 469"/>
                <a:gd name="T41" fmla="*/ 298 h 817"/>
                <a:gd name="T42" fmla="*/ 425 w 469"/>
                <a:gd name="T43" fmla="*/ 308 h 817"/>
                <a:gd name="T44" fmla="*/ 388 w 469"/>
                <a:gd name="T45" fmla="*/ 311 h 817"/>
                <a:gd name="T46" fmla="*/ 338 w 469"/>
                <a:gd name="T47" fmla="*/ 306 h 817"/>
                <a:gd name="T48" fmla="*/ 309 w 469"/>
                <a:gd name="T49" fmla="*/ 311 h 817"/>
                <a:gd name="T50" fmla="*/ 271 w 469"/>
                <a:gd name="T51" fmla="*/ 319 h 817"/>
                <a:gd name="T52" fmla="*/ 234 w 469"/>
                <a:gd name="T53" fmla="*/ 327 h 817"/>
                <a:gd name="T54" fmla="*/ 192 w 469"/>
                <a:gd name="T55" fmla="*/ 325 h 817"/>
                <a:gd name="T56" fmla="*/ 148 w 469"/>
                <a:gd name="T57" fmla="*/ 336 h 817"/>
                <a:gd name="T58" fmla="*/ 137 w 469"/>
                <a:gd name="T59" fmla="*/ 444 h 817"/>
                <a:gd name="T60" fmla="*/ 146 w 469"/>
                <a:gd name="T61" fmla="*/ 542 h 817"/>
                <a:gd name="T62" fmla="*/ 148 w 469"/>
                <a:gd name="T63" fmla="*/ 582 h 817"/>
                <a:gd name="T64" fmla="*/ 160 w 469"/>
                <a:gd name="T65" fmla="*/ 619 h 817"/>
                <a:gd name="T66" fmla="*/ 173 w 469"/>
                <a:gd name="T67" fmla="*/ 659 h 817"/>
                <a:gd name="T68" fmla="*/ 186 w 469"/>
                <a:gd name="T69" fmla="*/ 701 h 817"/>
                <a:gd name="T70" fmla="*/ 277 w 469"/>
                <a:gd name="T71" fmla="*/ 751 h 817"/>
                <a:gd name="T72" fmla="*/ 332 w 469"/>
                <a:gd name="T73" fmla="*/ 721 h 817"/>
                <a:gd name="T74" fmla="*/ 365 w 469"/>
                <a:gd name="T75" fmla="*/ 694 h 817"/>
                <a:gd name="T76" fmla="*/ 382 w 469"/>
                <a:gd name="T77" fmla="*/ 669 h 817"/>
                <a:gd name="T78" fmla="*/ 405 w 469"/>
                <a:gd name="T79" fmla="*/ 626 h 817"/>
                <a:gd name="T80" fmla="*/ 434 w 469"/>
                <a:gd name="T81" fmla="*/ 644 h 817"/>
                <a:gd name="T82" fmla="*/ 446 w 469"/>
                <a:gd name="T83" fmla="*/ 686 h 817"/>
                <a:gd name="T84" fmla="*/ 405 w 469"/>
                <a:gd name="T85" fmla="*/ 726 h 817"/>
                <a:gd name="T86" fmla="*/ 365 w 469"/>
                <a:gd name="T87" fmla="*/ 769 h 817"/>
                <a:gd name="T88" fmla="*/ 352 w 469"/>
                <a:gd name="T89" fmla="*/ 772 h 817"/>
                <a:gd name="T90" fmla="*/ 323 w 469"/>
                <a:gd name="T91" fmla="*/ 794 h 817"/>
                <a:gd name="T92" fmla="*/ 231 w 469"/>
                <a:gd name="T93" fmla="*/ 813 h 817"/>
                <a:gd name="T94" fmla="*/ 175 w 469"/>
                <a:gd name="T95" fmla="*/ 809 h 817"/>
                <a:gd name="T96" fmla="*/ 110 w 469"/>
                <a:gd name="T97" fmla="*/ 769 h 817"/>
                <a:gd name="T98" fmla="*/ 102 w 469"/>
                <a:gd name="T99" fmla="*/ 755 h 817"/>
                <a:gd name="T100" fmla="*/ 69 w 469"/>
                <a:gd name="T101" fmla="*/ 723 h 817"/>
                <a:gd name="T102" fmla="*/ 44 w 469"/>
                <a:gd name="T103" fmla="*/ 674 h 817"/>
                <a:gd name="T104" fmla="*/ 25 w 469"/>
                <a:gd name="T105" fmla="*/ 644 h 817"/>
                <a:gd name="T106" fmla="*/ 6 w 469"/>
                <a:gd name="T107" fmla="*/ 498 h 817"/>
                <a:gd name="T108" fmla="*/ 0 w 469"/>
                <a:gd name="T109" fmla="*/ 444 h 817"/>
                <a:gd name="T110" fmla="*/ 4 w 469"/>
                <a:gd name="T111" fmla="*/ 429 h 817"/>
                <a:gd name="T112" fmla="*/ 0 w 469"/>
                <a:gd name="T113" fmla="*/ 411 h 817"/>
                <a:gd name="T114" fmla="*/ 12 w 469"/>
                <a:gd name="T115" fmla="*/ 354 h 817"/>
                <a:gd name="T116" fmla="*/ 35 w 469"/>
                <a:gd name="T117" fmla="*/ 258 h 817"/>
                <a:gd name="T118" fmla="*/ 110 w 469"/>
                <a:gd name="T119" fmla="*/ 98 h 817"/>
                <a:gd name="T120" fmla="*/ 236 w 469"/>
                <a:gd name="T121" fmla="*/ 6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9" h="817">
                  <a:moveTo>
                    <a:pt x="256" y="69"/>
                  </a:moveTo>
                  <a:lnTo>
                    <a:pt x="248" y="69"/>
                  </a:lnTo>
                  <a:lnTo>
                    <a:pt x="240" y="69"/>
                  </a:lnTo>
                  <a:lnTo>
                    <a:pt x="229" y="69"/>
                  </a:lnTo>
                  <a:lnTo>
                    <a:pt x="217" y="71"/>
                  </a:lnTo>
                  <a:lnTo>
                    <a:pt x="209" y="75"/>
                  </a:lnTo>
                  <a:lnTo>
                    <a:pt x="202" y="79"/>
                  </a:lnTo>
                  <a:lnTo>
                    <a:pt x="198" y="83"/>
                  </a:lnTo>
                  <a:lnTo>
                    <a:pt x="194" y="89"/>
                  </a:lnTo>
                  <a:lnTo>
                    <a:pt x="190" y="98"/>
                  </a:lnTo>
                  <a:lnTo>
                    <a:pt x="186" y="108"/>
                  </a:lnTo>
                  <a:lnTo>
                    <a:pt x="181" y="127"/>
                  </a:lnTo>
                  <a:lnTo>
                    <a:pt x="177" y="140"/>
                  </a:lnTo>
                  <a:lnTo>
                    <a:pt x="158" y="198"/>
                  </a:lnTo>
                  <a:lnTo>
                    <a:pt x="152" y="225"/>
                  </a:lnTo>
                  <a:lnTo>
                    <a:pt x="148" y="254"/>
                  </a:lnTo>
                  <a:lnTo>
                    <a:pt x="148" y="265"/>
                  </a:lnTo>
                  <a:lnTo>
                    <a:pt x="163" y="267"/>
                  </a:lnTo>
                  <a:lnTo>
                    <a:pt x="177" y="269"/>
                  </a:lnTo>
                  <a:lnTo>
                    <a:pt x="188" y="271"/>
                  </a:lnTo>
                  <a:lnTo>
                    <a:pt x="202" y="271"/>
                  </a:lnTo>
                  <a:lnTo>
                    <a:pt x="211" y="271"/>
                  </a:lnTo>
                  <a:lnTo>
                    <a:pt x="223" y="269"/>
                  </a:lnTo>
                  <a:lnTo>
                    <a:pt x="233" y="269"/>
                  </a:lnTo>
                  <a:lnTo>
                    <a:pt x="242" y="269"/>
                  </a:lnTo>
                  <a:lnTo>
                    <a:pt x="248" y="271"/>
                  </a:lnTo>
                  <a:lnTo>
                    <a:pt x="256" y="271"/>
                  </a:lnTo>
                  <a:lnTo>
                    <a:pt x="261" y="271"/>
                  </a:lnTo>
                  <a:lnTo>
                    <a:pt x="267" y="269"/>
                  </a:lnTo>
                  <a:lnTo>
                    <a:pt x="275" y="265"/>
                  </a:lnTo>
                  <a:lnTo>
                    <a:pt x="282" y="265"/>
                  </a:lnTo>
                  <a:lnTo>
                    <a:pt x="292" y="267"/>
                  </a:lnTo>
                  <a:lnTo>
                    <a:pt x="298" y="269"/>
                  </a:lnTo>
                  <a:lnTo>
                    <a:pt x="305" y="269"/>
                  </a:lnTo>
                  <a:lnTo>
                    <a:pt x="309" y="267"/>
                  </a:lnTo>
                  <a:lnTo>
                    <a:pt x="313" y="265"/>
                  </a:lnTo>
                  <a:lnTo>
                    <a:pt x="315" y="263"/>
                  </a:lnTo>
                  <a:lnTo>
                    <a:pt x="319" y="261"/>
                  </a:lnTo>
                  <a:lnTo>
                    <a:pt x="323" y="263"/>
                  </a:lnTo>
                  <a:lnTo>
                    <a:pt x="327" y="263"/>
                  </a:lnTo>
                  <a:lnTo>
                    <a:pt x="330" y="265"/>
                  </a:lnTo>
                  <a:lnTo>
                    <a:pt x="334" y="265"/>
                  </a:lnTo>
                  <a:lnTo>
                    <a:pt x="348" y="265"/>
                  </a:lnTo>
                  <a:lnTo>
                    <a:pt x="363" y="261"/>
                  </a:lnTo>
                  <a:lnTo>
                    <a:pt x="378" y="256"/>
                  </a:lnTo>
                  <a:lnTo>
                    <a:pt x="392" y="254"/>
                  </a:lnTo>
                  <a:lnTo>
                    <a:pt x="392" y="248"/>
                  </a:lnTo>
                  <a:lnTo>
                    <a:pt x="392" y="237"/>
                  </a:lnTo>
                  <a:lnTo>
                    <a:pt x="390" y="227"/>
                  </a:lnTo>
                  <a:lnTo>
                    <a:pt x="386" y="206"/>
                  </a:lnTo>
                  <a:lnTo>
                    <a:pt x="377" y="196"/>
                  </a:lnTo>
                  <a:lnTo>
                    <a:pt x="367" y="189"/>
                  </a:lnTo>
                  <a:lnTo>
                    <a:pt x="363" y="185"/>
                  </a:lnTo>
                  <a:lnTo>
                    <a:pt x="359" y="179"/>
                  </a:lnTo>
                  <a:lnTo>
                    <a:pt x="359" y="171"/>
                  </a:lnTo>
                  <a:lnTo>
                    <a:pt x="359" y="164"/>
                  </a:lnTo>
                  <a:lnTo>
                    <a:pt x="352" y="160"/>
                  </a:lnTo>
                  <a:lnTo>
                    <a:pt x="346" y="154"/>
                  </a:lnTo>
                  <a:lnTo>
                    <a:pt x="342" y="148"/>
                  </a:lnTo>
                  <a:lnTo>
                    <a:pt x="340" y="140"/>
                  </a:lnTo>
                  <a:lnTo>
                    <a:pt x="332" y="108"/>
                  </a:lnTo>
                  <a:lnTo>
                    <a:pt x="330" y="108"/>
                  </a:lnTo>
                  <a:lnTo>
                    <a:pt x="329" y="106"/>
                  </a:lnTo>
                  <a:lnTo>
                    <a:pt x="329" y="102"/>
                  </a:lnTo>
                  <a:lnTo>
                    <a:pt x="321" y="96"/>
                  </a:lnTo>
                  <a:lnTo>
                    <a:pt x="315" y="91"/>
                  </a:lnTo>
                  <a:lnTo>
                    <a:pt x="311" y="87"/>
                  </a:lnTo>
                  <a:lnTo>
                    <a:pt x="305" y="81"/>
                  </a:lnTo>
                  <a:lnTo>
                    <a:pt x="298" y="77"/>
                  </a:lnTo>
                  <a:lnTo>
                    <a:pt x="292" y="73"/>
                  </a:lnTo>
                  <a:lnTo>
                    <a:pt x="282" y="71"/>
                  </a:lnTo>
                  <a:lnTo>
                    <a:pt x="275" y="69"/>
                  </a:lnTo>
                  <a:lnTo>
                    <a:pt x="267" y="69"/>
                  </a:lnTo>
                  <a:lnTo>
                    <a:pt x="256" y="69"/>
                  </a:lnTo>
                  <a:close/>
                  <a:moveTo>
                    <a:pt x="263" y="0"/>
                  </a:moveTo>
                  <a:lnTo>
                    <a:pt x="269" y="2"/>
                  </a:lnTo>
                  <a:lnTo>
                    <a:pt x="275" y="4"/>
                  </a:lnTo>
                  <a:lnTo>
                    <a:pt x="282" y="8"/>
                  </a:lnTo>
                  <a:lnTo>
                    <a:pt x="292" y="16"/>
                  </a:lnTo>
                  <a:lnTo>
                    <a:pt x="300" y="21"/>
                  </a:lnTo>
                  <a:lnTo>
                    <a:pt x="305" y="21"/>
                  </a:lnTo>
                  <a:lnTo>
                    <a:pt x="309" y="19"/>
                  </a:lnTo>
                  <a:lnTo>
                    <a:pt x="313" y="19"/>
                  </a:lnTo>
                  <a:lnTo>
                    <a:pt x="317" y="18"/>
                  </a:lnTo>
                  <a:lnTo>
                    <a:pt x="325" y="18"/>
                  </a:lnTo>
                  <a:lnTo>
                    <a:pt x="327" y="23"/>
                  </a:lnTo>
                  <a:lnTo>
                    <a:pt x="329" y="31"/>
                  </a:lnTo>
                  <a:lnTo>
                    <a:pt x="330" y="35"/>
                  </a:lnTo>
                  <a:lnTo>
                    <a:pt x="332" y="37"/>
                  </a:lnTo>
                  <a:lnTo>
                    <a:pt x="336" y="39"/>
                  </a:lnTo>
                  <a:lnTo>
                    <a:pt x="352" y="56"/>
                  </a:lnTo>
                  <a:lnTo>
                    <a:pt x="359" y="75"/>
                  </a:lnTo>
                  <a:lnTo>
                    <a:pt x="367" y="94"/>
                  </a:lnTo>
                  <a:lnTo>
                    <a:pt x="382" y="108"/>
                  </a:lnTo>
                  <a:lnTo>
                    <a:pt x="382" y="123"/>
                  </a:lnTo>
                  <a:lnTo>
                    <a:pt x="407" y="158"/>
                  </a:lnTo>
                  <a:lnTo>
                    <a:pt x="432" y="194"/>
                  </a:lnTo>
                  <a:lnTo>
                    <a:pt x="432" y="196"/>
                  </a:lnTo>
                  <a:lnTo>
                    <a:pt x="434" y="221"/>
                  </a:lnTo>
                  <a:lnTo>
                    <a:pt x="446" y="238"/>
                  </a:lnTo>
                  <a:lnTo>
                    <a:pt x="459" y="258"/>
                  </a:lnTo>
                  <a:lnTo>
                    <a:pt x="469" y="281"/>
                  </a:lnTo>
                  <a:lnTo>
                    <a:pt x="463" y="286"/>
                  </a:lnTo>
                  <a:lnTo>
                    <a:pt x="457" y="292"/>
                  </a:lnTo>
                  <a:lnTo>
                    <a:pt x="453" y="298"/>
                  </a:lnTo>
                  <a:lnTo>
                    <a:pt x="449" y="306"/>
                  </a:lnTo>
                  <a:lnTo>
                    <a:pt x="442" y="308"/>
                  </a:lnTo>
                  <a:lnTo>
                    <a:pt x="436" y="308"/>
                  </a:lnTo>
                  <a:lnTo>
                    <a:pt x="432" y="310"/>
                  </a:lnTo>
                  <a:lnTo>
                    <a:pt x="425" y="308"/>
                  </a:lnTo>
                  <a:lnTo>
                    <a:pt x="419" y="308"/>
                  </a:lnTo>
                  <a:lnTo>
                    <a:pt x="405" y="308"/>
                  </a:lnTo>
                  <a:lnTo>
                    <a:pt x="400" y="308"/>
                  </a:lnTo>
                  <a:lnTo>
                    <a:pt x="394" y="310"/>
                  </a:lnTo>
                  <a:lnTo>
                    <a:pt x="388" y="311"/>
                  </a:lnTo>
                  <a:lnTo>
                    <a:pt x="382" y="310"/>
                  </a:lnTo>
                  <a:lnTo>
                    <a:pt x="377" y="308"/>
                  </a:lnTo>
                  <a:lnTo>
                    <a:pt x="369" y="306"/>
                  </a:lnTo>
                  <a:lnTo>
                    <a:pt x="348" y="306"/>
                  </a:lnTo>
                  <a:lnTo>
                    <a:pt x="338" y="306"/>
                  </a:lnTo>
                  <a:lnTo>
                    <a:pt x="329" y="304"/>
                  </a:lnTo>
                  <a:lnTo>
                    <a:pt x="319" y="302"/>
                  </a:lnTo>
                  <a:lnTo>
                    <a:pt x="313" y="304"/>
                  </a:lnTo>
                  <a:lnTo>
                    <a:pt x="311" y="308"/>
                  </a:lnTo>
                  <a:lnTo>
                    <a:pt x="309" y="311"/>
                  </a:lnTo>
                  <a:lnTo>
                    <a:pt x="305" y="315"/>
                  </a:lnTo>
                  <a:lnTo>
                    <a:pt x="298" y="317"/>
                  </a:lnTo>
                  <a:lnTo>
                    <a:pt x="290" y="319"/>
                  </a:lnTo>
                  <a:lnTo>
                    <a:pt x="281" y="319"/>
                  </a:lnTo>
                  <a:lnTo>
                    <a:pt x="271" y="319"/>
                  </a:lnTo>
                  <a:lnTo>
                    <a:pt x="261" y="319"/>
                  </a:lnTo>
                  <a:lnTo>
                    <a:pt x="256" y="321"/>
                  </a:lnTo>
                  <a:lnTo>
                    <a:pt x="248" y="323"/>
                  </a:lnTo>
                  <a:lnTo>
                    <a:pt x="242" y="325"/>
                  </a:lnTo>
                  <a:lnTo>
                    <a:pt x="234" y="327"/>
                  </a:lnTo>
                  <a:lnTo>
                    <a:pt x="227" y="327"/>
                  </a:lnTo>
                  <a:lnTo>
                    <a:pt x="217" y="327"/>
                  </a:lnTo>
                  <a:lnTo>
                    <a:pt x="209" y="327"/>
                  </a:lnTo>
                  <a:lnTo>
                    <a:pt x="200" y="325"/>
                  </a:lnTo>
                  <a:lnTo>
                    <a:pt x="192" y="325"/>
                  </a:lnTo>
                  <a:lnTo>
                    <a:pt x="171" y="325"/>
                  </a:lnTo>
                  <a:lnTo>
                    <a:pt x="161" y="325"/>
                  </a:lnTo>
                  <a:lnTo>
                    <a:pt x="152" y="323"/>
                  </a:lnTo>
                  <a:lnTo>
                    <a:pt x="150" y="329"/>
                  </a:lnTo>
                  <a:lnTo>
                    <a:pt x="148" y="336"/>
                  </a:lnTo>
                  <a:lnTo>
                    <a:pt x="146" y="346"/>
                  </a:lnTo>
                  <a:lnTo>
                    <a:pt x="140" y="386"/>
                  </a:lnTo>
                  <a:lnTo>
                    <a:pt x="137" y="425"/>
                  </a:lnTo>
                  <a:lnTo>
                    <a:pt x="137" y="434"/>
                  </a:lnTo>
                  <a:lnTo>
                    <a:pt x="137" y="444"/>
                  </a:lnTo>
                  <a:lnTo>
                    <a:pt x="135" y="450"/>
                  </a:lnTo>
                  <a:lnTo>
                    <a:pt x="140" y="486"/>
                  </a:lnTo>
                  <a:lnTo>
                    <a:pt x="146" y="523"/>
                  </a:lnTo>
                  <a:lnTo>
                    <a:pt x="146" y="532"/>
                  </a:lnTo>
                  <a:lnTo>
                    <a:pt x="146" y="542"/>
                  </a:lnTo>
                  <a:lnTo>
                    <a:pt x="144" y="559"/>
                  </a:lnTo>
                  <a:lnTo>
                    <a:pt x="144" y="567"/>
                  </a:lnTo>
                  <a:lnTo>
                    <a:pt x="146" y="575"/>
                  </a:lnTo>
                  <a:lnTo>
                    <a:pt x="146" y="578"/>
                  </a:lnTo>
                  <a:lnTo>
                    <a:pt x="148" y="582"/>
                  </a:lnTo>
                  <a:lnTo>
                    <a:pt x="150" y="586"/>
                  </a:lnTo>
                  <a:lnTo>
                    <a:pt x="154" y="592"/>
                  </a:lnTo>
                  <a:lnTo>
                    <a:pt x="156" y="600"/>
                  </a:lnTo>
                  <a:lnTo>
                    <a:pt x="160" y="609"/>
                  </a:lnTo>
                  <a:lnTo>
                    <a:pt x="160" y="619"/>
                  </a:lnTo>
                  <a:lnTo>
                    <a:pt x="161" y="628"/>
                  </a:lnTo>
                  <a:lnTo>
                    <a:pt x="163" y="638"/>
                  </a:lnTo>
                  <a:lnTo>
                    <a:pt x="167" y="646"/>
                  </a:lnTo>
                  <a:lnTo>
                    <a:pt x="169" y="651"/>
                  </a:lnTo>
                  <a:lnTo>
                    <a:pt x="173" y="659"/>
                  </a:lnTo>
                  <a:lnTo>
                    <a:pt x="177" y="667"/>
                  </a:lnTo>
                  <a:lnTo>
                    <a:pt x="179" y="676"/>
                  </a:lnTo>
                  <a:lnTo>
                    <a:pt x="181" y="684"/>
                  </a:lnTo>
                  <a:lnTo>
                    <a:pt x="183" y="692"/>
                  </a:lnTo>
                  <a:lnTo>
                    <a:pt x="186" y="701"/>
                  </a:lnTo>
                  <a:lnTo>
                    <a:pt x="198" y="723"/>
                  </a:lnTo>
                  <a:lnTo>
                    <a:pt x="213" y="740"/>
                  </a:lnTo>
                  <a:lnTo>
                    <a:pt x="234" y="751"/>
                  </a:lnTo>
                  <a:lnTo>
                    <a:pt x="259" y="755"/>
                  </a:lnTo>
                  <a:lnTo>
                    <a:pt x="277" y="751"/>
                  </a:lnTo>
                  <a:lnTo>
                    <a:pt x="294" y="742"/>
                  </a:lnTo>
                  <a:lnTo>
                    <a:pt x="325" y="721"/>
                  </a:lnTo>
                  <a:lnTo>
                    <a:pt x="329" y="721"/>
                  </a:lnTo>
                  <a:lnTo>
                    <a:pt x="330" y="721"/>
                  </a:lnTo>
                  <a:lnTo>
                    <a:pt x="332" y="721"/>
                  </a:lnTo>
                  <a:lnTo>
                    <a:pt x="334" y="719"/>
                  </a:lnTo>
                  <a:lnTo>
                    <a:pt x="342" y="715"/>
                  </a:lnTo>
                  <a:lnTo>
                    <a:pt x="350" y="709"/>
                  </a:lnTo>
                  <a:lnTo>
                    <a:pt x="357" y="701"/>
                  </a:lnTo>
                  <a:lnTo>
                    <a:pt x="365" y="694"/>
                  </a:lnTo>
                  <a:lnTo>
                    <a:pt x="371" y="690"/>
                  </a:lnTo>
                  <a:lnTo>
                    <a:pt x="373" y="684"/>
                  </a:lnTo>
                  <a:lnTo>
                    <a:pt x="377" y="680"/>
                  </a:lnTo>
                  <a:lnTo>
                    <a:pt x="380" y="676"/>
                  </a:lnTo>
                  <a:lnTo>
                    <a:pt x="382" y="669"/>
                  </a:lnTo>
                  <a:lnTo>
                    <a:pt x="390" y="650"/>
                  </a:lnTo>
                  <a:lnTo>
                    <a:pt x="394" y="640"/>
                  </a:lnTo>
                  <a:lnTo>
                    <a:pt x="398" y="632"/>
                  </a:lnTo>
                  <a:lnTo>
                    <a:pt x="401" y="628"/>
                  </a:lnTo>
                  <a:lnTo>
                    <a:pt x="405" y="626"/>
                  </a:lnTo>
                  <a:lnTo>
                    <a:pt x="409" y="625"/>
                  </a:lnTo>
                  <a:lnTo>
                    <a:pt x="415" y="626"/>
                  </a:lnTo>
                  <a:lnTo>
                    <a:pt x="423" y="630"/>
                  </a:lnTo>
                  <a:lnTo>
                    <a:pt x="428" y="636"/>
                  </a:lnTo>
                  <a:lnTo>
                    <a:pt x="434" y="644"/>
                  </a:lnTo>
                  <a:lnTo>
                    <a:pt x="440" y="651"/>
                  </a:lnTo>
                  <a:lnTo>
                    <a:pt x="444" y="659"/>
                  </a:lnTo>
                  <a:lnTo>
                    <a:pt x="446" y="665"/>
                  </a:lnTo>
                  <a:lnTo>
                    <a:pt x="448" y="671"/>
                  </a:lnTo>
                  <a:lnTo>
                    <a:pt x="446" y="686"/>
                  </a:lnTo>
                  <a:lnTo>
                    <a:pt x="438" y="698"/>
                  </a:lnTo>
                  <a:lnTo>
                    <a:pt x="428" y="707"/>
                  </a:lnTo>
                  <a:lnTo>
                    <a:pt x="419" y="713"/>
                  </a:lnTo>
                  <a:lnTo>
                    <a:pt x="411" y="719"/>
                  </a:lnTo>
                  <a:lnTo>
                    <a:pt x="405" y="726"/>
                  </a:lnTo>
                  <a:lnTo>
                    <a:pt x="403" y="736"/>
                  </a:lnTo>
                  <a:lnTo>
                    <a:pt x="380" y="746"/>
                  </a:lnTo>
                  <a:lnTo>
                    <a:pt x="371" y="757"/>
                  </a:lnTo>
                  <a:lnTo>
                    <a:pt x="369" y="765"/>
                  </a:lnTo>
                  <a:lnTo>
                    <a:pt x="365" y="769"/>
                  </a:lnTo>
                  <a:lnTo>
                    <a:pt x="361" y="772"/>
                  </a:lnTo>
                  <a:lnTo>
                    <a:pt x="359" y="772"/>
                  </a:lnTo>
                  <a:lnTo>
                    <a:pt x="357" y="772"/>
                  </a:lnTo>
                  <a:lnTo>
                    <a:pt x="353" y="772"/>
                  </a:lnTo>
                  <a:lnTo>
                    <a:pt x="352" y="772"/>
                  </a:lnTo>
                  <a:lnTo>
                    <a:pt x="350" y="774"/>
                  </a:lnTo>
                  <a:lnTo>
                    <a:pt x="348" y="778"/>
                  </a:lnTo>
                  <a:lnTo>
                    <a:pt x="338" y="786"/>
                  </a:lnTo>
                  <a:lnTo>
                    <a:pt x="329" y="796"/>
                  </a:lnTo>
                  <a:lnTo>
                    <a:pt x="323" y="794"/>
                  </a:lnTo>
                  <a:lnTo>
                    <a:pt x="304" y="796"/>
                  </a:lnTo>
                  <a:lnTo>
                    <a:pt x="284" y="805"/>
                  </a:lnTo>
                  <a:lnTo>
                    <a:pt x="267" y="815"/>
                  </a:lnTo>
                  <a:lnTo>
                    <a:pt x="246" y="817"/>
                  </a:lnTo>
                  <a:lnTo>
                    <a:pt x="231" y="813"/>
                  </a:lnTo>
                  <a:lnTo>
                    <a:pt x="215" y="803"/>
                  </a:lnTo>
                  <a:lnTo>
                    <a:pt x="206" y="805"/>
                  </a:lnTo>
                  <a:lnTo>
                    <a:pt x="196" y="807"/>
                  </a:lnTo>
                  <a:lnTo>
                    <a:pt x="186" y="807"/>
                  </a:lnTo>
                  <a:lnTo>
                    <a:pt x="175" y="809"/>
                  </a:lnTo>
                  <a:lnTo>
                    <a:pt x="165" y="801"/>
                  </a:lnTo>
                  <a:lnTo>
                    <a:pt x="156" y="796"/>
                  </a:lnTo>
                  <a:lnTo>
                    <a:pt x="146" y="790"/>
                  </a:lnTo>
                  <a:lnTo>
                    <a:pt x="112" y="774"/>
                  </a:lnTo>
                  <a:lnTo>
                    <a:pt x="110" y="769"/>
                  </a:lnTo>
                  <a:lnTo>
                    <a:pt x="106" y="765"/>
                  </a:lnTo>
                  <a:lnTo>
                    <a:pt x="104" y="763"/>
                  </a:lnTo>
                  <a:lnTo>
                    <a:pt x="102" y="761"/>
                  </a:lnTo>
                  <a:lnTo>
                    <a:pt x="102" y="759"/>
                  </a:lnTo>
                  <a:lnTo>
                    <a:pt x="102" y="755"/>
                  </a:lnTo>
                  <a:lnTo>
                    <a:pt x="104" y="749"/>
                  </a:lnTo>
                  <a:lnTo>
                    <a:pt x="90" y="744"/>
                  </a:lnTo>
                  <a:lnTo>
                    <a:pt x="77" y="736"/>
                  </a:lnTo>
                  <a:lnTo>
                    <a:pt x="73" y="728"/>
                  </a:lnTo>
                  <a:lnTo>
                    <a:pt x="69" y="723"/>
                  </a:lnTo>
                  <a:lnTo>
                    <a:pt x="60" y="711"/>
                  </a:lnTo>
                  <a:lnTo>
                    <a:pt x="60" y="688"/>
                  </a:lnTo>
                  <a:lnTo>
                    <a:pt x="54" y="686"/>
                  </a:lnTo>
                  <a:lnTo>
                    <a:pt x="48" y="680"/>
                  </a:lnTo>
                  <a:lnTo>
                    <a:pt x="44" y="674"/>
                  </a:lnTo>
                  <a:lnTo>
                    <a:pt x="42" y="667"/>
                  </a:lnTo>
                  <a:lnTo>
                    <a:pt x="39" y="659"/>
                  </a:lnTo>
                  <a:lnTo>
                    <a:pt x="35" y="653"/>
                  </a:lnTo>
                  <a:lnTo>
                    <a:pt x="31" y="648"/>
                  </a:lnTo>
                  <a:lnTo>
                    <a:pt x="25" y="644"/>
                  </a:lnTo>
                  <a:lnTo>
                    <a:pt x="17" y="603"/>
                  </a:lnTo>
                  <a:lnTo>
                    <a:pt x="12" y="563"/>
                  </a:lnTo>
                  <a:lnTo>
                    <a:pt x="12" y="532"/>
                  </a:lnTo>
                  <a:lnTo>
                    <a:pt x="10" y="515"/>
                  </a:lnTo>
                  <a:lnTo>
                    <a:pt x="6" y="498"/>
                  </a:lnTo>
                  <a:lnTo>
                    <a:pt x="2" y="480"/>
                  </a:lnTo>
                  <a:lnTo>
                    <a:pt x="0" y="461"/>
                  </a:lnTo>
                  <a:lnTo>
                    <a:pt x="0" y="457"/>
                  </a:lnTo>
                  <a:lnTo>
                    <a:pt x="0" y="450"/>
                  </a:lnTo>
                  <a:lnTo>
                    <a:pt x="0" y="444"/>
                  </a:lnTo>
                  <a:lnTo>
                    <a:pt x="2" y="440"/>
                  </a:lnTo>
                  <a:lnTo>
                    <a:pt x="4" y="436"/>
                  </a:lnTo>
                  <a:lnTo>
                    <a:pt x="4" y="434"/>
                  </a:lnTo>
                  <a:lnTo>
                    <a:pt x="6" y="432"/>
                  </a:lnTo>
                  <a:lnTo>
                    <a:pt x="4" y="429"/>
                  </a:lnTo>
                  <a:lnTo>
                    <a:pt x="2" y="427"/>
                  </a:lnTo>
                  <a:lnTo>
                    <a:pt x="0" y="423"/>
                  </a:lnTo>
                  <a:lnTo>
                    <a:pt x="0" y="417"/>
                  </a:lnTo>
                  <a:lnTo>
                    <a:pt x="0" y="415"/>
                  </a:lnTo>
                  <a:lnTo>
                    <a:pt x="0" y="411"/>
                  </a:lnTo>
                  <a:lnTo>
                    <a:pt x="2" y="406"/>
                  </a:lnTo>
                  <a:lnTo>
                    <a:pt x="6" y="383"/>
                  </a:lnTo>
                  <a:lnTo>
                    <a:pt x="8" y="371"/>
                  </a:lnTo>
                  <a:lnTo>
                    <a:pt x="10" y="359"/>
                  </a:lnTo>
                  <a:lnTo>
                    <a:pt x="12" y="354"/>
                  </a:lnTo>
                  <a:lnTo>
                    <a:pt x="12" y="350"/>
                  </a:lnTo>
                  <a:lnTo>
                    <a:pt x="12" y="346"/>
                  </a:lnTo>
                  <a:lnTo>
                    <a:pt x="19" y="336"/>
                  </a:lnTo>
                  <a:lnTo>
                    <a:pt x="27" y="294"/>
                  </a:lnTo>
                  <a:lnTo>
                    <a:pt x="35" y="258"/>
                  </a:lnTo>
                  <a:lnTo>
                    <a:pt x="44" y="219"/>
                  </a:lnTo>
                  <a:lnTo>
                    <a:pt x="64" y="179"/>
                  </a:lnTo>
                  <a:lnTo>
                    <a:pt x="77" y="154"/>
                  </a:lnTo>
                  <a:lnTo>
                    <a:pt x="94" y="127"/>
                  </a:lnTo>
                  <a:lnTo>
                    <a:pt x="110" y="98"/>
                  </a:lnTo>
                  <a:lnTo>
                    <a:pt x="119" y="71"/>
                  </a:lnTo>
                  <a:lnTo>
                    <a:pt x="169" y="35"/>
                  </a:lnTo>
                  <a:lnTo>
                    <a:pt x="223" y="2"/>
                  </a:lnTo>
                  <a:lnTo>
                    <a:pt x="231" y="6"/>
                  </a:lnTo>
                  <a:lnTo>
                    <a:pt x="236" y="6"/>
                  </a:lnTo>
                  <a:lnTo>
                    <a:pt x="242" y="6"/>
                  </a:lnTo>
                  <a:lnTo>
                    <a:pt x="250" y="4"/>
                  </a:lnTo>
                  <a:lnTo>
                    <a:pt x="256" y="2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140"/>
            <p:cNvSpPr>
              <a:spLocks noEditPoints="1"/>
            </p:cNvSpPr>
            <p:nvPr/>
          </p:nvSpPr>
          <p:spPr bwMode="auto">
            <a:xfrm>
              <a:off x="6565900" y="3484563"/>
              <a:ext cx="779463" cy="1335087"/>
            </a:xfrm>
            <a:custGeom>
              <a:avLst/>
              <a:gdLst>
                <a:gd name="T0" fmla="*/ 215 w 491"/>
                <a:gd name="T1" fmla="*/ 107 h 841"/>
                <a:gd name="T2" fmla="*/ 213 w 491"/>
                <a:gd name="T3" fmla="*/ 271 h 841"/>
                <a:gd name="T4" fmla="*/ 307 w 491"/>
                <a:gd name="T5" fmla="*/ 267 h 841"/>
                <a:gd name="T6" fmla="*/ 359 w 491"/>
                <a:gd name="T7" fmla="*/ 263 h 841"/>
                <a:gd name="T8" fmla="*/ 359 w 491"/>
                <a:gd name="T9" fmla="*/ 190 h 841"/>
                <a:gd name="T10" fmla="*/ 313 w 491"/>
                <a:gd name="T11" fmla="*/ 107 h 841"/>
                <a:gd name="T12" fmla="*/ 288 w 491"/>
                <a:gd name="T13" fmla="*/ 69 h 841"/>
                <a:gd name="T14" fmla="*/ 355 w 491"/>
                <a:gd name="T15" fmla="*/ 117 h 841"/>
                <a:gd name="T16" fmla="*/ 395 w 491"/>
                <a:gd name="T17" fmla="*/ 198 h 841"/>
                <a:gd name="T18" fmla="*/ 405 w 491"/>
                <a:gd name="T19" fmla="*/ 276 h 841"/>
                <a:gd name="T20" fmla="*/ 316 w 491"/>
                <a:gd name="T21" fmla="*/ 292 h 841"/>
                <a:gd name="T22" fmla="*/ 244 w 491"/>
                <a:gd name="T23" fmla="*/ 292 h 841"/>
                <a:gd name="T24" fmla="*/ 148 w 491"/>
                <a:gd name="T25" fmla="*/ 276 h 841"/>
                <a:gd name="T26" fmla="*/ 249 w 491"/>
                <a:gd name="T27" fmla="*/ 69 h 841"/>
                <a:gd name="T28" fmla="*/ 142 w 491"/>
                <a:gd name="T29" fmla="*/ 90 h 841"/>
                <a:gd name="T30" fmla="*/ 34 w 491"/>
                <a:gd name="T31" fmla="*/ 365 h 841"/>
                <a:gd name="T32" fmla="*/ 28 w 491"/>
                <a:gd name="T33" fmla="*/ 443 h 841"/>
                <a:gd name="T34" fmla="*/ 34 w 491"/>
                <a:gd name="T35" fmla="*/ 574 h 841"/>
                <a:gd name="T36" fmla="*/ 82 w 491"/>
                <a:gd name="T37" fmla="*/ 695 h 841"/>
                <a:gd name="T38" fmla="*/ 126 w 491"/>
                <a:gd name="T39" fmla="*/ 764 h 841"/>
                <a:gd name="T40" fmla="*/ 220 w 491"/>
                <a:gd name="T41" fmla="*/ 803 h 841"/>
                <a:gd name="T42" fmla="*/ 290 w 491"/>
                <a:gd name="T43" fmla="*/ 807 h 841"/>
                <a:gd name="T44" fmla="*/ 368 w 491"/>
                <a:gd name="T45" fmla="*/ 768 h 841"/>
                <a:gd name="T46" fmla="*/ 443 w 491"/>
                <a:gd name="T47" fmla="*/ 695 h 841"/>
                <a:gd name="T48" fmla="*/ 420 w 491"/>
                <a:gd name="T49" fmla="*/ 649 h 841"/>
                <a:gd name="T50" fmla="*/ 378 w 491"/>
                <a:gd name="T51" fmla="*/ 720 h 841"/>
                <a:gd name="T52" fmla="*/ 292 w 491"/>
                <a:gd name="T53" fmla="*/ 774 h 841"/>
                <a:gd name="T54" fmla="*/ 171 w 491"/>
                <a:gd name="T55" fmla="*/ 668 h 841"/>
                <a:gd name="T56" fmla="*/ 149 w 491"/>
                <a:gd name="T57" fmla="*/ 601 h 841"/>
                <a:gd name="T58" fmla="*/ 134 w 491"/>
                <a:gd name="T59" fmla="*/ 445 h 841"/>
                <a:gd name="T60" fmla="*/ 165 w 491"/>
                <a:gd name="T61" fmla="*/ 322 h 841"/>
                <a:gd name="T62" fmla="*/ 247 w 491"/>
                <a:gd name="T63" fmla="*/ 326 h 841"/>
                <a:gd name="T64" fmla="*/ 316 w 491"/>
                <a:gd name="T65" fmla="*/ 305 h 841"/>
                <a:gd name="T66" fmla="*/ 414 w 491"/>
                <a:gd name="T67" fmla="*/ 305 h 841"/>
                <a:gd name="T68" fmla="*/ 455 w 491"/>
                <a:gd name="T69" fmla="*/ 267 h 841"/>
                <a:gd name="T70" fmla="*/ 355 w 491"/>
                <a:gd name="T71" fmla="*/ 78 h 841"/>
                <a:gd name="T72" fmla="*/ 311 w 491"/>
                <a:gd name="T73" fmla="*/ 46 h 841"/>
                <a:gd name="T74" fmla="*/ 299 w 491"/>
                <a:gd name="T75" fmla="*/ 9 h 841"/>
                <a:gd name="T76" fmla="*/ 351 w 491"/>
                <a:gd name="T77" fmla="*/ 40 h 841"/>
                <a:gd name="T78" fmla="*/ 403 w 491"/>
                <a:gd name="T79" fmla="*/ 111 h 841"/>
                <a:gd name="T80" fmla="*/ 480 w 491"/>
                <a:gd name="T81" fmla="*/ 263 h 841"/>
                <a:gd name="T82" fmla="*/ 455 w 491"/>
                <a:gd name="T83" fmla="*/ 330 h 841"/>
                <a:gd name="T84" fmla="*/ 393 w 491"/>
                <a:gd name="T85" fmla="*/ 334 h 841"/>
                <a:gd name="T86" fmla="*/ 282 w 491"/>
                <a:gd name="T87" fmla="*/ 342 h 841"/>
                <a:gd name="T88" fmla="*/ 203 w 491"/>
                <a:gd name="T89" fmla="*/ 347 h 841"/>
                <a:gd name="T90" fmla="*/ 163 w 491"/>
                <a:gd name="T91" fmla="*/ 493 h 841"/>
                <a:gd name="T92" fmla="*/ 172 w 491"/>
                <a:gd name="T93" fmla="*/ 591 h 841"/>
                <a:gd name="T94" fmla="*/ 201 w 491"/>
                <a:gd name="T95" fmla="*/ 684 h 841"/>
                <a:gd name="T96" fmla="*/ 330 w 491"/>
                <a:gd name="T97" fmla="*/ 722 h 841"/>
                <a:gd name="T98" fmla="*/ 374 w 491"/>
                <a:gd name="T99" fmla="*/ 689 h 841"/>
                <a:gd name="T100" fmla="*/ 412 w 491"/>
                <a:gd name="T101" fmla="*/ 626 h 841"/>
                <a:gd name="T102" fmla="*/ 432 w 491"/>
                <a:gd name="T103" fmla="*/ 737 h 841"/>
                <a:gd name="T104" fmla="*/ 393 w 491"/>
                <a:gd name="T105" fmla="*/ 774 h 841"/>
                <a:gd name="T106" fmla="*/ 340 w 491"/>
                <a:gd name="T107" fmla="*/ 818 h 841"/>
                <a:gd name="T108" fmla="*/ 240 w 491"/>
                <a:gd name="T109" fmla="*/ 837 h 841"/>
                <a:gd name="T110" fmla="*/ 161 w 491"/>
                <a:gd name="T111" fmla="*/ 816 h 841"/>
                <a:gd name="T112" fmla="*/ 96 w 491"/>
                <a:gd name="T113" fmla="*/ 764 h 841"/>
                <a:gd name="T114" fmla="*/ 48 w 491"/>
                <a:gd name="T115" fmla="*/ 697 h 841"/>
                <a:gd name="T116" fmla="*/ 11 w 491"/>
                <a:gd name="T117" fmla="*/ 543 h 841"/>
                <a:gd name="T118" fmla="*/ 0 w 491"/>
                <a:gd name="T119" fmla="*/ 426 h 841"/>
                <a:gd name="T120" fmla="*/ 13 w 491"/>
                <a:gd name="T121" fmla="*/ 351 h 841"/>
                <a:gd name="T122" fmla="*/ 123 w 491"/>
                <a:gd name="T123" fmla="*/ 73 h 841"/>
                <a:gd name="T124" fmla="*/ 274 w 491"/>
                <a:gd name="T125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1" h="841">
                  <a:moveTo>
                    <a:pt x="267" y="92"/>
                  </a:moveTo>
                  <a:lnTo>
                    <a:pt x="259" y="92"/>
                  </a:lnTo>
                  <a:lnTo>
                    <a:pt x="251" y="92"/>
                  </a:lnTo>
                  <a:lnTo>
                    <a:pt x="240" y="94"/>
                  </a:lnTo>
                  <a:lnTo>
                    <a:pt x="232" y="94"/>
                  </a:lnTo>
                  <a:lnTo>
                    <a:pt x="226" y="96"/>
                  </a:lnTo>
                  <a:lnTo>
                    <a:pt x="222" y="98"/>
                  </a:lnTo>
                  <a:lnTo>
                    <a:pt x="220" y="100"/>
                  </a:lnTo>
                  <a:lnTo>
                    <a:pt x="219" y="100"/>
                  </a:lnTo>
                  <a:lnTo>
                    <a:pt x="217" y="103"/>
                  </a:lnTo>
                  <a:lnTo>
                    <a:pt x="215" y="107"/>
                  </a:lnTo>
                  <a:lnTo>
                    <a:pt x="213" y="113"/>
                  </a:lnTo>
                  <a:lnTo>
                    <a:pt x="209" y="123"/>
                  </a:lnTo>
                  <a:lnTo>
                    <a:pt x="203" y="142"/>
                  </a:lnTo>
                  <a:lnTo>
                    <a:pt x="199" y="155"/>
                  </a:lnTo>
                  <a:lnTo>
                    <a:pt x="180" y="213"/>
                  </a:lnTo>
                  <a:lnTo>
                    <a:pt x="174" y="238"/>
                  </a:lnTo>
                  <a:lnTo>
                    <a:pt x="172" y="265"/>
                  </a:lnTo>
                  <a:lnTo>
                    <a:pt x="190" y="269"/>
                  </a:lnTo>
                  <a:lnTo>
                    <a:pt x="201" y="271"/>
                  </a:lnTo>
                  <a:lnTo>
                    <a:pt x="213" y="271"/>
                  </a:lnTo>
                  <a:lnTo>
                    <a:pt x="213" y="271"/>
                  </a:lnTo>
                  <a:lnTo>
                    <a:pt x="222" y="271"/>
                  </a:lnTo>
                  <a:lnTo>
                    <a:pt x="232" y="269"/>
                  </a:lnTo>
                  <a:lnTo>
                    <a:pt x="242" y="269"/>
                  </a:lnTo>
                  <a:lnTo>
                    <a:pt x="251" y="267"/>
                  </a:lnTo>
                  <a:lnTo>
                    <a:pt x="253" y="267"/>
                  </a:lnTo>
                  <a:lnTo>
                    <a:pt x="259" y="269"/>
                  </a:lnTo>
                  <a:lnTo>
                    <a:pt x="265" y="271"/>
                  </a:lnTo>
                  <a:lnTo>
                    <a:pt x="268" y="271"/>
                  </a:lnTo>
                  <a:lnTo>
                    <a:pt x="272" y="269"/>
                  </a:lnTo>
                  <a:lnTo>
                    <a:pt x="290" y="265"/>
                  </a:lnTo>
                  <a:lnTo>
                    <a:pt x="307" y="267"/>
                  </a:lnTo>
                  <a:lnTo>
                    <a:pt x="309" y="267"/>
                  </a:lnTo>
                  <a:lnTo>
                    <a:pt x="313" y="267"/>
                  </a:lnTo>
                  <a:lnTo>
                    <a:pt x="316" y="269"/>
                  </a:lnTo>
                  <a:lnTo>
                    <a:pt x="320" y="265"/>
                  </a:lnTo>
                  <a:lnTo>
                    <a:pt x="324" y="261"/>
                  </a:lnTo>
                  <a:lnTo>
                    <a:pt x="330" y="261"/>
                  </a:lnTo>
                  <a:lnTo>
                    <a:pt x="336" y="261"/>
                  </a:lnTo>
                  <a:lnTo>
                    <a:pt x="343" y="263"/>
                  </a:lnTo>
                  <a:lnTo>
                    <a:pt x="345" y="265"/>
                  </a:lnTo>
                  <a:lnTo>
                    <a:pt x="345" y="265"/>
                  </a:lnTo>
                  <a:lnTo>
                    <a:pt x="359" y="263"/>
                  </a:lnTo>
                  <a:lnTo>
                    <a:pt x="370" y="261"/>
                  </a:lnTo>
                  <a:lnTo>
                    <a:pt x="382" y="257"/>
                  </a:lnTo>
                  <a:lnTo>
                    <a:pt x="391" y="255"/>
                  </a:lnTo>
                  <a:lnTo>
                    <a:pt x="389" y="248"/>
                  </a:lnTo>
                  <a:lnTo>
                    <a:pt x="389" y="242"/>
                  </a:lnTo>
                  <a:lnTo>
                    <a:pt x="386" y="223"/>
                  </a:lnTo>
                  <a:lnTo>
                    <a:pt x="378" y="215"/>
                  </a:lnTo>
                  <a:lnTo>
                    <a:pt x="370" y="209"/>
                  </a:lnTo>
                  <a:lnTo>
                    <a:pt x="364" y="203"/>
                  </a:lnTo>
                  <a:lnTo>
                    <a:pt x="361" y="198"/>
                  </a:lnTo>
                  <a:lnTo>
                    <a:pt x="359" y="190"/>
                  </a:lnTo>
                  <a:lnTo>
                    <a:pt x="357" y="180"/>
                  </a:lnTo>
                  <a:lnTo>
                    <a:pt x="351" y="176"/>
                  </a:lnTo>
                  <a:lnTo>
                    <a:pt x="345" y="171"/>
                  </a:lnTo>
                  <a:lnTo>
                    <a:pt x="341" y="163"/>
                  </a:lnTo>
                  <a:lnTo>
                    <a:pt x="340" y="153"/>
                  </a:lnTo>
                  <a:lnTo>
                    <a:pt x="336" y="140"/>
                  </a:lnTo>
                  <a:lnTo>
                    <a:pt x="332" y="127"/>
                  </a:lnTo>
                  <a:lnTo>
                    <a:pt x="330" y="123"/>
                  </a:lnTo>
                  <a:lnTo>
                    <a:pt x="328" y="119"/>
                  </a:lnTo>
                  <a:lnTo>
                    <a:pt x="320" y="113"/>
                  </a:lnTo>
                  <a:lnTo>
                    <a:pt x="313" y="107"/>
                  </a:lnTo>
                  <a:lnTo>
                    <a:pt x="309" y="102"/>
                  </a:lnTo>
                  <a:lnTo>
                    <a:pt x="303" y="98"/>
                  </a:lnTo>
                  <a:lnTo>
                    <a:pt x="297" y="96"/>
                  </a:lnTo>
                  <a:lnTo>
                    <a:pt x="292" y="94"/>
                  </a:lnTo>
                  <a:lnTo>
                    <a:pt x="288" y="94"/>
                  </a:lnTo>
                  <a:lnTo>
                    <a:pt x="282" y="92"/>
                  </a:lnTo>
                  <a:lnTo>
                    <a:pt x="276" y="92"/>
                  </a:lnTo>
                  <a:lnTo>
                    <a:pt x="267" y="92"/>
                  </a:lnTo>
                  <a:close/>
                  <a:moveTo>
                    <a:pt x="267" y="67"/>
                  </a:moveTo>
                  <a:lnTo>
                    <a:pt x="278" y="69"/>
                  </a:lnTo>
                  <a:lnTo>
                    <a:pt x="288" y="69"/>
                  </a:lnTo>
                  <a:lnTo>
                    <a:pt x="295" y="69"/>
                  </a:lnTo>
                  <a:lnTo>
                    <a:pt x="307" y="73"/>
                  </a:lnTo>
                  <a:lnTo>
                    <a:pt x="316" y="77"/>
                  </a:lnTo>
                  <a:lnTo>
                    <a:pt x="324" y="82"/>
                  </a:lnTo>
                  <a:lnTo>
                    <a:pt x="330" y="90"/>
                  </a:lnTo>
                  <a:lnTo>
                    <a:pt x="338" y="96"/>
                  </a:lnTo>
                  <a:lnTo>
                    <a:pt x="347" y="103"/>
                  </a:lnTo>
                  <a:lnTo>
                    <a:pt x="351" y="105"/>
                  </a:lnTo>
                  <a:lnTo>
                    <a:pt x="351" y="111"/>
                  </a:lnTo>
                  <a:lnTo>
                    <a:pt x="353" y="113"/>
                  </a:lnTo>
                  <a:lnTo>
                    <a:pt x="355" y="117"/>
                  </a:lnTo>
                  <a:lnTo>
                    <a:pt x="363" y="150"/>
                  </a:lnTo>
                  <a:lnTo>
                    <a:pt x="364" y="155"/>
                  </a:lnTo>
                  <a:lnTo>
                    <a:pt x="368" y="159"/>
                  </a:lnTo>
                  <a:lnTo>
                    <a:pt x="374" y="163"/>
                  </a:lnTo>
                  <a:lnTo>
                    <a:pt x="378" y="165"/>
                  </a:lnTo>
                  <a:lnTo>
                    <a:pt x="382" y="169"/>
                  </a:lnTo>
                  <a:lnTo>
                    <a:pt x="382" y="175"/>
                  </a:lnTo>
                  <a:lnTo>
                    <a:pt x="382" y="182"/>
                  </a:lnTo>
                  <a:lnTo>
                    <a:pt x="384" y="186"/>
                  </a:lnTo>
                  <a:lnTo>
                    <a:pt x="386" y="190"/>
                  </a:lnTo>
                  <a:lnTo>
                    <a:pt x="395" y="198"/>
                  </a:lnTo>
                  <a:lnTo>
                    <a:pt x="407" y="209"/>
                  </a:lnTo>
                  <a:lnTo>
                    <a:pt x="409" y="213"/>
                  </a:lnTo>
                  <a:lnTo>
                    <a:pt x="409" y="217"/>
                  </a:lnTo>
                  <a:lnTo>
                    <a:pt x="412" y="236"/>
                  </a:lnTo>
                  <a:lnTo>
                    <a:pt x="414" y="248"/>
                  </a:lnTo>
                  <a:lnTo>
                    <a:pt x="416" y="259"/>
                  </a:lnTo>
                  <a:lnTo>
                    <a:pt x="416" y="265"/>
                  </a:lnTo>
                  <a:lnTo>
                    <a:pt x="414" y="271"/>
                  </a:lnTo>
                  <a:lnTo>
                    <a:pt x="412" y="272"/>
                  </a:lnTo>
                  <a:lnTo>
                    <a:pt x="409" y="276"/>
                  </a:lnTo>
                  <a:lnTo>
                    <a:pt x="405" y="276"/>
                  </a:lnTo>
                  <a:lnTo>
                    <a:pt x="391" y="280"/>
                  </a:lnTo>
                  <a:lnTo>
                    <a:pt x="378" y="284"/>
                  </a:lnTo>
                  <a:lnTo>
                    <a:pt x="345" y="290"/>
                  </a:lnTo>
                  <a:lnTo>
                    <a:pt x="340" y="288"/>
                  </a:lnTo>
                  <a:lnTo>
                    <a:pt x="334" y="286"/>
                  </a:lnTo>
                  <a:lnTo>
                    <a:pt x="332" y="286"/>
                  </a:lnTo>
                  <a:lnTo>
                    <a:pt x="330" y="286"/>
                  </a:lnTo>
                  <a:lnTo>
                    <a:pt x="328" y="288"/>
                  </a:lnTo>
                  <a:lnTo>
                    <a:pt x="324" y="292"/>
                  </a:lnTo>
                  <a:lnTo>
                    <a:pt x="320" y="292"/>
                  </a:lnTo>
                  <a:lnTo>
                    <a:pt x="316" y="292"/>
                  </a:lnTo>
                  <a:lnTo>
                    <a:pt x="307" y="292"/>
                  </a:lnTo>
                  <a:lnTo>
                    <a:pt x="299" y="290"/>
                  </a:lnTo>
                  <a:lnTo>
                    <a:pt x="293" y="288"/>
                  </a:lnTo>
                  <a:lnTo>
                    <a:pt x="288" y="290"/>
                  </a:lnTo>
                  <a:lnTo>
                    <a:pt x="286" y="290"/>
                  </a:lnTo>
                  <a:lnTo>
                    <a:pt x="276" y="294"/>
                  </a:lnTo>
                  <a:lnTo>
                    <a:pt x="267" y="296"/>
                  </a:lnTo>
                  <a:lnTo>
                    <a:pt x="261" y="294"/>
                  </a:lnTo>
                  <a:lnTo>
                    <a:pt x="253" y="292"/>
                  </a:lnTo>
                  <a:lnTo>
                    <a:pt x="251" y="292"/>
                  </a:lnTo>
                  <a:lnTo>
                    <a:pt x="244" y="292"/>
                  </a:lnTo>
                  <a:lnTo>
                    <a:pt x="234" y="294"/>
                  </a:lnTo>
                  <a:lnTo>
                    <a:pt x="224" y="294"/>
                  </a:lnTo>
                  <a:lnTo>
                    <a:pt x="215" y="296"/>
                  </a:lnTo>
                  <a:lnTo>
                    <a:pt x="199" y="294"/>
                  </a:lnTo>
                  <a:lnTo>
                    <a:pt x="184" y="292"/>
                  </a:lnTo>
                  <a:lnTo>
                    <a:pt x="172" y="290"/>
                  </a:lnTo>
                  <a:lnTo>
                    <a:pt x="157" y="288"/>
                  </a:lnTo>
                  <a:lnTo>
                    <a:pt x="153" y="286"/>
                  </a:lnTo>
                  <a:lnTo>
                    <a:pt x="149" y="284"/>
                  </a:lnTo>
                  <a:lnTo>
                    <a:pt x="148" y="280"/>
                  </a:lnTo>
                  <a:lnTo>
                    <a:pt x="148" y="276"/>
                  </a:lnTo>
                  <a:lnTo>
                    <a:pt x="148" y="265"/>
                  </a:lnTo>
                  <a:lnTo>
                    <a:pt x="149" y="234"/>
                  </a:lnTo>
                  <a:lnTo>
                    <a:pt x="157" y="205"/>
                  </a:lnTo>
                  <a:lnTo>
                    <a:pt x="176" y="150"/>
                  </a:lnTo>
                  <a:lnTo>
                    <a:pt x="180" y="134"/>
                  </a:lnTo>
                  <a:lnTo>
                    <a:pt x="186" y="115"/>
                  </a:lnTo>
                  <a:lnTo>
                    <a:pt x="196" y="94"/>
                  </a:lnTo>
                  <a:lnTo>
                    <a:pt x="205" y="80"/>
                  </a:lnTo>
                  <a:lnTo>
                    <a:pt x="219" y="73"/>
                  </a:lnTo>
                  <a:lnTo>
                    <a:pt x="238" y="69"/>
                  </a:lnTo>
                  <a:lnTo>
                    <a:pt x="249" y="69"/>
                  </a:lnTo>
                  <a:lnTo>
                    <a:pt x="259" y="67"/>
                  </a:lnTo>
                  <a:lnTo>
                    <a:pt x="267" y="67"/>
                  </a:lnTo>
                  <a:close/>
                  <a:moveTo>
                    <a:pt x="274" y="25"/>
                  </a:moveTo>
                  <a:lnTo>
                    <a:pt x="268" y="25"/>
                  </a:lnTo>
                  <a:lnTo>
                    <a:pt x="265" y="27"/>
                  </a:lnTo>
                  <a:lnTo>
                    <a:pt x="259" y="29"/>
                  </a:lnTo>
                  <a:lnTo>
                    <a:pt x="251" y="29"/>
                  </a:lnTo>
                  <a:lnTo>
                    <a:pt x="244" y="29"/>
                  </a:lnTo>
                  <a:lnTo>
                    <a:pt x="234" y="27"/>
                  </a:lnTo>
                  <a:lnTo>
                    <a:pt x="188" y="57"/>
                  </a:lnTo>
                  <a:lnTo>
                    <a:pt x="142" y="90"/>
                  </a:lnTo>
                  <a:lnTo>
                    <a:pt x="132" y="115"/>
                  </a:lnTo>
                  <a:lnTo>
                    <a:pt x="117" y="144"/>
                  </a:lnTo>
                  <a:lnTo>
                    <a:pt x="100" y="171"/>
                  </a:lnTo>
                  <a:lnTo>
                    <a:pt x="84" y="196"/>
                  </a:lnTo>
                  <a:lnTo>
                    <a:pt x="67" y="234"/>
                  </a:lnTo>
                  <a:lnTo>
                    <a:pt x="57" y="271"/>
                  </a:lnTo>
                  <a:lnTo>
                    <a:pt x="50" y="307"/>
                  </a:lnTo>
                  <a:lnTo>
                    <a:pt x="42" y="349"/>
                  </a:lnTo>
                  <a:lnTo>
                    <a:pt x="40" y="355"/>
                  </a:lnTo>
                  <a:lnTo>
                    <a:pt x="36" y="363"/>
                  </a:lnTo>
                  <a:lnTo>
                    <a:pt x="34" y="365"/>
                  </a:lnTo>
                  <a:lnTo>
                    <a:pt x="34" y="369"/>
                  </a:lnTo>
                  <a:lnTo>
                    <a:pt x="32" y="374"/>
                  </a:lnTo>
                  <a:lnTo>
                    <a:pt x="30" y="384"/>
                  </a:lnTo>
                  <a:lnTo>
                    <a:pt x="28" y="395"/>
                  </a:lnTo>
                  <a:lnTo>
                    <a:pt x="25" y="418"/>
                  </a:lnTo>
                  <a:lnTo>
                    <a:pt x="25" y="422"/>
                  </a:lnTo>
                  <a:lnTo>
                    <a:pt x="25" y="426"/>
                  </a:lnTo>
                  <a:lnTo>
                    <a:pt x="23" y="430"/>
                  </a:lnTo>
                  <a:lnTo>
                    <a:pt x="27" y="434"/>
                  </a:lnTo>
                  <a:lnTo>
                    <a:pt x="28" y="440"/>
                  </a:lnTo>
                  <a:lnTo>
                    <a:pt x="28" y="443"/>
                  </a:lnTo>
                  <a:lnTo>
                    <a:pt x="28" y="447"/>
                  </a:lnTo>
                  <a:lnTo>
                    <a:pt x="27" y="451"/>
                  </a:lnTo>
                  <a:lnTo>
                    <a:pt x="23" y="455"/>
                  </a:lnTo>
                  <a:lnTo>
                    <a:pt x="23" y="457"/>
                  </a:lnTo>
                  <a:lnTo>
                    <a:pt x="23" y="461"/>
                  </a:lnTo>
                  <a:lnTo>
                    <a:pt x="23" y="472"/>
                  </a:lnTo>
                  <a:lnTo>
                    <a:pt x="25" y="490"/>
                  </a:lnTo>
                  <a:lnTo>
                    <a:pt x="28" y="505"/>
                  </a:lnTo>
                  <a:lnTo>
                    <a:pt x="32" y="524"/>
                  </a:lnTo>
                  <a:lnTo>
                    <a:pt x="34" y="543"/>
                  </a:lnTo>
                  <a:lnTo>
                    <a:pt x="34" y="574"/>
                  </a:lnTo>
                  <a:lnTo>
                    <a:pt x="40" y="611"/>
                  </a:lnTo>
                  <a:lnTo>
                    <a:pt x="48" y="647"/>
                  </a:lnTo>
                  <a:lnTo>
                    <a:pt x="55" y="655"/>
                  </a:lnTo>
                  <a:lnTo>
                    <a:pt x="61" y="664"/>
                  </a:lnTo>
                  <a:lnTo>
                    <a:pt x="65" y="676"/>
                  </a:lnTo>
                  <a:lnTo>
                    <a:pt x="67" y="682"/>
                  </a:lnTo>
                  <a:lnTo>
                    <a:pt x="69" y="685"/>
                  </a:lnTo>
                  <a:lnTo>
                    <a:pt x="73" y="687"/>
                  </a:lnTo>
                  <a:lnTo>
                    <a:pt x="75" y="689"/>
                  </a:lnTo>
                  <a:lnTo>
                    <a:pt x="78" y="691"/>
                  </a:lnTo>
                  <a:lnTo>
                    <a:pt x="82" y="695"/>
                  </a:lnTo>
                  <a:lnTo>
                    <a:pt x="82" y="701"/>
                  </a:lnTo>
                  <a:lnTo>
                    <a:pt x="82" y="716"/>
                  </a:lnTo>
                  <a:lnTo>
                    <a:pt x="90" y="726"/>
                  </a:lnTo>
                  <a:lnTo>
                    <a:pt x="94" y="732"/>
                  </a:lnTo>
                  <a:lnTo>
                    <a:pt x="98" y="739"/>
                  </a:lnTo>
                  <a:lnTo>
                    <a:pt x="107" y="743"/>
                  </a:lnTo>
                  <a:lnTo>
                    <a:pt x="119" y="751"/>
                  </a:lnTo>
                  <a:lnTo>
                    <a:pt x="123" y="753"/>
                  </a:lnTo>
                  <a:lnTo>
                    <a:pt x="124" y="757"/>
                  </a:lnTo>
                  <a:lnTo>
                    <a:pt x="126" y="760"/>
                  </a:lnTo>
                  <a:lnTo>
                    <a:pt x="126" y="764"/>
                  </a:lnTo>
                  <a:lnTo>
                    <a:pt x="126" y="766"/>
                  </a:lnTo>
                  <a:lnTo>
                    <a:pt x="130" y="770"/>
                  </a:lnTo>
                  <a:lnTo>
                    <a:pt x="132" y="776"/>
                  </a:lnTo>
                  <a:lnTo>
                    <a:pt x="161" y="789"/>
                  </a:lnTo>
                  <a:lnTo>
                    <a:pt x="171" y="793"/>
                  </a:lnTo>
                  <a:lnTo>
                    <a:pt x="180" y="801"/>
                  </a:lnTo>
                  <a:lnTo>
                    <a:pt x="190" y="807"/>
                  </a:lnTo>
                  <a:lnTo>
                    <a:pt x="197" y="807"/>
                  </a:lnTo>
                  <a:lnTo>
                    <a:pt x="207" y="805"/>
                  </a:lnTo>
                  <a:lnTo>
                    <a:pt x="215" y="805"/>
                  </a:lnTo>
                  <a:lnTo>
                    <a:pt x="220" y="803"/>
                  </a:lnTo>
                  <a:lnTo>
                    <a:pt x="226" y="803"/>
                  </a:lnTo>
                  <a:lnTo>
                    <a:pt x="230" y="803"/>
                  </a:lnTo>
                  <a:lnTo>
                    <a:pt x="234" y="805"/>
                  </a:lnTo>
                  <a:lnTo>
                    <a:pt x="242" y="810"/>
                  </a:lnTo>
                  <a:lnTo>
                    <a:pt x="249" y="814"/>
                  </a:lnTo>
                  <a:lnTo>
                    <a:pt x="257" y="816"/>
                  </a:lnTo>
                  <a:lnTo>
                    <a:pt x="259" y="828"/>
                  </a:lnTo>
                  <a:lnTo>
                    <a:pt x="259" y="816"/>
                  </a:lnTo>
                  <a:lnTo>
                    <a:pt x="268" y="814"/>
                  </a:lnTo>
                  <a:lnTo>
                    <a:pt x="278" y="812"/>
                  </a:lnTo>
                  <a:lnTo>
                    <a:pt x="290" y="807"/>
                  </a:lnTo>
                  <a:lnTo>
                    <a:pt x="311" y="795"/>
                  </a:lnTo>
                  <a:lnTo>
                    <a:pt x="336" y="793"/>
                  </a:lnTo>
                  <a:lnTo>
                    <a:pt x="336" y="793"/>
                  </a:lnTo>
                  <a:lnTo>
                    <a:pt x="341" y="787"/>
                  </a:lnTo>
                  <a:lnTo>
                    <a:pt x="349" y="783"/>
                  </a:lnTo>
                  <a:lnTo>
                    <a:pt x="351" y="778"/>
                  </a:lnTo>
                  <a:lnTo>
                    <a:pt x="355" y="774"/>
                  </a:lnTo>
                  <a:lnTo>
                    <a:pt x="359" y="772"/>
                  </a:lnTo>
                  <a:lnTo>
                    <a:pt x="363" y="770"/>
                  </a:lnTo>
                  <a:lnTo>
                    <a:pt x="368" y="772"/>
                  </a:lnTo>
                  <a:lnTo>
                    <a:pt x="368" y="768"/>
                  </a:lnTo>
                  <a:lnTo>
                    <a:pt x="370" y="764"/>
                  </a:lnTo>
                  <a:lnTo>
                    <a:pt x="382" y="751"/>
                  </a:lnTo>
                  <a:lnTo>
                    <a:pt x="405" y="737"/>
                  </a:lnTo>
                  <a:lnTo>
                    <a:pt x="409" y="728"/>
                  </a:lnTo>
                  <a:lnTo>
                    <a:pt x="414" y="720"/>
                  </a:lnTo>
                  <a:lnTo>
                    <a:pt x="424" y="712"/>
                  </a:lnTo>
                  <a:lnTo>
                    <a:pt x="434" y="707"/>
                  </a:lnTo>
                  <a:lnTo>
                    <a:pt x="436" y="705"/>
                  </a:lnTo>
                  <a:lnTo>
                    <a:pt x="439" y="703"/>
                  </a:lnTo>
                  <a:lnTo>
                    <a:pt x="441" y="699"/>
                  </a:lnTo>
                  <a:lnTo>
                    <a:pt x="443" y="695"/>
                  </a:lnTo>
                  <a:lnTo>
                    <a:pt x="445" y="689"/>
                  </a:lnTo>
                  <a:lnTo>
                    <a:pt x="445" y="682"/>
                  </a:lnTo>
                  <a:lnTo>
                    <a:pt x="445" y="682"/>
                  </a:lnTo>
                  <a:lnTo>
                    <a:pt x="445" y="680"/>
                  </a:lnTo>
                  <a:lnTo>
                    <a:pt x="445" y="676"/>
                  </a:lnTo>
                  <a:lnTo>
                    <a:pt x="443" y="672"/>
                  </a:lnTo>
                  <a:lnTo>
                    <a:pt x="439" y="666"/>
                  </a:lnTo>
                  <a:lnTo>
                    <a:pt x="436" y="661"/>
                  </a:lnTo>
                  <a:lnTo>
                    <a:pt x="432" y="655"/>
                  </a:lnTo>
                  <a:lnTo>
                    <a:pt x="426" y="651"/>
                  </a:lnTo>
                  <a:lnTo>
                    <a:pt x="420" y="649"/>
                  </a:lnTo>
                  <a:lnTo>
                    <a:pt x="420" y="649"/>
                  </a:lnTo>
                  <a:lnTo>
                    <a:pt x="420" y="651"/>
                  </a:lnTo>
                  <a:lnTo>
                    <a:pt x="416" y="657"/>
                  </a:lnTo>
                  <a:lnTo>
                    <a:pt x="412" y="664"/>
                  </a:lnTo>
                  <a:lnTo>
                    <a:pt x="405" y="684"/>
                  </a:lnTo>
                  <a:lnTo>
                    <a:pt x="401" y="693"/>
                  </a:lnTo>
                  <a:lnTo>
                    <a:pt x="397" y="699"/>
                  </a:lnTo>
                  <a:lnTo>
                    <a:pt x="393" y="703"/>
                  </a:lnTo>
                  <a:lnTo>
                    <a:pt x="389" y="709"/>
                  </a:lnTo>
                  <a:lnTo>
                    <a:pt x="384" y="714"/>
                  </a:lnTo>
                  <a:lnTo>
                    <a:pt x="378" y="720"/>
                  </a:lnTo>
                  <a:lnTo>
                    <a:pt x="368" y="730"/>
                  </a:lnTo>
                  <a:lnTo>
                    <a:pt x="361" y="735"/>
                  </a:lnTo>
                  <a:lnTo>
                    <a:pt x="353" y="739"/>
                  </a:lnTo>
                  <a:lnTo>
                    <a:pt x="351" y="741"/>
                  </a:lnTo>
                  <a:lnTo>
                    <a:pt x="347" y="743"/>
                  </a:lnTo>
                  <a:lnTo>
                    <a:pt x="343" y="743"/>
                  </a:lnTo>
                  <a:lnTo>
                    <a:pt x="340" y="743"/>
                  </a:lnTo>
                  <a:lnTo>
                    <a:pt x="332" y="749"/>
                  </a:lnTo>
                  <a:lnTo>
                    <a:pt x="322" y="755"/>
                  </a:lnTo>
                  <a:lnTo>
                    <a:pt x="313" y="762"/>
                  </a:lnTo>
                  <a:lnTo>
                    <a:pt x="292" y="774"/>
                  </a:lnTo>
                  <a:lnTo>
                    <a:pt x="270" y="778"/>
                  </a:lnTo>
                  <a:lnTo>
                    <a:pt x="242" y="774"/>
                  </a:lnTo>
                  <a:lnTo>
                    <a:pt x="217" y="760"/>
                  </a:lnTo>
                  <a:lnTo>
                    <a:pt x="199" y="741"/>
                  </a:lnTo>
                  <a:lnTo>
                    <a:pt x="186" y="718"/>
                  </a:lnTo>
                  <a:lnTo>
                    <a:pt x="184" y="710"/>
                  </a:lnTo>
                  <a:lnTo>
                    <a:pt x="182" y="703"/>
                  </a:lnTo>
                  <a:lnTo>
                    <a:pt x="180" y="697"/>
                  </a:lnTo>
                  <a:lnTo>
                    <a:pt x="178" y="691"/>
                  </a:lnTo>
                  <a:lnTo>
                    <a:pt x="176" y="684"/>
                  </a:lnTo>
                  <a:lnTo>
                    <a:pt x="171" y="668"/>
                  </a:lnTo>
                  <a:lnTo>
                    <a:pt x="167" y="661"/>
                  </a:lnTo>
                  <a:lnTo>
                    <a:pt x="163" y="653"/>
                  </a:lnTo>
                  <a:lnTo>
                    <a:pt x="159" y="641"/>
                  </a:lnTo>
                  <a:lnTo>
                    <a:pt x="159" y="630"/>
                  </a:lnTo>
                  <a:lnTo>
                    <a:pt x="159" y="622"/>
                  </a:lnTo>
                  <a:lnTo>
                    <a:pt x="157" y="614"/>
                  </a:lnTo>
                  <a:lnTo>
                    <a:pt x="153" y="609"/>
                  </a:lnTo>
                  <a:lnTo>
                    <a:pt x="151" y="605"/>
                  </a:lnTo>
                  <a:lnTo>
                    <a:pt x="151" y="603"/>
                  </a:lnTo>
                  <a:lnTo>
                    <a:pt x="149" y="601"/>
                  </a:lnTo>
                  <a:lnTo>
                    <a:pt x="149" y="601"/>
                  </a:lnTo>
                  <a:lnTo>
                    <a:pt x="148" y="595"/>
                  </a:lnTo>
                  <a:lnTo>
                    <a:pt x="146" y="589"/>
                  </a:lnTo>
                  <a:lnTo>
                    <a:pt x="144" y="582"/>
                  </a:lnTo>
                  <a:lnTo>
                    <a:pt x="144" y="570"/>
                  </a:lnTo>
                  <a:lnTo>
                    <a:pt x="144" y="561"/>
                  </a:lnTo>
                  <a:lnTo>
                    <a:pt x="146" y="551"/>
                  </a:lnTo>
                  <a:lnTo>
                    <a:pt x="146" y="534"/>
                  </a:lnTo>
                  <a:lnTo>
                    <a:pt x="140" y="501"/>
                  </a:lnTo>
                  <a:lnTo>
                    <a:pt x="134" y="461"/>
                  </a:lnTo>
                  <a:lnTo>
                    <a:pt x="134" y="455"/>
                  </a:lnTo>
                  <a:lnTo>
                    <a:pt x="134" y="445"/>
                  </a:lnTo>
                  <a:lnTo>
                    <a:pt x="136" y="434"/>
                  </a:lnTo>
                  <a:lnTo>
                    <a:pt x="140" y="395"/>
                  </a:lnTo>
                  <a:lnTo>
                    <a:pt x="144" y="355"/>
                  </a:lnTo>
                  <a:lnTo>
                    <a:pt x="146" y="345"/>
                  </a:lnTo>
                  <a:lnTo>
                    <a:pt x="148" y="340"/>
                  </a:lnTo>
                  <a:lnTo>
                    <a:pt x="149" y="334"/>
                  </a:lnTo>
                  <a:lnTo>
                    <a:pt x="151" y="330"/>
                  </a:lnTo>
                  <a:lnTo>
                    <a:pt x="153" y="328"/>
                  </a:lnTo>
                  <a:lnTo>
                    <a:pt x="155" y="324"/>
                  </a:lnTo>
                  <a:lnTo>
                    <a:pt x="159" y="322"/>
                  </a:lnTo>
                  <a:lnTo>
                    <a:pt x="165" y="322"/>
                  </a:lnTo>
                  <a:lnTo>
                    <a:pt x="172" y="324"/>
                  </a:lnTo>
                  <a:lnTo>
                    <a:pt x="182" y="324"/>
                  </a:lnTo>
                  <a:lnTo>
                    <a:pt x="201" y="322"/>
                  </a:lnTo>
                  <a:lnTo>
                    <a:pt x="213" y="324"/>
                  </a:lnTo>
                  <a:lnTo>
                    <a:pt x="222" y="324"/>
                  </a:lnTo>
                  <a:lnTo>
                    <a:pt x="230" y="326"/>
                  </a:lnTo>
                  <a:lnTo>
                    <a:pt x="238" y="326"/>
                  </a:lnTo>
                  <a:lnTo>
                    <a:pt x="238" y="326"/>
                  </a:lnTo>
                  <a:lnTo>
                    <a:pt x="244" y="326"/>
                  </a:lnTo>
                  <a:lnTo>
                    <a:pt x="245" y="326"/>
                  </a:lnTo>
                  <a:lnTo>
                    <a:pt x="247" y="326"/>
                  </a:lnTo>
                  <a:lnTo>
                    <a:pt x="255" y="322"/>
                  </a:lnTo>
                  <a:lnTo>
                    <a:pt x="263" y="321"/>
                  </a:lnTo>
                  <a:lnTo>
                    <a:pt x="270" y="319"/>
                  </a:lnTo>
                  <a:lnTo>
                    <a:pt x="280" y="317"/>
                  </a:lnTo>
                  <a:lnTo>
                    <a:pt x="292" y="317"/>
                  </a:lnTo>
                  <a:lnTo>
                    <a:pt x="295" y="319"/>
                  </a:lnTo>
                  <a:lnTo>
                    <a:pt x="303" y="317"/>
                  </a:lnTo>
                  <a:lnTo>
                    <a:pt x="309" y="315"/>
                  </a:lnTo>
                  <a:lnTo>
                    <a:pt x="311" y="313"/>
                  </a:lnTo>
                  <a:lnTo>
                    <a:pt x="313" y="309"/>
                  </a:lnTo>
                  <a:lnTo>
                    <a:pt x="316" y="305"/>
                  </a:lnTo>
                  <a:lnTo>
                    <a:pt x="320" y="303"/>
                  </a:lnTo>
                  <a:lnTo>
                    <a:pt x="328" y="299"/>
                  </a:lnTo>
                  <a:lnTo>
                    <a:pt x="332" y="299"/>
                  </a:lnTo>
                  <a:lnTo>
                    <a:pt x="336" y="301"/>
                  </a:lnTo>
                  <a:lnTo>
                    <a:pt x="341" y="303"/>
                  </a:lnTo>
                  <a:lnTo>
                    <a:pt x="349" y="305"/>
                  </a:lnTo>
                  <a:lnTo>
                    <a:pt x="359" y="305"/>
                  </a:lnTo>
                  <a:lnTo>
                    <a:pt x="380" y="305"/>
                  </a:lnTo>
                  <a:lnTo>
                    <a:pt x="389" y="307"/>
                  </a:lnTo>
                  <a:lnTo>
                    <a:pt x="399" y="309"/>
                  </a:lnTo>
                  <a:lnTo>
                    <a:pt x="414" y="305"/>
                  </a:lnTo>
                  <a:lnTo>
                    <a:pt x="432" y="307"/>
                  </a:lnTo>
                  <a:lnTo>
                    <a:pt x="437" y="307"/>
                  </a:lnTo>
                  <a:lnTo>
                    <a:pt x="443" y="307"/>
                  </a:lnTo>
                  <a:lnTo>
                    <a:pt x="445" y="307"/>
                  </a:lnTo>
                  <a:lnTo>
                    <a:pt x="447" y="307"/>
                  </a:lnTo>
                  <a:lnTo>
                    <a:pt x="451" y="305"/>
                  </a:lnTo>
                  <a:lnTo>
                    <a:pt x="457" y="299"/>
                  </a:lnTo>
                  <a:lnTo>
                    <a:pt x="460" y="294"/>
                  </a:lnTo>
                  <a:lnTo>
                    <a:pt x="466" y="290"/>
                  </a:lnTo>
                  <a:lnTo>
                    <a:pt x="460" y="278"/>
                  </a:lnTo>
                  <a:lnTo>
                    <a:pt x="455" y="267"/>
                  </a:lnTo>
                  <a:lnTo>
                    <a:pt x="447" y="259"/>
                  </a:lnTo>
                  <a:lnTo>
                    <a:pt x="436" y="236"/>
                  </a:lnTo>
                  <a:lnTo>
                    <a:pt x="430" y="209"/>
                  </a:lnTo>
                  <a:lnTo>
                    <a:pt x="409" y="176"/>
                  </a:lnTo>
                  <a:lnTo>
                    <a:pt x="384" y="142"/>
                  </a:lnTo>
                  <a:lnTo>
                    <a:pt x="382" y="138"/>
                  </a:lnTo>
                  <a:lnTo>
                    <a:pt x="382" y="134"/>
                  </a:lnTo>
                  <a:lnTo>
                    <a:pt x="382" y="127"/>
                  </a:lnTo>
                  <a:lnTo>
                    <a:pt x="366" y="109"/>
                  </a:lnTo>
                  <a:lnTo>
                    <a:pt x="357" y="88"/>
                  </a:lnTo>
                  <a:lnTo>
                    <a:pt x="355" y="78"/>
                  </a:lnTo>
                  <a:lnTo>
                    <a:pt x="349" y="69"/>
                  </a:lnTo>
                  <a:lnTo>
                    <a:pt x="341" y="61"/>
                  </a:lnTo>
                  <a:lnTo>
                    <a:pt x="336" y="57"/>
                  </a:lnTo>
                  <a:lnTo>
                    <a:pt x="332" y="54"/>
                  </a:lnTo>
                  <a:lnTo>
                    <a:pt x="328" y="50"/>
                  </a:lnTo>
                  <a:lnTo>
                    <a:pt x="328" y="42"/>
                  </a:lnTo>
                  <a:lnTo>
                    <a:pt x="328" y="42"/>
                  </a:lnTo>
                  <a:lnTo>
                    <a:pt x="326" y="42"/>
                  </a:lnTo>
                  <a:lnTo>
                    <a:pt x="320" y="44"/>
                  </a:lnTo>
                  <a:lnTo>
                    <a:pt x="316" y="46"/>
                  </a:lnTo>
                  <a:lnTo>
                    <a:pt x="311" y="46"/>
                  </a:lnTo>
                  <a:lnTo>
                    <a:pt x="305" y="44"/>
                  </a:lnTo>
                  <a:lnTo>
                    <a:pt x="301" y="42"/>
                  </a:lnTo>
                  <a:lnTo>
                    <a:pt x="295" y="34"/>
                  </a:lnTo>
                  <a:lnTo>
                    <a:pt x="286" y="29"/>
                  </a:lnTo>
                  <a:lnTo>
                    <a:pt x="282" y="27"/>
                  </a:lnTo>
                  <a:lnTo>
                    <a:pt x="278" y="25"/>
                  </a:lnTo>
                  <a:lnTo>
                    <a:pt x="274" y="25"/>
                  </a:lnTo>
                  <a:close/>
                  <a:moveTo>
                    <a:pt x="274" y="0"/>
                  </a:moveTo>
                  <a:lnTo>
                    <a:pt x="282" y="2"/>
                  </a:lnTo>
                  <a:lnTo>
                    <a:pt x="292" y="4"/>
                  </a:lnTo>
                  <a:lnTo>
                    <a:pt x="299" y="9"/>
                  </a:lnTo>
                  <a:lnTo>
                    <a:pt x="307" y="15"/>
                  </a:lnTo>
                  <a:lnTo>
                    <a:pt x="315" y="21"/>
                  </a:lnTo>
                  <a:lnTo>
                    <a:pt x="316" y="19"/>
                  </a:lnTo>
                  <a:lnTo>
                    <a:pt x="322" y="17"/>
                  </a:lnTo>
                  <a:lnTo>
                    <a:pt x="328" y="17"/>
                  </a:lnTo>
                  <a:lnTo>
                    <a:pt x="336" y="17"/>
                  </a:lnTo>
                  <a:lnTo>
                    <a:pt x="340" y="17"/>
                  </a:lnTo>
                  <a:lnTo>
                    <a:pt x="343" y="19"/>
                  </a:lnTo>
                  <a:lnTo>
                    <a:pt x="345" y="23"/>
                  </a:lnTo>
                  <a:lnTo>
                    <a:pt x="349" y="30"/>
                  </a:lnTo>
                  <a:lnTo>
                    <a:pt x="351" y="40"/>
                  </a:lnTo>
                  <a:lnTo>
                    <a:pt x="353" y="40"/>
                  </a:lnTo>
                  <a:lnTo>
                    <a:pt x="353" y="40"/>
                  </a:lnTo>
                  <a:lnTo>
                    <a:pt x="355" y="40"/>
                  </a:lnTo>
                  <a:lnTo>
                    <a:pt x="355" y="40"/>
                  </a:lnTo>
                  <a:lnTo>
                    <a:pt x="372" y="61"/>
                  </a:lnTo>
                  <a:lnTo>
                    <a:pt x="382" y="84"/>
                  </a:lnTo>
                  <a:lnTo>
                    <a:pt x="384" y="92"/>
                  </a:lnTo>
                  <a:lnTo>
                    <a:pt x="388" y="98"/>
                  </a:lnTo>
                  <a:lnTo>
                    <a:pt x="393" y="103"/>
                  </a:lnTo>
                  <a:lnTo>
                    <a:pt x="401" y="109"/>
                  </a:lnTo>
                  <a:lnTo>
                    <a:pt x="403" y="111"/>
                  </a:lnTo>
                  <a:lnTo>
                    <a:pt x="405" y="115"/>
                  </a:lnTo>
                  <a:lnTo>
                    <a:pt x="407" y="119"/>
                  </a:lnTo>
                  <a:lnTo>
                    <a:pt x="407" y="130"/>
                  </a:lnTo>
                  <a:lnTo>
                    <a:pt x="428" y="163"/>
                  </a:lnTo>
                  <a:lnTo>
                    <a:pt x="453" y="198"/>
                  </a:lnTo>
                  <a:lnTo>
                    <a:pt x="455" y="201"/>
                  </a:lnTo>
                  <a:lnTo>
                    <a:pt x="455" y="205"/>
                  </a:lnTo>
                  <a:lnTo>
                    <a:pt x="455" y="207"/>
                  </a:lnTo>
                  <a:lnTo>
                    <a:pt x="457" y="226"/>
                  </a:lnTo>
                  <a:lnTo>
                    <a:pt x="466" y="242"/>
                  </a:lnTo>
                  <a:lnTo>
                    <a:pt x="480" y="263"/>
                  </a:lnTo>
                  <a:lnTo>
                    <a:pt x="491" y="288"/>
                  </a:lnTo>
                  <a:lnTo>
                    <a:pt x="491" y="292"/>
                  </a:lnTo>
                  <a:lnTo>
                    <a:pt x="491" y="296"/>
                  </a:lnTo>
                  <a:lnTo>
                    <a:pt x="489" y="297"/>
                  </a:lnTo>
                  <a:lnTo>
                    <a:pt x="484" y="305"/>
                  </a:lnTo>
                  <a:lnTo>
                    <a:pt x="478" y="311"/>
                  </a:lnTo>
                  <a:lnTo>
                    <a:pt x="474" y="315"/>
                  </a:lnTo>
                  <a:lnTo>
                    <a:pt x="472" y="321"/>
                  </a:lnTo>
                  <a:lnTo>
                    <a:pt x="468" y="326"/>
                  </a:lnTo>
                  <a:lnTo>
                    <a:pt x="464" y="328"/>
                  </a:lnTo>
                  <a:lnTo>
                    <a:pt x="455" y="330"/>
                  </a:lnTo>
                  <a:lnTo>
                    <a:pt x="449" y="332"/>
                  </a:lnTo>
                  <a:lnTo>
                    <a:pt x="443" y="332"/>
                  </a:lnTo>
                  <a:lnTo>
                    <a:pt x="436" y="332"/>
                  </a:lnTo>
                  <a:lnTo>
                    <a:pt x="428" y="330"/>
                  </a:lnTo>
                  <a:lnTo>
                    <a:pt x="416" y="330"/>
                  </a:lnTo>
                  <a:lnTo>
                    <a:pt x="416" y="330"/>
                  </a:lnTo>
                  <a:lnTo>
                    <a:pt x="411" y="330"/>
                  </a:lnTo>
                  <a:lnTo>
                    <a:pt x="407" y="332"/>
                  </a:lnTo>
                  <a:lnTo>
                    <a:pt x="403" y="334"/>
                  </a:lnTo>
                  <a:lnTo>
                    <a:pt x="397" y="334"/>
                  </a:lnTo>
                  <a:lnTo>
                    <a:pt x="393" y="334"/>
                  </a:lnTo>
                  <a:lnTo>
                    <a:pt x="388" y="330"/>
                  </a:lnTo>
                  <a:lnTo>
                    <a:pt x="380" y="330"/>
                  </a:lnTo>
                  <a:lnTo>
                    <a:pt x="359" y="330"/>
                  </a:lnTo>
                  <a:lnTo>
                    <a:pt x="345" y="328"/>
                  </a:lnTo>
                  <a:lnTo>
                    <a:pt x="332" y="326"/>
                  </a:lnTo>
                  <a:lnTo>
                    <a:pt x="328" y="330"/>
                  </a:lnTo>
                  <a:lnTo>
                    <a:pt x="324" y="334"/>
                  </a:lnTo>
                  <a:lnTo>
                    <a:pt x="322" y="336"/>
                  </a:lnTo>
                  <a:lnTo>
                    <a:pt x="307" y="342"/>
                  </a:lnTo>
                  <a:lnTo>
                    <a:pt x="290" y="342"/>
                  </a:lnTo>
                  <a:lnTo>
                    <a:pt x="282" y="342"/>
                  </a:lnTo>
                  <a:lnTo>
                    <a:pt x="276" y="342"/>
                  </a:lnTo>
                  <a:lnTo>
                    <a:pt x="270" y="344"/>
                  </a:lnTo>
                  <a:lnTo>
                    <a:pt x="263" y="345"/>
                  </a:lnTo>
                  <a:lnTo>
                    <a:pt x="259" y="345"/>
                  </a:lnTo>
                  <a:lnTo>
                    <a:pt x="257" y="347"/>
                  </a:lnTo>
                  <a:lnTo>
                    <a:pt x="245" y="349"/>
                  </a:lnTo>
                  <a:lnTo>
                    <a:pt x="232" y="351"/>
                  </a:lnTo>
                  <a:lnTo>
                    <a:pt x="217" y="349"/>
                  </a:lnTo>
                  <a:lnTo>
                    <a:pt x="211" y="347"/>
                  </a:lnTo>
                  <a:lnTo>
                    <a:pt x="203" y="347"/>
                  </a:lnTo>
                  <a:lnTo>
                    <a:pt x="203" y="347"/>
                  </a:lnTo>
                  <a:lnTo>
                    <a:pt x="194" y="347"/>
                  </a:lnTo>
                  <a:lnTo>
                    <a:pt x="184" y="347"/>
                  </a:lnTo>
                  <a:lnTo>
                    <a:pt x="171" y="347"/>
                  </a:lnTo>
                  <a:lnTo>
                    <a:pt x="169" y="353"/>
                  </a:lnTo>
                  <a:lnTo>
                    <a:pt x="169" y="359"/>
                  </a:lnTo>
                  <a:lnTo>
                    <a:pt x="163" y="397"/>
                  </a:lnTo>
                  <a:lnTo>
                    <a:pt x="159" y="436"/>
                  </a:lnTo>
                  <a:lnTo>
                    <a:pt x="159" y="447"/>
                  </a:lnTo>
                  <a:lnTo>
                    <a:pt x="159" y="455"/>
                  </a:lnTo>
                  <a:lnTo>
                    <a:pt x="159" y="461"/>
                  </a:lnTo>
                  <a:lnTo>
                    <a:pt x="163" y="493"/>
                  </a:lnTo>
                  <a:lnTo>
                    <a:pt x="171" y="534"/>
                  </a:lnTo>
                  <a:lnTo>
                    <a:pt x="171" y="543"/>
                  </a:lnTo>
                  <a:lnTo>
                    <a:pt x="169" y="553"/>
                  </a:lnTo>
                  <a:lnTo>
                    <a:pt x="169" y="563"/>
                  </a:lnTo>
                  <a:lnTo>
                    <a:pt x="169" y="570"/>
                  </a:lnTo>
                  <a:lnTo>
                    <a:pt x="169" y="576"/>
                  </a:lnTo>
                  <a:lnTo>
                    <a:pt x="169" y="582"/>
                  </a:lnTo>
                  <a:lnTo>
                    <a:pt x="169" y="584"/>
                  </a:lnTo>
                  <a:lnTo>
                    <a:pt x="169" y="586"/>
                  </a:lnTo>
                  <a:lnTo>
                    <a:pt x="169" y="586"/>
                  </a:lnTo>
                  <a:lnTo>
                    <a:pt x="172" y="591"/>
                  </a:lnTo>
                  <a:lnTo>
                    <a:pt x="174" y="597"/>
                  </a:lnTo>
                  <a:lnTo>
                    <a:pt x="178" y="607"/>
                  </a:lnTo>
                  <a:lnTo>
                    <a:pt x="182" y="618"/>
                  </a:lnTo>
                  <a:lnTo>
                    <a:pt x="182" y="630"/>
                  </a:lnTo>
                  <a:lnTo>
                    <a:pt x="184" y="637"/>
                  </a:lnTo>
                  <a:lnTo>
                    <a:pt x="186" y="643"/>
                  </a:lnTo>
                  <a:lnTo>
                    <a:pt x="188" y="651"/>
                  </a:lnTo>
                  <a:lnTo>
                    <a:pt x="192" y="659"/>
                  </a:lnTo>
                  <a:lnTo>
                    <a:pt x="196" y="666"/>
                  </a:lnTo>
                  <a:lnTo>
                    <a:pt x="199" y="674"/>
                  </a:lnTo>
                  <a:lnTo>
                    <a:pt x="201" y="684"/>
                  </a:lnTo>
                  <a:lnTo>
                    <a:pt x="205" y="691"/>
                  </a:lnTo>
                  <a:lnTo>
                    <a:pt x="207" y="699"/>
                  </a:lnTo>
                  <a:lnTo>
                    <a:pt x="209" y="709"/>
                  </a:lnTo>
                  <a:lnTo>
                    <a:pt x="219" y="728"/>
                  </a:lnTo>
                  <a:lnTo>
                    <a:pt x="232" y="741"/>
                  </a:lnTo>
                  <a:lnTo>
                    <a:pt x="249" y="751"/>
                  </a:lnTo>
                  <a:lnTo>
                    <a:pt x="270" y="753"/>
                  </a:lnTo>
                  <a:lnTo>
                    <a:pt x="280" y="753"/>
                  </a:lnTo>
                  <a:lnTo>
                    <a:pt x="288" y="749"/>
                  </a:lnTo>
                  <a:lnTo>
                    <a:pt x="297" y="743"/>
                  </a:lnTo>
                  <a:lnTo>
                    <a:pt x="330" y="722"/>
                  </a:lnTo>
                  <a:lnTo>
                    <a:pt x="336" y="720"/>
                  </a:lnTo>
                  <a:lnTo>
                    <a:pt x="340" y="718"/>
                  </a:lnTo>
                  <a:lnTo>
                    <a:pt x="341" y="718"/>
                  </a:lnTo>
                  <a:lnTo>
                    <a:pt x="343" y="716"/>
                  </a:lnTo>
                  <a:lnTo>
                    <a:pt x="347" y="714"/>
                  </a:lnTo>
                  <a:lnTo>
                    <a:pt x="349" y="712"/>
                  </a:lnTo>
                  <a:lnTo>
                    <a:pt x="355" y="709"/>
                  </a:lnTo>
                  <a:lnTo>
                    <a:pt x="361" y="703"/>
                  </a:lnTo>
                  <a:lnTo>
                    <a:pt x="366" y="697"/>
                  </a:lnTo>
                  <a:lnTo>
                    <a:pt x="372" y="693"/>
                  </a:lnTo>
                  <a:lnTo>
                    <a:pt x="374" y="689"/>
                  </a:lnTo>
                  <a:lnTo>
                    <a:pt x="376" y="687"/>
                  </a:lnTo>
                  <a:lnTo>
                    <a:pt x="376" y="685"/>
                  </a:lnTo>
                  <a:lnTo>
                    <a:pt x="378" y="684"/>
                  </a:lnTo>
                  <a:lnTo>
                    <a:pt x="380" y="682"/>
                  </a:lnTo>
                  <a:lnTo>
                    <a:pt x="380" y="680"/>
                  </a:lnTo>
                  <a:lnTo>
                    <a:pt x="382" y="674"/>
                  </a:lnTo>
                  <a:lnTo>
                    <a:pt x="389" y="659"/>
                  </a:lnTo>
                  <a:lnTo>
                    <a:pt x="393" y="647"/>
                  </a:lnTo>
                  <a:lnTo>
                    <a:pt x="399" y="637"/>
                  </a:lnTo>
                  <a:lnTo>
                    <a:pt x="405" y="630"/>
                  </a:lnTo>
                  <a:lnTo>
                    <a:pt x="412" y="626"/>
                  </a:lnTo>
                  <a:lnTo>
                    <a:pt x="420" y="624"/>
                  </a:lnTo>
                  <a:lnTo>
                    <a:pt x="439" y="630"/>
                  </a:lnTo>
                  <a:lnTo>
                    <a:pt x="455" y="647"/>
                  </a:lnTo>
                  <a:lnTo>
                    <a:pt x="466" y="666"/>
                  </a:lnTo>
                  <a:lnTo>
                    <a:pt x="470" y="682"/>
                  </a:lnTo>
                  <a:lnTo>
                    <a:pt x="468" y="699"/>
                  </a:lnTo>
                  <a:lnTo>
                    <a:pt x="462" y="712"/>
                  </a:lnTo>
                  <a:lnTo>
                    <a:pt x="453" y="722"/>
                  </a:lnTo>
                  <a:lnTo>
                    <a:pt x="443" y="728"/>
                  </a:lnTo>
                  <a:lnTo>
                    <a:pt x="437" y="732"/>
                  </a:lnTo>
                  <a:lnTo>
                    <a:pt x="432" y="737"/>
                  </a:lnTo>
                  <a:lnTo>
                    <a:pt x="428" y="743"/>
                  </a:lnTo>
                  <a:lnTo>
                    <a:pt x="426" y="749"/>
                  </a:lnTo>
                  <a:lnTo>
                    <a:pt x="422" y="755"/>
                  </a:lnTo>
                  <a:lnTo>
                    <a:pt x="418" y="757"/>
                  </a:lnTo>
                  <a:lnTo>
                    <a:pt x="411" y="760"/>
                  </a:lnTo>
                  <a:lnTo>
                    <a:pt x="405" y="764"/>
                  </a:lnTo>
                  <a:lnTo>
                    <a:pt x="399" y="768"/>
                  </a:lnTo>
                  <a:lnTo>
                    <a:pt x="397" y="770"/>
                  </a:lnTo>
                  <a:lnTo>
                    <a:pt x="395" y="772"/>
                  </a:lnTo>
                  <a:lnTo>
                    <a:pt x="393" y="772"/>
                  </a:lnTo>
                  <a:lnTo>
                    <a:pt x="393" y="774"/>
                  </a:lnTo>
                  <a:lnTo>
                    <a:pt x="389" y="782"/>
                  </a:lnTo>
                  <a:lnTo>
                    <a:pt x="386" y="789"/>
                  </a:lnTo>
                  <a:lnTo>
                    <a:pt x="380" y="793"/>
                  </a:lnTo>
                  <a:lnTo>
                    <a:pt x="376" y="795"/>
                  </a:lnTo>
                  <a:lnTo>
                    <a:pt x="372" y="797"/>
                  </a:lnTo>
                  <a:lnTo>
                    <a:pt x="370" y="797"/>
                  </a:lnTo>
                  <a:lnTo>
                    <a:pt x="366" y="801"/>
                  </a:lnTo>
                  <a:lnTo>
                    <a:pt x="357" y="807"/>
                  </a:lnTo>
                  <a:lnTo>
                    <a:pt x="347" y="814"/>
                  </a:lnTo>
                  <a:lnTo>
                    <a:pt x="343" y="818"/>
                  </a:lnTo>
                  <a:lnTo>
                    <a:pt x="340" y="818"/>
                  </a:lnTo>
                  <a:lnTo>
                    <a:pt x="336" y="818"/>
                  </a:lnTo>
                  <a:lnTo>
                    <a:pt x="330" y="816"/>
                  </a:lnTo>
                  <a:lnTo>
                    <a:pt x="330" y="816"/>
                  </a:lnTo>
                  <a:lnTo>
                    <a:pt x="328" y="816"/>
                  </a:lnTo>
                  <a:lnTo>
                    <a:pt x="320" y="818"/>
                  </a:lnTo>
                  <a:lnTo>
                    <a:pt x="311" y="820"/>
                  </a:lnTo>
                  <a:lnTo>
                    <a:pt x="303" y="826"/>
                  </a:lnTo>
                  <a:lnTo>
                    <a:pt x="282" y="837"/>
                  </a:lnTo>
                  <a:lnTo>
                    <a:pt x="259" y="841"/>
                  </a:lnTo>
                  <a:lnTo>
                    <a:pt x="257" y="841"/>
                  </a:lnTo>
                  <a:lnTo>
                    <a:pt x="240" y="837"/>
                  </a:lnTo>
                  <a:lnTo>
                    <a:pt x="222" y="828"/>
                  </a:lnTo>
                  <a:lnTo>
                    <a:pt x="215" y="830"/>
                  </a:lnTo>
                  <a:lnTo>
                    <a:pt x="207" y="830"/>
                  </a:lnTo>
                  <a:lnTo>
                    <a:pt x="207" y="830"/>
                  </a:lnTo>
                  <a:lnTo>
                    <a:pt x="199" y="830"/>
                  </a:lnTo>
                  <a:lnTo>
                    <a:pt x="190" y="831"/>
                  </a:lnTo>
                  <a:lnTo>
                    <a:pt x="186" y="833"/>
                  </a:lnTo>
                  <a:lnTo>
                    <a:pt x="182" y="831"/>
                  </a:lnTo>
                  <a:lnTo>
                    <a:pt x="178" y="830"/>
                  </a:lnTo>
                  <a:lnTo>
                    <a:pt x="171" y="822"/>
                  </a:lnTo>
                  <a:lnTo>
                    <a:pt x="161" y="816"/>
                  </a:lnTo>
                  <a:lnTo>
                    <a:pt x="151" y="812"/>
                  </a:lnTo>
                  <a:lnTo>
                    <a:pt x="117" y="795"/>
                  </a:lnTo>
                  <a:lnTo>
                    <a:pt x="113" y="793"/>
                  </a:lnTo>
                  <a:lnTo>
                    <a:pt x="111" y="789"/>
                  </a:lnTo>
                  <a:lnTo>
                    <a:pt x="109" y="785"/>
                  </a:lnTo>
                  <a:lnTo>
                    <a:pt x="109" y="785"/>
                  </a:lnTo>
                  <a:lnTo>
                    <a:pt x="105" y="782"/>
                  </a:lnTo>
                  <a:lnTo>
                    <a:pt x="103" y="780"/>
                  </a:lnTo>
                  <a:lnTo>
                    <a:pt x="101" y="774"/>
                  </a:lnTo>
                  <a:lnTo>
                    <a:pt x="100" y="768"/>
                  </a:lnTo>
                  <a:lnTo>
                    <a:pt x="96" y="764"/>
                  </a:lnTo>
                  <a:lnTo>
                    <a:pt x="84" y="758"/>
                  </a:lnTo>
                  <a:lnTo>
                    <a:pt x="80" y="755"/>
                  </a:lnTo>
                  <a:lnTo>
                    <a:pt x="78" y="753"/>
                  </a:lnTo>
                  <a:lnTo>
                    <a:pt x="75" y="745"/>
                  </a:lnTo>
                  <a:lnTo>
                    <a:pt x="71" y="741"/>
                  </a:lnTo>
                  <a:lnTo>
                    <a:pt x="61" y="730"/>
                  </a:lnTo>
                  <a:lnTo>
                    <a:pt x="59" y="726"/>
                  </a:lnTo>
                  <a:lnTo>
                    <a:pt x="57" y="722"/>
                  </a:lnTo>
                  <a:lnTo>
                    <a:pt x="59" y="707"/>
                  </a:lnTo>
                  <a:lnTo>
                    <a:pt x="53" y="703"/>
                  </a:lnTo>
                  <a:lnTo>
                    <a:pt x="48" y="697"/>
                  </a:lnTo>
                  <a:lnTo>
                    <a:pt x="44" y="691"/>
                  </a:lnTo>
                  <a:lnTo>
                    <a:pt x="42" y="682"/>
                  </a:lnTo>
                  <a:lnTo>
                    <a:pt x="38" y="674"/>
                  </a:lnTo>
                  <a:lnTo>
                    <a:pt x="34" y="668"/>
                  </a:lnTo>
                  <a:lnTo>
                    <a:pt x="28" y="664"/>
                  </a:lnTo>
                  <a:lnTo>
                    <a:pt x="25" y="661"/>
                  </a:lnTo>
                  <a:lnTo>
                    <a:pt x="23" y="655"/>
                  </a:lnTo>
                  <a:lnTo>
                    <a:pt x="17" y="618"/>
                  </a:lnTo>
                  <a:lnTo>
                    <a:pt x="11" y="597"/>
                  </a:lnTo>
                  <a:lnTo>
                    <a:pt x="9" y="574"/>
                  </a:lnTo>
                  <a:lnTo>
                    <a:pt x="11" y="543"/>
                  </a:lnTo>
                  <a:lnTo>
                    <a:pt x="9" y="528"/>
                  </a:lnTo>
                  <a:lnTo>
                    <a:pt x="5" y="513"/>
                  </a:lnTo>
                  <a:lnTo>
                    <a:pt x="0" y="493"/>
                  </a:lnTo>
                  <a:lnTo>
                    <a:pt x="0" y="472"/>
                  </a:lnTo>
                  <a:lnTo>
                    <a:pt x="0" y="461"/>
                  </a:lnTo>
                  <a:lnTo>
                    <a:pt x="0" y="453"/>
                  </a:lnTo>
                  <a:lnTo>
                    <a:pt x="2" y="447"/>
                  </a:lnTo>
                  <a:lnTo>
                    <a:pt x="4" y="442"/>
                  </a:lnTo>
                  <a:lnTo>
                    <a:pt x="0" y="436"/>
                  </a:lnTo>
                  <a:lnTo>
                    <a:pt x="0" y="428"/>
                  </a:lnTo>
                  <a:lnTo>
                    <a:pt x="0" y="426"/>
                  </a:lnTo>
                  <a:lnTo>
                    <a:pt x="0" y="420"/>
                  </a:lnTo>
                  <a:lnTo>
                    <a:pt x="2" y="415"/>
                  </a:lnTo>
                  <a:lnTo>
                    <a:pt x="5" y="392"/>
                  </a:lnTo>
                  <a:lnTo>
                    <a:pt x="7" y="380"/>
                  </a:lnTo>
                  <a:lnTo>
                    <a:pt x="9" y="369"/>
                  </a:lnTo>
                  <a:lnTo>
                    <a:pt x="11" y="363"/>
                  </a:lnTo>
                  <a:lnTo>
                    <a:pt x="11" y="359"/>
                  </a:lnTo>
                  <a:lnTo>
                    <a:pt x="11" y="359"/>
                  </a:lnTo>
                  <a:lnTo>
                    <a:pt x="11" y="357"/>
                  </a:lnTo>
                  <a:lnTo>
                    <a:pt x="11" y="353"/>
                  </a:lnTo>
                  <a:lnTo>
                    <a:pt x="13" y="351"/>
                  </a:lnTo>
                  <a:lnTo>
                    <a:pt x="19" y="344"/>
                  </a:lnTo>
                  <a:lnTo>
                    <a:pt x="27" y="303"/>
                  </a:lnTo>
                  <a:lnTo>
                    <a:pt x="34" y="267"/>
                  </a:lnTo>
                  <a:lnTo>
                    <a:pt x="44" y="226"/>
                  </a:lnTo>
                  <a:lnTo>
                    <a:pt x="63" y="184"/>
                  </a:lnTo>
                  <a:lnTo>
                    <a:pt x="78" y="159"/>
                  </a:lnTo>
                  <a:lnTo>
                    <a:pt x="96" y="130"/>
                  </a:lnTo>
                  <a:lnTo>
                    <a:pt x="111" y="103"/>
                  </a:lnTo>
                  <a:lnTo>
                    <a:pt x="119" y="80"/>
                  </a:lnTo>
                  <a:lnTo>
                    <a:pt x="121" y="77"/>
                  </a:lnTo>
                  <a:lnTo>
                    <a:pt x="123" y="73"/>
                  </a:lnTo>
                  <a:lnTo>
                    <a:pt x="174" y="36"/>
                  </a:lnTo>
                  <a:lnTo>
                    <a:pt x="228" y="4"/>
                  </a:lnTo>
                  <a:lnTo>
                    <a:pt x="234" y="2"/>
                  </a:lnTo>
                  <a:lnTo>
                    <a:pt x="238" y="2"/>
                  </a:lnTo>
                  <a:lnTo>
                    <a:pt x="244" y="4"/>
                  </a:lnTo>
                  <a:lnTo>
                    <a:pt x="245" y="5"/>
                  </a:lnTo>
                  <a:lnTo>
                    <a:pt x="247" y="5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65" y="2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141"/>
            <p:cNvSpPr>
              <a:spLocks noEditPoints="1"/>
            </p:cNvSpPr>
            <p:nvPr/>
          </p:nvSpPr>
          <p:spPr bwMode="auto">
            <a:xfrm>
              <a:off x="7500938" y="3508375"/>
              <a:ext cx="744538" cy="1295400"/>
            </a:xfrm>
            <a:custGeom>
              <a:avLst/>
              <a:gdLst>
                <a:gd name="T0" fmla="*/ 219 w 469"/>
                <a:gd name="T1" fmla="*/ 71 h 816"/>
                <a:gd name="T2" fmla="*/ 188 w 469"/>
                <a:gd name="T3" fmla="*/ 108 h 816"/>
                <a:gd name="T4" fmla="*/ 150 w 469"/>
                <a:gd name="T5" fmla="*/ 254 h 816"/>
                <a:gd name="T6" fmla="*/ 204 w 469"/>
                <a:gd name="T7" fmla="*/ 271 h 816"/>
                <a:gd name="T8" fmla="*/ 250 w 469"/>
                <a:gd name="T9" fmla="*/ 269 h 816"/>
                <a:gd name="T10" fmla="*/ 275 w 469"/>
                <a:gd name="T11" fmla="*/ 265 h 816"/>
                <a:gd name="T12" fmla="*/ 307 w 469"/>
                <a:gd name="T13" fmla="*/ 269 h 816"/>
                <a:gd name="T14" fmla="*/ 325 w 469"/>
                <a:gd name="T15" fmla="*/ 261 h 816"/>
                <a:gd name="T16" fmla="*/ 365 w 469"/>
                <a:gd name="T17" fmla="*/ 261 h 816"/>
                <a:gd name="T18" fmla="*/ 390 w 469"/>
                <a:gd name="T19" fmla="*/ 227 h 816"/>
                <a:gd name="T20" fmla="*/ 361 w 469"/>
                <a:gd name="T21" fmla="*/ 179 h 816"/>
                <a:gd name="T22" fmla="*/ 344 w 469"/>
                <a:gd name="T23" fmla="*/ 148 h 816"/>
                <a:gd name="T24" fmla="*/ 330 w 469"/>
                <a:gd name="T25" fmla="*/ 102 h 816"/>
                <a:gd name="T26" fmla="*/ 300 w 469"/>
                <a:gd name="T27" fmla="*/ 77 h 816"/>
                <a:gd name="T28" fmla="*/ 257 w 469"/>
                <a:gd name="T29" fmla="*/ 69 h 816"/>
                <a:gd name="T30" fmla="*/ 292 w 469"/>
                <a:gd name="T31" fmla="*/ 14 h 816"/>
                <a:gd name="T32" fmla="*/ 319 w 469"/>
                <a:gd name="T33" fmla="*/ 17 h 816"/>
                <a:gd name="T34" fmla="*/ 332 w 469"/>
                <a:gd name="T35" fmla="*/ 37 h 816"/>
                <a:gd name="T36" fmla="*/ 384 w 469"/>
                <a:gd name="T37" fmla="*/ 108 h 816"/>
                <a:gd name="T38" fmla="*/ 436 w 469"/>
                <a:gd name="T39" fmla="*/ 219 h 816"/>
                <a:gd name="T40" fmla="*/ 459 w 469"/>
                <a:gd name="T41" fmla="*/ 292 h 816"/>
                <a:gd name="T42" fmla="*/ 434 w 469"/>
                <a:gd name="T43" fmla="*/ 307 h 816"/>
                <a:gd name="T44" fmla="*/ 394 w 469"/>
                <a:gd name="T45" fmla="*/ 309 h 816"/>
                <a:gd name="T46" fmla="*/ 348 w 469"/>
                <a:gd name="T47" fmla="*/ 306 h 816"/>
                <a:gd name="T48" fmla="*/ 313 w 469"/>
                <a:gd name="T49" fmla="*/ 304 h 816"/>
                <a:gd name="T50" fmla="*/ 290 w 469"/>
                <a:gd name="T51" fmla="*/ 319 h 816"/>
                <a:gd name="T52" fmla="*/ 248 w 469"/>
                <a:gd name="T53" fmla="*/ 323 h 816"/>
                <a:gd name="T54" fmla="*/ 219 w 469"/>
                <a:gd name="T55" fmla="*/ 327 h 816"/>
                <a:gd name="T56" fmla="*/ 161 w 469"/>
                <a:gd name="T57" fmla="*/ 325 h 816"/>
                <a:gd name="T58" fmla="*/ 140 w 469"/>
                <a:gd name="T59" fmla="*/ 384 h 816"/>
                <a:gd name="T60" fmla="*/ 140 w 469"/>
                <a:gd name="T61" fmla="*/ 486 h 816"/>
                <a:gd name="T62" fmla="*/ 146 w 469"/>
                <a:gd name="T63" fmla="*/ 567 h 816"/>
                <a:gd name="T64" fmla="*/ 154 w 469"/>
                <a:gd name="T65" fmla="*/ 592 h 816"/>
                <a:gd name="T66" fmla="*/ 163 w 469"/>
                <a:gd name="T67" fmla="*/ 636 h 816"/>
                <a:gd name="T68" fmla="*/ 181 w 469"/>
                <a:gd name="T69" fmla="*/ 676 h 816"/>
                <a:gd name="T70" fmla="*/ 215 w 469"/>
                <a:gd name="T71" fmla="*/ 740 h 816"/>
                <a:gd name="T72" fmla="*/ 327 w 469"/>
                <a:gd name="T73" fmla="*/ 720 h 816"/>
                <a:gd name="T74" fmla="*/ 342 w 469"/>
                <a:gd name="T75" fmla="*/ 715 h 816"/>
                <a:gd name="T76" fmla="*/ 375 w 469"/>
                <a:gd name="T77" fmla="*/ 684 h 816"/>
                <a:gd name="T78" fmla="*/ 394 w 469"/>
                <a:gd name="T79" fmla="*/ 640 h 816"/>
                <a:gd name="T80" fmla="*/ 417 w 469"/>
                <a:gd name="T81" fmla="*/ 626 h 816"/>
                <a:gd name="T82" fmla="*/ 446 w 469"/>
                <a:gd name="T83" fmla="*/ 659 h 816"/>
                <a:gd name="T84" fmla="*/ 428 w 469"/>
                <a:gd name="T85" fmla="*/ 707 h 816"/>
                <a:gd name="T86" fmla="*/ 382 w 469"/>
                <a:gd name="T87" fmla="*/ 745 h 816"/>
                <a:gd name="T88" fmla="*/ 359 w 469"/>
                <a:gd name="T89" fmla="*/ 772 h 816"/>
                <a:gd name="T90" fmla="*/ 350 w 469"/>
                <a:gd name="T91" fmla="*/ 778 h 816"/>
                <a:gd name="T92" fmla="*/ 286 w 469"/>
                <a:gd name="T93" fmla="*/ 805 h 816"/>
                <a:gd name="T94" fmla="*/ 206 w 469"/>
                <a:gd name="T95" fmla="*/ 805 h 816"/>
                <a:gd name="T96" fmla="*/ 158 w 469"/>
                <a:gd name="T97" fmla="*/ 793 h 816"/>
                <a:gd name="T98" fmla="*/ 104 w 469"/>
                <a:gd name="T99" fmla="*/ 763 h 816"/>
                <a:gd name="T100" fmla="*/ 90 w 469"/>
                <a:gd name="T101" fmla="*/ 743 h 816"/>
                <a:gd name="T102" fmla="*/ 60 w 469"/>
                <a:gd name="T103" fmla="*/ 688 h 816"/>
                <a:gd name="T104" fmla="*/ 39 w 469"/>
                <a:gd name="T105" fmla="*/ 657 h 816"/>
                <a:gd name="T106" fmla="*/ 12 w 469"/>
                <a:gd name="T107" fmla="*/ 532 h 816"/>
                <a:gd name="T108" fmla="*/ 0 w 469"/>
                <a:gd name="T109" fmla="*/ 457 h 816"/>
                <a:gd name="T110" fmla="*/ 6 w 469"/>
                <a:gd name="T111" fmla="*/ 434 h 816"/>
                <a:gd name="T112" fmla="*/ 0 w 469"/>
                <a:gd name="T113" fmla="*/ 417 h 816"/>
                <a:gd name="T114" fmla="*/ 8 w 469"/>
                <a:gd name="T115" fmla="*/ 371 h 816"/>
                <a:gd name="T116" fmla="*/ 19 w 469"/>
                <a:gd name="T117" fmla="*/ 336 h 816"/>
                <a:gd name="T118" fmla="*/ 79 w 469"/>
                <a:gd name="T119" fmla="*/ 154 h 816"/>
                <a:gd name="T120" fmla="*/ 223 w 469"/>
                <a:gd name="T121" fmla="*/ 2 h 816"/>
                <a:gd name="T122" fmla="*/ 255 w 469"/>
                <a:gd name="T123" fmla="*/ 2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9" h="816">
                  <a:moveTo>
                    <a:pt x="257" y="69"/>
                  </a:moveTo>
                  <a:lnTo>
                    <a:pt x="250" y="69"/>
                  </a:lnTo>
                  <a:lnTo>
                    <a:pt x="240" y="69"/>
                  </a:lnTo>
                  <a:lnTo>
                    <a:pt x="229" y="69"/>
                  </a:lnTo>
                  <a:lnTo>
                    <a:pt x="219" y="71"/>
                  </a:lnTo>
                  <a:lnTo>
                    <a:pt x="209" y="75"/>
                  </a:lnTo>
                  <a:lnTo>
                    <a:pt x="204" y="79"/>
                  </a:lnTo>
                  <a:lnTo>
                    <a:pt x="198" y="85"/>
                  </a:lnTo>
                  <a:lnTo>
                    <a:pt x="192" y="94"/>
                  </a:lnTo>
                  <a:lnTo>
                    <a:pt x="188" y="108"/>
                  </a:lnTo>
                  <a:lnTo>
                    <a:pt x="181" y="127"/>
                  </a:lnTo>
                  <a:lnTo>
                    <a:pt x="177" y="140"/>
                  </a:lnTo>
                  <a:lnTo>
                    <a:pt x="159" y="198"/>
                  </a:lnTo>
                  <a:lnTo>
                    <a:pt x="152" y="225"/>
                  </a:lnTo>
                  <a:lnTo>
                    <a:pt x="150" y="254"/>
                  </a:lnTo>
                  <a:lnTo>
                    <a:pt x="150" y="263"/>
                  </a:lnTo>
                  <a:lnTo>
                    <a:pt x="163" y="265"/>
                  </a:lnTo>
                  <a:lnTo>
                    <a:pt x="177" y="269"/>
                  </a:lnTo>
                  <a:lnTo>
                    <a:pt x="190" y="271"/>
                  </a:lnTo>
                  <a:lnTo>
                    <a:pt x="204" y="271"/>
                  </a:lnTo>
                  <a:lnTo>
                    <a:pt x="213" y="271"/>
                  </a:lnTo>
                  <a:lnTo>
                    <a:pt x="223" y="269"/>
                  </a:lnTo>
                  <a:lnTo>
                    <a:pt x="232" y="269"/>
                  </a:lnTo>
                  <a:lnTo>
                    <a:pt x="242" y="269"/>
                  </a:lnTo>
                  <a:lnTo>
                    <a:pt x="250" y="269"/>
                  </a:lnTo>
                  <a:lnTo>
                    <a:pt x="252" y="271"/>
                  </a:lnTo>
                  <a:lnTo>
                    <a:pt x="255" y="271"/>
                  </a:lnTo>
                  <a:lnTo>
                    <a:pt x="263" y="271"/>
                  </a:lnTo>
                  <a:lnTo>
                    <a:pt x="269" y="269"/>
                  </a:lnTo>
                  <a:lnTo>
                    <a:pt x="275" y="265"/>
                  </a:lnTo>
                  <a:lnTo>
                    <a:pt x="282" y="265"/>
                  </a:lnTo>
                  <a:lnTo>
                    <a:pt x="288" y="265"/>
                  </a:lnTo>
                  <a:lnTo>
                    <a:pt x="292" y="267"/>
                  </a:lnTo>
                  <a:lnTo>
                    <a:pt x="300" y="269"/>
                  </a:lnTo>
                  <a:lnTo>
                    <a:pt x="307" y="269"/>
                  </a:lnTo>
                  <a:lnTo>
                    <a:pt x="309" y="267"/>
                  </a:lnTo>
                  <a:lnTo>
                    <a:pt x="313" y="265"/>
                  </a:lnTo>
                  <a:lnTo>
                    <a:pt x="317" y="263"/>
                  </a:lnTo>
                  <a:lnTo>
                    <a:pt x="321" y="261"/>
                  </a:lnTo>
                  <a:lnTo>
                    <a:pt x="325" y="261"/>
                  </a:lnTo>
                  <a:lnTo>
                    <a:pt x="328" y="263"/>
                  </a:lnTo>
                  <a:lnTo>
                    <a:pt x="332" y="265"/>
                  </a:lnTo>
                  <a:lnTo>
                    <a:pt x="336" y="265"/>
                  </a:lnTo>
                  <a:lnTo>
                    <a:pt x="350" y="263"/>
                  </a:lnTo>
                  <a:lnTo>
                    <a:pt x="365" y="261"/>
                  </a:lnTo>
                  <a:lnTo>
                    <a:pt x="378" y="256"/>
                  </a:lnTo>
                  <a:lnTo>
                    <a:pt x="394" y="254"/>
                  </a:lnTo>
                  <a:lnTo>
                    <a:pt x="394" y="248"/>
                  </a:lnTo>
                  <a:lnTo>
                    <a:pt x="392" y="236"/>
                  </a:lnTo>
                  <a:lnTo>
                    <a:pt x="390" y="227"/>
                  </a:lnTo>
                  <a:lnTo>
                    <a:pt x="386" y="206"/>
                  </a:lnTo>
                  <a:lnTo>
                    <a:pt x="376" y="196"/>
                  </a:lnTo>
                  <a:lnTo>
                    <a:pt x="367" y="188"/>
                  </a:lnTo>
                  <a:lnTo>
                    <a:pt x="363" y="183"/>
                  </a:lnTo>
                  <a:lnTo>
                    <a:pt x="361" y="179"/>
                  </a:lnTo>
                  <a:lnTo>
                    <a:pt x="359" y="171"/>
                  </a:lnTo>
                  <a:lnTo>
                    <a:pt x="359" y="161"/>
                  </a:lnTo>
                  <a:lnTo>
                    <a:pt x="353" y="160"/>
                  </a:lnTo>
                  <a:lnTo>
                    <a:pt x="348" y="154"/>
                  </a:lnTo>
                  <a:lnTo>
                    <a:pt x="344" y="148"/>
                  </a:lnTo>
                  <a:lnTo>
                    <a:pt x="340" y="140"/>
                  </a:lnTo>
                  <a:lnTo>
                    <a:pt x="332" y="108"/>
                  </a:lnTo>
                  <a:lnTo>
                    <a:pt x="330" y="108"/>
                  </a:lnTo>
                  <a:lnTo>
                    <a:pt x="330" y="106"/>
                  </a:lnTo>
                  <a:lnTo>
                    <a:pt x="330" y="102"/>
                  </a:lnTo>
                  <a:lnTo>
                    <a:pt x="323" y="96"/>
                  </a:lnTo>
                  <a:lnTo>
                    <a:pt x="317" y="90"/>
                  </a:lnTo>
                  <a:lnTo>
                    <a:pt x="311" y="87"/>
                  </a:lnTo>
                  <a:lnTo>
                    <a:pt x="305" y="81"/>
                  </a:lnTo>
                  <a:lnTo>
                    <a:pt x="300" y="77"/>
                  </a:lnTo>
                  <a:lnTo>
                    <a:pt x="292" y="73"/>
                  </a:lnTo>
                  <a:lnTo>
                    <a:pt x="282" y="71"/>
                  </a:lnTo>
                  <a:lnTo>
                    <a:pt x="277" y="69"/>
                  </a:lnTo>
                  <a:lnTo>
                    <a:pt x="267" y="69"/>
                  </a:lnTo>
                  <a:lnTo>
                    <a:pt x="257" y="69"/>
                  </a:lnTo>
                  <a:close/>
                  <a:moveTo>
                    <a:pt x="265" y="0"/>
                  </a:moveTo>
                  <a:lnTo>
                    <a:pt x="271" y="2"/>
                  </a:lnTo>
                  <a:lnTo>
                    <a:pt x="277" y="4"/>
                  </a:lnTo>
                  <a:lnTo>
                    <a:pt x="282" y="8"/>
                  </a:lnTo>
                  <a:lnTo>
                    <a:pt x="292" y="14"/>
                  </a:lnTo>
                  <a:lnTo>
                    <a:pt x="300" y="21"/>
                  </a:lnTo>
                  <a:lnTo>
                    <a:pt x="305" y="21"/>
                  </a:lnTo>
                  <a:lnTo>
                    <a:pt x="311" y="19"/>
                  </a:lnTo>
                  <a:lnTo>
                    <a:pt x="315" y="19"/>
                  </a:lnTo>
                  <a:lnTo>
                    <a:pt x="319" y="17"/>
                  </a:lnTo>
                  <a:lnTo>
                    <a:pt x="325" y="17"/>
                  </a:lnTo>
                  <a:lnTo>
                    <a:pt x="328" y="23"/>
                  </a:lnTo>
                  <a:lnTo>
                    <a:pt x="328" y="31"/>
                  </a:lnTo>
                  <a:lnTo>
                    <a:pt x="330" y="35"/>
                  </a:lnTo>
                  <a:lnTo>
                    <a:pt x="332" y="37"/>
                  </a:lnTo>
                  <a:lnTo>
                    <a:pt x="336" y="39"/>
                  </a:lnTo>
                  <a:lnTo>
                    <a:pt x="351" y="56"/>
                  </a:lnTo>
                  <a:lnTo>
                    <a:pt x="359" y="75"/>
                  </a:lnTo>
                  <a:lnTo>
                    <a:pt x="367" y="94"/>
                  </a:lnTo>
                  <a:lnTo>
                    <a:pt x="384" y="108"/>
                  </a:lnTo>
                  <a:lnTo>
                    <a:pt x="384" y="123"/>
                  </a:lnTo>
                  <a:lnTo>
                    <a:pt x="407" y="158"/>
                  </a:lnTo>
                  <a:lnTo>
                    <a:pt x="432" y="192"/>
                  </a:lnTo>
                  <a:lnTo>
                    <a:pt x="432" y="196"/>
                  </a:lnTo>
                  <a:lnTo>
                    <a:pt x="436" y="219"/>
                  </a:lnTo>
                  <a:lnTo>
                    <a:pt x="446" y="238"/>
                  </a:lnTo>
                  <a:lnTo>
                    <a:pt x="459" y="257"/>
                  </a:lnTo>
                  <a:lnTo>
                    <a:pt x="469" y="281"/>
                  </a:lnTo>
                  <a:lnTo>
                    <a:pt x="463" y="286"/>
                  </a:lnTo>
                  <a:lnTo>
                    <a:pt x="459" y="292"/>
                  </a:lnTo>
                  <a:lnTo>
                    <a:pt x="453" y="298"/>
                  </a:lnTo>
                  <a:lnTo>
                    <a:pt x="449" y="306"/>
                  </a:lnTo>
                  <a:lnTo>
                    <a:pt x="444" y="307"/>
                  </a:lnTo>
                  <a:lnTo>
                    <a:pt x="438" y="307"/>
                  </a:lnTo>
                  <a:lnTo>
                    <a:pt x="434" y="307"/>
                  </a:lnTo>
                  <a:lnTo>
                    <a:pt x="424" y="307"/>
                  </a:lnTo>
                  <a:lnTo>
                    <a:pt x="419" y="307"/>
                  </a:lnTo>
                  <a:lnTo>
                    <a:pt x="405" y="306"/>
                  </a:lnTo>
                  <a:lnTo>
                    <a:pt x="399" y="307"/>
                  </a:lnTo>
                  <a:lnTo>
                    <a:pt x="394" y="309"/>
                  </a:lnTo>
                  <a:lnTo>
                    <a:pt x="390" y="311"/>
                  </a:lnTo>
                  <a:lnTo>
                    <a:pt x="384" y="309"/>
                  </a:lnTo>
                  <a:lnTo>
                    <a:pt x="376" y="307"/>
                  </a:lnTo>
                  <a:lnTo>
                    <a:pt x="369" y="306"/>
                  </a:lnTo>
                  <a:lnTo>
                    <a:pt x="348" y="306"/>
                  </a:lnTo>
                  <a:lnTo>
                    <a:pt x="338" y="306"/>
                  </a:lnTo>
                  <a:lnTo>
                    <a:pt x="328" y="304"/>
                  </a:lnTo>
                  <a:lnTo>
                    <a:pt x="321" y="302"/>
                  </a:lnTo>
                  <a:lnTo>
                    <a:pt x="315" y="302"/>
                  </a:lnTo>
                  <a:lnTo>
                    <a:pt x="313" y="304"/>
                  </a:lnTo>
                  <a:lnTo>
                    <a:pt x="311" y="307"/>
                  </a:lnTo>
                  <a:lnTo>
                    <a:pt x="309" y="311"/>
                  </a:lnTo>
                  <a:lnTo>
                    <a:pt x="305" y="315"/>
                  </a:lnTo>
                  <a:lnTo>
                    <a:pt x="300" y="317"/>
                  </a:lnTo>
                  <a:lnTo>
                    <a:pt x="290" y="319"/>
                  </a:lnTo>
                  <a:lnTo>
                    <a:pt x="280" y="319"/>
                  </a:lnTo>
                  <a:lnTo>
                    <a:pt x="271" y="319"/>
                  </a:lnTo>
                  <a:lnTo>
                    <a:pt x="263" y="319"/>
                  </a:lnTo>
                  <a:lnTo>
                    <a:pt x="255" y="321"/>
                  </a:lnTo>
                  <a:lnTo>
                    <a:pt x="248" y="323"/>
                  </a:lnTo>
                  <a:lnTo>
                    <a:pt x="242" y="325"/>
                  </a:lnTo>
                  <a:lnTo>
                    <a:pt x="238" y="327"/>
                  </a:lnTo>
                  <a:lnTo>
                    <a:pt x="232" y="327"/>
                  </a:lnTo>
                  <a:lnTo>
                    <a:pt x="227" y="327"/>
                  </a:lnTo>
                  <a:lnTo>
                    <a:pt x="219" y="327"/>
                  </a:lnTo>
                  <a:lnTo>
                    <a:pt x="209" y="325"/>
                  </a:lnTo>
                  <a:lnTo>
                    <a:pt x="202" y="325"/>
                  </a:lnTo>
                  <a:lnTo>
                    <a:pt x="192" y="323"/>
                  </a:lnTo>
                  <a:lnTo>
                    <a:pt x="173" y="325"/>
                  </a:lnTo>
                  <a:lnTo>
                    <a:pt x="161" y="325"/>
                  </a:lnTo>
                  <a:lnTo>
                    <a:pt x="152" y="323"/>
                  </a:lnTo>
                  <a:lnTo>
                    <a:pt x="150" y="329"/>
                  </a:lnTo>
                  <a:lnTo>
                    <a:pt x="148" y="336"/>
                  </a:lnTo>
                  <a:lnTo>
                    <a:pt x="146" y="346"/>
                  </a:lnTo>
                  <a:lnTo>
                    <a:pt x="140" y="384"/>
                  </a:lnTo>
                  <a:lnTo>
                    <a:pt x="136" y="425"/>
                  </a:lnTo>
                  <a:lnTo>
                    <a:pt x="136" y="434"/>
                  </a:lnTo>
                  <a:lnTo>
                    <a:pt x="136" y="442"/>
                  </a:lnTo>
                  <a:lnTo>
                    <a:pt x="136" y="448"/>
                  </a:lnTo>
                  <a:lnTo>
                    <a:pt x="140" y="486"/>
                  </a:lnTo>
                  <a:lnTo>
                    <a:pt x="148" y="523"/>
                  </a:lnTo>
                  <a:lnTo>
                    <a:pt x="146" y="542"/>
                  </a:lnTo>
                  <a:lnTo>
                    <a:pt x="146" y="549"/>
                  </a:lnTo>
                  <a:lnTo>
                    <a:pt x="146" y="559"/>
                  </a:lnTo>
                  <a:lnTo>
                    <a:pt x="146" y="567"/>
                  </a:lnTo>
                  <a:lnTo>
                    <a:pt x="146" y="574"/>
                  </a:lnTo>
                  <a:lnTo>
                    <a:pt x="148" y="578"/>
                  </a:lnTo>
                  <a:lnTo>
                    <a:pt x="148" y="582"/>
                  </a:lnTo>
                  <a:lnTo>
                    <a:pt x="152" y="586"/>
                  </a:lnTo>
                  <a:lnTo>
                    <a:pt x="154" y="592"/>
                  </a:lnTo>
                  <a:lnTo>
                    <a:pt x="158" y="599"/>
                  </a:lnTo>
                  <a:lnTo>
                    <a:pt x="159" y="609"/>
                  </a:lnTo>
                  <a:lnTo>
                    <a:pt x="161" y="619"/>
                  </a:lnTo>
                  <a:lnTo>
                    <a:pt x="161" y="628"/>
                  </a:lnTo>
                  <a:lnTo>
                    <a:pt x="163" y="636"/>
                  </a:lnTo>
                  <a:lnTo>
                    <a:pt x="167" y="646"/>
                  </a:lnTo>
                  <a:lnTo>
                    <a:pt x="171" y="651"/>
                  </a:lnTo>
                  <a:lnTo>
                    <a:pt x="173" y="659"/>
                  </a:lnTo>
                  <a:lnTo>
                    <a:pt x="177" y="667"/>
                  </a:lnTo>
                  <a:lnTo>
                    <a:pt x="181" y="676"/>
                  </a:lnTo>
                  <a:lnTo>
                    <a:pt x="183" y="684"/>
                  </a:lnTo>
                  <a:lnTo>
                    <a:pt x="184" y="692"/>
                  </a:lnTo>
                  <a:lnTo>
                    <a:pt x="186" y="701"/>
                  </a:lnTo>
                  <a:lnTo>
                    <a:pt x="200" y="722"/>
                  </a:lnTo>
                  <a:lnTo>
                    <a:pt x="215" y="740"/>
                  </a:lnTo>
                  <a:lnTo>
                    <a:pt x="234" y="751"/>
                  </a:lnTo>
                  <a:lnTo>
                    <a:pt x="259" y="753"/>
                  </a:lnTo>
                  <a:lnTo>
                    <a:pt x="277" y="751"/>
                  </a:lnTo>
                  <a:lnTo>
                    <a:pt x="294" y="742"/>
                  </a:lnTo>
                  <a:lnTo>
                    <a:pt x="327" y="720"/>
                  </a:lnTo>
                  <a:lnTo>
                    <a:pt x="328" y="720"/>
                  </a:lnTo>
                  <a:lnTo>
                    <a:pt x="330" y="720"/>
                  </a:lnTo>
                  <a:lnTo>
                    <a:pt x="332" y="720"/>
                  </a:lnTo>
                  <a:lnTo>
                    <a:pt x="336" y="717"/>
                  </a:lnTo>
                  <a:lnTo>
                    <a:pt x="342" y="715"/>
                  </a:lnTo>
                  <a:lnTo>
                    <a:pt x="350" y="709"/>
                  </a:lnTo>
                  <a:lnTo>
                    <a:pt x="359" y="701"/>
                  </a:lnTo>
                  <a:lnTo>
                    <a:pt x="365" y="694"/>
                  </a:lnTo>
                  <a:lnTo>
                    <a:pt x="371" y="690"/>
                  </a:lnTo>
                  <a:lnTo>
                    <a:pt x="375" y="684"/>
                  </a:lnTo>
                  <a:lnTo>
                    <a:pt x="376" y="680"/>
                  </a:lnTo>
                  <a:lnTo>
                    <a:pt x="380" y="676"/>
                  </a:lnTo>
                  <a:lnTo>
                    <a:pt x="384" y="669"/>
                  </a:lnTo>
                  <a:lnTo>
                    <a:pt x="390" y="649"/>
                  </a:lnTo>
                  <a:lnTo>
                    <a:pt x="394" y="640"/>
                  </a:lnTo>
                  <a:lnTo>
                    <a:pt x="399" y="632"/>
                  </a:lnTo>
                  <a:lnTo>
                    <a:pt x="403" y="628"/>
                  </a:lnTo>
                  <a:lnTo>
                    <a:pt x="405" y="626"/>
                  </a:lnTo>
                  <a:lnTo>
                    <a:pt x="409" y="624"/>
                  </a:lnTo>
                  <a:lnTo>
                    <a:pt x="417" y="626"/>
                  </a:lnTo>
                  <a:lnTo>
                    <a:pt x="423" y="628"/>
                  </a:lnTo>
                  <a:lnTo>
                    <a:pt x="428" y="634"/>
                  </a:lnTo>
                  <a:lnTo>
                    <a:pt x="436" y="642"/>
                  </a:lnTo>
                  <a:lnTo>
                    <a:pt x="442" y="651"/>
                  </a:lnTo>
                  <a:lnTo>
                    <a:pt x="446" y="659"/>
                  </a:lnTo>
                  <a:lnTo>
                    <a:pt x="447" y="665"/>
                  </a:lnTo>
                  <a:lnTo>
                    <a:pt x="447" y="670"/>
                  </a:lnTo>
                  <a:lnTo>
                    <a:pt x="446" y="686"/>
                  </a:lnTo>
                  <a:lnTo>
                    <a:pt x="440" y="697"/>
                  </a:lnTo>
                  <a:lnTo>
                    <a:pt x="428" y="707"/>
                  </a:lnTo>
                  <a:lnTo>
                    <a:pt x="419" y="711"/>
                  </a:lnTo>
                  <a:lnTo>
                    <a:pt x="413" y="719"/>
                  </a:lnTo>
                  <a:lnTo>
                    <a:pt x="407" y="726"/>
                  </a:lnTo>
                  <a:lnTo>
                    <a:pt x="403" y="734"/>
                  </a:lnTo>
                  <a:lnTo>
                    <a:pt x="382" y="745"/>
                  </a:lnTo>
                  <a:lnTo>
                    <a:pt x="373" y="757"/>
                  </a:lnTo>
                  <a:lnTo>
                    <a:pt x="369" y="765"/>
                  </a:lnTo>
                  <a:lnTo>
                    <a:pt x="365" y="768"/>
                  </a:lnTo>
                  <a:lnTo>
                    <a:pt x="363" y="772"/>
                  </a:lnTo>
                  <a:lnTo>
                    <a:pt x="359" y="772"/>
                  </a:lnTo>
                  <a:lnTo>
                    <a:pt x="357" y="772"/>
                  </a:lnTo>
                  <a:lnTo>
                    <a:pt x="353" y="772"/>
                  </a:lnTo>
                  <a:lnTo>
                    <a:pt x="351" y="772"/>
                  </a:lnTo>
                  <a:lnTo>
                    <a:pt x="350" y="774"/>
                  </a:lnTo>
                  <a:lnTo>
                    <a:pt x="350" y="778"/>
                  </a:lnTo>
                  <a:lnTo>
                    <a:pt x="338" y="786"/>
                  </a:lnTo>
                  <a:lnTo>
                    <a:pt x="328" y="795"/>
                  </a:lnTo>
                  <a:lnTo>
                    <a:pt x="323" y="793"/>
                  </a:lnTo>
                  <a:lnTo>
                    <a:pt x="303" y="795"/>
                  </a:lnTo>
                  <a:lnTo>
                    <a:pt x="286" y="805"/>
                  </a:lnTo>
                  <a:lnTo>
                    <a:pt x="267" y="813"/>
                  </a:lnTo>
                  <a:lnTo>
                    <a:pt x="248" y="816"/>
                  </a:lnTo>
                  <a:lnTo>
                    <a:pt x="231" y="813"/>
                  </a:lnTo>
                  <a:lnTo>
                    <a:pt x="215" y="803"/>
                  </a:lnTo>
                  <a:lnTo>
                    <a:pt x="206" y="805"/>
                  </a:lnTo>
                  <a:lnTo>
                    <a:pt x="196" y="807"/>
                  </a:lnTo>
                  <a:lnTo>
                    <a:pt x="186" y="807"/>
                  </a:lnTo>
                  <a:lnTo>
                    <a:pt x="177" y="809"/>
                  </a:lnTo>
                  <a:lnTo>
                    <a:pt x="167" y="801"/>
                  </a:lnTo>
                  <a:lnTo>
                    <a:pt x="158" y="793"/>
                  </a:lnTo>
                  <a:lnTo>
                    <a:pt x="146" y="790"/>
                  </a:lnTo>
                  <a:lnTo>
                    <a:pt x="111" y="774"/>
                  </a:lnTo>
                  <a:lnTo>
                    <a:pt x="110" y="768"/>
                  </a:lnTo>
                  <a:lnTo>
                    <a:pt x="108" y="765"/>
                  </a:lnTo>
                  <a:lnTo>
                    <a:pt x="104" y="763"/>
                  </a:lnTo>
                  <a:lnTo>
                    <a:pt x="104" y="761"/>
                  </a:lnTo>
                  <a:lnTo>
                    <a:pt x="102" y="759"/>
                  </a:lnTo>
                  <a:lnTo>
                    <a:pt x="102" y="755"/>
                  </a:lnTo>
                  <a:lnTo>
                    <a:pt x="104" y="749"/>
                  </a:lnTo>
                  <a:lnTo>
                    <a:pt x="90" y="743"/>
                  </a:lnTo>
                  <a:lnTo>
                    <a:pt x="79" y="736"/>
                  </a:lnTo>
                  <a:lnTo>
                    <a:pt x="75" y="728"/>
                  </a:lnTo>
                  <a:lnTo>
                    <a:pt x="69" y="722"/>
                  </a:lnTo>
                  <a:lnTo>
                    <a:pt x="60" y="711"/>
                  </a:lnTo>
                  <a:lnTo>
                    <a:pt x="60" y="688"/>
                  </a:lnTo>
                  <a:lnTo>
                    <a:pt x="54" y="686"/>
                  </a:lnTo>
                  <a:lnTo>
                    <a:pt x="48" y="680"/>
                  </a:lnTo>
                  <a:lnTo>
                    <a:pt x="44" y="674"/>
                  </a:lnTo>
                  <a:lnTo>
                    <a:pt x="42" y="667"/>
                  </a:lnTo>
                  <a:lnTo>
                    <a:pt x="39" y="657"/>
                  </a:lnTo>
                  <a:lnTo>
                    <a:pt x="33" y="649"/>
                  </a:lnTo>
                  <a:lnTo>
                    <a:pt x="25" y="642"/>
                  </a:lnTo>
                  <a:lnTo>
                    <a:pt x="17" y="603"/>
                  </a:lnTo>
                  <a:lnTo>
                    <a:pt x="12" y="563"/>
                  </a:lnTo>
                  <a:lnTo>
                    <a:pt x="12" y="532"/>
                  </a:lnTo>
                  <a:lnTo>
                    <a:pt x="12" y="515"/>
                  </a:lnTo>
                  <a:lnTo>
                    <a:pt x="6" y="498"/>
                  </a:lnTo>
                  <a:lnTo>
                    <a:pt x="2" y="480"/>
                  </a:lnTo>
                  <a:lnTo>
                    <a:pt x="0" y="461"/>
                  </a:lnTo>
                  <a:lnTo>
                    <a:pt x="0" y="457"/>
                  </a:lnTo>
                  <a:lnTo>
                    <a:pt x="0" y="448"/>
                  </a:lnTo>
                  <a:lnTo>
                    <a:pt x="2" y="444"/>
                  </a:lnTo>
                  <a:lnTo>
                    <a:pt x="2" y="438"/>
                  </a:lnTo>
                  <a:lnTo>
                    <a:pt x="4" y="436"/>
                  </a:lnTo>
                  <a:lnTo>
                    <a:pt x="6" y="434"/>
                  </a:lnTo>
                  <a:lnTo>
                    <a:pt x="6" y="432"/>
                  </a:lnTo>
                  <a:lnTo>
                    <a:pt x="6" y="428"/>
                  </a:lnTo>
                  <a:lnTo>
                    <a:pt x="4" y="427"/>
                  </a:lnTo>
                  <a:lnTo>
                    <a:pt x="2" y="423"/>
                  </a:lnTo>
                  <a:lnTo>
                    <a:pt x="0" y="417"/>
                  </a:lnTo>
                  <a:lnTo>
                    <a:pt x="2" y="415"/>
                  </a:lnTo>
                  <a:lnTo>
                    <a:pt x="2" y="411"/>
                  </a:lnTo>
                  <a:lnTo>
                    <a:pt x="2" y="405"/>
                  </a:lnTo>
                  <a:lnTo>
                    <a:pt x="6" y="382"/>
                  </a:lnTo>
                  <a:lnTo>
                    <a:pt x="8" y="371"/>
                  </a:lnTo>
                  <a:lnTo>
                    <a:pt x="10" y="359"/>
                  </a:lnTo>
                  <a:lnTo>
                    <a:pt x="12" y="354"/>
                  </a:lnTo>
                  <a:lnTo>
                    <a:pt x="14" y="350"/>
                  </a:lnTo>
                  <a:lnTo>
                    <a:pt x="14" y="346"/>
                  </a:lnTo>
                  <a:lnTo>
                    <a:pt x="19" y="336"/>
                  </a:lnTo>
                  <a:lnTo>
                    <a:pt x="29" y="294"/>
                  </a:lnTo>
                  <a:lnTo>
                    <a:pt x="35" y="257"/>
                  </a:lnTo>
                  <a:lnTo>
                    <a:pt x="44" y="219"/>
                  </a:lnTo>
                  <a:lnTo>
                    <a:pt x="63" y="179"/>
                  </a:lnTo>
                  <a:lnTo>
                    <a:pt x="79" y="154"/>
                  </a:lnTo>
                  <a:lnTo>
                    <a:pt x="96" y="125"/>
                  </a:lnTo>
                  <a:lnTo>
                    <a:pt x="111" y="98"/>
                  </a:lnTo>
                  <a:lnTo>
                    <a:pt x="119" y="71"/>
                  </a:lnTo>
                  <a:lnTo>
                    <a:pt x="169" y="35"/>
                  </a:lnTo>
                  <a:lnTo>
                    <a:pt x="223" y="2"/>
                  </a:lnTo>
                  <a:lnTo>
                    <a:pt x="231" y="4"/>
                  </a:lnTo>
                  <a:lnTo>
                    <a:pt x="236" y="6"/>
                  </a:lnTo>
                  <a:lnTo>
                    <a:pt x="244" y="6"/>
                  </a:lnTo>
                  <a:lnTo>
                    <a:pt x="250" y="4"/>
                  </a:lnTo>
                  <a:lnTo>
                    <a:pt x="255" y="2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42"/>
            <p:cNvSpPr>
              <a:spLocks noEditPoints="1"/>
            </p:cNvSpPr>
            <p:nvPr/>
          </p:nvSpPr>
          <p:spPr bwMode="auto">
            <a:xfrm>
              <a:off x="7483475" y="3490913"/>
              <a:ext cx="779463" cy="1331912"/>
            </a:xfrm>
            <a:custGeom>
              <a:avLst/>
              <a:gdLst>
                <a:gd name="T0" fmla="*/ 217 w 491"/>
                <a:gd name="T1" fmla="*/ 107 h 839"/>
                <a:gd name="T2" fmla="*/ 222 w 491"/>
                <a:gd name="T3" fmla="*/ 270 h 839"/>
                <a:gd name="T4" fmla="*/ 309 w 491"/>
                <a:gd name="T5" fmla="*/ 267 h 839"/>
                <a:gd name="T6" fmla="*/ 359 w 491"/>
                <a:gd name="T7" fmla="*/ 263 h 839"/>
                <a:gd name="T8" fmla="*/ 359 w 491"/>
                <a:gd name="T9" fmla="*/ 180 h 839"/>
                <a:gd name="T10" fmla="*/ 309 w 491"/>
                <a:gd name="T11" fmla="*/ 101 h 839"/>
                <a:gd name="T12" fmla="*/ 297 w 491"/>
                <a:gd name="T13" fmla="*/ 69 h 839"/>
                <a:gd name="T14" fmla="*/ 362 w 491"/>
                <a:gd name="T15" fmla="*/ 147 h 839"/>
                <a:gd name="T16" fmla="*/ 407 w 491"/>
                <a:gd name="T17" fmla="*/ 209 h 839"/>
                <a:gd name="T18" fmla="*/ 393 w 491"/>
                <a:gd name="T19" fmla="*/ 280 h 839"/>
                <a:gd name="T20" fmla="*/ 293 w 491"/>
                <a:gd name="T21" fmla="*/ 288 h 839"/>
                <a:gd name="T22" fmla="*/ 215 w 491"/>
                <a:gd name="T23" fmla="*/ 295 h 839"/>
                <a:gd name="T24" fmla="*/ 159 w 491"/>
                <a:gd name="T25" fmla="*/ 205 h 839"/>
                <a:gd name="T26" fmla="*/ 276 w 491"/>
                <a:gd name="T27" fmla="*/ 25 h 839"/>
                <a:gd name="T28" fmla="*/ 99 w 491"/>
                <a:gd name="T29" fmla="*/ 171 h 839"/>
                <a:gd name="T30" fmla="*/ 30 w 491"/>
                <a:gd name="T31" fmla="*/ 384 h 839"/>
                <a:gd name="T32" fmla="*/ 25 w 491"/>
                <a:gd name="T33" fmla="*/ 459 h 839"/>
                <a:gd name="T34" fmla="*/ 65 w 491"/>
                <a:gd name="T35" fmla="*/ 676 h 839"/>
                <a:gd name="T36" fmla="*/ 99 w 491"/>
                <a:gd name="T37" fmla="*/ 739 h 839"/>
                <a:gd name="T38" fmla="*/ 172 w 491"/>
                <a:gd name="T39" fmla="*/ 793 h 839"/>
                <a:gd name="T40" fmla="*/ 251 w 491"/>
                <a:gd name="T41" fmla="*/ 814 h 839"/>
                <a:gd name="T42" fmla="*/ 351 w 491"/>
                <a:gd name="T43" fmla="*/ 778 h 839"/>
                <a:gd name="T44" fmla="*/ 424 w 491"/>
                <a:gd name="T45" fmla="*/ 712 h 839"/>
                <a:gd name="T46" fmla="*/ 443 w 491"/>
                <a:gd name="T47" fmla="*/ 672 h 839"/>
                <a:gd name="T48" fmla="*/ 403 w 491"/>
                <a:gd name="T49" fmla="*/ 691 h 839"/>
                <a:gd name="T50" fmla="*/ 345 w 491"/>
                <a:gd name="T51" fmla="*/ 743 h 839"/>
                <a:gd name="T52" fmla="*/ 184 w 491"/>
                <a:gd name="T53" fmla="*/ 708 h 839"/>
                <a:gd name="T54" fmla="*/ 157 w 491"/>
                <a:gd name="T55" fmla="*/ 614 h 839"/>
                <a:gd name="T56" fmla="*/ 146 w 491"/>
                <a:gd name="T57" fmla="*/ 551 h 839"/>
                <a:gd name="T58" fmla="*/ 149 w 491"/>
                <a:gd name="T59" fmla="*/ 334 h 839"/>
                <a:gd name="T60" fmla="*/ 230 w 491"/>
                <a:gd name="T61" fmla="*/ 326 h 839"/>
                <a:gd name="T62" fmla="*/ 303 w 491"/>
                <a:gd name="T63" fmla="*/ 317 h 839"/>
                <a:gd name="T64" fmla="*/ 361 w 491"/>
                <a:gd name="T65" fmla="*/ 305 h 839"/>
                <a:gd name="T66" fmla="*/ 457 w 491"/>
                <a:gd name="T67" fmla="*/ 299 h 839"/>
                <a:gd name="T68" fmla="*/ 382 w 491"/>
                <a:gd name="T69" fmla="*/ 126 h 839"/>
                <a:gd name="T70" fmla="*/ 326 w 491"/>
                <a:gd name="T71" fmla="*/ 42 h 839"/>
                <a:gd name="T72" fmla="*/ 274 w 491"/>
                <a:gd name="T73" fmla="*/ 0 h 839"/>
                <a:gd name="T74" fmla="*/ 343 w 491"/>
                <a:gd name="T75" fmla="*/ 19 h 839"/>
                <a:gd name="T76" fmla="*/ 393 w 491"/>
                <a:gd name="T77" fmla="*/ 103 h 839"/>
                <a:gd name="T78" fmla="*/ 458 w 491"/>
                <a:gd name="T79" fmla="*/ 226 h 839"/>
                <a:gd name="T80" fmla="*/ 470 w 491"/>
                <a:gd name="T81" fmla="*/ 324 h 839"/>
                <a:gd name="T82" fmla="*/ 403 w 491"/>
                <a:gd name="T83" fmla="*/ 334 h 839"/>
                <a:gd name="T84" fmla="*/ 309 w 491"/>
                <a:gd name="T85" fmla="*/ 341 h 839"/>
                <a:gd name="T86" fmla="*/ 203 w 491"/>
                <a:gd name="T87" fmla="*/ 347 h 839"/>
                <a:gd name="T88" fmla="*/ 159 w 491"/>
                <a:gd name="T89" fmla="*/ 461 h 839"/>
                <a:gd name="T90" fmla="*/ 170 w 491"/>
                <a:gd name="T91" fmla="*/ 585 h 839"/>
                <a:gd name="T92" fmla="*/ 203 w 491"/>
                <a:gd name="T93" fmla="*/ 683 h 839"/>
                <a:gd name="T94" fmla="*/ 332 w 491"/>
                <a:gd name="T95" fmla="*/ 722 h 839"/>
                <a:gd name="T96" fmla="*/ 374 w 491"/>
                <a:gd name="T97" fmla="*/ 689 h 839"/>
                <a:gd name="T98" fmla="*/ 412 w 491"/>
                <a:gd name="T99" fmla="*/ 626 h 839"/>
                <a:gd name="T100" fmla="*/ 430 w 491"/>
                <a:gd name="T101" fmla="*/ 741 h 839"/>
                <a:gd name="T102" fmla="*/ 389 w 491"/>
                <a:gd name="T103" fmla="*/ 781 h 839"/>
                <a:gd name="T104" fmla="*/ 336 w 491"/>
                <a:gd name="T105" fmla="*/ 818 h 839"/>
                <a:gd name="T106" fmla="*/ 224 w 491"/>
                <a:gd name="T107" fmla="*/ 827 h 839"/>
                <a:gd name="T108" fmla="*/ 117 w 491"/>
                <a:gd name="T109" fmla="*/ 795 h 839"/>
                <a:gd name="T110" fmla="*/ 80 w 491"/>
                <a:gd name="T111" fmla="*/ 754 h 839"/>
                <a:gd name="T112" fmla="*/ 42 w 491"/>
                <a:gd name="T113" fmla="*/ 681 h 839"/>
                <a:gd name="T114" fmla="*/ 5 w 491"/>
                <a:gd name="T115" fmla="*/ 512 h 839"/>
                <a:gd name="T116" fmla="*/ 2 w 491"/>
                <a:gd name="T117" fmla="*/ 414 h 839"/>
                <a:gd name="T118" fmla="*/ 28 w 491"/>
                <a:gd name="T119" fmla="*/ 301 h 839"/>
                <a:gd name="T120" fmla="*/ 228 w 491"/>
                <a:gd name="T121" fmla="*/ 3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1" h="839">
                  <a:moveTo>
                    <a:pt x="268" y="92"/>
                  </a:moveTo>
                  <a:lnTo>
                    <a:pt x="259" y="92"/>
                  </a:lnTo>
                  <a:lnTo>
                    <a:pt x="251" y="92"/>
                  </a:lnTo>
                  <a:lnTo>
                    <a:pt x="242" y="94"/>
                  </a:lnTo>
                  <a:lnTo>
                    <a:pt x="234" y="94"/>
                  </a:lnTo>
                  <a:lnTo>
                    <a:pt x="228" y="96"/>
                  </a:lnTo>
                  <a:lnTo>
                    <a:pt x="224" y="98"/>
                  </a:lnTo>
                  <a:lnTo>
                    <a:pt x="220" y="99"/>
                  </a:lnTo>
                  <a:lnTo>
                    <a:pt x="220" y="99"/>
                  </a:lnTo>
                  <a:lnTo>
                    <a:pt x="218" y="103"/>
                  </a:lnTo>
                  <a:lnTo>
                    <a:pt x="217" y="107"/>
                  </a:lnTo>
                  <a:lnTo>
                    <a:pt x="213" y="113"/>
                  </a:lnTo>
                  <a:lnTo>
                    <a:pt x="211" y="123"/>
                  </a:lnTo>
                  <a:lnTo>
                    <a:pt x="203" y="142"/>
                  </a:lnTo>
                  <a:lnTo>
                    <a:pt x="199" y="155"/>
                  </a:lnTo>
                  <a:lnTo>
                    <a:pt x="182" y="213"/>
                  </a:lnTo>
                  <a:lnTo>
                    <a:pt x="174" y="238"/>
                  </a:lnTo>
                  <a:lnTo>
                    <a:pt x="172" y="265"/>
                  </a:lnTo>
                  <a:lnTo>
                    <a:pt x="190" y="268"/>
                  </a:lnTo>
                  <a:lnTo>
                    <a:pt x="203" y="268"/>
                  </a:lnTo>
                  <a:lnTo>
                    <a:pt x="215" y="270"/>
                  </a:lnTo>
                  <a:lnTo>
                    <a:pt x="222" y="270"/>
                  </a:lnTo>
                  <a:lnTo>
                    <a:pt x="232" y="268"/>
                  </a:lnTo>
                  <a:lnTo>
                    <a:pt x="243" y="267"/>
                  </a:lnTo>
                  <a:lnTo>
                    <a:pt x="253" y="267"/>
                  </a:lnTo>
                  <a:lnTo>
                    <a:pt x="253" y="267"/>
                  </a:lnTo>
                  <a:lnTo>
                    <a:pt x="259" y="268"/>
                  </a:lnTo>
                  <a:lnTo>
                    <a:pt x="265" y="270"/>
                  </a:lnTo>
                  <a:lnTo>
                    <a:pt x="268" y="270"/>
                  </a:lnTo>
                  <a:lnTo>
                    <a:pt x="270" y="270"/>
                  </a:lnTo>
                  <a:lnTo>
                    <a:pt x="274" y="268"/>
                  </a:lnTo>
                  <a:lnTo>
                    <a:pt x="290" y="265"/>
                  </a:lnTo>
                  <a:lnTo>
                    <a:pt x="309" y="267"/>
                  </a:lnTo>
                  <a:lnTo>
                    <a:pt x="309" y="267"/>
                  </a:lnTo>
                  <a:lnTo>
                    <a:pt x="313" y="267"/>
                  </a:lnTo>
                  <a:lnTo>
                    <a:pt x="318" y="267"/>
                  </a:lnTo>
                  <a:lnTo>
                    <a:pt x="320" y="263"/>
                  </a:lnTo>
                  <a:lnTo>
                    <a:pt x="326" y="261"/>
                  </a:lnTo>
                  <a:lnTo>
                    <a:pt x="332" y="261"/>
                  </a:lnTo>
                  <a:lnTo>
                    <a:pt x="338" y="261"/>
                  </a:lnTo>
                  <a:lnTo>
                    <a:pt x="343" y="263"/>
                  </a:lnTo>
                  <a:lnTo>
                    <a:pt x="345" y="265"/>
                  </a:lnTo>
                  <a:lnTo>
                    <a:pt x="347" y="265"/>
                  </a:lnTo>
                  <a:lnTo>
                    <a:pt x="359" y="263"/>
                  </a:lnTo>
                  <a:lnTo>
                    <a:pt x="372" y="261"/>
                  </a:lnTo>
                  <a:lnTo>
                    <a:pt x="382" y="257"/>
                  </a:lnTo>
                  <a:lnTo>
                    <a:pt x="391" y="255"/>
                  </a:lnTo>
                  <a:lnTo>
                    <a:pt x="389" y="240"/>
                  </a:lnTo>
                  <a:lnTo>
                    <a:pt x="386" y="222"/>
                  </a:lnTo>
                  <a:lnTo>
                    <a:pt x="378" y="215"/>
                  </a:lnTo>
                  <a:lnTo>
                    <a:pt x="370" y="209"/>
                  </a:lnTo>
                  <a:lnTo>
                    <a:pt x="366" y="203"/>
                  </a:lnTo>
                  <a:lnTo>
                    <a:pt x="362" y="197"/>
                  </a:lnTo>
                  <a:lnTo>
                    <a:pt x="359" y="190"/>
                  </a:lnTo>
                  <a:lnTo>
                    <a:pt x="359" y="180"/>
                  </a:lnTo>
                  <a:lnTo>
                    <a:pt x="351" y="176"/>
                  </a:lnTo>
                  <a:lnTo>
                    <a:pt x="347" y="171"/>
                  </a:lnTo>
                  <a:lnTo>
                    <a:pt x="341" y="163"/>
                  </a:lnTo>
                  <a:lnTo>
                    <a:pt x="339" y="153"/>
                  </a:lnTo>
                  <a:lnTo>
                    <a:pt x="336" y="140"/>
                  </a:lnTo>
                  <a:lnTo>
                    <a:pt x="334" y="126"/>
                  </a:lnTo>
                  <a:lnTo>
                    <a:pt x="330" y="123"/>
                  </a:lnTo>
                  <a:lnTo>
                    <a:pt x="330" y="119"/>
                  </a:lnTo>
                  <a:lnTo>
                    <a:pt x="320" y="113"/>
                  </a:lnTo>
                  <a:lnTo>
                    <a:pt x="314" y="105"/>
                  </a:lnTo>
                  <a:lnTo>
                    <a:pt x="309" y="101"/>
                  </a:lnTo>
                  <a:lnTo>
                    <a:pt x="303" y="98"/>
                  </a:lnTo>
                  <a:lnTo>
                    <a:pt x="299" y="96"/>
                  </a:lnTo>
                  <a:lnTo>
                    <a:pt x="291" y="94"/>
                  </a:lnTo>
                  <a:lnTo>
                    <a:pt x="288" y="92"/>
                  </a:lnTo>
                  <a:lnTo>
                    <a:pt x="284" y="92"/>
                  </a:lnTo>
                  <a:lnTo>
                    <a:pt x="276" y="92"/>
                  </a:lnTo>
                  <a:lnTo>
                    <a:pt x="268" y="92"/>
                  </a:lnTo>
                  <a:close/>
                  <a:moveTo>
                    <a:pt x="266" y="67"/>
                  </a:moveTo>
                  <a:lnTo>
                    <a:pt x="278" y="67"/>
                  </a:lnTo>
                  <a:lnTo>
                    <a:pt x="288" y="69"/>
                  </a:lnTo>
                  <a:lnTo>
                    <a:pt x="297" y="69"/>
                  </a:lnTo>
                  <a:lnTo>
                    <a:pt x="307" y="73"/>
                  </a:lnTo>
                  <a:lnTo>
                    <a:pt x="316" y="76"/>
                  </a:lnTo>
                  <a:lnTo>
                    <a:pt x="324" y="82"/>
                  </a:lnTo>
                  <a:lnTo>
                    <a:pt x="332" y="90"/>
                  </a:lnTo>
                  <a:lnTo>
                    <a:pt x="338" y="96"/>
                  </a:lnTo>
                  <a:lnTo>
                    <a:pt x="347" y="101"/>
                  </a:lnTo>
                  <a:lnTo>
                    <a:pt x="351" y="105"/>
                  </a:lnTo>
                  <a:lnTo>
                    <a:pt x="353" y="111"/>
                  </a:lnTo>
                  <a:lnTo>
                    <a:pt x="355" y="113"/>
                  </a:lnTo>
                  <a:lnTo>
                    <a:pt x="357" y="117"/>
                  </a:lnTo>
                  <a:lnTo>
                    <a:pt x="362" y="147"/>
                  </a:lnTo>
                  <a:lnTo>
                    <a:pt x="366" y="155"/>
                  </a:lnTo>
                  <a:lnTo>
                    <a:pt x="370" y="159"/>
                  </a:lnTo>
                  <a:lnTo>
                    <a:pt x="374" y="161"/>
                  </a:lnTo>
                  <a:lnTo>
                    <a:pt x="380" y="165"/>
                  </a:lnTo>
                  <a:lnTo>
                    <a:pt x="382" y="169"/>
                  </a:lnTo>
                  <a:lnTo>
                    <a:pt x="384" y="174"/>
                  </a:lnTo>
                  <a:lnTo>
                    <a:pt x="382" y="180"/>
                  </a:lnTo>
                  <a:lnTo>
                    <a:pt x="384" y="186"/>
                  </a:lnTo>
                  <a:lnTo>
                    <a:pt x="386" y="190"/>
                  </a:lnTo>
                  <a:lnTo>
                    <a:pt x="395" y="197"/>
                  </a:lnTo>
                  <a:lnTo>
                    <a:pt x="407" y="209"/>
                  </a:lnTo>
                  <a:lnTo>
                    <a:pt x="409" y="213"/>
                  </a:lnTo>
                  <a:lnTo>
                    <a:pt x="409" y="215"/>
                  </a:lnTo>
                  <a:lnTo>
                    <a:pt x="414" y="234"/>
                  </a:lnTo>
                  <a:lnTo>
                    <a:pt x="416" y="247"/>
                  </a:lnTo>
                  <a:lnTo>
                    <a:pt x="416" y="259"/>
                  </a:lnTo>
                  <a:lnTo>
                    <a:pt x="416" y="265"/>
                  </a:lnTo>
                  <a:lnTo>
                    <a:pt x="414" y="268"/>
                  </a:lnTo>
                  <a:lnTo>
                    <a:pt x="412" y="272"/>
                  </a:lnTo>
                  <a:lnTo>
                    <a:pt x="410" y="276"/>
                  </a:lnTo>
                  <a:lnTo>
                    <a:pt x="405" y="276"/>
                  </a:lnTo>
                  <a:lnTo>
                    <a:pt x="393" y="280"/>
                  </a:lnTo>
                  <a:lnTo>
                    <a:pt x="380" y="284"/>
                  </a:lnTo>
                  <a:lnTo>
                    <a:pt x="355" y="288"/>
                  </a:lnTo>
                  <a:lnTo>
                    <a:pt x="334" y="286"/>
                  </a:lnTo>
                  <a:lnTo>
                    <a:pt x="332" y="286"/>
                  </a:lnTo>
                  <a:lnTo>
                    <a:pt x="332" y="286"/>
                  </a:lnTo>
                  <a:lnTo>
                    <a:pt x="328" y="290"/>
                  </a:lnTo>
                  <a:lnTo>
                    <a:pt x="322" y="292"/>
                  </a:lnTo>
                  <a:lnTo>
                    <a:pt x="318" y="292"/>
                  </a:lnTo>
                  <a:lnTo>
                    <a:pt x="309" y="292"/>
                  </a:lnTo>
                  <a:lnTo>
                    <a:pt x="301" y="290"/>
                  </a:lnTo>
                  <a:lnTo>
                    <a:pt x="293" y="288"/>
                  </a:lnTo>
                  <a:lnTo>
                    <a:pt x="290" y="288"/>
                  </a:lnTo>
                  <a:lnTo>
                    <a:pt x="286" y="290"/>
                  </a:lnTo>
                  <a:lnTo>
                    <a:pt x="276" y="293"/>
                  </a:lnTo>
                  <a:lnTo>
                    <a:pt x="266" y="295"/>
                  </a:lnTo>
                  <a:lnTo>
                    <a:pt x="261" y="293"/>
                  </a:lnTo>
                  <a:lnTo>
                    <a:pt x="255" y="292"/>
                  </a:lnTo>
                  <a:lnTo>
                    <a:pt x="253" y="292"/>
                  </a:lnTo>
                  <a:lnTo>
                    <a:pt x="245" y="292"/>
                  </a:lnTo>
                  <a:lnTo>
                    <a:pt x="236" y="293"/>
                  </a:lnTo>
                  <a:lnTo>
                    <a:pt x="224" y="293"/>
                  </a:lnTo>
                  <a:lnTo>
                    <a:pt x="215" y="295"/>
                  </a:lnTo>
                  <a:lnTo>
                    <a:pt x="199" y="293"/>
                  </a:lnTo>
                  <a:lnTo>
                    <a:pt x="186" y="292"/>
                  </a:lnTo>
                  <a:lnTo>
                    <a:pt x="172" y="290"/>
                  </a:lnTo>
                  <a:lnTo>
                    <a:pt x="159" y="288"/>
                  </a:lnTo>
                  <a:lnTo>
                    <a:pt x="155" y="286"/>
                  </a:lnTo>
                  <a:lnTo>
                    <a:pt x="151" y="284"/>
                  </a:lnTo>
                  <a:lnTo>
                    <a:pt x="149" y="280"/>
                  </a:lnTo>
                  <a:lnTo>
                    <a:pt x="147" y="274"/>
                  </a:lnTo>
                  <a:lnTo>
                    <a:pt x="147" y="265"/>
                  </a:lnTo>
                  <a:lnTo>
                    <a:pt x="151" y="234"/>
                  </a:lnTo>
                  <a:lnTo>
                    <a:pt x="159" y="205"/>
                  </a:lnTo>
                  <a:lnTo>
                    <a:pt x="176" y="147"/>
                  </a:lnTo>
                  <a:lnTo>
                    <a:pt x="180" y="134"/>
                  </a:lnTo>
                  <a:lnTo>
                    <a:pt x="188" y="115"/>
                  </a:lnTo>
                  <a:lnTo>
                    <a:pt x="195" y="94"/>
                  </a:lnTo>
                  <a:lnTo>
                    <a:pt x="207" y="80"/>
                  </a:lnTo>
                  <a:lnTo>
                    <a:pt x="220" y="73"/>
                  </a:lnTo>
                  <a:lnTo>
                    <a:pt x="240" y="69"/>
                  </a:lnTo>
                  <a:lnTo>
                    <a:pt x="249" y="69"/>
                  </a:lnTo>
                  <a:lnTo>
                    <a:pt x="259" y="67"/>
                  </a:lnTo>
                  <a:lnTo>
                    <a:pt x="266" y="67"/>
                  </a:lnTo>
                  <a:close/>
                  <a:moveTo>
                    <a:pt x="276" y="25"/>
                  </a:moveTo>
                  <a:lnTo>
                    <a:pt x="270" y="25"/>
                  </a:lnTo>
                  <a:lnTo>
                    <a:pt x="265" y="25"/>
                  </a:lnTo>
                  <a:lnTo>
                    <a:pt x="259" y="28"/>
                  </a:lnTo>
                  <a:lnTo>
                    <a:pt x="251" y="28"/>
                  </a:lnTo>
                  <a:lnTo>
                    <a:pt x="243" y="28"/>
                  </a:lnTo>
                  <a:lnTo>
                    <a:pt x="236" y="26"/>
                  </a:lnTo>
                  <a:lnTo>
                    <a:pt x="188" y="55"/>
                  </a:lnTo>
                  <a:lnTo>
                    <a:pt x="142" y="90"/>
                  </a:lnTo>
                  <a:lnTo>
                    <a:pt x="132" y="115"/>
                  </a:lnTo>
                  <a:lnTo>
                    <a:pt x="117" y="144"/>
                  </a:lnTo>
                  <a:lnTo>
                    <a:pt x="99" y="171"/>
                  </a:lnTo>
                  <a:lnTo>
                    <a:pt x="84" y="196"/>
                  </a:lnTo>
                  <a:lnTo>
                    <a:pt x="67" y="234"/>
                  </a:lnTo>
                  <a:lnTo>
                    <a:pt x="57" y="270"/>
                  </a:lnTo>
                  <a:lnTo>
                    <a:pt x="51" y="307"/>
                  </a:lnTo>
                  <a:lnTo>
                    <a:pt x="44" y="349"/>
                  </a:lnTo>
                  <a:lnTo>
                    <a:pt x="42" y="353"/>
                  </a:lnTo>
                  <a:lnTo>
                    <a:pt x="36" y="361"/>
                  </a:lnTo>
                  <a:lnTo>
                    <a:pt x="36" y="365"/>
                  </a:lnTo>
                  <a:lnTo>
                    <a:pt x="34" y="368"/>
                  </a:lnTo>
                  <a:lnTo>
                    <a:pt x="34" y="374"/>
                  </a:lnTo>
                  <a:lnTo>
                    <a:pt x="30" y="384"/>
                  </a:lnTo>
                  <a:lnTo>
                    <a:pt x="28" y="395"/>
                  </a:lnTo>
                  <a:lnTo>
                    <a:pt x="26" y="418"/>
                  </a:lnTo>
                  <a:lnTo>
                    <a:pt x="25" y="422"/>
                  </a:lnTo>
                  <a:lnTo>
                    <a:pt x="25" y="426"/>
                  </a:lnTo>
                  <a:lnTo>
                    <a:pt x="25" y="428"/>
                  </a:lnTo>
                  <a:lnTo>
                    <a:pt x="28" y="436"/>
                  </a:lnTo>
                  <a:lnTo>
                    <a:pt x="28" y="443"/>
                  </a:lnTo>
                  <a:lnTo>
                    <a:pt x="28" y="449"/>
                  </a:lnTo>
                  <a:lnTo>
                    <a:pt x="25" y="455"/>
                  </a:lnTo>
                  <a:lnTo>
                    <a:pt x="25" y="457"/>
                  </a:lnTo>
                  <a:lnTo>
                    <a:pt x="25" y="459"/>
                  </a:lnTo>
                  <a:lnTo>
                    <a:pt x="25" y="472"/>
                  </a:lnTo>
                  <a:lnTo>
                    <a:pt x="25" y="489"/>
                  </a:lnTo>
                  <a:lnTo>
                    <a:pt x="28" y="505"/>
                  </a:lnTo>
                  <a:lnTo>
                    <a:pt x="34" y="524"/>
                  </a:lnTo>
                  <a:lnTo>
                    <a:pt x="36" y="543"/>
                  </a:lnTo>
                  <a:lnTo>
                    <a:pt x="34" y="574"/>
                  </a:lnTo>
                  <a:lnTo>
                    <a:pt x="40" y="610"/>
                  </a:lnTo>
                  <a:lnTo>
                    <a:pt x="48" y="647"/>
                  </a:lnTo>
                  <a:lnTo>
                    <a:pt x="55" y="655"/>
                  </a:lnTo>
                  <a:lnTo>
                    <a:pt x="61" y="664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71" y="685"/>
                  </a:lnTo>
                  <a:lnTo>
                    <a:pt x="73" y="687"/>
                  </a:lnTo>
                  <a:lnTo>
                    <a:pt x="76" y="687"/>
                  </a:lnTo>
                  <a:lnTo>
                    <a:pt x="80" y="691"/>
                  </a:lnTo>
                  <a:lnTo>
                    <a:pt x="82" y="695"/>
                  </a:lnTo>
                  <a:lnTo>
                    <a:pt x="84" y="699"/>
                  </a:lnTo>
                  <a:lnTo>
                    <a:pt x="84" y="716"/>
                  </a:lnTo>
                  <a:lnTo>
                    <a:pt x="90" y="724"/>
                  </a:lnTo>
                  <a:lnTo>
                    <a:pt x="96" y="731"/>
                  </a:lnTo>
                  <a:lnTo>
                    <a:pt x="99" y="739"/>
                  </a:lnTo>
                  <a:lnTo>
                    <a:pt x="109" y="743"/>
                  </a:lnTo>
                  <a:lnTo>
                    <a:pt x="121" y="751"/>
                  </a:lnTo>
                  <a:lnTo>
                    <a:pt x="124" y="753"/>
                  </a:lnTo>
                  <a:lnTo>
                    <a:pt x="126" y="756"/>
                  </a:lnTo>
                  <a:lnTo>
                    <a:pt x="126" y="760"/>
                  </a:lnTo>
                  <a:lnTo>
                    <a:pt x="126" y="764"/>
                  </a:lnTo>
                  <a:lnTo>
                    <a:pt x="126" y="766"/>
                  </a:lnTo>
                  <a:lnTo>
                    <a:pt x="130" y="770"/>
                  </a:lnTo>
                  <a:lnTo>
                    <a:pt x="132" y="776"/>
                  </a:lnTo>
                  <a:lnTo>
                    <a:pt x="161" y="789"/>
                  </a:lnTo>
                  <a:lnTo>
                    <a:pt x="172" y="793"/>
                  </a:lnTo>
                  <a:lnTo>
                    <a:pt x="182" y="799"/>
                  </a:lnTo>
                  <a:lnTo>
                    <a:pt x="190" y="806"/>
                  </a:lnTo>
                  <a:lnTo>
                    <a:pt x="199" y="806"/>
                  </a:lnTo>
                  <a:lnTo>
                    <a:pt x="207" y="804"/>
                  </a:lnTo>
                  <a:lnTo>
                    <a:pt x="215" y="804"/>
                  </a:lnTo>
                  <a:lnTo>
                    <a:pt x="222" y="803"/>
                  </a:lnTo>
                  <a:lnTo>
                    <a:pt x="226" y="803"/>
                  </a:lnTo>
                  <a:lnTo>
                    <a:pt x="230" y="803"/>
                  </a:lnTo>
                  <a:lnTo>
                    <a:pt x="234" y="804"/>
                  </a:lnTo>
                  <a:lnTo>
                    <a:pt x="242" y="810"/>
                  </a:lnTo>
                  <a:lnTo>
                    <a:pt x="251" y="814"/>
                  </a:lnTo>
                  <a:lnTo>
                    <a:pt x="259" y="816"/>
                  </a:lnTo>
                  <a:lnTo>
                    <a:pt x="259" y="827"/>
                  </a:lnTo>
                  <a:lnTo>
                    <a:pt x="259" y="816"/>
                  </a:lnTo>
                  <a:lnTo>
                    <a:pt x="274" y="812"/>
                  </a:lnTo>
                  <a:lnTo>
                    <a:pt x="290" y="804"/>
                  </a:lnTo>
                  <a:lnTo>
                    <a:pt x="313" y="795"/>
                  </a:lnTo>
                  <a:lnTo>
                    <a:pt x="336" y="793"/>
                  </a:lnTo>
                  <a:lnTo>
                    <a:pt x="336" y="793"/>
                  </a:lnTo>
                  <a:lnTo>
                    <a:pt x="341" y="787"/>
                  </a:lnTo>
                  <a:lnTo>
                    <a:pt x="349" y="781"/>
                  </a:lnTo>
                  <a:lnTo>
                    <a:pt x="351" y="778"/>
                  </a:lnTo>
                  <a:lnTo>
                    <a:pt x="355" y="774"/>
                  </a:lnTo>
                  <a:lnTo>
                    <a:pt x="359" y="772"/>
                  </a:lnTo>
                  <a:lnTo>
                    <a:pt x="364" y="770"/>
                  </a:lnTo>
                  <a:lnTo>
                    <a:pt x="368" y="770"/>
                  </a:lnTo>
                  <a:lnTo>
                    <a:pt x="370" y="768"/>
                  </a:lnTo>
                  <a:lnTo>
                    <a:pt x="372" y="764"/>
                  </a:lnTo>
                  <a:lnTo>
                    <a:pt x="382" y="751"/>
                  </a:lnTo>
                  <a:lnTo>
                    <a:pt x="405" y="737"/>
                  </a:lnTo>
                  <a:lnTo>
                    <a:pt x="409" y="728"/>
                  </a:lnTo>
                  <a:lnTo>
                    <a:pt x="416" y="720"/>
                  </a:lnTo>
                  <a:lnTo>
                    <a:pt x="424" y="712"/>
                  </a:lnTo>
                  <a:lnTo>
                    <a:pt x="434" y="706"/>
                  </a:lnTo>
                  <a:lnTo>
                    <a:pt x="437" y="705"/>
                  </a:lnTo>
                  <a:lnTo>
                    <a:pt x="439" y="703"/>
                  </a:lnTo>
                  <a:lnTo>
                    <a:pt x="441" y="699"/>
                  </a:lnTo>
                  <a:lnTo>
                    <a:pt x="445" y="695"/>
                  </a:lnTo>
                  <a:lnTo>
                    <a:pt x="447" y="689"/>
                  </a:lnTo>
                  <a:lnTo>
                    <a:pt x="447" y="681"/>
                  </a:lnTo>
                  <a:lnTo>
                    <a:pt x="447" y="680"/>
                  </a:lnTo>
                  <a:lnTo>
                    <a:pt x="447" y="678"/>
                  </a:lnTo>
                  <a:lnTo>
                    <a:pt x="445" y="676"/>
                  </a:lnTo>
                  <a:lnTo>
                    <a:pt x="443" y="672"/>
                  </a:lnTo>
                  <a:lnTo>
                    <a:pt x="441" y="666"/>
                  </a:lnTo>
                  <a:lnTo>
                    <a:pt x="435" y="660"/>
                  </a:lnTo>
                  <a:lnTo>
                    <a:pt x="432" y="655"/>
                  </a:lnTo>
                  <a:lnTo>
                    <a:pt x="428" y="651"/>
                  </a:lnTo>
                  <a:lnTo>
                    <a:pt x="422" y="649"/>
                  </a:lnTo>
                  <a:lnTo>
                    <a:pt x="420" y="649"/>
                  </a:lnTo>
                  <a:lnTo>
                    <a:pt x="420" y="651"/>
                  </a:lnTo>
                  <a:lnTo>
                    <a:pt x="416" y="657"/>
                  </a:lnTo>
                  <a:lnTo>
                    <a:pt x="412" y="664"/>
                  </a:lnTo>
                  <a:lnTo>
                    <a:pt x="407" y="683"/>
                  </a:lnTo>
                  <a:lnTo>
                    <a:pt x="403" y="691"/>
                  </a:lnTo>
                  <a:lnTo>
                    <a:pt x="397" y="699"/>
                  </a:lnTo>
                  <a:lnTo>
                    <a:pt x="395" y="703"/>
                  </a:lnTo>
                  <a:lnTo>
                    <a:pt x="391" y="708"/>
                  </a:lnTo>
                  <a:lnTo>
                    <a:pt x="386" y="714"/>
                  </a:lnTo>
                  <a:lnTo>
                    <a:pt x="378" y="720"/>
                  </a:lnTo>
                  <a:lnTo>
                    <a:pt x="368" y="728"/>
                  </a:lnTo>
                  <a:lnTo>
                    <a:pt x="361" y="735"/>
                  </a:lnTo>
                  <a:lnTo>
                    <a:pt x="353" y="739"/>
                  </a:lnTo>
                  <a:lnTo>
                    <a:pt x="351" y="741"/>
                  </a:lnTo>
                  <a:lnTo>
                    <a:pt x="349" y="743"/>
                  </a:lnTo>
                  <a:lnTo>
                    <a:pt x="345" y="743"/>
                  </a:lnTo>
                  <a:lnTo>
                    <a:pt x="339" y="743"/>
                  </a:lnTo>
                  <a:lnTo>
                    <a:pt x="332" y="749"/>
                  </a:lnTo>
                  <a:lnTo>
                    <a:pt x="322" y="754"/>
                  </a:lnTo>
                  <a:lnTo>
                    <a:pt x="313" y="762"/>
                  </a:lnTo>
                  <a:lnTo>
                    <a:pt x="293" y="774"/>
                  </a:lnTo>
                  <a:lnTo>
                    <a:pt x="270" y="778"/>
                  </a:lnTo>
                  <a:lnTo>
                    <a:pt x="242" y="772"/>
                  </a:lnTo>
                  <a:lnTo>
                    <a:pt x="218" y="760"/>
                  </a:lnTo>
                  <a:lnTo>
                    <a:pt x="201" y="741"/>
                  </a:lnTo>
                  <a:lnTo>
                    <a:pt x="188" y="716"/>
                  </a:lnTo>
                  <a:lnTo>
                    <a:pt x="184" y="708"/>
                  </a:lnTo>
                  <a:lnTo>
                    <a:pt x="182" y="703"/>
                  </a:lnTo>
                  <a:lnTo>
                    <a:pt x="182" y="697"/>
                  </a:lnTo>
                  <a:lnTo>
                    <a:pt x="180" y="689"/>
                  </a:lnTo>
                  <a:lnTo>
                    <a:pt x="176" y="683"/>
                  </a:lnTo>
                  <a:lnTo>
                    <a:pt x="170" y="668"/>
                  </a:lnTo>
                  <a:lnTo>
                    <a:pt x="167" y="660"/>
                  </a:lnTo>
                  <a:lnTo>
                    <a:pt x="163" y="653"/>
                  </a:lnTo>
                  <a:lnTo>
                    <a:pt x="161" y="641"/>
                  </a:lnTo>
                  <a:lnTo>
                    <a:pt x="159" y="630"/>
                  </a:lnTo>
                  <a:lnTo>
                    <a:pt x="159" y="622"/>
                  </a:lnTo>
                  <a:lnTo>
                    <a:pt x="157" y="614"/>
                  </a:lnTo>
                  <a:lnTo>
                    <a:pt x="155" y="609"/>
                  </a:lnTo>
                  <a:lnTo>
                    <a:pt x="153" y="605"/>
                  </a:lnTo>
                  <a:lnTo>
                    <a:pt x="151" y="603"/>
                  </a:lnTo>
                  <a:lnTo>
                    <a:pt x="151" y="601"/>
                  </a:lnTo>
                  <a:lnTo>
                    <a:pt x="149" y="601"/>
                  </a:lnTo>
                  <a:lnTo>
                    <a:pt x="147" y="595"/>
                  </a:lnTo>
                  <a:lnTo>
                    <a:pt x="146" y="589"/>
                  </a:lnTo>
                  <a:lnTo>
                    <a:pt x="146" y="580"/>
                  </a:lnTo>
                  <a:lnTo>
                    <a:pt x="144" y="570"/>
                  </a:lnTo>
                  <a:lnTo>
                    <a:pt x="146" y="560"/>
                  </a:lnTo>
                  <a:lnTo>
                    <a:pt x="146" y="551"/>
                  </a:lnTo>
                  <a:lnTo>
                    <a:pt x="146" y="534"/>
                  </a:lnTo>
                  <a:lnTo>
                    <a:pt x="140" y="501"/>
                  </a:lnTo>
                  <a:lnTo>
                    <a:pt x="136" y="459"/>
                  </a:lnTo>
                  <a:lnTo>
                    <a:pt x="136" y="453"/>
                  </a:lnTo>
                  <a:lnTo>
                    <a:pt x="136" y="445"/>
                  </a:lnTo>
                  <a:lnTo>
                    <a:pt x="136" y="434"/>
                  </a:lnTo>
                  <a:lnTo>
                    <a:pt x="140" y="395"/>
                  </a:lnTo>
                  <a:lnTo>
                    <a:pt x="146" y="355"/>
                  </a:lnTo>
                  <a:lnTo>
                    <a:pt x="147" y="345"/>
                  </a:lnTo>
                  <a:lnTo>
                    <a:pt x="147" y="340"/>
                  </a:lnTo>
                  <a:lnTo>
                    <a:pt x="149" y="334"/>
                  </a:lnTo>
                  <a:lnTo>
                    <a:pt x="151" y="330"/>
                  </a:lnTo>
                  <a:lnTo>
                    <a:pt x="153" y="328"/>
                  </a:lnTo>
                  <a:lnTo>
                    <a:pt x="157" y="324"/>
                  </a:lnTo>
                  <a:lnTo>
                    <a:pt x="161" y="322"/>
                  </a:lnTo>
                  <a:lnTo>
                    <a:pt x="165" y="322"/>
                  </a:lnTo>
                  <a:lnTo>
                    <a:pt x="174" y="324"/>
                  </a:lnTo>
                  <a:lnTo>
                    <a:pt x="182" y="324"/>
                  </a:lnTo>
                  <a:lnTo>
                    <a:pt x="203" y="322"/>
                  </a:lnTo>
                  <a:lnTo>
                    <a:pt x="213" y="322"/>
                  </a:lnTo>
                  <a:lnTo>
                    <a:pt x="222" y="324"/>
                  </a:lnTo>
                  <a:lnTo>
                    <a:pt x="230" y="326"/>
                  </a:lnTo>
                  <a:lnTo>
                    <a:pt x="238" y="326"/>
                  </a:lnTo>
                  <a:lnTo>
                    <a:pt x="243" y="326"/>
                  </a:lnTo>
                  <a:lnTo>
                    <a:pt x="245" y="326"/>
                  </a:lnTo>
                  <a:lnTo>
                    <a:pt x="247" y="324"/>
                  </a:lnTo>
                  <a:lnTo>
                    <a:pt x="255" y="322"/>
                  </a:lnTo>
                  <a:lnTo>
                    <a:pt x="265" y="320"/>
                  </a:lnTo>
                  <a:lnTo>
                    <a:pt x="272" y="318"/>
                  </a:lnTo>
                  <a:lnTo>
                    <a:pt x="282" y="317"/>
                  </a:lnTo>
                  <a:lnTo>
                    <a:pt x="293" y="317"/>
                  </a:lnTo>
                  <a:lnTo>
                    <a:pt x="297" y="317"/>
                  </a:lnTo>
                  <a:lnTo>
                    <a:pt x="303" y="317"/>
                  </a:lnTo>
                  <a:lnTo>
                    <a:pt x="311" y="315"/>
                  </a:lnTo>
                  <a:lnTo>
                    <a:pt x="311" y="313"/>
                  </a:lnTo>
                  <a:lnTo>
                    <a:pt x="313" y="309"/>
                  </a:lnTo>
                  <a:lnTo>
                    <a:pt x="316" y="305"/>
                  </a:lnTo>
                  <a:lnTo>
                    <a:pt x="320" y="303"/>
                  </a:lnTo>
                  <a:lnTo>
                    <a:pt x="328" y="299"/>
                  </a:lnTo>
                  <a:lnTo>
                    <a:pt x="332" y="299"/>
                  </a:lnTo>
                  <a:lnTo>
                    <a:pt x="336" y="301"/>
                  </a:lnTo>
                  <a:lnTo>
                    <a:pt x="343" y="303"/>
                  </a:lnTo>
                  <a:lnTo>
                    <a:pt x="351" y="305"/>
                  </a:lnTo>
                  <a:lnTo>
                    <a:pt x="361" y="305"/>
                  </a:lnTo>
                  <a:lnTo>
                    <a:pt x="382" y="305"/>
                  </a:lnTo>
                  <a:lnTo>
                    <a:pt x="391" y="305"/>
                  </a:lnTo>
                  <a:lnTo>
                    <a:pt x="399" y="309"/>
                  </a:lnTo>
                  <a:lnTo>
                    <a:pt x="416" y="305"/>
                  </a:lnTo>
                  <a:lnTo>
                    <a:pt x="432" y="307"/>
                  </a:lnTo>
                  <a:lnTo>
                    <a:pt x="437" y="307"/>
                  </a:lnTo>
                  <a:lnTo>
                    <a:pt x="445" y="307"/>
                  </a:lnTo>
                  <a:lnTo>
                    <a:pt x="445" y="307"/>
                  </a:lnTo>
                  <a:lnTo>
                    <a:pt x="449" y="307"/>
                  </a:lnTo>
                  <a:lnTo>
                    <a:pt x="453" y="305"/>
                  </a:lnTo>
                  <a:lnTo>
                    <a:pt x="457" y="299"/>
                  </a:lnTo>
                  <a:lnTo>
                    <a:pt x="460" y="293"/>
                  </a:lnTo>
                  <a:lnTo>
                    <a:pt x="466" y="288"/>
                  </a:lnTo>
                  <a:lnTo>
                    <a:pt x="458" y="272"/>
                  </a:lnTo>
                  <a:lnTo>
                    <a:pt x="449" y="257"/>
                  </a:lnTo>
                  <a:lnTo>
                    <a:pt x="435" y="236"/>
                  </a:lnTo>
                  <a:lnTo>
                    <a:pt x="432" y="209"/>
                  </a:lnTo>
                  <a:lnTo>
                    <a:pt x="409" y="176"/>
                  </a:lnTo>
                  <a:lnTo>
                    <a:pt x="386" y="142"/>
                  </a:lnTo>
                  <a:lnTo>
                    <a:pt x="384" y="138"/>
                  </a:lnTo>
                  <a:lnTo>
                    <a:pt x="382" y="134"/>
                  </a:lnTo>
                  <a:lnTo>
                    <a:pt x="382" y="126"/>
                  </a:lnTo>
                  <a:lnTo>
                    <a:pt x="366" y="109"/>
                  </a:lnTo>
                  <a:lnTo>
                    <a:pt x="359" y="88"/>
                  </a:lnTo>
                  <a:lnTo>
                    <a:pt x="355" y="78"/>
                  </a:lnTo>
                  <a:lnTo>
                    <a:pt x="349" y="69"/>
                  </a:lnTo>
                  <a:lnTo>
                    <a:pt x="341" y="61"/>
                  </a:lnTo>
                  <a:lnTo>
                    <a:pt x="336" y="57"/>
                  </a:lnTo>
                  <a:lnTo>
                    <a:pt x="332" y="53"/>
                  </a:lnTo>
                  <a:lnTo>
                    <a:pt x="330" y="48"/>
                  </a:lnTo>
                  <a:lnTo>
                    <a:pt x="328" y="42"/>
                  </a:lnTo>
                  <a:lnTo>
                    <a:pt x="328" y="42"/>
                  </a:lnTo>
                  <a:lnTo>
                    <a:pt x="326" y="42"/>
                  </a:lnTo>
                  <a:lnTo>
                    <a:pt x="322" y="44"/>
                  </a:lnTo>
                  <a:lnTo>
                    <a:pt x="316" y="44"/>
                  </a:lnTo>
                  <a:lnTo>
                    <a:pt x="311" y="46"/>
                  </a:lnTo>
                  <a:lnTo>
                    <a:pt x="307" y="44"/>
                  </a:lnTo>
                  <a:lnTo>
                    <a:pt x="301" y="42"/>
                  </a:lnTo>
                  <a:lnTo>
                    <a:pt x="295" y="34"/>
                  </a:lnTo>
                  <a:lnTo>
                    <a:pt x="288" y="28"/>
                  </a:lnTo>
                  <a:lnTo>
                    <a:pt x="282" y="26"/>
                  </a:lnTo>
                  <a:lnTo>
                    <a:pt x="278" y="25"/>
                  </a:lnTo>
                  <a:lnTo>
                    <a:pt x="276" y="2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1" y="3"/>
                  </a:lnTo>
                  <a:lnTo>
                    <a:pt x="301" y="9"/>
                  </a:lnTo>
                  <a:lnTo>
                    <a:pt x="309" y="15"/>
                  </a:lnTo>
                  <a:lnTo>
                    <a:pt x="314" y="21"/>
                  </a:lnTo>
                  <a:lnTo>
                    <a:pt x="316" y="19"/>
                  </a:lnTo>
                  <a:lnTo>
                    <a:pt x="324" y="17"/>
                  </a:lnTo>
                  <a:lnTo>
                    <a:pt x="330" y="17"/>
                  </a:lnTo>
                  <a:lnTo>
                    <a:pt x="336" y="17"/>
                  </a:lnTo>
                  <a:lnTo>
                    <a:pt x="339" y="17"/>
                  </a:lnTo>
                  <a:lnTo>
                    <a:pt x="343" y="19"/>
                  </a:lnTo>
                  <a:lnTo>
                    <a:pt x="345" y="23"/>
                  </a:lnTo>
                  <a:lnTo>
                    <a:pt x="351" y="30"/>
                  </a:lnTo>
                  <a:lnTo>
                    <a:pt x="353" y="40"/>
                  </a:lnTo>
                  <a:lnTo>
                    <a:pt x="353" y="40"/>
                  </a:lnTo>
                  <a:lnTo>
                    <a:pt x="355" y="40"/>
                  </a:lnTo>
                  <a:lnTo>
                    <a:pt x="355" y="40"/>
                  </a:lnTo>
                  <a:lnTo>
                    <a:pt x="374" y="61"/>
                  </a:lnTo>
                  <a:lnTo>
                    <a:pt x="382" y="84"/>
                  </a:lnTo>
                  <a:lnTo>
                    <a:pt x="384" y="92"/>
                  </a:lnTo>
                  <a:lnTo>
                    <a:pt x="387" y="98"/>
                  </a:lnTo>
                  <a:lnTo>
                    <a:pt x="393" y="103"/>
                  </a:lnTo>
                  <a:lnTo>
                    <a:pt x="401" y="109"/>
                  </a:lnTo>
                  <a:lnTo>
                    <a:pt x="405" y="111"/>
                  </a:lnTo>
                  <a:lnTo>
                    <a:pt x="407" y="115"/>
                  </a:lnTo>
                  <a:lnTo>
                    <a:pt x="407" y="119"/>
                  </a:lnTo>
                  <a:lnTo>
                    <a:pt x="407" y="130"/>
                  </a:lnTo>
                  <a:lnTo>
                    <a:pt x="430" y="163"/>
                  </a:lnTo>
                  <a:lnTo>
                    <a:pt x="453" y="197"/>
                  </a:lnTo>
                  <a:lnTo>
                    <a:pt x="455" y="199"/>
                  </a:lnTo>
                  <a:lnTo>
                    <a:pt x="455" y="205"/>
                  </a:lnTo>
                  <a:lnTo>
                    <a:pt x="455" y="207"/>
                  </a:lnTo>
                  <a:lnTo>
                    <a:pt x="458" y="226"/>
                  </a:lnTo>
                  <a:lnTo>
                    <a:pt x="466" y="242"/>
                  </a:lnTo>
                  <a:lnTo>
                    <a:pt x="482" y="263"/>
                  </a:lnTo>
                  <a:lnTo>
                    <a:pt x="491" y="286"/>
                  </a:lnTo>
                  <a:lnTo>
                    <a:pt x="491" y="290"/>
                  </a:lnTo>
                  <a:lnTo>
                    <a:pt x="491" y="295"/>
                  </a:lnTo>
                  <a:lnTo>
                    <a:pt x="489" y="297"/>
                  </a:lnTo>
                  <a:lnTo>
                    <a:pt x="483" y="305"/>
                  </a:lnTo>
                  <a:lnTo>
                    <a:pt x="478" y="311"/>
                  </a:lnTo>
                  <a:lnTo>
                    <a:pt x="476" y="315"/>
                  </a:lnTo>
                  <a:lnTo>
                    <a:pt x="472" y="320"/>
                  </a:lnTo>
                  <a:lnTo>
                    <a:pt x="470" y="324"/>
                  </a:lnTo>
                  <a:lnTo>
                    <a:pt x="464" y="328"/>
                  </a:lnTo>
                  <a:lnTo>
                    <a:pt x="457" y="330"/>
                  </a:lnTo>
                  <a:lnTo>
                    <a:pt x="449" y="332"/>
                  </a:lnTo>
                  <a:lnTo>
                    <a:pt x="445" y="332"/>
                  </a:lnTo>
                  <a:lnTo>
                    <a:pt x="435" y="332"/>
                  </a:lnTo>
                  <a:lnTo>
                    <a:pt x="428" y="330"/>
                  </a:lnTo>
                  <a:lnTo>
                    <a:pt x="416" y="330"/>
                  </a:lnTo>
                  <a:lnTo>
                    <a:pt x="416" y="330"/>
                  </a:lnTo>
                  <a:lnTo>
                    <a:pt x="412" y="330"/>
                  </a:lnTo>
                  <a:lnTo>
                    <a:pt x="407" y="332"/>
                  </a:lnTo>
                  <a:lnTo>
                    <a:pt x="403" y="334"/>
                  </a:lnTo>
                  <a:lnTo>
                    <a:pt x="399" y="334"/>
                  </a:lnTo>
                  <a:lnTo>
                    <a:pt x="393" y="332"/>
                  </a:lnTo>
                  <a:lnTo>
                    <a:pt x="387" y="330"/>
                  </a:lnTo>
                  <a:lnTo>
                    <a:pt x="380" y="330"/>
                  </a:lnTo>
                  <a:lnTo>
                    <a:pt x="359" y="330"/>
                  </a:lnTo>
                  <a:lnTo>
                    <a:pt x="345" y="328"/>
                  </a:lnTo>
                  <a:lnTo>
                    <a:pt x="332" y="326"/>
                  </a:lnTo>
                  <a:lnTo>
                    <a:pt x="330" y="330"/>
                  </a:lnTo>
                  <a:lnTo>
                    <a:pt x="326" y="334"/>
                  </a:lnTo>
                  <a:lnTo>
                    <a:pt x="322" y="336"/>
                  </a:lnTo>
                  <a:lnTo>
                    <a:pt x="309" y="341"/>
                  </a:lnTo>
                  <a:lnTo>
                    <a:pt x="291" y="341"/>
                  </a:lnTo>
                  <a:lnTo>
                    <a:pt x="284" y="341"/>
                  </a:lnTo>
                  <a:lnTo>
                    <a:pt x="276" y="341"/>
                  </a:lnTo>
                  <a:lnTo>
                    <a:pt x="270" y="343"/>
                  </a:lnTo>
                  <a:lnTo>
                    <a:pt x="265" y="345"/>
                  </a:lnTo>
                  <a:lnTo>
                    <a:pt x="261" y="345"/>
                  </a:lnTo>
                  <a:lnTo>
                    <a:pt x="259" y="347"/>
                  </a:lnTo>
                  <a:lnTo>
                    <a:pt x="247" y="349"/>
                  </a:lnTo>
                  <a:lnTo>
                    <a:pt x="232" y="351"/>
                  </a:lnTo>
                  <a:lnTo>
                    <a:pt x="218" y="349"/>
                  </a:lnTo>
                  <a:lnTo>
                    <a:pt x="203" y="347"/>
                  </a:lnTo>
                  <a:lnTo>
                    <a:pt x="203" y="347"/>
                  </a:lnTo>
                  <a:lnTo>
                    <a:pt x="194" y="347"/>
                  </a:lnTo>
                  <a:lnTo>
                    <a:pt x="184" y="347"/>
                  </a:lnTo>
                  <a:lnTo>
                    <a:pt x="170" y="347"/>
                  </a:lnTo>
                  <a:lnTo>
                    <a:pt x="170" y="353"/>
                  </a:lnTo>
                  <a:lnTo>
                    <a:pt x="169" y="359"/>
                  </a:lnTo>
                  <a:lnTo>
                    <a:pt x="165" y="397"/>
                  </a:lnTo>
                  <a:lnTo>
                    <a:pt x="161" y="436"/>
                  </a:lnTo>
                  <a:lnTo>
                    <a:pt x="159" y="445"/>
                  </a:lnTo>
                  <a:lnTo>
                    <a:pt x="159" y="455"/>
                  </a:lnTo>
                  <a:lnTo>
                    <a:pt x="159" y="461"/>
                  </a:lnTo>
                  <a:lnTo>
                    <a:pt x="165" y="493"/>
                  </a:lnTo>
                  <a:lnTo>
                    <a:pt x="170" y="534"/>
                  </a:lnTo>
                  <a:lnTo>
                    <a:pt x="170" y="543"/>
                  </a:lnTo>
                  <a:lnTo>
                    <a:pt x="170" y="553"/>
                  </a:lnTo>
                  <a:lnTo>
                    <a:pt x="169" y="562"/>
                  </a:lnTo>
                  <a:lnTo>
                    <a:pt x="169" y="570"/>
                  </a:lnTo>
                  <a:lnTo>
                    <a:pt x="169" y="576"/>
                  </a:lnTo>
                  <a:lnTo>
                    <a:pt x="169" y="582"/>
                  </a:lnTo>
                  <a:lnTo>
                    <a:pt x="170" y="584"/>
                  </a:lnTo>
                  <a:lnTo>
                    <a:pt x="170" y="585"/>
                  </a:lnTo>
                  <a:lnTo>
                    <a:pt x="170" y="585"/>
                  </a:lnTo>
                  <a:lnTo>
                    <a:pt x="172" y="589"/>
                  </a:lnTo>
                  <a:lnTo>
                    <a:pt x="176" y="597"/>
                  </a:lnTo>
                  <a:lnTo>
                    <a:pt x="180" y="607"/>
                  </a:lnTo>
                  <a:lnTo>
                    <a:pt x="182" y="616"/>
                  </a:lnTo>
                  <a:lnTo>
                    <a:pt x="184" y="630"/>
                  </a:lnTo>
                  <a:lnTo>
                    <a:pt x="184" y="637"/>
                  </a:lnTo>
                  <a:lnTo>
                    <a:pt x="186" y="643"/>
                  </a:lnTo>
                  <a:lnTo>
                    <a:pt x="190" y="651"/>
                  </a:lnTo>
                  <a:lnTo>
                    <a:pt x="192" y="657"/>
                  </a:lnTo>
                  <a:lnTo>
                    <a:pt x="199" y="674"/>
                  </a:lnTo>
                  <a:lnTo>
                    <a:pt x="203" y="683"/>
                  </a:lnTo>
                  <a:lnTo>
                    <a:pt x="205" y="691"/>
                  </a:lnTo>
                  <a:lnTo>
                    <a:pt x="207" y="699"/>
                  </a:lnTo>
                  <a:lnTo>
                    <a:pt x="209" y="708"/>
                  </a:lnTo>
                  <a:lnTo>
                    <a:pt x="220" y="726"/>
                  </a:lnTo>
                  <a:lnTo>
                    <a:pt x="234" y="741"/>
                  </a:lnTo>
                  <a:lnTo>
                    <a:pt x="249" y="751"/>
                  </a:lnTo>
                  <a:lnTo>
                    <a:pt x="270" y="753"/>
                  </a:lnTo>
                  <a:lnTo>
                    <a:pt x="280" y="753"/>
                  </a:lnTo>
                  <a:lnTo>
                    <a:pt x="290" y="749"/>
                  </a:lnTo>
                  <a:lnTo>
                    <a:pt x="297" y="743"/>
                  </a:lnTo>
                  <a:lnTo>
                    <a:pt x="332" y="722"/>
                  </a:lnTo>
                  <a:lnTo>
                    <a:pt x="336" y="720"/>
                  </a:lnTo>
                  <a:lnTo>
                    <a:pt x="339" y="718"/>
                  </a:lnTo>
                  <a:lnTo>
                    <a:pt x="343" y="716"/>
                  </a:lnTo>
                  <a:lnTo>
                    <a:pt x="343" y="716"/>
                  </a:lnTo>
                  <a:lnTo>
                    <a:pt x="347" y="714"/>
                  </a:lnTo>
                  <a:lnTo>
                    <a:pt x="351" y="712"/>
                  </a:lnTo>
                  <a:lnTo>
                    <a:pt x="355" y="708"/>
                  </a:lnTo>
                  <a:lnTo>
                    <a:pt x="361" y="703"/>
                  </a:lnTo>
                  <a:lnTo>
                    <a:pt x="368" y="697"/>
                  </a:lnTo>
                  <a:lnTo>
                    <a:pt x="372" y="693"/>
                  </a:lnTo>
                  <a:lnTo>
                    <a:pt x="374" y="689"/>
                  </a:lnTo>
                  <a:lnTo>
                    <a:pt x="376" y="687"/>
                  </a:lnTo>
                  <a:lnTo>
                    <a:pt x="376" y="685"/>
                  </a:lnTo>
                  <a:lnTo>
                    <a:pt x="380" y="683"/>
                  </a:lnTo>
                  <a:lnTo>
                    <a:pt x="380" y="681"/>
                  </a:lnTo>
                  <a:lnTo>
                    <a:pt x="382" y="680"/>
                  </a:lnTo>
                  <a:lnTo>
                    <a:pt x="384" y="674"/>
                  </a:lnTo>
                  <a:lnTo>
                    <a:pt x="389" y="657"/>
                  </a:lnTo>
                  <a:lnTo>
                    <a:pt x="395" y="645"/>
                  </a:lnTo>
                  <a:lnTo>
                    <a:pt x="399" y="637"/>
                  </a:lnTo>
                  <a:lnTo>
                    <a:pt x="407" y="630"/>
                  </a:lnTo>
                  <a:lnTo>
                    <a:pt x="412" y="626"/>
                  </a:lnTo>
                  <a:lnTo>
                    <a:pt x="420" y="624"/>
                  </a:lnTo>
                  <a:lnTo>
                    <a:pt x="439" y="630"/>
                  </a:lnTo>
                  <a:lnTo>
                    <a:pt x="457" y="647"/>
                  </a:lnTo>
                  <a:lnTo>
                    <a:pt x="468" y="666"/>
                  </a:lnTo>
                  <a:lnTo>
                    <a:pt x="472" y="681"/>
                  </a:lnTo>
                  <a:lnTo>
                    <a:pt x="468" y="699"/>
                  </a:lnTo>
                  <a:lnTo>
                    <a:pt x="462" y="712"/>
                  </a:lnTo>
                  <a:lnTo>
                    <a:pt x="455" y="722"/>
                  </a:lnTo>
                  <a:lnTo>
                    <a:pt x="445" y="728"/>
                  </a:lnTo>
                  <a:lnTo>
                    <a:pt x="435" y="733"/>
                  </a:lnTo>
                  <a:lnTo>
                    <a:pt x="430" y="741"/>
                  </a:lnTo>
                  <a:lnTo>
                    <a:pt x="426" y="749"/>
                  </a:lnTo>
                  <a:lnTo>
                    <a:pt x="424" y="754"/>
                  </a:lnTo>
                  <a:lnTo>
                    <a:pt x="420" y="756"/>
                  </a:lnTo>
                  <a:lnTo>
                    <a:pt x="410" y="760"/>
                  </a:lnTo>
                  <a:lnTo>
                    <a:pt x="405" y="764"/>
                  </a:lnTo>
                  <a:lnTo>
                    <a:pt x="401" y="768"/>
                  </a:lnTo>
                  <a:lnTo>
                    <a:pt x="397" y="770"/>
                  </a:lnTo>
                  <a:lnTo>
                    <a:pt x="395" y="772"/>
                  </a:lnTo>
                  <a:lnTo>
                    <a:pt x="395" y="772"/>
                  </a:lnTo>
                  <a:lnTo>
                    <a:pt x="395" y="772"/>
                  </a:lnTo>
                  <a:lnTo>
                    <a:pt x="389" y="781"/>
                  </a:lnTo>
                  <a:lnTo>
                    <a:pt x="386" y="789"/>
                  </a:lnTo>
                  <a:lnTo>
                    <a:pt x="380" y="793"/>
                  </a:lnTo>
                  <a:lnTo>
                    <a:pt x="376" y="795"/>
                  </a:lnTo>
                  <a:lnTo>
                    <a:pt x="374" y="795"/>
                  </a:lnTo>
                  <a:lnTo>
                    <a:pt x="370" y="797"/>
                  </a:lnTo>
                  <a:lnTo>
                    <a:pt x="366" y="799"/>
                  </a:lnTo>
                  <a:lnTo>
                    <a:pt x="357" y="806"/>
                  </a:lnTo>
                  <a:lnTo>
                    <a:pt x="349" y="814"/>
                  </a:lnTo>
                  <a:lnTo>
                    <a:pt x="345" y="818"/>
                  </a:lnTo>
                  <a:lnTo>
                    <a:pt x="339" y="818"/>
                  </a:lnTo>
                  <a:lnTo>
                    <a:pt x="336" y="818"/>
                  </a:lnTo>
                  <a:lnTo>
                    <a:pt x="332" y="816"/>
                  </a:lnTo>
                  <a:lnTo>
                    <a:pt x="332" y="816"/>
                  </a:lnTo>
                  <a:lnTo>
                    <a:pt x="330" y="816"/>
                  </a:lnTo>
                  <a:lnTo>
                    <a:pt x="320" y="818"/>
                  </a:lnTo>
                  <a:lnTo>
                    <a:pt x="313" y="820"/>
                  </a:lnTo>
                  <a:lnTo>
                    <a:pt x="303" y="826"/>
                  </a:lnTo>
                  <a:lnTo>
                    <a:pt x="282" y="835"/>
                  </a:lnTo>
                  <a:lnTo>
                    <a:pt x="259" y="839"/>
                  </a:lnTo>
                  <a:lnTo>
                    <a:pt x="259" y="839"/>
                  </a:lnTo>
                  <a:lnTo>
                    <a:pt x="240" y="837"/>
                  </a:lnTo>
                  <a:lnTo>
                    <a:pt x="224" y="827"/>
                  </a:lnTo>
                  <a:lnTo>
                    <a:pt x="217" y="829"/>
                  </a:lnTo>
                  <a:lnTo>
                    <a:pt x="207" y="829"/>
                  </a:lnTo>
                  <a:lnTo>
                    <a:pt x="199" y="829"/>
                  </a:lnTo>
                  <a:lnTo>
                    <a:pt x="192" y="831"/>
                  </a:lnTo>
                  <a:lnTo>
                    <a:pt x="186" y="833"/>
                  </a:lnTo>
                  <a:lnTo>
                    <a:pt x="182" y="831"/>
                  </a:lnTo>
                  <a:lnTo>
                    <a:pt x="178" y="829"/>
                  </a:lnTo>
                  <a:lnTo>
                    <a:pt x="170" y="822"/>
                  </a:lnTo>
                  <a:lnTo>
                    <a:pt x="161" y="816"/>
                  </a:lnTo>
                  <a:lnTo>
                    <a:pt x="153" y="810"/>
                  </a:lnTo>
                  <a:lnTo>
                    <a:pt x="117" y="795"/>
                  </a:lnTo>
                  <a:lnTo>
                    <a:pt x="115" y="793"/>
                  </a:lnTo>
                  <a:lnTo>
                    <a:pt x="111" y="789"/>
                  </a:lnTo>
                  <a:lnTo>
                    <a:pt x="111" y="785"/>
                  </a:lnTo>
                  <a:lnTo>
                    <a:pt x="109" y="783"/>
                  </a:lnTo>
                  <a:lnTo>
                    <a:pt x="107" y="781"/>
                  </a:lnTo>
                  <a:lnTo>
                    <a:pt x="103" y="778"/>
                  </a:lnTo>
                  <a:lnTo>
                    <a:pt x="101" y="774"/>
                  </a:lnTo>
                  <a:lnTo>
                    <a:pt x="101" y="768"/>
                  </a:lnTo>
                  <a:lnTo>
                    <a:pt x="96" y="764"/>
                  </a:lnTo>
                  <a:lnTo>
                    <a:pt x="84" y="758"/>
                  </a:lnTo>
                  <a:lnTo>
                    <a:pt x="80" y="754"/>
                  </a:lnTo>
                  <a:lnTo>
                    <a:pt x="78" y="751"/>
                  </a:lnTo>
                  <a:lnTo>
                    <a:pt x="74" y="745"/>
                  </a:lnTo>
                  <a:lnTo>
                    <a:pt x="73" y="741"/>
                  </a:lnTo>
                  <a:lnTo>
                    <a:pt x="63" y="730"/>
                  </a:lnTo>
                  <a:lnTo>
                    <a:pt x="59" y="726"/>
                  </a:lnTo>
                  <a:lnTo>
                    <a:pt x="59" y="722"/>
                  </a:lnTo>
                  <a:lnTo>
                    <a:pt x="59" y="706"/>
                  </a:lnTo>
                  <a:lnTo>
                    <a:pt x="53" y="703"/>
                  </a:lnTo>
                  <a:lnTo>
                    <a:pt x="50" y="697"/>
                  </a:lnTo>
                  <a:lnTo>
                    <a:pt x="46" y="691"/>
                  </a:lnTo>
                  <a:lnTo>
                    <a:pt x="42" y="681"/>
                  </a:lnTo>
                  <a:lnTo>
                    <a:pt x="40" y="674"/>
                  </a:lnTo>
                  <a:lnTo>
                    <a:pt x="34" y="668"/>
                  </a:lnTo>
                  <a:lnTo>
                    <a:pt x="30" y="664"/>
                  </a:lnTo>
                  <a:lnTo>
                    <a:pt x="25" y="660"/>
                  </a:lnTo>
                  <a:lnTo>
                    <a:pt x="25" y="655"/>
                  </a:lnTo>
                  <a:lnTo>
                    <a:pt x="17" y="618"/>
                  </a:lnTo>
                  <a:lnTo>
                    <a:pt x="13" y="595"/>
                  </a:lnTo>
                  <a:lnTo>
                    <a:pt x="11" y="574"/>
                  </a:lnTo>
                  <a:lnTo>
                    <a:pt x="11" y="543"/>
                  </a:lnTo>
                  <a:lnTo>
                    <a:pt x="9" y="528"/>
                  </a:lnTo>
                  <a:lnTo>
                    <a:pt x="5" y="512"/>
                  </a:lnTo>
                  <a:lnTo>
                    <a:pt x="2" y="493"/>
                  </a:lnTo>
                  <a:lnTo>
                    <a:pt x="0" y="472"/>
                  </a:lnTo>
                  <a:lnTo>
                    <a:pt x="0" y="459"/>
                  </a:lnTo>
                  <a:lnTo>
                    <a:pt x="0" y="453"/>
                  </a:lnTo>
                  <a:lnTo>
                    <a:pt x="2" y="447"/>
                  </a:lnTo>
                  <a:lnTo>
                    <a:pt x="3" y="441"/>
                  </a:lnTo>
                  <a:lnTo>
                    <a:pt x="2" y="436"/>
                  </a:lnTo>
                  <a:lnTo>
                    <a:pt x="0" y="428"/>
                  </a:lnTo>
                  <a:lnTo>
                    <a:pt x="0" y="426"/>
                  </a:lnTo>
                  <a:lnTo>
                    <a:pt x="2" y="420"/>
                  </a:lnTo>
                  <a:lnTo>
                    <a:pt x="2" y="414"/>
                  </a:lnTo>
                  <a:lnTo>
                    <a:pt x="5" y="391"/>
                  </a:lnTo>
                  <a:lnTo>
                    <a:pt x="7" y="378"/>
                  </a:lnTo>
                  <a:lnTo>
                    <a:pt x="9" y="368"/>
                  </a:lnTo>
                  <a:lnTo>
                    <a:pt x="11" y="363"/>
                  </a:lnTo>
                  <a:lnTo>
                    <a:pt x="11" y="359"/>
                  </a:lnTo>
                  <a:lnTo>
                    <a:pt x="11" y="357"/>
                  </a:lnTo>
                  <a:lnTo>
                    <a:pt x="13" y="357"/>
                  </a:lnTo>
                  <a:lnTo>
                    <a:pt x="13" y="353"/>
                  </a:lnTo>
                  <a:lnTo>
                    <a:pt x="15" y="351"/>
                  </a:lnTo>
                  <a:lnTo>
                    <a:pt x="19" y="341"/>
                  </a:lnTo>
                  <a:lnTo>
                    <a:pt x="28" y="301"/>
                  </a:lnTo>
                  <a:lnTo>
                    <a:pt x="34" y="265"/>
                  </a:lnTo>
                  <a:lnTo>
                    <a:pt x="44" y="226"/>
                  </a:lnTo>
                  <a:lnTo>
                    <a:pt x="63" y="184"/>
                  </a:lnTo>
                  <a:lnTo>
                    <a:pt x="78" y="159"/>
                  </a:lnTo>
                  <a:lnTo>
                    <a:pt x="98" y="130"/>
                  </a:lnTo>
                  <a:lnTo>
                    <a:pt x="111" y="103"/>
                  </a:lnTo>
                  <a:lnTo>
                    <a:pt x="119" y="80"/>
                  </a:lnTo>
                  <a:lnTo>
                    <a:pt x="121" y="76"/>
                  </a:lnTo>
                  <a:lnTo>
                    <a:pt x="122" y="73"/>
                  </a:lnTo>
                  <a:lnTo>
                    <a:pt x="174" y="36"/>
                  </a:lnTo>
                  <a:lnTo>
                    <a:pt x="228" y="3"/>
                  </a:lnTo>
                  <a:lnTo>
                    <a:pt x="234" y="1"/>
                  </a:lnTo>
                  <a:lnTo>
                    <a:pt x="240" y="1"/>
                  </a:lnTo>
                  <a:lnTo>
                    <a:pt x="243" y="3"/>
                  </a:lnTo>
                  <a:lnTo>
                    <a:pt x="247" y="5"/>
                  </a:lnTo>
                  <a:lnTo>
                    <a:pt x="247" y="5"/>
                  </a:lnTo>
                  <a:lnTo>
                    <a:pt x="253" y="3"/>
                  </a:lnTo>
                  <a:lnTo>
                    <a:pt x="257" y="3"/>
                  </a:lnTo>
                  <a:lnTo>
                    <a:pt x="265" y="0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143"/>
            <p:cNvSpPr>
              <a:spLocks/>
            </p:cNvSpPr>
            <p:nvPr/>
          </p:nvSpPr>
          <p:spPr bwMode="auto">
            <a:xfrm>
              <a:off x="8315325" y="3279775"/>
              <a:ext cx="1262063" cy="1585912"/>
            </a:xfrm>
            <a:custGeom>
              <a:avLst/>
              <a:gdLst>
                <a:gd name="T0" fmla="*/ 228 w 795"/>
                <a:gd name="T1" fmla="*/ 35 h 999"/>
                <a:gd name="T2" fmla="*/ 234 w 795"/>
                <a:gd name="T3" fmla="*/ 61 h 999"/>
                <a:gd name="T4" fmla="*/ 234 w 795"/>
                <a:gd name="T5" fmla="*/ 96 h 999"/>
                <a:gd name="T6" fmla="*/ 238 w 795"/>
                <a:gd name="T7" fmla="*/ 219 h 999"/>
                <a:gd name="T8" fmla="*/ 255 w 795"/>
                <a:gd name="T9" fmla="*/ 271 h 999"/>
                <a:gd name="T10" fmla="*/ 309 w 795"/>
                <a:gd name="T11" fmla="*/ 223 h 999"/>
                <a:gd name="T12" fmla="*/ 388 w 795"/>
                <a:gd name="T13" fmla="*/ 150 h 999"/>
                <a:gd name="T14" fmla="*/ 413 w 795"/>
                <a:gd name="T15" fmla="*/ 138 h 999"/>
                <a:gd name="T16" fmla="*/ 455 w 795"/>
                <a:gd name="T17" fmla="*/ 121 h 999"/>
                <a:gd name="T18" fmla="*/ 474 w 795"/>
                <a:gd name="T19" fmla="*/ 108 h 999"/>
                <a:gd name="T20" fmla="*/ 528 w 795"/>
                <a:gd name="T21" fmla="*/ 121 h 999"/>
                <a:gd name="T22" fmla="*/ 614 w 795"/>
                <a:gd name="T23" fmla="*/ 198 h 999"/>
                <a:gd name="T24" fmla="*/ 685 w 795"/>
                <a:gd name="T25" fmla="*/ 327 h 999"/>
                <a:gd name="T26" fmla="*/ 706 w 795"/>
                <a:gd name="T27" fmla="*/ 582 h 999"/>
                <a:gd name="T28" fmla="*/ 706 w 795"/>
                <a:gd name="T29" fmla="*/ 622 h 999"/>
                <a:gd name="T30" fmla="*/ 712 w 795"/>
                <a:gd name="T31" fmla="*/ 665 h 999"/>
                <a:gd name="T32" fmla="*/ 781 w 795"/>
                <a:gd name="T33" fmla="*/ 669 h 999"/>
                <a:gd name="T34" fmla="*/ 791 w 795"/>
                <a:gd name="T35" fmla="*/ 703 h 999"/>
                <a:gd name="T36" fmla="*/ 724 w 795"/>
                <a:gd name="T37" fmla="*/ 738 h 999"/>
                <a:gd name="T38" fmla="*/ 582 w 795"/>
                <a:gd name="T39" fmla="*/ 695 h 999"/>
                <a:gd name="T40" fmla="*/ 606 w 795"/>
                <a:gd name="T41" fmla="*/ 546 h 999"/>
                <a:gd name="T42" fmla="*/ 591 w 795"/>
                <a:gd name="T43" fmla="*/ 382 h 999"/>
                <a:gd name="T44" fmla="*/ 582 w 795"/>
                <a:gd name="T45" fmla="*/ 334 h 999"/>
                <a:gd name="T46" fmla="*/ 518 w 795"/>
                <a:gd name="T47" fmla="*/ 202 h 999"/>
                <a:gd name="T48" fmla="*/ 430 w 795"/>
                <a:gd name="T49" fmla="*/ 211 h 999"/>
                <a:gd name="T50" fmla="*/ 388 w 795"/>
                <a:gd name="T51" fmla="*/ 236 h 999"/>
                <a:gd name="T52" fmla="*/ 363 w 795"/>
                <a:gd name="T53" fmla="*/ 267 h 999"/>
                <a:gd name="T54" fmla="*/ 336 w 795"/>
                <a:gd name="T55" fmla="*/ 288 h 999"/>
                <a:gd name="T56" fmla="*/ 317 w 795"/>
                <a:gd name="T57" fmla="*/ 304 h 999"/>
                <a:gd name="T58" fmla="*/ 297 w 795"/>
                <a:gd name="T59" fmla="*/ 344 h 999"/>
                <a:gd name="T60" fmla="*/ 261 w 795"/>
                <a:gd name="T61" fmla="*/ 394 h 999"/>
                <a:gd name="T62" fmla="*/ 232 w 795"/>
                <a:gd name="T63" fmla="*/ 480 h 999"/>
                <a:gd name="T64" fmla="*/ 230 w 795"/>
                <a:gd name="T65" fmla="*/ 528 h 999"/>
                <a:gd name="T66" fmla="*/ 221 w 795"/>
                <a:gd name="T67" fmla="*/ 622 h 999"/>
                <a:gd name="T68" fmla="*/ 213 w 795"/>
                <a:gd name="T69" fmla="*/ 713 h 999"/>
                <a:gd name="T70" fmla="*/ 211 w 795"/>
                <a:gd name="T71" fmla="*/ 757 h 999"/>
                <a:gd name="T72" fmla="*/ 209 w 795"/>
                <a:gd name="T73" fmla="*/ 780 h 999"/>
                <a:gd name="T74" fmla="*/ 215 w 795"/>
                <a:gd name="T75" fmla="*/ 803 h 999"/>
                <a:gd name="T76" fmla="*/ 221 w 795"/>
                <a:gd name="T77" fmla="*/ 851 h 999"/>
                <a:gd name="T78" fmla="*/ 228 w 795"/>
                <a:gd name="T79" fmla="*/ 903 h 999"/>
                <a:gd name="T80" fmla="*/ 278 w 795"/>
                <a:gd name="T81" fmla="*/ 901 h 999"/>
                <a:gd name="T82" fmla="*/ 284 w 795"/>
                <a:gd name="T83" fmla="*/ 945 h 999"/>
                <a:gd name="T84" fmla="*/ 278 w 795"/>
                <a:gd name="T85" fmla="*/ 968 h 999"/>
                <a:gd name="T86" fmla="*/ 246 w 795"/>
                <a:gd name="T87" fmla="*/ 978 h 999"/>
                <a:gd name="T88" fmla="*/ 207 w 795"/>
                <a:gd name="T89" fmla="*/ 964 h 999"/>
                <a:gd name="T90" fmla="*/ 173 w 795"/>
                <a:gd name="T91" fmla="*/ 968 h 999"/>
                <a:gd name="T92" fmla="*/ 132 w 795"/>
                <a:gd name="T93" fmla="*/ 978 h 999"/>
                <a:gd name="T94" fmla="*/ 117 w 795"/>
                <a:gd name="T95" fmla="*/ 980 h 999"/>
                <a:gd name="T96" fmla="*/ 67 w 795"/>
                <a:gd name="T97" fmla="*/ 993 h 999"/>
                <a:gd name="T98" fmla="*/ 21 w 795"/>
                <a:gd name="T99" fmla="*/ 978 h 999"/>
                <a:gd name="T100" fmla="*/ 130 w 795"/>
                <a:gd name="T101" fmla="*/ 814 h 999"/>
                <a:gd name="T102" fmla="*/ 128 w 795"/>
                <a:gd name="T103" fmla="*/ 669 h 999"/>
                <a:gd name="T104" fmla="*/ 130 w 795"/>
                <a:gd name="T105" fmla="*/ 632 h 999"/>
                <a:gd name="T106" fmla="*/ 148 w 795"/>
                <a:gd name="T107" fmla="*/ 421 h 999"/>
                <a:gd name="T108" fmla="*/ 151 w 795"/>
                <a:gd name="T109" fmla="*/ 315 h 999"/>
                <a:gd name="T110" fmla="*/ 153 w 795"/>
                <a:gd name="T111" fmla="*/ 125 h 999"/>
                <a:gd name="T112" fmla="*/ 111 w 795"/>
                <a:gd name="T113" fmla="*/ 73 h 999"/>
                <a:gd name="T114" fmla="*/ 59 w 795"/>
                <a:gd name="T115" fmla="*/ 71 h 999"/>
                <a:gd name="T116" fmla="*/ 27 w 795"/>
                <a:gd name="T117" fmla="*/ 77 h 999"/>
                <a:gd name="T118" fmla="*/ 2 w 795"/>
                <a:gd name="T119" fmla="*/ 40 h 999"/>
                <a:gd name="T120" fmla="*/ 96 w 795"/>
                <a:gd name="T121" fmla="*/ 10 h 999"/>
                <a:gd name="T122" fmla="*/ 146 w 795"/>
                <a:gd name="T123" fmla="*/ 6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5" h="999">
                  <a:moveTo>
                    <a:pt x="194" y="0"/>
                  </a:moveTo>
                  <a:lnTo>
                    <a:pt x="199" y="6"/>
                  </a:lnTo>
                  <a:lnTo>
                    <a:pt x="205" y="13"/>
                  </a:lnTo>
                  <a:lnTo>
                    <a:pt x="215" y="19"/>
                  </a:lnTo>
                  <a:lnTo>
                    <a:pt x="221" y="25"/>
                  </a:lnTo>
                  <a:lnTo>
                    <a:pt x="226" y="31"/>
                  </a:lnTo>
                  <a:lnTo>
                    <a:pt x="228" y="35"/>
                  </a:lnTo>
                  <a:lnTo>
                    <a:pt x="228" y="40"/>
                  </a:lnTo>
                  <a:lnTo>
                    <a:pt x="228" y="46"/>
                  </a:lnTo>
                  <a:lnTo>
                    <a:pt x="226" y="54"/>
                  </a:lnTo>
                  <a:lnTo>
                    <a:pt x="228" y="56"/>
                  </a:lnTo>
                  <a:lnTo>
                    <a:pt x="230" y="58"/>
                  </a:lnTo>
                  <a:lnTo>
                    <a:pt x="234" y="60"/>
                  </a:lnTo>
                  <a:lnTo>
                    <a:pt x="234" y="61"/>
                  </a:lnTo>
                  <a:lnTo>
                    <a:pt x="236" y="65"/>
                  </a:lnTo>
                  <a:lnTo>
                    <a:pt x="236" y="71"/>
                  </a:lnTo>
                  <a:lnTo>
                    <a:pt x="236" y="77"/>
                  </a:lnTo>
                  <a:lnTo>
                    <a:pt x="236" y="81"/>
                  </a:lnTo>
                  <a:lnTo>
                    <a:pt x="236" y="85"/>
                  </a:lnTo>
                  <a:lnTo>
                    <a:pt x="234" y="92"/>
                  </a:lnTo>
                  <a:lnTo>
                    <a:pt x="234" y="96"/>
                  </a:lnTo>
                  <a:lnTo>
                    <a:pt x="232" y="102"/>
                  </a:lnTo>
                  <a:lnTo>
                    <a:pt x="230" y="104"/>
                  </a:lnTo>
                  <a:lnTo>
                    <a:pt x="234" y="110"/>
                  </a:lnTo>
                  <a:lnTo>
                    <a:pt x="236" y="119"/>
                  </a:lnTo>
                  <a:lnTo>
                    <a:pt x="238" y="131"/>
                  </a:lnTo>
                  <a:lnTo>
                    <a:pt x="238" y="175"/>
                  </a:lnTo>
                  <a:lnTo>
                    <a:pt x="238" y="219"/>
                  </a:lnTo>
                  <a:lnTo>
                    <a:pt x="236" y="236"/>
                  </a:lnTo>
                  <a:lnTo>
                    <a:pt x="236" y="250"/>
                  </a:lnTo>
                  <a:lnTo>
                    <a:pt x="236" y="259"/>
                  </a:lnTo>
                  <a:lnTo>
                    <a:pt x="240" y="267"/>
                  </a:lnTo>
                  <a:lnTo>
                    <a:pt x="244" y="273"/>
                  </a:lnTo>
                  <a:lnTo>
                    <a:pt x="247" y="271"/>
                  </a:lnTo>
                  <a:lnTo>
                    <a:pt x="255" y="271"/>
                  </a:lnTo>
                  <a:lnTo>
                    <a:pt x="261" y="271"/>
                  </a:lnTo>
                  <a:lnTo>
                    <a:pt x="267" y="269"/>
                  </a:lnTo>
                  <a:lnTo>
                    <a:pt x="272" y="261"/>
                  </a:lnTo>
                  <a:lnTo>
                    <a:pt x="280" y="252"/>
                  </a:lnTo>
                  <a:lnTo>
                    <a:pt x="290" y="242"/>
                  </a:lnTo>
                  <a:lnTo>
                    <a:pt x="299" y="232"/>
                  </a:lnTo>
                  <a:lnTo>
                    <a:pt x="309" y="223"/>
                  </a:lnTo>
                  <a:lnTo>
                    <a:pt x="317" y="213"/>
                  </a:lnTo>
                  <a:lnTo>
                    <a:pt x="320" y="206"/>
                  </a:lnTo>
                  <a:lnTo>
                    <a:pt x="324" y="202"/>
                  </a:lnTo>
                  <a:lnTo>
                    <a:pt x="326" y="198"/>
                  </a:lnTo>
                  <a:lnTo>
                    <a:pt x="378" y="161"/>
                  </a:lnTo>
                  <a:lnTo>
                    <a:pt x="384" y="154"/>
                  </a:lnTo>
                  <a:lnTo>
                    <a:pt x="388" y="150"/>
                  </a:lnTo>
                  <a:lnTo>
                    <a:pt x="391" y="148"/>
                  </a:lnTo>
                  <a:lnTo>
                    <a:pt x="393" y="148"/>
                  </a:lnTo>
                  <a:lnTo>
                    <a:pt x="397" y="148"/>
                  </a:lnTo>
                  <a:lnTo>
                    <a:pt x="399" y="148"/>
                  </a:lnTo>
                  <a:lnTo>
                    <a:pt x="403" y="146"/>
                  </a:lnTo>
                  <a:lnTo>
                    <a:pt x="407" y="142"/>
                  </a:lnTo>
                  <a:lnTo>
                    <a:pt x="413" y="138"/>
                  </a:lnTo>
                  <a:lnTo>
                    <a:pt x="416" y="134"/>
                  </a:lnTo>
                  <a:lnTo>
                    <a:pt x="430" y="129"/>
                  </a:lnTo>
                  <a:lnTo>
                    <a:pt x="436" y="125"/>
                  </a:lnTo>
                  <a:lnTo>
                    <a:pt x="443" y="123"/>
                  </a:lnTo>
                  <a:lnTo>
                    <a:pt x="447" y="121"/>
                  </a:lnTo>
                  <a:lnTo>
                    <a:pt x="451" y="121"/>
                  </a:lnTo>
                  <a:lnTo>
                    <a:pt x="455" y="121"/>
                  </a:lnTo>
                  <a:lnTo>
                    <a:pt x="459" y="119"/>
                  </a:lnTo>
                  <a:lnTo>
                    <a:pt x="461" y="117"/>
                  </a:lnTo>
                  <a:lnTo>
                    <a:pt x="462" y="115"/>
                  </a:lnTo>
                  <a:lnTo>
                    <a:pt x="466" y="111"/>
                  </a:lnTo>
                  <a:lnTo>
                    <a:pt x="468" y="110"/>
                  </a:lnTo>
                  <a:lnTo>
                    <a:pt x="470" y="108"/>
                  </a:lnTo>
                  <a:lnTo>
                    <a:pt x="474" y="108"/>
                  </a:lnTo>
                  <a:lnTo>
                    <a:pt x="478" y="110"/>
                  </a:lnTo>
                  <a:lnTo>
                    <a:pt x="482" y="108"/>
                  </a:lnTo>
                  <a:lnTo>
                    <a:pt x="487" y="108"/>
                  </a:lnTo>
                  <a:lnTo>
                    <a:pt x="491" y="106"/>
                  </a:lnTo>
                  <a:lnTo>
                    <a:pt x="495" y="106"/>
                  </a:lnTo>
                  <a:lnTo>
                    <a:pt x="512" y="110"/>
                  </a:lnTo>
                  <a:lnTo>
                    <a:pt x="528" y="121"/>
                  </a:lnTo>
                  <a:lnTo>
                    <a:pt x="545" y="134"/>
                  </a:lnTo>
                  <a:lnTo>
                    <a:pt x="562" y="142"/>
                  </a:lnTo>
                  <a:lnTo>
                    <a:pt x="568" y="152"/>
                  </a:lnTo>
                  <a:lnTo>
                    <a:pt x="576" y="161"/>
                  </a:lnTo>
                  <a:lnTo>
                    <a:pt x="583" y="169"/>
                  </a:lnTo>
                  <a:lnTo>
                    <a:pt x="612" y="188"/>
                  </a:lnTo>
                  <a:lnTo>
                    <a:pt x="614" y="198"/>
                  </a:lnTo>
                  <a:lnTo>
                    <a:pt x="620" y="206"/>
                  </a:lnTo>
                  <a:lnTo>
                    <a:pt x="624" y="211"/>
                  </a:lnTo>
                  <a:lnTo>
                    <a:pt x="633" y="221"/>
                  </a:lnTo>
                  <a:lnTo>
                    <a:pt x="643" y="231"/>
                  </a:lnTo>
                  <a:lnTo>
                    <a:pt x="662" y="263"/>
                  </a:lnTo>
                  <a:lnTo>
                    <a:pt x="683" y="296"/>
                  </a:lnTo>
                  <a:lnTo>
                    <a:pt x="685" y="327"/>
                  </a:lnTo>
                  <a:lnTo>
                    <a:pt x="689" y="357"/>
                  </a:lnTo>
                  <a:lnTo>
                    <a:pt x="701" y="421"/>
                  </a:lnTo>
                  <a:lnTo>
                    <a:pt x="706" y="484"/>
                  </a:lnTo>
                  <a:lnTo>
                    <a:pt x="710" y="549"/>
                  </a:lnTo>
                  <a:lnTo>
                    <a:pt x="708" y="561"/>
                  </a:lnTo>
                  <a:lnTo>
                    <a:pt x="708" y="572"/>
                  </a:lnTo>
                  <a:lnTo>
                    <a:pt x="706" y="582"/>
                  </a:lnTo>
                  <a:lnTo>
                    <a:pt x="706" y="592"/>
                  </a:lnTo>
                  <a:lnTo>
                    <a:pt x="706" y="596"/>
                  </a:lnTo>
                  <a:lnTo>
                    <a:pt x="708" y="601"/>
                  </a:lnTo>
                  <a:lnTo>
                    <a:pt x="708" y="605"/>
                  </a:lnTo>
                  <a:lnTo>
                    <a:pt x="710" y="609"/>
                  </a:lnTo>
                  <a:lnTo>
                    <a:pt x="708" y="617"/>
                  </a:lnTo>
                  <a:lnTo>
                    <a:pt x="706" y="622"/>
                  </a:lnTo>
                  <a:lnTo>
                    <a:pt x="702" y="630"/>
                  </a:lnTo>
                  <a:lnTo>
                    <a:pt x="702" y="636"/>
                  </a:lnTo>
                  <a:lnTo>
                    <a:pt x="702" y="642"/>
                  </a:lnTo>
                  <a:lnTo>
                    <a:pt x="704" y="647"/>
                  </a:lnTo>
                  <a:lnTo>
                    <a:pt x="704" y="653"/>
                  </a:lnTo>
                  <a:lnTo>
                    <a:pt x="706" y="659"/>
                  </a:lnTo>
                  <a:lnTo>
                    <a:pt x="712" y="665"/>
                  </a:lnTo>
                  <a:lnTo>
                    <a:pt x="722" y="669"/>
                  </a:lnTo>
                  <a:lnTo>
                    <a:pt x="731" y="669"/>
                  </a:lnTo>
                  <a:lnTo>
                    <a:pt x="745" y="669"/>
                  </a:lnTo>
                  <a:lnTo>
                    <a:pt x="756" y="667"/>
                  </a:lnTo>
                  <a:lnTo>
                    <a:pt x="766" y="663"/>
                  </a:lnTo>
                  <a:lnTo>
                    <a:pt x="779" y="663"/>
                  </a:lnTo>
                  <a:lnTo>
                    <a:pt x="781" y="669"/>
                  </a:lnTo>
                  <a:lnTo>
                    <a:pt x="785" y="674"/>
                  </a:lnTo>
                  <a:lnTo>
                    <a:pt x="789" y="678"/>
                  </a:lnTo>
                  <a:lnTo>
                    <a:pt x="793" y="682"/>
                  </a:lnTo>
                  <a:lnTo>
                    <a:pt x="795" y="686"/>
                  </a:lnTo>
                  <a:lnTo>
                    <a:pt x="795" y="692"/>
                  </a:lnTo>
                  <a:lnTo>
                    <a:pt x="795" y="697"/>
                  </a:lnTo>
                  <a:lnTo>
                    <a:pt x="791" y="703"/>
                  </a:lnTo>
                  <a:lnTo>
                    <a:pt x="787" y="707"/>
                  </a:lnTo>
                  <a:lnTo>
                    <a:pt x="785" y="711"/>
                  </a:lnTo>
                  <a:lnTo>
                    <a:pt x="785" y="717"/>
                  </a:lnTo>
                  <a:lnTo>
                    <a:pt x="768" y="718"/>
                  </a:lnTo>
                  <a:lnTo>
                    <a:pt x="754" y="724"/>
                  </a:lnTo>
                  <a:lnTo>
                    <a:pt x="739" y="730"/>
                  </a:lnTo>
                  <a:lnTo>
                    <a:pt x="724" y="738"/>
                  </a:lnTo>
                  <a:lnTo>
                    <a:pt x="649" y="743"/>
                  </a:lnTo>
                  <a:lnTo>
                    <a:pt x="572" y="751"/>
                  </a:lnTo>
                  <a:lnTo>
                    <a:pt x="562" y="713"/>
                  </a:lnTo>
                  <a:lnTo>
                    <a:pt x="564" y="709"/>
                  </a:lnTo>
                  <a:lnTo>
                    <a:pt x="568" y="705"/>
                  </a:lnTo>
                  <a:lnTo>
                    <a:pt x="574" y="699"/>
                  </a:lnTo>
                  <a:lnTo>
                    <a:pt x="582" y="695"/>
                  </a:lnTo>
                  <a:lnTo>
                    <a:pt x="589" y="690"/>
                  </a:lnTo>
                  <a:lnTo>
                    <a:pt x="595" y="686"/>
                  </a:lnTo>
                  <a:lnTo>
                    <a:pt x="599" y="684"/>
                  </a:lnTo>
                  <a:lnTo>
                    <a:pt x="603" y="682"/>
                  </a:lnTo>
                  <a:lnTo>
                    <a:pt x="605" y="628"/>
                  </a:lnTo>
                  <a:lnTo>
                    <a:pt x="606" y="576"/>
                  </a:lnTo>
                  <a:lnTo>
                    <a:pt x="606" y="546"/>
                  </a:lnTo>
                  <a:lnTo>
                    <a:pt x="605" y="530"/>
                  </a:lnTo>
                  <a:lnTo>
                    <a:pt x="603" y="515"/>
                  </a:lnTo>
                  <a:lnTo>
                    <a:pt x="599" y="482"/>
                  </a:lnTo>
                  <a:lnTo>
                    <a:pt x="595" y="451"/>
                  </a:lnTo>
                  <a:lnTo>
                    <a:pt x="593" y="428"/>
                  </a:lnTo>
                  <a:lnTo>
                    <a:pt x="593" y="401"/>
                  </a:lnTo>
                  <a:lnTo>
                    <a:pt x="591" y="382"/>
                  </a:lnTo>
                  <a:lnTo>
                    <a:pt x="587" y="367"/>
                  </a:lnTo>
                  <a:lnTo>
                    <a:pt x="578" y="357"/>
                  </a:lnTo>
                  <a:lnTo>
                    <a:pt x="578" y="350"/>
                  </a:lnTo>
                  <a:lnTo>
                    <a:pt x="580" y="346"/>
                  </a:lnTo>
                  <a:lnTo>
                    <a:pt x="582" y="342"/>
                  </a:lnTo>
                  <a:lnTo>
                    <a:pt x="583" y="338"/>
                  </a:lnTo>
                  <a:lnTo>
                    <a:pt x="582" y="334"/>
                  </a:lnTo>
                  <a:lnTo>
                    <a:pt x="582" y="330"/>
                  </a:lnTo>
                  <a:lnTo>
                    <a:pt x="566" y="279"/>
                  </a:lnTo>
                  <a:lnTo>
                    <a:pt x="557" y="252"/>
                  </a:lnTo>
                  <a:lnTo>
                    <a:pt x="545" y="229"/>
                  </a:lnTo>
                  <a:lnTo>
                    <a:pt x="539" y="221"/>
                  </a:lnTo>
                  <a:lnTo>
                    <a:pt x="530" y="211"/>
                  </a:lnTo>
                  <a:lnTo>
                    <a:pt x="518" y="202"/>
                  </a:lnTo>
                  <a:lnTo>
                    <a:pt x="499" y="190"/>
                  </a:lnTo>
                  <a:lnTo>
                    <a:pt x="484" y="186"/>
                  </a:lnTo>
                  <a:lnTo>
                    <a:pt x="476" y="188"/>
                  </a:lnTo>
                  <a:lnTo>
                    <a:pt x="468" y="190"/>
                  </a:lnTo>
                  <a:lnTo>
                    <a:pt x="461" y="194"/>
                  </a:lnTo>
                  <a:lnTo>
                    <a:pt x="445" y="204"/>
                  </a:lnTo>
                  <a:lnTo>
                    <a:pt x="430" y="211"/>
                  </a:lnTo>
                  <a:lnTo>
                    <a:pt x="399" y="225"/>
                  </a:lnTo>
                  <a:lnTo>
                    <a:pt x="395" y="227"/>
                  </a:lnTo>
                  <a:lnTo>
                    <a:pt x="395" y="229"/>
                  </a:lnTo>
                  <a:lnTo>
                    <a:pt x="395" y="231"/>
                  </a:lnTo>
                  <a:lnTo>
                    <a:pt x="393" y="232"/>
                  </a:lnTo>
                  <a:lnTo>
                    <a:pt x="390" y="236"/>
                  </a:lnTo>
                  <a:lnTo>
                    <a:pt x="388" y="236"/>
                  </a:lnTo>
                  <a:lnTo>
                    <a:pt x="386" y="236"/>
                  </a:lnTo>
                  <a:lnTo>
                    <a:pt x="384" y="236"/>
                  </a:lnTo>
                  <a:lnTo>
                    <a:pt x="378" y="244"/>
                  </a:lnTo>
                  <a:lnTo>
                    <a:pt x="372" y="252"/>
                  </a:lnTo>
                  <a:lnTo>
                    <a:pt x="368" y="259"/>
                  </a:lnTo>
                  <a:lnTo>
                    <a:pt x="365" y="265"/>
                  </a:lnTo>
                  <a:lnTo>
                    <a:pt x="363" y="267"/>
                  </a:lnTo>
                  <a:lnTo>
                    <a:pt x="361" y="267"/>
                  </a:lnTo>
                  <a:lnTo>
                    <a:pt x="357" y="267"/>
                  </a:lnTo>
                  <a:lnTo>
                    <a:pt x="355" y="269"/>
                  </a:lnTo>
                  <a:lnTo>
                    <a:pt x="351" y="273"/>
                  </a:lnTo>
                  <a:lnTo>
                    <a:pt x="345" y="277"/>
                  </a:lnTo>
                  <a:lnTo>
                    <a:pt x="340" y="282"/>
                  </a:lnTo>
                  <a:lnTo>
                    <a:pt x="336" y="288"/>
                  </a:lnTo>
                  <a:lnTo>
                    <a:pt x="336" y="294"/>
                  </a:lnTo>
                  <a:lnTo>
                    <a:pt x="332" y="298"/>
                  </a:lnTo>
                  <a:lnTo>
                    <a:pt x="330" y="298"/>
                  </a:lnTo>
                  <a:lnTo>
                    <a:pt x="328" y="300"/>
                  </a:lnTo>
                  <a:lnTo>
                    <a:pt x="326" y="300"/>
                  </a:lnTo>
                  <a:lnTo>
                    <a:pt x="322" y="302"/>
                  </a:lnTo>
                  <a:lnTo>
                    <a:pt x="317" y="304"/>
                  </a:lnTo>
                  <a:lnTo>
                    <a:pt x="311" y="307"/>
                  </a:lnTo>
                  <a:lnTo>
                    <a:pt x="307" y="313"/>
                  </a:lnTo>
                  <a:lnTo>
                    <a:pt x="299" y="315"/>
                  </a:lnTo>
                  <a:lnTo>
                    <a:pt x="299" y="323"/>
                  </a:lnTo>
                  <a:lnTo>
                    <a:pt x="299" y="329"/>
                  </a:lnTo>
                  <a:lnTo>
                    <a:pt x="299" y="336"/>
                  </a:lnTo>
                  <a:lnTo>
                    <a:pt x="297" y="344"/>
                  </a:lnTo>
                  <a:lnTo>
                    <a:pt x="290" y="350"/>
                  </a:lnTo>
                  <a:lnTo>
                    <a:pt x="286" y="355"/>
                  </a:lnTo>
                  <a:lnTo>
                    <a:pt x="282" y="361"/>
                  </a:lnTo>
                  <a:lnTo>
                    <a:pt x="276" y="367"/>
                  </a:lnTo>
                  <a:lnTo>
                    <a:pt x="272" y="371"/>
                  </a:lnTo>
                  <a:lnTo>
                    <a:pt x="267" y="373"/>
                  </a:lnTo>
                  <a:lnTo>
                    <a:pt x="261" y="394"/>
                  </a:lnTo>
                  <a:lnTo>
                    <a:pt x="251" y="409"/>
                  </a:lnTo>
                  <a:lnTo>
                    <a:pt x="232" y="442"/>
                  </a:lnTo>
                  <a:lnTo>
                    <a:pt x="234" y="446"/>
                  </a:lnTo>
                  <a:lnTo>
                    <a:pt x="234" y="451"/>
                  </a:lnTo>
                  <a:lnTo>
                    <a:pt x="234" y="459"/>
                  </a:lnTo>
                  <a:lnTo>
                    <a:pt x="234" y="469"/>
                  </a:lnTo>
                  <a:lnTo>
                    <a:pt x="232" y="480"/>
                  </a:lnTo>
                  <a:lnTo>
                    <a:pt x="228" y="492"/>
                  </a:lnTo>
                  <a:lnTo>
                    <a:pt x="228" y="503"/>
                  </a:lnTo>
                  <a:lnTo>
                    <a:pt x="228" y="507"/>
                  </a:lnTo>
                  <a:lnTo>
                    <a:pt x="230" y="509"/>
                  </a:lnTo>
                  <a:lnTo>
                    <a:pt x="230" y="511"/>
                  </a:lnTo>
                  <a:lnTo>
                    <a:pt x="230" y="513"/>
                  </a:lnTo>
                  <a:lnTo>
                    <a:pt x="230" y="528"/>
                  </a:lnTo>
                  <a:lnTo>
                    <a:pt x="224" y="549"/>
                  </a:lnTo>
                  <a:lnTo>
                    <a:pt x="219" y="571"/>
                  </a:lnTo>
                  <a:lnTo>
                    <a:pt x="217" y="584"/>
                  </a:lnTo>
                  <a:lnTo>
                    <a:pt x="217" y="594"/>
                  </a:lnTo>
                  <a:lnTo>
                    <a:pt x="219" y="603"/>
                  </a:lnTo>
                  <a:lnTo>
                    <a:pt x="221" y="613"/>
                  </a:lnTo>
                  <a:lnTo>
                    <a:pt x="221" y="622"/>
                  </a:lnTo>
                  <a:lnTo>
                    <a:pt x="219" y="640"/>
                  </a:lnTo>
                  <a:lnTo>
                    <a:pt x="215" y="657"/>
                  </a:lnTo>
                  <a:lnTo>
                    <a:pt x="211" y="672"/>
                  </a:lnTo>
                  <a:lnTo>
                    <a:pt x="209" y="692"/>
                  </a:lnTo>
                  <a:lnTo>
                    <a:pt x="211" y="699"/>
                  </a:lnTo>
                  <a:lnTo>
                    <a:pt x="211" y="705"/>
                  </a:lnTo>
                  <a:lnTo>
                    <a:pt x="213" y="713"/>
                  </a:lnTo>
                  <a:lnTo>
                    <a:pt x="213" y="720"/>
                  </a:lnTo>
                  <a:lnTo>
                    <a:pt x="213" y="728"/>
                  </a:lnTo>
                  <a:lnTo>
                    <a:pt x="211" y="736"/>
                  </a:lnTo>
                  <a:lnTo>
                    <a:pt x="209" y="743"/>
                  </a:lnTo>
                  <a:lnTo>
                    <a:pt x="209" y="751"/>
                  </a:lnTo>
                  <a:lnTo>
                    <a:pt x="209" y="755"/>
                  </a:lnTo>
                  <a:lnTo>
                    <a:pt x="211" y="757"/>
                  </a:lnTo>
                  <a:lnTo>
                    <a:pt x="213" y="759"/>
                  </a:lnTo>
                  <a:lnTo>
                    <a:pt x="213" y="763"/>
                  </a:lnTo>
                  <a:lnTo>
                    <a:pt x="213" y="766"/>
                  </a:lnTo>
                  <a:lnTo>
                    <a:pt x="211" y="768"/>
                  </a:lnTo>
                  <a:lnTo>
                    <a:pt x="209" y="772"/>
                  </a:lnTo>
                  <a:lnTo>
                    <a:pt x="209" y="776"/>
                  </a:lnTo>
                  <a:lnTo>
                    <a:pt x="209" y="780"/>
                  </a:lnTo>
                  <a:lnTo>
                    <a:pt x="211" y="780"/>
                  </a:lnTo>
                  <a:lnTo>
                    <a:pt x="213" y="782"/>
                  </a:lnTo>
                  <a:lnTo>
                    <a:pt x="213" y="782"/>
                  </a:lnTo>
                  <a:lnTo>
                    <a:pt x="211" y="784"/>
                  </a:lnTo>
                  <a:lnTo>
                    <a:pt x="211" y="786"/>
                  </a:lnTo>
                  <a:lnTo>
                    <a:pt x="211" y="795"/>
                  </a:lnTo>
                  <a:lnTo>
                    <a:pt x="215" y="803"/>
                  </a:lnTo>
                  <a:lnTo>
                    <a:pt x="219" y="813"/>
                  </a:lnTo>
                  <a:lnTo>
                    <a:pt x="224" y="818"/>
                  </a:lnTo>
                  <a:lnTo>
                    <a:pt x="221" y="824"/>
                  </a:lnTo>
                  <a:lnTo>
                    <a:pt x="219" y="828"/>
                  </a:lnTo>
                  <a:lnTo>
                    <a:pt x="219" y="832"/>
                  </a:lnTo>
                  <a:lnTo>
                    <a:pt x="219" y="841"/>
                  </a:lnTo>
                  <a:lnTo>
                    <a:pt x="221" y="851"/>
                  </a:lnTo>
                  <a:lnTo>
                    <a:pt x="224" y="859"/>
                  </a:lnTo>
                  <a:lnTo>
                    <a:pt x="228" y="870"/>
                  </a:lnTo>
                  <a:lnTo>
                    <a:pt x="228" y="884"/>
                  </a:lnTo>
                  <a:lnTo>
                    <a:pt x="228" y="891"/>
                  </a:lnTo>
                  <a:lnTo>
                    <a:pt x="226" y="897"/>
                  </a:lnTo>
                  <a:lnTo>
                    <a:pt x="224" y="901"/>
                  </a:lnTo>
                  <a:lnTo>
                    <a:pt x="228" y="903"/>
                  </a:lnTo>
                  <a:lnTo>
                    <a:pt x="232" y="903"/>
                  </a:lnTo>
                  <a:lnTo>
                    <a:pt x="240" y="901"/>
                  </a:lnTo>
                  <a:lnTo>
                    <a:pt x="249" y="899"/>
                  </a:lnTo>
                  <a:lnTo>
                    <a:pt x="257" y="895"/>
                  </a:lnTo>
                  <a:lnTo>
                    <a:pt x="267" y="895"/>
                  </a:lnTo>
                  <a:lnTo>
                    <a:pt x="270" y="897"/>
                  </a:lnTo>
                  <a:lnTo>
                    <a:pt x="278" y="901"/>
                  </a:lnTo>
                  <a:lnTo>
                    <a:pt x="286" y="909"/>
                  </a:lnTo>
                  <a:lnTo>
                    <a:pt x="294" y="916"/>
                  </a:lnTo>
                  <a:lnTo>
                    <a:pt x="294" y="926"/>
                  </a:lnTo>
                  <a:lnTo>
                    <a:pt x="292" y="930"/>
                  </a:lnTo>
                  <a:lnTo>
                    <a:pt x="292" y="936"/>
                  </a:lnTo>
                  <a:lnTo>
                    <a:pt x="288" y="941"/>
                  </a:lnTo>
                  <a:lnTo>
                    <a:pt x="284" y="945"/>
                  </a:lnTo>
                  <a:lnTo>
                    <a:pt x="286" y="949"/>
                  </a:lnTo>
                  <a:lnTo>
                    <a:pt x="288" y="953"/>
                  </a:lnTo>
                  <a:lnTo>
                    <a:pt x="286" y="955"/>
                  </a:lnTo>
                  <a:lnTo>
                    <a:pt x="284" y="959"/>
                  </a:lnTo>
                  <a:lnTo>
                    <a:pt x="282" y="962"/>
                  </a:lnTo>
                  <a:lnTo>
                    <a:pt x="280" y="968"/>
                  </a:lnTo>
                  <a:lnTo>
                    <a:pt x="278" y="968"/>
                  </a:lnTo>
                  <a:lnTo>
                    <a:pt x="272" y="968"/>
                  </a:lnTo>
                  <a:lnTo>
                    <a:pt x="267" y="970"/>
                  </a:lnTo>
                  <a:lnTo>
                    <a:pt x="263" y="974"/>
                  </a:lnTo>
                  <a:lnTo>
                    <a:pt x="259" y="976"/>
                  </a:lnTo>
                  <a:lnTo>
                    <a:pt x="253" y="978"/>
                  </a:lnTo>
                  <a:lnTo>
                    <a:pt x="249" y="980"/>
                  </a:lnTo>
                  <a:lnTo>
                    <a:pt x="246" y="978"/>
                  </a:lnTo>
                  <a:lnTo>
                    <a:pt x="242" y="978"/>
                  </a:lnTo>
                  <a:lnTo>
                    <a:pt x="236" y="976"/>
                  </a:lnTo>
                  <a:lnTo>
                    <a:pt x="228" y="974"/>
                  </a:lnTo>
                  <a:lnTo>
                    <a:pt x="219" y="970"/>
                  </a:lnTo>
                  <a:lnTo>
                    <a:pt x="213" y="968"/>
                  </a:lnTo>
                  <a:lnTo>
                    <a:pt x="209" y="966"/>
                  </a:lnTo>
                  <a:lnTo>
                    <a:pt x="207" y="964"/>
                  </a:lnTo>
                  <a:lnTo>
                    <a:pt x="201" y="968"/>
                  </a:lnTo>
                  <a:lnTo>
                    <a:pt x="192" y="970"/>
                  </a:lnTo>
                  <a:lnTo>
                    <a:pt x="184" y="972"/>
                  </a:lnTo>
                  <a:lnTo>
                    <a:pt x="176" y="972"/>
                  </a:lnTo>
                  <a:lnTo>
                    <a:pt x="173" y="972"/>
                  </a:lnTo>
                  <a:lnTo>
                    <a:pt x="173" y="970"/>
                  </a:lnTo>
                  <a:lnTo>
                    <a:pt x="173" y="968"/>
                  </a:lnTo>
                  <a:lnTo>
                    <a:pt x="171" y="968"/>
                  </a:lnTo>
                  <a:lnTo>
                    <a:pt x="169" y="968"/>
                  </a:lnTo>
                  <a:lnTo>
                    <a:pt x="165" y="976"/>
                  </a:lnTo>
                  <a:lnTo>
                    <a:pt x="157" y="978"/>
                  </a:lnTo>
                  <a:lnTo>
                    <a:pt x="150" y="976"/>
                  </a:lnTo>
                  <a:lnTo>
                    <a:pt x="140" y="976"/>
                  </a:lnTo>
                  <a:lnTo>
                    <a:pt x="132" y="978"/>
                  </a:lnTo>
                  <a:lnTo>
                    <a:pt x="128" y="980"/>
                  </a:lnTo>
                  <a:lnTo>
                    <a:pt x="128" y="980"/>
                  </a:lnTo>
                  <a:lnTo>
                    <a:pt x="128" y="982"/>
                  </a:lnTo>
                  <a:lnTo>
                    <a:pt x="125" y="980"/>
                  </a:lnTo>
                  <a:lnTo>
                    <a:pt x="125" y="978"/>
                  </a:lnTo>
                  <a:lnTo>
                    <a:pt x="121" y="978"/>
                  </a:lnTo>
                  <a:lnTo>
                    <a:pt x="117" y="980"/>
                  </a:lnTo>
                  <a:lnTo>
                    <a:pt x="111" y="982"/>
                  </a:lnTo>
                  <a:lnTo>
                    <a:pt x="107" y="985"/>
                  </a:lnTo>
                  <a:lnTo>
                    <a:pt x="102" y="987"/>
                  </a:lnTo>
                  <a:lnTo>
                    <a:pt x="96" y="989"/>
                  </a:lnTo>
                  <a:lnTo>
                    <a:pt x="88" y="991"/>
                  </a:lnTo>
                  <a:lnTo>
                    <a:pt x="78" y="991"/>
                  </a:lnTo>
                  <a:lnTo>
                    <a:pt x="67" y="993"/>
                  </a:lnTo>
                  <a:lnTo>
                    <a:pt x="59" y="995"/>
                  </a:lnTo>
                  <a:lnTo>
                    <a:pt x="50" y="997"/>
                  </a:lnTo>
                  <a:lnTo>
                    <a:pt x="42" y="999"/>
                  </a:lnTo>
                  <a:lnTo>
                    <a:pt x="34" y="997"/>
                  </a:lnTo>
                  <a:lnTo>
                    <a:pt x="29" y="997"/>
                  </a:lnTo>
                  <a:lnTo>
                    <a:pt x="25" y="995"/>
                  </a:lnTo>
                  <a:lnTo>
                    <a:pt x="21" y="978"/>
                  </a:lnTo>
                  <a:lnTo>
                    <a:pt x="19" y="957"/>
                  </a:lnTo>
                  <a:lnTo>
                    <a:pt x="19" y="943"/>
                  </a:lnTo>
                  <a:lnTo>
                    <a:pt x="48" y="934"/>
                  </a:lnTo>
                  <a:lnTo>
                    <a:pt x="77" y="928"/>
                  </a:lnTo>
                  <a:lnTo>
                    <a:pt x="107" y="920"/>
                  </a:lnTo>
                  <a:lnTo>
                    <a:pt x="136" y="907"/>
                  </a:lnTo>
                  <a:lnTo>
                    <a:pt x="130" y="814"/>
                  </a:lnTo>
                  <a:lnTo>
                    <a:pt x="126" y="722"/>
                  </a:lnTo>
                  <a:lnTo>
                    <a:pt x="126" y="709"/>
                  </a:lnTo>
                  <a:lnTo>
                    <a:pt x="128" y="697"/>
                  </a:lnTo>
                  <a:lnTo>
                    <a:pt x="130" y="684"/>
                  </a:lnTo>
                  <a:lnTo>
                    <a:pt x="130" y="672"/>
                  </a:lnTo>
                  <a:lnTo>
                    <a:pt x="130" y="669"/>
                  </a:lnTo>
                  <a:lnTo>
                    <a:pt x="128" y="669"/>
                  </a:lnTo>
                  <a:lnTo>
                    <a:pt x="126" y="669"/>
                  </a:lnTo>
                  <a:lnTo>
                    <a:pt x="126" y="665"/>
                  </a:lnTo>
                  <a:lnTo>
                    <a:pt x="126" y="661"/>
                  </a:lnTo>
                  <a:lnTo>
                    <a:pt x="128" y="657"/>
                  </a:lnTo>
                  <a:lnTo>
                    <a:pt x="130" y="653"/>
                  </a:lnTo>
                  <a:lnTo>
                    <a:pt x="130" y="647"/>
                  </a:lnTo>
                  <a:lnTo>
                    <a:pt x="130" y="632"/>
                  </a:lnTo>
                  <a:lnTo>
                    <a:pt x="130" y="620"/>
                  </a:lnTo>
                  <a:lnTo>
                    <a:pt x="134" y="609"/>
                  </a:lnTo>
                  <a:lnTo>
                    <a:pt x="138" y="590"/>
                  </a:lnTo>
                  <a:lnTo>
                    <a:pt x="136" y="563"/>
                  </a:lnTo>
                  <a:lnTo>
                    <a:pt x="136" y="534"/>
                  </a:lnTo>
                  <a:lnTo>
                    <a:pt x="142" y="476"/>
                  </a:lnTo>
                  <a:lnTo>
                    <a:pt x="148" y="421"/>
                  </a:lnTo>
                  <a:lnTo>
                    <a:pt x="148" y="411"/>
                  </a:lnTo>
                  <a:lnTo>
                    <a:pt x="146" y="403"/>
                  </a:lnTo>
                  <a:lnTo>
                    <a:pt x="144" y="396"/>
                  </a:lnTo>
                  <a:lnTo>
                    <a:pt x="144" y="390"/>
                  </a:lnTo>
                  <a:lnTo>
                    <a:pt x="148" y="357"/>
                  </a:lnTo>
                  <a:lnTo>
                    <a:pt x="153" y="325"/>
                  </a:lnTo>
                  <a:lnTo>
                    <a:pt x="151" y="315"/>
                  </a:lnTo>
                  <a:lnTo>
                    <a:pt x="150" y="305"/>
                  </a:lnTo>
                  <a:lnTo>
                    <a:pt x="148" y="296"/>
                  </a:lnTo>
                  <a:lnTo>
                    <a:pt x="148" y="286"/>
                  </a:lnTo>
                  <a:lnTo>
                    <a:pt x="151" y="236"/>
                  </a:lnTo>
                  <a:lnTo>
                    <a:pt x="155" y="188"/>
                  </a:lnTo>
                  <a:lnTo>
                    <a:pt x="155" y="159"/>
                  </a:lnTo>
                  <a:lnTo>
                    <a:pt x="153" y="125"/>
                  </a:lnTo>
                  <a:lnTo>
                    <a:pt x="148" y="92"/>
                  </a:lnTo>
                  <a:lnTo>
                    <a:pt x="138" y="65"/>
                  </a:lnTo>
                  <a:lnTo>
                    <a:pt x="132" y="65"/>
                  </a:lnTo>
                  <a:lnTo>
                    <a:pt x="126" y="67"/>
                  </a:lnTo>
                  <a:lnTo>
                    <a:pt x="123" y="69"/>
                  </a:lnTo>
                  <a:lnTo>
                    <a:pt x="117" y="71"/>
                  </a:lnTo>
                  <a:lnTo>
                    <a:pt x="111" y="73"/>
                  </a:lnTo>
                  <a:lnTo>
                    <a:pt x="82" y="73"/>
                  </a:lnTo>
                  <a:lnTo>
                    <a:pt x="77" y="71"/>
                  </a:lnTo>
                  <a:lnTo>
                    <a:pt x="73" y="71"/>
                  </a:lnTo>
                  <a:lnTo>
                    <a:pt x="67" y="69"/>
                  </a:lnTo>
                  <a:lnTo>
                    <a:pt x="63" y="69"/>
                  </a:lnTo>
                  <a:lnTo>
                    <a:pt x="59" y="69"/>
                  </a:lnTo>
                  <a:lnTo>
                    <a:pt x="59" y="71"/>
                  </a:lnTo>
                  <a:lnTo>
                    <a:pt x="57" y="73"/>
                  </a:lnTo>
                  <a:lnTo>
                    <a:pt x="54" y="75"/>
                  </a:lnTo>
                  <a:lnTo>
                    <a:pt x="52" y="77"/>
                  </a:lnTo>
                  <a:lnTo>
                    <a:pt x="46" y="79"/>
                  </a:lnTo>
                  <a:lnTo>
                    <a:pt x="40" y="79"/>
                  </a:lnTo>
                  <a:lnTo>
                    <a:pt x="32" y="77"/>
                  </a:lnTo>
                  <a:lnTo>
                    <a:pt x="27" y="77"/>
                  </a:lnTo>
                  <a:lnTo>
                    <a:pt x="19" y="77"/>
                  </a:lnTo>
                  <a:lnTo>
                    <a:pt x="11" y="79"/>
                  </a:lnTo>
                  <a:lnTo>
                    <a:pt x="7" y="73"/>
                  </a:lnTo>
                  <a:lnTo>
                    <a:pt x="4" y="67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2" y="40"/>
                  </a:lnTo>
                  <a:lnTo>
                    <a:pt x="4" y="27"/>
                  </a:lnTo>
                  <a:lnTo>
                    <a:pt x="21" y="21"/>
                  </a:lnTo>
                  <a:lnTo>
                    <a:pt x="38" y="19"/>
                  </a:lnTo>
                  <a:lnTo>
                    <a:pt x="57" y="19"/>
                  </a:lnTo>
                  <a:lnTo>
                    <a:pt x="73" y="17"/>
                  </a:lnTo>
                  <a:lnTo>
                    <a:pt x="86" y="13"/>
                  </a:lnTo>
                  <a:lnTo>
                    <a:pt x="96" y="10"/>
                  </a:lnTo>
                  <a:lnTo>
                    <a:pt x="103" y="8"/>
                  </a:lnTo>
                  <a:lnTo>
                    <a:pt x="111" y="8"/>
                  </a:lnTo>
                  <a:lnTo>
                    <a:pt x="119" y="6"/>
                  </a:lnTo>
                  <a:lnTo>
                    <a:pt x="126" y="8"/>
                  </a:lnTo>
                  <a:lnTo>
                    <a:pt x="132" y="8"/>
                  </a:lnTo>
                  <a:lnTo>
                    <a:pt x="138" y="10"/>
                  </a:lnTo>
                  <a:lnTo>
                    <a:pt x="146" y="6"/>
                  </a:lnTo>
                  <a:lnTo>
                    <a:pt x="155" y="2"/>
                  </a:lnTo>
                  <a:lnTo>
                    <a:pt x="165" y="0"/>
                  </a:lnTo>
                  <a:lnTo>
                    <a:pt x="180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144"/>
            <p:cNvSpPr>
              <a:spLocks noEditPoints="1"/>
            </p:cNvSpPr>
            <p:nvPr/>
          </p:nvSpPr>
          <p:spPr bwMode="auto">
            <a:xfrm>
              <a:off x="8296275" y="3262313"/>
              <a:ext cx="1301750" cy="1620837"/>
            </a:xfrm>
            <a:custGeom>
              <a:avLst/>
              <a:gdLst>
                <a:gd name="T0" fmla="*/ 117 w 820"/>
                <a:gd name="T1" fmla="*/ 30 h 1021"/>
                <a:gd name="T2" fmla="*/ 58 w 820"/>
                <a:gd name="T3" fmla="*/ 76 h 1021"/>
                <a:gd name="T4" fmla="*/ 150 w 820"/>
                <a:gd name="T5" fmla="*/ 65 h 1021"/>
                <a:gd name="T6" fmla="*/ 169 w 820"/>
                <a:gd name="T7" fmla="*/ 386 h 1021"/>
                <a:gd name="T8" fmla="*/ 154 w 820"/>
                <a:gd name="T9" fmla="*/ 666 h 1021"/>
                <a:gd name="T10" fmla="*/ 90 w 820"/>
                <a:gd name="T11" fmla="*/ 950 h 1021"/>
                <a:gd name="T12" fmla="*/ 89 w 820"/>
                <a:gd name="T13" fmla="*/ 991 h 1021"/>
                <a:gd name="T14" fmla="*/ 171 w 820"/>
                <a:gd name="T15" fmla="*/ 973 h 1021"/>
                <a:gd name="T16" fmla="*/ 233 w 820"/>
                <a:gd name="T17" fmla="*/ 970 h 1021"/>
                <a:gd name="T18" fmla="*/ 284 w 820"/>
                <a:gd name="T19" fmla="*/ 956 h 1021"/>
                <a:gd name="T20" fmla="*/ 233 w 820"/>
                <a:gd name="T21" fmla="*/ 923 h 1021"/>
                <a:gd name="T22" fmla="*/ 221 w 820"/>
                <a:gd name="T23" fmla="*/ 831 h 1021"/>
                <a:gd name="T24" fmla="*/ 210 w 820"/>
                <a:gd name="T25" fmla="*/ 753 h 1021"/>
                <a:gd name="T26" fmla="*/ 217 w 820"/>
                <a:gd name="T27" fmla="*/ 595 h 1021"/>
                <a:gd name="T28" fmla="*/ 234 w 820"/>
                <a:gd name="T29" fmla="*/ 461 h 1021"/>
                <a:gd name="T30" fmla="*/ 300 w 820"/>
                <a:gd name="T31" fmla="*/ 341 h 1021"/>
                <a:gd name="T32" fmla="*/ 350 w 820"/>
                <a:gd name="T33" fmla="*/ 278 h 1021"/>
                <a:gd name="T34" fmla="*/ 467 w 820"/>
                <a:gd name="T35" fmla="*/ 195 h 1021"/>
                <a:gd name="T36" fmla="*/ 611 w 820"/>
                <a:gd name="T37" fmla="*/ 376 h 1021"/>
                <a:gd name="T38" fmla="*/ 618 w 820"/>
                <a:gd name="T39" fmla="*/ 704 h 1021"/>
                <a:gd name="T40" fmla="*/ 789 w 820"/>
                <a:gd name="T41" fmla="*/ 710 h 1021"/>
                <a:gd name="T42" fmla="*/ 705 w 820"/>
                <a:gd name="T43" fmla="*/ 666 h 1021"/>
                <a:gd name="T44" fmla="*/ 709 w 820"/>
                <a:gd name="T45" fmla="*/ 572 h 1021"/>
                <a:gd name="T46" fmla="*/ 580 w 820"/>
                <a:gd name="T47" fmla="*/ 182 h 1021"/>
                <a:gd name="T48" fmla="*/ 480 w 820"/>
                <a:gd name="T49" fmla="*/ 138 h 1021"/>
                <a:gd name="T50" fmla="*/ 405 w 820"/>
                <a:gd name="T51" fmla="*/ 172 h 1021"/>
                <a:gd name="T52" fmla="*/ 269 w 820"/>
                <a:gd name="T53" fmla="*/ 293 h 1021"/>
                <a:gd name="T54" fmla="*/ 234 w 820"/>
                <a:gd name="T55" fmla="*/ 124 h 1021"/>
                <a:gd name="T56" fmla="*/ 231 w 820"/>
                <a:gd name="T57" fmla="*/ 74 h 1021"/>
                <a:gd name="T58" fmla="*/ 219 w 820"/>
                <a:gd name="T59" fmla="*/ 9 h 1021"/>
                <a:gd name="T60" fmla="*/ 259 w 820"/>
                <a:gd name="T61" fmla="*/ 103 h 1021"/>
                <a:gd name="T62" fmla="*/ 269 w 820"/>
                <a:gd name="T63" fmla="*/ 270 h 1021"/>
                <a:gd name="T64" fmla="*/ 380 w 820"/>
                <a:gd name="T65" fmla="*/ 163 h 1021"/>
                <a:gd name="T66" fmla="*/ 453 w 820"/>
                <a:gd name="T67" fmla="*/ 121 h 1021"/>
                <a:gd name="T68" fmla="*/ 547 w 820"/>
                <a:gd name="T69" fmla="*/ 124 h 1021"/>
                <a:gd name="T70" fmla="*/ 655 w 820"/>
                <a:gd name="T71" fmla="*/ 222 h 1021"/>
                <a:gd name="T72" fmla="*/ 730 w 820"/>
                <a:gd name="T73" fmla="*/ 605 h 1021"/>
                <a:gd name="T74" fmla="*/ 764 w 820"/>
                <a:gd name="T75" fmla="*/ 664 h 1021"/>
                <a:gd name="T76" fmla="*/ 810 w 820"/>
                <a:gd name="T77" fmla="*/ 724 h 1021"/>
                <a:gd name="T78" fmla="*/ 580 w 820"/>
                <a:gd name="T79" fmla="*/ 774 h 1021"/>
                <a:gd name="T80" fmla="*/ 605 w 820"/>
                <a:gd name="T81" fmla="*/ 557 h 1021"/>
                <a:gd name="T82" fmla="*/ 582 w 820"/>
                <a:gd name="T83" fmla="*/ 345 h 1021"/>
                <a:gd name="T84" fmla="*/ 463 w 820"/>
                <a:gd name="T85" fmla="*/ 224 h 1021"/>
                <a:gd name="T86" fmla="*/ 373 w 820"/>
                <a:gd name="T87" fmla="*/ 290 h 1021"/>
                <a:gd name="T88" fmla="*/ 321 w 820"/>
                <a:gd name="T89" fmla="*/ 359 h 1021"/>
                <a:gd name="T90" fmla="*/ 256 w 820"/>
                <a:gd name="T91" fmla="*/ 495 h 1021"/>
                <a:gd name="T92" fmla="*/ 242 w 820"/>
                <a:gd name="T93" fmla="*/ 653 h 1021"/>
                <a:gd name="T94" fmla="*/ 234 w 820"/>
                <a:gd name="T95" fmla="*/ 785 h 1021"/>
                <a:gd name="T96" fmla="*/ 242 w 820"/>
                <a:gd name="T97" fmla="*/ 843 h 1021"/>
                <a:gd name="T98" fmla="*/ 315 w 820"/>
                <a:gd name="T99" fmla="*/ 920 h 1021"/>
                <a:gd name="T100" fmla="*/ 290 w 820"/>
                <a:gd name="T101" fmla="*/ 993 h 1021"/>
                <a:gd name="T102" fmla="*/ 219 w 820"/>
                <a:gd name="T103" fmla="*/ 989 h 1021"/>
                <a:gd name="T104" fmla="*/ 131 w 820"/>
                <a:gd name="T105" fmla="*/ 1002 h 1021"/>
                <a:gd name="T106" fmla="*/ 27 w 820"/>
                <a:gd name="T107" fmla="*/ 1014 h 1021"/>
                <a:gd name="T108" fmla="*/ 129 w 820"/>
                <a:gd name="T109" fmla="*/ 706 h 1021"/>
                <a:gd name="T110" fmla="*/ 146 w 820"/>
                <a:gd name="T111" fmla="*/ 430 h 1021"/>
                <a:gd name="T112" fmla="*/ 154 w 820"/>
                <a:gd name="T113" fmla="*/ 138 h 1021"/>
                <a:gd name="T114" fmla="*/ 44 w 820"/>
                <a:gd name="T115" fmla="*/ 101 h 1021"/>
                <a:gd name="T116" fmla="*/ 10 w 820"/>
                <a:gd name="T117" fmla="*/ 2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0" h="1021">
                  <a:moveTo>
                    <a:pt x="200" y="23"/>
                  </a:moveTo>
                  <a:lnTo>
                    <a:pt x="188" y="24"/>
                  </a:lnTo>
                  <a:lnTo>
                    <a:pt x="177" y="24"/>
                  </a:lnTo>
                  <a:lnTo>
                    <a:pt x="169" y="24"/>
                  </a:lnTo>
                  <a:lnTo>
                    <a:pt x="163" y="28"/>
                  </a:lnTo>
                  <a:lnTo>
                    <a:pt x="158" y="30"/>
                  </a:lnTo>
                  <a:lnTo>
                    <a:pt x="152" y="32"/>
                  </a:lnTo>
                  <a:lnTo>
                    <a:pt x="148" y="34"/>
                  </a:lnTo>
                  <a:lnTo>
                    <a:pt x="144" y="32"/>
                  </a:lnTo>
                  <a:lnTo>
                    <a:pt x="142" y="30"/>
                  </a:lnTo>
                  <a:lnTo>
                    <a:pt x="138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23" y="30"/>
                  </a:lnTo>
                  <a:lnTo>
                    <a:pt x="117" y="30"/>
                  </a:lnTo>
                  <a:lnTo>
                    <a:pt x="112" y="32"/>
                  </a:lnTo>
                  <a:lnTo>
                    <a:pt x="102" y="36"/>
                  </a:lnTo>
                  <a:lnTo>
                    <a:pt x="89" y="40"/>
                  </a:lnTo>
                  <a:lnTo>
                    <a:pt x="52" y="44"/>
                  </a:lnTo>
                  <a:lnTo>
                    <a:pt x="42" y="44"/>
                  </a:lnTo>
                  <a:lnTo>
                    <a:pt x="35" y="46"/>
                  </a:lnTo>
                  <a:lnTo>
                    <a:pt x="27" y="48"/>
                  </a:lnTo>
                  <a:lnTo>
                    <a:pt x="25" y="55"/>
                  </a:lnTo>
                  <a:lnTo>
                    <a:pt x="25" y="63"/>
                  </a:lnTo>
                  <a:lnTo>
                    <a:pt x="25" y="71"/>
                  </a:lnTo>
                  <a:lnTo>
                    <a:pt x="29" y="76"/>
                  </a:lnTo>
                  <a:lnTo>
                    <a:pt x="35" y="76"/>
                  </a:lnTo>
                  <a:lnTo>
                    <a:pt x="44" y="76"/>
                  </a:lnTo>
                  <a:lnTo>
                    <a:pt x="54" y="76"/>
                  </a:lnTo>
                  <a:lnTo>
                    <a:pt x="58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4" y="72"/>
                  </a:lnTo>
                  <a:lnTo>
                    <a:pt x="69" y="69"/>
                  </a:lnTo>
                  <a:lnTo>
                    <a:pt x="75" y="67"/>
                  </a:lnTo>
                  <a:lnTo>
                    <a:pt x="83" y="69"/>
                  </a:lnTo>
                  <a:lnTo>
                    <a:pt x="89" y="71"/>
                  </a:lnTo>
                  <a:lnTo>
                    <a:pt x="94" y="71"/>
                  </a:lnTo>
                  <a:lnTo>
                    <a:pt x="123" y="71"/>
                  </a:lnTo>
                  <a:lnTo>
                    <a:pt x="125" y="71"/>
                  </a:lnTo>
                  <a:lnTo>
                    <a:pt x="127" y="71"/>
                  </a:lnTo>
                  <a:lnTo>
                    <a:pt x="137" y="67"/>
                  </a:lnTo>
                  <a:lnTo>
                    <a:pt x="144" y="65"/>
                  </a:lnTo>
                  <a:lnTo>
                    <a:pt x="150" y="65"/>
                  </a:lnTo>
                  <a:lnTo>
                    <a:pt x="154" y="65"/>
                  </a:lnTo>
                  <a:lnTo>
                    <a:pt x="158" y="67"/>
                  </a:lnTo>
                  <a:lnTo>
                    <a:pt x="160" y="71"/>
                  </a:lnTo>
                  <a:lnTo>
                    <a:pt x="171" y="99"/>
                  </a:lnTo>
                  <a:lnTo>
                    <a:pt x="177" y="136"/>
                  </a:lnTo>
                  <a:lnTo>
                    <a:pt x="179" y="170"/>
                  </a:lnTo>
                  <a:lnTo>
                    <a:pt x="179" y="199"/>
                  </a:lnTo>
                  <a:lnTo>
                    <a:pt x="175" y="249"/>
                  </a:lnTo>
                  <a:lnTo>
                    <a:pt x="171" y="297"/>
                  </a:lnTo>
                  <a:lnTo>
                    <a:pt x="173" y="305"/>
                  </a:lnTo>
                  <a:lnTo>
                    <a:pt x="175" y="313"/>
                  </a:lnTo>
                  <a:lnTo>
                    <a:pt x="177" y="324"/>
                  </a:lnTo>
                  <a:lnTo>
                    <a:pt x="177" y="336"/>
                  </a:lnTo>
                  <a:lnTo>
                    <a:pt x="171" y="372"/>
                  </a:lnTo>
                  <a:lnTo>
                    <a:pt x="169" y="386"/>
                  </a:lnTo>
                  <a:lnTo>
                    <a:pt x="167" y="401"/>
                  </a:lnTo>
                  <a:lnTo>
                    <a:pt x="169" y="407"/>
                  </a:lnTo>
                  <a:lnTo>
                    <a:pt x="169" y="412"/>
                  </a:lnTo>
                  <a:lnTo>
                    <a:pt x="171" y="422"/>
                  </a:lnTo>
                  <a:lnTo>
                    <a:pt x="171" y="432"/>
                  </a:lnTo>
                  <a:lnTo>
                    <a:pt x="165" y="491"/>
                  </a:lnTo>
                  <a:lnTo>
                    <a:pt x="160" y="545"/>
                  </a:lnTo>
                  <a:lnTo>
                    <a:pt x="162" y="572"/>
                  </a:lnTo>
                  <a:lnTo>
                    <a:pt x="162" y="601"/>
                  </a:lnTo>
                  <a:lnTo>
                    <a:pt x="160" y="612"/>
                  </a:lnTo>
                  <a:lnTo>
                    <a:pt x="158" y="624"/>
                  </a:lnTo>
                  <a:lnTo>
                    <a:pt x="156" y="631"/>
                  </a:lnTo>
                  <a:lnTo>
                    <a:pt x="154" y="643"/>
                  </a:lnTo>
                  <a:lnTo>
                    <a:pt x="154" y="658"/>
                  </a:lnTo>
                  <a:lnTo>
                    <a:pt x="154" y="666"/>
                  </a:lnTo>
                  <a:lnTo>
                    <a:pt x="152" y="674"/>
                  </a:lnTo>
                  <a:lnTo>
                    <a:pt x="152" y="674"/>
                  </a:lnTo>
                  <a:lnTo>
                    <a:pt x="154" y="678"/>
                  </a:lnTo>
                  <a:lnTo>
                    <a:pt x="154" y="683"/>
                  </a:lnTo>
                  <a:lnTo>
                    <a:pt x="154" y="695"/>
                  </a:lnTo>
                  <a:lnTo>
                    <a:pt x="152" y="708"/>
                  </a:lnTo>
                  <a:lnTo>
                    <a:pt x="152" y="722"/>
                  </a:lnTo>
                  <a:lnTo>
                    <a:pt x="150" y="733"/>
                  </a:lnTo>
                  <a:lnTo>
                    <a:pt x="154" y="825"/>
                  </a:lnTo>
                  <a:lnTo>
                    <a:pt x="160" y="918"/>
                  </a:lnTo>
                  <a:lnTo>
                    <a:pt x="160" y="922"/>
                  </a:lnTo>
                  <a:lnTo>
                    <a:pt x="158" y="925"/>
                  </a:lnTo>
                  <a:lnTo>
                    <a:pt x="154" y="929"/>
                  </a:lnTo>
                  <a:lnTo>
                    <a:pt x="123" y="943"/>
                  </a:lnTo>
                  <a:lnTo>
                    <a:pt x="90" y="950"/>
                  </a:lnTo>
                  <a:lnTo>
                    <a:pt x="66" y="954"/>
                  </a:lnTo>
                  <a:lnTo>
                    <a:pt x="42" y="962"/>
                  </a:lnTo>
                  <a:lnTo>
                    <a:pt x="42" y="968"/>
                  </a:lnTo>
                  <a:lnTo>
                    <a:pt x="42" y="979"/>
                  </a:lnTo>
                  <a:lnTo>
                    <a:pt x="44" y="989"/>
                  </a:lnTo>
                  <a:lnTo>
                    <a:pt x="46" y="996"/>
                  </a:lnTo>
                  <a:lnTo>
                    <a:pt x="50" y="996"/>
                  </a:lnTo>
                  <a:lnTo>
                    <a:pt x="54" y="996"/>
                  </a:lnTo>
                  <a:lnTo>
                    <a:pt x="54" y="1010"/>
                  </a:lnTo>
                  <a:lnTo>
                    <a:pt x="54" y="996"/>
                  </a:lnTo>
                  <a:lnTo>
                    <a:pt x="60" y="996"/>
                  </a:lnTo>
                  <a:lnTo>
                    <a:pt x="66" y="995"/>
                  </a:lnTo>
                  <a:lnTo>
                    <a:pt x="73" y="993"/>
                  </a:lnTo>
                  <a:lnTo>
                    <a:pt x="81" y="991"/>
                  </a:lnTo>
                  <a:lnTo>
                    <a:pt x="89" y="991"/>
                  </a:lnTo>
                  <a:lnTo>
                    <a:pt x="96" y="991"/>
                  </a:lnTo>
                  <a:lnTo>
                    <a:pt x="102" y="989"/>
                  </a:lnTo>
                  <a:lnTo>
                    <a:pt x="106" y="989"/>
                  </a:lnTo>
                  <a:lnTo>
                    <a:pt x="108" y="989"/>
                  </a:lnTo>
                  <a:lnTo>
                    <a:pt x="110" y="987"/>
                  </a:lnTo>
                  <a:lnTo>
                    <a:pt x="110" y="987"/>
                  </a:lnTo>
                  <a:lnTo>
                    <a:pt x="117" y="981"/>
                  </a:lnTo>
                  <a:lnTo>
                    <a:pt x="123" y="979"/>
                  </a:lnTo>
                  <a:lnTo>
                    <a:pt x="131" y="977"/>
                  </a:lnTo>
                  <a:lnTo>
                    <a:pt x="138" y="977"/>
                  </a:lnTo>
                  <a:lnTo>
                    <a:pt x="140" y="977"/>
                  </a:lnTo>
                  <a:lnTo>
                    <a:pt x="152" y="975"/>
                  </a:lnTo>
                  <a:lnTo>
                    <a:pt x="163" y="975"/>
                  </a:lnTo>
                  <a:lnTo>
                    <a:pt x="169" y="975"/>
                  </a:lnTo>
                  <a:lnTo>
                    <a:pt x="171" y="973"/>
                  </a:lnTo>
                  <a:lnTo>
                    <a:pt x="173" y="971"/>
                  </a:lnTo>
                  <a:lnTo>
                    <a:pt x="175" y="968"/>
                  </a:lnTo>
                  <a:lnTo>
                    <a:pt x="179" y="968"/>
                  </a:lnTo>
                  <a:lnTo>
                    <a:pt x="181" y="968"/>
                  </a:lnTo>
                  <a:lnTo>
                    <a:pt x="183" y="966"/>
                  </a:lnTo>
                  <a:lnTo>
                    <a:pt x="188" y="968"/>
                  </a:lnTo>
                  <a:lnTo>
                    <a:pt x="192" y="970"/>
                  </a:lnTo>
                  <a:lnTo>
                    <a:pt x="202" y="970"/>
                  </a:lnTo>
                  <a:lnTo>
                    <a:pt x="210" y="968"/>
                  </a:lnTo>
                  <a:lnTo>
                    <a:pt x="215" y="966"/>
                  </a:lnTo>
                  <a:lnTo>
                    <a:pt x="219" y="964"/>
                  </a:lnTo>
                  <a:lnTo>
                    <a:pt x="225" y="966"/>
                  </a:lnTo>
                  <a:lnTo>
                    <a:pt x="229" y="968"/>
                  </a:lnTo>
                  <a:lnTo>
                    <a:pt x="231" y="968"/>
                  </a:lnTo>
                  <a:lnTo>
                    <a:pt x="233" y="970"/>
                  </a:lnTo>
                  <a:lnTo>
                    <a:pt x="238" y="970"/>
                  </a:lnTo>
                  <a:lnTo>
                    <a:pt x="244" y="973"/>
                  </a:lnTo>
                  <a:lnTo>
                    <a:pt x="250" y="975"/>
                  </a:lnTo>
                  <a:lnTo>
                    <a:pt x="256" y="977"/>
                  </a:lnTo>
                  <a:lnTo>
                    <a:pt x="259" y="977"/>
                  </a:lnTo>
                  <a:lnTo>
                    <a:pt x="261" y="977"/>
                  </a:lnTo>
                  <a:lnTo>
                    <a:pt x="261" y="977"/>
                  </a:lnTo>
                  <a:lnTo>
                    <a:pt x="263" y="977"/>
                  </a:lnTo>
                  <a:lnTo>
                    <a:pt x="267" y="975"/>
                  </a:lnTo>
                  <a:lnTo>
                    <a:pt x="271" y="971"/>
                  </a:lnTo>
                  <a:lnTo>
                    <a:pt x="277" y="968"/>
                  </a:lnTo>
                  <a:lnTo>
                    <a:pt x="284" y="966"/>
                  </a:lnTo>
                  <a:lnTo>
                    <a:pt x="286" y="964"/>
                  </a:lnTo>
                  <a:lnTo>
                    <a:pt x="284" y="960"/>
                  </a:lnTo>
                  <a:lnTo>
                    <a:pt x="284" y="956"/>
                  </a:lnTo>
                  <a:lnTo>
                    <a:pt x="284" y="952"/>
                  </a:lnTo>
                  <a:lnTo>
                    <a:pt x="286" y="948"/>
                  </a:lnTo>
                  <a:lnTo>
                    <a:pt x="290" y="947"/>
                  </a:lnTo>
                  <a:lnTo>
                    <a:pt x="290" y="945"/>
                  </a:lnTo>
                  <a:lnTo>
                    <a:pt x="292" y="945"/>
                  </a:lnTo>
                  <a:lnTo>
                    <a:pt x="292" y="939"/>
                  </a:lnTo>
                  <a:lnTo>
                    <a:pt x="292" y="937"/>
                  </a:lnTo>
                  <a:lnTo>
                    <a:pt x="292" y="931"/>
                  </a:lnTo>
                  <a:lnTo>
                    <a:pt x="284" y="923"/>
                  </a:lnTo>
                  <a:lnTo>
                    <a:pt x="277" y="918"/>
                  </a:lnTo>
                  <a:lnTo>
                    <a:pt x="277" y="918"/>
                  </a:lnTo>
                  <a:lnTo>
                    <a:pt x="271" y="918"/>
                  </a:lnTo>
                  <a:lnTo>
                    <a:pt x="267" y="920"/>
                  </a:lnTo>
                  <a:lnTo>
                    <a:pt x="248" y="925"/>
                  </a:lnTo>
                  <a:lnTo>
                    <a:pt x="233" y="923"/>
                  </a:lnTo>
                  <a:lnTo>
                    <a:pt x="227" y="920"/>
                  </a:lnTo>
                  <a:lnTo>
                    <a:pt x="225" y="916"/>
                  </a:lnTo>
                  <a:lnTo>
                    <a:pt x="225" y="910"/>
                  </a:lnTo>
                  <a:lnTo>
                    <a:pt x="227" y="906"/>
                  </a:lnTo>
                  <a:lnTo>
                    <a:pt x="227" y="904"/>
                  </a:lnTo>
                  <a:lnTo>
                    <a:pt x="229" y="902"/>
                  </a:lnTo>
                  <a:lnTo>
                    <a:pt x="229" y="900"/>
                  </a:lnTo>
                  <a:lnTo>
                    <a:pt x="229" y="895"/>
                  </a:lnTo>
                  <a:lnTo>
                    <a:pt x="227" y="885"/>
                  </a:lnTo>
                  <a:lnTo>
                    <a:pt x="225" y="874"/>
                  </a:lnTo>
                  <a:lnTo>
                    <a:pt x="221" y="860"/>
                  </a:lnTo>
                  <a:lnTo>
                    <a:pt x="219" y="843"/>
                  </a:lnTo>
                  <a:lnTo>
                    <a:pt x="219" y="839"/>
                  </a:lnTo>
                  <a:lnTo>
                    <a:pt x="221" y="835"/>
                  </a:lnTo>
                  <a:lnTo>
                    <a:pt x="221" y="831"/>
                  </a:lnTo>
                  <a:lnTo>
                    <a:pt x="219" y="825"/>
                  </a:lnTo>
                  <a:lnTo>
                    <a:pt x="215" y="820"/>
                  </a:lnTo>
                  <a:lnTo>
                    <a:pt x="211" y="808"/>
                  </a:lnTo>
                  <a:lnTo>
                    <a:pt x="211" y="797"/>
                  </a:lnTo>
                  <a:lnTo>
                    <a:pt x="211" y="795"/>
                  </a:lnTo>
                  <a:lnTo>
                    <a:pt x="210" y="793"/>
                  </a:lnTo>
                  <a:lnTo>
                    <a:pt x="210" y="789"/>
                  </a:lnTo>
                  <a:lnTo>
                    <a:pt x="210" y="787"/>
                  </a:lnTo>
                  <a:lnTo>
                    <a:pt x="210" y="781"/>
                  </a:lnTo>
                  <a:lnTo>
                    <a:pt x="211" y="774"/>
                  </a:lnTo>
                  <a:lnTo>
                    <a:pt x="211" y="774"/>
                  </a:lnTo>
                  <a:lnTo>
                    <a:pt x="211" y="772"/>
                  </a:lnTo>
                  <a:lnTo>
                    <a:pt x="210" y="768"/>
                  </a:lnTo>
                  <a:lnTo>
                    <a:pt x="210" y="762"/>
                  </a:lnTo>
                  <a:lnTo>
                    <a:pt x="210" y="753"/>
                  </a:lnTo>
                  <a:lnTo>
                    <a:pt x="211" y="745"/>
                  </a:lnTo>
                  <a:lnTo>
                    <a:pt x="211" y="737"/>
                  </a:lnTo>
                  <a:lnTo>
                    <a:pt x="213" y="731"/>
                  </a:lnTo>
                  <a:lnTo>
                    <a:pt x="213" y="724"/>
                  </a:lnTo>
                  <a:lnTo>
                    <a:pt x="211" y="720"/>
                  </a:lnTo>
                  <a:lnTo>
                    <a:pt x="210" y="712"/>
                  </a:lnTo>
                  <a:lnTo>
                    <a:pt x="210" y="703"/>
                  </a:lnTo>
                  <a:lnTo>
                    <a:pt x="211" y="681"/>
                  </a:lnTo>
                  <a:lnTo>
                    <a:pt x="215" y="664"/>
                  </a:lnTo>
                  <a:lnTo>
                    <a:pt x="219" y="649"/>
                  </a:lnTo>
                  <a:lnTo>
                    <a:pt x="221" y="633"/>
                  </a:lnTo>
                  <a:lnTo>
                    <a:pt x="219" y="624"/>
                  </a:lnTo>
                  <a:lnTo>
                    <a:pt x="219" y="616"/>
                  </a:lnTo>
                  <a:lnTo>
                    <a:pt x="217" y="605"/>
                  </a:lnTo>
                  <a:lnTo>
                    <a:pt x="217" y="595"/>
                  </a:lnTo>
                  <a:lnTo>
                    <a:pt x="219" y="580"/>
                  </a:lnTo>
                  <a:lnTo>
                    <a:pt x="225" y="557"/>
                  </a:lnTo>
                  <a:lnTo>
                    <a:pt x="229" y="543"/>
                  </a:lnTo>
                  <a:lnTo>
                    <a:pt x="231" y="532"/>
                  </a:lnTo>
                  <a:lnTo>
                    <a:pt x="231" y="526"/>
                  </a:lnTo>
                  <a:lnTo>
                    <a:pt x="229" y="522"/>
                  </a:lnTo>
                  <a:lnTo>
                    <a:pt x="229" y="518"/>
                  </a:lnTo>
                  <a:lnTo>
                    <a:pt x="227" y="514"/>
                  </a:lnTo>
                  <a:lnTo>
                    <a:pt x="229" y="501"/>
                  </a:lnTo>
                  <a:lnTo>
                    <a:pt x="233" y="487"/>
                  </a:lnTo>
                  <a:lnTo>
                    <a:pt x="234" y="478"/>
                  </a:lnTo>
                  <a:lnTo>
                    <a:pt x="234" y="470"/>
                  </a:lnTo>
                  <a:lnTo>
                    <a:pt x="234" y="464"/>
                  </a:lnTo>
                  <a:lnTo>
                    <a:pt x="234" y="462"/>
                  </a:lnTo>
                  <a:lnTo>
                    <a:pt x="234" y="461"/>
                  </a:lnTo>
                  <a:lnTo>
                    <a:pt x="233" y="461"/>
                  </a:lnTo>
                  <a:lnTo>
                    <a:pt x="233" y="457"/>
                  </a:lnTo>
                  <a:lnTo>
                    <a:pt x="231" y="453"/>
                  </a:lnTo>
                  <a:lnTo>
                    <a:pt x="233" y="449"/>
                  </a:lnTo>
                  <a:lnTo>
                    <a:pt x="254" y="412"/>
                  </a:lnTo>
                  <a:lnTo>
                    <a:pt x="261" y="399"/>
                  </a:lnTo>
                  <a:lnTo>
                    <a:pt x="265" y="382"/>
                  </a:lnTo>
                  <a:lnTo>
                    <a:pt x="267" y="378"/>
                  </a:lnTo>
                  <a:lnTo>
                    <a:pt x="271" y="374"/>
                  </a:lnTo>
                  <a:lnTo>
                    <a:pt x="275" y="372"/>
                  </a:lnTo>
                  <a:lnTo>
                    <a:pt x="279" y="370"/>
                  </a:lnTo>
                  <a:lnTo>
                    <a:pt x="282" y="366"/>
                  </a:lnTo>
                  <a:lnTo>
                    <a:pt x="288" y="357"/>
                  </a:lnTo>
                  <a:lnTo>
                    <a:pt x="298" y="349"/>
                  </a:lnTo>
                  <a:lnTo>
                    <a:pt x="300" y="341"/>
                  </a:lnTo>
                  <a:lnTo>
                    <a:pt x="300" y="336"/>
                  </a:lnTo>
                  <a:lnTo>
                    <a:pt x="300" y="334"/>
                  </a:lnTo>
                  <a:lnTo>
                    <a:pt x="300" y="326"/>
                  </a:lnTo>
                  <a:lnTo>
                    <a:pt x="300" y="322"/>
                  </a:lnTo>
                  <a:lnTo>
                    <a:pt x="304" y="318"/>
                  </a:lnTo>
                  <a:lnTo>
                    <a:pt x="307" y="316"/>
                  </a:lnTo>
                  <a:lnTo>
                    <a:pt x="311" y="313"/>
                  </a:lnTo>
                  <a:lnTo>
                    <a:pt x="315" y="311"/>
                  </a:lnTo>
                  <a:lnTo>
                    <a:pt x="321" y="305"/>
                  </a:lnTo>
                  <a:lnTo>
                    <a:pt x="329" y="301"/>
                  </a:lnTo>
                  <a:lnTo>
                    <a:pt x="336" y="299"/>
                  </a:lnTo>
                  <a:lnTo>
                    <a:pt x="336" y="295"/>
                  </a:lnTo>
                  <a:lnTo>
                    <a:pt x="338" y="291"/>
                  </a:lnTo>
                  <a:lnTo>
                    <a:pt x="342" y="286"/>
                  </a:lnTo>
                  <a:lnTo>
                    <a:pt x="350" y="278"/>
                  </a:lnTo>
                  <a:lnTo>
                    <a:pt x="354" y="274"/>
                  </a:lnTo>
                  <a:lnTo>
                    <a:pt x="357" y="270"/>
                  </a:lnTo>
                  <a:lnTo>
                    <a:pt x="363" y="267"/>
                  </a:lnTo>
                  <a:lnTo>
                    <a:pt x="371" y="265"/>
                  </a:lnTo>
                  <a:lnTo>
                    <a:pt x="375" y="259"/>
                  </a:lnTo>
                  <a:lnTo>
                    <a:pt x="378" y="247"/>
                  </a:lnTo>
                  <a:lnTo>
                    <a:pt x="386" y="240"/>
                  </a:lnTo>
                  <a:lnTo>
                    <a:pt x="392" y="236"/>
                  </a:lnTo>
                  <a:lnTo>
                    <a:pt x="396" y="234"/>
                  </a:lnTo>
                  <a:lnTo>
                    <a:pt x="398" y="232"/>
                  </a:lnTo>
                  <a:lnTo>
                    <a:pt x="402" y="228"/>
                  </a:lnTo>
                  <a:lnTo>
                    <a:pt x="405" y="224"/>
                  </a:lnTo>
                  <a:lnTo>
                    <a:pt x="436" y="211"/>
                  </a:lnTo>
                  <a:lnTo>
                    <a:pt x="451" y="203"/>
                  </a:lnTo>
                  <a:lnTo>
                    <a:pt x="467" y="195"/>
                  </a:lnTo>
                  <a:lnTo>
                    <a:pt x="476" y="190"/>
                  </a:lnTo>
                  <a:lnTo>
                    <a:pt x="486" y="186"/>
                  </a:lnTo>
                  <a:lnTo>
                    <a:pt x="496" y="186"/>
                  </a:lnTo>
                  <a:lnTo>
                    <a:pt x="515" y="190"/>
                  </a:lnTo>
                  <a:lnTo>
                    <a:pt x="538" y="203"/>
                  </a:lnTo>
                  <a:lnTo>
                    <a:pt x="555" y="218"/>
                  </a:lnTo>
                  <a:lnTo>
                    <a:pt x="569" y="234"/>
                  </a:lnTo>
                  <a:lnTo>
                    <a:pt x="580" y="259"/>
                  </a:lnTo>
                  <a:lnTo>
                    <a:pt x="590" y="286"/>
                  </a:lnTo>
                  <a:lnTo>
                    <a:pt x="603" y="338"/>
                  </a:lnTo>
                  <a:lnTo>
                    <a:pt x="605" y="341"/>
                  </a:lnTo>
                  <a:lnTo>
                    <a:pt x="607" y="349"/>
                  </a:lnTo>
                  <a:lnTo>
                    <a:pt x="605" y="357"/>
                  </a:lnTo>
                  <a:lnTo>
                    <a:pt x="601" y="363"/>
                  </a:lnTo>
                  <a:lnTo>
                    <a:pt x="611" y="376"/>
                  </a:lnTo>
                  <a:lnTo>
                    <a:pt x="617" y="393"/>
                  </a:lnTo>
                  <a:lnTo>
                    <a:pt x="617" y="412"/>
                  </a:lnTo>
                  <a:lnTo>
                    <a:pt x="617" y="439"/>
                  </a:lnTo>
                  <a:lnTo>
                    <a:pt x="618" y="461"/>
                  </a:lnTo>
                  <a:lnTo>
                    <a:pt x="624" y="491"/>
                  </a:lnTo>
                  <a:lnTo>
                    <a:pt x="628" y="526"/>
                  </a:lnTo>
                  <a:lnTo>
                    <a:pt x="628" y="539"/>
                  </a:lnTo>
                  <a:lnTo>
                    <a:pt x="630" y="557"/>
                  </a:lnTo>
                  <a:lnTo>
                    <a:pt x="630" y="587"/>
                  </a:lnTo>
                  <a:lnTo>
                    <a:pt x="630" y="639"/>
                  </a:lnTo>
                  <a:lnTo>
                    <a:pt x="626" y="693"/>
                  </a:lnTo>
                  <a:lnTo>
                    <a:pt x="626" y="697"/>
                  </a:lnTo>
                  <a:lnTo>
                    <a:pt x="622" y="701"/>
                  </a:lnTo>
                  <a:lnTo>
                    <a:pt x="622" y="703"/>
                  </a:lnTo>
                  <a:lnTo>
                    <a:pt x="618" y="704"/>
                  </a:lnTo>
                  <a:lnTo>
                    <a:pt x="617" y="706"/>
                  </a:lnTo>
                  <a:lnTo>
                    <a:pt x="613" y="708"/>
                  </a:lnTo>
                  <a:lnTo>
                    <a:pt x="607" y="712"/>
                  </a:lnTo>
                  <a:lnTo>
                    <a:pt x="599" y="716"/>
                  </a:lnTo>
                  <a:lnTo>
                    <a:pt x="594" y="720"/>
                  </a:lnTo>
                  <a:lnTo>
                    <a:pt x="590" y="724"/>
                  </a:lnTo>
                  <a:lnTo>
                    <a:pt x="586" y="726"/>
                  </a:lnTo>
                  <a:lnTo>
                    <a:pt x="594" y="749"/>
                  </a:lnTo>
                  <a:lnTo>
                    <a:pt x="659" y="743"/>
                  </a:lnTo>
                  <a:lnTo>
                    <a:pt x="732" y="737"/>
                  </a:lnTo>
                  <a:lnTo>
                    <a:pt x="747" y="729"/>
                  </a:lnTo>
                  <a:lnTo>
                    <a:pt x="761" y="724"/>
                  </a:lnTo>
                  <a:lnTo>
                    <a:pt x="772" y="720"/>
                  </a:lnTo>
                  <a:lnTo>
                    <a:pt x="786" y="716"/>
                  </a:lnTo>
                  <a:lnTo>
                    <a:pt x="789" y="710"/>
                  </a:lnTo>
                  <a:lnTo>
                    <a:pt x="793" y="704"/>
                  </a:lnTo>
                  <a:lnTo>
                    <a:pt x="795" y="704"/>
                  </a:lnTo>
                  <a:lnTo>
                    <a:pt x="795" y="703"/>
                  </a:lnTo>
                  <a:lnTo>
                    <a:pt x="795" y="701"/>
                  </a:lnTo>
                  <a:lnTo>
                    <a:pt x="793" y="699"/>
                  </a:lnTo>
                  <a:lnTo>
                    <a:pt x="787" y="693"/>
                  </a:lnTo>
                  <a:lnTo>
                    <a:pt x="782" y="685"/>
                  </a:lnTo>
                  <a:lnTo>
                    <a:pt x="770" y="689"/>
                  </a:lnTo>
                  <a:lnTo>
                    <a:pt x="759" y="691"/>
                  </a:lnTo>
                  <a:lnTo>
                    <a:pt x="743" y="693"/>
                  </a:lnTo>
                  <a:lnTo>
                    <a:pt x="724" y="689"/>
                  </a:lnTo>
                  <a:lnTo>
                    <a:pt x="709" y="678"/>
                  </a:lnTo>
                  <a:lnTo>
                    <a:pt x="707" y="674"/>
                  </a:lnTo>
                  <a:lnTo>
                    <a:pt x="705" y="670"/>
                  </a:lnTo>
                  <a:lnTo>
                    <a:pt x="705" y="666"/>
                  </a:lnTo>
                  <a:lnTo>
                    <a:pt x="705" y="662"/>
                  </a:lnTo>
                  <a:lnTo>
                    <a:pt x="703" y="655"/>
                  </a:lnTo>
                  <a:lnTo>
                    <a:pt x="703" y="647"/>
                  </a:lnTo>
                  <a:lnTo>
                    <a:pt x="703" y="637"/>
                  </a:lnTo>
                  <a:lnTo>
                    <a:pt x="707" y="628"/>
                  </a:lnTo>
                  <a:lnTo>
                    <a:pt x="709" y="624"/>
                  </a:lnTo>
                  <a:lnTo>
                    <a:pt x="709" y="620"/>
                  </a:lnTo>
                  <a:lnTo>
                    <a:pt x="709" y="620"/>
                  </a:lnTo>
                  <a:lnTo>
                    <a:pt x="709" y="618"/>
                  </a:lnTo>
                  <a:lnTo>
                    <a:pt x="709" y="616"/>
                  </a:lnTo>
                  <a:lnTo>
                    <a:pt x="707" y="608"/>
                  </a:lnTo>
                  <a:lnTo>
                    <a:pt x="707" y="603"/>
                  </a:lnTo>
                  <a:lnTo>
                    <a:pt x="707" y="593"/>
                  </a:lnTo>
                  <a:lnTo>
                    <a:pt x="709" y="582"/>
                  </a:lnTo>
                  <a:lnTo>
                    <a:pt x="709" y="572"/>
                  </a:lnTo>
                  <a:lnTo>
                    <a:pt x="709" y="560"/>
                  </a:lnTo>
                  <a:lnTo>
                    <a:pt x="707" y="497"/>
                  </a:lnTo>
                  <a:lnTo>
                    <a:pt x="701" y="432"/>
                  </a:lnTo>
                  <a:lnTo>
                    <a:pt x="690" y="370"/>
                  </a:lnTo>
                  <a:lnTo>
                    <a:pt x="684" y="341"/>
                  </a:lnTo>
                  <a:lnTo>
                    <a:pt x="682" y="311"/>
                  </a:lnTo>
                  <a:lnTo>
                    <a:pt x="663" y="280"/>
                  </a:lnTo>
                  <a:lnTo>
                    <a:pt x="643" y="247"/>
                  </a:lnTo>
                  <a:lnTo>
                    <a:pt x="638" y="240"/>
                  </a:lnTo>
                  <a:lnTo>
                    <a:pt x="628" y="232"/>
                  </a:lnTo>
                  <a:lnTo>
                    <a:pt x="622" y="224"/>
                  </a:lnTo>
                  <a:lnTo>
                    <a:pt x="617" y="217"/>
                  </a:lnTo>
                  <a:lnTo>
                    <a:pt x="613" y="207"/>
                  </a:lnTo>
                  <a:lnTo>
                    <a:pt x="590" y="190"/>
                  </a:lnTo>
                  <a:lnTo>
                    <a:pt x="580" y="182"/>
                  </a:lnTo>
                  <a:lnTo>
                    <a:pt x="572" y="174"/>
                  </a:lnTo>
                  <a:lnTo>
                    <a:pt x="565" y="165"/>
                  </a:lnTo>
                  <a:lnTo>
                    <a:pt x="547" y="155"/>
                  </a:lnTo>
                  <a:lnTo>
                    <a:pt x="532" y="142"/>
                  </a:lnTo>
                  <a:lnTo>
                    <a:pt x="522" y="134"/>
                  </a:lnTo>
                  <a:lnTo>
                    <a:pt x="515" y="130"/>
                  </a:lnTo>
                  <a:lnTo>
                    <a:pt x="507" y="128"/>
                  </a:lnTo>
                  <a:lnTo>
                    <a:pt x="507" y="128"/>
                  </a:lnTo>
                  <a:lnTo>
                    <a:pt x="505" y="128"/>
                  </a:lnTo>
                  <a:lnTo>
                    <a:pt x="503" y="130"/>
                  </a:lnTo>
                  <a:lnTo>
                    <a:pt x="498" y="130"/>
                  </a:lnTo>
                  <a:lnTo>
                    <a:pt x="492" y="132"/>
                  </a:lnTo>
                  <a:lnTo>
                    <a:pt x="486" y="132"/>
                  </a:lnTo>
                  <a:lnTo>
                    <a:pt x="484" y="134"/>
                  </a:lnTo>
                  <a:lnTo>
                    <a:pt x="480" y="138"/>
                  </a:lnTo>
                  <a:lnTo>
                    <a:pt x="474" y="142"/>
                  </a:lnTo>
                  <a:lnTo>
                    <a:pt x="469" y="144"/>
                  </a:lnTo>
                  <a:lnTo>
                    <a:pt x="461" y="144"/>
                  </a:lnTo>
                  <a:lnTo>
                    <a:pt x="455" y="145"/>
                  </a:lnTo>
                  <a:lnTo>
                    <a:pt x="451" y="147"/>
                  </a:lnTo>
                  <a:lnTo>
                    <a:pt x="448" y="149"/>
                  </a:lnTo>
                  <a:lnTo>
                    <a:pt x="434" y="157"/>
                  </a:lnTo>
                  <a:lnTo>
                    <a:pt x="434" y="157"/>
                  </a:lnTo>
                  <a:lnTo>
                    <a:pt x="432" y="159"/>
                  </a:lnTo>
                  <a:lnTo>
                    <a:pt x="430" y="161"/>
                  </a:lnTo>
                  <a:lnTo>
                    <a:pt x="426" y="163"/>
                  </a:lnTo>
                  <a:lnTo>
                    <a:pt x="423" y="167"/>
                  </a:lnTo>
                  <a:lnTo>
                    <a:pt x="417" y="170"/>
                  </a:lnTo>
                  <a:lnTo>
                    <a:pt x="411" y="172"/>
                  </a:lnTo>
                  <a:lnTo>
                    <a:pt x="405" y="172"/>
                  </a:lnTo>
                  <a:lnTo>
                    <a:pt x="405" y="172"/>
                  </a:lnTo>
                  <a:lnTo>
                    <a:pt x="398" y="180"/>
                  </a:lnTo>
                  <a:lnTo>
                    <a:pt x="348" y="217"/>
                  </a:lnTo>
                  <a:lnTo>
                    <a:pt x="344" y="222"/>
                  </a:lnTo>
                  <a:lnTo>
                    <a:pt x="338" y="232"/>
                  </a:lnTo>
                  <a:lnTo>
                    <a:pt x="330" y="242"/>
                  </a:lnTo>
                  <a:lnTo>
                    <a:pt x="319" y="253"/>
                  </a:lnTo>
                  <a:lnTo>
                    <a:pt x="309" y="263"/>
                  </a:lnTo>
                  <a:lnTo>
                    <a:pt x="302" y="272"/>
                  </a:lnTo>
                  <a:lnTo>
                    <a:pt x="294" y="280"/>
                  </a:lnTo>
                  <a:lnTo>
                    <a:pt x="288" y="286"/>
                  </a:lnTo>
                  <a:lnTo>
                    <a:pt x="284" y="290"/>
                  </a:lnTo>
                  <a:lnTo>
                    <a:pt x="279" y="293"/>
                  </a:lnTo>
                  <a:lnTo>
                    <a:pt x="269" y="293"/>
                  </a:lnTo>
                  <a:lnTo>
                    <a:pt x="269" y="293"/>
                  </a:lnTo>
                  <a:lnTo>
                    <a:pt x="267" y="293"/>
                  </a:lnTo>
                  <a:lnTo>
                    <a:pt x="265" y="293"/>
                  </a:lnTo>
                  <a:lnTo>
                    <a:pt x="261" y="295"/>
                  </a:lnTo>
                  <a:lnTo>
                    <a:pt x="256" y="295"/>
                  </a:lnTo>
                  <a:lnTo>
                    <a:pt x="250" y="295"/>
                  </a:lnTo>
                  <a:lnTo>
                    <a:pt x="246" y="293"/>
                  </a:lnTo>
                  <a:lnTo>
                    <a:pt x="238" y="280"/>
                  </a:lnTo>
                  <a:lnTo>
                    <a:pt x="236" y="261"/>
                  </a:lnTo>
                  <a:lnTo>
                    <a:pt x="236" y="247"/>
                  </a:lnTo>
                  <a:lnTo>
                    <a:pt x="236" y="228"/>
                  </a:lnTo>
                  <a:lnTo>
                    <a:pt x="238" y="186"/>
                  </a:lnTo>
                  <a:lnTo>
                    <a:pt x="236" y="144"/>
                  </a:lnTo>
                  <a:lnTo>
                    <a:pt x="236" y="134"/>
                  </a:lnTo>
                  <a:lnTo>
                    <a:pt x="234" y="128"/>
                  </a:lnTo>
                  <a:lnTo>
                    <a:pt x="234" y="124"/>
                  </a:lnTo>
                  <a:lnTo>
                    <a:pt x="233" y="122"/>
                  </a:lnTo>
                  <a:lnTo>
                    <a:pt x="233" y="122"/>
                  </a:lnTo>
                  <a:lnTo>
                    <a:pt x="231" y="119"/>
                  </a:lnTo>
                  <a:lnTo>
                    <a:pt x="231" y="115"/>
                  </a:lnTo>
                  <a:lnTo>
                    <a:pt x="231" y="109"/>
                  </a:lnTo>
                  <a:lnTo>
                    <a:pt x="234" y="107"/>
                  </a:lnTo>
                  <a:lnTo>
                    <a:pt x="233" y="107"/>
                  </a:lnTo>
                  <a:lnTo>
                    <a:pt x="234" y="105"/>
                  </a:lnTo>
                  <a:lnTo>
                    <a:pt x="234" y="101"/>
                  </a:lnTo>
                  <a:lnTo>
                    <a:pt x="234" y="96"/>
                  </a:lnTo>
                  <a:lnTo>
                    <a:pt x="234" y="92"/>
                  </a:lnTo>
                  <a:lnTo>
                    <a:pt x="234" y="82"/>
                  </a:lnTo>
                  <a:lnTo>
                    <a:pt x="234" y="80"/>
                  </a:lnTo>
                  <a:lnTo>
                    <a:pt x="234" y="78"/>
                  </a:lnTo>
                  <a:lnTo>
                    <a:pt x="231" y="74"/>
                  </a:lnTo>
                  <a:lnTo>
                    <a:pt x="229" y="71"/>
                  </a:lnTo>
                  <a:lnTo>
                    <a:pt x="227" y="63"/>
                  </a:lnTo>
                  <a:lnTo>
                    <a:pt x="229" y="53"/>
                  </a:lnTo>
                  <a:lnTo>
                    <a:pt x="229" y="49"/>
                  </a:lnTo>
                  <a:lnTo>
                    <a:pt x="229" y="49"/>
                  </a:lnTo>
                  <a:lnTo>
                    <a:pt x="227" y="48"/>
                  </a:lnTo>
                  <a:lnTo>
                    <a:pt x="225" y="46"/>
                  </a:lnTo>
                  <a:lnTo>
                    <a:pt x="219" y="40"/>
                  </a:lnTo>
                  <a:lnTo>
                    <a:pt x="208" y="32"/>
                  </a:lnTo>
                  <a:lnTo>
                    <a:pt x="200" y="23"/>
                  </a:lnTo>
                  <a:close/>
                  <a:moveTo>
                    <a:pt x="204" y="0"/>
                  </a:moveTo>
                  <a:lnTo>
                    <a:pt x="208" y="0"/>
                  </a:lnTo>
                  <a:lnTo>
                    <a:pt x="211" y="1"/>
                  </a:lnTo>
                  <a:lnTo>
                    <a:pt x="215" y="3"/>
                  </a:lnTo>
                  <a:lnTo>
                    <a:pt x="219" y="9"/>
                  </a:lnTo>
                  <a:lnTo>
                    <a:pt x="227" y="15"/>
                  </a:lnTo>
                  <a:lnTo>
                    <a:pt x="234" y="21"/>
                  </a:lnTo>
                  <a:lnTo>
                    <a:pt x="238" y="24"/>
                  </a:lnTo>
                  <a:lnTo>
                    <a:pt x="244" y="30"/>
                  </a:lnTo>
                  <a:lnTo>
                    <a:pt x="248" y="36"/>
                  </a:lnTo>
                  <a:lnTo>
                    <a:pt x="252" y="44"/>
                  </a:lnTo>
                  <a:lnTo>
                    <a:pt x="254" y="51"/>
                  </a:lnTo>
                  <a:lnTo>
                    <a:pt x="252" y="59"/>
                  </a:lnTo>
                  <a:lnTo>
                    <a:pt x="256" y="65"/>
                  </a:lnTo>
                  <a:lnTo>
                    <a:pt x="258" y="69"/>
                  </a:lnTo>
                  <a:lnTo>
                    <a:pt x="259" y="74"/>
                  </a:lnTo>
                  <a:lnTo>
                    <a:pt x="259" y="82"/>
                  </a:lnTo>
                  <a:lnTo>
                    <a:pt x="259" y="92"/>
                  </a:lnTo>
                  <a:lnTo>
                    <a:pt x="259" y="96"/>
                  </a:lnTo>
                  <a:lnTo>
                    <a:pt x="259" y="103"/>
                  </a:lnTo>
                  <a:lnTo>
                    <a:pt x="258" y="111"/>
                  </a:lnTo>
                  <a:lnTo>
                    <a:pt x="256" y="115"/>
                  </a:lnTo>
                  <a:lnTo>
                    <a:pt x="258" y="122"/>
                  </a:lnTo>
                  <a:lnTo>
                    <a:pt x="259" y="130"/>
                  </a:lnTo>
                  <a:lnTo>
                    <a:pt x="261" y="142"/>
                  </a:lnTo>
                  <a:lnTo>
                    <a:pt x="263" y="186"/>
                  </a:lnTo>
                  <a:lnTo>
                    <a:pt x="261" y="230"/>
                  </a:lnTo>
                  <a:lnTo>
                    <a:pt x="261" y="247"/>
                  </a:lnTo>
                  <a:lnTo>
                    <a:pt x="259" y="261"/>
                  </a:lnTo>
                  <a:lnTo>
                    <a:pt x="261" y="267"/>
                  </a:lnTo>
                  <a:lnTo>
                    <a:pt x="261" y="270"/>
                  </a:lnTo>
                  <a:lnTo>
                    <a:pt x="263" y="268"/>
                  </a:lnTo>
                  <a:lnTo>
                    <a:pt x="265" y="268"/>
                  </a:lnTo>
                  <a:lnTo>
                    <a:pt x="267" y="270"/>
                  </a:lnTo>
                  <a:lnTo>
                    <a:pt x="269" y="270"/>
                  </a:lnTo>
                  <a:lnTo>
                    <a:pt x="273" y="267"/>
                  </a:lnTo>
                  <a:lnTo>
                    <a:pt x="277" y="261"/>
                  </a:lnTo>
                  <a:lnTo>
                    <a:pt x="282" y="255"/>
                  </a:lnTo>
                  <a:lnTo>
                    <a:pt x="292" y="245"/>
                  </a:lnTo>
                  <a:lnTo>
                    <a:pt x="302" y="236"/>
                  </a:lnTo>
                  <a:lnTo>
                    <a:pt x="311" y="226"/>
                  </a:lnTo>
                  <a:lnTo>
                    <a:pt x="319" y="217"/>
                  </a:lnTo>
                  <a:lnTo>
                    <a:pt x="323" y="211"/>
                  </a:lnTo>
                  <a:lnTo>
                    <a:pt x="325" y="207"/>
                  </a:lnTo>
                  <a:lnTo>
                    <a:pt x="327" y="205"/>
                  </a:lnTo>
                  <a:lnTo>
                    <a:pt x="327" y="205"/>
                  </a:lnTo>
                  <a:lnTo>
                    <a:pt x="329" y="201"/>
                  </a:lnTo>
                  <a:lnTo>
                    <a:pt x="332" y="197"/>
                  </a:lnTo>
                  <a:lnTo>
                    <a:pt x="357" y="180"/>
                  </a:lnTo>
                  <a:lnTo>
                    <a:pt x="380" y="163"/>
                  </a:lnTo>
                  <a:lnTo>
                    <a:pt x="384" y="159"/>
                  </a:lnTo>
                  <a:lnTo>
                    <a:pt x="386" y="157"/>
                  </a:lnTo>
                  <a:lnTo>
                    <a:pt x="392" y="151"/>
                  </a:lnTo>
                  <a:lnTo>
                    <a:pt x="398" y="147"/>
                  </a:lnTo>
                  <a:lnTo>
                    <a:pt x="400" y="145"/>
                  </a:lnTo>
                  <a:lnTo>
                    <a:pt x="403" y="145"/>
                  </a:lnTo>
                  <a:lnTo>
                    <a:pt x="409" y="147"/>
                  </a:lnTo>
                  <a:lnTo>
                    <a:pt x="411" y="145"/>
                  </a:lnTo>
                  <a:lnTo>
                    <a:pt x="415" y="142"/>
                  </a:lnTo>
                  <a:lnTo>
                    <a:pt x="419" y="138"/>
                  </a:lnTo>
                  <a:lnTo>
                    <a:pt x="423" y="136"/>
                  </a:lnTo>
                  <a:lnTo>
                    <a:pt x="434" y="128"/>
                  </a:lnTo>
                  <a:lnTo>
                    <a:pt x="442" y="126"/>
                  </a:lnTo>
                  <a:lnTo>
                    <a:pt x="451" y="122"/>
                  </a:lnTo>
                  <a:lnTo>
                    <a:pt x="453" y="121"/>
                  </a:lnTo>
                  <a:lnTo>
                    <a:pt x="459" y="121"/>
                  </a:lnTo>
                  <a:lnTo>
                    <a:pt x="463" y="121"/>
                  </a:lnTo>
                  <a:lnTo>
                    <a:pt x="467" y="117"/>
                  </a:lnTo>
                  <a:lnTo>
                    <a:pt x="471" y="111"/>
                  </a:lnTo>
                  <a:lnTo>
                    <a:pt x="476" y="107"/>
                  </a:lnTo>
                  <a:lnTo>
                    <a:pt x="480" y="107"/>
                  </a:lnTo>
                  <a:lnTo>
                    <a:pt x="482" y="105"/>
                  </a:lnTo>
                  <a:lnTo>
                    <a:pt x="488" y="107"/>
                  </a:lnTo>
                  <a:lnTo>
                    <a:pt x="492" y="107"/>
                  </a:lnTo>
                  <a:lnTo>
                    <a:pt x="492" y="107"/>
                  </a:lnTo>
                  <a:lnTo>
                    <a:pt x="494" y="107"/>
                  </a:lnTo>
                  <a:lnTo>
                    <a:pt x="501" y="105"/>
                  </a:lnTo>
                  <a:lnTo>
                    <a:pt x="507" y="103"/>
                  </a:lnTo>
                  <a:lnTo>
                    <a:pt x="528" y="109"/>
                  </a:lnTo>
                  <a:lnTo>
                    <a:pt x="547" y="124"/>
                  </a:lnTo>
                  <a:lnTo>
                    <a:pt x="559" y="132"/>
                  </a:lnTo>
                  <a:lnTo>
                    <a:pt x="569" y="138"/>
                  </a:lnTo>
                  <a:lnTo>
                    <a:pt x="576" y="142"/>
                  </a:lnTo>
                  <a:lnTo>
                    <a:pt x="582" y="145"/>
                  </a:lnTo>
                  <a:lnTo>
                    <a:pt x="584" y="147"/>
                  </a:lnTo>
                  <a:lnTo>
                    <a:pt x="590" y="157"/>
                  </a:lnTo>
                  <a:lnTo>
                    <a:pt x="595" y="163"/>
                  </a:lnTo>
                  <a:lnTo>
                    <a:pt x="603" y="170"/>
                  </a:lnTo>
                  <a:lnTo>
                    <a:pt x="632" y="190"/>
                  </a:lnTo>
                  <a:lnTo>
                    <a:pt x="634" y="194"/>
                  </a:lnTo>
                  <a:lnTo>
                    <a:pt x="636" y="197"/>
                  </a:lnTo>
                  <a:lnTo>
                    <a:pt x="638" y="203"/>
                  </a:lnTo>
                  <a:lnTo>
                    <a:pt x="642" y="209"/>
                  </a:lnTo>
                  <a:lnTo>
                    <a:pt x="645" y="213"/>
                  </a:lnTo>
                  <a:lnTo>
                    <a:pt x="655" y="222"/>
                  </a:lnTo>
                  <a:lnTo>
                    <a:pt x="665" y="234"/>
                  </a:lnTo>
                  <a:lnTo>
                    <a:pt x="684" y="268"/>
                  </a:lnTo>
                  <a:lnTo>
                    <a:pt x="705" y="299"/>
                  </a:lnTo>
                  <a:lnTo>
                    <a:pt x="707" y="303"/>
                  </a:lnTo>
                  <a:lnTo>
                    <a:pt x="707" y="307"/>
                  </a:lnTo>
                  <a:lnTo>
                    <a:pt x="709" y="336"/>
                  </a:lnTo>
                  <a:lnTo>
                    <a:pt x="714" y="364"/>
                  </a:lnTo>
                  <a:lnTo>
                    <a:pt x="724" y="430"/>
                  </a:lnTo>
                  <a:lnTo>
                    <a:pt x="732" y="493"/>
                  </a:lnTo>
                  <a:lnTo>
                    <a:pt x="734" y="560"/>
                  </a:lnTo>
                  <a:lnTo>
                    <a:pt x="734" y="574"/>
                  </a:lnTo>
                  <a:lnTo>
                    <a:pt x="732" y="585"/>
                  </a:lnTo>
                  <a:lnTo>
                    <a:pt x="730" y="595"/>
                  </a:lnTo>
                  <a:lnTo>
                    <a:pt x="730" y="603"/>
                  </a:lnTo>
                  <a:lnTo>
                    <a:pt x="730" y="605"/>
                  </a:lnTo>
                  <a:lnTo>
                    <a:pt x="732" y="608"/>
                  </a:lnTo>
                  <a:lnTo>
                    <a:pt x="734" y="614"/>
                  </a:lnTo>
                  <a:lnTo>
                    <a:pt x="734" y="620"/>
                  </a:lnTo>
                  <a:lnTo>
                    <a:pt x="732" y="630"/>
                  </a:lnTo>
                  <a:lnTo>
                    <a:pt x="728" y="639"/>
                  </a:lnTo>
                  <a:lnTo>
                    <a:pt x="728" y="643"/>
                  </a:lnTo>
                  <a:lnTo>
                    <a:pt x="726" y="647"/>
                  </a:lnTo>
                  <a:lnTo>
                    <a:pt x="726" y="651"/>
                  </a:lnTo>
                  <a:lnTo>
                    <a:pt x="728" y="655"/>
                  </a:lnTo>
                  <a:lnTo>
                    <a:pt x="730" y="664"/>
                  </a:lnTo>
                  <a:lnTo>
                    <a:pt x="736" y="666"/>
                  </a:lnTo>
                  <a:lnTo>
                    <a:pt x="743" y="668"/>
                  </a:lnTo>
                  <a:lnTo>
                    <a:pt x="743" y="668"/>
                  </a:lnTo>
                  <a:lnTo>
                    <a:pt x="755" y="666"/>
                  </a:lnTo>
                  <a:lnTo>
                    <a:pt x="764" y="664"/>
                  </a:lnTo>
                  <a:lnTo>
                    <a:pt x="776" y="662"/>
                  </a:lnTo>
                  <a:lnTo>
                    <a:pt x="789" y="660"/>
                  </a:lnTo>
                  <a:lnTo>
                    <a:pt x="795" y="662"/>
                  </a:lnTo>
                  <a:lnTo>
                    <a:pt x="799" y="666"/>
                  </a:lnTo>
                  <a:lnTo>
                    <a:pt x="803" y="670"/>
                  </a:lnTo>
                  <a:lnTo>
                    <a:pt x="805" y="676"/>
                  </a:lnTo>
                  <a:lnTo>
                    <a:pt x="809" y="680"/>
                  </a:lnTo>
                  <a:lnTo>
                    <a:pt x="812" y="683"/>
                  </a:lnTo>
                  <a:lnTo>
                    <a:pt x="816" y="689"/>
                  </a:lnTo>
                  <a:lnTo>
                    <a:pt x="818" y="695"/>
                  </a:lnTo>
                  <a:lnTo>
                    <a:pt x="820" y="703"/>
                  </a:lnTo>
                  <a:lnTo>
                    <a:pt x="818" y="710"/>
                  </a:lnTo>
                  <a:lnTo>
                    <a:pt x="816" y="716"/>
                  </a:lnTo>
                  <a:lnTo>
                    <a:pt x="810" y="724"/>
                  </a:lnTo>
                  <a:lnTo>
                    <a:pt x="810" y="724"/>
                  </a:lnTo>
                  <a:lnTo>
                    <a:pt x="809" y="726"/>
                  </a:lnTo>
                  <a:lnTo>
                    <a:pt x="809" y="728"/>
                  </a:lnTo>
                  <a:lnTo>
                    <a:pt x="809" y="731"/>
                  </a:lnTo>
                  <a:lnTo>
                    <a:pt x="807" y="735"/>
                  </a:lnTo>
                  <a:lnTo>
                    <a:pt x="803" y="739"/>
                  </a:lnTo>
                  <a:lnTo>
                    <a:pt x="797" y="739"/>
                  </a:lnTo>
                  <a:lnTo>
                    <a:pt x="787" y="741"/>
                  </a:lnTo>
                  <a:lnTo>
                    <a:pt x="778" y="743"/>
                  </a:lnTo>
                  <a:lnTo>
                    <a:pt x="770" y="747"/>
                  </a:lnTo>
                  <a:lnTo>
                    <a:pt x="757" y="753"/>
                  </a:lnTo>
                  <a:lnTo>
                    <a:pt x="741" y="760"/>
                  </a:lnTo>
                  <a:lnTo>
                    <a:pt x="738" y="762"/>
                  </a:lnTo>
                  <a:lnTo>
                    <a:pt x="661" y="766"/>
                  </a:lnTo>
                  <a:lnTo>
                    <a:pt x="586" y="774"/>
                  </a:lnTo>
                  <a:lnTo>
                    <a:pt x="580" y="774"/>
                  </a:lnTo>
                  <a:lnTo>
                    <a:pt x="576" y="772"/>
                  </a:lnTo>
                  <a:lnTo>
                    <a:pt x="574" y="770"/>
                  </a:lnTo>
                  <a:lnTo>
                    <a:pt x="572" y="764"/>
                  </a:lnTo>
                  <a:lnTo>
                    <a:pt x="561" y="726"/>
                  </a:lnTo>
                  <a:lnTo>
                    <a:pt x="561" y="720"/>
                  </a:lnTo>
                  <a:lnTo>
                    <a:pt x="565" y="714"/>
                  </a:lnTo>
                  <a:lnTo>
                    <a:pt x="569" y="708"/>
                  </a:lnTo>
                  <a:lnTo>
                    <a:pt x="576" y="703"/>
                  </a:lnTo>
                  <a:lnTo>
                    <a:pt x="588" y="695"/>
                  </a:lnTo>
                  <a:lnTo>
                    <a:pt x="594" y="691"/>
                  </a:lnTo>
                  <a:lnTo>
                    <a:pt x="599" y="689"/>
                  </a:lnTo>
                  <a:lnTo>
                    <a:pt x="603" y="685"/>
                  </a:lnTo>
                  <a:lnTo>
                    <a:pt x="605" y="639"/>
                  </a:lnTo>
                  <a:lnTo>
                    <a:pt x="607" y="587"/>
                  </a:lnTo>
                  <a:lnTo>
                    <a:pt x="605" y="557"/>
                  </a:lnTo>
                  <a:lnTo>
                    <a:pt x="605" y="541"/>
                  </a:lnTo>
                  <a:lnTo>
                    <a:pt x="603" y="528"/>
                  </a:lnTo>
                  <a:lnTo>
                    <a:pt x="599" y="495"/>
                  </a:lnTo>
                  <a:lnTo>
                    <a:pt x="595" y="464"/>
                  </a:lnTo>
                  <a:lnTo>
                    <a:pt x="594" y="439"/>
                  </a:lnTo>
                  <a:lnTo>
                    <a:pt x="594" y="411"/>
                  </a:lnTo>
                  <a:lnTo>
                    <a:pt x="590" y="389"/>
                  </a:lnTo>
                  <a:lnTo>
                    <a:pt x="582" y="376"/>
                  </a:lnTo>
                  <a:lnTo>
                    <a:pt x="578" y="372"/>
                  </a:lnTo>
                  <a:lnTo>
                    <a:pt x="576" y="366"/>
                  </a:lnTo>
                  <a:lnTo>
                    <a:pt x="578" y="359"/>
                  </a:lnTo>
                  <a:lnTo>
                    <a:pt x="582" y="351"/>
                  </a:lnTo>
                  <a:lnTo>
                    <a:pt x="582" y="349"/>
                  </a:lnTo>
                  <a:lnTo>
                    <a:pt x="584" y="349"/>
                  </a:lnTo>
                  <a:lnTo>
                    <a:pt x="582" y="345"/>
                  </a:lnTo>
                  <a:lnTo>
                    <a:pt x="567" y="293"/>
                  </a:lnTo>
                  <a:lnTo>
                    <a:pt x="557" y="268"/>
                  </a:lnTo>
                  <a:lnTo>
                    <a:pt x="547" y="245"/>
                  </a:lnTo>
                  <a:lnTo>
                    <a:pt x="542" y="240"/>
                  </a:lnTo>
                  <a:lnTo>
                    <a:pt x="534" y="230"/>
                  </a:lnTo>
                  <a:lnTo>
                    <a:pt x="522" y="222"/>
                  </a:lnTo>
                  <a:lnTo>
                    <a:pt x="515" y="217"/>
                  </a:lnTo>
                  <a:lnTo>
                    <a:pt x="507" y="213"/>
                  </a:lnTo>
                  <a:lnTo>
                    <a:pt x="501" y="211"/>
                  </a:lnTo>
                  <a:lnTo>
                    <a:pt x="496" y="209"/>
                  </a:lnTo>
                  <a:lnTo>
                    <a:pt x="492" y="211"/>
                  </a:lnTo>
                  <a:lnTo>
                    <a:pt x="490" y="211"/>
                  </a:lnTo>
                  <a:lnTo>
                    <a:pt x="484" y="213"/>
                  </a:lnTo>
                  <a:lnTo>
                    <a:pt x="478" y="217"/>
                  </a:lnTo>
                  <a:lnTo>
                    <a:pt x="463" y="224"/>
                  </a:lnTo>
                  <a:lnTo>
                    <a:pt x="448" y="232"/>
                  </a:lnTo>
                  <a:lnTo>
                    <a:pt x="434" y="240"/>
                  </a:lnTo>
                  <a:lnTo>
                    <a:pt x="419" y="245"/>
                  </a:lnTo>
                  <a:lnTo>
                    <a:pt x="417" y="249"/>
                  </a:lnTo>
                  <a:lnTo>
                    <a:pt x="415" y="253"/>
                  </a:lnTo>
                  <a:lnTo>
                    <a:pt x="407" y="257"/>
                  </a:lnTo>
                  <a:lnTo>
                    <a:pt x="402" y="259"/>
                  </a:lnTo>
                  <a:lnTo>
                    <a:pt x="398" y="263"/>
                  </a:lnTo>
                  <a:lnTo>
                    <a:pt x="396" y="268"/>
                  </a:lnTo>
                  <a:lnTo>
                    <a:pt x="392" y="278"/>
                  </a:lnTo>
                  <a:lnTo>
                    <a:pt x="384" y="286"/>
                  </a:lnTo>
                  <a:lnTo>
                    <a:pt x="382" y="288"/>
                  </a:lnTo>
                  <a:lnTo>
                    <a:pt x="380" y="288"/>
                  </a:lnTo>
                  <a:lnTo>
                    <a:pt x="377" y="290"/>
                  </a:lnTo>
                  <a:lnTo>
                    <a:pt x="373" y="290"/>
                  </a:lnTo>
                  <a:lnTo>
                    <a:pt x="369" y="293"/>
                  </a:lnTo>
                  <a:lnTo>
                    <a:pt x="365" y="297"/>
                  </a:lnTo>
                  <a:lnTo>
                    <a:pt x="359" y="303"/>
                  </a:lnTo>
                  <a:lnTo>
                    <a:pt x="357" y="309"/>
                  </a:lnTo>
                  <a:lnTo>
                    <a:pt x="355" y="313"/>
                  </a:lnTo>
                  <a:lnTo>
                    <a:pt x="354" y="316"/>
                  </a:lnTo>
                  <a:lnTo>
                    <a:pt x="348" y="320"/>
                  </a:lnTo>
                  <a:lnTo>
                    <a:pt x="340" y="322"/>
                  </a:lnTo>
                  <a:lnTo>
                    <a:pt x="334" y="326"/>
                  </a:lnTo>
                  <a:lnTo>
                    <a:pt x="332" y="328"/>
                  </a:lnTo>
                  <a:lnTo>
                    <a:pt x="329" y="332"/>
                  </a:lnTo>
                  <a:lnTo>
                    <a:pt x="325" y="334"/>
                  </a:lnTo>
                  <a:lnTo>
                    <a:pt x="323" y="340"/>
                  </a:lnTo>
                  <a:lnTo>
                    <a:pt x="323" y="349"/>
                  </a:lnTo>
                  <a:lnTo>
                    <a:pt x="321" y="359"/>
                  </a:lnTo>
                  <a:lnTo>
                    <a:pt x="319" y="363"/>
                  </a:lnTo>
                  <a:lnTo>
                    <a:pt x="315" y="366"/>
                  </a:lnTo>
                  <a:lnTo>
                    <a:pt x="309" y="370"/>
                  </a:lnTo>
                  <a:lnTo>
                    <a:pt x="304" y="378"/>
                  </a:lnTo>
                  <a:lnTo>
                    <a:pt x="300" y="384"/>
                  </a:lnTo>
                  <a:lnTo>
                    <a:pt x="294" y="389"/>
                  </a:lnTo>
                  <a:lnTo>
                    <a:pt x="288" y="393"/>
                  </a:lnTo>
                  <a:lnTo>
                    <a:pt x="282" y="412"/>
                  </a:lnTo>
                  <a:lnTo>
                    <a:pt x="273" y="428"/>
                  </a:lnTo>
                  <a:lnTo>
                    <a:pt x="265" y="439"/>
                  </a:lnTo>
                  <a:lnTo>
                    <a:pt x="258" y="453"/>
                  </a:lnTo>
                  <a:lnTo>
                    <a:pt x="258" y="461"/>
                  </a:lnTo>
                  <a:lnTo>
                    <a:pt x="259" y="470"/>
                  </a:lnTo>
                  <a:lnTo>
                    <a:pt x="258" y="482"/>
                  </a:lnTo>
                  <a:lnTo>
                    <a:pt x="256" y="495"/>
                  </a:lnTo>
                  <a:lnTo>
                    <a:pt x="254" y="505"/>
                  </a:lnTo>
                  <a:lnTo>
                    <a:pt x="252" y="512"/>
                  </a:lnTo>
                  <a:lnTo>
                    <a:pt x="254" y="516"/>
                  </a:lnTo>
                  <a:lnTo>
                    <a:pt x="256" y="520"/>
                  </a:lnTo>
                  <a:lnTo>
                    <a:pt x="256" y="524"/>
                  </a:lnTo>
                  <a:lnTo>
                    <a:pt x="254" y="541"/>
                  </a:lnTo>
                  <a:lnTo>
                    <a:pt x="248" y="564"/>
                  </a:lnTo>
                  <a:lnTo>
                    <a:pt x="244" y="580"/>
                  </a:lnTo>
                  <a:lnTo>
                    <a:pt x="242" y="589"/>
                  </a:lnTo>
                  <a:lnTo>
                    <a:pt x="242" y="595"/>
                  </a:lnTo>
                  <a:lnTo>
                    <a:pt x="242" y="603"/>
                  </a:lnTo>
                  <a:lnTo>
                    <a:pt x="242" y="612"/>
                  </a:lnTo>
                  <a:lnTo>
                    <a:pt x="244" y="624"/>
                  </a:lnTo>
                  <a:lnTo>
                    <a:pt x="244" y="633"/>
                  </a:lnTo>
                  <a:lnTo>
                    <a:pt x="242" y="653"/>
                  </a:lnTo>
                  <a:lnTo>
                    <a:pt x="238" y="672"/>
                  </a:lnTo>
                  <a:lnTo>
                    <a:pt x="234" y="703"/>
                  </a:lnTo>
                  <a:lnTo>
                    <a:pt x="234" y="708"/>
                  </a:lnTo>
                  <a:lnTo>
                    <a:pt x="234" y="714"/>
                  </a:lnTo>
                  <a:lnTo>
                    <a:pt x="236" y="722"/>
                  </a:lnTo>
                  <a:lnTo>
                    <a:pt x="236" y="731"/>
                  </a:lnTo>
                  <a:lnTo>
                    <a:pt x="236" y="741"/>
                  </a:lnTo>
                  <a:lnTo>
                    <a:pt x="234" y="749"/>
                  </a:lnTo>
                  <a:lnTo>
                    <a:pt x="234" y="756"/>
                  </a:lnTo>
                  <a:lnTo>
                    <a:pt x="233" y="762"/>
                  </a:lnTo>
                  <a:lnTo>
                    <a:pt x="234" y="764"/>
                  </a:lnTo>
                  <a:lnTo>
                    <a:pt x="236" y="768"/>
                  </a:lnTo>
                  <a:lnTo>
                    <a:pt x="236" y="774"/>
                  </a:lnTo>
                  <a:lnTo>
                    <a:pt x="236" y="779"/>
                  </a:lnTo>
                  <a:lnTo>
                    <a:pt x="234" y="785"/>
                  </a:lnTo>
                  <a:lnTo>
                    <a:pt x="236" y="787"/>
                  </a:lnTo>
                  <a:lnTo>
                    <a:pt x="236" y="791"/>
                  </a:lnTo>
                  <a:lnTo>
                    <a:pt x="236" y="795"/>
                  </a:lnTo>
                  <a:lnTo>
                    <a:pt x="234" y="799"/>
                  </a:lnTo>
                  <a:lnTo>
                    <a:pt x="236" y="804"/>
                  </a:lnTo>
                  <a:lnTo>
                    <a:pt x="238" y="810"/>
                  </a:lnTo>
                  <a:lnTo>
                    <a:pt x="242" y="816"/>
                  </a:lnTo>
                  <a:lnTo>
                    <a:pt x="244" y="820"/>
                  </a:lnTo>
                  <a:lnTo>
                    <a:pt x="248" y="825"/>
                  </a:lnTo>
                  <a:lnTo>
                    <a:pt x="248" y="829"/>
                  </a:lnTo>
                  <a:lnTo>
                    <a:pt x="246" y="835"/>
                  </a:lnTo>
                  <a:lnTo>
                    <a:pt x="244" y="839"/>
                  </a:lnTo>
                  <a:lnTo>
                    <a:pt x="244" y="841"/>
                  </a:lnTo>
                  <a:lnTo>
                    <a:pt x="244" y="843"/>
                  </a:lnTo>
                  <a:lnTo>
                    <a:pt x="242" y="843"/>
                  </a:lnTo>
                  <a:lnTo>
                    <a:pt x="244" y="854"/>
                  </a:lnTo>
                  <a:lnTo>
                    <a:pt x="248" y="866"/>
                  </a:lnTo>
                  <a:lnTo>
                    <a:pt x="250" y="875"/>
                  </a:lnTo>
                  <a:lnTo>
                    <a:pt x="252" y="885"/>
                  </a:lnTo>
                  <a:lnTo>
                    <a:pt x="254" y="895"/>
                  </a:lnTo>
                  <a:lnTo>
                    <a:pt x="254" y="900"/>
                  </a:lnTo>
                  <a:lnTo>
                    <a:pt x="256" y="898"/>
                  </a:lnTo>
                  <a:lnTo>
                    <a:pt x="261" y="897"/>
                  </a:lnTo>
                  <a:lnTo>
                    <a:pt x="269" y="895"/>
                  </a:lnTo>
                  <a:lnTo>
                    <a:pt x="275" y="893"/>
                  </a:lnTo>
                  <a:lnTo>
                    <a:pt x="282" y="895"/>
                  </a:lnTo>
                  <a:lnTo>
                    <a:pt x="286" y="897"/>
                  </a:lnTo>
                  <a:lnTo>
                    <a:pt x="298" y="902"/>
                  </a:lnTo>
                  <a:lnTo>
                    <a:pt x="307" y="910"/>
                  </a:lnTo>
                  <a:lnTo>
                    <a:pt x="315" y="920"/>
                  </a:lnTo>
                  <a:lnTo>
                    <a:pt x="317" y="923"/>
                  </a:lnTo>
                  <a:lnTo>
                    <a:pt x="317" y="927"/>
                  </a:lnTo>
                  <a:lnTo>
                    <a:pt x="317" y="937"/>
                  </a:lnTo>
                  <a:lnTo>
                    <a:pt x="317" y="943"/>
                  </a:lnTo>
                  <a:lnTo>
                    <a:pt x="315" y="950"/>
                  </a:lnTo>
                  <a:lnTo>
                    <a:pt x="311" y="958"/>
                  </a:lnTo>
                  <a:lnTo>
                    <a:pt x="311" y="964"/>
                  </a:lnTo>
                  <a:lnTo>
                    <a:pt x="311" y="968"/>
                  </a:lnTo>
                  <a:lnTo>
                    <a:pt x="309" y="973"/>
                  </a:lnTo>
                  <a:lnTo>
                    <a:pt x="306" y="979"/>
                  </a:lnTo>
                  <a:lnTo>
                    <a:pt x="304" y="983"/>
                  </a:lnTo>
                  <a:lnTo>
                    <a:pt x="302" y="987"/>
                  </a:lnTo>
                  <a:lnTo>
                    <a:pt x="300" y="991"/>
                  </a:lnTo>
                  <a:lnTo>
                    <a:pt x="296" y="991"/>
                  </a:lnTo>
                  <a:lnTo>
                    <a:pt x="290" y="993"/>
                  </a:lnTo>
                  <a:lnTo>
                    <a:pt x="286" y="991"/>
                  </a:lnTo>
                  <a:lnTo>
                    <a:pt x="286" y="991"/>
                  </a:lnTo>
                  <a:lnTo>
                    <a:pt x="284" y="993"/>
                  </a:lnTo>
                  <a:lnTo>
                    <a:pt x="277" y="998"/>
                  </a:lnTo>
                  <a:lnTo>
                    <a:pt x="269" y="1000"/>
                  </a:lnTo>
                  <a:lnTo>
                    <a:pt x="261" y="1002"/>
                  </a:lnTo>
                  <a:lnTo>
                    <a:pt x="259" y="1002"/>
                  </a:lnTo>
                  <a:lnTo>
                    <a:pt x="258" y="1002"/>
                  </a:lnTo>
                  <a:lnTo>
                    <a:pt x="254" y="1000"/>
                  </a:lnTo>
                  <a:lnTo>
                    <a:pt x="250" y="1000"/>
                  </a:lnTo>
                  <a:lnTo>
                    <a:pt x="244" y="998"/>
                  </a:lnTo>
                  <a:lnTo>
                    <a:pt x="236" y="996"/>
                  </a:lnTo>
                  <a:lnTo>
                    <a:pt x="229" y="993"/>
                  </a:lnTo>
                  <a:lnTo>
                    <a:pt x="223" y="991"/>
                  </a:lnTo>
                  <a:lnTo>
                    <a:pt x="219" y="989"/>
                  </a:lnTo>
                  <a:lnTo>
                    <a:pt x="213" y="993"/>
                  </a:lnTo>
                  <a:lnTo>
                    <a:pt x="206" y="993"/>
                  </a:lnTo>
                  <a:lnTo>
                    <a:pt x="198" y="995"/>
                  </a:lnTo>
                  <a:lnTo>
                    <a:pt x="192" y="995"/>
                  </a:lnTo>
                  <a:lnTo>
                    <a:pt x="186" y="995"/>
                  </a:lnTo>
                  <a:lnTo>
                    <a:pt x="183" y="998"/>
                  </a:lnTo>
                  <a:lnTo>
                    <a:pt x="171" y="1000"/>
                  </a:lnTo>
                  <a:lnTo>
                    <a:pt x="158" y="1000"/>
                  </a:lnTo>
                  <a:lnTo>
                    <a:pt x="154" y="1000"/>
                  </a:lnTo>
                  <a:lnTo>
                    <a:pt x="148" y="1000"/>
                  </a:lnTo>
                  <a:lnTo>
                    <a:pt x="148" y="1000"/>
                  </a:lnTo>
                  <a:lnTo>
                    <a:pt x="142" y="1004"/>
                  </a:lnTo>
                  <a:lnTo>
                    <a:pt x="137" y="1004"/>
                  </a:lnTo>
                  <a:lnTo>
                    <a:pt x="131" y="1002"/>
                  </a:lnTo>
                  <a:lnTo>
                    <a:pt x="131" y="1002"/>
                  </a:lnTo>
                  <a:lnTo>
                    <a:pt x="129" y="1002"/>
                  </a:lnTo>
                  <a:lnTo>
                    <a:pt x="127" y="1004"/>
                  </a:lnTo>
                  <a:lnTo>
                    <a:pt x="114" y="1012"/>
                  </a:lnTo>
                  <a:lnTo>
                    <a:pt x="90" y="1016"/>
                  </a:lnTo>
                  <a:lnTo>
                    <a:pt x="90" y="1016"/>
                  </a:lnTo>
                  <a:lnTo>
                    <a:pt x="85" y="1016"/>
                  </a:lnTo>
                  <a:lnTo>
                    <a:pt x="79" y="1016"/>
                  </a:lnTo>
                  <a:lnTo>
                    <a:pt x="75" y="1018"/>
                  </a:lnTo>
                  <a:lnTo>
                    <a:pt x="66" y="1020"/>
                  </a:lnTo>
                  <a:lnTo>
                    <a:pt x="54" y="1021"/>
                  </a:lnTo>
                  <a:lnTo>
                    <a:pt x="54" y="1021"/>
                  </a:lnTo>
                  <a:lnTo>
                    <a:pt x="44" y="1021"/>
                  </a:lnTo>
                  <a:lnTo>
                    <a:pt x="37" y="1020"/>
                  </a:lnTo>
                  <a:lnTo>
                    <a:pt x="31" y="1016"/>
                  </a:lnTo>
                  <a:lnTo>
                    <a:pt x="27" y="1014"/>
                  </a:lnTo>
                  <a:lnTo>
                    <a:pt x="25" y="1010"/>
                  </a:lnTo>
                  <a:lnTo>
                    <a:pt x="19" y="991"/>
                  </a:lnTo>
                  <a:lnTo>
                    <a:pt x="18" y="968"/>
                  </a:lnTo>
                  <a:lnTo>
                    <a:pt x="18" y="954"/>
                  </a:lnTo>
                  <a:lnTo>
                    <a:pt x="19" y="950"/>
                  </a:lnTo>
                  <a:lnTo>
                    <a:pt x="21" y="947"/>
                  </a:lnTo>
                  <a:lnTo>
                    <a:pt x="25" y="945"/>
                  </a:lnTo>
                  <a:lnTo>
                    <a:pt x="56" y="933"/>
                  </a:lnTo>
                  <a:lnTo>
                    <a:pt x="89" y="925"/>
                  </a:lnTo>
                  <a:lnTo>
                    <a:pt x="112" y="922"/>
                  </a:lnTo>
                  <a:lnTo>
                    <a:pt x="135" y="912"/>
                  </a:lnTo>
                  <a:lnTo>
                    <a:pt x="129" y="827"/>
                  </a:lnTo>
                  <a:lnTo>
                    <a:pt x="127" y="733"/>
                  </a:lnTo>
                  <a:lnTo>
                    <a:pt x="127" y="720"/>
                  </a:lnTo>
                  <a:lnTo>
                    <a:pt x="129" y="706"/>
                  </a:lnTo>
                  <a:lnTo>
                    <a:pt x="131" y="687"/>
                  </a:lnTo>
                  <a:lnTo>
                    <a:pt x="127" y="681"/>
                  </a:lnTo>
                  <a:lnTo>
                    <a:pt x="127" y="676"/>
                  </a:lnTo>
                  <a:lnTo>
                    <a:pt x="127" y="670"/>
                  </a:lnTo>
                  <a:lnTo>
                    <a:pt x="129" y="664"/>
                  </a:lnTo>
                  <a:lnTo>
                    <a:pt x="131" y="658"/>
                  </a:lnTo>
                  <a:lnTo>
                    <a:pt x="131" y="643"/>
                  </a:lnTo>
                  <a:lnTo>
                    <a:pt x="131" y="630"/>
                  </a:lnTo>
                  <a:lnTo>
                    <a:pt x="133" y="618"/>
                  </a:lnTo>
                  <a:lnTo>
                    <a:pt x="138" y="599"/>
                  </a:lnTo>
                  <a:lnTo>
                    <a:pt x="137" y="587"/>
                  </a:lnTo>
                  <a:lnTo>
                    <a:pt x="137" y="574"/>
                  </a:lnTo>
                  <a:lnTo>
                    <a:pt x="137" y="545"/>
                  </a:lnTo>
                  <a:lnTo>
                    <a:pt x="142" y="485"/>
                  </a:lnTo>
                  <a:lnTo>
                    <a:pt x="146" y="430"/>
                  </a:lnTo>
                  <a:lnTo>
                    <a:pt x="146" y="424"/>
                  </a:lnTo>
                  <a:lnTo>
                    <a:pt x="146" y="416"/>
                  </a:lnTo>
                  <a:lnTo>
                    <a:pt x="144" y="409"/>
                  </a:lnTo>
                  <a:lnTo>
                    <a:pt x="144" y="401"/>
                  </a:lnTo>
                  <a:lnTo>
                    <a:pt x="148" y="364"/>
                  </a:lnTo>
                  <a:lnTo>
                    <a:pt x="152" y="351"/>
                  </a:lnTo>
                  <a:lnTo>
                    <a:pt x="152" y="336"/>
                  </a:lnTo>
                  <a:lnTo>
                    <a:pt x="152" y="328"/>
                  </a:lnTo>
                  <a:lnTo>
                    <a:pt x="150" y="320"/>
                  </a:lnTo>
                  <a:lnTo>
                    <a:pt x="148" y="309"/>
                  </a:lnTo>
                  <a:lnTo>
                    <a:pt x="148" y="297"/>
                  </a:lnTo>
                  <a:lnTo>
                    <a:pt x="152" y="245"/>
                  </a:lnTo>
                  <a:lnTo>
                    <a:pt x="156" y="199"/>
                  </a:lnTo>
                  <a:lnTo>
                    <a:pt x="154" y="170"/>
                  </a:lnTo>
                  <a:lnTo>
                    <a:pt x="154" y="138"/>
                  </a:lnTo>
                  <a:lnTo>
                    <a:pt x="150" y="111"/>
                  </a:lnTo>
                  <a:lnTo>
                    <a:pt x="142" y="90"/>
                  </a:lnTo>
                  <a:lnTo>
                    <a:pt x="140" y="90"/>
                  </a:lnTo>
                  <a:lnTo>
                    <a:pt x="133" y="94"/>
                  </a:lnTo>
                  <a:lnTo>
                    <a:pt x="123" y="96"/>
                  </a:lnTo>
                  <a:lnTo>
                    <a:pt x="94" y="96"/>
                  </a:lnTo>
                  <a:lnTo>
                    <a:pt x="87" y="96"/>
                  </a:lnTo>
                  <a:lnTo>
                    <a:pt x="79" y="94"/>
                  </a:lnTo>
                  <a:lnTo>
                    <a:pt x="79" y="92"/>
                  </a:lnTo>
                  <a:lnTo>
                    <a:pt x="75" y="96"/>
                  </a:lnTo>
                  <a:lnTo>
                    <a:pt x="71" y="97"/>
                  </a:lnTo>
                  <a:lnTo>
                    <a:pt x="67" y="99"/>
                  </a:lnTo>
                  <a:lnTo>
                    <a:pt x="60" y="101"/>
                  </a:lnTo>
                  <a:lnTo>
                    <a:pt x="52" y="101"/>
                  </a:lnTo>
                  <a:lnTo>
                    <a:pt x="44" y="101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3" y="101"/>
                  </a:lnTo>
                  <a:lnTo>
                    <a:pt x="29" y="101"/>
                  </a:lnTo>
                  <a:lnTo>
                    <a:pt x="27" y="101"/>
                  </a:lnTo>
                  <a:lnTo>
                    <a:pt x="23" y="101"/>
                  </a:lnTo>
                  <a:lnTo>
                    <a:pt x="19" y="101"/>
                  </a:lnTo>
                  <a:lnTo>
                    <a:pt x="16" y="99"/>
                  </a:lnTo>
                  <a:lnTo>
                    <a:pt x="4" y="82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2" y="46"/>
                  </a:lnTo>
                  <a:lnTo>
                    <a:pt x="4" y="36"/>
                  </a:lnTo>
                  <a:lnTo>
                    <a:pt x="6" y="32"/>
                  </a:lnTo>
                  <a:lnTo>
                    <a:pt x="10" y="28"/>
                  </a:lnTo>
                  <a:lnTo>
                    <a:pt x="29" y="21"/>
                  </a:lnTo>
                  <a:lnTo>
                    <a:pt x="50" y="19"/>
                  </a:lnTo>
                  <a:lnTo>
                    <a:pt x="67" y="17"/>
                  </a:lnTo>
                  <a:lnTo>
                    <a:pt x="83" y="15"/>
                  </a:lnTo>
                  <a:lnTo>
                    <a:pt x="94" y="13"/>
                  </a:lnTo>
                  <a:lnTo>
                    <a:pt x="104" y="9"/>
                  </a:lnTo>
                  <a:lnTo>
                    <a:pt x="119" y="5"/>
                  </a:lnTo>
                  <a:lnTo>
                    <a:pt x="135" y="5"/>
                  </a:lnTo>
                  <a:lnTo>
                    <a:pt x="148" y="7"/>
                  </a:lnTo>
                  <a:lnTo>
                    <a:pt x="158" y="3"/>
                  </a:lnTo>
                  <a:lnTo>
                    <a:pt x="167" y="1"/>
                  </a:lnTo>
                  <a:lnTo>
                    <a:pt x="177" y="0"/>
                  </a:lnTo>
                  <a:lnTo>
                    <a:pt x="190" y="0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145"/>
            <p:cNvSpPr>
              <a:spLocks noEditPoints="1"/>
            </p:cNvSpPr>
            <p:nvPr/>
          </p:nvSpPr>
          <p:spPr bwMode="auto">
            <a:xfrm>
              <a:off x="9783763" y="2908300"/>
              <a:ext cx="250825" cy="1862137"/>
            </a:xfrm>
            <a:custGeom>
              <a:avLst/>
              <a:gdLst>
                <a:gd name="T0" fmla="*/ 131 w 158"/>
                <a:gd name="T1" fmla="*/ 993 h 1173"/>
                <a:gd name="T2" fmla="*/ 148 w 158"/>
                <a:gd name="T3" fmla="*/ 1045 h 1173"/>
                <a:gd name="T4" fmla="*/ 152 w 158"/>
                <a:gd name="T5" fmla="*/ 1056 h 1173"/>
                <a:gd name="T6" fmla="*/ 158 w 158"/>
                <a:gd name="T7" fmla="*/ 1073 h 1173"/>
                <a:gd name="T8" fmla="*/ 131 w 158"/>
                <a:gd name="T9" fmla="*/ 1150 h 1173"/>
                <a:gd name="T10" fmla="*/ 108 w 158"/>
                <a:gd name="T11" fmla="*/ 1156 h 1173"/>
                <a:gd name="T12" fmla="*/ 87 w 158"/>
                <a:gd name="T13" fmla="*/ 1170 h 1173"/>
                <a:gd name="T14" fmla="*/ 46 w 158"/>
                <a:gd name="T15" fmla="*/ 1154 h 1173"/>
                <a:gd name="T16" fmla="*/ 29 w 158"/>
                <a:gd name="T17" fmla="*/ 1114 h 1173"/>
                <a:gd name="T18" fmla="*/ 0 w 158"/>
                <a:gd name="T19" fmla="*/ 1100 h 1173"/>
                <a:gd name="T20" fmla="*/ 14 w 158"/>
                <a:gd name="T21" fmla="*/ 1027 h 1173"/>
                <a:gd name="T22" fmla="*/ 29 w 158"/>
                <a:gd name="T23" fmla="*/ 1008 h 1173"/>
                <a:gd name="T24" fmla="*/ 39 w 158"/>
                <a:gd name="T25" fmla="*/ 1002 h 1173"/>
                <a:gd name="T26" fmla="*/ 50 w 158"/>
                <a:gd name="T27" fmla="*/ 997 h 1173"/>
                <a:gd name="T28" fmla="*/ 58 w 158"/>
                <a:gd name="T29" fmla="*/ 989 h 1173"/>
                <a:gd name="T30" fmla="*/ 96 w 158"/>
                <a:gd name="T31" fmla="*/ 983 h 1173"/>
                <a:gd name="T32" fmla="*/ 60 w 158"/>
                <a:gd name="T33" fmla="*/ 0 h 1173"/>
                <a:gd name="T34" fmla="*/ 102 w 158"/>
                <a:gd name="T35" fmla="*/ 17 h 1173"/>
                <a:gd name="T36" fmla="*/ 123 w 158"/>
                <a:gd name="T37" fmla="*/ 38 h 1173"/>
                <a:gd name="T38" fmla="*/ 129 w 158"/>
                <a:gd name="T39" fmla="*/ 46 h 1173"/>
                <a:gd name="T40" fmla="*/ 140 w 158"/>
                <a:gd name="T41" fmla="*/ 63 h 1173"/>
                <a:gd name="T42" fmla="*/ 142 w 158"/>
                <a:gd name="T43" fmla="*/ 75 h 1173"/>
                <a:gd name="T44" fmla="*/ 156 w 158"/>
                <a:gd name="T45" fmla="*/ 100 h 1173"/>
                <a:gd name="T46" fmla="*/ 146 w 158"/>
                <a:gd name="T47" fmla="*/ 171 h 1173"/>
                <a:gd name="T48" fmla="*/ 148 w 158"/>
                <a:gd name="T49" fmla="*/ 274 h 1173"/>
                <a:gd name="T50" fmla="*/ 140 w 158"/>
                <a:gd name="T51" fmla="*/ 432 h 1173"/>
                <a:gd name="T52" fmla="*/ 137 w 158"/>
                <a:gd name="T53" fmla="*/ 480 h 1173"/>
                <a:gd name="T54" fmla="*/ 125 w 158"/>
                <a:gd name="T55" fmla="*/ 659 h 1173"/>
                <a:gd name="T56" fmla="*/ 127 w 158"/>
                <a:gd name="T57" fmla="*/ 699 h 1173"/>
                <a:gd name="T58" fmla="*/ 127 w 158"/>
                <a:gd name="T59" fmla="*/ 714 h 1173"/>
                <a:gd name="T60" fmla="*/ 121 w 158"/>
                <a:gd name="T61" fmla="*/ 730 h 1173"/>
                <a:gd name="T62" fmla="*/ 113 w 158"/>
                <a:gd name="T63" fmla="*/ 733 h 1173"/>
                <a:gd name="T64" fmla="*/ 110 w 158"/>
                <a:gd name="T65" fmla="*/ 745 h 1173"/>
                <a:gd name="T66" fmla="*/ 96 w 158"/>
                <a:gd name="T67" fmla="*/ 776 h 1173"/>
                <a:gd name="T68" fmla="*/ 77 w 158"/>
                <a:gd name="T69" fmla="*/ 785 h 1173"/>
                <a:gd name="T70" fmla="*/ 60 w 158"/>
                <a:gd name="T71" fmla="*/ 772 h 1173"/>
                <a:gd name="T72" fmla="*/ 46 w 158"/>
                <a:gd name="T73" fmla="*/ 751 h 1173"/>
                <a:gd name="T74" fmla="*/ 35 w 158"/>
                <a:gd name="T75" fmla="*/ 680 h 1173"/>
                <a:gd name="T76" fmla="*/ 35 w 158"/>
                <a:gd name="T77" fmla="*/ 591 h 1173"/>
                <a:gd name="T78" fmla="*/ 31 w 158"/>
                <a:gd name="T79" fmla="*/ 549 h 1173"/>
                <a:gd name="T80" fmla="*/ 35 w 158"/>
                <a:gd name="T81" fmla="*/ 468 h 1173"/>
                <a:gd name="T82" fmla="*/ 33 w 158"/>
                <a:gd name="T83" fmla="*/ 438 h 1173"/>
                <a:gd name="T84" fmla="*/ 39 w 158"/>
                <a:gd name="T85" fmla="*/ 424 h 1173"/>
                <a:gd name="T86" fmla="*/ 37 w 158"/>
                <a:gd name="T87" fmla="*/ 403 h 1173"/>
                <a:gd name="T88" fmla="*/ 35 w 158"/>
                <a:gd name="T89" fmla="*/ 249 h 1173"/>
                <a:gd name="T90" fmla="*/ 21 w 158"/>
                <a:gd name="T91" fmla="*/ 86 h 1173"/>
                <a:gd name="T92" fmla="*/ 25 w 158"/>
                <a:gd name="T93" fmla="*/ 57 h 1173"/>
                <a:gd name="T94" fmla="*/ 35 w 158"/>
                <a:gd name="T95" fmla="*/ 30 h 1173"/>
                <a:gd name="T96" fmla="*/ 39 w 158"/>
                <a:gd name="T97" fmla="*/ 15 h 1173"/>
                <a:gd name="T98" fmla="*/ 46 w 158"/>
                <a:gd name="T99" fmla="*/ 9 h 1173"/>
                <a:gd name="T100" fmla="*/ 54 w 158"/>
                <a:gd name="T101" fmla="*/ 9 h 1173"/>
                <a:gd name="T102" fmla="*/ 58 w 158"/>
                <a:gd name="T103" fmla="*/ 0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8" h="1173">
                  <a:moveTo>
                    <a:pt x="106" y="983"/>
                  </a:moveTo>
                  <a:lnTo>
                    <a:pt x="119" y="985"/>
                  </a:lnTo>
                  <a:lnTo>
                    <a:pt x="131" y="993"/>
                  </a:lnTo>
                  <a:lnTo>
                    <a:pt x="138" y="1006"/>
                  </a:lnTo>
                  <a:lnTo>
                    <a:pt x="146" y="1027"/>
                  </a:lnTo>
                  <a:lnTo>
                    <a:pt x="148" y="1045"/>
                  </a:lnTo>
                  <a:lnTo>
                    <a:pt x="148" y="1050"/>
                  </a:lnTo>
                  <a:lnTo>
                    <a:pt x="150" y="1052"/>
                  </a:lnTo>
                  <a:lnTo>
                    <a:pt x="152" y="1056"/>
                  </a:lnTo>
                  <a:lnTo>
                    <a:pt x="156" y="1060"/>
                  </a:lnTo>
                  <a:lnTo>
                    <a:pt x="156" y="1064"/>
                  </a:lnTo>
                  <a:lnTo>
                    <a:pt x="158" y="1073"/>
                  </a:lnTo>
                  <a:lnTo>
                    <a:pt x="152" y="1110"/>
                  </a:lnTo>
                  <a:lnTo>
                    <a:pt x="140" y="1146"/>
                  </a:lnTo>
                  <a:lnTo>
                    <a:pt x="131" y="1150"/>
                  </a:lnTo>
                  <a:lnTo>
                    <a:pt x="125" y="1152"/>
                  </a:lnTo>
                  <a:lnTo>
                    <a:pt x="117" y="1156"/>
                  </a:lnTo>
                  <a:lnTo>
                    <a:pt x="108" y="1156"/>
                  </a:lnTo>
                  <a:lnTo>
                    <a:pt x="100" y="1160"/>
                  </a:lnTo>
                  <a:lnTo>
                    <a:pt x="92" y="1166"/>
                  </a:lnTo>
                  <a:lnTo>
                    <a:pt x="87" y="1170"/>
                  </a:lnTo>
                  <a:lnTo>
                    <a:pt x="79" y="1173"/>
                  </a:lnTo>
                  <a:lnTo>
                    <a:pt x="60" y="1166"/>
                  </a:lnTo>
                  <a:lnTo>
                    <a:pt x="46" y="1154"/>
                  </a:lnTo>
                  <a:lnTo>
                    <a:pt x="41" y="1139"/>
                  </a:lnTo>
                  <a:lnTo>
                    <a:pt x="41" y="1120"/>
                  </a:lnTo>
                  <a:lnTo>
                    <a:pt x="29" y="1114"/>
                  </a:lnTo>
                  <a:lnTo>
                    <a:pt x="19" y="1110"/>
                  </a:lnTo>
                  <a:lnTo>
                    <a:pt x="8" y="1106"/>
                  </a:lnTo>
                  <a:lnTo>
                    <a:pt x="0" y="1100"/>
                  </a:lnTo>
                  <a:lnTo>
                    <a:pt x="0" y="1050"/>
                  </a:lnTo>
                  <a:lnTo>
                    <a:pt x="8" y="1039"/>
                  </a:lnTo>
                  <a:lnTo>
                    <a:pt x="14" y="1027"/>
                  </a:lnTo>
                  <a:lnTo>
                    <a:pt x="17" y="1020"/>
                  </a:lnTo>
                  <a:lnTo>
                    <a:pt x="23" y="1014"/>
                  </a:lnTo>
                  <a:lnTo>
                    <a:pt x="29" y="1008"/>
                  </a:lnTo>
                  <a:lnTo>
                    <a:pt x="31" y="1004"/>
                  </a:lnTo>
                  <a:lnTo>
                    <a:pt x="35" y="1002"/>
                  </a:lnTo>
                  <a:lnTo>
                    <a:pt x="39" y="1002"/>
                  </a:lnTo>
                  <a:lnTo>
                    <a:pt x="42" y="1002"/>
                  </a:lnTo>
                  <a:lnTo>
                    <a:pt x="48" y="999"/>
                  </a:lnTo>
                  <a:lnTo>
                    <a:pt x="50" y="997"/>
                  </a:lnTo>
                  <a:lnTo>
                    <a:pt x="52" y="995"/>
                  </a:lnTo>
                  <a:lnTo>
                    <a:pt x="54" y="991"/>
                  </a:lnTo>
                  <a:lnTo>
                    <a:pt x="58" y="989"/>
                  </a:lnTo>
                  <a:lnTo>
                    <a:pt x="81" y="985"/>
                  </a:lnTo>
                  <a:lnTo>
                    <a:pt x="89" y="985"/>
                  </a:lnTo>
                  <a:lnTo>
                    <a:pt x="96" y="983"/>
                  </a:lnTo>
                  <a:lnTo>
                    <a:pt x="102" y="983"/>
                  </a:lnTo>
                  <a:lnTo>
                    <a:pt x="106" y="983"/>
                  </a:lnTo>
                  <a:close/>
                  <a:moveTo>
                    <a:pt x="60" y="0"/>
                  </a:moveTo>
                  <a:lnTo>
                    <a:pt x="79" y="2"/>
                  </a:lnTo>
                  <a:lnTo>
                    <a:pt x="92" y="9"/>
                  </a:lnTo>
                  <a:lnTo>
                    <a:pt x="102" y="17"/>
                  </a:lnTo>
                  <a:lnTo>
                    <a:pt x="110" y="25"/>
                  </a:lnTo>
                  <a:lnTo>
                    <a:pt x="119" y="34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7" y="42"/>
                  </a:lnTo>
                  <a:lnTo>
                    <a:pt x="129" y="46"/>
                  </a:lnTo>
                  <a:lnTo>
                    <a:pt x="133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40" y="67"/>
                  </a:lnTo>
                  <a:lnTo>
                    <a:pt x="140" y="71"/>
                  </a:lnTo>
                  <a:lnTo>
                    <a:pt x="142" y="75"/>
                  </a:lnTo>
                  <a:lnTo>
                    <a:pt x="150" y="78"/>
                  </a:lnTo>
                  <a:lnTo>
                    <a:pt x="154" y="90"/>
                  </a:lnTo>
                  <a:lnTo>
                    <a:pt x="156" y="100"/>
                  </a:lnTo>
                  <a:lnTo>
                    <a:pt x="156" y="109"/>
                  </a:lnTo>
                  <a:lnTo>
                    <a:pt x="150" y="150"/>
                  </a:lnTo>
                  <a:lnTo>
                    <a:pt x="146" y="171"/>
                  </a:lnTo>
                  <a:lnTo>
                    <a:pt x="144" y="192"/>
                  </a:lnTo>
                  <a:lnTo>
                    <a:pt x="146" y="234"/>
                  </a:lnTo>
                  <a:lnTo>
                    <a:pt x="148" y="274"/>
                  </a:lnTo>
                  <a:lnTo>
                    <a:pt x="148" y="353"/>
                  </a:lnTo>
                  <a:lnTo>
                    <a:pt x="146" y="392"/>
                  </a:lnTo>
                  <a:lnTo>
                    <a:pt x="140" y="432"/>
                  </a:lnTo>
                  <a:lnTo>
                    <a:pt x="138" y="445"/>
                  </a:lnTo>
                  <a:lnTo>
                    <a:pt x="137" y="457"/>
                  </a:lnTo>
                  <a:lnTo>
                    <a:pt x="137" y="480"/>
                  </a:lnTo>
                  <a:lnTo>
                    <a:pt x="131" y="563"/>
                  </a:lnTo>
                  <a:lnTo>
                    <a:pt x="125" y="645"/>
                  </a:lnTo>
                  <a:lnTo>
                    <a:pt x="125" y="659"/>
                  </a:lnTo>
                  <a:lnTo>
                    <a:pt x="127" y="672"/>
                  </a:lnTo>
                  <a:lnTo>
                    <a:pt x="127" y="685"/>
                  </a:lnTo>
                  <a:lnTo>
                    <a:pt x="127" y="699"/>
                  </a:lnTo>
                  <a:lnTo>
                    <a:pt x="127" y="701"/>
                  </a:lnTo>
                  <a:lnTo>
                    <a:pt x="127" y="707"/>
                  </a:lnTo>
                  <a:lnTo>
                    <a:pt x="127" y="714"/>
                  </a:lnTo>
                  <a:lnTo>
                    <a:pt x="125" y="722"/>
                  </a:lnTo>
                  <a:lnTo>
                    <a:pt x="123" y="728"/>
                  </a:lnTo>
                  <a:lnTo>
                    <a:pt x="121" y="730"/>
                  </a:lnTo>
                  <a:lnTo>
                    <a:pt x="119" y="733"/>
                  </a:lnTo>
                  <a:lnTo>
                    <a:pt x="115" y="733"/>
                  </a:lnTo>
                  <a:lnTo>
                    <a:pt x="113" y="733"/>
                  </a:lnTo>
                  <a:lnTo>
                    <a:pt x="113" y="735"/>
                  </a:lnTo>
                  <a:lnTo>
                    <a:pt x="115" y="737"/>
                  </a:lnTo>
                  <a:lnTo>
                    <a:pt x="110" y="745"/>
                  </a:lnTo>
                  <a:lnTo>
                    <a:pt x="106" y="757"/>
                  </a:lnTo>
                  <a:lnTo>
                    <a:pt x="100" y="768"/>
                  </a:lnTo>
                  <a:lnTo>
                    <a:pt x="96" y="776"/>
                  </a:lnTo>
                  <a:lnTo>
                    <a:pt x="90" y="781"/>
                  </a:lnTo>
                  <a:lnTo>
                    <a:pt x="85" y="785"/>
                  </a:lnTo>
                  <a:lnTo>
                    <a:pt x="77" y="785"/>
                  </a:lnTo>
                  <a:lnTo>
                    <a:pt x="71" y="785"/>
                  </a:lnTo>
                  <a:lnTo>
                    <a:pt x="65" y="780"/>
                  </a:lnTo>
                  <a:lnTo>
                    <a:pt x="60" y="772"/>
                  </a:lnTo>
                  <a:lnTo>
                    <a:pt x="52" y="764"/>
                  </a:lnTo>
                  <a:lnTo>
                    <a:pt x="48" y="757"/>
                  </a:lnTo>
                  <a:lnTo>
                    <a:pt x="46" y="751"/>
                  </a:lnTo>
                  <a:lnTo>
                    <a:pt x="41" y="737"/>
                  </a:lnTo>
                  <a:lnTo>
                    <a:pt x="37" y="718"/>
                  </a:lnTo>
                  <a:lnTo>
                    <a:pt x="35" y="680"/>
                  </a:lnTo>
                  <a:lnTo>
                    <a:pt x="35" y="639"/>
                  </a:lnTo>
                  <a:lnTo>
                    <a:pt x="35" y="605"/>
                  </a:lnTo>
                  <a:lnTo>
                    <a:pt x="35" y="591"/>
                  </a:lnTo>
                  <a:lnTo>
                    <a:pt x="33" y="576"/>
                  </a:lnTo>
                  <a:lnTo>
                    <a:pt x="31" y="563"/>
                  </a:lnTo>
                  <a:lnTo>
                    <a:pt x="31" y="549"/>
                  </a:lnTo>
                  <a:lnTo>
                    <a:pt x="33" y="513"/>
                  </a:lnTo>
                  <a:lnTo>
                    <a:pt x="35" y="478"/>
                  </a:lnTo>
                  <a:lnTo>
                    <a:pt x="35" y="468"/>
                  </a:lnTo>
                  <a:lnTo>
                    <a:pt x="33" y="461"/>
                  </a:lnTo>
                  <a:lnTo>
                    <a:pt x="33" y="443"/>
                  </a:lnTo>
                  <a:lnTo>
                    <a:pt x="33" y="438"/>
                  </a:lnTo>
                  <a:lnTo>
                    <a:pt x="35" y="432"/>
                  </a:lnTo>
                  <a:lnTo>
                    <a:pt x="39" y="428"/>
                  </a:lnTo>
                  <a:lnTo>
                    <a:pt x="39" y="424"/>
                  </a:lnTo>
                  <a:lnTo>
                    <a:pt x="37" y="413"/>
                  </a:lnTo>
                  <a:lnTo>
                    <a:pt x="37" y="409"/>
                  </a:lnTo>
                  <a:lnTo>
                    <a:pt x="37" y="403"/>
                  </a:lnTo>
                  <a:lnTo>
                    <a:pt x="37" y="376"/>
                  </a:lnTo>
                  <a:lnTo>
                    <a:pt x="39" y="344"/>
                  </a:lnTo>
                  <a:lnTo>
                    <a:pt x="35" y="249"/>
                  </a:lnTo>
                  <a:lnTo>
                    <a:pt x="27" y="153"/>
                  </a:lnTo>
                  <a:lnTo>
                    <a:pt x="23" y="119"/>
                  </a:lnTo>
                  <a:lnTo>
                    <a:pt x="21" y="86"/>
                  </a:lnTo>
                  <a:lnTo>
                    <a:pt x="21" y="75"/>
                  </a:lnTo>
                  <a:lnTo>
                    <a:pt x="23" y="65"/>
                  </a:lnTo>
                  <a:lnTo>
                    <a:pt x="25" y="57"/>
                  </a:lnTo>
                  <a:lnTo>
                    <a:pt x="27" y="50"/>
                  </a:lnTo>
                  <a:lnTo>
                    <a:pt x="31" y="42"/>
                  </a:lnTo>
                  <a:lnTo>
                    <a:pt x="35" y="30"/>
                  </a:lnTo>
                  <a:lnTo>
                    <a:pt x="37" y="27"/>
                  </a:lnTo>
                  <a:lnTo>
                    <a:pt x="39" y="21"/>
                  </a:lnTo>
                  <a:lnTo>
                    <a:pt x="39" y="15"/>
                  </a:lnTo>
                  <a:lnTo>
                    <a:pt x="41" y="13"/>
                  </a:lnTo>
                  <a:lnTo>
                    <a:pt x="42" y="13"/>
                  </a:lnTo>
                  <a:lnTo>
                    <a:pt x="46" y="9"/>
                  </a:lnTo>
                  <a:lnTo>
                    <a:pt x="48" y="9"/>
                  </a:lnTo>
                  <a:lnTo>
                    <a:pt x="50" y="9"/>
                  </a:lnTo>
                  <a:lnTo>
                    <a:pt x="54" y="9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8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146"/>
            <p:cNvSpPr>
              <a:spLocks noEditPoints="1"/>
            </p:cNvSpPr>
            <p:nvPr/>
          </p:nvSpPr>
          <p:spPr bwMode="auto">
            <a:xfrm>
              <a:off x="9763125" y="2886075"/>
              <a:ext cx="288925" cy="1906587"/>
            </a:xfrm>
            <a:custGeom>
              <a:avLst/>
              <a:gdLst>
                <a:gd name="T0" fmla="*/ 77 w 182"/>
                <a:gd name="T1" fmla="*/ 1014 h 1201"/>
                <a:gd name="T2" fmla="*/ 46 w 182"/>
                <a:gd name="T3" fmla="*/ 1036 h 1201"/>
                <a:gd name="T4" fmla="*/ 30 w 182"/>
                <a:gd name="T5" fmla="*/ 1111 h 1201"/>
                <a:gd name="T6" fmla="*/ 65 w 182"/>
                <a:gd name="T7" fmla="*/ 1135 h 1201"/>
                <a:gd name="T8" fmla="*/ 105 w 182"/>
                <a:gd name="T9" fmla="*/ 1164 h 1201"/>
                <a:gd name="T10" fmla="*/ 153 w 182"/>
                <a:gd name="T11" fmla="*/ 1118 h 1201"/>
                <a:gd name="T12" fmla="*/ 151 w 182"/>
                <a:gd name="T13" fmla="*/ 1072 h 1201"/>
                <a:gd name="T14" fmla="*/ 132 w 182"/>
                <a:gd name="T15" fmla="*/ 1013 h 1201"/>
                <a:gd name="T16" fmla="*/ 163 w 182"/>
                <a:gd name="T17" fmla="*/ 1014 h 1201"/>
                <a:gd name="T18" fmla="*/ 182 w 182"/>
                <a:gd name="T19" fmla="*/ 1082 h 1201"/>
                <a:gd name="T20" fmla="*/ 150 w 182"/>
                <a:gd name="T21" fmla="*/ 1176 h 1201"/>
                <a:gd name="T22" fmla="*/ 113 w 182"/>
                <a:gd name="T23" fmla="*/ 1189 h 1201"/>
                <a:gd name="T24" fmla="*/ 52 w 182"/>
                <a:gd name="T25" fmla="*/ 1180 h 1201"/>
                <a:gd name="T26" fmla="*/ 2 w 182"/>
                <a:gd name="T27" fmla="*/ 1120 h 1201"/>
                <a:gd name="T28" fmla="*/ 15 w 182"/>
                <a:gd name="T29" fmla="*/ 1038 h 1201"/>
                <a:gd name="T30" fmla="*/ 52 w 182"/>
                <a:gd name="T31" fmla="*/ 1005 h 1201"/>
                <a:gd name="T32" fmla="*/ 92 w 182"/>
                <a:gd name="T33" fmla="*/ 988 h 1201"/>
                <a:gd name="T34" fmla="*/ 78 w 182"/>
                <a:gd name="T35" fmla="*/ 25 h 1201"/>
                <a:gd name="T36" fmla="*/ 63 w 182"/>
                <a:gd name="T37" fmla="*/ 37 h 1201"/>
                <a:gd name="T38" fmla="*/ 48 w 182"/>
                <a:gd name="T39" fmla="*/ 79 h 1201"/>
                <a:gd name="T40" fmla="*/ 59 w 182"/>
                <a:gd name="T41" fmla="*/ 263 h 1201"/>
                <a:gd name="T42" fmla="*/ 63 w 182"/>
                <a:gd name="T43" fmla="*/ 431 h 1201"/>
                <a:gd name="T44" fmla="*/ 57 w 182"/>
                <a:gd name="T45" fmla="*/ 457 h 1201"/>
                <a:gd name="T46" fmla="*/ 57 w 182"/>
                <a:gd name="T47" fmla="*/ 563 h 1201"/>
                <a:gd name="T48" fmla="*/ 59 w 182"/>
                <a:gd name="T49" fmla="*/ 692 h 1201"/>
                <a:gd name="T50" fmla="*/ 73 w 182"/>
                <a:gd name="T51" fmla="*/ 767 h 1201"/>
                <a:gd name="T52" fmla="*/ 90 w 182"/>
                <a:gd name="T53" fmla="*/ 788 h 1201"/>
                <a:gd name="T54" fmla="*/ 107 w 182"/>
                <a:gd name="T55" fmla="*/ 763 h 1201"/>
                <a:gd name="T56" fmla="*/ 126 w 182"/>
                <a:gd name="T57" fmla="*/ 736 h 1201"/>
                <a:gd name="T58" fmla="*/ 128 w 182"/>
                <a:gd name="T59" fmla="*/ 713 h 1201"/>
                <a:gd name="T60" fmla="*/ 138 w 182"/>
                <a:gd name="T61" fmla="*/ 471 h 1201"/>
                <a:gd name="T62" fmla="*/ 148 w 182"/>
                <a:gd name="T63" fmla="*/ 250 h 1201"/>
                <a:gd name="T64" fmla="*/ 153 w 182"/>
                <a:gd name="T65" fmla="*/ 102 h 1201"/>
                <a:gd name="T66" fmla="*/ 140 w 182"/>
                <a:gd name="T67" fmla="*/ 81 h 1201"/>
                <a:gd name="T68" fmla="*/ 123 w 182"/>
                <a:gd name="T69" fmla="*/ 58 h 1201"/>
                <a:gd name="T70" fmla="*/ 78 w 182"/>
                <a:gd name="T71" fmla="*/ 25 h 1201"/>
                <a:gd name="T72" fmla="*/ 142 w 182"/>
                <a:gd name="T73" fmla="*/ 41 h 1201"/>
                <a:gd name="T74" fmla="*/ 157 w 182"/>
                <a:gd name="T75" fmla="*/ 62 h 1201"/>
                <a:gd name="T76" fmla="*/ 171 w 182"/>
                <a:gd name="T77" fmla="*/ 85 h 1201"/>
                <a:gd name="T78" fmla="*/ 171 w 182"/>
                <a:gd name="T79" fmla="*/ 248 h 1201"/>
                <a:gd name="T80" fmla="*/ 163 w 182"/>
                <a:gd name="T81" fmla="*/ 463 h 1201"/>
                <a:gd name="T82" fmla="*/ 151 w 182"/>
                <a:gd name="T83" fmla="*/ 686 h 1201"/>
                <a:gd name="T84" fmla="*/ 148 w 182"/>
                <a:gd name="T85" fmla="*/ 746 h 1201"/>
                <a:gd name="T86" fmla="*/ 125 w 182"/>
                <a:gd name="T87" fmla="*/ 786 h 1201"/>
                <a:gd name="T88" fmla="*/ 77 w 182"/>
                <a:gd name="T89" fmla="*/ 807 h 1201"/>
                <a:gd name="T90" fmla="*/ 42 w 182"/>
                <a:gd name="T91" fmla="*/ 753 h 1201"/>
                <a:gd name="T92" fmla="*/ 34 w 182"/>
                <a:gd name="T93" fmla="*/ 592 h 1201"/>
                <a:gd name="T94" fmla="*/ 34 w 182"/>
                <a:gd name="T95" fmla="*/ 467 h 1201"/>
                <a:gd name="T96" fmla="*/ 40 w 182"/>
                <a:gd name="T97" fmla="*/ 434 h 1201"/>
                <a:gd name="T98" fmla="*/ 38 w 182"/>
                <a:gd name="T99" fmla="*/ 373 h 1201"/>
                <a:gd name="T100" fmla="*/ 21 w 182"/>
                <a:gd name="T101" fmla="*/ 100 h 1201"/>
                <a:gd name="T102" fmla="*/ 38 w 182"/>
                <a:gd name="T103" fmla="*/ 37 h 1201"/>
                <a:gd name="T104" fmla="*/ 44 w 182"/>
                <a:gd name="T105" fmla="*/ 21 h 1201"/>
                <a:gd name="T106" fmla="*/ 63 w 182"/>
                <a:gd name="T107" fmla="*/ 4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2" h="1201">
                  <a:moveTo>
                    <a:pt x="117" y="1009"/>
                  </a:moveTo>
                  <a:lnTo>
                    <a:pt x="115" y="1009"/>
                  </a:lnTo>
                  <a:lnTo>
                    <a:pt x="111" y="1009"/>
                  </a:lnTo>
                  <a:lnTo>
                    <a:pt x="103" y="1011"/>
                  </a:lnTo>
                  <a:lnTo>
                    <a:pt x="96" y="1013"/>
                  </a:lnTo>
                  <a:lnTo>
                    <a:pt x="77" y="1014"/>
                  </a:lnTo>
                  <a:lnTo>
                    <a:pt x="73" y="1020"/>
                  </a:lnTo>
                  <a:lnTo>
                    <a:pt x="67" y="1024"/>
                  </a:lnTo>
                  <a:lnTo>
                    <a:pt x="63" y="1026"/>
                  </a:lnTo>
                  <a:lnTo>
                    <a:pt x="57" y="1028"/>
                  </a:lnTo>
                  <a:lnTo>
                    <a:pt x="52" y="1028"/>
                  </a:lnTo>
                  <a:lnTo>
                    <a:pt x="46" y="1036"/>
                  </a:lnTo>
                  <a:lnTo>
                    <a:pt x="40" y="1041"/>
                  </a:lnTo>
                  <a:lnTo>
                    <a:pt x="38" y="1047"/>
                  </a:lnTo>
                  <a:lnTo>
                    <a:pt x="32" y="1057"/>
                  </a:lnTo>
                  <a:lnTo>
                    <a:pt x="25" y="1068"/>
                  </a:lnTo>
                  <a:lnTo>
                    <a:pt x="25" y="1109"/>
                  </a:lnTo>
                  <a:lnTo>
                    <a:pt x="30" y="1111"/>
                  </a:lnTo>
                  <a:lnTo>
                    <a:pt x="36" y="1112"/>
                  </a:lnTo>
                  <a:lnTo>
                    <a:pt x="48" y="1118"/>
                  </a:lnTo>
                  <a:lnTo>
                    <a:pt x="59" y="1122"/>
                  </a:lnTo>
                  <a:lnTo>
                    <a:pt x="63" y="1126"/>
                  </a:lnTo>
                  <a:lnTo>
                    <a:pt x="65" y="1130"/>
                  </a:lnTo>
                  <a:lnTo>
                    <a:pt x="65" y="1135"/>
                  </a:lnTo>
                  <a:lnTo>
                    <a:pt x="65" y="1155"/>
                  </a:lnTo>
                  <a:lnTo>
                    <a:pt x="73" y="1166"/>
                  </a:lnTo>
                  <a:lnTo>
                    <a:pt x="90" y="1176"/>
                  </a:lnTo>
                  <a:lnTo>
                    <a:pt x="94" y="1172"/>
                  </a:lnTo>
                  <a:lnTo>
                    <a:pt x="98" y="1170"/>
                  </a:lnTo>
                  <a:lnTo>
                    <a:pt x="105" y="1164"/>
                  </a:lnTo>
                  <a:lnTo>
                    <a:pt x="115" y="1160"/>
                  </a:lnTo>
                  <a:lnTo>
                    <a:pt x="123" y="1159"/>
                  </a:lnTo>
                  <a:lnTo>
                    <a:pt x="128" y="1157"/>
                  </a:lnTo>
                  <a:lnTo>
                    <a:pt x="132" y="1155"/>
                  </a:lnTo>
                  <a:lnTo>
                    <a:pt x="144" y="1151"/>
                  </a:lnTo>
                  <a:lnTo>
                    <a:pt x="153" y="1118"/>
                  </a:lnTo>
                  <a:lnTo>
                    <a:pt x="157" y="1087"/>
                  </a:lnTo>
                  <a:lnTo>
                    <a:pt x="157" y="1082"/>
                  </a:lnTo>
                  <a:lnTo>
                    <a:pt x="157" y="1078"/>
                  </a:lnTo>
                  <a:lnTo>
                    <a:pt x="157" y="1078"/>
                  </a:lnTo>
                  <a:lnTo>
                    <a:pt x="155" y="1076"/>
                  </a:lnTo>
                  <a:lnTo>
                    <a:pt x="151" y="1072"/>
                  </a:lnTo>
                  <a:lnTo>
                    <a:pt x="150" y="1066"/>
                  </a:lnTo>
                  <a:lnTo>
                    <a:pt x="150" y="1059"/>
                  </a:lnTo>
                  <a:lnTo>
                    <a:pt x="148" y="1043"/>
                  </a:lnTo>
                  <a:lnTo>
                    <a:pt x="140" y="1024"/>
                  </a:lnTo>
                  <a:lnTo>
                    <a:pt x="136" y="1018"/>
                  </a:lnTo>
                  <a:lnTo>
                    <a:pt x="132" y="1013"/>
                  </a:lnTo>
                  <a:lnTo>
                    <a:pt x="125" y="1011"/>
                  </a:lnTo>
                  <a:lnTo>
                    <a:pt x="117" y="1009"/>
                  </a:lnTo>
                  <a:close/>
                  <a:moveTo>
                    <a:pt x="119" y="984"/>
                  </a:moveTo>
                  <a:lnTo>
                    <a:pt x="136" y="988"/>
                  </a:lnTo>
                  <a:lnTo>
                    <a:pt x="151" y="999"/>
                  </a:lnTo>
                  <a:lnTo>
                    <a:pt x="163" y="1014"/>
                  </a:lnTo>
                  <a:lnTo>
                    <a:pt x="171" y="1039"/>
                  </a:lnTo>
                  <a:lnTo>
                    <a:pt x="174" y="1059"/>
                  </a:lnTo>
                  <a:lnTo>
                    <a:pt x="178" y="1064"/>
                  </a:lnTo>
                  <a:lnTo>
                    <a:pt x="180" y="1070"/>
                  </a:lnTo>
                  <a:lnTo>
                    <a:pt x="182" y="1076"/>
                  </a:lnTo>
                  <a:lnTo>
                    <a:pt x="182" y="1082"/>
                  </a:lnTo>
                  <a:lnTo>
                    <a:pt x="182" y="1087"/>
                  </a:lnTo>
                  <a:lnTo>
                    <a:pt x="176" y="1126"/>
                  </a:lnTo>
                  <a:lnTo>
                    <a:pt x="163" y="1166"/>
                  </a:lnTo>
                  <a:lnTo>
                    <a:pt x="161" y="1170"/>
                  </a:lnTo>
                  <a:lnTo>
                    <a:pt x="157" y="1172"/>
                  </a:lnTo>
                  <a:lnTo>
                    <a:pt x="150" y="1176"/>
                  </a:lnTo>
                  <a:lnTo>
                    <a:pt x="142" y="1178"/>
                  </a:lnTo>
                  <a:lnTo>
                    <a:pt x="132" y="1182"/>
                  </a:lnTo>
                  <a:lnTo>
                    <a:pt x="123" y="1184"/>
                  </a:lnTo>
                  <a:lnTo>
                    <a:pt x="121" y="1184"/>
                  </a:lnTo>
                  <a:lnTo>
                    <a:pt x="117" y="1185"/>
                  </a:lnTo>
                  <a:lnTo>
                    <a:pt x="113" y="1189"/>
                  </a:lnTo>
                  <a:lnTo>
                    <a:pt x="105" y="1195"/>
                  </a:lnTo>
                  <a:lnTo>
                    <a:pt x="96" y="1199"/>
                  </a:lnTo>
                  <a:lnTo>
                    <a:pt x="92" y="1201"/>
                  </a:lnTo>
                  <a:lnTo>
                    <a:pt x="88" y="1199"/>
                  </a:lnTo>
                  <a:lnTo>
                    <a:pt x="67" y="1191"/>
                  </a:lnTo>
                  <a:lnTo>
                    <a:pt x="52" y="1180"/>
                  </a:lnTo>
                  <a:lnTo>
                    <a:pt x="42" y="1162"/>
                  </a:lnTo>
                  <a:lnTo>
                    <a:pt x="40" y="1141"/>
                  </a:lnTo>
                  <a:lnTo>
                    <a:pt x="29" y="1135"/>
                  </a:lnTo>
                  <a:lnTo>
                    <a:pt x="15" y="1132"/>
                  </a:lnTo>
                  <a:lnTo>
                    <a:pt x="6" y="1124"/>
                  </a:lnTo>
                  <a:lnTo>
                    <a:pt x="2" y="1120"/>
                  </a:lnTo>
                  <a:lnTo>
                    <a:pt x="0" y="1114"/>
                  </a:lnTo>
                  <a:lnTo>
                    <a:pt x="0" y="1064"/>
                  </a:lnTo>
                  <a:lnTo>
                    <a:pt x="2" y="1059"/>
                  </a:lnTo>
                  <a:lnTo>
                    <a:pt x="4" y="1057"/>
                  </a:lnTo>
                  <a:lnTo>
                    <a:pt x="9" y="1047"/>
                  </a:lnTo>
                  <a:lnTo>
                    <a:pt x="15" y="1038"/>
                  </a:lnTo>
                  <a:lnTo>
                    <a:pt x="19" y="1028"/>
                  </a:lnTo>
                  <a:lnTo>
                    <a:pt x="25" y="1020"/>
                  </a:lnTo>
                  <a:lnTo>
                    <a:pt x="32" y="1013"/>
                  </a:lnTo>
                  <a:lnTo>
                    <a:pt x="38" y="1009"/>
                  </a:lnTo>
                  <a:lnTo>
                    <a:pt x="44" y="1005"/>
                  </a:lnTo>
                  <a:lnTo>
                    <a:pt x="52" y="1005"/>
                  </a:lnTo>
                  <a:lnTo>
                    <a:pt x="54" y="1003"/>
                  </a:lnTo>
                  <a:lnTo>
                    <a:pt x="55" y="1003"/>
                  </a:lnTo>
                  <a:lnTo>
                    <a:pt x="59" y="997"/>
                  </a:lnTo>
                  <a:lnTo>
                    <a:pt x="65" y="991"/>
                  </a:lnTo>
                  <a:lnTo>
                    <a:pt x="69" y="991"/>
                  </a:lnTo>
                  <a:lnTo>
                    <a:pt x="92" y="988"/>
                  </a:lnTo>
                  <a:lnTo>
                    <a:pt x="100" y="986"/>
                  </a:lnTo>
                  <a:lnTo>
                    <a:pt x="107" y="986"/>
                  </a:lnTo>
                  <a:lnTo>
                    <a:pt x="113" y="986"/>
                  </a:lnTo>
                  <a:lnTo>
                    <a:pt x="117" y="984"/>
                  </a:lnTo>
                  <a:lnTo>
                    <a:pt x="119" y="984"/>
                  </a:lnTo>
                  <a:close/>
                  <a:moveTo>
                    <a:pt x="78" y="25"/>
                  </a:moveTo>
                  <a:lnTo>
                    <a:pt x="77" y="29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67" y="35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1" y="44"/>
                  </a:lnTo>
                  <a:lnTo>
                    <a:pt x="59" y="50"/>
                  </a:lnTo>
                  <a:lnTo>
                    <a:pt x="55" y="60"/>
                  </a:lnTo>
                  <a:lnTo>
                    <a:pt x="52" y="69"/>
                  </a:lnTo>
                  <a:lnTo>
                    <a:pt x="50" y="75"/>
                  </a:lnTo>
                  <a:lnTo>
                    <a:pt x="48" y="79"/>
                  </a:lnTo>
                  <a:lnTo>
                    <a:pt x="48" y="83"/>
                  </a:lnTo>
                  <a:lnTo>
                    <a:pt x="46" y="91"/>
                  </a:lnTo>
                  <a:lnTo>
                    <a:pt x="46" y="100"/>
                  </a:lnTo>
                  <a:lnTo>
                    <a:pt x="48" y="131"/>
                  </a:lnTo>
                  <a:lnTo>
                    <a:pt x="52" y="167"/>
                  </a:lnTo>
                  <a:lnTo>
                    <a:pt x="59" y="263"/>
                  </a:lnTo>
                  <a:lnTo>
                    <a:pt x="63" y="311"/>
                  </a:lnTo>
                  <a:lnTo>
                    <a:pt x="63" y="358"/>
                  </a:lnTo>
                  <a:lnTo>
                    <a:pt x="61" y="390"/>
                  </a:lnTo>
                  <a:lnTo>
                    <a:pt x="61" y="417"/>
                  </a:lnTo>
                  <a:lnTo>
                    <a:pt x="61" y="423"/>
                  </a:lnTo>
                  <a:lnTo>
                    <a:pt x="63" y="431"/>
                  </a:lnTo>
                  <a:lnTo>
                    <a:pt x="65" y="438"/>
                  </a:lnTo>
                  <a:lnTo>
                    <a:pt x="63" y="442"/>
                  </a:lnTo>
                  <a:lnTo>
                    <a:pt x="61" y="448"/>
                  </a:lnTo>
                  <a:lnTo>
                    <a:pt x="59" y="454"/>
                  </a:lnTo>
                  <a:lnTo>
                    <a:pt x="57" y="455"/>
                  </a:lnTo>
                  <a:lnTo>
                    <a:pt x="57" y="457"/>
                  </a:lnTo>
                  <a:lnTo>
                    <a:pt x="57" y="465"/>
                  </a:lnTo>
                  <a:lnTo>
                    <a:pt x="59" y="473"/>
                  </a:lnTo>
                  <a:lnTo>
                    <a:pt x="59" y="482"/>
                  </a:lnTo>
                  <a:lnTo>
                    <a:pt x="61" y="492"/>
                  </a:lnTo>
                  <a:lnTo>
                    <a:pt x="59" y="528"/>
                  </a:lnTo>
                  <a:lnTo>
                    <a:pt x="57" y="563"/>
                  </a:lnTo>
                  <a:lnTo>
                    <a:pt x="57" y="577"/>
                  </a:lnTo>
                  <a:lnTo>
                    <a:pt x="57" y="590"/>
                  </a:lnTo>
                  <a:lnTo>
                    <a:pt x="59" y="603"/>
                  </a:lnTo>
                  <a:lnTo>
                    <a:pt x="59" y="619"/>
                  </a:lnTo>
                  <a:lnTo>
                    <a:pt x="59" y="653"/>
                  </a:lnTo>
                  <a:lnTo>
                    <a:pt x="59" y="692"/>
                  </a:lnTo>
                  <a:lnTo>
                    <a:pt x="63" y="732"/>
                  </a:lnTo>
                  <a:lnTo>
                    <a:pt x="63" y="742"/>
                  </a:lnTo>
                  <a:lnTo>
                    <a:pt x="65" y="751"/>
                  </a:lnTo>
                  <a:lnTo>
                    <a:pt x="69" y="759"/>
                  </a:lnTo>
                  <a:lnTo>
                    <a:pt x="71" y="763"/>
                  </a:lnTo>
                  <a:lnTo>
                    <a:pt x="73" y="767"/>
                  </a:lnTo>
                  <a:lnTo>
                    <a:pt x="77" y="772"/>
                  </a:lnTo>
                  <a:lnTo>
                    <a:pt x="82" y="780"/>
                  </a:lnTo>
                  <a:lnTo>
                    <a:pt x="86" y="784"/>
                  </a:lnTo>
                  <a:lnTo>
                    <a:pt x="88" y="786"/>
                  </a:lnTo>
                  <a:lnTo>
                    <a:pt x="90" y="788"/>
                  </a:lnTo>
                  <a:lnTo>
                    <a:pt x="90" y="788"/>
                  </a:lnTo>
                  <a:lnTo>
                    <a:pt x="92" y="788"/>
                  </a:lnTo>
                  <a:lnTo>
                    <a:pt x="94" y="788"/>
                  </a:lnTo>
                  <a:lnTo>
                    <a:pt x="98" y="786"/>
                  </a:lnTo>
                  <a:lnTo>
                    <a:pt x="100" y="782"/>
                  </a:lnTo>
                  <a:lnTo>
                    <a:pt x="102" y="776"/>
                  </a:lnTo>
                  <a:lnTo>
                    <a:pt x="107" y="763"/>
                  </a:lnTo>
                  <a:lnTo>
                    <a:pt x="113" y="751"/>
                  </a:lnTo>
                  <a:lnTo>
                    <a:pt x="113" y="747"/>
                  </a:lnTo>
                  <a:lnTo>
                    <a:pt x="113" y="746"/>
                  </a:lnTo>
                  <a:lnTo>
                    <a:pt x="117" y="740"/>
                  </a:lnTo>
                  <a:lnTo>
                    <a:pt x="121" y="738"/>
                  </a:lnTo>
                  <a:lnTo>
                    <a:pt x="126" y="736"/>
                  </a:lnTo>
                  <a:lnTo>
                    <a:pt x="126" y="734"/>
                  </a:lnTo>
                  <a:lnTo>
                    <a:pt x="126" y="732"/>
                  </a:lnTo>
                  <a:lnTo>
                    <a:pt x="126" y="728"/>
                  </a:lnTo>
                  <a:lnTo>
                    <a:pt x="126" y="721"/>
                  </a:lnTo>
                  <a:lnTo>
                    <a:pt x="128" y="715"/>
                  </a:lnTo>
                  <a:lnTo>
                    <a:pt x="128" y="713"/>
                  </a:lnTo>
                  <a:lnTo>
                    <a:pt x="126" y="686"/>
                  </a:lnTo>
                  <a:lnTo>
                    <a:pt x="126" y="673"/>
                  </a:lnTo>
                  <a:lnTo>
                    <a:pt x="126" y="657"/>
                  </a:lnTo>
                  <a:lnTo>
                    <a:pt x="130" y="577"/>
                  </a:lnTo>
                  <a:lnTo>
                    <a:pt x="138" y="494"/>
                  </a:lnTo>
                  <a:lnTo>
                    <a:pt x="138" y="471"/>
                  </a:lnTo>
                  <a:lnTo>
                    <a:pt x="138" y="457"/>
                  </a:lnTo>
                  <a:lnTo>
                    <a:pt x="142" y="444"/>
                  </a:lnTo>
                  <a:lnTo>
                    <a:pt x="148" y="406"/>
                  </a:lnTo>
                  <a:lnTo>
                    <a:pt x="150" y="367"/>
                  </a:lnTo>
                  <a:lnTo>
                    <a:pt x="150" y="288"/>
                  </a:lnTo>
                  <a:lnTo>
                    <a:pt x="148" y="250"/>
                  </a:lnTo>
                  <a:lnTo>
                    <a:pt x="144" y="206"/>
                  </a:lnTo>
                  <a:lnTo>
                    <a:pt x="146" y="183"/>
                  </a:lnTo>
                  <a:lnTo>
                    <a:pt x="151" y="160"/>
                  </a:lnTo>
                  <a:lnTo>
                    <a:pt x="157" y="123"/>
                  </a:lnTo>
                  <a:lnTo>
                    <a:pt x="155" y="114"/>
                  </a:lnTo>
                  <a:lnTo>
                    <a:pt x="153" y="102"/>
                  </a:lnTo>
                  <a:lnTo>
                    <a:pt x="150" y="100"/>
                  </a:lnTo>
                  <a:lnTo>
                    <a:pt x="148" y="98"/>
                  </a:lnTo>
                  <a:lnTo>
                    <a:pt x="144" y="92"/>
                  </a:lnTo>
                  <a:lnTo>
                    <a:pt x="142" y="87"/>
                  </a:lnTo>
                  <a:lnTo>
                    <a:pt x="142" y="81"/>
                  </a:lnTo>
                  <a:lnTo>
                    <a:pt x="140" y="81"/>
                  </a:lnTo>
                  <a:lnTo>
                    <a:pt x="136" y="77"/>
                  </a:lnTo>
                  <a:lnTo>
                    <a:pt x="134" y="73"/>
                  </a:lnTo>
                  <a:lnTo>
                    <a:pt x="130" y="64"/>
                  </a:lnTo>
                  <a:lnTo>
                    <a:pt x="128" y="62"/>
                  </a:lnTo>
                  <a:lnTo>
                    <a:pt x="126" y="60"/>
                  </a:lnTo>
                  <a:lnTo>
                    <a:pt x="123" y="58"/>
                  </a:lnTo>
                  <a:lnTo>
                    <a:pt x="115" y="48"/>
                  </a:lnTo>
                  <a:lnTo>
                    <a:pt x="105" y="39"/>
                  </a:lnTo>
                  <a:lnTo>
                    <a:pt x="98" y="33"/>
                  </a:lnTo>
                  <a:lnTo>
                    <a:pt x="94" y="29"/>
                  </a:lnTo>
                  <a:lnTo>
                    <a:pt x="86" y="27"/>
                  </a:lnTo>
                  <a:lnTo>
                    <a:pt x="78" y="25"/>
                  </a:lnTo>
                  <a:close/>
                  <a:moveTo>
                    <a:pt x="73" y="0"/>
                  </a:moveTo>
                  <a:lnTo>
                    <a:pt x="98" y="4"/>
                  </a:lnTo>
                  <a:lnTo>
                    <a:pt x="115" y="14"/>
                  </a:lnTo>
                  <a:lnTo>
                    <a:pt x="123" y="21"/>
                  </a:lnTo>
                  <a:lnTo>
                    <a:pt x="130" y="31"/>
                  </a:lnTo>
                  <a:lnTo>
                    <a:pt x="142" y="41"/>
                  </a:lnTo>
                  <a:lnTo>
                    <a:pt x="144" y="42"/>
                  </a:lnTo>
                  <a:lnTo>
                    <a:pt x="146" y="44"/>
                  </a:lnTo>
                  <a:lnTo>
                    <a:pt x="150" y="48"/>
                  </a:lnTo>
                  <a:lnTo>
                    <a:pt x="153" y="54"/>
                  </a:lnTo>
                  <a:lnTo>
                    <a:pt x="155" y="60"/>
                  </a:lnTo>
                  <a:lnTo>
                    <a:pt x="157" y="62"/>
                  </a:lnTo>
                  <a:lnTo>
                    <a:pt x="161" y="64"/>
                  </a:lnTo>
                  <a:lnTo>
                    <a:pt x="163" y="67"/>
                  </a:lnTo>
                  <a:lnTo>
                    <a:pt x="165" y="73"/>
                  </a:lnTo>
                  <a:lnTo>
                    <a:pt x="165" y="81"/>
                  </a:lnTo>
                  <a:lnTo>
                    <a:pt x="169" y="83"/>
                  </a:lnTo>
                  <a:lnTo>
                    <a:pt x="171" y="85"/>
                  </a:lnTo>
                  <a:lnTo>
                    <a:pt x="174" y="89"/>
                  </a:lnTo>
                  <a:lnTo>
                    <a:pt x="180" y="108"/>
                  </a:lnTo>
                  <a:lnTo>
                    <a:pt x="182" y="123"/>
                  </a:lnTo>
                  <a:lnTo>
                    <a:pt x="174" y="167"/>
                  </a:lnTo>
                  <a:lnTo>
                    <a:pt x="169" y="206"/>
                  </a:lnTo>
                  <a:lnTo>
                    <a:pt x="171" y="248"/>
                  </a:lnTo>
                  <a:lnTo>
                    <a:pt x="173" y="290"/>
                  </a:lnTo>
                  <a:lnTo>
                    <a:pt x="173" y="367"/>
                  </a:lnTo>
                  <a:lnTo>
                    <a:pt x="171" y="407"/>
                  </a:lnTo>
                  <a:lnTo>
                    <a:pt x="165" y="448"/>
                  </a:lnTo>
                  <a:lnTo>
                    <a:pt x="163" y="457"/>
                  </a:lnTo>
                  <a:lnTo>
                    <a:pt x="163" y="463"/>
                  </a:lnTo>
                  <a:lnTo>
                    <a:pt x="163" y="471"/>
                  </a:lnTo>
                  <a:lnTo>
                    <a:pt x="163" y="494"/>
                  </a:lnTo>
                  <a:lnTo>
                    <a:pt x="155" y="578"/>
                  </a:lnTo>
                  <a:lnTo>
                    <a:pt x="151" y="659"/>
                  </a:lnTo>
                  <a:lnTo>
                    <a:pt x="151" y="673"/>
                  </a:lnTo>
                  <a:lnTo>
                    <a:pt x="151" y="686"/>
                  </a:lnTo>
                  <a:lnTo>
                    <a:pt x="151" y="713"/>
                  </a:lnTo>
                  <a:lnTo>
                    <a:pt x="151" y="717"/>
                  </a:lnTo>
                  <a:lnTo>
                    <a:pt x="151" y="721"/>
                  </a:lnTo>
                  <a:lnTo>
                    <a:pt x="151" y="730"/>
                  </a:lnTo>
                  <a:lnTo>
                    <a:pt x="150" y="740"/>
                  </a:lnTo>
                  <a:lnTo>
                    <a:pt x="148" y="746"/>
                  </a:lnTo>
                  <a:lnTo>
                    <a:pt x="144" y="751"/>
                  </a:lnTo>
                  <a:lnTo>
                    <a:pt x="142" y="755"/>
                  </a:lnTo>
                  <a:lnTo>
                    <a:pt x="138" y="757"/>
                  </a:lnTo>
                  <a:lnTo>
                    <a:pt x="134" y="765"/>
                  </a:lnTo>
                  <a:lnTo>
                    <a:pt x="130" y="774"/>
                  </a:lnTo>
                  <a:lnTo>
                    <a:pt x="125" y="786"/>
                  </a:lnTo>
                  <a:lnTo>
                    <a:pt x="115" y="803"/>
                  </a:lnTo>
                  <a:lnTo>
                    <a:pt x="102" y="811"/>
                  </a:lnTo>
                  <a:lnTo>
                    <a:pt x="90" y="813"/>
                  </a:lnTo>
                  <a:lnTo>
                    <a:pt x="90" y="813"/>
                  </a:lnTo>
                  <a:lnTo>
                    <a:pt x="82" y="811"/>
                  </a:lnTo>
                  <a:lnTo>
                    <a:pt x="77" y="807"/>
                  </a:lnTo>
                  <a:lnTo>
                    <a:pt x="69" y="801"/>
                  </a:lnTo>
                  <a:lnTo>
                    <a:pt x="61" y="794"/>
                  </a:lnTo>
                  <a:lnTo>
                    <a:pt x="55" y="784"/>
                  </a:lnTo>
                  <a:lnTo>
                    <a:pt x="50" y="776"/>
                  </a:lnTo>
                  <a:lnTo>
                    <a:pt x="48" y="769"/>
                  </a:lnTo>
                  <a:lnTo>
                    <a:pt x="42" y="753"/>
                  </a:lnTo>
                  <a:lnTo>
                    <a:pt x="38" y="734"/>
                  </a:lnTo>
                  <a:lnTo>
                    <a:pt x="36" y="694"/>
                  </a:lnTo>
                  <a:lnTo>
                    <a:pt x="34" y="653"/>
                  </a:lnTo>
                  <a:lnTo>
                    <a:pt x="36" y="619"/>
                  </a:lnTo>
                  <a:lnTo>
                    <a:pt x="34" y="605"/>
                  </a:lnTo>
                  <a:lnTo>
                    <a:pt x="34" y="592"/>
                  </a:lnTo>
                  <a:lnTo>
                    <a:pt x="32" y="577"/>
                  </a:lnTo>
                  <a:lnTo>
                    <a:pt x="32" y="563"/>
                  </a:lnTo>
                  <a:lnTo>
                    <a:pt x="34" y="525"/>
                  </a:lnTo>
                  <a:lnTo>
                    <a:pt x="36" y="492"/>
                  </a:lnTo>
                  <a:lnTo>
                    <a:pt x="34" y="477"/>
                  </a:lnTo>
                  <a:lnTo>
                    <a:pt x="34" y="467"/>
                  </a:lnTo>
                  <a:lnTo>
                    <a:pt x="32" y="457"/>
                  </a:lnTo>
                  <a:lnTo>
                    <a:pt x="34" y="452"/>
                  </a:lnTo>
                  <a:lnTo>
                    <a:pt x="36" y="444"/>
                  </a:lnTo>
                  <a:lnTo>
                    <a:pt x="38" y="440"/>
                  </a:lnTo>
                  <a:lnTo>
                    <a:pt x="40" y="436"/>
                  </a:lnTo>
                  <a:lnTo>
                    <a:pt x="40" y="434"/>
                  </a:lnTo>
                  <a:lnTo>
                    <a:pt x="38" y="431"/>
                  </a:lnTo>
                  <a:lnTo>
                    <a:pt x="36" y="425"/>
                  </a:lnTo>
                  <a:lnTo>
                    <a:pt x="36" y="417"/>
                  </a:lnTo>
                  <a:lnTo>
                    <a:pt x="36" y="404"/>
                  </a:lnTo>
                  <a:lnTo>
                    <a:pt x="38" y="388"/>
                  </a:lnTo>
                  <a:lnTo>
                    <a:pt x="38" y="373"/>
                  </a:lnTo>
                  <a:lnTo>
                    <a:pt x="38" y="358"/>
                  </a:lnTo>
                  <a:lnTo>
                    <a:pt x="38" y="311"/>
                  </a:lnTo>
                  <a:lnTo>
                    <a:pt x="36" y="265"/>
                  </a:lnTo>
                  <a:lnTo>
                    <a:pt x="29" y="169"/>
                  </a:lnTo>
                  <a:lnTo>
                    <a:pt x="25" y="135"/>
                  </a:lnTo>
                  <a:lnTo>
                    <a:pt x="21" y="100"/>
                  </a:lnTo>
                  <a:lnTo>
                    <a:pt x="23" y="81"/>
                  </a:lnTo>
                  <a:lnTo>
                    <a:pt x="27" y="67"/>
                  </a:lnTo>
                  <a:lnTo>
                    <a:pt x="29" y="60"/>
                  </a:lnTo>
                  <a:lnTo>
                    <a:pt x="32" y="50"/>
                  </a:lnTo>
                  <a:lnTo>
                    <a:pt x="36" y="41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5"/>
                  </a:lnTo>
                  <a:lnTo>
                    <a:pt x="40" y="33"/>
                  </a:lnTo>
                  <a:lnTo>
                    <a:pt x="40" y="29"/>
                  </a:lnTo>
                  <a:lnTo>
                    <a:pt x="42" y="25"/>
                  </a:lnTo>
                  <a:lnTo>
                    <a:pt x="44" y="21"/>
                  </a:lnTo>
                  <a:lnTo>
                    <a:pt x="46" y="18"/>
                  </a:lnTo>
                  <a:lnTo>
                    <a:pt x="50" y="16"/>
                  </a:lnTo>
                  <a:lnTo>
                    <a:pt x="54" y="12"/>
                  </a:lnTo>
                  <a:lnTo>
                    <a:pt x="59" y="12"/>
                  </a:lnTo>
                  <a:lnTo>
                    <a:pt x="61" y="8"/>
                  </a:lnTo>
                  <a:lnTo>
                    <a:pt x="63" y="4"/>
                  </a:lnTo>
                  <a:lnTo>
                    <a:pt x="69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5248979" y="2834004"/>
            <a:ext cx="1755066" cy="834594"/>
            <a:chOff x="3416300" y="931863"/>
            <a:chExt cx="3341688" cy="158908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42" name="Freeform 147"/>
            <p:cNvSpPr>
              <a:spLocks/>
            </p:cNvSpPr>
            <p:nvPr/>
          </p:nvSpPr>
          <p:spPr bwMode="auto">
            <a:xfrm>
              <a:off x="3438525" y="949325"/>
              <a:ext cx="785813" cy="1138237"/>
            </a:xfrm>
            <a:custGeom>
              <a:avLst/>
              <a:gdLst>
                <a:gd name="T0" fmla="*/ 489 w 495"/>
                <a:gd name="T1" fmla="*/ 14 h 717"/>
                <a:gd name="T2" fmla="*/ 478 w 495"/>
                <a:gd name="T3" fmla="*/ 33 h 717"/>
                <a:gd name="T4" fmla="*/ 453 w 495"/>
                <a:gd name="T5" fmla="*/ 43 h 717"/>
                <a:gd name="T6" fmla="*/ 430 w 495"/>
                <a:gd name="T7" fmla="*/ 196 h 717"/>
                <a:gd name="T8" fmla="*/ 424 w 495"/>
                <a:gd name="T9" fmla="*/ 233 h 717"/>
                <a:gd name="T10" fmla="*/ 411 w 495"/>
                <a:gd name="T11" fmla="*/ 465 h 717"/>
                <a:gd name="T12" fmla="*/ 390 w 495"/>
                <a:gd name="T13" fmla="*/ 606 h 717"/>
                <a:gd name="T14" fmla="*/ 393 w 495"/>
                <a:gd name="T15" fmla="*/ 682 h 717"/>
                <a:gd name="T16" fmla="*/ 418 w 495"/>
                <a:gd name="T17" fmla="*/ 680 h 717"/>
                <a:gd name="T18" fmla="*/ 397 w 495"/>
                <a:gd name="T19" fmla="*/ 715 h 717"/>
                <a:gd name="T20" fmla="*/ 349 w 495"/>
                <a:gd name="T21" fmla="*/ 715 h 717"/>
                <a:gd name="T22" fmla="*/ 303 w 495"/>
                <a:gd name="T23" fmla="*/ 715 h 717"/>
                <a:gd name="T24" fmla="*/ 315 w 495"/>
                <a:gd name="T25" fmla="*/ 688 h 717"/>
                <a:gd name="T26" fmla="*/ 334 w 495"/>
                <a:gd name="T27" fmla="*/ 669 h 717"/>
                <a:gd name="T28" fmla="*/ 342 w 495"/>
                <a:gd name="T29" fmla="*/ 582 h 717"/>
                <a:gd name="T30" fmla="*/ 345 w 495"/>
                <a:gd name="T31" fmla="*/ 508 h 717"/>
                <a:gd name="T32" fmla="*/ 342 w 495"/>
                <a:gd name="T33" fmla="*/ 490 h 717"/>
                <a:gd name="T34" fmla="*/ 313 w 495"/>
                <a:gd name="T35" fmla="*/ 486 h 717"/>
                <a:gd name="T36" fmla="*/ 286 w 495"/>
                <a:gd name="T37" fmla="*/ 486 h 717"/>
                <a:gd name="T38" fmla="*/ 255 w 495"/>
                <a:gd name="T39" fmla="*/ 485 h 717"/>
                <a:gd name="T40" fmla="*/ 196 w 495"/>
                <a:gd name="T41" fmla="*/ 486 h 717"/>
                <a:gd name="T42" fmla="*/ 125 w 495"/>
                <a:gd name="T43" fmla="*/ 488 h 717"/>
                <a:gd name="T44" fmla="*/ 123 w 495"/>
                <a:gd name="T45" fmla="*/ 542 h 717"/>
                <a:gd name="T46" fmla="*/ 125 w 495"/>
                <a:gd name="T47" fmla="*/ 579 h 717"/>
                <a:gd name="T48" fmla="*/ 132 w 495"/>
                <a:gd name="T49" fmla="*/ 629 h 717"/>
                <a:gd name="T50" fmla="*/ 146 w 495"/>
                <a:gd name="T51" fmla="*/ 642 h 717"/>
                <a:gd name="T52" fmla="*/ 84 w 495"/>
                <a:gd name="T53" fmla="*/ 673 h 717"/>
                <a:gd name="T54" fmla="*/ 48 w 495"/>
                <a:gd name="T55" fmla="*/ 665 h 717"/>
                <a:gd name="T56" fmla="*/ 78 w 495"/>
                <a:gd name="T57" fmla="*/ 611 h 717"/>
                <a:gd name="T58" fmla="*/ 75 w 495"/>
                <a:gd name="T59" fmla="*/ 529 h 717"/>
                <a:gd name="T60" fmla="*/ 73 w 495"/>
                <a:gd name="T61" fmla="*/ 513 h 717"/>
                <a:gd name="T62" fmla="*/ 67 w 495"/>
                <a:gd name="T63" fmla="*/ 446 h 717"/>
                <a:gd name="T64" fmla="*/ 63 w 495"/>
                <a:gd name="T65" fmla="*/ 398 h 717"/>
                <a:gd name="T66" fmla="*/ 59 w 495"/>
                <a:gd name="T67" fmla="*/ 356 h 717"/>
                <a:gd name="T68" fmla="*/ 52 w 495"/>
                <a:gd name="T69" fmla="*/ 302 h 717"/>
                <a:gd name="T70" fmla="*/ 52 w 495"/>
                <a:gd name="T71" fmla="*/ 237 h 717"/>
                <a:gd name="T72" fmla="*/ 52 w 495"/>
                <a:gd name="T73" fmla="*/ 221 h 717"/>
                <a:gd name="T74" fmla="*/ 44 w 495"/>
                <a:gd name="T75" fmla="*/ 185 h 717"/>
                <a:gd name="T76" fmla="*/ 40 w 495"/>
                <a:gd name="T77" fmla="*/ 131 h 717"/>
                <a:gd name="T78" fmla="*/ 34 w 495"/>
                <a:gd name="T79" fmla="*/ 70 h 717"/>
                <a:gd name="T80" fmla="*/ 0 w 495"/>
                <a:gd name="T81" fmla="*/ 52 h 717"/>
                <a:gd name="T82" fmla="*/ 19 w 495"/>
                <a:gd name="T83" fmla="*/ 37 h 717"/>
                <a:gd name="T84" fmla="*/ 52 w 495"/>
                <a:gd name="T85" fmla="*/ 31 h 717"/>
                <a:gd name="T86" fmla="*/ 77 w 495"/>
                <a:gd name="T87" fmla="*/ 25 h 717"/>
                <a:gd name="T88" fmla="*/ 109 w 495"/>
                <a:gd name="T89" fmla="*/ 37 h 717"/>
                <a:gd name="T90" fmla="*/ 94 w 495"/>
                <a:gd name="T91" fmla="*/ 52 h 717"/>
                <a:gd name="T92" fmla="*/ 86 w 495"/>
                <a:gd name="T93" fmla="*/ 104 h 717"/>
                <a:gd name="T94" fmla="*/ 90 w 495"/>
                <a:gd name="T95" fmla="*/ 143 h 717"/>
                <a:gd name="T96" fmla="*/ 98 w 495"/>
                <a:gd name="T97" fmla="*/ 216 h 717"/>
                <a:gd name="T98" fmla="*/ 98 w 495"/>
                <a:gd name="T99" fmla="*/ 248 h 717"/>
                <a:gd name="T100" fmla="*/ 107 w 495"/>
                <a:gd name="T101" fmla="*/ 321 h 717"/>
                <a:gd name="T102" fmla="*/ 123 w 495"/>
                <a:gd name="T103" fmla="*/ 440 h 717"/>
                <a:gd name="T104" fmla="*/ 184 w 495"/>
                <a:gd name="T105" fmla="*/ 452 h 717"/>
                <a:gd name="T106" fmla="*/ 280 w 495"/>
                <a:gd name="T107" fmla="*/ 458 h 717"/>
                <a:gd name="T108" fmla="*/ 347 w 495"/>
                <a:gd name="T109" fmla="*/ 458 h 717"/>
                <a:gd name="T110" fmla="*/ 359 w 495"/>
                <a:gd name="T111" fmla="*/ 421 h 717"/>
                <a:gd name="T112" fmla="*/ 368 w 495"/>
                <a:gd name="T113" fmla="*/ 340 h 717"/>
                <a:gd name="T114" fmla="*/ 382 w 495"/>
                <a:gd name="T115" fmla="*/ 194 h 717"/>
                <a:gd name="T116" fmla="*/ 393 w 495"/>
                <a:gd name="T117" fmla="*/ 137 h 717"/>
                <a:gd name="T118" fmla="*/ 407 w 495"/>
                <a:gd name="T119" fmla="*/ 64 h 717"/>
                <a:gd name="T120" fmla="*/ 397 w 495"/>
                <a:gd name="T121" fmla="*/ 25 h 717"/>
                <a:gd name="T122" fmla="*/ 378 w 495"/>
                <a:gd name="T123" fmla="*/ 1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" h="717">
                  <a:moveTo>
                    <a:pt x="391" y="0"/>
                  </a:moveTo>
                  <a:lnTo>
                    <a:pt x="403" y="0"/>
                  </a:lnTo>
                  <a:lnTo>
                    <a:pt x="445" y="2"/>
                  </a:lnTo>
                  <a:lnTo>
                    <a:pt x="487" y="6"/>
                  </a:lnTo>
                  <a:lnTo>
                    <a:pt x="489" y="8"/>
                  </a:lnTo>
                  <a:lnTo>
                    <a:pt x="489" y="10"/>
                  </a:lnTo>
                  <a:lnTo>
                    <a:pt x="489" y="12"/>
                  </a:lnTo>
                  <a:lnTo>
                    <a:pt x="489" y="14"/>
                  </a:lnTo>
                  <a:lnTo>
                    <a:pt x="493" y="20"/>
                  </a:lnTo>
                  <a:lnTo>
                    <a:pt x="493" y="22"/>
                  </a:lnTo>
                  <a:lnTo>
                    <a:pt x="495" y="25"/>
                  </a:lnTo>
                  <a:lnTo>
                    <a:pt x="493" y="29"/>
                  </a:lnTo>
                  <a:lnTo>
                    <a:pt x="491" y="35"/>
                  </a:lnTo>
                  <a:lnTo>
                    <a:pt x="487" y="35"/>
                  </a:lnTo>
                  <a:lnTo>
                    <a:pt x="482" y="35"/>
                  </a:lnTo>
                  <a:lnTo>
                    <a:pt x="478" y="33"/>
                  </a:lnTo>
                  <a:lnTo>
                    <a:pt x="472" y="31"/>
                  </a:lnTo>
                  <a:lnTo>
                    <a:pt x="468" y="31"/>
                  </a:lnTo>
                  <a:lnTo>
                    <a:pt x="464" y="31"/>
                  </a:lnTo>
                  <a:lnTo>
                    <a:pt x="461" y="33"/>
                  </a:lnTo>
                  <a:lnTo>
                    <a:pt x="455" y="37"/>
                  </a:lnTo>
                  <a:lnTo>
                    <a:pt x="455" y="39"/>
                  </a:lnTo>
                  <a:lnTo>
                    <a:pt x="453" y="41"/>
                  </a:lnTo>
                  <a:lnTo>
                    <a:pt x="453" y="43"/>
                  </a:lnTo>
                  <a:lnTo>
                    <a:pt x="449" y="62"/>
                  </a:lnTo>
                  <a:lnTo>
                    <a:pt x="447" y="79"/>
                  </a:lnTo>
                  <a:lnTo>
                    <a:pt x="443" y="89"/>
                  </a:lnTo>
                  <a:lnTo>
                    <a:pt x="441" y="95"/>
                  </a:lnTo>
                  <a:lnTo>
                    <a:pt x="439" y="100"/>
                  </a:lnTo>
                  <a:lnTo>
                    <a:pt x="434" y="145"/>
                  </a:lnTo>
                  <a:lnTo>
                    <a:pt x="432" y="187"/>
                  </a:lnTo>
                  <a:lnTo>
                    <a:pt x="430" y="196"/>
                  </a:lnTo>
                  <a:lnTo>
                    <a:pt x="430" y="202"/>
                  </a:lnTo>
                  <a:lnTo>
                    <a:pt x="430" y="206"/>
                  </a:lnTo>
                  <a:lnTo>
                    <a:pt x="428" y="210"/>
                  </a:lnTo>
                  <a:lnTo>
                    <a:pt x="428" y="218"/>
                  </a:lnTo>
                  <a:lnTo>
                    <a:pt x="428" y="221"/>
                  </a:lnTo>
                  <a:lnTo>
                    <a:pt x="426" y="225"/>
                  </a:lnTo>
                  <a:lnTo>
                    <a:pt x="426" y="229"/>
                  </a:lnTo>
                  <a:lnTo>
                    <a:pt x="424" y="233"/>
                  </a:lnTo>
                  <a:lnTo>
                    <a:pt x="422" y="267"/>
                  </a:lnTo>
                  <a:lnTo>
                    <a:pt x="422" y="302"/>
                  </a:lnTo>
                  <a:lnTo>
                    <a:pt x="422" y="337"/>
                  </a:lnTo>
                  <a:lnTo>
                    <a:pt x="418" y="373"/>
                  </a:lnTo>
                  <a:lnTo>
                    <a:pt x="418" y="387"/>
                  </a:lnTo>
                  <a:lnTo>
                    <a:pt x="420" y="402"/>
                  </a:lnTo>
                  <a:lnTo>
                    <a:pt x="416" y="435"/>
                  </a:lnTo>
                  <a:lnTo>
                    <a:pt x="411" y="465"/>
                  </a:lnTo>
                  <a:lnTo>
                    <a:pt x="403" y="498"/>
                  </a:lnTo>
                  <a:lnTo>
                    <a:pt x="401" y="531"/>
                  </a:lnTo>
                  <a:lnTo>
                    <a:pt x="401" y="538"/>
                  </a:lnTo>
                  <a:lnTo>
                    <a:pt x="401" y="546"/>
                  </a:lnTo>
                  <a:lnTo>
                    <a:pt x="401" y="552"/>
                  </a:lnTo>
                  <a:lnTo>
                    <a:pt x="399" y="556"/>
                  </a:lnTo>
                  <a:lnTo>
                    <a:pt x="397" y="563"/>
                  </a:lnTo>
                  <a:lnTo>
                    <a:pt x="390" y="606"/>
                  </a:lnTo>
                  <a:lnTo>
                    <a:pt x="388" y="650"/>
                  </a:lnTo>
                  <a:lnTo>
                    <a:pt x="386" y="655"/>
                  </a:lnTo>
                  <a:lnTo>
                    <a:pt x="384" y="661"/>
                  </a:lnTo>
                  <a:lnTo>
                    <a:pt x="382" y="669"/>
                  </a:lnTo>
                  <a:lnTo>
                    <a:pt x="382" y="675"/>
                  </a:lnTo>
                  <a:lnTo>
                    <a:pt x="382" y="680"/>
                  </a:lnTo>
                  <a:lnTo>
                    <a:pt x="388" y="682"/>
                  </a:lnTo>
                  <a:lnTo>
                    <a:pt x="393" y="682"/>
                  </a:lnTo>
                  <a:lnTo>
                    <a:pt x="397" y="682"/>
                  </a:lnTo>
                  <a:lnTo>
                    <a:pt x="399" y="680"/>
                  </a:lnTo>
                  <a:lnTo>
                    <a:pt x="403" y="680"/>
                  </a:lnTo>
                  <a:lnTo>
                    <a:pt x="407" y="679"/>
                  </a:lnTo>
                  <a:lnTo>
                    <a:pt x="409" y="677"/>
                  </a:lnTo>
                  <a:lnTo>
                    <a:pt x="413" y="675"/>
                  </a:lnTo>
                  <a:lnTo>
                    <a:pt x="414" y="675"/>
                  </a:lnTo>
                  <a:lnTo>
                    <a:pt x="418" y="680"/>
                  </a:lnTo>
                  <a:lnTo>
                    <a:pt x="422" y="686"/>
                  </a:lnTo>
                  <a:lnTo>
                    <a:pt x="422" y="692"/>
                  </a:lnTo>
                  <a:lnTo>
                    <a:pt x="422" y="698"/>
                  </a:lnTo>
                  <a:lnTo>
                    <a:pt x="418" y="702"/>
                  </a:lnTo>
                  <a:lnTo>
                    <a:pt x="416" y="705"/>
                  </a:lnTo>
                  <a:lnTo>
                    <a:pt x="409" y="709"/>
                  </a:lnTo>
                  <a:lnTo>
                    <a:pt x="403" y="713"/>
                  </a:lnTo>
                  <a:lnTo>
                    <a:pt x="397" y="715"/>
                  </a:lnTo>
                  <a:lnTo>
                    <a:pt x="391" y="713"/>
                  </a:lnTo>
                  <a:lnTo>
                    <a:pt x="384" y="713"/>
                  </a:lnTo>
                  <a:lnTo>
                    <a:pt x="378" y="711"/>
                  </a:lnTo>
                  <a:lnTo>
                    <a:pt x="372" y="711"/>
                  </a:lnTo>
                  <a:lnTo>
                    <a:pt x="366" y="711"/>
                  </a:lnTo>
                  <a:lnTo>
                    <a:pt x="361" y="713"/>
                  </a:lnTo>
                  <a:lnTo>
                    <a:pt x="355" y="715"/>
                  </a:lnTo>
                  <a:lnTo>
                    <a:pt x="349" y="715"/>
                  </a:lnTo>
                  <a:lnTo>
                    <a:pt x="343" y="713"/>
                  </a:lnTo>
                  <a:lnTo>
                    <a:pt x="340" y="713"/>
                  </a:lnTo>
                  <a:lnTo>
                    <a:pt x="336" y="713"/>
                  </a:lnTo>
                  <a:lnTo>
                    <a:pt x="332" y="715"/>
                  </a:lnTo>
                  <a:lnTo>
                    <a:pt x="326" y="717"/>
                  </a:lnTo>
                  <a:lnTo>
                    <a:pt x="320" y="717"/>
                  </a:lnTo>
                  <a:lnTo>
                    <a:pt x="313" y="717"/>
                  </a:lnTo>
                  <a:lnTo>
                    <a:pt x="303" y="715"/>
                  </a:lnTo>
                  <a:lnTo>
                    <a:pt x="301" y="709"/>
                  </a:lnTo>
                  <a:lnTo>
                    <a:pt x="299" y="702"/>
                  </a:lnTo>
                  <a:lnTo>
                    <a:pt x="301" y="696"/>
                  </a:lnTo>
                  <a:lnTo>
                    <a:pt x="303" y="692"/>
                  </a:lnTo>
                  <a:lnTo>
                    <a:pt x="305" y="690"/>
                  </a:lnTo>
                  <a:lnTo>
                    <a:pt x="307" y="688"/>
                  </a:lnTo>
                  <a:lnTo>
                    <a:pt x="311" y="688"/>
                  </a:lnTo>
                  <a:lnTo>
                    <a:pt x="315" y="688"/>
                  </a:lnTo>
                  <a:lnTo>
                    <a:pt x="318" y="688"/>
                  </a:lnTo>
                  <a:lnTo>
                    <a:pt x="324" y="688"/>
                  </a:lnTo>
                  <a:lnTo>
                    <a:pt x="328" y="686"/>
                  </a:lnTo>
                  <a:lnTo>
                    <a:pt x="328" y="684"/>
                  </a:lnTo>
                  <a:lnTo>
                    <a:pt x="328" y="680"/>
                  </a:lnTo>
                  <a:lnTo>
                    <a:pt x="330" y="677"/>
                  </a:lnTo>
                  <a:lnTo>
                    <a:pt x="332" y="673"/>
                  </a:lnTo>
                  <a:lnTo>
                    <a:pt x="334" y="669"/>
                  </a:lnTo>
                  <a:lnTo>
                    <a:pt x="334" y="655"/>
                  </a:lnTo>
                  <a:lnTo>
                    <a:pt x="334" y="650"/>
                  </a:lnTo>
                  <a:lnTo>
                    <a:pt x="336" y="644"/>
                  </a:lnTo>
                  <a:lnTo>
                    <a:pt x="338" y="632"/>
                  </a:lnTo>
                  <a:lnTo>
                    <a:pt x="338" y="621"/>
                  </a:lnTo>
                  <a:lnTo>
                    <a:pt x="338" y="607"/>
                  </a:lnTo>
                  <a:lnTo>
                    <a:pt x="340" y="596"/>
                  </a:lnTo>
                  <a:lnTo>
                    <a:pt x="342" y="582"/>
                  </a:lnTo>
                  <a:lnTo>
                    <a:pt x="343" y="569"/>
                  </a:lnTo>
                  <a:lnTo>
                    <a:pt x="345" y="556"/>
                  </a:lnTo>
                  <a:lnTo>
                    <a:pt x="345" y="548"/>
                  </a:lnTo>
                  <a:lnTo>
                    <a:pt x="343" y="540"/>
                  </a:lnTo>
                  <a:lnTo>
                    <a:pt x="345" y="531"/>
                  </a:lnTo>
                  <a:lnTo>
                    <a:pt x="345" y="521"/>
                  </a:lnTo>
                  <a:lnTo>
                    <a:pt x="345" y="515"/>
                  </a:lnTo>
                  <a:lnTo>
                    <a:pt x="345" y="508"/>
                  </a:lnTo>
                  <a:lnTo>
                    <a:pt x="345" y="506"/>
                  </a:lnTo>
                  <a:lnTo>
                    <a:pt x="345" y="504"/>
                  </a:lnTo>
                  <a:lnTo>
                    <a:pt x="347" y="498"/>
                  </a:lnTo>
                  <a:lnTo>
                    <a:pt x="345" y="496"/>
                  </a:lnTo>
                  <a:lnTo>
                    <a:pt x="345" y="496"/>
                  </a:lnTo>
                  <a:lnTo>
                    <a:pt x="345" y="494"/>
                  </a:lnTo>
                  <a:lnTo>
                    <a:pt x="345" y="494"/>
                  </a:lnTo>
                  <a:lnTo>
                    <a:pt x="342" y="490"/>
                  </a:lnTo>
                  <a:lnTo>
                    <a:pt x="336" y="490"/>
                  </a:lnTo>
                  <a:lnTo>
                    <a:pt x="332" y="490"/>
                  </a:lnTo>
                  <a:lnTo>
                    <a:pt x="326" y="490"/>
                  </a:lnTo>
                  <a:lnTo>
                    <a:pt x="322" y="488"/>
                  </a:lnTo>
                  <a:lnTo>
                    <a:pt x="318" y="485"/>
                  </a:lnTo>
                  <a:lnTo>
                    <a:pt x="317" y="485"/>
                  </a:lnTo>
                  <a:lnTo>
                    <a:pt x="315" y="486"/>
                  </a:lnTo>
                  <a:lnTo>
                    <a:pt x="313" y="486"/>
                  </a:lnTo>
                  <a:lnTo>
                    <a:pt x="311" y="488"/>
                  </a:lnTo>
                  <a:lnTo>
                    <a:pt x="309" y="490"/>
                  </a:lnTo>
                  <a:lnTo>
                    <a:pt x="303" y="488"/>
                  </a:lnTo>
                  <a:lnTo>
                    <a:pt x="299" y="486"/>
                  </a:lnTo>
                  <a:lnTo>
                    <a:pt x="294" y="486"/>
                  </a:lnTo>
                  <a:lnTo>
                    <a:pt x="290" y="485"/>
                  </a:lnTo>
                  <a:lnTo>
                    <a:pt x="288" y="485"/>
                  </a:lnTo>
                  <a:lnTo>
                    <a:pt x="286" y="486"/>
                  </a:lnTo>
                  <a:lnTo>
                    <a:pt x="284" y="486"/>
                  </a:lnTo>
                  <a:lnTo>
                    <a:pt x="280" y="488"/>
                  </a:lnTo>
                  <a:lnTo>
                    <a:pt x="276" y="486"/>
                  </a:lnTo>
                  <a:lnTo>
                    <a:pt x="272" y="485"/>
                  </a:lnTo>
                  <a:lnTo>
                    <a:pt x="269" y="485"/>
                  </a:lnTo>
                  <a:lnTo>
                    <a:pt x="265" y="483"/>
                  </a:lnTo>
                  <a:lnTo>
                    <a:pt x="259" y="483"/>
                  </a:lnTo>
                  <a:lnTo>
                    <a:pt x="255" y="485"/>
                  </a:lnTo>
                  <a:lnTo>
                    <a:pt x="249" y="486"/>
                  </a:lnTo>
                  <a:lnTo>
                    <a:pt x="244" y="486"/>
                  </a:lnTo>
                  <a:lnTo>
                    <a:pt x="236" y="486"/>
                  </a:lnTo>
                  <a:lnTo>
                    <a:pt x="230" y="486"/>
                  </a:lnTo>
                  <a:lnTo>
                    <a:pt x="222" y="486"/>
                  </a:lnTo>
                  <a:lnTo>
                    <a:pt x="219" y="490"/>
                  </a:lnTo>
                  <a:lnTo>
                    <a:pt x="207" y="486"/>
                  </a:lnTo>
                  <a:lnTo>
                    <a:pt x="196" y="486"/>
                  </a:lnTo>
                  <a:lnTo>
                    <a:pt x="188" y="486"/>
                  </a:lnTo>
                  <a:lnTo>
                    <a:pt x="182" y="488"/>
                  </a:lnTo>
                  <a:lnTo>
                    <a:pt x="178" y="490"/>
                  </a:lnTo>
                  <a:lnTo>
                    <a:pt x="167" y="488"/>
                  </a:lnTo>
                  <a:lnTo>
                    <a:pt x="153" y="488"/>
                  </a:lnTo>
                  <a:lnTo>
                    <a:pt x="140" y="488"/>
                  </a:lnTo>
                  <a:lnTo>
                    <a:pt x="128" y="486"/>
                  </a:lnTo>
                  <a:lnTo>
                    <a:pt x="125" y="488"/>
                  </a:lnTo>
                  <a:lnTo>
                    <a:pt x="125" y="492"/>
                  </a:lnTo>
                  <a:lnTo>
                    <a:pt x="125" y="496"/>
                  </a:lnTo>
                  <a:lnTo>
                    <a:pt x="125" y="504"/>
                  </a:lnTo>
                  <a:lnTo>
                    <a:pt x="125" y="508"/>
                  </a:lnTo>
                  <a:lnTo>
                    <a:pt x="125" y="515"/>
                  </a:lnTo>
                  <a:lnTo>
                    <a:pt x="123" y="523"/>
                  </a:lnTo>
                  <a:lnTo>
                    <a:pt x="123" y="536"/>
                  </a:lnTo>
                  <a:lnTo>
                    <a:pt x="123" y="542"/>
                  </a:lnTo>
                  <a:lnTo>
                    <a:pt x="123" y="544"/>
                  </a:lnTo>
                  <a:lnTo>
                    <a:pt x="125" y="548"/>
                  </a:lnTo>
                  <a:lnTo>
                    <a:pt x="125" y="554"/>
                  </a:lnTo>
                  <a:lnTo>
                    <a:pt x="125" y="558"/>
                  </a:lnTo>
                  <a:lnTo>
                    <a:pt x="123" y="567"/>
                  </a:lnTo>
                  <a:lnTo>
                    <a:pt x="123" y="571"/>
                  </a:lnTo>
                  <a:lnTo>
                    <a:pt x="125" y="575"/>
                  </a:lnTo>
                  <a:lnTo>
                    <a:pt x="125" y="579"/>
                  </a:lnTo>
                  <a:lnTo>
                    <a:pt x="125" y="582"/>
                  </a:lnTo>
                  <a:lnTo>
                    <a:pt x="125" y="588"/>
                  </a:lnTo>
                  <a:lnTo>
                    <a:pt x="123" y="594"/>
                  </a:lnTo>
                  <a:lnTo>
                    <a:pt x="125" y="602"/>
                  </a:lnTo>
                  <a:lnTo>
                    <a:pt x="126" y="611"/>
                  </a:lnTo>
                  <a:lnTo>
                    <a:pt x="130" y="627"/>
                  </a:lnTo>
                  <a:lnTo>
                    <a:pt x="130" y="629"/>
                  </a:lnTo>
                  <a:lnTo>
                    <a:pt x="132" y="629"/>
                  </a:lnTo>
                  <a:lnTo>
                    <a:pt x="134" y="629"/>
                  </a:lnTo>
                  <a:lnTo>
                    <a:pt x="138" y="629"/>
                  </a:lnTo>
                  <a:lnTo>
                    <a:pt x="142" y="627"/>
                  </a:lnTo>
                  <a:lnTo>
                    <a:pt x="144" y="629"/>
                  </a:lnTo>
                  <a:lnTo>
                    <a:pt x="146" y="631"/>
                  </a:lnTo>
                  <a:lnTo>
                    <a:pt x="146" y="634"/>
                  </a:lnTo>
                  <a:lnTo>
                    <a:pt x="146" y="636"/>
                  </a:lnTo>
                  <a:lnTo>
                    <a:pt x="146" y="642"/>
                  </a:lnTo>
                  <a:lnTo>
                    <a:pt x="144" y="646"/>
                  </a:lnTo>
                  <a:lnTo>
                    <a:pt x="140" y="650"/>
                  </a:lnTo>
                  <a:lnTo>
                    <a:pt x="134" y="654"/>
                  </a:lnTo>
                  <a:lnTo>
                    <a:pt x="123" y="659"/>
                  </a:lnTo>
                  <a:lnTo>
                    <a:pt x="113" y="665"/>
                  </a:lnTo>
                  <a:lnTo>
                    <a:pt x="102" y="665"/>
                  </a:lnTo>
                  <a:lnTo>
                    <a:pt x="92" y="669"/>
                  </a:lnTo>
                  <a:lnTo>
                    <a:pt x="84" y="673"/>
                  </a:lnTo>
                  <a:lnTo>
                    <a:pt x="77" y="679"/>
                  </a:lnTo>
                  <a:lnTo>
                    <a:pt x="67" y="680"/>
                  </a:lnTo>
                  <a:lnTo>
                    <a:pt x="57" y="682"/>
                  </a:lnTo>
                  <a:lnTo>
                    <a:pt x="52" y="682"/>
                  </a:lnTo>
                  <a:lnTo>
                    <a:pt x="48" y="680"/>
                  </a:lnTo>
                  <a:lnTo>
                    <a:pt x="46" y="675"/>
                  </a:lnTo>
                  <a:lnTo>
                    <a:pt x="46" y="669"/>
                  </a:lnTo>
                  <a:lnTo>
                    <a:pt x="48" y="665"/>
                  </a:lnTo>
                  <a:lnTo>
                    <a:pt x="52" y="655"/>
                  </a:lnTo>
                  <a:lnTo>
                    <a:pt x="65" y="650"/>
                  </a:lnTo>
                  <a:lnTo>
                    <a:pt x="73" y="648"/>
                  </a:lnTo>
                  <a:lnTo>
                    <a:pt x="77" y="642"/>
                  </a:lnTo>
                  <a:lnTo>
                    <a:pt x="78" y="640"/>
                  </a:lnTo>
                  <a:lnTo>
                    <a:pt x="78" y="634"/>
                  </a:lnTo>
                  <a:lnTo>
                    <a:pt x="78" y="625"/>
                  </a:lnTo>
                  <a:lnTo>
                    <a:pt x="78" y="611"/>
                  </a:lnTo>
                  <a:lnTo>
                    <a:pt x="78" y="602"/>
                  </a:lnTo>
                  <a:lnTo>
                    <a:pt x="78" y="594"/>
                  </a:lnTo>
                  <a:lnTo>
                    <a:pt x="77" y="588"/>
                  </a:lnTo>
                  <a:lnTo>
                    <a:pt x="73" y="573"/>
                  </a:lnTo>
                  <a:lnTo>
                    <a:pt x="73" y="558"/>
                  </a:lnTo>
                  <a:lnTo>
                    <a:pt x="73" y="552"/>
                  </a:lnTo>
                  <a:lnTo>
                    <a:pt x="73" y="544"/>
                  </a:lnTo>
                  <a:lnTo>
                    <a:pt x="75" y="529"/>
                  </a:lnTo>
                  <a:lnTo>
                    <a:pt x="73" y="527"/>
                  </a:lnTo>
                  <a:lnTo>
                    <a:pt x="73" y="525"/>
                  </a:lnTo>
                  <a:lnTo>
                    <a:pt x="73" y="523"/>
                  </a:lnTo>
                  <a:lnTo>
                    <a:pt x="73" y="521"/>
                  </a:lnTo>
                  <a:lnTo>
                    <a:pt x="75" y="517"/>
                  </a:lnTo>
                  <a:lnTo>
                    <a:pt x="75" y="515"/>
                  </a:lnTo>
                  <a:lnTo>
                    <a:pt x="73" y="513"/>
                  </a:lnTo>
                  <a:lnTo>
                    <a:pt x="73" y="513"/>
                  </a:lnTo>
                  <a:lnTo>
                    <a:pt x="75" y="511"/>
                  </a:lnTo>
                  <a:lnTo>
                    <a:pt x="73" y="496"/>
                  </a:lnTo>
                  <a:lnTo>
                    <a:pt x="71" y="481"/>
                  </a:lnTo>
                  <a:lnTo>
                    <a:pt x="71" y="467"/>
                  </a:lnTo>
                  <a:lnTo>
                    <a:pt x="71" y="458"/>
                  </a:lnTo>
                  <a:lnTo>
                    <a:pt x="69" y="452"/>
                  </a:lnTo>
                  <a:lnTo>
                    <a:pt x="69" y="448"/>
                  </a:lnTo>
                  <a:lnTo>
                    <a:pt x="67" y="446"/>
                  </a:lnTo>
                  <a:lnTo>
                    <a:pt x="67" y="442"/>
                  </a:lnTo>
                  <a:lnTo>
                    <a:pt x="67" y="436"/>
                  </a:lnTo>
                  <a:lnTo>
                    <a:pt x="67" y="429"/>
                  </a:lnTo>
                  <a:lnTo>
                    <a:pt x="65" y="423"/>
                  </a:lnTo>
                  <a:lnTo>
                    <a:pt x="63" y="417"/>
                  </a:lnTo>
                  <a:lnTo>
                    <a:pt x="61" y="412"/>
                  </a:lnTo>
                  <a:lnTo>
                    <a:pt x="63" y="404"/>
                  </a:lnTo>
                  <a:lnTo>
                    <a:pt x="63" y="398"/>
                  </a:lnTo>
                  <a:lnTo>
                    <a:pt x="63" y="390"/>
                  </a:lnTo>
                  <a:lnTo>
                    <a:pt x="61" y="383"/>
                  </a:lnTo>
                  <a:lnTo>
                    <a:pt x="59" y="375"/>
                  </a:lnTo>
                  <a:lnTo>
                    <a:pt x="57" y="369"/>
                  </a:lnTo>
                  <a:lnTo>
                    <a:pt x="59" y="363"/>
                  </a:lnTo>
                  <a:lnTo>
                    <a:pt x="59" y="362"/>
                  </a:lnTo>
                  <a:lnTo>
                    <a:pt x="59" y="358"/>
                  </a:lnTo>
                  <a:lnTo>
                    <a:pt x="59" y="356"/>
                  </a:lnTo>
                  <a:lnTo>
                    <a:pt x="59" y="352"/>
                  </a:lnTo>
                  <a:lnTo>
                    <a:pt x="57" y="340"/>
                  </a:lnTo>
                  <a:lnTo>
                    <a:pt x="57" y="329"/>
                  </a:lnTo>
                  <a:lnTo>
                    <a:pt x="55" y="323"/>
                  </a:lnTo>
                  <a:lnTo>
                    <a:pt x="55" y="321"/>
                  </a:lnTo>
                  <a:lnTo>
                    <a:pt x="54" y="312"/>
                  </a:lnTo>
                  <a:lnTo>
                    <a:pt x="52" y="308"/>
                  </a:lnTo>
                  <a:lnTo>
                    <a:pt x="52" y="302"/>
                  </a:lnTo>
                  <a:lnTo>
                    <a:pt x="54" y="291"/>
                  </a:lnTo>
                  <a:lnTo>
                    <a:pt x="54" y="279"/>
                  </a:lnTo>
                  <a:lnTo>
                    <a:pt x="54" y="271"/>
                  </a:lnTo>
                  <a:lnTo>
                    <a:pt x="52" y="266"/>
                  </a:lnTo>
                  <a:lnTo>
                    <a:pt x="52" y="260"/>
                  </a:lnTo>
                  <a:lnTo>
                    <a:pt x="50" y="252"/>
                  </a:lnTo>
                  <a:lnTo>
                    <a:pt x="52" y="244"/>
                  </a:lnTo>
                  <a:lnTo>
                    <a:pt x="52" y="237"/>
                  </a:lnTo>
                  <a:lnTo>
                    <a:pt x="52" y="237"/>
                  </a:lnTo>
                  <a:lnTo>
                    <a:pt x="52" y="237"/>
                  </a:lnTo>
                  <a:lnTo>
                    <a:pt x="50" y="235"/>
                  </a:lnTo>
                  <a:lnTo>
                    <a:pt x="52" y="233"/>
                  </a:lnTo>
                  <a:lnTo>
                    <a:pt x="52" y="233"/>
                  </a:lnTo>
                  <a:lnTo>
                    <a:pt x="54" y="229"/>
                  </a:lnTo>
                  <a:lnTo>
                    <a:pt x="54" y="223"/>
                  </a:lnTo>
                  <a:lnTo>
                    <a:pt x="52" y="221"/>
                  </a:lnTo>
                  <a:lnTo>
                    <a:pt x="50" y="219"/>
                  </a:lnTo>
                  <a:lnTo>
                    <a:pt x="48" y="216"/>
                  </a:lnTo>
                  <a:lnTo>
                    <a:pt x="46" y="210"/>
                  </a:lnTo>
                  <a:lnTo>
                    <a:pt x="46" y="206"/>
                  </a:lnTo>
                  <a:lnTo>
                    <a:pt x="48" y="202"/>
                  </a:lnTo>
                  <a:lnTo>
                    <a:pt x="46" y="196"/>
                  </a:lnTo>
                  <a:lnTo>
                    <a:pt x="46" y="191"/>
                  </a:lnTo>
                  <a:lnTo>
                    <a:pt x="44" y="185"/>
                  </a:lnTo>
                  <a:lnTo>
                    <a:pt x="42" y="179"/>
                  </a:lnTo>
                  <a:lnTo>
                    <a:pt x="40" y="173"/>
                  </a:lnTo>
                  <a:lnTo>
                    <a:pt x="42" y="168"/>
                  </a:lnTo>
                  <a:lnTo>
                    <a:pt x="42" y="160"/>
                  </a:lnTo>
                  <a:lnTo>
                    <a:pt x="42" y="154"/>
                  </a:lnTo>
                  <a:lnTo>
                    <a:pt x="42" y="146"/>
                  </a:lnTo>
                  <a:lnTo>
                    <a:pt x="40" y="139"/>
                  </a:lnTo>
                  <a:lnTo>
                    <a:pt x="40" y="131"/>
                  </a:lnTo>
                  <a:lnTo>
                    <a:pt x="38" y="123"/>
                  </a:lnTo>
                  <a:lnTo>
                    <a:pt x="40" y="106"/>
                  </a:lnTo>
                  <a:lnTo>
                    <a:pt x="40" y="96"/>
                  </a:lnTo>
                  <a:lnTo>
                    <a:pt x="40" y="87"/>
                  </a:lnTo>
                  <a:lnTo>
                    <a:pt x="40" y="81"/>
                  </a:lnTo>
                  <a:lnTo>
                    <a:pt x="40" y="77"/>
                  </a:lnTo>
                  <a:lnTo>
                    <a:pt x="38" y="73"/>
                  </a:lnTo>
                  <a:lnTo>
                    <a:pt x="34" y="70"/>
                  </a:lnTo>
                  <a:lnTo>
                    <a:pt x="29" y="66"/>
                  </a:lnTo>
                  <a:lnTo>
                    <a:pt x="23" y="66"/>
                  </a:lnTo>
                  <a:lnTo>
                    <a:pt x="17" y="64"/>
                  </a:lnTo>
                  <a:lnTo>
                    <a:pt x="4" y="66"/>
                  </a:lnTo>
                  <a:lnTo>
                    <a:pt x="4" y="64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6" y="41"/>
                  </a:lnTo>
                  <a:lnTo>
                    <a:pt x="9" y="39"/>
                  </a:lnTo>
                  <a:lnTo>
                    <a:pt x="15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5" y="37"/>
                  </a:lnTo>
                  <a:lnTo>
                    <a:pt x="29" y="37"/>
                  </a:lnTo>
                  <a:lnTo>
                    <a:pt x="32" y="37"/>
                  </a:lnTo>
                  <a:lnTo>
                    <a:pt x="38" y="33"/>
                  </a:lnTo>
                  <a:lnTo>
                    <a:pt x="44" y="31"/>
                  </a:lnTo>
                  <a:lnTo>
                    <a:pt x="48" y="31"/>
                  </a:lnTo>
                  <a:lnTo>
                    <a:pt x="52" y="31"/>
                  </a:lnTo>
                  <a:lnTo>
                    <a:pt x="54" y="31"/>
                  </a:lnTo>
                  <a:lnTo>
                    <a:pt x="57" y="27"/>
                  </a:lnTo>
                  <a:lnTo>
                    <a:pt x="61" y="25"/>
                  </a:lnTo>
                  <a:lnTo>
                    <a:pt x="65" y="25"/>
                  </a:lnTo>
                  <a:lnTo>
                    <a:pt x="65" y="23"/>
                  </a:lnTo>
                  <a:lnTo>
                    <a:pt x="67" y="23"/>
                  </a:lnTo>
                  <a:lnTo>
                    <a:pt x="71" y="25"/>
                  </a:lnTo>
                  <a:lnTo>
                    <a:pt x="77" y="25"/>
                  </a:lnTo>
                  <a:lnTo>
                    <a:pt x="80" y="25"/>
                  </a:lnTo>
                  <a:lnTo>
                    <a:pt x="86" y="23"/>
                  </a:lnTo>
                  <a:lnTo>
                    <a:pt x="90" y="23"/>
                  </a:lnTo>
                  <a:lnTo>
                    <a:pt x="96" y="22"/>
                  </a:lnTo>
                  <a:lnTo>
                    <a:pt x="98" y="23"/>
                  </a:lnTo>
                  <a:lnTo>
                    <a:pt x="102" y="25"/>
                  </a:lnTo>
                  <a:lnTo>
                    <a:pt x="105" y="31"/>
                  </a:lnTo>
                  <a:lnTo>
                    <a:pt x="109" y="37"/>
                  </a:lnTo>
                  <a:lnTo>
                    <a:pt x="111" y="41"/>
                  </a:lnTo>
                  <a:lnTo>
                    <a:pt x="111" y="45"/>
                  </a:lnTo>
                  <a:lnTo>
                    <a:pt x="111" y="47"/>
                  </a:lnTo>
                  <a:lnTo>
                    <a:pt x="109" y="50"/>
                  </a:lnTo>
                  <a:lnTo>
                    <a:pt x="107" y="52"/>
                  </a:lnTo>
                  <a:lnTo>
                    <a:pt x="103" y="50"/>
                  </a:lnTo>
                  <a:lnTo>
                    <a:pt x="98" y="50"/>
                  </a:lnTo>
                  <a:lnTo>
                    <a:pt x="94" y="52"/>
                  </a:lnTo>
                  <a:lnTo>
                    <a:pt x="92" y="56"/>
                  </a:lnTo>
                  <a:lnTo>
                    <a:pt x="88" y="62"/>
                  </a:lnTo>
                  <a:lnTo>
                    <a:pt x="86" y="70"/>
                  </a:lnTo>
                  <a:lnTo>
                    <a:pt x="84" y="77"/>
                  </a:lnTo>
                  <a:lnTo>
                    <a:pt x="84" y="85"/>
                  </a:lnTo>
                  <a:lnTo>
                    <a:pt x="84" y="93"/>
                  </a:lnTo>
                  <a:lnTo>
                    <a:pt x="84" y="98"/>
                  </a:lnTo>
                  <a:lnTo>
                    <a:pt x="86" y="104"/>
                  </a:lnTo>
                  <a:lnTo>
                    <a:pt x="86" y="108"/>
                  </a:lnTo>
                  <a:lnTo>
                    <a:pt x="88" y="112"/>
                  </a:lnTo>
                  <a:lnTo>
                    <a:pt x="88" y="118"/>
                  </a:lnTo>
                  <a:lnTo>
                    <a:pt x="88" y="123"/>
                  </a:lnTo>
                  <a:lnTo>
                    <a:pt x="88" y="131"/>
                  </a:lnTo>
                  <a:lnTo>
                    <a:pt x="88" y="135"/>
                  </a:lnTo>
                  <a:lnTo>
                    <a:pt x="90" y="139"/>
                  </a:lnTo>
                  <a:lnTo>
                    <a:pt x="90" y="143"/>
                  </a:lnTo>
                  <a:lnTo>
                    <a:pt x="90" y="146"/>
                  </a:lnTo>
                  <a:lnTo>
                    <a:pt x="90" y="150"/>
                  </a:lnTo>
                  <a:lnTo>
                    <a:pt x="90" y="152"/>
                  </a:lnTo>
                  <a:lnTo>
                    <a:pt x="90" y="158"/>
                  </a:lnTo>
                  <a:lnTo>
                    <a:pt x="90" y="171"/>
                  </a:lnTo>
                  <a:lnTo>
                    <a:pt x="92" y="187"/>
                  </a:lnTo>
                  <a:lnTo>
                    <a:pt x="96" y="202"/>
                  </a:lnTo>
                  <a:lnTo>
                    <a:pt x="98" y="216"/>
                  </a:lnTo>
                  <a:lnTo>
                    <a:pt x="96" y="218"/>
                  </a:lnTo>
                  <a:lnTo>
                    <a:pt x="96" y="221"/>
                  </a:lnTo>
                  <a:lnTo>
                    <a:pt x="96" y="223"/>
                  </a:lnTo>
                  <a:lnTo>
                    <a:pt x="98" y="225"/>
                  </a:lnTo>
                  <a:lnTo>
                    <a:pt x="100" y="229"/>
                  </a:lnTo>
                  <a:lnTo>
                    <a:pt x="98" y="233"/>
                  </a:lnTo>
                  <a:lnTo>
                    <a:pt x="98" y="239"/>
                  </a:lnTo>
                  <a:lnTo>
                    <a:pt x="98" y="248"/>
                  </a:lnTo>
                  <a:lnTo>
                    <a:pt x="100" y="267"/>
                  </a:lnTo>
                  <a:lnTo>
                    <a:pt x="102" y="289"/>
                  </a:lnTo>
                  <a:lnTo>
                    <a:pt x="103" y="296"/>
                  </a:lnTo>
                  <a:lnTo>
                    <a:pt x="105" y="302"/>
                  </a:lnTo>
                  <a:lnTo>
                    <a:pt x="105" y="304"/>
                  </a:lnTo>
                  <a:lnTo>
                    <a:pt x="105" y="310"/>
                  </a:lnTo>
                  <a:lnTo>
                    <a:pt x="105" y="315"/>
                  </a:lnTo>
                  <a:lnTo>
                    <a:pt x="107" y="321"/>
                  </a:lnTo>
                  <a:lnTo>
                    <a:pt x="109" y="335"/>
                  </a:lnTo>
                  <a:lnTo>
                    <a:pt x="111" y="342"/>
                  </a:lnTo>
                  <a:lnTo>
                    <a:pt x="111" y="352"/>
                  </a:lnTo>
                  <a:lnTo>
                    <a:pt x="111" y="360"/>
                  </a:lnTo>
                  <a:lnTo>
                    <a:pt x="111" y="369"/>
                  </a:lnTo>
                  <a:lnTo>
                    <a:pt x="115" y="402"/>
                  </a:lnTo>
                  <a:lnTo>
                    <a:pt x="119" y="436"/>
                  </a:lnTo>
                  <a:lnTo>
                    <a:pt x="123" y="440"/>
                  </a:lnTo>
                  <a:lnTo>
                    <a:pt x="128" y="444"/>
                  </a:lnTo>
                  <a:lnTo>
                    <a:pt x="136" y="446"/>
                  </a:lnTo>
                  <a:lnTo>
                    <a:pt x="144" y="448"/>
                  </a:lnTo>
                  <a:lnTo>
                    <a:pt x="155" y="450"/>
                  </a:lnTo>
                  <a:lnTo>
                    <a:pt x="165" y="450"/>
                  </a:lnTo>
                  <a:lnTo>
                    <a:pt x="174" y="450"/>
                  </a:lnTo>
                  <a:lnTo>
                    <a:pt x="178" y="450"/>
                  </a:lnTo>
                  <a:lnTo>
                    <a:pt x="184" y="452"/>
                  </a:lnTo>
                  <a:lnTo>
                    <a:pt x="194" y="454"/>
                  </a:lnTo>
                  <a:lnTo>
                    <a:pt x="205" y="456"/>
                  </a:lnTo>
                  <a:lnTo>
                    <a:pt x="219" y="456"/>
                  </a:lnTo>
                  <a:lnTo>
                    <a:pt x="232" y="454"/>
                  </a:lnTo>
                  <a:lnTo>
                    <a:pt x="246" y="454"/>
                  </a:lnTo>
                  <a:lnTo>
                    <a:pt x="257" y="456"/>
                  </a:lnTo>
                  <a:lnTo>
                    <a:pt x="269" y="456"/>
                  </a:lnTo>
                  <a:lnTo>
                    <a:pt x="280" y="458"/>
                  </a:lnTo>
                  <a:lnTo>
                    <a:pt x="292" y="458"/>
                  </a:lnTo>
                  <a:lnTo>
                    <a:pt x="299" y="458"/>
                  </a:lnTo>
                  <a:lnTo>
                    <a:pt x="305" y="458"/>
                  </a:lnTo>
                  <a:lnTo>
                    <a:pt x="317" y="456"/>
                  </a:lnTo>
                  <a:lnTo>
                    <a:pt x="324" y="456"/>
                  </a:lnTo>
                  <a:lnTo>
                    <a:pt x="330" y="458"/>
                  </a:lnTo>
                  <a:lnTo>
                    <a:pt x="343" y="460"/>
                  </a:lnTo>
                  <a:lnTo>
                    <a:pt x="347" y="458"/>
                  </a:lnTo>
                  <a:lnTo>
                    <a:pt x="351" y="458"/>
                  </a:lnTo>
                  <a:lnTo>
                    <a:pt x="355" y="454"/>
                  </a:lnTo>
                  <a:lnTo>
                    <a:pt x="357" y="446"/>
                  </a:lnTo>
                  <a:lnTo>
                    <a:pt x="361" y="440"/>
                  </a:lnTo>
                  <a:lnTo>
                    <a:pt x="361" y="433"/>
                  </a:lnTo>
                  <a:lnTo>
                    <a:pt x="361" y="431"/>
                  </a:lnTo>
                  <a:lnTo>
                    <a:pt x="361" y="427"/>
                  </a:lnTo>
                  <a:lnTo>
                    <a:pt x="359" y="421"/>
                  </a:lnTo>
                  <a:lnTo>
                    <a:pt x="361" y="410"/>
                  </a:lnTo>
                  <a:lnTo>
                    <a:pt x="363" y="404"/>
                  </a:lnTo>
                  <a:lnTo>
                    <a:pt x="365" y="396"/>
                  </a:lnTo>
                  <a:lnTo>
                    <a:pt x="366" y="387"/>
                  </a:lnTo>
                  <a:lnTo>
                    <a:pt x="366" y="375"/>
                  </a:lnTo>
                  <a:lnTo>
                    <a:pt x="366" y="363"/>
                  </a:lnTo>
                  <a:lnTo>
                    <a:pt x="366" y="352"/>
                  </a:lnTo>
                  <a:lnTo>
                    <a:pt x="368" y="340"/>
                  </a:lnTo>
                  <a:lnTo>
                    <a:pt x="370" y="329"/>
                  </a:lnTo>
                  <a:lnTo>
                    <a:pt x="368" y="321"/>
                  </a:lnTo>
                  <a:lnTo>
                    <a:pt x="368" y="314"/>
                  </a:lnTo>
                  <a:lnTo>
                    <a:pt x="372" y="267"/>
                  </a:lnTo>
                  <a:lnTo>
                    <a:pt x="380" y="221"/>
                  </a:lnTo>
                  <a:lnTo>
                    <a:pt x="382" y="212"/>
                  </a:lnTo>
                  <a:lnTo>
                    <a:pt x="382" y="202"/>
                  </a:lnTo>
                  <a:lnTo>
                    <a:pt x="382" y="194"/>
                  </a:lnTo>
                  <a:lnTo>
                    <a:pt x="384" y="185"/>
                  </a:lnTo>
                  <a:lnTo>
                    <a:pt x="386" y="175"/>
                  </a:lnTo>
                  <a:lnTo>
                    <a:pt x="388" y="169"/>
                  </a:lnTo>
                  <a:lnTo>
                    <a:pt x="388" y="162"/>
                  </a:lnTo>
                  <a:lnTo>
                    <a:pt x="388" y="152"/>
                  </a:lnTo>
                  <a:lnTo>
                    <a:pt x="390" y="148"/>
                  </a:lnTo>
                  <a:lnTo>
                    <a:pt x="390" y="145"/>
                  </a:lnTo>
                  <a:lnTo>
                    <a:pt x="393" y="137"/>
                  </a:lnTo>
                  <a:lnTo>
                    <a:pt x="393" y="131"/>
                  </a:lnTo>
                  <a:lnTo>
                    <a:pt x="393" y="127"/>
                  </a:lnTo>
                  <a:lnTo>
                    <a:pt x="393" y="123"/>
                  </a:lnTo>
                  <a:lnTo>
                    <a:pt x="395" y="120"/>
                  </a:lnTo>
                  <a:lnTo>
                    <a:pt x="397" y="114"/>
                  </a:lnTo>
                  <a:lnTo>
                    <a:pt x="401" y="106"/>
                  </a:lnTo>
                  <a:lnTo>
                    <a:pt x="403" y="85"/>
                  </a:lnTo>
                  <a:lnTo>
                    <a:pt x="407" y="64"/>
                  </a:lnTo>
                  <a:lnTo>
                    <a:pt x="411" y="48"/>
                  </a:lnTo>
                  <a:lnTo>
                    <a:pt x="413" y="35"/>
                  </a:lnTo>
                  <a:lnTo>
                    <a:pt x="413" y="31"/>
                  </a:lnTo>
                  <a:lnTo>
                    <a:pt x="413" y="27"/>
                  </a:lnTo>
                  <a:lnTo>
                    <a:pt x="409" y="25"/>
                  </a:lnTo>
                  <a:lnTo>
                    <a:pt x="407" y="23"/>
                  </a:lnTo>
                  <a:lnTo>
                    <a:pt x="403" y="25"/>
                  </a:lnTo>
                  <a:lnTo>
                    <a:pt x="397" y="25"/>
                  </a:lnTo>
                  <a:lnTo>
                    <a:pt x="391" y="25"/>
                  </a:lnTo>
                  <a:lnTo>
                    <a:pt x="388" y="25"/>
                  </a:lnTo>
                  <a:lnTo>
                    <a:pt x="384" y="23"/>
                  </a:lnTo>
                  <a:lnTo>
                    <a:pt x="384" y="22"/>
                  </a:lnTo>
                  <a:lnTo>
                    <a:pt x="382" y="18"/>
                  </a:lnTo>
                  <a:lnTo>
                    <a:pt x="378" y="14"/>
                  </a:lnTo>
                  <a:lnTo>
                    <a:pt x="378" y="14"/>
                  </a:lnTo>
                  <a:lnTo>
                    <a:pt x="378" y="10"/>
                  </a:lnTo>
                  <a:lnTo>
                    <a:pt x="380" y="8"/>
                  </a:lnTo>
                  <a:lnTo>
                    <a:pt x="382" y="4"/>
                  </a:lnTo>
                  <a:lnTo>
                    <a:pt x="384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148"/>
            <p:cNvSpPr>
              <a:spLocks noEditPoints="1"/>
            </p:cNvSpPr>
            <p:nvPr/>
          </p:nvSpPr>
          <p:spPr bwMode="auto">
            <a:xfrm>
              <a:off x="3416300" y="931863"/>
              <a:ext cx="827088" cy="1173162"/>
            </a:xfrm>
            <a:custGeom>
              <a:avLst/>
              <a:gdLst>
                <a:gd name="T0" fmla="*/ 421 w 521"/>
                <a:gd name="T1" fmla="*/ 132 h 739"/>
                <a:gd name="T2" fmla="*/ 407 w 521"/>
                <a:gd name="T3" fmla="*/ 225 h 739"/>
                <a:gd name="T4" fmla="*/ 386 w 521"/>
                <a:gd name="T5" fmla="*/ 444 h 739"/>
                <a:gd name="T6" fmla="*/ 292 w 521"/>
                <a:gd name="T7" fmla="*/ 480 h 739"/>
                <a:gd name="T8" fmla="*/ 121 w 521"/>
                <a:gd name="T9" fmla="*/ 453 h 739"/>
                <a:gd name="T10" fmla="*/ 100 w 521"/>
                <a:gd name="T11" fmla="*/ 259 h 739"/>
                <a:gd name="T12" fmla="*/ 91 w 521"/>
                <a:gd name="T13" fmla="*/ 129 h 739"/>
                <a:gd name="T14" fmla="*/ 108 w 521"/>
                <a:gd name="T15" fmla="*/ 46 h 739"/>
                <a:gd name="T16" fmla="*/ 41 w 521"/>
                <a:gd name="T17" fmla="*/ 59 h 739"/>
                <a:gd name="T18" fmla="*/ 66 w 521"/>
                <a:gd name="T19" fmla="*/ 90 h 739"/>
                <a:gd name="T20" fmla="*/ 73 w 521"/>
                <a:gd name="T21" fmla="*/ 213 h 739"/>
                <a:gd name="T22" fmla="*/ 77 w 521"/>
                <a:gd name="T23" fmla="*/ 313 h 739"/>
                <a:gd name="T24" fmla="*/ 91 w 521"/>
                <a:gd name="T25" fmla="*/ 409 h 739"/>
                <a:gd name="T26" fmla="*/ 96 w 521"/>
                <a:gd name="T27" fmla="*/ 472 h 739"/>
                <a:gd name="T28" fmla="*/ 104 w 521"/>
                <a:gd name="T29" fmla="*/ 603 h 739"/>
                <a:gd name="T30" fmla="*/ 91 w 521"/>
                <a:gd name="T31" fmla="*/ 674 h 739"/>
                <a:gd name="T32" fmla="*/ 127 w 521"/>
                <a:gd name="T33" fmla="*/ 592 h 739"/>
                <a:gd name="T34" fmla="*/ 127 w 521"/>
                <a:gd name="T35" fmla="*/ 499 h 739"/>
                <a:gd name="T36" fmla="*/ 252 w 521"/>
                <a:gd name="T37" fmla="*/ 486 h 739"/>
                <a:gd name="T38" fmla="*/ 331 w 521"/>
                <a:gd name="T39" fmla="*/ 484 h 739"/>
                <a:gd name="T40" fmla="*/ 373 w 521"/>
                <a:gd name="T41" fmla="*/ 524 h 739"/>
                <a:gd name="T42" fmla="*/ 359 w 521"/>
                <a:gd name="T43" fmla="*/ 684 h 739"/>
                <a:gd name="T44" fmla="*/ 327 w 521"/>
                <a:gd name="T45" fmla="*/ 716 h 739"/>
                <a:gd name="T46" fmla="*/ 402 w 521"/>
                <a:gd name="T47" fmla="*/ 713 h 739"/>
                <a:gd name="T48" fmla="*/ 384 w 521"/>
                <a:gd name="T49" fmla="*/ 695 h 739"/>
                <a:gd name="T50" fmla="*/ 419 w 521"/>
                <a:gd name="T51" fmla="*/ 444 h 739"/>
                <a:gd name="T52" fmla="*/ 438 w 521"/>
                <a:gd name="T53" fmla="*/ 131 h 739"/>
                <a:gd name="T54" fmla="*/ 486 w 521"/>
                <a:gd name="T55" fmla="*/ 31 h 739"/>
                <a:gd name="T56" fmla="*/ 517 w 521"/>
                <a:gd name="T57" fmla="*/ 25 h 739"/>
                <a:gd name="T58" fmla="*/ 476 w 521"/>
                <a:gd name="T59" fmla="*/ 75 h 739"/>
                <a:gd name="T60" fmla="*/ 450 w 521"/>
                <a:gd name="T61" fmla="*/ 278 h 739"/>
                <a:gd name="T62" fmla="*/ 417 w 521"/>
                <a:gd name="T63" fmla="*/ 618 h 739"/>
                <a:gd name="T64" fmla="*/ 448 w 521"/>
                <a:gd name="T65" fmla="*/ 709 h 739"/>
                <a:gd name="T66" fmla="*/ 379 w 521"/>
                <a:gd name="T67" fmla="*/ 736 h 739"/>
                <a:gd name="T68" fmla="*/ 304 w 521"/>
                <a:gd name="T69" fmla="*/ 705 h 739"/>
                <a:gd name="T70" fmla="*/ 340 w 521"/>
                <a:gd name="T71" fmla="*/ 642 h 739"/>
                <a:gd name="T72" fmla="*/ 346 w 521"/>
                <a:gd name="T73" fmla="*/ 517 h 739"/>
                <a:gd name="T74" fmla="*/ 275 w 521"/>
                <a:gd name="T75" fmla="*/ 507 h 739"/>
                <a:gd name="T76" fmla="*/ 229 w 521"/>
                <a:gd name="T77" fmla="*/ 513 h 739"/>
                <a:gd name="T78" fmla="*/ 150 w 521"/>
                <a:gd name="T79" fmla="*/ 536 h 739"/>
                <a:gd name="T80" fmla="*/ 152 w 521"/>
                <a:gd name="T81" fmla="*/ 618 h 739"/>
                <a:gd name="T82" fmla="*/ 131 w 521"/>
                <a:gd name="T83" fmla="*/ 688 h 739"/>
                <a:gd name="T84" fmla="*/ 54 w 521"/>
                <a:gd name="T85" fmla="*/ 663 h 739"/>
                <a:gd name="T86" fmla="*/ 75 w 521"/>
                <a:gd name="T87" fmla="*/ 540 h 739"/>
                <a:gd name="T88" fmla="*/ 69 w 521"/>
                <a:gd name="T89" fmla="*/ 461 h 739"/>
                <a:gd name="T90" fmla="*/ 62 w 521"/>
                <a:gd name="T91" fmla="*/ 371 h 739"/>
                <a:gd name="T92" fmla="*/ 54 w 521"/>
                <a:gd name="T93" fmla="*/ 252 h 739"/>
                <a:gd name="T94" fmla="*/ 43 w 521"/>
                <a:gd name="T95" fmla="*/ 188 h 739"/>
                <a:gd name="T96" fmla="*/ 35 w 521"/>
                <a:gd name="T97" fmla="*/ 88 h 739"/>
                <a:gd name="T98" fmla="*/ 2 w 521"/>
                <a:gd name="T99" fmla="*/ 50 h 739"/>
                <a:gd name="T100" fmla="*/ 52 w 521"/>
                <a:gd name="T101" fmla="*/ 31 h 739"/>
                <a:gd name="T102" fmla="*/ 127 w 521"/>
                <a:gd name="T103" fmla="*/ 31 h 739"/>
                <a:gd name="T104" fmla="*/ 112 w 521"/>
                <a:gd name="T105" fmla="*/ 104 h 739"/>
                <a:gd name="T106" fmla="*/ 121 w 521"/>
                <a:gd name="T107" fmla="*/ 211 h 739"/>
                <a:gd name="T108" fmla="*/ 131 w 521"/>
                <a:gd name="T109" fmla="*/ 321 h 739"/>
                <a:gd name="T110" fmla="*/ 202 w 521"/>
                <a:gd name="T111" fmla="*/ 451 h 739"/>
                <a:gd name="T112" fmla="*/ 336 w 521"/>
                <a:gd name="T113" fmla="*/ 455 h 739"/>
                <a:gd name="T114" fmla="*/ 367 w 521"/>
                <a:gd name="T115" fmla="*/ 374 h 739"/>
                <a:gd name="T116" fmla="*/ 390 w 521"/>
                <a:gd name="T117" fmla="*/ 175 h 739"/>
                <a:gd name="T118" fmla="*/ 404 w 521"/>
                <a:gd name="T119" fmla="*/ 104 h 739"/>
                <a:gd name="T120" fmla="*/ 380 w 521"/>
                <a:gd name="T121" fmla="*/ 25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1" h="739">
                  <a:moveTo>
                    <a:pt x="423" y="23"/>
                  </a:moveTo>
                  <a:lnTo>
                    <a:pt x="428" y="25"/>
                  </a:lnTo>
                  <a:lnTo>
                    <a:pt x="432" y="27"/>
                  </a:lnTo>
                  <a:lnTo>
                    <a:pt x="436" y="31"/>
                  </a:lnTo>
                  <a:lnTo>
                    <a:pt x="438" y="36"/>
                  </a:lnTo>
                  <a:lnTo>
                    <a:pt x="438" y="40"/>
                  </a:lnTo>
                  <a:lnTo>
                    <a:pt x="440" y="46"/>
                  </a:lnTo>
                  <a:lnTo>
                    <a:pt x="438" y="56"/>
                  </a:lnTo>
                  <a:lnTo>
                    <a:pt x="436" y="63"/>
                  </a:lnTo>
                  <a:lnTo>
                    <a:pt x="434" y="79"/>
                  </a:lnTo>
                  <a:lnTo>
                    <a:pt x="430" y="98"/>
                  </a:lnTo>
                  <a:lnTo>
                    <a:pt x="427" y="119"/>
                  </a:lnTo>
                  <a:lnTo>
                    <a:pt x="425" y="125"/>
                  </a:lnTo>
                  <a:lnTo>
                    <a:pt x="423" y="129"/>
                  </a:lnTo>
                  <a:lnTo>
                    <a:pt x="421" y="132"/>
                  </a:lnTo>
                  <a:lnTo>
                    <a:pt x="419" y="136"/>
                  </a:lnTo>
                  <a:lnTo>
                    <a:pt x="421" y="136"/>
                  </a:lnTo>
                  <a:lnTo>
                    <a:pt x="421" y="138"/>
                  </a:lnTo>
                  <a:lnTo>
                    <a:pt x="421" y="144"/>
                  </a:lnTo>
                  <a:lnTo>
                    <a:pt x="419" y="152"/>
                  </a:lnTo>
                  <a:lnTo>
                    <a:pt x="417" y="156"/>
                  </a:lnTo>
                  <a:lnTo>
                    <a:pt x="415" y="159"/>
                  </a:lnTo>
                  <a:lnTo>
                    <a:pt x="415" y="169"/>
                  </a:lnTo>
                  <a:lnTo>
                    <a:pt x="413" y="177"/>
                  </a:lnTo>
                  <a:lnTo>
                    <a:pt x="413" y="182"/>
                  </a:lnTo>
                  <a:lnTo>
                    <a:pt x="411" y="188"/>
                  </a:lnTo>
                  <a:lnTo>
                    <a:pt x="409" y="198"/>
                  </a:lnTo>
                  <a:lnTo>
                    <a:pt x="409" y="205"/>
                  </a:lnTo>
                  <a:lnTo>
                    <a:pt x="407" y="213"/>
                  </a:lnTo>
                  <a:lnTo>
                    <a:pt x="407" y="225"/>
                  </a:lnTo>
                  <a:lnTo>
                    <a:pt x="405" y="234"/>
                  </a:lnTo>
                  <a:lnTo>
                    <a:pt x="400" y="280"/>
                  </a:lnTo>
                  <a:lnTo>
                    <a:pt x="396" y="325"/>
                  </a:lnTo>
                  <a:lnTo>
                    <a:pt x="396" y="330"/>
                  </a:lnTo>
                  <a:lnTo>
                    <a:pt x="396" y="340"/>
                  </a:lnTo>
                  <a:lnTo>
                    <a:pt x="394" y="353"/>
                  </a:lnTo>
                  <a:lnTo>
                    <a:pt x="392" y="365"/>
                  </a:lnTo>
                  <a:lnTo>
                    <a:pt x="392" y="374"/>
                  </a:lnTo>
                  <a:lnTo>
                    <a:pt x="392" y="386"/>
                  </a:lnTo>
                  <a:lnTo>
                    <a:pt x="392" y="398"/>
                  </a:lnTo>
                  <a:lnTo>
                    <a:pt x="390" y="411"/>
                  </a:lnTo>
                  <a:lnTo>
                    <a:pt x="386" y="424"/>
                  </a:lnTo>
                  <a:lnTo>
                    <a:pt x="386" y="432"/>
                  </a:lnTo>
                  <a:lnTo>
                    <a:pt x="386" y="438"/>
                  </a:lnTo>
                  <a:lnTo>
                    <a:pt x="386" y="444"/>
                  </a:lnTo>
                  <a:lnTo>
                    <a:pt x="386" y="453"/>
                  </a:lnTo>
                  <a:lnTo>
                    <a:pt x="382" y="463"/>
                  </a:lnTo>
                  <a:lnTo>
                    <a:pt x="379" y="471"/>
                  </a:lnTo>
                  <a:lnTo>
                    <a:pt x="375" y="476"/>
                  </a:lnTo>
                  <a:lnTo>
                    <a:pt x="373" y="478"/>
                  </a:lnTo>
                  <a:lnTo>
                    <a:pt x="369" y="480"/>
                  </a:lnTo>
                  <a:lnTo>
                    <a:pt x="363" y="482"/>
                  </a:lnTo>
                  <a:lnTo>
                    <a:pt x="357" y="482"/>
                  </a:lnTo>
                  <a:lnTo>
                    <a:pt x="350" y="482"/>
                  </a:lnTo>
                  <a:lnTo>
                    <a:pt x="342" y="480"/>
                  </a:lnTo>
                  <a:lnTo>
                    <a:pt x="331" y="478"/>
                  </a:lnTo>
                  <a:lnTo>
                    <a:pt x="321" y="480"/>
                  </a:lnTo>
                  <a:lnTo>
                    <a:pt x="313" y="480"/>
                  </a:lnTo>
                  <a:lnTo>
                    <a:pt x="306" y="480"/>
                  </a:lnTo>
                  <a:lnTo>
                    <a:pt x="292" y="480"/>
                  </a:lnTo>
                  <a:lnTo>
                    <a:pt x="281" y="478"/>
                  </a:lnTo>
                  <a:lnTo>
                    <a:pt x="269" y="478"/>
                  </a:lnTo>
                  <a:lnTo>
                    <a:pt x="260" y="478"/>
                  </a:lnTo>
                  <a:lnTo>
                    <a:pt x="256" y="478"/>
                  </a:lnTo>
                  <a:lnTo>
                    <a:pt x="233" y="478"/>
                  </a:lnTo>
                  <a:lnTo>
                    <a:pt x="225" y="478"/>
                  </a:lnTo>
                  <a:lnTo>
                    <a:pt x="206" y="478"/>
                  </a:lnTo>
                  <a:lnTo>
                    <a:pt x="200" y="476"/>
                  </a:lnTo>
                  <a:lnTo>
                    <a:pt x="194" y="474"/>
                  </a:lnTo>
                  <a:lnTo>
                    <a:pt x="190" y="472"/>
                  </a:lnTo>
                  <a:lnTo>
                    <a:pt x="188" y="472"/>
                  </a:lnTo>
                  <a:lnTo>
                    <a:pt x="175" y="472"/>
                  </a:lnTo>
                  <a:lnTo>
                    <a:pt x="158" y="471"/>
                  </a:lnTo>
                  <a:lnTo>
                    <a:pt x="137" y="467"/>
                  </a:lnTo>
                  <a:lnTo>
                    <a:pt x="121" y="453"/>
                  </a:lnTo>
                  <a:lnTo>
                    <a:pt x="121" y="449"/>
                  </a:lnTo>
                  <a:lnTo>
                    <a:pt x="117" y="413"/>
                  </a:lnTo>
                  <a:lnTo>
                    <a:pt x="114" y="382"/>
                  </a:lnTo>
                  <a:lnTo>
                    <a:pt x="112" y="373"/>
                  </a:lnTo>
                  <a:lnTo>
                    <a:pt x="112" y="363"/>
                  </a:lnTo>
                  <a:lnTo>
                    <a:pt x="112" y="348"/>
                  </a:lnTo>
                  <a:lnTo>
                    <a:pt x="110" y="342"/>
                  </a:lnTo>
                  <a:lnTo>
                    <a:pt x="110" y="336"/>
                  </a:lnTo>
                  <a:lnTo>
                    <a:pt x="108" y="328"/>
                  </a:lnTo>
                  <a:lnTo>
                    <a:pt x="106" y="321"/>
                  </a:lnTo>
                  <a:lnTo>
                    <a:pt x="108" y="313"/>
                  </a:lnTo>
                  <a:lnTo>
                    <a:pt x="106" y="307"/>
                  </a:lnTo>
                  <a:lnTo>
                    <a:pt x="104" y="302"/>
                  </a:lnTo>
                  <a:lnTo>
                    <a:pt x="100" y="280"/>
                  </a:lnTo>
                  <a:lnTo>
                    <a:pt x="100" y="259"/>
                  </a:lnTo>
                  <a:lnTo>
                    <a:pt x="100" y="244"/>
                  </a:lnTo>
                  <a:lnTo>
                    <a:pt x="100" y="240"/>
                  </a:lnTo>
                  <a:lnTo>
                    <a:pt x="98" y="236"/>
                  </a:lnTo>
                  <a:lnTo>
                    <a:pt x="98" y="232"/>
                  </a:lnTo>
                  <a:lnTo>
                    <a:pt x="98" y="229"/>
                  </a:lnTo>
                  <a:lnTo>
                    <a:pt x="98" y="227"/>
                  </a:lnTo>
                  <a:lnTo>
                    <a:pt x="96" y="213"/>
                  </a:lnTo>
                  <a:lnTo>
                    <a:pt x="94" y="200"/>
                  </a:lnTo>
                  <a:lnTo>
                    <a:pt x="91" y="169"/>
                  </a:lnTo>
                  <a:lnTo>
                    <a:pt x="92" y="159"/>
                  </a:lnTo>
                  <a:lnTo>
                    <a:pt x="92" y="156"/>
                  </a:lnTo>
                  <a:lnTo>
                    <a:pt x="91" y="150"/>
                  </a:lnTo>
                  <a:lnTo>
                    <a:pt x="89" y="142"/>
                  </a:lnTo>
                  <a:lnTo>
                    <a:pt x="91" y="132"/>
                  </a:lnTo>
                  <a:lnTo>
                    <a:pt x="91" y="129"/>
                  </a:lnTo>
                  <a:lnTo>
                    <a:pt x="89" y="125"/>
                  </a:lnTo>
                  <a:lnTo>
                    <a:pt x="87" y="117"/>
                  </a:lnTo>
                  <a:lnTo>
                    <a:pt x="87" y="109"/>
                  </a:lnTo>
                  <a:lnTo>
                    <a:pt x="87" y="104"/>
                  </a:lnTo>
                  <a:lnTo>
                    <a:pt x="87" y="96"/>
                  </a:lnTo>
                  <a:lnTo>
                    <a:pt x="87" y="88"/>
                  </a:lnTo>
                  <a:lnTo>
                    <a:pt x="87" y="79"/>
                  </a:lnTo>
                  <a:lnTo>
                    <a:pt x="91" y="69"/>
                  </a:lnTo>
                  <a:lnTo>
                    <a:pt x="94" y="61"/>
                  </a:lnTo>
                  <a:lnTo>
                    <a:pt x="98" y="58"/>
                  </a:lnTo>
                  <a:lnTo>
                    <a:pt x="100" y="54"/>
                  </a:lnTo>
                  <a:lnTo>
                    <a:pt x="106" y="52"/>
                  </a:lnTo>
                  <a:lnTo>
                    <a:pt x="112" y="50"/>
                  </a:lnTo>
                  <a:lnTo>
                    <a:pt x="110" y="50"/>
                  </a:lnTo>
                  <a:lnTo>
                    <a:pt x="108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6"/>
                  </a:lnTo>
                  <a:lnTo>
                    <a:pt x="96" y="48"/>
                  </a:lnTo>
                  <a:lnTo>
                    <a:pt x="89" y="50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77" y="50"/>
                  </a:lnTo>
                  <a:lnTo>
                    <a:pt x="73" y="54"/>
                  </a:lnTo>
                  <a:lnTo>
                    <a:pt x="69" y="56"/>
                  </a:lnTo>
                  <a:lnTo>
                    <a:pt x="66" y="56"/>
                  </a:lnTo>
                  <a:lnTo>
                    <a:pt x="62" y="54"/>
                  </a:lnTo>
                  <a:lnTo>
                    <a:pt x="58" y="56"/>
                  </a:lnTo>
                  <a:lnTo>
                    <a:pt x="48" y="59"/>
                  </a:lnTo>
                  <a:lnTo>
                    <a:pt x="41" y="59"/>
                  </a:lnTo>
                  <a:lnTo>
                    <a:pt x="35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1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9" y="63"/>
                  </a:lnTo>
                  <a:lnTo>
                    <a:pt x="37" y="63"/>
                  </a:lnTo>
                  <a:lnTo>
                    <a:pt x="43" y="65"/>
                  </a:lnTo>
                  <a:lnTo>
                    <a:pt x="46" y="65"/>
                  </a:lnTo>
                  <a:lnTo>
                    <a:pt x="52" y="69"/>
                  </a:lnTo>
                  <a:lnTo>
                    <a:pt x="58" y="73"/>
                  </a:lnTo>
                  <a:lnTo>
                    <a:pt x="62" y="77"/>
                  </a:lnTo>
                  <a:lnTo>
                    <a:pt x="66" y="83"/>
                  </a:lnTo>
                  <a:lnTo>
                    <a:pt x="66" y="90"/>
                  </a:lnTo>
                  <a:lnTo>
                    <a:pt x="68" y="98"/>
                  </a:lnTo>
                  <a:lnTo>
                    <a:pt x="68" y="109"/>
                  </a:lnTo>
                  <a:lnTo>
                    <a:pt x="66" y="117"/>
                  </a:lnTo>
                  <a:lnTo>
                    <a:pt x="66" y="134"/>
                  </a:lnTo>
                  <a:lnTo>
                    <a:pt x="66" y="148"/>
                  </a:lnTo>
                  <a:lnTo>
                    <a:pt x="68" y="157"/>
                  </a:lnTo>
                  <a:lnTo>
                    <a:pt x="68" y="165"/>
                  </a:lnTo>
                  <a:lnTo>
                    <a:pt x="68" y="173"/>
                  </a:lnTo>
                  <a:lnTo>
                    <a:pt x="68" y="179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9" y="192"/>
                  </a:lnTo>
                  <a:lnTo>
                    <a:pt x="71" y="196"/>
                  </a:lnTo>
                  <a:lnTo>
                    <a:pt x="73" y="205"/>
                  </a:lnTo>
                  <a:lnTo>
                    <a:pt x="73" y="213"/>
                  </a:lnTo>
                  <a:lnTo>
                    <a:pt x="73" y="221"/>
                  </a:lnTo>
                  <a:lnTo>
                    <a:pt x="77" y="227"/>
                  </a:lnTo>
                  <a:lnTo>
                    <a:pt x="79" y="232"/>
                  </a:lnTo>
                  <a:lnTo>
                    <a:pt x="79" y="240"/>
                  </a:lnTo>
                  <a:lnTo>
                    <a:pt x="79" y="246"/>
                  </a:lnTo>
                  <a:lnTo>
                    <a:pt x="79" y="248"/>
                  </a:lnTo>
                  <a:lnTo>
                    <a:pt x="79" y="253"/>
                  </a:lnTo>
                  <a:lnTo>
                    <a:pt x="77" y="259"/>
                  </a:lnTo>
                  <a:lnTo>
                    <a:pt x="77" y="263"/>
                  </a:lnTo>
                  <a:lnTo>
                    <a:pt x="77" y="269"/>
                  </a:lnTo>
                  <a:lnTo>
                    <a:pt x="77" y="273"/>
                  </a:lnTo>
                  <a:lnTo>
                    <a:pt x="79" y="280"/>
                  </a:lnTo>
                  <a:lnTo>
                    <a:pt x="81" y="290"/>
                  </a:lnTo>
                  <a:lnTo>
                    <a:pt x="79" y="303"/>
                  </a:lnTo>
                  <a:lnTo>
                    <a:pt x="77" y="313"/>
                  </a:lnTo>
                  <a:lnTo>
                    <a:pt x="79" y="319"/>
                  </a:lnTo>
                  <a:lnTo>
                    <a:pt x="81" y="326"/>
                  </a:lnTo>
                  <a:lnTo>
                    <a:pt x="83" y="332"/>
                  </a:lnTo>
                  <a:lnTo>
                    <a:pt x="83" y="334"/>
                  </a:lnTo>
                  <a:lnTo>
                    <a:pt x="83" y="338"/>
                  </a:lnTo>
                  <a:lnTo>
                    <a:pt x="85" y="350"/>
                  </a:lnTo>
                  <a:lnTo>
                    <a:pt x="85" y="361"/>
                  </a:lnTo>
                  <a:lnTo>
                    <a:pt x="85" y="367"/>
                  </a:lnTo>
                  <a:lnTo>
                    <a:pt x="85" y="369"/>
                  </a:lnTo>
                  <a:lnTo>
                    <a:pt x="85" y="374"/>
                  </a:lnTo>
                  <a:lnTo>
                    <a:pt x="85" y="378"/>
                  </a:lnTo>
                  <a:lnTo>
                    <a:pt x="85" y="384"/>
                  </a:lnTo>
                  <a:lnTo>
                    <a:pt x="87" y="388"/>
                  </a:lnTo>
                  <a:lnTo>
                    <a:pt x="89" y="398"/>
                  </a:lnTo>
                  <a:lnTo>
                    <a:pt x="91" y="409"/>
                  </a:lnTo>
                  <a:lnTo>
                    <a:pt x="89" y="419"/>
                  </a:lnTo>
                  <a:lnTo>
                    <a:pt x="89" y="419"/>
                  </a:lnTo>
                  <a:lnTo>
                    <a:pt x="89" y="421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8"/>
                  </a:lnTo>
                  <a:lnTo>
                    <a:pt x="92" y="438"/>
                  </a:lnTo>
                  <a:lnTo>
                    <a:pt x="92" y="447"/>
                  </a:lnTo>
                  <a:lnTo>
                    <a:pt x="92" y="451"/>
                  </a:lnTo>
                  <a:lnTo>
                    <a:pt x="92" y="453"/>
                  </a:lnTo>
                  <a:lnTo>
                    <a:pt x="94" y="455"/>
                  </a:lnTo>
                  <a:lnTo>
                    <a:pt x="94" y="457"/>
                  </a:lnTo>
                  <a:lnTo>
                    <a:pt x="96" y="461"/>
                  </a:lnTo>
                  <a:lnTo>
                    <a:pt x="96" y="467"/>
                  </a:lnTo>
                  <a:lnTo>
                    <a:pt x="96" y="472"/>
                  </a:lnTo>
                  <a:lnTo>
                    <a:pt x="96" y="480"/>
                  </a:lnTo>
                  <a:lnTo>
                    <a:pt x="96" y="492"/>
                  </a:lnTo>
                  <a:lnTo>
                    <a:pt x="98" y="497"/>
                  </a:lnTo>
                  <a:lnTo>
                    <a:pt x="98" y="505"/>
                  </a:lnTo>
                  <a:lnTo>
                    <a:pt x="100" y="520"/>
                  </a:lnTo>
                  <a:lnTo>
                    <a:pt x="100" y="524"/>
                  </a:lnTo>
                  <a:lnTo>
                    <a:pt x="100" y="526"/>
                  </a:lnTo>
                  <a:lnTo>
                    <a:pt x="100" y="530"/>
                  </a:lnTo>
                  <a:lnTo>
                    <a:pt x="100" y="534"/>
                  </a:lnTo>
                  <a:lnTo>
                    <a:pt x="100" y="540"/>
                  </a:lnTo>
                  <a:lnTo>
                    <a:pt x="100" y="555"/>
                  </a:lnTo>
                  <a:lnTo>
                    <a:pt x="98" y="569"/>
                  </a:lnTo>
                  <a:lnTo>
                    <a:pt x="100" y="582"/>
                  </a:lnTo>
                  <a:lnTo>
                    <a:pt x="102" y="595"/>
                  </a:lnTo>
                  <a:lnTo>
                    <a:pt x="104" y="603"/>
                  </a:lnTo>
                  <a:lnTo>
                    <a:pt x="104" y="613"/>
                  </a:lnTo>
                  <a:lnTo>
                    <a:pt x="104" y="622"/>
                  </a:lnTo>
                  <a:lnTo>
                    <a:pt x="104" y="645"/>
                  </a:lnTo>
                  <a:lnTo>
                    <a:pt x="104" y="651"/>
                  </a:lnTo>
                  <a:lnTo>
                    <a:pt x="104" y="655"/>
                  </a:lnTo>
                  <a:lnTo>
                    <a:pt x="102" y="659"/>
                  </a:lnTo>
                  <a:lnTo>
                    <a:pt x="96" y="665"/>
                  </a:lnTo>
                  <a:lnTo>
                    <a:pt x="91" y="670"/>
                  </a:lnTo>
                  <a:lnTo>
                    <a:pt x="85" y="672"/>
                  </a:lnTo>
                  <a:lnTo>
                    <a:pt x="75" y="676"/>
                  </a:lnTo>
                  <a:lnTo>
                    <a:pt x="73" y="680"/>
                  </a:lnTo>
                  <a:lnTo>
                    <a:pt x="73" y="680"/>
                  </a:lnTo>
                  <a:lnTo>
                    <a:pt x="79" y="680"/>
                  </a:lnTo>
                  <a:lnTo>
                    <a:pt x="85" y="678"/>
                  </a:lnTo>
                  <a:lnTo>
                    <a:pt x="91" y="674"/>
                  </a:lnTo>
                  <a:lnTo>
                    <a:pt x="106" y="666"/>
                  </a:lnTo>
                  <a:lnTo>
                    <a:pt x="123" y="663"/>
                  </a:lnTo>
                  <a:lnTo>
                    <a:pt x="133" y="659"/>
                  </a:lnTo>
                  <a:lnTo>
                    <a:pt x="142" y="653"/>
                  </a:lnTo>
                  <a:lnTo>
                    <a:pt x="144" y="653"/>
                  </a:lnTo>
                  <a:lnTo>
                    <a:pt x="139" y="651"/>
                  </a:lnTo>
                  <a:lnTo>
                    <a:pt x="135" y="647"/>
                  </a:lnTo>
                  <a:lnTo>
                    <a:pt x="133" y="642"/>
                  </a:lnTo>
                  <a:lnTo>
                    <a:pt x="131" y="632"/>
                  </a:lnTo>
                  <a:lnTo>
                    <a:pt x="127" y="624"/>
                  </a:lnTo>
                  <a:lnTo>
                    <a:pt x="125" y="615"/>
                  </a:lnTo>
                  <a:lnTo>
                    <a:pt x="125" y="605"/>
                  </a:lnTo>
                  <a:lnTo>
                    <a:pt x="125" y="601"/>
                  </a:lnTo>
                  <a:lnTo>
                    <a:pt x="127" y="595"/>
                  </a:lnTo>
                  <a:lnTo>
                    <a:pt x="127" y="592"/>
                  </a:lnTo>
                  <a:lnTo>
                    <a:pt x="127" y="590"/>
                  </a:lnTo>
                  <a:lnTo>
                    <a:pt x="127" y="590"/>
                  </a:lnTo>
                  <a:lnTo>
                    <a:pt x="125" y="584"/>
                  </a:lnTo>
                  <a:lnTo>
                    <a:pt x="125" y="578"/>
                  </a:lnTo>
                  <a:lnTo>
                    <a:pt x="125" y="572"/>
                  </a:lnTo>
                  <a:lnTo>
                    <a:pt x="125" y="567"/>
                  </a:lnTo>
                  <a:lnTo>
                    <a:pt x="127" y="561"/>
                  </a:lnTo>
                  <a:lnTo>
                    <a:pt x="125" y="555"/>
                  </a:lnTo>
                  <a:lnTo>
                    <a:pt x="123" y="547"/>
                  </a:lnTo>
                  <a:lnTo>
                    <a:pt x="125" y="532"/>
                  </a:lnTo>
                  <a:lnTo>
                    <a:pt x="125" y="526"/>
                  </a:lnTo>
                  <a:lnTo>
                    <a:pt x="125" y="519"/>
                  </a:lnTo>
                  <a:lnTo>
                    <a:pt x="125" y="515"/>
                  </a:lnTo>
                  <a:lnTo>
                    <a:pt x="125" y="507"/>
                  </a:lnTo>
                  <a:lnTo>
                    <a:pt x="127" y="499"/>
                  </a:lnTo>
                  <a:lnTo>
                    <a:pt x="129" y="494"/>
                  </a:lnTo>
                  <a:lnTo>
                    <a:pt x="135" y="488"/>
                  </a:lnTo>
                  <a:lnTo>
                    <a:pt x="139" y="484"/>
                  </a:lnTo>
                  <a:lnTo>
                    <a:pt x="144" y="484"/>
                  </a:lnTo>
                  <a:lnTo>
                    <a:pt x="156" y="486"/>
                  </a:lnTo>
                  <a:lnTo>
                    <a:pt x="167" y="486"/>
                  </a:lnTo>
                  <a:lnTo>
                    <a:pt x="179" y="486"/>
                  </a:lnTo>
                  <a:lnTo>
                    <a:pt x="190" y="488"/>
                  </a:lnTo>
                  <a:lnTo>
                    <a:pt x="198" y="486"/>
                  </a:lnTo>
                  <a:lnTo>
                    <a:pt x="212" y="486"/>
                  </a:lnTo>
                  <a:lnTo>
                    <a:pt x="223" y="486"/>
                  </a:lnTo>
                  <a:lnTo>
                    <a:pt x="231" y="488"/>
                  </a:lnTo>
                  <a:lnTo>
                    <a:pt x="236" y="486"/>
                  </a:lnTo>
                  <a:lnTo>
                    <a:pt x="244" y="486"/>
                  </a:lnTo>
                  <a:lnTo>
                    <a:pt x="252" y="486"/>
                  </a:lnTo>
                  <a:lnTo>
                    <a:pt x="254" y="486"/>
                  </a:lnTo>
                  <a:lnTo>
                    <a:pt x="256" y="486"/>
                  </a:lnTo>
                  <a:lnTo>
                    <a:pt x="258" y="486"/>
                  </a:lnTo>
                  <a:lnTo>
                    <a:pt x="265" y="484"/>
                  </a:lnTo>
                  <a:lnTo>
                    <a:pt x="273" y="482"/>
                  </a:lnTo>
                  <a:lnTo>
                    <a:pt x="281" y="482"/>
                  </a:lnTo>
                  <a:lnTo>
                    <a:pt x="286" y="484"/>
                  </a:lnTo>
                  <a:lnTo>
                    <a:pt x="292" y="486"/>
                  </a:lnTo>
                  <a:lnTo>
                    <a:pt x="298" y="484"/>
                  </a:lnTo>
                  <a:lnTo>
                    <a:pt x="304" y="484"/>
                  </a:lnTo>
                  <a:lnTo>
                    <a:pt x="311" y="486"/>
                  </a:lnTo>
                  <a:lnTo>
                    <a:pt x="319" y="488"/>
                  </a:lnTo>
                  <a:lnTo>
                    <a:pt x="319" y="488"/>
                  </a:lnTo>
                  <a:lnTo>
                    <a:pt x="325" y="486"/>
                  </a:lnTo>
                  <a:lnTo>
                    <a:pt x="331" y="484"/>
                  </a:lnTo>
                  <a:lnTo>
                    <a:pt x="334" y="484"/>
                  </a:lnTo>
                  <a:lnTo>
                    <a:pt x="340" y="486"/>
                  </a:lnTo>
                  <a:lnTo>
                    <a:pt x="342" y="490"/>
                  </a:lnTo>
                  <a:lnTo>
                    <a:pt x="350" y="488"/>
                  </a:lnTo>
                  <a:lnTo>
                    <a:pt x="356" y="490"/>
                  </a:lnTo>
                  <a:lnTo>
                    <a:pt x="361" y="492"/>
                  </a:lnTo>
                  <a:lnTo>
                    <a:pt x="367" y="494"/>
                  </a:lnTo>
                  <a:lnTo>
                    <a:pt x="371" y="497"/>
                  </a:lnTo>
                  <a:lnTo>
                    <a:pt x="371" y="503"/>
                  </a:lnTo>
                  <a:lnTo>
                    <a:pt x="373" y="505"/>
                  </a:lnTo>
                  <a:lnTo>
                    <a:pt x="373" y="509"/>
                  </a:lnTo>
                  <a:lnTo>
                    <a:pt x="373" y="513"/>
                  </a:lnTo>
                  <a:lnTo>
                    <a:pt x="371" y="517"/>
                  </a:lnTo>
                  <a:lnTo>
                    <a:pt x="371" y="519"/>
                  </a:lnTo>
                  <a:lnTo>
                    <a:pt x="373" y="524"/>
                  </a:lnTo>
                  <a:lnTo>
                    <a:pt x="373" y="532"/>
                  </a:lnTo>
                  <a:lnTo>
                    <a:pt x="371" y="544"/>
                  </a:lnTo>
                  <a:lnTo>
                    <a:pt x="371" y="551"/>
                  </a:lnTo>
                  <a:lnTo>
                    <a:pt x="371" y="559"/>
                  </a:lnTo>
                  <a:lnTo>
                    <a:pt x="371" y="567"/>
                  </a:lnTo>
                  <a:lnTo>
                    <a:pt x="371" y="582"/>
                  </a:lnTo>
                  <a:lnTo>
                    <a:pt x="367" y="595"/>
                  </a:lnTo>
                  <a:lnTo>
                    <a:pt x="365" y="607"/>
                  </a:lnTo>
                  <a:lnTo>
                    <a:pt x="365" y="620"/>
                  </a:lnTo>
                  <a:lnTo>
                    <a:pt x="365" y="632"/>
                  </a:lnTo>
                  <a:lnTo>
                    <a:pt x="363" y="645"/>
                  </a:lnTo>
                  <a:lnTo>
                    <a:pt x="361" y="657"/>
                  </a:lnTo>
                  <a:lnTo>
                    <a:pt x="359" y="666"/>
                  </a:lnTo>
                  <a:lnTo>
                    <a:pt x="359" y="680"/>
                  </a:lnTo>
                  <a:lnTo>
                    <a:pt x="359" y="684"/>
                  </a:lnTo>
                  <a:lnTo>
                    <a:pt x="356" y="691"/>
                  </a:lnTo>
                  <a:lnTo>
                    <a:pt x="354" y="693"/>
                  </a:lnTo>
                  <a:lnTo>
                    <a:pt x="354" y="693"/>
                  </a:lnTo>
                  <a:lnTo>
                    <a:pt x="354" y="695"/>
                  </a:lnTo>
                  <a:lnTo>
                    <a:pt x="354" y="697"/>
                  </a:lnTo>
                  <a:lnTo>
                    <a:pt x="354" y="701"/>
                  </a:lnTo>
                  <a:lnTo>
                    <a:pt x="350" y="705"/>
                  </a:lnTo>
                  <a:lnTo>
                    <a:pt x="346" y="709"/>
                  </a:lnTo>
                  <a:lnTo>
                    <a:pt x="342" y="711"/>
                  </a:lnTo>
                  <a:lnTo>
                    <a:pt x="338" y="713"/>
                  </a:lnTo>
                  <a:lnTo>
                    <a:pt x="331" y="711"/>
                  </a:lnTo>
                  <a:lnTo>
                    <a:pt x="327" y="711"/>
                  </a:lnTo>
                  <a:lnTo>
                    <a:pt x="327" y="713"/>
                  </a:lnTo>
                  <a:lnTo>
                    <a:pt x="327" y="716"/>
                  </a:lnTo>
                  <a:lnTo>
                    <a:pt x="327" y="716"/>
                  </a:lnTo>
                  <a:lnTo>
                    <a:pt x="334" y="716"/>
                  </a:lnTo>
                  <a:lnTo>
                    <a:pt x="334" y="728"/>
                  </a:lnTo>
                  <a:lnTo>
                    <a:pt x="334" y="716"/>
                  </a:lnTo>
                  <a:lnTo>
                    <a:pt x="338" y="716"/>
                  </a:lnTo>
                  <a:lnTo>
                    <a:pt x="338" y="716"/>
                  </a:lnTo>
                  <a:lnTo>
                    <a:pt x="340" y="715"/>
                  </a:lnTo>
                  <a:lnTo>
                    <a:pt x="348" y="713"/>
                  </a:lnTo>
                  <a:lnTo>
                    <a:pt x="356" y="713"/>
                  </a:lnTo>
                  <a:lnTo>
                    <a:pt x="361" y="713"/>
                  </a:lnTo>
                  <a:lnTo>
                    <a:pt x="367" y="713"/>
                  </a:lnTo>
                  <a:lnTo>
                    <a:pt x="371" y="713"/>
                  </a:lnTo>
                  <a:lnTo>
                    <a:pt x="379" y="711"/>
                  </a:lnTo>
                  <a:lnTo>
                    <a:pt x="386" y="709"/>
                  </a:lnTo>
                  <a:lnTo>
                    <a:pt x="394" y="711"/>
                  </a:lnTo>
                  <a:lnTo>
                    <a:pt x="402" y="713"/>
                  </a:lnTo>
                  <a:lnTo>
                    <a:pt x="407" y="713"/>
                  </a:lnTo>
                  <a:lnTo>
                    <a:pt x="411" y="713"/>
                  </a:lnTo>
                  <a:lnTo>
                    <a:pt x="411" y="713"/>
                  </a:lnTo>
                  <a:lnTo>
                    <a:pt x="425" y="705"/>
                  </a:lnTo>
                  <a:lnTo>
                    <a:pt x="425" y="705"/>
                  </a:lnTo>
                  <a:lnTo>
                    <a:pt x="425" y="703"/>
                  </a:lnTo>
                  <a:lnTo>
                    <a:pt x="425" y="701"/>
                  </a:lnTo>
                  <a:lnTo>
                    <a:pt x="421" y="703"/>
                  </a:lnTo>
                  <a:lnTo>
                    <a:pt x="417" y="703"/>
                  </a:lnTo>
                  <a:lnTo>
                    <a:pt x="411" y="705"/>
                  </a:lnTo>
                  <a:lnTo>
                    <a:pt x="405" y="705"/>
                  </a:lnTo>
                  <a:lnTo>
                    <a:pt x="398" y="705"/>
                  </a:lnTo>
                  <a:lnTo>
                    <a:pt x="390" y="701"/>
                  </a:lnTo>
                  <a:lnTo>
                    <a:pt x="386" y="699"/>
                  </a:lnTo>
                  <a:lnTo>
                    <a:pt x="384" y="695"/>
                  </a:lnTo>
                  <a:lnTo>
                    <a:pt x="382" y="690"/>
                  </a:lnTo>
                  <a:lnTo>
                    <a:pt x="384" y="686"/>
                  </a:lnTo>
                  <a:lnTo>
                    <a:pt x="384" y="676"/>
                  </a:lnTo>
                  <a:lnTo>
                    <a:pt x="386" y="668"/>
                  </a:lnTo>
                  <a:lnTo>
                    <a:pt x="388" y="665"/>
                  </a:lnTo>
                  <a:lnTo>
                    <a:pt x="388" y="661"/>
                  </a:lnTo>
                  <a:lnTo>
                    <a:pt x="392" y="615"/>
                  </a:lnTo>
                  <a:lnTo>
                    <a:pt x="400" y="570"/>
                  </a:lnTo>
                  <a:lnTo>
                    <a:pt x="402" y="563"/>
                  </a:lnTo>
                  <a:lnTo>
                    <a:pt x="404" y="557"/>
                  </a:lnTo>
                  <a:lnTo>
                    <a:pt x="402" y="551"/>
                  </a:lnTo>
                  <a:lnTo>
                    <a:pt x="402" y="542"/>
                  </a:lnTo>
                  <a:lnTo>
                    <a:pt x="405" y="507"/>
                  </a:lnTo>
                  <a:lnTo>
                    <a:pt x="413" y="472"/>
                  </a:lnTo>
                  <a:lnTo>
                    <a:pt x="419" y="444"/>
                  </a:lnTo>
                  <a:lnTo>
                    <a:pt x="421" y="413"/>
                  </a:lnTo>
                  <a:lnTo>
                    <a:pt x="421" y="399"/>
                  </a:lnTo>
                  <a:lnTo>
                    <a:pt x="421" y="384"/>
                  </a:lnTo>
                  <a:lnTo>
                    <a:pt x="423" y="348"/>
                  </a:lnTo>
                  <a:lnTo>
                    <a:pt x="425" y="313"/>
                  </a:lnTo>
                  <a:lnTo>
                    <a:pt x="425" y="278"/>
                  </a:lnTo>
                  <a:lnTo>
                    <a:pt x="427" y="242"/>
                  </a:lnTo>
                  <a:lnTo>
                    <a:pt x="428" y="236"/>
                  </a:lnTo>
                  <a:lnTo>
                    <a:pt x="430" y="230"/>
                  </a:lnTo>
                  <a:lnTo>
                    <a:pt x="430" y="221"/>
                  </a:lnTo>
                  <a:lnTo>
                    <a:pt x="430" y="215"/>
                  </a:lnTo>
                  <a:lnTo>
                    <a:pt x="432" y="209"/>
                  </a:lnTo>
                  <a:lnTo>
                    <a:pt x="434" y="196"/>
                  </a:lnTo>
                  <a:lnTo>
                    <a:pt x="436" y="156"/>
                  </a:lnTo>
                  <a:lnTo>
                    <a:pt x="438" y="131"/>
                  </a:lnTo>
                  <a:lnTo>
                    <a:pt x="442" y="107"/>
                  </a:lnTo>
                  <a:lnTo>
                    <a:pt x="444" y="102"/>
                  </a:lnTo>
                  <a:lnTo>
                    <a:pt x="446" y="96"/>
                  </a:lnTo>
                  <a:lnTo>
                    <a:pt x="450" y="86"/>
                  </a:lnTo>
                  <a:lnTo>
                    <a:pt x="450" y="79"/>
                  </a:lnTo>
                  <a:lnTo>
                    <a:pt x="452" y="71"/>
                  </a:lnTo>
                  <a:lnTo>
                    <a:pt x="455" y="52"/>
                  </a:lnTo>
                  <a:lnTo>
                    <a:pt x="455" y="46"/>
                  </a:lnTo>
                  <a:lnTo>
                    <a:pt x="457" y="42"/>
                  </a:lnTo>
                  <a:lnTo>
                    <a:pt x="459" y="38"/>
                  </a:lnTo>
                  <a:lnTo>
                    <a:pt x="463" y="36"/>
                  </a:lnTo>
                  <a:lnTo>
                    <a:pt x="467" y="34"/>
                  </a:lnTo>
                  <a:lnTo>
                    <a:pt x="473" y="31"/>
                  </a:lnTo>
                  <a:lnTo>
                    <a:pt x="478" y="31"/>
                  </a:lnTo>
                  <a:lnTo>
                    <a:pt x="486" y="31"/>
                  </a:lnTo>
                  <a:lnTo>
                    <a:pt x="494" y="31"/>
                  </a:lnTo>
                  <a:lnTo>
                    <a:pt x="494" y="31"/>
                  </a:lnTo>
                  <a:lnTo>
                    <a:pt x="492" y="29"/>
                  </a:lnTo>
                  <a:lnTo>
                    <a:pt x="457" y="27"/>
                  </a:lnTo>
                  <a:lnTo>
                    <a:pt x="423" y="23"/>
                  </a:lnTo>
                  <a:close/>
                  <a:moveTo>
                    <a:pt x="405" y="0"/>
                  </a:moveTo>
                  <a:lnTo>
                    <a:pt x="417" y="0"/>
                  </a:lnTo>
                  <a:lnTo>
                    <a:pt x="461" y="2"/>
                  </a:lnTo>
                  <a:lnTo>
                    <a:pt x="501" y="6"/>
                  </a:lnTo>
                  <a:lnTo>
                    <a:pt x="507" y="6"/>
                  </a:lnTo>
                  <a:lnTo>
                    <a:pt x="511" y="10"/>
                  </a:lnTo>
                  <a:lnTo>
                    <a:pt x="513" y="13"/>
                  </a:lnTo>
                  <a:lnTo>
                    <a:pt x="515" y="19"/>
                  </a:lnTo>
                  <a:lnTo>
                    <a:pt x="515" y="21"/>
                  </a:lnTo>
                  <a:lnTo>
                    <a:pt x="517" y="25"/>
                  </a:lnTo>
                  <a:lnTo>
                    <a:pt x="521" y="31"/>
                  </a:lnTo>
                  <a:lnTo>
                    <a:pt x="521" y="36"/>
                  </a:lnTo>
                  <a:lnTo>
                    <a:pt x="519" y="44"/>
                  </a:lnTo>
                  <a:lnTo>
                    <a:pt x="515" y="52"/>
                  </a:lnTo>
                  <a:lnTo>
                    <a:pt x="513" y="56"/>
                  </a:lnTo>
                  <a:lnTo>
                    <a:pt x="509" y="58"/>
                  </a:lnTo>
                  <a:lnTo>
                    <a:pt x="505" y="58"/>
                  </a:lnTo>
                  <a:lnTo>
                    <a:pt x="505" y="58"/>
                  </a:lnTo>
                  <a:lnTo>
                    <a:pt x="500" y="58"/>
                  </a:lnTo>
                  <a:lnTo>
                    <a:pt x="494" y="58"/>
                  </a:lnTo>
                  <a:lnTo>
                    <a:pt x="486" y="56"/>
                  </a:lnTo>
                  <a:lnTo>
                    <a:pt x="482" y="54"/>
                  </a:lnTo>
                  <a:lnTo>
                    <a:pt x="480" y="56"/>
                  </a:lnTo>
                  <a:lnTo>
                    <a:pt x="478" y="58"/>
                  </a:lnTo>
                  <a:lnTo>
                    <a:pt x="476" y="75"/>
                  </a:lnTo>
                  <a:lnTo>
                    <a:pt x="473" y="92"/>
                  </a:lnTo>
                  <a:lnTo>
                    <a:pt x="471" y="100"/>
                  </a:lnTo>
                  <a:lnTo>
                    <a:pt x="469" y="106"/>
                  </a:lnTo>
                  <a:lnTo>
                    <a:pt x="467" y="107"/>
                  </a:lnTo>
                  <a:lnTo>
                    <a:pt x="467" y="113"/>
                  </a:lnTo>
                  <a:lnTo>
                    <a:pt x="461" y="134"/>
                  </a:lnTo>
                  <a:lnTo>
                    <a:pt x="459" y="154"/>
                  </a:lnTo>
                  <a:lnTo>
                    <a:pt x="459" y="200"/>
                  </a:lnTo>
                  <a:lnTo>
                    <a:pt x="455" y="215"/>
                  </a:lnTo>
                  <a:lnTo>
                    <a:pt x="455" y="221"/>
                  </a:lnTo>
                  <a:lnTo>
                    <a:pt x="455" y="229"/>
                  </a:lnTo>
                  <a:lnTo>
                    <a:pt x="453" y="236"/>
                  </a:lnTo>
                  <a:lnTo>
                    <a:pt x="452" y="242"/>
                  </a:lnTo>
                  <a:lnTo>
                    <a:pt x="450" y="261"/>
                  </a:lnTo>
                  <a:lnTo>
                    <a:pt x="450" y="278"/>
                  </a:lnTo>
                  <a:lnTo>
                    <a:pt x="450" y="313"/>
                  </a:lnTo>
                  <a:lnTo>
                    <a:pt x="448" y="350"/>
                  </a:lnTo>
                  <a:lnTo>
                    <a:pt x="446" y="384"/>
                  </a:lnTo>
                  <a:lnTo>
                    <a:pt x="446" y="390"/>
                  </a:lnTo>
                  <a:lnTo>
                    <a:pt x="446" y="398"/>
                  </a:lnTo>
                  <a:lnTo>
                    <a:pt x="446" y="413"/>
                  </a:lnTo>
                  <a:lnTo>
                    <a:pt x="444" y="447"/>
                  </a:lnTo>
                  <a:lnTo>
                    <a:pt x="436" y="480"/>
                  </a:lnTo>
                  <a:lnTo>
                    <a:pt x="428" y="511"/>
                  </a:lnTo>
                  <a:lnTo>
                    <a:pt x="427" y="542"/>
                  </a:lnTo>
                  <a:lnTo>
                    <a:pt x="427" y="547"/>
                  </a:lnTo>
                  <a:lnTo>
                    <a:pt x="427" y="557"/>
                  </a:lnTo>
                  <a:lnTo>
                    <a:pt x="427" y="569"/>
                  </a:lnTo>
                  <a:lnTo>
                    <a:pt x="425" y="576"/>
                  </a:lnTo>
                  <a:lnTo>
                    <a:pt x="417" y="618"/>
                  </a:lnTo>
                  <a:lnTo>
                    <a:pt x="413" y="661"/>
                  </a:lnTo>
                  <a:lnTo>
                    <a:pt x="413" y="668"/>
                  </a:lnTo>
                  <a:lnTo>
                    <a:pt x="409" y="678"/>
                  </a:lnTo>
                  <a:lnTo>
                    <a:pt x="409" y="680"/>
                  </a:lnTo>
                  <a:lnTo>
                    <a:pt x="413" y="680"/>
                  </a:lnTo>
                  <a:lnTo>
                    <a:pt x="417" y="676"/>
                  </a:lnTo>
                  <a:lnTo>
                    <a:pt x="421" y="674"/>
                  </a:lnTo>
                  <a:lnTo>
                    <a:pt x="427" y="674"/>
                  </a:lnTo>
                  <a:lnTo>
                    <a:pt x="430" y="674"/>
                  </a:lnTo>
                  <a:lnTo>
                    <a:pt x="434" y="676"/>
                  </a:lnTo>
                  <a:lnTo>
                    <a:pt x="438" y="678"/>
                  </a:lnTo>
                  <a:lnTo>
                    <a:pt x="444" y="686"/>
                  </a:lnTo>
                  <a:lnTo>
                    <a:pt x="448" y="693"/>
                  </a:lnTo>
                  <a:lnTo>
                    <a:pt x="448" y="703"/>
                  </a:lnTo>
                  <a:lnTo>
                    <a:pt x="448" y="709"/>
                  </a:lnTo>
                  <a:lnTo>
                    <a:pt x="446" y="715"/>
                  </a:lnTo>
                  <a:lnTo>
                    <a:pt x="444" y="720"/>
                  </a:lnTo>
                  <a:lnTo>
                    <a:pt x="440" y="722"/>
                  </a:lnTo>
                  <a:lnTo>
                    <a:pt x="438" y="726"/>
                  </a:lnTo>
                  <a:lnTo>
                    <a:pt x="434" y="728"/>
                  </a:lnTo>
                  <a:lnTo>
                    <a:pt x="423" y="734"/>
                  </a:lnTo>
                  <a:lnTo>
                    <a:pt x="421" y="736"/>
                  </a:lnTo>
                  <a:lnTo>
                    <a:pt x="419" y="736"/>
                  </a:lnTo>
                  <a:lnTo>
                    <a:pt x="413" y="738"/>
                  </a:lnTo>
                  <a:lnTo>
                    <a:pt x="405" y="738"/>
                  </a:lnTo>
                  <a:lnTo>
                    <a:pt x="400" y="736"/>
                  </a:lnTo>
                  <a:lnTo>
                    <a:pt x="394" y="736"/>
                  </a:lnTo>
                  <a:lnTo>
                    <a:pt x="390" y="734"/>
                  </a:lnTo>
                  <a:lnTo>
                    <a:pt x="384" y="734"/>
                  </a:lnTo>
                  <a:lnTo>
                    <a:pt x="379" y="736"/>
                  </a:lnTo>
                  <a:lnTo>
                    <a:pt x="373" y="738"/>
                  </a:lnTo>
                  <a:lnTo>
                    <a:pt x="365" y="738"/>
                  </a:lnTo>
                  <a:lnTo>
                    <a:pt x="359" y="738"/>
                  </a:lnTo>
                  <a:lnTo>
                    <a:pt x="354" y="736"/>
                  </a:lnTo>
                  <a:lnTo>
                    <a:pt x="346" y="739"/>
                  </a:lnTo>
                  <a:lnTo>
                    <a:pt x="340" y="739"/>
                  </a:lnTo>
                  <a:lnTo>
                    <a:pt x="334" y="739"/>
                  </a:lnTo>
                  <a:lnTo>
                    <a:pt x="334" y="739"/>
                  </a:lnTo>
                  <a:lnTo>
                    <a:pt x="325" y="739"/>
                  </a:lnTo>
                  <a:lnTo>
                    <a:pt x="315" y="738"/>
                  </a:lnTo>
                  <a:lnTo>
                    <a:pt x="309" y="736"/>
                  </a:lnTo>
                  <a:lnTo>
                    <a:pt x="308" y="732"/>
                  </a:lnTo>
                  <a:lnTo>
                    <a:pt x="304" y="722"/>
                  </a:lnTo>
                  <a:lnTo>
                    <a:pt x="302" y="713"/>
                  </a:lnTo>
                  <a:lnTo>
                    <a:pt x="304" y="705"/>
                  </a:lnTo>
                  <a:lnTo>
                    <a:pt x="306" y="697"/>
                  </a:lnTo>
                  <a:lnTo>
                    <a:pt x="308" y="695"/>
                  </a:lnTo>
                  <a:lnTo>
                    <a:pt x="309" y="691"/>
                  </a:lnTo>
                  <a:lnTo>
                    <a:pt x="313" y="690"/>
                  </a:lnTo>
                  <a:lnTo>
                    <a:pt x="319" y="688"/>
                  </a:lnTo>
                  <a:lnTo>
                    <a:pt x="325" y="688"/>
                  </a:lnTo>
                  <a:lnTo>
                    <a:pt x="331" y="688"/>
                  </a:lnTo>
                  <a:lnTo>
                    <a:pt x="331" y="686"/>
                  </a:lnTo>
                  <a:lnTo>
                    <a:pt x="332" y="682"/>
                  </a:lnTo>
                  <a:lnTo>
                    <a:pt x="334" y="680"/>
                  </a:lnTo>
                  <a:lnTo>
                    <a:pt x="334" y="678"/>
                  </a:lnTo>
                  <a:lnTo>
                    <a:pt x="336" y="666"/>
                  </a:lnTo>
                  <a:lnTo>
                    <a:pt x="336" y="659"/>
                  </a:lnTo>
                  <a:lnTo>
                    <a:pt x="338" y="651"/>
                  </a:lnTo>
                  <a:lnTo>
                    <a:pt x="340" y="642"/>
                  </a:lnTo>
                  <a:lnTo>
                    <a:pt x="340" y="638"/>
                  </a:lnTo>
                  <a:lnTo>
                    <a:pt x="340" y="632"/>
                  </a:lnTo>
                  <a:lnTo>
                    <a:pt x="340" y="618"/>
                  </a:lnTo>
                  <a:lnTo>
                    <a:pt x="342" y="605"/>
                  </a:lnTo>
                  <a:lnTo>
                    <a:pt x="344" y="590"/>
                  </a:lnTo>
                  <a:lnTo>
                    <a:pt x="346" y="578"/>
                  </a:lnTo>
                  <a:lnTo>
                    <a:pt x="348" y="567"/>
                  </a:lnTo>
                  <a:lnTo>
                    <a:pt x="346" y="561"/>
                  </a:lnTo>
                  <a:lnTo>
                    <a:pt x="346" y="551"/>
                  </a:lnTo>
                  <a:lnTo>
                    <a:pt x="346" y="545"/>
                  </a:lnTo>
                  <a:lnTo>
                    <a:pt x="348" y="540"/>
                  </a:lnTo>
                  <a:lnTo>
                    <a:pt x="348" y="532"/>
                  </a:lnTo>
                  <a:lnTo>
                    <a:pt x="348" y="526"/>
                  </a:lnTo>
                  <a:lnTo>
                    <a:pt x="348" y="520"/>
                  </a:lnTo>
                  <a:lnTo>
                    <a:pt x="346" y="517"/>
                  </a:lnTo>
                  <a:lnTo>
                    <a:pt x="348" y="513"/>
                  </a:lnTo>
                  <a:lnTo>
                    <a:pt x="344" y="513"/>
                  </a:lnTo>
                  <a:lnTo>
                    <a:pt x="342" y="513"/>
                  </a:lnTo>
                  <a:lnTo>
                    <a:pt x="336" y="513"/>
                  </a:lnTo>
                  <a:lnTo>
                    <a:pt x="331" y="511"/>
                  </a:lnTo>
                  <a:lnTo>
                    <a:pt x="327" y="513"/>
                  </a:lnTo>
                  <a:lnTo>
                    <a:pt x="321" y="513"/>
                  </a:lnTo>
                  <a:lnTo>
                    <a:pt x="313" y="511"/>
                  </a:lnTo>
                  <a:lnTo>
                    <a:pt x="308" y="509"/>
                  </a:lnTo>
                  <a:lnTo>
                    <a:pt x="306" y="509"/>
                  </a:lnTo>
                  <a:lnTo>
                    <a:pt x="298" y="511"/>
                  </a:lnTo>
                  <a:lnTo>
                    <a:pt x="292" y="511"/>
                  </a:lnTo>
                  <a:lnTo>
                    <a:pt x="286" y="509"/>
                  </a:lnTo>
                  <a:lnTo>
                    <a:pt x="279" y="507"/>
                  </a:lnTo>
                  <a:lnTo>
                    <a:pt x="275" y="507"/>
                  </a:lnTo>
                  <a:lnTo>
                    <a:pt x="273" y="507"/>
                  </a:lnTo>
                  <a:lnTo>
                    <a:pt x="265" y="509"/>
                  </a:lnTo>
                  <a:lnTo>
                    <a:pt x="258" y="509"/>
                  </a:lnTo>
                  <a:lnTo>
                    <a:pt x="258" y="511"/>
                  </a:lnTo>
                  <a:lnTo>
                    <a:pt x="256" y="511"/>
                  </a:lnTo>
                  <a:lnTo>
                    <a:pt x="254" y="511"/>
                  </a:lnTo>
                  <a:lnTo>
                    <a:pt x="252" y="511"/>
                  </a:lnTo>
                  <a:lnTo>
                    <a:pt x="250" y="511"/>
                  </a:lnTo>
                  <a:lnTo>
                    <a:pt x="250" y="511"/>
                  </a:lnTo>
                  <a:lnTo>
                    <a:pt x="244" y="509"/>
                  </a:lnTo>
                  <a:lnTo>
                    <a:pt x="242" y="509"/>
                  </a:lnTo>
                  <a:lnTo>
                    <a:pt x="240" y="511"/>
                  </a:lnTo>
                  <a:lnTo>
                    <a:pt x="236" y="513"/>
                  </a:lnTo>
                  <a:lnTo>
                    <a:pt x="233" y="513"/>
                  </a:lnTo>
                  <a:lnTo>
                    <a:pt x="229" y="513"/>
                  </a:lnTo>
                  <a:lnTo>
                    <a:pt x="219" y="511"/>
                  </a:lnTo>
                  <a:lnTo>
                    <a:pt x="210" y="509"/>
                  </a:lnTo>
                  <a:lnTo>
                    <a:pt x="204" y="511"/>
                  </a:lnTo>
                  <a:lnTo>
                    <a:pt x="200" y="511"/>
                  </a:lnTo>
                  <a:lnTo>
                    <a:pt x="196" y="513"/>
                  </a:lnTo>
                  <a:lnTo>
                    <a:pt x="190" y="513"/>
                  </a:lnTo>
                  <a:lnTo>
                    <a:pt x="181" y="511"/>
                  </a:lnTo>
                  <a:lnTo>
                    <a:pt x="171" y="511"/>
                  </a:lnTo>
                  <a:lnTo>
                    <a:pt x="167" y="511"/>
                  </a:lnTo>
                  <a:lnTo>
                    <a:pt x="160" y="511"/>
                  </a:lnTo>
                  <a:lnTo>
                    <a:pt x="150" y="511"/>
                  </a:lnTo>
                  <a:lnTo>
                    <a:pt x="150" y="515"/>
                  </a:lnTo>
                  <a:lnTo>
                    <a:pt x="150" y="519"/>
                  </a:lnTo>
                  <a:lnTo>
                    <a:pt x="150" y="528"/>
                  </a:lnTo>
                  <a:lnTo>
                    <a:pt x="150" y="536"/>
                  </a:lnTo>
                  <a:lnTo>
                    <a:pt x="148" y="547"/>
                  </a:lnTo>
                  <a:lnTo>
                    <a:pt x="148" y="551"/>
                  </a:lnTo>
                  <a:lnTo>
                    <a:pt x="150" y="555"/>
                  </a:lnTo>
                  <a:lnTo>
                    <a:pt x="150" y="559"/>
                  </a:lnTo>
                  <a:lnTo>
                    <a:pt x="150" y="565"/>
                  </a:lnTo>
                  <a:lnTo>
                    <a:pt x="150" y="570"/>
                  </a:lnTo>
                  <a:lnTo>
                    <a:pt x="148" y="578"/>
                  </a:lnTo>
                  <a:lnTo>
                    <a:pt x="150" y="580"/>
                  </a:lnTo>
                  <a:lnTo>
                    <a:pt x="152" y="588"/>
                  </a:lnTo>
                  <a:lnTo>
                    <a:pt x="152" y="593"/>
                  </a:lnTo>
                  <a:lnTo>
                    <a:pt x="152" y="597"/>
                  </a:lnTo>
                  <a:lnTo>
                    <a:pt x="150" y="603"/>
                  </a:lnTo>
                  <a:lnTo>
                    <a:pt x="150" y="605"/>
                  </a:lnTo>
                  <a:lnTo>
                    <a:pt x="150" y="613"/>
                  </a:lnTo>
                  <a:lnTo>
                    <a:pt x="152" y="618"/>
                  </a:lnTo>
                  <a:lnTo>
                    <a:pt x="154" y="626"/>
                  </a:lnTo>
                  <a:lnTo>
                    <a:pt x="156" y="626"/>
                  </a:lnTo>
                  <a:lnTo>
                    <a:pt x="162" y="628"/>
                  </a:lnTo>
                  <a:lnTo>
                    <a:pt x="165" y="630"/>
                  </a:lnTo>
                  <a:lnTo>
                    <a:pt x="169" y="634"/>
                  </a:lnTo>
                  <a:lnTo>
                    <a:pt x="171" y="640"/>
                  </a:lnTo>
                  <a:lnTo>
                    <a:pt x="171" y="643"/>
                  </a:lnTo>
                  <a:lnTo>
                    <a:pt x="173" y="647"/>
                  </a:lnTo>
                  <a:lnTo>
                    <a:pt x="171" y="657"/>
                  </a:lnTo>
                  <a:lnTo>
                    <a:pt x="167" y="665"/>
                  </a:lnTo>
                  <a:lnTo>
                    <a:pt x="162" y="670"/>
                  </a:lnTo>
                  <a:lnTo>
                    <a:pt x="152" y="676"/>
                  </a:lnTo>
                  <a:lnTo>
                    <a:pt x="142" y="680"/>
                  </a:lnTo>
                  <a:lnTo>
                    <a:pt x="135" y="686"/>
                  </a:lnTo>
                  <a:lnTo>
                    <a:pt x="131" y="688"/>
                  </a:lnTo>
                  <a:lnTo>
                    <a:pt x="127" y="688"/>
                  </a:lnTo>
                  <a:lnTo>
                    <a:pt x="119" y="688"/>
                  </a:lnTo>
                  <a:lnTo>
                    <a:pt x="112" y="690"/>
                  </a:lnTo>
                  <a:lnTo>
                    <a:pt x="106" y="693"/>
                  </a:lnTo>
                  <a:lnTo>
                    <a:pt x="91" y="703"/>
                  </a:lnTo>
                  <a:lnTo>
                    <a:pt x="71" y="705"/>
                  </a:lnTo>
                  <a:lnTo>
                    <a:pt x="64" y="705"/>
                  </a:lnTo>
                  <a:lnTo>
                    <a:pt x="58" y="703"/>
                  </a:lnTo>
                  <a:lnTo>
                    <a:pt x="54" y="701"/>
                  </a:lnTo>
                  <a:lnTo>
                    <a:pt x="50" y="697"/>
                  </a:lnTo>
                  <a:lnTo>
                    <a:pt x="48" y="691"/>
                  </a:lnTo>
                  <a:lnTo>
                    <a:pt x="48" y="686"/>
                  </a:lnTo>
                  <a:lnTo>
                    <a:pt x="48" y="678"/>
                  </a:lnTo>
                  <a:lnTo>
                    <a:pt x="50" y="672"/>
                  </a:lnTo>
                  <a:lnTo>
                    <a:pt x="54" y="663"/>
                  </a:lnTo>
                  <a:lnTo>
                    <a:pt x="58" y="659"/>
                  </a:lnTo>
                  <a:lnTo>
                    <a:pt x="62" y="655"/>
                  </a:lnTo>
                  <a:lnTo>
                    <a:pt x="75" y="651"/>
                  </a:lnTo>
                  <a:lnTo>
                    <a:pt x="79" y="647"/>
                  </a:lnTo>
                  <a:lnTo>
                    <a:pt x="79" y="647"/>
                  </a:lnTo>
                  <a:lnTo>
                    <a:pt x="79" y="645"/>
                  </a:lnTo>
                  <a:lnTo>
                    <a:pt x="81" y="622"/>
                  </a:lnTo>
                  <a:lnTo>
                    <a:pt x="79" y="613"/>
                  </a:lnTo>
                  <a:lnTo>
                    <a:pt x="79" y="607"/>
                  </a:lnTo>
                  <a:lnTo>
                    <a:pt x="79" y="601"/>
                  </a:lnTo>
                  <a:lnTo>
                    <a:pt x="75" y="584"/>
                  </a:lnTo>
                  <a:lnTo>
                    <a:pt x="73" y="569"/>
                  </a:lnTo>
                  <a:lnTo>
                    <a:pt x="75" y="553"/>
                  </a:lnTo>
                  <a:lnTo>
                    <a:pt x="77" y="542"/>
                  </a:lnTo>
                  <a:lnTo>
                    <a:pt x="75" y="540"/>
                  </a:lnTo>
                  <a:lnTo>
                    <a:pt x="75" y="534"/>
                  </a:lnTo>
                  <a:lnTo>
                    <a:pt x="75" y="528"/>
                  </a:lnTo>
                  <a:lnTo>
                    <a:pt x="75" y="524"/>
                  </a:lnTo>
                  <a:lnTo>
                    <a:pt x="75" y="520"/>
                  </a:lnTo>
                  <a:lnTo>
                    <a:pt x="75" y="519"/>
                  </a:lnTo>
                  <a:lnTo>
                    <a:pt x="75" y="509"/>
                  </a:lnTo>
                  <a:lnTo>
                    <a:pt x="71" y="492"/>
                  </a:lnTo>
                  <a:lnTo>
                    <a:pt x="71" y="484"/>
                  </a:lnTo>
                  <a:lnTo>
                    <a:pt x="73" y="478"/>
                  </a:lnTo>
                  <a:lnTo>
                    <a:pt x="73" y="474"/>
                  </a:lnTo>
                  <a:lnTo>
                    <a:pt x="73" y="471"/>
                  </a:lnTo>
                  <a:lnTo>
                    <a:pt x="71" y="467"/>
                  </a:lnTo>
                  <a:lnTo>
                    <a:pt x="71" y="465"/>
                  </a:lnTo>
                  <a:lnTo>
                    <a:pt x="71" y="465"/>
                  </a:lnTo>
                  <a:lnTo>
                    <a:pt x="69" y="461"/>
                  </a:lnTo>
                  <a:lnTo>
                    <a:pt x="69" y="455"/>
                  </a:lnTo>
                  <a:lnTo>
                    <a:pt x="69" y="447"/>
                  </a:lnTo>
                  <a:lnTo>
                    <a:pt x="68" y="442"/>
                  </a:lnTo>
                  <a:lnTo>
                    <a:pt x="68" y="440"/>
                  </a:lnTo>
                  <a:lnTo>
                    <a:pt x="64" y="430"/>
                  </a:lnTo>
                  <a:lnTo>
                    <a:pt x="64" y="423"/>
                  </a:lnTo>
                  <a:lnTo>
                    <a:pt x="64" y="417"/>
                  </a:lnTo>
                  <a:lnTo>
                    <a:pt x="66" y="411"/>
                  </a:lnTo>
                  <a:lnTo>
                    <a:pt x="66" y="409"/>
                  </a:lnTo>
                  <a:lnTo>
                    <a:pt x="66" y="403"/>
                  </a:lnTo>
                  <a:lnTo>
                    <a:pt x="64" y="398"/>
                  </a:lnTo>
                  <a:lnTo>
                    <a:pt x="60" y="390"/>
                  </a:lnTo>
                  <a:lnTo>
                    <a:pt x="60" y="378"/>
                  </a:lnTo>
                  <a:lnTo>
                    <a:pt x="60" y="374"/>
                  </a:lnTo>
                  <a:lnTo>
                    <a:pt x="62" y="371"/>
                  </a:lnTo>
                  <a:lnTo>
                    <a:pt x="62" y="363"/>
                  </a:lnTo>
                  <a:lnTo>
                    <a:pt x="60" y="353"/>
                  </a:lnTo>
                  <a:lnTo>
                    <a:pt x="58" y="340"/>
                  </a:lnTo>
                  <a:lnTo>
                    <a:pt x="58" y="334"/>
                  </a:lnTo>
                  <a:lnTo>
                    <a:pt x="56" y="326"/>
                  </a:lnTo>
                  <a:lnTo>
                    <a:pt x="54" y="319"/>
                  </a:lnTo>
                  <a:lnTo>
                    <a:pt x="54" y="313"/>
                  </a:lnTo>
                  <a:lnTo>
                    <a:pt x="54" y="300"/>
                  </a:lnTo>
                  <a:lnTo>
                    <a:pt x="56" y="290"/>
                  </a:lnTo>
                  <a:lnTo>
                    <a:pt x="56" y="284"/>
                  </a:lnTo>
                  <a:lnTo>
                    <a:pt x="54" y="280"/>
                  </a:lnTo>
                  <a:lnTo>
                    <a:pt x="52" y="273"/>
                  </a:lnTo>
                  <a:lnTo>
                    <a:pt x="52" y="263"/>
                  </a:lnTo>
                  <a:lnTo>
                    <a:pt x="54" y="253"/>
                  </a:lnTo>
                  <a:lnTo>
                    <a:pt x="54" y="252"/>
                  </a:lnTo>
                  <a:lnTo>
                    <a:pt x="52" y="250"/>
                  </a:lnTo>
                  <a:lnTo>
                    <a:pt x="52" y="246"/>
                  </a:lnTo>
                  <a:lnTo>
                    <a:pt x="52" y="242"/>
                  </a:lnTo>
                  <a:lnTo>
                    <a:pt x="54" y="238"/>
                  </a:lnTo>
                  <a:lnTo>
                    <a:pt x="50" y="232"/>
                  </a:lnTo>
                  <a:lnTo>
                    <a:pt x="48" y="225"/>
                  </a:lnTo>
                  <a:lnTo>
                    <a:pt x="46" y="221"/>
                  </a:lnTo>
                  <a:lnTo>
                    <a:pt x="48" y="217"/>
                  </a:lnTo>
                  <a:lnTo>
                    <a:pt x="48" y="215"/>
                  </a:lnTo>
                  <a:lnTo>
                    <a:pt x="48" y="213"/>
                  </a:lnTo>
                  <a:lnTo>
                    <a:pt x="48" y="209"/>
                  </a:lnTo>
                  <a:lnTo>
                    <a:pt x="48" y="205"/>
                  </a:lnTo>
                  <a:lnTo>
                    <a:pt x="46" y="200"/>
                  </a:lnTo>
                  <a:lnTo>
                    <a:pt x="44" y="192"/>
                  </a:lnTo>
                  <a:lnTo>
                    <a:pt x="43" y="188"/>
                  </a:lnTo>
                  <a:lnTo>
                    <a:pt x="43" y="182"/>
                  </a:lnTo>
                  <a:lnTo>
                    <a:pt x="43" y="177"/>
                  </a:lnTo>
                  <a:lnTo>
                    <a:pt x="44" y="165"/>
                  </a:lnTo>
                  <a:lnTo>
                    <a:pt x="44" y="159"/>
                  </a:lnTo>
                  <a:lnTo>
                    <a:pt x="43" y="152"/>
                  </a:lnTo>
                  <a:lnTo>
                    <a:pt x="41" y="144"/>
                  </a:lnTo>
                  <a:lnTo>
                    <a:pt x="41" y="134"/>
                  </a:lnTo>
                  <a:lnTo>
                    <a:pt x="43" y="115"/>
                  </a:lnTo>
                  <a:lnTo>
                    <a:pt x="43" y="107"/>
                  </a:lnTo>
                  <a:lnTo>
                    <a:pt x="43" y="98"/>
                  </a:lnTo>
                  <a:lnTo>
                    <a:pt x="43" y="94"/>
                  </a:lnTo>
                  <a:lnTo>
                    <a:pt x="43" y="90"/>
                  </a:lnTo>
                  <a:lnTo>
                    <a:pt x="41" y="90"/>
                  </a:lnTo>
                  <a:lnTo>
                    <a:pt x="39" y="88"/>
                  </a:lnTo>
                  <a:lnTo>
                    <a:pt x="35" y="88"/>
                  </a:lnTo>
                  <a:lnTo>
                    <a:pt x="33" y="88"/>
                  </a:lnTo>
                  <a:lnTo>
                    <a:pt x="25" y="88"/>
                  </a:lnTo>
                  <a:lnTo>
                    <a:pt x="18" y="88"/>
                  </a:lnTo>
                  <a:lnTo>
                    <a:pt x="14" y="88"/>
                  </a:lnTo>
                  <a:lnTo>
                    <a:pt x="8" y="86"/>
                  </a:lnTo>
                  <a:lnTo>
                    <a:pt x="6" y="83"/>
                  </a:lnTo>
                  <a:lnTo>
                    <a:pt x="4" y="77"/>
                  </a:lnTo>
                  <a:lnTo>
                    <a:pt x="16" y="67"/>
                  </a:lnTo>
                  <a:lnTo>
                    <a:pt x="4" y="73"/>
                  </a:lnTo>
                  <a:lnTo>
                    <a:pt x="2" y="67"/>
                  </a:lnTo>
                  <a:lnTo>
                    <a:pt x="0" y="59"/>
                  </a:lnTo>
                  <a:lnTo>
                    <a:pt x="2" y="58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6"/>
                  </a:lnTo>
                  <a:lnTo>
                    <a:pt x="8" y="44"/>
                  </a:lnTo>
                  <a:lnTo>
                    <a:pt x="10" y="42"/>
                  </a:lnTo>
                  <a:lnTo>
                    <a:pt x="14" y="40"/>
                  </a:lnTo>
                  <a:lnTo>
                    <a:pt x="20" y="38"/>
                  </a:lnTo>
                  <a:lnTo>
                    <a:pt x="25" y="36"/>
                  </a:lnTo>
                  <a:lnTo>
                    <a:pt x="29" y="36"/>
                  </a:lnTo>
                  <a:lnTo>
                    <a:pt x="33" y="34"/>
                  </a:lnTo>
                  <a:lnTo>
                    <a:pt x="35" y="34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4" y="34"/>
                  </a:lnTo>
                  <a:lnTo>
                    <a:pt x="46" y="34"/>
                  </a:lnTo>
                  <a:lnTo>
                    <a:pt x="52" y="31"/>
                  </a:lnTo>
                  <a:lnTo>
                    <a:pt x="58" y="31"/>
                  </a:lnTo>
                  <a:lnTo>
                    <a:pt x="64" y="31"/>
                  </a:lnTo>
                  <a:lnTo>
                    <a:pt x="69" y="27"/>
                  </a:lnTo>
                  <a:lnTo>
                    <a:pt x="75" y="25"/>
                  </a:lnTo>
                  <a:lnTo>
                    <a:pt x="81" y="23"/>
                  </a:lnTo>
                  <a:lnTo>
                    <a:pt x="85" y="23"/>
                  </a:lnTo>
                  <a:lnTo>
                    <a:pt x="89" y="25"/>
                  </a:lnTo>
                  <a:lnTo>
                    <a:pt x="92" y="25"/>
                  </a:lnTo>
                  <a:lnTo>
                    <a:pt x="96" y="23"/>
                  </a:lnTo>
                  <a:lnTo>
                    <a:pt x="102" y="21"/>
                  </a:lnTo>
                  <a:lnTo>
                    <a:pt x="110" y="21"/>
                  </a:lnTo>
                  <a:lnTo>
                    <a:pt x="116" y="21"/>
                  </a:lnTo>
                  <a:lnTo>
                    <a:pt x="119" y="25"/>
                  </a:lnTo>
                  <a:lnTo>
                    <a:pt x="123" y="27"/>
                  </a:lnTo>
                  <a:lnTo>
                    <a:pt x="127" y="31"/>
                  </a:lnTo>
                  <a:lnTo>
                    <a:pt x="129" y="34"/>
                  </a:lnTo>
                  <a:lnTo>
                    <a:pt x="135" y="42"/>
                  </a:lnTo>
                  <a:lnTo>
                    <a:pt x="137" y="48"/>
                  </a:lnTo>
                  <a:lnTo>
                    <a:pt x="139" y="56"/>
                  </a:lnTo>
                  <a:lnTo>
                    <a:pt x="137" y="61"/>
                  </a:lnTo>
                  <a:lnTo>
                    <a:pt x="135" y="65"/>
                  </a:lnTo>
                  <a:lnTo>
                    <a:pt x="131" y="71"/>
                  </a:lnTo>
                  <a:lnTo>
                    <a:pt x="125" y="73"/>
                  </a:lnTo>
                  <a:lnTo>
                    <a:pt x="121" y="75"/>
                  </a:lnTo>
                  <a:lnTo>
                    <a:pt x="117" y="75"/>
                  </a:lnTo>
                  <a:lnTo>
                    <a:pt x="114" y="79"/>
                  </a:lnTo>
                  <a:lnTo>
                    <a:pt x="112" y="83"/>
                  </a:lnTo>
                  <a:lnTo>
                    <a:pt x="112" y="88"/>
                  </a:lnTo>
                  <a:lnTo>
                    <a:pt x="112" y="96"/>
                  </a:lnTo>
                  <a:lnTo>
                    <a:pt x="112" y="104"/>
                  </a:lnTo>
                  <a:lnTo>
                    <a:pt x="112" y="109"/>
                  </a:lnTo>
                  <a:lnTo>
                    <a:pt x="112" y="113"/>
                  </a:lnTo>
                  <a:lnTo>
                    <a:pt x="112" y="115"/>
                  </a:lnTo>
                  <a:lnTo>
                    <a:pt x="114" y="121"/>
                  </a:lnTo>
                  <a:lnTo>
                    <a:pt x="116" y="129"/>
                  </a:lnTo>
                  <a:lnTo>
                    <a:pt x="114" y="136"/>
                  </a:lnTo>
                  <a:lnTo>
                    <a:pt x="114" y="142"/>
                  </a:lnTo>
                  <a:lnTo>
                    <a:pt x="116" y="148"/>
                  </a:lnTo>
                  <a:lnTo>
                    <a:pt x="117" y="152"/>
                  </a:lnTo>
                  <a:lnTo>
                    <a:pt x="117" y="157"/>
                  </a:lnTo>
                  <a:lnTo>
                    <a:pt x="117" y="163"/>
                  </a:lnTo>
                  <a:lnTo>
                    <a:pt x="116" y="167"/>
                  </a:lnTo>
                  <a:lnTo>
                    <a:pt x="116" y="180"/>
                  </a:lnTo>
                  <a:lnTo>
                    <a:pt x="117" y="196"/>
                  </a:lnTo>
                  <a:lnTo>
                    <a:pt x="121" y="211"/>
                  </a:lnTo>
                  <a:lnTo>
                    <a:pt x="123" y="227"/>
                  </a:lnTo>
                  <a:lnTo>
                    <a:pt x="123" y="230"/>
                  </a:lnTo>
                  <a:lnTo>
                    <a:pt x="123" y="230"/>
                  </a:lnTo>
                  <a:lnTo>
                    <a:pt x="125" y="236"/>
                  </a:lnTo>
                  <a:lnTo>
                    <a:pt x="125" y="242"/>
                  </a:lnTo>
                  <a:lnTo>
                    <a:pt x="125" y="259"/>
                  </a:lnTo>
                  <a:lnTo>
                    <a:pt x="125" y="278"/>
                  </a:lnTo>
                  <a:lnTo>
                    <a:pt x="127" y="296"/>
                  </a:lnTo>
                  <a:lnTo>
                    <a:pt x="129" y="302"/>
                  </a:lnTo>
                  <a:lnTo>
                    <a:pt x="129" y="305"/>
                  </a:lnTo>
                  <a:lnTo>
                    <a:pt x="131" y="305"/>
                  </a:lnTo>
                  <a:lnTo>
                    <a:pt x="133" y="311"/>
                  </a:lnTo>
                  <a:lnTo>
                    <a:pt x="131" y="317"/>
                  </a:lnTo>
                  <a:lnTo>
                    <a:pt x="131" y="317"/>
                  </a:lnTo>
                  <a:lnTo>
                    <a:pt x="131" y="321"/>
                  </a:lnTo>
                  <a:lnTo>
                    <a:pt x="133" y="330"/>
                  </a:lnTo>
                  <a:lnTo>
                    <a:pt x="137" y="344"/>
                  </a:lnTo>
                  <a:lnTo>
                    <a:pt x="137" y="353"/>
                  </a:lnTo>
                  <a:lnTo>
                    <a:pt x="137" y="363"/>
                  </a:lnTo>
                  <a:lnTo>
                    <a:pt x="137" y="371"/>
                  </a:lnTo>
                  <a:lnTo>
                    <a:pt x="139" y="376"/>
                  </a:lnTo>
                  <a:lnTo>
                    <a:pt x="142" y="413"/>
                  </a:lnTo>
                  <a:lnTo>
                    <a:pt x="142" y="426"/>
                  </a:lnTo>
                  <a:lnTo>
                    <a:pt x="144" y="442"/>
                  </a:lnTo>
                  <a:lnTo>
                    <a:pt x="148" y="444"/>
                  </a:lnTo>
                  <a:lnTo>
                    <a:pt x="152" y="446"/>
                  </a:lnTo>
                  <a:lnTo>
                    <a:pt x="160" y="447"/>
                  </a:lnTo>
                  <a:lnTo>
                    <a:pt x="177" y="447"/>
                  </a:lnTo>
                  <a:lnTo>
                    <a:pt x="190" y="449"/>
                  </a:lnTo>
                  <a:lnTo>
                    <a:pt x="202" y="451"/>
                  </a:lnTo>
                  <a:lnTo>
                    <a:pt x="210" y="453"/>
                  </a:lnTo>
                  <a:lnTo>
                    <a:pt x="217" y="453"/>
                  </a:lnTo>
                  <a:lnTo>
                    <a:pt x="225" y="453"/>
                  </a:lnTo>
                  <a:lnTo>
                    <a:pt x="233" y="453"/>
                  </a:lnTo>
                  <a:lnTo>
                    <a:pt x="256" y="453"/>
                  </a:lnTo>
                  <a:lnTo>
                    <a:pt x="260" y="453"/>
                  </a:lnTo>
                  <a:lnTo>
                    <a:pt x="271" y="453"/>
                  </a:lnTo>
                  <a:lnTo>
                    <a:pt x="284" y="455"/>
                  </a:lnTo>
                  <a:lnTo>
                    <a:pt x="294" y="455"/>
                  </a:lnTo>
                  <a:lnTo>
                    <a:pt x="306" y="457"/>
                  </a:lnTo>
                  <a:lnTo>
                    <a:pt x="306" y="457"/>
                  </a:lnTo>
                  <a:lnTo>
                    <a:pt x="311" y="457"/>
                  </a:lnTo>
                  <a:lnTo>
                    <a:pt x="317" y="455"/>
                  </a:lnTo>
                  <a:lnTo>
                    <a:pt x="327" y="455"/>
                  </a:lnTo>
                  <a:lnTo>
                    <a:pt x="336" y="455"/>
                  </a:lnTo>
                  <a:lnTo>
                    <a:pt x="346" y="457"/>
                  </a:lnTo>
                  <a:lnTo>
                    <a:pt x="357" y="457"/>
                  </a:lnTo>
                  <a:lnTo>
                    <a:pt x="357" y="457"/>
                  </a:lnTo>
                  <a:lnTo>
                    <a:pt x="361" y="453"/>
                  </a:lnTo>
                  <a:lnTo>
                    <a:pt x="361" y="447"/>
                  </a:lnTo>
                  <a:lnTo>
                    <a:pt x="363" y="444"/>
                  </a:lnTo>
                  <a:lnTo>
                    <a:pt x="361" y="440"/>
                  </a:lnTo>
                  <a:lnTo>
                    <a:pt x="361" y="436"/>
                  </a:lnTo>
                  <a:lnTo>
                    <a:pt x="361" y="432"/>
                  </a:lnTo>
                  <a:lnTo>
                    <a:pt x="361" y="424"/>
                  </a:lnTo>
                  <a:lnTo>
                    <a:pt x="363" y="419"/>
                  </a:lnTo>
                  <a:lnTo>
                    <a:pt x="365" y="405"/>
                  </a:lnTo>
                  <a:lnTo>
                    <a:pt x="367" y="396"/>
                  </a:lnTo>
                  <a:lnTo>
                    <a:pt x="369" y="386"/>
                  </a:lnTo>
                  <a:lnTo>
                    <a:pt x="367" y="374"/>
                  </a:lnTo>
                  <a:lnTo>
                    <a:pt x="369" y="361"/>
                  </a:lnTo>
                  <a:lnTo>
                    <a:pt x="371" y="351"/>
                  </a:lnTo>
                  <a:lnTo>
                    <a:pt x="371" y="346"/>
                  </a:lnTo>
                  <a:lnTo>
                    <a:pt x="371" y="340"/>
                  </a:lnTo>
                  <a:lnTo>
                    <a:pt x="371" y="334"/>
                  </a:lnTo>
                  <a:lnTo>
                    <a:pt x="371" y="323"/>
                  </a:lnTo>
                  <a:lnTo>
                    <a:pt x="375" y="277"/>
                  </a:lnTo>
                  <a:lnTo>
                    <a:pt x="382" y="230"/>
                  </a:lnTo>
                  <a:lnTo>
                    <a:pt x="382" y="223"/>
                  </a:lnTo>
                  <a:lnTo>
                    <a:pt x="384" y="213"/>
                  </a:lnTo>
                  <a:lnTo>
                    <a:pt x="384" y="204"/>
                  </a:lnTo>
                  <a:lnTo>
                    <a:pt x="386" y="194"/>
                  </a:lnTo>
                  <a:lnTo>
                    <a:pt x="388" y="184"/>
                  </a:lnTo>
                  <a:lnTo>
                    <a:pt x="388" y="177"/>
                  </a:lnTo>
                  <a:lnTo>
                    <a:pt x="390" y="175"/>
                  </a:lnTo>
                  <a:lnTo>
                    <a:pt x="390" y="169"/>
                  </a:lnTo>
                  <a:lnTo>
                    <a:pt x="390" y="163"/>
                  </a:lnTo>
                  <a:lnTo>
                    <a:pt x="390" y="156"/>
                  </a:lnTo>
                  <a:lnTo>
                    <a:pt x="394" y="150"/>
                  </a:lnTo>
                  <a:lnTo>
                    <a:pt x="396" y="144"/>
                  </a:lnTo>
                  <a:lnTo>
                    <a:pt x="396" y="142"/>
                  </a:lnTo>
                  <a:lnTo>
                    <a:pt x="396" y="140"/>
                  </a:lnTo>
                  <a:lnTo>
                    <a:pt x="396" y="140"/>
                  </a:lnTo>
                  <a:lnTo>
                    <a:pt x="396" y="134"/>
                  </a:lnTo>
                  <a:lnTo>
                    <a:pt x="398" y="129"/>
                  </a:lnTo>
                  <a:lnTo>
                    <a:pt x="398" y="125"/>
                  </a:lnTo>
                  <a:lnTo>
                    <a:pt x="400" y="121"/>
                  </a:lnTo>
                  <a:lnTo>
                    <a:pt x="402" y="119"/>
                  </a:lnTo>
                  <a:lnTo>
                    <a:pt x="402" y="115"/>
                  </a:lnTo>
                  <a:lnTo>
                    <a:pt x="404" y="104"/>
                  </a:lnTo>
                  <a:lnTo>
                    <a:pt x="405" y="94"/>
                  </a:lnTo>
                  <a:lnTo>
                    <a:pt x="409" y="73"/>
                  </a:lnTo>
                  <a:lnTo>
                    <a:pt x="411" y="65"/>
                  </a:lnTo>
                  <a:lnTo>
                    <a:pt x="413" y="58"/>
                  </a:lnTo>
                  <a:lnTo>
                    <a:pt x="415" y="48"/>
                  </a:lnTo>
                  <a:lnTo>
                    <a:pt x="409" y="50"/>
                  </a:lnTo>
                  <a:lnTo>
                    <a:pt x="405" y="50"/>
                  </a:lnTo>
                  <a:lnTo>
                    <a:pt x="400" y="50"/>
                  </a:lnTo>
                  <a:lnTo>
                    <a:pt x="394" y="48"/>
                  </a:lnTo>
                  <a:lnTo>
                    <a:pt x="388" y="44"/>
                  </a:lnTo>
                  <a:lnTo>
                    <a:pt x="386" y="40"/>
                  </a:lnTo>
                  <a:lnTo>
                    <a:pt x="384" y="36"/>
                  </a:lnTo>
                  <a:lnTo>
                    <a:pt x="382" y="33"/>
                  </a:lnTo>
                  <a:lnTo>
                    <a:pt x="380" y="29"/>
                  </a:lnTo>
                  <a:lnTo>
                    <a:pt x="380" y="25"/>
                  </a:lnTo>
                  <a:lnTo>
                    <a:pt x="380" y="19"/>
                  </a:lnTo>
                  <a:lnTo>
                    <a:pt x="380" y="15"/>
                  </a:lnTo>
                  <a:lnTo>
                    <a:pt x="382" y="13"/>
                  </a:lnTo>
                  <a:lnTo>
                    <a:pt x="386" y="10"/>
                  </a:lnTo>
                  <a:lnTo>
                    <a:pt x="388" y="6"/>
                  </a:lnTo>
                  <a:lnTo>
                    <a:pt x="390" y="2"/>
                  </a:lnTo>
                  <a:lnTo>
                    <a:pt x="394" y="0"/>
                  </a:lnTo>
                  <a:lnTo>
                    <a:pt x="400" y="0"/>
                  </a:lnTo>
                  <a:lnTo>
                    <a:pt x="4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149"/>
            <p:cNvSpPr>
              <a:spLocks noEditPoints="1"/>
            </p:cNvSpPr>
            <p:nvPr/>
          </p:nvSpPr>
          <p:spPr bwMode="auto">
            <a:xfrm>
              <a:off x="4260850" y="1263650"/>
              <a:ext cx="563563" cy="796925"/>
            </a:xfrm>
            <a:custGeom>
              <a:avLst/>
              <a:gdLst>
                <a:gd name="T0" fmla="*/ 117 w 355"/>
                <a:gd name="T1" fmla="*/ 283 h 502"/>
                <a:gd name="T2" fmla="*/ 65 w 355"/>
                <a:gd name="T3" fmla="*/ 288 h 502"/>
                <a:gd name="T4" fmla="*/ 39 w 355"/>
                <a:gd name="T5" fmla="*/ 323 h 502"/>
                <a:gd name="T6" fmla="*/ 42 w 355"/>
                <a:gd name="T7" fmla="*/ 365 h 502"/>
                <a:gd name="T8" fmla="*/ 58 w 355"/>
                <a:gd name="T9" fmla="*/ 383 h 502"/>
                <a:gd name="T10" fmla="*/ 131 w 355"/>
                <a:gd name="T11" fmla="*/ 365 h 502"/>
                <a:gd name="T12" fmla="*/ 177 w 355"/>
                <a:gd name="T13" fmla="*/ 331 h 502"/>
                <a:gd name="T14" fmla="*/ 206 w 355"/>
                <a:gd name="T15" fmla="*/ 317 h 502"/>
                <a:gd name="T16" fmla="*/ 165 w 355"/>
                <a:gd name="T17" fmla="*/ 281 h 502"/>
                <a:gd name="T18" fmla="*/ 173 w 355"/>
                <a:gd name="T19" fmla="*/ 14 h 502"/>
                <a:gd name="T20" fmla="*/ 232 w 355"/>
                <a:gd name="T21" fmla="*/ 62 h 502"/>
                <a:gd name="T22" fmla="*/ 248 w 355"/>
                <a:gd name="T23" fmla="*/ 85 h 502"/>
                <a:gd name="T24" fmla="*/ 256 w 355"/>
                <a:gd name="T25" fmla="*/ 102 h 502"/>
                <a:gd name="T26" fmla="*/ 271 w 355"/>
                <a:gd name="T27" fmla="*/ 190 h 502"/>
                <a:gd name="T28" fmla="*/ 273 w 355"/>
                <a:gd name="T29" fmla="*/ 254 h 502"/>
                <a:gd name="T30" fmla="*/ 273 w 355"/>
                <a:gd name="T31" fmla="*/ 338 h 502"/>
                <a:gd name="T32" fmla="*/ 277 w 355"/>
                <a:gd name="T33" fmla="*/ 398 h 502"/>
                <a:gd name="T34" fmla="*/ 275 w 355"/>
                <a:gd name="T35" fmla="*/ 442 h 502"/>
                <a:gd name="T36" fmla="*/ 307 w 355"/>
                <a:gd name="T37" fmla="*/ 457 h 502"/>
                <a:gd name="T38" fmla="*/ 350 w 355"/>
                <a:gd name="T39" fmla="*/ 461 h 502"/>
                <a:gd name="T40" fmla="*/ 350 w 355"/>
                <a:gd name="T41" fmla="*/ 482 h 502"/>
                <a:gd name="T42" fmla="*/ 313 w 355"/>
                <a:gd name="T43" fmla="*/ 496 h 502"/>
                <a:gd name="T44" fmla="*/ 292 w 355"/>
                <a:gd name="T45" fmla="*/ 496 h 502"/>
                <a:gd name="T46" fmla="*/ 256 w 355"/>
                <a:gd name="T47" fmla="*/ 500 h 502"/>
                <a:gd name="T48" fmla="*/ 221 w 355"/>
                <a:gd name="T49" fmla="*/ 488 h 502"/>
                <a:gd name="T50" fmla="*/ 213 w 355"/>
                <a:gd name="T51" fmla="*/ 454 h 502"/>
                <a:gd name="T52" fmla="*/ 215 w 355"/>
                <a:gd name="T53" fmla="*/ 379 h 502"/>
                <a:gd name="T54" fmla="*/ 192 w 355"/>
                <a:gd name="T55" fmla="*/ 367 h 502"/>
                <a:gd name="T56" fmla="*/ 167 w 355"/>
                <a:gd name="T57" fmla="*/ 377 h 502"/>
                <a:gd name="T58" fmla="*/ 138 w 355"/>
                <a:gd name="T59" fmla="*/ 394 h 502"/>
                <a:gd name="T60" fmla="*/ 90 w 355"/>
                <a:gd name="T61" fmla="*/ 409 h 502"/>
                <a:gd name="T62" fmla="*/ 40 w 355"/>
                <a:gd name="T63" fmla="*/ 413 h 502"/>
                <a:gd name="T64" fmla="*/ 4 w 355"/>
                <a:gd name="T65" fmla="*/ 373 h 502"/>
                <a:gd name="T66" fmla="*/ 0 w 355"/>
                <a:gd name="T67" fmla="*/ 331 h 502"/>
                <a:gd name="T68" fmla="*/ 10 w 355"/>
                <a:gd name="T69" fmla="*/ 300 h 502"/>
                <a:gd name="T70" fmla="*/ 19 w 355"/>
                <a:gd name="T71" fmla="*/ 281 h 502"/>
                <a:gd name="T72" fmla="*/ 60 w 355"/>
                <a:gd name="T73" fmla="*/ 254 h 502"/>
                <a:gd name="T74" fmla="*/ 92 w 355"/>
                <a:gd name="T75" fmla="*/ 248 h 502"/>
                <a:gd name="T76" fmla="*/ 177 w 355"/>
                <a:gd name="T77" fmla="*/ 238 h 502"/>
                <a:gd name="T78" fmla="*/ 211 w 355"/>
                <a:gd name="T79" fmla="*/ 237 h 502"/>
                <a:gd name="T80" fmla="*/ 208 w 355"/>
                <a:gd name="T81" fmla="*/ 135 h 502"/>
                <a:gd name="T82" fmla="*/ 198 w 355"/>
                <a:gd name="T83" fmla="*/ 98 h 502"/>
                <a:gd name="T84" fmla="*/ 188 w 355"/>
                <a:gd name="T85" fmla="*/ 81 h 502"/>
                <a:gd name="T86" fmla="*/ 179 w 355"/>
                <a:gd name="T87" fmla="*/ 66 h 502"/>
                <a:gd name="T88" fmla="*/ 135 w 355"/>
                <a:gd name="T89" fmla="*/ 41 h 502"/>
                <a:gd name="T90" fmla="*/ 100 w 355"/>
                <a:gd name="T91" fmla="*/ 43 h 502"/>
                <a:gd name="T92" fmla="*/ 87 w 355"/>
                <a:gd name="T93" fmla="*/ 62 h 502"/>
                <a:gd name="T94" fmla="*/ 56 w 355"/>
                <a:gd name="T95" fmla="*/ 87 h 502"/>
                <a:gd name="T96" fmla="*/ 64 w 355"/>
                <a:gd name="T97" fmla="*/ 148 h 502"/>
                <a:gd name="T98" fmla="*/ 37 w 355"/>
                <a:gd name="T99" fmla="*/ 154 h 502"/>
                <a:gd name="T100" fmla="*/ 31 w 355"/>
                <a:gd name="T101" fmla="*/ 125 h 502"/>
                <a:gd name="T102" fmla="*/ 31 w 355"/>
                <a:gd name="T103" fmla="*/ 85 h 502"/>
                <a:gd name="T104" fmla="*/ 33 w 355"/>
                <a:gd name="T105" fmla="*/ 69 h 502"/>
                <a:gd name="T106" fmla="*/ 42 w 355"/>
                <a:gd name="T107" fmla="*/ 60 h 502"/>
                <a:gd name="T108" fmla="*/ 64 w 355"/>
                <a:gd name="T109" fmla="*/ 33 h 502"/>
                <a:gd name="T110" fmla="*/ 96 w 355"/>
                <a:gd name="T111" fmla="*/ 14 h 502"/>
                <a:gd name="T112" fmla="*/ 115 w 355"/>
                <a:gd name="T113" fmla="*/ 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502">
                  <a:moveTo>
                    <a:pt x="165" y="281"/>
                  </a:moveTo>
                  <a:lnTo>
                    <a:pt x="161" y="281"/>
                  </a:lnTo>
                  <a:lnTo>
                    <a:pt x="158" y="283"/>
                  </a:lnTo>
                  <a:lnTo>
                    <a:pt x="154" y="283"/>
                  </a:lnTo>
                  <a:lnTo>
                    <a:pt x="150" y="283"/>
                  </a:lnTo>
                  <a:lnTo>
                    <a:pt x="138" y="283"/>
                  </a:lnTo>
                  <a:lnTo>
                    <a:pt x="127" y="283"/>
                  </a:lnTo>
                  <a:lnTo>
                    <a:pt x="117" y="283"/>
                  </a:lnTo>
                  <a:lnTo>
                    <a:pt x="110" y="285"/>
                  </a:lnTo>
                  <a:lnTo>
                    <a:pt x="100" y="287"/>
                  </a:lnTo>
                  <a:lnTo>
                    <a:pt x="90" y="288"/>
                  </a:lnTo>
                  <a:lnTo>
                    <a:pt x="87" y="287"/>
                  </a:lnTo>
                  <a:lnTo>
                    <a:pt x="83" y="287"/>
                  </a:lnTo>
                  <a:lnTo>
                    <a:pt x="79" y="287"/>
                  </a:lnTo>
                  <a:lnTo>
                    <a:pt x="73" y="287"/>
                  </a:lnTo>
                  <a:lnTo>
                    <a:pt x="65" y="288"/>
                  </a:lnTo>
                  <a:lnTo>
                    <a:pt x="58" y="290"/>
                  </a:lnTo>
                  <a:lnTo>
                    <a:pt x="52" y="290"/>
                  </a:lnTo>
                  <a:lnTo>
                    <a:pt x="50" y="294"/>
                  </a:lnTo>
                  <a:lnTo>
                    <a:pt x="46" y="300"/>
                  </a:lnTo>
                  <a:lnTo>
                    <a:pt x="42" y="304"/>
                  </a:lnTo>
                  <a:lnTo>
                    <a:pt x="40" y="310"/>
                  </a:lnTo>
                  <a:lnTo>
                    <a:pt x="39" y="315"/>
                  </a:lnTo>
                  <a:lnTo>
                    <a:pt x="39" y="323"/>
                  </a:lnTo>
                  <a:lnTo>
                    <a:pt x="40" y="335"/>
                  </a:lnTo>
                  <a:lnTo>
                    <a:pt x="39" y="338"/>
                  </a:lnTo>
                  <a:lnTo>
                    <a:pt x="39" y="342"/>
                  </a:lnTo>
                  <a:lnTo>
                    <a:pt x="39" y="346"/>
                  </a:lnTo>
                  <a:lnTo>
                    <a:pt x="40" y="350"/>
                  </a:lnTo>
                  <a:lnTo>
                    <a:pt x="42" y="356"/>
                  </a:lnTo>
                  <a:lnTo>
                    <a:pt x="40" y="360"/>
                  </a:lnTo>
                  <a:lnTo>
                    <a:pt x="42" y="365"/>
                  </a:lnTo>
                  <a:lnTo>
                    <a:pt x="46" y="369"/>
                  </a:lnTo>
                  <a:lnTo>
                    <a:pt x="48" y="373"/>
                  </a:lnTo>
                  <a:lnTo>
                    <a:pt x="50" y="379"/>
                  </a:lnTo>
                  <a:lnTo>
                    <a:pt x="52" y="377"/>
                  </a:lnTo>
                  <a:lnTo>
                    <a:pt x="54" y="377"/>
                  </a:lnTo>
                  <a:lnTo>
                    <a:pt x="54" y="379"/>
                  </a:lnTo>
                  <a:lnTo>
                    <a:pt x="56" y="381"/>
                  </a:lnTo>
                  <a:lnTo>
                    <a:pt x="58" y="383"/>
                  </a:lnTo>
                  <a:lnTo>
                    <a:pt x="60" y="383"/>
                  </a:lnTo>
                  <a:lnTo>
                    <a:pt x="65" y="383"/>
                  </a:lnTo>
                  <a:lnTo>
                    <a:pt x="73" y="383"/>
                  </a:lnTo>
                  <a:lnTo>
                    <a:pt x="81" y="381"/>
                  </a:lnTo>
                  <a:lnTo>
                    <a:pt x="98" y="377"/>
                  </a:lnTo>
                  <a:lnTo>
                    <a:pt x="117" y="371"/>
                  </a:lnTo>
                  <a:lnTo>
                    <a:pt x="125" y="367"/>
                  </a:lnTo>
                  <a:lnTo>
                    <a:pt x="131" y="365"/>
                  </a:lnTo>
                  <a:lnTo>
                    <a:pt x="136" y="361"/>
                  </a:lnTo>
                  <a:lnTo>
                    <a:pt x="142" y="358"/>
                  </a:lnTo>
                  <a:lnTo>
                    <a:pt x="146" y="356"/>
                  </a:lnTo>
                  <a:lnTo>
                    <a:pt x="152" y="354"/>
                  </a:lnTo>
                  <a:lnTo>
                    <a:pt x="163" y="350"/>
                  </a:lnTo>
                  <a:lnTo>
                    <a:pt x="167" y="348"/>
                  </a:lnTo>
                  <a:lnTo>
                    <a:pt x="171" y="342"/>
                  </a:lnTo>
                  <a:lnTo>
                    <a:pt x="177" y="331"/>
                  </a:lnTo>
                  <a:lnTo>
                    <a:pt x="186" y="321"/>
                  </a:lnTo>
                  <a:lnTo>
                    <a:pt x="190" y="319"/>
                  </a:lnTo>
                  <a:lnTo>
                    <a:pt x="194" y="317"/>
                  </a:lnTo>
                  <a:lnTo>
                    <a:pt x="196" y="317"/>
                  </a:lnTo>
                  <a:lnTo>
                    <a:pt x="200" y="317"/>
                  </a:lnTo>
                  <a:lnTo>
                    <a:pt x="202" y="319"/>
                  </a:lnTo>
                  <a:lnTo>
                    <a:pt x="204" y="319"/>
                  </a:lnTo>
                  <a:lnTo>
                    <a:pt x="206" y="317"/>
                  </a:lnTo>
                  <a:lnTo>
                    <a:pt x="208" y="315"/>
                  </a:lnTo>
                  <a:lnTo>
                    <a:pt x="209" y="315"/>
                  </a:lnTo>
                  <a:lnTo>
                    <a:pt x="204" y="296"/>
                  </a:lnTo>
                  <a:lnTo>
                    <a:pt x="192" y="292"/>
                  </a:lnTo>
                  <a:lnTo>
                    <a:pt x="183" y="288"/>
                  </a:lnTo>
                  <a:lnTo>
                    <a:pt x="175" y="285"/>
                  </a:lnTo>
                  <a:lnTo>
                    <a:pt x="171" y="283"/>
                  </a:lnTo>
                  <a:lnTo>
                    <a:pt x="165" y="281"/>
                  </a:lnTo>
                  <a:close/>
                  <a:moveTo>
                    <a:pt x="131" y="0"/>
                  </a:moveTo>
                  <a:lnTo>
                    <a:pt x="138" y="0"/>
                  </a:lnTo>
                  <a:lnTo>
                    <a:pt x="146" y="4"/>
                  </a:lnTo>
                  <a:lnTo>
                    <a:pt x="154" y="6"/>
                  </a:lnTo>
                  <a:lnTo>
                    <a:pt x="161" y="10"/>
                  </a:lnTo>
                  <a:lnTo>
                    <a:pt x="167" y="12"/>
                  </a:lnTo>
                  <a:lnTo>
                    <a:pt x="169" y="14"/>
                  </a:lnTo>
                  <a:lnTo>
                    <a:pt x="173" y="14"/>
                  </a:lnTo>
                  <a:lnTo>
                    <a:pt x="177" y="18"/>
                  </a:lnTo>
                  <a:lnTo>
                    <a:pt x="181" y="20"/>
                  </a:lnTo>
                  <a:lnTo>
                    <a:pt x="184" y="21"/>
                  </a:lnTo>
                  <a:lnTo>
                    <a:pt x="190" y="21"/>
                  </a:lnTo>
                  <a:lnTo>
                    <a:pt x="213" y="41"/>
                  </a:lnTo>
                  <a:lnTo>
                    <a:pt x="221" y="46"/>
                  </a:lnTo>
                  <a:lnTo>
                    <a:pt x="227" y="54"/>
                  </a:lnTo>
                  <a:lnTo>
                    <a:pt x="232" y="62"/>
                  </a:lnTo>
                  <a:lnTo>
                    <a:pt x="234" y="64"/>
                  </a:lnTo>
                  <a:lnTo>
                    <a:pt x="234" y="66"/>
                  </a:lnTo>
                  <a:lnTo>
                    <a:pt x="234" y="66"/>
                  </a:lnTo>
                  <a:lnTo>
                    <a:pt x="234" y="68"/>
                  </a:lnTo>
                  <a:lnTo>
                    <a:pt x="242" y="77"/>
                  </a:lnTo>
                  <a:lnTo>
                    <a:pt x="244" y="81"/>
                  </a:lnTo>
                  <a:lnTo>
                    <a:pt x="246" y="83"/>
                  </a:lnTo>
                  <a:lnTo>
                    <a:pt x="248" y="85"/>
                  </a:lnTo>
                  <a:lnTo>
                    <a:pt x="250" y="87"/>
                  </a:lnTo>
                  <a:lnTo>
                    <a:pt x="250" y="87"/>
                  </a:lnTo>
                  <a:lnTo>
                    <a:pt x="250" y="87"/>
                  </a:lnTo>
                  <a:lnTo>
                    <a:pt x="250" y="89"/>
                  </a:lnTo>
                  <a:lnTo>
                    <a:pt x="250" y="93"/>
                  </a:lnTo>
                  <a:lnTo>
                    <a:pt x="252" y="94"/>
                  </a:lnTo>
                  <a:lnTo>
                    <a:pt x="254" y="96"/>
                  </a:lnTo>
                  <a:lnTo>
                    <a:pt x="256" y="102"/>
                  </a:lnTo>
                  <a:lnTo>
                    <a:pt x="257" y="110"/>
                  </a:lnTo>
                  <a:lnTo>
                    <a:pt x="261" y="133"/>
                  </a:lnTo>
                  <a:lnTo>
                    <a:pt x="265" y="154"/>
                  </a:lnTo>
                  <a:lnTo>
                    <a:pt x="265" y="164"/>
                  </a:lnTo>
                  <a:lnTo>
                    <a:pt x="265" y="169"/>
                  </a:lnTo>
                  <a:lnTo>
                    <a:pt x="267" y="175"/>
                  </a:lnTo>
                  <a:lnTo>
                    <a:pt x="269" y="179"/>
                  </a:lnTo>
                  <a:lnTo>
                    <a:pt x="271" y="190"/>
                  </a:lnTo>
                  <a:lnTo>
                    <a:pt x="271" y="202"/>
                  </a:lnTo>
                  <a:lnTo>
                    <a:pt x="271" y="214"/>
                  </a:lnTo>
                  <a:lnTo>
                    <a:pt x="273" y="225"/>
                  </a:lnTo>
                  <a:lnTo>
                    <a:pt x="275" y="235"/>
                  </a:lnTo>
                  <a:lnTo>
                    <a:pt x="275" y="238"/>
                  </a:lnTo>
                  <a:lnTo>
                    <a:pt x="277" y="244"/>
                  </a:lnTo>
                  <a:lnTo>
                    <a:pt x="275" y="250"/>
                  </a:lnTo>
                  <a:lnTo>
                    <a:pt x="273" y="254"/>
                  </a:lnTo>
                  <a:lnTo>
                    <a:pt x="273" y="258"/>
                  </a:lnTo>
                  <a:lnTo>
                    <a:pt x="273" y="273"/>
                  </a:lnTo>
                  <a:lnTo>
                    <a:pt x="275" y="287"/>
                  </a:lnTo>
                  <a:lnTo>
                    <a:pt x="275" y="315"/>
                  </a:lnTo>
                  <a:lnTo>
                    <a:pt x="275" y="319"/>
                  </a:lnTo>
                  <a:lnTo>
                    <a:pt x="275" y="321"/>
                  </a:lnTo>
                  <a:lnTo>
                    <a:pt x="273" y="327"/>
                  </a:lnTo>
                  <a:lnTo>
                    <a:pt x="273" y="338"/>
                  </a:lnTo>
                  <a:lnTo>
                    <a:pt x="273" y="346"/>
                  </a:lnTo>
                  <a:lnTo>
                    <a:pt x="273" y="354"/>
                  </a:lnTo>
                  <a:lnTo>
                    <a:pt x="271" y="361"/>
                  </a:lnTo>
                  <a:lnTo>
                    <a:pt x="271" y="369"/>
                  </a:lnTo>
                  <a:lnTo>
                    <a:pt x="271" y="377"/>
                  </a:lnTo>
                  <a:lnTo>
                    <a:pt x="271" y="383"/>
                  </a:lnTo>
                  <a:lnTo>
                    <a:pt x="273" y="390"/>
                  </a:lnTo>
                  <a:lnTo>
                    <a:pt x="277" y="398"/>
                  </a:lnTo>
                  <a:lnTo>
                    <a:pt x="277" y="404"/>
                  </a:lnTo>
                  <a:lnTo>
                    <a:pt x="277" y="409"/>
                  </a:lnTo>
                  <a:lnTo>
                    <a:pt x="273" y="415"/>
                  </a:lnTo>
                  <a:lnTo>
                    <a:pt x="271" y="421"/>
                  </a:lnTo>
                  <a:lnTo>
                    <a:pt x="271" y="429"/>
                  </a:lnTo>
                  <a:lnTo>
                    <a:pt x="271" y="433"/>
                  </a:lnTo>
                  <a:lnTo>
                    <a:pt x="273" y="438"/>
                  </a:lnTo>
                  <a:lnTo>
                    <a:pt x="275" y="442"/>
                  </a:lnTo>
                  <a:lnTo>
                    <a:pt x="275" y="446"/>
                  </a:lnTo>
                  <a:lnTo>
                    <a:pt x="275" y="450"/>
                  </a:lnTo>
                  <a:lnTo>
                    <a:pt x="271" y="452"/>
                  </a:lnTo>
                  <a:lnTo>
                    <a:pt x="277" y="456"/>
                  </a:lnTo>
                  <a:lnTo>
                    <a:pt x="282" y="457"/>
                  </a:lnTo>
                  <a:lnTo>
                    <a:pt x="294" y="459"/>
                  </a:lnTo>
                  <a:lnTo>
                    <a:pt x="300" y="459"/>
                  </a:lnTo>
                  <a:lnTo>
                    <a:pt x="307" y="457"/>
                  </a:lnTo>
                  <a:lnTo>
                    <a:pt x="313" y="456"/>
                  </a:lnTo>
                  <a:lnTo>
                    <a:pt x="321" y="454"/>
                  </a:lnTo>
                  <a:lnTo>
                    <a:pt x="332" y="456"/>
                  </a:lnTo>
                  <a:lnTo>
                    <a:pt x="346" y="454"/>
                  </a:lnTo>
                  <a:lnTo>
                    <a:pt x="346" y="456"/>
                  </a:lnTo>
                  <a:lnTo>
                    <a:pt x="348" y="457"/>
                  </a:lnTo>
                  <a:lnTo>
                    <a:pt x="348" y="459"/>
                  </a:lnTo>
                  <a:lnTo>
                    <a:pt x="350" y="461"/>
                  </a:lnTo>
                  <a:lnTo>
                    <a:pt x="353" y="463"/>
                  </a:lnTo>
                  <a:lnTo>
                    <a:pt x="355" y="465"/>
                  </a:lnTo>
                  <a:lnTo>
                    <a:pt x="355" y="467"/>
                  </a:lnTo>
                  <a:lnTo>
                    <a:pt x="355" y="471"/>
                  </a:lnTo>
                  <a:lnTo>
                    <a:pt x="353" y="475"/>
                  </a:lnTo>
                  <a:lnTo>
                    <a:pt x="352" y="477"/>
                  </a:lnTo>
                  <a:lnTo>
                    <a:pt x="353" y="481"/>
                  </a:lnTo>
                  <a:lnTo>
                    <a:pt x="350" y="482"/>
                  </a:lnTo>
                  <a:lnTo>
                    <a:pt x="346" y="484"/>
                  </a:lnTo>
                  <a:lnTo>
                    <a:pt x="344" y="488"/>
                  </a:lnTo>
                  <a:lnTo>
                    <a:pt x="342" y="490"/>
                  </a:lnTo>
                  <a:lnTo>
                    <a:pt x="338" y="490"/>
                  </a:lnTo>
                  <a:lnTo>
                    <a:pt x="332" y="492"/>
                  </a:lnTo>
                  <a:lnTo>
                    <a:pt x="327" y="492"/>
                  </a:lnTo>
                  <a:lnTo>
                    <a:pt x="317" y="496"/>
                  </a:lnTo>
                  <a:lnTo>
                    <a:pt x="313" y="496"/>
                  </a:lnTo>
                  <a:lnTo>
                    <a:pt x="309" y="494"/>
                  </a:lnTo>
                  <a:lnTo>
                    <a:pt x="304" y="494"/>
                  </a:lnTo>
                  <a:lnTo>
                    <a:pt x="300" y="494"/>
                  </a:lnTo>
                  <a:lnTo>
                    <a:pt x="298" y="492"/>
                  </a:lnTo>
                  <a:lnTo>
                    <a:pt x="296" y="492"/>
                  </a:lnTo>
                  <a:lnTo>
                    <a:pt x="296" y="494"/>
                  </a:lnTo>
                  <a:lnTo>
                    <a:pt x="294" y="496"/>
                  </a:lnTo>
                  <a:lnTo>
                    <a:pt x="292" y="496"/>
                  </a:lnTo>
                  <a:lnTo>
                    <a:pt x="290" y="496"/>
                  </a:lnTo>
                  <a:lnTo>
                    <a:pt x="288" y="494"/>
                  </a:lnTo>
                  <a:lnTo>
                    <a:pt x="286" y="494"/>
                  </a:lnTo>
                  <a:lnTo>
                    <a:pt x="279" y="494"/>
                  </a:lnTo>
                  <a:lnTo>
                    <a:pt x="273" y="498"/>
                  </a:lnTo>
                  <a:lnTo>
                    <a:pt x="265" y="500"/>
                  </a:lnTo>
                  <a:lnTo>
                    <a:pt x="257" y="502"/>
                  </a:lnTo>
                  <a:lnTo>
                    <a:pt x="256" y="500"/>
                  </a:lnTo>
                  <a:lnTo>
                    <a:pt x="254" y="500"/>
                  </a:lnTo>
                  <a:lnTo>
                    <a:pt x="254" y="500"/>
                  </a:lnTo>
                  <a:lnTo>
                    <a:pt x="248" y="500"/>
                  </a:lnTo>
                  <a:lnTo>
                    <a:pt x="244" y="502"/>
                  </a:lnTo>
                  <a:lnTo>
                    <a:pt x="242" y="502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21" y="488"/>
                  </a:lnTo>
                  <a:lnTo>
                    <a:pt x="217" y="484"/>
                  </a:lnTo>
                  <a:lnTo>
                    <a:pt x="213" y="479"/>
                  </a:lnTo>
                  <a:lnTo>
                    <a:pt x="213" y="471"/>
                  </a:lnTo>
                  <a:lnTo>
                    <a:pt x="213" y="467"/>
                  </a:lnTo>
                  <a:lnTo>
                    <a:pt x="213" y="463"/>
                  </a:lnTo>
                  <a:lnTo>
                    <a:pt x="215" y="459"/>
                  </a:lnTo>
                  <a:lnTo>
                    <a:pt x="215" y="456"/>
                  </a:lnTo>
                  <a:lnTo>
                    <a:pt x="213" y="454"/>
                  </a:lnTo>
                  <a:lnTo>
                    <a:pt x="211" y="452"/>
                  </a:lnTo>
                  <a:lnTo>
                    <a:pt x="211" y="450"/>
                  </a:lnTo>
                  <a:lnTo>
                    <a:pt x="211" y="434"/>
                  </a:lnTo>
                  <a:lnTo>
                    <a:pt x="213" y="419"/>
                  </a:lnTo>
                  <a:lnTo>
                    <a:pt x="215" y="406"/>
                  </a:lnTo>
                  <a:lnTo>
                    <a:pt x="215" y="390"/>
                  </a:lnTo>
                  <a:lnTo>
                    <a:pt x="215" y="384"/>
                  </a:lnTo>
                  <a:lnTo>
                    <a:pt x="215" y="379"/>
                  </a:lnTo>
                  <a:lnTo>
                    <a:pt x="215" y="365"/>
                  </a:lnTo>
                  <a:lnTo>
                    <a:pt x="213" y="363"/>
                  </a:lnTo>
                  <a:lnTo>
                    <a:pt x="211" y="361"/>
                  </a:lnTo>
                  <a:lnTo>
                    <a:pt x="209" y="360"/>
                  </a:lnTo>
                  <a:lnTo>
                    <a:pt x="208" y="360"/>
                  </a:lnTo>
                  <a:lnTo>
                    <a:pt x="204" y="360"/>
                  </a:lnTo>
                  <a:lnTo>
                    <a:pt x="200" y="361"/>
                  </a:lnTo>
                  <a:lnTo>
                    <a:pt x="192" y="367"/>
                  </a:lnTo>
                  <a:lnTo>
                    <a:pt x="190" y="367"/>
                  </a:lnTo>
                  <a:lnTo>
                    <a:pt x="186" y="369"/>
                  </a:lnTo>
                  <a:lnTo>
                    <a:pt x="184" y="369"/>
                  </a:lnTo>
                  <a:lnTo>
                    <a:pt x="181" y="371"/>
                  </a:lnTo>
                  <a:lnTo>
                    <a:pt x="177" y="371"/>
                  </a:lnTo>
                  <a:lnTo>
                    <a:pt x="175" y="375"/>
                  </a:lnTo>
                  <a:lnTo>
                    <a:pt x="171" y="377"/>
                  </a:lnTo>
                  <a:lnTo>
                    <a:pt x="167" y="377"/>
                  </a:lnTo>
                  <a:lnTo>
                    <a:pt x="163" y="383"/>
                  </a:lnTo>
                  <a:lnTo>
                    <a:pt x="160" y="384"/>
                  </a:lnTo>
                  <a:lnTo>
                    <a:pt x="154" y="386"/>
                  </a:lnTo>
                  <a:lnTo>
                    <a:pt x="148" y="386"/>
                  </a:lnTo>
                  <a:lnTo>
                    <a:pt x="146" y="386"/>
                  </a:lnTo>
                  <a:lnTo>
                    <a:pt x="142" y="388"/>
                  </a:lnTo>
                  <a:lnTo>
                    <a:pt x="140" y="390"/>
                  </a:lnTo>
                  <a:lnTo>
                    <a:pt x="138" y="394"/>
                  </a:lnTo>
                  <a:lnTo>
                    <a:pt x="133" y="396"/>
                  </a:lnTo>
                  <a:lnTo>
                    <a:pt x="129" y="398"/>
                  </a:lnTo>
                  <a:lnTo>
                    <a:pt x="123" y="402"/>
                  </a:lnTo>
                  <a:lnTo>
                    <a:pt x="121" y="406"/>
                  </a:lnTo>
                  <a:lnTo>
                    <a:pt x="113" y="406"/>
                  </a:lnTo>
                  <a:lnTo>
                    <a:pt x="106" y="408"/>
                  </a:lnTo>
                  <a:lnTo>
                    <a:pt x="98" y="409"/>
                  </a:lnTo>
                  <a:lnTo>
                    <a:pt x="90" y="409"/>
                  </a:lnTo>
                  <a:lnTo>
                    <a:pt x="87" y="409"/>
                  </a:lnTo>
                  <a:lnTo>
                    <a:pt x="83" y="408"/>
                  </a:lnTo>
                  <a:lnTo>
                    <a:pt x="81" y="409"/>
                  </a:lnTo>
                  <a:lnTo>
                    <a:pt x="77" y="411"/>
                  </a:lnTo>
                  <a:lnTo>
                    <a:pt x="73" y="413"/>
                  </a:lnTo>
                  <a:lnTo>
                    <a:pt x="71" y="415"/>
                  </a:lnTo>
                  <a:lnTo>
                    <a:pt x="52" y="413"/>
                  </a:lnTo>
                  <a:lnTo>
                    <a:pt x="40" y="413"/>
                  </a:lnTo>
                  <a:lnTo>
                    <a:pt x="33" y="409"/>
                  </a:lnTo>
                  <a:lnTo>
                    <a:pt x="27" y="406"/>
                  </a:lnTo>
                  <a:lnTo>
                    <a:pt x="21" y="402"/>
                  </a:lnTo>
                  <a:lnTo>
                    <a:pt x="17" y="396"/>
                  </a:lnTo>
                  <a:lnTo>
                    <a:pt x="12" y="392"/>
                  </a:lnTo>
                  <a:lnTo>
                    <a:pt x="8" y="379"/>
                  </a:lnTo>
                  <a:lnTo>
                    <a:pt x="6" y="375"/>
                  </a:lnTo>
                  <a:lnTo>
                    <a:pt x="4" y="373"/>
                  </a:lnTo>
                  <a:lnTo>
                    <a:pt x="2" y="369"/>
                  </a:lnTo>
                  <a:lnTo>
                    <a:pt x="2" y="365"/>
                  </a:lnTo>
                  <a:lnTo>
                    <a:pt x="0" y="360"/>
                  </a:lnTo>
                  <a:lnTo>
                    <a:pt x="0" y="352"/>
                  </a:lnTo>
                  <a:lnTo>
                    <a:pt x="2" y="340"/>
                  </a:lnTo>
                  <a:lnTo>
                    <a:pt x="0" y="335"/>
                  </a:lnTo>
                  <a:lnTo>
                    <a:pt x="0" y="333"/>
                  </a:lnTo>
                  <a:lnTo>
                    <a:pt x="0" y="331"/>
                  </a:lnTo>
                  <a:lnTo>
                    <a:pt x="0" y="329"/>
                  </a:lnTo>
                  <a:lnTo>
                    <a:pt x="2" y="325"/>
                  </a:lnTo>
                  <a:lnTo>
                    <a:pt x="4" y="321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6" y="306"/>
                  </a:lnTo>
                  <a:lnTo>
                    <a:pt x="8" y="304"/>
                  </a:lnTo>
                  <a:lnTo>
                    <a:pt x="10" y="300"/>
                  </a:lnTo>
                  <a:lnTo>
                    <a:pt x="10" y="298"/>
                  </a:lnTo>
                  <a:lnTo>
                    <a:pt x="10" y="296"/>
                  </a:lnTo>
                  <a:lnTo>
                    <a:pt x="10" y="292"/>
                  </a:lnTo>
                  <a:lnTo>
                    <a:pt x="12" y="290"/>
                  </a:lnTo>
                  <a:lnTo>
                    <a:pt x="14" y="288"/>
                  </a:lnTo>
                  <a:lnTo>
                    <a:pt x="17" y="285"/>
                  </a:lnTo>
                  <a:lnTo>
                    <a:pt x="19" y="283"/>
                  </a:lnTo>
                  <a:lnTo>
                    <a:pt x="19" y="281"/>
                  </a:lnTo>
                  <a:lnTo>
                    <a:pt x="19" y="277"/>
                  </a:lnTo>
                  <a:lnTo>
                    <a:pt x="21" y="275"/>
                  </a:lnTo>
                  <a:lnTo>
                    <a:pt x="27" y="269"/>
                  </a:lnTo>
                  <a:lnTo>
                    <a:pt x="33" y="265"/>
                  </a:lnTo>
                  <a:lnTo>
                    <a:pt x="40" y="260"/>
                  </a:lnTo>
                  <a:lnTo>
                    <a:pt x="46" y="254"/>
                  </a:lnTo>
                  <a:lnTo>
                    <a:pt x="54" y="254"/>
                  </a:lnTo>
                  <a:lnTo>
                    <a:pt x="60" y="254"/>
                  </a:lnTo>
                  <a:lnTo>
                    <a:pt x="67" y="254"/>
                  </a:lnTo>
                  <a:lnTo>
                    <a:pt x="73" y="252"/>
                  </a:lnTo>
                  <a:lnTo>
                    <a:pt x="77" y="250"/>
                  </a:lnTo>
                  <a:lnTo>
                    <a:pt x="81" y="250"/>
                  </a:lnTo>
                  <a:lnTo>
                    <a:pt x="81" y="250"/>
                  </a:lnTo>
                  <a:lnTo>
                    <a:pt x="83" y="248"/>
                  </a:lnTo>
                  <a:lnTo>
                    <a:pt x="87" y="248"/>
                  </a:lnTo>
                  <a:lnTo>
                    <a:pt x="92" y="248"/>
                  </a:lnTo>
                  <a:lnTo>
                    <a:pt x="96" y="248"/>
                  </a:lnTo>
                  <a:lnTo>
                    <a:pt x="98" y="246"/>
                  </a:lnTo>
                  <a:lnTo>
                    <a:pt x="104" y="244"/>
                  </a:lnTo>
                  <a:lnTo>
                    <a:pt x="131" y="238"/>
                  </a:lnTo>
                  <a:lnTo>
                    <a:pt x="144" y="238"/>
                  </a:lnTo>
                  <a:lnTo>
                    <a:pt x="160" y="237"/>
                  </a:lnTo>
                  <a:lnTo>
                    <a:pt x="171" y="237"/>
                  </a:lnTo>
                  <a:lnTo>
                    <a:pt x="177" y="238"/>
                  </a:lnTo>
                  <a:lnTo>
                    <a:pt x="183" y="238"/>
                  </a:lnTo>
                  <a:lnTo>
                    <a:pt x="184" y="240"/>
                  </a:lnTo>
                  <a:lnTo>
                    <a:pt x="188" y="242"/>
                  </a:lnTo>
                  <a:lnTo>
                    <a:pt x="192" y="242"/>
                  </a:lnTo>
                  <a:lnTo>
                    <a:pt x="196" y="244"/>
                  </a:lnTo>
                  <a:lnTo>
                    <a:pt x="200" y="242"/>
                  </a:lnTo>
                  <a:lnTo>
                    <a:pt x="204" y="240"/>
                  </a:lnTo>
                  <a:lnTo>
                    <a:pt x="211" y="237"/>
                  </a:lnTo>
                  <a:lnTo>
                    <a:pt x="211" y="229"/>
                  </a:lnTo>
                  <a:lnTo>
                    <a:pt x="211" y="221"/>
                  </a:lnTo>
                  <a:lnTo>
                    <a:pt x="211" y="200"/>
                  </a:lnTo>
                  <a:lnTo>
                    <a:pt x="209" y="189"/>
                  </a:lnTo>
                  <a:lnTo>
                    <a:pt x="209" y="179"/>
                  </a:lnTo>
                  <a:lnTo>
                    <a:pt x="208" y="164"/>
                  </a:lnTo>
                  <a:lnTo>
                    <a:pt x="208" y="150"/>
                  </a:lnTo>
                  <a:lnTo>
                    <a:pt x="208" y="135"/>
                  </a:lnTo>
                  <a:lnTo>
                    <a:pt x="206" y="121"/>
                  </a:lnTo>
                  <a:lnTo>
                    <a:pt x="204" y="117"/>
                  </a:lnTo>
                  <a:lnTo>
                    <a:pt x="204" y="116"/>
                  </a:lnTo>
                  <a:lnTo>
                    <a:pt x="200" y="110"/>
                  </a:lnTo>
                  <a:lnTo>
                    <a:pt x="198" y="108"/>
                  </a:lnTo>
                  <a:lnTo>
                    <a:pt x="198" y="104"/>
                  </a:lnTo>
                  <a:lnTo>
                    <a:pt x="200" y="100"/>
                  </a:lnTo>
                  <a:lnTo>
                    <a:pt x="198" y="98"/>
                  </a:lnTo>
                  <a:lnTo>
                    <a:pt x="194" y="93"/>
                  </a:lnTo>
                  <a:lnTo>
                    <a:pt x="194" y="91"/>
                  </a:lnTo>
                  <a:lnTo>
                    <a:pt x="194" y="89"/>
                  </a:lnTo>
                  <a:lnTo>
                    <a:pt x="194" y="87"/>
                  </a:lnTo>
                  <a:lnTo>
                    <a:pt x="192" y="85"/>
                  </a:lnTo>
                  <a:lnTo>
                    <a:pt x="192" y="83"/>
                  </a:lnTo>
                  <a:lnTo>
                    <a:pt x="190" y="81"/>
                  </a:lnTo>
                  <a:lnTo>
                    <a:pt x="188" y="81"/>
                  </a:lnTo>
                  <a:lnTo>
                    <a:pt x="186" y="79"/>
                  </a:lnTo>
                  <a:lnTo>
                    <a:pt x="186" y="79"/>
                  </a:lnTo>
                  <a:lnTo>
                    <a:pt x="186" y="77"/>
                  </a:lnTo>
                  <a:lnTo>
                    <a:pt x="186" y="75"/>
                  </a:lnTo>
                  <a:lnTo>
                    <a:pt x="186" y="75"/>
                  </a:lnTo>
                  <a:lnTo>
                    <a:pt x="184" y="71"/>
                  </a:lnTo>
                  <a:lnTo>
                    <a:pt x="183" y="69"/>
                  </a:lnTo>
                  <a:lnTo>
                    <a:pt x="179" y="66"/>
                  </a:lnTo>
                  <a:lnTo>
                    <a:pt x="177" y="62"/>
                  </a:lnTo>
                  <a:lnTo>
                    <a:pt x="171" y="58"/>
                  </a:lnTo>
                  <a:lnTo>
                    <a:pt x="163" y="52"/>
                  </a:lnTo>
                  <a:lnTo>
                    <a:pt x="158" y="44"/>
                  </a:lnTo>
                  <a:lnTo>
                    <a:pt x="150" y="43"/>
                  </a:lnTo>
                  <a:lnTo>
                    <a:pt x="144" y="43"/>
                  </a:lnTo>
                  <a:lnTo>
                    <a:pt x="140" y="43"/>
                  </a:lnTo>
                  <a:lnTo>
                    <a:pt x="135" y="41"/>
                  </a:lnTo>
                  <a:lnTo>
                    <a:pt x="131" y="39"/>
                  </a:lnTo>
                  <a:lnTo>
                    <a:pt x="127" y="39"/>
                  </a:lnTo>
                  <a:lnTo>
                    <a:pt x="123" y="39"/>
                  </a:lnTo>
                  <a:lnTo>
                    <a:pt x="117" y="41"/>
                  </a:lnTo>
                  <a:lnTo>
                    <a:pt x="112" y="43"/>
                  </a:lnTo>
                  <a:lnTo>
                    <a:pt x="108" y="44"/>
                  </a:lnTo>
                  <a:lnTo>
                    <a:pt x="106" y="43"/>
                  </a:lnTo>
                  <a:lnTo>
                    <a:pt x="100" y="43"/>
                  </a:lnTo>
                  <a:lnTo>
                    <a:pt x="98" y="43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94" y="56"/>
                  </a:lnTo>
                  <a:lnTo>
                    <a:pt x="90" y="56"/>
                  </a:lnTo>
                  <a:lnTo>
                    <a:pt x="87" y="58"/>
                  </a:lnTo>
                  <a:lnTo>
                    <a:pt x="87" y="62"/>
                  </a:lnTo>
                  <a:lnTo>
                    <a:pt x="83" y="62"/>
                  </a:lnTo>
                  <a:lnTo>
                    <a:pt x="81" y="64"/>
                  </a:lnTo>
                  <a:lnTo>
                    <a:pt x="79" y="66"/>
                  </a:lnTo>
                  <a:lnTo>
                    <a:pt x="77" y="66"/>
                  </a:lnTo>
                  <a:lnTo>
                    <a:pt x="73" y="66"/>
                  </a:lnTo>
                  <a:lnTo>
                    <a:pt x="65" y="77"/>
                  </a:lnTo>
                  <a:lnTo>
                    <a:pt x="62" y="83"/>
                  </a:lnTo>
                  <a:lnTo>
                    <a:pt x="56" y="87"/>
                  </a:lnTo>
                  <a:lnTo>
                    <a:pt x="54" y="102"/>
                  </a:lnTo>
                  <a:lnTo>
                    <a:pt x="54" y="116"/>
                  </a:lnTo>
                  <a:lnTo>
                    <a:pt x="54" y="121"/>
                  </a:lnTo>
                  <a:lnTo>
                    <a:pt x="56" y="127"/>
                  </a:lnTo>
                  <a:lnTo>
                    <a:pt x="58" y="131"/>
                  </a:lnTo>
                  <a:lnTo>
                    <a:pt x="64" y="137"/>
                  </a:lnTo>
                  <a:lnTo>
                    <a:pt x="64" y="142"/>
                  </a:lnTo>
                  <a:lnTo>
                    <a:pt x="64" y="148"/>
                  </a:lnTo>
                  <a:lnTo>
                    <a:pt x="60" y="156"/>
                  </a:lnTo>
                  <a:lnTo>
                    <a:pt x="56" y="162"/>
                  </a:lnTo>
                  <a:lnTo>
                    <a:pt x="52" y="164"/>
                  </a:lnTo>
                  <a:lnTo>
                    <a:pt x="46" y="165"/>
                  </a:lnTo>
                  <a:lnTo>
                    <a:pt x="42" y="164"/>
                  </a:lnTo>
                  <a:lnTo>
                    <a:pt x="40" y="162"/>
                  </a:lnTo>
                  <a:lnTo>
                    <a:pt x="39" y="158"/>
                  </a:lnTo>
                  <a:lnTo>
                    <a:pt x="37" y="154"/>
                  </a:lnTo>
                  <a:lnTo>
                    <a:pt x="35" y="144"/>
                  </a:lnTo>
                  <a:lnTo>
                    <a:pt x="33" y="139"/>
                  </a:lnTo>
                  <a:lnTo>
                    <a:pt x="31" y="137"/>
                  </a:lnTo>
                  <a:lnTo>
                    <a:pt x="29" y="133"/>
                  </a:lnTo>
                  <a:lnTo>
                    <a:pt x="31" y="133"/>
                  </a:lnTo>
                  <a:lnTo>
                    <a:pt x="31" y="131"/>
                  </a:lnTo>
                  <a:lnTo>
                    <a:pt x="31" y="127"/>
                  </a:lnTo>
                  <a:lnTo>
                    <a:pt x="31" y="125"/>
                  </a:lnTo>
                  <a:lnTo>
                    <a:pt x="29" y="121"/>
                  </a:lnTo>
                  <a:lnTo>
                    <a:pt x="27" y="117"/>
                  </a:lnTo>
                  <a:lnTo>
                    <a:pt x="25" y="112"/>
                  </a:lnTo>
                  <a:lnTo>
                    <a:pt x="27" y="108"/>
                  </a:lnTo>
                  <a:lnTo>
                    <a:pt x="27" y="102"/>
                  </a:lnTo>
                  <a:lnTo>
                    <a:pt x="27" y="96"/>
                  </a:lnTo>
                  <a:lnTo>
                    <a:pt x="29" y="89"/>
                  </a:lnTo>
                  <a:lnTo>
                    <a:pt x="31" y="85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9"/>
                  </a:lnTo>
                  <a:lnTo>
                    <a:pt x="35" y="75"/>
                  </a:lnTo>
                  <a:lnTo>
                    <a:pt x="35" y="73"/>
                  </a:lnTo>
                  <a:lnTo>
                    <a:pt x="35" y="71"/>
                  </a:lnTo>
                  <a:lnTo>
                    <a:pt x="33" y="71"/>
                  </a:lnTo>
                  <a:lnTo>
                    <a:pt x="33" y="69"/>
                  </a:lnTo>
                  <a:lnTo>
                    <a:pt x="35" y="68"/>
                  </a:lnTo>
                  <a:lnTo>
                    <a:pt x="35" y="68"/>
                  </a:lnTo>
                  <a:lnTo>
                    <a:pt x="37" y="66"/>
                  </a:lnTo>
                  <a:lnTo>
                    <a:pt x="37" y="64"/>
                  </a:lnTo>
                  <a:lnTo>
                    <a:pt x="37" y="64"/>
                  </a:lnTo>
                  <a:lnTo>
                    <a:pt x="37" y="60"/>
                  </a:lnTo>
                  <a:lnTo>
                    <a:pt x="40" y="60"/>
                  </a:lnTo>
                  <a:lnTo>
                    <a:pt x="42" y="60"/>
                  </a:lnTo>
                  <a:lnTo>
                    <a:pt x="44" y="58"/>
                  </a:lnTo>
                  <a:lnTo>
                    <a:pt x="46" y="56"/>
                  </a:lnTo>
                  <a:lnTo>
                    <a:pt x="48" y="52"/>
                  </a:lnTo>
                  <a:lnTo>
                    <a:pt x="52" y="46"/>
                  </a:lnTo>
                  <a:lnTo>
                    <a:pt x="52" y="43"/>
                  </a:lnTo>
                  <a:lnTo>
                    <a:pt x="58" y="41"/>
                  </a:lnTo>
                  <a:lnTo>
                    <a:pt x="62" y="37"/>
                  </a:lnTo>
                  <a:lnTo>
                    <a:pt x="64" y="33"/>
                  </a:lnTo>
                  <a:lnTo>
                    <a:pt x="67" y="31"/>
                  </a:lnTo>
                  <a:lnTo>
                    <a:pt x="73" y="29"/>
                  </a:lnTo>
                  <a:lnTo>
                    <a:pt x="77" y="27"/>
                  </a:lnTo>
                  <a:lnTo>
                    <a:pt x="79" y="23"/>
                  </a:lnTo>
                  <a:lnTo>
                    <a:pt x="81" y="20"/>
                  </a:lnTo>
                  <a:lnTo>
                    <a:pt x="83" y="18"/>
                  </a:lnTo>
                  <a:lnTo>
                    <a:pt x="94" y="16"/>
                  </a:lnTo>
                  <a:lnTo>
                    <a:pt x="96" y="14"/>
                  </a:lnTo>
                  <a:lnTo>
                    <a:pt x="98" y="12"/>
                  </a:lnTo>
                  <a:lnTo>
                    <a:pt x="100" y="10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106" y="10"/>
                  </a:lnTo>
                  <a:lnTo>
                    <a:pt x="110" y="6"/>
                  </a:lnTo>
                  <a:lnTo>
                    <a:pt x="112" y="6"/>
                  </a:lnTo>
                  <a:lnTo>
                    <a:pt x="115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29" y="2"/>
                  </a:lnTo>
                  <a:lnTo>
                    <a:pt x="129" y="0"/>
                  </a:lnTo>
                  <a:lnTo>
                    <a:pt x="1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150"/>
            <p:cNvSpPr>
              <a:spLocks noEditPoints="1"/>
            </p:cNvSpPr>
            <p:nvPr/>
          </p:nvSpPr>
          <p:spPr bwMode="auto">
            <a:xfrm>
              <a:off x="4243388" y="1246188"/>
              <a:ext cx="600075" cy="831850"/>
            </a:xfrm>
            <a:custGeom>
              <a:avLst/>
              <a:gdLst>
                <a:gd name="T0" fmla="*/ 88 w 378"/>
                <a:gd name="T1" fmla="*/ 309 h 524"/>
                <a:gd name="T2" fmla="*/ 65 w 378"/>
                <a:gd name="T3" fmla="*/ 361 h 524"/>
                <a:gd name="T4" fmla="*/ 136 w 378"/>
                <a:gd name="T5" fmla="*/ 365 h 524"/>
                <a:gd name="T6" fmla="*/ 188 w 378"/>
                <a:gd name="T7" fmla="*/ 324 h 524"/>
                <a:gd name="T8" fmla="*/ 207 w 378"/>
                <a:gd name="T9" fmla="*/ 292 h 524"/>
                <a:gd name="T10" fmla="*/ 205 w 378"/>
                <a:gd name="T11" fmla="*/ 340 h 524"/>
                <a:gd name="T12" fmla="*/ 132 w 378"/>
                <a:gd name="T13" fmla="*/ 394 h 524"/>
                <a:gd name="T14" fmla="*/ 44 w 378"/>
                <a:gd name="T15" fmla="*/ 382 h 524"/>
                <a:gd name="T16" fmla="*/ 48 w 378"/>
                <a:gd name="T17" fmla="*/ 301 h 524"/>
                <a:gd name="T18" fmla="*/ 105 w 378"/>
                <a:gd name="T19" fmla="*/ 286 h 524"/>
                <a:gd name="T20" fmla="*/ 57 w 378"/>
                <a:gd name="T21" fmla="*/ 153 h 524"/>
                <a:gd name="T22" fmla="*/ 50 w 378"/>
                <a:gd name="T23" fmla="*/ 115 h 524"/>
                <a:gd name="T24" fmla="*/ 128 w 378"/>
                <a:gd name="T25" fmla="*/ 27 h 524"/>
                <a:gd name="T26" fmla="*/ 78 w 378"/>
                <a:gd name="T27" fmla="*/ 59 h 524"/>
                <a:gd name="T28" fmla="*/ 67 w 378"/>
                <a:gd name="T29" fmla="*/ 82 h 524"/>
                <a:gd name="T30" fmla="*/ 115 w 378"/>
                <a:gd name="T31" fmla="*/ 42 h 524"/>
                <a:gd name="T32" fmla="*/ 172 w 378"/>
                <a:gd name="T33" fmla="*/ 44 h 524"/>
                <a:gd name="T34" fmla="*/ 213 w 378"/>
                <a:gd name="T35" fmla="*/ 88 h 524"/>
                <a:gd name="T36" fmla="*/ 232 w 378"/>
                <a:gd name="T37" fmla="*/ 188 h 524"/>
                <a:gd name="T38" fmla="*/ 190 w 378"/>
                <a:gd name="T39" fmla="*/ 261 h 524"/>
                <a:gd name="T40" fmla="*/ 92 w 378"/>
                <a:gd name="T41" fmla="*/ 273 h 524"/>
                <a:gd name="T42" fmla="*/ 36 w 378"/>
                <a:gd name="T43" fmla="*/ 305 h 524"/>
                <a:gd name="T44" fmla="*/ 25 w 378"/>
                <a:gd name="T45" fmla="*/ 357 h 524"/>
                <a:gd name="T46" fmla="*/ 55 w 378"/>
                <a:gd name="T47" fmla="*/ 411 h 524"/>
                <a:gd name="T48" fmla="*/ 136 w 378"/>
                <a:gd name="T49" fmla="*/ 397 h 524"/>
                <a:gd name="T50" fmla="*/ 176 w 378"/>
                <a:gd name="T51" fmla="*/ 376 h 524"/>
                <a:gd name="T52" fmla="*/ 234 w 378"/>
                <a:gd name="T53" fmla="*/ 367 h 524"/>
                <a:gd name="T54" fmla="*/ 238 w 378"/>
                <a:gd name="T55" fmla="*/ 474 h 524"/>
                <a:gd name="T56" fmla="*/ 301 w 378"/>
                <a:gd name="T57" fmla="*/ 493 h 524"/>
                <a:gd name="T58" fmla="*/ 351 w 378"/>
                <a:gd name="T59" fmla="*/ 480 h 524"/>
                <a:gd name="T60" fmla="*/ 272 w 378"/>
                <a:gd name="T61" fmla="*/ 468 h 524"/>
                <a:gd name="T62" fmla="*/ 270 w 378"/>
                <a:gd name="T63" fmla="*/ 397 h 524"/>
                <a:gd name="T64" fmla="*/ 272 w 378"/>
                <a:gd name="T65" fmla="*/ 263 h 524"/>
                <a:gd name="T66" fmla="*/ 263 w 378"/>
                <a:gd name="T67" fmla="*/ 167 h 524"/>
                <a:gd name="T68" fmla="*/ 245 w 378"/>
                <a:gd name="T69" fmla="*/ 100 h 524"/>
                <a:gd name="T70" fmla="*/ 186 w 378"/>
                <a:gd name="T71" fmla="*/ 42 h 524"/>
                <a:gd name="T72" fmla="*/ 176 w 378"/>
                <a:gd name="T73" fmla="*/ 9 h 524"/>
                <a:gd name="T74" fmla="*/ 209 w 378"/>
                <a:gd name="T75" fmla="*/ 23 h 524"/>
                <a:gd name="T76" fmla="*/ 272 w 378"/>
                <a:gd name="T77" fmla="*/ 94 h 524"/>
                <a:gd name="T78" fmla="*/ 291 w 378"/>
                <a:gd name="T79" fmla="*/ 186 h 524"/>
                <a:gd name="T80" fmla="*/ 299 w 378"/>
                <a:gd name="T81" fmla="*/ 326 h 524"/>
                <a:gd name="T82" fmla="*/ 299 w 378"/>
                <a:gd name="T83" fmla="*/ 424 h 524"/>
                <a:gd name="T84" fmla="*/ 328 w 378"/>
                <a:gd name="T85" fmla="*/ 453 h 524"/>
                <a:gd name="T86" fmla="*/ 376 w 378"/>
                <a:gd name="T87" fmla="*/ 490 h 524"/>
                <a:gd name="T88" fmla="*/ 330 w 378"/>
                <a:gd name="T89" fmla="*/ 518 h 524"/>
                <a:gd name="T90" fmla="*/ 263 w 378"/>
                <a:gd name="T91" fmla="*/ 522 h 524"/>
                <a:gd name="T92" fmla="*/ 213 w 378"/>
                <a:gd name="T93" fmla="*/ 476 h 524"/>
                <a:gd name="T94" fmla="*/ 194 w 378"/>
                <a:gd name="T95" fmla="*/ 394 h 524"/>
                <a:gd name="T96" fmla="*/ 136 w 378"/>
                <a:gd name="T97" fmla="*/ 426 h 524"/>
                <a:gd name="T98" fmla="*/ 38 w 378"/>
                <a:gd name="T99" fmla="*/ 430 h 524"/>
                <a:gd name="T100" fmla="*/ 0 w 378"/>
                <a:gd name="T101" fmla="*/ 351 h 524"/>
                <a:gd name="T102" fmla="*/ 9 w 378"/>
                <a:gd name="T103" fmla="*/ 303 h 524"/>
                <a:gd name="T104" fmla="*/ 55 w 378"/>
                <a:gd name="T105" fmla="*/ 253 h 524"/>
                <a:gd name="T106" fmla="*/ 155 w 378"/>
                <a:gd name="T107" fmla="*/ 236 h 524"/>
                <a:gd name="T108" fmla="*/ 207 w 378"/>
                <a:gd name="T109" fmla="*/ 148 h 524"/>
                <a:gd name="T110" fmla="*/ 178 w 378"/>
                <a:gd name="T111" fmla="*/ 80 h 524"/>
                <a:gd name="T112" fmla="*/ 119 w 378"/>
                <a:gd name="T113" fmla="*/ 67 h 524"/>
                <a:gd name="T114" fmla="*/ 76 w 378"/>
                <a:gd name="T115" fmla="*/ 130 h 524"/>
                <a:gd name="T116" fmla="*/ 46 w 378"/>
                <a:gd name="T117" fmla="*/ 184 h 524"/>
                <a:gd name="T118" fmla="*/ 25 w 378"/>
                <a:gd name="T119" fmla="*/ 113 h 524"/>
                <a:gd name="T120" fmla="*/ 50 w 378"/>
                <a:gd name="T121" fmla="*/ 57 h 524"/>
                <a:gd name="T122" fmla="*/ 103 w 378"/>
                <a:gd name="T123" fmla="*/ 11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8" h="524">
                  <a:moveTo>
                    <a:pt x="176" y="305"/>
                  </a:moveTo>
                  <a:lnTo>
                    <a:pt x="172" y="305"/>
                  </a:lnTo>
                  <a:lnTo>
                    <a:pt x="172" y="305"/>
                  </a:lnTo>
                  <a:lnTo>
                    <a:pt x="165" y="307"/>
                  </a:lnTo>
                  <a:lnTo>
                    <a:pt x="155" y="307"/>
                  </a:lnTo>
                  <a:lnTo>
                    <a:pt x="147" y="305"/>
                  </a:lnTo>
                  <a:lnTo>
                    <a:pt x="138" y="305"/>
                  </a:lnTo>
                  <a:lnTo>
                    <a:pt x="130" y="305"/>
                  </a:lnTo>
                  <a:lnTo>
                    <a:pt x="124" y="307"/>
                  </a:lnTo>
                  <a:lnTo>
                    <a:pt x="113" y="311"/>
                  </a:lnTo>
                  <a:lnTo>
                    <a:pt x="103" y="311"/>
                  </a:lnTo>
                  <a:lnTo>
                    <a:pt x="94" y="309"/>
                  </a:lnTo>
                  <a:lnTo>
                    <a:pt x="88" y="309"/>
                  </a:lnTo>
                  <a:lnTo>
                    <a:pt x="84" y="311"/>
                  </a:lnTo>
                  <a:lnTo>
                    <a:pt x="80" y="311"/>
                  </a:lnTo>
                  <a:lnTo>
                    <a:pt x="75" y="313"/>
                  </a:lnTo>
                  <a:lnTo>
                    <a:pt x="69" y="313"/>
                  </a:lnTo>
                  <a:lnTo>
                    <a:pt x="65" y="319"/>
                  </a:lnTo>
                  <a:lnTo>
                    <a:pt x="63" y="321"/>
                  </a:lnTo>
                  <a:lnTo>
                    <a:pt x="63" y="324"/>
                  </a:lnTo>
                  <a:lnTo>
                    <a:pt x="61" y="332"/>
                  </a:lnTo>
                  <a:lnTo>
                    <a:pt x="63" y="346"/>
                  </a:lnTo>
                  <a:lnTo>
                    <a:pt x="63" y="349"/>
                  </a:lnTo>
                  <a:lnTo>
                    <a:pt x="61" y="353"/>
                  </a:lnTo>
                  <a:lnTo>
                    <a:pt x="63" y="355"/>
                  </a:lnTo>
                  <a:lnTo>
                    <a:pt x="65" y="361"/>
                  </a:lnTo>
                  <a:lnTo>
                    <a:pt x="65" y="365"/>
                  </a:lnTo>
                  <a:lnTo>
                    <a:pt x="65" y="369"/>
                  </a:lnTo>
                  <a:lnTo>
                    <a:pt x="65" y="371"/>
                  </a:lnTo>
                  <a:lnTo>
                    <a:pt x="65" y="372"/>
                  </a:lnTo>
                  <a:lnTo>
                    <a:pt x="69" y="378"/>
                  </a:lnTo>
                  <a:lnTo>
                    <a:pt x="75" y="382"/>
                  </a:lnTo>
                  <a:lnTo>
                    <a:pt x="78" y="382"/>
                  </a:lnTo>
                  <a:lnTo>
                    <a:pt x="82" y="380"/>
                  </a:lnTo>
                  <a:lnTo>
                    <a:pt x="90" y="380"/>
                  </a:lnTo>
                  <a:lnTo>
                    <a:pt x="107" y="376"/>
                  </a:lnTo>
                  <a:lnTo>
                    <a:pt x="123" y="371"/>
                  </a:lnTo>
                  <a:lnTo>
                    <a:pt x="130" y="367"/>
                  </a:lnTo>
                  <a:lnTo>
                    <a:pt x="136" y="365"/>
                  </a:lnTo>
                  <a:lnTo>
                    <a:pt x="140" y="363"/>
                  </a:lnTo>
                  <a:lnTo>
                    <a:pt x="144" y="361"/>
                  </a:lnTo>
                  <a:lnTo>
                    <a:pt x="146" y="361"/>
                  </a:lnTo>
                  <a:lnTo>
                    <a:pt x="147" y="359"/>
                  </a:lnTo>
                  <a:lnTo>
                    <a:pt x="153" y="355"/>
                  </a:lnTo>
                  <a:lnTo>
                    <a:pt x="161" y="353"/>
                  </a:lnTo>
                  <a:lnTo>
                    <a:pt x="165" y="353"/>
                  </a:lnTo>
                  <a:lnTo>
                    <a:pt x="169" y="351"/>
                  </a:lnTo>
                  <a:lnTo>
                    <a:pt x="171" y="349"/>
                  </a:lnTo>
                  <a:lnTo>
                    <a:pt x="171" y="347"/>
                  </a:lnTo>
                  <a:lnTo>
                    <a:pt x="178" y="336"/>
                  </a:lnTo>
                  <a:lnTo>
                    <a:pt x="184" y="330"/>
                  </a:lnTo>
                  <a:lnTo>
                    <a:pt x="188" y="324"/>
                  </a:lnTo>
                  <a:lnTo>
                    <a:pt x="194" y="319"/>
                  </a:lnTo>
                  <a:lnTo>
                    <a:pt x="201" y="317"/>
                  </a:lnTo>
                  <a:lnTo>
                    <a:pt x="194" y="313"/>
                  </a:lnTo>
                  <a:lnTo>
                    <a:pt x="186" y="309"/>
                  </a:lnTo>
                  <a:lnTo>
                    <a:pt x="182" y="307"/>
                  </a:lnTo>
                  <a:lnTo>
                    <a:pt x="178" y="305"/>
                  </a:lnTo>
                  <a:lnTo>
                    <a:pt x="176" y="305"/>
                  </a:lnTo>
                  <a:lnTo>
                    <a:pt x="176" y="305"/>
                  </a:lnTo>
                  <a:close/>
                  <a:moveTo>
                    <a:pt x="176" y="280"/>
                  </a:moveTo>
                  <a:lnTo>
                    <a:pt x="184" y="282"/>
                  </a:lnTo>
                  <a:lnTo>
                    <a:pt x="192" y="284"/>
                  </a:lnTo>
                  <a:lnTo>
                    <a:pt x="199" y="288"/>
                  </a:lnTo>
                  <a:lnTo>
                    <a:pt x="207" y="292"/>
                  </a:lnTo>
                  <a:lnTo>
                    <a:pt x="217" y="296"/>
                  </a:lnTo>
                  <a:lnTo>
                    <a:pt x="220" y="296"/>
                  </a:lnTo>
                  <a:lnTo>
                    <a:pt x="224" y="299"/>
                  </a:lnTo>
                  <a:lnTo>
                    <a:pt x="226" y="303"/>
                  </a:lnTo>
                  <a:lnTo>
                    <a:pt x="232" y="322"/>
                  </a:lnTo>
                  <a:lnTo>
                    <a:pt x="232" y="326"/>
                  </a:lnTo>
                  <a:lnTo>
                    <a:pt x="232" y="330"/>
                  </a:lnTo>
                  <a:lnTo>
                    <a:pt x="230" y="332"/>
                  </a:lnTo>
                  <a:lnTo>
                    <a:pt x="226" y="336"/>
                  </a:lnTo>
                  <a:lnTo>
                    <a:pt x="222" y="340"/>
                  </a:lnTo>
                  <a:lnTo>
                    <a:pt x="217" y="342"/>
                  </a:lnTo>
                  <a:lnTo>
                    <a:pt x="211" y="342"/>
                  </a:lnTo>
                  <a:lnTo>
                    <a:pt x="205" y="340"/>
                  </a:lnTo>
                  <a:lnTo>
                    <a:pt x="205" y="342"/>
                  </a:lnTo>
                  <a:lnTo>
                    <a:pt x="199" y="349"/>
                  </a:lnTo>
                  <a:lnTo>
                    <a:pt x="194" y="359"/>
                  </a:lnTo>
                  <a:lnTo>
                    <a:pt x="190" y="365"/>
                  </a:lnTo>
                  <a:lnTo>
                    <a:pt x="184" y="369"/>
                  </a:lnTo>
                  <a:lnTo>
                    <a:pt x="178" y="372"/>
                  </a:lnTo>
                  <a:lnTo>
                    <a:pt x="172" y="374"/>
                  </a:lnTo>
                  <a:lnTo>
                    <a:pt x="167" y="378"/>
                  </a:lnTo>
                  <a:lnTo>
                    <a:pt x="159" y="380"/>
                  </a:lnTo>
                  <a:lnTo>
                    <a:pt x="153" y="384"/>
                  </a:lnTo>
                  <a:lnTo>
                    <a:pt x="147" y="386"/>
                  </a:lnTo>
                  <a:lnTo>
                    <a:pt x="140" y="390"/>
                  </a:lnTo>
                  <a:lnTo>
                    <a:pt x="132" y="394"/>
                  </a:lnTo>
                  <a:lnTo>
                    <a:pt x="113" y="399"/>
                  </a:lnTo>
                  <a:lnTo>
                    <a:pt x="103" y="401"/>
                  </a:lnTo>
                  <a:lnTo>
                    <a:pt x="94" y="403"/>
                  </a:lnTo>
                  <a:lnTo>
                    <a:pt x="84" y="405"/>
                  </a:lnTo>
                  <a:lnTo>
                    <a:pt x="76" y="405"/>
                  </a:lnTo>
                  <a:lnTo>
                    <a:pt x="69" y="405"/>
                  </a:lnTo>
                  <a:lnTo>
                    <a:pt x="65" y="405"/>
                  </a:lnTo>
                  <a:lnTo>
                    <a:pt x="59" y="401"/>
                  </a:lnTo>
                  <a:lnTo>
                    <a:pt x="53" y="397"/>
                  </a:lnTo>
                  <a:lnTo>
                    <a:pt x="51" y="394"/>
                  </a:lnTo>
                  <a:lnTo>
                    <a:pt x="50" y="392"/>
                  </a:lnTo>
                  <a:lnTo>
                    <a:pt x="48" y="388"/>
                  </a:lnTo>
                  <a:lnTo>
                    <a:pt x="44" y="382"/>
                  </a:lnTo>
                  <a:lnTo>
                    <a:pt x="40" y="378"/>
                  </a:lnTo>
                  <a:lnTo>
                    <a:pt x="40" y="371"/>
                  </a:lnTo>
                  <a:lnTo>
                    <a:pt x="40" y="365"/>
                  </a:lnTo>
                  <a:lnTo>
                    <a:pt x="38" y="359"/>
                  </a:lnTo>
                  <a:lnTo>
                    <a:pt x="36" y="353"/>
                  </a:lnTo>
                  <a:lnTo>
                    <a:pt x="38" y="349"/>
                  </a:lnTo>
                  <a:lnTo>
                    <a:pt x="38" y="346"/>
                  </a:lnTo>
                  <a:lnTo>
                    <a:pt x="38" y="340"/>
                  </a:lnTo>
                  <a:lnTo>
                    <a:pt x="38" y="334"/>
                  </a:lnTo>
                  <a:lnTo>
                    <a:pt x="38" y="326"/>
                  </a:lnTo>
                  <a:lnTo>
                    <a:pt x="40" y="317"/>
                  </a:lnTo>
                  <a:lnTo>
                    <a:pt x="42" y="309"/>
                  </a:lnTo>
                  <a:lnTo>
                    <a:pt x="48" y="301"/>
                  </a:lnTo>
                  <a:lnTo>
                    <a:pt x="50" y="299"/>
                  </a:lnTo>
                  <a:lnTo>
                    <a:pt x="51" y="296"/>
                  </a:lnTo>
                  <a:lnTo>
                    <a:pt x="53" y="292"/>
                  </a:lnTo>
                  <a:lnTo>
                    <a:pt x="57" y="290"/>
                  </a:lnTo>
                  <a:lnTo>
                    <a:pt x="61" y="288"/>
                  </a:lnTo>
                  <a:lnTo>
                    <a:pt x="65" y="288"/>
                  </a:lnTo>
                  <a:lnTo>
                    <a:pt x="69" y="290"/>
                  </a:lnTo>
                  <a:lnTo>
                    <a:pt x="71" y="288"/>
                  </a:lnTo>
                  <a:lnTo>
                    <a:pt x="73" y="288"/>
                  </a:lnTo>
                  <a:lnTo>
                    <a:pt x="82" y="286"/>
                  </a:lnTo>
                  <a:lnTo>
                    <a:pt x="90" y="284"/>
                  </a:lnTo>
                  <a:lnTo>
                    <a:pt x="99" y="286"/>
                  </a:lnTo>
                  <a:lnTo>
                    <a:pt x="105" y="286"/>
                  </a:lnTo>
                  <a:lnTo>
                    <a:pt x="111" y="286"/>
                  </a:lnTo>
                  <a:lnTo>
                    <a:pt x="115" y="284"/>
                  </a:lnTo>
                  <a:lnTo>
                    <a:pt x="134" y="282"/>
                  </a:lnTo>
                  <a:lnTo>
                    <a:pt x="149" y="282"/>
                  </a:lnTo>
                  <a:lnTo>
                    <a:pt x="161" y="282"/>
                  </a:lnTo>
                  <a:lnTo>
                    <a:pt x="163" y="282"/>
                  </a:lnTo>
                  <a:lnTo>
                    <a:pt x="165" y="282"/>
                  </a:lnTo>
                  <a:lnTo>
                    <a:pt x="171" y="280"/>
                  </a:lnTo>
                  <a:lnTo>
                    <a:pt x="176" y="280"/>
                  </a:lnTo>
                  <a:close/>
                  <a:moveTo>
                    <a:pt x="55" y="140"/>
                  </a:moveTo>
                  <a:lnTo>
                    <a:pt x="53" y="142"/>
                  </a:lnTo>
                  <a:lnTo>
                    <a:pt x="55" y="148"/>
                  </a:lnTo>
                  <a:lnTo>
                    <a:pt x="57" y="153"/>
                  </a:lnTo>
                  <a:lnTo>
                    <a:pt x="59" y="161"/>
                  </a:lnTo>
                  <a:lnTo>
                    <a:pt x="59" y="161"/>
                  </a:lnTo>
                  <a:lnTo>
                    <a:pt x="61" y="157"/>
                  </a:lnTo>
                  <a:lnTo>
                    <a:pt x="63" y="153"/>
                  </a:lnTo>
                  <a:lnTo>
                    <a:pt x="63" y="153"/>
                  </a:lnTo>
                  <a:lnTo>
                    <a:pt x="57" y="146"/>
                  </a:lnTo>
                  <a:lnTo>
                    <a:pt x="55" y="140"/>
                  </a:lnTo>
                  <a:close/>
                  <a:moveTo>
                    <a:pt x="55" y="98"/>
                  </a:moveTo>
                  <a:lnTo>
                    <a:pt x="51" y="102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9"/>
                  </a:lnTo>
                  <a:lnTo>
                    <a:pt x="50" y="115"/>
                  </a:lnTo>
                  <a:lnTo>
                    <a:pt x="50" y="121"/>
                  </a:lnTo>
                  <a:lnTo>
                    <a:pt x="50" y="123"/>
                  </a:lnTo>
                  <a:lnTo>
                    <a:pt x="51" y="130"/>
                  </a:lnTo>
                  <a:lnTo>
                    <a:pt x="51" y="127"/>
                  </a:lnTo>
                  <a:lnTo>
                    <a:pt x="53" y="113"/>
                  </a:lnTo>
                  <a:lnTo>
                    <a:pt x="55" y="98"/>
                  </a:lnTo>
                  <a:close/>
                  <a:moveTo>
                    <a:pt x="146" y="25"/>
                  </a:moveTo>
                  <a:lnTo>
                    <a:pt x="144" y="25"/>
                  </a:lnTo>
                  <a:lnTo>
                    <a:pt x="140" y="27"/>
                  </a:lnTo>
                  <a:lnTo>
                    <a:pt x="134" y="27"/>
                  </a:lnTo>
                  <a:lnTo>
                    <a:pt x="134" y="27"/>
                  </a:lnTo>
                  <a:lnTo>
                    <a:pt x="130" y="27"/>
                  </a:lnTo>
                  <a:lnTo>
                    <a:pt x="128" y="27"/>
                  </a:lnTo>
                  <a:lnTo>
                    <a:pt x="123" y="31"/>
                  </a:lnTo>
                  <a:lnTo>
                    <a:pt x="117" y="32"/>
                  </a:lnTo>
                  <a:lnTo>
                    <a:pt x="113" y="36"/>
                  </a:lnTo>
                  <a:lnTo>
                    <a:pt x="107" y="38"/>
                  </a:lnTo>
                  <a:lnTo>
                    <a:pt x="101" y="40"/>
                  </a:lnTo>
                  <a:lnTo>
                    <a:pt x="98" y="44"/>
                  </a:lnTo>
                  <a:lnTo>
                    <a:pt x="94" y="48"/>
                  </a:lnTo>
                  <a:lnTo>
                    <a:pt x="92" y="50"/>
                  </a:lnTo>
                  <a:lnTo>
                    <a:pt x="88" y="52"/>
                  </a:lnTo>
                  <a:lnTo>
                    <a:pt x="86" y="52"/>
                  </a:lnTo>
                  <a:lnTo>
                    <a:pt x="84" y="54"/>
                  </a:lnTo>
                  <a:lnTo>
                    <a:pt x="82" y="54"/>
                  </a:lnTo>
                  <a:lnTo>
                    <a:pt x="78" y="59"/>
                  </a:lnTo>
                  <a:lnTo>
                    <a:pt x="73" y="63"/>
                  </a:lnTo>
                  <a:lnTo>
                    <a:pt x="71" y="67"/>
                  </a:lnTo>
                  <a:lnTo>
                    <a:pt x="69" y="73"/>
                  </a:lnTo>
                  <a:lnTo>
                    <a:pt x="67" y="77"/>
                  </a:lnTo>
                  <a:lnTo>
                    <a:pt x="63" y="80"/>
                  </a:lnTo>
                  <a:lnTo>
                    <a:pt x="59" y="82"/>
                  </a:lnTo>
                  <a:lnTo>
                    <a:pt x="57" y="84"/>
                  </a:lnTo>
                  <a:lnTo>
                    <a:pt x="57" y="90"/>
                  </a:lnTo>
                  <a:lnTo>
                    <a:pt x="57" y="92"/>
                  </a:lnTo>
                  <a:lnTo>
                    <a:pt x="59" y="90"/>
                  </a:lnTo>
                  <a:lnTo>
                    <a:pt x="61" y="88"/>
                  </a:lnTo>
                  <a:lnTo>
                    <a:pt x="65" y="84"/>
                  </a:lnTo>
                  <a:lnTo>
                    <a:pt x="67" y="82"/>
                  </a:lnTo>
                  <a:lnTo>
                    <a:pt x="75" y="69"/>
                  </a:lnTo>
                  <a:lnTo>
                    <a:pt x="76" y="67"/>
                  </a:lnTo>
                  <a:lnTo>
                    <a:pt x="80" y="63"/>
                  </a:lnTo>
                  <a:lnTo>
                    <a:pt x="86" y="63"/>
                  </a:lnTo>
                  <a:lnTo>
                    <a:pt x="88" y="61"/>
                  </a:lnTo>
                  <a:lnTo>
                    <a:pt x="92" y="59"/>
                  </a:lnTo>
                  <a:lnTo>
                    <a:pt x="96" y="55"/>
                  </a:lnTo>
                  <a:lnTo>
                    <a:pt x="98" y="50"/>
                  </a:lnTo>
                  <a:lnTo>
                    <a:pt x="99" y="46"/>
                  </a:lnTo>
                  <a:lnTo>
                    <a:pt x="103" y="42"/>
                  </a:lnTo>
                  <a:lnTo>
                    <a:pt x="109" y="40"/>
                  </a:lnTo>
                  <a:lnTo>
                    <a:pt x="113" y="40"/>
                  </a:lnTo>
                  <a:lnTo>
                    <a:pt x="115" y="42"/>
                  </a:lnTo>
                  <a:lnTo>
                    <a:pt x="119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3" y="42"/>
                  </a:lnTo>
                  <a:lnTo>
                    <a:pt x="130" y="38"/>
                  </a:lnTo>
                  <a:lnTo>
                    <a:pt x="136" y="38"/>
                  </a:lnTo>
                  <a:lnTo>
                    <a:pt x="144" y="38"/>
                  </a:lnTo>
                  <a:lnTo>
                    <a:pt x="149" y="40"/>
                  </a:lnTo>
                  <a:lnTo>
                    <a:pt x="153" y="42"/>
                  </a:lnTo>
                  <a:lnTo>
                    <a:pt x="159" y="42"/>
                  </a:lnTo>
                  <a:lnTo>
                    <a:pt x="165" y="42"/>
                  </a:lnTo>
                  <a:lnTo>
                    <a:pt x="169" y="42"/>
                  </a:lnTo>
                  <a:lnTo>
                    <a:pt x="172" y="44"/>
                  </a:lnTo>
                  <a:lnTo>
                    <a:pt x="176" y="46"/>
                  </a:lnTo>
                  <a:lnTo>
                    <a:pt x="180" y="48"/>
                  </a:lnTo>
                  <a:lnTo>
                    <a:pt x="184" y="54"/>
                  </a:lnTo>
                  <a:lnTo>
                    <a:pt x="188" y="59"/>
                  </a:lnTo>
                  <a:lnTo>
                    <a:pt x="194" y="61"/>
                  </a:lnTo>
                  <a:lnTo>
                    <a:pt x="197" y="63"/>
                  </a:lnTo>
                  <a:lnTo>
                    <a:pt x="199" y="67"/>
                  </a:lnTo>
                  <a:lnTo>
                    <a:pt x="201" y="71"/>
                  </a:lnTo>
                  <a:lnTo>
                    <a:pt x="205" y="75"/>
                  </a:lnTo>
                  <a:lnTo>
                    <a:pt x="209" y="80"/>
                  </a:lnTo>
                  <a:lnTo>
                    <a:pt x="209" y="84"/>
                  </a:lnTo>
                  <a:lnTo>
                    <a:pt x="211" y="86"/>
                  </a:lnTo>
                  <a:lnTo>
                    <a:pt x="213" y="88"/>
                  </a:lnTo>
                  <a:lnTo>
                    <a:pt x="217" y="94"/>
                  </a:lnTo>
                  <a:lnTo>
                    <a:pt x="217" y="100"/>
                  </a:lnTo>
                  <a:lnTo>
                    <a:pt x="219" y="102"/>
                  </a:lnTo>
                  <a:lnTo>
                    <a:pt x="220" y="107"/>
                  </a:lnTo>
                  <a:lnTo>
                    <a:pt x="222" y="111"/>
                  </a:lnTo>
                  <a:lnTo>
                    <a:pt x="222" y="117"/>
                  </a:lnTo>
                  <a:lnTo>
                    <a:pt x="222" y="117"/>
                  </a:lnTo>
                  <a:lnTo>
                    <a:pt x="224" y="119"/>
                  </a:lnTo>
                  <a:lnTo>
                    <a:pt x="226" y="125"/>
                  </a:lnTo>
                  <a:lnTo>
                    <a:pt x="228" y="128"/>
                  </a:lnTo>
                  <a:lnTo>
                    <a:pt x="230" y="161"/>
                  </a:lnTo>
                  <a:lnTo>
                    <a:pt x="230" y="175"/>
                  </a:lnTo>
                  <a:lnTo>
                    <a:pt x="232" y="188"/>
                  </a:lnTo>
                  <a:lnTo>
                    <a:pt x="234" y="209"/>
                  </a:lnTo>
                  <a:lnTo>
                    <a:pt x="236" y="232"/>
                  </a:lnTo>
                  <a:lnTo>
                    <a:pt x="236" y="240"/>
                  </a:lnTo>
                  <a:lnTo>
                    <a:pt x="236" y="244"/>
                  </a:lnTo>
                  <a:lnTo>
                    <a:pt x="234" y="249"/>
                  </a:lnTo>
                  <a:lnTo>
                    <a:pt x="232" y="253"/>
                  </a:lnTo>
                  <a:lnTo>
                    <a:pt x="230" y="257"/>
                  </a:lnTo>
                  <a:lnTo>
                    <a:pt x="222" y="261"/>
                  </a:lnTo>
                  <a:lnTo>
                    <a:pt x="215" y="265"/>
                  </a:lnTo>
                  <a:lnTo>
                    <a:pt x="209" y="267"/>
                  </a:lnTo>
                  <a:lnTo>
                    <a:pt x="201" y="267"/>
                  </a:lnTo>
                  <a:lnTo>
                    <a:pt x="194" y="263"/>
                  </a:lnTo>
                  <a:lnTo>
                    <a:pt x="190" y="261"/>
                  </a:lnTo>
                  <a:lnTo>
                    <a:pt x="186" y="261"/>
                  </a:lnTo>
                  <a:lnTo>
                    <a:pt x="182" y="261"/>
                  </a:lnTo>
                  <a:lnTo>
                    <a:pt x="171" y="261"/>
                  </a:lnTo>
                  <a:lnTo>
                    <a:pt x="171" y="261"/>
                  </a:lnTo>
                  <a:lnTo>
                    <a:pt x="157" y="261"/>
                  </a:lnTo>
                  <a:lnTo>
                    <a:pt x="144" y="263"/>
                  </a:lnTo>
                  <a:lnTo>
                    <a:pt x="117" y="267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99" y="271"/>
                  </a:lnTo>
                  <a:lnTo>
                    <a:pt x="98" y="271"/>
                  </a:lnTo>
                  <a:lnTo>
                    <a:pt x="92" y="273"/>
                  </a:lnTo>
                  <a:lnTo>
                    <a:pt x="88" y="274"/>
                  </a:lnTo>
                  <a:lnTo>
                    <a:pt x="80" y="276"/>
                  </a:lnTo>
                  <a:lnTo>
                    <a:pt x="71" y="276"/>
                  </a:lnTo>
                  <a:lnTo>
                    <a:pt x="67" y="276"/>
                  </a:lnTo>
                  <a:lnTo>
                    <a:pt x="63" y="276"/>
                  </a:lnTo>
                  <a:lnTo>
                    <a:pt x="57" y="282"/>
                  </a:lnTo>
                  <a:lnTo>
                    <a:pt x="50" y="286"/>
                  </a:lnTo>
                  <a:lnTo>
                    <a:pt x="46" y="290"/>
                  </a:lnTo>
                  <a:lnTo>
                    <a:pt x="44" y="294"/>
                  </a:lnTo>
                  <a:lnTo>
                    <a:pt x="42" y="296"/>
                  </a:lnTo>
                  <a:lnTo>
                    <a:pt x="40" y="299"/>
                  </a:lnTo>
                  <a:lnTo>
                    <a:pt x="38" y="303"/>
                  </a:lnTo>
                  <a:lnTo>
                    <a:pt x="36" y="305"/>
                  </a:lnTo>
                  <a:lnTo>
                    <a:pt x="36" y="305"/>
                  </a:lnTo>
                  <a:lnTo>
                    <a:pt x="34" y="307"/>
                  </a:lnTo>
                  <a:lnTo>
                    <a:pt x="34" y="307"/>
                  </a:lnTo>
                  <a:lnTo>
                    <a:pt x="34" y="309"/>
                  </a:lnTo>
                  <a:lnTo>
                    <a:pt x="32" y="313"/>
                  </a:lnTo>
                  <a:lnTo>
                    <a:pt x="30" y="319"/>
                  </a:lnTo>
                  <a:lnTo>
                    <a:pt x="27" y="324"/>
                  </a:lnTo>
                  <a:lnTo>
                    <a:pt x="27" y="332"/>
                  </a:lnTo>
                  <a:lnTo>
                    <a:pt x="27" y="336"/>
                  </a:lnTo>
                  <a:lnTo>
                    <a:pt x="23" y="342"/>
                  </a:lnTo>
                  <a:lnTo>
                    <a:pt x="25" y="346"/>
                  </a:lnTo>
                  <a:lnTo>
                    <a:pt x="25" y="351"/>
                  </a:lnTo>
                  <a:lnTo>
                    <a:pt x="25" y="357"/>
                  </a:lnTo>
                  <a:lnTo>
                    <a:pt x="25" y="365"/>
                  </a:lnTo>
                  <a:lnTo>
                    <a:pt x="23" y="369"/>
                  </a:lnTo>
                  <a:lnTo>
                    <a:pt x="25" y="372"/>
                  </a:lnTo>
                  <a:lnTo>
                    <a:pt x="25" y="374"/>
                  </a:lnTo>
                  <a:lnTo>
                    <a:pt x="25" y="374"/>
                  </a:lnTo>
                  <a:lnTo>
                    <a:pt x="25" y="376"/>
                  </a:lnTo>
                  <a:lnTo>
                    <a:pt x="28" y="380"/>
                  </a:lnTo>
                  <a:lnTo>
                    <a:pt x="30" y="386"/>
                  </a:lnTo>
                  <a:lnTo>
                    <a:pt x="32" y="395"/>
                  </a:lnTo>
                  <a:lnTo>
                    <a:pt x="42" y="405"/>
                  </a:lnTo>
                  <a:lnTo>
                    <a:pt x="44" y="407"/>
                  </a:lnTo>
                  <a:lnTo>
                    <a:pt x="48" y="409"/>
                  </a:lnTo>
                  <a:lnTo>
                    <a:pt x="55" y="411"/>
                  </a:lnTo>
                  <a:lnTo>
                    <a:pt x="63" y="413"/>
                  </a:lnTo>
                  <a:lnTo>
                    <a:pt x="82" y="413"/>
                  </a:lnTo>
                  <a:lnTo>
                    <a:pt x="84" y="411"/>
                  </a:lnTo>
                  <a:lnTo>
                    <a:pt x="86" y="409"/>
                  </a:lnTo>
                  <a:lnTo>
                    <a:pt x="88" y="407"/>
                  </a:lnTo>
                  <a:lnTo>
                    <a:pt x="94" y="407"/>
                  </a:lnTo>
                  <a:lnTo>
                    <a:pt x="98" y="407"/>
                  </a:lnTo>
                  <a:lnTo>
                    <a:pt x="101" y="409"/>
                  </a:lnTo>
                  <a:lnTo>
                    <a:pt x="107" y="409"/>
                  </a:lnTo>
                  <a:lnTo>
                    <a:pt x="113" y="407"/>
                  </a:lnTo>
                  <a:lnTo>
                    <a:pt x="124" y="405"/>
                  </a:lnTo>
                  <a:lnTo>
                    <a:pt x="130" y="399"/>
                  </a:lnTo>
                  <a:lnTo>
                    <a:pt x="136" y="397"/>
                  </a:lnTo>
                  <a:lnTo>
                    <a:pt x="142" y="395"/>
                  </a:lnTo>
                  <a:lnTo>
                    <a:pt x="142" y="394"/>
                  </a:lnTo>
                  <a:lnTo>
                    <a:pt x="147" y="390"/>
                  </a:lnTo>
                  <a:lnTo>
                    <a:pt x="153" y="386"/>
                  </a:lnTo>
                  <a:lnTo>
                    <a:pt x="157" y="386"/>
                  </a:lnTo>
                  <a:lnTo>
                    <a:pt x="161" y="386"/>
                  </a:lnTo>
                  <a:lnTo>
                    <a:pt x="163" y="386"/>
                  </a:lnTo>
                  <a:lnTo>
                    <a:pt x="165" y="386"/>
                  </a:lnTo>
                  <a:lnTo>
                    <a:pt x="165" y="384"/>
                  </a:lnTo>
                  <a:lnTo>
                    <a:pt x="167" y="384"/>
                  </a:lnTo>
                  <a:lnTo>
                    <a:pt x="169" y="380"/>
                  </a:lnTo>
                  <a:lnTo>
                    <a:pt x="172" y="378"/>
                  </a:lnTo>
                  <a:lnTo>
                    <a:pt x="176" y="376"/>
                  </a:lnTo>
                  <a:lnTo>
                    <a:pt x="182" y="372"/>
                  </a:lnTo>
                  <a:lnTo>
                    <a:pt x="188" y="371"/>
                  </a:lnTo>
                  <a:lnTo>
                    <a:pt x="190" y="369"/>
                  </a:lnTo>
                  <a:lnTo>
                    <a:pt x="194" y="367"/>
                  </a:lnTo>
                  <a:lnTo>
                    <a:pt x="197" y="367"/>
                  </a:lnTo>
                  <a:lnTo>
                    <a:pt x="201" y="365"/>
                  </a:lnTo>
                  <a:lnTo>
                    <a:pt x="203" y="365"/>
                  </a:lnTo>
                  <a:lnTo>
                    <a:pt x="207" y="361"/>
                  </a:lnTo>
                  <a:lnTo>
                    <a:pt x="213" y="359"/>
                  </a:lnTo>
                  <a:lnTo>
                    <a:pt x="219" y="359"/>
                  </a:lnTo>
                  <a:lnTo>
                    <a:pt x="222" y="359"/>
                  </a:lnTo>
                  <a:lnTo>
                    <a:pt x="228" y="363"/>
                  </a:lnTo>
                  <a:lnTo>
                    <a:pt x="234" y="367"/>
                  </a:lnTo>
                  <a:lnTo>
                    <a:pt x="238" y="371"/>
                  </a:lnTo>
                  <a:lnTo>
                    <a:pt x="238" y="376"/>
                  </a:lnTo>
                  <a:lnTo>
                    <a:pt x="238" y="388"/>
                  </a:lnTo>
                  <a:lnTo>
                    <a:pt x="238" y="395"/>
                  </a:lnTo>
                  <a:lnTo>
                    <a:pt x="240" y="401"/>
                  </a:lnTo>
                  <a:lnTo>
                    <a:pt x="238" y="417"/>
                  </a:lnTo>
                  <a:lnTo>
                    <a:pt x="236" y="432"/>
                  </a:lnTo>
                  <a:lnTo>
                    <a:pt x="236" y="445"/>
                  </a:lnTo>
                  <a:lnTo>
                    <a:pt x="234" y="461"/>
                  </a:lnTo>
                  <a:lnTo>
                    <a:pt x="236" y="463"/>
                  </a:lnTo>
                  <a:lnTo>
                    <a:pt x="238" y="467"/>
                  </a:lnTo>
                  <a:lnTo>
                    <a:pt x="238" y="470"/>
                  </a:lnTo>
                  <a:lnTo>
                    <a:pt x="238" y="474"/>
                  </a:lnTo>
                  <a:lnTo>
                    <a:pt x="238" y="478"/>
                  </a:lnTo>
                  <a:lnTo>
                    <a:pt x="236" y="480"/>
                  </a:lnTo>
                  <a:lnTo>
                    <a:pt x="236" y="482"/>
                  </a:lnTo>
                  <a:lnTo>
                    <a:pt x="238" y="486"/>
                  </a:lnTo>
                  <a:lnTo>
                    <a:pt x="240" y="490"/>
                  </a:lnTo>
                  <a:lnTo>
                    <a:pt x="253" y="499"/>
                  </a:lnTo>
                  <a:lnTo>
                    <a:pt x="259" y="497"/>
                  </a:lnTo>
                  <a:lnTo>
                    <a:pt x="265" y="497"/>
                  </a:lnTo>
                  <a:lnTo>
                    <a:pt x="270" y="499"/>
                  </a:lnTo>
                  <a:lnTo>
                    <a:pt x="278" y="497"/>
                  </a:lnTo>
                  <a:lnTo>
                    <a:pt x="286" y="493"/>
                  </a:lnTo>
                  <a:lnTo>
                    <a:pt x="293" y="493"/>
                  </a:lnTo>
                  <a:lnTo>
                    <a:pt x="301" y="493"/>
                  </a:lnTo>
                  <a:lnTo>
                    <a:pt x="305" y="492"/>
                  </a:lnTo>
                  <a:lnTo>
                    <a:pt x="311" y="492"/>
                  </a:lnTo>
                  <a:lnTo>
                    <a:pt x="316" y="493"/>
                  </a:lnTo>
                  <a:lnTo>
                    <a:pt x="318" y="493"/>
                  </a:lnTo>
                  <a:lnTo>
                    <a:pt x="322" y="493"/>
                  </a:lnTo>
                  <a:lnTo>
                    <a:pt x="326" y="493"/>
                  </a:lnTo>
                  <a:lnTo>
                    <a:pt x="336" y="492"/>
                  </a:lnTo>
                  <a:lnTo>
                    <a:pt x="343" y="490"/>
                  </a:lnTo>
                  <a:lnTo>
                    <a:pt x="347" y="490"/>
                  </a:lnTo>
                  <a:lnTo>
                    <a:pt x="349" y="488"/>
                  </a:lnTo>
                  <a:lnTo>
                    <a:pt x="351" y="484"/>
                  </a:lnTo>
                  <a:lnTo>
                    <a:pt x="353" y="482"/>
                  </a:lnTo>
                  <a:lnTo>
                    <a:pt x="351" y="480"/>
                  </a:lnTo>
                  <a:lnTo>
                    <a:pt x="349" y="478"/>
                  </a:lnTo>
                  <a:lnTo>
                    <a:pt x="345" y="478"/>
                  </a:lnTo>
                  <a:lnTo>
                    <a:pt x="343" y="478"/>
                  </a:lnTo>
                  <a:lnTo>
                    <a:pt x="336" y="478"/>
                  </a:lnTo>
                  <a:lnTo>
                    <a:pt x="330" y="478"/>
                  </a:lnTo>
                  <a:lnTo>
                    <a:pt x="322" y="478"/>
                  </a:lnTo>
                  <a:lnTo>
                    <a:pt x="315" y="482"/>
                  </a:lnTo>
                  <a:lnTo>
                    <a:pt x="305" y="482"/>
                  </a:lnTo>
                  <a:lnTo>
                    <a:pt x="297" y="482"/>
                  </a:lnTo>
                  <a:lnTo>
                    <a:pt x="290" y="480"/>
                  </a:lnTo>
                  <a:lnTo>
                    <a:pt x="282" y="478"/>
                  </a:lnTo>
                  <a:lnTo>
                    <a:pt x="274" y="472"/>
                  </a:lnTo>
                  <a:lnTo>
                    <a:pt x="272" y="468"/>
                  </a:lnTo>
                  <a:lnTo>
                    <a:pt x="270" y="463"/>
                  </a:lnTo>
                  <a:lnTo>
                    <a:pt x="272" y="459"/>
                  </a:lnTo>
                  <a:lnTo>
                    <a:pt x="272" y="455"/>
                  </a:lnTo>
                  <a:lnTo>
                    <a:pt x="272" y="453"/>
                  </a:lnTo>
                  <a:lnTo>
                    <a:pt x="270" y="447"/>
                  </a:lnTo>
                  <a:lnTo>
                    <a:pt x="270" y="440"/>
                  </a:lnTo>
                  <a:lnTo>
                    <a:pt x="270" y="430"/>
                  </a:lnTo>
                  <a:lnTo>
                    <a:pt x="274" y="420"/>
                  </a:lnTo>
                  <a:lnTo>
                    <a:pt x="274" y="419"/>
                  </a:lnTo>
                  <a:lnTo>
                    <a:pt x="276" y="415"/>
                  </a:lnTo>
                  <a:lnTo>
                    <a:pt x="274" y="411"/>
                  </a:lnTo>
                  <a:lnTo>
                    <a:pt x="274" y="405"/>
                  </a:lnTo>
                  <a:lnTo>
                    <a:pt x="270" y="397"/>
                  </a:lnTo>
                  <a:lnTo>
                    <a:pt x="268" y="388"/>
                  </a:lnTo>
                  <a:lnTo>
                    <a:pt x="270" y="371"/>
                  </a:lnTo>
                  <a:lnTo>
                    <a:pt x="272" y="357"/>
                  </a:lnTo>
                  <a:lnTo>
                    <a:pt x="272" y="349"/>
                  </a:lnTo>
                  <a:lnTo>
                    <a:pt x="270" y="338"/>
                  </a:lnTo>
                  <a:lnTo>
                    <a:pt x="272" y="332"/>
                  </a:lnTo>
                  <a:lnTo>
                    <a:pt x="274" y="328"/>
                  </a:lnTo>
                  <a:lnTo>
                    <a:pt x="274" y="317"/>
                  </a:lnTo>
                  <a:lnTo>
                    <a:pt x="274" y="307"/>
                  </a:lnTo>
                  <a:lnTo>
                    <a:pt x="272" y="299"/>
                  </a:lnTo>
                  <a:lnTo>
                    <a:pt x="272" y="284"/>
                  </a:lnTo>
                  <a:lnTo>
                    <a:pt x="272" y="269"/>
                  </a:lnTo>
                  <a:lnTo>
                    <a:pt x="272" y="263"/>
                  </a:lnTo>
                  <a:lnTo>
                    <a:pt x="274" y="257"/>
                  </a:lnTo>
                  <a:lnTo>
                    <a:pt x="274" y="251"/>
                  </a:lnTo>
                  <a:lnTo>
                    <a:pt x="274" y="248"/>
                  </a:lnTo>
                  <a:lnTo>
                    <a:pt x="270" y="238"/>
                  </a:lnTo>
                  <a:lnTo>
                    <a:pt x="270" y="225"/>
                  </a:lnTo>
                  <a:lnTo>
                    <a:pt x="270" y="213"/>
                  </a:lnTo>
                  <a:lnTo>
                    <a:pt x="270" y="203"/>
                  </a:lnTo>
                  <a:lnTo>
                    <a:pt x="268" y="194"/>
                  </a:lnTo>
                  <a:lnTo>
                    <a:pt x="267" y="188"/>
                  </a:lnTo>
                  <a:lnTo>
                    <a:pt x="265" y="184"/>
                  </a:lnTo>
                  <a:lnTo>
                    <a:pt x="265" y="180"/>
                  </a:lnTo>
                  <a:lnTo>
                    <a:pt x="265" y="175"/>
                  </a:lnTo>
                  <a:lnTo>
                    <a:pt x="263" y="167"/>
                  </a:lnTo>
                  <a:lnTo>
                    <a:pt x="263" y="155"/>
                  </a:lnTo>
                  <a:lnTo>
                    <a:pt x="261" y="146"/>
                  </a:lnTo>
                  <a:lnTo>
                    <a:pt x="259" y="134"/>
                  </a:lnTo>
                  <a:lnTo>
                    <a:pt x="257" y="125"/>
                  </a:lnTo>
                  <a:lnTo>
                    <a:pt x="255" y="119"/>
                  </a:lnTo>
                  <a:lnTo>
                    <a:pt x="255" y="115"/>
                  </a:lnTo>
                  <a:lnTo>
                    <a:pt x="253" y="113"/>
                  </a:lnTo>
                  <a:lnTo>
                    <a:pt x="253" y="113"/>
                  </a:lnTo>
                  <a:lnTo>
                    <a:pt x="249" y="109"/>
                  </a:lnTo>
                  <a:lnTo>
                    <a:pt x="249" y="104"/>
                  </a:lnTo>
                  <a:lnTo>
                    <a:pt x="249" y="104"/>
                  </a:lnTo>
                  <a:lnTo>
                    <a:pt x="247" y="102"/>
                  </a:lnTo>
                  <a:lnTo>
                    <a:pt x="245" y="100"/>
                  </a:lnTo>
                  <a:lnTo>
                    <a:pt x="243" y="98"/>
                  </a:lnTo>
                  <a:lnTo>
                    <a:pt x="242" y="94"/>
                  </a:lnTo>
                  <a:lnTo>
                    <a:pt x="240" y="90"/>
                  </a:lnTo>
                  <a:lnTo>
                    <a:pt x="236" y="86"/>
                  </a:lnTo>
                  <a:lnTo>
                    <a:pt x="234" y="84"/>
                  </a:lnTo>
                  <a:lnTo>
                    <a:pt x="234" y="79"/>
                  </a:lnTo>
                  <a:lnTo>
                    <a:pt x="232" y="79"/>
                  </a:lnTo>
                  <a:lnTo>
                    <a:pt x="228" y="73"/>
                  </a:lnTo>
                  <a:lnTo>
                    <a:pt x="224" y="67"/>
                  </a:lnTo>
                  <a:lnTo>
                    <a:pt x="219" y="61"/>
                  </a:lnTo>
                  <a:lnTo>
                    <a:pt x="195" y="44"/>
                  </a:lnTo>
                  <a:lnTo>
                    <a:pt x="190" y="44"/>
                  </a:lnTo>
                  <a:lnTo>
                    <a:pt x="186" y="42"/>
                  </a:lnTo>
                  <a:lnTo>
                    <a:pt x="182" y="40"/>
                  </a:lnTo>
                  <a:lnTo>
                    <a:pt x="178" y="36"/>
                  </a:lnTo>
                  <a:lnTo>
                    <a:pt x="174" y="34"/>
                  </a:lnTo>
                  <a:lnTo>
                    <a:pt x="171" y="34"/>
                  </a:lnTo>
                  <a:lnTo>
                    <a:pt x="167" y="32"/>
                  </a:lnTo>
                  <a:lnTo>
                    <a:pt x="161" y="29"/>
                  </a:lnTo>
                  <a:lnTo>
                    <a:pt x="153" y="25"/>
                  </a:lnTo>
                  <a:lnTo>
                    <a:pt x="146" y="25"/>
                  </a:lnTo>
                  <a:close/>
                  <a:moveTo>
                    <a:pt x="142" y="0"/>
                  </a:moveTo>
                  <a:lnTo>
                    <a:pt x="151" y="0"/>
                  </a:lnTo>
                  <a:lnTo>
                    <a:pt x="161" y="4"/>
                  </a:lnTo>
                  <a:lnTo>
                    <a:pt x="171" y="7"/>
                  </a:lnTo>
                  <a:lnTo>
                    <a:pt x="176" y="9"/>
                  </a:lnTo>
                  <a:lnTo>
                    <a:pt x="180" y="11"/>
                  </a:lnTo>
                  <a:lnTo>
                    <a:pt x="182" y="11"/>
                  </a:lnTo>
                  <a:lnTo>
                    <a:pt x="182" y="11"/>
                  </a:lnTo>
                  <a:lnTo>
                    <a:pt x="186" y="13"/>
                  </a:lnTo>
                  <a:lnTo>
                    <a:pt x="190" y="13"/>
                  </a:lnTo>
                  <a:lnTo>
                    <a:pt x="194" y="17"/>
                  </a:lnTo>
                  <a:lnTo>
                    <a:pt x="195" y="19"/>
                  </a:lnTo>
                  <a:lnTo>
                    <a:pt x="195" y="19"/>
                  </a:lnTo>
                  <a:lnTo>
                    <a:pt x="197" y="19"/>
                  </a:lnTo>
                  <a:lnTo>
                    <a:pt x="197" y="21"/>
                  </a:lnTo>
                  <a:lnTo>
                    <a:pt x="203" y="21"/>
                  </a:lnTo>
                  <a:lnTo>
                    <a:pt x="205" y="23"/>
                  </a:lnTo>
                  <a:lnTo>
                    <a:pt x="209" y="23"/>
                  </a:lnTo>
                  <a:lnTo>
                    <a:pt x="220" y="32"/>
                  </a:lnTo>
                  <a:lnTo>
                    <a:pt x="232" y="42"/>
                  </a:lnTo>
                  <a:lnTo>
                    <a:pt x="242" y="50"/>
                  </a:lnTo>
                  <a:lnTo>
                    <a:pt x="247" y="57"/>
                  </a:lnTo>
                  <a:lnTo>
                    <a:pt x="255" y="67"/>
                  </a:lnTo>
                  <a:lnTo>
                    <a:pt x="257" y="73"/>
                  </a:lnTo>
                  <a:lnTo>
                    <a:pt x="263" y="80"/>
                  </a:lnTo>
                  <a:lnTo>
                    <a:pt x="265" y="84"/>
                  </a:lnTo>
                  <a:lnTo>
                    <a:pt x="265" y="84"/>
                  </a:lnTo>
                  <a:lnTo>
                    <a:pt x="265" y="84"/>
                  </a:lnTo>
                  <a:lnTo>
                    <a:pt x="265" y="86"/>
                  </a:lnTo>
                  <a:lnTo>
                    <a:pt x="268" y="88"/>
                  </a:lnTo>
                  <a:lnTo>
                    <a:pt x="272" y="94"/>
                  </a:lnTo>
                  <a:lnTo>
                    <a:pt x="272" y="98"/>
                  </a:lnTo>
                  <a:lnTo>
                    <a:pt x="276" y="104"/>
                  </a:lnTo>
                  <a:lnTo>
                    <a:pt x="278" y="107"/>
                  </a:lnTo>
                  <a:lnTo>
                    <a:pt x="278" y="113"/>
                  </a:lnTo>
                  <a:lnTo>
                    <a:pt x="280" y="119"/>
                  </a:lnTo>
                  <a:lnTo>
                    <a:pt x="282" y="130"/>
                  </a:lnTo>
                  <a:lnTo>
                    <a:pt x="284" y="142"/>
                  </a:lnTo>
                  <a:lnTo>
                    <a:pt x="286" y="153"/>
                  </a:lnTo>
                  <a:lnTo>
                    <a:pt x="288" y="163"/>
                  </a:lnTo>
                  <a:lnTo>
                    <a:pt x="288" y="173"/>
                  </a:lnTo>
                  <a:lnTo>
                    <a:pt x="290" y="180"/>
                  </a:lnTo>
                  <a:lnTo>
                    <a:pt x="290" y="182"/>
                  </a:lnTo>
                  <a:lnTo>
                    <a:pt x="291" y="186"/>
                  </a:lnTo>
                  <a:lnTo>
                    <a:pt x="293" y="200"/>
                  </a:lnTo>
                  <a:lnTo>
                    <a:pt x="293" y="213"/>
                  </a:lnTo>
                  <a:lnTo>
                    <a:pt x="293" y="225"/>
                  </a:lnTo>
                  <a:lnTo>
                    <a:pt x="295" y="234"/>
                  </a:lnTo>
                  <a:lnTo>
                    <a:pt x="297" y="242"/>
                  </a:lnTo>
                  <a:lnTo>
                    <a:pt x="299" y="248"/>
                  </a:lnTo>
                  <a:lnTo>
                    <a:pt x="299" y="255"/>
                  </a:lnTo>
                  <a:lnTo>
                    <a:pt x="299" y="261"/>
                  </a:lnTo>
                  <a:lnTo>
                    <a:pt x="297" y="267"/>
                  </a:lnTo>
                  <a:lnTo>
                    <a:pt x="297" y="276"/>
                  </a:lnTo>
                  <a:lnTo>
                    <a:pt x="297" y="288"/>
                  </a:lnTo>
                  <a:lnTo>
                    <a:pt x="297" y="296"/>
                  </a:lnTo>
                  <a:lnTo>
                    <a:pt x="299" y="326"/>
                  </a:lnTo>
                  <a:lnTo>
                    <a:pt x="297" y="332"/>
                  </a:lnTo>
                  <a:lnTo>
                    <a:pt x="295" y="338"/>
                  </a:lnTo>
                  <a:lnTo>
                    <a:pt x="295" y="344"/>
                  </a:lnTo>
                  <a:lnTo>
                    <a:pt x="295" y="347"/>
                  </a:lnTo>
                  <a:lnTo>
                    <a:pt x="297" y="357"/>
                  </a:lnTo>
                  <a:lnTo>
                    <a:pt x="295" y="367"/>
                  </a:lnTo>
                  <a:lnTo>
                    <a:pt x="295" y="374"/>
                  </a:lnTo>
                  <a:lnTo>
                    <a:pt x="293" y="388"/>
                  </a:lnTo>
                  <a:lnTo>
                    <a:pt x="293" y="392"/>
                  </a:lnTo>
                  <a:lnTo>
                    <a:pt x="295" y="395"/>
                  </a:lnTo>
                  <a:lnTo>
                    <a:pt x="299" y="405"/>
                  </a:lnTo>
                  <a:lnTo>
                    <a:pt x="299" y="415"/>
                  </a:lnTo>
                  <a:lnTo>
                    <a:pt x="299" y="424"/>
                  </a:lnTo>
                  <a:lnTo>
                    <a:pt x="295" y="432"/>
                  </a:lnTo>
                  <a:lnTo>
                    <a:pt x="295" y="436"/>
                  </a:lnTo>
                  <a:lnTo>
                    <a:pt x="293" y="440"/>
                  </a:lnTo>
                  <a:lnTo>
                    <a:pt x="295" y="442"/>
                  </a:lnTo>
                  <a:lnTo>
                    <a:pt x="295" y="445"/>
                  </a:lnTo>
                  <a:lnTo>
                    <a:pt x="297" y="451"/>
                  </a:lnTo>
                  <a:lnTo>
                    <a:pt x="297" y="457"/>
                  </a:lnTo>
                  <a:lnTo>
                    <a:pt x="299" y="457"/>
                  </a:lnTo>
                  <a:lnTo>
                    <a:pt x="303" y="457"/>
                  </a:lnTo>
                  <a:lnTo>
                    <a:pt x="305" y="459"/>
                  </a:lnTo>
                  <a:lnTo>
                    <a:pt x="309" y="457"/>
                  </a:lnTo>
                  <a:lnTo>
                    <a:pt x="313" y="457"/>
                  </a:lnTo>
                  <a:lnTo>
                    <a:pt x="328" y="453"/>
                  </a:lnTo>
                  <a:lnTo>
                    <a:pt x="345" y="453"/>
                  </a:lnTo>
                  <a:lnTo>
                    <a:pt x="349" y="453"/>
                  </a:lnTo>
                  <a:lnTo>
                    <a:pt x="355" y="453"/>
                  </a:lnTo>
                  <a:lnTo>
                    <a:pt x="359" y="453"/>
                  </a:lnTo>
                  <a:lnTo>
                    <a:pt x="363" y="455"/>
                  </a:lnTo>
                  <a:lnTo>
                    <a:pt x="364" y="457"/>
                  </a:lnTo>
                  <a:lnTo>
                    <a:pt x="368" y="461"/>
                  </a:lnTo>
                  <a:lnTo>
                    <a:pt x="370" y="463"/>
                  </a:lnTo>
                  <a:lnTo>
                    <a:pt x="374" y="468"/>
                  </a:lnTo>
                  <a:lnTo>
                    <a:pt x="378" y="472"/>
                  </a:lnTo>
                  <a:lnTo>
                    <a:pt x="378" y="478"/>
                  </a:lnTo>
                  <a:lnTo>
                    <a:pt x="378" y="484"/>
                  </a:lnTo>
                  <a:lnTo>
                    <a:pt x="376" y="490"/>
                  </a:lnTo>
                  <a:lnTo>
                    <a:pt x="376" y="493"/>
                  </a:lnTo>
                  <a:lnTo>
                    <a:pt x="374" y="497"/>
                  </a:lnTo>
                  <a:lnTo>
                    <a:pt x="372" y="501"/>
                  </a:lnTo>
                  <a:lnTo>
                    <a:pt x="366" y="503"/>
                  </a:lnTo>
                  <a:lnTo>
                    <a:pt x="363" y="509"/>
                  </a:lnTo>
                  <a:lnTo>
                    <a:pt x="359" y="511"/>
                  </a:lnTo>
                  <a:lnTo>
                    <a:pt x="355" y="513"/>
                  </a:lnTo>
                  <a:lnTo>
                    <a:pt x="349" y="515"/>
                  </a:lnTo>
                  <a:lnTo>
                    <a:pt x="343" y="515"/>
                  </a:lnTo>
                  <a:lnTo>
                    <a:pt x="341" y="515"/>
                  </a:lnTo>
                  <a:lnTo>
                    <a:pt x="339" y="517"/>
                  </a:lnTo>
                  <a:lnTo>
                    <a:pt x="334" y="518"/>
                  </a:lnTo>
                  <a:lnTo>
                    <a:pt x="330" y="518"/>
                  </a:lnTo>
                  <a:lnTo>
                    <a:pt x="326" y="518"/>
                  </a:lnTo>
                  <a:lnTo>
                    <a:pt x="322" y="518"/>
                  </a:lnTo>
                  <a:lnTo>
                    <a:pt x="318" y="518"/>
                  </a:lnTo>
                  <a:lnTo>
                    <a:pt x="313" y="517"/>
                  </a:lnTo>
                  <a:lnTo>
                    <a:pt x="309" y="518"/>
                  </a:lnTo>
                  <a:lnTo>
                    <a:pt x="303" y="520"/>
                  </a:lnTo>
                  <a:lnTo>
                    <a:pt x="299" y="518"/>
                  </a:lnTo>
                  <a:lnTo>
                    <a:pt x="295" y="517"/>
                  </a:lnTo>
                  <a:lnTo>
                    <a:pt x="290" y="518"/>
                  </a:lnTo>
                  <a:lnTo>
                    <a:pt x="280" y="522"/>
                  </a:lnTo>
                  <a:lnTo>
                    <a:pt x="270" y="524"/>
                  </a:lnTo>
                  <a:lnTo>
                    <a:pt x="267" y="524"/>
                  </a:lnTo>
                  <a:lnTo>
                    <a:pt x="263" y="522"/>
                  </a:lnTo>
                  <a:lnTo>
                    <a:pt x="259" y="524"/>
                  </a:lnTo>
                  <a:lnTo>
                    <a:pt x="253" y="524"/>
                  </a:lnTo>
                  <a:lnTo>
                    <a:pt x="253" y="524"/>
                  </a:lnTo>
                  <a:lnTo>
                    <a:pt x="247" y="524"/>
                  </a:lnTo>
                  <a:lnTo>
                    <a:pt x="243" y="522"/>
                  </a:lnTo>
                  <a:lnTo>
                    <a:pt x="240" y="520"/>
                  </a:lnTo>
                  <a:lnTo>
                    <a:pt x="234" y="515"/>
                  </a:lnTo>
                  <a:lnTo>
                    <a:pt x="226" y="509"/>
                  </a:lnTo>
                  <a:lnTo>
                    <a:pt x="220" y="503"/>
                  </a:lnTo>
                  <a:lnTo>
                    <a:pt x="215" y="497"/>
                  </a:lnTo>
                  <a:lnTo>
                    <a:pt x="213" y="490"/>
                  </a:lnTo>
                  <a:lnTo>
                    <a:pt x="213" y="482"/>
                  </a:lnTo>
                  <a:lnTo>
                    <a:pt x="213" y="476"/>
                  </a:lnTo>
                  <a:lnTo>
                    <a:pt x="213" y="470"/>
                  </a:lnTo>
                  <a:lnTo>
                    <a:pt x="211" y="465"/>
                  </a:lnTo>
                  <a:lnTo>
                    <a:pt x="211" y="461"/>
                  </a:lnTo>
                  <a:lnTo>
                    <a:pt x="213" y="430"/>
                  </a:lnTo>
                  <a:lnTo>
                    <a:pt x="215" y="417"/>
                  </a:lnTo>
                  <a:lnTo>
                    <a:pt x="215" y="401"/>
                  </a:lnTo>
                  <a:lnTo>
                    <a:pt x="215" y="395"/>
                  </a:lnTo>
                  <a:lnTo>
                    <a:pt x="215" y="390"/>
                  </a:lnTo>
                  <a:lnTo>
                    <a:pt x="215" y="386"/>
                  </a:lnTo>
                  <a:lnTo>
                    <a:pt x="209" y="388"/>
                  </a:lnTo>
                  <a:lnTo>
                    <a:pt x="205" y="392"/>
                  </a:lnTo>
                  <a:lnTo>
                    <a:pt x="197" y="392"/>
                  </a:lnTo>
                  <a:lnTo>
                    <a:pt x="194" y="394"/>
                  </a:lnTo>
                  <a:lnTo>
                    <a:pt x="190" y="397"/>
                  </a:lnTo>
                  <a:lnTo>
                    <a:pt x="184" y="399"/>
                  </a:lnTo>
                  <a:lnTo>
                    <a:pt x="180" y="403"/>
                  </a:lnTo>
                  <a:lnTo>
                    <a:pt x="174" y="407"/>
                  </a:lnTo>
                  <a:lnTo>
                    <a:pt x="169" y="409"/>
                  </a:lnTo>
                  <a:lnTo>
                    <a:pt x="161" y="411"/>
                  </a:lnTo>
                  <a:lnTo>
                    <a:pt x="159" y="413"/>
                  </a:lnTo>
                  <a:lnTo>
                    <a:pt x="157" y="415"/>
                  </a:lnTo>
                  <a:lnTo>
                    <a:pt x="155" y="417"/>
                  </a:lnTo>
                  <a:lnTo>
                    <a:pt x="149" y="419"/>
                  </a:lnTo>
                  <a:lnTo>
                    <a:pt x="142" y="420"/>
                  </a:lnTo>
                  <a:lnTo>
                    <a:pt x="140" y="424"/>
                  </a:lnTo>
                  <a:lnTo>
                    <a:pt x="136" y="426"/>
                  </a:lnTo>
                  <a:lnTo>
                    <a:pt x="132" y="428"/>
                  </a:lnTo>
                  <a:lnTo>
                    <a:pt x="126" y="428"/>
                  </a:lnTo>
                  <a:lnTo>
                    <a:pt x="121" y="430"/>
                  </a:lnTo>
                  <a:lnTo>
                    <a:pt x="113" y="432"/>
                  </a:lnTo>
                  <a:lnTo>
                    <a:pt x="103" y="434"/>
                  </a:lnTo>
                  <a:lnTo>
                    <a:pt x="96" y="432"/>
                  </a:lnTo>
                  <a:lnTo>
                    <a:pt x="94" y="434"/>
                  </a:lnTo>
                  <a:lnTo>
                    <a:pt x="90" y="436"/>
                  </a:lnTo>
                  <a:lnTo>
                    <a:pt x="86" y="438"/>
                  </a:lnTo>
                  <a:lnTo>
                    <a:pt x="82" y="438"/>
                  </a:lnTo>
                  <a:lnTo>
                    <a:pt x="61" y="438"/>
                  </a:lnTo>
                  <a:lnTo>
                    <a:pt x="50" y="436"/>
                  </a:lnTo>
                  <a:lnTo>
                    <a:pt x="38" y="430"/>
                  </a:lnTo>
                  <a:lnTo>
                    <a:pt x="30" y="426"/>
                  </a:lnTo>
                  <a:lnTo>
                    <a:pt x="23" y="420"/>
                  </a:lnTo>
                  <a:lnTo>
                    <a:pt x="15" y="413"/>
                  </a:lnTo>
                  <a:lnTo>
                    <a:pt x="11" y="409"/>
                  </a:lnTo>
                  <a:lnTo>
                    <a:pt x="9" y="405"/>
                  </a:lnTo>
                  <a:lnTo>
                    <a:pt x="7" y="394"/>
                  </a:lnTo>
                  <a:lnTo>
                    <a:pt x="7" y="392"/>
                  </a:lnTo>
                  <a:lnTo>
                    <a:pt x="5" y="392"/>
                  </a:lnTo>
                  <a:lnTo>
                    <a:pt x="3" y="386"/>
                  </a:lnTo>
                  <a:lnTo>
                    <a:pt x="0" y="378"/>
                  </a:lnTo>
                  <a:lnTo>
                    <a:pt x="0" y="371"/>
                  </a:lnTo>
                  <a:lnTo>
                    <a:pt x="0" y="363"/>
                  </a:lnTo>
                  <a:lnTo>
                    <a:pt x="0" y="351"/>
                  </a:lnTo>
                  <a:lnTo>
                    <a:pt x="0" y="347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0" y="336"/>
                  </a:lnTo>
                  <a:lnTo>
                    <a:pt x="2" y="330"/>
                  </a:lnTo>
                  <a:lnTo>
                    <a:pt x="2" y="328"/>
                  </a:lnTo>
                  <a:lnTo>
                    <a:pt x="2" y="322"/>
                  </a:lnTo>
                  <a:lnTo>
                    <a:pt x="3" y="317"/>
                  </a:lnTo>
                  <a:lnTo>
                    <a:pt x="3" y="313"/>
                  </a:lnTo>
                  <a:lnTo>
                    <a:pt x="5" y="311"/>
                  </a:lnTo>
                  <a:lnTo>
                    <a:pt x="7" y="309"/>
                  </a:lnTo>
                  <a:lnTo>
                    <a:pt x="9" y="307"/>
                  </a:lnTo>
                  <a:lnTo>
                    <a:pt x="9" y="303"/>
                  </a:lnTo>
                  <a:lnTo>
                    <a:pt x="11" y="298"/>
                  </a:lnTo>
                  <a:lnTo>
                    <a:pt x="13" y="294"/>
                  </a:lnTo>
                  <a:lnTo>
                    <a:pt x="17" y="290"/>
                  </a:lnTo>
                  <a:lnTo>
                    <a:pt x="19" y="290"/>
                  </a:lnTo>
                  <a:lnTo>
                    <a:pt x="19" y="284"/>
                  </a:lnTo>
                  <a:lnTo>
                    <a:pt x="23" y="280"/>
                  </a:lnTo>
                  <a:lnTo>
                    <a:pt x="27" y="274"/>
                  </a:lnTo>
                  <a:lnTo>
                    <a:pt x="32" y="269"/>
                  </a:lnTo>
                  <a:lnTo>
                    <a:pt x="40" y="265"/>
                  </a:lnTo>
                  <a:lnTo>
                    <a:pt x="44" y="263"/>
                  </a:lnTo>
                  <a:lnTo>
                    <a:pt x="46" y="259"/>
                  </a:lnTo>
                  <a:lnTo>
                    <a:pt x="50" y="255"/>
                  </a:lnTo>
                  <a:lnTo>
                    <a:pt x="55" y="253"/>
                  </a:lnTo>
                  <a:lnTo>
                    <a:pt x="63" y="253"/>
                  </a:lnTo>
                  <a:lnTo>
                    <a:pt x="71" y="251"/>
                  </a:lnTo>
                  <a:lnTo>
                    <a:pt x="76" y="251"/>
                  </a:lnTo>
                  <a:lnTo>
                    <a:pt x="82" y="251"/>
                  </a:lnTo>
                  <a:lnTo>
                    <a:pt x="86" y="249"/>
                  </a:lnTo>
                  <a:lnTo>
                    <a:pt x="90" y="248"/>
                  </a:lnTo>
                  <a:lnTo>
                    <a:pt x="96" y="248"/>
                  </a:lnTo>
                  <a:lnTo>
                    <a:pt x="101" y="248"/>
                  </a:lnTo>
                  <a:lnTo>
                    <a:pt x="107" y="246"/>
                  </a:lnTo>
                  <a:lnTo>
                    <a:pt x="111" y="244"/>
                  </a:lnTo>
                  <a:lnTo>
                    <a:pt x="126" y="240"/>
                  </a:lnTo>
                  <a:lnTo>
                    <a:pt x="140" y="238"/>
                  </a:lnTo>
                  <a:lnTo>
                    <a:pt x="155" y="236"/>
                  </a:lnTo>
                  <a:lnTo>
                    <a:pt x="169" y="236"/>
                  </a:lnTo>
                  <a:lnTo>
                    <a:pt x="182" y="236"/>
                  </a:lnTo>
                  <a:lnTo>
                    <a:pt x="190" y="236"/>
                  </a:lnTo>
                  <a:lnTo>
                    <a:pt x="197" y="238"/>
                  </a:lnTo>
                  <a:lnTo>
                    <a:pt x="201" y="240"/>
                  </a:lnTo>
                  <a:lnTo>
                    <a:pt x="205" y="242"/>
                  </a:lnTo>
                  <a:lnTo>
                    <a:pt x="211" y="240"/>
                  </a:lnTo>
                  <a:lnTo>
                    <a:pt x="211" y="232"/>
                  </a:lnTo>
                  <a:lnTo>
                    <a:pt x="211" y="211"/>
                  </a:lnTo>
                  <a:lnTo>
                    <a:pt x="209" y="201"/>
                  </a:lnTo>
                  <a:lnTo>
                    <a:pt x="207" y="192"/>
                  </a:lnTo>
                  <a:lnTo>
                    <a:pt x="207" y="159"/>
                  </a:lnTo>
                  <a:lnTo>
                    <a:pt x="207" y="148"/>
                  </a:lnTo>
                  <a:lnTo>
                    <a:pt x="205" y="134"/>
                  </a:lnTo>
                  <a:lnTo>
                    <a:pt x="199" y="128"/>
                  </a:lnTo>
                  <a:lnTo>
                    <a:pt x="197" y="121"/>
                  </a:lnTo>
                  <a:lnTo>
                    <a:pt x="197" y="113"/>
                  </a:lnTo>
                  <a:lnTo>
                    <a:pt x="195" y="109"/>
                  </a:lnTo>
                  <a:lnTo>
                    <a:pt x="194" y="105"/>
                  </a:lnTo>
                  <a:lnTo>
                    <a:pt x="194" y="102"/>
                  </a:lnTo>
                  <a:lnTo>
                    <a:pt x="190" y="100"/>
                  </a:lnTo>
                  <a:lnTo>
                    <a:pt x="188" y="96"/>
                  </a:lnTo>
                  <a:lnTo>
                    <a:pt x="186" y="94"/>
                  </a:lnTo>
                  <a:lnTo>
                    <a:pt x="186" y="90"/>
                  </a:lnTo>
                  <a:lnTo>
                    <a:pt x="182" y="86"/>
                  </a:lnTo>
                  <a:lnTo>
                    <a:pt x="178" y="80"/>
                  </a:lnTo>
                  <a:lnTo>
                    <a:pt x="171" y="75"/>
                  </a:lnTo>
                  <a:lnTo>
                    <a:pt x="163" y="67"/>
                  </a:lnTo>
                  <a:lnTo>
                    <a:pt x="161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1" y="67"/>
                  </a:lnTo>
                  <a:lnTo>
                    <a:pt x="146" y="65"/>
                  </a:lnTo>
                  <a:lnTo>
                    <a:pt x="144" y="63"/>
                  </a:lnTo>
                  <a:lnTo>
                    <a:pt x="140" y="61"/>
                  </a:lnTo>
                  <a:lnTo>
                    <a:pt x="136" y="61"/>
                  </a:lnTo>
                  <a:lnTo>
                    <a:pt x="134" y="63"/>
                  </a:lnTo>
                  <a:lnTo>
                    <a:pt x="126" y="65"/>
                  </a:lnTo>
                  <a:lnTo>
                    <a:pt x="119" y="67"/>
                  </a:lnTo>
                  <a:lnTo>
                    <a:pt x="115" y="73"/>
                  </a:lnTo>
                  <a:lnTo>
                    <a:pt x="113" y="77"/>
                  </a:lnTo>
                  <a:lnTo>
                    <a:pt x="109" y="79"/>
                  </a:lnTo>
                  <a:lnTo>
                    <a:pt x="105" y="82"/>
                  </a:lnTo>
                  <a:lnTo>
                    <a:pt x="99" y="84"/>
                  </a:lnTo>
                  <a:lnTo>
                    <a:pt x="96" y="86"/>
                  </a:lnTo>
                  <a:lnTo>
                    <a:pt x="92" y="88"/>
                  </a:lnTo>
                  <a:lnTo>
                    <a:pt x="88" y="94"/>
                  </a:lnTo>
                  <a:lnTo>
                    <a:pt x="84" y="100"/>
                  </a:lnTo>
                  <a:lnTo>
                    <a:pt x="78" y="105"/>
                  </a:lnTo>
                  <a:lnTo>
                    <a:pt x="76" y="115"/>
                  </a:lnTo>
                  <a:lnTo>
                    <a:pt x="76" y="127"/>
                  </a:lnTo>
                  <a:lnTo>
                    <a:pt x="76" y="130"/>
                  </a:lnTo>
                  <a:lnTo>
                    <a:pt x="78" y="134"/>
                  </a:lnTo>
                  <a:lnTo>
                    <a:pt x="84" y="140"/>
                  </a:lnTo>
                  <a:lnTo>
                    <a:pt x="86" y="146"/>
                  </a:lnTo>
                  <a:lnTo>
                    <a:pt x="88" y="153"/>
                  </a:lnTo>
                  <a:lnTo>
                    <a:pt x="86" y="159"/>
                  </a:lnTo>
                  <a:lnTo>
                    <a:pt x="84" y="167"/>
                  </a:lnTo>
                  <a:lnTo>
                    <a:pt x="80" y="173"/>
                  </a:lnTo>
                  <a:lnTo>
                    <a:pt x="76" y="180"/>
                  </a:lnTo>
                  <a:lnTo>
                    <a:pt x="71" y="184"/>
                  </a:lnTo>
                  <a:lnTo>
                    <a:pt x="65" y="186"/>
                  </a:lnTo>
                  <a:lnTo>
                    <a:pt x="57" y="188"/>
                  </a:lnTo>
                  <a:lnTo>
                    <a:pt x="51" y="186"/>
                  </a:lnTo>
                  <a:lnTo>
                    <a:pt x="46" y="184"/>
                  </a:lnTo>
                  <a:lnTo>
                    <a:pt x="40" y="178"/>
                  </a:lnTo>
                  <a:lnTo>
                    <a:pt x="38" y="173"/>
                  </a:lnTo>
                  <a:lnTo>
                    <a:pt x="36" y="167"/>
                  </a:lnTo>
                  <a:lnTo>
                    <a:pt x="34" y="157"/>
                  </a:lnTo>
                  <a:lnTo>
                    <a:pt x="30" y="153"/>
                  </a:lnTo>
                  <a:lnTo>
                    <a:pt x="28" y="150"/>
                  </a:lnTo>
                  <a:lnTo>
                    <a:pt x="27" y="144"/>
                  </a:lnTo>
                  <a:lnTo>
                    <a:pt x="28" y="140"/>
                  </a:lnTo>
                  <a:lnTo>
                    <a:pt x="28" y="138"/>
                  </a:lnTo>
                  <a:lnTo>
                    <a:pt x="27" y="132"/>
                  </a:lnTo>
                  <a:lnTo>
                    <a:pt x="25" y="123"/>
                  </a:lnTo>
                  <a:lnTo>
                    <a:pt x="25" y="119"/>
                  </a:lnTo>
                  <a:lnTo>
                    <a:pt x="25" y="113"/>
                  </a:lnTo>
                  <a:lnTo>
                    <a:pt x="27" y="105"/>
                  </a:lnTo>
                  <a:lnTo>
                    <a:pt x="27" y="100"/>
                  </a:lnTo>
                  <a:lnTo>
                    <a:pt x="28" y="94"/>
                  </a:lnTo>
                  <a:lnTo>
                    <a:pt x="32" y="88"/>
                  </a:lnTo>
                  <a:lnTo>
                    <a:pt x="32" y="84"/>
                  </a:lnTo>
                  <a:lnTo>
                    <a:pt x="32" y="80"/>
                  </a:lnTo>
                  <a:lnTo>
                    <a:pt x="32" y="77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8" y="65"/>
                  </a:lnTo>
                  <a:lnTo>
                    <a:pt x="42" y="61"/>
                  </a:lnTo>
                  <a:lnTo>
                    <a:pt x="48" y="59"/>
                  </a:lnTo>
                  <a:lnTo>
                    <a:pt x="50" y="57"/>
                  </a:lnTo>
                  <a:lnTo>
                    <a:pt x="53" y="50"/>
                  </a:lnTo>
                  <a:lnTo>
                    <a:pt x="57" y="46"/>
                  </a:lnTo>
                  <a:lnTo>
                    <a:pt x="61" y="42"/>
                  </a:lnTo>
                  <a:lnTo>
                    <a:pt x="65" y="36"/>
                  </a:lnTo>
                  <a:lnTo>
                    <a:pt x="71" y="32"/>
                  </a:lnTo>
                  <a:lnTo>
                    <a:pt x="75" y="31"/>
                  </a:lnTo>
                  <a:lnTo>
                    <a:pt x="78" y="29"/>
                  </a:lnTo>
                  <a:lnTo>
                    <a:pt x="82" y="25"/>
                  </a:lnTo>
                  <a:lnTo>
                    <a:pt x="84" y="21"/>
                  </a:lnTo>
                  <a:lnTo>
                    <a:pt x="88" y="19"/>
                  </a:lnTo>
                  <a:lnTo>
                    <a:pt x="90" y="17"/>
                  </a:lnTo>
                  <a:lnTo>
                    <a:pt x="101" y="15"/>
                  </a:lnTo>
                  <a:lnTo>
                    <a:pt x="103" y="11"/>
                  </a:lnTo>
                  <a:lnTo>
                    <a:pt x="107" y="9"/>
                  </a:lnTo>
                  <a:lnTo>
                    <a:pt x="113" y="7"/>
                  </a:lnTo>
                  <a:lnTo>
                    <a:pt x="117" y="6"/>
                  </a:lnTo>
                  <a:lnTo>
                    <a:pt x="123" y="4"/>
                  </a:lnTo>
                  <a:lnTo>
                    <a:pt x="126" y="4"/>
                  </a:lnTo>
                  <a:lnTo>
                    <a:pt x="132" y="4"/>
                  </a:lnTo>
                  <a:lnTo>
                    <a:pt x="136" y="0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151"/>
            <p:cNvSpPr>
              <a:spLocks noEditPoints="1"/>
            </p:cNvSpPr>
            <p:nvPr/>
          </p:nvSpPr>
          <p:spPr bwMode="auto">
            <a:xfrm>
              <a:off x="4830763" y="1111250"/>
              <a:ext cx="598488" cy="1384300"/>
            </a:xfrm>
            <a:custGeom>
              <a:avLst/>
              <a:gdLst>
                <a:gd name="T0" fmla="*/ 208 w 377"/>
                <a:gd name="T1" fmla="*/ 112 h 872"/>
                <a:gd name="T2" fmla="*/ 163 w 377"/>
                <a:gd name="T3" fmla="*/ 144 h 872"/>
                <a:gd name="T4" fmla="*/ 133 w 377"/>
                <a:gd name="T5" fmla="*/ 192 h 872"/>
                <a:gd name="T6" fmla="*/ 119 w 377"/>
                <a:gd name="T7" fmla="*/ 233 h 872"/>
                <a:gd name="T8" fmla="*/ 121 w 377"/>
                <a:gd name="T9" fmla="*/ 281 h 872"/>
                <a:gd name="T10" fmla="*/ 140 w 377"/>
                <a:gd name="T11" fmla="*/ 334 h 872"/>
                <a:gd name="T12" fmla="*/ 177 w 377"/>
                <a:gd name="T13" fmla="*/ 361 h 872"/>
                <a:gd name="T14" fmla="*/ 233 w 377"/>
                <a:gd name="T15" fmla="*/ 367 h 872"/>
                <a:gd name="T16" fmla="*/ 267 w 377"/>
                <a:gd name="T17" fmla="*/ 356 h 872"/>
                <a:gd name="T18" fmla="*/ 309 w 377"/>
                <a:gd name="T19" fmla="*/ 290 h 872"/>
                <a:gd name="T20" fmla="*/ 311 w 377"/>
                <a:gd name="T21" fmla="*/ 235 h 872"/>
                <a:gd name="T22" fmla="*/ 305 w 377"/>
                <a:gd name="T23" fmla="*/ 181 h 872"/>
                <a:gd name="T24" fmla="*/ 294 w 377"/>
                <a:gd name="T25" fmla="*/ 140 h 872"/>
                <a:gd name="T26" fmla="*/ 279 w 377"/>
                <a:gd name="T27" fmla="*/ 114 h 872"/>
                <a:gd name="T28" fmla="*/ 117 w 377"/>
                <a:gd name="T29" fmla="*/ 0 h 872"/>
                <a:gd name="T30" fmla="*/ 98 w 377"/>
                <a:gd name="T31" fmla="*/ 43 h 872"/>
                <a:gd name="T32" fmla="*/ 98 w 377"/>
                <a:gd name="T33" fmla="*/ 148 h 872"/>
                <a:gd name="T34" fmla="*/ 113 w 377"/>
                <a:gd name="T35" fmla="*/ 146 h 872"/>
                <a:gd name="T36" fmla="*/ 146 w 377"/>
                <a:gd name="T37" fmla="*/ 110 h 872"/>
                <a:gd name="T38" fmla="*/ 163 w 377"/>
                <a:gd name="T39" fmla="*/ 96 h 872"/>
                <a:gd name="T40" fmla="*/ 233 w 377"/>
                <a:gd name="T41" fmla="*/ 69 h 872"/>
                <a:gd name="T42" fmla="*/ 300 w 377"/>
                <a:gd name="T43" fmla="*/ 73 h 872"/>
                <a:gd name="T44" fmla="*/ 342 w 377"/>
                <a:gd name="T45" fmla="*/ 114 h 872"/>
                <a:gd name="T46" fmla="*/ 348 w 377"/>
                <a:gd name="T47" fmla="*/ 321 h 872"/>
                <a:gd name="T48" fmla="*/ 294 w 377"/>
                <a:gd name="T49" fmla="*/ 377 h 872"/>
                <a:gd name="T50" fmla="*/ 234 w 377"/>
                <a:gd name="T51" fmla="*/ 396 h 872"/>
                <a:gd name="T52" fmla="*/ 190 w 377"/>
                <a:gd name="T53" fmla="*/ 398 h 872"/>
                <a:gd name="T54" fmla="*/ 148 w 377"/>
                <a:gd name="T55" fmla="*/ 390 h 872"/>
                <a:gd name="T56" fmla="*/ 127 w 377"/>
                <a:gd name="T57" fmla="*/ 373 h 872"/>
                <a:gd name="T58" fmla="*/ 121 w 377"/>
                <a:gd name="T59" fmla="*/ 413 h 872"/>
                <a:gd name="T60" fmla="*/ 127 w 377"/>
                <a:gd name="T61" fmla="*/ 457 h 872"/>
                <a:gd name="T62" fmla="*/ 129 w 377"/>
                <a:gd name="T63" fmla="*/ 477 h 872"/>
                <a:gd name="T64" fmla="*/ 140 w 377"/>
                <a:gd name="T65" fmla="*/ 571 h 872"/>
                <a:gd name="T66" fmla="*/ 148 w 377"/>
                <a:gd name="T67" fmla="*/ 648 h 872"/>
                <a:gd name="T68" fmla="*/ 152 w 377"/>
                <a:gd name="T69" fmla="*/ 692 h 872"/>
                <a:gd name="T70" fmla="*/ 156 w 377"/>
                <a:gd name="T71" fmla="*/ 755 h 872"/>
                <a:gd name="T72" fmla="*/ 167 w 377"/>
                <a:gd name="T73" fmla="*/ 819 h 872"/>
                <a:gd name="T74" fmla="*/ 198 w 377"/>
                <a:gd name="T75" fmla="*/ 815 h 872"/>
                <a:gd name="T76" fmla="*/ 192 w 377"/>
                <a:gd name="T77" fmla="*/ 842 h 872"/>
                <a:gd name="T78" fmla="*/ 163 w 377"/>
                <a:gd name="T79" fmla="*/ 853 h 872"/>
                <a:gd name="T80" fmla="*/ 92 w 377"/>
                <a:gd name="T81" fmla="*/ 865 h 872"/>
                <a:gd name="T82" fmla="*/ 42 w 377"/>
                <a:gd name="T83" fmla="*/ 859 h 872"/>
                <a:gd name="T84" fmla="*/ 79 w 377"/>
                <a:gd name="T85" fmla="*/ 840 h 872"/>
                <a:gd name="T86" fmla="*/ 106 w 377"/>
                <a:gd name="T87" fmla="*/ 815 h 872"/>
                <a:gd name="T88" fmla="*/ 102 w 377"/>
                <a:gd name="T89" fmla="*/ 786 h 872"/>
                <a:gd name="T90" fmla="*/ 100 w 377"/>
                <a:gd name="T91" fmla="*/ 751 h 872"/>
                <a:gd name="T92" fmla="*/ 90 w 377"/>
                <a:gd name="T93" fmla="*/ 678 h 872"/>
                <a:gd name="T94" fmla="*/ 85 w 377"/>
                <a:gd name="T95" fmla="*/ 619 h 872"/>
                <a:gd name="T96" fmla="*/ 81 w 377"/>
                <a:gd name="T97" fmla="*/ 557 h 872"/>
                <a:gd name="T98" fmla="*/ 64 w 377"/>
                <a:gd name="T99" fmla="*/ 431 h 872"/>
                <a:gd name="T100" fmla="*/ 54 w 377"/>
                <a:gd name="T101" fmla="*/ 325 h 872"/>
                <a:gd name="T102" fmla="*/ 52 w 377"/>
                <a:gd name="T103" fmla="*/ 292 h 872"/>
                <a:gd name="T104" fmla="*/ 52 w 377"/>
                <a:gd name="T105" fmla="*/ 204 h 872"/>
                <a:gd name="T106" fmla="*/ 50 w 377"/>
                <a:gd name="T107" fmla="*/ 46 h 872"/>
                <a:gd name="T108" fmla="*/ 16 w 377"/>
                <a:gd name="T109" fmla="*/ 56 h 872"/>
                <a:gd name="T110" fmla="*/ 0 w 377"/>
                <a:gd name="T111" fmla="*/ 39 h 872"/>
                <a:gd name="T112" fmla="*/ 52 w 377"/>
                <a:gd name="T113" fmla="*/ 18 h 872"/>
                <a:gd name="T114" fmla="*/ 102 w 377"/>
                <a:gd name="T115" fmla="*/ 4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7" h="872">
                  <a:moveTo>
                    <a:pt x="234" y="108"/>
                  </a:moveTo>
                  <a:lnTo>
                    <a:pt x="233" y="108"/>
                  </a:lnTo>
                  <a:lnTo>
                    <a:pt x="231" y="110"/>
                  </a:lnTo>
                  <a:lnTo>
                    <a:pt x="229" y="110"/>
                  </a:lnTo>
                  <a:lnTo>
                    <a:pt x="225" y="112"/>
                  </a:lnTo>
                  <a:lnTo>
                    <a:pt x="221" y="112"/>
                  </a:lnTo>
                  <a:lnTo>
                    <a:pt x="219" y="112"/>
                  </a:lnTo>
                  <a:lnTo>
                    <a:pt x="211" y="110"/>
                  </a:lnTo>
                  <a:lnTo>
                    <a:pt x="208" y="112"/>
                  </a:lnTo>
                  <a:lnTo>
                    <a:pt x="202" y="116"/>
                  </a:lnTo>
                  <a:lnTo>
                    <a:pt x="198" y="119"/>
                  </a:lnTo>
                  <a:lnTo>
                    <a:pt x="192" y="123"/>
                  </a:lnTo>
                  <a:lnTo>
                    <a:pt x="186" y="125"/>
                  </a:lnTo>
                  <a:lnTo>
                    <a:pt x="183" y="127"/>
                  </a:lnTo>
                  <a:lnTo>
                    <a:pt x="179" y="129"/>
                  </a:lnTo>
                  <a:lnTo>
                    <a:pt x="173" y="131"/>
                  </a:lnTo>
                  <a:lnTo>
                    <a:pt x="169" y="139"/>
                  </a:lnTo>
                  <a:lnTo>
                    <a:pt x="163" y="144"/>
                  </a:lnTo>
                  <a:lnTo>
                    <a:pt x="158" y="150"/>
                  </a:lnTo>
                  <a:lnTo>
                    <a:pt x="150" y="154"/>
                  </a:lnTo>
                  <a:lnTo>
                    <a:pt x="148" y="162"/>
                  </a:lnTo>
                  <a:lnTo>
                    <a:pt x="142" y="169"/>
                  </a:lnTo>
                  <a:lnTo>
                    <a:pt x="135" y="175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5" y="185"/>
                  </a:lnTo>
                  <a:lnTo>
                    <a:pt x="133" y="192"/>
                  </a:lnTo>
                  <a:lnTo>
                    <a:pt x="131" y="198"/>
                  </a:lnTo>
                  <a:lnTo>
                    <a:pt x="129" y="202"/>
                  </a:lnTo>
                  <a:lnTo>
                    <a:pt x="129" y="204"/>
                  </a:lnTo>
                  <a:lnTo>
                    <a:pt x="131" y="204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29" y="215"/>
                  </a:lnTo>
                  <a:lnTo>
                    <a:pt x="123" y="225"/>
                  </a:lnTo>
                  <a:lnTo>
                    <a:pt x="119" y="233"/>
                  </a:lnTo>
                  <a:lnTo>
                    <a:pt x="117" y="240"/>
                  </a:lnTo>
                  <a:lnTo>
                    <a:pt x="115" y="244"/>
                  </a:lnTo>
                  <a:lnTo>
                    <a:pt x="115" y="250"/>
                  </a:lnTo>
                  <a:lnTo>
                    <a:pt x="115" y="256"/>
                  </a:lnTo>
                  <a:lnTo>
                    <a:pt x="117" y="261"/>
                  </a:lnTo>
                  <a:lnTo>
                    <a:pt x="117" y="267"/>
                  </a:lnTo>
                  <a:lnTo>
                    <a:pt x="117" y="273"/>
                  </a:lnTo>
                  <a:lnTo>
                    <a:pt x="119" y="277"/>
                  </a:lnTo>
                  <a:lnTo>
                    <a:pt x="121" y="281"/>
                  </a:lnTo>
                  <a:lnTo>
                    <a:pt x="123" y="288"/>
                  </a:lnTo>
                  <a:lnTo>
                    <a:pt x="123" y="294"/>
                  </a:lnTo>
                  <a:lnTo>
                    <a:pt x="123" y="302"/>
                  </a:lnTo>
                  <a:lnTo>
                    <a:pt x="123" y="308"/>
                  </a:lnTo>
                  <a:lnTo>
                    <a:pt x="123" y="313"/>
                  </a:lnTo>
                  <a:lnTo>
                    <a:pt x="127" y="319"/>
                  </a:lnTo>
                  <a:lnTo>
                    <a:pt x="133" y="325"/>
                  </a:lnTo>
                  <a:lnTo>
                    <a:pt x="137" y="331"/>
                  </a:lnTo>
                  <a:lnTo>
                    <a:pt x="140" y="334"/>
                  </a:lnTo>
                  <a:lnTo>
                    <a:pt x="144" y="342"/>
                  </a:lnTo>
                  <a:lnTo>
                    <a:pt x="148" y="348"/>
                  </a:lnTo>
                  <a:lnTo>
                    <a:pt x="150" y="352"/>
                  </a:lnTo>
                  <a:lnTo>
                    <a:pt x="154" y="356"/>
                  </a:lnTo>
                  <a:lnTo>
                    <a:pt x="156" y="359"/>
                  </a:lnTo>
                  <a:lnTo>
                    <a:pt x="160" y="359"/>
                  </a:lnTo>
                  <a:lnTo>
                    <a:pt x="165" y="361"/>
                  </a:lnTo>
                  <a:lnTo>
                    <a:pt x="169" y="361"/>
                  </a:lnTo>
                  <a:lnTo>
                    <a:pt x="177" y="361"/>
                  </a:lnTo>
                  <a:lnTo>
                    <a:pt x="185" y="363"/>
                  </a:lnTo>
                  <a:lnTo>
                    <a:pt x="190" y="365"/>
                  </a:lnTo>
                  <a:lnTo>
                    <a:pt x="196" y="367"/>
                  </a:lnTo>
                  <a:lnTo>
                    <a:pt x="202" y="369"/>
                  </a:lnTo>
                  <a:lnTo>
                    <a:pt x="209" y="371"/>
                  </a:lnTo>
                  <a:lnTo>
                    <a:pt x="211" y="369"/>
                  </a:lnTo>
                  <a:lnTo>
                    <a:pt x="217" y="369"/>
                  </a:lnTo>
                  <a:lnTo>
                    <a:pt x="227" y="367"/>
                  </a:lnTo>
                  <a:lnTo>
                    <a:pt x="233" y="367"/>
                  </a:lnTo>
                  <a:lnTo>
                    <a:pt x="238" y="367"/>
                  </a:lnTo>
                  <a:lnTo>
                    <a:pt x="242" y="367"/>
                  </a:lnTo>
                  <a:lnTo>
                    <a:pt x="244" y="365"/>
                  </a:lnTo>
                  <a:lnTo>
                    <a:pt x="248" y="363"/>
                  </a:lnTo>
                  <a:lnTo>
                    <a:pt x="250" y="361"/>
                  </a:lnTo>
                  <a:lnTo>
                    <a:pt x="252" y="361"/>
                  </a:lnTo>
                  <a:lnTo>
                    <a:pt x="257" y="359"/>
                  </a:lnTo>
                  <a:lnTo>
                    <a:pt x="261" y="359"/>
                  </a:lnTo>
                  <a:lnTo>
                    <a:pt x="267" y="356"/>
                  </a:lnTo>
                  <a:lnTo>
                    <a:pt x="273" y="350"/>
                  </a:lnTo>
                  <a:lnTo>
                    <a:pt x="275" y="348"/>
                  </a:lnTo>
                  <a:lnTo>
                    <a:pt x="277" y="348"/>
                  </a:lnTo>
                  <a:lnTo>
                    <a:pt x="279" y="348"/>
                  </a:lnTo>
                  <a:lnTo>
                    <a:pt x="281" y="346"/>
                  </a:lnTo>
                  <a:lnTo>
                    <a:pt x="290" y="333"/>
                  </a:lnTo>
                  <a:lnTo>
                    <a:pt x="298" y="319"/>
                  </a:lnTo>
                  <a:lnTo>
                    <a:pt x="304" y="306"/>
                  </a:lnTo>
                  <a:lnTo>
                    <a:pt x="309" y="290"/>
                  </a:lnTo>
                  <a:lnTo>
                    <a:pt x="311" y="285"/>
                  </a:lnTo>
                  <a:lnTo>
                    <a:pt x="311" y="279"/>
                  </a:lnTo>
                  <a:lnTo>
                    <a:pt x="311" y="271"/>
                  </a:lnTo>
                  <a:lnTo>
                    <a:pt x="311" y="265"/>
                  </a:lnTo>
                  <a:lnTo>
                    <a:pt x="311" y="260"/>
                  </a:lnTo>
                  <a:lnTo>
                    <a:pt x="311" y="254"/>
                  </a:lnTo>
                  <a:lnTo>
                    <a:pt x="313" y="244"/>
                  </a:lnTo>
                  <a:lnTo>
                    <a:pt x="313" y="240"/>
                  </a:lnTo>
                  <a:lnTo>
                    <a:pt x="311" y="235"/>
                  </a:lnTo>
                  <a:lnTo>
                    <a:pt x="309" y="231"/>
                  </a:lnTo>
                  <a:lnTo>
                    <a:pt x="309" y="225"/>
                  </a:lnTo>
                  <a:lnTo>
                    <a:pt x="309" y="223"/>
                  </a:lnTo>
                  <a:lnTo>
                    <a:pt x="311" y="221"/>
                  </a:lnTo>
                  <a:lnTo>
                    <a:pt x="307" y="189"/>
                  </a:lnTo>
                  <a:lnTo>
                    <a:pt x="307" y="187"/>
                  </a:lnTo>
                  <a:lnTo>
                    <a:pt x="307" y="185"/>
                  </a:lnTo>
                  <a:lnTo>
                    <a:pt x="305" y="183"/>
                  </a:lnTo>
                  <a:lnTo>
                    <a:pt x="305" y="181"/>
                  </a:lnTo>
                  <a:lnTo>
                    <a:pt x="305" y="177"/>
                  </a:lnTo>
                  <a:lnTo>
                    <a:pt x="305" y="171"/>
                  </a:lnTo>
                  <a:lnTo>
                    <a:pt x="304" y="167"/>
                  </a:lnTo>
                  <a:lnTo>
                    <a:pt x="302" y="164"/>
                  </a:lnTo>
                  <a:lnTo>
                    <a:pt x="302" y="160"/>
                  </a:lnTo>
                  <a:lnTo>
                    <a:pt x="298" y="154"/>
                  </a:lnTo>
                  <a:lnTo>
                    <a:pt x="296" y="148"/>
                  </a:lnTo>
                  <a:lnTo>
                    <a:pt x="294" y="144"/>
                  </a:lnTo>
                  <a:lnTo>
                    <a:pt x="294" y="140"/>
                  </a:lnTo>
                  <a:lnTo>
                    <a:pt x="294" y="133"/>
                  </a:lnTo>
                  <a:lnTo>
                    <a:pt x="294" y="129"/>
                  </a:lnTo>
                  <a:lnTo>
                    <a:pt x="292" y="125"/>
                  </a:lnTo>
                  <a:lnTo>
                    <a:pt x="286" y="125"/>
                  </a:lnTo>
                  <a:lnTo>
                    <a:pt x="286" y="121"/>
                  </a:lnTo>
                  <a:lnTo>
                    <a:pt x="286" y="117"/>
                  </a:lnTo>
                  <a:lnTo>
                    <a:pt x="286" y="117"/>
                  </a:lnTo>
                  <a:lnTo>
                    <a:pt x="286" y="116"/>
                  </a:lnTo>
                  <a:lnTo>
                    <a:pt x="279" y="114"/>
                  </a:lnTo>
                  <a:lnTo>
                    <a:pt x="271" y="112"/>
                  </a:lnTo>
                  <a:lnTo>
                    <a:pt x="265" y="108"/>
                  </a:lnTo>
                  <a:lnTo>
                    <a:pt x="257" y="108"/>
                  </a:lnTo>
                  <a:lnTo>
                    <a:pt x="252" y="108"/>
                  </a:lnTo>
                  <a:lnTo>
                    <a:pt x="246" y="110"/>
                  </a:lnTo>
                  <a:lnTo>
                    <a:pt x="240" y="108"/>
                  </a:lnTo>
                  <a:lnTo>
                    <a:pt x="234" y="108"/>
                  </a:lnTo>
                  <a:close/>
                  <a:moveTo>
                    <a:pt x="113" y="0"/>
                  </a:moveTo>
                  <a:lnTo>
                    <a:pt x="117" y="0"/>
                  </a:lnTo>
                  <a:lnTo>
                    <a:pt x="123" y="0"/>
                  </a:lnTo>
                  <a:lnTo>
                    <a:pt x="125" y="2"/>
                  </a:lnTo>
                  <a:lnTo>
                    <a:pt x="129" y="6"/>
                  </a:lnTo>
                  <a:lnTo>
                    <a:pt x="133" y="14"/>
                  </a:lnTo>
                  <a:lnTo>
                    <a:pt x="131" y="21"/>
                  </a:lnTo>
                  <a:lnTo>
                    <a:pt x="125" y="27"/>
                  </a:lnTo>
                  <a:lnTo>
                    <a:pt x="119" y="33"/>
                  </a:lnTo>
                  <a:lnTo>
                    <a:pt x="110" y="39"/>
                  </a:lnTo>
                  <a:lnTo>
                    <a:pt x="98" y="43"/>
                  </a:lnTo>
                  <a:lnTo>
                    <a:pt x="96" y="46"/>
                  </a:lnTo>
                  <a:lnTo>
                    <a:pt x="96" y="50"/>
                  </a:lnTo>
                  <a:lnTo>
                    <a:pt x="96" y="60"/>
                  </a:lnTo>
                  <a:lnTo>
                    <a:pt x="96" y="77"/>
                  </a:lnTo>
                  <a:lnTo>
                    <a:pt x="96" y="94"/>
                  </a:lnTo>
                  <a:lnTo>
                    <a:pt x="96" y="117"/>
                  </a:lnTo>
                  <a:lnTo>
                    <a:pt x="96" y="127"/>
                  </a:lnTo>
                  <a:lnTo>
                    <a:pt x="98" y="139"/>
                  </a:lnTo>
                  <a:lnTo>
                    <a:pt x="98" y="148"/>
                  </a:lnTo>
                  <a:lnTo>
                    <a:pt x="100" y="150"/>
                  </a:lnTo>
                  <a:lnTo>
                    <a:pt x="102" y="152"/>
                  </a:lnTo>
                  <a:lnTo>
                    <a:pt x="106" y="152"/>
                  </a:lnTo>
                  <a:lnTo>
                    <a:pt x="108" y="154"/>
                  </a:lnTo>
                  <a:lnTo>
                    <a:pt x="110" y="154"/>
                  </a:lnTo>
                  <a:lnTo>
                    <a:pt x="112" y="152"/>
                  </a:lnTo>
                  <a:lnTo>
                    <a:pt x="112" y="150"/>
                  </a:lnTo>
                  <a:lnTo>
                    <a:pt x="112" y="148"/>
                  </a:lnTo>
                  <a:lnTo>
                    <a:pt x="113" y="146"/>
                  </a:lnTo>
                  <a:lnTo>
                    <a:pt x="115" y="144"/>
                  </a:lnTo>
                  <a:lnTo>
                    <a:pt x="119" y="142"/>
                  </a:lnTo>
                  <a:lnTo>
                    <a:pt x="119" y="139"/>
                  </a:lnTo>
                  <a:lnTo>
                    <a:pt x="123" y="139"/>
                  </a:lnTo>
                  <a:lnTo>
                    <a:pt x="129" y="129"/>
                  </a:lnTo>
                  <a:lnTo>
                    <a:pt x="135" y="119"/>
                  </a:lnTo>
                  <a:lnTo>
                    <a:pt x="138" y="117"/>
                  </a:lnTo>
                  <a:lnTo>
                    <a:pt x="142" y="114"/>
                  </a:lnTo>
                  <a:lnTo>
                    <a:pt x="146" y="110"/>
                  </a:lnTo>
                  <a:lnTo>
                    <a:pt x="150" y="106"/>
                  </a:lnTo>
                  <a:lnTo>
                    <a:pt x="150" y="106"/>
                  </a:lnTo>
                  <a:lnTo>
                    <a:pt x="152" y="106"/>
                  </a:lnTo>
                  <a:lnTo>
                    <a:pt x="154" y="106"/>
                  </a:lnTo>
                  <a:lnTo>
                    <a:pt x="154" y="106"/>
                  </a:lnTo>
                  <a:lnTo>
                    <a:pt x="156" y="102"/>
                  </a:lnTo>
                  <a:lnTo>
                    <a:pt x="158" y="102"/>
                  </a:lnTo>
                  <a:lnTo>
                    <a:pt x="161" y="100"/>
                  </a:lnTo>
                  <a:lnTo>
                    <a:pt x="163" y="96"/>
                  </a:lnTo>
                  <a:lnTo>
                    <a:pt x="169" y="92"/>
                  </a:lnTo>
                  <a:lnTo>
                    <a:pt x="179" y="89"/>
                  </a:lnTo>
                  <a:lnTo>
                    <a:pt x="186" y="85"/>
                  </a:lnTo>
                  <a:lnTo>
                    <a:pt x="194" y="79"/>
                  </a:lnTo>
                  <a:lnTo>
                    <a:pt x="208" y="77"/>
                  </a:lnTo>
                  <a:lnTo>
                    <a:pt x="213" y="75"/>
                  </a:lnTo>
                  <a:lnTo>
                    <a:pt x="221" y="73"/>
                  </a:lnTo>
                  <a:lnTo>
                    <a:pt x="227" y="69"/>
                  </a:lnTo>
                  <a:lnTo>
                    <a:pt x="233" y="69"/>
                  </a:lnTo>
                  <a:lnTo>
                    <a:pt x="238" y="69"/>
                  </a:lnTo>
                  <a:lnTo>
                    <a:pt x="246" y="69"/>
                  </a:lnTo>
                  <a:lnTo>
                    <a:pt x="256" y="69"/>
                  </a:lnTo>
                  <a:lnTo>
                    <a:pt x="263" y="69"/>
                  </a:lnTo>
                  <a:lnTo>
                    <a:pt x="269" y="69"/>
                  </a:lnTo>
                  <a:lnTo>
                    <a:pt x="275" y="69"/>
                  </a:lnTo>
                  <a:lnTo>
                    <a:pt x="284" y="71"/>
                  </a:lnTo>
                  <a:lnTo>
                    <a:pt x="294" y="73"/>
                  </a:lnTo>
                  <a:lnTo>
                    <a:pt x="300" y="73"/>
                  </a:lnTo>
                  <a:lnTo>
                    <a:pt x="304" y="75"/>
                  </a:lnTo>
                  <a:lnTo>
                    <a:pt x="311" y="81"/>
                  </a:lnTo>
                  <a:lnTo>
                    <a:pt x="317" y="85"/>
                  </a:lnTo>
                  <a:lnTo>
                    <a:pt x="323" y="91"/>
                  </a:lnTo>
                  <a:lnTo>
                    <a:pt x="330" y="94"/>
                  </a:lnTo>
                  <a:lnTo>
                    <a:pt x="332" y="98"/>
                  </a:lnTo>
                  <a:lnTo>
                    <a:pt x="334" y="102"/>
                  </a:lnTo>
                  <a:lnTo>
                    <a:pt x="340" y="108"/>
                  </a:lnTo>
                  <a:lnTo>
                    <a:pt x="342" y="114"/>
                  </a:lnTo>
                  <a:lnTo>
                    <a:pt x="346" y="116"/>
                  </a:lnTo>
                  <a:lnTo>
                    <a:pt x="348" y="121"/>
                  </a:lnTo>
                  <a:lnTo>
                    <a:pt x="359" y="142"/>
                  </a:lnTo>
                  <a:lnTo>
                    <a:pt x="369" y="165"/>
                  </a:lnTo>
                  <a:lnTo>
                    <a:pt x="375" y="190"/>
                  </a:lnTo>
                  <a:lnTo>
                    <a:pt x="377" y="215"/>
                  </a:lnTo>
                  <a:lnTo>
                    <a:pt x="371" y="263"/>
                  </a:lnTo>
                  <a:lnTo>
                    <a:pt x="353" y="308"/>
                  </a:lnTo>
                  <a:lnTo>
                    <a:pt x="348" y="321"/>
                  </a:lnTo>
                  <a:lnTo>
                    <a:pt x="340" y="333"/>
                  </a:lnTo>
                  <a:lnTo>
                    <a:pt x="330" y="344"/>
                  </a:lnTo>
                  <a:lnTo>
                    <a:pt x="323" y="358"/>
                  </a:lnTo>
                  <a:lnTo>
                    <a:pt x="319" y="359"/>
                  </a:lnTo>
                  <a:lnTo>
                    <a:pt x="315" y="361"/>
                  </a:lnTo>
                  <a:lnTo>
                    <a:pt x="313" y="363"/>
                  </a:lnTo>
                  <a:lnTo>
                    <a:pt x="309" y="367"/>
                  </a:lnTo>
                  <a:lnTo>
                    <a:pt x="304" y="371"/>
                  </a:lnTo>
                  <a:lnTo>
                    <a:pt x="294" y="377"/>
                  </a:lnTo>
                  <a:lnTo>
                    <a:pt x="284" y="381"/>
                  </a:lnTo>
                  <a:lnTo>
                    <a:pt x="273" y="384"/>
                  </a:lnTo>
                  <a:lnTo>
                    <a:pt x="263" y="386"/>
                  </a:lnTo>
                  <a:lnTo>
                    <a:pt x="257" y="390"/>
                  </a:lnTo>
                  <a:lnTo>
                    <a:pt x="250" y="394"/>
                  </a:lnTo>
                  <a:lnTo>
                    <a:pt x="246" y="394"/>
                  </a:lnTo>
                  <a:lnTo>
                    <a:pt x="242" y="394"/>
                  </a:lnTo>
                  <a:lnTo>
                    <a:pt x="238" y="396"/>
                  </a:lnTo>
                  <a:lnTo>
                    <a:pt x="234" y="396"/>
                  </a:lnTo>
                  <a:lnTo>
                    <a:pt x="229" y="398"/>
                  </a:lnTo>
                  <a:lnTo>
                    <a:pt x="225" y="400"/>
                  </a:lnTo>
                  <a:lnTo>
                    <a:pt x="219" y="402"/>
                  </a:lnTo>
                  <a:lnTo>
                    <a:pt x="211" y="402"/>
                  </a:lnTo>
                  <a:lnTo>
                    <a:pt x="206" y="402"/>
                  </a:lnTo>
                  <a:lnTo>
                    <a:pt x="200" y="400"/>
                  </a:lnTo>
                  <a:lnTo>
                    <a:pt x="196" y="396"/>
                  </a:lnTo>
                  <a:lnTo>
                    <a:pt x="194" y="396"/>
                  </a:lnTo>
                  <a:lnTo>
                    <a:pt x="190" y="398"/>
                  </a:lnTo>
                  <a:lnTo>
                    <a:pt x="186" y="398"/>
                  </a:lnTo>
                  <a:lnTo>
                    <a:pt x="181" y="396"/>
                  </a:lnTo>
                  <a:lnTo>
                    <a:pt x="175" y="394"/>
                  </a:lnTo>
                  <a:lnTo>
                    <a:pt x="169" y="390"/>
                  </a:lnTo>
                  <a:lnTo>
                    <a:pt x="163" y="390"/>
                  </a:lnTo>
                  <a:lnTo>
                    <a:pt x="160" y="390"/>
                  </a:lnTo>
                  <a:lnTo>
                    <a:pt x="156" y="390"/>
                  </a:lnTo>
                  <a:lnTo>
                    <a:pt x="150" y="392"/>
                  </a:lnTo>
                  <a:lnTo>
                    <a:pt x="148" y="390"/>
                  </a:lnTo>
                  <a:lnTo>
                    <a:pt x="146" y="388"/>
                  </a:lnTo>
                  <a:lnTo>
                    <a:pt x="146" y="386"/>
                  </a:lnTo>
                  <a:lnTo>
                    <a:pt x="144" y="384"/>
                  </a:lnTo>
                  <a:lnTo>
                    <a:pt x="142" y="383"/>
                  </a:lnTo>
                  <a:lnTo>
                    <a:pt x="138" y="383"/>
                  </a:lnTo>
                  <a:lnTo>
                    <a:pt x="135" y="383"/>
                  </a:lnTo>
                  <a:lnTo>
                    <a:pt x="133" y="381"/>
                  </a:lnTo>
                  <a:lnTo>
                    <a:pt x="129" y="379"/>
                  </a:lnTo>
                  <a:lnTo>
                    <a:pt x="127" y="373"/>
                  </a:lnTo>
                  <a:lnTo>
                    <a:pt x="125" y="369"/>
                  </a:lnTo>
                  <a:lnTo>
                    <a:pt x="123" y="367"/>
                  </a:lnTo>
                  <a:lnTo>
                    <a:pt x="119" y="367"/>
                  </a:lnTo>
                  <a:lnTo>
                    <a:pt x="117" y="369"/>
                  </a:lnTo>
                  <a:lnTo>
                    <a:pt x="115" y="373"/>
                  </a:lnTo>
                  <a:lnTo>
                    <a:pt x="115" y="377"/>
                  </a:lnTo>
                  <a:lnTo>
                    <a:pt x="115" y="386"/>
                  </a:lnTo>
                  <a:lnTo>
                    <a:pt x="117" y="394"/>
                  </a:lnTo>
                  <a:lnTo>
                    <a:pt x="121" y="413"/>
                  </a:lnTo>
                  <a:lnTo>
                    <a:pt x="121" y="421"/>
                  </a:lnTo>
                  <a:lnTo>
                    <a:pt x="121" y="427"/>
                  </a:lnTo>
                  <a:lnTo>
                    <a:pt x="121" y="434"/>
                  </a:lnTo>
                  <a:lnTo>
                    <a:pt x="123" y="440"/>
                  </a:lnTo>
                  <a:lnTo>
                    <a:pt x="123" y="444"/>
                  </a:lnTo>
                  <a:lnTo>
                    <a:pt x="125" y="448"/>
                  </a:lnTo>
                  <a:lnTo>
                    <a:pt x="127" y="454"/>
                  </a:lnTo>
                  <a:lnTo>
                    <a:pt x="127" y="457"/>
                  </a:lnTo>
                  <a:lnTo>
                    <a:pt x="127" y="457"/>
                  </a:lnTo>
                  <a:lnTo>
                    <a:pt x="127" y="459"/>
                  </a:lnTo>
                  <a:lnTo>
                    <a:pt x="127" y="459"/>
                  </a:lnTo>
                  <a:lnTo>
                    <a:pt x="125" y="461"/>
                  </a:lnTo>
                  <a:lnTo>
                    <a:pt x="127" y="463"/>
                  </a:lnTo>
                  <a:lnTo>
                    <a:pt x="127" y="467"/>
                  </a:lnTo>
                  <a:lnTo>
                    <a:pt x="129" y="469"/>
                  </a:lnTo>
                  <a:lnTo>
                    <a:pt x="129" y="471"/>
                  </a:lnTo>
                  <a:lnTo>
                    <a:pt x="129" y="473"/>
                  </a:lnTo>
                  <a:lnTo>
                    <a:pt x="129" y="477"/>
                  </a:lnTo>
                  <a:lnTo>
                    <a:pt x="131" y="482"/>
                  </a:lnTo>
                  <a:lnTo>
                    <a:pt x="133" y="488"/>
                  </a:lnTo>
                  <a:lnTo>
                    <a:pt x="135" y="504"/>
                  </a:lnTo>
                  <a:lnTo>
                    <a:pt x="135" y="507"/>
                  </a:lnTo>
                  <a:lnTo>
                    <a:pt x="133" y="509"/>
                  </a:lnTo>
                  <a:lnTo>
                    <a:pt x="135" y="525"/>
                  </a:lnTo>
                  <a:lnTo>
                    <a:pt x="137" y="540"/>
                  </a:lnTo>
                  <a:lnTo>
                    <a:pt x="140" y="553"/>
                  </a:lnTo>
                  <a:lnTo>
                    <a:pt x="140" y="571"/>
                  </a:lnTo>
                  <a:lnTo>
                    <a:pt x="140" y="578"/>
                  </a:lnTo>
                  <a:lnTo>
                    <a:pt x="138" y="586"/>
                  </a:lnTo>
                  <a:lnTo>
                    <a:pt x="140" y="592"/>
                  </a:lnTo>
                  <a:lnTo>
                    <a:pt x="140" y="598"/>
                  </a:lnTo>
                  <a:lnTo>
                    <a:pt x="142" y="603"/>
                  </a:lnTo>
                  <a:lnTo>
                    <a:pt x="144" y="607"/>
                  </a:lnTo>
                  <a:lnTo>
                    <a:pt x="146" y="621"/>
                  </a:lnTo>
                  <a:lnTo>
                    <a:pt x="146" y="634"/>
                  </a:lnTo>
                  <a:lnTo>
                    <a:pt x="148" y="648"/>
                  </a:lnTo>
                  <a:lnTo>
                    <a:pt x="150" y="659"/>
                  </a:lnTo>
                  <a:lnTo>
                    <a:pt x="150" y="665"/>
                  </a:lnTo>
                  <a:lnTo>
                    <a:pt x="152" y="671"/>
                  </a:lnTo>
                  <a:lnTo>
                    <a:pt x="154" y="674"/>
                  </a:lnTo>
                  <a:lnTo>
                    <a:pt x="154" y="682"/>
                  </a:lnTo>
                  <a:lnTo>
                    <a:pt x="154" y="686"/>
                  </a:lnTo>
                  <a:lnTo>
                    <a:pt x="154" y="690"/>
                  </a:lnTo>
                  <a:lnTo>
                    <a:pt x="154" y="692"/>
                  </a:lnTo>
                  <a:lnTo>
                    <a:pt x="152" y="692"/>
                  </a:lnTo>
                  <a:lnTo>
                    <a:pt x="152" y="692"/>
                  </a:lnTo>
                  <a:lnTo>
                    <a:pt x="152" y="694"/>
                  </a:lnTo>
                  <a:lnTo>
                    <a:pt x="152" y="698"/>
                  </a:lnTo>
                  <a:lnTo>
                    <a:pt x="154" y="703"/>
                  </a:lnTo>
                  <a:lnTo>
                    <a:pt x="154" y="707"/>
                  </a:lnTo>
                  <a:lnTo>
                    <a:pt x="154" y="713"/>
                  </a:lnTo>
                  <a:lnTo>
                    <a:pt x="154" y="734"/>
                  </a:lnTo>
                  <a:lnTo>
                    <a:pt x="154" y="746"/>
                  </a:lnTo>
                  <a:lnTo>
                    <a:pt x="156" y="755"/>
                  </a:lnTo>
                  <a:lnTo>
                    <a:pt x="156" y="761"/>
                  </a:lnTo>
                  <a:lnTo>
                    <a:pt x="158" y="765"/>
                  </a:lnTo>
                  <a:lnTo>
                    <a:pt x="156" y="769"/>
                  </a:lnTo>
                  <a:lnTo>
                    <a:pt x="156" y="772"/>
                  </a:lnTo>
                  <a:lnTo>
                    <a:pt x="156" y="784"/>
                  </a:lnTo>
                  <a:lnTo>
                    <a:pt x="158" y="796"/>
                  </a:lnTo>
                  <a:lnTo>
                    <a:pt x="161" y="807"/>
                  </a:lnTo>
                  <a:lnTo>
                    <a:pt x="163" y="819"/>
                  </a:lnTo>
                  <a:lnTo>
                    <a:pt x="167" y="819"/>
                  </a:lnTo>
                  <a:lnTo>
                    <a:pt x="169" y="820"/>
                  </a:lnTo>
                  <a:lnTo>
                    <a:pt x="175" y="819"/>
                  </a:lnTo>
                  <a:lnTo>
                    <a:pt x="179" y="817"/>
                  </a:lnTo>
                  <a:lnTo>
                    <a:pt x="183" y="813"/>
                  </a:lnTo>
                  <a:lnTo>
                    <a:pt x="186" y="809"/>
                  </a:lnTo>
                  <a:lnTo>
                    <a:pt x="192" y="807"/>
                  </a:lnTo>
                  <a:lnTo>
                    <a:pt x="194" y="807"/>
                  </a:lnTo>
                  <a:lnTo>
                    <a:pt x="196" y="807"/>
                  </a:lnTo>
                  <a:lnTo>
                    <a:pt x="198" y="815"/>
                  </a:lnTo>
                  <a:lnTo>
                    <a:pt x="200" y="824"/>
                  </a:lnTo>
                  <a:lnTo>
                    <a:pt x="200" y="830"/>
                  </a:lnTo>
                  <a:lnTo>
                    <a:pt x="198" y="834"/>
                  </a:lnTo>
                  <a:lnTo>
                    <a:pt x="198" y="836"/>
                  </a:lnTo>
                  <a:lnTo>
                    <a:pt x="196" y="836"/>
                  </a:lnTo>
                  <a:lnTo>
                    <a:pt x="194" y="838"/>
                  </a:lnTo>
                  <a:lnTo>
                    <a:pt x="192" y="840"/>
                  </a:lnTo>
                  <a:lnTo>
                    <a:pt x="192" y="840"/>
                  </a:lnTo>
                  <a:lnTo>
                    <a:pt x="192" y="842"/>
                  </a:lnTo>
                  <a:lnTo>
                    <a:pt x="192" y="844"/>
                  </a:lnTo>
                  <a:lnTo>
                    <a:pt x="188" y="845"/>
                  </a:lnTo>
                  <a:lnTo>
                    <a:pt x="185" y="845"/>
                  </a:lnTo>
                  <a:lnTo>
                    <a:pt x="181" y="847"/>
                  </a:lnTo>
                  <a:lnTo>
                    <a:pt x="179" y="847"/>
                  </a:lnTo>
                  <a:lnTo>
                    <a:pt x="173" y="851"/>
                  </a:lnTo>
                  <a:lnTo>
                    <a:pt x="169" y="851"/>
                  </a:lnTo>
                  <a:lnTo>
                    <a:pt x="167" y="853"/>
                  </a:lnTo>
                  <a:lnTo>
                    <a:pt x="163" y="853"/>
                  </a:lnTo>
                  <a:lnTo>
                    <a:pt x="161" y="853"/>
                  </a:lnTo>
                  <a:lnTo>
                    <a:pt x="156" y="853"/>
                  </a:lnTo>
                  <a:lnTo>
                    <a:pt x="152" y="853"/>
                  </a:lnTo>
                  <a:lnTo>
                    <a:pt x="146" y="855"/>
                  </a:lnTo>
                  <a:lnTo>
                    <a:pt x="135" y="857"/>
                  </a:lnTo>
                  <a:lnTo>
                    <a:pt x="125" y="859"/>
                  </a:lnTo>
                  <a:lnTo>
                    <a:pt x="119" y="861"/>
                  </a:lnTo>
                  <a:lnTo>
                    <a:pt x="112" y="863"/>
                  </a:lnTo>
                  <a:lnTo>
                    <a:pt x="92" y="865"/>
                  </a:lnTo>
                  <a:lnTo>
                    <a:pt x="85" y="867"/>
                  </a:lnTo>
                  <a:lnTo>
                    <a:pt x="75" y="869"/>
                  </a:lnTo>
                  <a:lnTo>
                    <a:pt x="69" y="870"/>
                  </a:lnTo>
                  <a:lnTo>
                    <a:pt x="64" y="872"/>
                  </a:lnTo>
                  <a:lnTo>
                    <a:pt x="58" y="872"/>
                  </a:lnTo>
                  <a:lnTo>
                    <a:pt x="50" y="870"/>
                  </a:lnTo>
                  <a:lnTo>
                    <a:pt x="46" y="869"/>
                  </a:lnTo>
                  <a:lnTo>
                    <a:pt x="44" y="865"/>
                  </a:lnTo>
                  <a:lnTo>
                    <a:pt x="42" y="859"/>
                  </a:lnTo>
                  <a:lnTo>
                    <a:pt x="44" y="857"/>
                  </a:lnTo>
                  <a:lnTo>
                    <a:pt x="46" y="853"/>
                  </a:lnTo>
                  <a:lnTo>
                    <a:pt x="52" y="849"/>
                  </a:lnTo>
                  <a:lnTo>
                    <a:pt x="56" y="845"/>
                  </a:lnTo>
                  <a:lnTo>
                    <a:pt x="62" y="844"/>
                  </a:lnTo>
                  <a:lnTo>
                    <a:pt x="67" y="842"/>
                  </a:lnTo>
                  <a:lnTo>
                    <a:pt x="73" y="840"/>
                  </a:lnTo>
                  <a:lnTo>
                    <a:pt x="75" y="840"/>
                  </a:lnTo>
                  <a:lnTo>
                    <a:pt x="79" y="840"/>
                  </a:lnTo>
                  <a:lnTo>
                    <a:pt x="81" y="840"/>
                  </a:lnTo>
                  <a:lnTo>
                    <a:pt x="85" y="838"/>
                  </a:lnTo>
                  <a:lnTo>
                    <a:pt x="90" y="836"/>
                  </a:lnTo>
                  <a:lnTo>
                    <a:pt x="96" y="834"/>
                  </a:lnTo>
                  <a:lnTo>
                    <a:pt x="102" y="830"/>
                  </a:lnTo>
                  <a:lnTo>
                    <a:pt x="102" y="828"/>
                  </a:lnTo>
                  <a:lnTo>
                    <a:pt x="102" y="824"/>
                  </a:lnTo>
                  <a:lnTo>
                    <a:pt x="104" y="820"/>
                  </a:lnTo>
                  <a:lnTo>
                    <a:pt x="106" y="815"/>
                  </a:lnTo>
                  <a:lnTo>
                    <a:pt x="106" y="811"/>
                  </a:lnTo>
                  <a:lnTo>
                    <a:pt x="106" y="807"/>
                  </a:lnTo>
                  <a:lnTo>
                    <a:pt x="106" y="805"/>
                  </a:lnTo>
                  <a:lnTo>
                    <a:pt x="104" y="805"/>
                  </a:lnTo>
                  <a:lnTo>
                    <a:pt x="102" y="803"/>
                  </a:lnTo>
                  <a:lnTo>
                    <a:pt x="102" y="801"/>
                  </a:lnTo>
                  <a:lnTo>
                    <a:pt x="100" y="797"/>
                  </a:lnTo>
                  <a:lnTo>
                    <a:pt x="102" y="794"/>
                  </a:lnTo>
                  <a:lnTo>
                    <a:pt x="102" y="786"/>
                  </a:lnTo>
                  <a:lnTo>
                    <a:pt x="102" y="782"/>
                  </a:lnTo>
                  <a:lnTo>
                    <a:pt x="100" y="778"/>
                  </a:lnTo>
                  <a:lnTo>
                    <a:pt x="98" y="774"/>
                  </a:lnTo>
                  <a:lnTo>
                    <a:pt x="98" y="771"/>
                  </a:lnTo>
                  <a:lnTo>
                    <a:pt x="98" y="767"/>
                  </a:lnTo>
                  <a:lnTo>
                    <a:pt x="98" y="763"/>
                  </a:lnTo>
                  <a:lnTo>
                    <a:pt x="100" y="759"/>
                  </a:lnTo>
                  <a:lnTo>
                    <a:pt x="100" y="755"/>
                  </a:lnTo>
                  <a:lnTo>
                    <a:pt x="100" y="751"/>
                  </a:lnTo>
                  <a:lnTo>
                    <a:pt x="98" y="747"/>
                  </a:lnTo>
                  <a:lnTo>
                    <a:pt x="98" y="746"/>
                  </a:lnTo>
                  <a:lnTo>
                    <a:pt x="98" y="740"/>
                  </a:lnTo>
                  <a:lnTo>
                    <a:pt x="98" y="736"/>
                  </a:lnTo>
                  <a:lnTo>
                    <a:pt x="100" y="730"/>
                  </a:lnTo>
                  <a:lnTo>
                    <a:pt x="100" y="723"/>
                  </a:lnTo>
                  <a:lnTo>
                    <a:pt x="98" y="713"/>
                  </a:lnTo>
                  <a:lnTo>
                    <a:pt x="92" y="696"/>
                  </a:lnTo>
                  <a:lnTo>
                    <a:pt x="90" y="678"/>
                  </a:lnTo>
                  <a:lnTo>
                    <a:pt x="90" y="669"/>
                  </a:lnTo>
                  <a:lnTo>
                    <a:pt x="89" y="659"/>
                  </a:lnTo>
                  <a:lnTo>
                    <a:pt x="89" y="653"/>
                  </a:lnTo>
                  <a:lnTo>
                    <a:pt x="87" y="650"/>
                  </a:lnTo>
                  <a:lnTo>
                    <a:pt x="85" y="644"/>
                  </a:lnTo>
                  <a:lnTo>
                    <a:pt x="85" y="638"/>
                  </a:lnTo>
                  <a:lnTo>
                    <a:pt x="85" y="634"/>
                  </a:lnTo>
                  <a:lnTo>
                    <a:pt x="85" y="628"/>
                  </a:lnTo>
                  <a:lnTo>
                    <a:pt x="85" y="619"/>
                  </a:lnTo>
                  <a:lnTo>
                    <a:pt x="85" y="613"/>
                  </a:lnTo>
                  <a:lnTo>
                    <a:pt x="83" y="605"/>
                  </a:lnTo>
                  <a:lnTo>
                    <a:pt x="83" y="600"/>
                  </a:lnTo>
                  <a:lnTo>
                    <a:pt x="81" y="592"/>
                  </a:lnTo>
                  <a:lnTo>
                    <a:pt x="81" y="588"/>
                  </a:lnTo>
                  <a:lnTo>
                    <a:pt x="81" y="584"/>
                  </a:lnTo>
                  <a:lnTo>
                    <a:pt x="81" y="578"/>
                  </a:lnTo>
                  <a:lnTo>
                    <a:pt x="81" y="567"/>
                  </a:lnTo>
                  <a:lnTo>
                    <a:pt x="81" y="557"/>
                  </a:lnTo>
                  <a:lnTo>
                    <a:pt x="77" y="536"/>
                  </a:lnTo>
                  <a:lnTo>
                    <a:pt x="75" y="527"/>
                  </a:lnTo>
                  <a:lnTo>
                    <a:pt x="75" y="517"/>
                  </a:lnTo>
                  <a:lnTo>
                    <a:pt x="75" y="507"/>
                  </a:lnTo>
                  <a:lnTo>
                    <a:pt x="73" y="498"/>
                  </a:lnTo>
                  <a:lnTo>
                    <a:pt x="71" y="484"/>
                  </a:lnTo>
                  <a:lnTo>
                    <a:pt x="67" y="469"/>
                  </a:lnTo>
                  <a:lnTo>
                    <a:pt x="65" y="442"/>
                  </a:lnTo>
                  <a:lnTo>
                    <a:pt x="64" y="431"/>
                  </a:lnTo>
                  <a:lnTo>
                    <a:pt x="64" y="417"/>
                  </a:lnTo>
                  <a:lnTo>
                    <a:pt x="64" y="409"/>
                  </a:lnTo>
                  <a:lnTo>
                    <a:pt x="62" y="404"/>
                  </a:lnTo>
                  <a:lnTo>
                    <a:pt x="60" y="398"/>
                  </a:lnTo>
                  <a:lnTo>
                    <a:pt x="58" y="390"/>
                  </a:lnTo>
                  <a:lnTo>
                    <a:pt x="56" y="359"/>
                  </a:lnTo>
                  <a:lnTo>
                    <a:pt x="54" y="327"/>
                  </a:lnTo>
                  <a:lnTo>
                    <a:pt x="54" y="327"/>
                  </a:lnTo>
                  <a:lnTo>
                    <a:pt x="54" y="325"/>
                  </a:lnTo>
                  <a:lnTo>
                    <a:pt x="54" y="325"/>
                  </a:lnTo>
                  <a:lnTo>
                    <a:pt x="54" y="323"/>
                  </a:lnTo>
                  <a:lnTo>
                    <a:pt x="54" y="321"/>
                  </a:lnTo>
                  <a:lnTo>
                    <a:pt x="54" y="321"/>
                  </a:lnTo>
                  <a:lnTo>
                    <a:pt x="54" y="319"/>
                  </a:lnTo>
                  <a:lnTo>
                    <a:pt x="56" y="317"/>
                  </a:lnTo>
                  <a:lnTo>
                    <a:pt x="54" y="310"/>
                  </a:lnTo>
                  <a:lnTo>
                    <a:pt x="54" y="300"/>
                  </a:lnTo>
                  <a:lnTo>
                    <a:pt x="52" y="292"/>
                  </a:lnTo>
                  <a:lnTo>
                    <a:pt x="52" y="283"/>
                  </a:lnTo>
                  <a:lnTo>
                    <a:pt x="52" y="258"/>
                  </a:lnTo>
                  <a:lnTo>
                    <a:pt x="54" y="244"/>
                  </a:lnTo>
                  <a:lnTo>
                    <a:pt x="54" y="231"/>
                  </a:lnTo>
                  <a:lnTo>
                    <a:pt x="54" y="227"/>
                  </a:lnTo>
                  <a:lnTo>
                    <a:pt x="52" y="223"/>
                  </a:lnTo>
                  <a:lnTo>
                    <a:pt x="50" y="217"/>
                  </a:lnTo>
                  <a:lnTo>
                    <a:pt x="50" y="213"/>
                  </a:lnTo>
                  <a:lnTo>
                    <a:pt x="52" y="204"/>
                  </a:lnTo>
                  <a:lnTo>
                    <a:pt x="52" y="194"/>
                  </a:lnTo>
                  <a:lnTo>
                    <a:pt x="50" y="164"/>
                  </a:lnTo>
                  <a:lnTo>
                    <a:pt x="50" y="148"/>
                  </a:lnTo>
                  <a:lnTo>
                    <a:pt x="48" y="133"/>
                  </a:lnTo>
                  <a:lnTo>
                    <a:pt x="50" y="119"/>
                  </a:lnTo>
                  <a:lnTo>
                    <a:pt x="50" y="112"/>
                  </a:lnTo>
                  <a:lnTo>
                    <a:pt x="50" y="104"/>
                  </a:lnTo>
                  <a:lnTo>
                    <a:pt x="50" y="75"/>
                  </a:lnTo>
                  <a:lnTo>
                    <a:pt x="50" y="46"/>
                  </a:lnTo>
                  <a:lnTo>
                    <a:pt x="48" y="44"/>
                  </a:lnTo>
                  <a:lnTo>
                    <a:pt x="46" y="46"/>
                  </a:lnTo>
                  <a:lnTo>
                    <a:pt x="44" y="46"/>
                  </a:lnTo>
                  <a:lnTo>
                    <a:pt x="42" y="50"/>
                  </a:lnTo>
                  <a:lnTo>
                    <a:pt x="41" y="50"/>
                  </a:lnTo>
                  <a:lnTo>
                    <a:pt x="37" y="50"/>
                  </a:lnTo>
                  <a:lnTo>
                    <a:pt x="29" y="54"/>
                  </a:lnTo>
                  <a:lnTo>
                    <a:pt x="23" y="54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8" y="52"/>
                  </a:lnTo>
                  <a:lnTo>
                    <a:pt x="6" y="50"/>
                  </a:lnTo>
                  <a:lnTo>
                    <a:pt x="2" y="48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2" y="41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9" y="25"/>
                  </a:lnTo>
                  <a:lnTo>
                    <a:pt x="37" y="23"/>
                  </a:lnTo>
                  <a:lnTo>
                    <a:pt x="44" y="21"/>
                  </a:lnTo>
                  <a:lnTo>
                    <a:pt x="52" y="18"/>
                  </a:lnTo>
                  <a:lnTo>
                    <a:pt x="58" y="14"/>
                  </a:lnTo>
                  <a:lnTo>
                    <a:pt x="60" y="14"/>
                  </a:lnTo>
                  <a:lnTo>
                    <a:pt x="67" y="14"/>
                  </a:lnTo>
                  <a:lnTo>
                    <a:pt x="71" y="12"/>
                  </a:lnTo>
                  <a:lnTo>
                    <a:pt x="75" y="10"/>
                  </a:lnTo>
                  <a:lnTo>
                    <a:pt x="79" y="6"/>
                  </a:lnTo>
                  <a:lnTo>
                    <a:pt x="87" y="6"/>
                  </a:lnTo>
                  <a:lnTo>
                    <a:pt x="94" y="6"/>
                  </a:lnTo>
                  <a:lnTo>
                    <a:pt x="102" y="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152"/>
            <p:cNvSpPr>
              <a:spLocks noEditPoints="1"/>
            </p:cNvSpPr>
            <p:nvPr/>
          </p:nvSpPr>
          <p:spPr bwMode="auto">
            <a:xfrm>
              <a:off x="4810125" y="1090613"/>
              <a:ext cx="639763" cy="1427162"/>
            </a:xfrm>
            <a:custGeom>
              <a:avLst/>
              <a:gdLst>
                <a:gd name="T0" fmla="*/ 205 w 403"/>
                <a:gd name="T1" fmla="*/ 150 h 899"/>
                <a:gd name="T2" fmla="*/ 144 w 403"/>
                <a:gd name="T3" fmla="*/ 250 h 899"/>
                <a:gd name="T4" fmla="*/ 150 w 403"/>
                <a:gd name="T5" fmla="*/ 324 h 899"/>
                <a:gd name="T6" fmla="*/ 217 w 403"/>
                <a:gd name="T7" fmla="*/ 371 h 899"/>
                <a:gd name="T8" fmla="*/ 286 w 403"/>
                <a:gd name="T9" fmla="*/ 349 h 899"/>
                <a:gd name="T10" fmla="*/ 313 w 403"/>
                <a:gd name="T11" fmla="*/ 230 h 899"/>
                <a:gd name="T12" fmla="*/ 274 w 403"/>
                <a:gd name="T13" fmla="*/ 132 h 899"/>
                <a:gd name="T14" fmla="*/ 315 w 403"/>
                <a:gd name="T15" fmla="*/ 130 h 899"/>
                <a:gd name="T16" fmla="*/ 332 w 403"/>
                <a:gd name="T17" fmla="*/ 194 h 899"/>
                <a:gd name="T18" fmla="*/ 320 w 403"/>
                <a:gd name="T19" fmla="*/ 338 h 899"/>
                <a:gd name="T20" fmla="*/ 253 w 403"/>
                <a:gd name="T21" fmla="*/ 392 h 899"/>
                <a:gd name="T22" fmla="*/ 151 w 403"/>
                <a:gd name="T23" fmla="*/ 369 h 899"/>
                <a:gd name="T24" fmla="*/ 117 w 403"/>
                <a:gd name="T25" fmla="*/ 284 h 899"/>
                <a:gd name="T26" fmla="*/ 136 w 403"/>
                <a:gd name="T27" fmla="*/ 192 h 899"/>
                <a:gd name="T28" fmla="*/ 186 w 403"/>
                <a:gd name="T29" fmla="*/ 144 h 899"/>
                <a:gd name="T30" fmla="*/ 257 w 403"/>
                <a:gd name="T31" fmla="*/ 109 h 899"/>
                <a:gd name="T32" fmla="*/ 130 w 403"/>
                <a:gd name="T33" fmla="*/ 25 h 899"/>
                <a:gd name="T34" fmla="*/ 77 w 403"/>
                <a:gd name="T35" fmla="*/ 88 h 899"/>
                <a:gd name="T36" fmla="*/ 77 w 403"/>
                <a:gd name="T37" fmla="*/ 284 h 899"/>
                <a:gd name="T38" fmla="*/ 90 w 403"/>
                <a:gd name="T39" fmla="*/ 455 h 899"/>
                <a:gd name="T40" fmla="*/ 107 w 403"/>
                <a:gd name="T41" fmla="*/ 603 h 899"/>
                <a:gd name="T42" fmla="*/ 117 w 403"/>
                <a:gd name="T43" fmla="*/ 707 h 899"/>
                <a:gd name="T44" fmla="*/ 128 w 403"/>
                <a:gd name="T45" fmla="*/ 812 h 899"/>
                <a:gd name="T46" fmla="*/ 88 w 403"/>
                <a:gd name="T47" fmla="*/ 864 h 899"/>
                <a:gd name="T48" fmla="*/ 157 w 403"/>
                <a:gd name="T49" fmla="*/ 855 h 899"/>
                <a:gd name="T50" fmla="*/ 169 w 403"/>
                <a:gd name="T51" fmla="*/ 839 h 899"/>
                <a:gd name="T52" fmla="*/ 155 w 403"/>
                <a:gd name="T53" fmla="*/ 726 h 899"/>
                <a:gd name="T54" fmla="*/ 146 w 403"/>
                <a:gd name="T55" fmla="*/ 624 h 899"/>
                <a:gd name="T56" fmla="*/ 130 w 403"/>
                <a:gd name="T57" fmla="*/ 492 h 899"/>
                <a:gd name="T58" fmla="*/ 117 w 403"/>
                <a:gd name="T59" fmla="*/ 390 h 899"/>
                <a:gd name="T60" fmla="*/ 184 w 403"/>
                <a:gd name="T61" fmla="*/ 392 h 899"/>
                <a:gd name="T62" fmla="*/ 249 w 403"/>
                <a:gd name="T63" fmla="*/ 396 h 899"/>
                <a:gd name="T64" fmla="*/ 343 w 403"/>
                <a:gd name="T65" fmla="*/ 338 h 899"/>
                <a:gd name="T66" fmla="*/ 320 w 403"/>
                <a:gd name="T67" fmla="*/ 107 h 899"/>
                <a:gd name="T68" fmla="*/ 205 w 403"/>
                <a:gd name="T69" fmla="*/ 109 h 899"/>
                <a:gd name="T70" fmla="*/ 142 w 403"/>
                <a:gd name="T71" fmla="*/ 161 h 899"/>
                <a:gd name="T72" fmla="*/ 98 w 403"/>
                <a:gd name="T73" fmla="*/ 142 h 899"/>
                <a:gd name="T74" fmla="*/ 130 w 403"/>
                <a:gd name="T75" fmla="*/ 25 h 899"/>
                <a:gd name="T76" fmla="*/ 121 w 403"/>
                <a:gd name="T77" fmla="*/ 73 h 899"/>
                <a:gd name="T78" fmla="*/ 163 w 403"/>
                <a:gd name="T79" fmla="*/ 104 h 899"/>
                <a:gd name="T80" fmla="*/ 259 w 403"/>
                <a:gd name="T81" fmla="*/ 69 h 899"/>
                <a:gd name="T82" fmla="*/ 365 w 403"/>
                <a:gd name="T83" fmla="*/ 117 h 899"/>
                <a:gd name="T84" fmla="*/ 343 w 403"/>
                <a:gd name="T85" fmla="*/ 380 h 899"/>
                <a:gd name="T86" fmla="*/ 246 w 403"/>
                <a:gd name="T87" fmla="*/ 422 h 899"/>
                <a:gd name="T88" fmla="*/ 167 w 403"/>
                <a:gd name="T89" fmla="*/ 417 h 899"/>
                <a:gd name="T90" fmla="*/ 151 w 403"/>
                <a:gd name="T91" fmla="*/ 472 h 899"/>
                <a:gd name="T92" fmla="*/ 165 w 403"/>
                <a:gd name="T93" fmla="*/ 603 h 899"/>
                <a:gd name="T94" fmla="*/ 178 w 403"/>
                <a:gd name="T95" fmla="*/ 712 h 899"/>
                <a:gd name="T96" fmla="*/ 205 w 403"/>
                <a:gd name="T97" fmla="*/ 807 h 899"/>
                <a:gd name="T98" fmla="*/ 207 w 403"/>
                <a:gd name="T99" fmla="*/ 868 h 899"/>
                <a:gd name="T100" fmla="*/ 125 w 403"/>
                <a:gd name="T101" fmla="*/ 887 h 899"/>
                <a:gd name="T102" fmla="*/ 44 w 403"/>
                <a:gd name="T103" fmla="*/ 868 h 899"/>
                <a:gd name="T104" fmla="*/ 103 w 403"/>
                <a:gd name="T105" fmla="*/ 820 h 899"/>
                <a:gd name="T106" fmla="*/ 100 w 403"/>
                <a:gd name="T107" fmla="*/ 730 h 899"/>
                <a:gd name="T108" fmla="*/ 82 w 403"/>
                <a:gd name="T109" fmla="*/ 605 h 899"/>
                <a:gd name="T110" fmla="*/ 67 w 403"/>
                <a:gd name="T111" fmla="*/ 457 h 899"/>
                <a:gd name="T112" fmla="*/ 52 w 403"/>
                <a:gd name="T113" fmla="*/ 296 h 899"/>
                <a:gd name="T114" fmla="*/ 52 w 403"/>
                <a:gd name="T115" fmla="*/ 117 h 899"/>
                <a:gd name="T116" fmla="*/ 0 w 403"/>
                <a:gd name="T117" fmla="*/ 50 h 899"/>
                <a:gd name="T118" fmla="*/ 82 w 403"/>
                <a:gd name="T119" fmla="*/ 11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3" h="899">
                  <a:moveTo>
                    <a:pt x="249" y="132"/>
                  </a:moveTo>
                  <a:lnTo>
                    <a:pt x="244" y="134"/>
                  </a:lnTo>
                  <a:lnTo>
                    <a:pt x="238" y="136"/>
                  </a:lnTo>
                  <a:lnTo>
                    <a:pt x="238" y="136"/>
                  </a:lnTo>
                  <a:lnTo>
                    <a:pt x="236" y="136"/>
                  </a:lnTo>
                  <a:lnTo>
                    <a:pt x="234" y="136"/>
                  </a:lnTo>
                  <a:lnTo>
                    <a:pt x="232" y="136"/>
                  </a:lnTo>
                  <a:lnTo>
                    <a:pt x="230" y="136"/>
                  </a:lnTo>
                  <a:lnTo>
                    <a:pt x="230" y="136"/>
                  </a:lnTo>
                  <a:lnTo>
                    <a:pt x="224" y="136"/>
                  </a:lnTo>
                  <a:lnTo>
                    <a:pt x="221" y="140"/>
                  </a:lnTo>
                  <a:lnTo>
                    <a:pt x="217" y="144"/>
                  </a:lnTo>
                  <a:lnTo>
                    <a:pt x="213" y="146"/>
                  </a:lnTo>
                  <a:lnTo>
                    <a:pt x="211" y="148"/>
                  </a:lnTo>
                  <a:lnTo>
                    <a:pt x="207" y="150"/>
                  </a:lnTo>
                  <a:lnTo>
                    <a:pt x="205" y="150"/>
                  </a:lnTo>
                  <a:lnTo>
                    <a:pt x="199" y="152"/>
                  </a:lnTo>
                  <a:lnTo>
                    <a:pt x="196" y="153"/>
                  </a:lnTo>
                  <a:lnTo>
                    <a:pt x="190" y="161"/>
                  </a:lnTo>
                  <a:lnTo>
                    <a:pt x="186" y="167"/>
                  </a:lnTo>
                  <a:lnTo>
                    <a:pt x="174" y="177"/>
                  </a:lnTo>
                  <a:lnTo>
                    <a:pt x="169" y="184"/>
                  </a:lnTo>
                  <a:lnTo>
                    <a:pt x="161" y="194"/>
                  </a:lnTo>
                  <a:lnTo>
                    <a:pt x="161" y="202"/>
                  </a:lnTo>
                  <a:lnTo>
                    <a:pt x="155" y="211"/>
                  </a:lnTo>
                  <a:lnTo>
                    <a:pt x="155" y="215"/>
                  </a:lnTo>
                  <a:lnTo>
                    <a:pt x="155" y="217"/>
                  </a:lnTo>
                  <a:lnTo>
                    <a:pt x="155" y="221"/>
                  </a:lnTo>
                  <a:lnTo>
                    <a:pt x="155" y="228"/>
                  </a:lnTo>
                  <a:lnTo>
                    <a:pt x="151" y="236"/>
                  </a:lnTo>
                  <a:lnTo>
                    <a:pt x="148" y="244"/>
                  </a:lnTo>
                  <a:lnTo>
                    <a:pt x="144" y="250"/>
                  </a:lnTo>
                  <a:lnTo>
                    <a:pt x="142" y="253"/>
                  </a:lnTo>
                  <a:lnTo>
                    <a:pt x="142" y="255"/>
                  </a:lnTo>
                  <a:lnTo>
                    <a:pt x="142" y="257"/>
                  </a:lnTo>
                  <a:lnTo>
                    <a:pt x="142" y="263"/>
                  </a:lnTo>
                  <a:lnTo>
                    <a:pt x="142" y="269"/>
                  </a:lnTo>
                  <a:lnTo>
                    <a:pt x="142" y="274"/>
                  </a:lnTo>
                  <a:lnTo>
                    <a:pt x="142" y="280"/>
                  </a:lnTo>
                  <a:lnTo>
                    <a:pt x="142" y="282"/>
                  </a:lnTo>
                  <a:lnTo>
                    <a:pt x="142" y="282"/>
                  </a:lnTo>
                  <a:lnTo>
                    <a:pt x="146" y="290"/>
                  </a:lnTo>
                  <a:lnTo>
                    <a:pt x="148" y="299"/>
                  </a:lnTo>
                  <a:lnTo>
                    <a:pt x="150" y="307"/>
                  </a:lnTo>
                  <a:lnTo>
                    <a:pt x="150" y="315"/>
                  </a:lnTo>
                  <a:lnTo>
                    <a:pt x="150" y="319"/>
                  </a:lnTo>
                  <a:lnTo>
                    <a:pt x="150" y="323"/>
                  </a:lnTo>
                  <a:lnTo>
                    <a:pt x="150" y="324"/>
                  </a:lnTo>
                  <a:lnTo>
                    <a:pt x="151" y="326"/>
                  </a:lnTo>
                  <a:lnTo>
                    <a:pt x="153" y="330"/>
                  </a:lnTo>
                  <a:lnTo>
                    <a:pt x="159" y="336"/>
                  </a:lnTo>
                  <a:lnTo>
                    <a:pt x="163" y="340"/>
                  </a:lnTo>
                  <a:lnTo>
                    <a:pt x="167" y="347"/>
                  </a:lnTo>
                  <a:lnTo>
                    <a:pt x="171" y="353"/>
                  </a:lnTo>
                  <a:lnTo>
                    <a:pt x="173" y="357"/>
                  </a:lnTo>
                  <a:lnTo>
                    <a:pt x="174" y="359"/>
                  </a:lnTo>
                  <a:lnTo>
                    <a:pt x="176" y="361"/>
                  </a:lnTo>
                  <a:lnTo>
                    <a:pt x="178" y="361"/>
                  </a:lnTo>
                  <a:lnTo>
                    <a:pt x="184" y="363"/>
                  </a:lnTo>
                  <a:lnTo>
                    <a:pt x="190" y="363"/>
                  </a:lnTo>
                  <a:lnTo>
                    <a:pt x="199" y="365"/>
                  </a:lnTo>
                  <a:lnTo>
                    <a:pt x="207" y="367"/>
                  </a:lnTo>
                  <a:lnTo>
                    <a:pt x="215" y="371"/>
                  </a:lnTo>
                  <a:lnTo>
                    <a:pt x="217" y="371"/>
                  </a:lnTo>
                  <a:lnTo>
                    <a:pt x="219" y="371"/>
                  </a:lnTo>
                  <a:lnTo>
                    <a:pt x="222" y="371"/>
                  </a:lnTo>
                  <a:lnTo>
                    <a:pt x="224" y="371"/>
                  </a:lnTo>
                  <a:lnTo>
                    <a:pt x="228" y="371"/>
                  </a:lnTo>
                  <a:lnTo>
                    <a:pt x="240" y="369"/>
                  </a:lnTo>
                  <a:lnTo>
                    <a:pt x="249" y="369"/>
                  </a:lnTo>
                  <a:lnTo>
                    <a:pt x="253" y="367"/>
                  </a:lnTo>
                  <a:lnTo>
                    <a:pt x="257" y="365"/>
                  </a:lnTo>
                  <a:lnTo>
                    <a:pt x="261" y="363"/>
                  </a:lnTo>
                  <a:lnTo>
                    <a:pt x="267" y="361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2" y="359"/>
                  </a:lnTo>
                  <a:lnTo>
                    <a:pt x="276" y="355"/>
                  </a:lnTo>
                  <a:lnTo>
                    <a:pt x="282" y="351"/>
                  </a:lnTo>
                  <a:lnTo>
                    <a:pt x="286" y="349"/>
                  </a:lnTo>
                  <a:lnTo>
                    <a:pt x="294" y="338"/>
                  </a:lnTo>
                  <a:lnTo>
                    <a:pt x="299" y="326"/>
                  </a:lnTo>
                  <a:lnTo>
                    <a:pt x="305" y="313"/>
                  </a:lnTo>
                  <a:lnTo>
                    <a:pt x="311" y="299"/>
                  </a:lnTo>
                  <a:lnTo>
                    <a:pt x="311" y="296"/>
                  </a:lnTo>
                  <a:lnTo>
                    <a:pt x="313" y="292"/>
                  </a:lnTo>
                  <a:lnTo>
                    <a:pt x="313" y="278"/>
                  </a:lnTo>
                  <a:lnTo>
                    <a:pt x="313" y="271"/>
                  </a:lnTo>
                  <a:lnTo>
                    <a:pt x="313" y="265"/>
                  </a:lnTo>
                  <a:lnTo>
                    <a:pt x="313" y="261"/>
                  </a:lnTo>
                  <a:lnTo>
                    <a:pt x="315" y="257"/>
                  </a:lnTo>
                  <a:lnTo>
                    <a:pt x="313" y="253"/>
                  </a:lnTo>
                  <a:lnTo>
                    <a:pt x="311" y="246"/>
                  </a:lnTo>
                  <a:lnTo>
                    <a:pt x="311" y="238"/>
                  </a:lnTo>
                  <a:lnTo>
                    <a:pt x="311" y="234"/>
                  </a:lnTo>
                  <a:lnTo>
                    <a:pt x="313" y="230"/>
                  </a:lnTo>
                  <a:lnTo>
                    <a:pt x="309" y="203"/>
                  </a:lnTo>
                  <a:lnTo>
                    <a:pt x="307" y="200"/>
                  </a:lnTo>
                  <a:lnTo>
                    <a:pt x="307" y="194"/>
                  </a:lnTo>
                  <a:lnTo>
                    <a:pt x="307" y="190"/>
                  </a:lnTo>
                  <a:lnTo>
                    <a:pt x="303" y="182"/>
                  </a:lnTo>
                  <a:lnTo>
                    <a:pt x="303" y="175"/>
                  </a:lnTo>
                  <a:lnTo>
                    <a:pt x="299" y="171"/>
                  </a:lnTo>
                  <a:lnTo>
                    <a:pt x="297" y="165"/>
                  </a:lnTo>
                  <a:lnTo>
                    <a:pt x="295" y="159"/>
                  </a:lnTo>
                  <a:lnTo>
                    <a:pt x="295" y="153"/>
                  </a:lnTo>
                  <a:lnTo>
                    <a:pt x="295" y="148"/>
                  </a:lnTo>
                  <a:lnTo>
                    <a:pt x="292" y="146"/>
                  </a:lnTo>
                  <a:lnTo>
                    <a:pt x="290" y="144"/>
                  </a:lnTo>
                  <a:lnTo>
                    <a:pt x="288" y="138"/>
                  </a:lnTo>
                  <a:lnTo>
                    <a:pt x="278" y="134"/>
                  </a:lnTo>
                  <a:lnTo>
                    <a:pt x="274" y="132"/>
                  </a:lnTo>
                  <a:lnTo>
                    <a:pt x="270" y="132"/>
                  </a:lnTo>
                  <a:lnTo>
                    <a:pt x="265" y="134"/>
                  </a:lnTo>
                  <a:lnTo>
                    <a:pt x="259" y="134"/>
                  </a:lnTo>
                  <a:lnTo>
                    <a:pt x="253" y="134"/>
                  </a:lnTo>
                  <a:lnTo>
                    <a:pt x="249" y="132"/>
                  </a:lnTo>
                  <a:lnTo>
                    <a:pt x="249" y="132"/>
                  </a:lnTo>
                  <a:close/>
                  <a:moveTo>
                    <a:pt x="270" y="109"/>
                  </a:moveTo>
                  <a:lnTo>
                    <a:pt x="282" y="109"/>
                  </a:lnTo>
                  <a:lnTo>
                    <a:pt x="290" y="113"/>
                  </a:lnTo>
                  <a:lnTo>
                    <a:pt x="295" y="115"/>
                  </a:lnTo>
                  <a:lnTo>
                    <a:pt x="299" y="117"/>
                  </a:lnTo>
                  <a:lnTo>
                    <a:pt x="303" y="117"/>
                  </a:lnTo>
                  <a:lnTo>
                    <a:pt x="307" y="121"/>
                  </a:lnTo>
                  <a:lnTo>
                    <a:pt x="309" y="123"/>
                  </a:lnTo>
                  <a:lnTo>
                    <a:pt x="311" y="127"/>
                  </a:lnTo>
                  <a:lnTo>
                    <a:pt x="315" y="130"/>
                  </a:lnTo>
                  <a:lnTo>
                    <a:pt x="317" y="134"/>
                  </a:lnTo>
                  <a:lnTo>
                    <a:pt x="318" y="140"/>
                  </a:lnTo>
                  <a:lnTo>
                    <a:pt x="318" y="146"/>
                  </a:lnTo>
                  <a:lnTo>
                    <a:pt x="318" y="153"/>
                  </a:lnTo>
                  <a:lnTo>
                    <a:pt x="320" y="155"/>
                  </a:lnTo>
                  <a:lnTo>
                    <a:pt x="320" y="157"/>
                  </a:lnTo>
                  <a:lnTo>
                    <a:pt x="320" y="159"/>
                  </a:lnTo>
                  <a:lnTo>
                    <a:pt x="322" y="161"/>
                  </a:lnTo>
                  <a:lnTo>
                    <a:pt x="324" y="165"/>
                  </a:lnTo>
                  <a:lnTo>
                    <a:pt x="326" y="171"/>
                  </a:lnTo>
                  <a:lnTo>
                    <a:pt x="326" y="177"/>
                  </a:lnTo>
                  <a:lnTo>
                    <a:pt x="328" y="178"/>
                  </a:lnTo>
                  <a:lnTo>
                    <a:pt x="330" y="184"/>
                  </a:lnTo>
                  <a:lnTo>
                    <a:pt x="330" y="190"/>
                  </a:lnTo>
                  <a:lnTo>
                    <a:pt x="330" y="192"/>
                  </a:lnTo>
                  <a:lnTo>
                    <a:pt x="332" y="194"/>
                  </a:lnTo>
                  <a:lnTo>
                    <a:pt x="334" y="198"/>
                  </a:lnTo>
                  <a:lnTo>
                    <a:pt x="334" y="202"/>
                  </a:lnTo>
                  <a:lnTo>
                    <a:pt x="336" y="232"/>
                  </a:lnTo>
                  <a:lnTo>
                    <a:pt x="336" y="236"/>
                  </a:lnTo>
                  <a:lnTo>
                    <a:pt x="336" y="240"/>
                  </a:lnTo>
                  <a:lnTo>
                    <a:pt x="336" y="244"/>
                  </a:lnTo>
                  <a:lnTo>
                    <a:pt x="338" y="251"/>
                  </a:lnTo>
                  <a:lnTo>
                    <a:pt x="338" y="257"/>
                  </a:lnTo>
                  <a:lnTo>
                    <a:pt x="338" y="269"/>
                  </a:lnTo>
                  <a:lnTo>
                    <a:pt x="336" y="274"/>
                  </a:lnTo>
                  <a:lnTo>
                    <a:pt x="336" y="278"/>
                  </a:lnTo>
                  <a:lnTo>
                    <a:pt x="336" y="292"/>
                  </a:lnTo>
                  <a:lnTo>
                    <a:pt x="336" y="299"/>
                  </a:lnTo>
                  <a:lnTo>
                    <a:pt x="334" y="307"/>
                  </a:lnTo>
                  <a:lnTo>
                    <a:pt x="328" y="323"/>
                  </a:lnTo>
                  <a:lnTo>
                    <a:pt x="320" y="338"/>
                  </a:lnTo>
                  <a:lnTo>
                    <a:pt x="313" y="353"/>
                  </a:lnTo>
                  <a:lnTo>
                    <a:pt x="305" y="367"/>
                  </a:lnTo>
                  <a:lnTo>
                    <a:pt x="299" y="371"/>
                  </a:lnTo>
                  <a:lnTo>
                    <a:pt x="295" y="372"/>
                  </a:lnTo>
                  <a:lnTo>
                    <a:pt x="292" y="372"/>
                  </a:lnTo>
                  <a:lnTo>
                    <a:pt x="292" y="374"/>
                  </a:lnTo>
                  <a:lnTo>
                    <a:pt x="288" y="378"/>
                  </a:lnTo>
                  <a:lnTo>
                    <a:pt x="284" y="380"/>
                  </a:lnTo>
                  <a:lnTo>
                    <a:pt x="280" y="382"/>
                  </a:lnTo>
                  <a:lnTo>
                    <a:pt x="276" y="384"/>
                  </a:lnTo>
                  <a:lnTo>
                    <a:pt x="270" y="386"/>
                  </a:lnTo>
                  <a:lnTo>
                    <a:pt x="267" y="388"/>
                  </a:lnTo>
                  <a:lnTo>
                    <a:pt x="263" y="390"/>
                  </a:lnTo>
                  <a:lnTo>
                    <a:pt x="257" y="392"/>
                  </a:lnTo>
                  <a:lnTo>
                    <a:pt x="257" y="392"/>
                  </a:lnTo>
                  <a:lnTo>
                    <a:pt x="253" y="392"/>
                  </a:lnTo>
                  <a:lnTo>
                    <a:pt x="242" y="394"/>
                  </a:lnTo>
                  <a:lnTo>
                    <a:pt x="230" y="394"/>
                  </a:lnTo>
                  <a:lnTo>
                    <a:pt x="224" y="396"/>
                  </a:lnTo>
                  <a:lnTo>
                    <a:pt x="222" y="396"/>
                  </a:lnTo>
                  <a:lnTo>
                    <a:pt x="213" y="394"/>
                  </a:lnTo>
                  <a:lnTo>
                    <a:pt x="205" y="392"/>
                  </a:lnTo>
                  <a:lnTo>
                    <a:pt x="199" y="390"/>
                  </a:lnTo>
                  <a:lnTo>
                    <a:pt x="194" y="388"/>
                  </a:lnTo>
                  <a:lnTo>
                    <a:pt x="186" y="388"/>
                  </a:lnTo>
                  <a:lnTo>
                    <a:pt x="182" y="386"/>
                  </a:lnTo>
                  <a:lnTo>
                    <a:pt x="176" y="386"/>
                  </a:lnTo>
                  <a:lnTo>
                    <a:pt x="169" y="384"/>
                  </a:lnTo>
                  <a:lnTo>
                    <a:pt x="165" y="382"/>
                  </a:lnTo>
                  <a:lnTo>
                    <a:pt x="159" y="378"/>
                  </a:lnTo>
                  <a:lnTo>
                    <a:pt x="153" y="372"/>
                  </a:lnTo>
                  <a:lnTo>
                    <a:pt x="151" y="369"/>
                  </a:lnTo>
                  <a:lnTo>
                    <a:pt x="148" y="363"/>
                  </a:lnTo>
                  <a:lnTo>
                    <a:pt x="144" y="355"/>
                  </a:lnTo>
                  <a:lnTo>
                    <a:pt x="142" y="351"/>
                  </a:lnTo>
                  <a:lnTo>
                    <a:pt x="138" y="349"/>
                  </a:lnTo>
                  <a:lnTo>
                    <a:pt x="136" y="346"/>
                  </a:lnTo>
                  <a:lnTo>
                    <a:pt x="130" y="338"/>
                  </a:lnTo>
                  <a:lnTo>
                    <a:pt x="126" y="330"/>
                  </a:lnTo>
                  <a:lnTo>
                    <a:pt x="125" y="321"/>
                  </a:lnTo>
                  <a:lnTo>
                    <a:pt x="125" y="313"/>
                  </a:lnTo>
                  <a:lnTo>
                    <a:pt x="125" y="309"/>
                  </a:lnTo>
                  <a:lnTo>
                    <a:pt x="125" y="305"/>
                  </a:lnTo>
                  <a:lnTo>
                    <a:pt x="123" y="299"/>
                  </a:lnTo>
                  <a:lnTo>
                    <a:pt x="123" y="298"/>
                  </a:lnTo>
                  <a:lnTo>
                    <a:pt x="123" y="296"/>
                  </a:lnTo>
                  <a:lnTo>
                    <a:pt x="119" y="290"/>
                  </a:lnTo>
                  <a:lnTo>
                    <a:pt x="117" y="284"/>
                  </a:lnTo>
                  <a:lnTo>
                    <a:pt x="117" y="274"/>
                  </a:lnTo>
                  <a:lnTo>
                    <a:pt x="117" y="271"/>
                  </a:lnTo>
                  <a:lnTo>
                    <a:pt x="117" y="265"/>
                  </a:lnTo>
                  <a:lnTo>
                    <a:pt x="117" y="257"/>
                  </a:lnTo>
                  <a:lnTo>
                    <a:pt x="117" y="250"/>
                  </a:lnTo>
                  <a:lnTo>
                    <a:pt x="121" y="244"/>
                  </a:lnTo>
                  <a:lnTo>
                    <a:pt x="123" y="238"/>
                  </a:lnTo>
                  <a:lnTo>
                    <a:pt x="128" y="230"/>
                  </a:lnTo>
                  <a:lnTo>
                    <a:pt x="130" y="226"/>
                  </a:lnTo>
                  <a:lnTo>
                    <a:pt x="132" y="223"/>
                  </a:lnTo>
                  <a:lnTo>
                    <a:pt x="130" y="219"/>
                  </a:lnTo>
                  <a:lnTo>
                    <a:pt x="130" y="215"/>
                  </a:lnTo>
                  <a:lnTo>
                    <a:pt x="132" y="207"/>
                  </a:lnTo>
                  <a:lnTo>
                    <a:pt x="136" y="200"/>
                  </a:lnTo>
                  <a:lnTo>
                    <a:pt x="136" y="196"/>
                  </a:lnTo>
                  <a:lnTo>
                    <a:pt x="136" y="192"/>
                  </a:lnTo>
                  <a:lnTo>
                    <a:pt x="136" y="186"/>
                  </a:lnTo>
                  <a:lnTo>
                    <a:pt x="136" y="182"/>
                  </a:lnTo>
                  <a:lnTo>
                    <a:pt x="142" y="178"/>
                  </a:lnTo>
                  <a:lnTo>
                    <a:pt x="146" y="175"/>
                  </a:lnTo>
                  <a:lnTo>
                    <a:pt x="150" y="169"/>
                  </a:lnTo>
                  <a:lnTo>
                    <a:pt x="151" y="165"/>
                  </a:lnTo>
                  <a:lnTo>
                    <a:pt x="153" y="161"/>
                  </a:lnTo>
                  <a:lnTo>
                    <a:pt x="157" y="157"/>
                  </a:lnTo>
                  <a:lnTo>
                    <a:pt x="163" y="153"/>
                  </a:lnTo>
                  <a:lnTo>
                    <a:pt x="169" y="148"/>
                  </a:lnTo>
                  <a:lnTo>
                    <a:pt x="173" y="144"/>
                  </a:lnTo>
                  <a:lnTo>
                    <a:pt x="174" y="140"/>
                  </a:lnTo>
                  <a:lnTo>
                    <a:pt x="176" y="134"/>
                  </a:lnTo>
                  <a:lnTo>
                    <a:pt x="180" y="132"/>
                  </a:lnTo>
                  <a:lnTo>
                    <a:pt x="186" y="130"/>
                  </a:lnTo>
                  <a:lnTo>
                    <a:pt x="186" y="144"/>
                  </a:lnTo>
                  <a:lnTo>
                    <a:pt x="186" y="130"/>
                  </a:lnTo>
                  <a:lnTo>
                    <a:pt x="194" y="127"/>
                  </a:lnTo>
                  <a:lnTo>
                    <a:pt x="201" y="125"/>
                  </a:lnTo>
                  <a:lnTo>
                    <a:pt x="207" y="119"/>
                  </a:lnTo>
                  <a:lnTo>
                    <a:pt x="213" y="115"/>
                  </a:lnTo>
                  <a:lnTo>
                    <a:pt x="219" y="113"/>
                  </a:lnTo>
                  <a:lnTo>
                    <a:pt x="226" y="111"/>
                  </a:lnTo>
                  <a:lnTo>
                    <a:pt x="232" y="111"/>
                  </a:lnTo>
                  <a:lnTo>
                    <a:pt x="234" y="111"/>
                  </a:lnTo>
                  <a:lnTo>
                    <a:pt x="236" y="111"/>
                  </a:lnTo>
                  <a:lnTo>
                    <a:pt x="238" y="111"/>
                  </a:lnTo>
                  <a:lnTo>
                    <a:pt x="240" y="109"/>
                  </a:lnTo>
                  <a:lnTo>
                    <a:pt x="244" y="109"/>
                  </a:lnTo>
                  <a:lnTo>
                    <a:pt x="247" y="109"/>
                  </a:lnTo>
                  <a:lnTo>
                    <a:pt x="253" y="109"/>
                  </a:lnTo>
                  <a:lnTo>
                    <a:pt x="257" y="109"/>
                  </a:lnTo>
                  <a:lnTo>
                    <a:pt x="261" y="109"/>
                  </a:lnTo>
                  <a:lnTo>
                    <a:pt x="263" y="109"/>
                  </a:lnTo>
                  <a:lnTo>
                    <a:pt x="267" y="109"/>
                  </a:lnTo>
                  <a:lnTo>
                    <a:pt x="270" y="109"/>
                  </a:lnTo>
                  <a:close/>
                  <a:moveTo>
                    <a:pt x="52" y="48"/>
                  </a:moveTo>
                  <a:lnTo>
                    <a:pt x="44" y="50"/>
                  </a:lnTo>
                  <a:lnTo>
                    <a:pt x="29" y="54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30" y="57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6" y="52"/>
                  </a:lnTo>
                  <a:lnTo>
                    <a:pt x="50" y="52"/>
                  </a:lnTo>
                  <a:lnTo>
                    <a:pt x="52" y="48"/>
                  </a:lnTo>
                  <a:close/>
                  <a:moveTo>
                    <a:pt x="130" y="25"/>
                  </a:moveTo>
                  <a:lnTo>
                    <a:pt x="126" y="27"/>
                  </a:lnTo>
                  <a:lnTo>
                    <a:pt x="117" y="31"/>
                  </a:lnTo>
                  <a:lnTo>
                    <a:pt x="107" y="31"/>
                  </a:lnTo>
                  <a:lnTo>
                    <a:pt x="98" y="32"/>
                  </a:lnTo>
                  <a:lnTo>
                    <a:pt x="90" y="36"/>
                  </a:lnTo>
                  <a:lnTo>
                    <a:pt x="82" y="38"/>
                  </a:lnTo>
                  <a:lnTo>
                    <a:pt x="77" y="38"/>
                  </a:lnTo>
                  <a:lnTo>
                    <a:pt x="69" y="42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5" y="46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5" y="54"/>
                  </a:lnTo>
                  <a:lnTo>
                    <a:pt x="75" y="57"/>
                  </a:lnTo>
                  <a:lnTo>
                    <a:pt x="77" y="88"/>
                  </a:lnTo>
                  <a:lnTo>
                    <a:pt x="77" y="117"/>
                  </a:lnTo>
                  <a:lnTo>
                    <a:pt x="77" y="127"/>
                  </a:lnTo>
                  <a:lnTo>
                    <a:pt x="75" y="134"/>
                  </a:lnTo>
                  <a:lnTo>
                    <a:pt x="75" y="146"/>
                  </a:lnTo>
                  <a:lnTo>
                    <a:pt x="77" y="175"/>
                  </a:lnTo>
                  <a:lnTo>
                    <a:pt x="77" y="207"/>
                  </a:lnTo>
                  <a:lnTo>
                    <a:pt x="77" y="213"/>
                  </a:lnTo>
                  <a:lnTo>
                    <a:pt x="77" y="219"/>
                  </a:lnTo>
                  <a:lnTo>
                    <a:pt x="77" y="223"/>
                  </a:lnTo>
                  <a:lnTo>
                    <a:pt x="75" y="226"/>
                  </a:lnTo>
                  <a:lnTo>
                    <a:pt x="77" y="230"/>
                  </a:lnTo>
                  <a:lnTo>
                    <a:pt x="78" y="238"/>
                  </a:lnTo>
                  <a:lnTo>
                    <a:pt x="78" y="244"/>
                  </a:lnTo>
                  <a:lnTo>
                    <a:pt x="78" y="257"/>
                  </a:lnTo>
                  <a:lnTo>
                    <a:pt x="78" y="271"/>
                  </a:lnTo>
                  <a:lnTo>
                    <a:pt x="77" y="284"/>
                  </a:lnTo>
                  <a:lnTo>
                    <a:pt x="77" y="296"/>
                  </a:lnTo>
                  <a:lnTo>
                    <a:pt x="78" y="311"/>
                  </a:lnTo>
                  <a:lnTo>
                    <a:pt x="80" y="321"/>
                  </a:lnTo>
                  <a:lnTo>
                    <a:pt x="80" y="330"/>
                  </a:lnTo>
                  <a:lnTo>
                    <a:pt x="80" y="334"/>
                  </a:lnTo>
                  <a:lnTo>
                    <a:pt x="78" y="336"/>
                  </a:lnTo>
                  <a:lnTo>
                    <a:pt x="80" y="340"/>
                  </a:lnTo>
                  <a:lnTo>
                    <a:pt x="82" y="372"/>
                  </a:lnTo>
                  <a:lnTo>
                    <a:pt x="82" y="388"/>
                  </a:lnTo>
                  <a:lnTo>
                    <a:pt x="82" y="403"/>
                  </a:lnTo>
                  <a:lnTo>
                    <a:pt x="84" y="407"/>
                  </a:lnTo>
                  <a:lnTo>
                    <a:pt x="86" y="411"/>
                  </a:lnTo>
                  <a:lnTo>
                    <a:pt x="88" y="420"/>
                  </a:lnTo>
                  <a:lnTo>
                    <a:pt x="90" y="430"/>
                  </a:lnTo>
                  <a:lnTo>
                    <a:pt x="90" y="442"/>
                  </a:lnTo>
                  <a:lnTo>
                    <a:pt x="90" y="455"/>
                  </a:lnTo>
                  <a:lnTo>
                    <a:pt x="94" y="480"/>
                  </a:lnTo>
                  <a:lnTo>
                    <a:pt x="94" y="488"/>
                  </a:lnTo>
                  <a:lnTo>
                    <a:pt x="96" y="493"/>
                  </a:lnTo>
                  <a:lnTo>
                    <a:pt x="98" y="509"/>
                  </a:lnTo>
                  <a:lnTo>
                    <a:pt x="100" y="518"/>
                  </a:lnTo>
                  <a:lnTo>
                    <a:pt x="100" y="530"/>
                  </a:lnTo>
                  <a:lnTo>
                    <a:pt x="100" y="538"/>
                  </a:lnTo>
                  <a:lnTo>
                    <a:pt x="102" y="547"/>
                  </a:lnTo>
                  <a:lnTo>
                    <a:pt x="103" y="557"/>
                  </a:lnTo>
                  <a:lnTo>
                    <a:pt x="105" y="568"/>
                  </a:lnTo>
                  <a:lnTo>
                    <a:pt x="107" y="580"/>
                  </a:lnTo>
                  <a:lnTo>
                    <a:pt x="107" y="591"/>
                  </a:lnTo>
                  <a:lnTo>
                    <a:pt x="107" y="595"/>
                  </a:lnTo>
                  <a:lnTo>
                    <a:pt x="105" y="599"/>
                  </a:lnTo>
                  <a:lnTo>
                    <a:pt x="105" y="601"/>
                  </a:lnTo>
                  <a:lnTo>
                    <a:pt x="107" y="603"/>
                  </a:lnTo>
                  <a:lnTo>
                    <a:pt x="107" y="609"/>
                  </a:lnTo>
                  <a:lnTo>
                    <a:pt x="107" y="613"/>
                  </a:lnTo>
                  <a:lnTo>
                    <a:pt x="107" y="616"/>
                  </a:lnTo>
                  <a:lnTo>
                    <a:pt x="109" y="624"/>
                  </a:lnTo>
                  <a:lnTo>
                    <a:pt x="109" y="632"/>
                  </a:lnTo>
                  <a:lnTo>
                    <a:pt x="109" y="643"/>
                  </a:lnTo>
                  <a:lnTo>
                    <a:pt x="109" y="649"/>
                  </a:lnTo>
                  <a:lnTo>
                    <a:pt x="109" y="653"/>
                  </a:lnTo>
                  <a:lnTo>
                    <a:pt x="111" y="655"/>
                  </a:lnTo>
                  <a:lnTo>
                    <a:pt x="111" y="659"/>
                  </a:lnTo>
                  <a:lnTo>
                    <a:pt x="113" y="664"/>
                  </a:lnTo>
                  <a:lnTo>
                    <a:pt x="115" y="670"/>
                  </a:lnTo>
                  <a:lnTo>
                    <a:pt x="115" y="680"/>
                  </a:lnTo>
                  <a:lnTo>
                    <a:pt x="117" y="691"/>
                  </a:lnTo>
                  <a:lnTo>
                    <a:pt x="117" y="699"/>
                  </a:lnTo>
                  <a:lnTo>
                    <a:pt x="117" y="707"/>
                  </a:lnTo>
                  <a:lnTo>
                    <a:pt x="119" y="714"/>
                  </a:lnTo>
                  <a:lnTo>
                    <a:pt x="121" y="722"/>
                  </a:lnTo>
                  <a:lnTo>
                    <a:pt x="125" y="734"/>
                  </a:lnTo>
                  <a:lnTo>
                    <a:pt x="125" y="743"/>
                  </a:lnTo>
                  <a:lnTo>
                    <a:pt x="125" y="749"/>
                  </a:lnTo>
                  <a:lnTo>
                    <a:pt x="123" y="755"/>
                  </a:lnTo>
                  <a:lnTo>
                    <a:pt x="125" y="762"/>
                  </a:lnTo>
                  <a:lnTo>
                    <a:pt x="125" y="768"/>
                  </a:lnTo>
                  <a:lnTo>
                    <a:pt x="125" y="776"/>
                  </a:lnTo>
                  <a:lnTo>
                    <a:pt x="123" y="782"/>
                  </a:lnTo>
                  <a:lnTo>
                    <a:pt x="123" y="784"/>
                  </a:lnTo>
                  <a:lnTo>
                    <a:pt x="126" y="791"/>
                  </a:lnTo>
                  <a:lnTo>
                    <a:pt x="126" y="799"/>
                  </a:lnTo>
                  <a:lnTo>
                    <a:pt x="126" y="809"/>
                  </a:lnTo>
                  <a:lnTo>
                    <a:pt x="126" y="809"/>
                  </a:lnTo>
                  <a:lnTo>
                    <a:pt x="128" y="812"/>
                  </a:lnTo>
                  <a:lnTo>
                    <a:pt x="130" y="816"/>
                  </a:lnTo>
                  <a:lnTo>
                    <a:pt x="130" y="824"/>
                  </a:lnTo>
                  <a:lnTo>
                    <a:pt x="130" y="830"/>
                  </a:lnTo>
                  <a:lnTo>
                    <a:pt x="128" y="835"/>
                  </a:lnTo>
                  <a:lnTo>
                    <a:pt x="126" y="839"/>
                  </a:lnTo>
                  <a:lnTo>
                    <a:pt x="126" y="841"/>
                  </a:lnTo>
                  <a:lnTo>
                    <a:pt x="126" y="843"/>
                  </a:lnTo>
                  <a:lnTo>
                    <a:pt x="125" y="849"/>
                  </a:lnTo>
                  <a:lnTo>
                    <a:pt x="123" y="853"/>
                  </a:lnTo>
                  <a:lnTo>
                    <a:pt x="113" y="858"/>
                  </a:lnTo>
                  <a:lnTo>
                    <a:pt x="105" y="860"/>
                  </a:lnTo>
                  <a:lnTo>
                    <a:pt x="103" y="860"/>
                  </a:lnTo>
                  <a:lnTo>
                    <a:pt x="102" y="862"/>
                  </a:lnTo>
                  <a:lnTo>
                    <a:pt x="98" y="864"/>
                  </a:lnTo>
                  <a:lnTo>
                    <a:pt x="92" y="866"/>
                  </a:lnTo>
                  <a:lnTo>
                    <a:pt x="88" y="864"/>
                  </a:lnTo>
                  <a:lnTo>
                    <a:pt x="88" y="864"/>
                  </a:lnTo>
                  <a:lnTo>
                    <a:pt x="84" y="866"/>
                  </a:lnTo>
                  <a:lnTo>
                    <a:pt x="75" y="870"/>
                  </a:lnTo>
                  <a:lnTo>
                    <a:pt x="71" y="872"/>
                  </a:lnTo>
                  <a:lnTo>
                    <a:pt x="75" y="874"/>
                  </a:lnTo>
                  <a:lnTo>
                    <a:pt x="80" y="872"/>
                  </a:lnTo>
                  <a:lnTo>
                    <a:pt x="86" y="870"/>
                  </a:lnTo>
                  <a:lnTo>
                    <a:pt x="94" y="868"/>
                  </a:lnTo>
                  <a:lnTo>
                    <a:pt x="103" y="866"/>
                  </a:lnTo>
                  <a:lnTo>
                    <a:pt x="123" y="862"/>
                  </a:lnTo>
                  <a:lnTo>
                    <a:pt x="128" y="862"/>
                  </a:lnTo>
                  <a:lnTo>
                    <a:pt x="132" y="862"/>
                  </a:lnTo>
                  <a:lnTo>
                    <a:pt x="134" y="860"/>
                  </a:lnTo>
                  <a:lnTo>
                    <a:pt x="140" y="858"/>
                  </a:lnTo>
                  <a:lnTo>
                    <a:pt x="146" y="858"/>
                  </a:lnTo>
                  <a:lnTo>
                    <a:pt x="157" y="855"/>
                  </a:lnTo>
                  <a:lnTo>
                    <a:pt x="165" y="855"/>
                  </a:lnTo>
                  <a:lnTo>
                    <a:pt x="169" y="855"/>
                  </a:lnTo>
                  <a:lnTo>
                    <a:pt x="174" y="855"/>
                  </a:lnTo>
                  <a:lnTo>
                    <a:pt x="180" y="853"/>
                  </a:lnTo>
                  <a:lnTo>
                    <a:pt x="186" y="851"/>
                  </a:lnTo>
                  <a:lnTo>
                    <a:pt x="190" y="849"/>
                  </a:lnTo>
                  <a:lnTo>
                    <a:pt x="196" y="847"/>
                  </a:lnTo>
                  <a:lnTo>
                    <a:pt x="196" y="845"/>
                  </a:lnTo>
                  <a:lnTo>
                    <a:pt x="198" y="841"/>
                  </a:lnTo>
                  <a:lnTo>
                    <a:pt x="199" y="839"/>
                  </a:lnTo>
                  <a:lnTo>
                    <a:pt x="201" y="837"/>
                  </a:lnTo>
                  <a:lnTo>
                    <a:pt x="194" y="843"/>
                  </a:lnTo>
                  <a:lnTo>
                    <a:pt x="188" y="845"/>
                  </a:lnTo>
                  <a:lnTo>
                    <a:pt x="178" y="845"/>
                  </a:lnTo>
                  <a:lnTo>
                    <a:pt x="171" y="841"/>
                  </a:lnTo>
                  <a:lnTo>
                    <a:pt x="169" y="839"/>
                  </a:lnTo>
                  <a:lnTo>
                    <a:pt x="165" y="837"/>
                  </a:lnTo>
                  <a:lnTo>
                    <a:pt x="165" y="833"/>
                  </a:lnTo>
                  <a:lnTo>
                    <a:pt x="163" y="822"/>
                  </a:lnTo>
                  <a:lnTo>
                    <a:pt x="159" y="812"/>
                  </a:lnTo>
                  <a:lnTo>
                    <a:pt x="157" y="799"/>
                  </a:lnTo>
                  <a:lnTo>
                    <a:pt x="155" y="785"/>
                  </a:lnTo>
                  <a:lnTo>
                    <a:pt x="155" y="782"/>
                  </a:lnTo>
                  <a:lnTo>
                    <a:pt x="157" y="778"/>
                  </a:lnTo>
                  <a:lnTo>
                    <a:pt x="157" y="778"/>
                  </a:lnTo>
                  <a:lnTo>
                    <a:pt x="157" y="776"/>
                  </a:lnTo>
                  <a:lnTo>
                    <a:pt x="157" y="776"/>
                  </a:lnTo>
                  <a:lnTo>
                    <a:pt x="157" y="772"/>
                  </a:lnTo>
                  <a:lnTo>
                    <a:pt x="155" y="770"/>
                  </a:lnTo>
                  <a:lnTo>
                    <a:pt x="155" y="759"/>
                  </a:lnTo>
                  <a:lnTo>
                    <a:pt x="155" y="747"/>
                  </a:lnTo>
                  <a:lnTo>
                    <a:pt x="155" y="726"/>
                  </a:lnTo>
                  <a:lnTo>
                    <a:pt x="155" y="722"/>
                  </a:lnTo>
                  <a:lnTo>
                    <a:pt x="153" y="718"/>
                  </a:lnTo>
                  <a:lnTo>
                    <a:pt x="153" y="712"/>
                  </a:lnTo>
                  <a:lnTo>
                    <a:pt x="153" y="707"/>
                  </a:lnTo>
                  <a:lnTo>
                    <a:pt x="153" y="703"/>
                  </a:lnTo>
                  <a:lnTo>
                    <a:pt x="155" y="699"/>
                  </a:lnTo>
                  <a:lnTo>
                    <a:pt x="155" y="695"/>
                  </a:lnTo>
                  <a:lnTo>
                    <a:pt x="153" y="691"/>
                  </a:lnTo>
                  <a:lnTo>
                    <a:pt x="153" y="689"/>
                  </a:lnTo>
                  <a:lnTo>
                    <a:pt x="153" y="687"/>
                  </a:lnTo>
                  <a:lnTo>
                    <a:pt x="151" y="682"/>
                  </a:lnTo>
                  <a:lnTo>
                    <a:pt x="150" y="674"/>
                  </a:lnTo>
                  <a:lnTo>
                    <a:pt x="148" y="661"/>
                  </a:lnTo>
                  <a:lnTo>
                    <a:pt x="148" y="647"/>
                  </a:lnTo>
                  <a:lnTo>
                    <a:pt x="148" y="636"/>
                  </a:lnTo>
                  <a:lnTo>
                    <a:pt x="146" y="624"/>
                  </a:lnTo>
                  <a:lnTo>
                    <a:pt x="144" y="622"/>
                  </a:lnTo>
                  <a:lnTo>
                    <a:pt x="144" y="618"/>
                  </a:lnTo>
                  <a:lnTo>
                    <a:pt x="142" y="615"/>
                  </a:lnTo>
                  <a:lnTo>
                    <a:pt x="140" y="607"/>
                  </a:lnTo>
                  <a:lnTo>
                    <a:pt x="140" y="599"/>
                  </a:lnTo>
                  <a:lnTo>
                    <a:pt x="140" y="593"/>
                  </a:lnTo>
                  <a:lnTo>
                    <a:pt x="142" y="588"/>
                  </a:lnTo>
                  <a:lnTo>
                    <a:pt x="142" y="584"/>
                  </a:lnTo>
                  <a:lnTo>
                    <a:pt x="142" y="568"/>
                  </a:lnTo>
                  <a:lnTo>
                    <a:pt x="138" y="555"/>
                  </a:lnTo>
                  <a:lnTo>
                    <a:pt x="134" y="522"/>
                  </a:lnTo>
                  <a:lnTo>
                    <a:pt x="134" y="520"/>
                  </a:lnTo>
                  <a:lnTo>
                    <a:pt x="136" y="517"/>
                  </a:lnTo>
                  <a:lnTo>
                    <a:pt x="132" y="505"/>
                  </a:lnTo>
                  <a:lnTo>
                    <a:pt x="132" y="497"/>
                  </a:lnTo>
                  <a:lnTo>
                    <a:pt x="130" y="492"/>
                  </a:lnTo>
                  <a:lnTo>
                    <a:pt x="130" y="488"/>
                  </a:lnTo>
                  <a:lnTo>
                    <a:pt x="128" y="484"/>
                  </a:lnTo>
                  <a:lnTo>
                    <a:pt x="126" y="478"/>
                  </a:lnTo>
                  <a:lnTo>
                    <a:pt x="126" y="474"/>
                  </a:lnTo>
                  <a:lnTo>
                    <a:pt x="126" y="470"/>
                  </a:lnTo>
                  <a:lnTo>
                    <a:pt x="128" y="469"/>
                  </a:lnTo>
                  <a:lnTo>
                    <a:pt x="126" y="463"/>
                  </a:lnTo>
                  <a:lnTo>
                    <a:pt x="125" y="459"/>
                  </a:lnTo>
                  <a:lnTo>
                    <a:pt x="123" y="455"/>
                  </a:lnTo>
                  <a:lnTo>
                    <a:pt x="123" y="447"/>
                  </a:lnTo>
                  <a:lnTo>
                    <a:pt x="123" y="440"/>
                  </a:lnTo>
                  <a:lnTo>
                    <a:pt x="123" y="434"/>
                  </a:lnTo>
                  <a:lnTo>
                    <a:pt x="121" y="428"/>
                  </a:lnTo>
                  <a:lnTo>
                    <a:pt x="119" y="411"/>
                  </a:lnTo>
                  <a:lnTo>
                    <a:pt x="117" y="399"/>
                  </a:lnTo>
                  <a:lnTo>
                    <a:pt x="117" y="390"/>
                  </a:lnTo>
                  <a:lnTo>
                    <a:pt x="117" y="382"/>
                  </a:lnTo>
                  <a:lnTo>
                    <a:pt x="119" y="376"/>
                  </a:lnTo>
                  <a:lnTo>
                    <a:pt x="123" y="372"/>
                  </a:lnTo>
                  <a:lnTo>
                    <a:pt x="125" y="371"/>
                  </a:lnTo>
                  <a:lnTo>
                    <a:pt x="128" y="369"/>
                  </a:lnTo>
                  <a:lnTo>
                    <a:pt x="132" y="369"/>
                  </a:lnTo>
                  <a:lnTo>
                    <a:pt x="140" y="369"/>
                  </a:lnTo>
                  <a:lnTo>
                    <a:pt x="146" y="372"/>
                  </a:lnTo>
                  <a:lnTo>
                    <a:pt x="150" y="376"/>
                  </a:lnTo>
                  <a:lnTo>
                    <a:pt x="151" y="384"/>
                  </a:lnTo>
                  <a:lnTo>
                    <a:pt x="159" y="384"/>
                  </a:lnTo>
                  <a:lnTo>
                    <a:pt x="163" y="388"/>
                  </a:lnTo>
                  <a:lnTo>
                    <a:pt x="167" y="390"/>
                  </a:lnTo>
                  <a:lnTo>
                    <a:pt x="169" y="392"/>
                  </a:lnTo>
                  <a:lnTo>
                    <a:pt x="176" y="390"/>
                  </a:lnTo>
                  <a:lnTo>
                    <a:pt x="184" y="392"/>
                  </a:lnTo>
                  <a:lnTo>
                    <a:pt x="190" y="394"/>
                  </a:lnTo>
                  <a:lnTo>
                    <a:pt x="196" y="397"/>
                  </a:lnTo>
                  <a:lnTo>
                    <a:pt x="198" y="397"/>
                  </a:lnTo>
                  <a:lnTo>
                    <a:pt x="199" y="397"/>
                  </a:lnTo>
                  <a:lnTo>
                    <a:pt x="207" y="397"/>
                  </a:lnTo>
                  <a:lnTo>
                    <a:pt x="213" y="397"/>
                  </a:lnTo>
                  <a:lnTo>
                    <a:pt x="217" y="401"/>
                  </a:lnTo>
                  <a:lnTo>
                    <a:pt x="219" y="401"/>
                  </a:lnTo>
                  <a:lnTo>
                    <a:pt x="221" y="403"/>
                  </a:lnTo>
                  <a:lnTo>
                    <a:pt x="224" y="403"/>
                  </a:lnTo>
                  <a:lnTo>
                    <a:pt x="228" y="403"/>
                  </a:lnTo>
                  <a:lnTo>
                    <a:pt x="230" y="403"/>
                  </a:lnTo>
                  <a:lnTo>
                    <a:pt x="230" y="403"/>
                  </a:lnTo>
                  <a:lnTo>
                    <a:pt x="236" y="399"/>
                  </a:lnTo>
                  <a:lnTo>
                    <a:pt x="244" y="396"/>
                  </a:lnTo>
                  <a:lnTo>
                    <a:pt x="249" y="396"/>
                  </a:lnTo>
                  <a:lnTo>
                    <a:pt x="259" y="394"/>
                  </a:lnTo>
                  <a:lnTo>
                    <a:pt x="265" y="392"/>
                  </a:lnTo>
                  <a:lnTo>
                    <a:pt x="270" y="388"/>
                  </a:lnTo>
                  <a:lnTo>
                    <a:pt x="272" y="388"/>
                  </a:lnTo>
                  <a:lnTo>
                    <a:pt x="276" y="386"/>
                  </a:lnTo>
                  <a:lnTo>
                    <a:pt x="284" y="386"/>
                  </a:lnTo>
                  <a:lnTo>
                    <a:pt x="294" y="382"/>
                  </a:lnTo>
                  <a:lnTo>
                    <a:pt x="303" y="378"/>
                  </a:lnTo>
                  <a:lnTo>
                    <a:pt x="311" y="372"/>
                  </a:lnTo>
                  <a:lnTo>
                    <a:pt x="313" y="372"/>
                  </a:lnTo>
                  <a:lnTo>
                    <a:pt x="315" y="369"/>
                  </a:lnTo>
                  <a:lnTo>
                    <a:pt x="318" y="367"/>
                  </a:lnTo>
                  <a:lnTo>
                    <a:pt x="322" y="363"/>
                  </a:lnTo>
                  <a:lnTo>
                    <a:pt x="328" y="359"/>
                  </a:lnTo>
                  <a:lnTo>
                    <a:pt x="336" y="349"/>
                  </a:lnTo>
                  <a:lnTo>
                    <a:pt x="343" y="338"/>
                  </a:lnTo>
                  <a:lnTo>
                    <a:pt x="349" y="326"/>
                  </a:lnTo>
                  <a:lnTo>
                    <a:pt x="357" y="315"/>
                  </a:lnTo>
                  <a:lnTo>
                    <a:pt x="372" y="273"/>
                  </a:lnTo>
                  <a:lnTo>
                    <a:pt x="378" y="228"/>
                  </a:lnTo>
                  <a:lnTo>
                    <a:pt x="376" y="205"/>
                  </a:lnTo>
                  <a:lnTo>
                    <a:pt x="370" y="184"/>
                  </a:lnTo>
                  <a:lnTo>
                    <a:pt x="349" y="140"/>
                  </a:lnTo>
                  <a:lnTo>
                    <a:pt x="349" y="138"/>
                  </a:lnTo>
                  <a:lnTo>
                    <a:pt x="345" y="134"/>
                  </a:lnTo>
                  <a:lnTo>
                    <a:pt x="343" y="130"/>
                  </a:lnTo>
                  <a:lnTo>
                    <a:pt x="342" y="127"/>
                  </a:lnTo>
                  <a:lnTo>
                    <a:pt x="340" y="125"/>
                  </a:lnTo>
                  <a:lnTo>
                    <a:pt x="336" y="121"/>
                  </a:lnTo>
                  <a:lnTo>
                    <a:pt x="334" y="117"/>
                  </a:lnTo>
                  <a:lnTo>
                    <a:pt x="326" y="113"/>
                  </a:lnTo>
                  <a:lnTo>
                    <a:pt x="320" y="107"/>
                  </a:lnTo>
                  <a:lnTo>
                    <a:pt x="317" y="104"/>
                  </a:lnTo>
                  <a:lnTo>
                    <a:pt x="313" y="100"/>
                  </a:lnTo>
                  <a:lnTo>
                    <a:pt x="311" y="100"/>
                  </a:lnTo>
                  <a:lnTo>
                    <a:pt x="309" y="98"/>
                  </a:lnTo>
                  <a:lnTo>
                    <a:pt x="303" y="98"/>
                  </a:lnTo>
                  <a:lnTo>
                    <a:pt x="295" y="96"/>
                  </a:lnTo>
                  <a:lnTo>
                    <a:pt x="282" y="94"/>
                  </a:lnTo>
                  <a:lnTo>
                    <a:pt x="270" y="94"/>
                  </a:lnTo>
                  <a:lnTo>
                    <a:pt x="257" y="94"/>
                  </a:lnTo>
                  <a:lnTo>
                    <a:pt x="249" y="94"/>
                  </a:lnTo>
                  <a:lnTo>
                    <a:pt x="244" y="94"/>
                  </a:lnTo>
                  <a:lnTo>
                    <a:pt x="238" y="96"/>
                  </a:lnTo>
                  <a:lnTo>
                    <a:pt x="230" y="100"/>
                  </a:lnTo>
                  <a:lnTo>
                    <a:pt x="222" y="102"/>
                  </a:lnTo>
                  <a:lnTo>
                    <a:pt x="213" y="104"/>
                  </a:lnTo>
                  <a:lnTo>
                    <a:pt x="205" y="109"/>
                  </a:lnTo>
                  <a:lnTo>
                    <a:pt x="196" y="113"/>
                  </a:lnTo>
                  <a:lnTo>
                    <a:pt x="186" y="119"/>
                  </a:lnTo>
                  <a:lnTo>
                    <a:pt x="184" y="119"/>
                  </a:lnTo>
                  <a:lnTo>
                    <a:pt x="182" y="123"/>
                  </a:lnTo>
                  <a:lnTo>
                    <a:pt x="180" y="125"/>
                  </a:lnTo>
                  <a:lnTo>
                    <a:pt x="178" y="125"/>
                  </a:lnTo>
                  <a:lnTo>
                    <a:pt x="176" y="129"/>
                  </a:lnTo>
                  <a:lnTo>
                    <a:pt x="173" y="130"/>
                  </a:lnTo>
                  <a:lnTo>
                    <a:pt x="171" y="130"/>
                  </a:lnTo>
                  <a:lnTo>
                    <a:pt x="167" y="132"/>
                  </a:lnTo>
                  <a:lnTo>
                    <a:pt x="165" y="136"/>
                  </a:lnTo>
                  <a:lnTo>
                    <a:pt x="161" y="140"/>
                  </a:lnTo>
                  <a:lnTo>
                    <a:pt x="155" y="142"/>
                  </a:lnTo>
                  <a:lnTo>
                    <a:pt x="151" y="148"/>
                  </a:lnTo>
                  <a:lnTo>
                    <a:pt x="146" y="159"/>
                  </a:lnTo>
                  <a:lnTo>
                    <a:pt x="142" y="161"/>
                  </a:lnTo>
                  <a:lnTo>
                    <a:pt x="140" y="165"/>
                  </a:lnTo>
                  <a:lnTo>
                    <a:pt x="136" y="167"/>
                  </a:lnTo>
                  <a:lnTo>
                    <a:pt x="136" y="165"/>
                  </a:lnTo>
                  <a:lnTo>
                    <a:pt x="136" y="171"/>
                  </a:lnTo>
                  <a:lnTo>
                    <a:pt x="134" y="173"/>
                  </a:lnTo>
                  <a:lnTo>
                    <a:pt x="130" y="177"/>
                  </a:lnTo>
                  <a:lnTo>
                    <a:pt x="125" y="178"/>
                  </a:lnTo>
                  <a:lnTo>
                    <a:pt x="121" y="178"/>
                  </a:lnTo>
                  <a:lnTo>
                    <a:pt x="115" y="177"/>
                  </a:lnTo>
                  <a:lnTo>
                    <a:pt x="109" y="177"/>
                  </a:lnTo>
                  <a:lnTo>
                    <a:pt x="105" y="173"/>
                  </a:lnTo>
                  <a:lnTo>
                    <a:pt x="103" y="169"/>
                  </a:lnTo>
                  <a:lnTo>
                    <a:pt x="102" y="165"/>
                  </a:lnTo>
                  <a:lnTo>
                    <a:pt x="100" y="161"/>
                  </a:lnTo>
                  <a:lnTo>
                    <a:pt x="100" y="153"/>
                  </a:lnTo>
                  <a:lnTo>
                    <a:pt x="98" y="142"/>
                  </a:lnTo>
                  <a:lnTo>
                    <a:pt x="98" y="130"/>
                  </a:lnTo>
                  <a:lnTo>
                    <a:pt x="98" y="107"/>
                  </a:lnTo>
                  <a:lnTo>
                    <a:pt x="98" y="90"/>
                  </a:lnTo>
                  <a:lnTo>
                    <a:pt x="96" y="73"/>
                  </a:lnTo>
                  <a:lnTo>
                    <a:pt x="98" y="63"/>
                  </a:lnTo>
                  <a:lnTo>
                    <a:pt x="98" y="57"/>
                  </a:lnTo>
                  <a:lnTo>
                    <a:pt x="100" y="52"/>
                  </a:lnTo>
                  <a:lnTo>
                    <a:pt x="103" y="48"/>
                  </a:lnTo>
                  <a:lnTo>
                    <a:pt x="107" y="44"/>
                  </a:lnTo>
                  <a:lnTo>
                    <a:pt x="117" y="40"/>
                  </a:lnTo>
                  <a:lnTo>
                    <a:pt x="126" y="34"/>
                  </a:lnTo>
                  <a:lnTo>
                    <a:pt x="130" y="32"/>
                  </a:lnTo>
                  <a:lnTo>
                    <a:pt x="132" y="27"/>
                  </a:lnTo>
                  <a:lnTo>
                    <a:pt x="132" y="27"/>
                  </a:lnTo>
                  <a:lnTo>
                    <a:pt x="130" y="25"/>
                  </a:lnTo>
                  <a:lnTo>
                    <a:pt x="130" y="25"/>
                  </a:lnTo>
                  <a:close/>
                  <a:moveTo>
                    <a:pt x="126" y="0"/>
                  </a:moveTo>
                  <a:lnTo>
                    <a:pt x="134" y="2"/>
                  </a:lnTo>
                  <a:lnTo>
                    <a:pt x="140" y="4"/>
                  </a:lnTo>
                  <a:lnTo>
                    <a:pt x="146" y="6"/>
                  </a:lnTo>
                  <a:lnTo>
                    <a:pt x="150" y="9"/>
                  </a:lnTo>
                  <a:lnTo>
                    <a:pt x="153" y="15"/>
                  </a:lnTo>
                  <a:lnTo>
                    <a:pt x="157" y="21"/>
                  </a:lnTo>
                  <a:lnTo>
                    <a:pt x="157" y="27"/>
                  </a:lnTo>
                  <a:lnTo>
                    <a:pt x="157" y="31"/>
                  </a:lnTo>
                  <a:lnTo>
                    <a:pt x="155" y="38"/>
                  </a:lnTo>
                  <a:lnTo>
                    <a:pt x="150" y="46"/>
                  </a:lnTo>
                  <a:lnTo>
                    <a:pt x="146" y="52"/>
                  </a:lnTo>
                  <a:lnTo>
                    <a:pt x="138" y="56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1" y="73"/>
                  </a:lnTo>
                  <a:lnTo>
                    <a:pt x="121" y="90"/>
                  </a:lnTo>
                  <a:lnTo>
                    <a:pt x="121" y="107"/>
                  </a:lnTo>
                  <a:lnTo>
                    <a:pt x="121" y="130"/>
                  </a:lnTo>
                  <a:lnTo>
                    <a:pt x="123" y="144"/>
                  </a:lnTo>
                  <a:lnTo>
                    <a:pt x="125" y="142"/>
                  </a:lnTo>
                  <a:lnTo>
                    <a:pt x="128" y="140"/>
                  </a:lnTo>
                  <a:lnTo>
                    <a:pt x="130" y="136"/>
                  </a:lnTo>
                  <a:lnTo>
                    <a:pt x="136" y="127"/>
                  </a:lnTo>
                  <a:lnTo>
                    <a:pt x="140" y="123"/>
                  </a:lnTo>
                  <a:lnTo>
                    <a:pt x="144" y="121"/>
                  </a:lnTo>
                  <a:lnTo>
                    <a:pt x="150" y="115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9" y="107"/>
                  </a:lnTo>
                  <a:lnTo>
                    <a:pt x="161" y="105"/>
                  </a:lnTo>
                  <a:lnTo>
                    <a:pt x="163" y="104"/>
                  </a:lnTo>
                  <a:lnTo>
                    <a:pt x="165" y="104"/>
                  </a:lnTo>
                  <a:lnTo>
                    <a:pt x="169" y="100"/>
                  </a:lnTo>
                  <a:lnTo>
                    <a:pt x="176" y="94"/>
                  </a:lnTo>
                  <a:lnTo>
                    <a:pt x="188" y="90"/>
                  </a:lnTo>
                  <a:lnTo>
                    <a:pt x="194" y="86"/>
                  </a:lnTo>
                  <a:lnTo>
                    <a:pt x="199" y="82"/>
                  </a:lnTo>
                  <a:lnTo>
                    <a:pt x="203" y="80"/>
                  </a:lnTo>
                  <a:lnTo>
                    <a:pt x="205" y="80"/>
                  </a:lnTo>
                  <a:lnTo>
                    <a:pt x="219" y="79"/>
                  </a:lnTo>
                  <a:lnTo>
                    <a:pt x="222" y="77"/>
                  </a:lnTo>
                  <a:lnTo>
                    <a:pt x="228" y="75"/>
                  </a:lnTo>
                  <a:lnTo>
                    <a:pt x="236" y="71"/>
                  </a:lnTo>
                  <a:lnTo>
                    <a:pt x="238" y="71"/>
                  </a:lnTo>
                  <a:lnTo>
                    <a:pt x="244" y="69"/>
                  </a:lnTo>
                  <a:lnTo>
                    <a:pt x="249" y="69"/>
                  </a:lnTo>
                  <a:lnTo>
                    <a:pt x="259" y="69"/>
                  </a:lnTo>
                  <a:lnTo>
                    <a:pt x="272" y="71"/>
                  </a:lnTo>
                  <a:lnTo>
                    <a:pt x="284" y="71"/>
                  </a:lnTo>
                  <a:lnTo>
                    <a:pt x="299" y="73"/>
                  </a:lnTo>
                  <a:lnTo>
                    <a:pt x="309" y="75"/>
                  </a:lnTo>
                  <a:lnTo>
                    <a:pt x="317" y="77"/>
                  </a:lnTo>
                  <a:lnTo>
                    <a:pt x="322" y="79"/>
                  </a:lnTo>
                  <a:lnTo>
                    <a:pt x="332" y="84"/>
                  </a:lnTo>
                  <a:lnTo>
                    <a:pt x="340" y="90"/>
                  </a:lnTo>
                  <a:lnTo>
                    <a:pt x="342" y="94"/>
                  </a:lnTo>
                  <a:lnTo>
                    <a:pt x="347" y="96"/>
                  </a:lnTo>
                  <a:lnTo>
                    <a:pt x="351" y="100"/>
                  </a:lnTo>
                  <a:lnTo>
                    <a:pt x="355" y="104"/>
                  </a:lnTo>
                  <a:lnTo>
                    <a:pt x="359" y="107"/>
                  </a:lnTo>
                  <a:lnTo>
                    <a:pt x="361" y="111"/>
                  </a:lnTo>
                  <a:lnTo>
                    <a:pt x="363" y="113"/>
                  </a:lnTo>
                  <a:lnTo>
                    <a:pt x="365" y="117"/>
                  </a:lnTo>
                  <a:lnTo>
                    <a:pt x="366" y="119"/>
                  </a:lnTo>
                  <a:lnTo>
                    <a:pt x="368" y="121"/>
                  </a:lnTo>
                  <a:lnTo>
                    <a:pt x="370" y="125"/>
                  </a:lnTo>
                  <a:lnTo>
                    <a:pt x="372" y="130"/>
                  </a:lnTo>
                  <a:lnTo>
                    <a:pt x="384" y="152"/>
                  </a:lnTo>
                  <a:lnTo>
                    <a:pt x="393" y="175"/>
                  </a:lnTo>
                  <a:lnTo>
                    <a:pt x="399" y="202"/>
                  </a:lnTo>
                  <a:lnTo>
                    <a:pt x="403" y="228"/>
                  </a:lnTo>
                  <a:lnTo>
                    <a:pt x="401" y="253"/>
                  </a:lnTo>
                  <a:lnTo>
                    <a:pt x="395" y="278"/>
                  </a:lnTo>
                  <a:lnTo>
                    <a:pt x="378" y="326"/>
                  </a:lnTo>
                  <a:lnTo>
                    <a:pt x="370" y="340"/>
                  </a:lnTo>
                  <a:lnTo>
                    <a:pt x="363" y="353"/>
                  </a:lnTo>
                  <a:lnTo>
                    <a:pt x="355" y="365"/>
                  </a:lnTo>
                  <a:lnTo>
                    <a:pt x="347" y="376"/>
                  </a:lnTo>
                  <a:lnTo>
                    <a:pt x="343" y="380"/>
                  </a:lnTo>
                  <a:lnTo>
                    <a:pt x="338" y="382"/>
                  </a:lnTo>
                  <a:lnTo>
                    <a:pt x="332" y="388"/>
                  </a:lnTo>
                  <a:lnTo>
                    <a:pt x="328" y="392"/>
                  </a:lnTo>
                  <a:lnTo>
                    <a:pt x="324" y="394"/>
                  </a:lnTo>
                  <a:lnTo>
                    <a:pt x="313" y="399"/>
                  </a:lnTo>
                  <a:lnTo>
                    <a:pt x="301" y="405"/>
                  </a:lnTo>
                  <a:lnTo>
                    <a:pt x="292" y="409"/>
                  </a:lnTo>
                  <a:lnTo>
                    <a:pt x="280" y="411"/>
                  </a:lnTo>
                  <a:lnTo>
                    <a:pt x="276" y="413"/>
                  </a:lnTo>
                  <a:lnTo>
                    <a:pt x="267" y="419"/>
                  </a:lnTo>
                  <a:lnTo>
                    <a:pt x="265" y="419"/>
                  </a:lnTo>
                  <a:lnTo>
                    <a:pt x="263" y="419"/>
                  </a:lnTo>
                  <a:lnTo>
                    <a:pt x="257" y="420"/>
                  </a:lnTo>
                  <a:lnTo>
                    <a:pt x="251" y="420"/>
                  </a:lnTo>
                  <a:lnTo>
                    <a:pt x="247" y="420"/>
                  </a:lnTo>
                  <a:lnTo>
                    <a:pt x="246" y="422"/>
                  </a:lnTo>
                  <a:lnTo>
                    <a:pt x="244" y="422"/>
                  </a:lnTo>
                  <a:lnTo>
                    <a:pt x="238" y="424"/>
                  </a:lnTo>
                  <a:lnTo>
                    <a:pt x="232" y="426"/>
                  </a:lnTo>
                  <a:lnTo>
                    <a:pt x="224" y="428"/>
                  </a:lnTo>
                  <a:lnTo>
                    <a:pt x="219" y="426"/>
                  </a:lnTo>
                  <a:lnTo>
                    <a:pt x="211" y="424"/>
                  </a:lnTo>
                  <a:lnTo>
                    <a:pt x="205" y="422"/>
                  </a:lnTo>
                  <a:lnTo>
                    <a:pt x="203" y="422"/>
                  </a:lnTo>
                  <a:lnTo>
                    <a:pt x="199" y="422"/>
                  </a:lnTo>
                  <a:lnTo>
                    <a:pt x="194" y="422"/>
                  </a:lnTo>
                  <a:lnTo>
                    <a:pt x="188" y="420"/>
                  </a:lnTo>
                  <a:lnTo>
                    <a:pt x="182" y="417"/>
                  </a:lnTo>
                  <a:lnTo>
                    <a:pt x="180" y="415"/>
                  </a:lnTo>
                  <a:lnTo>
                    <a:pt x="176" y="415"/>
                  </a:lnTo>
                  <a:lnTo>
                    <a:pt x="171" y="417"/>
                  </a:lnTo>
                  <a:lnTo>
                    <a:pt x="167" y="417"/>
                  </a:lnTo>
                  <a:lnTo>
                    <a:pt x="163" y="417"/>
                  </a:lnTo>
                  <a:lnTo>
                    <a:pt x="159" y="417"/>
                  </a:lnTo>
                  <a:lnTo>
                    <a:pt x="155" y="415"/>
                  </a:lnTo>
                  <a:lnTo>
                    <a:pt x="151" y="413"/>
                  </a:lnTo>
                  <a:lnTo>
                    <a:pt x="150" y="411"/>
                  </a:lnTo>
                  <a:lnTo>
                    <a:pt x="148" y="407"/>
                  </a:lnTo>
                  <a:lnTo>
                    <a:pt x="142" y="407"/>
                  </a:lnTo>
                  <a:lnTo>
                    <a:pt x="146" y="424"/>
                  </a:lnTo>
                  <a:lnTo>
                    <a:pt x="146" y="434"/>
                  </a:lnTo>
                  <a:lnTo>
                    <a:pt x="146" y="442"/>
                  </a:lnTo>
                  <a:lnTo>
                    <a:pt x="148" y="449"/>
                  </a:lnTo>
                  <a:lnTo>
                    <a:pt x="148" y="453"/>
                  </a:lnTo>
                  <a:lnTo>
                    <a:pt x="150" y="457"/>
                  </a:lnTo>
                  <a:lnTo>
                    <a:pt x="151" y="463"/>
                  </a:lnTo>
                  <a:lnTo>
                    <a:pt x="153" y="470"/>
                  </a:lnTo>
                  <a:lnTo>
                    <a:pt x="151" y="472"/>
                  </a:lnTo>
                  <a:lnTo>
                    <a:pt x="151" y="474"/>
                  </a:lnTo>
                  <a:lnTo>
                    <a:pt x="153" y="478"/>
                  </a:lnTo>
                  <a:lnTo>
                    <a:pt x="153" y="480"/>
                  </a:lnTo>
                  <a:lnTo>
                    <a:pt x="155" y="484"/>
                  </a:lnTo>
                  <a:lnTo>
                    <a:pt x="155" y="490"/>
                  </a:lnTo>
                  <a:lnTo>
                    <a:pt x="155" y="493"/>
                  </a:lnTo>
                  <a:lnTo>
                    <a:pt x="157" y="497"/>
                  </a:lnTo>
                  <a:lnTo>
                    <a:pt x="161" y="515"/>
                  </a:lnTo>
                  <a:lnTo>
                    <a:pt x="159" y="520"/>
                  </a:lnTo>
                  <a:lnTo>
                    <a:pt x="159" y="526"/>
                  </a:lnTo>
                  <a:lnTo>
                    <a:pt x="159" y="538"/>
                  </a:lnTo>
                  <a:lnTo>
                    <a:pt x="161" y="549"/>
                  </a:lnTo>
                  <a:lnTo>
                    <a:pt x="167" y="584"/>
                  </a:lnTo>
                  <a:lnTo>
                    <a:pt x="165" y="593"/>
                  </a:lnTo>
                  <a:lnTo>
                    <a:pt x="165" y="599"/>
                  </a:lnTo>
                  <a:lnTo>
                    <a:pt x="165" y="603"/>
                  </a:lnTo>
                  <a:lnTo>
                    <a:pt x="165" y="607"/>
                  </a:lnTo>
                  <a:lnTo>
                    <a:pt x="169" y="616"/>
                  </a:lnTo>
                  <a:lnTo>
                    <a:pt x="171" y="628"/>
                  </a:lnTo>
                  <a:lnTo>
                    <a:pt x="173" y="638"/>
                  </a:lnTo>
                  <a:lnTo>
                    <a:pt x="173" y="647"/>
                  </a:lnTo>
                  <a:lnTo>
                    <a:pt x="173" y="659"/>
                  </a:lnTo>
                  <a:lnTo>
                    <a:pt x="174" y="670"/>
                  </a:lnTo>
                  <a:lnTo>
                    <a:pt x="174" y="676"/>
                  </a:lnTo>
                  <a:lnTo>
                    <a:pt x="176" y="678"/>
                  </a:lnTo>
                  <a:lnTo>
                    <a:pt x="178" y="686"/>
                  </a:lnTo>
                  <a:lnTo>
                    <a:pt x="178" y="695"/>
                  </a:lnTo>
                  <a:lnTo>
                    <a:pt x="178" y="701"/>
                  </a:lnTo>
                  <a:lnTo>
                    <a:pt x="178" y="705"/>
                  </a:lnTo>
                  <a:lnTo>
                    <a:pt x="178" y="709"/>
                  </a:lnTo>
                  <a:lnTo>
                    <a:pt x="176" y="709"/>
                  </a:lnTo>
                  <a:lnTo>
                    <a:pt x="178" y="712"/>
                  </a:lnTo>
                  <a:lnTo>
                    <a:pt x="178" y="720"/>
                  </a:lnTo>
                  <a:lnTo>
                    <a:pt x="180" y="726"/>
                  </a:lnTo>
                  <a:lnTo>
                    <a:pt x="180" y="736"/>
                  </a:lnTo>
                  <a:lnTo>
                    <a:pt x="180" y="747"/>
                  </a:lnTo>
                  <a:lnTo>
                    <a:pt x="180" y="757"/>
                  </a:lnTo>
                  <a:lnTo>
                    <a:pt x="180" y="766"/>
                  </a:lnTo>
                  <a:lnTo>
                    <a:pt x="182" y="772"/>
                  </a:lnTo>
                  <a:lnTo>
                    <a:pt x="182" y="778"/>
                  </a:lnTo>
                  <a:lnTo>
                    <a:pt x="182" y="782"/>
                  </a:lnTo>
                  <a:lnTo>
                    <a:pt x="180" y="787"/>
                  </a:lnTo>
                  <a:lnTo>
                    <a:pt x="180" y="795"/>
                  </a:lnTo>
                  <a:lnTo>
                    <a:pt x="182" y="805"/>
                  </a:lnTo>
                  <a:lnTo>
                    <a:pt x="186" y="818"/>
                  </a:lnTo>
                  <a:lnTo>
                    <a:pt x="192" y="812"/>
                  </a:lnTo>
                  <a:lnTo>
                    <a:pt x="198" y="809"/>
                  </a:lnTo>
                  <a:lnTo>
                    <a:pt x="205" y="807"/>
                  </a:lnTo>
                  <a:lnTo>
                    <a:pt x="207" y="809"/>
                  </a:lnTo>
                  <a:lnTo>
                    <a:pt x="211" y="809"/>
                  </a:lnTo>
                  <a:lnTo>
                    <a:pt x="215" y="810"/>
                  </a:lnTo>
                  <a:lnTo>
                    <a:pt x="219" y="812"/>
                  </a:lnTo>
                  <a:lnTo>
                    <a:pt x="221" y="816"/>
                  </a:lnTo>
                  <a:lnTo>
                    <a:pt x="224" y="826"/>
                  </a:lnTo>
                  <a:lnTo>
                    <a:pt x="224" y="837"/>
                  </a:lnTo>
                  <a:lnTo>
                    <a:pt x="224" y="839"/>
                  </a:lnTo>
                  <a:lnTo>
                    <a:pt x="224" y="843"/>
                  </a:lnTo>
                  <a:lnTo>
                    <a:pt x="224" y="849"/>
                  </a:lnTo>
                  <a:lnTo>
                    <a:pt x="222" y="853"/>
                  </a:lnTo>
                  <a:lnTo>
                    <a:pt x="221" y="857"/>
                  </a:lnTo>
                  <a:lnTo>
                    <a:pt x="217" y="858"/>
                  </a:lnTo>
                  <a:lnTo>
                    <a:pt x="215" y="862"/>
                  </a:lnTo>
                  <a:lnTo>
                    <a:pt x="213" y="864"/>
                  </a:lnTo>
                  <a:lnTo>
                    <a:pt x="207" y="868"/>
                  </a:lnTo>
                  <a:lnTo>
                    <a:pt x="201" y="870"/>
                  </a:lnTo>
                  <a:lnTo>
                    <a:pt x="199" y="872"/>
                  </a:lnTo>
                  <a:lnTo>
                    <a:pt x="198" y="872"/>
                  </a:lnTo>
                  <a:lnTo>
                    <a:pt x="190" y="876"/>
                  </a:lnTo>
                  <a:lnTo>
                    <a:pt x="186" y="876"/>
                  </a:lnTo>
                  <a:lnTo>
                    <a:pt x="184" y="878"/>
                  </a:lnTo>
                  <a:lnTo>
                    <a:pt x="178" y="878"/>
                  </a:lnTo>
                  <a:lnTo>
                    <a:pt x="174" y="880"/>
                  </a:lnTo>
                  <a:lnTo>
                    <a:pt x="169" y="880"/>
                  </a:lnTo>
                  <a:lnTo>
                    <a:pt x="167" y="880"/>
                  </a:lnTo>
                  <a:lnTo>
                    <a:pt x="161" y="880"/>
                  </a:lnTo>
                  <a:lnTo>
                    <a:pt x="155" y="880"/>
                  </a:lnTo>
                  <a:lnTo>
                    <a:pt x="151" y="882"/>
                  </a:lnTo>
                  <a:lnTo>
                    <a:pt x="142" y="883"/>
                  </a:lnTo>
                  <a:lnTo>
                    <a:pt x="134" y="885"/>
                  </a:lnTo>
                  <a:lnTo>
                    <a:pt x="125" y="887"/>
                  </a:lnTo>
                  <a:lnTo>
                    <a:pt x="107" y="889"/>
                  </a:lnTo>
                  <a:lnTo>
                    <a:pt x="100" y="891"/>
                  </a:lnTo>
                  <a:lnTo>
                    <a:pt x="92" y="893"/>
                  </a:lnTo>
                  <a:lnTo>
                    <a:pt x="88" y="895"/>
                  </a:lnTo>
                  <a:lnTo>
                    <a:pt x="84" y="895"/>
                  </a:lnTo>
                  <a:lnTo>
                    <a:pt x="84" y="897"/>
                  </a:lnTo>
                  <a:lnTo>
                    <a:pt x="80" y="897"/>
                  </a:lnTo>
                  <a:lnTo>
                    <a:pt x="77" y="899"/>
                  </a:lnTo>
                  <a:lnTo>
                    <a:pt x="75" y="899"/>
                  </a:lnTo>
                  <a:lnTo>
                    <a:pt x="67" y="897"/>
                  </a:lnTo>
                  <a:lnTo>
                    <a:pt x="59" y="895"/>
                  </a:lnTo>
                  <a:lnTo>
                    <a:pt x="54" y="891"/>
                  </a:lnTo>
                  <a:lnTo>
                    <a:pt x="48" y="887"/>
                  </a:lnTo>
                  <a:lnTo>
                    <a:pt x="44" y="880"/>
                  </a:lnTo>
                  <a:lnTo>
                    <a:pt x="44" y="872"/>
                  </a:lnTo>
                  <a:lnTo>
                    <a:pt x="44" y="868"/>
                  </a:lnTo>
                  <a:lnTo>
                    <a:pt x="46" y="862"/>
                  </a:lnTo>
                  <a:lnTo>
                    <a:pt x="52" y="857"/>
                  </a:lnTo>
                  <a:lnTo>
                    <a:pt x="57" y="853"/>
                  </a:lnTo>
                  <a:lnTo>
                    <a:pt x="63" y="849"/>
                  </a:lnTo>
                  <a:lnTo>
                    <a:pt x="71" y="845"/>
                  </a:lnTo>
                  <a:lnTo>
                    <a:pt x="77" y="843"/>
                  </a:lnTo>
                  <a:lnTo>
                    <a:pt x="82" y="841"/>
                  </a:lnTo>
                  <a:lnTo>
                    <a:pt x="86" y="841"/>
                  </a:lnTo>
                  <a:lnTo>
                    <a:pt x="90" y="841"/>
                  </a:lnTo>
                  <a:lnTo>
                    <a:pt x="96" y="837"/>
                  </a:lnTo>
                  <a:lnTo>
                    <a:pt x="102" y="835"/>
                  </a:lnTo>
                  <a:lnTo>
                    <a:pt x="102" y="835"/>
                  </a:lnTo>
                  <a:lnTo>
                    <a:pt x="103" y="832"/>
                  </a:lnTo>
                  <a:lnTo>
                    <a:pt x="105" y="826"/>
                  </a:lnTo>
                  <a:lnTo>
                    <a:pt x="105" y="824"/>
                  </a:lnTo>
                  <a:lnTo>
                    <a:pt x="103" y="820"/>
                  </a:lnTo>
                  <a:lnTo>
                    <a:pt x="103" y="816"/>
                  </a:lnTo>
                  <a:lnTo>
                    <a:pt x="102" y="810"/>
                  </a:lnTo>
                  <a:lnTo>
                    <a:pt x="102" y="805"/>
                  </a:lnTo>
                  <a:lnTo>
                    <a:pt x="102" y="799"/>
                  </a:lnTo>
                  <a:lnTo>
                    <a:pt x="100" y="791"/>
                  </a:lnTo>
                  <a:lnTo>
                    <a:pt x="98" y="784"/>
                  </a:lnTo>
                  <a:lnTo>
                    <a:pt x="100" y="778"/>
                  </a:lnTo>
                  <a:lnTo>
                    <a:pt x="102" y="772"/>
                  </a:lnTo>
                  <a:lnTo>
                    <a:pt x="111" y="760"/>
                  </a:lnTo>
                  <a:lnTo>
                    <a:pt x="102" y="766"/>
                  </a:lnTo>
                  <a:lnTo>
                    <a:pt x="100" y="760"/>
                  </a:lnTo>
                  <a:lnTo>
                    <a:pt x="98" y="753"/>
                  </a:lnTo>
                  <a:lnTo>
                    <a:pt x="100" y="747"/>
                  </a:lnTo>
                  <a:lnTo>
                    <a:pt x="102" y="743"/>
                  </a:lnTo>
                  <a:lnTo>
                    <a:pt x="100" y="737"/>
                  </a:lnTo>
                  <a:lnTo>
                    <a:pt x="100" y="730"/>
                  </a:lnTo>
                  <a:lnTo>
                    <a:pt x="96" y="720"/>
                  </a:lnTo>
                  <a:lnTo>
                    <a:pt x="94" y="711"/>
                  </a:lnTo>
                  <a:lnTo>
                    <a:pt x="92" y="701"/>
                  </a:lnTo>
                  <a:lnTo>
                    <a:pt x="92" y="691"/>
                  </a:lnTo>
                  <a:lnTo>
                    <a:pt x="92" y="682"/>
                  </a:lnTo>
                  <a:lnTo>
                    <a:pt x="90" y="674"/>
                  </a:lnTo>
                  <a:lnTo>
                    <a:pt x="88" y="666"/>
                  </a:lnTo>
                  <a:lnTo>
                    <a:pt x="86" y="659"/>
                  </a:lnTo>
                  <a:lnTo>
                    <a:pt x="86" y="651"/>
                  </a:lnTo>
                  <a:lnTo>
                    <a:pt x="86" y="647"/>
                  </a:lnTo>
                  <a:lnTo>
                    <a:pt x="84" y="645"/>
                  </a:lnTo>
                  <a:lnTo>
                    <a:pt x="86" y="639"/>
                  </a:lnTo>
                  <a:lnTo>
                    <a:pt x="86" y="632"/>
                  </a:lnTo>
                  <a:lnTo>
                    <a:pt x="84" y="622"/>
                  </a:lnTo>
                  <a:lnTo>
                    <a:pt x="82" y="615"/>
                  </a:lnTo>
                  <a:lnTo>
                    <a:pt x="82" y="605"/>
                  </a:lnTo>
                  <a:lnTo>
                    <a:pt x="82" y="601"/>
                  </a:lnTo>
                  <a:lnTo>
                    <a:pt x="82" y="595"/>
                  </a:lnTo>
                  <a:lnTo>
                    <a:pt x="82" y="593"/>
                  </a:lnTo>
                  <a:lnTo>
                    <a:pt x="82" y="591"/>
                  </a:lnTo>
                  <a:lnTo>
                    <a:pt x="82" y="582"/>
                  </a:lnTo>
                  <a:lnTo>
                    <a:pt x="80" y="572"/>
                  </a:lnTo>
                  <a:lnTo>
                    <a:pt x="78" y="551"/>
                  </a:lnTo>
                  <a:lnTo>
                    <a:pt x="77" y="540"/>
                  </a:lnTo>
                  <a:lnTo>
                    <a:pt x="77" y="530"/>
                  </a:lnTo>
                  <a:lnTo>
                    <a:pt x="75" y="520"/>
                  </a:lnTo>
                  <a:lnTo>
                    <a:pt x="75" y="513"/>
                  </a:lnTo>
                  <a:lnTo>
                    <a:pt x="73" y="505"/>
                  </a:lnTo>
                  <a:lnTo>
                    <a:pt x="73" y="499"/>
                  </a:lnTo>
                  <a:lnTo>
                    <a:pt x="69" y="486"/>
                  </a:lnTo>
                  <a:lnTo>
                    <a:pt x="67" y="470"/>
                  </a:lnTo>
                  <a:lnTo>
                    <a:pt x="67" y="457"/>
                  </a:lnTo>
                  <a:lnTo>
                    <a:pt x="65" y="444"/>
                  </a:lnTo>
                  <a:lnTo>
                    <a:pt x="65" y="430"/>
                  </a:lnTo>
                  <a:lnTo>
                    <a:pt x="65" y="424"/>
                  </a:lnTo>
                  <a:lnTo>
                    <a:pt x="63" y="420"/>
                  </a:lnTo>
                  <a:lnTo>
                    <a:pt x="61" y="413"/>
                  </a:lnTo>
                  <a:lnTo>
                    <a:pt x="59" y="405"/>
                  </a:lnTo>
                  <a:lnTo>
                    <a:pt x="57" y="372"/>
                  </a:lnTo>
                  <a:lnTo>
                    <a:pt x="57" y="359"/>
                  </a:lnTo>
                  <a:lnTo>
                    <a:pt x="55" y="344"/>
                  </a:lnTo>
                  <a:lnTo>
                    <a:pt x="54" y="340"/>
                  </a:lnTo>
                  <a:lnTo>
                    <a:pt x="54" y="336"/>
                  </a:lnTo>
                  <a:lnTo>
                    <a:pt x="55" y="332"/>
                  </a:lnTo>
                  <a:lnTo>
                    <a:pt x="55" y="330"/>
                  </a:lnTo>
                  <a:lnTo>
                    <a:pt x="54" y="315"/>
                  </a:lnTo>
                  <a:lnTo>
                    <a:pt x="54" y="305"/>
                  </a:lnTo>
                  <a:lnTo>
                    <a:pt x="52" y="296"/>
                  </a:lnTo>
                  <a:lnTo>
                    <a:pt x="54" y="282"/>
                  </a:lnTo>
                  <a:lnTo>
                    <a:pt x="54" y="269"/>
                  </a:lnTo>
                  <a:lnTo>
                    <a:pt x="54" y="255"/>
                  </a:lnTo>
                  <a:lnTo>
                    <a:pt x="55" y="244"/>
                  </a:lnTo>
                  <a:lnTo>
                    <a:pt x="54" y="240"/>
                  </a:lnTo>
                  <a:lnTo>
                    <a:pt x="52" y="232"/>
                  </a:lnTo>
                  <a:lnTo>
                    <a:pt x="52" y="226"/>
                  </a:lnTo>
                  <a:lnTo>
                    <a:pt x="52" y="219"/>
                  </a:lnTo>
                  <a:lnTo>
                    <a:pt x="52" y="215"/>
                  </a:lnTo>
                  <a:lnTo>
                    <a:pt x="54" y="207"/>
                  </a:lnTo>
                  <a:lnTo>
                    <a:pt x="54" y="192"/>
                  </a:lnTo>
                  <a:lnTo>
                    <a:pt x="52" y="177"/>
                  </a:lnTo>
                  <a:lnTo>
                    <a:pt x="50" y="146"/>
                  </a:lnTo>
                  <a:lnTo>
                    <a:pt x="52" y="130"/>
                  </a:lnTo>
                  <a:lnTo>
                    <a:pt x="52" y="125"/>
                  </a:lnTo>
                  <a:lnTo>
                    <a:pt x="52" y="117"/>
                  </a:lnTo>
                  <a:lnTo>
                    <a:pt x="52" y="88"/>
                  </a:lnTo>
                  <a:lnTo>
                    <a:pt x="52" y="77"/>
                  </a:lnTo>
                  <a:lnTo>
                    <a:pt x="46" y="79"/>
                  </a:lnTo>
                  <a:lnTo>
                    <a:pt x="38" y="80"/>
                  </a:lnTo>
                  <a:lnTo>
                    <a:pt x="30" y="80"/>
                  </a:lnTo>
                  <a:lnTo>
                    <a:pt x="25" y="80"/>
                  </a:lnTo>
                  <a:lnTo>
                    <a:pt x="21" y="79"/>
                  </a:lnTo>
                  <a:lnTo>
                    <a:pt x="15" y="77"/>
                  </a:lnTo>
                  <a:lnTo>
                    <a:pt x="11" y="73"/>
                  </a:lnTo>
                  <a:lnTo>
                    <a:pt x="9" y="71"/>
                  </a:lnTo>
                  <a:lnTo>
                    <a:pt x="6" y="69"/>
                  </a:lnTo>
                  <a:lnTo>
                    <a:pt x="4" y="65"/>
                  </a:lnTo>
                  <a:lnTo>
                    <a:pt x="2" y="61"/>
                  </a:lnTo>
                  <a:lnTo>
                    <a:pt x="2" y="57"/>
                  </a:lnTo>
                  <a:lnTo>
                    <a:pt x="0" y="54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3" y="34"/>
                  </a:lnTo>
                  <a:lnTo>
                    <a:pt x="23" y="31"/>
                  </a:lnTo>
                  <a:lnTo>
                    <a:pt x="40" y="27"/>
                  </a:lnTo>
                  <a:lnTo>
                    <a:pt x="54" y="23"/>
                  </a:lnTo>
                  <a:lnTo>
                    <a:pt x="59" y="21"/>
                  </a:lnTo>
                  <a:lnTo>
                    <a:pt x="63" y="17"/>
                  </a:lnTo>
                  <a:lnTo>
                    <a:pt x="67" y="15"/>
                  </a:lnTo>
                  <a:lnTo>
                    <a:pt x="71" y="13"/>
                  </a:lnTo>
                  <a:lnTo>
                    <a:pt x="73" y="13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80" y="13"/>
                  </a:lnTo>
                  <a:lnTo>
                    <a:pt x="82" y="11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92" y="7"/>
                  </a:lnTo>
                  <a:lnTo>
                    <a:pt x="94" y="7"/>
                  </a:lnTo>
                  <a:lnTo>
                    <a:pt x="100" y="7"/>
                  </a:lnTo>
                  <a:lnTo>
                    <a:pt x="107" y="7"/>
                  </a:lnTo>
                  <a:lnTo>
                    <a:pt x="111" y="6"/>
                  </a:lnTo>
                  <a:lnTo>
                    <a:pt x="115" y="6"/>
                  </a:lnTo>
                  <a:lnTo>
                    <a:pt x="119" y="4"/>
                  </a:lnTo>
                  <a:lnTo>
                    <a:pt x="123" y="2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153"/>
            <p:cNvSpPr>
              <a:spLocks noEditPoints="1"/>
            </p:cNvSpPr>
            <p:nvPr/>
          </p:nvSpPr>
          <p:spPr bwMode="auto">
            <a:xfrm>
              <a:off x="5459413" y="1114425"/>
              <a:ext cx="600075" cy="1387475"/>
            </a:xfrm>
            <a:custGeom>
              <a:avLst/>
              <a:gdLst>
                <a:gd name="T0" fmla="*/ 203 w 378"/>
                <a:gd name="T1" fmla="*/ 115 h 874"/>
                <a:gd name="T2" fmla="*/ 159 w 378"/>
                <a:gd name="T3" fmla="*/ 150 h 874"/>
                <a:gd name="T4" fmla="*/ 130 w 378"/>
                <a:gd name="T5" fmla="*/ 202 h 874"/>
                <a:gd name="T6" fmla="*/ 119 w 378"/>
                <a:gd name="T7" fmla="*/ 240 h 874"/>
                <a:gd name="T8" fmla="*/ 125 w 378"/>
                <a:gd name="T9" fmla="*/ 288 h 874"/>
                <a:gd name="T10" fmla="*/ 146 w 378"/>
                <a:gd name="T11" fmla="*/ 344 h 874"/>
                <a:gd name="T12" fmla="*/ 186 w 378"/>
                <a:gd name="T13" fmla="*/ 365 h 874"/>
                <a:gd name="T14" fmla="*/ 244 w 378"/>
                <a:gd name="T15" fmla="*/ 367 h 874"/>
                <a:gd name="T16" fmla="*/ 274 w 378"/>
                <a:gd name="T17" fmla="*/ 350 h 874"/>
                <a:gd name="T18" fmla="*/ 313 w 378"/>
                <a:gd name="T19" fmla="*/ 286 h 874"/>
                <a:gd name="T20" fmla="*/ 313 w 378"/>
                <a:gd name="T21" fmla="*/ 236 h 874"/>
                <a:gd name="T22" fmla="*/ 307 w 378"/>
                <a:gd name="T23" fmla="*/ 181 h 874"/>
                <a:gd name="T24" fmla="*/ 295 w 378"/>
                <a:gd name="T25" fmla="*/ 140 h 874"/>
                <a:gd name="T26" fmla="*/ 280 w 378"/>
                <a:gd name="T27" fmla="*/ 114 h 874"/>
                <a:gd name="T28" fmla="*/ 115 w 378"/>
                <a:gd name="T29" fmla="*/ 0 h 874"/>
                <a:gd name="T30" fmla="*/ 111 w 378"/>
                <a:gd name="T31" fmla="*/ 39 h 874"/>
                <a:gd name="T32" fmla="*/ 100 w 378"/>
                <a:gd name="T33" fmla="*/ 148 h 874"/>
                <a:gd name="T34" fmla="*/ 115 w 378"/>
                <a:gd name="T35" fmla="*/ 146 h 874"/>
                <a:gd name="T36" fmla="*/ 144 w 378"/>
                <a:gd name="T37" fmla="*/ 114 h 874"/>
                <a:gd name="T38" fmla="*/ 165 w 378"/>
                <a:gd name="T39" fmla="*/ 98 h 874"/>
                <a:gd name="T40" fmla="*/ 234 w 378"/>
                <a:gd name="T41" fmla="*/ 69 h 874"/>
                <a:gd name="T42" fmla="*/ 301 w 378"/>
                <a:gd name="T43" fmla="*/ 75 h 874"/>
                <a:gd name="T44" fmla="*/ 343 w 378"/>
                <a:gd name="T45" fmla="*/ 115 h 874"/>
                <a:gd name="T46" fmla="*/ 349 w 378"/>
                <a:gd name="T47" fmla="*/ 321 h 874"/>
                <a:gd name="T48" fmla="*/ 295 w 378"/>
                <a:gd name="T49" fmla="*/ 377 h 874"/>
                <a:gd name="T50" fmla="*/ 236 w 378"/>
                <a:gd name="T51" fmla="*/ 396 h 874"/>
                <a:gd name="T52" fmla="*/ 192 w 378"/>
                <a:gd name="T53" fmla="*/ 398 h 874"/>
                <a:gd name="T54" fmla="*/ 151 w 378"/>
                <a:gd name="T55" fmla="*/ 392 h 874"/>
                <a:gd name="T56" fmla="*/ 130 w 378"/>
                <a:gd name="T57" fmla="*/ 379 h 874"/>
                <a:gd name="T58" fmla="*/ 119 w 378"/>
                <a:gd name="T59" fmla="*/ 396 h 874"/>
                <a:gd name="T60" fmla="*/ 128 w 378"/>
                <a:gd name="T61" fmla="*/ 459 h 874"/>
                <a:gd name="T62" fmla="*/ 130 w 378"/>
                <a:gd name="T63" fmla="*/ 478 h 874"/>
                <a:gd name="T64" fmla="*/ 142 w 378"/>
                <a:gd name="T65" fmla="*/ 571 h 874"/>
                <a:gd name="T66" fmla="*/ 149 w 378"/>
                <a:gd name="T67" fmla="*/ 648 h 874"/>
                <a:gd name="T68" fmla="*/ 155 w 378"/>
                <a:gd name="T69" fmla="*/ 692 h 874"/>
                <a:gd name="T70" fmla="*/ 155 w 378"/>
                <a:gd name="T71" fmla="*/ 745 h 874"/>
                <a:gd name="T72" fmla="*/ 169 w 378"/>
                <a:gd name="T73" fmla="*/ 820 h 874"/>
                <a:gd name="T74" fmla="*/ 197 w 378"/>
                <a:gd name="T75" fmla="*/ 809 h 874"/>
                <a:gd name="T76" fmla="*/ 194 w 378"/>
                <a:gd name="T77" fmla="*/ 842 h 874"/>
                <a:gd name="T78" fmla="*/ 169 w 378"/>
                <a:gd name="T79" fmla="*/ 853 h 874"/>
                <a:gd name="T80" fmla="*/ 103 w 378"/>
                <a:gd name="T81" fmla="*/ 863 h 874"/>
                <a:gd name="T82" fmla="*/ 44 w 378"/>
                <a:gd name="T83" fmla="*/ 861 h 874"/>
                <a:gd name="T84" fmla="*/ 82 w 378"/>
                <a:gd name="T85" fmla="*/ 842 h 874"/>
                <a:gd name="T86" fmla="*/ 107 w 378"/>
                <a:gd name="T87" fmla="*/ 811 h 874"/>
                <a:gd name="T88" fmla="*/ 103 w 378"/>
                <a:gd name="T89" fmla="*/ 782 h 874"/>
                <a:gd name="T90" fmla="*/ 100 w 378"/>
                <a:gd name="T91" fmla="*/ 749 h 874"/>
                <a:gd name="T92" fmla="*/ 94 w 378"/>
                <a:gd name="T93" fmla="*/ 696 h 874"/>
                <a:gd name="T94" fmla="*/ 86 w 378"/>
                <a:gd name="T95" fmla="*/ 628 h 874"/>
                <a:gd name="T96" fmla="*/ 82 w 378"/>
                <a:gd name="T97" fmla="*/ 569 h 874"/>
                <a:gd name="T98" fmla="*/ 69 w 378"/>
                <a:gd name="T99" fmla="*/ 471 h 874"/>
                <a:gd name="T100" fmla="*/ 55 w 378"/>
                <a:gd name="T101" fmla="*/ 329 h 874"/>
                <a:gd name="T102" fmla="*/ 55 w 378"/>
                <a:gd name="T103" fmla="*/ 300 h 874"/>
                <a:gd name="T104" fmla="*/ 52 w 378"/>
                <a:gd name="T105" fmla="*/ 210 h 874"/>
                <a:gd name="T106" fmla="*/ 52 w 378"/>
                <a:gd name="T107" fmla="*/ 106 h 874"/>
                <a:gd name="T108" fmla="*/ 38 w 378"/>
                <a:gd name="T109" fmla="*/ 52 h 874"/>
                <a:gd name="T110" fmla="*/ 2 w 378"/>
                <a:gd name="T111" fmla="*/ 46 h 874"/>
                <a:gd name="T112" fmla="*/ 15 w 378"/>
                <a:gd name="T113" fmla="*/ 29 h 874"/>
                <a:gd name="T114" fmla="*/ 82 w 378"/>
                <a:gd name="T115" fmla="*/ 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874">
                  <a:moveTo>
                    <a:pt x="236" y="108"/>
                  </a:moveTo>
                  <a:lnTo>
                    <a:pt x="234" y="108"/>
                  </a:lnTo>
                  <a:lnTo>
                    <a:pt x="232" y="110"/>
                  </a:lnTo>
                  <a:lnTo>
                    <a:pt x="230" y="112"/>
                  </a:lnTo>
                  <a:lnTo>
                    <a:pt x="226" y="112"/>
                  </a:lnTo>
                  <a:lnTo>
                    <a:pt x="221" y="112"/>
                  </a:lnTo>
                  <a:lnTo>
                    <a:pt x="213" y="112"/>
                  </a:lnTo>
                  <a:lnTo>
                    <a:pt x="209" y="112"/>
                  </a:lnTo>
                  <a:lnTo>
                    <a:pt x="203" y="115"/>
                  </a:lnTo>
                  <a:lnTo>
                    <a:pt x="199" y="121"/>
                  </a:lnTo>
                  <a:lnTo>
                    <a:pt x="194" y="125"/>
                  </a:lnTo>
                  <a:lnTo>
                    <a:pt x="188" y="125"/>
                  </a:lnTo>
                  <a:lnTo>
                    <a:pt x="184" y="127"/>
                  </a:lnTo>
                  <a:lnTo>
                    <a:pt x="180" y="129"/>
                  </a:lnTo>
                  <a:lnTo>
                    <a:pt x="174" y="131"/>
                  </a:lnTo>
                  <a:lnTo>
                    <a:pt x="171" y="138"/>
                  </a:lnTo>
                  <a:lnTo>
                    <a:pt x="165" y="144"/>
                  </a:lnTo>
                  <a:lnTo>
                    <a:pt x="159" y="150"/>
                  </a:lnTo>
                  <a:lnTo>
                    <a:pt x="151" y="156"/>
                  </a:lnTo>
                  <a:lnTo>
                    <a:pt x="149" y="163"/>
                  </a:lnTo>
                  <a:lnTo>
                    <a:pt x="144" y="169"/>
                  </a:lnTo>
                  <a:lnTo>
                    <a:pt x="136" y="175"/>
                  </a:lnTo>
                  <a:lnTo>
                    <a:pt x="138" y="181"/>
                  </a:lnTo>
                  <a:lnTo>
                    <a:pt x="136" y="187"/>
                  </a:lnTo>
                  <a:lnTo>
                    <a:pt x="134" y="192"/>
                  </a:lnTo>
                  <a:lnTo>
                    <a:pt x="132" y="198"/>
                  </a:lnTo>
                  <a:lnTo>
                    <a:pt x="130" y="202"/>
                  </a:lnTo>
                  <a:lnTo>
                    <a:pt x="130" y="204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8"/>
                  </a:lnTo>
                  <a:lnTo>
                    <a:pt x="130" y="215"/>
                  </a:lnTo>
                  <a:lnTo>
                    <a:pt x="126" y="225"/>
                  </a:lnTo>
                  <a:lnTo>
                    <a:pt x="123" y="231"/>
                  </a:lnTo>
                  <a:lnTo>
                    <a:pt x="119" y="236"/>
                  </a:lnTo>
                  <a:lnTo>
                    <a:pt x="119" y="240"/>
                  </a:lnTo>
                  <a:lnTo>
                    <a:pt x="117" y="244"/>
                  </a:lnTo>
                  <a:lnTo>
                    <a:pt x="117" y="252"/>
                  </a:lnTo>
                  <a:lnTo>
                    <a:pt x="117" y="258"/>
                  </a:lnTo>
                  <a:lnTo>
                    <a:pt x="119" y="261"/>
                  </a:lnTo>
                  <a:lnTo>
                    <a:pt x="119" y="269"/>
                  </a:lnTo>
                  <a:lnTo>
                    <a:pt x="119" y="273"/>
                  </a:lnTo>
                  <a:lnTo>
                    <a:pt x="121" y="277"/>
                  </a:lnTo>
                  <a:lnTo>
                    <a:pt x="123" y="283"/>
                  </a:lnTo>
                  <a:lnTo>
                    <a:pt x="125" y="288"/>
                  </a:lnTo>
                  <a:lnTo>
                    <a:pt x="126" y="294"/>
                  </a:lnTo>
                  <a:lnTo>
                    <a:pt x="126" y="302"/>
                  </a:lnTo>
                  <a:lnTo>
                    <a:pt x="125" y="308"/>
                  </a:lnTo>
                  <a:lnTo>
                    <a:pt x="126" y="313"/>
                  </a:lnTo>
                  <a:lnTo>
                    <a:pt x="128" y="319"/>
                  </a:lnTo>
                  <a:lnTo>
                    <a:pt x="134" y="325"/>
                  </a:lnTo>
                  <a:lnTo>
                    <a:pt x="138" y="331"/>
                  </a:lnTo>
                  <a:lnTo>
                    <a:pt x="142" y="336"/>
                  </a:lnTo>
                  <a:lnTo>
                    <a:pt x="146" y="344"/>
                  </a:lnTo>
                  <a:lnTo>
                    <a:pt x="149" y="350"/>
                  </a:lnTo>
                  <a:lnTo>
                    <a:pt x="151" y="354"/>
                  </a:lnTo>
                  <a:lnTo>
                    <a:pt x="155" y="357"/>
                  </a:lnTo>
                  <a:lnTo>
                    <a:pt x="157" y="359"/>
                  </a:lnTo>
                  <a:lnTo>
                    <a:pt x="161" y="361"/>
                  </a:lnTo>
                  <a:lnTo>
                    <a:pt x="167" y="361"/>
                  </a:lnTo>
                  <a:lnTo>
                    <a:pt x="171" y="361"/>
                  </a:lnTo>
                  <a:lnTo>
                    <a:pt x="176" y="363"/>
                  </a:lnTo>
                  <a:lnTo>
                    <a:pt x="186" y="365"/>
                  </a:lnTo>
                  <a:lnTo>
                    <a:pt x="192" y="367"/>
                  </a:lnTo>
                  <a:lnTo>
                    <a:pt x="197" y="369"/>
                  </a:lnTo>
                  <a:lnTo>
                    <a:pt x="203" y="371"/>
                  </a:lnTo>
                  <a:lnTo>
                    <a:pt x="211" y="371"/>
                  </a:lnTo>
                  <a:lnTo>
                    <a:pt x="213" y="371"/>
                  </a:lnTo>
                  <a:lnTo>
                    <a:pt x="219" y="369"/>
                  </a:lnTo>
                  <a:lnTo>
                    <a:pt x="230" y="369"/>
                  </a:lnTo>
                  <a:lnTo>
                    <a:pt x="240" y="367"/>
                  </a:lnTo>
                  <a:lnTo>
                    <a:pt x="244" y="367"/>
                  </a:lnTo>
                  <a:lnTo>
                    <a:pt x="245" y="367"/>
                  </a:lnTo>
                  <a:lnTo>
                    <a:pt x="249" y="363"/>
                  </a:lnTo>
                  <a:lnTo>
                    <a:pt x="251" y="363"/>
                  </a:lnTo>
                  <a:lnTo>
                    <a:pt x="253" y="361"/>
                  </a:lnTo>
                  <a:lnTo>
                    <a:pt x="259" y="361"/>
                  </a:lnTo>
                  <a:lnTo>
                    <a:pt x="261" y="359"/>
                  </a:lnTo>
                  <a:lnTo>
                    <a:pt x="263" y="359"/>
                  </a:lnTo>
                  <a:lnTo>
                    <a:pt x="269" y="356"/>
                  </a:lnTo>
                  <a:lnTo>
                    <a:pt x="274" y="350"/>
                  </a:lnTo>
                  <a:lnTo>
                    <a:pt x="276" y="350"/>
                  </a:lnTo>
                  <a:lnTo>
                    <a:pt x="278" y="348"/>
                  </a:lnTo>
                  <a:lnTo>
                    <a:pt x="280" y="348"/>
                  </a:lnTo>
                  <a:lnTo>
                    <a:pt x="282" y="346"/>
                  </a:lnTo>
                  <a:lnTo>
                    <a:pt x="292" y="334"/>
                  </a:lnTo>
                  <a:lnTo>
                    <a:pt x="299" y="319"/>
                  </a:lnTo>
                  <a:lnTo>
                    <a:pt x="305" y="306"/>
                  </a:lnTo>
                  <a:lnTo>
                    <a:pt x="311" y="292"/>
                  </a:lnTo>
                  <a:lnTo>
                    <a:pt x="313" y="286"/>
                  </a:lnTo>
                  <a:lnTo>
                    <a:pt x="313" y="279"/>
                  </a:lnTo>
                  <a:lnTo>
                    <a:pt x="313" y="271"/>
                  </a:lnTo>
                  <a:lnTo>
                    <a:pt x="313" y="265"/>
                  </a:lnTo>
                  <a:lnTo>
                    <a:pt x="313" y="259"/>
                  </a:lnTo>
                  <a:lnTo>
                    <a:pt x="313" y="256"/>
                  </a:lnTo>
                  <a:lnTo>
                    <a:pt x="315" y="250"/>
                  </a:lnTo>
                  <a:lnTo>
                    <a:pt x="315" y="244"/>
                  </a:lnTo>
                  <a:lnTo>
                    <a:pt x="315" y="240"/>
                  </a:lnTo>
                  <a:lnTo>
                    <a:pt x="313" y="236"/>
                  </a:lnTo>
                  <a:lnTo>
                    <a:pt x="311" y="231"/>
                  </a:lnTo>
                  <a:lnTo>
                    <a:pt x="311" y="227"/>
                  </a:lnTo>
                  <a:lnTo>
                    <a:pt x="311" y="223"/>
                  </a:lnTo>
                  <a:lnTo>
                    <a:pt x="313" y="221"/>
                  </a:lnTo>
                  <a:lnTo>
                    <a:pt x="309" y="190"/>
                  </a:lnTo>
                  <a:lnTo>
                    <a:pt x="309" y="187"/>
                  </a:lnTo>
                  <a:lnTo>
                    <a:pt x="309" y="185"/>
                  </a:lnTo>
                  <a:lnTo>
                    <a:pt x="307" y="185"/>
                  </a:lnTo>
                  <a:lnTo>
                    <a:pt x="307" y="181"/>
                  </a:lnTo>
                  <a:lnTo>
                    <a:pt x="307" y="177"/>
                  </a:lnTo>
                  <a:lnTo>
                    <a:pt x="307" y="173"/>
                  </a:lnTo>
                  <a:lnTo>
                    <a:pt x="305" y="169"/>
                  </a:lnTo>
                  <a:lnTo>
                    <a:pt x="303" y="165"/>
                  </a:lnTo>
                  <a:lnTo>
                    <a:pt x="303" y="160"/>
                  </a:lnTo>
                  <a:lnTo>
                    <a:pt x="299" y="154"/>
                  </a:lnTo>
                  <a:lnTo>
                    <a:pt x="297" y="148"/>
                  </a:lnTo>
                  <a:lnTo>
                    <a:pt x="295" y="144"/>
                  </a:lnTo>
                  <a:lnTo>
                    <a:pt x="295" y="140"/>
                  </a:lnTo>
                  <a:lnTo>
                    <a:pt x="295" y="135"/>
                  </a:lnTo>
                  <a:lnTo>
                    <a:pt x="295" y="131"/>
                  </a:lnTo>
                  <a:lnTo>
                    <a:pt x="293" y="125"/>
                  </a:lnTo>
                  <a:lnTo>
                    <a:pt x="288" y="125"/>
                  </a:lnTo>
                  <a:lnTo>
                    <a:pt x="288" y="123"/>
                  </a:lnTo>
                  <a:lnTo>
                    <a:pt x="288" y="119"/>
                  </a:lnTo>
                  <a:lnTo>
                    <a:pt x="288" y="117"/>
                  </a:lnTo>
                  <a:lnTo>
                    <a:pt x="288" y="115"/>
                  </a:lnTo>
                  <a:lnTo>
                    <a:pt x="280" y="114"/>
                  </a:lnTo>
                  <a:lnTo>
                    <a:pt x="272" y="112"/>
                  </a:lnTo>
                  <a:lnTo>
                    <a:pt x="267" y="110"/>
                  </a:lnTo>
                  <a:lnTo>
                    <a:pt x="259" y="108"/>
                  </a:lnTo>
                  <a:lnTo>
                    <a:pt x="257" y="108"/>
                  </a:lnTo>
                  <a:lnTo>
                    <a:pt x="253" y="110"/>
                  </a:lnTo>
                  <a:lnTo>
                    <a:pt x="247" y="110"/>
                  </a:lnTo>
                  <a:lnTo>
                    <a:pt x="242" y="108"/>
                  </a:lnTo>
                  <a:lnTo>
                    <a:pt x="236" y="108"/>
                  </a:lnTo>
                  <a:close/>
                  <a:moveTo>
                    <a:pt x="115" y="0"/>
                  </a:moveTo>
                  <a:lnTo>
                    <a:pt x="119" y="0"/>
                  </a:lnTo>
                  <a:lnTo>
                    <a:pt x="125" y="2"/>
                  </a:lnTo>
                  <a:lnTo>
                    <a:pt x="126" y="2"/>
                  </a:lnTo>
                  <a:lnTo>
                    <a:pt x="130" y="8"/>
                  </a:lnTo>
                  <a:lnTo>
                    <a:pt x="134" y="14"/>
                  </a:lnTo>
                  <a:lnTo>
                    <a:pt x="132" y="21"/>
                  </a:lnTo>
                  <a:lnTo>
                    <a:pt x="126" y="27"/>
                  </a:lnTo>
                  <a:lnTo>
                    <a:pt x="121" y="33"/>
                  </a:lnTo>
                  <a:lnTo>
                    <a:pt x="111" y="39"/>
                  </a:lnTo>
                  <a:lnTo>
                    <a:pt x="100" y="42"/>
                  </a:lnTo>
                  <a:lnTo>
                    <a:pt x="98" y="52"/>
                  </a:lnTo>
                  <a:lnTo>
                    <a:pt x="98" y="60"/>
                  </a:lnTo>
                  <a:lnTo>
                    <a:pt x="98" y="77"/>
                  </a:lnTo>
                  <a:lnTo>
                    <a:pt x="98" y="96"/>
                  </a:lnTo>
                  <a:lnTo>
                    <a:pt x="98" y="117"/>
                  </a:lnTo>
                  <a:lnTo>
                    <a:pt x="98" y="129"/>
                  </a:lnTo>
                  <a:lnTo>
                    <a:pt x="100" y="138"/>
                  </a:lnTo>
                  <a:lnTo>
                    <a:pt x="100" y="148"/>
                  </a:lnTo>
                  <a:lnTo>
                    <a:pt x="101" y="150"/>
                  </a:lnTo>
                  <a:lnTo>
                    <a:pt x="103" y="152"/>
                  </a:lnTo>
                  <a:lnTo>
                    <a:pt x="107" y="154"/>
                  </a:lnTo>
                  <a:lnTo>
                    <a:pt x="109" y="154"/>
                  </a:lnTo>
                  <a:lnTo>
                    <a:pt x="111" y="154"/>
                  </a:lnTo>
                  <a:lnTo>
                    <a:pt x="113" y="152"/>
                  </a:lnTo>
                  <a:lnTo>
                    <a:pt x="113" y="150"/>
                  </a:lnTo>
                  <a:lnTo>
                    <a:pt x="113" y="148"/>
                  </a:lnTo>
                  <a:lnTo>
                    <a:pt x="115" y="146"/>
                  </a:lnTo>
                  <a:lnTo>
                    <a:pt x="117" y="144"/>
                  </a:lnTo>
                  <a:lnTo>
                    <a:pt x="121" y="142"/>
                  </a:lnTo>
                  <a:lnTo>
                    <a:pt x="121" y="138"/>
                  </a:lnTo>
                  <a:lnTo>
                    <a:pt x="125" y="138"/>
                  </a:lnTo>
                  <a:lnTo>
                    <a:pt x="126" y="135"/>
                  </a:lnTo>
                  <a:lnTo>
                    <a:pt x="130" y="129"/>
                  </a:lnTo>
                  <a:lnTo>
                    <a:pt x="136" y="121"/>
                  </a:lnTo>
                  <a:lnTo>
                    <a:pt x="140" y="117"/>
                  </a:lnTo>
                  <a:lnTo>
                    <a:pt x="144" y="114"/>
                  </a:lnTo>
                  <a:lnTo>
                    <a:pt x="148" y="110"/>
                  </a:lnTo>
                  <a:lnTo>
                    <a:pt x="151" y="108"/>
                  </a:lnTo>
                  <a:lnTo>
                    <a:pt x="153" y="108"/>
                  </a:lnTo>
                  <a:lnTo>
                    <a:pt x="155" y="108"/>
                  </a:lnTo>
                  <a:lnTo>
                    <a:pt x="155" y="106"/>
                  </a:lnTo>
                  <a:lnTo>
                    <a:pt x="157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5" y="98"/>
                  </a:lnTo>
                  <a:lnTo>
                    <a:pt x="173" y="92"/>
                  </a:lnTo>
                  <a:lnTo>
                    <a:pt x="180" y="89"/>
                  </a:lnTo>
                  <a:lnTo>
                    <a:pt x="188" y="85"/>
                  </a:lnTo>
                  <a:lnTo>
                    <a:pt x="196" y="79"/>
                  </a:lnTo>
                  <a:lnTo>
                    <a:pt x="209" y="77"/>
                  </a:lnTo>
                  <a:lnTo>
                    <a:pt x="215" y="75"/>
                  </a:lnTo>
                  <a:lnTo>
                    <a:pt x="222" y="73"/>
                  </a:lnTo>
                  <a:lnTo>
                    <a:pt x="228" y="69"/>
                  </a:lnTo>
                  <a:lnTo>
                    <a:pt x="234" y="69"/>
                  </a:lnTo>
                  <a:lnTo>
                    <a:pt x="240" y="69"/>
                  </a:lnTo>
                  <a:lnTo>
                    <a:pt x="247" y="69"/>
                  </a:lnTo>
                  <a:lnTo>
                    <a:pt x="257" y="69"/>
                  </a:lnTo>
                  <a:lnTo>
                    <a:pt x="265" y="69"/>
                  </a:lnTo>
                  <a:lnTo>
                    <a:pt x="270" y="69"/>
                  </a:lnTo>
                  <a:lnTo>
                    <a:pt x="276" y="71"/>
                  </a:lnTo>
                  <a:lnTo>
                    <a:pt x="286" y="71"/>
                  </a:lnTo>
                  <a:lnTo>
                    <a:pt x="295" y="73"/>
                  </a:lnTo>
                  <a:lnTo>
                    <a:pt x="301" y="75"/>
                  </a:lnTo>
                  <a:lnTo>
                    <a:pt x="305" y="77"/>
                  </a:lnTo>
                  <a:lnTo>
                    <a:pt x="313" y="81"/>
                  </a:lnTo>
                  <a:lnTo>
                    <a:pt x="318" y="87"/>
                  </a:lnTo>
                  <a:lnTo>
                    <a:pt x="324" y="92"/>
                  </a:lnTo>
                  <a:lnTo>
                    <a:pt x="332" y="94"/>
                  </a:lnTo>
                  <a:lnTo>
                    <a:pt x="334" y="100"/>
                  </a:lnTo>
                  <a:lnTo>
                    <a:pt x="336" y="102"/>
                  </a:lnTo>
                  <a:lnTo>
                    <a:pt x="341" y="108"/>
                  </a:lnTo>
                  <a:lnTo>
                    <a:pt x="343" y="115"/>
                  </a:lnTo>
                  <a:lnTo>
                    <a:pt x="347" y="117"/>
                  </a:lnTo>
                  <a:lnTo>
                    <a:pt x="349" y="121"/>
                  </a:lnTo>
                  <a:lnTo>
                    <a:pt x="361" y="142"/>
                  </a:lnTo>
                  <a:lnTo>
                    <a:pt x="370" y="167"/>
                  </a:lnTo>
                  <a:lnTo>
                    <a:pt x="376" y="190"/>
                  </a:lnTo>
                  <a:lnTo>
                    <a:pt x="378" y="215"/>
                  </a:lnTo>
                  <a:lnTo>
                    <a:pt x="372" y="263"/>
                  </a:lnTo>
                  <a:lnTo>
                    <a:pt x="355" y="308"/>
                  </a:lnTo>
                  <a:lnTo>
                    <a:pt x="349" y="321"/>
                  </a:lnTo>
                  <a:lnTo>
                    <a:pt x="341" y="332"/>
                  </a:lnTo>
                  <a:lnTo>
                    <a:pt x="332" y="346"/>
                  </a:lnTo>
                  <a:lnTo>
                    <a:pt x="324" y="357"/>
                  </a:lnTo>
                  <a:lnTo>
                    <a:pt x="320" y="359"/>
                  </a:lnTo>
                  <a:lnTo>
                    <a:pt x="317" y="361"/>
                  </a:lnTo>
                  <a:lnTo>
                    <a:pt x="315" y="363"/>
                  </a:lnTo>
                  <a:lnTo>
                    <a:pt x="311" y="369"/>
                  </a:lnTo>
                  <a:lnTo>
                    <a:pt x="305" y="371"/>
                  </a:lnTo>
                  <a:lnTo>
                    <a:pt x="295" y="377"/>
                  </a:lnTo>
                  <a:lnTo>
                    <a:pt x="286" y="381"/>
                  </a:lnTo>
                  <a:lnTo>
                    <a:pt x="274" y="384"/>
                  </a:lnTo>
                  <a:lnTo>
                    <a:pt x="265" y="386"/>
                  </a:lnTo>
                  <a:lnTo>
                    <a:pt x="259" y="390"/>
                  </a:lnTo>
                  <a:lnTo>
                    <a:pt x="251" y="394"/>
                  </a:lnTo>
                  <a:lnTo>
                    <a:pt x="247" y="394"/>
                  </a:lnTo>
                  <a:lnTo>
                    <a:pt x="244" y="396"/>
                  </a:lnTo>
                  <a:lnTo>
                    <a:pt x="240" y="396"/>
                  </a:lnTo>
                  <a:lnTo>
                    <a:pt x="236" y="396"/>
                  </a:lnTo>
                  <a:lnTo>
                    <a:pt x="230" y="398"/>
                  </a:lnTo>
                  <a:lnTo>
                    <a:pt x="226" y="400"/>
                  </a:lnTo>
                  <a:lnTo>
                    <a:pt x="221" y="402"/>
                  </a:lnTo>
                  <a:lnTo>
                    <a:pt x="213" y="402"/>
                  </a:lnTo>
                  <a:lnTo>
                    <a:pt x="207" y="402"/>
                  </a:lnTo>
                  <a:lnTo>
                    <a:pt x="201" y="400"/>
                  </a:lnTo>
                  <a:lnTo>
                    <a:pt x="197" y="398"/>
                  </a:lnTo>
                  <a:lnTo>
                    <a:pt x="196" y="398"/>
                  </a:lnTo>
                  <a:lnTo>
                    <a:pt x="192" y="398"/>
                  </a:lnTo>
                  <a:lnTo>
                    <a:pt x="188" y="398"/>
                  </a:lnTo>
                  <a:lnTo>
                    <a:pt x="182" y="398"/>
                  </a:lnTo>
                  <a:lnTo>
                    <a:pt x="176" y="394"/>
                  </a:lnTo>
                  <a:lnTo>
                    <a:pt x="171" y="390"/>
                  </a:lnTo>
                  <a:lnTo>
                    <a:pt x="165" y="390"/>
                  </a:lnTo>
                  <a:lnTo>
                    <a:pt x="161" y="390"/>
                  </a:lnTo>
                  <a:lnTo>
                    <a:pt x="157" y="392"/>
                  </a:lnTo>
                  <a:lnTo>
                    <a:pt x="153" y="392"/>
                  </a:lnTo>
                  <a:lnTo>
                    <a:pt x="151" y="392"/>
                  </a:lnTo>
                  <a:lnTo>
                    <a:pt x="149" y="392"/>
                  </a:lnTo>
                  <a:lnTo>
                    <a:pt x="148" y="388"/>
                  </a:lnTo>
                  <a:lnTo>
                    <a:pt x="148" y="386"/>
                  </a:lnTo>
                  <a:lnTo>
                    <a:pt x="146" y="386"/>
                  </a:lnTo>
                  <a:lnTo>
                    <a:pt x="144" y="384"/>
                  </a:lnTo>
                  <a:lnTo>
                    <a:pt x="140" y="382"/>
                  </a:lnTo>
                  <a:lnTo>
                    <a:pt x="136" y="382"/>
                  </a:lnTo>
                  <a:lnTo>
                    <a:pt x="134" y="382"/>
                  </a:lnTo>
                  <a:lnTo>
                    <a:pt x="130" y="379"/>
                  </a:lnTo>
                  <a:lnTo>
                    <a:pt x="128" y="373"/>
                  </a:lnTo>
                  <a:lnTo>
                    <a:pt x="126" y="371"/>
                  </a:lnTo>
                  <a:lnTo>
                    <a:pt x="125" y="369"/>
                  </a:lnTo>
                  <a:lnTo>
                    <a:pt x="121" y="367"/>
                  </a:lnTo>
                  <a:lnTo>
                    <a:pt x="119" y="369"/>
                  </a:lnTo>
                  <a:lnTo>
                    <a:pt x="117" y="373"/>
                  </a:lnTo>
                  <a:lnTo>
                    <a:pt x="117" y="377"/>
                  </a:lnTo>
                  <a:lnTo>
                    <a:pt x="117" y="386"/>
                  </a:lnTo>
                  <a:lnTo>
                    <a:pt x="119" y="396"/>
                  </a:lnTo>
                  <a:lnTo>
                    <a:pt x="123" y="413"/>
                  </a:lnTo>
                  <a:lnTo>
                    <a:pt x="123" y="421"/>
                  </a:lnTo>
                  <a:lnTo>
                    <a:pt x="123" y="429"/>
                  </a:lnTo>
                  <a:lnTo>
                    <a:pt x="123" y="434"/>
                  </a:lnTo>
                  <a:lnTo>
                    <a:pt x="125" y="440"/>
                  </a:lnTo>
                  <a:lnTo>
                    <a:pt x="126" y="450"/>
                  </a:lnTo>
                  <a:lnTo>
                    <a:pt x="128" y="454"/>
                  </a:lnTo>
                  <a:lnTo>
                    <a:pt x="128" y="457"/>
                  </a:lnTo>
                  <a:lnTo>
                    <a:pt x="128" y="459"/>
                  </a:lnTo>
                  <a:lnTo>
                    <a:pt x="128" y="459"/>
                  </a:lnTo>
                  <a:lnTo>
                    <a:pt x="128" y="459"/>
                  </a:lnTo>
                  <a:lnTo>
                    <a:pt x="126" y="461"/>
                  </a:lnTo>
                  <a:lnTo>
                    <a:pt x="128" y="463"/>
                  </a:lnTo>
                  <a:lnTo>
                    <a:pt x="128" y="467"/>
                  </a:lnTo>
                  <a:lnTo>
                    <a:pt x="130" y="469"/>
                  </a:lnTo>
                  <a:lnTo>
                    <a:pt x="130" y="473"/>
                  </a:lnTo>
                  <a:lnTo>
                    <a:pt x="130" y="475"/>
                  </a:lnTo>
                  <a:lnTo>
                    <a:pt x="130" y="478"/>
                  </a:lnTo>
                  <a:lnTo>
                    <a:pt x="132" y="482"/>
                  </a:lnTo>
                  <a:lnTo>
                    <a:pt x="134" y="488"/>
                  </a:lnTo>
                  <a:lnTo>
                    <a:pt x="136" y="505"/>
                  </a:lnTo>
                  <a:lnTo>
                    <a:pt x="136" y="507"/>
                  </a:lnTo>
                  <a:lnTo>
                    <a:pt x="134" y="509"/>
                  </a:lnTo>
                  <a:lnTo>
                    <a:pt x="136" y="525"/>
                  </a:lnTo>
                  <a:lnTo>
                    <a:pt x="138" y="540"/>
                  </a:lnTo>
                  <a:lnTo>
                    <a:pt x="142" y="555"/>
                  </a:lnTo>
                  <a:lnTo>
                    <a:pt x="142" y="571"/>
                  </a:lnTo>
                  <a:lnTo>
                    <a:pt x="142" y="578"/>
                  </a:lnTo>
                  <a:lnTo>
                    <a:pt x="140" y="588"/>
                  </a:lnTo>
                  <a:lnTo>
                    <a:pt x="142" y="592"/>
                  </a:lnTo>
                  <a:lnTo>
                    <a:pt x="142" y="598"/>
                  </a:lnTo>
                  <a:lnTo>
                    <a:pt x="144" y="603"/>
                  </a:lnTo>
                  <a:lnTo>
                    <a:pt x="146" y="609"/>
                  </a:lnTo>
                  <a:lnTo>
                    <a:pt x="148" y="621"/>
                  </a:lnTo>
                  <a:lnTo>
                    <a:pt x="148" y="634"/>
                  </a:lnTo>
                  <a:lnTo>
                    <a:pt x="149" y="648"/>
                  </a:lnTo>
                  <a:lnTo>
                    <a:pt x="151" y="659"/>
                  </a:lnTo>
                  <a:lnTo>
                    <a:pt x="151" y="665"/>
                  </a:lnTo>
                  <a:lnTo>
                    <a:pt x="153" y="671"/>
                  </a:lnTo>
                  <a:lnTo>
                    <a:pt x="155" y="676"/>
                  </a:lnTo>
                  <a:lnTo>
                    <a:pt x="155" y="682"/>
                  </a:lnTo>
                  <a:lnTo>
                    <a:pt x="155" y="686"/>
                  </a:lnTo>
                  <a:lnTo>
                    <a:pt x="155" y="688"/>
                  </a:lnTo>
                  <a:lnTo>
                    <a:pt x="155" y="690"/>
                  </a:lnTo>
                  <a:lnTo>
                    <a:pt x="155" y="692"/>
                  </a:lnTo>
                  <a:lnTo>
                    <a:pt x="153" y="692"/>
                  </a:lnTo>
                  <a:lnTo>
                    <a:pt x="153" y="692"/>
                  </a:lnTo>
                  <a:lnTo>
                    <a:pt x="153" y="694"/>
                  </a:lnTo>
                  <a:lnTo>
                    <a:pt x="153" y="697"/>
                  </a:lnTo>
                  <a:lnTo>
                    <a:pt x="155" y="703"/>
                  </a:lnTo>
                  <a:lnTo>
                    <a:pt x="155" y="709"/>
                  </a:lnTo>
                  <a:lnTo>
                    <a:pt x="155" y="713"/>
                  </a:lnTo>
                  <a:lnTo>
                    <a:pt x="155" y="734"/>
                  </a:lnTo>
                  <a:lnTo>
                    <a:pt x="155" y="745"/>
                  </a:lnTo>
                  <a:lnTo>
                    <a:pt x="157" y="757"/>
                  </a:lnTo>
                  <a:lnTo>
                    <a:pt x="157" y="761"/>
                  </a:lnTo>
                  <a:lnTo>
                    <a:pt x="159" y="765"/>
                  </a:lnTo>
                  <a:lnTo>
                    <a:pt x="157" y="769"/>
                  </a:lnTo>
                  <a:lnTo>
                    <a:pt x="157" y="772"/>
                  </a:lnTo>
                  <a:lnTo>
                    <a:pt x="157" y="784"/>
                  </a:lnTo>
                  <a:lnTo>
                    <a:pt x="159" y="795"/>
                  </a:lnTo>
                  <a:lnTo>
                    <a:pt x="165" y="818"/>
                  </a:lnTo>
                  <a:lnTo>
                    <a:pt x="169" y="820"/>
                  </a:lnTo>
                  <a:lnTo>
                    <a:pt x="171" y="820"/>
                  </a:lnTo>
                  <a:lnTo>
                    <a:pt x="176" y="820"/>
                  </a:lnTo>
                  <a:lnTo>
                    <a:pt x="180" y="817"/>
                  </a:lnTo>
                  <a:lnTo>
                    <a:pt x="184" y="815"/>
                  </a:lnTo>
                  <a:lnTo>
                    <a:pt x="188" y="811"/>
                  </a:lnTo>
                  <a:lnTo>
                    <a:pt x="190" y="807"/>
                  </a:lnTo>
                  <a:lnTo>
                    <a:pt x="194" y="807"/>
                  </a:lnTo>
                  <a:lnTo>
                    <a:pt x="196" y="807"/>
                  </a:lnTo>
                  <a:lnTo>
                    <a:pt x="197" y="809"/>
                  </a:lnTo>
                  <a:lnTo>
                    <a:pt x="199" y="817"/>
                  </a:lnTo>
                  <a:lnTo>
                    <a:pt x="201" y="824"/>
                  </a:lnTo>
                  <a:lnTo>
                    <a:pt x="201" y="830"/>
                  </a:lnTo>
                  <a:lnTo>
                    <a:pt x="199" y="834"/>
                  </a:lnTo>
                  <a:lnTo>
                    <a:pt x="199" y="836"/>
                  </a:lnTo>
                  <a:lnTo>
                    <a:pt x="197" y="836"/>
                  </a:lnTo>
                  <a:lnTo>
                    <a:pt x="196" y="838"/>
                  </a:lnTo>
                  <a:lnTo>
                    <a:pt x="194" y="840"/>
                  </a:lnTo>
                  <a:lnTo>
                    <a:pt x="194" y="842"/>
                  </a:lnTo>
                  <a:lnTo>
                    <a:pt x="194" y="842"/>
                  </a:lnTo>
                  <a:lnTo>
                    <a:pt x="194" y="843"/>
                  </a:lnTo>
                  <a:lnTo>
                    <a:pt x="190" y="845"/>
                  </a:lnTo>
                  <a:lnTo>
                    <a:pt x="186" y="845"/>
                  </a:lnTo>
                  <a:lnTo>
                    <a:pt x="182" y="847"/>
                  </a:lnTo>
                  <a:lnTo>
                    <a:pt x="180" y="849"/>
                  </a:lnTo>
                  <a:lnTo>
                    <a:pt x="174" y="851"/>
                  </a:lnTo>
                  <a:lnTo>
                    <a:pt x="171" y="853"/>
                  </a:lnTo>
                  <a:lnTo>
                    <a:pt x="169" y="853"/>
                  </a:lnTo>
                  <a:lnTo>
                    <a:pt x="163" y="853"/>
                  </a:lnTo>
                  <a:lnTo>
                    <a:pt x="157" y="853"/>
                  </a:lnTo>
                  <a:lnTo>
                    <a:pt x="153" y="855"/>
                  </a:lnTo>
                  <a:lnTo>
                    <a:pt x="148" y="855"/>
                  </a:lnTo>
                  <a:lnTo>
                    <a:pt x="136" y="857"/>
                  </a:lnTo>
                  <a:lnTo>
                    <a:pt x="126" y="861"/>
                  </a:lnTo>
                  <a:lnTo>
                    <a:pt x="121" y="861"/>
                  </a:lnTo>
                  <a:lnTo>
                    <a:pt x="113" y="863"/>
                  </a:lnTo>
                  <a:lnTo>
                    <a:pt x="103" y="863"/>
                  </a:lnTo>
                  <a:lnTo>
                    <a:pt x="94" y="865"/>
                  </a:lnTo>
                  <a:lnTo>
                    <a:pt x="77" y="868"/>
                  </a:lnTo>
                  <a:lnTo>
                    <a:pt x="71" y="870"/>
                  </a:lnTo>
                  <a:lnTo>
                    <a:pt x="65" y="874"/>
                  </a:lnTo>
                  <a:lnTo>
                    <a:pt x="59" y="872"/>
                  </a:lnTo>
                  <a:lnTo>
                    <a:pt x="52" y="870"/>
                  </a:lnTo>
                  <a:lnTo>
                    <a:pt x="48" y="868"/>
                  </a:lnTo>
                  <a:lnTo>
                    <a:pt x="46" y="865"/>
                  </a:lnTo>
                  <a:lnTo>
                    <a:pt x="44" y="861"/>
                  </a:lnTo>
                  <a:lnTo>
                    <a:pt x="46" y="857"/>
                  </a:lnTo>
                  <a:lnTo>
                    <a:pt x="48" y="853"/>
                  </a:lnTo>
                  <a:lnTo>
                    <a:pt x="53" y="849"/>
                  </a:lnTo>
                  <a:lnTo>
                    <a:pt x="57" y="847"/>
                  </a:lnTo>
                  <a:lnTo>
                    <a:pt x="69" y="842"/>
                  </a:lnTo>
                  <a:lnTo>
                    <a:pt x="75" y="840"/>
                  </a:lnTo>
                  <a:lnTo>
                    <a:pt x="77" y="840"/>
                  </a:lnTo>
                  <a:lnTo>
                    <a:pt x="80" y="840"/>
                  </a:lnTo>
                  <a:lnTo>
                    <a:pt x="82" y="842"/>
                  </a:lnTo>
                  <a:lnTo>
                    <a:pt x="86" y="838"/>
                  </a:lnTo>
                  <a:lnTo>
                    <a:pt x="92" y="836"/>
                  </a:lnTo>
                  <a:lnTo>
                    <a:pt x="98" y="834"/>
                  </a:lnTo>
                  <a:lnTo>
                    <a:pt x="103" y="830"/>
                  </a:lnTo>
                  <a:lnTo>
                    <a:pt x="103" y="828"/>
                  </a:lnTo>
                  <a:lnTo>
                    <a:pt x="103" y="824"/>
                  </a:lnTo>
                  <a:lnTo>
                    <a:pt x="105" y="820"/>
                  </a:lnTo>
                  <a:lnTo>
                    <a:pt x="107" y="817"/>
                  </a:lnTo>
                  <a:lnTo>
                    <a:pt x="107" y="811"/>
                  </a:lnTo>
                  <a:lnTo>
                    <a:pt x="107" y="807"/>
                  </a:lnTo>
                  <a:lnTo>
                    <a:pt x="107" y="805"/>
                  </a:lnTo>
                  <a:lnTo>
                    <a:pt x="105" y="805"/>
                  </a:lnTo>
                  <a:lnTo>
                    <a:pt x="103" y="803"/>
                  </a:lnTo>
                  <a:lnTo>
                    <a:pt x="103" y="801"/>
                  </a:lnTo>
                  <a:lnTo>
                    <a:pt x="103" y="797"/>
                  </a:lnTo>
                  <a:lnTo>
                    <a:pt x="103" y="794"/>
                  </a:lnTo>
                  <a:lnTo>
                    <a:pt x="103" y="786"/>
                  </a:lnTo>
                  <a:lnTo>
                    <a:pt x="103" y="782"/>
                  </a:lnTo>
                  <a:lnTo>
                    <a:pt x="101" y="778"/>
                  </a:lnTo>
                  <a:lnTo>
                    <a:pt x="100" y="776"/>
                  </a:lnTo>
                  <a:lnTo>
                    <a:pt x="100" y="770"/>
                  </a:lnTo>
                  <a:lnTo>
                    <a:pt x="100" y="767"/>
                  </a:lnTo>
                  <a:lnTo>
                    <a:pt x="100" y="765"/>
                  </a:lnTo>
                  <a:lnTo>
                    <a:pt x="101" y="761"/>
                  </a:lnTo>
                  <a:lnTo>
                    <a:pt x="101" y="757"/>
                  </a:lnTo>
                  <a:lnTo>
                    <a:pt x="101" y="751"/>
                  </a:lnTo>
                  <a:lnTo>
                    <a:pt x="100" y="749"/>
                  </a:lnTo>
                  <a:lnTo>
                    <a:pt x="100" y="745"/>
                  </a:lnTo>
                  <a:lnTo>
                    <a:pt x="100" y="742"/>
                  </a:lnTo>
                  <a:lnTo>
                    <a:pt x="100" y="738"/>
                  </a:lnTo>
                  <a:lnTo>
                    <a:pt x="100" y="736"/>
                  </a:lnTo>
                  <a:lnTo>
                    <a:pt x="101" y="734"/>
                  </a:lnTo>
                  <a:lnTo>
                    <a:pt x="101" y="732"/>
                  </a:lnTo>
                  <a:lnTo>
                    <a:pt x="101" y="722"/>
                  </a:lnTo>
                  <a:lnTo>
                    <a:pt x="100" y="713"/>
                  </a:lnTo>
                  <a:lnTo>
                    <a:pt x="94" y="696"/>
                  </a:lnTo>
                  <a:lnTo>
                    <a:pt x="92" y="688"/>
                  </a:lnTo>
                  <a:lnTo>
                    <a:pt x="92" y="678"/>
                  </a:lnTo>
                  <a:lnTo>
                    <a:pt x="92" y="669"/>
                  </a:lnTo>
                  <a:lnTo>
                    <a:pt x="90" y="659"/>
                  </a:lnTo>
                  <a:lnTo>
                    <a:pt x="88" y="649"/>
                  </a:lnTo>
                  <a:lnTo>
                    <a:pt x="86" y="644"/>
                  </a:lnTo>
                  <a:lnTo>
                    <a:pt x="86" y="638"/>
                  </a:lnTo>
                  <a:lnTo>
                    <a:pt x="86" y="634"/>
                  </a:lnTo>
                  <a:lnTo>
                    <a:pt x="86" y="628"/>
                  </a:lnTo>
                  <a:lnTo>
                    <a:pt x="86" y="619"/>
                  </a:lnTo>
                  <a:lnTo>
                    <a:pt x="86" y="613"/>
                  </a:lnTo>
                  <a:lnTo>
                    <a:pt x="84" y="607"/>
                  </a:lnTo>
                  <a:lnTo>
                    <a:pt x="84" y="600"/>
                  </a:lnTo>
                  <a:lnTo>
                    <a:pt x="82" y="594"/>
                  </a:lnTo>
                  <a:lnTo>
                    <a:pt x="82" y="590"/>
                  </a:lnTo>
                  <a:lnTo>
                    <a:pt x="82" y="586"/>
                  </a:lnTo>
                  <a:lnTo>
                    <a:pt x="82" y="578"/>
                  </a:lnTo>
                  <a:lnTo>
                    <a:pt x="82" y="569"/>
                  </a:lnTo>
                  <a:lnTo>
                    <a:pt x="82" y="557"/>
                  </a:lnTo>
                  <a:lnTo>
                    <a:pt x="80" y="546"/>
                  </a:lnTo>
                  <a:lnTo>
                    <a:pt x="78" y="536"/>
                  </a:lnTo>
                  <a:lnTo>
                    <a:pt x="77" y="527"/>
                  </a:lnTo>
                  <a:lnTo>
                    <a:pt x="77" y="517"/>
                  </a:lnTo>
                  <a:lnTo>
                    <a:pt x="77" y="507"/>
                  </a:lnTo>
                  <a:lnTo>
                    <a:pt x="75" y="498"/>
                  </a:lnTo>
                  <a:lnTo>
                    <a:pt x="73" y="484"/>
                  </a:lnTo>
                  <a:lnTo>
                    <a:pt x="69" y="471"/>
                  </a:lnTo>
                  <a:lnTo>
                    <a:pt x="67" y="444"/>
                  </a:lnTo>
                  <a:lnTo>
                    <a:pt x="65" y="430"/>
                  </a:lnTo>
                  <a:lnTo>
                    <a:pt x="65" y="417"/>
                  </a:lnTo>
                  <a:lnTo>
                    <a:pt x="65" y="409"/>
                  </a:lnTo>
                  <a:lnTo>
                    <a:pt x="63" y="404"/>
                  </a:lnTo>
                  <a:lnTo>
                    <a:pt x="61" y="398"/>
                  </a:lnTo>
                  <a:lnTo>
                    <a:pt x="59" y="390"/>
                  </a:lnTo>
                  <a:lnTo>
                    <a:pt x="57" y="359"/>
                  </a:lnTo>
                  <a:lnTo>
                    <a:pt x="55" y="329"/>
                  </a:lnTo>
                  <a:lnTo>
                    <a:pt x="55" y="327"/>
                  </a:lnTo>
                  <a:lnTo>
                    <a:pt x="55" y="327"/>
                  </a:lnTo>
                  <a:lnTo>
                    <a:pt x="55" y="325"/>
                  </a:lnTo>
                  <a:lnTo>
                    <a:pt x="55" y="323"/>
                  </a:lnTo>
                  <a:lnTo>
                    <a:pt x="55" y="323"/>
                  </a:lnTo>
                  <a:lnTo>
                    <a:pt x="55" y="321"/>
                  </a:lnTo>
                  <a:lnTo>
                    <a:pt x="57" y="319"/>
                  </a:lnTo>
                  <a:lnTo>
                    <a:pt x="55" y="309"/>
                  </a:lnTo>
                  <a:lnTo>
                    <a:pt x="55" y="300"/>
                  </a:lnTo>
                  <a:lnTo>
                    <a:pt x="53" y="292"/>
                  </a:lnTo>
                  <a:lnTo>
                    <a:pt x="53" y="283"/>
                  </a:lnTo>
                  <a:lnTo>
                    <a:pt x="53" y="258"/>
                  </a:lnTo>
                  <a:lnTo>
                    <a:pt x="55" y="231"/>
                  </a:lnTo>
                  <a:lnTo>
                    <a:pt x="55" y="227"/>
                  </a:lnTo>
                  <a:lnTo>
                    <a:pt x="53" y="223"/>
                  </a:lnTo>
                  <a:lnTo>
                    <a:pt x="52" y="219"/>
                  </a:lnTo>
                  <a:lnTo>
                    <a:pt x="52" y="213"/>
                  </a:lnTo>
                  <a:lnTo>
                    <a:pt x="52" y="210"/>
                  </a:lnTo>
                  <a:lnTo>
                    <a:pt x="53" y="204"/>
                  </a:lnTo>
                  <a:lnTo>
                    <a:pt x="53" y="200"/>
                  </a:lnTo>
                  <a:lnTo>
                    <a:pt x="53" y="194"/>
                  </a:lnTo>
                  <a:lnTo>
                    <a:pt x="52" y="163"/>
                  </a:lnTo>
                  <a:lnTo>
                    <a:pt x="52" y="148"/>
                  </a:lnTo>
                  <a:lnTo>
                    <a:pt x="50" y="133"/>
                  </a:lnTo>
                  <a:lnTo>
                    <a:pt x="52" y="119"/>
                  </a:lnTo>
                  <a:lnTo>
                    <a:pt x="52" y="112"/>
                  </a:lnTo>
                  <a:lnTo>
                    <a:pt x="52" y="106"/>
                  </a:lnTo>
                  <a:lnTo>
                    <a:pt x="52" y="75"/>
                  </a:lnTo>
                  <a:lnTo>
                    <a:pt x="52" y="62"/>
                  </a:lnTo>
                  <a:lnTo>
                    <a:pt x="52" y="46"/>
                  </a:lnTo>
                  <a:lnTo>
                    <a:pt x="50" y="46"/>
                  </a:lnTo>
                  <a:lnTo>
                    <a:pt x="48" y="46"/>
                  </a:lnTo>
                  <a:lnTo>
                    <a:pt x="46" y="48"/>
                  </a:lnTo>
                  <a:lnTo>
                    <a:pt x="44" y="50"/>
                  </a:lnTo>
                  <a:lnTo>
                    <a:pt x="42" y="50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30" y="54"/>
                  </a:lnTo>
                  <a:lnTo>
                    <a:pt x="25" y="56"/>
                  </a:lnTo>
                  <a:lnTo>
                    <a:pt x="17" y="56"/>
                  </a:lnTo>
                  <a:lnTo>
                    <a:pt x="13" y="56"/>
                  </a:lnTo>
                  <a:lnTo>
                    <a:pt x="9" y="54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4" y="42"/>
                  </a:lnTo>
                  <a:lnTo>
                    <a:pt x="2" y="39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7" y="33"/>
                  </a:lnTo>
                  <a:lnTo>
                    <a:pt x="15" y="29"/>
                  </a:lnTo>
                  <a:lnTo>
                    <a:pt x="30" y="25"/>
                  </a:lnTo>
                  <a:lnTo>
                    <a:pt x="46" y="21"/>
                  </a:lnTo>
                  <a:lnTo>
                    <a:pt x="53" y="17"/>
                  </a:lnTo>
                  <a:lnTo>
                    <a:pt x="59" y="14"/>
                  </a:lnTo>
                  <a:lnTo>
                    <a:pt x="61" y="14"/>
                  </a:lnTo>
                  <a:lnTo>
                    <a:pt x="69" y="14"/>
                  </a:lnTo>
                  <a:lnTo>
                    <a:pt x="73" y="12"/>
                  </a:lnTo>
                  <a:lnTo>
                    <a:pt x="77" y="10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6" y="6"/>
                  </a:lnTo>
                  <a:lnTo>
                    <a:pt x="103" y="6"/>
                  </a:lnTo>
                  <a:lnTo>
                    <a:pt x="109" y="4"/>
                  </a:lnTo>
                  <a:lnTo>
                    <a:pt x="111" y="2"/>
                  </a:lnTo>
                  <a:lnTo>
                    <a:pt x="113" y="0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154"/>
            <p:cNvSpPr>
              <a:spLocks noEditPoints="1"/>
            </p:cNvSpPr>
            <p:nvPr/>
          </p:nvSpPr>
          <p:spPr bwMode="auto">
            <a:xfrm>
              <a:off x="5440363" y="1096963"/>
              <a:ext cx="639763" cy="1423987"/>
            </a:xfrm>
            <a:custGeom>
              <a:avLst/>
              <a:gdLst>
                <a:gd name="T0" fmla="*/ 217 w 403"/>
                <a:gd name="T1" fmla="*/ 142 h 897"/>
                <a:gd name="T2" fmla="*/ 156 w 403"/>
                <a:gd name="T3" fmla="*/ 213 h 897"/>
                <a:gd name="T4" fmla="*/ 146 w 403"/>
                <a:gd name="T5" fmla="*/ 288 h 897"/>
                <a:gd name="T6" fmla="*/ 179 w 403"/>
                <a:gd name="T7" fmla="*/ 361 h 897"/>
                <a:gd name="T8" fmla="*/ 271 w 403"/>
                <a:gd name="T9" fmla="*/ 359 h 897"/>
                <a:gd name="T10" fmla="*/ 313 w 403"/>
                <a:gd name="T11" fmla="*/ 251 h 897"/>
                <a:gd name="T12" fmla="*/ 292 w 403"/>
                <a:gd name="T13" fmla="*/ 144 h 897"/>
                <a:gd name="T14" fmla="*/ 317 w 403"/>
                <a:gd name="T15" fmla="*/ 132 h 897"/>
                <a:gd name="T16" fmla="*/ 334 w 403"/>
                <a:gd name="T17" fmla="*/ 201 h 897"/>
                <a:gd name="T18" fmla="*/ 300 w 403"/>
                <a:gd name="T19" fmla="*/ 368 h 897"/>
                <a:gd name="T20" fmla="*/ 223 w 403"/>
                <a:gd name="T21" fmla="*/ 393 h 897"/>
                <a:gd name="T22" fmla="*/ 138 w 403"/>
                <a:gd name="T23" fmla="*/ 347 h 897"/>
                <a:gd name="T24" fmla="*/ 117 w 403"/>
                <a:gd name="T25" fmla="*/ 255 h 897"/>
                <a:gd name="T26" fmla="*/ 146 w 403"/>
                <a:gd name="T27" fmla="*/ 173 h 897"/>
                <a:gd name="T28" fmla="*/ 196 w 403"/>
                <a:gd name="T29" fmla="*/ 125 h 897"/>
                <a:gd name="T30" fmla="*/ 261 w 403"/>
                <a:gd name="T31" fmla="*/ 109 h 897"/>
                <a:gd name="T32" fmla="*/ 127 w 403"/>
                <a:gd name="T33" fmla="*/ 25 h 897"/>
                <a:gd name="T34" fmla="*/ 77 w 403"/>
                <a:gd name="T35" fmla="*/ 117 h 897"/>
                <a:gd name="T36" fmla="*/ 77 w 403"/>
                <a:gd name="T37" fmla="*/ 294 h 897"/>
                <a:gd name="T38" fmla="*/ 90 w 403"/>
                <a:gd name="T39" fmla="*/ 441 h 897"/>
                <a:gd name="T40" fmla="*/ 106 w 403"/>
                <a:gd name="T41" fmla="*/ 599 h 897"/>
                <a:gd name="T42" fmla="*/ 117 w 403"/>
                <a:gd name="T43" fmla="*/ 705 h 897"/>
                <a:gd name="T44" fmla="*/ 131 w 403"/>
                <a:gd name="T45" fmla="*/ 816 h 897"/>
                <a:gd name="T46" fmla="*/ 85 w 403"/>
                <a:gd name="T47" fmla="*/ 864 h 897"/>
                <a:gd name="T48" fmla="*/ 169 w 403"/>
                <a:gd name="T49" fmla="*/ 853 h 897"/>
                <a:gd name="T50" fmla="*/ 165 w 403"/>
                <a:gd name="T51" fmla="*/ 831 h 897"/>
                <a:gd name="T52" fmla="*/ 154 w 403"/>
                <a:gd name="T53" fmla="*/ 701 h 897"/>
                <a:gd name="T54" fmla="*/ 140 w 403"/>
                <a:gd name="T55" fmla="*/ 599 h 897"/>
                <a:gd name="T56" fmla="*/ 129 w 403"/>
                <a:gd name="T57" fmla="*/ 466 h 897"/>
                <a:gd name="T58" fmla="*/ 133 w 403"/>
                <a:gd name="T59" fmla="*/ 367 h 897"/>
                <a:gd name="T60" fmla="*/ 208 w 403"/>
                <a:gd name="T61" fmla="*/ 395 h 897"/>
                <a:gd name="T62" fmla="*/ 273 w 403"/>
                <a:gd name="T63" fmla="*/ 386 h 897"/>
                <a:gd name="T64" fmla="*/ 377 w 403"/>
                <a:gd name="T65" fmla="*/ 203 h 897"/>
                <a:gd name="T66" fmla="*/ 296 w 403"/>
                <a:gd name="T67" fmla="*/ 96 h 897"/>
                <a:gd name="T68" fmla="*/ 179 w 403"/>
                <a:gd name="T69" fmla="*/ 125 h 897"/>
                <a:gd name="T70" fmla="*/ 138 w 403"/>
                <a:gd name="T71" fmla="*/ 163 h 897"/>
                <a:gd name="T72" fmla="*/ 96 w 403"/>
                <a:gd name="T73" fmla="*/ 90 h 897"/>
                <a:gd name="T74" fmla="*/ 140 w 403"/>
                <a:gd name="T75" fmla="*/ 2 h 897"/>
                <a:gd name="T76" fmla="*/ 123 w 403"/>
                <a:gd name="T77" fmla="*/ 144 h 897"/>
                <a:gd name="T78" fmla="*/ 188 w 403"/>
                <a:gd name="T79" fmla="*/ 88 h 897"/>
                <a:gd name="T80" fmla="*/ 309 w 403"/>
                <a:gd name="T81" fmla="*/ 73 h 897"/>
                <a:gd name="T82" fmla="*/ 373 w 403"/>
                <a:gd name="T83" fmla="*/ 128 h 897"/>
                <a:gd name="T84" fmla="*/ 313 w 403"/>
                <a:gd name="T85" fmla="*/ 399 h 897"/>
                <a:gd name="T86" fmla="*/ 219 w 403"/>
                <a:gd name="T87" fmla="*/ 426 h 897"/>
                <a:gd name="T88" fmla="*/ 150 w 403"/>
                <a:gd name="T89" fmla="*/ 409 h 897"/>
                <a:gd name="T90" fmla="*/ 154 w 403"/>
                <a:gd name="T91" fmla="*/ 478 h 897"/>
                <a:gd name="T92" fmla="*/ 169 w 403"/>
                <a:gd name="T93" fmla="*/ 614 h 897"/>
                <a:gd name="T94" fmla="*/ 181 w 403"/>
                <a:gd name="T95" fmla="*/ 724 h 897"/>
                <a:gd name="T96" fmla="*/ 211 w 403"/>
                <a:gd name="T97" fmla="*/ 806 h 897"/>
                <a:gd name="T98" fmla="*/ 200 w 403"/>
                <a:gd name="T99" fmla="*/ 870 h 897"/>
                <a:gd name="T100" fmla="*/ 108 w 403"/>
                <a:gd name="T101" fmla="*/ 887 h 897"/>
                <a:gd name="T102" fmla="*/ 46 w 403"/>
                <a:gd name="T103" fmla="*/ 860 h 897"/>
                <a:gd name="T104" fmla="*/ 104 w 403"/>
                <a:gd name="T105" fmla="*/ 816 h 897"/>
                <a:gd name="T106" fmla="*/ 94 w 403"/>
                <a:gd name="T107" fmla="*/ 708 h 897"/>
                <a:gd name="T108" fmla="*/ 83 w 403"/>
                <a:gd name="T109" fmla="*/ 599 h 897"/>
                <a:gd name="T110" fmla="*/ 65 w 403"/>
                <a:gd name="T111" fmla="*/ 441 h 897"/>
                <a:gd name="T112" fmla="*/ 54 w 403"/>
                <a:gd name="T113" fmla="*/ 280 h 897"/>
                <a:gd name="T114" fmla="*/ 52 w 403"/>
                <a:gd name="T115" fmla="*/ 86 h 897"/>
                <a:gd name="T116" fmla="*/ 2 w 403"/>
                <a:gd name="T117" fmla="*/ 42 h 897"/>
                <a:gd name="T118" fmla="*/ 89 w 403"/>
                <a:gd name="T119" fmla="*/ 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3" h="897">
                  <a:moveTo>
                    <a:pt x="271" y="130"/>
                  </a:moveTo>
                  <a:lnTo>
                    <a:pt x="265" y="132"/>
                  </a:lnTo>
                  <a:lnTo>
                    <a:pt x="259" y="132"/>
                  </a:lnTo>
                  <a:lnTo>
                    <a:pt x="254" y="132"/>
                  </a:lnTo>
                  <a:lnTo>
                    <a:pt x="250" y="130"/>
                  </a:lnTo>
                  <a:lnTo>
                    <a:pt x="246" y="134"/>
                  </a:lnTo>
                  <a:lnTo>
                    <a:pt x="238" y="134"/>
                  </a:lnTo>
                  <a:lnTo>
                    <a:pt x="238" y="134"/>
                  </a:lnTo>
                  <a:lnTo>
                    <a:pt x="236" y="134"/>
                  </a:lnTo>
                  <a:lnTo>
                    <a:pt x="234" y="134"/>
                  </a:lnTo>
                  <a:lnTo>
                    <a:pt x="233" y="134"/>
                  </a:lnTo>
                  <a:lnTo>
                    <a:pt x="231" y="134"/>
                  </a:lnTo>
                  <a:lnTo>
                    <a:pt x="231" y="134"/>
                  </a:lnTo>
                  <a:lnTo>
                    <a:pt x="225" y="134"/>
                  </a:lnTo>
                  <a:lnTo>
                    <a:pt x="221" y="138"/>
                  </a:lnTo>
                  <a:lnTo>
                    <a:pt x="217" y="142"/>
                  </a:lnTo>
                  <a:lnTo>
                    <a:pt x="213" y="146"/>
                  </a:lnTo>
                  <a:lnTo>
                    <a:pt x="209" y="148"/>
                  </a:lnTo>
                  <a:lnTo>
                    <a:pt x="206" y="148"/>
                  </a:lnTo>
                  <a:lnTo>
                    <a:pt x="206" y="148"/>
                  </a:lnTo>
                  <a:lnTo>
                    <a:pt x="200" y="151"/>
                  </a:lnTo>
                  <a:lnTo>
                    <a:pt x="196" y="153"/>
                  </a:lnTo>
                  <a:lnTo>
                    <a:pt x="190" y="159"/>
                  </a:lnTo>
                  <a:lnTo>
                    <a:pt x="186" y="165"/>
                  </a:lnTo>
                  <a:lnTo>
                    <a:pt x="181" y="171"/>
                  </a:lnTo>
                  <a:lnTo>
                    <a:pt x="175" y="174"/>
                  </a:lnTo>
                  <a:lnTo>
                    <a:pt x="169" y="184"/>
                  </a:lnTo>
                  <a:lnTo>
                    <a:pt x="161" y="192"/>
                  </a:lnTo>
                  <a:lnTo>
                    <a:pt x="161" y="201"/>
                  </a:lnTo>
                  <a:lnTo>
                    <a:pt x="158" y="209"/>
                  </a:lnTo>
                  <a:lnTo>
                    <a:pt x="156" y="211"/>
                  </a:lnTo>
                  <a:lnTo>
                    <a:pt x="156" y="213"/>
                  </a:lnTo>
                  <a:lnTo>
                    <a:pt x="156" y="215"/>
                  </a:lnTo>
                  <a:lnTo>
                    <a:pt x="156" y="219"/>
                  </a:lnTo>
                  <a:lnTo>
                    <a:pt x="156" y="226"/>
                  </a:lnTo>
                  <a:lnTo>
                    <a:pt x="152" y="236"/>
                  </a:lnTo>
                  <a:lnTo>
                    <a:pt x="148" y="244"/>
                  </a:lnTo>
                  <a:lnTo>
                    <a:pt x="144" y="247"/>
                  </a:lnTo>
                  <a:lnTo>
                    <a:pt x="142" y="251"/>
                  </a:lnTo>
                  <a:lnTo>
                    <a:pt x="142" y="255"/>
                  </a:lnTo>
                  <a:lnTo>
                    <a:pt x="142" y="257"/>
                  </a:lnTo>
                  <a:lnTo>
                    <a:pt x="142" y="261"/>
                  </a:lnTo>
                  <a:lnTo>
                    <a:pt x="142" y="269"/>
                  </a:lnTo>
                  <a:lnTo>
                    <a:pt x="142" y="272"/>
                  </a:lnTo>
                  <a:lnTo>
                    <a:pt x="142" y="278"/>
                  </a:lnTo>
                  <a:lnTo>
                    <a:pt x="142" y="280"/>
                  </a:lnTo>
                  <a:lnTo>
                    <a:pt x="142" y="282"/>
                  </a:lnTo>
                  <a:lnTo>
                    <a:pt x="146" y="288"/>
                  </a:lnTo>
                  <a:lnTo>
                    <a:pt x="148" y="297"/>
                  </a:lnTo>
                  <a:lnTo>
                    <a:pt x="150" y="305"/>
                  </a:lnTo>
                  <a:lnTo>
                    <a:pt x="150" y="315"/>
                  </a:lnTo>
                  <a:lnTo>
                    <a:pt x="150" y="319"/>
                  </a:lnTo>
                  <a:lnTo>
                    <a:pt x="150" y="320"/>
                  </a:lnTo>
                  <a:lnTo>
                    <a:pt x="150" y="322"/>
                  </a:lnTo>
                  <a:lnTo>
                    <a:pt x="152" y="324"/>
                  </a:lnTo>
                  <a:lnTo>
                    <a:pt x="154" y="328"/>
                  </a:lnTo>
                  <a:lnTo>
                    <a:pt x="160" y="334"/>
                  </a:lnTo>
                  <a:lnTo>
                    <a:pt x="163" y="340"/>
                  </a:lnTo>
                  <a:lnTo>
                    <a:pt x="167" y="345"/>
                  </a:lnTo>
                  <a:lnTo>
                    <a:pt x="171" y="351"/>
                  </a:lnTo>
                  <a:lnTo>
                    <a:pt x="173" y="355"/>
                  </a:lnTo>
                  <a:lnTo>
                    <a:pt x="175" y="357"/>
                  </a:lnTo>
                  <a:lnTo>
                    <a:pt x="177" y="359"/>
                  </a:lnTo>
                  <a:lnTo>
                    <a:pt x="179" y="361"/>
                  </a:lnTo>
                  <a:lnTo>
                    <a:pt x="185" y="361"/>
                  </a:lnTo>
                  <a:lnTo>
                    <a:pt x="190" y="361"/>
                  </a:lnTo>
                  <a:lnTo>
                    <a:pt x="200" y="363"/>
                  </a:lnTo>
                  <a:lnTo>
                    <a:pt x="208" y="367"/>
                  </a:lnTo>
                  <a:lnTo>
                    <a:pt x="215" y="368"/>
                  </a:lnTo>
                  <a:lnTo>
                    <a:pt x="219" y="368"/>
                  </a:lnTo>
                  <a:lnTo>
                    <a:pt x="223" y="370"/>
                  </a:lnTo>
                  <a:lnTo>
                    <a:pt x="225" y="368"/>
                  </a:lnTo>
                  <a:lnTo>
                    <a:pt x="229" y="368"/>
                  </a:lnTo>
                  <a:lnTo>
                    <a:pt x="240" y="367"/>
                  </a:lnTo>
                  <a:lnTo>
                    <a:pt x="250" y="367"/>
                  </a:lnTo>
                  <a:lnTo>
                    <a:pt x="254" y="367"/>
                  </a:lnTo>
                  <a:lnTo>
                    <a:pt x="257" y="363"/>
                  </a:lnTo>
                  <a:lnTo>
                    <a:pt x="261" y="361"/>
                  </a:lnTo>
                  <a:lnTo>
                    <a:pt x="267" y="359"/>
                  </a:lnTo>
                  <a:lnTo>
                    <a:pt x="271" y="359"/>
                  </a:lnTo>
                  <a:lnTo>
                    <a:pt x="271" y="359"/>
                  </a:lnTo>
                  <a:lnTo>
                    <a:pt x="273" y="357"/>
                  </a:lnTo>
                  <a:lnTo>
                    <a:pt x="277" y="353"/>
                  </a:lnTo>
                  <a:lnTo>
                    <a:pt x="282" y="349"/>
                  </a:lnTo>
                  <a:lnTo>
                    <a:pt x="286" y="347"/>
                  </a:lnTo>
                  <a:lnTo>
                    <a:pt x="294" y="338"/>
                  </a:lnTo>
                  <a:lnTo>
                    <a:pt x="300" y="326"/>
                  </a:lnTo>
                  <a:lnTo>
                    <a:pt x="305" y="313"/>
                  </a:lnTo>
                  <a:lnTo>
                    <a:pt x="311" y="299"/>
                  </a:lnTo>
                  <a:lnTo>
                    <a:pt x="311" y="295"/>
                  </a:lnTo>
                  <a:lnTo>
                    <a:pt x="313" y="290"/>
                  </a:lnTo>
                  <a:lnTo>
                    <a:pt x="313" y="276"/>
                  </a:lnTo>
                  <a:lnTo>
                    <a:pt x="313" y="270"/>
                  </a:lnTo>
                  <a:lnTo>
                    <a:pt x="313" y="263"/>
                  </a:lnTo>
                  <a:lnTo>
                    <a:pt x="315" y="255"/>
                  </a:lnTo>
                  <a:lnTo>
                    <a:pt x="313" y="251"/>
                  </a:lnTo>
                  <a:lnTo>
                    <a:pt x="311" y="244"/>
                  </a:lnTo>
                  <a:lnTo>
                    <a:pt x="311" y="238"/>
                  </a:lnTo>
                  <a:lnTo>
                    <a:pt x="311" y="234"/>
                  </a:lnTo>
                  <a:lnTo>
                    <a:pt x="313" y="230"/>
                  </a:lnTo>
                  <a:lnTo>
                    <a:pt x="309" y="201"/>
                  </a:lnTo>
                  <a:lnTo>
                    <a:pt x="307" y="198"/>
                  </a:lnTo>
                  <a:lnTo>
                    <a:pt x="307" y="192"/>
                  </a:lnTo>
                  <a:lnTo>
                    <a:pt x="307" y="188"/>
                  </a:lnTo>
                  <a:lnTo>
                    <a:pt x="304" y="180"/>
                  </a:lnTo>
                  <a:lnTo>
                    <a:pt x="304" y="173"/>
                  </a:lnTo>
                  <a:lnTo>
                    <a:pt x="300" y="169"/>
                  </a:lnTo>
                  <a:lnTo>
                    <a:pt x="298" y="165"/>
                  </a:lnTo>
                  <a:lnTo>
                    <a:pt x="296" y="157"/>
                  </a:lnTo>
                  <a:lnTo>
                    <a:pt x="296" y="151"/>
                  </a:lnTo>
                  <a:lnTo>
                    <a:pt x="296" y="148"/>
                  </a:lnTo>
                  <a:lnTo>
                    <a:pt x="292" y="144"/>
                  </a:lnTo>
                  <a:lnTo>
                    <a:pt x="290" y="142"/>
                  </a:lnTo>
                  <a:lnTo>
                    <a:pt x="288" y="138"/>
                  </a:lnTo>
                  <a:lnTo>
                    <a:pt x="279" y="134"/>
                  </a:lnTo>
                  <a:lnTo>
                    <a:pt x="275" y="132"/>
                  </a:lnTo>
                  <a:lnTo>
                    <a:pt x="271" y="130"/>
                  </a:lnTo>
                  <a:close/>
                  <a:moveTo>
                    <a:pt x="271" y="107"/>
                  </a:moveTo>
                  <a:lnTo>
                    <a:pt x="281" y="107"/>
                  </a:lnTo>
                  <a:lnTo>
                    <a:pt x="290" y="111"/>
                  </a:lnTo>
                  <a:lnTo>
                    <a:pt x="296" y="113"/>
                  </a:lnTo>
                  <a:lnTo>
                    <a:pt x="300" y="115"/>
                  </a:lnTo>
                  <a:lnTo>
                    <a:pt x="304" y="117"/>
                  </a:lnTo>
                  <a:lnTo>
                    <a:pt x="307" y="119"/>
                  </a:lnTo>
                  <a:lnTo>
                    <a:pt x="309" y="121"/>
                  </a:lnTo>
                  <a:lnTo>
                    <a:pt x="311" y="125"/>
                  </a:lnTo>
                  <a:lnTo>
                    <a:pt x="315" y="128"/>
                  </a:lnTo>
                  <a:lnTo>
                    <a:pt x="317" y="132"/>
                  </a:lnTo>
                  <a:lnTo>
                    <a:pt x="319" y="138"/>
                  </a:lnTo>
                  <a:lnTo>
                    <a:pt x="319" y="144"/>
                  </a:lnTo>
                  <a:lnTo>
                    <a:pt x="319" y="151"/>
                  </a:lnTo>
                  <a:lnTo>
                    <a:pt x="321" y="153"/>
                  </a:lnTo>
                  <a:lnTo>
                    <a:pt x="321" y="155"/>
                  </a:lnTo>
                  <a:lnTo>
                    <a:pt x="321" y="157"/>
                  </a:lnTo>
                  <a:lnTo>
                    <a:pt x="323" y="159"/>
                  </a:lnTo>
                  <a:lnTo>
                    <a:pt x="325" y="163"/>
                  </a:lnTo>
                  <a:lnTo>
                    <a:pt x="327" y="169"/>
                  </a:lnTo>
                  <a:lnTo>
                    <a:pt x="327" y="174"/>
                  </a:lnTo>
                  <a:lnTo>
                    <a:pt x="329" y="178"/>
                  </a:lnTo>
                  <a:lnTo>
                    <a:pt x="330" y="182"/>
                  </a:lnTo>
                  <a:lnTo>
                    <a:pt x="330" y="188"/>
                  </a:lnTo>
                  <a:lnTo>
                    <a:pt x="330" y="190"/>
                  </a:lnTo>
                  <a:lnTo>
                    <a:pt x="332" y="194"/>
                  </a:lnTo>
                  <a:lnTo>
                    <a:pt x="334" y="201"/>
                  </a:lnTo>
                  <a:lnTo>
                    <a:pt x="336" y="232"/>
                  </a:lnTo>
                  <a:lnTo>
                    <a:pt x="336" y="236"/>
                  </a:lnTo>
                  <a:lnTo>
                    <a:pt x="336" y="240"/>
                  </a:lnTo>
                  <a:lnTo>
                    <a:pt x="336" y="242"/>
                  </a:lnTo>
                  <a:lnTo>
                    <a:pt x="338" y="249"/>
                  </a:lnTo>
                  <a:lnTo>
                    <a:pt x="338" y="255"/>
                  </a:lnTo>
                  <a:lnTo>
                    <a:pt x="338" y="269"/>
                  </a:lnTo>
                  <a:lnTo>
                    <a:pt x="336" y="276"/>
                  </a:lnTo>
                  <a:lnTo>
                    <a:pt x="336" y="290"/>
                  </a:lnTo>
                  <a:lnTo>
                    <a:pt x="336" y="299"/>
                  </a:lnTo>
                  <a:lnTo>
                    <a:pt x="334" y="307"/>
                  </a:lnTo>
                  <a:lnTo>
                    <a:pt x="329" y="320"/>
                  </a:lnTo>
                  <a:lnTo>
                    <a:pt x="323" y="336"/>
                  </a:lnTo>
                  <a:lnTo>
                    <a:pt x="313" y="351"/>
                  </a:lnTo>
                  <a:lnTo>
                    <a:pt x="305" y="365"/>
                  </a:lnTo>
                  <a:lnTo>
                    <a:pt x="300" y="368"/>
                  </a:lnTo>
                  <a:lnTo>
                    <a:pt x="296" y="370"/>
                  </a:lnTo>
                  <a:lnTo>
                    <a:pt x="292" y="372"/>
                  </a:lnTo>
                  <a:lnTo>
                    <a:pt x="290" y="374"/>
                  </a:lnTo>
                  <a:lnTo>
                    <a:pt x="286" y="378"/>
                  </a:lnTo>
                  <a:lnTo>
                    <a:pt x="281" y="382"/>
                  </a:lnTo>
                  <a:lnTo>
                    <a:pt x="277" y="384"/>
                  </a:lnTo>
                  <a:lnTo>
                    <a:pt x="271" y="384"/>
                  </a:lnTo>
                  <a:lnTo>
                    <a:pt x="267" y="386"/>
                  </a:lnTo>
                  <a:lnTo>
                    <a:pt x="263" y="388"/>
                  </a:lnTo>
                  <a:lnTo>
                    <a:pt x="257" y="390"/>
                  </a:lnTo>
                  <a:lnTo>
                    <a:pt x="256" y="390"/>
                  </a:lnTo>
                  <a:lnTo>
                    <a:pt x="254" y="390"/>
                  </a:lnTo>
                  <a:lnTo>
                    <a:pt x="242" y="392"/>
                  </a:lnTo>
                  <a:lnTo>
                    <a:pt x="231" y="393"/>
                  </a:lnTo>
                  <a:lnTo>
                    <a:pt x="225" y="393"/>
                  </a:lnTo>
                  <a:lnTo>
                    <a:pt x="223" y="393"/>
                  </a:lnTo>
                  <a:lnTo>
                    <a:pt x="213" y="393"/>
                  </a:lnTo>
                  <a:lnTo>
                    <a:pt x="206" y="390"/>
                  </a:lnTo>
                  <a:lnTo>
                    <a:pt x="200" y="390"/>
                  </a:lnTo>
                  <a:lnTo>
                    <a:pt x="194" y="388"/>
                  </a:lnTo>
                  <a:lnTo>
                    <a:pt x="186" y="386"/>
                  </a:lnTo>
                  <a:lnTo>
                    <a:pt x="183" y="384"/>
                  </a:lnTo>
                  <a:lnTo>
                    <a:pt x="177" y="384"/>
                  </a:lnTo>
                  <a:lnTo>
                    <a:pt x="169" y="384"/>
                  </a:lnTo>
                  <a:lnTo>
                    <a:pt x="165" y="382"/>
                  </a:lnTo>
                  <a:lnTo>
                    <a:pt x="160" y="376"/>
                  </a:lnTo>
                  <a:lnTo>
                    <a:pt x="154" y="370"/>
                  </a:lnTo>
                  <a:lnTo>
                    <a:pt x="152" y="367"/>
                  </a:lnTo>
                  <a:lnTo>
                    <a:pt x="148" y="361"/>
                  </a:lnTo>
                  <a:lnTo>
                    <a:pt x="144" y="353"/>
                  </a:lnTo>
                  <a:lnTo>
                    <a:pt x="142" y="351"/>
                  </a:lnTo>
                  <a:lnTo>
                    <a:pt x="138" y="347"/>
                  </a:lnTo>
                  <a:lnTo>
                    <a:pt x="137" y="343"/>
                  </a:lnTo>
                  <a:lnTo>
                    <a:pt x="131" y="336"/>
                  </a:lnTo>
                  <a:lnTo>
                    <a:pt x="127" y="328"/>
                  </a:lnTo>
                  <a:lnTo>
                    <a:pt x="125" y="320"/>
                  </a:lnTo>
                  <a:lnTo>
                    <a:pt x="125" y="311"/>
                  </a:lnTo>
                  <a:lnTo>
                    <a:pt x="125" y="307"/>
                  </a:lnTo>
                  <a:lnTo>
                    <a:pt x="125" y="303"/>
                  </a:lnTo>
                  <a:lnTo>
                    <a:pt x="123" y="297"/>
                  </a:lnTo>
                  <a:lnTo>
                    <a:pt x="123" y="295"/>
                  </a:lnTo>
                  <a:lnTo>
                    <a:pt x="123" y="294"/>
                  </a:lnTo>
                  <a:lnTo>
                    <a:pt x="119" y="290"/>
                  </a:lnTo>
                  <a:lnTo>
                    <a:pt x="117" y="282"/>
                  </a:lnTo>
                  <a:lnTo>
                    <a:pt x="117" y="272"/>
                  </a:lnTo>
                  <a:lnTo>
                    <a:pt x="117" y="269"/>
                  </a:lnTo>
                  <a:lnTo>
                    <a:pt x="117" y="263"/>
                  </a:lnTo>
                  <a:lnTo>
                    <a:pt x="117" y="255"/>
                  </a:lnTo>
                  <a:lnTo>
                    <a:pt x="117" y="249"/>
                  </a:lnTo>
                  <a:lnTo>
                    <a:pt x="121" y="242"/>
                  </a:lnTo>
                  <a:lnTo>
                    <a:pt x="123" y="236"/>
                  </a:lnTo>
                  <a:lnTo>
                    <a:pt x="129" y="228"/>
                  </a:lnTo>
                  <a:lnTo>
                    <a:pt x="131" y="224"/>
                  </a:lnTo>
                  <a:lnTo>
                    <a:pt x="133" y="221"/>
                  </a:lnTo>
                  <a:lnTo>
                    <a:pt x="131" y="217"/>
                  </a:lnTo>
                  <a:lnTo>
                    <a:pt x="131" y="213"/>
                  </a:lnTo>
                  <a:lnTo>
                    <a:pt x="133" y="205"/>
                  </a:lnTo>
                  <a:lnTo>
                    <a:pt x="137" y="198"/>
                  </a:lnTo>
                  <a:lnTo>
                    <a:pt x="137" y="194"/>
                  </a:lnTo>
                  <a:lnTo>
                    <a:pt x="138" y="190"/>
                  </a:lnTo>
                  <a:lnTo>
                    <a:pt x="137" y="186"/>
                  </a:lnTo>
                  <a:lnTo>
                    <a:pt x="138" y="180"/>
                  </a:lnTo>
                  <a:lnTo>
                    <a:pt x="142" y="176"/>
                  </a:lnTo>
                  <a:lnTo>
                    <a:pt x="146" y="173"/>
                  </a:lnTo>
                  <a:lnTo>
                    <a:pt x="150" y="169"/>
                  </a:lnTo>
                  <a:lnTo>
                    <a:pt x="152" y="163"/>
                  </a:lnTo>
                  <a:lnTo>
                    <a:pt x="154" y="159"/>
                  </a:lnTo>
                  <a:lnTo>
                    <a:pt x="158" y="155"/>
                  </a:lnTo>
                  <a:lnTo>
                    <a:pt x="163" y="151"/>
                  </a:lnTo>
                  <a:lnTo>
                    <a:pt x="169" y="148"/>
                  </a:lnTo>
                  <a:lnTo>
                    <a:pt x="173" y="144"/>
                  </a:lnTo>
                  <a:lnTo>
                    <a:pt x="175" y="138"/>
                  </a:lnTo>
                  <a:lnTo>
                    <a:pt x="177" y="134"/>
                  </a:lnTo>
                  <a:lnTo>
                    <a:pt x="181" y="130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6" y="142"/>
                  </a:lnTo>
                  <a:lnTo>
                    <a:pt x="186" y="128"/>
                  </a:lnTo>
                  <a:lnTo>
                    <a:pt x="190" y="126"/>
                  </a:lnTo>
                  <a:lnTo>
                    <a:pt x="196" y="125"/>
                  </a:lnTo>
                  <a:lnTo>
                    <a:pt x="202" y="123"/>
                  </a:lnTo>
                  <a:lnTo>
                    <a:pt x="208" y="119"/>
                  </a:lnTo>
                  <a:lnTo>
                    <a:pt x="213" y="113"/>
                  </a:lnTo>
                  <a:lnTo>
                    <a:pt x="219" y="111"/>
                  </a:lnTo>
                  <a:lnTo>
                    <a:pt x="227" y="111"/>
                  </a:lnTo>
                  <a:lnTo>
                    <a:pt x="233" y="111"/>
                  </a:lnTo>
                  <a:lnTo>
                    <a:pt x="234" y="111"/>
                  </a:lnTo>
                  <a:lnTo>
                    <a:pt x="236" y="111"/>
                  </a:lnTo>
                  <a:lnTo>
                    <a:pt x="238" y="109"/>
                  </a:lnTo>
                  <a:lnTo>
                    <a:pt x="238" y="109"/>
                  </a:lnTo>
                  <a:lnTo>
                    <a:pt x="240" y="109"/>
                  </a:lnTo>
                  <a:lnTo>
                    <a:pt x="244" y="107"/>
                  </a:lnTo>
                  <a:lnTo>
                    <a:pt x="248" y="107"/>
                  </a:lnTo>
                  <a:lnTo>
                    <a:pt x="254" y="107"/>
                  </a:lnTo>
                  <a:lnTo>
                    <a:pt x="257" y="107"/>
                  </a:lnTo>
                  <a:lnTo>
                    <a:pt x="261" y="109"/>
                  </a:lnTo>
                  <a:lnTo>
                    <a:pt x="263" y="107"/>
                  </a:lnTo>
                  <a:lnTo>
                    <a:pt x="267" y="107"/>
                  </a:lnTo>
                  <a:lnTo>
                    <a:pt x="271" y="107"/>
                  </a:lnTo>
                  <a:close/>
                  <a:moveTo>
                    <a:pt x="52" y="48"/>
                  </a:moveTo>
                  <a:lnTo>
                    <a:pt x="44" y="50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31" y="55"/>
                  </a:lnTo>
                  <a:lnTo>
                    <a:pt x="35" y="53"/>
                  </a:lnTo>
                  <a:lnTo>
                    <a:pt x="39" y="53"/>
                  </a:lnTo>
                  <a:lnTo>
                    <a:pt x="46" y="52"/>
                  </a:lnTo>
                  <a:lnTo>
                    <a:pt x="50" y="50"/>
                  </a:lnTo>
                  <a:lnTo>
                    <a:pt x="52" y="48"/>
                  </a:lnTo>
                  <a:close/>
                  <a:moveTo>
                    <a:pt x="131" y="23"/>
                  </a:moveTo>
                  <a:lnTo>
                    <a:pt x="127" y="25"/>
                  </a:lnTo>
                  <a:lnTo>
                    <a:pt x="117" y="28"/>
                  </a:lnTo>
                  <a:lnTo>
                    <a:pt x="108" y="30"/>
                  </a:lnTo>
                  <a:lnTo>
                    <a:pt x="98" y="30"/>
                  </a:lnTo>
                  <a:lnTo>
                    <a:pt x="90" y="34"/>
                  </a:lnTo>
                  <a:lnTo>
                    <a:pt x="83" y="36"/>
                  </a:lnTo>
                  <a:lnTo>
                    <a:pt x="77" y="36"/>
                  </a:lnTo>
                  <a:lnTo>
                    <a:pt x="69" y="42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5" y="46"/>
                  </a:lnTo>
                  <a:lnTo>
                    <a:pt x="69" y="46"/>
                  </a:lnTo>
                  <a:lnTo>
                    <a:pt x="71" y="50"/>
                  </a:lnTo>
                  <a:lnTo>
                    <a:pt x="75" y="52"/>
                  </a:lnTo>
                  <a:lnTo>
                    <a:pt x="75" y="57"/>
                  </a:lnTo>
                  <a:lnTo>
                    <a:pt x="77" y="86"/>
                  </a:lnTo>
                  <a:lnTo>
                    <a:pt x="77" y="117"/>
                  </a:lnTo>
                  <a:lnTo>
                    <a:pt x="77" y="125"/>
                  </a:lnTo>
                  <a:lnTo>
                    <a:pt x="75" y="132"/>
                  </a:lnTo>
                  <a:lnTo>
                    <a:pt x="75" y="144"/>
                  </a:lnTo>
                  <a:lnTo>
                    <a:pt x="75" y="159"/>
                  </a:lnTo>
                  <a:lnTo>
                    <a:pt x="77" y="173"/>
                  </a:lnTo>
                  <a:lnTo>
                    <a:pt x="77" y="205"/>
                  </a:lnTo>
                  <a:lnTo>
                    <a:pt x="77" y="211"/>
                  </a:lnTo>
                  <a:lnTo>
                    <a:pt x="77" y="217"/>
                  </a:lnTo>
                  <a:lnTo>
                    <a:pt x="75" y="224"/>
                  </a:lnTo>
                  <a:lnTo>
                    <a:pt x="77" y="230"/>
                  </a:lnTo>
                  <a:lnTo>
                    <a:pt x="79" y="236"/>
                  </a:lnTo>
                  <a:lnTo>
                    <a:pt x="79" y="244"/>
                  </a:lnTo>
                  <a:lnTo>
                    <a:pt x="79" y="255"/>
                  </a:lnTo>
                  <a:lnTo>
                    <a:pt x="79" y="269"/>
                  </a:lnTo>
                  <a:lnTo>
                    <a:pt x="77" y="282"/>
                  </a:lnTo>
                  <a:lnTo>
                    <a:pt x="77" y="294"/>
                  </a:lnTo>
                  <a:lnTo>
                    <a:pt x="77" y="301"/>
                  </a:lnTo>
                  <a:lnTo>
                    <a:pt x="79" y="309"/>
                  </a:lnTo>
                  <a:lnTo>
                    <a:pt x="81" y="319"/>
                  </a:lnTo>
                  <a:lnTo>
                    <a:pt x="81" y="330"/>
                  </a:lnTo>
                  <a:lnTo>
                    <a:pt x="81" y="332"/>
                  </a:lnTo>
                  <a:lnTo>
                    <a:pt x="79" y="334"/>
                  </a:lnTo>
                  <a:lnTo>
                    <a:pt x="81" y="336"/>
                  </a:lnTo>
                  <a:lnTo>
                    <a:pt x="81" y="340"/>
                  </a:lnTo>
                  <a:lnTo>
                    <a:pt x="83" y="370"/>
                  </a:lnTo>
                  <a:lnTo>
                    <a:pt x="83" y="386"/>
                  </a:lnTo>
                  <a:lnTo>
                    <a:pt x="83" y="401"/>
                  </a:lnTo>
                  <a:lnTo>
                    <a:pt x="85" y="405"/>
                  </a:lnTo>
                  <a:lnTo>
                    <a:pt x="87" y="409"/>
                  </a:lnTo>
                  <a:lnTo>
                    <a:pt x="89" y="418"/>
                  </a:lnTo>
                  <a:lnTo>
                    <a:pt x="90" y="428"/>
                  </a:lnTo>
                  <a:lnTo>
                    <a:pt x="90" y="441"/>
                  </a:lnTo>
                  <a:lnTo>
                    <a:pt x="90" y="453"/>
                  </a:lnTo>
                  <a:lnTo>
                    <a:pt x="94" y="480"/>
                  </a:lnTo>
                  <a:lnTo>
                    <a:pt x="94" y="486"/>
                  </a:lnTo>
                  <a:lnTo>
                    <a:pt x="96" y="493"/>
                  </a:lnTo>
                  <a:lnTo>
                    <a:pt x="98" y="509"/>
                  </a:lnTo>
                  <a:lnTo>
                    <a:pt x="100" y="518"/>
                  </a:lnTo>
                  <a:lnTo>
                    <a:pt x="100" y="528"/>
                  </a:lnTo>
                  <a:lnTo>
                    <a:pt x="100" y="536"/>
                  </a:lnTo>
                  <a:lnTo>
                    <a:pt x="102" y="545"/>
                  </a:lnTo>
                  <a:lnTo>
                    <a:pt x="104" y="555"/>
                  </a:lnTo>
                  <a:lnTo>
                    <a:pt x="106" y="566"/>
                  </a:lnTo>
                  <a:lnTo>
                    <a:pt x="108" y="578"/>
                  </a:lnTo>
                  <a:lnTo>
                    <a:pt x="108" y="589"/>
                  </a:lnTo>
                  <a:lnTo>
                    <a:pt x="108" y="593"/>
                  </a:lnTo>
                  <a:lnTo>
                    <a:pt x="106" y="599"/>
                  </a:lnTo>
                  <a:lnTo>
                    <a:pt x="106" y="599"/>
                  </a:lnTo>
                  <a:lnTo>
                    <a:pt x="108" y="601"/>
                  </a:lnTo>
                  <a:lnTo>
                    <a:pt x="108" y="607"/>
                  </a:lnTo>
                  <a:lnTo>
                    <a:pt x="108" y="611"/>
                  </a:lnTo>
                  <a:lnTo>
                    <a:pt x="108" y="614"/>
                  </a:lnTo>
                  <a:lnTo>
                    <a:pt x="110" y="622"/>
                  </a:lnTo>
                  <a:lnTo>
                    <a:pt x="110" y="630"/>
                  </a:lnTo>
                  <a:lnTo>
                    <a:pt x="110" y="641"/>
                  </a:lnTo>
                  <a:lnTo>
                    <a:pt x="110" y="647"/>
                  </a:lnTo>
                  <a:lnTo>
                    <a:pt x="110" y="651"/>
                  </a:lnTo>
                  <a:lnTo>
                    <a:pt x="112" y="655"/>
                  </a:lnTo>
                  <a:lnTo>
                    <a:pt x="112" y="657"/>
                  </a:lnTo>
                  <a:lnTo>
                    <a:pt x="115" y="668"/>
                  </a:lnTo>
                  <a:lnTo>
                    <a:pt x="115" y="680"/>
                  </a:lnTo>
                  <a:lnTo>
                    <a:pt x="117" y="689"/>
                  </a:lnTo>
                  <a:lnTo>
                    <a:pt x="117" y="697"/>
                  </a:lnTo>
                  <a:lnTo>
                    <a:pt x="117" y="705"/>
                  </a:lnTo>
                  <a:lnTo>
                    <a:pt x="121" y="720"/>
                  </a:lnTo>
                  <a:lnTo>
                    <a:pt x="125" y="732"/>
                  </a:lnTo>
                  <a:lnTo>
                    <a:pt x="125" y="743"/>
                  </a:lnTo>
                  <a:lnTo>
                    <a:pt x="125" y="749"/>
                  </a:lnTo>
                  <a:lnTo>
                    <a:pt x="123" y="755"/>
                  </a:lnTo>
                  <a:lnTo>
                    <a:pt x="125" y="760"/>
                  </a:lnTo>
                  <a:lnTo>
                    <a:pt x="125" y="768"/>
                  </a:lnTo>
                  <a:lnTo>
                    <a:pt x="125" y="774"/>
                  </a:lnTo>
                  <a:lnTo>
                    <a:pt x="123" y="780"/>
                  </a:lnTo>
                  <a:lnTo>
                    <a:pt x="123" y="783"/>
                  </a:lnTo>
                  <a:lnTo>
                    <a:pt x="127" y="789"/>
                  </a:lnTo>
                  <a:lnTo>
                    <a:pt x="127" y="797"/>
                  </a:lnTo>
                  <a:lnTo>
                    <a:pt x="127" y="806"/>
                  </a:lnTo>
                  <a:lnTo>
                    <a:pt x="127" y="806"/>
                  </a:lnTo>
                  <a:lnTo>
                    <a:pt x="129" y="810"/>
                  </a:lnTo>
                  <a:lnTo>
                    <a:pt x="131" y="816"/>
                  </a:lnTo>
                  <a:lnTo>
                    <a:pt x="131" y="822"/>
                  </a:lnTo>
                  <a:lnTo>
                    <a:pt x="131" y="831"/>
                  </a:lnTo>
                  <a:lnTo>
                    <a:pt x="127" y="839"/>
                  </a:lnTo>
                  <a:lnTo>
                    <a:pt x="127" y="839"/>
                  </a:lnTo>
                  <a:lnTo>
                    <a:pt x="127" y="841"/>
                  </a:lnTo>
                  <a:lnTo>
                    <a:pt x="125" y="847"/>
                  </a:lnTo>
                  <a:lnTo>
                    <a:pt x="123" y="851"/>
                  </a:lnTo>
                  <a:lnTo>
                    <a:pt x="113" y="856"/>
                  </a:lnTo>
                  <a:lnTo>
                    <a:pt x="106" y="858"/>
                  </a:lnTo>
                  <a:lnTo>
                    <a:pt x="104" y="860"/>
                  </a:lnTo>
                  <a:lnTo>
                    <a:pt x="102" y="860"/>
                  </a:lnTo>
                  <a:lnTo>
                    <a:pt x="98" y="864"/>
                  </a:lnTo>
                  <a:lnTo>
                    <a:pt x="92" y="864"/>
                  </a:lnTo>
                  <a:lnTo>
                    <a:pt x="89" y="862"/>
                  </a:lnTo>
                  <a:lnTo>
                    <a:pt x="89" y="864"/>
                  </a:lnTo>
                  <a:lnTo>
                    <a:pt x="85" y="864"/>
                  </a:lnTo>
                  <a:lnTo>
                    <a:pt x="75" y="868"/>
                  </a:lnTo>
                  <a:lnTo>
                    <a:pt x="71" y="872"/>
                  </a:lnTo>
                  <a:lnTo>
                    <a:pt x="75" y="872"/>
                  </a:lnTo>
                  <a:lnTo>
                    <a:pt x="81" y="870"/>
                  </a:lnTo>
                  <a:lnTo>
                    <a:pt x="87" y="868"/>
                  </a:lnTo>
                  <a:lnTo>
                    <a:pt x="94" y="866"/>
                  </a:lnTo>
                  <a:lnTo>
                    <a:pt x="104" y="864"/>
                  </a:lnTo>
                  <a:lnTo>
                    <a:pt x="123" y="862"/>
                  </a:lnTo>
                  <a:lnTo>
                    <a:pt x="129" y="860"/>
                  </a:lnTo>
                  <a:lnTo>
                    <a:pt x="133" y="860"/>
                  </a:lnTo>
                  <a:lnTo>
                    <a:pt x="135" y="860"/>
                  </a:lnTo>
                  <a:lnTo>
                    <a:pt x="140" y="858"/>
                  </a:lnTo>
                  <a:lnTo>
                    <a:pt x="146" y="856"/>
                  </a:lnTo>
                  <a:lnTo>
                    <a:pt x="158" y="854"/>
                  </a:lnTo>
                  <a:lnTo>
                    <a:pt x="165" y="853"/>
                  </a:lnTo>
                  <a:lnTo>
                    <a:pt x="169" y="853"/>
                  </a:lnTo>
                  <a:lnTo>
                    <a:pt x="175" y="853"/>
                  </a:lnTo>
                  <a:lnTo>
                    <a:pt x="181" y="851"/>
                  </a:lnTo>
                  <a:lnTo>
                    <a:pt x="186" y="849"/>
                  </a:lnTo>
                  <a:lnTo>
                    <a:pt x="190" y="847"/>
                  </a:lnTo>
                  <a:lnTo>
                    <a:pt x="196" y="845"/>
                  </a:lnTo>
                  <a:lnTo>
                    <a:pt x="196" y="843"/>
                  </a:lnTo>
                  <a:lnTo>
                    <a:pt x="198" y="841"/>
                  </a:lnTo>
                  <a:lnTo>
                    <a:pt x="202" y="837"/>
                  </a:lnTo>
                  <a:lnTo>
                    <a:pt x="202" y="837"/>
                  </a:lnTo>
                  <a:lnTo>
                    <a:pt x="194" y="841"/>
                  </a:lnTo>
                  <a:lnTo>
                    <a:pt x="188" y="843"/>
                  </a:lnTo>
                  <a:lnTo>
                    <a:pt x="179" y="843"/>
                  </a:lnTo>
                  <a:lnTo>
                    <a:pt x="171" y="841"/>
                  </a:lnTo>
                  <a:lnTo>
                    <a:pt x="169" y="839"/>
                  </a:lnTo>
                  <a:lnTo>
                    <a:pt x="165" y="835"/>
                  </a:lnTo>
                  <a:lnTo>
                    <a:pt x="165" y="831"/>
                  </a:lnTo>
                  <a:lnTo>
                    <a:pt x="160" y="810"/>
                  </a:lnTo>
                  <a:lnTo>
                    <a:pt x="158" y="797"/>
                  </a:lnTo>
                  <a:lnTo>
                    <a:pt x="156" y="783"/>
                  </a:lnTo>
                  <a:lnTo>
                    <a:pt x="156" y="780"/>
                  </a:lnTo>
                  <a:lnTo>
                    <a:pt x="158" y="776"/>
                  </a:lnTo>
                  <a:lnTo>
                    <a:pt x="158" y="774"/>
                  </a:lnTo>
                  <a:lnTo>
                    <a:pt x="158" y="772"/>
                  </a:lnTo>
                  <a:lnTo>
                    <a:pt x="156" y="760"/>
                  </a:lnTo>
                  <a:lnTo>
                    <a:pt x="156" y="753"/>
                  </a:lnTo>
                  <a:lnTo>
                    <a:pt x="156" y="745"/>
                  </a:lnTo>
                  <a:lnTo>
                    <a:pt x="156" y="726"/>
                  </a:lnTo>
                  <a:lnTo>
                    <a:pt x="156" y="722"/>
                  </a:lnTo>
                  <a:lnTo>
                    <a:pt x="154" y="718"/>
                  </a:lnTo>
                  <a:lnTo>
                    <a:pt x="154" y="710"/>
                  </a:lnTo>
                  <a:lnTo>
                    <a:pt x="154" y="705"/>
                  </a:lnTo>
                  <a:lnTo>
                    <a:pt x="154" y="701"/>
                  </a:lnTo>
                  <a:lnTo>
                    <a:pt x="156" y="697"/>
                  </a:lnTo>
                  <a:lnTo>
                    <a:pt x="156" y="693"/>
                  </a:lnTo>
                  <a:lnTo>
                    <a:pt x="154" y="689"/>
                  </a:lnTo>
                  <a:lnTo>
                    <a:pt x="154" y="687"/>
                  </a:lnTo>
                  <a:lnTo>
                    <a:pt x="154" y="685"/>
                  </a:lnTo>
                  <a:lnTo>
                    <a:pt x="152" y="680"/>
                  </a:lnTo>
                  <a:lnTo>
                    <a:pt x="150" y="672"/>
                  </a:lnTo>
                  <a:lnTo>
                    <a:pt x="148" y="659"/>
                  </a:lnTo>
                  <a:lnTo>
                    <a:pt x="148" y="645"/>
                  </a:lnTo>
                  <a:lnTo>
                    <a:pt x="148" y="634"/>
                  </a:lnTo>
                  <a:lnTo>
                    <a:pt x="146" y="622"/>
                  </a:lnTo>
                  <a:lnTo>
                    <a:pt x="144" y="620"/>
                  </a:lnTo>
                  <a:lnTo>
                    <a:pt x="144" y="616"/>
                  </a:lnTo>
                  <a:lnTo>
                    <a:pt x="142" y="612"/>
                  </a:lnTo>
                  <a:lnTo>
                    <a:pt x="140" y="605"/>
                  </a:lnTo>
                  <a:lnTo>
                    <a:pt x="140" y="599"/>
                  </a:lnTo>
                  <a:lnTo>
                    <a:pt x="142" y="587"/>
                  </a:lnTo>
                  <a:lnTo>
                    <a:pt x="142" y="582"/>
                  </a:lnTo>
                  <a:lnTo>
                    <a:pt x="142" y="566"/>
                  </a:lnTo>
                  <a:lnTo>
                    <a:pt x="138" y="555"/>
                  </a:lnTo>
                  <a:lnTo>
                    <a:pt x="135" y="520"/>
                  </a:lnTo>
                  <a:lnTo>
                    <a:pt x="135" y="518"/>
                  </a:lnTo>
                  <a:lnTo>
                    <a:pt x="137" y="514"/>
                  </a:lnTo>
                  <a:lnTo>
                    <a:pt x="133" y="503"/>
                  </a:lnTo>
                  <a:lnTo>
                    <a:pt x="133" y="495"/>
                  </a:lnTo>
                  <a:lnTo>
                    <a:pt x="131" y="489"/>
                  </a:lnTo>
                  <a:lnTo>
                    <a:pt x="131" y="486"/>
                  </a:lnTo>
                  <a:lnTo>
                    <a:pt x="129" y="482"/>
                  </a:lnTo>
                  <a:lnTo>
                    <a:pt x="127" y="476"/>
                  </a:lnTo>
                  <a:lnTo>
                    <a:pt x="127" y="472"/>
                  </a:lnTo>
                  <a:lnTo>
                    <a:pt x="127" y="470"/>
                  </a:lnTo>
                  <a:lnTo>
                    <a:pt x="129" y="466"/>
                  </a:lnTo>
                  <a:lnTo>
                    <a:pt x="127" y="461"/>
                  </a:lnTo>
                  <a:lnTo>
                    <a:pt x="125" y="457"/>
                  </a:lnTo>
                  <a:lnTo>
                    <a:pt x="123" y="453"/>
                  </a:lnTo>
                  <a:lnTo>
                    <a:pt x="123" y="445"/>
                  </a:lnTo>
                  <a:lnTo>
                    <a:pt x="123" y="438"/>
                  </a:lnTo>
                  <a:lnTo>
                    <a:pt x="123" y="432"/>
                  </a:lnTo>
                  <a:lnTo>
                    <a:pt x="121" y="426"/>
                  </a:lnTo>
                  <a:lnTo>
                    <a:pt x="119" y="409"/>
                  </a:lnTo>
                  <a:lnTo>
                    <a:pt x="117" y="397"/>
                  </a:lnTo>
                  <a:lnTo>
                    <a:pt x="117" y="388"/>
                  </a:lnTo>
                  <a:lnTo>
                    <a:pt x="117" y="380"/>
                  </a:lnTo>
                  <a:lnTo>
                    <a:pt x="119" y="376"/>
                  </a:lnTo>
                  <a:lnTo>
                    <a:pt x="123" y="372"/>
                  </a:lnTo>
                  <a:lnTo>
                    <a:pt x="125" y="368"/>
                  </a:lnTo>
                  <a:lnTo>
                    <a:pt x="129" y="367"/>
                  </a:lnTo>
                  <a:lnTo>
                    <a:pt x="133" y="367"/>
                  </a:lnTo>
                  <a:lnTo>
                    <a:pt x="140" y="367"/>
                  </a:lnTo>
                  <a:lnTo>
                    <a:pt x="146" y="370"/>
                  </a:lnTo>
                  <a:lnTo>
                    <a:pt x="150" y="376"/>
                  </a:lnTo>
                  <a:lnTo>
                    <a:pt x="152" y="382"/>
                  </a:lnTo>
                  <a:lnTo>
                    <a:pt x="160" y="384"/>
                  </a:lnTo>
                  <a:lnTo>
                    <a:pt x="163" y="386"/>
                  </a:lnTo>
                  <a:lnTo>
                    <a:pt x="167" y="388"/>
                  </a:lnTo>
                  <a:lnTo>
                    <a:pt x="169" y="390"/>
                  </a:lnTo>
                  <a:lnTo>
                    <a:pt x="177" y="390"/>
                  </a:lnTo>
                  <a:lnTo>
                    <a:pt x="185" y="390"/>
                  </a:lnTo>
                  <a:lnTo>
                    <a:pt x="190" y="392"/>
                  </a:lnTo>
                  <a:lnTo>
                    <a:pt x="196" y="395"/>
                  </a:lnTo>
                  <a:lnTo>
                    <a:pt x="198" y="397"/>
                  </a:lnTo>
                  <a:lnTo>
                    <a:pt x="200" y="397"/>
                  </a:lnTo>
                  <a:lnTo>
                    <a:pt x="204" y="395"/>
                  </a:lnTo>
                  <a:lnTo>
                    <a:pt x="208" y="395"/>
                  </a:lnTo>
                  <a:lnTo>
                    <a:pt x="211" y="397"/>
                  </a:lnTo>
                  <a:lnTo>
                    <a:pt x="215" y="397"/>
                  </a:lnTo>
                  <a:lnTo>
                    <a:pt x="217" y="399"/>
                  </a:lnTo>
                  <a:lnTo>
                    <a:pt x="221" y="401"/>
                  </a:lnTo>
                  <a:lnTo>
                    <a:pt x="225" y="401"/>
                  </a:lnTo>
                  <a:lnTo>
                    <a:pt x="229" y="401"/>
                  </a:lnTo>
                  <a:lnTo>
                    <a:pt x="231" y="401"/>
                  </a:lnTo>
                  <a:lnTo>
                    <a:pt x="231" y="401"/>
                  </a:lnTo>
                  <a:lnTo>
                    <a:pt x="236" y="397"/>
                  </a:lnTo>
                  <a:lnTo>
                    <a:pt x="244" y="395"/>
                  </a:lnTo>
                  <a:lnTo>
                    <a:pt x="250" y="395"/>
                  </a:lnTo>
                  <a:lnTo>
                    <a:pt x="256" y="393"/>
                  </a:lnTo>
                  <a:lnTo>
                    <a:pt x="259" y="393"/>
                  </a:lnTo>
                  <a:lnTo>
                    <a:pt x="265" y="392"/>
                  </a:lnTo>
                  <a:lnTo>
                    <a:pt x="271" y="388"/>
                  </a:lnTo>
                  <a:lnTo>
                    <a:pt x="273" y="386"/>
                  </a:lnTo>
                  <a:lnTo>
                    <a:pt x="277" y="386"/>
                  </a:lnTo>
                  <a:lnTo>
                    <a:pt x="284" y="384"/>
                  </a:lnTo>
                  <a:lnTo>
                    <a:pt x="294" y="380"/>
                  </a:lnTo>
                  <a:lnTo>
                    <a:pt x="304" y="376"/>
                  </a:lnTo>
                  <a:lnTo>
                    <a:pt x="311" y="372"/>
                  </a:lnTo>
                  <a:lnTo>
                    <a:pt x="313" y="370"/>
                  </a:lnTo>
                  <a:lnTo>
                    <a:pt x="315" y="368"/>
                  </a:lnTo>
                  <a:lnTo>
                    <a:pt x="319" y="365"/>
                  </a:lnTo>
                  <a:lnTo>
                    <a:pt x="323" y="361"/>
                  </a:lnTo>
                  <a:lnTo>
                    <a:pt x="329" y="359"/>
                  </a:lnTo>
                  <a:lnTo>
                    <a:pt x="344" y="338"/>
                  </a:lnTo>
                  <a:lnTo>
                    <a:pt x="350" y="326"/>
                  </a:lnTo>
                  <a:lnTo>
                    <a:pt x="357" y="313"/>
                  </a:lnTo>
                  <a:lnTo>
                    <a:pt x="373" y="270"/>
                  </a:lnTo>
                  <a:lnTo>
                    <a:pt x="378" y="226"/>
                  </a:lnTo>
                  <a:lnTo>
                    <a:pt x="377" y="203"/>
                  </a:lnTo>
                  <a:lnTo>
                    <a:pt x="371" y="182"/>
                  </a:lnTo>
                  <a:lnTo>
                    <a:pt x="350" y="140"/>
                  </a:lnTo>
                  <a:lnTo>
                    <a:pt x="350" y="136"/>
                  </a:lnTo>
                  <a:lnTo>
                    <a:pt x="346" y="132"/>
                  </a:lnTo>
                  <a:lnTo>
                    <a:pt x="344" y="128"/>
                  </a:lnTo>
                  <a:lnTo>
                    <a:pt x="342" y="125"/>
                  </a:lnTo>
                  <a:lnTo>
                    <a:pt x="340" y="123"/>
                  </a:lnTo>
                  <a:lnTo>
                    <a:pt x="334" y="115"/>
                  </a:lnTo>
                  <a:lnTo>
                    <a:pt x="327" y="111"/>
                  </a:lnTo>
                  <a:lnTo>
                    <a:pt x="321" y="105"/>
                  </a:lnTo>
                  <a:lnTo>
                    <a:pt x="317" y="101"/>
                  </a:lnTo>
                  <a:lnTo>
                    <a:pt x="313" y="98"/>
                  </a:lnTo>
                  <a:lnTo>
                    <a:pt x="311" y="98"/>
                  </a:lnTo>
                  <a:lnTo>
                    <a:pt x="309" y="98"/>
                  </a:lnTo>
                  <a:lnTo>
                    <a:pt x="304" y="96"/>
                  </a:lnTo>
                  <a:lnTo>
                    <a:pt x="296" y="96"/>
                  </a:lnTo>
                  <a:lnTo>
                    <a:pt x="281" y="94"/>
                  </a:lnTo>
                  <a:lnTo>
                    <a:pt x="271" y="94"/>
                  </a:lnTo>
                  <a:lnTo>
                    <a:pt x="257" y="92"/>
                  </a:lnTo>
                  <a:lnTo>
                    <a:pt x="250" y="92"/>
                  </a:lnTo>
                  <a:lnTo>
                    <a:pt x="244" y="92"/>
                  </a:lnTo>
                  <a:lnTo>
                    <a:pt x="238" y="96"/>
                  </a:lnTo>
                  <a:lnTo>
                    <a:pt x="231" y="100"/>
                  </a:lnTo>
                  <a:lnTo>
                    <a:pt x="223" y="101"/>
                  </a:lnTo>
                  <a:lnTo>
                    <a:pt x="213" y="101"/>
                  </a:lnTo>
                  <a:lnTo>
                    <a:pt x="206" y="107"/>
                  </a:lnTo>
                  <a:lnTo>
                    <a:pt x="196" y="111"/>
                  </a:lnTo>
                  <a:lnTo>
                    <a:pt x="190" y="113"/>
                  </a:lnTo>
                  <a:lnTo>
                    <a:pt x="186" y="117"/>
                  </a:lnTo>
                  <a:lnTo>
                    <a:pt x="185" y="117"/>
                  </a:lnTo>
                  <a:lnTo>
                    <a:pt x="183" y="121"/>
                  </a:lnTo>
                  <a:lnTo>
                    <a:pt x="179" y="125"/>
                  </a:lnTo>
                  <a:lnTo>
                    <a:pt x="177" y="126"/>
                  </a:lnTo>
                  <a:lnTo>
                    <a:pt x="173" y="128"/>
                  </a:lnTo>
                  <a:lnTo>
                    <a:pt x="171" y="128"/>
                  </a:lnTo>
                  <a:lnTo>
                    <a:pt x="167" y="130"/>
                  </a:lnTo>
                  <a:lnTo>
                    <a:pt x="167" y="130"/>
                  </a:lnTo>
                  <a:lnTo>
                    <a:pt x="167" y="130"/>
                  </a:lnTo>
                  <a:lnTo>
                    <a:pt x="165" y="134"/>
                  </a:lnTo>
                  <a:lnTo>
                    <a:pt x="161" y="138"/>
                  </a:lnTo>
                  <a:lnTo>
                    <a:pt x="156" y="142"/>
                  </a:lnTo>
                  <a:lnTo>
                    <a:pt x="152" y="148"/>
                  </a:lnTo>
                  <a:lnTo>
                    <a:pt x="150" y="151"/>
                  </a:lnTo>
                  <a:lnTo>
                    <a:pt x="146" y="157"/>
                  </a:lnTo>
                  <a:lnTo>
                    <a:pt x="142" y="161"/>
                  </a:lnTo>
                  <a:lnTo>
                    <a:pt x="140" y="163"/>
                  </a:lnTo>
                  <a:lnTo>
                    <a:pt x="138" y="165"/>
                  </a:lnTo>
                  <a:lnTo>
                    <a:pt x="138" y="163"/>
                  </a:lnTo>
                  <a:lnTo>
                    <a:pt x="137" y="169"/>
                  </a:lnTo>
                  <a:lnTo>
                    <a:pt x="135" y="173"/>
                  </a:lnTo>
                  <a:lnTo>
                    <a:pt x="131" y="174"/>
                  </a:lnTo>
                  <a:lnTo>
                    <a:pt x="125" y="176"/>
                  </a:lnTo>
                  <a:lnTo>
                    <a:pt x="121" y="176"/>
                  </a:lnTo>
                  <a:lnTo>
                    <a:pt x="115" y="176"/>
                  </a:lnTo>
                  <a:lnTo>
                    <a:pt x="110" y="174"/>
                  </a:lnTo>
                  <a:lnTo>
                    <a:pt x="106" y="171"/>
                  </a:lnTo>
                  <a:lnTo>
                    <a:pt x="104" y="169"/>
                  </a:lnTo>
                  <a:lnTo>
                    <a:pt x="102" y="165"/>
                  </a:lnTo>
                  <a:lnTo>
                    <a:pt x="100" y="159"/>
                  </a:lnTo>
                  <a:lnTo>
                    <a:pt x="100" y="151"/>
                  </a:lnTo>
                  <a:lnTo>
                    <a:pt x="98" y="140"/>
                  </a:lnTo>
                  <a:lnTo>
                    <a:pt x="98" y="128"/>
                  </a:lnTo>
                  <a:lnTo>
                    <a:pt x="98" y="107"/>
                  </a:lnTo>
                  <a:lnTo>
                    <a:pt x="96" y="90"/>
                  </a:lnTo>
                  <a:lnTo>
                    <a:pt x="96" y="71"/>
                  </a:lnTo>
                  <a:lnTo>
                    <a:pt x="98" y="61"/>
                  </a:lnTo>
                  <a:lnTo>
                    <a:pt x="98" y="55"/>
                  </a:lnTo>
                  <a:lnTo>
                    <a:pt x="100" y="50"/>
                  </a:lnTo>
                  <a:lnTo>
                    <a:pt x="104" y="46"/>
                  </a:lnTo>
                  <a:lnTo>
                    <a:pt x="108" y="44"/>
                  </a:lnTo>
                  <a:lnTo>
                    <a:pt x="117" y="38"/>
                  </a:lnTo>
                  <a:lnTo>
                    <a:pt x="127" y="32"/>
                  </a:lnTo>
                  <a:lnTo>
                    <a:pt x="131" y="30"/>
                  </a:lnTo>
                  <a:lnTo>
                    <a:pt x="133" y="27"/>
                  </a:lnTo>
                  <a:lnTo>
                    <a:pt x="133" y="25"/>
                  </a:lnTo>
                  <a:lnTo>
                    <a:pt x="131" y="23"/>
                  </a:lnTo>
                  <a:lnTo>
                    <a:pt x="131" y="23"/>
                  </a:lnTo>
                  <a:close/>
                  <a:moveTo>
                    <a:pt x="127" y="0"/>
                  </a:moveTo>
                  <a:lnTo>
                    <a:pt x="135" y="0"/>
                  </a:lnTo>
                  <a:lnTo>
                    <a:pt x="140" y="2"/>
                  </a:lnTo>
                  <a:lnTo>
                    <a:pt x="146" y="5"/>
                  </a:lnTo>
                  <a:lnTo>
                    <a:pt x="152" y="11"/>
                  </a:lnTo>
                  <a:lnTo>
                    <a:pt x="158" y="21"/>
                  </a:lnTo>
                  <a:lnTo>
                    <a:pt x="158" y="25"/>
                  </a:lnTo>
                  <a:lnTo>
                    <a:pt x="158" y="28"/>
                  </a:lnTo>
                  <a:lnTo>
                    <a:pt x="156" y="36"/>
                  </a:lnTo>
                  <a:lnTo>
                    <a:pt x="150" y="44"/>
                  </a:lnTo>
                  <a:lnTo>
                    <a:pt x="146" y="50"/>
                  </a:lnTo>
                  <a:lnTo>
                    <a:pt x="138" y="53"/>
                  </a:lnTo>
                  <a:lnTo>
                    <a:pt x="121" y="63"/>
                  </a:lnTo>
                  <a:lnTo>
                    <a:pt x="121" y="65"/>
                  </a:lnTo>
                  <a:lnTo>
                    <a:pt x="121" y="71"/>
                  </a:lnTo>
                  <a:lnTo>
                    <a:pt x="121" y="88"/>
                  </a:lnTo>
                  <a:lnTo>
                    <a:pt x="121" y="107"/>
                  </a:lnTo>
                  <a:lnTo>
                    <a:pt x="121" y="128"/>
                  </a:lnTo>
                  <a:lnTo>
                    <a:pt x="123" y="144"/>
                  </a:lnTo>
                  <a:lnTo>
                    <a:pt x="123" y="142"/>
                  </a:lnTo>
                  <a:lnTo>
                    <a:pt x="127" y="140"/>
                  </a:lnTo>
                  <a:lnTo>
                    <a:pt x="129" y="138"/>
                  </a:lnTo>
                  <a:lnTo>
                    <a:pt x="131" y="134"/>
                  </a:lnTo>
                  <a:lnTo>
                    <a:pt x="137" y="125"/>
                  </a:lnTo>
                  <a:lnTo>
                    <a:pt x="140" y="123"/>
                  </a:lnTo>
                  <a:lnTo>
                    <a:pt x="144" y="121"/>
                  </a:lnTo>
                  <a:lnTo>
                    <a:pt x="150" y="113"/>
                  </a:lnTo>
                  <a:lnTo>
                    <a:pt x="156" y="107"/>
                  </a:lnTo>
                  <a:lnTo>
                    <a:pt x="160" y="107"/>
                  </a:lnTo>
                  <a:lnTo>
                    <a:pt x="161" y="105"/>
                  </a:lnTo>
                  <a:lnTo>
                    <a:pt x="163" y="103"/>
                  </a:lnTo>
                  <a:lnTo>
                    <a:pt x="165" y="101"/>
                  </a:lnTo>
                  <a:lnTo>
                    <a:pt x="169" y="100"/>
                  </a:lnTo>
                  <a:lnTo>
                    <a:pt x="177" y="94"/>
                  </a:lnTo>
                  <a:lnTo>
                    <a:pt x="188" y="88"/>
                  </a:lnTo>
                  <a:lnTo>
                    <a:pt x="194" y="86"/>
                  </a:lnTo>
                  <a:lnTo>
                    <a:pt x="200" y="80"/>
                  </a:lnTo>
                  <a:lnTo>
                    <a:pt x="204" y="78"/>
                  </a:lnTo>
                  <a:lnTo>
                    <a:pt x="206" y="78"/>
                  </a:lnTo>
                  <a:lnTo>
                    <a:pt x="219" y="76"/>
                  </a:lnTo>
                  <a:lnTo>
                    <a:pt x="223" y="75"/>
                  </a:lnTo>
                  <a:lnTo>
                    <a:pt x="229" y="73"/>
                  </a:lnTo>
                  <a:lnTo>
                    <a:pt x="234" y="69"/>
                  </a:lnTo>
                  <a:lnTo>
                    <a:pt x="238" y="69"/>
                  </a:lnTo>
                  <a:lnTo>
                    <a:pt x="244" y="69"/>
                  </a:lnTo>
                  <a:lnTo>
                    <a:pt x="250" y="69"/>
                  </a:lnTo>
                  <a:lnTo>
                    <a:pt x="259" y="69"/>
                  </a:lnTo>
                  <a:lnTo>
                    <a:pt x="273" y="69"/>
                  </a:lnTo>
                  <a:lnTo>
                    <a:pt x="284" y="69"/>
                  </a:lnTo>
                  <a:lnTo>
                    <a:pt x="300" y="71"/>
                  </a:lnTo>
                  <a:lnTo>
                    <a:pt x="309" y="73"/>
                  </a:lnTo>
                  <a:lnTo>
                    <a:pt x="317" y="75"/>
                  </a:lnTo>
                  <a:lnTo>
                    <a:pt x="323" y="76"/>
                  </a:lnTo>
                  <a:lnTo>
                    <a:pt x="332" y="82"/>
                  </a:lnTo>
                  <a:lnTo>
                    <a:pt x="340" y="90"/>
                  </a:lnTo>
                  <a:lnTo>
                    <a:pt x="344" y="92"/>
                  </a:lnTo>
                  <a:lnTo>
                    <a:pt x="348" y="94"/>
                  </a:lnTo>
                  <a:lnTo>
                    <a:pt x="352" y="98"/>
                  </a:lnTo>
                  <a:lnTo>
                    <a:pt x="355" y="101"/>
                  </a:lnTo>
                  <a:lnTo>
                    <a:pt x="359" y="105"/>
                  </a:lnTo>
                  <a:lnTo>
                    <a:pt x="361" y="109"/>
                  </a:lnTo>
                  <a:lnTo>
                    <a:pt x="363" y="113"/>
                  </a:lnTo>
                  <a:lnTo>
                    <a:pt x="365" y="117"/>
                  </a:lnTo>
                  <a:lnTo>
                    <a:pt x="367" y="117"/>
                  </a:lnTo>
                  <a:lnTo>
                    <a:pt x="369" y="121"/>
                  </a:lnTo>
                  <a:lnTo>
                    <a:pt x="371" y="125"/>
                  </a:lnTo>
                  <a:lnTo>
                    <a:pt x="373" y="128"/>
                  </a:lnTo>
                  <a:lnTo>
                    <a:pt x="384" y="149"/>
                  </a:lnTo>
                  <a:lnTo>
                    <a:pt x="394" y="174"/>
                  </a:lnTo>
                  <a:lnTo>
                    <a:pt x="400" y="199"/>
                  </a:lnTo>
                  <a:lnTo>
                    <a:pt x="403" y="226"/>
                  </a:lnTo>
                  <a:lnTo>
                    <a:pt x="401" y="253"/>
                  </a:lnTo>
                  <a:lnTo>
                    <a:pt x="396" y="278"/>
                  </a:lnTo>
                  <a:lnTo>
                    <a:pt x="378" y="324"/>
                  </a:lnTo>
                  <a:lnTo>
                    <a:pt x="371" y="338"/>
                  </a:lnTo>
                  <a:lnTo>
                    <a:pt x="363" y="351"/>
                  </a:lnTo>
                  <a:lnTo>
                    <a:pt x="346" y="376"/>
                  </a:lnTo>
                  <a:lnTo>
                    <a:pt x="344" y="380"/>
                  </a:lnTo>
                  <a:lnTo>
                    <a:pt x="338" y="382"/>
                  </a:lnTo>
                  <a:lnTo>
                    <a:pt x="332" y="386"/>
                  </a:lnTo>
                  <a:lnTo>
                    <a:pt x="329" y="390"/>
                  </a:lnTo>
                  <a:lnTo>
                    <a:pt x="325" y="393"/>
                  </a:lnTo>
                  <a:lnTo>
                    <a:pt x="313" y="399"/>
                  </a:lnTo>
                  <a:lnTo>
                    <a:pt x="302" y="403"/>
                  </a:lnTo>
                  <a:lnTo>
                    <a:pt x="292" y="407"/>
                  </a:lnTo>
                  <a:lnTo>
                    <a:pt x="281" y="409"/>
                  </a:lnTo>
                  <a:lnTo>
                    <a:pt x="277" y="411"/>
                  </a:lnTo>
                  <a:lnTo>
                    <a:pt x="267" y="416"/>
                  </a:lnTo>
                  <a:lnTo>
                    <a:pt x="265" y="416"/>
                  </a:lnTo>
                  <a:lnTo>
                    <a:pt x="263" y="416"/>
                  </a:lnTo>
                  <a:lnTo>
                    <a:pt x="257" y="418"/>
                  </a:lnTo>
                  <a:lnTo>
                    <a:pt x="252" y="418"/>
                  </a:lnTo>
                  <a:lnTo>
                    <a:pt x="248" y="418"/>
                  </a:lnTo>
                  <a:lnTo>
                    <a:pt x="246" y="420"/>
                  </a:lnTo>
                  <a:lnTo>
                    <a:pt x="244" y="420"/>
                  </a:lnTo>
                  <a:lnTo>
                    <a:pt x="238" y="424"/>
                  </a:lnTo>
                  <a:lnTo>
                    <a:pt x="233" y="426"/>
                  </a:lnTo>
                  <a:lnTo>
                    <a:pt x="225" y="426"/>
                  </a:lnTo>
                  <a:lnTo>
                    <a:pt x="219" y="426"/>
                  </a:lnTo>
                  <a:lnTo>
                    <a:pt x="211" y="424"/>
                  </a:lnTo>
                  <a:lnTo>
                    <a:pt x="206" y="420"/>
                  </a:lnTo>
                  <a:lnTo>
                    <a:pt x="204" y="420"/>
                  </a:lnTo>
                  <a:lnTo>
                    <a:pt x="200" y="420"/>
                  </a:lnTo>
                  <a:lnTo>
                    <a:pt x="194" y="420"/>
                  </a:lnTo>
                  <a:lnTo>
                    <a:pt x="188" y="418"/>
                  </a:lnTo>
                  <a:lnTo>
                    <a:pt x="183" y="415"/>
                  </a:lnTo>
                  <a:lnTo>
                    <a:pt x="179" y="413"/>
                  </a:lnTo>
                  <a:lnTo>
                    <a:pt x="177" y="413"/>
                  </a:lnTo>
                  <a:lnTo>
                    <a:pt x="171" y="415"/>
                  </a:lnTo>
                  <a:lnTo>
                    <a:pt x="167" y="415"/>
                  </a:lnTo>
                  <a:lnTo>
                    <a:pt x="163" y="416"/>
                  </a:lnTo>
                  <a:lnTo>
                    <a:pt x="160" y="415"/>
                  </a:lnTo>
                  <a:lnTo>
                    <a:pt x="156" y="413"/>
                  </a:lnTo>
                  <a:lnTo>
                    <a:pt x="152" y="411"/>
                  </a:lnTo>
                  <a:lnTo>
                    <a:pt x="150" y="409"/>
                  </a:lnTo>
                  <a:lnTo>
                    <a:pt x="148" y="407"/>
                  </a:lnTo>
                  <a:lnTo>
                    <a:pt x="146" y="405"/>
                  </a:lnTo>
                  <a:lnTo>
                    <a:pt x="142" y="405"/>
                  </a:lnTo>
                  <a:lnTo>
                    <a:pt x="146" y="422"/>
                  </a:lnTo>
                  <a:lnTo>
                    <a:pt x="146" y="432"/>
                  </a:lnTo>
                  <a:lnTo>
                    <a:pt x="146" y="440"/>
                  </a:lnTo>
                  <a:lnTo>
                    <a:pt x="146" y="443"/>
                  </a:lnTo>
                  <a:lnTo>
                    <a:pt x="148" y="447"/>
                  </a:lnTo>
                  <a:lnTo>
                    <a:pt x="148" y="451"/>
                  </a:lnTo>
                  <a:lnTo>
                    <a:pt x="150" y="455"/>
                  </a:lnTo>
                  <a:lnTo>
                    <a:pt x="152" y="461"/>
                  </a:lnTo>
                  <a:lnTo>
                    <a:pt x="154" y="468"/>
                  </a:lnTo>
                  <a:lnTo>
                    <a:pt x="152" y="470"/>
                  </a:lnTo>
                  <a:lnTo>
                    <a:pt x="152" y="474"/>
                  </a:lnTo>
                  <a:lnTo>
                    <a:pt x="154" y="476"/>
                  </a:lnTo>
                  <a:lnTo>
                    <a:pt x="154" y="478"/>
                  </a:lnTo>
                  <a:lnTo>
                    <a:pt x="156" y="484"/>
                  </a:lnTo>
                  <a:lnTo>
                    <a:pt x="156" y="488"/>
                  </a:lnTo>
                  <a:lnTo>
                    <a:pt x="156" y="491"/>
                  </a:lnTo>
                  <a:lnTo>
                    <a:pt x="158" y="497"/>
                  </a:lnTo>
                  <a:lnTo>
                    <a:pt x="161" y="513"/>
                  </a:lnTo>
                  <a:lnTo>
                    <a:pt x="160" y="520"/>
                  </a:lnTo>
                  <a:lnTo>
                    <a:pt x="160" y="524"/>
                  </a:lnTo>
                  <a:lnTo>
                    <a:pt x="160" y="536"/>
                  </a:lnTo>
                  <a:lnTo>
                    <a:pt x="161" y="547"/>
                  </a:lnTo>
                  <a:lnTo>
                    <a:pt x="167" y="582"/>
                  </a:lnTo>
                  <a:lnTo>
                    <a:pt x="167" y="587"/>
                  </a:lnTo>
                  <a:lnTo>
                    <a:pt x="165" y="593"/>
                  </a:lnTo>
                  <a:lnTo>
                    <a:pt x="165" y="599"/>
                  </a:lnTo>
                  <a:lnTo>
                    <a:pt x="165" y="601"/>
                  </a:lnTo>
                  <a:lnTo>
                    <a:pt x="165" y="605"/>
                  </a:lnTo>
                  <a:lnTo>
                    <a:pt x="169" y="614"/>
                  </a:lnTo>
                  <a:lnTo>
                    <a:pt x="171" y="626"/>
                  </a:lnTo>
                  <a:lnTo>
                    <a:pt x="173" y="635"/>
                  </a:lnTo>
                  <a:lnTo>
                    <a:pt x="173" y="645"/>
                  </a:lnTo>
                  <a:lnTo>
                    <a:pt x="173" y="657"/>
                  </a:lnTo>
                  <a:lnTo>
                    <a:pt x="175" y="668"/>
                  </a:lnTo>
                  <a:lnTo>
                    <a:pt x="175" y="674"/>
                  </a:lnTo>
                  <a:lnTo>
                    <a:pt x="177" y="678"/>
                  </a:lnTo>
                  <a:lnTo>
                    <a:pt x="179" y="685"/>
                  </a:lnTo>
                  <a:lnTo>
                    <a:pt x="179" y="693"/>
                  </a:lnTo>
                  <a:lnTo>
                    <a:pt x="179" y="699"/>
                  </a:lnTo>
                  <a:lnTo>
                    <a:pt x="179" y="703"/>
                  </a:lnTo>
                  <a:lnTo>
                    <a:pt x="179" y="707"/>
                  </a:lnTo>
                  <a:lnTo>
                    <a:pt x="177" y="707"/>
                  </a:lnTo>
                  <a:lnTo>
                    <a:pt x="179" y="712"/>
                  </a:lnTo>
                  <a:lnTo>
                    <a:pt x="179" y="718"/>
                  </a:lnTo>
                  <a:lnTo>
                    <a:pt x="181" y="724"/>
                  </a:lnTo>
                  <a:lnTo>
                    <a:pt x="181" y="735"/>
                  </a:lnTo>
                  <a:lnTo>
                    <a:pt x="181" y="745"/>
                  </a:lnTo>
                  <a:lnTo>
                    <a:pt x="181" y="756"/>
                  </a:lnTo>
                  <a:lnTo>
                    <a:pt x="181" y="766"/>
                  </a:lnTo>
                  <a:lnTo>
                    <a:pt x="183" y="770"/>
                  </a:lnTo>
                  <a:lnTo>
                    <a:pt x="183" y="776"/>
                  </a:lnTo>
                  <a:lnTo>
                    <a:pt x="183" y="780"/>
                  </a:lnTo>
                  <a:lnTo>
                    <a:pt x="181" y="785"/>
                  </a:lnTo>
                  <a:lnTo>
                    <a:pt x="181" y="793"/>
                  </a:lnTo>
                  <a:lnTo>
                    <a:pt x="183" y="803"/>
                  </a:lnTo>
                  <a:lnTo>
                    <a:pt x="186" y="816"/>
                  </a:lnTo>
                  <a:lnTo>
                    <a:pt x="192" y="810"/>
                  </a:lnTo>
                  <a:lnTo>
                    <a:pt x="198" y="806"/>
                  </a:lnTo>
                  <a:lnTo>
                    <a:pt x="206" y="806"/>
                  </a:lnTo>
                  <a:lnTo>
                    <a:pt x="208" y="806"/>
                  </a:lnTo>
                  <a:lnTo>
                    <a:pt x="211" y="806"/>
                  </a:lnTo>
                  <a:lnTo>
                    <a:pt x="215" y="808"/>
                  </a:lnTo>
                  <a:lnTo>
                    <a:pt x="219" y="810"/>
                  </a:lnTo>
                  <a:lnTo>
                    <a:pt x="221" y="814"/>
                  </a:lnTo>
                  <a:lnTo>
                    <a:pt x="225" y="824"/>
                  </a:lnTo>
                  <a:lnTo>
                    <a:pt x="225" y="835"/>
                  </a:lnTo>
                  <a:lnTo>
                    <a:pt x="225" y="839"/>
                  </a:lnTo>
                  <a:lnTo>
                    <a:pt x="225" y="843"/>
                  </a:lnTo>
                  <a:lnTo>
                    <a:pt x="225" y="847"/>
                  </a:lnTo>
                  <a:lnTo>
                    <a:pt x="223" y="851"/>
                  </a:lnTo>
                  <a:lnTo>
                    <a:pt x="221" y="854"/>
                  </a:lnTo>
                  <a:lnTo>
                    <a:pt x="217" y="858"/>
                  </a:lnTo>
                  <a:lnTo>
                    <a:pt x="215" y="860"/>
                  </a:lnTo>
                  <a:lnTo>
                    <a:pt x="213" y="864"/>
                  </a:lnTo>
                  <a:lnTo>
                    <a:pt x="208" y="866"/>
                  </a:lnTo>
                  <a:lnTo>
                    <a:pt x="202" y="870"/>
                  </a:lnTo>
                  <a:lnTo>
                    <a:pt x="200" y="870"/>
                  </a:lnTo>
                  <a:lnTo>
                    <a:pt x="198" y="872"/>
                  </a:lnTo>
                  <a:lnTo>
                    <a:pt x="190" y="874"/>
                  </a:lnTo>
                  <a:lnTo>
                    <a:pt x="186" y="876"/>
                  </a:lnTo>
                  <a:lnTo>
                    <a:pt x="185" y="876"/>
                  </a:lnTo>
                  <a:lnTo>
                    <a:pt x="179" y="878"/>
                  </a:lnTo>
                  <a:lnTo>
                    <a:pt x="175" y="878"/>
                  </a:lnTo>
                  <a:lnTo>
                    <a:pt x="169" y="878"/>
                  </a:lnTo>
                  <a:lnTo>
                    <a:pt x="167" y="878"/>
                  </a:lnTo>
                  <a:lnTo>
                    <a:pt x="161" y="878"/>
                  </a:lnTo>
                  <a:lnTo>
                    <a:pt x="156" y="879"/>
                  </a:lnTo>
                  <a:lnTo>
                    <a:pt x="152" y="879"/>
                  </a:lnTo>
                  <a:lnTo>
                    <a:pt x="146" y="881"/>
                  </a:lnTo>
                  <a:lnTo>
                    <a:pt x="142" y="881"/>
                  </a:lnTo>
                  <a:lnTo>
                    <a:pt x="135" y="885"/>
                  </a:lnTo>
                  <a:lnTo>
                    <a:pt x="125" y="885"/>
                  </a:lnTo>
                  <a:lnTo>
                    <a:pt x="108" y="887"/>
                  </a:lnTo>
                  <a:lnTo>
                    <a:pt x="100" y="889"/>
                  </a:lnTo>
                  <a:lnTo>
                    <a:pt x="92" y="891"/>
                  </a:lnTo>
                  <a:lnTo>
                    <a:pt x="89" y="893"/>
                  </a:lnTo>
                  <a:lnTo>
                    <a:pt x="85" y="895"/>
                  </a:lnTo>
                  <a:lnTo>
                    <a:pt x="85" y="895"/>
                  </a:lnTo>
                  <a:lnTo>
                    <a:pt x="81" y="897"/>
                  </a:lnTo>
                  <a:lnTo>
                    <a:pt x="77" y="897"/>
                  </a:lnTo>
                  <a:lnTo>
                    <a:pt x="75" y="897"/>
                  </a:lnTo>
                  <a:lnTo>
                    <a:pt x="67" y="895"/>
                  </a:lnTo>
                  <a:lnTo>
                    <a:pt x="60" y="893"/>
                  </a:lnTo>
                  <a:lnTo>
                    <a:pt x="54" y="889"/>
                  </a:lnTo>
                  <a:lnTo>
                    <a:pt x="48" y="885"/>
                  </a:lnTo>
                  <a:lnTo>
                    <a:pt x="44" y="879"/>
                  </a:lnTo>
                  <a:lnTo>
                    <a:pt x="44" y="872"/>
                  </a:lnTo>
                  <a:lnTo>
                    <a:pt x="44" y="866"/>
                  </a:lnTo>
                  <a:lnTo>
                    <a:pt x="46" y="860"/>
                  </a:lnTo>
                  <a:lnTo>
                    <a:pt x="52" y="854"/>
                  </a:lnTo>
                  <a:lnTo>
                    <a:pt x="58" y="851"/>
                  </a:lnTo>
                  <a:lnTo>
                    <a:pt x="64" y="847"/>
                  </a:lnTo>
                  <a:lnTo>
                    <a:pt x="71" y="843"/>
                  </a:lnTo>
                  <a:lnTo>
                    <a:pt x="77" y="841"/>
                  </a:lnTo>
                  <a:lnTo>
                    <a:pt x="85" y="839"/>
                  </a:lnTo>
                  <a:lnTo>
                    <a:pt x="90" y="839"/>
                  </a:lnTo>
                  <a:lnTo>
                    <a:pt x="96" y="837"/>
                  </a:lnTo>
                  <a:lnTo>
                    <a:pt x="102" y="835"/>
                  </a:lnTo>
                  <a:lnTo>
                    <a:pt x="102" y="835"/>
                  </a:lnTo>
                  <a:lnTo>
                    <a:pt x="104" y="829"/>
                  </a:lnTo>
                  <a:lnTo>
                    <a:pt x="106" y="824"/>
                  </a:lnTo>
                  <a:lnTo>
                    <a:pt x="106" y="824"/>
                  </a:lnTo>
                  <a:lnTo>
                    <a:pt x="108" y="822"/>
                  </a:lnTo>
                  <a:lnTo>
                    <a:pt x="104" y="820"/>
                  </a:lnTo>
                  <a:lnTo>
                    <a:pt x="104" y="816"/>
                  </a:lnTo>
                  <a:lnTo>
                    <a:pt x="102" y="810"/>
                  </a:lnTo>
                  <a:lnTo>
                    <a:pt x="102" y="803"/>
                  </a:lnTo>
                  <a:lnTo>
                    <a:pt x="102" y="797"/>
                  </a:lnTo>
                  <a:lnTo>
                    <a:pt x="100" y="791"/>
                  </a:lnTo>
                  <a:lnTo>
                    <a:pt x="98" y="781"/>
                  </a:lnTo>
                  <a:lnTo>
                    <a:pt x="100" y="776"/>
                  </a:lnTo>
                  <a:lnTo>
                    <a:pt x="102" y="770"/>
                  </a:lnTo>
                  <a:lnTo>
                    <a:pt x="112" y="760"/>
                  </a:lnTo>
                  <a:lnTo>
                    <a:pt x="102" y="764"/>
                  </a:lnTo>
                  <a:lnTo>
                    <a:pt x="100" y="758"/>
                  </a:lnTo>
                  <a:lnTo>
                    <a:pt x="98" y="753"/>
                  </a:lnTo>
                  <a:lnTo>
                    <a:pt x="100" y="747"/>
                  </a:lnTo>
                  <a:lnTo>
                    <a:pt x="102" y="741"/>
                  </a:lnTo>
                  <a:lnTo>
                    <a:pt x="100" y="735"/>
                  </a:lnTo>
                  <a:lnTo>
                    <a:pt x="100" y="728"/>
                  </a:lnTo>
                  <a:lnTo>
                    <a:pt x="94" y="708"/>
                  </a:lnTo>
                  <a:lnTo>
                    <a:pt x="92" y="699"/>
                  </a:lnTo>
                  <a:lnTo>
                    <a:pt x="92" y="689"/>
                  </a:lnTo>
                  <a:lnTo>
                    <a:pt x="92" y="682"/>
                  </a:lnTo>
                  <a:lnTo>
                    <a:pt x="90" y="672"/>
                  </a:lnTo>
                  <a:lnTo>
                    <a:pt x="90" y="668"/>
                  </a:lnTo>
                  <a:lnTo>
                    <a:pt x="89" y="664"/>
                  </a:lnTo>
                  <a:lnTo>
                    <a:pt x="87" y="657"/>
                  </a:lnTo>
                  <a:lnTo>
                    <a:pt x="87" y="649"/>
                  </a:lnTo>
                  <a:lnTo>
                    <a:pt x="87" y="647"/>
                  </a:lnTo>
                  <a:lnTo>
                    <a:pt x="85" y="643"/>
                  </a:lnTo>
                  <a:lnTo>
                    <a:pt x="87" y="639"/>
                  </a:lnTo>
                  <a:lnTo>
                    <a:pt x="87" y="630"/>
                  </a:lnTo>
                  <a:lnTo>
                    <a:pt x="85" y="620"/>
                  </a:lnTo>
                  <a:lnTo>
                    <a:pt x="83" y="612"/>
                  </a:lnTo>
                  <a:lnTo>
                    <a:pt x="83" y="605"/>
                  </a:lnTo>
                  <a:lnTo>
                    <a:pt x="83" y="599"/>
                  </a:lnTo>
                  <a:lnTo>
                    <a:pt x="83" y="595"/>
                  </a:lnTo>
                  <a:lnTo>
                    <a:pt x="83" y="591"/>
                  </a:lnTo>
                  <a:lnTo>
                    <a:pt x="83" y="589"/>
                  </a:lnTo>
                  <a:lnTo>
                    <a:pt x="83" y="580"/>
                  </a:lnTo>
                  <a:lnTo>
                    <a:pt x="81" y="570"/>
                  </a:lnTo>
                  <a:lnTo>
                    <a:pt x="79" y="549"/>
                  </a:lnTo>
                  <a:lnTo>
                    <a:pt x="77" y="538"/>
                  </a:lnTo>
                  <a:lnTo>
                    <a:pt x="77" y="528"/>
                  </a:lnTo>
                  <a:lnTo>
                    <a:pt x="75" y="520"/>
                  </a:lnTo>
                  <a:lnTo>
                    <a:pt x="75" y="511"/>
                  </a:lnTo>
                  <a:lnTo>
                    <a:pt x="73" y="505"/>
                  </a:lnTo>
                  <a:lnTo>
                    <a:pt x="73" y="497"/>
                  </a:lnTo>
                  <a:lnTo>
                    <a:pt x="69" y="484"/>
                  </a:lnTo>
                  <a:lnTo>
                    <a:pt x="67" y="468"/>
                  </a:lnTo>
                  <a:lnTo>
                    <a:pt x="67" y="455"/>
                  </a:lnTo>
                  <a:lnTo>
                    <a:pt x="65" y="441"/>
                  </a:lnTo>
                  <a:lnTo>
                    <a:pt x="65" y="428"/>
                  </a:lnTo>
                  <a:lnTo>
                    <a:pt x="65" y="424"/>
                  </a:lnTo>
                  <a:lnTo>
                    <a:pt x="64" y="420"/>
                  </a:lnTo>
                  <a:lnTo>
                    <a:pt x="62" y="413"/>
                  </a:lnTo>
                  <a:lnTo>
                    <a:pt x="60" y="403"/>
                  </a:lnTo>
                  <a:lnTo>
                    <a:pt x="58" y="370"/>
                  </a:lnTo>
                  <a:lnTo>
                    <a:pt x="58" y="357"/>
                  </a:lnTo>
                  <a:lnTo>
                    <a:pt x="56" y="343"/>
                  </a:lnTo>
                  <a:lnTo>
                    <a:pt x="56" y="340"/>
                  </a:lnTo>
                  <a:lnTo>
                    <a:pt x="54" y="334"/>
                  </a:lnTo>
                  <a:lnTo>
                    <a:pt x="56" y="332"/>
                  </a:lnTo>
                  <a:lnTo>
                    <a:pt x="56" y="328"/>
                  </a:lnTo>
                  <a:lnTo>
                    <a:pt x="54" y="315"/>
                  </a:lnTo>
                  <a:lnTo>
                    <a:pt x="54" y="303"/>
                  </a:lnTo>
                  <a:lnTo>
                    <a:pt x="52" y="294"/>
                  </a:lnTo>
                  <a:lnTo>
                    <a:pt x="54" y="280"/>
                  </a:lnTo>
                  <a:lnTo>
                    <a:pt x="54" y="267"/>
                  </a:lnTo>
                  <a:lnTo>
                    <a:pt x="56" y="242"/>
                  </a:lnTo>
                  <a:lnTo>
                    <a:pt x="54" y="238"/>
                  </a:lnTo>
                  <a:lnTo>
                    <a:pt x="52" y="232"/>
                  </a:lnTo>
                  <a:lnTo>
                    <a:pt x="52" y="224"/>
                  </a:lnTo>
                  <a:lnTo>
                    <a:pt x="52" y="219"/>
                  </a:lnTo>
                  <a:lnTo>
                    <a:pt x="52" y="213"/>
                  </a:lnTo>
                  <a:lnTo>
                    <a:pt x="54" y="205"/>
                  </a:lnTo>
                  <a:lnTo>
                    <a:pt x="54" y="190"/>
                  </a:lnTo>
                  <a:lnTo>
                    <a:pt x="52" y="176"/>
                  </a:lnTo>
                  <a:lnTo>
                    <a:pt x="50" y="144"/>
                  </a:lnTo>
                  <a:lnTo>
                    <a:pt x="50" y="136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15"/>
                  </a:lnTo>
                  <a:lnTo>
                    <a:pt x="52" y="86"/>
                  </a:lnTo>
                  <a:lnTo>
                    <a:pt x="52" y="75"/>
                  </a:lnTo>
                  <a:lnTo>
                    <a:pt x="46" y="76"/>
                  </a:lnTo>
                  <a:lnTo>
                    <a:pt x="39" y="78"/>
                  </a:lnTo>
                  <a:lnTo>
                    <a:pt x="33" y="80"/>
                  </a:lnTo>
                  <a:lnTo>
                    <a:pt x="25" y="80"/>
                  </a:lnTo>
                  <a:lnTo>
                    <a:pt x="19" y="78"/>
                  </a:lnTo>
                  <a:lnTo>
                    <a:pt x="16" y="75"/>
                  </a:lnTo>
                  <a:lnTo>
                    <a:pt x="12" y="73"/>
                  </a:lnTo>
                  <a:lnTo>
                    <a:pt x="10" y="69"/>
                  </a:lnTo>
                  <a:lnTo>
                    <a:pt x="6" y="67"/>
                  </a:lnTo>
                  <a:lnTo>
                    <a:pt x="4" y="65"/>
                  </a:lnTo>
                  <a:lnTo>
                    <a:pt x="2" y="61"/>
                  </a:lnTo>
                  <a:lnTo>
                    <a:pt x="2" y="55"/>
                  </a:lnTo>
                  <a:lnTo>
                    <a:pt x="0" y="53"/>
                  </a:lnTo>
                  <a:lnTo>
                    <a:pt x="0" y="48"/>
                  </a:lnTo>
                  <a:lnTo>
                    <a:pt x="2" y="42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4" y="32"/>
                  </a:lnTo>
                  <a:lnTo>
                    <a:pt x="23" y="28"/>
                  </a:lnTo>
                  <a:lnTo>
                    <a:pt x="41" y="25"/>
                  </a:lnTo>
                  <a:lnTo>
                    <a:pt x="54" y="21"/>
                  </a:lnTo>
                  <a:lnTo>
                    <a:pt x="60" y="19"/>
                  </a:lnTo>
                  <a:lnTo>
                    <a:pt x="64" y="15"/>
                  </a:lnTo>
                  <a:lnTo>
                    <a:pt x="67" y="13"/>
                  </a:lnTo>
                  <a:lnTo>
                    <a:pt x="71" y="13"/>
                  </a:lnTo>
                  <a:lnTo>
                    <a:pt x="77" y="13"/>
                  </a:lnTo>
                  <a:lnTo>
                    <a:pt x="79" y="11"/>
                  </a:lnTo>
                  <a:lnTo>
                    <a:pt x="81" y="11"/>
                  </a:lnTo>
                  <a:lnTo>
                    <a:pt x="83" y="11"/>
                  </a:lnTo>
                  <a:lnTo>
                    <a:pt x="87" y="7"/>
                  </a:lnTo>
                  <a:lnTo>
                    <a:pt x="89" y="7"/>
                  </a:lnTo>
                  <a:lnTo>
                    <a:pt x="90" y="5"/>
                  </a:lnTo>
                  <a:lnTo>
                    <a:pt x="94" y="5"/>
                  </a:lnTo>
                  <a:lnTo>
                    <a:pt x="100" y="5"/>
                  </a:lnTo>
                  <a:lnTo>
                    <a:pt x="108" y="5"/>
                  </a:lnTo>
                  <a:lnTo>
                    <a:pt x="112" y="5"/>
                  </a:lnTo>
                  <a:lnTo>
                    <a:pt x="115" y="3"/>
                  </a:lnTo>
                  <a:lnTo>
                    <a:pt x="119" y="2"/>
                  </a:lnTo>
                  <a:lnTo>
                    <a:pt x="123" y="0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155"/>
            <p:cNvSpPr>
              <a:spLocks/>
            </p:cNvSpPr>
            <p:nvPr/>
          </p:nvSpPr>
          <p:spPr bwMode="auto">
            <a:xfrm>
              <a:off x="5946775" y="1408113"/>
              <a:ext cx="792163" cy="1073150"/>
            </a:xfrm>
            <a:custGeom>
              <a:avLst/>
              <a:gdLst>
                <a:gd name="T0" fmla="*/ 497 w 499"/>
                <a:gd name="T1" fmla="*/ 25 h 676"/>
                <a:gd name="T2" fmla="*/ 472 w 499"/>
                <a:gd name="T3" fmla="*/ 76 h 676"/>
                <a:gd name="T4" fmla="*/ 445 w 499"/>
                <a:gd name="T5" fmla="*/ 138 h 676"/>
                <a:gd name="T6" fmla="*/ 428 w 499"/>
                <a:gd name="T7" fmla="*/ 184 h 676"/>
                <a:gd name="T8" fmla="*/ 407 w 499"/>
                <a:gd name="T9" fmla="*/ 253 h 676"/>
                <a:gd name="T10" fmla="*/ 390 w 499"/>
                <a:gd name="T11" fmla="*/ 311 h 676"/>
                <a:gd name="T12" fmla="*/ 380 w 499"/>
                <a:gd name="T13" fmla="*/ 345 h 676"/>
                <a:gd name="T14" fmla="*/ 367 w 499"/>
                <a:gd name="T15" fmla="*/ 376 h 676"/>
                <a:gd name="T16" fmla="*/ 328 w 499"/>
                <a:gd name="T17" fmla="*/ 468 h 676"/>
                <a:gd name="T18" fmla="*/ 303 w 499"/>
                <a:gd name="T19" fmla="*/ 509 h 676"/>
                <a:gd name="T20" fmla="*/ 286 w 499"/>
                <a:gd name="T21" fmla="*/ 539 h 676"/>
                <a:gd name="T22" fmla="*/ 276 w 499"/>
                <a:gd name="T23" fmla="*/ 559 h 676"/>
                <a:gd name="T24" fmla="*/ 246 w 499"/>
                <a:gd name="T25" fmla="*/ 607 h 676"/>
                <a:gd name="T26" fmla="*/ 200 w 499"/>
                <a:gd name="T27" fmla="*/ 639 h 676"/>
                <a:gd name="T28" fmla="*/ 142 w 499"/>
                <a:gd name="T29" fmla="*/ 670 h 676"/>
                <a:gd name="T30" fmla="*/ 75 w 499"/>
                <a:gd name="T31" fmla="*/ 676 h 676"/>
                <a:gd name="T32" fmla="*/ 38 w 499"/>
                <a:gd name="T33" fmla="*/ 662 h 676"/>
                <a:gd name="T34" fmla="*/ 21 w 499"/>
                <a:gd name="T35" fmla="*/ 647 h 676"/>
                <a:gd name="T36" fmla="*/ 8 w 499"/>
                <a:gd name="T37" fmla="*/ 620 h 676"/>
                <a:gd name="T38" fmla="*/ 4 w 499"/>
                <a:gd name="T39" fmla="*/ 578 h 676"/>
                <a:gd name="T40" fmla="*/ 11 w 499"/>
                <a:gd name="T41" fmla="*/ 543 h 676"/>
                <a:gd name="T42" fmla="*/ 65 w 499"/>
                <a:gd name="T43" fmla="*/ 495 h 676"/>
                <a:gd name="T44" fmla="*/ 129 w 499"/>
                <a:gd name="T45" fmla="*/ 514 h 676"/>
                <a:gd name="T46" fmla="*/ 127 w 499"/>
                <a:gd name="T47" fmla="*/ 557 h 676"/>
                <a:gd name="T48" fmla="*/ 96 w 499"/>
                <a:gd name="T49" fmla="*/ 528 h 676"/>
                <a:gd name="T50" fmla="*/ 52 w 499"/>
                <a:gd name="T51" fmla="*/ 539 h 676"/>
                <a:gd name="T52" fmla="*/ 33 w 499"/>
                <a:gd name="T53" fmla="*/ 572 h 676"/>
                <a:gd name="T54" fmla="*/ 42 w 499"/>
                <a:gd name="T55" fmla="*/ 628 h 676"/>
                <a:gd name="T56" fmla="*/ 90 w 499"/>
                <a:gd name="T57" fmla="*/ 645 h 676"/>
                <a:gd name="T58" fmla="*/ 138 w 499"/>
                <a:gd name="T59" fmla="*/ 641 h 676"/>
                <a:gd name="T60" fmla="*/ 200 w 499"/>
                <a:gd name="T61" fmla="*/ 603 h 676"/>
                <a:gd name="T62" fmla="*/ 255 w 499"/>
                <a:gd name="T63" fmla="*/ 512 h 676"/>
                <a:gd name="T64" fmla="*/ 290 w 499"/>
                <a:gd name="T65" fmla="*/ 443 h 676"/>
                <a:gd name="T66" fmla="*/ 315 w 499"/>
                <a:gd name="T67" fmla="*/ 376 h 676"/>
                <a:gd name="T68" fmla="*/ 322 w 499"/>
                <a:gd name="T69" fmla="*/ 330 h 676"/>
                <a:gd name="T70" fmla="*/ 301 w 499"/>
                <a:gd name="T71" fmla="*/ 295 h 676"/>
                <a:gd name="T72" fmla="*/ 278 w 499"/>
                <a:gd name="T73" fmla="*/ 259 h 676"/>
                <a:gd name="T74" fmla="*/ 269 w 499"/>
                <a:gd name="T75" fmla="*/ 240 h 676"/>
                <a:gd name="T76" fmla="*/ 253 w 499"/>
                <a:gd name="T77" fmla="*/ 219 h 676"/>
                <a:gd name="T78" fmla="*/ 215 w 499"/>
                <a:gd name="T79" fmla="*/ 157 h 676"/>
                <a:gd name="T80" fmla="*/ 182 w 499"/>
                <a:gd name="T81" fmla="*/ 98 h 676"/>
                <a:gd name="T82" fmla="*/ 154 w 499"/>
                <a:gd name="T83" fmla="*/ 63 h 676"/>
                <a:gd name="T84" fmla="*/ 113 w 499"/>
                <a:gd name="T85" fmla="*/ 55 h 676"/>
                <a:gd name="T86" fmla="*/ 113 w 499"/>
                <a:gd name="T87" fmla="*/ 38 h 676"/>
                <a:gd name="T88" fmla="*/ 157 w 499"/>
                <a:gd name="T89" fmla="*/ 30 h 676"/>
                <a:gd name="T90" fmla="*/ 192 w 499"/>
                <a:gd name="T91" fmla="*/ 23 h 676"/>
                <a:gd name="T92" fmla="*/ 219 w 499"/>
                <a:gd name="T93" fmla="*/ 21 h 676"/>
                <a:gd name="T94" fmla="*/ 221 w 499"/>
                <a:gd name="T95" fmla="*/ 59 h 676"/>
                <a:gd name="T96" fmla="*/ 246 w 499"/>
                <a:gd name="T97" fmla="*/ 105 h 676"/>
                <a:gd name="T98" fmla="*/ 292 w 499"/>
                <a:gd name="T99" fmla="*/ 174 h 676"/>
                <a:gd name="T100" fmla="*/ 336 w 499"/>
                <a:gd name="T101" fmla="*/ 251 h 676"/>
                <a:gd name="T102" fmla="*/ 365 w 499"/>
                <a:gd name="T103" fmla="*/ 228 h 676"/>
                <a:gd name="T104" fmla="*/ 380 w 499"/>
                <a:gd name="T105" fmla="*/ 188 h 676"/>
                <a:gd name="T106" fmla="*/ 397 w 499"/>
                <a:gd name="T107" fmla="*/ 132 h 676"/>
                <a:gd name="T108" fmla="*/ 430 w 499"/>
                <a:gd name="T109" fmla="*/ 65 h 676"/>
                <a:gd name="T110" fmla="*/ 447 w 499"/>
                <a:gd name="T111" fmla="*/ 36 h 676"/>
                <a:gd name="T112" fmla="*/ 484 w 499"/>
                <a:gd name="T113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9" h="676">
                  <a:moveTo>
                    <a:pt x="484" y="0"/>
                  </a:moveTo>
                  <a:lnTo>
                    <a:pt x="488" y="0"/>
                  </a:lnTo>
                  <a:lnTo>
                    <a:pt x="491" y="3"/>
                  </a:lnTo>
                  <a:lnTo>
                    <a:pt x="495" y="7"/>
                  </a:lnTo>
                  <a:lnTo>
                    <a:pt x="499" y="9"/>
                  </a:lnTo>
                  <a:lnTo>
                    <a:pt x="499" y="13"/>
                  </a:lnTo>
                  <a:lnTo>
                    <a:pt x="497" y="17"/>
                  </a:lnTo>
                  <a:lnTo>
                    <a:pt x="497" y="25"/>
                  </a:lnTo>
                  <a:lnTo>
                    <a:pt x="495" y="26"/>
                  </a:lnTo>
                  <a:lnTo>
                    <a:pt x="493" y="30"/>
                  </a:lnTo>
                  <a:lnTo>
                    <a:pt x="490" y="32"/>
                  </a:lnTo>
                  <a:lnTo>
                    <a:pt x="488" y="36"/>
                  </a:lnTo>
                  <a:lnTo>
                    <a:pt x="486" y="44"/>
                  </a:lnTo>
                  <a:lnTo>
                    <a:pt x="480" y="61"/>
                  </a:lnTo>
                  <a:lnTo>
                    <a:pt x="476" y="69"/>
                  </a:lnTo>
                  <a:lnTo>
                    <a:pt x="472" y="76"/>
                  </a:lnTo>
                  <a:lnTo>
                    <a:pt x="470" y="80"/>
                  </a:lnTo>
                  <a:lnTo>
                    <a:pt x="468" y="84"/>
                  </a:lnTo>
                  <a:lnTo>
                    <a:pt x="466" y="84"/>
                  </a:lnTo>
                  <a:lnTo>
                    <a:pt x="459" y="105"/>
                  </a:lnTo>
                  <a:lnTo>
                    <a:pt x="447" y="124"/>
                  </a:lnTo>
                  <a:lnTo>
                    <a:pt x="445" y="128"/>
                  </a:lnTo>
                  <a:lnTo>
                    <a:pt x="445" y="134"/>
                  </a:lnTo>
                  <a:lnTo>
                    <a:pt x="445" y="138"/>
                  </a:lnTo>
                  <a:lnTo>
                    <a:pt x="443" y="144"/>
                  </a:lnTo>
                  <a:lnTo>
                    <a:pt x="442" y="149"/>
                  </a:lnTo>
                  <a:lnTo>
                    <a:pt x="438" y="155"/>
                  </a:lnTo>
                  <a:lnTo>
                    <a:pt x="434" y="161"/>
                  </a:lnTo>
                  <a:lnTo>
                    <a:pt x="430" y="169"/>
                  </a:lnTo>
                  <a:lnTo>
                    <a:pt x="430" y="174"/>
                  </a:lnTo>
                  <a:lnTo>
                    <a:pt x="428" y="178"/>
                  </a:lnTo>
                  <a:lnTo>
                    <a:pt x="428" y="184"/>
                  </a:lnTo>
                  <a:lnTo>
                    <a:pt x="428" y="188"/>
                  </a:lnTo>
                  <a:lnTo>
                    <a:pt x="428" y="192"/>
                  </a:lnTo>
                  <a:lnTo>
                    <a:pt x="426" y="197"/>
                  </a:lnTo>
                  <a:lnTo>
                    <a:pt x="420" y="203"/>
                  </a:lnTo>
                  <a:lnTo>
                    <a:pt x="420" y="213"/>
                  </a:lnTo>
                  <a:lnTo>
                    <a:pt x="418" y="220"/>
                  </a:lnTo>
                  <a:lnTo>
                    <a:pt x="413" y="238"/>
                  </a:lnTo>
                  <a:lnTo>
                    <a:pt x="407" y="253"/>
                  </a:lnTo>
                  <a:lnTo>
                    <a:pt x="405" y="261"/>
                  </a:lnTo>
                  <a:lnTo>
                    <a:pt x="405" y="269"/>
                  </a:lnTo>
                  <a:lnTo>
                    <a:pt x="403" y="272"/>
                  </a:lnTo>
                  <a:lnTo>
                    <a:pt x="401" y="276"/>
                  </a:lnTo>
                  <a:lnTo>
                    <a:pt x="395" y="288"/>
                  </a:lnTo>
                  <a:lnTo>
                    <a:pt x="392" y="301"/>
                  </a:lnTo>
                  <a:lnTo>
                    <a:pt x="390" y="305"/>
                  </a:lnTo>
                  <a:lnTo>
                    <a:pt x="390" y="311"/>
                  </a:lnTo>
                  <a:lnTo>
                    <a:pt x="390" y="318"/>
                  </a:lnTo>
                  <a:lnTo>
                    <a:pt x="392" y="326"/>
                  </a:lnTo>
                  <a:lnTo>
                    <a:pt x="392" y="330"/>
                  </a:lnTo>
                  <a:lnTo>
                    <a:pt x="390" y="332"/>
                  </a:lnTo>
                  <a:lnTo>
                    <a:pt x="388" y="336"/>
                  </a:lnTo>
                  <a:lnTo>
                    <a:pt x="386" y="340"/>
                  </a:lnTo>
                  <a:lnTo>
                    <a:pt x="382" y="342"/>
                  </a:lnTo>
                  <a:lnTo>
                    <a:pt x="380" y="345"/>
                  </a:lnTo>
                  <a:lnTo>
                    <a:pt x="376" y="351"/>
                  </a:lnTo>
                  <a:lnTo>
                    <a:pt x="374" y="355"/>
                  </a:lnTo>
                  <a:lnTo>
                    <a:pt x="370" y="357"/>
                  </a:lnTo>
                  <a:lnTo>
                    <a:pt x="372" y="359"/>
                  </a:lnTo>
                  <a:lnTo>
                    <a:pt x="372" y="361"/>
                  </a:lnTo>
                  <a:lnTo>
                    <a:pt x="372" y="363"/>
                  </a:lnTo>
                  <a:lnTo>
                    <a:pt x="370" y="368"/>
                  </a:lnTo>
                  <a:lnTo>
                    <a:pt x="367" y="376"/>
                  </a:lnTo>
                  <a:lnTo>
                    <a:pt x="361" y="390"/>
                  </a:lnTo>
                  <a:lnTo>
                    <a:pt x="355" y="403"/>
                  </a:lnTo>
                  <a:lnTo>
                    <a:pt x="342" y="432"/>
                  </a:lnTo>
                  <a:lnTo>
                    <a:pt x="338" y="439"/>
                  </a:lnTo>
                  <a:lnTo>
                    <a:pt x="336" y="443"/>
                  </a:lnTo>
                  <a:lnTo>
                    <a:pt x="334" y="447"/>
                  </a:lnTo>
                  <a:lnTo>
                    <a:pt x="334" y="461"/>
                  </a:lnTo>
                  <a:lnTo>
                    <a:pt x="328" y="468"/>
                  </a:lnTo>
                  <a:lnTo>
                    <a:pt x="322" y="476"/>
                  </a:lnTo>
                  <a:lnTo>
                    <a:pt x="321" y="480"/>
                  </a:lnTo>
                  <a:lnTo>
                    <a:pt x="319" y="484"/>
                  </a:lnTo>
                  <a:lnTo>
                    <a:pt x="317" y="486"/>
                  </a:lnTo>
                  <a:lnTo>
                    <a:pt x="315" y="487"/>
                  </a:lnTo>
                  <a:lnTo>
                    <a:pt x="311" y="487"/>
                  </a:lnTo>
                  <a:lnTo>
                    <a:pt x="307" y="497"/>
                  </a:lnTo>
                  <a:lnTo>
                    <a:pt x="303" y="509"/>
                  </a:lnTo>
                  <a:lnTo>
                    <a:pt x="298" y="518"/>
                  </a:lnTo>
                  <a:lnTo>
                    <a:pt x="296" y="528"/>
                  </a:lnTo>
                  <a:lnTo>
                    <a:pt x="294" y="532"/>
                  </a:lnTo>
                  <a:lnTo>
                    <a:pt x="292" y="532"/>
                  </a:lnTo>
                  <a:lnTo>
                    <a:pt x="290" y="534"/>
                  </a:lnTo>
                  <a:lnTo>
                    <a:pt x="288" y="536"/>
                  </a:lnTo>
                  <a:lnTo>
                    <a:pt x="286" y="537"/>
                  </a:lnTo>
                  <a:lnTo>
                    <a:pt x="286" y="539"/>
                  </a:lnTo>
                  <a:lnTo>
                    <a:pt x="284" y="541"/>
                  </a:lnTo>
                  <a:lnTo>
                    <a:pt x="284" y="541"/>
                  </a:lnTo>
                  <a:lnTo>
                    <a:pt x="280" y="541"/>
                  </a:lnTo>
                  <a:lnTo>
                    <a:pt x="280" y="543"/>
                  </a:lnTo>
                  <a:lnTo>
                    <a:pt x="282" y="547"/>
                  </a:lnTo>
                  <a:lnTo>
                    <a:pt x="282" y="551"/>
                  </a:lnTo>
                  <a:lnTo>
                    <a:pt x="282" y="553"/>
                  </a:lnTo>
                  <a:lnTo>
                    <a:pt x="276" y="559"/>
                  </a:lnTo>
                  <a:lnTo>
                    <a:pt x="271" y="566"/>
                  </a:lnTo>
                  <a:lnTo>
                    <a:pt x="269" y="574"/>
                  </a:lnTo>
                  <a:lnTo>
                    <a:pt x="265" y="584"/>
                  </a:lnTo>
                  <a:lnTo>
                    <a:pt x="259" y="587"/>
                  </a:lnTo>
                  <a:lnTo>
                    <a:pt x="257" y="591"/>
                  </a:lnTo>
                  <a:lnTo>
                    <a:pt x="253" y="595"/>
                  </a:lnTo>
                  <a:lnTo>
                    <a:pt x="250" y="599"/>
                  </a:lnTo>
                  <a:lnTo>
                    <a:pt x="246" y="607"/>
                  </a:lnTo>
                  <a:lnTo>
                    <a:pt x="240" y="612"/>
                  </a:lnTo>
                  <a:lnTo>
                    <a:pt x="234" y="618"/>
                  </a:lnTo>
                  <a:lnTo>
                    <a:pt x="230" y="626"/>
                  </a:lnTo>
                  <a:lnTo>
                    <a:pt x="223" y="628"/>
                  </a:lnTo>
                  <a:lnTo>
                    <a:pt x="219" y="628"/>
                  </a:lnTo>
                  <a:lnTo>
                    <a:pt x="213" y="630"/>
                  </a:lnTo>
                  <a:lnTo>
                    <a:pt x="207" y="635"/>
                  </a:lnTo>
                  <a:lnTo>
                    <a:pt x="200" y="639"/>
                  </a:lnTo>
                  <a:lnTo>
                    <a:pt x="196" y="643"/>
                  </a:lnTo>
                  <a:lnTo>
                    <a:pt x="190" y="647"/>
                  </a:lnTo>
                  <a:lnTo>
                    <a:pt x="186" y="653"/>
                  </a:lnTo>
                  <a:lnTo>
                    <a:pt x="178" y="655"/>
                  </a:lnTo>
                  <a:lnTo>
                    <a:pt x="171" y="658"/>
                  </a:lnTo>
                  <a:lnTo>
                    <a:pt x="155" y="666"/>
                  </a:lnTo>
                  <a:lnTo>
                    <a:pt x="148" y="668"/>
                  </a:lnTo>
                  <a:lnTo>
                    <a:pt x="142" y="670"/>
                  </a:lnTo>
                  <a:lnTo>
                    <a:pt x="138" y="674"/>
                  </a:lnTo>
                  <a:lnTo>
                    <a:pt x="130" y="676"/>
                  </a:lnTo>
                  <a:lnTo>
                    <a:pt x="121" y="676"/>
                  </a:lnTo>
                  <a:lnTo>
                    <a:pt x="111" y="676"/>
                  </a:lnTo>
                  <a:lnTo>
                    <a:pt x="104" y="676"/>
                  </a:lnTo>
                  <a:lnTo>
                    <a:pt x="94" y="676"/>
                  </a:lnTo>
                  <a:lnTo>
                    <a:pt x="82" y="674"/>
                  </a:lnTo>
                  <a:lnTo>
                    <a:pt x="75" y="676"/>
                  </a:lnTo>
                  <a:lnTo>
                    <a:pt x="65" y="676"/>
                  </a:lnTo>
                  <a:lnTo>
                    <a:pt x="59" y="676"/>
                  </a:lnTo>
                  <a:lnTo>
                    <a:pt x="52" y="676"/>
                  </a:lnTo>
                  <a:lnTo>
                    <a:pt x="46" y="674"/>
                  </a:lnTo>
                  <a:lnTo>
                    <a:pt x="42" y="668"/>
                  </a:lnTo>
                  <a:lnTo>
                    <a:pt x="40" y="666"/>
                  </a:lnTo>
                  <a:lnTo>
                    <a:pt x="40" y="662"/>
                  </a:lnTo>
                  <a:lnTo>
                    <a:pt x="38" y="662"/>
                  </a:lnTo>
                  <a:lnTo>
                    <a:pt x="36" y="662"/>
                  </a:lnTo>
                  <a:lnTo>
                    <a:pt x="34" y="660"/>
                  </a:lnTo>
                  <a:lnTo>
                    <a:pt x="31" y="658"/>
                  </a:lnTo>
                  <a:lnTo>
                    <a:pt x="31" y="655"/>
                  </a:lnTo>
                  <a:lnTo>
                    <a:pt x="27" y="655"/>
                  </a:lnTo>
                  <a:lnTo>
                    <a:pt x="25" y="651"/>
                  </a:lnTo>
                  <a:lnTo>
                    <a:pt x="23" y="649"/>
                  </a:lnTo>
                  <a:lnTo>
                    <a:pt x="21" y="647"/>
                  </a:lnTo>
                  <a:lnTo>
                    <a:pt x="19" y="643"/>
                  </a:lnTo>
                  <a:lnTo>
                    <a:pt x="17" y="641"/>
                  </a:lnTo>
                  <a:lnTo>
                    <a:pt x="17" y="639"/>
                  </a:lnTo>
                  <a:lnTo>
                    <a:pt x="17" y="637"/>
                  </a:lnTo>
                  <a:lnTo>
                    <a:pt x="17" y="635"/>
                  </a:lnTo>
                  <a:lnTo>
                    <a:pt x="13" y="632"/>
                  </a:lnTo>
                  <a:lnTo>
                    <a:pt x="11" y="628"/>
                  </a:lnTo>
                  <a:lnTo>
                    <a:pt x="8" y="620"/>
                  </a:lnTo>
                  <a:lnTo>
                    <a:pt x="6" y="614"/>
                  </a:lnTo>
                  <a:lnTo>
                    <a:pt x="2" y="599"/>
                  </a:lnTo>
                  <a:lnTo>
                    <a:pt x="2" y="593"/>
                  </a:lnTo>
                  <a:lnTo>
                    <a:pt x="0" y="589"/>
                  </a:lnTo>
                  <a:lnTo>
                    <a:pt x="2" y="587"/>
                  </a:lnTo>
                  <a:lnTo>
                    <a:pt x="2" y="584"/>
                  </a:lnTo>
                  <a:lnTo>
                    <a:pt x="4" y="582"/>
                  </a:lnTo>
                  <a:lnTo>
                    <a:pt x="4" y="578"/>
                  </a:lnTo>
                  <a:lnTo>
                    <a:pt x="4" y="574"/>
                  </a:lnTo>
                  <a:lnTo>
                    <a:pt x="2" y="572"/>
                  </a:lnTo>
                  <a:lnTo>
                    <a:pt x="2" y="568"/>
                  </a:lnTo>
                  <a:lnTo>
                    <a:pt x="4" y="564"/>
                  </a:lnTo>
                  <a:lnTo>
                    <a:pt x="4" y="560"/>
                  </a:lnTo>
                  <a:lnTo>
                    <a:pt x="8" y="555"/>
                  </a:lnTo>
                  <a:lnTo>
                    <a:pt x="10" y="547"/>
                  </a:lnTo>
                  <a:lnTo>
                    <a:pt x="11" y="543"/>
                  </a:lnTo>
                  <a:lnTo>
                    <a:pt x="13" y="537"/>
                  </a:lnTo>
                  <a:lnTo>
                    <a:pt x="21" y="530"/>
                  </a:lnTo>
                  <a:lnTo>
                    <a:pt x="23" y="526"/>
                  </a:lnTo>
                  <a:lnTo>
                    <a:pt x="25" y="520"/>
                  </a:lnTo>
                  <a:lnTo>
                    <a:pt x="31" y="516"/>
                  </a:lnTo>
                  <a:lnTo>
                    <a:pt x="36" y="512"/>
                  </a:lnTo>
                  <a:lnTo>
                    <a:pt x="44" y="501"/>
                  </a:lnTo>
                  <a:lnTo>
                    <a:pt x="65" y="495"/>
                  </a:lnTo>
                  <a:lnTo>
                    <a:pt x="75" y="493"/>
                  </a:lnTo>
                  <a:lnTo>
                    <a:pt x="86" y="493"/>
                  </a:lnTo>
                  <a:lnTo>
                    <a:pt x="94" y="493"/>
                  </a:lnTo>
                  <a:lnTo>
                    <a:pt x="100" y="493"/>
                  </a:lnTo>
                  <a:lnTo>
                    <a:pt x="104" y="495"/>
                  </a:lnTo>
                  <a:lnTo>
                    <a:pt x="111" y="499"/>
                  </a:lnTo>
                  <a:lnTo>
                    <a:pt x="117" y="505"/>
                  </a:lnTo>
                  <a:lnTo>
                    <a:pt x="129" y="514"/>
                  </a:lnTo>
                  <a:lnTo>
                    <a:pt x="134" y="522"/>
                  </a:lnTo>
                  <a:lnTo>
                    <a:pt x="140" y="528"/>
                  </a:lnTo>
                  <a:lnTo>
                    <a:pt x="140" y="534"/>
                  </a:lnTo>
                  <a:lnTo>
                    <a:pt x="138" y="539"/>
                  </a:lnTo>
                  <a:lnTo>
                    <a:pt x="138" y="551"/>
                  </a:lnTo>
                  <a:lnTo>
                    <a:pt x="134" y="553"/>
                  </a:lnTo>
                  <a:lnTo>
                    <a:pt x="130" y="555"/>
                  </a:lnTo>
                  <a:lnTo>
                    <a:pt x="127" y="557"/>
                  </a:lnTo>
                  <a:lnTo>
                    <a:pt x="123" y="557"/>
                  </a:lnTo>
                  <a:lnTo>
                    <a:pt x="117" y="557"/>
                  </a:lnTo>
                  <a:lnTo>
                    <a:pt x="113" y="555"/>
                  </a:lnTo>
                  <a:lnTo>
                    <a:pt x="111" y="551"/>
                  </a:lnTo>
                  <a:lnTo>
                    <a:pt x="109" y="549"/>
                  </a:lnTo>
                  <a:lnTo>
                    <a:pt x="107" y="547"/>
                  </a:lnTo>
                  <a:lnTo>
                    <a:pt x="104" y="545"/>
                  </a:lnTo>
                  <a:lnTo>
                    <a:pt x="96" y="528"/>
                  </a:lnTo>
                  <a:lnTo>
                    <a:pt x="90" y="528"/>
                  </a:lnTo>
                  <a:lnTo>
                    <a:pt x="84" y="526"/>
                  </a:lnTo>
                  <a:lnTo>
                    <a:pt x="79" y="524"/>
                  </a:lnTo>
                  <a:lnTo>
                    <a:pt x="73" y="524"/>
                  </a:lnTo>
                  <a:lnTo>
                    <a:pt x="67" y="526"/>
                  </a:lnTo>
                  <a:lnTo>
                    <a:pt x="61" y="528"/>
                  </a:lnTo>
                  <a:lnTo>
                    <a:pt x="58" y="532"/>
                  </a:lnTo>
                  <a:lnTo>
                    <a:pt x="52" y="539"/>
                  </a:lnTo>
                  <a:lnTo>
                    <a:pt x="46" y="547"/>
                  </a:lnTo>
                  <a:lnTo>
                    <a:pt x="44" y="549"/>
                  </a:lnTo>
                  <a:lnTo>
                    <a:pt x="38" y="553"/>
                  </a:lnTo>
                  <a:lnTo>
                    <a:pt x="34" y="555"/>
                  </a:lnTo>
                  <a:lnTo>
                    <a:pt x="33" y="559"/>
                  </a:lnTo>
                  <a:lnTo>
                    <a:pt x="34" y="562"/>
                  </a:lnTo>
                  <a:lnTo>
                    <a:pt x="34" y="564"/>
                  </a:lnTo>
                  <a:lnTo>
                    <a:pt x="33" y="572"/>
                  </a:lnTo>
                  <a:lnTo>
                    <a:pt x="31" y="580"/>
                  </a:lnTo>
                  <a:lnTo>
                    <a:pt x="27" y="585"/>
                  </a:lnTo>
                  <a:lnTo>
                    <a:pt x="27" y="591"/>
                  </a:lnTo>
                  <a:lnTo>
                    <a:pt x="27" y="599"/>
                  </a:lnTo>
                  <a:lnTo>
                    <a:pt x="31" y="607"/>
                  </a:lnTo>
                  <a:lnTo>
                    <a:pt x="34" y="614"/>
                  </a:lnTo>
                  <a:lnTo>
                    <a:pt x="36" y="622"/>
                  </a:lnTo>
                  <a:lnTo>
                    <a:pt x="42" y="628"/>
                  </a:lnTo>
                  <a:lnTo>
                    <a:pt x="48" y="633"/>
                  </a:lnTo>
                  <a:lnTo>
                    <a:pt x="54" y="641"/>
                  </a:lnTo>
                  <a:lnTo>
                    <a:pt x="61" y="645"/>
                  </a:lnTo>
                  <a:lnTo>
                    <a:pt x="67" y="647"/>
                  </a:lnTo>
                  <a:lnTo>
                    <a:pt x="73" y="645"/>
                  </a:lnTo>
                  <a:lnTo>
                    <a:pt x="81" y="645"/>
                  </a:lnTo>
                  <a:lnTo>
                    <a:pt x="86" y="645"/>
                  </a:lnTo>
                  <a:lnTo>
                    <a:pt x="90" y="645"/>
                  </a:lnTo>
                  <a:lnTo>
                    <a:pt x="92" y="647"/>
                  </a:lnTo>
                  <a:lnTo>
                    <a:pt x="96" y="647"/>
                  </a:lnTo>
                  <a:lnTo>
                    <a:pt x="98" y="649"/>
                  </a:lnTo>
                  <a:lnTo>
                    <a:pt x="98" y="645"/>
                  </a:lnTo>
                  <a:lnTo>
                    <a:pt x="111" y="645"/>
                  </a:lnTo>
                  <a:lnTo>
                    <a:pt x="119" y="645"/>
                  </a:lnTo>
                  <a:lnTo>
                    <a:pt x="129" y="643"/>
                  </a:lnTo>
                  <a:lnTo>
                    <a:pt x="138" y="641"/>
                  </a:lnTo>
                  <a:lnTo>
                    <a:pt x="148" y="637"/>
                  </a:lnTo>
                  <a:lnTo>
                    <a:pt x="155" y="635"/>
                  </a:lnTo>
                  <a:lnTo>
                    <a:pt x="163" y="632"/>
                  </a:lnTo>
                  <a:lnTo>
                    <a:pt x="171" y="626"/>
                  </a:lnTo>
                  <a:lnTo>
                    <a:pt x="182" y="618"/>
                  </a:lnTo>
                  <a:lnTo>
                    <a:pt x="190" y="612"/>
                  </a:lnTo>
                  <a:lnTo>
                    <a:pt x="196" y="609"/>
                  </a:lnTo>
                  <a:lnTo>
                    <a:pt x="200" y="603"/>
                  </a:lnTo>
                  <a:lnTo>
                    <a:pt x="203" y="599"/>
                  </a:lnTo>
                  <a:lnTo>
                    <a:pt x="209" y="593"/>
                  </a:lnTo>
                  <a:lnTo>
                    <a:pt x="215" y="589"/>
                  </a:lnTo>
                  <a:lnTo>
                    <a:pt x="221" y="578"/>
                  </a:lnTo>
                  <a:lnTo>
                    <a:pt x="226" y="566"/>
                  </a:lnTo>
                  <a:lnTo>
                    <a:pt x="242" y="539"/>
                  </a:lnTo>
                  <a:lnTo>
                    <a:pt x="250" y="526"/>
                  </a:lnTo>
                  <a:lnTo>
                    <a:pt x="255" y="512"/>
                  </a:lnTo>
                  <a:lnTo>
                    <a:pt x="261" y="501"/>
                  </a:lnTo>
                  <a:lnTo>
                    <a:pt x="263" y="487"/>
                  </a:lnTo>
                  <a:lnTo>
                    <a:pt x="267" y="484"/>
                  </a:lnTo>
                  <a:lnTo>
                    <a:pt x="271" y="478"/>
                  </a:lnTo>
                  <a:lnTo>
                    <a:pt x="278" y="463"/>
                  </a:lnTo>
                  <a:lnTo>
                    <a:pt x="284" y="451"/>
                  </a:lnTo>
                  <a:lnTo>
                    <a:pt x="288" y="445"/>
                  </a:lnTo>
                  <a:lnTo>
                    <a:pt x="290" y="443"/>
                  </a:lnTo>
                  <a:lnTo>
                    <a:pt x="292" y="434"/>
                  </a:lnTo>
                  <a:lnTo>
                    <a:pt x="294" y="428"/>
                  </a:lnTo>
                  <a:lnTo>
                    <a:pt x="298" y="424"/>
                  </a:lnTo>
                  <a:lnTo>
                    <a:pt x="301" y="413"/>
                  </a:lnTo>
                  <a:lnTo>
                    <a:pt x="307" y="401"/>
                  </a:lnTo>
                  <a:lnTo>
                    <a:pt x="311" y="393"/>
                  </a:lnTo>
                  <a:lnTo>
                    <a:pt x="313" y="384"/>
                  </a:lnTo>
                  <a:lnTo>
                    <a:pt x="315" y="376"/>
                  </a:lnTo>
                  <a:lnTo>
                    <a:pt x="317" y="366"/>
                  </a:lnTo>
                  <a:lnTo>
                    <a:pt x="322" y="361"/>
                  </a:lnTo>
                  <a:lnTo>
                    <a:pt x="324" y="355"/>
                  </a:lnTo>
                  <a:lnTo>
                    <a:pt x="324" y="351"/>
                  </a:lnTo>
                  <a:lnTo>
                    <a:pt x="324" y="347"/>
                  </a:lnTo>
                  <a:lnTo>
                    <a:pt x="324" y="342"/>
                  </a:lnTo>
                  <a:lnTo>
                    <a:pt x="324" y="334"/>
                  </a:lnTo>
                  <a:lnTo>
                    <a:pt x="322" y="330"/>
                  </a:lnTo>
                  <a:lnTo>
                    <a:pt x="321" y="324"/>
                  </a:lnTo>
                  <a:lnTo>
                    <a:pt x="321" y="317"/>
                  </a:lnTo>
                  <a:lnTo>
                    <a:pt x="319" y="315"/>
                  </a:lnTo>
                  <a:lnTo>
                    <a:pt x="315" y="313"/>
                  </a:lnTo>
                  <a:lnTo>
                    <a:pt x="313" y="311"/>
                  </a:lnTo>
                  <a:lnTo>
                    <a:pt x="311" y="309"/>
                  </a:lnTo>
                  <a:lnTo>
                    <a:pt x="307" y="301"/>
                  </a:lnTo>
                  <a:lnTo>
                    <a:pt x="301" y="295"/>
                  </a:lnTo>
                  <a:lnTo>
                    <a:pt x="298" y="290"/>
                  </a:lnTo>
                  <a:lnTo>
                    <a:pt x="294" y="282"/>
                  </a:lnTo>
                  <a:lnTo>
                    <a:pt x="290" y="276"/>
                  </a:lnTo>
                  <a:lnTo>
                    <a:pt x="288" y="269"/>
                  </a:lnTo>
                  <a:lnTo>
                    <a:pt x="286" y="265"/>
                  </a:lnTo>
                  <a:lnTo>
                    <a:pt x="282" y="263"/>
                  </a:lnTo>
                  <a:lnTo>
                    <a:pt x="276" y="261"/>
                  </a:lnTo>
                  <a:lnTo>
                    <a:pt x="278" y="259"/>
                  </a:lnTo>
                  <a:lnTo>
                    <a:pt x="278" y="255"/>
                  </a:lnTo>
                  <a:lnTo>
                    <a:pt x="276" y="253"/>
                  </a:lnTo>
                  <a:lnTo>
                    <a:pt x="274" y="251"/>
                  </a:lnTo>
                  <a:lnTo>
                    <a:pt x="274" y="247"/>
                  </a:lnTo>
                  <a:lnTo>
                    <a:pt x="274" y="245"/>
                  </a:lnTo>
                  <a:lnTo>
                    <a:pt x="273" y="245"/>
                  </a:lnTo>
                  <a:lnTo>
                    <a:pt x="269" y="245"/>
                  </a:lnTo>
                  <a:lnTo>
                    <a:pt x="269" y="240"/>
                  </a:lnTo>
                  <a:lnTo>
                    <a:pt x="265" y="236"/>
                  </a:lnTo>
                  <a:lnTo>
                    <a:pt x="259" y="226"/>
                  </a:lnTo>
                  <a:lnTo>
                    <a:pt x="259" y="224"/>
                  </a:lnTo>
                  <a:lnTo>
                    <a:pt x="259" y="224"/>
                  </a:lnTo>
                  <a:lnTo>
                    <a:pt x="259" y="222"/>
                  </a:lnTo>
                  <a:lnTo>
                    <a:pt x="257" y="222"/>
                  </a:lnTo>
                  <a:lnTo>
                    <a:pt x="255" y="220"/>
                  </a:lnTo>
                  <a:lnTo>
                    <a:pt x="253" y="219"/>
                  </a:lnTo>
                  <a:lnTo>
                    <a:pt x="253" y="217"/>
                  </a:lnTo>
                  <a:lnTo>
                    <a:pt x="251" y="211"/>
                  </a:lnTo>
                  <a:lnTo>
                    <a:pt x="242" y="196"/>
                  </a:lnTo>
                  <a:lnTo>
                    <a:pt x="238" y="188"/>
                  </a:lnTo>
                  <a:lnTo>
                    <a:pt x="234" y="180"/>
                  </a:lnTo>
                  <a:lnTo>
                    <a:pt x="226" y="172"/>
                  </a:lnTo>
                  <a:lnTo>
                    <a:pt x="221" y="165"/>
                  </a:lnTo>
                  <a:lnTo>
                    <a:pt x="215" y="157"/>
                  </a:lnTo>
                  <a:lnTo>
                    <a:pt x="211" y="147"/>
                  </a:lnTo>
                  <a:lnTo>
                    <a:pt x="203" y="138"/>
                  </a:lnTo>
                  <a:lnTo>
                    <a:pt x="198" y="128"/>
                  </a:lnTo>
                  <a:lnTo>
                    <a:pt x="192" y="117"/>
                  </a:lnTo>
                  <a:lnTo>
                    <a:pt x="184" y="107"/>
                  </a:lnTo>
                  <a:lnTo>
                    <a:pt x="184" y="105"/>
                  </a:lnTo>
                  <a:lnTo>
                    <a:pt x="184" y="101"/>
                  </a:lnTo>
                  <a:lnTo>
                    <a:pt x="182" y="98"/>
                  </a:lnTo>
                  <a:lnTo>
                    <a:pt x="178" y="92"/>
                  </a:lnTo>
                  <a:lnTo>
                    <a:pt x="177" y="88"/>
                  </a:lnTo>
                  <a:lnTo>
                    <a:pt x="173" y="82"/>
                  </a:lnTo>
                  <a:lnTo>
                    <a:pt x="167" y="76"/>
                  </a:lnTo>
                  <a:lnTo>
                    <a:pt x="163" y="69"/>
                  </a:lnTo>
                  <a:lnTo>
                    <a:pt x="163" y="67"/>
                  </a:lnTo>
                  <a:lnTo>
                    <a:pt x="161" y="63"/>
                  </a:lnTo>
                  <a:lnTo>
                    <a:pt x="154" y="63"/>
                  </a:lnTo>
                  <a:lnTo>
                    <a:pt x="146" y="65"/>
                  </a:lnTo>
                  <a:lnTo>
                    <a:pt x="132" y="65"/>
                  </a:lnTo>
                  <a:lnTo>
                    <a:pt x="129" y="65"/>
                  </a:lnTo>
                  <a:lnTo>
                    <a:pt x="121" y="63"/>
                  </a:lnTo>
                  <a:lnTo>
                    <a:pt x="117" y="63"/>
                  </a:lnTo>
                  <a:lnTo>
                    <a:pt x="113" y="61"/>
                  </a:lnTo>
                  <a:lnTo>
                    <a:pt x="113" y="59"/>
                  </a:lnTo>
                  <a:lnTo>
                    <a:pt x="113" y="55"/>
                  </a:lnTo>
                  <a:lnTo>
                    <a:pt x="115" y="53"/>
                  </a:lnTo>
                  <a:lnTo>
                    <a:pt x="115" y="51"/>
                  </a:lnTo>
                  <a:lnTo>
                    <a:pt x="113" y="51"/>
                  </a:lnTo>
                  <a:lnTo>
                    <a:pt x="111" y="48"/>
                  </a:lnTo>
                  <a:lnTo>
                    <a:pt x="109" y="44"/>
                  </a:lnTo>
                  <a:lnTo>
                    <a:pt x="109" y="42"/>
                  </a:lnTo>
                  <a:lnTo>
                    <a:pt x="111" y="42"/>
                  </a:lnTo>
                  <a:lnTo>
                    <a:pt x="113" y="38"/>
                  </a:lnTo>
                  <a:lnTo>
                    <a:pt x="115" y="36"/>
                  </a:lnTo>
                  <a:lnTo>
                    <a:pt x="121" y="34"/>
                  </a:lnTo>
                  <a:lnTo>
                    <a:pt x="129" y="34"/>
                  </a:lnTo>
                  <a:lnTo>
                    <a:pt x="134" y="32"/>
                  </a:lnTo>
                  <a:lnTo>
                    <a:pt x="140" y="32"/>
                  </a:lnTo>
                  <a:lnTo>
                    <a:pt x="146" y="30"/>
                  </a:lnTo>
                  <a:lnTo>
                    <a:pt x="152" y="28"/>
                  </a:lnTo>
                  <a:lnTo>
                    <a:pt x="157" y="30"/>
                  </a:lnTo>
                  <a:lnTo>
                    <a:pt x="161" y="28"/>
                  </a:lnTo>
                  <a:lnTo>
                    <a:pt x="167" y="25"/>
                  </a:lnTo>
                  <a:lnTo>
                    <a:pt x="171" y="23"/>
                  </a:lnTo>
                  <a:lnTo>
                    <a:pt x="177" y="21"/>
                  </a:lnTo>
                  <a:lnTo>
                    <a:pt x="180" y="21"/>
                  </a:lnTo>
                  <a:lnTo>
                    <a:pt x="184" y="23"/>
                  </a:lnTo>
                  <a:lnTo>
                    <a:pt x="186" y="23"/>
                  </a:lnTo>
                  <a:lnTo>
                    <a:pt x="192" y="23"/>
                  </a:lnTo>
                  <a:lnTo>
                    <a:pt x="196" y="23"/>
                  </a:lnTo>
                  <a:lnTo>
                    <a:pt x="200" y="21"/>
                  </a:lnTo>
                  <a:lnTo>
                    <a:pt x="202" y="19"/>
                  </a:lnTo>
                  <a:lnTo>
                    <a:pt x="205" y="19"/>
                  </a:lnTo>
                  <a:lnTo>
                    <a:pt x="211" y="21"/>
                  </a:lnTo>
                  <a:lnTo>
                    <a:pt x="215" y="21"/>
                  </a:lnTo>
                  <a:lnTo>
                    <a:pt x="217" y="21"/>
                  </a:lnTo>
                  <a:lnTo>
                    <a:pt x="219" y="21"/>
                  </a:lnTo>
                  <a:lnTo>
                    <a:pt x="221" y="21"/>
                  </a:lnTo>
                  <a:lnTo>
                    <a:pt x="225" y="19"/>
                  </a:lnTo>
                  <a:lnTo>
                    <a:pt x="228" y="21"/>
                  </a:lnTo>
                  <a:lnTo>
                    <a:pt x="234" y="23"/>
                  </a:lnTo>
                  <a:lnTo>
                    <a:pt x="240" y="30"/>
                  </a:lnTo>
                  <a:lnTo>
                    <a:pt x="234" y="46"/>
                  </a:lnTo>
                  <a:lnTo>
                    <a:pt x="228" y="53"/>
                  </a:lnTo>
                  <a:lnTo>
                    <a:pt x="221" y="59"/>
                  </a:lnTo>
                  <a:lnTo>
                    <a:pt x="223" y="65"/>
                  </a:lnTo>
                  <a:lnTo>
                    <a:pt x="225" y="71"/>
                  </a:lnTo>
                  <a:lnTo>
                    <a:pt x="228" y="76"/>
                  </a:lnTo>
                  <a:lnTo>
                    <a:pt x="234" y="84"/>
                  </a:lnTo>
                  <a:lnTo>
                    <a:pt x="240" y="94"/>
                  </a:lnTo>
                  <a:lnTo>
                    <a:pt x="242" y="96"/>
                  </a:lnTo>
                  <a:lnTo>
                    <a:pt x="242" y="99"/>
                  </a:lnTo>
                  <a:lnTo>
                    <a:pt x="246" y="105"/>
                  </a:lnTo>
                  <a:lnTo>
                    <a:pt x="251" y="115"/>
                  </a:lnTo>
                  <a:lnTo>
                    <a:pt x="259" y="124"/>
                  </a:lnTo>
                  <a:lnTo>
                    <a:pt x="269" y="140"/>
                  </a:lnTo>
                  <a:lnTo>
                    <a:pt x="273" y="147"/>
                  </a:lnTo>
                  <a:lnTo>
                    <a:pt x="278" y="155"/>
                  </a:lnTo>
                  <a:lnTo>
                    <a:pt x="284" y="165"/>
                  </a:lnTo>
                  <a:lnTo>
                    <a:pt x="288" y="171"/>
                  </a:lnTo>
                  <a:lnTo>
                    <a:pt x="292" y="174"/>
                  </a:lnTo>
                  <a:lnTo>
                    <a:pt x="298" y="186"/>
                  </a:lnTo>
                  <a:lnTo>
                    <a:pt x="299" y="188"/>
                  </a:lnTo>
                  <a:lnTo>
                    <a:pt x="311" y="207"/>
                  </a:lnTo>
                  <a:lnTo>
                    <a:pt x="321" y="228"/>
                  </a:lnTo>
                  <a:lnTo>
                    <a:pt x="324" y="228"/>
                  </a:lnTo>
                  <a:lnTo>
                    <a:pt x="328" y="240"/>
                  </a:lnTo>
                  <a:lnTo>
                    <a:pt x="332" y="249"/>
                  </a:lnTo>
                  <a:lnTo>
                    <a:pt x="336" y="251"/>
                  </a:lnTo>
                  <a:lnTo>
                    <a:pt x="342" y="259"/>
                  </a:lnTo>
                  <a:lnTo>
                    <a:pt x="344" y="263"/>
                  </a:lnTo>
                  <a:lnTo>
                    <a:pt x="349" y="265"/>
                  </a:lnTo>
                  <a:lnTo>
                    <a:pt x="353" y="263"/>
                  </a:lnTo>
                  <a:lnTo>
                    <a:pt x="355" y="259"/>
                  </a:lnTo>
                  <a:lnTo>
                    <a:pt x="359" y="251"/>
                  </a:lnTo>
                  <a:lnTo>
                    <a:pt x="361" y="244"/>
                  </a:lnTo>
                  <a:lnTo>
                    <a:pt x="365" y="228"/>
                  </a:lnTo>
                  <a:lnTo>
                    <a:pt x="367" y="222"/>
                  </a:lnTo>
                  <a:lnTo>
                    <a:pt x="369" y="219"/>
                  </a:lnTo>
                  <a:lnTo>
                    <a:pt x="370" y="215"/>
                  </a:lnTo>
                  <a:lnTo>
                    <a:pt x="370" y="213"/>
                  </a:lnTo>
                  <a:lnTo>
                    <a:pt x="372" y="209"/>
                  </a:lnTo>
                  <a:lnTo>
                    <a:pt x="372" y="205"/>
                  </a:lnTo>
                  <a:lnTo>
                    <a:pt x="378" y="196"/>
                  </a:lnTo>
                  <a:lnTo>
                    <a:pt x="380" y="188"/>
                  </a:lnTo>
                  <a:lnTo>
                    <a:pt x="384" y="182"/>
                  </a:lnTo>
                  <a:lnTo>
                    <a:pt x="386" y="178"/>
                  </a:lnTo>
                  <a:lnTo>
                    <a:pt x="388" y="172"/>
                  </a:lnTo>
                  <a:lnTo>
                    <a:pt x="390" y="169"/>
                  </a:lnTo>
                  <a:lnTo>
                    <a:pt x="390" y="163"/>
                  </a:lnTo>
                  <a:lnTo>
                    <a:pt x="390" y="157"/>
                  </a:lnTo>
                  <a:lnTo>
                    <a:pt x="392" y="153"/>
                  </a:lnTo>
                  <a:lnTo>
                    <a:pt x="397" y="132"/>
                  </a:lnTo>
                  <a:lnTo>
                    <a:pt x="407" y="111"/>
                  </a:lnTo>
                  <a:lnTo>
                    <a:pt x="411" y="101"/>
                  </a:lnTo>
                  <a:lnTo>
                    <a:pt x="417" y="94"/>
                  </a:lnTo>
                  <a:lnTo>
                    <a:pt x="420" y="84"/>
                  </a:lnTo>
                  <a:lnTo>
                    <a:pt x="426" y="73"/>
                  </a:lnTo>
                  <a:lnTo>
                    <a:pt x="428" y="69"/>
                  </a:lnTo>
                  <a:lnTo>
                    <a:pt x="430" y="65"/>
                  </a:lnTo>
                  <a:lnTo>
                    <a:pt x="430" y="65"/>
                  </a:lnTo>
                  <a:lnTo>
                    <a:pt x="432" y="61"/>
                  </a:lnTo>
                  <a:lnTo>
                    <a:pt x="430" y="59"/>
                  </a:lnTo>
                  <a:lnTo>
                    <a:pt x="432" y="57"/>
                  </a:lnTo>
                  <a:lnTo>
                    <a:pt x="434" y="55"/>
                  </a:lnTo>
                  <a:lnTo>
                    <a:pt x="438" y="51"/>
                  </a:lnTo>
                  <a:lnTo>
                    <a:pt x="440" y="50"/>
                  </a:lnTo>
                  <a:lnTo>
                    <a:pt x="442" y="46"/>
                  </a:lnTo>
                  <a:lnTo>
                    <a:pt x="447" y="36"/>
                  </a:lnTo>
                  <a:lnTo>
                    <a:pt x="449" y="23"/>
                  </a:lnTo>
                  <a:lnTo>
                    <a:pt x="453" y="15"/>
                  </a:lnTo>
                  <a:lnTo>
                    <a:pt x="457" y="9"/>
                  </a:lnTo>
                  <a:lnTo>
                    <a:pt x="465" y="3"/>
                  </a:lnTo>
                  <a:lnTo>
                    <a:pt x="468" y="2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156"/>
            <p:cNvSpPr>
              <a:spLocks noEditPoints="1"/>
            </p:cNvSpPr>
            <p:nvPr/>
          </p:nvSpPr>
          <p:spPr bwMode="auto">
            <a:xfrm>
              <a:off x="5927725" y="1385888"/>
              <a:ext cx="830263" cy="1116012"/>
            </a:xfrm>
            <a:custGeom>
              <a:avLst/>
              <a:gdLst>
                <a:gd name="T0" fmla="*/ 27 w 523"/>
                <a:gd name="T1" fmla="*/ 617 h 703"/>
                <a:gd name="T2" fmla="*/ 29 w 523"/>
                <a:gd name="T3" fmla="*/ 576 h 703"/>
                <a:gd name="T4" fmla="*/ 46 w 523"/>
                <a:gd name="T5" fmla="*/ 555 h 703"/>
                <a:gd name="T6" fmla="*/ 119 w 523"/>
                <a:gd name="T7" fmla="*/ 538 h 703"/>
                <a:gd name="T8" fmla="*/ 494 w 523"/>
                <a:gd name="T9" fmla="*/ 25 h 703"/>
                <a:gd name="T10" fmla="*/ 454 w 523"/>
                <a:gd name="T11" fmla="*/ 83 h 703"/>
                <a:gd name="T12" fmla="*/ 409 w 523"/>
                <a:gd name="T13" fmla="*/ 194 h 703"/>
                <a:gd name="T14" fmla="*/ 367 w 523"/>
                <a:gd name="T15" fmla="*/ 288 h 703"/>
                <a:gd name="T16" fmla="*/ 302 w 523"/>
                <a:gd name="T17" fmla="*/ 210 h 703"/>
                <a:gd name="T18" fmla="*/ 223 w 523"/>
                <a:gd name="T19" fmla="*/ 83 h 703"/>
                <a:gd name="T20" fmla="*/ 192 w 523"/>
                <a:gd name="T21" fmla="*/ 48 h 703"/>
                <a:gd name="T22" fmla="*/ 139 w 523"/>
                <a:gd name="T23" fmla="*/ 65 h 703"/>
                <a:gd name="T24" fmla="*/ 200 w 523"/>
                <a:gd name="T25" fmla="*/ 94 h 703"/>
                <a:gd name="T26" fmla="*/ 265 w 523"/>
                <a:gd name="T27" fmla="*/ 204 h 703"/>
                <a:gd name="T28" fmla="*/ 306 w 523"/>
                <a:gd name="T29" fmla="*/ 271 h 703"/>
                <a:gd name="T30" fmla="*/ 348 w 523"/>
                <a:gd name="T31" fmla="*/ 342 h 703"/>
                <a:gd name="T32" fmla="*/ 317 w 523"/>
                <a:gd name="T33" fmla="*/ 448 h 703"/>
                <a:gd name="T34" fmla="*/ 265 w 523"/>
                <a:gd name="T35" fmla="*/ 559 h 703"/>
                <a:gd name="T36" fmla="*/ 164 w 523"/>
                <a:gd name="T37" fmla="*/ 663 h 703"/>
                <a:gd name="T38" fmla="*/ 58 w 523"/>
                <a:gd name="T39" fmla="*/ 663 h 703"/>
                <a:gd name="T40" fmla="*/ 66 w 523"/>
                <a:gd name="T41" fmla="*/ 678 h 703"/>
                <a:gd name="T42" fmla="*/ 150 w 523"/>
                <a:gd name="T43" fmla="*/ 672 h 703"/>
                <a:gd name="T44" fmla="*/ 227 w 523"/>
                <a:gd name="T45" fmla="*/ 630 h 703"/>
                <a:gd name="T46" fmla="*/ 281 w 523"/>
                <a:gd name="T47" fmla="*/ 563 h 703"/>
                <a:gd name="T48" fmla="*/ 323 w 523"/>
                <a:gd name="T49" fmla="*/ 484 h 703"/>
                <a:gd name="T50" fmla="*/ 371 w 523"/>
                <a:gd name="T51" fmla="*/ 373 h 703"/>
                <a:gd name="T52" fmla="*/ 390 w 523"/>
                <a:gd name="T53" fmla="*/ 319 h 703"/>
                <a:gd name="T54" fmla="*/ 427 w 523"/>
                <a:gd name="T55" fmla="*/ 204 h 703"/>
                <a:gd name="T56" fmla="*/ 446 w 523"/>
                <a:gd name="T57" fmla="*/ 148 h 703"/>
                <a:gd name="T58" fmla="*/ 494 w 523"/>
                <a:gd name="T59" fmla="*/ 37 h 703"/>
                <a:gd name="T60" fmla="*/ 521 w 523"/>
                <a:gd name="T61" fmla="*/ 40 h 703"/>
                <a:gd name="T62" fmla="*/ 459 w 523"/>
                <a:gd name="T63" fmla="*/ 177 h 703"/>
                <a:gd name="T64" fmla="*/ 429 w 523"/>
                <a:gd name="T65" fmla="*/ 277 h 703"/>
                <a:gd name="T66" fmla="*/ 413 w 523"/>
                <a:gd name="T67" fmla="*/ 352 h 703"/>
                <a:gd name="T68" fmla="*/ 365 w 523"/>
                <a:gd name="T69" fmla="*/ 450 h 703"/>
                <a:gd name="T70" fmla="*/ 317 w 523"/>
                <a:gd name="T71" fmla="*/ 550 h 703"/>
                <a:gd name="T72" fmla="*/ 279 w 523"/>
                <a:gd name="T73" fmla="*/ 609 h 703"/>
                <a:gd name="T74" fmla="*/ 214 w 523"/>
                <a:gd name="T75" fmla="*/ 667 h 703"/>
                <a:gd name="T76" fmla="*/ 116 w 523"/>
                <a:gd name="T77" fmla="*/ 703 h 703"/>
                <a:gd name="T78" fmla="*/ 23 w 523"/>
                <a:gd name="T79" fmla="*/ 671 h 703"/>
                <a:gd name="T80" fmla="*/ 2 w 523"/>
                <a:gd name="T81" fmla="*/ 588 h 703"/>
                <a:gd name="T82" fmla="*/ 33 w 523"/>
                <a:gd name="T83" fmla="*/ 523 h 703"/>
                <a:gd name="T84" fmla="*/ 154 w 523"/>
                <a:gd name="T85" fmla="*/ 526 h 703"/>
                <a:gd name="T86" fmla="*/ 123 w 523"/>
                <a:gd name="T87" fmla="*/ 580 h 703"/>
                <a:gd name="T88" fmla="*/ 75 w 523"/>
                <a:gd name="T89" fmla="*/ 561 h 703"/>
                <a:gd name="T90" fmla="*/ 58 w 523"/>
                <a:gd name="T91" fmla="*/ 628 h 703"/>
                <a:gd name="T92" fmla="*/ 162 w 523"/>
                <a:gd name="T93" fmla="*/ 638 h 703"/>
                <a:gd name="T94" fmla="*/ 262 w 523"/>
                <a:gd name="T95" fmla="*/ 511 h 703"/>
                <a:gd name="T96" fmla="*/ 311 w 523"/>
                <a:gd name="T97" fmla="*/ 404 h 703"/>
                <a:gd name="T98" fmla="*/ 321 w 523"/>
                <a:gd name="T99" fmla="*/ 346 h 703"/>
                <a:gd name="T100" fmla="*/ 279 w 523"/>
                <a:gd name="T101" fmla="*/ 279 h 703"/>
                <a:gd name="T102" fmla="*/ 248 w 523"/>
                <a:gd name="T103" fmla="*/ 221 h 703"/>
                <a:gd name="T104" fmla="*/ 183 w 523"/>
                <a:gd name="T105" fmla="*/ 115 h 703"/>
                <a:gd name="T106" fmla="*/ 118 w 523"/>
                <a:gd name="T107" fmla="*/ 83 h 703"/>
                <a:gd name="T108" fmla="*/ 144 w 523"/>
                <a:gd name="T109" fmla="*/ 35 h 703"/>
                <a:gd name="T110" fmla="*/ 227 w 523"/>
                <a:gd name="T111" fmla="*/ 23 h 703"/>
                <a:gd name="T112" fmla="*/ 250 w 523"/>
                <a:gd name="T113" fmla="*/ 83 h 703"/>
                <a:gd name="T114" fmla="*/ 321 w 523"/>
                <a:gd name="T115" fmla="*/ 194 h 703"/>
                <a:gd name="T116" fmla="*/ 373 w 523"/>
                <a:gd name="T117" fmla="*/ 219 h 703"/>
                <a:gd name="T118" fmla="*/ 411 w 523"/>
                <a:gd name="T119" fmla="*/ 113 h 703"/>
                <a:gd name="T120" fmla="*/ 469 w 523"/>
                <a:gd name="T121" fmla="*/ 8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3" h="703">
                  <a:moveTo>
                    <a:pt x="27" y="601"/>
                  </a:moveTo>
                  <a:lnTo>
                    <a:pt x="25" y="605"/>
                  </a:lnTo>
                  <a:lnTo>
                    <a:pt x="25" y="605"/>
                  </a:lnTo>
                  <a:lnTo>
                    <a:pt x="25" y="607"/>
                  </a:lnTo>
                  <a:lnTo>
                    <a:pt x="25" y="611"/>
                  </a:lnTo>
                  <a:lnTo>
                    <a:pt x="29" y="624"/>
                  </a:lnTo>
                  <a:lnTo>
                    <a:pt x="31" y="630"/>
                  </a:lnTo>
                  <a:lnTo>
                    <a:pt x="33" y="636"/>
                  </a:lnTo>
                  <a:lnTo>
                    <a:pt x="35" y="638"/>
                  </a:lnTo>
                  <a:lnTo>
                    <a:pt x="35" y="638"/>
                  </a:lnTo>
                  <a:lnTo>
                    <a:pt x="37" y="638"/>
                  </a:lnTo>
                  <a:lnTo>
                    <a:pt x="37" y="638"/>
                  </a:lnTo>
                  <a:lnTo>
                    <a:pt x="35" y="632"/>
                  </a:lnTo>
                  <a:lnTo>
                    <a:pt x="31" y="626"/>
                  </a:lnTo>
                  <a:lnTo>
                    <a:pt x="27" y="617"/>
                  </a:lnTo>
                  <a:lnTo>
                    <a:pt x="25" y="605"/>
                  </a:lnTo>
                  <a:lnTo>
                    <a:pt x="27" y="601"/>
                  </a:lnTo>
                  <a:close/>
                  <a:moveTo>
                    <a:pt x="98" y="519"/>
                  </a:moveTo>
                  <a:lnTo>
                    <a:pt x="89" y="519"/>
                  </a:lnTo>
                  <a:lnTo>
                    <a:pt x="79" y="521"/>
                  </a:lnTo>
                  <a:lnTo>
                    <a:pt x="64" y="526"/>
                  </a:lnTo>
                  <a:lnTo>
                    <a:pt x="58" y="532"/>
                  </a:lnTo>
                  <a:lnTo>
                    <a:pt x="52" y="538"/>
                  </a:lnTo>
                  <a:lnTo>
                    <a:pt x="46" y="544"/>
                  </a:lnTo>
                  <a:lnTo>
                    <a:pt x="45" y="548"/>
                  </a:lnTo>
                  <a:lnTo>
                    <a:pt x="43" y="551"/>
                  </a:lnTo>
                  <a:lnTo>
                    <a:pt x="35" y="559"/>
                  </a:lnTo>
                  <a:lnTo>
                    <a:pt x="33" y="565"/>
                  </a:lnTo>
                  <a:lnTo>
                    <a:pt x="29" y="573"/>
                  </a:lnTo>
                  <a:lnTo>
                    <a:pt x="29" y="576"/>
                  </a:lnTo>
                  <a:lnTo>
                    <a:pt x="27" y="580"/>
                  </a:lnTo>
                  <a:lnTo>
                    <a:pt x="27" y="582"/>
                  </a:lnTo>
                  <a:lnTo>
                    <a:pt x="27" y="582"/>
                  </a:lnTo>
                  <a:lnTo>
                    <a:pt x="27" y="588"/>
                  </a:lnTo>
                  <a:lnTo>
                    <a:pt x="29" y="592"/>
                  </a:lnTo>
                  <a:lnTo>
                    <a:pt x="29" y="594"/>
                  </a:lnTo>
                  <a:lnTo>
                    <a:pt x="33" y="586"/>
                  </a:lnTo>
                  <a:lnTo>
                    <a:pt x="33" y="582"/>
                  </a:lnTo>
                  <a:lnTo>
                    <a:pt x="35" y="578"/>
                  </a:lnTo>
                  <a:lnTo>
                    <a:pt x="33" y="574"/>
                  </a:lnTo>
                  <a:lnTo>
                    <a:pt x="33" y="569"/>
                  </a:lnTo>
                  <a:lnTo>
                    <a:pt x="35" y="563"/>
                  </a:lnTo>
                  <a:lnTo>
                    <a:pt x="39" y="559"/>
                  </a:lnTo>
                  <a:lnTo>
                    <a:pt x="45" y="555"/>
                  </a:lnTo>
                  <a:lnTo>
                    <a:pt x="46" y="555"/>
                  </a:lnTo>
                  <a:lnTo>
                    <a:pt x="46" y="555"/>
                  </a:lnTo>
                  <a:lnTo>
                    <a:pt x="50" y="551"/>
                  </a:lnTo>
                  <a:lnTo>
                    <a:pt x="54" y="546"/>
                  </a:lnTo>
                  <a:lnTo>
                    <a:pt x="60" y="540"/>
                  </a:lnTo>
                  <a:lnTo>
                    <a:pt x="64" y="534"/>
                  </a:lnTo>
                  <a:lnTo>
                    <a:pt x="70" y="530"/>
                  </a:lnTo>
                  <a:lnTo>
                    <a:pt x="77" y="526"/>
                  </a:lnTo>
                  <a:lnTo>
                    <a:pt x="85" y="526"/>
                  </a:lnTo>
                  <a:lnTo>
                    <a:pt x="93" y="526"/>
                  </a:lnTo>
                  <a:lnTo>
                    <a:pt x="100" y="528"/>
                  </a:lnTo>
                  <a:lnTo>
                    <a:pt x="106" y="530"/>
                  </a:lnTo>
                  <a:lnTo>
                    <a:pt x="110" y="530"/>
                  </a:lnTo>
                  <a:lnTo>
                    <a:pt x="114" y="532"/>
                  </a:lnTo>
                  <a:lnTo>
                    <a:pt x="118" y="534"/>
                  </a:lnTo>
                  <a:lnTo>
                    <a:pt x="119" y="538"/>
                  </a:lnTo>
                  <a:lnTo>
                    <a:pt x="123" y="550"/>
                  </a:lnTo>
                  <a:lnTo>
                    <a:pt x="129" y="551"/>
                  </a:lnTo>
                  <a:lnTo>
                    <a:pt x="131" y="555"/>
                  </a:lnTo>
                  <a:lnTo>
                    <a:pt x="135" y="559"/>
                  </a:lnTo>
                  <a:lnTo>
                    <a:pt x="139" y="557"/>
                  </a:lnTo>
                  <a:lnTo>
                    <a:pt x="139" y="553"/>
                  </a:lnTo>
                  <a:lnTo>
                    <a:pt x="139" y="546"/>
                  </a:lnTo>
                  <a:lnTo>
                    <a:pt x="131" y="538"/>
                  </a:lnTo>
                  <a:lnTo>
                    <a:pt x="121" y="528"/>
                  </a:lnTo>
                  <a:lnTo>
                    <a:pt x="116" y="525"/>
                  </a:lnTo>
                  <a:lnTo>
                    <a:pt x="110" y="521"/>
                  </a:lnTo>
                  <a:lnTo>
                    <a:pt x="108" y="521"/>
                  </a:lnTo>
                  <a:lnTo>
                    <a:pt x="104" y="519"/>
                  </a:lnTo>
                  <a:lnTo>
                    <a:pt x="98" y="519"/>
                  </a:lnTo>
                  <a:close/>
                  <a:moveTo>
                    <a:pt x="494" y="25"/>
                  </a:moveTo>
                  <a:lnTo>
                    <a:pt x="492" y="25"/>
                  </a:lnTo>
                  <a:lnTo>
                    <a:pt x="490" y="25"/>
                  </a:lnTo>
                  <a:lnTo>
                    <a:pt x="488" y="27"/>
                  </a:lnTo>
                  <a:lnTo>
                    <a:pt x="484" y="27"/>
                  </a:lnTo>
                  <a:lnTo>
                    <a:pt x="482" y="27"/>
                  </a:lnTo>
                  <a:lnTo>
                    <a:pt x="482" y="27"/>
                  </a:lnTo>
                  <a:lnTo>
                    <a:pt x="478" y="31"/>
                  </a:lnTo>
                  <a:lnTo>
                    <a:pt x="477" y="35"/>
                  </a:lnTo>
                  <a:lnTo>
                    <a:pt x="475" y="40"/>
                  </a:lnTo>
                  <a:lnTo>
                    <a:pt x="469" y="54"/>
                  </a:lnTo>
                  <a:lnTo>
                    <a:pt x="465" y="65"/>
                  </a:lnTo>
                  <a:lnTo>
                    <a:pt x="461" y="71"/>
                  </a:lnTo>
                  <a:lnTo>
                    <a:pt x="455" y="77"/>
                  </a:lnTo>
                  <a:lnTo>
                    <a:pt x="455" y="77"/>
                  </a:lnTo>
                  <a:lnTo>
                    <a:pt x="454" y="83"/>
                  </a:lnTo>
                  <a:lnTo>
                    <a:pt x="452" y="87"/>
                  </a:lnTo>
                  <a:lnTo>
                    <a:pt x="450" y="90"/>
                  </a:lnTo>
                  <a:lnTo>
                    <a:pt x="446" y="98"/>
                  </a:lnTo>
                  <a:lnTo>
                    <a:pt x="442" y="106"/>
                  </a:lnTo>
                  <a:lnTo>
                    <a:pt x="438" y="112"/>
                  </a:lnTo>
                  <a:lnTo>
                    <a:pt x="434" y="121"/>
                  </a:lnTo>
                  <a:lnTo>
                    <a:pt x="429" y="131"/>
                  </a:lnTo>
                  <a:lnTo>
                    <a:pt x="425" y="140"/>
                  </a:lnTo>
                  <a:lnTo>
                    <a:pt x="421" y="150"/>
                  </a:lnTo>
                  <a:lnTo>
                    <a:pt x="415" y="171"/>
                  </a:lnTo>
                  <a:lnTo>
                    <a:pt x="413" y="173"/>
                  </a:lnTo>
                  <a:lnTo>
                    <a:pt x="413" y="177"/>
                  </a:lnTo>
                  <a:lnTo>
                    <a:pt x="413" y="185"/>
                  </a:lnTo>
                  <a:lnTo>
                    <a:pt x="411" y="190"/>
                  </a:lnTo>
                  <a:lnTo>
                    <a:pt x="409" y="194"/>
                  </a:lnTo>
                  <a:lnTo>
                    <a:pt x="407" y="198"/>
                  </a:lnTo>
                  <a:lnTo>
                    <a:pt x="402" y="213"/>
                  </a:lnTo>
                  <a:lnTo>
                    <a:pt x="396" y="225"/>
                  </a:lnTo>
                  <a:lnTo>
                    <a:pt x="394" y="233"/>
                  </a:lnTo>
                  <a:lnTo>
                    <a:pt x="392" y="238"/>
                  </a:lnTo>
                  <a:lnTo>
                    <a:pt x="390" y="240"/>
                  </a:lnTo>
                  <a:lnTo>
                    <a:pt x="388" y="242"/>
                  </a:lnTo>
                  <a:lnTo>
                    <a:pt x="388" y="242"/>
                  </a:lnTo>
                  <a:lnTo>
                    <a:pt x="388" y="246"/>
                  </a:lnTo>
                  <a:lnTo>
                    <a:pt x="384" y="261"/>
                  </a:lnTo>
                  <a:lnTo>
                    <a:pt x="382" y="269"/>
                  </a:lnTo>
                  <a:lnTo>
                    <a:pt x="379" y="277"/>
                  </a:lnTo>
                  <a:lnTo>
                    <a:pt x="375" y="283"/>
                  </a:lnTo>
                  <a:lnTo>
                    <a:pt x="371" y="286"/>
                  </a:lnTo>
                  <a:lnTo>
                    <a:pt x="367" y="288"/>
                  </a:lnTo>
                  <a:lnTo>
                    <a:pt x="363" y="290"/>
                  </a:lnTo>
                  <a:lnTo>
                    <a:pt x="361" y="290"/>
                  </a:lnTo>
                  <a:lnTo>
                    <a:pt x="354" y="288"/>
                  </a:lnTo>
                  <a:lnTo>
                    <a:pt x="348" y="284"/>
                  </a:lnTo>
                  <a:lnTo>
                    <a:pt x="342" y="279"/>
                  </a:lnTo>
                  <a:lnTo>
                    <a:pt x="338" y="273"/>
                  </a:lnTo>
                  <a:lnTo>
                    <a:pt x="336" y="271"/>
                  </a:lnTo>
                  <a:lnTo>
                    <a:pt x="334" y="269"/>
                  </a:lnTo>
                  <a:lnTo>
                    <a:pt x="329" y="258"/>
                  </a:lnTo>
                  <a:lnTo>
                    <a:pt x="327" y="252"/>
                  </a:lnTo>
                  <a:lnTo>
                    <a:pt x="323" y="250"/>
                  </a:lnTo>
                  <a:lnTo>
                    <a:pt x="321" y="246"/>
                  </a:lnTo>
                  <a:lnTo>
                    <a:pt x="311" y="229"/>
                  </a:lnTo>
                  <a:lnTo>
                    <a:pt x="308" y="219"/>
                  </a:lnTo>
                  <a:lnTo>
                    <a:pt x="302" y="210"/>
                  </a:lnTo>
                  <a:lnTo>
                    <a:pt x="298" y="206"/>
                  </a:lnTo>
                  <a:lnTo>
                    <a:pt x="292" y="194"/>
                  </a:lnTo>
                  <a:lnTo>
                    <a:pt x="286" y="186"/>
                  </a:lnTo>
                  <a:lnTo>
                    <a:pt x="269" y="160"/>
                  </a:lnTo>
                  <a:lnTo>
                    <a:pt x="262" y="146"/>
                  </a:lnTo>
                  <a:lnTo>
                    <a:pt x="258" y="142"/>
                  </a:lnTo>
                  <a:lnTo>
                    <a:pt x="254" y="137"/>
                  </a:lnTo>
                  <a:lnTo>
                    <a:pt x="246" y="125"/>
                  </a:lnTo>
                  <a:lnTo>
                    <a:pt x="244" y="121"/>
                  </a:lnTo>
                  <a:lnTo>
                    <a:pt x="242" y="117"/>
                  </a:lnTo>
                  <a:lnTo>
                    <a:pt x="240" y="112"/>
                  </a:lnTo>
                  <a:lnTo>
                    <a:pt x="237" y="106"/>
                  </a:lnTo>
                  <a:lnTo>
                    <a:pt x="231" y="98"/>
                  </a:lnTo>
                  <a:lnTo>
                    <a:pt x="227" y="90"/>
                  </a:lnTo>
                  <a:lnTo>
                    <a:pt x="223" y="83"/>
                  </a:lnTo>
                  <a:lnTo>
                    <a:pt x="221" y="73"/>
                  </a:lnTo>
                  <a:lnTo>
                    <a:pt x="221" y="69"/>
                  </a:lnTo>
                  <a:lnTo>
                    <a:pt x="223" y="65"/>
                  </a:lnTo>
                  <a:lnTo>
                    <a:pt x="227" y="62"/>
                  </a:lnTo>
                  <a:lnTo>
                    <a:pt x="231" y="58"/>
                  </a:lnTo>
                  <a:lnTo>
                    <a:pt x="235" y="54"/>
                  </a:lnTo>
                  <a:lnTo>
                    <a:pt x="238" y="46"/>
                  </a:lnTo>
                  <a:lnTo>
                    <a:pt x="238" y="46"/>
                  </a:lnTo>
                  <a:lnTo>
                    <a:pt x="238" y="46"/>
                  </a:lnTo>
                  <a:lnTo>
                    <a:pt x="233" y="46"/>
                  </a:lnTo>
                  <a:lnTo>
                    <a:pt x="225" y="46"/>
                  </a:lnTo>
                  <a:lnTo>
                    <a:pt x="219" y="46"/>
                  </a:lnTo>
                  <a:lnTo>
                    <a:pt x="210" y="48"/>
                  </a:lnTo>
                  <a:lnTo>
                    <a:pt x="200" y="48"/>
                  </a:lnTo>
                  <a:lnTo>
                    <a:pt x="192" y="48"/>
                  </a:lnTo>
                  <a:lnTo>
                    <a:pt x="190" y="46"/>
                  </a:lnTo>
                  <a:lnTo>
                    <a:pt x="189" y="46"/>
                  </a:lnTo>
                  <a:lnTo>
                    <a:pt x="183" y="50"/>
                  </a:lnTo>
                  <a:lnTo>
                    <a:pt x="177" y="54"/>
                  </a:lnTo>
                  <a:lnTo>
                    <a:pt x="173" y="56"/>
                  </a:lnTo>
                  <a:lnTo>
                    <a:pt x="169" y="56"/>
                  </a:lnTo>
                  <a:lnTo>
                    <a:pt x="166" y="56"/>
                  </a:lnTo>
                  <a:lnTo>
                    <a:pt x="164" y="56"/>
                  </a:lnTo>
                  <a:lnTo>
                    <a:pt x="162" y="56"/>
                  </a:lnTo>
                  <a:lnTo>
                    <a:pt x="154" y="58"/>
                  </a:lnTo>
                  <a:lnTo>
                    <a:pt x="148" y="60"/>
                  </a:lnTo>
                  <a:lnTo>
                    <a:pt x="144" y="60"/>
                  </a:lnTo>
                  <a:lnTo>
                    <a:pt x="137" y="60"/>
                  </a:lnTo>
                  <a:lnTo>
                    <a:pt x="139" y="64"/>
                  </a:lnTo>
                  <a:lnTo>
                    <a:pt x="139" y="65"/>
                  </a:lnTo>
                  <a:lnTo>
                    <a:pt x="142" y="67"/>
                  </a:lnTo>
                  <a:lnTo>
                    <a:pt x="144" y="67"/>
                  </a:lnTo>
                  <a:lnTo>
                    <a:pt x="150" y="67"/>
                  </a:lnTo>
                  <a:lnTo>
                    <a:pt x="156" y="65"/>
                  </a:lnTo>
                  <a:lnTo>
                    <a:pt x="162" y="65"/>
                  </a:lnTo>
                  <a:lnTo>
                    <a:pt x="167" y="65"/>
                  </a:lnTo>
                  <a:lnTo>
                    <a:pt x="171" y="65"/>
                  </a:lnTo>
                  <a:lnTo>
                    <a:pt x="177" y="65"/>
                  </a:lnTo>
                  <a:lnTo>
                    <a:pt x="181" y="69"/>
                  </a:lnTo>
                  <a:lnTo>
                    <a:pt x="185" y="75"/>
                  </a:lnTo>
                  <a:lnTo>
                    <a:pt x="189" y="81"/>
                  </a:lnTo>
                  <a:lnTo>
                    <a:pt x="189" y="83"/>
                  </a:lnTo>
                  <a:lnTo>
                    <a:pt x="192" y="87"/>
                  </a:lnTo>
                  <a:lnTo>
                    <a:pt x="196" y="90"/>
                  </a:lnTo>
                  <a:lnTo>
                    <a:pt x="200" y="94"/>
                  </a:lnTo>
                  <a:lnTo>
                    <a:pt x="204" y="106"/>
                  </a:lnTo>
                  <a:lnTo>
                    <a:pt x="208" y="112"/>
                  </a:lnTo>
                  <a:lnTo>
                    <a:pt x="208" y="117"/>
                  </a:lnTo>
                  <a:lnTo>
                    <a:pt x="215" y="127"/>
                  </a:lnTo>
                  <a:lnTo>
                    <a:pt x="221" y="137"/>
                  </a:lnTo>
                  <a:lnTo>
                    <a:pt x="225" y="144"/>
                  </a:lnTo>
                  <a:lnTo>
                    <a:pt x="231" y="152"/>
                  </a:lnTo>
                  <a:lnTo>
                    <a:pt x="233" y="154"/>
                  </a:lnTo>
                  <a:lnTo>
                    <a:pt x="235" y="158"/>
                  </a:lnTo>
                  <a:lnTo>
                    <a:pt x="238" y="165"/>
                  </a:lnTo>
                  <a:lnTo>
                    <a:pt x="242" y="171"/>
                  </a:lnTo>
                  <a:lnTo>
                    <a:pt x="256" y="186"/>
                  </a:lnTo>
                  <a:lnTo>
                    <a:pt x="258" y="188"/>
                  </a:lnTo>
                  <a:lnTo>
                    <a:pt x="262" y="196"/>
                  </a:lnTo>
                  <a:lnTo>
                    <a:pt x="265" y="204"/>
                  </a:lnTo>
                  <a:lnTo>
                    <a:pt x="275" y="219"/>
                  </a:lnTo>
                  <a:lnTo>
                    <a:pt x="277" y="225"/>
                  </a:lnTo>
                  <a:lnTo>
                    <a:pt x="279" y="227"/>
                  </a:lnTo>
                  <a:lnTo>
                    <a:pt x="281" y="231"/>
                  </a:lnTo>
                  <a:lnTo>
                    <a:pt x="283" y="236"/>
                  </a:lnTo>
                  <a:lnTo>
                    <a:pt x="285" y="238"/>
                  </a:lnTo>
                  <a:lnTo>
                    <a:pt x="286" y="240"/>
                  </a:lnTo>
                  <a:lnTo>
                    <a:pt x="290" y="244"/>
                  </a:lnTo>
                  <a:lnTo>
                    <a:pt x="292" y="250"/>
                  </a:lnTo>
                  <a:lnTo>
                    <a:pt x="296" y="252"/>
                  </a:lnTo>
                  <a:lnTo>
                    <a:pt x="298" y="256"/>
                  </a:lnTo>
                  <a:lnTo>
                    <a:pt x="300" y="259"/>
                  </a:lnTo>
                  <a:lnTo>
                    <a:pt x="300" y="263"/>
                  </a:lnTo>
                  <a:lnTo>
                    <a:pt x="302" y="267"/>
                  </a:lnTo>
                  <a:lnTo>
                    <a:pt x="306" y="271"/>
                  </a:lnTo>
                  <a:lnTo>
                    <a:pt x="310" y="275"/>
                  </a:lnTo>
                  <a:lnTo>
                    <a:pt x="310" y="279"/>
                  </a:lnTo>
                  <a:lnTo>
                    <a:pt x="311" y="281"/>
                  </a:lnTo>
                  <a:lnTo>
                    <a:pt x="313" y="284"/>
                  </a:lnTo>
                  <a:lnTo>
                    <a:pt x="315" y="288"/>
                  </a:lnTo>
                  <a:lnTo>
                    <a:pt x="319" y="296"/>
                  </a:lnTo>
                  <a:lnTo>
                    <a:pt x="323" y="302"/>
                  </a:lnTo>
                  <a:lnTo>
                    <a:pt x="329" y="307"/>
                  </a:lnTo>
                  <a:lnTo>
                    <a:pt x="333" y="315"/>
                  </a:lnTo>
                  <a:lnTo>
                    <a:pt x="336" y="321"/>
                  </a:lnTo>
                  <a:lnTo>
                    <a:pt x="340" y="323"/>
                  </a:lnTo>
                  <a:lnTo>
                    <a:pt x="344" y="325"/>
                  </a:lnTo>
                  <a:lnTo>
                    <a:pt x="344" y="329"/>
                  </a:lnTo>
                  <a:lnTo>
                    <a:pt x="344" y="334"/>
                  </a:lnTo>
                  <a:lnTo>
                    <a:pt x="348" y="342"/>
                  </a:lnTo>
                  <a:lnTo>
                    <a:pt x="348" y="348"/>
                  </a:lnTo>
                  <a:lnTo>
                    <a:pt x="350" y="356"/>
                  </a:lnTo>
                  <a:lnTo>
                    <a:pt x="350" y="363"/>
                  </a:lnTo>
                  <a:lnTo>
                    <a:pt x="348" y="369"/>
                  </a:lnTo>
                  <a:lnTo>
                    <a:pt x="348" y="373"/>
                  </a:lnTo>
                  <a:lnTo>
                    <a:pt x="344" y="380"/>
                  </a:lnTo>
                  <a:lnTo>
                    <a:pt x="340" y="386"/>
                  </a:lnTo>
                  <a:lnTo>
                    <a:pt x="338" y="394"/>
                  </a:lnTo>
                  <a:lnTo>
                    <a:pt x="336" y="400"/>
                  </a:lnTo>
                  <a:lnTo>
                    <a:pt x="334" y="411"/>
                  </a:lnTo>
                  <a:lnTo>
                    <a:pt x="329" y="421"/>
                  </a:lnTo>
                  <a:lnTo>
                    <a:pt x="325" y="430"/>
                  </a:lnTo>
                  <a:lnTo>
                    <a:pt x="323" y="440"/>
                  </a:lnTo>
                  <a:lnTo>
                    <a:pt x="321" y="444"/>
                  </a:lnTo>
                  <a:lnTo>
                    <a:pt x="317" y="448"/>
                  </a:lnTo>
                  <a:lnTo>
                    <a:pt x="315" y="453"/>
                  </a:lnTo>
                  <a:lnTo>
                    <a:pt x="315" y="457"/>
                  </a:lnTo>
                  <a:lnTo>
                    <a:pt x="313" y="459"/>
                  </a:lnTo>
                  <a:lnTo>
                    <a:pt x="311" y="463"/>
                  </a:lnTo>
                  <a:lnTo>
                    <a:pt x="310" y="467"/>
                  </a:lnTo>
                  <a:lnTo>
                    <a:pt x="308" y="469"/>
                  </a:lnTo>
                  <a:lnTo>
                    <a:pt x="308" y="471"/>
                  </a:lnTo>
                  <a:lnTo>
                    <a:pt x="304" y="477"/>
                  </a:lnTo>
                  <a:lnTo>
                    <a:pt x="302" y="482"/>
                  </a:lnTo>
                  <a:lnTo>
                    <a:pt x="294" y="498"/>
                  </a:lnTo>
                  <a:lnTo>
                    <a:pt x="290" y="503"/>
                  </a:lnTo>
                  <a:lnTo>
                    <a:pt x="286" y="507"/>
                  </a:lnTo>
                  <a:lnTo>
                    <a:pt x="283" y="521"/>
                  </a:lnTo>
                  <a:lnTo>
                    <a:pt x="279" y="532"/>
                  </a:lnTo>
                  <a:lnTo>
                    <a:pt x="265" y="559"/>
                  </a:lnTo>
                  <a:lnTo>
                    <a:pt x="250" y="586"/>
                  </a:lnTo>
                  <a:lnTo>
                    <a:pt x="242" y="598"/>
                  </a:lnTo>
                  <a:lnTo>
                    <a:pt x="237" y="609"/>
                  </a:lnTo>
                  <a:lnTo>
                    <a:pt x="235" y="611"/>
                  </a:lnTo>
                  <a:lnTo>
                    <a:pt x="233" y="613"/>
                  </a:lnTo>
                  <a:lnTo>
                    <a:pt x="229" y="617"/>
                  </a:lnTo>
                  <a:lnTo>
                    <a:pt x="225" y="619"/>
                  </a:lnTo>
                  <a:lnTo>
                    <a:pt x="221" y="624"/>
                  </a:lnTo>
                  <a:lnTo>
                    <a:pt x="215" y="630"/>
                  </a:lnTo>
                  <a:lnTo>
                    <a:pt x="210" y="636"/>
                  </a:lnTo>
                  <a:lnTo>
                    <a:pt x="202" y="642"/>
                  </a:lnTo>
                  <a:lnTo>
                    <a:pt x="189" y="649"/>
                  </a:lnTo>
                  <a:lnTo>
                    <a:pt x="181" y="655"/>
                  </a:lnTo>
                  <a:lnTo>
                    <a:pt x="173" y="659"/>
                  </a:lnTo>
                  <a:lnTo>
                    <a:pt x="164" y="663"/>
                  </a:lnTo>
                  <a:lnTo>
                    <a:pt x="154" y="667"/>
                  </a:lnTo>
                  <a:lnTo>
                    <a:pt x="142" y="671"/>
                  </a:lnTo>
                  <a:lnTo>
                    <a:pt x="133" y="671"/>
                  </a:lnTo>
                  <a:lnTo>
                    <a:pt x="123" y="672"/>
                  </a:lnTo>
                  <a:lnTo>
                    <a:pt x="116" y="672"/>
                  </a:lnTo>
                  <a:lnTo>
                    <a:pt x="112" y="674"/>
                  </a:lnTo>
                  <a:lnTo>
                    <a:pt x="108" y="674"/>
                  </a:lnTo>
                  <a:lnTo>
                    <a:pt x="104" y="672"/>
                  </a:lnTo>
                  <a:lnTo>
                    <a:pt x="98" y="671"/>
                  </a:lnTo>
                  <a:lnTo>
                    <a:pt x="93" y="671"/>
                  </a:lnTo>
                  <a:lnTo>
                    <a:pt x="89" y="672"/>
                  </a:lnTo>
                  <a:lnTo>
                    <a:pt x="79" y="672"/>
                  </a:lnTo>
                  <a:lnTo>
                    <a:pt x="70" y="671"/>
                  </a:lnTo>
                  <a:lnTo>
                    <a:pt x="66" y="671"/>
                  </a:lnTo>
                  <a:lnTo>
                    <a:pt x="58" y="663"/>
                  </a:lnTo>
                  <a:lnTo>
                    <a:pt x="50" y="655"/>
                  </a:lnTo>
                  <a:lnTo>
                    <a:pt x="46" y="649"/>
                  </a:lnTo>
                  <a:lnTo>
                    <a:pt x="41" y="646"/>
                  </a:lnTo>
                  <a:lnTo>
                    <a:pt x="41" y="649"/>
                  </a:lnTo>
                  <a:lnTo>
                    <a:pt x="45" y="655"/>
                  </a:lnTo>
                  <a:lnTo>
                    <a:pt x="45" y="655"/>
                  </a:lnTo>
                  <a:lnTo>
                    <a:pt x="48" y="657"/>
                  </a:lnTo>
                  <a:lnTo>
                    <a:pt x="52" y="659"/>
                  </a:lnTo>
                  <a:lnTo>
                    <a:pt x="54" y="663"/>
                  </a:lnTo>
                  <a:lnTo>
                    <a:pt x="54" y="665"/>
                  </a:lnTo>
                  <a:lnTo>
                    <a:pt x="58" y="667"/>
                  </a:lnTo>
                  <a:lnTo>
                    <a:pt x="60" y="669"/>
                  </a:lnTo>
                  <a:lnTo>
                    <a:pt x="64" y="672"/>
                  </a:lnTo>
                  <a:lnTo>
                    <a:pt x="66" y="676"/>
                  </a:lnTo>
                  <a:lnTo>
                    <a:pt x="66" y="678"/>
                  </a:lnTo>
                  <a:lnTo>
                    <a:pt x="77" y="678"/>
                  </a:lnTo>
                  <a:lnTo>
                    <a:pt x="85" y="678"/>
                  </a:lnTo>
                  <a:lnTo>
                    <a:pt x="91" y="676"/>
                  </a:lnTo>
                  <a:lnTo>
                    <a:pt x="94" y="676"/>
                  </a:lnTo>
                  <a:lnTo>
                    <a:pt x="98" y="676"/>
                  </a:lnTo>
                  <a:lnTo>
                    <a:pt x="108" y="678"/>
                  </a:lnTo>
                  <a:lnTo>
                    <a:pt x="116" y="678"/>
                  </a:lnTo>
                  <a:lnTo>
                    <a:pt x="118" y="690"/>
                  </a:lnTo>
                  <a:lnTo>
                    <a:pt x="118" y="678"/>
                  </a:lnTo>
                  <a:lnTo>
                    <a:pt x="123" y="678"/>
                  </a:lnTo>
                  <a:lnTo>
                    <a:pt x="133" y="678"/>
                  </a:lnTo>
                  <a:lnTo>
                    <a:pt x="141" y="678"/>
                  </a:lnTo>
                  <a:lnTo>
                    <a:pt x="144" y="676"/>
                  </a:lnTo>
                  <a:lnTo>
                    <a:pt x="146" y="674"/>
                  </a:lnTo>
                  <a:lnTo>
                    <a:pt x="150" y="672"/>
                  </a:lnTo>
                  <a:lnTo>
                    <a:pt x="152" y="671"/>
                  </a:lnTo>
                  <a:lnTo>
                    <a:pt x="156" y="669"/>
                  </a:lnTo>
                  <a:lnTo>
                    <a:pt x="166" y="667"/>
                  </a:lnTo>
                  <a:lnTo>
                    <a:pt x="167" y="667"/>
                  </a:lnTo>
                  <a:lnTo>
                    <a:pt x="173" y="663"/>
                  </a:lnTo>
                  <a:lnTo>
                    <a:pt x="177" y="661"/>
                  </a:lnTo>
                  <a:lnTo>
                    <a:pt x="190" y="655"/>
                  </a:lnTo>
                  <a:lnTo>
                    <a:pt x="196" y="649"/>
                  </a:lnTo>
                  <a:lnTo>
                    <a:pt x="202" y="646"/>
                  </a:lnTo>
                  <a:lnTo>
                    <a:pt x="208" y="642"/>
                  </a:lnTo>
                  <a:lnTo>
                    <a:pt x="212" y="640"/>
                  </a:lnTo>
                  <a:lnTo>
                    <a:pt x="215" y="636"/>
                  </a:lnTo>
                  <a:lnTo>
                    <a:pt x="219" y="634"/>
                  </a:lnTo>
                  <a:lnTo>
                    <a:pt x="221" y="632"/>
                  </a:lnTo>
                  <a:lnTo>
                    <a:pt x="227" y="630"/>
                  </a:lnTo>
                  <a:lnTo>
                    <a:pt x="233" y="630"/>
                  </a:lnTo>
                  <a:lnTo>
                    <a:pt x="233" y="628"/>
                  </a:lnTo>
                  <a:lnTo>
                    <a:pt x="238" y="623"/>
                  </a:lnTo>
                  <a:lnTo>
                    <a:pt x="244" y="617"/>
                  </a:lnTo>
                  <a:lnTo>
                    <a:pt x="248" y="613"/>
                  </a:lnTo>
                  <a:lnTo>
                    <a:pt x="252" y="607"/>
                  </a:lnTo>
                  <a:lnTo>
                    <a:pt x="254" y="603"/>
                  </a:lnTo>
                  <a:lnTo>
                    <a:pt x="256" y="601"/>
                  </a:lnTo>
                  <a:lnTo>
                    <a:pt x="258" y="599"/>
                  </a:lnTo>
                  <a:lnTo>
                    <a:pt x="262" y="594"/>
                  </a:lnTo>
                  <a:lnTo>
                    <a:pt x="267" y="590"/>
                  </a:lnTo>
                  <a:lnTo>
                    <a:pt x="269" y="582"/>
                  </a:lnTo>
                  <a:lnTo>
                    <a:pt x="273" y="574"/>
                  </a:lnTo>
                  <a:lnTo>
                    <a:pt x="277" y="569"/>
                  </a:lnTo>
                  <a:lnTo>
                    <a:pt x="281" y="563"/>
                  </a:lnTo>
                  <a:lnTo>
                    <a:pt x="281" y="555"/>
                  </a:lnTo>
                  <a:lnTo>
                    <a:pt x="283" y="551"/>
                  </a:lnTo>
                  <a:lnTo>
                    <a:pt x="285" y="546"/>
                  </a:lnTo>
                  <a:lnTo>
                    <a:pt x="288" y="544"/>
                  </a:lnTo>
                  <a:lnTo>
                    <a:pt x="292" y="542"/>
                  </a:lnTo>
                  <a:lnTo>
                    <a:pt x="292" y="540"/>
                  </a:lnTo>
                  <a:lnTo>
                    <a:pt x="296" y="538"/>
                  </a:lnTo>
                  <a:lnTo>
                    <a:pt x="300" y="526"/>
                  </a:lnTo>
                  <a:lnTo>
                    <a:pt x="304" y="517"/>
                  </a:lnTo>
                  <a:lnTo>
                    <a:pt x="308" y="507"/>
                  </a:lnTo>
                  <a:lnTo>
                    <a:pt x="311" y="498"/>
                  </a:lnTo>
                  <a:lnTo>
                    <a:pt x="313" y="494"/>
                  </a:lnTo>
                  <a:lnTo>
                    <a:pt x="315" y="490"/>
                  </a:lnTo>
                  <a:lnTo>
                    <a:pt x="321" y="488"/>
                  </a:lnTo>
                  <a:lnTo>
                    <a:pt x="323" y="484"/>
                  </a:lnTo>
                  <a:lnTo>
                    <a:pt x="327" y="480"/>
                  </a:lnTo>
                  <a:lnTo>
                    <a:pt x="331" y="477"/>
                  </a:lnTo>
                  <a:lnTo>
                    <a:pt x="333" y="471"/>
                  </a:lnTo>
                  <a:lnTo>
                    <a:pt x="333" y="461"/>
                  </a:lnTo>
                  <a:lnTo>
                    <a:pt x="334" y="457"/>
                  </a:lnTo>
                  <a:lnTo>
                    <a:pt x="336" y="453"/>
                  </a:lnTo>
                  <a:lnTo>
                    <a:pt x="336" y="452"/>
                  </a:lnTo>
                  <a:lnTo>
                    <a:pt x="340" y="446"/>
                  </a:lnTo>
                  <a:lnTo>
                    <a:pt x="344" y="440"/>
                  </a:lnTo>
                  <a:lnTo>
                    <a:pt x="356" y="411"/>
                  </a:lnTo>
                  <a:lnTo>
                    <a:pt x="363" y="398"/>
                  </a:lnTo>
                  <a:lnTo>
                    <a:pt x="367" y="384"/>
                  </a:lnTo>
                  <a:lnTo>
                    <a:pt x="369" y="380"/>
                  </a:lnTo>
                  <a:lnTo>
                    <a:pt x="371" y="377"/>
                  </a:lnTo>
                  <a:lnTo>
                    <a:pt x="371" y="373"/>
                  </a:lnTo>
                  <a:lnTo>
                    <a:pt x="371" y="369"/>
                  </a:lnTo>
                  <a:lnTo>
                    <a:pt x="371" y="365"/>
                  </a:lnTo>
                  <a:lnTo>
                    <a:pt x="375" y="361"/>
                  </a:lnTo>
                  <a:lnTo>
                    <a:pt x="377" y="359"/>
                  </a:lnTo>
                  <a:lnTo>
                    <a:pt x="379" y="356"/>
                  </a:lnTo>
                  <a:lnTo>
                    <a:pt x="382" y="352"/>
                  </a:lnTo>
                  <a:lnTo>
                    <a:pt x="384" y="348"/>
                  </a:lnTo>
                  <a:lnTo>
                    <a:pt x="386" y="346"/>
                  </a:lnTo>
                  <a:lnTo>
                    <a:pt x="390" y="342"/>
                  </a:lnTo>
                  <a:lnTo>
                    <a:pt x="390" y="338"/>
                  </a:lnTo>
                  <a:lnTo>
                    <a:pt x="390" y="336"/>
                  </a:lnTo>
                  <a:lnTo>
                    <a:pt x="390" y="334"/>
                  </a:lnTo>
                  <a:lnTo>
                    <a:pt x="390" y="329"/>
                  </a:lnTo>
                  <a:lnTo>
                    <a:pt x="390" y="325"/>
                  </a:lnTo>
                  <a:lnTo>
                    <a:pt x="390" y="319"/>
                  </a:lnTo>
                  <a:lnTo>
                    <a:pt x="392" y="311"/>
                  </a:lnTo>
                  <a:lnTo>
                    <a:pt x="394" y="306"/>
                  </a:lnTo>
                  <a:lnTo>
                    <a:pt x="396" y="298"/>
                  </a:lnTo>
                  <a:lnTo>
                    <a:pt x="402" y="284"/>
                  </a:lnTo>
                  <a:lnTo>
                    <a:pt x="406" y="279"/>
                  </a:lnTo>
                  <a:lnTo>
                    <a:pt x="406" y="271"/>
                  </a:lnTo>
                  <a:lnTo>
                    <a:pt x="407" y="263"/>
                  </a:lnTo>
                  <a:lnTo>
                    <a:pt x="413" y="248"/>
                  </a:lnTo>
                  <a:lnTo>
                    <a:pt x="419" y="231"/>
                  </a:lnTo>
                  <a:lnTo>
                    <a:pt x="421" y="225"/>
                  </a:lnTo>
                  <a:lnTo>
                    <a:pt x="421" y="217"/>
                  </a:lnTo>
                  <a:lnTo>
                    <a:pt x="421" y="215"/>
                  </a:lnTo>
                  <a:lnTo>
                    <a:pt x="423" y="211"/>
                  </a:lnTo>
                  <a:lnTo>
                    <a:pt x="425" y="208"/>
                  </a:lnTo>
                  <a:lnTo>
                    <a:pt x="427" y="204"/>
                  </a:lnTo>
                  <a:lnTo>
                    <a:pt x="427" y="204"/>
                  </a:lnTo>
                  <a:lnTo>
                    <a:pt x="429" y="202"/>
                  </a:lnTo>
                  <a:lnTo>
                    <a:pt x="429" y="200"/>
                  </a:lnTo>
                  <a:lnTo>
                    <a:pt x="429" y="198"/>
                  </a:lnTo>
                  <a:lnTo>
                    <a:pt x="429" y="198"/>
                  </a:lnTo>
                  <a:lnTo>
                    <a:pt x="429" y="192"/>
                  </a:lnTo>
                  <a:lnTo>
                    <a:pt x="429" y="188"/>
                  </a:lnTo>
                  <a:lnTo>
                    <a:pt x="430" y="185"/>
                  </a:lnTo>
                  <a:lnTo>
                    <a:pt x="430" y="179"/>
                  </a:lnTo>
                  <a:lnTo>
                    <a:pt x="434" y="169"/>
                  </a:lnTo>
                  <a:lnTo>
                    <a:pt x="440" y="161"/>
                  </a:lnTo>
                  <a:lnTo>
                    <a:pt x="442" y="158"/>
                  </a:lnTo>
                  <a:lnTo>
                    <a:pt x="444" y="154"/>
                  </a:lnTo>
                  <a:lnTo>
                    <a:pt x="444" y="150"/>
                  </a:lnTo>
                  <a:lnTo>
                    <a:pt x="446" y="148"/>
                  </a:lnTo>
                  <a:lnTo>
                    <a:pt x="446" y="140"/>
                  </a:lnTo>
                  <a:lnTo>
                    <a:pt x="448" y="135"/>
                  </a:lnTo>
                  <a:lnTo>
                    <a:pt x="450" y="131"/>
                  </a:lnTo>
                  <a:lnTo>
                    <a:pt x="459" y="113"/>
                  </a:lnTo>
                  <a:lnTo>
                    <a:pt x="467" y="96"/>
                  </a:lnTo>
                  <a:lnTo>
                    <a:pt x="469" y="92"/>
                  </a:lnTo>
                  <a:lnTo>
                    <a:pt x="473" y="88"/>
                  </a:lnTo>
                  <a:lnTo>
                    <a:pt x="473" y="87"/>
                  </a:lnTo>
                  <a:lnTo>
                    <a:pt x="475" y="85"/>
                  </a:lnTo>
                  <a:lnTo>
                    <a:pt x="480" y="69"/>
                  </a:lnTo>
                  <a:lnTo>
                    <a:pt x="486" y="54"/>
                  </a:lnTo>
                  <a:lnTo>
                    <a:pt x="488" y="48"/>
                  </a:lnTo>
                  <a:lnTo>
                    <a:pt x="490" y="42"/>
                  </a:lnTo>
                  <a:lnTo>
                    <a:pt x="492" y="39"/>
                  </a:lnTo>
                  <a:lnTo>
                    <a:pt x="494" y="37"/>
                  </a:lnTo>
                  <a:lnTo>
                    <a:pt x="498" y="35"/>
                  </a:lnTo>
                  <a:lnTo>
                    <a:pt x="498" y="29"/>
                  </a:lnTo>
                  <a:lnTo>
                    <a:pt x="494" y="25"/>
                  </a:lnTo>
                  <a:close/>
                  <a:moveTo>
                    <a:pt x="496" y="0"/>
                  </a:moveTo>
                  <a:lnTo>
                    <a:pt x="502" y="2"/>
                  </a:lnTo>
                  <a:lnTo>
                    <a:pt x="507" y="4"/>
                  </a:lnTo>
                  <a:lnTo>
                    <a:pt x="513" y="10"/>
                  </a:lnTo>
                  <a:lnTo>
                    <a:pt x="515" y="12"/>
                  </a:lnTo>
                  <a:lnTo>
                    <a:pt x="515" y="14"/>
                  </a:lnTo>
                  <a:lnTo>
                    <a:pt x="519" y="16"/>
                  </a:lnTo>
                  <a:lnTo>
                    <a:pt x="521" y="19"/>
                  </a:lnTo>
                  <a:lnTo>
                    <a:pt x="523" y="23"/>
                  </a:lnTo>
                  <a:lnTo>
                    <a:pt x="523" y="31"/>
                  </a:lnTo>
                  <a:lnTo>
                    <a:pt x="521" y="35"/>
                  </a:lnTo>
                  <a:lnTo>
                    <a:pt x="521" y="40"/>
                  </a:lnTo>
                  <a:lnTo>
                    <a:pt x="519" y="46"/>
                  </a:lnTo>
                  <a:lnTo>
                    <a:pt x="515" y="50"/>
                  </a:lnTo>
                  <a:lnTo>
                    <a:pt x="511" y="54"/>
                  </a:lnTo>
                  <a:lnTo>
                    <a:pt x="509" y="62"/>
                  </a:lnTo>
                  <a:lnTo>
                    <a:pt x="503" y="79"/>
                  </a:lnTo>
                  <a:lnTo>
                    <a:pt x="496" y="96"/>
                  </a:lnTo>
                  <a:lnTo>
                    <a:pt x="494" y="100"/>
                  </a:lnTo>
                  <a:lnTo>
                    <a:pt x="490" y="106"/>
                  </a:lnTo>
                  <a:lnTo>
                    <a:pt x="482" y="127"/>
                  </a:lnTo>
                  <a:lnTo>
                    <a:pt x="471" y="144"/>
                  </a:lnTo>
                  <a:lnTo>
                    <a:pt x="469" y="148"/>
                  </a:lnTo>
                  <a:lnTo>
                    <a:pt x="469" y="156"/>
                  </a:lnTo>
                  <a:lnTo>
                    <a:pt x="467" y="161"/>
                  </a:lnTo>
                  <a:lnTo>
                    <a:pt x="463" y="169"/>
                  </a:lnTo>
                  <a:lnTo>
                    <a:pt x="459" y="177"/>
                  </a:lnTo>
                  <a:lnTo>
                    <a:pt x="455" y="181"/>
                  </a:lnTo>
                  <a:lnTo>
                    <a:pt x="455" y="185"/>
                  </a:lnTo>
                  <a:lnTo>
                    <a:pt x="454" y="188"/>
                  </a:lnTo>
                  <a:lnTo>
                    <a:pt x="454" y="190"/>
                  </a:lnTo>
                  <a:lnTo>
                    <a:pt x="454" y="192"/>
                  </a:lnTo>
                  <a:lnTo>
                    <a:pt x="454" y="198"/>
                  </a:lnTo>
                  <a:lnTo>
                    <a:pt x="454" y="202"/>
                  </a:lnTo>
                  <a:lnTo>
                    <a:pt x="452" y="208"/>
                  </a:lnTo>
                  <a:lnTo>
                    <a:pt x="450" y="215"/>
                  </a:lnTo>
                  <a:lnTo>
                    <a:pt x="446" y="221"/>
                  </a:lnTo>
                  <a:lnTo>
                    <a:pt x="444" y="231"/>
                  </a:lnTo>
                  <a:lnTo>
                    <a:pt x="440" y="238"/>
                  </a:lnTo>
                  <a:lnTo>
                    <a:pt x="436" y="256"/>
                  </a:lnTo>
                  <a:lnTo>
                    <a:pt x="430" y="271"/>
                  </a:lnTo>
                  <a:lnTo>
                    <a:pt x="429" y="277"/>
                  </a:lnTo>
                  <a:lnTo>
                    <a:pt x="429" y="283"/>
                  </a:lnTo>
                  <a:lnTo>
                    <a:pt x="429" y="286"/>
                  </a:lnTo>
                  <a:lnTo>
                    <a:pt x="429" y="290"/>
                  </a:lnTo>
                  <a:lnTo>
                    <a:pt x="425" y="292"/>
                  </a:lnTo>
                  <a:lnTo>
                    <a:pt x="425" y="296"/>
                  </a:lnTo>
                  <a:lnTo>
                    <a:pt x="419" y="306"/>
                  </a:lnTo>
                  <a:lnTo>
                    <a:pt x="415" y="319"/>
                  </a:lnTo>
                  <a:lnTo>
                    <a:pt x="415" y="321"/>
                  </a:lnTo>
                  <a:lnTo>
                    <a:pt x="415" y="323"/>
                  </a:lnTo>
                  <a:lnTo>
                    <a:pt x="415" y="325"/>
                  </a:lnTo>
                  <a:lnTo>
                    <a:pt x="415" y="331"/>
                  </a:lnTo>
                  <a:lnTo>
                    <a:pt x="415" y="334"/>
                  </a:lnTo>
                  <a:lnTo>
                    <a:pt x="415" y="340"/>
                  </a:lnTo>
                  <a:lnTo>
                    <a:pt x="415" y="346"/>
                  </a:lnTo>
                  <a:lnTo>
                    <a:pt x="413" y="352"/>
                  </a:lnTo>
                  <a:lnTo>
                    <a:pt x="409" y="357"/>
                  </a:lnTo>
                  <a:lnTo>
                    <a:pt x="404" y="363"/>
                  </a:lnTo>
                  <a:lnTo>
                    <a:pt x="404" y="363"/>
                  </a:lnTo>
                  <a:lnTo>
                    <a:pt x="402" y="365"/>
                  </a:lnTo>
                  <a:lnTo>
                    <a:pt x="402" y="365"/>
                  </a:lnTo>
                  <a:lnTo>
                    <a:pt x="398" y="371"/>
                  </a:lnTo>
                  <a:lnTo>
                    <a:pt x="396" y="375"/>
                  </a:lnTo>
                  <a:lnTo>
                    <a:pt x="396" y="377"/>
                  </a:lnTo>
                  <a:lnTo>
                    <a:pt x="396" y="379"/>
                  </a:lnTo>
                  <a:lnTo>
                    <a:pt x="394" y="382"/>
                  </a:lnTo>
                  <a:lnTo>
                    <a:pt x="394" y="386"/>
                  </a:lnTo>
                  <a:lnTo>
                    <a:pt x="390" y="394"/>
                  </a:lnTo>
                  <a:lnTo>
                    <a:pt x="384" y="407"/>
                  </a:lnTo>
                  <a:lnTo>
                    <a:pt x="379" y="423"/>
                  </a:lnTo>
                  <a:lnTo>
                    <a:pt x="365" y="450"/>
                  </a:lnTo>
                  <a:lnTo>
                    <a:pt x="361" y="459"/>
                  </a:lnTo>
                  <a:lnTo>
                    <a:pt x="358" y="465"/>
                  </a:lnTo>
                  <a:lnTo>
                    <a:pt x="358" y="475"/>
                  </a:lnTo>
                  <a:lnTo>
                    <a:pt x="358" y="478"/>
                  </a:lnTo>
                  <a:lnTo>
                    <a:pt x="356" y="482"/>
                  </a:lnTo>
                  <a:lnTo>
                    <a:pt x="352" y="488"/>
                  </a:lnTo>
                  <a:lnTo>
                    <a:pt x="344" y="498"/>
                  </a:lnTo>
                  <a:lnTo>
                    <a:pt x="340" y="503"/>
                  </a:lnTo>
                  <a:lnTo>
                    <a:pt x="336" y="509"/>
                  </a:lnTo>
                  <a:lnTo>
                    <a:pt x="333" y="511"/>
                  </a:lnTo>
                  <a:lnTo>
                    <a:pt x="329" y="521"/>
                  </a:lnTo>
                  <a:lnTo>
                    <a:pt x="327" y="528"/>
                  </a:lnTo>
                  <a:lnTo>
                    <a:pt x="321" y="536"/>
                  </a:lnTo>
                  <a:lnTo>
                    <a:pt x="319" y="544"/>
                  </a:lnTo>
                  <a:lnTo>
                    <a:pt x="317" y="550"/>
                  </a:lnTo>
                  <a:lnTo>
                    <a:pt x="313" y="555"/>
                  </a:lnTo>
                  <a:lnTo>
                    <a:pt x="308" y="559"/>
                  </a:lnTo>
                  <a:lnTo>
                    <a:pt x="306" y="563"/>
                  </a:lnTo>
                  <a:lnTo>
                    <a:pt x="306" y="565"/>
                  </a:lnTo>
                  <a:lnTo>
                    <a:pt x="306" y="569"/>
                  </a:lnTo>
                  <a:lnTo>
                    <a:pt x="304" y="573"/>
                  </a:lnTo>
                  <a:lnTo>
                    <a:pt x="302" y="576"/>
                  </a:lnTo>
                  <a:lnTo>
                    <a:pt x="298" y="580"/>
                  </a:lnTo>
                  <a:lnTo>
                    <a:pt x="294" y="586"/>
                  </a:lnTo>
                  <a:lnTo>
                    <a:pt x="292" y="592"/>
                  </a:lnTo>
                  <a:lnTo>
                    <a:pt x="288" y="599"/>
                  </a:lnTo>
                  <a:lnTo>
                    <a:pt x="286" y="605"/>
                  </a:lnTo>
                  <a:lnTo>
                    <a:pt x="283" y="607"/>
                  </a:lnTo>
                  <a:lnTo>
                    <a:pt x="281" y="609"/>
                  </a:lnTo>
                  <a:lnTo>
                    <a:pt x="279" y="609"/>
                  </a:lnTo>
                  <a:lnTo>
                    <a:pt x="277" y="617"/>
                  </a:lnTo>
                  <a:lnTo>
                    <a:pt x="271" y="623"/>
                  </a:lnTo>
                  <a:lnTo>
                    <a:pt x="267" y="626"/>
                  </a:lnTo>
                  <a:lnTo>
                    <a:pt x="263" y="630"/>
                  </a:lnTo>
                  <a:lnTo>
                    <a:pt x="260" y="636"/>
                  </a:lnTo>
                  <a:lnTo>
                    <a:pt x="256" y="640"/>
                  </a:lnTo>
                  <a:lnTo>
                    <a:pt x="254" y="646"/>
                  </a:lnTo>
                  <a:lnTo>
                    <a:pt x="250" y="647"/>
                  </a:lnTo>
                  <a:lnTo>
                    <a:pt x="248" y="651"/>
                  </a:lnTo>
                  <a:lnTo>
                    <a:pt x="244" y="651"/>
                  </a:lnTo>
                  <a:lnTo>
                    <a:pt x="235" y="653"/>
                  </a:lnTo>
                  <a:lnTo>
                    <a:pt x="233" y="653"/>
                  </a:lnTo>
                  <a:lnTo>
                    <a:pt x="225" y="661"/>
                  </a:lnTo>
                  <a:lnTo>
                    <a:pt x="217" y="665"/>
                  </a:lnTo>
                  <a:lnTo>
                    <a:pt x="214" y="667"/>
                  </a:lnTo>
                  <a:lnTo>
                    <a:pt x="210" y="672"/>
                  </a:lnTo>
                  <a:lnTo>
                    <a:pt x="206" y="676"/>
                  </a:lnTo>
                  <a:lnTo>
                    <a:pt x="202" y="678"/>
                  </a:lnTo>
                  <a:lnTo>
                    <a:pt x="194" y="680"/>
                  </a:lnTo>
                  <a:lnTo>
                    <a:pt x="189" y="682"/>
                  </a:lnTo>
                  <a:lnTo>
                    <a:pt x="171" y="690"/>
                  </a:lnTo>
                  <a:lnTo>
                    <a:pt x="164" y="692"/>
                  </a:lnTo>
                  <a:lnTo>
                    <a:pt x="162" y="694"/>
                  </a:lnTo>
                  <a:lnTo>
                    <a:pt x="156" y="699"/>
                  </a:lnTo>
                  <a:lnTo>
                    <a:pt x="152" y="699"/>
                  </a:lnTo>
                  <a:lnTo>
                    <a:pt x="144" y="701"/>
                  </a:lnTo>
                  <a:lnTo>
                    <a:pt x="133" y="703"/>
                  </a:lnTo>
                  <a:lnTo>
                    <a:pt x="125" y="703"/>
                  </a:lnTo>
                  <a:lnTo>
                    <a:pt x="118" y="703"/>
                  </a:lnTo>
                  <a:lnTo>
                    <a:pt x="116" y="703"/>
                  </a:lnTo>
                  <a:lnTo>
                    <a:pt x="106" y="703"/>
                  </a:lnTo>
                  <a:lnTo>
                    <a:pt x="96" y="701"/>
                  </a:lnTo>
                  <a:lnTo>
                    <a:pt x="79" y="703"/>
                  </a:lnTo>
                  <a:lnTo>
                    <a:pt x="62" y="701"/>
                  </a:lnTo>
                  <a:lnTo>
                    <a:pt x="58" y="701"/>
                  </a:lnTo>
                  <a:lnTo>
                    <a:pt x="54" y="697"/>
                  </a:lnTo>
                  <a:lnTo>
                    <a:pt x="48" y="696"/>
                  </a:lnTo>
                  <a:lnTo>
                    <a:pt x="45" y="690"/>
                  </a:lnTo>
                  <a:lnTo>
                    <a:pt x="43" y="686"/>
                  </a:lnTo>
                  <a:lnTo>
                    <a:pt x="37" y="684"/>
                  </a:lnTo>
                  <a:lnTo>
                    <a:pt x="33" y="678"/>
                  </a:lnTo>
                  <a:lnTo>
                    <a:pt x="33" y="678"/>
                  </a:lnTo>
                  <a:lnTo>
                    <a:pt x="31" y="676"/>
                  </a:lnTo>
                  <a:lnTo>
                    <a:pt x="27" y="672"/>
                  </a:lnTo>
                  <a:lnTo>
                    <a:pt x="23" y="671"/>
                  </a:lnTo>
                  <a:lnTo>
                    <a:pt x="22" y="667"/>
                  </a:lnTo>
                  <a:lnTo>
                    <a:pt x="20" y="663"/>
                  </a:lnTo>
                  <a:lnTo>
                    <a:pt x="20" y="661"/>
                  </a:lnTo>
                  <a:lnTo>
                    <a:pt x="18" y="657"/>
                  </a:lnTo>
                  <a:lnTo>
                    <a:pt x="16" y="653"/>
                  </a:lnTo>
                  <a:lnTo>
                    <a:pt x="12" y="647"/>
                  </a:lnTo>
                  <a:lnTo>
                    <a:pt x="8" y="640"/>
                  </a:lnTo>
                  <a:lnTo>
                    <a:pt x="6" y="630"/>
                  </a:lnTo>
                  <a:lnTo>
                    <a:pt x="4" y="623"/>
                  </a:lnTo>
                  <a:lnTo>
                    <a:pt x="2" y="615"/>
                  </a:lnTo>
                  <a:lnTo>
                    <a:pt x="0" y="609"/>
                  </a:lnTo>
                  <a:lnTo>
                    <a:pt x="0" y="603"/>
                  </a:lnTo>
                  <a:lnTo>
                    <a:pt x="2" y="598"/>
                  </a:lnTo>
                  <a:lnTo>
                    <a:pt x="4" y="592"/>
                  </a:lnTo>
                  <a:lnTo>
                    <a:pt x="2" y="588"/>
                  </a:lnTo>
                  <a:lnTo>
                    <a:pt x="2" y="582"/>
                  </a:lnTo>
                  <a:lnTo>
                    <a:pt x="2" y="576"/>
                  </a:lnTo>
                  <a:lnTo>
                    <a:pt x="4" y="571"/>
                  </a:lnTo>
                  <a:lnTo>
                    <a:pt x="8" y="563"/>
                  </a:lnTo>
                  <a:lnTo>
                    <a:pt x="10" y="557"/>
                  </a:lnTo>
                  <a:lnTo>
                    <a:pt x="12" y="553"/>
                  </a:lnTo>
                  <a:lnTo>
                    <a:pt x="12" y="550"/>
                  </a:lnTo>
                  <a:lnTo>
                    <a:pt x="14" y="546"/>
                  </a:lnTo>
                  <a:lnTo>
                    <a:pt x="18" y="542"/>
                  </a:lnTo>
                  <a:lnTo>
                    <a:pt x="23" y="536"/>
                  </a:lnTo>
                  <a:lnTo>
                    <a:pt x="23" y="534"/>
                  </a:lnTo>
                  <a:lnTo>
                    <a:pt x="25" y="532"/>
                  </a:lnTo>
                  <a:lnTo>
                    <a:pt x="27" y="528"/>
                  </a:lnTo>
                  <a:lnTo>
                    <a:pt x="29" y="525"/>
                  </a:lnTo>
                  <a:lnTo>
                    <a:pt x="33" y="523"/>
                  </a:lnTo>
                  <a:lnTo>
                    <a:pt x="35" y="521"/>
                  </a:lnTo>
                  <a:lnTo>
                    <a:pt x="39" y="519"/>
                  </a:lnTo>
                  <a:lnTo>
                    <a:pt x="46" y="507"/>
                  </a:lnTo>
                  <a:lnTo>
                    <a:pt x="50" y="505"/>
                  </a:lnTo>
                  <a:lnTo>
                    <a:pt x="54" y="503"/>
                  </a:lnTo>
                  <a:lnTo>
                    <a:pt x="73" y="498"/>
                  </a:lnTo>
                  <a:lnTo>
                    <a:pt x="85" y="496"/>
                  </a:lnTo>
                  <a:lnTo>
                    <a:pt x="98" y="494"/>
                  </a:lnTo>
                  <a:lnTo>
                    <a:pt x="108" y="496"/>
                  </a:lnTo>
                  <a:lnTo>
                    <a:pt x="116" y="496"/>
                  </a:lnTo>
                  <a:lnTo>
                    <a:pt x="121" y="500"/>
                  </a:lnTo>
                  <a:lnTo>
                    <a:pt x="129" y="503"/>
                  </a:lnTo>
                  <a:lnTo>
                    <a:pt x="137" y="509"/>
                  </a:lnTo>
                  <a:lnTo>
                    <a:pt x="148" y="521"/>
                  </a:lnTo>
                  <a:lnTo>
                    <a:pt x="154" y="526"/>
                  </a:lnTo>
                  <a:lnTo>
                    <a:pt x="160" y="532"/>
                  </a:lnTo>
                  <a:lnTo>
                    <a:pt x="164" y="536"/>
                  </a:lnTo>
                  <a:lnTo>
                    <a:pt x="164" y="538"/>
                  </a:lnTo>
                  <a:lnTo>
                    <a:pt x="164" y="544"/>
                  </a:lnTo>
                  <a:lnTo>
                    <a:pt x="164" y="550"/>
                  </a:lnTo>
                  <a:lnTo>
                    <a:pt x="164" y="555"/>
                  </a:lnTo>
                  <a:lnTo>
                    <a:pt x="162" y="565"/>
                  </a:lnTo>
                  <a:lnTo>
                    <a:pt x="162" y="569"/>
                  </a:lnTo>
                  <a:lnTo>
                    <a:pt x="158" y="573"/>
                  </a:lnTo>
                  <a:lnTo>
                    <a:pt x="154" y="576"/>
                  </a:lnTo>
                  <a:lnTo>
                    <a:pt x="150" y="578"/>
                  </a:lnTo>
                  <a:lnTo>
                    <a:pt x="142" y="582"/>
                  </a:lnTo>
                  <a:lnTo>
                    <a:pt x="135" y="584"/>
                  </a:lnTo>
                  <a:lnTo>
                    <a:pt x="127" y="582"/>
                  </a:lnTo>
                  <a:lnTo>
                    <a:pt x="123" y="580"/>
                  </a:lnTo>
                  <a:lnTo>
                    <a:pt x="119" y="578"/>
                  </a:lnTo>
                  <a:lnTo>
                    <a:pt x="116" y="576"/>
                  </a:lnTo>
                  <a:lnTo>
                    <a:pt x="114" y="573"/>
                  </a:lnTo>
                  <a:lnTo>
                    <a:pt x="114" y="571"/>
                  </a:lnTo>
                  <a:lnTo>
                    <a:pt x="110" y="569"/>
                  </a:lnTo>
                  <a:lnTo>
                    <a:pt x="106" y="567"/>
                  </a:lnTo>
                  <a:lnTo>
                    <a:pt x="104" y="563"/>
                  </a:lnTo>
                  <a:lnTo>
                    <a:pt x="100" y="553"/>
                  </a:lnTo>
                  <a:lnTo>
                    <a:pt x="93" y="551"/>
                  </a:lnTo>
                  <a:lnTo>
                    <a:pt x="89" y="551"/>
                  </a:lnTo>
                  <a:lnTo>
                    <a:pt x="85" y="550"/>
                  </a:lnTo>
                  <a:lnTo>
                    <a:pt x="83" y="551"/>
                  </a:lnTo>
                  <a:lnTo>
                    <a:pt x="81" y="551"/>
                  </a:lnTo>
                  <a:lnTo>
                    <a:pt x="81" y="551"/>
                  </a:lnTo>
                  <a:lnTo>
                    <a:pt x="75" y="561"/>
                  </a:lnTo>
                  <a:lnTo>
                    <a:pt x="68" y="567"/>
                  </a:lnTo>
                  <a:lnTo>
                    <a:pt x="68" y="569"/>
                  </a:lnTo>
                  <a:lnTo>
                    <a:pt x="66" y="573"/>
                  </a:lnTo>
                  <a:lnTo>
                    <a:pt x="64" y="574"/>
                  </a:lnTo>
                  <a:lnTo>
                    <a:pt x="58" y="576"/>
                  </a:lnTo>
                  <a:lnTo>
                    <a:pt x="58" y="578"/>
                  </a:lnTo>
                  <a:lnTo>
                    <a:pt x="58" y="586"/>
                  </a:lnTo>
                  <a:lnTo>
                    <a:pt x="56" y="594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50" y="605"/>
                  </a:lnTo>
                  <a:lnTo>
                    <a:pt x="50" y="611"/>
                  </a:lnTo>
                  <a:lnTo>
                    <a:pt x="52" y="615"/>
                  </a:lnTo>
                  <a:lnTo>
                    <a:pt x="56" y="623"/>
                  </a:lnTo>
                  <a:lnTo>
                    <a:pt x="58" y="628"/>
                  </a:lnTo>
                  <a:lnTo>
                    <a:pt x="66" y="634"/>
                  </a:lnTo>
                  <a:lnTo>
                    <a:pt x="71" y="642"/>
                  </a:lnTo>
                  <a:lnTo>
                    <a:pt x="73" y="646"/>
                  </a:lnTo>
                  <a:lnTo>
                    <a:pt x="77" y="647"/>
                  </a:lnTo>
                  <a:lnTo>
                    <a:pt x="81" y="647"/>
                  </a:lnTo>
                  <a:lnTo>
                    <a:pt x="91" y="647"/>
                  </a:lnTo>
                  <a:lnTo>
                    <a:pt x="100" y="646"/>
                  </a:lnTo>
                  <a:lnTo>
                    <a:pt x="108" y="647"/>
                  </a:lnTo>
                  <a:lnTo>
                    <a:pt x="110" y="647"/>
                  </a:lnTo>
                  <a:lnTo>
                    <a:pt x="123" y="647"/>
                  </a:lnTo>
                  <a:lnTo>
                    <a:pt x="129" y="647"/>
                  </a:lnTo>
                  <a:lnTo>
                    <a:pt x="137" y="646"/>
                  </a:lnTo>
                  <a:lnTo>
                    <a:pt x="146" y="644"/>
                  </a:lnTo>
                  <a:lnTo>
                    <a:pt x="154" y="642"/>
                  </a:lnTo>
                  <a:lnTo>
                    <a:pt x="162" y="638"/>
                  </a:lnTo>
                  <a:lnTo>
                    <a:pt x="166" y="636"/>
                  </a:lnTo>
                  <a:lnTo>
                    <a:pt x="169" y="636"/>
                  </a:lnTo>
                  <a:lnTo>
                    <a:pt x="175" y="630"/>
                  </a:lnTo>
                  <a:lnTo>
                    <a:pt x="189" y="621"/>
                  </a:lnTo>
                  <a:lnTo>
                    <a:pt x="194" y="617"/>
                  </a:lnTo>
                  <a:lnTo>
                    <a:pt x="198" y="613"/>
                  </a:lnTo>
                  <a:lnTo>
                    <a:pt x="206" y="605"/>
                  </a:lnTo>
                  <a:lnTo>
                    <a:pt x="212" y="599"/>
                  </a:lnTo>
                  <a:lnTo>
                    <a:pt x="217" y="594"/>
                  </a:lnTo>
                  <a:lnTo>
                    <a:pt x="223" y="584"/>
                  </a:lnTo>
                  <a:lnTo>
                    <a:pt x="229" y="573"/>
                  </a:lnTo>
                  <a:lnTo>
                    <a:pt x="244" y="548"/>
                  </a:lnTo>
                  <a:lnTo>
                    <a:pt x="250" y="534"/>
                  </a:lnTo>
                  <a:lnTo>
                    <a:pt x="256" y="523"/>
                  </a:lnTo>
                  <a:lnTo>
                    <a:pt x="262" y="511"/>
                  </a:lnTo>
                  <a:lnTo>
                    <a:pt x="263" y="500"/>
                  </a:lnTo>
                  <a:lnTo>
                    <a:pt x="265" y="496"/>
                  </a:lnTo>
                  <a:lnTo>
                    <a:pt x="267" y="492"/>
                  </a:lnTo>
                  <a:lnTo>
                    <a:pt x="269" y="490"/>
                  </a:lnTo>
                  <a:lnTo>
                    <a:pt x="273" y="486"/>
                  </a:lnTo>
                  <a:lnTo>
                    <a:pt x="279" y="473"/>
                  </a:lnTo>
                  <a:lnTo>
                    <a:pt x="286" y="459"/>
                  </a:lnTo>
                  <a:lnTo>
                    <a:pt x="288" y="453"/>
                  </a:lnTo>
                  <a:lnTo>
                    <a:pt x="290" y="452"/>
                  </a:lnTo>
                  <a:lnTo>
                    <a:pt x="292" y="444"/>
                  </a:lnTo>
                  <a:lnTo>
                    <a:pt x="294" y="438"/>
                  </a:lnTo>
                  <a:lnTo>
                    <a:pt x="298" y="432"/>
                  </a:lnTo>
                  <a:lnTo>
                    <a:pt x="302" y="421"/>
                  </a:lnTo>
                  <a:lnTo>
                    <a:pt x="308" y="409"/>
                  </a:lnTo>
                  <a:lnTo>
                    <a:pt x="311" y="404"/>
                  </a:lnTo>
                  <a:lnTo>
                    <a:pt x="313" y="396"/>
                  </a:lnTo>
                  <a:lnTo>
                    <a:pt x="315" y="386"/>
                  </a:lnTo>
                  <a:lnTo>
                    <a:pt x="317" y="377"/>
                  </a:lnTo>
                  <a:lnTo>
                    <a:pt x="319" y="375"/>
                  </a:lnTo>
                  <a:lnTo>
                    <a:pt x="321" y="371"/>
                  </a:lnTo>
                  <a:lnTo>
                    <a:pt x="323" y="369"/>
                  </a:lnTo>
                  <a:lnTo>
                    <a:pt x="325" y="367"/>
                  </a:lnTo>
                  <a:lnTo>
                    <a:pt x="325" y="365"/>
                  </a:lnTo>
                  <a:lnTo>
                    <a:pt x="325" y="365"/>
                  </a:lnTo>
                  <a:lnTo>
                    <a:pt x="325" y="363"/>
                  </a:lnTo>
                  <a:lnTo>
                    <a:pt x="325" y="359"/>
                  </a:lnTo>
                  <a:lnTo>
                    <a:pt x="325" y="354"/>
                  </a:lnTo>
                  <a:lnTo>
                    <a:pt x="325" y="352"/>
                  </a:lnTo>
                  <a:lnTo>
                    <a:pt x="323" y="350"/>
                  </a:lnTo>
                  <a:lnTo>
                    <a:pt x="321" y="346"/>
                  </a:lnTo>
                  <a:lnTo>
                    <a:pt x="321" y="342"/>
                  </a:lnTo>
                  <a:lnTo>
                    <a:pt x="319" y="336"/>
                  </a:lnTo>
                  <a:lnTo>
                    <a:pt x="319" y="334"/>
                  </a:lnTo>
                  <a:lnTo>
                    <a:pt x="315" y="332"/>
                  </a:lnTo>
                  <a:lnTo>
                    <a:pt x="313" y="331"/>
                  </a:lnTo>
                  <a:lnTo>
                    <a:pt x="311" y="329"/>
                  </a:lnTo>
                  <a:lnTo>
                    <a:pt x="308" y="321"/>
                  </a:lnTo>
                  <a:lnTo>
                    <a:pt x="306" y="317"/>
                  </a:lnTo>
                  <a:lnTo>
                    <a:pt x="300" y="309"/>
                  </a:lnTo>
                  <a:lnTo>
                    <a:pt x="294" y="302"/>
                  </a:lnTo>
                  <a:lnTo>
                    <a:pt x="290" y="294"/>
                  </a:lnTo>
                  <a:lnTo>
                    <a:pt x="286" y="286"/>
                  </a:lnTo>
                  <a:lnTo>
                    <a:pt x="285" y="284"/>
                  </a:lnTo>
                  <a:lnTo>
                    <a:pt x="281" y="283"/>
                  </a:lnTo>
                  <a:lnTo>
                    <a:pt x="279" y="279"/>
                  </a:lnTo>
                  <a:lnTo>
                    <a:pt x="277" y="277"/>
                  </a:lnTo>
                  <a:lnTo>
                    <a:pt x="277" y="273"/>
                  </a:lnTo>
                  <a:lnTo>
                    <a:pt x="275" y="269"/>
                  </a:lnTo>
                  <a:lnTo>
                    <a:pt x="271" y="265"/>
                  </a:lnTo>
                  <a:lnTo>
                    <a:pt x="269" y="263"/>
                  </a:lnTo>
                  <a:lnTo>
                    <a:pt x="269" y="259"/>
                  </a:lnTo>
                  <a:lnTo>
                    <a:pt x="265" y="252"/>
                  </a:lnTo>
                  <a:lnTo>
                    <a:pt x="262" y="246"/>
                  </a:lnTo>
                  <a:lnTo>
                    <a:pt x="260" y="244"/>
                  </a:lnTo>
                  <a:lnTo>
                    <a:pt x="258" y="242"/>
                  </a:lnTo>
                  <a:lnTo>
                    <a:pt x="256" y="238"/>
                  </a:lnTo>
                  <a:lnTo>
                    <a:pt x="254" y="234"/>
                  </a:lnTo>
                  <a:lnTo>
                    <a:pt x="252" y="229"/>
                  </a:lnTo>
                  <a:lnTo>
                    <a:pt x="250" y="227"/>
                  </a:lnTo>
                  <a:lnTo>
                    <a:pt x="248" y="221"/>
                  </a:lnTo>
                  <a:lnTo>
                    <a:pt x="244" y="217"/>
                  </a:lnTo>
                  <a:lnTo>
                    <a:pt x="240" y="210"/>
                  </a:lnTo>
                  <a:lnTo>
                    <a:pt x="237" y="200"/>
                  </a:lnTo>
                  <a:lnTo>
                    <a:pt x="223" y="186"/>
                  </a:lnTo>
                  <a:lnTo>
                    <a:pt x="217" y="179"/>
                  </a:lnTo>
                  <a:lnTo>
                    <a:pt x="214" y="167"/>
                  </a:lnTo>
                  <a:lnTo>
                    <a:pt x="204" y="158"/>
                  </a:lnTo>
                  <a:lnTo>
                    <a:pt x="198" y="146"/>
                  </a:lnTo>
                  <a:lnTo>
                    <a:pt x="192" y="138"/>
                  </a:lnTo>
                  <a:lnTo>
                    <a:pt x="187" y="131"/>
                  </a:lnTo>
                  <a:lnTo>
                    <a:pt x="185" y="127"/>
                  </a:lnTo>
                  <a:lnTo>
                    <a:pt x="185" y="121"/>
                  </a:lnTo>
                  <a:lnTo>
                    <a:pt x="185" y="119"/>
                  </a:lnTo>
                  <a:lnTo>
                    <a:pt x="183" y="117"/>
                  </a:lnTo>
                  <a:lnTo>
                    <a:pt x="183" y="115"/>
                  </a:lnTo>
                  <a:lnTo>
                    <a:pt x="179" y="108"/>
                  </a:lnTo>
                  <a:lnTo>
                    <a:pt x="179" y="108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69" y="100"/>
                  </a:lnTo>
                  <a:lnTo>
                    <a:pt x="167" y="96"/>
                  </a:lnTo>
                  <a:lnTo>
                    <a:pt x="166" y="90"/>
                  </a:lnTo>
                  <a:lnTo>
                    <a:pt x="160" y="90"/>
                  </a:lnTo>
                  <a:lnTo>
                    <a:pt x="144" y="90"/>
                  </a:lnTo>
                  <a:lnTo>
                    <a:pt x="142" y="90"/>
                  </a:lnTo>
                  <a:lnTo>
                    <a:pt x="137" y="90"/>
                  </a:lnTo>
                  <a:lnTo>
                    <a:pt x="131" y="90"/>
                  </a:lnTo>
                  <a:lnTo>
                    <a:pt x="125" y="88"/>
                  </a:lnTo>
                  <a:lnTo>
                    <a:pt x="119" y="87"/>
                  </a:lnTo>
                  <a:lnTo>
                    <a:pt x="118" y="83"/>
                  </a:lnTo>
                  <a:lnTo>
                    <a:pt x="116" y="81"/>
                  </a:lnTo>
                  <a:lnTo>
                    <a:pt x="114" y="77"/>
                  </a:lnTo>
                  <a:lnTo>
                    <a:pt x="114" y="75"/>
                  </a:lnTo>
                  <a:lnTo>
                    <a:pt x="112" y="73"/>
                  </a:lnTo>
                  <a:lnTo>
                    <a:pt x="114" y="69"/>
                  </a:lnTo>
                  <a:lnTo>
                    <a:pt x="110" y="64"/>
                  </a:lnTo>
                  <a:lnTo>
                    <a:pt x="110" y="58"/>
                  </a:lnTo>
                  <a:lnTo>
                    <a:pt x="110" y="52"/>
                  </a:lnTo>
                  <a:lnTo>
                    <a:pt x="114" y="48"/>
                  </a:lnTo>
                  <a:lnTo>
                    <a:pt x="116" y="44"/>
                  </a:lnTo>
                  <a:lnTo>
                    <a:pt x="119" y="40"/>
                  </a:lnTo>
                  <a:lnTo>
                    <a:pt x="125" y="37"/>
                  </a:lnTo>
                  <a:lnTo>
                    <a:pt x="133" y="37"/>
                  </a:lnTo>
                  <a:lnTo>
                    <a:pt x="139" y="37"/>
                  </a:lnTo>
                  <a:lnTo>
                    <a:pt x="144" y="35"/>
                  </a:lnTo>
                  <a:lnTo>
                    <a:pt x="148" y="35"/>
                  </a:lnTo>
                  <a:lnTo>
                    <a:pt x="154" y="33"/>
                  </a:lnTo>
                  <a:lnTo>
                    <a:pt x="162" y="31"/>
                  </a:lnTo>
                  <a:lnTo>
                    <a:pt x="167" y="31"/>
                  </a:lnTo>
                  <a:lnTo>
                    <a:pt x="171" y="29"/>
                  </a:lnTo>
                  <a:lnTo>
                    <a:pt x="177" y="25"/>
                  </a:lnTo>
                  <a:lnTo>
                    <a:pt x="185" y="23"/>
                  </a:lnTo>
                  <a:lnTo>
                    <a:pt x="192" y="23"/>
                  </a:lnTo>
                  <a:lnTo>
                    <a:pt x="198" y="23"/>
                  </a:lnTo>
                  <a:lnTo>
                    <a:pt x="200" y="25"/>
                  </a:lnTo>
                  <a:lnTo>
                    <a:pt x="204" y="25"/>
                  </a:lnTo>
                  <a:lnTo>
                    <a:pt x="212" y="21"/>
                  </a:lnTo>
                  <a:lnTo>
                    <a:pt x="219" y="21"/>
                  </a:lnTo>
                  <a:lnTo>
                    <a:pt x="227" y="23"/>
                  </a:lnTo>
                  <a:lnTo>
                    <a:pt x="227" y="23"/>
                  </a:lnTo>
                  <a:lnTo>
                    <a:pt x="227" y="23"/>
                  </a:lnTo>
                  <a:lnTo>
                    <a:pt x="233" y="21"/>
                  </a:lnTo>
                  <a:lnTo>
                    <a:pt x="240" y="21"/>
                  </a:lnTo>
                  <a:lnTo>
                    <a:pt x="246" y="23"/>
                  </a:lnTo>
                  <a:lnTo>
                    <a:pt x="254" y="27"/>
                  </a:lnTo>
                  <a:lnTo>
                    <a:pt x="258" y="33"/>
                  </a:lnTo>
                  <a:lnTo>
                    <a:pt x="262" y="37"/>
                  </a:lnTo>
                  <a:lnTo>
                    <a:pt x="263" y="40"/>
                  </a:lnTo>
                  <a:lnTo>
                    <a:pt x="265" y="44"/>
                  </a:lnTo>
                  <a:lnTo>
                    <a:pt x="263" y="48"/>
                  </a:lnTo>
                  <a:lnTo>
                    <a:pt x="260" y="58"/>
                  </a:lnTo>
                  <a:lnTo>
                    <a:pt x="256" y="65"/>
                  </a:lnTo>
                  <a:lnTo>
                    <a:pt x="252" y="71"/>
                  </a:lnTo>
                  <a:lnTo>
                    <a:pt x="246" y="77"/>
                  </a:lnTo>
                  <a:lnTo>
                    <a:pt x="250" y="83"/>
                  </a:lnTo>
                  <a:lnTo>
                    <a:pt x="258" y="92"/>
                  </a:lnTo>
                  <a:lnTo>
                    <a:pt x="263" y="102"/>
                  </a:lnTo>
                  <a:lnTo>
                    <a:pt x="265" y="106"/>
                  </a:lnTo>
                  <a:lnTo>
                    <a:pt x="267" y="110"/>
                  </a:lnTo>
                  <a:lnTo>
                    <a:pt x="269" y="113"/>
                  </a:lnTo>
                  <a:lnTo>
                    <a:pt x="271" y="117"/>
                  </a:lnTo>
                  <a:lnTo>
                    <a:pt x="273" y="123"/>
                  </a:lnTo>
                  <a:lnTo>
                    <a:pt x="281" y="131"/>
                  </a:lnTo>
                  <a:lnTo>
                    <a:pt x="290" y="148"/>
                  </a:lnTo>
                  <a:lnTo>
                    <a:pt x="308" y="171"/>
                  </a:lnTo>
                  <a:lnTo>
                    <a:pt x="310" y="177"/>
                  </a:lnTo>
                  <a:lnTo>
                    <a:pt x="313" y="183"/>
                  </a:lnTo>
                  <a:lnTo>
                    <a:pt x="317" y="190"/>
                  </a:lnTo>
                  <a:lnTo>
                    <a:pt x="319" y="190"/>
                  </a:lnTo>
                  <a:lnTo>
                    <a:pt x="321" y="194"/>
                  </a:lnTo>
                  <a:lnTo>
                    <a:pt x="323" y="196"/>
                  </a:lnTo>
                  <a:lnTo>
                    <a:pt x="333" y="215"/>
                  </a:lnTo>
                  <a:lnTo>
                    <a:pt x="342" y="233"/>
                  </a:lnTo>
                  <a:lnTo>
                    <a:pt x="346" y="234"/>
                  </a:lnTo>
                  <a:lnTo>
                    <a:pt x="348" y="240"/>
                  </a:lnTo>
                  <a:lnTo>
                    <a:pt x="352" y="248"/>
                  </a:lnTo>
                  <a:lnTo>
                    <a:pt x="354" y="254"/>
                  </a:lnTo>
                  <a:lnTo>
                    <a:pt x="354" y="254"/>
                  </a:lnTo>
                  <a:lnTo>
                    <a:pt x="358" y="256"/>
                  </a:lnTo>
                  <a:lnTo>
                    <a:pt x="359" y="259"/>
                  </a:lnTo>
                  <a:lnTo>
                    <a:pt x="361" y="256"/>
                  </a:lnTo>
                  <a:lnTo>
                    <a:pt x="365" y="240"/>
                  </a:lnTo>
                  <a:lnTo>
                    <a:pt x="367" y="233"/>
                  </a:lnTo>
                  <a:lnTo>
                    <a:pt x="371" y="227"/>
                  </a:lnTo>
                  <a:lnTo>
                    <a:pt x="373" y="219"/>
                  </a:lnTo>
                  <a:lnTo>
                    <a:pt x="375" y="213"/>
                  </a:lnTo>
                  <a:lnTo>
                    <a:pt x="381" y="204"/>
                  </a:lnTo>
                  <a:lnTo>
                    <a:pt x="384" y="192"/>
                  </a:lnTo>
                  <a:lnTo>
                    <a:pt x="386" y="185"/>
                  </a:lnTo>
                  <a:lnTo>
                    <a:pt x="386" y="185"/>
                  </a:lnTo>
                  <a:lnTo>
                    <a:pt x="388" y="183"/>
                  </a:lnTo>
                  <a:lnTo>
                    <a:pt x="388" y="183"/>
                  </a:lnTo>
                  <a:lnTo>
                    <a:pt x="388" y="179"/>
                  </a:lnTo>
                  <a:lnTo>
                    <a:pt x="388" y="177"/>
                  </a:lnTo>
                  <a:lnTo>
                    <a:pt x="390" y="169"/>
                  </a:lnTo>
                  <a:lnTo>
                    <a:pt x="392" y="161"/>
                  </a:lnTo>
                  <a:lnTo>
                    <a:pt x="396" y="152"/>
                  </a:lnTo>
                  <a:lnTo>
                    <a:pt x="398" y="142"/>
                  </a:lnTo>
                  <a:lnTo>
                    <a:pt x="407" y="119"/>
                  </a:lnTo>
                  <a:lnTo>
                    <a:pt x="411" y="113"/>
                  </a:lnTo>
                  <a:lnTo>
                    <a:pt x="413" y="108"/>
                  </a:lnTo>
                  <a:lnTo>
                    <a:pt x="417" y="102"/>
                  </a:lnTo>
                  <a:lnTo>
                    <a:pt x="421" y="92"/>
                  </a:lnTo>
                  <a:lnTo>
                    <a:pt x="427" y="81"/>
                  </a:lnTo>
                  <a:lnTo>
                    <a:pt x="430" y="75"/>
                  </a:lnTo>
                  <a:lnTo>
                    <a:pt x="430" y="75"/>
                  </a:lnTo>
                  <a:lnTo>
                    <a:pt x="430" y="71"/>
                  </a:lnTo>
                  <a:lnTo>
                    <a:pt x="432" y="67"/>
                  </a:lnTo>
                  <a:lnTo>
                    <a:pt x="436" y="60"/>
                  </a:lnTo>
                  <a:lnTo>
                    <a:pt x="442" y="56"/>
                  </a:lnTo>
                  <a:lnTo>
                    <a:pt x="446" y="46"/>
                  </a:lnTo>
                  <a:lnTo>
                    <a:pt x="450" y="35"/>
                  </a:lnTo>
                  <a:lnTo>
                    <a:pt x="454" y="23"/>
                  </a:lnTo>
                  <a:lnTo>
                    <a:pt x="459" y="16"/>
                  </a:lnTo>
                  <a:lnTo>
                    <a:pt x="469" y="8"/>
                  </a:lnTo>
                  <a:lnTo>
                    <a:pt x="473" y="6"/>
                  </a:lnTo>
                  <a:lnTo>
                    <a:pt x="477" y="4"/>
                  </a:lnTo>
                  <a:lnTo>
                    <a:pt x="484" y="2"/>
                  </a:lnTo>
                  <a:lnTo>
                    <a:pt x="490" y="0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7284463" y="1034111"/>
            <a:ext cx="2834402" cy="2827852"/>
            <a:chOff x="6665429" y="996738"/>
            <a:chExt cx="3627714" cy="3619332"/>
          </a:xfrm>
        </p:grpSpPr>
        <p:sp>
          <p:nvSpPr>
            <p:cNvPr id="262" name="Freeform 120"/>
            <p:cNvSpPr>
              <a:spLocks/>
            </p:cNvSpPr>
            <p:nvPr/>
          </p:nvSpPr>
          <p:spPr bwMode="auto">
            <a:xfrm>
              <a:off x="6665429" y="996738"/>
              <a:ext cx="3627714" cy="3599215"/>
            </a:xfrm>
            <a:custGeom>
              <a:avLst/>
              <a:gdLst>
                <a:gd name="T0" fmla="*/ 1895 w 4328"/>
                <a:gd name="T1" fmla="*/ 145 h 4294"/>
                <a:gd name="T2" fmla="*/ 2111 w 4328"/>
                <a:gd name="T3" fmla="*/ 161 h 4294"/>
                <a:gd name="T4" fmla="*/ 2344 w 4328"/>
                <a:gd name="T5" fmla="*/ 172 h 4294"/>
                <a:gd name="T6" fmla="*/ 2672 w 4328"/>
                <a:gd name="T7" fmla="*/ 158 h 4294"/>
                <a:gd name="T8" fmla="*/ 3111 w 4328"/>
                <a:gd name="T9" fmla="*/ 619 h 4294"/>
                <a:gd name="T10" fmla="*/ 3053 w 4328"/>
                <a:gd name="T11" fmla="*/ 1286 h 4294"/>
                <a:gd name="T12" fmla="*/ 3064 w 4328"/>
                <a:gd name="T13" fmla="*/ 1709 h 4294"/>
                <a:gd name="T14" fmla="*/ 3286 w 4328"/>
                <a:gd name="T15" fmla="*/ 1874 h 4294"/>
                <a:gd name="T16" fmla="*/ 3549 w 4328"/>
                <a:gd name="T17" fmla="*/ 1463 h 4294"/>
                <a:gd name="T18" fmla="*/ 3949 w 4328"/>
                <a:gd name="T19" fmla="*/ 1087 h 4294"/>
                <a:gd name="T20" fmla="*/ 4320 w 4328"/>
                <a:gd name="T21" fmla="*/ 1341 h 4294"/>
                <a:gd name="T22" fmla="*/ 4234 w 4328"/>
                <a:gd name="T23" fmla="*/ 1957 h 4294"/>
                <a:gd name="T24" fmla="*/ 4106 w 4328"/>
                <a:gd name="T25" fmla="*/ 2551 h 4294"/>
                <a:gd name="T26" fmla="*/ 3979 w 4328"/>
                <a:gd name="T27" fmla="*/ 2352 h 4294"/>
                <a:gd name="T28" fmla="*/ 3908 w 4328"/>
                <a:gd name="T29" fmla="*/ 2585 h 4294"/>
                <a:gd name="T30" fmla="*/ 3766 w 4328"/>
                <a:gd name="T31" fmla="*/ 2795 h 4294"/>
                <a:gd name="T32" fmla="*/ 3727 w 4328"/>
                <a:gd name="T33" fmla="*/ 2337 h 4294"/>
                <a:gd name="T34" fmla="*/ 3560 w 4328"/>
                <a:gd name="T35" fmla="*/ 2690 h 4294"/>
                <a:gd name="T36" fmla="*/ 3347 w 4328"/>
                <a:gd name="T37" fmla="*/ 2889 h 4294"/>
                <a:gd name="T38" fmla="*/ 3401 w 4328"/>
                <a:gd name="T39" fmla="*/ 2494 h 4294"/>
                <a:gd name="T40" fmla="*/ 3151 w 4328"/>
                <a:gd name="T41" fmla="*/ 2314 h 4294"/>
                <a:gd name="T42" fmla="*/ 2985 w 4328"/>
                <a:gd name="T43" fmla="*/ 2734 h 4294"/>
                <a:gd name="T44" fmla="*/ 2879 w 4328"/>
                <a:gd name="T45" fmla="*/ 3287 h 4294"/>
                <a:gd name="T46" fmla="*/ 2603 w 4328"/>
                <a:gd name="T47" fmla="*/ 3691 h 4294"/>
                <a:gd name="T48" fmla="*/ 1895 w 4328"/>
                <a:gd name="T49" fmla="*/ 4110 h 4294"/>
                <a:gd name="T50" fmla="*/ 1929 w 4328"/>
                <a:gd name="T51" fmla="*/ 3837 h 4294"/>
                <a:gd name="T52" fmla="*/ 1672 w 4328"/>
                <a:gd name="T53" fmla="*/ 4161 h 4294"/>
                <a:gd name="T54" fmla="*/ 1098 w 4328"/>
                <a:gd name="T55" fmla="*/ 4271 h 4294"/>
                <a:gd name="T56" fmla="*/ 852 w 4328"/>
                <a:gd name="T57" fmla="*/ 4111 h 4294"/>
                <a:gd name="T58" fmla="*/ 304 w 4328"/>
                <a:gd name="T59" fmla="*/ 4081 h 4294"/>
                <a:gd name="T60" fmla="*/ 95 w 4328"/>
                <a:gd name="T61" fmla="*/ 3944 h 4294"/>
                <a:gd name="T62" fmla="*/ 599 w 4328"/>
                <a:gd name="T63" fmla="*/ 3922 h 4294"/>
                <a:gd name="T64" fmla="*/ 1111 w 4328"/>
                <a:gd name="T65" fmla="*/ 3884 h 4294"/>
                <a:gd name="T66" fmla="*/ 1222 w 4328"/>
                <a:gd name="T67" fmla="*/ 3632 h 4294"/>
                <a:gd name="T68" fmla="*/ 967 w 4328"/>
                <a:gd name="T69" fmla="*/ 3644 h 4294"/>
                <a:gd name="T70" fmla="*/ 392 w 4328"/>
                <a:gd name="T71" fmla="*/ 3760 h 4294"/>
                <a:gd name="T72" fmla="*/ 655 w 4328"/>
                <a:gd name="T73" fmla="*/ 3632 h 4294"/>
                <a:gd name="T74" fmla="*/ 1003 w 4328"/>
                <a:gd name="T75" fmla="*/ 3179 h 4294"/>
                <a:gd name="T76" fmla="*/ 1294 w 4328"/>
                <a:gd name="T77" fmla="*/ 2712 h 4294"/>
                <a:gd name="T78" fmla="*/ 1341 w 4328"/>
                <a:gd name="T79" fmla="*/ 2065 h 4294"/>
                <a:gd name="T80" fmla="*/ 1058 w 4328"/>
                <a:gd name="T81" fmla="*/ 1968 h 4294"/>
                <a:gd name="T82" fmla="*/ 1138 w 4328"/>
                <a:gd name="T83" fmla="*/ 2239 h 4294"/>
                <a:gd name="T84" fmla="*/ 946 w 4328"/>
                <a:gd name="T85" fmla="*/ 1994 h 4294"/>
                <a:gd name="T86" fmla="*/ 830 w 4328"/>
                <a:gd name="T87" fmla="*/ 2040 h 4294"/>
                <a:gd name="T88" fmla="*/ 729 w 4328"/>
                <a:gd name="T89" fmla="*/ 2540 h 4294"/>
                <a:gd name="T90" fmla="*/ 613 w 4328"/>
                <a:gd name="T91" fmla="*/ 2013 h 4294"/>
                <a:gd name="T92" fmla="*/ 506 w 4328"/>
                <a:gd name="T93" fmla="*/ 2287 h 4294"/>
                <a:gd name="T94" fmla="*/ 299 w 4328"/>
                <a:gd name="T95" fmla="*/ 2544 h 4294"/>
                <a:gd name="T96" fmla="*/ 335 w 4328"/>
                <a:gd name="T97" fmla="*/ 1907 h 4294"/>
                <a:gd name="T98" fmla="*/ 251 w 4328"/>
                <a:gd name="T99" fmla="*/ 1179 h 4294"/>
                <a:gd name="T100" fmla="*/ 412 w 4328"/>
                <a:gd name="T101" fmla="*/ 423 h 4294"/>
                <a:gd name="T102" fmla="*/ 873 w 4328"/>
                <a:gd name="T103" fmla="*/ 325 h 4294"/>
                <a:gd name="T104" fmla="*/ 1189 w 4328"/>
                <a:gd name="T105" fmla="*/ 763 h 4294"/>
                <a:gd name="T106" fmla="*/ 1357 w 4328"/>
                <a:gd name="T107" fmla="*/ 1139 h 4294"/>
                <a:gd name="T108" fmla="*/ 1611 w 4328"/>
                <a:gd name="T109" fmla="*/ 1393 h 4294"/>
                <a:gd name="T110" fmla="*/ 1793 w 4328"/>
                <a:gd name="T111" fmla="*/ 843 h 4294"/>
                <a:gd name="T112" fmla="*/ 1926 w 4328"/>
                <a:gd name="T113" fmla="*/ 434 h 4294"/>
                <a:gd name="T114" fmla="*/ 1774 w 4328"/>
                <a:gd name="T115" fmla="*/ 336 h 4294"/>
                <a:gd name="T116" fmla="*/ 1703 w 4328"/>
                <a:gd name="T117" fmla="*/ 161 h 4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28" h="4294">
                  <a:moveTo>
                    <a:pt x="1970" y="0"/>
                  </a:moveTo>
                  <a:lnTo>
                    <a:pt x="1967" y="3"/>
                  </a:lnTo>
                  <a:lnTo>
                    <a:pt x="1960" y="9"/>
                  </a:lnTo>
                  <a:lnTo>
                    <a:pt x="1951" y="22"/>
                  </a:lnTo>
                  <a:lnTo>
                    <a:pt x="1938" y="36"/>
                  </a:lnTo>
                  <a:lnTo>
                    <a:pt x="1926" y="53"/>
                  </a:lnTo>
                  <a:lnTo>
                    <a:pt x="1913" y="72"/>
                  </a:lnTo>
                  <a:lnTo>
                    <a:pt x="1902" y="92"/>
                  </a:lnTo>
                  <a:lnTo>
                    <a:pt x="1895" y="111"/>
                  </a:lnTo>
                  <a:lnTo>
                    <a:pt x="1891" y="130"/>
                  </a:lnTo>
                  <a:lnTo>
                    <a:pt x="1895" y="145"/>
                  </a:lnTo>
                  <a:lnTo>
                    <a:pt x="1904" y="161"/>
                  </a:lnTo>
                  <a:lnTo>
                    <a:pt x="1918" y="170"/>
                  </a:lnTo>
                  <a:lnTo>
                    <a:pt x="1935" y="172"/>
                  </a:lnTo>
                  <a:lnTo>
                    <a:pt x="1954" y="169"/>
                  </a:lnTo>
                  <a:lnTo>
                    <a:pt x="1974" y="161"/>
                  </a:lnTo>
                  <a:lnTo>
                    <a:pt x="1996" y="153"/>
                  </a:lnTo>
                  <a:lnTo>
                    <a:pt x="2018" y="145"/>
                  </a:lnTo>
                  <a:lnTo>
                    <a:pt x="2042" y="139"/>
                  </a:lnTo>
                  <a:lnTo>
                    <a:pt x="2065" y="139"/>
                  </a:lnTo>
                  <a:lnTo>
                    <a:pt x="2087" y="145"/>
                  </a:lnTo>
                  <a:lnTo>
                    <a:pt x="2111" y="161"/>
                  </a:lnTo>
                  <a:lnTo>
                    <a:pt x="2114" y="158"/>
                  </a:lnTo>
                  <a:lnTo>
                    <a:pt x="2123" y="153"/>
                  </a:lnTo>
                  <a:lnTo>
                    <a:pt x="2139" y="147"/>
                  </a:lnTo>
                  <a:lnTo>
                    <a:pt x="2158" y="139"/>
                  </a:lnTo>
                  <a:lnTo>
                    <a:pt x="2181" y="133"/>
                  </a:lnTo>
                  <a:lnTo>
                    <a:pt x="2208" y="128"/>
                  </a:lnTo>
                  <a:lnTo>
                    <a:pt x="2235" y="126"/>
                  </a:lnTo>
                  <a:lnTo>
                    <a:pt x="2264" y="128"/>
                  </a:lnTo>
                  <a:lnTo>
                    <a:pt x="2293" y="136"/>
                  </a:lnTo>
                  <a:lnTo>
                    <a:pt x="2319" y="150"/>
                  </a:lnTo>
                  <a:lnTo>
                    <a:pt x="2344" y="172"/>
                  </a:lnTo>
                  <a:lnTo>
                    <a:pt x="2347" y="170"/>
                  </a:lnTo>
                  <a:lnTo>
                    <a:pt x="2358" y="167"/>
                  </a:lnTo>
                  <a:lnTo>
                    <a:pt x="2376" y="163"/>
                  </a:lnTo>
                  <a:lnTo>
                    <a:pt x="2398" y="158"/>
                  </a:lnTo>
                  <a:lnTo>
                    <a:pt x="2426" y="153"/>
                  </a:lnTo>
                  <a:lnTo>
                    <a:pt x="2459" y="148"/>
                  </a:lnTo>
                  <a:lnTo>
                    <a:pt x="2496" y="145"/>
                  </a:lnTo>
                  <a:lnTo>
                    <a:pt x="2535" y="144"/>
                  </a:lnTo>
                  <a:lnTo>
                    <a:pt x="2579" y="145"/>
                  </a:lnTo>
                  <a:lnTo>
                    <a:pt x="2625" y="150"/>
                  </a:lnTo>
                  <a:lnTo>
                    <a:pt x="2672" y="158"/>
                  </a:lnTo>
                  <a:lnTo>
                    <a:pt x="2720" y="170"/>
                  </a:lnTo>
                  <a:lnTo>
                    <a:pt x="2771" y="188"/>
                  </a:lnTo>
                  <a:lnTo>
                    <a:pt x="2819" y="211"/>
                  </a:lnTo>
                  <a:lnTo>
                    <a:pt x="2868" y="241"/>
                  </a:lnTo>
                  <a:lnTo>
                    <a:pt x="2915" y="277"/>
                  </a:lnTo>
                  <a:lnTo>
                    <a:pt x="2962" y="321"/>
                  </a:lnTo>
                  <a:lnTo>
                    <a:pt x="3006" y="374"/>
                  </a:lnTo>
                  <a:lnTo>
                    <a:pt x="3043" y="432"/>
                  </a:lnTo>
                  <a:lnTo>
                    <a:pt x="3073" y="493"/>
                  </a:lnTo>
                  <a:lnTo>
                    <a:pt x="3095" y="554"/>
                  </a:lnTo>
                  <a:lnTo>
                    <a:pt x="3111" y="619"/>
                  </a:lnTo>
                  <a:lnTo>
                    <a:pt x="3120" y="684"/>
                  </a:lnTo>
                  <a:lnTo>
                    <a:pt x="3123" y="749"/>
                  </a:lnTo>
                  <a:lnTo>
                    <a:pt x="3123" y="814"/>
                  </a:lnTo>
                  <a:lnTo>
                    <a:pt x="3120" y="880"/>
                  </a:lnTo>
                  <a:lnTo>
                    <a:pt x="3112" y="944"/>
                  </a:lnTo>
                  <a:lnTo>
                    <a:pt x="3104" y="1007"/>
                  </a:lnTo>
                  <a:lnTo>
                    <a:pt x="3093" y="1068"/>
                  </a:lnTo>
                  <a:lnTo>
                    <a:pt x="3082" y="1128"/>
                  </a:lnTo>
                  <a:lnTo>
                    <a:pt x="3071" y="1184"/>
                  </a:lnTo>
                  <a:lnTo>
                    <a:pt x="3060" y="1236"/>
                  </a:lnTo>
                  <a:lnTo>
                    <a:pt x="3053" y="1286"/>
                  </a:lnTo>
                  <a:lnTo>
                    <a:pt x="3046" y="1331"/>
                  </a:lnTo>
                  <a:lnTo>
                    <a:pt x="3043" y="1372"/>
                  </a:lnTo>
                  <a:lnTo>
                    <a:pt x="3045" y="1408"/>
                  </a:lnTo>
                  <a:lnTo>
                    <a:pt x="3048" y="1444"/>
                  </a:lnTo>
                  <a:lnTo>
                    <a:pt x="3050" y="1482"/>
                  </a:lnTo>
                  <a:lnTo>
                    <a:pt x="3051" y="1521"/>
                  </a:lnTo>
                  <a:lnTo>
                    <a:pt x="3053" y="1560"/>
                  </a:lnTo>
                  <a:lnTo>
                    <a:pt x="3054" y="1598"/>
                  </a:lnTo>
                  <a:lnTo>
                    <a:pt x="3056" y="1637"/>
                  </a:lnTo>
                  <a:lnTo>
                    <a:pt x="3059" y="1673"/>
                  </a:lnTo>
                  <a:lnTo>
                    <a:pt x="3064" y="1709"/>
                  </a:lnTo>
                  <a:lnTo>
                    <a:pt x="3070" y="1744"/>
                  </a:lnTo>
                  <a:lnTo>
                    <a:pt x="3079" y="1775"/>
                  </a:lnTo>
                  <a:lnTo>
                    <a:pt x="3090" y="1803"/>
                  </a:lnTo>
                  <a:lnTo>
                    <a:pt x="3104" y="1828"/>
                  </a:lnTo>
                  <a:lnTo>
                    <a:pt x="3123" y="1850"/>
                  </a:lnTo>
                  <a:lnTo>
                    <a:pt x="3145" y="1867"/>
                  </a:lnTo>
                  <a:lnTo>
                    <a:pt x="3172" y="1880"/>
                  </a:lnTo>
                  <a:lnTo>
                    <a:pt x="3203" y="1888"/>
                  </a:lnTo>
                  <a:lnTo>
                    <a:pt x="3239" y="1889"/>
                  </a:lnTo>
                  <a:lnTo>
                    <a:pt x="3263" y="1885"/>
                  </a:lnTo>
                  <a:lnTo>
                    <a:pt x="3286" y="1874"/>
                  </a:lnTo>
                  <a:lnTo>
                    <a:pt x="3310" y="1856"/>
                  </a:lnTo>
                  <a:lnTo>
                    <a:pt x="3333" y="1833"/>
                  </a:lnTo>
                  <a:lnTo>
                    <a:pt x="3355" y="1805"/>
                  </a:lnTo>
                  <a:lnTo>
                    <a:pt x="3379" y="1772"/>
                  </a:lnTo>
                  <a:lnTo>
                    <a:pt x="3401" y="1734"/>
                  </a:lnTo>
                  <a:lnTo>
                    <a:pt x="3424" y="1693"/>
                  </a:lnTo>
                  <a:lnTo>
                    <a:pt x="3448" y="1651"/>
                  </a:lnTo>
                  <a:lnTo>
                    <a:pt x="3471" y="1606"/>
                  </a:lnTo>
                  <a:lnTo>
                    <a:pt x="3496" y="1559"/>
                  </a:lnTo>
                  <a:lnTo>
                    <a:pt x="3523" y="1512"/>
                  </a:lnTo>
                  <a:lnTo>
                    <a:pt x="3549" y="1463"/>
                  </a:lnTo>
                  <a:lnTo>
                    <a:pt x="3576" y="1416"/>
                  </a:lnTo>
                  <a:lnTo>
                    <a:pt x="3606" y="1369"/>
                  </a:lnTo>
                  <a:lnTo>
                    <a:pt x="3636" y="1324"/>
                  </a:lnTo>
                  <a:lnTo>
                    <a:pt x="3669" y="1281"/>
                  </a:lnTo>
                  <a:lnTo>
                    <a:pt x="3701" y="1241"/>
                  </a:lnTo>
                  <a:lnTo>
                    <a:pt x="3737" y="1203"/>
                  </a:lnTo>
                  <a:lnTo>
                    <a:pt x="3775" y="1170"/>
                  </a:lnTo>
                  <a:lnTo>
                    <a:pt x="3816" y="1140"/>
                  </a:lnTo>
                  <a:lnTo>
                    <a:pt x="3857" y="1117"/>
                  </a:lnTo>
                  <a:lnTo>
                    <a:pt x="3902" y="1098"/>
                  </a:lnTo>
                  <a:lnTo>
                    <a:pt x="3949" y="1087"/>
                  </a:lnTo>
                  <a:lnTo>
                    <a:pt x="3999" y="1082"/>
                  </a:lnTo>
                  <a:lnTo>
                    <a:pt x="4051" y="1084"/>
                  </a:lnTo>
                  <a:lnTo>
                    <a:pt x="4107" y="1095"/>
                  </a:lnTo>
                  <a:lnTo>
                    <a:pt x="4153" y="1111"/>
                  </a:lnTo>
                  <a:lnTo>
                    <a:pt x="4194" y="1131"/>
                  </a:lnTo>
                  <a:lnTo>
                    <a:pt x="4228" y="1156"/>
                  </a:lnTo>
                  <a:lnTo>
                    <a:pt x="4256" y="1186"/>
                  </a:lnTo>
                  <a:lnTo>
                    <a:pt x="4280" y="1219"/>
                  </a:lnTo>
                  <a:lnTo>
                    <a:pt x="4299" y="1256"/>
                  </a:lnTo>
                  <a:lnTo>
                    <a:pt x="4311" y="1297"/>
                  </a:lnTo>
                  <a:lnTo>
                    <a:pt x="4320" y="1341"/>
                  </a:lnTo>
                  <a:lnTo>
                    <a:pt x="4327" y="1388"/>
                  </a:lnTo>
                  <a:lnTo>
                    <a:pt x="4328" y="1438"/>
                  </a:lnTo>
                  <a:lnTo>
                    <a:pt x="4327" y="1490"/>
                  </a:lnTo>
                  <a:lnTo>
                    <a:pt x="4322" y="1543"/>
                  </a:lnTo>
                  <a:lnTo>
                    <a:pt x="4314" y="1599"/>
                  </a:lnTo>
                  <a:lnTo>
                    <a:pt x="4305" y="1657"/>
                  </a:lnTo>
                  <a:lnTo>
                    <a:pt x="4294" y="1715"/>
                  </a:lnTo>
                  <a:lnTo>
                    <a:pt x="4280" y="1775"/>
                  </a:lnTo>
                  <a:lnTo>
                    <a:pt x="4266" y="1836"/>
                  </a:lnTo>
                  <a:lnTo>
                    <a:pt x="4250" y="1896"/>
                  </a:lnTo>
                  <a:lnTo>
                    <a:pt x="4234" y="1957"/>
                  </a:lnTo>
                  <a:lnTo>
                    <a:pt x="4217" y="2018"/>
                  </a:lnTo>
                  <a:lnTo>
                    <a:pt x="4201" y="2077"/>
                  </a:lnTo>
                  <a:lnTo>
                    <a:pt x="4184" y="2137"/>
                  </a:lnTo>
                  <a:lnTo>
                    <a:pt x="4168" y="2195"/>
                  </a:lnTo>
                  <a:lnTo>
                    <a:pt x="4154" y="2253"/>
                  </a:lnTo>
                  <a:lnTo>
                    <a:pt x="4140" y="2308"/>
                  </a:lnTo>
                  <a:lnTo>
                    <a:pt x="4129" y="2361"/>
                  </a:lnTo>
                  <a:lnTo>
                    <a:pt x="4120" y="2413"/>
                  </a:lnTo>
                  <a:lnTo>
                    <a:pt x="4112" y="2461"/>
                  </a:lnTo>
                  <a:lnTo>
                    <a:pt x="4107" y="2508"/>
                  </a:lnTo>
                  <a:lnTo>
                    <a:pt x="4106" y="2551"/>
                  </a:lnTo>
                  <a:lnTo>
                    <a:pt x="4107" y="2591"/>
                  </a:lnTo>
                  <a:lnTo>
                    <a:pt x="4104" y="2587"/>
                  </a:lnTo>
                  <a:lnTo>
                    <a:pt x="4096" y="2577"/>
                  </a:lnTo>
                  <a:lnTo>
                    <a:pt x="4085" y="2561"/>
                  </a:lnTo>
                  <a:lnTo>
                    <a:pt x="4071" y="2541"/>
                  </a:lnTo>
                  <a:lnTo>
                    <a:pt x="4056" y="2518"/>
                  </a:lnTo>
                  <a:lnTo>
                    <a:pt x="4038" y="2489"/>
                  </a:lnTo>
                  <a:lnTo>
                    <a:pt x="4023" y="2456"/>
                  </a:lnTo>
                  <a:lnTo>
                    <a:pt x="4005" y="2424"/>
                  </a:lnTo>
                  <a:lnTo>
                    <a:pt x="3991" y="2388"/>
                  </a:lnTo>
                  <a:lnTo>
                    <a:pt x="3979" y="2352"/>
                  </a:lnTo>
                  <a:lnTo>
                    <a:pt x="3971" y="2314"/>
                  </a:lnTo>
                  <a:lnTo>
                    <a:pt x="3966" y="2276"/>
                  </a:lnTo>
                  <a:lnTo>
                    <a:pt x="3966" y="2283"/>
                  </a:lnTo>
                  <a:lnTo>
                    <a:pt x="3965" y="2297"/>
                  </a:lnTo>
                  <a:lnTo>
                    <a:pt x="3962" y="2320"/>
                  </a:lnTo>
                  <a:lnTo>
                    <a:pt x="3958" y="2352"/>
                  </a:lnTo>
                  <a:lnTo>
                    <a:pt x="3952" y="2389"/>
                  </a:lnTo>
                  <a:lnTo>
                    <a:pt x="3946" y="2431"/>
                  </a:lnTo>
                  <a:lnTo>
                    <a:pt x="3935" y="2480"/>
                  </a:lnTo>
                  <a:lnTo>
                    <a:pt x="3924" y="2530"/>
                  </a:lnTo>
                  <a:lnTo>
                    <a:pt x="3908" y="2585"/>
                  </a:lnTo>
                  <a:lnTo>
                    <a:pt x="3891" y="2640"/>
                  </a:lnTo>
                  <a:lnTo>
                    <a:pt x="3871" y="2696"/>
                  </a:lnTo>
                  <a:lnTo>
                    <a:pt x="3847" y="2751"/>
                  </a:lnTo>
                  <a:lnTo>
                    <a:pt x="3819" y="2806"/>
                  </a:lnTo>
                  <a:lnTo>
                    <a:pt x="3788" y="2858"/>
                  </a:lnTo>
                  <a:lnTo>
                    <a:pt x="3753" y="2906"/>
                  </a:lnTo>
                  <a:lnTo>
                    <a:pt x="3753" y="2902"/>
                  </a:lnTo>
                  <a:lnTo>
                    <a:pt x="3756" y="2886"/>
                  </a:lnTo>
                  <a:lnTo>
                    <a:pt x="3758" y="2862"/>
                  </a:lnTo>
                  <a:lnTo>
                    <a:pt x="3763" y="2833"/>
                  </a:lnTo>
                  <a:lnTo>
                    <a:pt x="3766" y="2795"/>
                  </a:lnTo>
                  <a:lnTo>
                    <a:pt x="3769" y="2754"/>
                  </a:lnTo>
                  <a:lnTo>
                    <a:pt x="3772" y="2709"/>
                  </a:lnTo>
                  <a:lnTo>
                    <a:pt x="3775" y="2662"/>
                  </a:lnTo>
                  <a:lnTo>
                    <a:pt x="3775" y="2613"/>
                  </a:lnTo>
                  <a:lnTo>
                    <a:pt x="3775" y="2565"/>
                  </a:lnTo>
                  <a:lnTo>
                    <a:pt x="3774" y="2516"/>
                  </a:lnTo>
                  <a:lnTo>
                    <a:pt x="3770" y="2471"/>
                  </a:lnTo>
                  <a:lnTo>
                    <a:pt x="3763" y="2428"/>
                  </a:lnTo>
                  <a:lnTo>
                    <a:pt x="3755" y="2392"/>
                  </a:lnTo>
                  <a:lnTo>
                    <a:pt x="3742" y="2361"/>
                  </a:lnTo>
                  <a:lnTo>
                    <a:pt x="3727" y="2337"/>
                  </a:lnTo>
                  <a:lnTo>
                    <a:pt x="3725" y="2341"/>
                  </a:lnTo>
                  <a:lnTo>
                    <a:pt x="3720" y="2355"/>
                  </a:lnTo>
                  <a:lnTo>
                    <a:pt x="3712" y="2373"/>
                  </a:lnTo>
                  <a:lnTo>
                    <a:pt x="3701" y="2400"/>
                  </a:lnTo>
                  <a:lnTo>
                    <a:pt x="3689" y="2433"/>
                  </a:lnTo>
                  <a:lnTo>
                    <a:pt x="3673" y="2469"/>
                  </a:lnTo>
                  <a:lnTo>
                    <a:pt x="3654" y="2510"/>
                  </a:lnTo>
                  <a:lnTo>
                    <a:pt x="3634" y="2552"/>
                  </a:lnTo>
                  <a:lnTo>
                    <a:pt x="3612" y="2598"/>
                  </a:lnTo>
                  <a:lnTo>
                    <a:pt x="3587" y="2643"/>
                  </a:lnTo>
                  <a:lnTo>
                    <a:pt x="3560" y="2690"/>
                  </a:lnTo>
                  <a:lnTo>
                    <a:pt x="3532" y="2734"/>
                  </a:lnTo>
                  <a:lnTo>
                    <a:pt x="3502" y="2778"/>
                  </a:lnTo>
                  <a:lnTo>
                    <a:pt x="3471" y="2818"/>
                  </a:lnTo>
                  <a:lnTo>
                    <a:pt x="3438" y="2856"/>
                  </a:lnTo>
                  <a:lnTo>
                    <a:pt x="3404" y="2889"/>
                  </a:lnTo>
                  <a:lnTo>
                    <a:pt x="3369" y="2917"/>
                  </a:lnTo>
                  <a:lnTo>
                    <a:pt x="3332" y="2938"/>
                  </a:lnTo>
                  <a:lnTo>
                    <a:pt x="3333" y="2934"/>
                  </a:lnTo>
                  <a:lnTo>
                    <a:pt x="3336" y="2925"/>
                  </a:lnTo>
                  <a:lnTo>
                    <a:pt x="3341" y="2909"/>
                  </a:lnTo>
                  <a:lnTo>
                    <a:pt x="3347" y="2889"/>
                  </a:lnTo>
                  <a:lnTo>
                    <a:pt x="3354" y="2864"/>
                  </a:lnTo>
                  <a:lnTo>
                    <a:pt x="3360" y="2836"/>
                  </a:lnTo>
                  <a:lnTo>
                    <a:pt x="3368" y="2803"/>
                  </a:lnTo>
                  <a:lnTo>
                    <a:pt x="3375" y="2768"/>
                  </a:lnTo>
                  <a:lnTo>
                    <a:pt x="3383" y="2731"/>
                  </a:lnTo>
                  <a:lnTo>
                    <a:pt x="3390" y="2693"/>
                  </a:lnTo>
                  <a:lnTo>
                    <a:pt x="3394" y="2652"/>
                  </a:lnTo>
                  <a:lnTo>
                    <a:pt x="3399" y="2612"/>
                  </a:lnTo>
                  <a:lnTo>
                    <a:pt x="3402" y="2572"/>
                  </a:lnTo>
                  <a:lnTo>
                    <a:pt x="3402" y="2532"/>
                  </a:lnTo>
                  <a:lnTo>
                    <a:pt x="3401" y="2494"/>
                  </a:lnTo>
                  <a:lnTo>
                    <a:pt x="3396" y="2456"/>
                  </a:lnTo>
                  <a:lnTo>
                    <a:pt x="3388" y="2422"/>
                  </a:lnTo>
                  <a:lnTo>
                    <a:pt x="3377" y="2391"/>
                  </a:lnTo>
                  <a:lnTo>
                    <a:pt x="3363" y="2364"/>
                  </a:lnTo>
                  <a:lnTo>
                    <a:pt x="3344" y="2339"/>
                  </a:lnTo>
                  <a:lnTo>
                    <a:pt x="3322" y="2320"/>
                  </a:lnTo>
                  <a:lnTo>
                    <a:pt x="3296" y="2306"/>
                  </a:lnTo>
                  <a:lnTo>
                    <a:pt x="3263" y="2298"/>
                  </a:lnTo>
                  <a:lnTo>
                    <a:pt x="3225" y="2297"/>
                  </a:lnTo>
                  <a:lnTo>
                    <a:pt x="3186" y="2301"/>
                  </a:lnTo>
                  <a:lnTo>
                    <a:pt x="3151" y="2314"/>
                  </a:lnTo>
                  <a:lnTo>
                    <a:pt x="3122" y="2331"/>
                  </a:lnTo>
                  <a:lnTo>
                    <a:pt x="3095" y="2353"/>
                  </a:lnTo>
                  <a:lnTo>
                    <a:pt x="3073" y="2381"/>
                  </a:lnTo>
                  <a:lnTo>
                    <a:pt x="3054" y="2414"/>
                  </a:lnTo>
                  <a:lnTo>
                    <a:pt x="3039" y="2450"/>
                  </a:lnTo>
                  <a:lnTo>
                    <a:pt x="3024" y="2491"/>
                  </a:lnTo>
                  <a:lnTo>
                    <a:pt x="3013" y="2535"/>
                  </a:lnTo>
                  <a:lnTo>
                    <a:pt x="3006" y="2582"/>
                  </a:lnTo>
                  <a:lnTo>
                    <a:pt x="2998" y="2630"/>
                  </a:lnTo>
                  <a:lnTo>
                    <a:pt x="2992" y="2681"/>
                  </a:lnTo>
                  <a:lnTo>
                    <a:pt x="2985" y="2734"/>
                  </a:lnTo>
                  <a:lnTo>
                    <a:pt x="2981" y="2787"/>
                  </a:lnTo>
                  <a:lnTo>
                    <a:pt x="2976" y="2842"/>
                  </a:lnTo>
                  <a:lnTo>
                    <a:pt x="2971" y="2895"/>
                  </a:lnTo>
                  <a:lnTo>
                    <a:pt x="2965" y="2950"/>
                  </a:lnTo>
                  <a:lnTo>
                    <a:pt x="2959" y="3003"/>
                  </a:lnTo>
                  <a:lnTo>
                    <a:pt x="2951" y="3055"/>
                  </a:lnTo>
                  <a:lnTo>
                    <a:pt x="2941" y="3107"/>
                  </a:lnTo>
                  <a:lnTo>
                    <a:pt x="2929" y="3155"/>
                  </a:lnTo>
                  <a:lnTo>
                    <a:pt x="2915" y="3201"/>
                  </a:lnTo>
                  <a:lnTo>
                    <a:pt x="2897" y="3245"/>
                  </a:lnTo>
                  <a:lnTo>
                    <a:pt x="2879" y="3287"/>
                  </a:lnTo>
                  <a:lnTo>
                    <a:pt x="2861" y="3329"/>
                  </a:lnTo>
                  <a:lnTo>
                    <a:pt x="2843" y="3368"/>
                  </a:lnTo>
                  <a:lnTo>
                    <a:pt x="2824" y="3406"/>
                  </a:lnTo>
                  <a:lnTo>
                    <a:pt x="2803" y="3444"/>
                  </a:lnTo>
                  <a:lnTo>
                    <a:pt x="2783" y="3480"/>
                  </a:lnTo>
                  <a:lnTo>
                    <a:pt x="2760" y="3516"/>
                  </a:lnTo>
                  <a:lnTo>
                    <a:pt x="2735" y="3552"/>
                  </a:lnTo>
                  <a:lnTo>
                    <a:pt x="2706" y="3586"/>
                  </a:lnTo>
                  <a:lnTo>
                    <a:pt x="2677" y="3621"/>
                  </a:lnTo>
                  <a:lnTo>
                    <a:pt x="2640" y="3657"/>
                  </a:lnTo>
                  <a:lnTo>
                    <a:pt x="2603" y="3691"/>
                  </a:lnTo>
                  <a:lnTo>
                    <a:pt x="2559" y="3727"/>
                  </a:lnTo>
                  <a:lnTo>
                    <a:pt x="2510" y="3765"/>
                  </a:lnTo>
                  <a:lnTo>
                    <a:pt x="2457" y="3802"/>
                  </a:lnTo>
                  <a:lnTo>
                    <a:pt x="2398" y="3842"/>
                  </a:lnTo>
                  <a:lnTo>
                    <a:pt x="2332" y="3882"/>
                  </a:lnTo>
                  <a:lnTo>
                    <a:pt x="2260" y="3925"/>
                  </a:lnTo>
                  <a:lnTo>
                    <a:pt x="2180" y="3969"/>
                  </a:lnTo>
                  <a:lnTo>
                    <a:pt x="2092" y="4014"/>
                  </a:lnTo>
                  <a:lnTo>
                    <a:pt x="1996" y="4063"/>
                  </a:lnTo>
                  <a:lnTo>
                    <a:pt x="1891" y="4113"/>
                  </a:lnTo>
                  <a:lnTo>
                    <a:pt x="1895" y="4110"/>
                  </a:lnTo>
                  <a:lnTo>
                    <a:pt x="1901" y="4100"/>
                  </a:lnTo>
                  <a:lnTo>
                    <a:pt x="1909" y="4086"/>
                  </a:lnTo>
                  <a:lnTo>
                    <a:pt x="1918" y="4066"/>
                  </a:lnTo>
                  <a:lnTo>
                    <a:pt x="1929" y="4041"/>
                  </a:lnTo>
                  <a:lnTo>
                    <a:pt x="1938" y="4012"/>
                  </a:lnTo>
                  <a:lnTo>
                    <a:pt x="1945" y="3981"/>
                  </a:lnTo>
                  <a:lnTo>
                    <a:pt x="1949" y="3947"/>
                  </a:lnTo>
                  <a:lnTo>
                    <a:pt x="1948" y="3911"/>
                  </a:lnTo>
                  <a:lnTo>
                    <a:pt x="1943" y="3871"/>
                  </a:lnTo>
                  <a:lnTo>
                    <a:pt x="1931" y="3832"/>
                  </a:lnTo>
                  <a:lnTo>
                    <a:pt x="1929" y="3837"/>
                  </a:lnTo>
                  <a:lnTo>
                    <a:pt x="1923" y="3848"/>
                  </a:lnTo>
                  <a:lnTo>
                    <a:pt x="1915" y="3865"/>
                  </a:lnTo>
                  <a:lnTo>
                    <a:pt x="1902" y="3887"/>
                  </a:lnTo>
                  <a:lnTo>
                    <a:pt x="1887" y="3915"/>
                  </a:lnTo>
                  <a:lnTo>
                    <a:pt x="1868" y="3945"/>
                  </a:lnTo>
                  <a:lnTo>
                    <a:pt x="1844" y="3980"/>
                  </a:lnTo>
                  <a:lnTo>
                    <a:pt x="1818" y="4016"/>
                  </a:lnTo>
                  <a:lnTo>
                    <a:pt x="1788" y="4053"/>
                  </a:lnTo>
                  <a:lnTo>
                    <a:pt x="1752" y="4089"/>
                  </a:lnTo>
                  <a:lnTo>
                    <a:pt x="1714" y="4127"/>
                  </a:lnTo>
                  <a:lnTo>
                    <a:pt x="1672" y="4161"/>
                  </a:lnTo>
                  <a:lnTo>
                    <a:pt x="1625" y="4194"/>
                  </a:lnTo>
                  <a:lnTo>
                    <a:pt x="1575" y="4224"/>
                  </a:lnTo>
                  <a:lnTo>
                    <a:pt x="1520" y="4249"/>
                  </a:lnTo>
                  <a:lnTo>
                    <a:pt x="1460" y="4269"/>
                  </a:lnTo>
                  <a:lnTo>
                    <a:pt x="1396" y="4285"/>
                  </a:lnTo>
                  <a:lnTo>
                    <a:pt x="1329" y="4293"/>
                  </a:lnTo>
                  <a:lnTo>
                    <a:pt x="1269" y="4294"/>
                  </a:lnTo>
                  <a:lnTo>
                    <a:pt x="1218" y="4293"/>
                  </a:lnTo>
                  <a:lnTo>
                    <a:pt x="1172" y="4288"/>
                  </a:lnTo>
                  <a:lnTo>
                    <a:pt x="1133" y="4280"/>
                  </a:lnTo>
                  <a:lnTo>
                    <a:pt x="1098" y="4271"/>
                  </a:lnTo>
                  <a:lnTo>
                    <a:pt x="1069" y="4258"/>
                  </a:lnTo>
                  <a:lnTo>
                    <a:pt x="1042" y="4246"/>
                  </a:lnTo>
                  <a:lnTo>
                    <a:pt x="1018" y="4230"/>
                  </a:lnTo>
                  <a:lnTo>
                    <a:pt x="998" y="4215"/>
                  </a:lnTo>
                  <a:lnTo>
                    <a:pt x="978" y="4197"/>
                  </a:lnTo>
                  <a:lnTo>
                    <a:pt x="959" y="4182"/>
                  </a:lnTo>
                  <a:lnTo>
                    <a:pt x="942" y="4164"/>
                  </a:lnTo>
                  <a:lnTo>
                    <a:pt x="921" y="4150"/>
                  </a:lnTo>
                  <a:lnTo>
                    <a:pt x="901" y="4135"/>
                  </a:lnTo>
                  <a:lnTo>
                    <a:pt x="877" y="4122"/>
                  </a:lnTo>
                  <a:lnTo>
                    <a:pt x="852" y="4111"/>
                  </a:lnTo>
                  <a:lnTo>
                    <a:pt x="824" y="4102"/>
                  </a:lnTo>
                  <a:lnTo>
                    <a:pt x="790" y="4095"/>
                  </a:lnTo>
                  <a:lnTo>
                    <a:pt x="752" y="4092"/>
                  </a:lnTo>
                  <a:lnTo>
                    <a:pt x="708" y="4092"/>
                  </a:lnTo>
                  <a:lnTo>
                    <a:pt x="638" y="4095"/>
                  </a:lnTo>
                  <a:lnTo>
                    <a:pt x="573" y="4099"/>
                  </a:lnTo>
                  <a:lnTo>
                    <a:pt x="514" y="4099"/>
                  </a:lnTo>
                  <a:lnTo>
                    <a:pt x="457" y="4099"/>
                  </a:lnTo>
                  <a:lnTo>
                    <a:pt x="404" y="4095"/>
                  </a:lnTo>
                  <a:lnTo>
                    <a:pt x="354" y="4091"/>
                  </a:lnTo>
                  <a:lnTo>
                    <a:pt x="304" y="4081"/>
                  </a:lnTo>
                  <a:lnTo>
                    <a:pt x="255" y="4067"/>
                  </a:lnTo>
                  <a:lnTo>
                    <a:pt x="208" y="4050"/>
                  </a:lnTo>
                  <a:lnTo>
                    <a:pt x="158" y="4027"/>
                  </a:lnTo>
                  <a:lnTo>
                    <a:pt x="108" y="3997"/>
                  </a:lnTo>
                  <a:lnTo>
                    <a:pt x="56" y="3962"/>
                  </a:lnTo>
                  <a:lnTo>
                    <a:pt x="0" y="3918"/>
                  </a:lnTo>
                  <a:lnTo>
                    <a:pt x="5" y="3920"/>
                  </a:lnTo>
                  <a:lnTo>
                    <a:pt x="17" y="3925"/>
                  </a:lnTo>
                  <a:lnTo>
                    <a:pt x="37" y="3929"/>
                  </a:lnTo>
                  <a:lnTo>
                    <a:pt x="63" y="3936"/>
                  </a:lnTo>
                  <a:lnTo>
                    <a:pt x="95" y="3944"/>
                  </a:lnTo>
                  <a:lnTo>
                    <a:pt x="131" y="3951"/>
                  </a:lnTo>
                  <a:lnTo>
                    <a:pt x="172" y="3958"/>
                  </a:lnTo>
                  <a:lnTo>
                    <a:pt x="216" y="3964"/>
                  </a:lnTo>
                  <a:lnTo>
                    <a:pt x="262" y="3969"/>
                  </a:lnTo>
                  <a:lnTo>
                    <a:pt x="309" y="3972"/>
                  </a:lnTo>
                  <a:lnTo>
                    <a:pt x="357" y="3973"/>
                  </a:lnTo>
                  <a:lnTo>
                    <a:pt x="404" y="3970"/>
                  </a:lnTo>
                  <a:lnTo>
                    <a:pt x="450" y="3965"/>
                  </a:lnTo>
                  <a:lnTo>
                    <a:pt x="494" y="3954"/>
                  </a:lnTo>
                  <a:lnTo>
                    <a:pt x="548" y="3939"/>
                  </a:lnTo>
                  <a:lnTo>
                    <a:pt x="599" y="3922"/>
                  </a:lnTo>
                  <a:lnTo>
                    <a:pt x="649" y="3904"/>
                  </a:lnTo>
                  <a:lnTo>
                    <a:pt x="697" y="3887"/>
                  </a:lnTo>
                  <a:lnTo>
                    <a:pt x="744" y="3871"/>
                  </a:lnTo>
                  <a:lnTo>
                    <a:pt x="791" y="3859"/>
                  </a:lnTo>
                  <a:lnTo>
                    <a:pt x="840" y="3851"/>
                  </a:lnTo>
                  <a:lnTo>
                    <a:pt x="888" y="3846"/>
                  </a:lnTo>
                  <a:lnTo>
                    <a:pt x="937" y="3848"/>
                  </a:lnTo>
                  <a:lnTo>
                    <a:pt x="989" y="3856"/>
                  </a:lnTo>
                  <a:lnTo>
                    <a:pt x="1042" y="3873"/>
                  </a:lnTo>
                  <a:lnTo>
                    <a:pt x="1078" y="3882"/>
                  </a:lnTo>
                  <a:lnTo>
                    <a:pt x="1111" y="3884"/>
                  </a:lnTo>
                  <a:lnTo>
                    <a:pt x="1139" y="3881"/>
                  </a:lnTo>
                  <a:lnTo>
                    <a:pt x="1166" y="3870"/>
                  </a:lnTo>
                  <a:lnTo>
                    <a:pt x="1188" y="3854"/>
                  </a:lnTo>
                  <a:lnTo>
                    <a:pt x="1207" y="3835"/>
                  </a:lnTo>
                  <a:lnTo>
                    <a:pt x="1221" y="3812"/>
                  </a:lnTo>
                  <a:lnTo>
                    <a:pt x="1232" y="3785"/>
                  </a:lnTo>
                  <a:lnTo>
                    <a:pt x="1239" y="3755"/>
                  </a:lnTo>
                  <a:lnTo>
                    <a:pt x="1241" y="3726"/>
                  </a:lnTo>
                  <a:lnTo>
                    <a:pt x="1239" y="3694"/>
                  </a:lnTo>
                  <a:lnTo>
                    <a:pt x="1233" y="3663"/>
                  </a:lnTo>
                  <a:lnTo>
                    <a:pt x="1222" y="3632"/>
                  </a:lnTo>
                  <a:lnTo>
                    <a:pt x="1207" y="3603"/>
                  </a:lnTo>
                  <a:lnTo>
                    <a:pt x="1188" y="3577"/>
                  </a:lnTo>
                  <a:lnTo>
                    <a:pt x="1163" y="3552"/>
                  </a:lnTo>
                  <a:lnTo>
                    <a:pt x="1158" y="3553"/>
                  </a:lnTo>
                  <a:lnTo>
                    <a:pt x="1149" y="3560"/>
                  </a:lnTo>
                  <a:lnTo>
                    <a:pt x="1131" y="3569"/>
                  </a:lnTo>
                  <a:lnTo>
                    <a:pt x="1108" y="3580"/>
                  </a:lnTo>
                  <a:lnTo>
                    <a:pt x="1080" y="3594"/>
                  </a:lnTo>
                  <a:lnTo>
                    <a:pt x="1047" y="3610"/>
                  </a:lnTo>
                  <a:lnTo>
                    <a:pt x="1009" y="3627"/>
                  </a:lnTo>
                  <a:lnTo>
                    <a:pt x="967" y="3644"/>
                  </a:lnTo>
                  <a:lnTo>
                    <a:pt x="923" y="3663"/>
                  </a:lnTo>
                  <a:lnTo>
                    <a:pt x="874" y="3680"/>
                  </a:lnTo>
                  <a:lnTo>
                    <a:pt x="824" y="3699"/>
                  </a:lnTo>
                  <a:lnTo>
                    <a:pt x="771" y="3715"/>
                  </a:lnTo>
                  <a:lnTo>
                    <a:pt x="718" y="3730"/>
                  </a:lnTo>
                  <a:lnTo>
                    <a:pt x="663" y="3743"/>
                  </a:lnTo>
                  <a:lnTo>
                    <a:pt x="608" y="3752"/>
                  </a:lnTo>
                  <a:lnTo>
                    <a:pt x="551" y="3760"/>
                  </a:lnTo>
                  <a:lnTo>
                    <a:pt x="498" y="3763"/>
                  </a:lnTo>
                  <a:lnTo>
                    <a:pt x="443" y="3763"/>
                  </a:lnTo>
                  <a:lnTo>
                    <a:pt x="392" y="3760"/>
                  </a:lnTo>
                  <a:lnTo>
                    <a:pt x="341" y="3751"/>
                  </a:lnTo>
                  <a:lnTo>
                    <a:pt x="346" y="3749"/>
                  </a:lnTo>
                  <a:lnTo>
                    <a:pt x="359" y="3746"/>
                  </a:lnTo>
                  <a:lnTo>
                    <a:pt x="379" y="3740"/>
                  </a:lnTo>
                  <a:lnTo>
                    <a:pt x="406" y="3732"/>
                  </a:lnTo>
                  <a:lnTo>
                    <a:pt x="439" y="3721"/>
                  </a:lnTo>
                  <a:lnTo>
                    <a:pt x="476" y="3708"/>
                  </a:lnTo>
                  <a:lnTo>
                    <a:pt x="517" y="3693"/>
                  </a:lnTo>
                  <a:lnTo>
                    <a:pt x="562" y="3676"/>
                  </a:lnTo>
                  <a:lnTo>
                    <a:pt x="608" y="3655"/>
                  </a:lnTo>
                  <a:lnTo>
                    <a:pt x="655" y="3632"/>
                  </a:lnTo>
                  <a:lnTo>
                    <a:pt x="704" y="3605"/>
                  </a:lnTo>
                  <a:lnTo>
                    <a:pt x="751" y="3577"/>
                  </a:lnTo>
                  <a:lnTo>
                    <a:pt x="796" y="3546"/>
                  </a:lnTo>
                  <a:lnTo>
                    <a:pt x="840" y="3511"/>
                  </a:lnTo>
                  <a:lnTo>
                    <a:pt x="879" y="3473"/>
                  </a:lnTo>
                  <a:lnTo>
                    <a:pt x="913" y="3433"/>
                  </a:lnTo>
                  <a:lnTo>
                    <a:pt x="945" y="3389"/>
                  </a:lnTo>
                  <a:lnTo>
                    <a:pt x="968" y="3342"/>
                  </a:lnTo>
                  <a:lnTo>
                    <a:pt x="986" y="3292"/>
                  </a:lnTo>
                  <a:lnTo>
                    <a:pt x="995" y="3238"/>
                  </a:lnTo>
                  <a:lnTo>
                    <a:pt x="1003" y="3179"/>
                  </a:lnTo>
                  <a:lnTo>
                    <a:pt x="1017" y="3126"/>
                  </a:lnTo>
                  <a:lnTo>
                    <a:pt x="1036" y="3075"/>
                  </a:lnTo>
                  <a:lnTo>
                    <a:pt x="1058" y="3028"/>
                  </a:lnTo>
                  <a:lnTo>
                    <a:pt x="1084" y="2985"/>
                  </a:lnTo>
                  <a:lnTo>
                    <a:pt x="1113" y="2944"/>
                  </a:lnTo>
                  <a:lnTo>
                    <a:pt x="1142" y="2905"/>
                  </a:lnTo>
                  <a:lnTo>
                    <a:pt x="1174" y="2865"/>
                  </a:lnTo>
                  <a:lnTo>
                    <a:pt x="1205" y="2828"/>
                  </a:lnTo>
                  <a:lnTo>
                    <a:pt x="1236" y="2790"/>
                  </a:lnTo>
                  <a:lnTo>
                    <a:pt x="1266" y="2751"/>
                  </a:lnTo>
                  <a:lnTo>
                    <a:pt x="1294" y="2712"/>
                  </a:lnTo>
                  <a:lnTo>
                    <a:pt x="1321" y="2670"/>
                  </a:lnTo>
                  <a:lnTo>
                    <a:pt x="1343" y="2626"/>
                  </a:lnTo>
                  <a:lnTo>
                    <a:pt x="1362" y="2580"/>
                  </a:lnTo>
                  <a:lnTo>
                    <a:pt x="1377" y="2530"/>
                  </a:lnTo>
                  <a:lnTo>
                    <a:pt x="1385" y="2475"/>
                  </a:lnTo>
                  <a:lnTo>
                    <a:pt x="1388" y="2417"/>
                  </a:lnTo>
                  <a:lnTo>
                    <a:pt x="1387" y="2334"/>
                  </a:lnTo>
                  <a:lnTo>
                    <a:pt x="1381" y="2257"/>
                  </a:lnTo>
                  <a:lnTo>
                    <a:pt x="1371" y="2187"/>
                  </a:lnTo>
                  <a:lnTo>
                    <a:pt x="1357" y="2123"/>
                  </a:lnTo>
                  <a:lnTo>
                    <a:pt x="1341" y="2065"/>
                  </a:lnTo>
                  <a:lnTo>
                    <a:pt x="1321" y="2015"/>
                  </a:lnTo>
                  <a:lnTo>
                    <a:pt x="1299" y="1972"/>
                  </a:lnTo>
                  <a:lnTo>
                    <a:pt x="1274" y="1938"/>
                  </a:lnTo>
                  <a:lnTo>
                    <a:pt x="1247" y="1911"/>
                  </a:lnTo>
                  <a:lnTo>
                    <a:pt x="1218" y="1894"/>
                  </a:lnTo>
                  <a:lnTo>
                    <a:pt x="1188" y="1888"/>
                  </a:lnTo>
                  <a:lnTo>
                    <a:pt x="1155" y="1889"/>
                  </a:lnTo>
                  <a:lnTo>
                    <a:pt x="1122" y="1903"/>
                  </a:lnTo>
                  <a:lnTo>
                    <a:pt x="1091" y="1924"/>
                  </a:lnTo>
                  <a:lnTo>
                    <a:pt x="1070" y="1944"/>
                  </a:lnTo>
                  <a:lnTo>
                    <a:pt x="1058" y="1968"/>
                  </a:lnTo>
                  <a:lnTo>
                    <a:pt x="1053" y="1991"/>
                  </a:lnTo>
                  <a:lnTo>
                    <a:pt x="1055" y="2016"/>
                  </a:lnTo>
                  <a:lnTo>
                    <a:pt x="1062" y="2043"/>
                  </a:lnTo>
                  <a:lnTo>
                    <a:pt x="1073" y="2071"/>
                  </a:lnTo>
                  <a:lnTo>
                    <a:pt x="1089" y="2102"/>
                  </a:lnTo>
                  <a:lnTo>
                    <a:pt x="1105" y="2134"/>
                  </a:lnTo>
                  <a:lnTo>
                    <a:pt x="1120" y="2168"/>
                  </a:lnTo>
                  <a:lnTo>
                    <a:pt x="1136" y="2204"/>
                  </a:lnTo>
                  <a:lnTo>
                    <a:pt x="1149" y="2243"/>
                  </a:lnTo>
                  <a:lnTo>
                    <a:pt x="1145" y="2242"/>
                  </a:lnTo>
                  <a:lnTo>
                    <a:pt x="1138" y="2239"/>
                  </a:lnTo>
                  <a:lnTo>
                    <a:pt x="1127" y="2232"/>
                  </a:lnTo>
                  <a:lnTo>
                    <a:pt x="1111" y="2223"/>
                  </a:lnTo>
                  <a:lnTo>
                    <a:pt x="1092" y="2210"/>
                  </a:lnTo>
                  <a:lnTo>
                    <a:pt x="1073" y="2196"/>
                  </a:lnTo>
                  <a:lnTo>
                    <a:pt x="1051" y="2178"/>
                  </a:lnTo>
                  <a:lnTo>
                    <a:pt x="1029" y="2156"/>
                  </a:lnTo>
                  <a:lnTo>
                    <a:pt x="1009" y="2132"/>
                  </a:lnTo>
                  <a:lnTo>
                    <a:pt x="990" y="2104"/>
                  </a:lnTo>
                  <a:lnTo>
                    <a:pt x="971" y="2071"/>
                  </a:lnTo>
                  <a:lnTo>
                    <a:pt x="957" y="2035"/>
                  </a:lnTo>
                  <a:lnTo>
                    <a:pt x="946" y="1994"/>
                  </a:lnTo>
                  <a:lnTo>
                    <a:pt x="939" y="1950"/>
                  </a:lnTo>
                  <a:lnTo>
                    <a:pt x="937" y="1902"/>
                  </a:lnTo>
                  <a:lnTo>
                    <a:pt x="942" y="1850"/>
                  </a:lnTo>
                  <a:lnTo>
                    <a:pt x="939" y="1853"/>
                  </a:lnTo>
                  <a:lnTo>
                    <a:pt x="932" y="1861"/>
                  </a:lnTo>
                  <a:lnTo>
                    <a:pt x="920" y="1877"/>
                  </a:lnTo>
                  <a:lnTo>
                    <a:pt x="906" y="1899"/>
                  </a:lnTo>
                  <a:lnTo>
                    <a:pt x="888" y="1925"/>
                  </a:lnTo>
                  <a:lnTo>
                    <a:pt x="870" y="1958"/>
                  </a:lnTo>
                  <a:lnTo>
                    <a:pt x="849" y="1996"/>
                  </a:lnTo>
                  <a:lnTo>
                    <a:pt x="830" y="2040"/>
                  </a:lnTo>
                  <a:lnTo>
                    <a:pt x="810" y="2088"/>
                  </a:lnTo>
                  <a:lnTo>
                    <a:pt x="791" y="2143"/>
                  </a:lnTo>
                  <a:lnTo>
                    <a:pt x="776" y="2203"/>
                  </a:lnTo>
                  <a:lnTo>
                    <a:pt x="761" y="2267"/>
                  </a:lnTo>
                  <a:lnTo>
                    <a:pt x="751" y="2336"/>
                  </a:lnTo>
                  <a:lnTo>
                    <a:pt x="744" y="2409"/>
                  </a:lnTo>
                  <a:lnTo>
                    <a:pt x="744" y="2488"/>
                  </a:lnTo>
                  <a:lnTo>
                    <a:pt x="747" y="2571"/>
                  </a:lnTo>
                  <a:lnTo>
                    <a:pt x="746" y="2566"/>
                  </a:lnTo>
                  <a:lnTo>
                    <a:pt x="740" y="2557"/>
                  </a:lnTo>
                  <a:lnTo>
                    <a:pt x="729" y="2540"/>
                  </a:lnTo>
                  <a:lnTo>
                    <a:pt x="716" y="2516"/>
                  </a:lnTo>
                  <a:lnTo>
                    <a:pt x="702" y="2486"/>
                  </a:lnTo>
                  <a:lnTo>
                    <a:pt x="686" y="2452"/>
                  </a:lnTo>
                  <a:lnTo>
                    <a:pt x="671" y="2411"/>
                  </a:lnTo>
                  <a:lnTo>
                    <a:pt x="655" y="2366"/>
                  </a:lnTo>
                  <a:lnTo>
                    <a:pt x="639" y="2317"/>
                  </a:lnTo>
                  <a:lnTo>
                    <a:pt x="627" y="2262"/>
                  </a:lnTo>
                  <a:lnTo>
                    <a:pt x="617" y="2206"/>
                  </a:lnTo>
                  <a:lnTo>
                    <a:pt x="611" y="2145"/>
                  </a:lnTo>
                  <a:lnTo>
                    <a:pt x="609" y="2080"/>
                  </a:lnTo>
                  <a:lnTo>
                    <a:pt x="613" y="2013"/>
                  </a:lnTo>
                  <a:lnTo>
                    <a:pt x="620" y="1943"/>
                  </a:lnTo>
                  <a:lnTo>
                    <a:pt x="620" y="1947"/>
                  </a:lnTo>
                  <a:lnTo>
                    <a:pt x="617" y="1961"/>
                  </a:lnTo>
                  <a:lnTo>
                    <a:pt x="611" y="1985"/>
                  </a:lnTo>
                  <a:lnTo>
                    <a:pt x="603" y="2013"/>
                  </a:lnTo>
                  <a:lnTo>
                    <a:pt x="592" y="2049"/>
                  </a:lnTo>
                  <a:lnTo>
                    <a:pt x="580" y="2090"/>
                  </a:lnTo>
                  <a:lnTo>
                    <a:pt x="566" y="2135"/>
                  </a:lnTo>
                  <a:lnTo>
                    <a:pt x="548" y="2184"/>
                  </a:lnTo>
                  <a:lnTo>
                    <a:pt x="528" y="2236"/>
                  </a:lnTo>
                  <a:lnTo>
                    <a:pt x="506" y="2287"/>
                  </a:lnTo>
                  <a:lnTo>
                    <a:pt x="481" y="2341"/>
                  </a:lnTo>
                  <a:lnTo>
                    <a:pt x="454" y="2392"/>
                  </a:lnTo>
                  <a:lnTo>
                    <a:pt x="425" y="2442"/>
                  </a:lnTo>
                  <a:lnTo>
                    <a:pt x="393" y="2491"/>
                  </a:lnTo>
                  <a:lnTo>
                    <a:pt x="357" y="2535"/>
                  </a:lnTo>
                  <a:lnTo>
                    <a:pt x="321" y="2576"/>
                  </a:lnTo>
                  <a:lnTo>
                    <a:pt x="280" y="2610"/>
                  </a:lnTo>
                  <a:lnTo>
                    <a:pt x="282" y="2605"/>
                  </a:lnTo>
                  <a:lnTo>
                    <a:pt x="287" y="2593"/>
                  </a:lnTo>
                  <a:lnTo>
                    <a:pt x="291" y="2572"/>
                  </a:lnTo>
                  <a:lnTo>
                    <a:pt x="299" y="2544"/>
                  </a:lnTo>
                  <a:lnTo>
                    <a:pt x="309" y="2508"/>
                  </a:lnTo>
                  <a:lnTo>
                    <a:pt x="316" y="2467"/>
                  </a:lnTo>
                  <a:lnTo>
                    <a:pt x="326" y="2419"/>
                  </a:lnTo>
                  <a:lnTo>
                    <a:pt x="334" y="2367"/>
                  </a:lnTo>
                  <a:lnTo>
                    <a:pt x="341" y="2311"/>
                  </a:lnTo>
                  <a:lnTo>
                    <a:pt x="348" y="2250"/>
                  </a:lnTo>
                  <a:lnTo>
                    <a:pt x="351" y="2185"/>
                  </a:lnTo>
                  <a:lnTo>
                    <a:pt x="352" y="2118"/>
                  </a:lnTo>
                  <a:lnTo>
                    <a:pt x="351" y="2049"/>
                  </a:lnTo>
                  <a:lnTo>
                    <a:pt x="345" y="1979"/>
                  </a:lnTo>
                  <a:lnTo>
                    <a:pt x="335" y="1907"/>
                  </a:lnTo>
                  <a:lnTo>
                    <a:pt x="320" y="1834"/>
                  </a:lnTo>
                  <a:lnTo>
                    <a:pt x="301" y="1762"/>
                  </a:lnTo>
                  <a:lnTo>
                    <a:pt x="288" y="1714"/>
                  </a:lnTo>
                  <a:lnTo>
                    <a:pt x="276" y="1661"/>
                  </a:lnTo>
                  <a:lnTo>
                    <a:pt x="266" y="1603"/>
                  </a:lnTo>
                  <a:lnTo>
                    <a:pt x="260" y="1538"/>
                  </a:lnTo>
                  <a:lnTo>
                    <a:pt x="254" y="1472"/>
                  </a:lnTo>
                  <a:lnTo>
                    <a:pt x="251" y="1402"/>
                  </a:lnTo>
                  <a:lnTo>
                    <a:pt x="249" y="1330"/>
                  </a:lnTo>
                  <a:lnTo>
                    <a:pt x="249" y="1255"/>
                  </a:lnTo>
                  <a:lnTo>
                    <a:pt x="251" y="1179"/>
                  </a:lnTo>
                  <a:lnTo>
                    <a:pt x="255" y="1103"/>
                  </a:lnTo>
                  <a:lnTo>
                    <a:pt x="262" y="1026"/>
                  </a:lnTo>
                  <a:lnTo>
                    <a:pt x="269" y="949"/>
                  </a:lnTo>
                  <a:lnTo>
                    <a:pt x="280" y="874"/>
                  </a:lnTo>
                  <a:lnTo>
                    <a:pt x="293" y="800"/>
                  </a:lnTo>
                  <a:lnTo>
                    <a:pt x="307" y="728"/>
                  </a:lnTo>
                  <a:lnTo>
                    <a:pt x="324" y="659"/>
                  </a:lnTo>
                  <a:lnTo>
                    <a:pt x="343" y="593"/>
                  </a:lnTo>
                  <a:lnTo>
                    <a:pt x="363" y="532"/>
                  </a:lnTo>
                  <a:lnTo>
                    <a:pt x="387" y="474"/>
                  </a:lnTo>
                  <a:lnTo>
                    <a:pt x="412" y="423"/>
                  </a:lnTo>
                  <a:lnTo>
                    <a:pt x="439" y="376"/>
                  </a:lnTo>
                  <a:lnTo>
                    <a:pt x="468" y="335"/>
                  </a:lnTo>
                  <a:lnTo>
                    <a:pt x="500" y="302"/>
                  </a:lnTo>
                  <a:lnTo>
                    <a:pt x="533" y="277"/>
                  </a:lnTo>
                  <a:lnTo>
                    <a:pt x="569" y="258"/>
                  </a:lnTo>
                  <a:lnTo>
                    <a:pt x="608" y="250"/>
                  </a:lnTo>
                  <a:lnTo>
                    <a:pt x="649" y="250"/>
                  </a:lnTo>
                  <a:lnTo>
                    <a:pt x="711" y="261"/>
                  </a:lnTo>
                  <a:lnTo>
                    <a:pt x="769" y="277"/>
                  </a:lnTo>
                  <a:lnTo>
                    <a:pt x="824" y="299"/>
                  </a:lnTo>
                  <a:lnTo>
                    <a:pt x="873" y="325"/>
                  </a:lnTo>
                  <a:lnTo>
                    <a:pt x="918" y="357"/>
                  </a:lnTo>
                  <a:lnTo>
                    <a:pt x="959" y="391"/>
                  </a:lnTo>
                  <a:lnTo>
                    <a:pt x="997" y="429"/>
                  </a:lnTo>
                  <a:lnTo>
                    <a:pt x="1031" y="468"/>
                  </a:lnTo>
                  <a:lnTo>
                    <a:pt x="1062" y="509"/>
                  </a:lnTo>
                  <a:lnTo>
                    <a:pt x="1089" y="553"/>
                  </a:lnTo>
                  <a:lnTo>
                    <a:pt x="1114" y="595"/>
                  </a:lnTo>
                  <a:lnTo>
                    <a:pt x="1136" y="639"/>
                  </a:lnTo>
                  <a:lnTo>
                    <a:pt x="1156" y="681"/>
                  </a:lnTo>
                  <a:lnTo>
                    <a:pt x="1174" y="722"/>
                  </a:lnTo>
                  <a:lnTo>
                    <a:pt x="1189" y="763"/>
                  </a:lnTo>
                  <a:lnTo>
                    <a:pt x="1203" y="800"/>
                  </a:lnTo>
                  <a:lnTo>
                    <a:pt x="1216" y="835"/>
                  </a:lnTo>
                  <a:lnTo>
                    <a:pt x="1224" y="858"/>
                  </a:lnTo>
                  <a:lnTo>
                    <a:pt x="1235" y="886"/>
                  </a:lnTo>
                  <a:lnTo>
                    <a:pt x="1247" y="916"/>
                  </a:lnTo>
                  <a:lnTo>
                    <a:pt x="1263" y="951"/>
                  </a:lnTo>
                  <a:lnTo>
                    <a:pt x="1279" y="985"/>
                  </a:lnTo>
                  <a:lnTo>
                    <a:pt x="1296" y="1023"/>
                  </a:lnTo>
                  <a:lnTo>
                    <a:pt x="1316" y="1060"/>
                  </a:lnTo>
                  <a:lnTo>
                    <a:pt x="1335" y="1100"/>
                  </a:lnTo>
                  <a:lnTo>
                    <a:pt x="1357" y="1139"/>
                  </a:lnTo>
                  <a:lnTo>
                    <a:pt x="1379" y="1176"/>
                  </a:lnTo>
                  <a:lnTo>
                    <a:pt x="1401" y="1212"/>
                  </a:lnTo>
                  <a:lnTo>
                    <a:pt x="1424" y="1247"/>
                  </a:lnTo>
                  <a:lnTo>
                    <a:pt x="1448" y="1280"/>
                  </a:lnTo>
                  <a:lnTo>
                    <a:pt x="1471" y="1310"/>
                  </a:lnTo>
                  <a:lnTo>
                    <a:pt x="1496" y="1335"/>
                  </a:lnTo>
                  <a:lnTo>
                    <a:pt x="1520" y="1357"/>
                  </a:lnTo>
                  <a:lnTo>
                    <a:pt x="1543" y="1374"/>
                  </a:lnTo>
                  <a:lnTo>
                    <a:pt x="1565" y="1386"/>
                  </a:lnTo>
                  <a:lnTo>
                    <a:pt x="1589" y="1393"/>
                  </a:lnTo>
                  <a:lnTo>
                    <a:pt x="1611" y="1393"/>
                  </a:lnTo>
                  <a:lnTo>
                    <a:pt x="1631" y="1386"/>
                  </a:lnTo>
                  <a:lnTo>
                    <a:pt x="1650" y="1371"/>
                  </a:lnTo>
                  <a:lnTo>
                    <a:pt x="1669" y="1349"/>
                  </a:lnTo>
                  <a:lnTo>
                    <a:pt x="1686" y="1319"/>
                  </a:lnTo>
                  <a:lnTo>
                    <a:pt x="1702" y="1278"/>
                  </a:lnTo>
                  <a:lnTo>
                    <a:pt x="1716" y="1228"/>
                  </a:lnTo>
                  <a:lnTo>
                    <a:pt x="1738" y="1137"/>
                  </a:lnTo>
                  <a:lnTo>
                    <a:pt x="1755" y="1054"/>
                  </a:lnTo>
                  <a:lnTo>
                    <a:pt x="1769" y="977"/>
                  </a:lnTo>
                  <a:lnTo>
                    <a:pt x="1782" y="907"/>
                  </a:lnTo>
                  <a:lnTo>
                    <a:pt x="1793" y="843"/>
                  </a:lnTo>
                  <a:lnTo>
                    <a:pt x="1802" y="785"/>
                  </a:lnTo>
                  <a:lnTo>
                    <a:pt x="1811" y="731"/>
                  </a:lnTo>
                  <a:lnTo>
                    <a:pt x="1821" y="683"/>
                  </a:lnTo>
                  <a:lnTo>
                    <a:pt x="1830" y="637"/>
                  </a:lnTo>
                  <a:lnTo>
                    <a:pt x="1840" y="597"/>
                  </a:lnTo>
                  <a:lnTo>
                    <a:pt x="1852" y="559"/>
                  </a:lnTo>
                  <a:lnTo>
                    <a:pt x="1868" y="524"/>
                  </a:lnTo>
                  <a:lnTo>
                    <a:pt x="1885" y="493"/>
                  </a:lnTo>
                  <a:lnTo>
                    <a:pt x="1905" y="463"/>
                  </a:lnTo>
                  <a:lnTo>
                    <a:pt x="1931" y="434"/>
                  </a:lnTo>
                  <a:lnTo>
                    <a:pt x="1926" y="434"/>
                  </a:lnTo>
                  <a:lnTo>
                    <a:pt x="1915" y="430"/>
                  </a:lnTo>
                  <a:lnTo>
                    <a:pt x="1898" y="426"/>
                  </a:lnTo>
                  <a:lnTo>
                    <a:pt x="1877" y="420"/>
                  </a:lnTo>
                  <a:lnTo>
                    <a:pt x="1857" y="412"/>
                  </a:lnTo>
                  <a:lnTo>
                    <a:pt x="1835" y="399"/>
                  </a:lnTo>
                  <a:lnTo>
                    <a:pt x="1816" y="385"/>
                  </a:lnTo>
                  <a:lnTo>
                    <a:pt x="1800" y="368"/>
                  </a:lnTo>
                  <a:lnTo>
                    <a:pt x="1790" y="347"/>
                  </a:lnTo>
                  <a:lnTo>
                    <a:pt x="1788" y="346"/>
                  </a:lnTo>
                  <a:lnTo>
                    <a:pt x="1782" y="343"/>
                  </a:lnTo>
                  <a:lnTo>
                    <a:pt x="1774" y="336"/>
                  </a:lnTo>
                  <a:lnTo>
                    <a:pt x="1763" y="329"/>
                  </a:lnTo>
                  <a:lnTo>
                    <a:pt x="1752" y="318"/>
                  </a:lnTo>
                  <a:lnTo>
                    <a:pt x="1739" y="307"/>
                  </a:lnTo>
                  <a:lnTo>
                    <a:pt x="1727" y="293"/>
                  </a:lnTo>
                  <a:lnTo>
                    <a:pt x="1714" y="277"/>
                  </a:lnTo>
                  <a:lnTo>
                    <a:pt x="1705" y="261"/>
                  </a:lnTo>
                  <a:lnTo>
                    <a:pt x="1697" y="242"/>
                  </a:lnTo>
                  <a:lnTo>
                    <a:pt x="1692" y="224"/>
                  </a:lnTo>
                  <a:lnTo>
                    <a:pt x="1691" y="203"/>
                  </a:lnTo>
                  <a:lnTo>
                    <a:pt x="1696" y="183"/>
                  </a:lnTo>
                  <a:lnTo>
                    <a:pt x="1703" y="161"/>
                  </a:lnTo>
                  <a:lnTo>
                    <a:pt x="1717" y="137"/>
                  </a:lnTo>
                  <a:lnTo>
                    <a:pt x="1739" y="116"/>
                  </a:lnTo>
                  <a:lnTo>
                    <a:pt x="1768" y="92"/>
                  </a:lnTo>
                  <a:lnTo>
                    <a:pt x="1805" y="69"/>
                  </a:lnTo>
                  <a:lnTo>
                    <a:pt x="1849" y="45"/>
                  </a:lnTo>
                  <a:lnTo>
                    <a:pt x="1905" y="22"/>
                  </a:lnTo>
                  <a:lnTo>
                    <a:pt x="197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121"/>
            <p:cNvSpPr>
              <a:spLocks/>
            </p:cNvSpPr>
            <p:nvPr/>
          </p:nvSpPr>
          <p:spPr bwMode="auto">
            <a:xfrm>
              <a:off x="6900124" y="1736027"/>
              <a:ext cx="429995" cy="1448403"/>
            </a:xfrm>
            <a:custGeom>
              <a:avLst/>
              <a:gdLst>
                <a:gd name="T0" fmla="*/ 494 w 513"/>
                <a:gd name="T1" fmla="*/ 67 h 1728"/>
                <a:gd name="T2" fmla="*/ 510 w 513"/>
                <a:gd name="T3" fmla="*/ 271 h 1728"/>
                <a:gd name="T4" fmla="*/ 507 w 513"/>
                <a:gd name="T5" fmla="*/ 545 h 1728"/>
                <a:gd name="T6" fmla="*/ 492 w 513"/>
                <a:gd name="T7" fmla="*/ 681 h 1728"/>
                <a:gd name="T8" fmla="*/ 464 w 513"/>
                <a:gd name="T9" fmla="*/ 816 h 1728"/>
                <a:gd name="T10" fmla="*/ 420 w 513"/>
                <a:gd name="T11" fmla="*/ 948 h 1728"/>
                <a:gd name="T12" fmla="*/ 378 w 513"/>
                <a:gd name="T13" fmla="*/ 1031 h 1728"/>
                <a:gd name="T14" fmla="*/ 344 w 513"/>
                <a:gd name="T15" fmla="*/ 1111 h 1728"/>
                <a:gd name="T16" fmla="*/ 317 w 513"/>
                <a:gd name="T17" fmla="*/ 1203 h 1728"/>
                <a:gd name="T18" fmla="*/ 286 w 513"/>
                <a:gd name="T19" fmla="*/ 1292 h 1728"/>
                <a:gd name="T20" fmla="*/ 248 w 513"/>
                <a:gd name="T21" fmla="*/ 1382 h 1728"/>
                <a:gd name="T22" fmla="*/ 218 w 513"/>
                <a:gd name="T23" fmla="*/ 1446 h 1728"/>
                <a:gd name="T24" fmla="*/ 184 w 513"/>
                <a:gd name="T25" fmla="*/ 1509 h 1728"/>
                <a:gd name="T26" fmla="*/ 145 w 513"/>
                <a:gd name="T27" fmla="*/ 1570 h 1728"/>
                <a:gd name="T28" fmla="*/ 116 w 513"/>
                <a:gd name="T29" fmla="*/ 1609 h 1728"/>
                <a:gd name="T30" fmla="*/ 71 w 513"/>
                <a:gd name="T31" fmla="*/ 1664 h 1728"/>
                <a:gd name="T32" fmla="*/ 19 w 513"/>
                <a:gd name="T33" fmla="*/ 1714 h 1728"/>
                <a:gd name="T34" fmla="*/ 18 w 513"/>
                <a:gd name="T35" fmla="*/ 1712 h 1728"/>
                <a:gd name="T36" fmla="*/ 66 w 513"/>
                <a:gd name="T37" fmla="*/ 1661 h 1728"/>
                <a:gd name="T38" fmla="*/ 109 w 513"/>
                <a:gd name="T39" fmla="*/ 1603 h 1728"/>
                <a:gd name="T40" fmla="*/ 134 w 513"/>
                <a:gd name="T41" fmla="*/ 1564 h 1728"/>
                <a:gd name="T42" fmla="*/ 170 w 513"/>
                <a:gd name="T43" fmla="*/ 1501 h 1728"/>
                <a:gd name="T44" fmla="*/ 201 w 513"/>
                <a:gd name="T45" fmla="*/ 1438 h 1728"/>
                <a:gd name="T46" fmla="*/ 229 w 513"/>
                <a:gd name="T47" fmla="*/ 1374 h 1728"/>
                <a:gd name="T48" fmla="*/ 262 w 513"/>
                <a:gd name="T49" fmla="*/ 1285 h 1728"/>
                <a:gd name="T50" fmla="*/ 292 w 513"/>
                <a:gd name="T51" fmla="*/ 1195 h 1728"/>
                <a:gd name="T52" fmla="*/ 317 w 513"/>
                <a:gd name="T53" fmla="*/ 1104 h 1728"/>
                <a:gd name="T54" fmla="*/ 328 w 513"/>
                <a:gd name="T55" fmla="*/ 1054 h 1728"/>
                <a:gd name="T56" fmla="*/ 355 w 513"/>
                <a:gd name="T57" fmla="*/ 1017 h 1728"/>
                <a:gd name="T58" fmla="*/ 395 w 513"/>
                <a:gd name="T59" fmla="*/ 937 h 1728"/>
                <a:gd name="T60" fmla="*/ 438 w 513"/>
                <a:gd name="T61" fmla="*/ 810 h 1728"/>
                <a:gd name="T62" fmla="*/ 466 w 513"/>
                <a:gd name="T63" fmla="*/ 678 h 1728"/>
                <a:gd name="T64" fmla="*/ 483 w 513"/>
                <a:gd name="T65" fmla="*/ 543 h 1728"/>
                <a:gd name="T66" fmla="*/ 492 w 513"/>
                <a:gd name="T67" fmla="*/ 407 h 1728"/>
                <a:gd name="T68" fmla="*/ 492 w 513"/>
                <a:gd name="T69" fmla="*/ 136 h 1728"/>
                <a:gd name="T70" fmla="*/ 485 w 513"/>
                <a:gd name="T71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3" h="1728">
                  <a:moveTo>
                    <a:pt x="485" y="0"/>
                  </a:moveTo>
                  <a:lnTo>
                    <a:pt x="494" y="67"/>
                  </a:lnTo>
                  <a:lnTo>
                    <a:pt x="500" y="134"/>
                  </a:lnTo>
                  <a:lnTo>
                    <a:pt x="510" y="271"/>
                  </a:lnTo>
                  <a:lnTo>
                    <a:pt x="513" y="409"/>
                  </a:lnTo>
                  <a:lnTo>
                    <a:pt x="507" y="545"/>
                  </a:lnTo>
                  <a:lnTo>
                    <a:pt x="500" y="614"/>
                  </a:lnTo>
                  <a:lnTo>
                    <a:pt x="492" y="681"/>
                  </a:lnTo>
                  <a:lnTo>
                    <a:pt x="480" y="749"/>
                  </a:lnTo>
                  <a:lnTo>
                    <a:pt x="464" y="816"/>
                  </a:lnTo>
                  <a:lnTo>
                    <a:pt x="445" y="883"/>
                  </a:lnTo>
                  <a:lnTo>
                    <a:pt x="420" y="948"/>
                  </a:lnTo>
                  <a:lnTo>
                    <a:pt x="402" y="990"/>
                  </a:lnTo>
                  <a:lnTo>
                    <a:pt x="378" y="1031"/>
                  </a:lnTo>
                  <a:lnTo>
                    <a:pt x="355" y="1067"/>
                  </a:lnTo>
                  <a:lnTo>
                    <a:pt x="344" y="1111"/>
                  </a:lnTo>
                  <a:lnTo>
                    <a:pt x="329" y="1156"/>
                  </a:lnTo>
                  <a:lnTo>
                    <a:pt x="317" y="1203"/>
                  </a:lnTo>
                  <a:lnTo>
                    <a:pt x="301" y="1249"/>
                  </a:lnTo>
                  <a:lnTo>
                    <a:pt x="286" y="1292"/>
                  </a:lnTo>
                  <a:lnTo>
                    <a:pt x="267" y="1338"/>
                  </a:lnTo>
                  <a:lnTo>
                    <a:pt x="248" y="1382"/>
                  </a:lnTo>
                  <a:lnTo>
                    <a:pt x="228" y="1426"/>
                  </a:lnTo>
                  <a:lnTo>
                    <a:pt x="218" y="1446"/>
                  </a:lnTo>
                  <a:lnTo>
                    <a:pt x="207" y="1468"/>
                  </a:lnTo>
                  <a:lnTo>
                    <a:pt x="184" y="1509"/>
                  </a:lnTo>
                  <a:lnTo>
                    <a:pt x="159" y="1551"/>
                  </a:lnTo>
                  <a:lnTo>
                    <a:pt x="145" y="1570"/>
                  </a:lnTo>
                  <a:lnTo>
                    <a:pt x="130" y="1590"/>
                  </a:lnTo>
                  <a:lnTo>
                    <a:pt x="116" y="1609"/>
                  </a:lnTo>
                  <a:lnTo>
                    <a:pt x="102" y="1628"/>
                  </a:lnTo>
                  <a:lnTo>
                    <a:pt x="71" y="1664"/>
                  </a:lnTo>
                  <a:lnTo>
                    <a:pt x="38" y="1698"/>
                  </a:lnTo>
                  <a:lnTo>
                    <a:pt x="19" y="1714"/>
                  </a:lnTo>
                  <a:lnTo>
                    <a:pt x="0" y="1728"/>
                  </a:lnTo>
                  <a:lnTo>
                    <a:pt x="18" y="1712"/>
                  </a:lnTo>
                  <a:lnTo>
                    <a:pt x="35" y="1695"/>
                  </a:lnTo>
                  <a:lnTo>
                    <a:pt x="66" y="1661"/>
                  </a:lnTo>
                  <a:lnTo>
                    <a:pt x="94" y="1623"/>
                  </a:lnTo>
                  <a:lnTo>
                    <a:pt x="109" y="1603"/>
                  </a:lnTo>
                  <a:lnTo>
                    <a:pt x="121" y="1584"/>
                  </a:lnTo>
                  <a:lnTo>
                    <a:pt x="134" y="1564"/>
                  </a:lnTo>
                  <a:lnTo>
                    <a:pt x="146" y="1543"/>
                  </a:lnTo>
                  <a:lnTo>
                    <a:pt x="170" y="1501"/>
                  </a:lnTo>
                  <a:lnTo>
                    <a:pt x="190" y="1460"/>
                  </a:lnTo>
                  <a:lnTo>
                    <a:pt x="201" y="1438"/>
                  </a:lnTo>
                  <a:lnTo>
                    <a:pt x="210" y="1416"/>
                  </a:lnTo>
                  <a:lnTo>
                    <a:pt x="229" y="1374"/>
                  </a:lnTo>
                  <a:lnTo>
                    <a:pt x="246" y="1330"/>
                  </a:lnTo>
                  <a:lnTo>
                    <a:pt x="262" y="1285"/>
                  </a:lnTo>
                  <a:lnTo>
                    <a:pt x="278" y="1241"/>
                  </a:lnTo>
                  <a:lnTo>
                    <a:pt x="292" y="1195"/>
                  </a:lnTo>
                  <a:lnTo>
                    <a:pt x="304" y="1150"/>
                  </a:lnTo>
                  <a:lnTo>
                    <a:pt x="317" y="1104"/>
                  </a:lnTo>
                  <a:lnTo>
                    <a:pt x="328" y="1057"/>
                  </a:lnTo>
                  <a:lnTo>
                    <a:pt x="328" y="1054"/>
                  </a:lnTo>
                  <a:lnTo>
                    <a:pt x="329" y="1053"/>
                  </a:lnTo>
                  <a:lnTo>
                    <a:pt x="355" y="1017"/>
                  </a:lnTo>
                  <a:lnTo>
                    <a:pt x="376" y="978"/>
                  </a:lnTo>
                  <a:lnTo>
                    <a:pt x="395" y="937"/>
                  </a:lnTo>
                  <a:lnTo>
                    <a:pt x="419" y="874"/>
                  </a:lnTo>
                  <a:lnTo>
                    <a:pt x="438" y="810"/>
                  </a:lnTo>
                  <a:lnTo>
                    <a:pt x="453" y="744"/>
                  </a:lnTo>
                  <a:lnTo>
                    <a:pt x="466" y="678"/>
                  </a:lnTo>
                  <a:lnTo>
                    <a:pt x="475" y="611"/>
                  </a:lnTo>
                  <a:lnTo>
                    <a:pt x="483" y="543"/>
                  </a:lnTo>
                  <a:lnTo>
                    <a:pt x="488" y="476"/>
                  </a:lnTo>
                  <a:lnTo>
                    <a:pt x="492" y="407"/>
                  </a:lnTo>
                  <a:lnTo>
                    <a:pt x="494" y="271"/>
                  </a:lnTo>
                  <a:lnTo>
                    <a:pt x="492" y="136"/>
                  </a:lnTo>
                  <a:lnTo>
                    <a:pt x="489" y="67"/>
                  </a:lnTo>
                  <a:lnTo>
                    <a:pt x="48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4" name="Freeform 122"/>
            <p:cNvSpPr>
              <a:spLocks/>
            </p:cNvSpPr>
            <p:nvPr/>
          </p:nvSpPr>
          <p:spPr bwMode="auto">
            <a:xfrm>
              <a:off x="7288209" y="1968208"/>
              <a:ext cx="295045" cy="1183533"/>
            </a:xfrm>
            <a:custGeom>
              <a:avLst/>
              <a:gdLst>
                <a:gd name="T0" fmla="*/ 321 w 352"/>
                <a:gd name="T1" fmla="*/ 2 h 1412"/>
                <a:gd name="T2" fmla="*/ 324 w 352"/>
                <a:gd name="T3" fmla="*/ 9 h 1412"/>
                <a:gd name="T4" fmla="*/ 329 w 352"/>
                <a:gd name="T5" fmla="*/ 36 h 1412"/>
                <a:gd name="T6" fmla="*/ 340 w 352"/>
                <a:gd name="T7" fmla="*/ 96 h 1412"/>
                <a:gd name="T8" fmla="*/ 349 w 352"/>
                <a:gd name="T9" fmla="*/ 182 h 1412"/>
                <a:gd name="T10" fmla="*/ 352 w 352"/>
                <a:gd name="T11" fmla="*/ 287 h 1412"/>
                <a:gd name="T12" fmla="*/ 341 w 352"/>
                <a:gd name="T13" fmla="*/ 407 h 1412"/>
                <a:gd name="T14" fmla="*/ 316 w 352"/>
                <a:gd name="T15" fmla="*/ 514 h 1412"/>
                <a:gd name="T16" fmla="*/ 280 w 352"/>
                <a:gd name="T17" fmla="*/ 600 h 1412"/>
                <a:gd name="T18" fmla="*/ 252 w 352"/>
                <a:gd name="T19" fmla="*/ 646 h 1412"/>
                <a:gd name="T20" fmla="*/ 243 w 352"/>
                <a:gd name="T21" fmla="*/ 660 h 1412"/>
                <a:gd name="T22" fmla="*/ 225 w 352"/>
                <a:gd name="T23" fmla="*/ 682 h 1412"/>
                <a:gd name="T24" fmla="*/ 197 w 352"/>
                <a:gd name="T25" fmla="*/ 715 h 1412"/>
                <a:gd name="T26" fmla="*/ 142 w 352"/>
                <a:gd name="T27" fmla="*/ 787 h 1412"/>
                <a:gd name="T28" fmla="*/ 94 w 352"/>
                <a:gd name="T29" fmla="*/ 887 h 1412"/>
                <a:gd name="T30" fmla="*/ 55 w 352"/>
                <a:gd name="T31" fmla="*/ 1011 h 1412"/>
                <a:gd name="T32" fmla="*/ 29 w 352"/>
                <a:gd name="T33" fmla="*/ 1127 h 1412"/>
                <a:gd name="T34" fmla="*/ 15 w 352"/>
                <a:gd name="T35" fmla="*/ 1230 h 1412"/>
                <a:gd name="T36" fmla="*/ 9 w 352"/>
                <a:gd name="T37" fmla="*/ 1313 h 1412"/>
                <a:gd name="T38" fmla="*/ 6 w 352"/>
                <a:gd name="T39" fmla="*/ 1374 h 1412"/>
                <a:gd name="T40" fmla="*/ 4 w 352"/>
                <a:gd name="T41" fmla="*/ 1402 h 1412"/>
                <a:gd name="T42" fmla="*/ 4 w 352"/>
                <a:gd name="T43" fmla="*/ 1410 h 1412"/>
                <a:gd name="T44" fmla="*/ 4 w 352"/>
                <a:gd name="T45" fmla="*/ 1410 h 1412"/>
                <a:gd name="T46" fmla="*/ 4 w 352"/>
                <a:gd name="T47" fmla="*/ 1402 h 1412"/>
                <a:gd name="T48" fmla="*/ 3 w 352"/>
                <a:gd name="T49" fmla="*/ 1374 h 1412"/>
                <a:gd name="T50" fmla="*/ 0 w 352"/>
                <a:gd name="T51" fmla="*/ 1313 h 1412"/>
                <a:gd name="T52" fmla="*/ 3 w 352"/>
                <a:gd name="T53" fmla="*/ 1229 h 1412"/>
                <a:gd name="T54" fmla="*/ 11 w 352"/>
                <a:gd name="T55" fmla="*/ 1124 h 1412"/>
                <a:gd name="T56" fmla="*/ 31 w 352"/>
                <a:gd name="T57" fmla="*/ 1004 h 1412"/>
                <a:gd name="T58" fmla="*/ 69 w 352"/>
                <a:gd name="T59" fmla="*/ 878 h 1412"/>
                <a:gd name="T60" fmla="*/ 119 w 352"/>
                <a:gd name="T61" fmla="*/ 773 h 1412"/>
                <a:gd name="T62" fmla="*/ 175 w 352"/>
                <a:gd name="T63" fmla="*/ 696 h 1412"/>
                <a:gd name="T64" fmla="*/ 205 w 352"/>
                <a:gd name="T65" fmla="*/ 663 h 1412"/>
                <a:gd name="T66" fmla="*/ 221 w 352"/>
                <a:gd name="T67" fmla="*/ 644 h 1412"/>
                <a:gd name="T68" fmla="*/ 230 w 352"/>
                <a:gd name="T69" fmla="*/ 630 h 1412"/>
                <a:gd name="T70" fmla="*/ 257 w 352"/>
                <a:gd name="T71" fmla="*/ 588 h 1412"/>
                <a:gd name="T72" fmla="*/ 304 w 352"/>
                <a:gd name="T73" fmla="*/ 465 h 1412"/>
                <a:gd name="T74" fmla="*/ 327 w 352"/>
                <a:gd name="T75" fmla="*/ 343 h 1412"/>
                <a:gd name="T76" fmla="*/ 335 w 352"/>
                <a:gd name="T77" fmla="*/ 232 h 1412"/>
                <a:gd name="T78" fmla="*/ 332 w 352"/>
                <a:gd name="T79" fmla="*/ 110 h 1412"/>
                <a:gd name="T80" fmla="*/ 326 w 352"/>
                <a:gd name="T81" fmla="*/ 36 h 1412"/>
                <a:gd name="T82" fmla="*/ 323 w 352"/>
                <a:gd name="T83" fmla="*/ 5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" h="1412">
                  <a:moveTo>
                    <a:pt x="321" y="0"/>
                  </a:moveTo>
                  <a:lnTo>
                    <a:pt x="321" y="2"/>
                  </a:lnTo>
                  <a:lnTo>
                    <a:pt x="323" y="5"/>
                  </a:lnTo>
                  <a:lnTo>
                    <a:pt x="324" y="9"/>
                  </a:lnTo>
                  <a:lnTo>
                    <a:pt x="326" y="16"/>
                  </a:lnTo>
                  <a:lnTo>
                    <a:pt x="329" y="36"/>
                  </a:lnTo>
                  <a:lnTo>
                    <a:pt x="335" y="63"/>
                  </a:lnTo>
                  <a:lnTo>
                    <a:pt x="340" y="96"/>
                  </a:lnTo>
                  <a:lnTo>
                    <a:pt x="344" y="136"/>
                  </a:lnTo>
                  <a:lnTo>
                    <a:pt x="349" y="182"/>
                  </a:lnTo>
                  <a:lnTo>
                    <a:pt x="352" y="232"/>
                  </a:lnTo>
                  <a:lnTo>
                    <a:pt x="352" y="287"/>
                  </a:lnTo>
                  <a:lnTo>
                    <a:pt x="349" y="345"/>
                  </a:lnTo>
                  <a:lnTo>
                    <a:pt x="341" y="407"/>
                  </a:lnTo>
                  <a:lnTo>
                    <a:pt x="329" y="472"/>
                  </a:lnTo>
                  <a:lnTo>
                    <a:pt x="316" y="514"/>
                  </a:lnTo>
                  <a:lnTo>
                    <a:pt x="301" y="558"/>
                  </a:lnTo>
                  <a:lnTo>
                    <a:pt x="280" y="600"/>
                  </a:lnTo>
                  <a:lnTo>
                    <a:pt x="263" y="630"/>
                  </a:lnTo>
                  <a:lnTo>
                    <a:pt x="252" y="646"/>
                  </a:lnTo>
                  <a:lnTo>
                    <a:pt x="247" y="653"/>
                  </a:lnTo>
                  <a:lnTo>
                    <a:pt x="243" y="660"/>
                  </a:lnTo>
                  <a:lnTo>
                    <a:pt x="232" y="675"/>
                  </a:lnTo>
                  <a:lnTo>
                    <a:pt x="225" y="682"/>
                  </a:lnTo>
                  <a:lnTo>
                    <a:pt x="219" y="688"/>
                  </a:lnTo>
                  <a:lnTo>
                    <a:pt x="197" y="715"/>
                  </a:lnTo>
                  <a:lnTo>
                    <a:pt x="167" y="749"/>
                  </a:lnTo>
                  <a:lnTo>
                    <a:pt x="142" y="787"/>
                  </a:lnTo>
                  <a:lnTo>
                    <a:pt x="122" y="826"/>
                  </a:lnTo>
                  <a:lnTo>
                    <a:pt x="94" y="887"/>
                  </a:lnTo>
                  <a:lnTo>
                    <a:pt x="72" y="950"/>
                  </a:lnTo>
                  <a:lnTo>
                    <a:pt x="55" y="1011"/>
                  </a:lnTo>
                  <a:lnTo>
                    <a:pt x="40" y="1069"/>
                  </a:lnTo>
                  <a:lnTo>
                    <a:pt x="29" y="1127"/>
                  </a:lnTo>
                  <a:lnTo>
                    <a:pt x="22" y="1180"/>
                  </a:lnTo>
                  <a:lnTo>
                    <a:pt x="15" y="1230"/>
                  </a:lnTo>
                  <a:lnTo>
                    <a:pt x="11" y="1274"/>
                  </a:lnTo>
                  <a:lnTo>
                    <a:pt x="9" y="1313"/>
                  </a:lnTo>
                  <a:lnTo>
                    <a:pt x="6" y="1348"/>
                  </a:lnTo>
                  <a:lnTo>
                    <a:pt x="6" y="1374"/>
                  </a:lnTo>
                  <a:lnTo>
                    <a:pt x="4" y="1395"/>
                  </a:lnTo>
                  <a:lnTo>
                    <a:pt x="4" y="1402"/>
                  </a:lnTo>
                  <a:lnTo>
                    <a:pt x="4" y="1407"/>
                  </a:lnTo>
                  <a:lnTo>
                    <a:pt x="4" y="1410"/>
                  </a:lnTo>
                  <a:lnTo>
                    <a:pt x="4" y="1412"/>
                  </a:lnTo>
                  <a:lnTo>
                    <a:pt x="4" y="1410"/>
                  </a:lnTo>
                  <a:lnTo>
                    <a:pt x="4" y="1407"/>
                  </a:lnTo>
                  <a:lnTo>
                    <a:pt x="4" y="1402"/>
                  </a:lnTo>
                  <a:lnTo>
                    <a:pt x="4" y="1395"/>
                  </a:lnTo>
                  <a:lnTo>
                    <a:pt x="3" y="1374"/>
                  </a:lnTo>
                  <a:lnTo>
                    <a:pt x="1" y="1348"/>
                  </a:lnTo>
                  <a:lnTo>
                    <a:pt x="0" y="1313"/>
                  </a:lnTo>
                  <a:lnTo>
                    <a:pt x="1" y="1274"/>
                  </a:lnTo>
                  <a:lnTo>
                    <a:pt x="3" y="1229"/>
                  </a:lnTo>
                  <a:lnTo>
                    <a:pt x="6" y="1178"/>
                  </a:lnTo>
                  <a:lnTo>
                    <a:pt x="11" y="1124"/>
                  </a:lnTo>
                  <a:lnTo>
                    <a:pt x="20" y="1066"/>
                  </a:lnTo>
                  <a:lnTo>
                    <a:pt x="31" y="1004"/>
                  </a:lnTo>
                  <a:lnTo>
                    <a:pt x="48" y="942"/>
                  </a:lnTo>
                  <a:lnTo>
                    <a:pt x="69" y="878"/>
                  </a:lnTo>
                  <a:lnTo>
                    <a:pt x="97" y="813"/>
                  </a:lnTo>
                  <a:lnTo>
                    <a:pt x="119" y="773"/>
                  </a:lnTo>
                  <a:lnTo>
                    <a:pt x="145" y="733"/>
                  </a:lnTo>
                  <a:lnTo>
                    <a:pt x="175" y="696"/>
                  </a:lnTo>
                  <a:lnTo>
                    <a:pt x="199" y="669"/>
                  </a:lnTo>
                  <a:lnTo>
                    <a:pt x="205" y="663"/>
                  </a:lnTo>
                  <a:lnTo>
                    <a:pt x="210" y="657"/>
                  </a:lnTo>
                  <a:lnTo>
                    <a:pt x="221" y="644"/>
                  </a:lnTo>
                  <a:lnTo>
                    <a:pt x="225" y="636"/>
                  </a:lnTo>
                  <a:lnTo>
                    <a:pt x="230" y="630"/>
                  </a:lnTo>
                  <a:lnTo>
                    <a:pt x="239" y="616"/>
                  </a:lnTo>
                  <a:lnTo>
                    <a:pt x="257" y="588"/>
                  </a:lnTo>
                  <a:lnTo>
                    <a:pt x="283" y="527"/>
                  </a:lnTo>
                  <a:lnTo>
                    <a:pt x="304" y="465"/>
                  </a:lnTo>
                  <a:lnTo>
                    <a:pt x="318" y="403"/>
                  </a:lnTo>
                  <a:lnTo>
                    <a:pt x="327" y="343"/>
                  </a:lnTo>
                  <a:lnTo>
                    <a:pt x="333" y="285"/>
                  </a:lnTo>
                  <a:lnTo>
                    <a:pt x="335" y="232"/>
                  </a:lnTo>
                  <a:lnTo>
                    <a:pt x="335" y="166"/>
                  </a:lnTo>
                  <a:lnTo>
                    <a:pt x="332" y="110"/>
                  </a:lnTo>
                  <a:lnTo>
                    <a:pt x="329" y="64"/>
                  </a:lnTo>
                  <a:lnTo>
                    <a:pt x="326" y="36"/>
                  </a:lnTo>
                  <a:lnTo>
                    <a:pt x="324" y="17"/>
                  </a:lnTo>
                  <a:lnTo>
                    <a:pt x="323" y="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123"/>
            <p:cNvSpPr>
              <a:spLocks/>
            </p:cNvSpPr>
            <p:nvPr/>
          </p:nvSpPr>
          <p:spPr bwMode="auto">
            <a:xfrm>
              <a:off x="8250458" y="2994160"/>
              <a:ext cx="988234" cy="1450080"/>
            </a:xfrm>
            <a:custGeom>
              <a:avLst/>
              <a:gdLst>
                <a:gd name="T0" fmla="*/ 1179 w 1179"/>
                <a:gd name="T1" fmla="*/ 0 h 1730"/>
                <a:gd name="T2" fmla="*/ 1174 w 1179"/>
                <a:gd name="T3" fmla="*/ 8 h 1730"/>
                <a:gd name="T4" fmla="*/ 1168 w 1179"/>
                <a:gd name="T5" fmla="*/ 22 h 1730"/>
                <a:gd name="T6" fmla="*/ 1152 w 1179"/>
                <a:gd name="T7" fmla="*/ 61 h 1730"/>
                <a:gd name="T8" fmla="*/ 1129 w 1179"/>
                <a:gd name="T9" fmla="*/ 138 h 1730"/>
                <a:gd name="T10" fmla="*/ 1104 w 1179"/>
                <a:gd name="T11" fmla="*/ 263 h 1730"/>
                <a:gd name="T12" fmla="*/ 1090 w 1179"/>
                <a:gd name="T13" fmla="*/ 379 h 1730"/>
                <a:gd name="T14" fmla="*/ 1086 w 1179"/>
                <a:gd name="T15" fmla="*/ 464 h 1730"/>
                <a:gd name="T16" fmla="*/ 1077 w 1179"/>
                <a:gd name="T17" fmla="*/ 602 h 1730"/>
                <a:gd name="T18" fmla="*/ 1047 w 1179"/>
                <a:gd name="T19" fmla="*/ 763 h 1730"/>
                <a:gd name="T20" fmla="*/ 1003 w 1179"/>
                <a:gd name="T21" fmla="*/ 893 h 1730"/>
                <a:gd name="T22" fmla="*/ 942 w 1179"/>
                <a:gd name="T23" fmla="*/ 1020 h 1730"/>
                <a:gd name="T24" fmla="*/ 865 w 1179"/>
                <a:gd name="T25" fmla="*/ 1137 h 1730"/>
                <a:gd name="T26" fmla="*/ 773 w 1179"/>
                <a:gd name="T27" fmla="*/ 1244 h 1730"/>
                <a:gd name="T28" fmla="*/ 621 w 1179"/>
                <a:gd name="T29" fmla="*/ 1380 h 1730"/>
                <a:gd name="T30" fmla="*/ 466 w 1179"/>
                <a:gd name="T31" fmla="*/ 1490 h 1730"/>
                <a:gd name="T32" fmla="*/ 319 w 1179"/>
                <a:gd name="T33" fmla="*/ 1576 h 1730"/>
                <a:gd name="T34" fmla="*/ 190 w 1179"/>
                <a:gd name="T35" fmla="*/ 1644 h 1730"/>
                <a:gd name="T36" fmla="*/ 119 w 1179"/>
                <a:gd name="T37" fmla="*/ 1676 h 1730"/>
                <a:gd name="T38" fmla="*/ 63 w 1179"/>
                <a:gd name="T39" fmla="*/ 1702 h 1730"/>
                <a:gd name="T40" fmla="*/ 24 w 1179"/>
                <a:gd name="T41" fmla="*/ 1720 h 1730"/>
                <a:gd name="T42" fmla="*/ 10 w 1179"/>
                <a:gd name="T43" fmla="*/ 1727 h 1730"/>
                <a:gd name="T44" fmla="*/ 2 w 1179"/>
                <a:gd name="T45" fmla="*/ 1730 h 1730"/>
                <a:gd name="T46" fmla="*/ 2 w 1179"/>
                <a:gd name="T47" fmla="*/ 1730 h 1730"/>
                <a:gd name="T48" fmla="*/ 10 w 1179"/>
                <a:gd name="T49" fmla="*/ 1727 h 1730"/>
                <a:gd name="T50" fmla="*/ 24 w 1179"/>
                <a:gd name="T51" fmla="*/ 1719 h 1730"/>
                <a:gd name="T52" fmla="*/ 63 w 1179"/>
                <a:gd name="T53" fmla="*/ 1702 h 1730"/>
                <a:gd name="T54" fmla="*/ 124 w 1179"/>
                <a:gd name="T55" fmla="*/ 1672 h 1730"/>
                <a:gd name="T56" fmla="*/ 212 w 1179"/>
                <a:gd name="T57" fmla="*/ 1628 h 1730"/>
                <a:gd name="T58" fmla="*/ 315 w 1179"/>
                <a:gd name="T59" fmla="*/ 1571 h 1730"/>
                <a:gd name="T60" fmla="*/ 461 w 1179"/>
                <a:gd name="T61" fmla="*/ 1484 h 1730"/>
                <a:gd name="T62" fmla="*/ 615 w 1179"/>
                <a:gd name="T63" fmla="*/ 1372 h 1730"/>
                <a:gd name="T64" fmla="*/ 765 w 1179"/>
                <a:gd name="T65" fmla="*/ 1236 h 1730"/>
                <a:gd name="T66" fmla="*/ 856 w 1179"/>
                <a:gd name="T67" fmla="*/ 1131 h 1730"/>
                <a:gd name="T68" fmla="*/ 933 w 1179"/>
                <a:gd name="T69" fmla="*/ 1015 h 1730"/>
                <a:gd name="T70" fmla="*/ 994 w 1179"/>
                <a:gd name="T71" fmla="*/ 890 h 1730"/>
                <a:gd name="T72" fmla="*/ 1038 w 1179"/>
                <a:gd name="T73" fmla="*/ 761 h 1730"/>
                <a:gd name="T74" fmla="*/ 1068 w 1179"/>
                <a:gd name="T75" fmla="*/ 600 h 1730"/>
                <a:gd name="T76" fmla="*/ 1079 w 1179"/>
                <a:gd name="T77" fmla="*/ 464 h 1730"/>
                <a:gd name="T78" fmla="*/ 1083 w 1179"/>
                <a:gd name="T79" fmla="*/ 377 h 1730"/>
                <a:gd name="T80" fmla="*/ 1097 w 1179"/>
                <a:gd name="T81" fmla="*/ 263 h 1730"/>
                <a:gd name="T82" fmla="*/ 1126 w 1179"/>
                <a:gd name="T83" fmla="*/ 136 h 1730"/>
                <a:gd name="T84" fmla="*/ 1151 w 1179"/>
                <a:gd name="T85" fmla="*/ 61 h 1730"/>
                <a:gd name="T86" fmla="*/ 1168 w 1179"/>
                <a:gd name="T87" fmla="*/ 22 h 1730"/>
                <a:gd name="T88" fmla="*/ 1174 w 1179"/>
                <a:gd name="T89" fmla="*/ 8 h 1730"/>
                <a:gd name="T90" fmla="*/ 1179 w 1179"/>
                <a:gd name="T9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79" h="1730">
                  <a:moveTo>
                    <a:pt x="1179" y="0"/>
                  </a:moveTo>
                  <a:lnTo>
                    <a:pt x="1179" y="0"/>
                  </a:lnTo>
                  <a:lnTo>
                    <a:pt x="1177" y="3"/>
                  </a:lnTo>
                  <a:lnTo>
                    <a:pt x="1174" y="8"/>
                  </a:lnTo>
                  <a:lnTo>
                    <a:pt x="1171" y="14"/>
                  </a:lnTo>
                  <a:lnTo>
                    <a:pt x="1168" y="22"/>
                  </a:lnTo>
                  <a:lnTo>
                    <a:pt x="1160" y="39"/>
                  </a:lnTo>
                  <a:lnTo>
                    <a:pt x="1152" y="61"/>
                  </a:lnTo>
                  <a:lnTo>
                    <a:pt x="1143" y="89"/>
                  </a:lnTo>
                  <a:lnTo>
                    <a:pt x="1129" y="138"/>
                  </a:lnTo>
                  <a:lnTo>
                    <a:pt x="1115" y="196"/>
                  </a:lnTo>
                  <a:lnTo>
                    <a:pt x="1104" y="263"/>
                  </a:lnTo>
                  <a:lnTo>
                    <a:pt x="1094" y="338"/>
                  </a:lnTo>
                  <a:lnTo>
                    <a:pt x="1090" y="379"/>
                  </a:lnTo>
                  <a:lnTo>
                    <a:pt x="1088" y="420"/>
                  </a:lnTo>
                  <a:lnTo>
                    <a:pt x="1086" y="464"/>
                  </a:lnTo>
                  <a:lnTo>
                    <a:pt x="1085" y="509"/>
                  </a:lnTo>
                  <a:lnTo>
                    <a:pt x="1077" y="602"/>
                  </a:lnTo>
                  <a:lnTo>
                    <a:pt x="1061" y="697"/>
                  </a:lnTo>
                  <a:lnTo>
                    <a:pt x="1047" y="763"/>
                  </a:lnTo>
                  <a:lnTo>
                    <a:pt x="1028" y="829"/>
                  </a:lnTo>
                  <a:lnTo>
                    <a:pt x="1003" y="893"/>
                  </a:lnTo>
                  <a:lnTo>
                    <a:pt x="975" y="957"/>
                  </a:lnTo>
                  <a:lnTo>
                    <a:pt x="942" y="1020"/>
                  </a:lnTo>
                  <a:lnTo>
                    <a:pt x="906" y="1079"/>
                  </a:lnTo>
                  <a:lnTo>
                    <a:pt x="865" y="1137"/>
                  </a:lnTo>
                  <a:lnTo>
                    <a:pt x="820" y="1192"/>
                  </a:lnTo>
                  <a:lnTo>
                    <a:pt x="773" y="1244"/>
                  </a:lnTo>
                  <a:lnTo>
                    <a:pt x="698" y="1316"/>
                  </a:lnTo>
                  <a:lnTo>
                    <a:pt x="621" y="1380"/>
                  </a:lnTo>
                  <a:lnTo>
                    <a:pt x="543" y="1438"/>
                  </a:lnTo>
                  <a:lnTo>
                    <a:pt x="466" y="1490"/>
                  </a:lnTo>
                  <a:lnTo>
                    <a:pt x="389" y="1535"/>
                  </a:lnTo>
                  <a:lnTo>
                    <a:pt x="319" y="1576"/>
                  </a:lnTo>
                  <a:lnTo>
                    <a:pt x="251" y="1612"/>
                  </a:lnTo>
                  <a:lnTo>
                    <a:pt x="190" y="1644"/>
                  </a:lnTo>
                  <a:lnTo>
                    <a:pt x="152" y="1661"/>
                  </a:lnTo>
                  <a:lnTo>
                    <a:pt x="119" y="1676"/>
                  </a:lnTo>
                  <a:lnTo>
                    <a:pt x="90" y="1691"/>
                  </a:lnTo>
                  <a:lnTo>
                    <a:pt x="63" y="1702"/>
                  </a:lnTo>
                  <a:lnTo>
                    <a:pt x="41" y="1712"/>
                  </a:lnTo>
                  <a:lnTo>
                    <a:pt x="24" y="1720"/>
                  </a:lnTo>
                  <a:lnTo>
                    <a:pt x="16" y="1723"/>
                  </a:lnTo>
                  <a:lnTo>
                    <a:pt x="10" y="1727"/>
                  </a:lnTo>
                  <a:lnTo>
                    <a:pt x="5" y="1728"/>
                  </a:lnTo>
                  <a:lnTo>
                    <a:pt x="2" y="1730"/>
                  </a:lnTo>
                  <a:lnTo>
                    <a:pt x="0" y="1730"/>
                  </a:lnTo>
                  <a:lnTo>
                    <a:pt x="2" y="1730"/>
                  </a:lnTo>
                  <a:lnTo>
                    <a:pt x="5" y="1728"/>
                  </a:lnTo>
                  <a:lnTo>
                    <a:pt x="10" y="1727"/>
                  </a:lnTo>
                  <a:lnTo>
                    <a:pt x="16" y="1723"/>
                  </a:lnTo>
                  <a:lnTo>
                    <a:pt x="24" y="1719"/>
                  </a:lnTo>
                  <a:lnTo>
                    <a:pt x="41" y="1711"/>
                  </a:lnTo>
                  <a:lnTo>
                    <a:pt x="63" y="1702"/>
                  </a:lnTo>
                  <a:lnTo>
                    <a:pt x="88" y="1689"/>
                  </a:lnTo>
                  <a:lnTo>
                    <a:pt x="124" y="1672"/>
                  </a:lnTo>
                  <a:lnTo>
                    <a:pt x="167" y="1651"/>
                  </a:lnTo>
                  <a:lnTo>
                    <a:pt x="212" y="1628"/>
                  </a:lnTo>
                  <a:lnTo>
                    <a:pt x="262" y="1601"/>
                  </a:lnTo>
                  <a:lnTo>
                    <a:pt x="315" y="1571"/>
                  </a:lnTo>
                  <a:lnTo>
                    <a:pt x="386" y="1529"/>
                  </a:lnTo>
                  <a:lnTo>
                    <a:pt x="461" y="1484"/>
                  </a:lnTo>
                  <a:lnTo>
                    <a:pt x="538" y="1430"/>
                  </a:lnTo>
                  <a:lnTo>
                    <a:pt x="615" y="1372"/>
                  </a:lnTo>
                  <a:lnTo>
                    <a:pt x="692" y="1308"/>
                  </a:lnTo>
                  <a:lnTo>
                    <a:pt x="765" y="1236"/>
                  </a:lnTo>
                  <a:lnTo>
                    <a:pt x="812" y="1186"/>
                  </a:lnTo>
                  <a:lnTo>
                    <a:pt x="856" y="1131"/>
                  </a:lnTo>
                  <a:lnTo>
                    <a:pt x="897" y="1075"/>
                  </a:lnTo>
                  <a:lnTo>
                    <a:pt x="933" y="1015"/>
                  </a:lnTo>
                  <a:lnTo>
                    <a:pt x="966" y="953"/>
                  </a:lnTo>
                  <a:lnTo>
                    <a:pt x="994" y="890"/>
                  </a:lnTo>
                  <a:lnTo>
                    <a:pt x="1017" y="826"/>
                  </a:lnTo>
                  <a:lnTo>
                    <a:pt x="1038" y="761"/>
                  </a:lnTo>
                  <a:lnTo>
                    <a:pt x="1052" y="696"/>
                  </a:lnTo>
                  <a:lnTo>
                    <a:pt x="1068" y="600"/>
                  </a:lnTo>
                  <a:lnTo>
                    <a:pt x="1077" y="508"/>
                  </a:lnTo>
                  <a:lnTo>
                    <a:pt x="1079" y="464"/>
                  </a:lnTo>
                  <a:lnTo>
                    <a:pt x="1080" y="420"/>
                  </a:lnTo>
                  <a:lnTo>
                    <a:pt x="1083" y="377"/>
                  </a:lnTo>
                  <a:lnTo>
                    <a:pt x="1088" y="338"/>
                  </a:lnTo>
                  <a:lnTo>
                    <a:pt x="1097" y="263"/>
                  </a:lnTo>
                  <a:lnTo>
                    <a:pt x="1111" y="196"/>
                  </a:lnTo>
                  <a:lnTo>
                    <a:pt x="1126" y="136"/>
                  </a:lnTo>
                  <a:lnTo>
                    <a:pt x="1141" y="88"/>
                  </a:lnTo>
                  <a:lnTo>
                    <a:pt x="1151" y="61"/>
                  </a:lnTo>
                  <a:lnTo>
                    <a:pt x="1160" y="39"/>
                  </a:lnTo>
                  <a:lnTo>
                    <a:pt x="1168" y="22"/>
                  </a:lnTo>
                  <a:lnTo>
                    <a:pt x="1171" y="14"/>
                  </a:lnTo>
                  <a:lnTo>
                    <a:pt x="1174" y="8"/>
                  </a:lnTo>
                  <a:lnTo>
                    <a:pt x="1177" y="3"/>
                  </a:lnTo>
                  <a:lnTo>
                    <a:pt x="1179" y="0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124"/>
            <p:cNvSpPr>
              <a:spLocks/>
            </p:cNvSpPr>
            <p:nvPr/>
          </p:nvSpPr>
          <p:spPr bwMode="auto">
            <a:xfrm>
              <a:off x="7524580" y="3886839"/>
              <a:ext cx="1220414" cy="729231"/>
            </a:xfrm>
            <a:custGeom>
              <a:avLst/>
              <a:gdLst>
                <a:gd name="T0" fmla="*/ 1456 w 1456"/>
                <a:gd name="T1" fmla="*/ 0 h 870"/>
                <a:gd name="T2" fmla="*/ 1451 w 1456"/>
                <a:gd name="T3" fmla="*/ 2 h 870"/>
                <a:gd name="T4" fmla="*/ 1435 w 1456"/>
                <a:gd name="T5" fmla="*/ 3 h 870"/>
                <a:gd name="T6" fmla="*/ 1379 w 1456"/>
                <a:gd name="T7" fmla="*/ 14 h 870"/>
                <a:gd name="T8" fmla="*/ 1294 w 1456"/>
                <a:gd name="T9" fmla="*/ 40 h 870"/>
                <a:gd name="T10" fmla="*/ 1191 w 1456"/>
                <a:gd name="T11" fmla="*/ 91 h 870"/>
                <a:gd name="T12" fmla="*/ 1081 w 1456"/>
                <a:gd name="T13" fmla="*/ 171 h 870"/>
                <a:gd name="T14" fmla="*/ 981 w 1456"/>
                <a:gd name="T15" fmla="*/ 284 h 870"/>
                <a:gd name="T16" fmla="*/ 938 w 1456"/>
                <a:gd name="T17" fmla="*/ 351 h 870"/>
                <a:gd name="T18" fmla="*/ 899 w 1456"/>
                <a:gd name="T19" fmla="*/ 423 h 870"/>
                <a:gd name="T20" fmla="*/ 805 w 1456"/>
                <a:gd name="T21" fmla="*/ 568 h 870"/>
                <a:gd name="T22" fmla="*/ 689 w 1456"/>
                <a:gd name="T23" fmla="*/ 695 h 870"/>
                <a:gd name="T24" fmla="*/ 600 w 1456"/>
                <a:gd name="T25" fmla="*/ 763 h 870"/>
                <a:gd name="T26" fmla="*/ 518 w 1456"/>
                <a:gd name="T27" fmla="*/ 812 h 870"/>
                <a:gd name="T28" fmla="*/ 446 w 1456"/>
                <a:gd name="T29" fmla="*/ 842 h 870"/>
                <a:gd name="T30" fmla="*/ 362 w 1456"/>
                <a:gd name="T31" fmla="*/ 862 h 870"/>
                <a:gd name="T32" fmla="*/ 271 w 1456"/>
                <a:gd name="T33" fmla="*/ 870 h 870"/>
                <a:gd name="T34" fmla="*/ 189 w 1456"/>
                <a:gd name="T35" fmla="*/ 862 h 870"/>
                <a:gd name="T36" fmla="*/ 130 w 1456"/>
                <a:gd name="T37" fmla="*/ 846 h 870"/>
                <a:gd name="T38" fmla="*/ 108 w 1456"/>
                <a:gd name="T39" fmla="*/ 839 h 870"/>
                <a:gd name="T40" fmla="*/ 88 w 1456"/>
                <a:gd name="T41" fmla="*/ 831 h 870"/>
                <a:gd name="T42" fmla="*/ 39 w 1456"/>
                <a:gd name="T43" fmla="*/ 809 h 870"/>
                <a:gd name="T44" fmla="*/ 11 w 1456"/>
                <a:gd name="T45" fmla="*/ 793 h 870"/>
                <a:gd name="T46" fmla="*/ 3 w 1456"/>
                <a:gd name="T47" fmla="*/ 789 h 870"/>
                <a:gd name="T48" fmla="*/ 0 w 1456"/>
                <a:gd name="T49" fmla="*/ 787 h 870"/>
                <a:gd name="T50" fmla="*/ 3 w 1456"/>
                <a:gd name="T51" fmla="*/ 789 h 870"/>
                <a:gd name="T52" fmla="*/ 12 w 1456"/>
                <a:gd name="T53" fmla="*/ 792 h 870"/>
                <a:gd name="T54" fmla="*/ 41 w 1456"/>
                <a:gd name="T55" fmla="*/ 806 h 870"/>
                <a:gd name="T56" fmla="*/ 89 w 1456"/>
                <a:gd name="T57" fmla="*/ 826 h 870"/>
                <a:gd name="T58" fmla="*/ 109 w 1456"/>
                <a:gd name="T59" fmla="*/ 832 h 870"/>
                <a:gd name="T60" fmla="*/ 131 w 1456"/>
                <a:gd name="T61" fmla="*/ 839 h 870"/>
                <a:gd name="T62" fmla="*/ 191 w 1456"/>
                <a:gd name="T63" fmla="*/ 850 h 870"/>
                <a:gd name="T64" fmla="*/ 271 w 1456"/>
                <a:gd name="T65" fmla="*/ 853 h 870"/>
                <a:gd name="T66" fmla="*/ 359 w 1456"/>
                <a:gd name="T67" fmla="*/ 843 h 870"/>
                <a:gd name="T68" fmla="*/ 439 w 1456"/>
                <a:gd name="T69" fmla="*/ 820 h 870"/>
                <a:gd name="T70" fmla="*/ 508 w 1456"/>
                <a:gd name="T71" fmla="*/ 790 h 870"/>
                <a:gd name="T72" fmla="*/ 608 w 1456"/>
                <a:gd name="T73" fmla="*/ 726 h 870"/>
                <a:gd name="T74" fmla="*/ 728 w 1456"/>
                <a:gd name="T75" fmla="*/ 615 h 870"/>
                <a:gd name="T76" fmla="*/ 832 w 1456"/>
                <a:gd name="T77" fmla="*/ 483 h 870"/>
                <a:gd name="T78" fmla="*/ 895 w 1456"/>
                <a:gd name="T79" fmla="*/ 375 h 870"/>
                <a:gd name="T80" fmla="*/ 937 w 1456"/>
                <a:gd name="T81" fmla="*/ 303 h 870"/>
                <a:gd name="T82" fmla="*/ 995 w 1456"/>
                <a:gd name="T83" fmla="*/ 228 h 870"/>
                <a:gd name="T84" fmla="*/ 1067 w 1456"/>
                <a:gd name="T85" fmla="*/ 155 h 870"/>
                <a:gd name="T86" fmla="*/ 1183 w 1456"/>
                <a:gd name="T87" fmla="*/ 77 h 870"/>
                <a:gd name="T88" fmla="*/ 1291 w 1456"/>
                <a:gd name="T89" fmla="*/ 30 h 870"/>
                <a:gd name="T90" fmla="*/ 1377 w 1456"/>
                <a:gd name="T91" fmla="*/ 8 h 870"/>
                <a:gd name="T92" fmla="*/ 1435 w 1456"/>
                <a:gd name="T93" fmla="*/ 2 h 870"/>
                <a:gd name="T94" fmla="*/ 1451 w 1456"/>
                <a:gd name="T9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6" h="870">
                  <a:moveTo>
                    <a:pt x="1454" y="0"/>
                  </a:moveTo>
                  <a:lnTo>
                    <a:pt x="1456" y="0"/>
                  </a:lnTo>
                  <a:lnTo>
                    <a:pt x="1454" y="0"/>
                  </a:lnTo>
                  <a:lnTo>
                    <a:pt x="1451" y="2"/>
                  </a:lnTo>
                  <a:lnTo>
                    <a:pt x="1445" y="2"/>
                  </a:lnTo>
                  <a:lnTo>
                    <a:pt x="1435" y="3"/>
                  </a:lnTo>
                  <a:lnTo>
                    <a:pt x="1412" y="7"/>
                  </a:lnTo>
                  <a:lnTo>
                    <a:pt x="1379" y="14"/>
                  </a:lnTo>
                  <a:lnTo>
                    <a:pt x="1340" y="24"/>
                  </a:lnTo>
                  <a:lnTo>
                    <a:pt x="1294" y="40"/>
                  </a:lnTo>
                  <a:lnTo>
                    <a:pt x="1244" y="61"/>
                  </a:lnTo>
                  <a:lnTo>
                    <a:pt x="1191" y="91"/>
                  </a:lnTo>
                  <a:lnTo>
                    <a:pt x="1136" y="127"/>
                  </a:lnTo>
                  <a:lnTo>
                    <a:pt x="1081" y="171"/>
                  </a:lnTo>
                  <a:lnTo>
                    <a:pt x="1029" y="224"/>
                  </a:lnTo>
                  <a:lnTo>
                    <a:pt x="981" y="284"/>
                  </a:lnTo>
                  <a:lnTo>
                    <a:pt x="959" y="317"/>
                  </a:lnTo>
                  <a:lnTo>
                    <a:pt x="938" y="351"/>
                  </a:lnTo>
                  <a:lnTo>
                    <a:pt x="918" y="387"/>
                  </a:lnTo>
                  <a:lnTo>
                    <a:pt x="899" y="423"/>
                  </a:lnTo>
                  <a:lnTo>
                    <a:pt x="855" y="497"/>
                  </a:lnTo>
                  <a:lnTo>
                    <a:pt x="805" y="568"/>
                  </a:lnTo>
                  <a:lnTo>
                    <a:pt x="750" y="633"/>
                  </a:lnTo>
                  <a:lnTo>
                    <a:pt x="689" y="695"/>
                  </a:lnTo>
                  <a:lnTo>
                    <a:pt x="645" y="731"/>
                  </a:lnTo>
                  <a:lnTo>
                    <a:pt x="600" y="763"/>
                  </a:lnTo>
                  <a:lnTo>
                    <a:pt x="553" y="792"/>
                  </a:lnTo>
                  <a:lnTo>
                    <a:pt x="518" y="812"/>
                  </a:lnTo>
                  <a:lnTo>
                    <a:pt x="482" y="828"/>
                  </a:lnTo>
                  <a:lnTo>
                    <a:pt x="446" y="842"/>
                  </a:lnTo>
                  <a:lnTo>
                    <a:pt x="409" y="853"/>
                  </a:lnTo>
                  <a:lnTo>
                    <a:pt x="362" y="862"/>
                  </a:lnTo>
                  <a:lnTo>
                    <a:pt x="315" y="868"/>
                  </a:lnTo>
                  <a:lnTo>
                    <a:pt x="271" y="870"/>
                  </a:lnTo>
                  <a:lnTo>
                    <a:pt x="229" y="867"/>
                  </a:lnTo>
                  <a:lnTo>
                    <a:pt x="189" y="862"/>
                  </a:lnTo>
                  <a:lnTo>
                    <a:pt x="153" y="854"/>
                  </a:lnTo>
                  <a:lnTo>
                    <a:pt x="130" y="846"/>
                  </a:lnTo>
                  <a:lnTo>
                    <a:pt x="119" y="843"/>
                  </a:lnTo>
                  <a:lnTo>
                    <a:pt x="108" y="839"/>
                  </a:lnTo>
                  <a:lnTo>
                    <a:pt x="97" y="836"/>
                  </a:lnTo>
                  <a:lnTo>
                    <a:pt x="88" y="831"/>
                  </a:lnTo>
                  <a:lnTo>
                    <a:pt x="69" y="825"/>
                  </a:lnTo>
                  <a:lnTo>
                    <a:pt x="39" y="809"/>
                  </a:lnTo>
                  <a:lnTo>
                    <a:pt x="17" y="796"/>
                  </a:lnTo>
                  <a:lnTo>
                    <a:pt x="11" y="793"/>
                  </a:lnTo>
                  <a:lnTo>
                    <a:pt x="6" y="790"/>
                  </a:lnTo>
                  <a:lnTo>
                    <a:pt x="3" y="789"/>
                  </a:lnTo>
                  <a:lnTo>
                    <a:pt x="1" y="787"/>
                  </a:lnTo>
                  <a:lnTo>
                    <a:pt x="0" y="787"/>
                  </a:lnTo>
                  <a:lnTo>
                    <a:pt x="1" y="787"/>
                  </a:lnTo>
                  <a:lnTo>
                    <a:pt x="3" y="789"/>
                  </a:lnTo>
                  <a:lnTo>
                    <a:pt x="8" y="790"/>
                  </a:lnTo>
                  <a:lnTo>
                    <a:pt x="12" y="792"/>
                  </a:lnTo>
                  <a:lnTo>
                    <a:pt x="19" y="795"/>
                  </a:lnTo>
                  <a:lnTo>
                    <a:pt x="41" y="806"/>
                  </a:lnTo>
                  <a:lnTo>
                    <a:pt x="72" y="818"/>
                  </a:lnTo>
                  <a:lnTo>
                    <a:pt x="89" y="826"/>
                  </a:lnTo>
                  <a:lnTo>
                    <a:pt x="100" y="829"/>
                  </a:lnTo>
                  <a:lnTo>
                    <a:pt x="109" y="832"/>
                  </a:lnTo>
                  <a:lnTo>
                    <a:pt x="120" y="836"/>
                  </a:lnTo>
                  <a:lnTo>
                    <a:pt x="131" y="839"/>
                  </a:lnTo>
                  <a:lnTo>
                    <a:pt x="156" y="843"/>
                  </a:lnTo>
                  <a:lnTo>
                    <a:pt x="191" y="850"/>
                  </a:lnTo>
                  <a:lnTo>
                    <a:pt x="230" y="853"/>
                  </a:lnTo>
                  <a:lnTo>
                    <a:pt x="271" y="853"/>
                  </a:lnTo>
                  <a:lnTo>
                    <a:pt x="313" y="850"/>
                  </a:lnTo>
                  <a:lnTo>
                    <a:pt x="359" y="843"/>
                  </a:lnTo>
                  <a:lnTo>
                    <a:pt x="404" y="832"/>
                  </a:lnTo>
                  <a:lnTo>
                    <a:pt x="439" y="820"/>
                  </a:lnTo>
                  <a:lnTo>
                    <a:pt x="473" y="806"/>
                  </a:lnTo>
                  <a:lnTo>
                    <a:pt x="508" y="790"/>
                  </a:lnTo>
                  <a:lnTo>
                    <a:pt x="542" y="771"/>
                  </a:lnTo>
                  <a:lnTo>
                    <a:pt x="608" y="726"/>
                  </a:lnTo>
                  <a:lnTo>
                    <a:pt x="671" y="674"/>
                  </a:lnTo>
                  <a:lnTo>
                    <a:pt x="728" y="615"/>
                  </a:lnTo>
                  <a:lnTo>
                    <a:pt x="783" y="550"/>
                  </a:lnTo>
                  <a:lnTo>
                    <a:pt x="832" y="483"/>
                  </a:lnTo>
                  <a:lnTo>
                    <a:pt x="876" y="411"/>
                  </a:lnTo>
                  <a:lnTo>
                    <a:pt x="895" y="375"/>
                  </a:lnTo>
                  <a:lnTo>
                    <a:pt x="915" y="337"/>
                  </a:lnTo>
                  <a:lnTo>
                    <a:pt x="937" y="303"/>
                  </a:lnTo>
                  <a:lnTo>
                    <a:pt x="962" y="270"/>
                  </a:lnTo>
                  <a:lnTo>
                    <a:pt x="995" y="228"/>
                  </a:lnTo>
                  <a:lnTo>
                    <a:pt x="1031" y="190"/>
                  </a:lnTo>
                  <a:lnTo>
                    <a:pt x="1067" y="155"/>
                  </a:lnTo>
                  <a:lnTo>
                    <a:pt x="1125" y="112"/>
                  </a:lnTo>
                  <a:lnTo>
                    <a:pt x="1183" y="77"/>
                  </a:lnTo>
                  <a:lnTo>
                    <a:pt x="1238" y="51"/>
                  </a:lnTo>
                  <a:lnTo>
                    <a:pt x="1291" y="30"/>
                  </a:lnTo>
                  <a:lnTo>
                    <a:pt x="1338" y="18"/>
                  </a:lnTo>
                  <a:lnTo>
                    <a:pt x="1377" y="8"/>
                  </a:lnTo>
                  <a:lnTo>
                    <a:pt x="1412" y="3"/>
                  </a:lnTo>
                  <a:lnTo>
                    <a:pt x="1435" y="2"/>
                  </a:lnTo>
                  <a:lnTo>
                    <a:pt x="1445" y="0"/>
                  </a:lnTo>
                  <a:lnTo>
                    <a:pt x="1451" y="0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125"/>
            <p:cNvSpPr>
              <a:spLocks/>
            </p:cNvSpPr>
            <p:nvPr/>
          </p:nvSpPr>
          <p:spPr bwMode="auto">
            <a:xfrm>
              <a:off x="6951254" y="3589280"/>
              <a:ext cx="1064509" cy="563268"/>
            </a:xfrm>
            <a:custGeom>
              <a:avLst/>
              <a:gdLst>
                <a:gd name="T0" fmla="*/ 1270 w 1270"/>
                <a:gd name="T1" fmla="*/ 0 h 672"/>
                <a:gd name="T2" fmla="*/ 1267 w 1270"/>
                <a:gd name="T3" fmla="*/ 9 h 672"/>
                <a:gd name="T4" fmla="*/ 1256 w 1270"/>
                <a:gd name="T5" fmla="*/ 34 h 672"/>
                <a:gd name="T6" fmla="*/ 1229 w 1270"/>
                <a:gd name="T7" fmla="*/ 91 h 672"/>
                <a:gd name="T8" fmla="*/ 1185 w 1270"/>
                <a:gd name="T9" fmla="*/ 164 h 672"/>
                <a:gd name="T10" fmla="*/ 1121 w 1270"/>
                <a:gd name="T11" fmla="*/ 250 h 672"/>
                <a:gd name="T12" fmla="*/ 1035 w 1270"/>
                <a:gd name="T13" fmla="*/ 338 h 672"/>
                <a:gd name="T14" fmla="*/ 927 w 1270"/>
                <a:gd name="T15" fmla="*/ 420 h 672"/>
                <a:gd name="T16" fmla="*/ 800 w 1270"/>
                <a:gd name="T17" fmla="*/ 484 h 672"/>
                <a:gd name="T18" fmla="*/ 604 w 1270"/>
                <a:gd name="T19" fmla="*/ 565 h 672"/>
                <a:gd name="T20" fmla="*/ 475 w 1270"/>
                <a:gd name="T21" fmla="*/ 612 h 672"/>
                <a:gd name="T22" fmla="*/ 413 w 1270"/>
                <a:gd name="T23" fmla="*/ 631 h 672"/>
                <a:gd name="T24" fmla="*/ 322 w 1270"/>
                <a:gd name="T25" fmla="*/ 653 h 672"/>
                <a:gd name="T26" fmla="*/ 237 w 1270"/>
                <a:gd name="T27" fmla="*/ 667 h 672"/>
                <a:gd name="T28" fmla="*/ 198 w 1270"/>
                <a:gd name="T29" fmla="*/ 670 h 672"/>
                <a:gd name="T30" fmla="*/ 162 w 1270"/>
                <a:gd name="T31" fmla="*/ 672 h 672"/>
                <a:gd name="T32" fmla="*/ 140 w 1270"/>
                <a:gd name="T33" fmla="*/ 672 h 672"/>
                <a:gd name="T34" fmla="*/ 65 w 1270"/>
                <a:gd name="T35" fmla="*/ 667 h 672"/>
                <a:gd name="T36" fmla="*/ 37 w 1270"/>
                <a:gd name="T37" fmla="*/ 662 h 672"/>
                <a:gd name="T38" fmla="*/ 18 w 1270"/>
                <a:gd name="T39" fmla="*/ 659 h 672"/>
                <a:gd name="T40" fmla="*/ 5 w 1270"/>
                <a:gd name="T41" fmla="*/ 658 h 672"/>
                <a:gd name="T42" fmla="*/ 0 w 1270"/>
                <a:gd name="T43" fmla="*/ 658 h 672"/>
                <a:gd name="T44" fmla="*/ 5 w 1270"/>
                <a:gd name="T45" fmla="*/ 658 h 672"/>
                <a:gd name="T46" fmla="*/ 18 w 1270"/>
                <a:gd name="T47" fmla="*/ 658 h 672"/>
                <a:gd name="T48" fmla="*/ 38 w 1270"/>
                <a:gd name="T49" fmla="*/ 659 h 672"/>
                <a:gd name="T50" fmla="*/ 65 w 1270"/>
                <a:gd name="T51" fmla="*/ 661 h 672"/>
                <a:gd name="T52" fmla="*/ 140 w 1270"/>
                <a:gd name="T53" fmla="*/ 661 h 672"/>
                <a:gd name="T54" fmla="*/ 162 w 1270"/>
                <a:gd name="T55" fmla="*/ 659 h 672"/>
                <a:gd name="T56" fmla="*/ 196 w 1270"/>
                <a:gd name="T57" fmla="*/ 656 h 672"/>
                <a:gd name="T58" fmla="*/ 236 w 1270"/>
                <a:gd name="T59" fmla="*/ 650 h 672"/>
                <a:gd name="T60" fmla="*/ 347 w 1270"/>
                <a:gd name="T61" fmla="*/ 626 h 672"/>
                <a:gd name="T62" fmla="*/ 436 w 1270"/>
                <a:gd name="T63" fmla="*/ 600 h 672"/>
                <a:gd name="T64" fmla="*/ 530 w 1270"/>
                <a:gd name="T65" fmla="*/ 565 h 672"/>
                <a:gd name="T66" fmla="*/ 725 w 1270"/>
                <a:gd name="T67" fmla="*/ 485 h 672"/>
                <a:gd name="T68" fmla="*/ 853 w 1270"/>
                <a:gd name="T69" fmla="*/ 429 h 672"/>
                <a:gd name="T70" fmla="*/ 967 w 1270"/>
                <a:gd name="T71" fmla="*/ 360 h 672"/>
                <a:gd name="T72" fmla="*/ 1065 w 1270"/>
                <a:gd name="T73" fmla="*/ 280 h 672"/>
                <a:gd name="T74" fmla="*/ 1143 w 1270"/>
                <a:gd name="T75" fmla="*/ 197 h 672"/>
                <a:gd name="T76" fmla="*/ 1201 w 1270"/>
                <a:gd name="T77" fmla="*/ 120 h 672"/>
                <a:gd name="T78" fmla="*/ 1240 w 1270"/>
                <a:gd name="T79" fmla="*/ 58 h 672"/>
                <a:gd name="T80" fmla="*/ 1262 w 1270"/>
                <a:gd name="T81" fmla="*/ 15 h 672"/>
                <a:gd name="T82" fmla="*/ 1268 w 1270"/>
                <a:gd name="T83" fmla="*/ 3 h 672"/>
                <a:gd name="T84" fmla="*/ 1270 w 1270"/>
                <a:gd name="T8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0" h="672">
                  <a:moveTo>
                    <a:pt x="1270" y="0"/>
                  </a:moveTo>
                  <a:lnTo>
                    <a:pt x="1270" y="0"/>
                  </a:lnTo>
                  <a:lnTo>
                    <a:pt x="1268" y="3"/>
                  </a:lnTo>
                  <a:lnTo>
                    <a:pt x="1267" y="9"/>
                  </a:lnTo>
                  <a:lnTo>
                    <a:pt x="1264" y="15"/>
                  </a:lnTo>
                  <a:lnTo>
                    <a:pt x="1256" y="34"/>
                  </a:lnTo>
                  <a:lnTo>
                    <a:pt x="1245" y="59"/>
                  </a:lnTo>
                  <a:lnTo>
                    <a:pt x="1229" y="91"/>
                  </a:lnTo>
                  <a:lnTo>
                    <a:pt x="1209" y="125"/>
                  </a:lnTo>
                  <a:lnTo>
                    <a:pt x="1185" y="164"/>
                  </a:lnTo>
                  <a:lnTo>
                    <a:pt x="1155" y="207"/>
                  </a:lnTo>
                  <a:lnTo>
                    <a:pt x="1121" y="250"/>
                  </a:lnTo>
                  <a:lnTo>
                    <a:pt x="1080" y="294"/>
                  </a:lnTo>
                  <a:lnTo>
                    <a:pt x="1035" y="338"/>
                  </a:lnTo>
                  <a:lnTo>
                    <a:pt x="983" y="380"/>
                  </a:lnTo>
                  <a:lnTo>
                    <a:pt x="927" y="420"/>
                  </a:lnTo>
                  <a:lnTo>
                    <a:pt x="866" y="454"/>
                  </a:lnTo>
                  <a:lnTo>
                    <a:pt x="800" y="484"/>
                  </a:lnTo>
                  <a:lnTo>
                    <a:pt x="735" y="512"/>
                  </a:lnTo>
                  <a:lnTo>
                    <a:pt x="604" y="565"/>
                  </a:lnTo>
                  <a:lnTo>
                    <a:pt x="540" y="590"/>
                  </a:lnTo>
                  <a:lnTo>
                    <a:pt x="475" y="612"/>
                  </a:lnTo>
                  <a:lnTo>
                    <a:pt x="444" y="623"/>
                  </a:lnTo>
                  <a:lnTo>
                    <a:pt x="413" y="631"/>
                  </a:lnTo>
                  <a:lnTo>
                    <a:pt x="352" y="647"/>
                  </a:lnTo>
                  <a:lnTo>
                    <a:pt x="322" y="653"/>
                  </a:lnTo>
                  <a:lnTo>
                    <a:pt x="292" y="659"/>
                  </a:lnTo>
                  <a:lnTo>
                    <a:pt x="237" y="667"/>
                  </a:lnTo>
                  <a:lnTo>
                    <a:pt x="210" y="669"/>
                  </a:lnTo>
                  <a:lnTo>
                    <a:pt x="198" y="670"/>
                  </a:lnTo>
                  <a:lnTo>
                    <a:pt x="185" y="670"/>
                  </a:lnTo>
                  <a:lnTo>
                    <a:pt x="162" y="672"/>
                  </a:lnTo>
                  <a:lnTo>
                    <a:pt x="151" y="672"/>
                  </a:lnTo>
                  <a:lnTo>
                    <a:pt x="140" y="672"/>
                  </a:lnTo>
                  <a:lnTo>
                    <a:pt x="99" y="670"/>
                  </a:lnTo>
                  <a:lnTo>
                    <a:pt x="65" y="667"/>
                  </a:lnTo>
                  <a:lnTo>
                    <a:pt x="51" y="666"/>
                  </a:lnTo>
                  <a:lnTo>
                    <a:pt x="37" y="662"/>
                  </a:lnTo>
                  <a:lnTo>
                    <a:pt x="26" y="661"/>
                  </a:lnTo>
                  <a:lnTo>
                    <a:pt x="18" y="659"/>
                  </a:lnTo>
                  <a:lnTo>
                    <a:pt x="10" y="659"/>
                  </a:lnTo>
                  <a:lnTo>
                    <a:pt x="5" y="658"/>
                  </a:lnTo>
                  <a:lnTo>
                    <a:pt x="2" y="658"/>
                  </a:lnTo>
                  <a:lnTo>
                    <a:pt x="0" y="658"/>
                  </a:lnTo>
                  <a:lnTo>
                    <a:pt x="2" y="658"/>
                  </a:lnTo>
                  <a:lnTo>
                    <a:pt x="5" y="658"/>
                  </a:lnTo>
                  <a:lnTo>
                    <a:pt x="10" y="658"/>
                  </a:lnTo>
                  <a:lnTo>
                    <a:pt x="18" y="658"/>
                  </a:lnTo>
                  <a:lnTo>
                    <a:pt x="27" y="659"/>
                  </a:lnTo>
                  <a:lnTo>
                    <a:pt x="38" y="659"/>
                  </a:lnTo>
                  <a:lnTo>
                    <a:pt x="51" y="661"/>
                  </a:lnTo>
                  <a:lnTo>
                    <a:pt x="65" y="661"/>
                  </a:lnTo>
                  <a:lnTo>
                    <a:pt x="99" y="662"/>
                  </a:lnTo>
                  <a:lnTo>
                    <a:pt x="140" y="661"/>
                  </a:lnTo>
                  <a:lnTo>
                    <a:pt x="151" y="659"/>
                  </a:lnTo>
                  <a:lnTo>
                    <a:pt x="162" y="659"/>
                  </a:lnTo>
                  <a:lnTo>
                    <a:pt x="185" y="656"/>
                  </a:lnTo>
                  <a:lnTo>
                    <a:pt x="196" y="656"/>
                  </a:lnTo>
                  <a:lnTo>
                    <a:pt x="209" y="655"/>
                  </a:lnTo>
                  <a:lnTo>
                    <a:pt x="236" y="650"/>
                  </a:lnTo>
                  <a:lnTo>
                    <a:pt x="289" y="641"/>
                  </a:lnTo>
                  <a:lnTo>
                    <a:pt x="347" y="626"/>
                  </a:lnTo>
                  <a:lnTo>
                    <a:pt x="406" y="609"/>
                  </a:lnTo>
                  <a:lnTo>
                    <a:pt x="436" y="600"/>
                  </a:lnTo>
                  <a:lnTo>
                    <a:pt x="467" y="589"/>
                  </a:lnTo>
                  <a:lnTo>
                    <a:pt x="530" y="565"/>
                  </a:lnTo>
                  <a:lnTo>
                    <a:pt x="594" y="540"/>
                  </a:lnTo>
                  <a:lnTo>
                    <a:pt x="725" y="485"/>
                  </a:lnTo>
                  <a:lnTo>
                    <a:pt x="789" y="457"/>
                  </a:lnTo>
                  <a:lnTo>
                    <a:pt x="853" y="429"/>
                  </a:lnTo>
                  <a:lnTo>
                    <a:pt x="913" y="396"/>
                  </a:lnTo>
                  <a:lnTo>
                    <a:pt x="967" y="360"/>
                  </a:lnTo>
                  <a:lnTo>
                    <a:pt x="1019" y="321"/>
                  </a:lnTo>
                  <a:lnTo>
                    <a:pt x="1065" y="280"/>
                  </a:lnTo>
                  <a:lnTo>
                    <a:pt x="1107" y="238"/>
                  </a:lnTo>
                  <a:lnTo>
                    <a:pt x="1143" y="197"/>
                  </a:lnTo>
                  <a:lnTo>
                    <a:pt x="1174" y="156"/>
                  </a:lnTo>
                  <a:lnTo>
                    <a:pt x="1201" y="120"/>
                  </a:lnTo>
                  <a:lnTo>
                    <a:pt x="1223" y="86"/>
                  </a:lnTo>
                  <a:lnTo>
                    <a:pt x="1240" y="58"/>
                  </a:lnTo>
                  <a:lnTo>
                    <a:pt x="1253" y="33"/>
                  </a:lnTo>
                  <a:lnTo>
                    <a:pt x="1262" y="15"/>
                  </a:lnTo>
                  <a:lnTo>
                    <a:pt x="1267" y="8"/>
                  </a:lnTo>
                  <a:lnTo>
                    <a:pt x="1268" y="3"/>
                  </a:lnTo>
                  <a:lnTo>
                    <a:pt x="1270" y="0"/>
                  </a:lnTo>
                  <a:lnTo>
                    <a:pt x="127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126"/>
            <p:cNvSpPr>
              <a:spLocks/>
            </p:cNvSpPr>
            <p:nvPr/>
          </p:nvSpPr>
          <p:spPr bwMode="auto">
            <a:xfrm>
              <a:off x="9458299" y="2581768"/>
              <a:ext cx="361263" cy="877592"/>
            </a:xfrm>
            <a:custGeom>
              <a:avLst/>
              <a:gdLst>
                <a:gd name="T0" fmla="*/ 357 w 431"/>
                <a:gd name="T1" fmla="*/ 0 h 1047"/>
                <a:gd name="T2" fmla="*/ 358 w 431"/>
                <a:gd name="T3" fmla="*/ 6 h 1047"/>
                <a:gd name="T4" fmla="*/ 369 w 431"/>
                <a:gd name="T5" fmla="*/ 26 h 1047"/>
                <a:gd name="T6" fmla="*/ 391 w 431"/>
                <a:gd name="T7" fmla="*/ 80 h 1047"/>
                <a:gd name="T8" fmla="*/ 418 w 431"/>
                <a:gd name="T9" fmla="*/ 175 h 1047"/>
                <a:gd name="T10" fmla="*/ 431 w 431"/>
                <a:gd name="T11" fmla="*/ 265 h 1047"/>
                <a:gd name="T12" fmla="*/ 427 w 431"/>
                <a:gd name="T13" fmla="*/ 368 h 1047"/>
                <a:gd name="T14" fmla="*/ 407 w 431"/>
                <a:gd name="T15" fmla="*/ 448 h 1047"/>
                <a:gd name="T16" fmla="*/ 355 w 431"/>
                <a:gd name="T17" fmla="*/ 576 h 1047"/>
                <a:gd name="T18" fmla="*/ 279 w 431"/>
                <a:gd name="T19" fmla="*/ 724 h 1047"/>
                <a:gd name="T20" fmla="*/ 224 w 431"/>
                <a:gd name="T21" fmla="*/ 813 h 1047"/>
                <a:gd name="T22" fmla="*/ 169 w 431"/>
                <a:gd name="T23" fmla="*/ 891 h 1047"/>
                <a:gd name="T24" fmla="*/ 114 w 431"/>
                <a:gd name="T25" fmla="*/ 957 h 1047"/>
                <a:gd name="T26" fmla="*/ 65 w 431"/>
                <a:gd name="T27" fmla="*/ 1004 h 1047"/>
                <a:gd name="T28" fmla="*/ 36 w 431"/>
                <a:gd name="T29" fmla="*/ 1028 h 1047"/>
                <a:gd name="T30" fmla="*/ 18 w 431"/>
                <a:gd name="T31" fmla="*/ 1039 h 1047"/>
                <a:gd name="T32" fmla="*/ 7 w 431"/>
                <a:gd name="T33" fmla="*/ 1043 h 1047"/>
                <a:gd name="T34" fmla="*/ 1 w 431"/>
                <a:gd name="T35" fmla="*/ 1047 h 1047"/>
                <a:gd name="T36" fmla="*/ 1 w 431"/>
                <a:gd name="T37" fmla="*/ 1047 h 1047"/>
                <a:gd name="T38" fmla="*/ 7 w 431"/>
                <a:gd name="T39" fmla="*/ 1043 h 1047"/>
                <a:gd name="T40" fmla="*/ 18 w 431"/>
                <a:gd name="T41" fmla="*/ 1036 h 1047"/>
                <a:gd name="T42" fmla="*/ 33 w 431"/>
                <a:gd name="T43" fmla="*/ 1025 h 1047"/>
                <a:gd name="T44" fmla="*/ 61 w 431"/>
                <a:gd name="T45" fmla="*/ 998 h 1047"/>
                <a:gd name="T46" fmla="*/ 105 w 431"/>
                <a:gd name="T47" fmla="*/ 948 h 1047"/>
                <a:gd name="T48" fmla="*/ 153 w 431"/>
                <a:gd name="T49" fmla="*/ 880 h 1047"/>
                <a:gd name="T50" fmla="*/ 230 w 431"/>
                <a:gd name="T51" fmla="*/ 757 h 1047"/>
                <a:gd name="T52" fmla="*/ 280 w 431"/>
                <a:gd name="T53" fmla="*/ 663 h 1047"/>
                <a:gd name="T54" fmla="*/ 352 w 431"/>
                <a:gd name="T55" fmla="*/ 514 h 1047"/>
                <a:gd name="T56" fmla="*/ 390 w 431"/>
                <a:gd name="T57" fmla="*/ 414 h 1047"/>
                <a:gd name="T58" fmla="*/ 407 w 431"/>
                <a:gd name="T59" fmla="*/ 315 h 1047"/>
                <a:gd name="T60" fmla="*/ 407 w 431"/>
                <a:gd name="T61" fmla="*/ 221 h 1047"/>
                <a:gd name="T62" fmla="*/ 393 w 431"/>
                <a:gd name="T63" fmla="*/ 127 h 1047"/>
                <a:gd name="T64" fmla="*/ 373 w 431"/>
                <a:gd name="T65" fmla="*/ 48 h 1047"/>
                <a:gd name="T66" fmla="*/ 360 w 431"/>
                <a:gd name="T67" fmla="*/ 12 h 1047"/>
                <a:gd name="T68" fmla="*/ 357 w 431"/>
                <a:gd name="T69" fmla="*/ 3 h 1047"/>
                <a:gd name="T70" fmla="*/ 355 w 431"/>
                <a:gd name="T71" fmla="*/ 0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1" h="1047">
                  <a:moveTo>
                    <a:pt x="355" y="0"/>
                  </a:moveTo>
                  <a:lnTo>
                    <a:pt x="357" y="0"/>
                  </a:lnTo>
                  <a:lnTo>
                    <a:pt x="357" y="3"/>
                  </a:lnTo>
                  <a:lnTo>
                    <a:pt x="358" y="6"/>
                  </a:lnTo>
                  <a:lnTo>
                    <a:pt x="362" y="11"/>
                  </a:lnTo>
                  <a:lnTo>
                    <a:pt x="369" y="26"/>
                  </a:lnTo>
                  <a:lnTo>
                    <a:pt x="377" y="45"/>
                  </a:lnTo>
                  <a:lnTo>
                    <a:pt x="391" y="80"/>
                  </a:lnTo>
                  <a:lnTo>
                    <a:pt x="405" y="124"/>
                  </a:lnTo>
                  <a:lnTo>
                    <a:pt x="418" y="175"/>
                  </a:lnTo>
                  <a:lnTo>
                    <a:pt x="426" y="218"/>
                  </a:lnTo>
                  <a:lnTo>
                    <a:pt x="431" y="265"/>
                  </a:lnTo>
                  <a:lnTo>
                    <a:pt x="431" y="315"/>
                  </a:lnTo>
                  <a:lnTo>
                    <a:pt x="427" y="368"/>
                  </a:lnTo>
                  <a:lnTo>
                    <a:pt x="416" y="421"/>
                  </a:lnTo>
                  <a:lnTo>
                    <a:pt x="407" y="448"/>
                  </a:lnTo>
                  <a:lnTo>
                    <a:pt x="398" y="473"/>
                  </a:lnTo>
                  <a:lnTo>
                    <a:pt x="355" y="576"/>
                  </a:lnTo>
                  <a:lnTo>
                    <a:pt x="305" y="677"/>
                  </a:lnTo>
                  <a:lnTo>
                    <a:pt x="279" y="724"/>
                  </a:lnTo>
                  <a:lnTo>
                    <a:pt x="250" y="769"/>
                  </a:lnTo>
                  <a:lnTo>
                    <a:pt x="224" y="813"/>
                  </a:lnTo>
                  <a:lnTo>
                    <a:pt x="195" y="854"/>
                  </a:lnTo>
                  <a:lnTo>
                    <a:pt x="169" y="891"/>
                  </a:lnTo>
                  <a:lnTo>
                    <a:pt x="141" y="926"/>
                  </a:lnTo>
                  <a:lnTo>
                    <a:pt x="114" y="957"/>
                  </a:lnTo>
                  <a:lnTo>
                    <a:pt x="89" y="982"/>
                  </a:lnTo>
                  <a:lnTo>
                    <a:pt x="65" y="1004"/>
                  </a:lnTo>
                  <a:lnTo>
                    <a:pt x="45" y="1021"/>
                  </a:lnTo>
                  <a:lnTo>
                    <a:pt x="36" y="1028"/>
                  </a:lnTo>
                  <a:lnTo>
                    <a:pt x="26" y="1034"/>
                  </a:lnTo>
                  <a:lnTo>
                    <a:pt x="18" y="1039"/>
                  </a:lnTo>
                  <a:lnTo>
                    <a:pt x="12" y="1042"/>
                  </a:lnTo>
                  <a:lnTo>
                    <a:pt x="7" y="1043"/>
                  </a:lnTo>
                  <a:lnTo>
                    <a:pt x="3" y="1045"/>
                  </a:lnTo>
                  <a:lnTo>
                    <a:pt x="1" y="1047"/>
                  </a:lnTo>
                  <a:lnTo>
                    <a:pt x="0" y="1047"/>
                  </a:lnTo>
                  <a:lnTo>
                    <a:pt x="1" y="1047"/>
                  </a:lnTo>
                  <a:lnTo>
                    <a:pt x="3" y="1045"/>
                  </a:lnTo>
                  <a:lnTo>
                    <a:pt x="7" y="1043"/>
                  </a:lnTo>
                  <a:lnTo>
                    <a:pt x="12" y="1040"/>
                  </a:lnTo>
                  <a:lnTo>
                    <a:pt x="18" y="1036"/>
                  </a:lnTo>
                  <a:lnTo>
                    <a:pt x="25" y="1031"/>
                  </a:lnTo>
                  <a:lnTo>
                    <a:pt x="33" y="1025"/>
                  </a:lnTo>
                  <a:lnTo>
                    <a:pt x="42" y="1017"/>
                  </a:lnTo>
                  <a:lnTo>
                    <a:pt x="61" y="998"/>
                  </a:lnTo>
                  <a:lnTo>
                    <a:pt x="81" y="976"/>
                  </a:lnTo>
                  <a:lnTo>
                    <a:pt x="105" y="948"/>
                  </a:lnTo>
                  <a:lnTo>
                    <a:pt x="128" y="916"/>
                  </a:lnTo>
                  <a:lnTo>
                    <a:pt x="153" y="880"/>
                  </a:lnTo>
                  <a:lnTo>
                    <a:pt x="178" y="843"/>
                  </a:lnTo>
                  <a:lnTo>
                    <a:pt x="230" y="757"/>
                  </a:lnTo>
                  <a:lnTo>
                    <a:pt x="255" y="711"/>
                  </a:lnTo>
                  <a:lnTo>
                    <a:pt x="280" y="663"/>
                  </a:lnTo>
                  <a:lnTo>
                    <a:pt x="329" y="564"/>
                  </a:lnTo>
                  <a:lnTo>
                    <a:pt x="352" y="514"/>
                  </a:lnTo>
                  <a:lnTo>
                    <a:pt x="373" y="464"/>
                  </a:lnTo>
                  <a:lnTo>
                    <a:pt x="390" y="414"/>
                  </a:lnTo>
                  <a:lnTo>
                    <a:pt x="402" y="363"/>
                  </a:lnTo>
                  <a:lnTo>
                    <a:pt x="407" y="315"/>
                  </a:lnTo>
                  <a:lnTo>
                    <a:pt x="409" y="265"/>
                  </a:lnTo>
                  <a:lnTo>
                    <a:pt x="407" y="221"/>
                  </a:lnTo>
                  <a:lnTo>
                    <a:pt x="402" y="178"/>
                  </a:lnTo>
                  <a:lnTo>
                    <a:pt x="393" y="127"/>
                  </a:lnTo>
                  <a:lnTo>
                    <a:pt x="382" y="83"/>
                  </a:lnTo>
                  <a:lnTo>
                    <a:pt x="373" y="48"/>
                  </a:lnTo>
                  <a:lnTo>
                    <a:pt x="366" y="26"/>
                  </a:lnTo>
                  <a:lnTo>
                    <a:pt x="360" y="12"/>
                  </a:lnTo>
                  <a:lnTo>
                    <a:pt x="358" y="6"/>
                  </a:lnTo>
                  <a:lnTo>
                    <a:pt x="357" y="3"/>
                  </a:lnTo>
                  <a:lnTo>
                    <a:pt x="355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127"/>
            <p:cNvSpPr>
              <a:spLocks/>
            </p:cNvSpPr>
            <p:nvPr/>
          </p:nvSpPr>
          <p:spPr bwMode="auto">
            <a:xfrm>
              <a:off x="9910087" y="2290075"/>
              <a:ext cx="197814" cy="878430"/>
            </a:xfrm>
            <a:custGeom>
              <a:avLst/>
              <a:gdLst>
                <a:gd name="T0" fmla="*/ 28 w 236"/>
                <a:gd name="T1" fmla="*/ 45 h 1048"/>
                <a:gd name="T2" fmla="*/ 23 w 236"/>
                <a:gd name="T3" fmla="*/ 139 h 1048"/>
                <a:gd name="T4" fmla="*/ 22 w 236"/>
                <a:gd name="T5" fmla="*/ 232 h 1048"/>
                <a:gd name="T6" fmla="*/ 25 w 236"/>
                <a:gd name="T7" fmla="*/ 324 h 1048"/>
                <a:gd name="T8" fmla="*/ 31 w 236"/>
                <a:gd name="T9" fmla="*/ 417 h 1048"/>
                <a:gd name="T10" fmla="*/ 40 w 236"/>
                <a:gd name="T11" fmla="*/ 486 h 1048"/>
                <a:gd name="T12" fmla="*/ 53 w 236"/>
                <a:gd name="T13" fmla="*/ 553 h 1048"/>
                <a:gd name="T14" fmla="*/ 64 w 236"/>
                <a:gd name="T15" fmla="*/ 599 h 1048"/>
                <a:gd name="T16" fmla="*/ 72 w 236"/>
                <a:gd name="T17" fmla="*/ 631 h 1048"/>
                <a:gd name="T18" fmla="*/ 91 w 236"/>
                <a:gd name="T19" fmla="*/ 686 h 1048"/>
                <a:gd name="T20" fmla="*/ 108 w 236"/>
                <a:gd name="T21" fmla="*/ 730 h 1048"/>
                <a:gd name="T22" fmla="*/ 109 w 236"/>
                <a:gd name="T23" fmla="*/ 743 h 1048"/>
                <a:gd name="T24" fmla="*/ 114 w 236"/>
                <a:gd name="T25" fmla="*/ 774 h 1048"/>
                <a:gd name="T26" fmla="*/ 130 w 236"/>
                <a:gd name="T27" fmla="*/ 835 h 1048"/>
                <a:gd name="T28" fmla="*/ 138 w 236"/>
                <a:gd name="T29" fmla="*/ 856 h 1048"/>
                <a:gd name="T30" fmla="*/ 144 w 236"/>
                <a:gd name="T31" fmla="*/ 876 h 1048"/>
                <a:gd name="T32" fmla="*/ 156 w 236"/>
                <a:gd name="T33" fmla="*/ 906 h 1048"/>
                <a:gd name="T34" fmla="*/ 171 w 236"/>
                <a:gd name="T35" fmla="*/ 935 h 1048"/>
                <a:gd name="T36" fmla="*/ 191 w 236"/>
                <a:gd name="T37" fmla="*/ 973 h 1048"/>
                <a:gd name="T38" fmla="*/ 200 w 236"/>
                <a:gd name="T39" fmla="*/ 992 h 1048"/>
                <a:gd name="T40" fmla="*/ 218 w 236"/>
                <a:gd name="T41" fmla="*/ 1020 h 1048"/>
                <a:gd name="T42" fmla="*/ 236 w 236"/>
                <a:gd name="T43" fmla="*/ 1048 h 1048"/>
                <a:gd name="T44" fmla="*/ 214 w 236"/>
                <a:gd name="T45" fmla="*/ 1023 h 1048"/>
                <a:gd name="T46" fmla="*/ 194 w 236"/>
                <a:gd name="T47" fmla="*/ 997 h 1048"/>
                <a:gd name="T48" fmla="*/ 181 w 236"/>
                <a:gd name="T49" fmla="*/ 979 h 1048"/>
                <a:gd name="T50" fmla="*/ 158 w 236"/>
                <a:gd name="T51" fmla="*/ 942 h 1048"/>
                <a:gd name="T52" fmla="*/ 147 w 236"/>
                <a:gd name="T53" fmla="*/ 923 h 1048"/>
                <a:gd name="T54" fmla="*/ 138 w 236"/>
                <a:gd name="T55" fmla="*/ 903 h 1048"/>
                <a:gd name="T56" fmla="*/ 123 w 236"/>
                <a:gd name="T57" fmla="*/ 873 h 1048"/>
                <a:gd name="T58" fmla="*/ 116 w 236"/>
                <a:gd name="T59" fmla="*/ 852 h 1048"/>
                <a:gd name="T60" fmla="*/ 103 w 236"/>
                <a:gd name="T61" fmla="*/ 821 h 1048"/>
                <a:gd name="T62" fmla="*/ 86 w 236"/>
                <a:gd name="T63" fmla="*/ 757 h 1048"/>
                <a:gd name="T64" fmla="*/ 83 w 236"/>
                <a:gd name="T65" fmla="*/ 736 h 1048"/>
                <a:gd name="T66" fmla="*/ 50 w 236"/>
                <a:gd name="T67" fmla="*/ 650 h 1048"/>
                <a:gd name="T68" fmla="*/ 44 w 236"/>
                <a:gd name="T69" fmla="*/ 628 h 1048"/>
                <a:gd name="T70" fmla="*/ 31 w 236"/>
                <a:gd name="T71" fmla="*/ 583 h 1048"/>
                <a:gd name="T72" fmla="*/ 23 w 236"/>
                <a:gd name="T73" fmla="*/ 547 h 1048"/>
                <a:gd name="T74" fmla="*/ 17 w 236"/>
                <a:gd name="T75" fmla="*/ 512 h 1048"/>
                <a:gd name="T76" fmla="*/ 9 w 236"/>
                <a:gd name="T77" fmla="*/ 465 h 1048"/>
                <a:gd name="T78" fmla="*/ 1 w 236"/>
                <a:gd name="T79" fmla="*/ 373 h 1048"/>
                <a:gd name="T80" fmla="*/ 0 w 236"/>
                <a:gd name="T81" fmla="*/ 279 h 1048"/>
                <a:gd name="T82" fmla="*/ 4 w 236"/>
                <a:gd name="T83" fmla="*/ 185 h 1048"/>
                <a:gd name="T84" fmla="*/ 23 w 236"/>
                <a:gd name="T85" fmla="*/ 4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1048">
                  <a:moveTo>
                    <a:pt x="33" y="0"/>
                  </a:moveTo>
                  <a:lnTo>
                    <a:pt x="28" y="45"/>
                  </a:lnTo>
                  <a:lnTo>
                    <a:pt x="25" y="92"/>
                  </a:lnTo>
                  <a:lnTo>
                    <a:pt x="23" y="139"/>
                  </a:lnTo>
                  <a:lnTo>
                    <a:pt x="22" y="185"/>
                  </a:lnTo>
                  <a:lnTo>
                    <a:pt x="22" y="232"/>
                  </a:lnTo>
                  <a:lnTo>
                    <a:pt x="22" y="277"/>
                  </a:lnTo>
                  <a:lnTo>
                    <a:pt x="25" y="324"/>
                  </a:lnTo>
                  <a:lnTo>
                    <a:pt x="28" y="371"/>
                  </a:lnTo>
                  <a:lnTo>
                    <a:pt x="31" y="417"/>
                  </a:lnTo>
                  <a:lnTo>
                    <a:pt x="37" y="462"/>
                  </a:lnTo>
                  <a:lnTo>
                    <a:pt x="40" y="486"/>
                  </a:lnTo>
                  <a:lnTo>
                    <a:pt x="44" y="508"/>
                  </a:lnTo>
                  <a:lnTo>
                    <a:pt x="53" y="553"/>
                  </a:lnTo>
                  <a:lnTo>
                    <a:pt x="58" y="575"/>
                  </a:lnTo>
                  <a:lnTo>
                    <a:pt x="64" y="599"/>
                  </a:lnTo>
                  <a:lnTo>
                    <a:pt x="69" y="620"/>
                  </a:lnTo>
                  <a:lnTo>
                    <a:pt x="72" y="631"/>
                  </a:lnTo>
                  <a:lnTo>
                    <a:pt x="76" y="642"/>
                  </a:lnTo>
                  <a:lnTo>
                    <a:pt x="91" y="686"/>
                  </a:lnTo>
                  <a:lnTo>
                    <a:pt x="106" y="729"/>
                  </a:lnTo>
                  <a:lnTo>
                    <a:pt x="108" y="730"/>
                  </a:lnTo>
                  <a:lnTo>
                    <a:pt x="108" y="733"/>
                  </a:lnTo>
                  <a:lnTo>
                    <a:pt x="109" y="743"/>
                  </a:lnTo>
                  <a:lnTo>
                    <a:pt x="111" y="754"/>
                  </a:lnTo>
                  <a:lnTo>
                    <a:pt x="114" y="774"/>
                  </a:lnTo>
                  <a:lnTo>
                    <a:pt x="125" y="815"/>
                  </a:lnTo>
                  <a:lnTo>
                    <a:pt x="130" y="835"/>
                  </a:lnTo>
                  <a:lnTo>
                    <a:pt x="134" y="846"/>
                  </a:lnTo>
                  <a:lnTo>
                    <a:pt x="138" y="856"/>
                  </a:lnTo>
                  <a:lnTo>
                    <a:pt x="141" y="866"/>
                  </a:lnTo>
                  <a:lnTo>
                    <a:pt x="144" y="876"/>
                  </a:lnTo>
                  <a:lnTo>
                    <a:pt x="153" y="896"/>
                  </a:lnTo>
                  <a:lnTo>
                    <a:pt x="156" y="906"/>
                  </a:lnTo>
                  <a:lnTo>
                    <a:pt x="161" y="917"/>
                  </a:lnTo>
                  <a:lnTo>
                    <a:pt x="171" y="935"/>
                  </a:lnTo>
                  <a:lnTo>
                    <a:pt x="180" y="954"/>
                  </a:lnTo>
                  <a:lnTo>
                    <a:pt x="191" y="973"/>
                  </a:lnTo>
                  <a:lnTo>
                    <a:pt x="196" y="982"/>
                  </a:lnTo>
                  <a:lnTo>
                    <a:pt x="200" y="992"/>
                  </a:lnTo>
                  <a:lnTo>
                    <a:pt x="213" y="1011"/>
                  </a:lnTo>
                  <a:lnTo>
                    <a:pt x="218" y="1020"/>
                  </a:lnTo>
                  <a:lnTo>
                    <a:pt x="224" y="1029"/>
                  </a:lnTo>
                  <a:lnTo>
                    <a:pt x="236" y="1048"/>
                  </a:lnTo>
                  <a:lnTo>
                    <a:pt x="222" y="1031"/>
                  </a:lnTo>
                  <a:lnTo>
                    <a:pt x="214" y="1023"/>
                  </a:lnTo>
                  <a:lnTo>
                    <a:pt x="208" y="1014"/>
                  </a:lnTo>
                  <a:lnTo>
                    <a:pt x="194" y="997"/>
                  </a:lnTo>
                  <a:lnTo>
                    <a:pt x="188" y="987"/>
                  </a:lnTo>
                  <a:lnTo>
                    <a:pt x="181" y="979"/>
                  </a:lnTo>
                  <a:lnTo>
                    <a:pt x="171" y="961"/>
                  </a:lnTo>
                  <a:lnTo>
                    <a:pt x="158" y="942"/>
                  </a:lnTo>
                  <a:lnTo>
                    <a:pt x="153" y="932"/>
                  </a:lnTo>
                  <a:lnTo>
                    <a:pt x="147" y="923"/>
                  </a:lnTo>
                  <a:lnTo>
                    <a:pt x="142" y="913"/>
                  </a:lnTo>
                  <a:lnTo>
                    <a:pt x="138" y="903"/>
                  </a:lnTo>
                  <a:lnTo>
                    <a:pt x="128" y="884"/>
                  </a:lnTo>
                  <a:lnTo>
                    <a:pt x="123" y="873"/>
                  </a:lnTo>
                  <a:lnTo>
                    <a:pt x="119" y="863"/>
                  </a:lnTo>
                  <a:lnTo>
                    <a:pt x="116" y="852"/>
                  </a:lnTo>
                  <a:lnTo>
                    <a:pt x="111" y="843"/>
                  </a:lnTo>
                  <a:lnTo>
                    <a:pt x="103" y="821"/>
                  </a:lnTo>
                  <a:lnTo>
                    <a:pt x="91" y="779"/>
                  </a:lnTo>
                  <a:lnTo>
                    <a:pt x="86" y="757"/>
                  </a:lnTo>
                  <a:lnTo>
                    <a:pt x="84" y="746"/>
                  </a:lnTo>
                  <a:lnTo>
                    <a:pt x="83" y="736"/>
                  </a:lnTo>
                  <a:lnTo>
                    <a:pt x="66" y="696"/>
                  </a:lnTo>
                  <a:lnTo>
                    <a:pt x="50" y="650"/>
                  </a:lnTo>
                  <a:lnTo>
                    <a:pt x="47" y="639"/>
                  </a:lnTo>
                  <a:lnTo>
                    <a:pt x="44" y="628"/>
                  </a:lnTo>
                  <a:lnTo>
                    <a:pt x="36" y="605"/>
                  </a:lnTo>
                  <a:lnTo>
                    <a:pt x="31" y="583"/>
                  </a:lnTo>
                  <a:lnTo>
                    <a:pt x="25" y="559"/>
                  </a:lnTo>
                  <a:lnTo>
                    <a:pt x="23" y="547"/>
                  </a:lnTo>
                  <a:lnTo>
                    <a:pt x="20" y="536"/>
                  </a:lnTo>
                  <a:lnTo>
                    <a:pt x="17" y="512"/>
                  </a:lnTo>
                  <a:lnTo>
                    <a:pt x="12" y="489"/>
                  </a:lnTo>
                  <a:lnTo>
                    <a:pt x="9" y="465"/>
                  </a:lnTo>
                  <a:lnTo>
                    <a:pt x="4" y="420"/>
                  </a:lnTo>
                  <a:lnTo>
                    <a:pt x="1" y="373"/>
                  </a:lnTo>
                  <a:lnTo>
                    <a:pt x="0" y="326"/>
                  </a:lnTo>
                  <a:lnTo>
                    <a:pt x="0" y="279"/>
                  </a:lnTo>
                  <a:lnTo>
                    <a:pt x="1" y="232"/>
                  </a:lnTo>
                  <a:lnTo>
                    <a:pt x="4" y="185"/>
                  </a:lnTo>
                  <a:lnTo>
                    <a:pt x="15" y="91"/>
                  </a:lnTo>
                  <a:lnTo>
                    <a:pt x="23" y="4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128"/>
            <p:cNvSpPr>
              <a:spLocks/>
            </p:cNvSpPr>
            <p:nvPr/>
          </p:nvSpPr>
          <p:spPr bwMode="auto">
            <a:xfrm>
              <a:off x="8277281" y="1092292"/>
              <a:ext cx="352881" cy="136626"/>
            </a:xfrm>
            <a:custGeom>
              <a:avLst/>
              <a:gdLst>
                <a:gd name="T0" fmla="*/ 304 w 421"/>
                <a:gd name="T1" fmla="*/ 0 h 163"/>
                <a:gd name="T2" fmla="*/ 324 w 421"/>
                <a:gd name="T3" fmla="*/ 2 h 163"/>
                <a:gd name="T4" fmla="*/ 345 w 421"/>
                <a:gd name="T5" fmla="*/ 5 h 163"/>
                <a:gd name="T6" fmla="*/ 362 w 421"/>
                <a:gd name="T7" fmla="*/ 11 h 163"/>
                <a:gd name="T8" fmla="*/ 390 w 421"/>
                <a:gd name="T9" fmla="*/ 27 h 163"/>
                <a:gd name="T10" fmla="*/ 399 w 421"/>
                <a:gd name="T11" fmla="*/ 34 h 163"/>
                <a:gd name="T12" fmla="*/ 409 w 421"/>
                <a:gd name="T13" fmla="*/ 42 h 163"/>
                <a:gd name="T14" fmla="*/ 415 w 421"/>
                <a:gd name="T15" fmla="*/ 50 h 163"/>
                <a:gd name="T16" fmla="*/ 420 w 421"/>
                <a:gd name="T17" fmla="*/ 56 h 163"/>
                <a:gd name="T18" fmla="*/ 421 w 421"/>
                <a:gd name="T19" fmla="*/ 58 h 163"/>
                <a:gd name="T20" fmla="*/ 420 w 421"/>
                <a:gd name="T21" fmla="*/ 56 h 163"/>
                <a:gd name="T22" fmla="*/ 415 w 421"/>
                <a:gd name="T23" fmla="*/ 53 h 163"/>
                <a:gd name="T24" fmla="*/ 404 w 421"/>
                <a:gd name="T25" fmla="*/ 45 h 163"/>
                <a:gd name="T26" fmla="*/ 384 w 421"/>
                <a:gd name="T27" fmla="*/ 36 h 163"/>
                <a:gd name="T28" fmla="*/ 349 w 421"/>
                <a:gd name="T29" fmla="*/ 25 h 163"/>
                <a:gd name="T30" fmla="*/ 332 w 421"/>
                <a:gd name="T31" fmla="*/ 22 h 163"/>
                <a:gd name="T32" fmla="*/ 315 w 421"/>
                <a:gd name="T33" fmla="*/ 22 h 163"/>
                <a:gd name="T34" fmla="*/ 296 w 421"/>
                <a:gd name="T35" fmla="*/ 23 h 163"/>
                <a:gd name="T36" fmla="*/ 276 w 421"/>
                <a:gd name="T37" fmla="*/ 27 h 163"/>
                <a:gd name="T38" fmla="*/ 246 w 421"/>
                <a:gd name="T39" fmla="*/ 36 h 163"/>
                <a:gd name="T40" fmla="*/ 208 w 421"/>
                <a:gd name="T41" fmla="*/ 52 h 163"/>
                <a:gd name="T42" fmla="*/ 131 w 421"/>
                <a:gd name="T43" fmla="*/ 92 h 163"/>
                <a:gd name="T44" fmla="*/ 64 w 421"/>
                <a:gd name="T45" fmla="*/ 127 h 163"/>
                <a:gd name="T46" fmla="*/ 17 w 421"/>
                <a:gd name="T47" fmla="*/ 152 h 163"/>
                <a:gd name="T48" fmla="*/ 8 w 421"/>
                <a:gd name="T49" fmla="*/ 158 h 163"/>
                <a:gd name="T50" fmla="*/ 1 w 421"/>
                <a:gd name="T51" fmla="*/ 161 h 163"/>
                <a:gd name="T52" fmla="*/ 0 w 421"/>
                <a:gd name="T53" fmla="*/ 163 h 163"/>
                <a:gd name="T54" fmla="*/ 1 w 421"/>
                <a:gd name="T55" fmla="*/ 161 h 163"/>
                <a:gd name="T56" fmla="*/ 6 w 421"/>
                <a:gd name="T57" fmla="*/ 155 h 163"/>
                <a:gd name="T58" fmla="*/ 14 w 421"/>
                <a:gd name="T59" fmla="*/ 147 h 163"/>
                <a:gd name="T60" fmla="*/ 31 w 421"/>
                <a:gd name="T61" fmla="*/ 132 h 163"/>
                <a:gd name="T62" fmla="*/ 55 w 421"/>
                <a:gd name="T63" fmla="*/ 113 h 163"/>
                <a:gd name="T64" fmla="*/ 119 w 421"/>
                <a:gd name="T65" fmla="*/ 70 h 163"/>
                <a:gd name="T66" fmla="*/ 196 w 421"/>
                <a:gd name="T67" fmla="*/ 27 h 163"/>
                <a:gd name="T68" fmla="*/ 210 w 421"/>
                <a:gd name="T69" fmla="*/ 20 h 163"/>
                <a:gd name="T70" fmla="*/ 238 w 421"/>
                <a:gd name="T71" fmla="*/ 9 h 163"/>
                <a:gd name="T72" fmla="*/ 266 w 421"/>
                <a:gd name="T73" fmla="*/ 3 h 163"/>
                <a:gd name="T74" fmla="*/ 282 w 421"/>
                <a:gd name="T7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1" h="163">
                  <a:moveTo>
                    <a:pt x="293" y="0"/>
                  </a:moveTo>
                  <a:lnTo>
                    <a:pt x="304" y="0"/>
                  </a:lnTo>
                  <a:lnTo>
                    <a:pt x="315" y="0"/>
                  </a:lnTo>
                  <a:lnTo>
                    <a:pt x="324" y="2"/>
                  </a:lnTo>
                  <a:lnTo>
                    <a:pt x="335" y="3"/>
                  </a:lnTo>
                  <a:lnTo>
                    <a:pt x="345" y="5"/>
                  </a:lnTo>
                  <a:lnTo>
                    <a:pt x="354" y="8"/>
                  </a:lnTo>
                  <a:lnTo>
                    <a:pt x="362" y="11"/>
                  </a:lnTo>
                  <a:lnTo>
                    <a:pt x="377" y="17"/>
                  </a:lnTo>
                  <a:lnTo>
                    <a:pt x="390" y="27"/>
                  </a:lnTo>
                  <a:lnTo>
                    <a:pt x="395" y="30"/>
                  </a:lnTo>
                  <a:lnTo>
                    <a:pt x="399" y="34"/>
                  </a:lnTo>
                  <a:lnTo>
                    <a:pt x="404" y="38"/>
                  </a:lnTo>
                  <a:lnTo>
                    <a:pt x="409" y="42"/>
                  </a:lnTo>
                  <a:lnTo>
                    <a:pt x="412" y="45"/>
                  </a:lnTo>
                  <a:lnTo>
                    <a:pt x="415" y="50"/>
                  </a:lnTo>
                  <a:lnTo>
                    <a:pt x="418" y="53"/>
                  </a:lnTo>
                  <a:lnTo>
                    <a:pt x="420" y="56"/>
                  </a:lnTo>
                  <a:lnTo>
                    <a:pt x="421" y="58"/>
                  </a:lnTo>
                  <a:lnTo>
                    <a:pt x="421" y="58"/>
                  </a:lnTo>
                  <a:lnTo>
                    <a:pt x="420" y="58"/>
                  </a:lnTo>
                  <a:lnTo>
                    <a:pt x="420" y="56"/>
                  </a:lnTo>
                  <a:lnTo>
                    <a:pt x="417" y="55"/>
                  </a:lnTo>
                  <a:lnTo>
                    <a:pt x="415" y="53"/>
                  </a:lnTo>
                  <a:lnTo>
                    <a:pt x="412" y="50"/>
                  </a:lnTo>
                  <a:lnTo>
                    <a:pt x="404" y="45"/>
                  </a:lnTo>
                  <a:lnTo>
                    <a:pt x="395" y="41"/>
                  </a:lnTo>
                  <a:lnTo>
                    <a:pt x="384" y="36"/>
                  </a:lnTo>
                  <a:lnTo>
                    <a:pt x="357" y="27"/>
                  </a:lnTo>
                  <a:lnTo>
                    <a:pt x="349" y="25"/>
                  </a:lnTo>
                  <a:lnTo>
                    <a:pt x="340" y="23"/>
                  </a:lnTo>
                  <a:lnTo>
                    <a:pt x="332" y="22"/>
                  </a:lnTo>
                  <a:lnTo>
                    <a:pt x="323" y="22"/>
                  </a:lnTo>
                  <a:lnTo>
                    <a:pt x="315" y="22"/>
                  </a:lnTo>
                  <a:lnTo>
                    <a:pt x="305" y="23"/>
                  </a:lnTo>
                  <a:lnTo>
                    <a:pt x="296" y="23"/>
                  </a:lnTo>
                  <a:lnTo>
                    <a:pt x="285" y="25"/>
                  </a:lnTo>
                  <a:lnTo>
                    <a:pt x="276" y="27"/>
                  </a:lnTo>
                  <a:lnTo>
                    <a:pt x="266" y="30"/>
                  </a:lnTo>
                  <a:lnTo>
                    <a:pt x="246" y="36"/>
                  </a:lnTo>
                  <a:lnTo>
                    <a:pt x="227" y="44"/>
                  </a:lnTo>
                  <a:lnTo>
                    <a:pt x="208" y="52"/>
                  </a:lnTo>
                  <a:lnTo>
                    <a:pt x="169" y="72"/>
                  </a:lnTo>
                  <a:lnTo>
                    <a:pt x="131" y="92"/>
                  </a:lnTo>
                  <a:lnTo>
                    <a:pt x="95" y="110"/>
                  </a:lnTo>
                  <a:lnTo>
                    <a:pt x="64" y="127"/>
                  </a:lnTo>
                  <a:lnTo>
                    <a:pt x="37" y="141"/>
                  </a:lnTo>
                  <a:lnTo>
                    <a:pt x="17" y="152"/>
                  </a:lnTo>
                  <a:lnTo>
                    <a:pt x="11" y="155"/>
                  </a:lnTo>
                  <a:lnTo>
                    <a:pt x="8" y="158"/>
                  </a:lnTo>
                  <a:lnTo>
                    <a:pt x="3" y="160"/>
                  </a:lnTo>
                  <a:lnTo>
                    <a:pt x="1" y="16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1" y="161"/>
                  </a:lnTo>
                  <a:lnTo>
                    <a:pt x="3" y="158"/>
                  </a:lnTo>
                  <a:lnTo>
                    <a:pt x="6" y="155"/>
                  </a:lnTo>
                  <a:lnTo>
                    <a:pt x="9" y="152"/>
                  </a:lnTo>
                  <a:lnTo>
                    <a:pt x="14" y="147"/>
                  </a:lnTo>
                  <a:lnTo>
                    <a:pt x="22" y="139"/>
                  </a:lnTo>
                  <a:lnTo>
                    <a:pt x="31" y="132"/>
                  </a:lnTo>
                  <a:lnTo>
                    <a:pt x="42" y="122"/>
                  </a:lnTo>
                  <a:lnTo>
                    <a:pt x="55" y="113"/>
                  </a:lnTo>
                  <a:lnTo>
                    <a:pt x="84" y="92"/>
                  </a:lnTo>
                  <a:lnTo>
                    <a:pt x="119" y="70"/>
                  </a:lnTo>
                  <a:lnTo>
                    <a:pt x="156" y="49"/>
                  </a:lnTo>
                  <a:lnTo>
                    <a:pt x="196" y="27"/>
                  </a:lnTo>
                  <a:lnTo>
                    <a:pt x="202" y="23"/>
                  </a:lnTo>
                  <a:lnTo>
                    <a:pt x="210" y="20"/>
                  </a:lnTo>
                  <a:lnTo>
                    <a:pt x="216" y="17"/>
                  </a:lnTo>
                  <a:lnTo>
                    <a:pt x="238" y="9"/>
                  </a:lnTo>
                  <a:lnTo>
                    <a:pt x="260" y="3"/>
                  </a:lnTo>
                  <a:lnTo>
                    <a:pt x="266" y="3"/>
                  </a:lnTo>
                  <a:lnTo>
                    <a:pt x="271" y="2"/>
                  </a:lnTo>
                  <a:lnTo>
                    <a:pt x="282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129"/>
            <p:cNvSpPr>
              <a:spLocks/>
            </p:cNvSpPr>
            <p:nvPr/>
          </p:nvSpPr>
          <p:spPr bwMode="auto">
            <a:xfrm>
              <a:off x="8150713" y="1172759"/>
              <a:ext cx="133273" cy="188594"/>
            </a:xfrm>
            <a:custGeom>
              <a:avLst/>
              <a:gdLst>
                <a:gd name="T0" fmla="*/ 102 w 159"/>
                <a:gd name="T1" fmla="*/ 0 h 225"/>
                <a:gd name="T2" fmla="*/ 96 w 159"/>
                <a:gd name="T3" fmla="*/ 4 h 225"/>
                <a:gd name="T4" fmla="*/ 79 w 159"/>
                <a:gd name="T5" fmla="*/ 21 h 225"/>
                <a:gd name="T6" fmla="*/ 57 w 159"/>
                <a:gd name="T7" fmla="*/ 47 h 225"/>
                <a:gd name="T8" fmla="*/ 41 w 159"/>
                <a:gd name="T9" fmla="*/ 67 h 225"/>
                <a:gd name="T10" fmla="*/ 27 w 159"/>
                <a:gd name="T11" fmla="*/ 106 h 225"/>
                <a:gd name="T12" fmla="*/ 28 w 159"/>
                <a:gd name="T13" fmla="*/ 122 h 225"/>
                <a:gd name="T14" fmla="*/ 28 w 159"/>
                <a:gd name="T15" fmla="*/ 126 h 225"/>
                <a:gd name="T16" fmla="*/ 32 w 159"/>
                <a:gd name="T17" fmla="*/ 133 h 225"/>
                <a:gd name="T18" fmla="*/ 32 w 159"/>
                <a:gd name="T19" fmla="*/ 133 h 225"/>
                <a:gd name="T20" fmla="*/ 32 w 159"/>
                <a:gd name="T21" fmla="*/ 134 h 225"/>
                <a:gd name="T22" fmla="*/ 36 w 159"/>
                <a:gd name="T23" fmla="*/ 145 h 225"/>
                <a:gd name="T24" fmla="*/ 44 w 159"/>
                <a:gd name="T25" fmla="*/ 156 h 225"/>
                <a:gd name="T26" fmla="*/ 50 w 159"/>
                <a:gd name="T27" fmla="*/ 164 h 225"/>
                <a:gd name="T28" fmla="*/ 57 w 159"/>
                <a:gd name="T29" fmla="*/ 172 h 225"/>
                <a:gd name="T30" fmla="*/ 68 w 159"/>
                <a:gd name="T31" fmla="*/ 181 h 225"/>
                <a:gd name="T32" fmla="*/ 79 w 159"/>
                <a:gd name="T33" fmla="*/ 189 h 225"/>
                <a:gd name="T34" fmla="*/ 91 w 159"/>
                <a:gd name="T35" fmla="*/ 197 h 225"/>
                <a:gd name="T36" fmla="*/ 107 w 159"/>
                <a:gd name="T37" fmla="*/ 205 h 225"/>
                <a:gd name="T38" fmla="*/ 127 w 159"/>
                <a:gd name="T39" fmla="*/ 213 h 225"/>
                <a:gd name="T40" fmla="*/ 143 w 159"/>
                <a:gd name="T41" fmla="*/ 219 h 225"/>
                <a:gd name="T42" fmla="*/ 154 w 159"/>
                <a:gd name="T43" fmla="*/ 224 h 225"/>
                <a:gd name="T44" fmla="*/ 159 w 159"/>
                <a:gd name="T45" fmla="*/ 224 h 225"/>
                <a:gd name="T46" fmla="*/ 154 w 159"/>
                <a:gd name="T47" fmla="*/ 225 h 225"/>
                <a:gd name="T48" fmla="*/ 143 w 159"/>
                <a:gd name="T49" fmla="*/ 225 h 225"/>
                <a:gd name="T50" fmla="*/ 124 w 159"/>
                <a:gd name="T51" fmla="*/ 224 h 225"/>
                <a:gd name="T52" fmla="*/ 102 w 159"/>
                <a:gd name="T53" fmla="*/ 220 h 225"/>
                <a:gd name="T54" fmla="*/ 76 w 159"/>
                <a:gd name="T55" fmla="*/ 213 h 225"/>
                <a:gd name="T56" fmla="*/ 61 w 159"/>
                <a:gd name="T57" fmla="*/ 205 h 225"/>
                <a:gd name="T58" fmla="*/ 47 w 159"/>
                <a:gd name="T59" fmla="*/ 197 h 225"/>
                <a:gd name="T60" fmla="*/ 22 w 159"/>
                <a:gd name="T61" fmla="*/ 173 h 225"/>
                <a:gd name="T62" fmla="*/ 11 w 159"/>
                <a:gd name="T63" fmla="*/ 158 h 225"/>
                <a:gd name="T64" fmla="*/ 5 w 159"/>
                <a:gd name="T65" fmla="*/ 145 h 225"/>
                <a:gd name="T66" fmla="*/ 5 w 159"/>
                <a:gd name="T67" fmla="*/ 142 h 225"/>
                <a:gd name="T68" fmla="*/ 3 w 159"/>
                <a:gd name="T69" fmla="*/ 141 h 225"/>
                <a:gd name="T70" fmla="*/ 2 w 159"/>
                <a:gd name="T71" fmla="*/ 136 h 225"/>
                <a:gd name="T72" fmla="*/ 2 w 159"/>
                <a:gd name="T73" fmla="*/ 131 h 225"/>
                <a:gd name="T74" fmla="*/ 0 w 159"/>
                <a:gd name="T75" fmla="*/ 122 h 225"/>
                <a:gd name="T76" fmla="*/ 0 w 159"/>
                <a:gd name="T77" fmla="*/ 103 h 225"/>
                <a:gd name="T78" fmla="*/ 13 w 159"/>
                <a:gd name="T79" fmla="*/ 68 h 225"/>
                <a:gd name="T80" fmla="*/ 39 w 159"/>
                <a:gd name="T81" fmla="*/ 36 h 225"/>
                <a:gd name="T82" fmla="*/ 72 w 159"/>
                <a:gd name="T83" fmla="*/ 12 h 225"/>
                <a:gd name="T84" fmla="*/ 94 w 159"/>
                <a:gd name="T85" fmla="*/ 3 h 225"/>
                <a:gd name="T86" fmla="*/ 102 w 159"/>
                <a:gd name="T8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9" h="225">
                  <a:moveTo>
                    <a:pt x="104" y="0"/>
                  </a:moveTo>
                  <a:lnTo>
                    <a:pt x="102" y="0"/>
                  </a:lnTo>
                  <a:lnTo>
                    <a:pt x="101" y="1"/>
                  </a:lnTo>
                  <a:lnTo>
                    <a:pt x="96" y="4"/>
                  </a:lnTo>
                  <a:lnTo>
                    <a:pt x="91" y="9"/>
                  </a:lnTo>
                  <a:lnTo>
                    <a:pt x="79" y="21"/>
                  </a:lnTo>
                  <a:lnTo>
                    <a:pt x="65" y="37"/>
                  </a:lnTo>
                  <a:lnTo>
                    <a:pt x="57" y="47"/>
                  </a:lnTo>
                  <a:lnTo>
                    <a:pt x="49" y="56"/>
                  </a:lnTo>
                  <a:lnTo>
                    <a:pt x="41" y="67"/>
                  </a:lnTo>
                  <a:lnTo>
                    <a:pt x="35" y="79"/>
                  </a:lnTo>
                  <a:lnTo>
                    <a:pt x="27" y="106"/>
                  </a:lnTo>
                  <a:lnTo>
                    <a:pt x="28" y="119"/>
                  </a:lnTo>
                  <a:lnTo>
                    <a:pt x="28" y="122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30" y="128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3" y="137"/>
                  </a:lnTo>
                  <a:lnTo>
                    <a:pt x="36" y="145"/>
                  </a:lnTo>
                  <a:lnTo>
                    <a:pt x="39" y="150"/>
                  </a:lnTo>
                  <a:lnTo>
                    <a:pt x="44" y="156"/>
                  </a:lnTo>
                  <a:lnTo>
                    <a:pt x="47" y="162"/>
                  </a:lnTo>
                  <a:lnTo>
                    <a:pt x="50" y="164"/>
                  </a:lnTo>
                  <a:lnTo>
                    <a:pt x="52" y="167"/>
                  </a:lnTo>
                  <a:lnTo>
                    <a:pt x="57" y="172"/>
                  </a:lnTo>
                  <a:lnTo>
                    <a:pt x="63" y="177"/>
                  </a:lnTo>
                  <a:lnTo>
                    <a:pt x="68" y="181"/>
                  </a:lnTo>
                  <a:lnTo>
                    <a:pt x="74" y="186"/>
                  </a:lnTo>
                  <a:lnTo>
                    <a:pt x="79" y="189"/>
                  </a:lnTo>
                  <a:lnTo>
                    <a:pt x="85" y="192"/>
                  </a:lnTo>
                  <a:lnTo>
                    <a:pt x="91" y="197"/>
                  </a:lnTo>
                  <a:lnTo>
                    <a:pt x="96" y="199"/>
                  </a:lnTo>
                  <a:lnTo>
                    <a:pt x="107" y="205"/>
                  </a:lnTo>
                  <a:lnTo>
                    <a:pt x="118" y="210"/>
                  </a:lnTo>
                  <a:lnTo>
                    <a:pt x="127" y="213"/>
                  </a:lnTo>
                  <a:lnTo>
                    <a:pt x="137" y="217"/>
                  </a:lnTo>
                  <a:lnTo>
                    <a:pt x="143" y="219"/>
                  </a:lnTo>
                  <a:lnTo>
                    <a:pt x="149" y="222"/>
                  </a:lnTo>
                  <a:lnTo>
                    <a:pt x="154" y="224"/>
                  </a:lnTo>
                  <a:lnTo>
                    <a:pt x="157" y="224"/>
                  </a:lnTo>
                  <a:lnTo>
                    <a:pt x="159" y="224"/>
                  </a:lnTo>
                  <a:lnTo>
                    <a:pt x="157" y="224"/>
                  </a:lnTo>
                  <a:lnTo>
                    <a:pt x="154" y="225"/>
                  </a:lnTo>
                  <a:lnTo>
                    <a:pt x="149" y="225"/>
                  </a:lnTo>
                  <a:lnTo>
                    <a:pt x="143" y="225"/>
                  </a:lnTo>
                  <a:lnTo>
                    <a:pt x="135" y="225"/>
                  </a:lnTo>
                  <a:lnTo>
                    <a:pt x="124" y="224"/>
                  </a:lnTo>
                  <a:lnTo>
                    <a:pt x="115" y="222"/>
                  </a:lnTo>
                  <a:lnTo>
                    <a:pt x="102" y="220"/>
                  </a:lnTo>
                  <a:lnTo>
                    <a:pt x="90" y="217"/>
                  </a:lnTo>
                  <a:lnTo>
                    <a:pt x="76" y="213"/>
                  </a:lnTo>
                  <a:lnTo>
                    <a:pt x="68" y="210"/>
                  </a:lnTo>
                  <a:lnTo>
                    <a:pt x="61" y="205"/>
                  </a:lnTo>
                  <a:lnTo>
                    <a:pt x="54" y="202"/>
                  </a:lnTo>
                  <a:lnTo>
                    <a:pt x="47" y="197"/>
                  </a:lnTo>
                  <a:lnTo>
                    <a:pt x="33" y="186"/>
                  </a:lnTo>
                  <a:lnTo>
                    <a:pt x="22" y="173"/>
                  </a:lnTo>
                  <a:lnTo>
                    <a:pt x="16" y="166"/>
                  </a:lnTo>
                  <a:lnTo>
                    <a:pt x="11" y="158"/>
                  </a:lnTo>
                  <a:lnTo>
                    <a:pt x="8" y="148"/>
                  </a:lnTo>
                  <a:lnTo>
                    <a:pt x="5" y="145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2" y="136"/>
                  </a:lnTo>
                  <a:lnTo>
                    <a:pt x="2" y="134"/>
                  </a:lnTo>
                  <a:lnTo>
                    <a:pt x="2" y="131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3"/>
                  </a:lnTo>
                  <a:lnTo>
                    <a:pt x="5" y="84"/>
                  </a:lnTo>
                  <a:lnTo>
                    <a:pt x="13" y="68"/>
                  </a:lnTo>
                  <a:lnTo>
                    <a:pt x="25" y="50"/>
                  </a:lnTo>
                  <a:lnTo>
                    <a:pt x="39" y="36"/>
                  </a:lnTo>
                  <a:lnTo>
                    <a:pt x="54" y="25"/>
                  </a:lnTo>
                  <a:lnTo>
                    <a:pt x="72" y="12"/>
                  </a:lnTo>
                  <a:lnTo>
                    <a:pt x="88" y="4"/>
                  </a:lnTo>
                  <a:lnTo>
                    <a:pt x="94" y="3"/>
                  </a:lnTo>
                  <a:lnTo>
                    <a:pt x="99" y="0"/>
                  </a:lnTo>
                  <a:lnTo>
                    <a:pt x="102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130"/>
            <p:cNvSpPr>
              <a:spLocks/>
            </p:cNvSpPr>
            <p:nvPr/>
          </p:nvSpPr>
          <p:spPr bwMode="auto">
            <a:xfrm>
              <a:off x="6945387" y="1336208"/>
              <a:ext cx="375512" cy="1264000"/>
            </a:xfrm>
            <a:custGeom>
              <a:avLst/>
              <a:gdLst>
                <a:gd name="T0" fmla="*/ 236 w 448"/>
                <a:gd name="T1" fmla="*/ 2 h 1508"/>
                <a:gd name="T2" fmla="*/ 291 w 448"/>
                <a:gd name="T3" fmla="*/ 25 h 1508"/>
                <a:gd name="T4" fmla="*/ 348 w 448"/>
                <a:gd name="T5" fmla="*/ 65 h 1508"/>
                <a:gd name="T6" fmla="*/ 398 w 448"/>
                <a:gd name="T7" fmla="*/ 116 h 1508"/>
                <a:gd name="T8" fmla="*/ 434 w 448"/>
                <a:gd name="T9" fmla="*/ 184 h 1508"/>
                <a:gd name="T10" fmla="*/ 448 w 448"/>
                <a:gd name="T11" fmla="*/ 261 h 1508"/>
                <a:gd name="T12" fmla="*/ 437 w 448"/>
                <a:gd name="T13" fmla="*/ 333 h 1508"/>
                <a:gd name="T14" fmla="*/ 415 w 448"/>
                <a:gd name="T15" fmla="*/ 387 h 1508"/>
                <a:gd name="T16" fmla="*/ 390 w 448"/>
                <a:gd name="T17" fmla="*/ 444 h 1508"/>
                <a:gd name="T18" fmla="*/ 362 w 448"/>
                <a:gd name="T19" fmla="*/ 503 h 1508"/>
                <a:gd name="T20" fmla="*/ 337 w 448"/>
                <a:gd name="T21" fmla="*/ 571 h 1508"/>
                <a:gd name="T22" fmla="*/ 316 w 448"/>
                <a:gd name="T23" fmla="*/ 651 h 1508"/>
                <a:gd name="T24" fmla="*/ 305 w 448"/>
                <a:gd name="T25" fmla="*/ 748 h 1508"/>
                <a:gd name="T26" fmla="*/ 305 w 448"/>
                <a:gd name="T27" fmla="*/ 865 h 1508"/>
                <a:gd name="T28" fmla="*/ 315 w 448"/>
                <a:gd name="T29" fmla="*/ 970 h 1508"/>
                <a:gd name="T30" fmla="*/ 310 w 448"/>
                <a:gd name="T31" fmla="*/ 1055 h 1508"/>
                <a:gd name="T32" fmla="*/ 294 w 448"/>
                <a:gd name="T33" fmla="*/ 1149 h 1508"/>
                <a:gd name="T34" fmla="*/ 269 w 448"/>
                <a:gd name="T35" fmla="*/ 1243 h 1508"/>
                <a:gd name="T36" fmla="*/ 238 w 448"/>
                <a:gd name="T37" fmla="*/ 1334 h 1508"/>
                <a:gd name="T38" fmla="*/ 203 w 448"/>
                <a:gd name="T39" fmla="*/ 1411 h 1508"/>
                <a:gd name="T40" fmla="*/ 167 w 448"/>
                <a:gd name="T41" fmla="*/ 1470 h 1508"/>
                <a:gd name="T42" fmla="*/ 131 w 448"/>
                <a:gd name="T43" fmla="*/ 1503 h 1508"/>
                <a:gd name="T44" fmla="*/ 100 w 448"/>
                <a:gd name="T45" fmla="*/ 1505 h 1508"/>
                <a:gd name="T46" fmla="*/ 76 w 448"/>
                <a:gd name="T47" fmla="*/ 1469 h 1508"/>
                <a:gd name="T48" fmla="*/ 62 w 448"/>
                <a:gd name="T49" fmla="*/ 1403 h 1508"/>
                <a:gd name="T50" fmla="*/ 53 w 448"/>
                <a:gd name="T51" fmla="*/ 1313 h 1508"/>
                <a:gd name="T52" fmla="*/ 48 w 448"/>
                <a:gd name="T53" fmla="*/ 1208 h 1508"/>
                <a:gd name="T54" fmla="*/ 47 w 448"/>
                <a:gd name="T55" fmla="*/ 1096 h 1508"/>
                <a:gd name="T56" fmla="*/ 44 w 448"/>
                <a:gd name="T57" fmla="*/ 983 h 1508"/>
                <a:gd name="T58" fmla="*/ 40 w 448"/>
                <a:gd name="T59" fmla="*/ 879 h 1508"/>
                <a:gd name="T60" fmla="*/ 31 w 448"/>
                <a:gd name="T61" fmla="*/ 792 h 1508"/>
                <a:gd name="T62" fmla="*/ 17 w 448"/>
                <a:gd name="T63" fmla="*/ 727 h 1508"/>
                <a:gd name="T64" fmla="*/ 4 w 448"/>
                <a:gd name="T65" fmla="*/ 669 h 1508"/>
                <a:gd name="T66" fmla="*/ 0 w 448"/>
                <a:gd name="T67" fmla="*/ 590 h 1508"/>
                <a:gd name="T68" fmla="*/ 4 w 448"/>
                <a:gd name="T69" fmla="*/ 496 h 1508"/>
                <a:gd name="T70" fmla="*/ 17 w 448"/>
                <a:gd name="T71" fmla="*/ 392 h 1508"/>
                <a:gd name="T72" fmla="*/ 36 w 448"/>
                <a:gd name="T73" fmla="*/ 290 h 1508"/>
                <a:gd name="T74" fmla="*/ 62 w 448"/>
                <a:gd name="T75" fmla="*/ 193 h 1508"/>
                <a:gd name="T76" fmla="*/ 97 w 448"/>
                <a:gd name="T77" fmla="*/ 109 h 1508"/>
                <a:gd name="T78" fmla="*/ 138 w 448"/>
                <a:gd name="T79" fmla="*/ 44 h 1508"/>
                <a:gd name="T80" fmla="*/ 185 w 448"/>
                <a:gd name="T81" fmla="*/ 7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8" h="1508">
                  <a:moveTo>
                    <a:pt x="210" y="0"/>
                  </a:moveTo>
                  <a:lnTo>
                    <a:pt x="236" y="2"/>
                  </a:lnTo>
                  <a:lnTo>
                    <a:pt x="263" y="11"/>
                  </a:lnTo>
                  <a:lnTo>
                    <a:pt x="291" y="25"/>
                  </a:lnTo>
                  <a:lnTo>
                    <a:pt x="319" y="43"/>
                  </a:lnTo>
                  <a:lnTo>
                    <a:pt x="348" y="65"/>
                  </a:lnTo>
                  <a:lnTo>
                    <a:pt x="374" y="88"/>
                  </a:lnTo>
                  <a:lnTo>
                    <a:pt x="398" y="116"/>
                  </a:lnTo>
                  <a:lnTo>
                    <a:pt x="418" y="149"/>
                  </a:lnTo>
                  <a:lnTo>
                    <a:pt x="434" y="184"/>
                  </a:lnTo>
                  <a:lnTo>
                    <a:pt x="445" y="220"/>
                  </a:lnTo>
                  <a:lnTo>
                    <a:pt x="448" y="261"/>
                  </a:lnTo>
                  <a:lnTo>
                    <a:pt x="443" y="303"/>
                  </a:lnTo>
                  <a:lnTo>
                    <a:pt x="437" y="333"/>
                  </a:lnTo>
                  <a:lnTo>
                    <a:pt x="427" y="361"/>
                  </a:lnTo>
                  <a:lnTo>
                    <a:pt x="415" y="387"/>
                  </a:lnTo>
                  <a:lnTo>
                    <a:pt x="402" y="416"/>
                  </a:lnTo>
                  <a:lnTo>
                    <a:pt x="390" y="444"/>
                  </a:lnTo>
                  <a:lnTo>
                    <a:pt x="376" y="472"/>
                  </a:lnTo>
                  <a:lnTo>
                    <a:pt x="362" y="503"/>
                  </a:lnTo>
                  <a:lnTo>
                    <a:pt x="349" y="536"/>
                  </a:lnTo>
                  <a:lnTo>
                    <a:pt x="337" y="571"/>
                  </a:lnTo>
                  <a:lnTo>
                    <a:pt x="326" y="608"/>
                  </a:lnTo>
                  <a:lnTo>
                    <a:pt x="316" y="651"/>
                  </a:lnTo>
                  <a:lnTo>
                    <a:pt x="310" y="698"/>
                  </a:lnTo>
                  <a:lnTo>
                    <a:pt x="305" y="748"/>
                  </a:lnTo>
                  <a:lnTo>
                    <a:pt x="304" y="804"/>
                  </a:lnTo>
                  <a:lnTo>
                    <a:pt x="305" y="865"/>
                  </a:lnTo>
                  <a:lnTo>
                    <a:pt x="312" y="933"/>
                  </a:lnTo>
                  <a:lnTo>
                    <a:pt x="315" y="970"/>
                  </a:lnTo>
                  <a:lnTo>
                    <a:pt x="313" y="1011"/>
                  </a:lnTo>
                  <a:lnTo>
                    <a:pt x="310" y="1055"/>
                  </a:lnTo>
                  <a:lnTo>
                    <a:pt x="302" y="1100"/>
                  </a:lnTo>
                  <a:lnTo>
                    <a:pt x="294" y="1149"/>
                  </a:lnTo>
                  <a:lnTo>
                    <a:pt x="282" y="1196"/>
                  </a:lnTo>
                  <a:lnTo>
                    <a:pt x="269" y="1243"/>
                  </a:lnTo>
                  <a:lnTo>
                    <a:pt x="254" y="1290"/>
                  </a:lnTo>
                  <a:lnTo>
                    <a:pt x="238" y="1334"/>
                  </a:lnTo>
                  <a:lnTo>
                    <a:pt x="221" y="1375"/>
                  </a:lnTo>
                  <a:lnTo>
                    <a:pt x="203" y="1411"/>
                  </a:lnTo>
                  <a:lnTo>
                    <a:pt x="185" y="1444"/>
                  </a:lnTo>
                  <a:lnTo>
                    <a:pt x="167" y="1470"/>
                  </a:lnTo>
                  <a:lnTo>
                    <a:pt x="149" y="1491"/>
                  </a:lnTo>
                  <a:lnTo>
                    <a:pt x="131" y="1503"/>
                  </a:lnTo>
                  <a:lnTo>
                    <a:pt x="116" y="1508"/>
                  </a:lnTo>
                  <a:lnTo>
                    <a:pt x="100" y="1505"/>
                  </a:lnTo>
                  <a:lnTo>
                    <a:pt x="87" y="1491"/>
                  </a:lnTo>
                  <a:lnTo>
                    <a:pt x="76" y="1469"/>
                  </a:lnTo>
                  <a:lnTo>
                    <a:pt x="69" y="1439"/>
                  </a:lnTo>
                  <a:lnTo>
                    <a:pt x="62" y="1403"/>
                  </a:lnTo>
                  <a:lnTo>
                    <a:pt x="56" y="1360"/>
                  </a:lnTo>
                  <a:lnTo>
                    <a:pt x="53" y="1313"/>
                  </a:lnTo>
                  <a:lnTo>
                    <a:pt x="50" y="1262"/>
                  </a:lnTo>
                  <a:lnTo>
                    <a:pt x="48" y="1208"/>
                  </a:lnTo>
                  <a:lnTo>
                    <a:pt x="48" y="1152"/>
                  </a:lnTo>
                  <a:lnTo>
                    <a:pt x="47" y="1096"/>
                  </a:lnTo>
                  <a:lnTo>
                    <a:pt x="45" y="1039"/>
                  </a:lnTo>
                  <a:lnTo>
                    <a:pt x="44" y="983"/>
                  </a:lnTo>
                  <a:lnTo>
                    <a:pt x="42" y="930"/>
                  </a:lnTo>
                  <a:lnTo>
                    <a:pt x="40" y="879"/>
                  </a:lnTo>
                  <a:lnTo>
                    <a:pt x="36" y="832"/>
                  </a:lnTo>
                  <a:lnTo>
                    <a:pt x="31" y="792"/>
                  </a:lnTo>
                  <a:lnTo>
                    <a:pt x="25" y="756"/>
                  </a:lnTo>
                  <a:lnTo>
                    <a:pt x="17" y="727"/>
                  </a:lnTo>
                  <a:lnTo>
                    <a:pt x="9" y="701"/>
                  </a:lnTo>
                  <a:lnTo>
                    <a:pt x="4" y="669"/>
                  </a:lnTo>
                  <a:lnTo>
                    <a:pt x="1" y="632"/>
                  </a:lnTo>
                  <a:lnTo>
                    <a:pt x="0" y="590"/>
                  </a:lnTo>
                  <a:lnTo>
                    <a:pt x="1" y="544"/>
                  </a:lnTo>
                  <a:lnTo>
                    <a:pt x="4" y="496"/>
                  </a:lnTo>
                  <a:lnTo>
                    <a:pt x="9" y="444"/>
                  </a:lnTo>
                  <a:lnTo>
                    <a:pt x="17" y="392"/>
                  </a:lnTo>
                  <a:lnTo>
                    <a:pt x="25" y="340"/>
                  </a:lnTo>
                  <a:lnTo>
                    <a:pt x="36" y="290"/>
                  </a:lnTo>
                  <a:lnTo>
                    <a:pt x="48" y="240"/>
                  </a:lnTo>
                  <a:lnTo>
                    <a:pt x="62" y="193"/>
                  </a:lnTo>
                  <a:lnTo>
                    <a:pt x="80" y="149"/>
                  </a:lnTo>
                  <a:lnTo>
                    <a:pt x="97" y="109"/>
                  </a:lnTo>
                  <a:lnTo>
                    <a:pt x="116" y="74"/>
                  </a:lnTo>
                  <a:lnTo>
                    <a:pt x="138" y="44"/>
                  </a:lnTo>
                  <a:lnTo>
                    <a:pt x="160" y="22"/>
                  </a:lnTo>
                  <a:lnTo>
                    <a:pt x="185" y="7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131"/>
            <p:cNvSpPr>
              <a:spLocks/>
            </p:cNvSpPr>
            <p:nvPr/>
          </p:nvSpPr>
          <p:spPr bwMode="auto">
            <a:xfrm>
              <a:off x="9986363" y="2011794"/>
              <a:ext cx="213740" cy="771141"/>
            </a:xfrm>
            <a:custGeom>
              <a:avLst/>
              <a:gdLst>
                <a:gd name="T0" fmla="*/ 166 w 255"/>
                <a:gd name="T1" fmla="*/ 1 h 920"/>
                <a:gd name="T2" fmla="*/ 200 w 255"/>
                <a:gd name="T3" fmla="*/ 28 h 920"/>
                <a:gd name="T4" fmla="*/ 225 w 255"/>
                <a:gd name="T5" fmla="*/ 80 h 920"/>
                <a:gd name="T6" fmla="*/ 242 w 255"/>
                <a:gd name="T7" fmla="*/ 149 h 920"/>
                <a:gd name="T8" fmla="*/ 252 w 255"/>
                <a:gd name="T9" fmla="*/ 227 h 920"/>
                <a:gd name="T10" fmla="*/ 255 w 255"/>
                <a:gd name="T11" fmla="*/ 305 h 920"/>
                <a:gd name="T12" fmla="*/ 250 w 255"/>
                <a:gd name="T13" fmla="*/ 377 h 920"/>
                <a:gd name="T14" fmla="*/ 239 w 255"/>
                <a:gd name="T15" fmla="*/ 434 h 920"/>
                <a:gd name="T16" fmla="*/ 222 w 255"/>
                <a:gd name="T17" fmla="*/ 476 h 920"/>
                <a:gd name="T18" fmla="*/ 208 w 255"/>
                <a:gd name="T19" fmla="*/ 539 h 920"/>
                <a:gd name="T20" fmla="*/ 195 w 255"/>
                <a:gd name="T21" fmla="*/ 620 h 920"/>
                <a:gd name="T22" fmla="*/ 185 w 255"/>
                <a:gd name="T23" fmla="*/ 708 h 920"/>
                <a:gd name="T24" fmla="*/ 172 w 255"/>
                <a:gd name="T25" fmla="*/ 793 h 920"/>
                <a:gd name="T26" fmla="*/ 158 w 255"/>
                <a:gd name="T27" fmla="*/ 863 h 920"/>
                <a:gd name="T28" fmla="*/ 139 w 255"/>
                <a:gd name="T29" fmla="*/ 909 h 920"/>
                <a:gd name="T30" fmla="*/ 116 w 255"/>
                <a:gd name="T31" fmla="*/ 920 h 920"/>
                <a:gd name="T32" fmla="*/ 90 w 255"/>
                <a:gd name="T33" fmla="*/ 895 h 920"/>
                <a:gd name="T34" fmla="*/ 67 w 255"/>
                <a:gd name="T35" fmla="*/ 843 h 920"/>
                <a:gd name="T36" fmla="*/ 48 w 255"/>
                <a:gd name="T37" fmla="*/ 774 h 920"/>
                <a:gd name="T38" fmla="*/ 36 w 255"/>
                <a:gd name="T39" fmla="*/ 697 h 920"/>
                <a:gd name="T40" fmla="*/ 31 w 255"/>
                <a:gd name="T41" fmla="*/ 622 h 920"/>
                <a:gd name="T42" fmla="*/ 37 w 255"/>
                <a:gd name="T43" fmla="*/ 558 h 920"/>
                <a:gd name="T44" fmla="*/ 54 w 255"/>
                <a:gd name="T45" fmla="*/ 457 h 920"/>
                <a:gd name="T46" fmla="*/ 53 w 255"/>
                <a:gd name="T47" fmla="*/ 379 h 920"/>
                <a:gd name="T48" fmla="*/ 42 w 255"/>
                <a:gd name="T49" fmla="*/ 315 h 920"/>
                <a:gd name="T50" fmla="*/ 25 w 255"/>
                <a:gd name="T51" fmla="*/ 263 h 920"/>
                <a:gd name="T52" fmla="*/ 9 w 255"/>
                <a:gd name="T53" fmla="*/ 214 h 920"/>
                <a:gd name="T54" fmla="*/ 0 w 255"/>
                <a:gd name="T55" fmla="*/ 167 h 920"/>
                <a:gd name="T56" fmla="*/ 9 w 255"/>
                <a:gd name="T57" fmla="*/ 108 h 920"/>
                <a:gd name="T58" fmla="*/ 39 w 255"/>
                <a:gd name="T59" fmla="*/ 59 h 920"/>
                <a:gd name="T60" fmla="*/ 81 w 255"/>
                <a:gd name="T61" fmla="*/ 25 h 920"/>
                <a:gd name="T62" fmla="*/ 125 w 255"/>
                <a:gd name="T63" fmla="*/ 4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5" h="920">
                  <a:moveTo>
                    <a:pt x="145" y="0"/>
                  </a:moveTo>
                  <a:lnTo>
                    <a:pt x="166" y="1"/>
                  </a:lnTo>
                  <a:lnTo>
                    <a:pt x="185" y="11"/>
                  </a:lnTo>
                  <a:lnTo>
                    <a:pt x="200" y="28"/>
                  </a:lnTo>
                  <a:lnTo>
                    <a:pt x="214" y="50"/>
                  </a:lnTo>
                  <a:lnTo>
                    <a:pt x="225" y="80"/>
                  </a:lnTo>
                  <a:lnTo>
                    <a:pt x="235" y="113"/>
                  </a:lnTo>
                  <a:lnTo>
                    <a:pt x="242" y="149"/>
                  </a:lnTo>
                  <a:lnTo>
                    <a:pt x="249" y="186"/>
                  </a:lnTo>
                  <a:lnTo>
                    <a:pt x="252" y="227"/>
                  </a:lnTo>
                  <a:lnTo>
                    <a:pt x="253" y="266"/>
                  </a:lnTo>
                  <a:lnTo>
                    <a:pt x="255" y="305"/>
                  </a:lnTo>
                  <a:lnTo>
                    <a:pt x="253" y="343"/>
                  </a:lnTo>
                  <a:lnTo>
                    <a:pt x="250" y="377"/>
                  </a:lnTo>
                  <a:lnTo>
                    <a:pt x="246" y="407"/>
                  </a:lnTo>
                  <a:lnTo>
                    <a:pt x="239" y="434"/>
                  </a:lnTo>
                  <a:lnTo>
                    <a:pt x="232" y="453"/>
                  </a:lnTo>
                  <a:lnTo>
                    <a:pt x="222" y="476"/>
                  </a:lnTo>
                  <a:lnTo>
                    <a:pt x="214" y="504"/>
                  </a:lnTo>
                  <a:lnTo>
                    <a:pt x="208" y="539"/>
                  </a:lnTo>
                  <a:lnTo>
                    <a:pt x="202" y="578"/>
                  </a:lnTo>
                  <a:lnTo>
                    <a:pt x="195" y="620"/>
                  </a:lnTo>
                  <a:lnTo>
                    <a:pt x="189" y="664"/>
                  </a:lnTo>
                  <a:lnTo>
                    <a:pt x="185" y="708"/>
                  </a:lnTo>
                  <a:lnTo>
                    <a:pt x="178" y="752"/>
                  </a:lnTo>
                  <a:lnTo>
                    <a:pt x="172" y="793"/>
                  </a:lnTo>
                  <a:lnTo>
                    <a:pt x="166" y="830"/>
                  </a:lnTo>
                  <a:lnTo>
                    <a:pt x="158" y="863"/>
                  </a:lnTo>
                  <a:lnTo>
                    <a:pt x="148" y="888"/>
                  </a:lnTo>
                  <a:lnTo>
                    <a:pt x="139" y="909"/>
                  </a:lnTo>
                  <a:lnTo>
                    <a:pt x="128" y="918"/>
                  </a:lnTo>
                  <a:lnTo>
                    <a:pt x="116" y="920"/>
                  </a:lnTo>
                  <a:lnTo>
                    <a:pt x="103" y="910"/>
                  </a:lnTo>
                  <a:lnTo>
                    <a:pt x="90" y="895"/>
                  </a:lnTo>
                  <a:lnTo>
                    <a:pt x="78" y="871"/>
                  </a:lnTo>
                  <a:lnTo>
                    <a:pt x="67" y="843"/>
                  </a:lnTo>
                  <a:lnTo>
                    <a:pt x="58" y="810"/>
                  </a:lnTo>
                  <a:lnTo>
                    <a:pt x="48" y="774"/>
                  </a:lnTo>
                  <a:lnTo>
                    <a:pt x="40" y="736"/>
                  </a:lnTo>
                  <a:lnTo>
                    <a:pt x="36" y="697"/>
                  </a:lnTo>
                  <a:lnTo>
                    <a:pt x="32" y="658"/>
                  </a:lnTo>
                  <a:lnTo>
                    <a:pt x="31" y="622"/>
                  </a:lnTo>
                  <a:lnTo>
                    <a:pt x="32" y="587"/>
                  </a:lnTo>
                  <a:lnTo>
                    <a:pt x="37" y="558"/>
                  </a:lnTo>
                  <a:lnTo>
                    <a:pt x="48" y="504"/>
                  </a:lnTo>
                  <a:lnTo>
                    <a:pt x="54" y="457"/>
                  </a:lnTo>
                  <a:lnTo>
                    <a:pt x="54" y="415"/>
                  </a:lnTo>
                  <a:lnTo>
                    <a:pt x="53" y="379"/>
                  </a:lnTo>
                  <a:lnTo>
                    <a:pt x="48" y="345"/>
                  </a:lnTo>
                  <a:lnTo>
                    <a:pt x="42" y="315"/>
                  </a:lnTo>
                  <a:lnTo>
                    <a:pt x="34" y="288"/>
                  </a:lnTo>
                  <a:lnTo>
                    <a:pt x="25" y="263"/>
                  </a:lnTo>
                  <a:lnTo>
                    <a:pt x="17" y="238"/>
                  </a:lnTo>
                  <a:lnTo>
                    <a:pt x="9" y="214"/>
                  </a:lnTo>
                  <a:lnTo>
                    <a:pt x="4" y="193"/>
                  </a:lnTo>
                  <a:lnTo>
                    <a:pt x="0" y="167"/>
                  </a:lnTo>
                  <a:lnTo>
                    <a:pt x="1" y="136"/>
                  </a:lnTo>
                  <a:lnTo>
                    <a:pt x="9" y="108"/>
                  </a:lnTo>
                  <a:lnTo>
                    <a:pt x="22" y="83"/>
                  </a:lnTo>
                  <a:lnTo>
                    <a:pt x="39" y="59"/>
                  </a:lnTo>
                  <a:lnTo>
                    <a:pt x="59" y="41"/>
                  </a:lnTo>
                  <a:lnTo>
                    <a:pt x="81" y="25"/>
                  </a:lnTo>
                  <a:lnTo>
                    <a:pt x="103" y="14"/>
                  </a:lnTo>
                  <a:lnTo>
                    <a:pt x="125" y="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132"/>
            <p:cNvSpPr>
              <a:spLocks/>
            </p:cNvSpPr>
            <p:nvPr/>
          </p:nvSpPr>
          <p:spPr bwMode="auto">
            <a:xfrm>
              <a:off x="8277281" y="1834096"/>
              <a:ext cx="841549" cy="764435"/>
            </a:xfrm>
            <a:custGeom>
              <a:avLst/>
              <a:gdLst>
                <a:gd name="T0" fmla="*/ 180 w 1004"/>
                <a:gd name="T1" fmla="*/ 3 h 912"/>
                <a:gd name="T2" fmla="*/ 238 w 1004"/>
                <a:gd name="T3" fmla="*/ 27 h 912"/>
                <a:gd name="T4" fmla="*/ 293 w 1004"/>
                <a:gd name="T5" fmla="*/ 65 h 912"/>
                <a:gd name="T6" fmla="*/ 348 w 1004"/>
                <a:gd name="T7" fmla="*/ 107 h 912"/>
                <a:gd name="T8" fmla="*/ 407 w 1004"/>
                <a:gd name="T9" fmla="*/ 148 h 912"/>
                <a:gd name="T10" fmla="*/ 473 w 1004"/>
                <a:gd name="T11" fmla="*/ 179 h 912"/>
                <a:gd name="T12" fmla="*/ 555 w 1004"/>
                <a:gd name="T13" fmla="*/ 191 h 912"/>
                <a:gd name="T14" fmla="*/ 639 w 1004"/>
                <a:gd name="T15" fmla="*/ 180 h 912"/>
                <a:gd name="T16" fmla="*/ 717 w 1004"/>
                <a:gd name="T17" fmla="*/ 155 h 912"/>
                <a:gd name="T18" fmla="*/ 793 w 1004"/>
                <a:gd name="T19" fmla="*/ 132 h 912"/>
                <a:gd name="T20" fmla="*/ 866 w 1004"/>
                <a:gd name="T21" fmla="*/ 122 h 912"/>
                <a:gd name="T22" fmla="*/ 938 w 1004"/>
                <a:gd name="T23" fmla="*/ 141 h 912"/>
                <a:gd name="T24" fmla="*/ 989 w 1004"/>
                <a:gd name="T25" fmla="*/ 184 h 912"/>
                <a:gd name="T26" fmla="*/ 1004 w 1004"/>
                <a:gd name="T27" fmla="*/ 237 h 912"/>
                <a:gd name="T28" fmla="*/ 1000 w 1004"/>
                <a:gd name="T29" fmla="*/ 307 h 912"/>
                <a:gd name="T30" fmla="*/ 981 w 1004"/>
                <a:gd name="T31" fmla="*/ 390 h 912"/>
                <a:gd name="T32" fmla="*/ 946 w 1004"/>
                <a:gd name="T33" fmla="*/ 480 h 912"/>
                <a:gd name="T34" fmla="*/ 904 w 1004"/>
                <a:gd name="T35" fmla="*/ 572 h 912"/>
                <a:gd name="T36" fmla="*/ 855 w 1004"/>
                <a:gd name="T37" fmla="*/ 663 h 912"/>
                <a:gd name="T38" fmla="*/ 802 w 1004"/>
                <a:gd name="T39" fmla="*/ 746 h 912"/>
                <a:gd name="T40" fmla="*/ 749 w 1004"/>
                <a:gd name="T41" fmla="*/ 817 h 912"/>
                <a:gd name="T42" fmla="*/ 697 w 1004"/>
                <a:gd name="T43" fmla="*/ 871 h 912"/>
                <a:gd name="T44" fmla="*/ 652 w 1004"/>
                <a:gd name="T45" fmla="*/ 904 h 912"/>
                <a:gd name="T46" fmla="*/ 616 w 1004"/>
                <a:gd name="T47" fmla="*/ 912 h 912"/>
                <a:gd name="T48" fmla="*/ 576 w 1004"/>
                <a:gd name="T49" fmla="*/ 889 h 912"/>
                <a:gd name="T50" fmla="*/ 550 w 1004"/>
                <a:gd name="T51" fmla="*/ 848 h 912"/>
                <a:gd name="T52" fmla="*/ 533 w 1004"/>
                <a:gd name="T53" fmla="*/ 796 h 912"/>
                <a:gd name="T54" fmla="*/ 518 w 1004"/>
                <a:gd name="T55" fmla="*/ 741 h 912"/>
                <a:gd name="T56" fmla="*/ 503 w 1004"/>
                <a:gd name="T57" fmla="*/ 691 h 912"/>
                <a:gd name="T58" fmla="*/ 484 w 1004"/>
                <a:gd name="T59" fmla="*/ 652 h 912"/>
                <a:gd name="T60" fmla="*/ 454 w 1004"/>
                <a:gd name="T61" fmla="*/ 632 h 912"/>
                <a:gd name="T62" fmla="*/ 413 w 1004"/>
                <a:gd name="T63" fmla="*/ 624 h 912"/>
                <a:gd name="T64" fmla="*/ 377 w 1004"/>
                <a:gd name="T65" fmla="*/ 638 h 912"/>
                <a:gd name="T66" fmla="*/ 343 w 1004"/>
                <a:gd name="T67" fmla="*/ 672 h 912"/>
                <a:gd name="T68" fmla="*/ 310 w 1004"/>
                <a:gd name="T69" fmla="*/ 719 h 912"/>
                <a:gd name="T70" fmla="*/ 276 w 1004"/>
                <a:gd name="T71" fmla="*/ 768 h 912"/>
                <a:gd name="T72" fmla="*/ 238 w 1004"/>
                <a:gd name="T73" fmla="*/ 810 h 912"/>
                <a:gd name="T74" fmla="*/ 194 w 1004"/>
                <a:gd name="T75" fmla="*/ 834 h 912"/>
                <a:gd name="T76" fmla="*/ 153 w 1004"/>
                <a:gd name="T77" fmla="*/ 829 h 912"/>
                <a:gd name="T78" fmla="*/ 119 w 1004"/>
                <a:gd name="T79" fmla="*/ 793 h 912"/>
                <a:gd name="T80" fmla="*/ 87 w 1004"/>
                <a:gd name="T81" fmla="*/ 730 h 912"/>
                <a:gd name="T82" fmla="*/ 58 w 1004"/>
                <a:gd name="T83" fmla="*/ 647 h 912"/>
                <a:gd name="T84" fmla="*/ 33 w 1004"/>
                <a:gd name="T85" fmla="*/ 550 h 912"/>
                <a:gd name="T86" fmla="*/ 14 w 1004"/>
                <a:gd name="T87" fmla="*/ 445 h 912"/>
                <a:gd name="T88" fmla="*/ 3 w 1004"/>
                <a:gd name="T89" fmla="*/ 339 h 912"/>
                <a:gd name="T90" fmla="*/ 0 w 1004"/>
                <a:gd name="T91" fmla="*/ 237 h 912"/>
                <a:gd name="T92" fmla="*/ 6 w 1004"/>
                <a:gd name="T93" fmla="*/ 146 h 912"/>
                <a:gd name="T94" fmla="*/ 26 w 1004"/>
                <a:gd name="T95" fmla="*/ 74 h 912"/>
                <a:gd name="T96" fmla="*/ 58 w 1004"/>
                <a:gd name="T97" fmla="*/ 25 h 912"/>
                <a:gd name="T98" fmla="*/ 116 w 1004"/>
                <a:gd name="T99" fmla="*/ 3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4" h="912">
                  <a:moveTo>
                    <a:pt x="149" y="0"/>
                  </a:moveTo>
                  <a:lnTo>
                    <a:pt x="180" y="3"/>
                  </a:lnTo>
                  <a:lnTo>
                    <a:pt x="210" y="13"/>
                  </a:lnTo>
                  <a:lnTo>
                    <a:pt x="238" y="27"/>
                  </a:lnTo>
                  <a:lnTo>
                    <a:pt x="266" y="44"/>
                  </a:lnTo>
                  <a:lnTo>
                    <a:pt x="293" y="65"/>
                  </a:lnTo>
                  <a:lnTo>
                    <a:pt x="321" y="85"/>
                  </a:lnTo>
                  <a:lnTo>
                    <a:pt x="348" y="107"/>
                  </a:lnTo>
                  <a:lnTo>
                    <a:pt x="377" y="127"/>
                  </a:lnTo>
                  <a:lnTo>
                    <a:pt x="407" y="148"/>
                  </a:lnTo>
                  <a:lnTo>
                    <a:pt x="439" y="165"/>
                  </a:lnTo>
                  <a:lnTo>
                    <a:pt x="473" y="179"/>
                  </a:lnTo>
                  <a:lnTo>
                    <a:pt x="511" y="187"/>
                  </a:lnTo>
                  <a:lnTo>
                    <a:pt x="555" y="191"/>
                  </a:lnTo>
                  <a:lnTo>
                    <a:pt x="597" y="188"/>
                  </a:lnTo>
                  <a:lnTo>
                    <a:pt x="639" y="180"/>
                  </a:lnTo>
                  <a:lnTo>
                    <a:pt x="678" y="169"/>
                  </a:lnTo>
                  <a:lnTo>
                    <a:pt x="717" y="155"/>
                  </a:lnTo>
                  <a:lnTo>
                    <a:pt x="757" y="143"/>
                  </a:lnTo>
                  <a:lnTo>
                    <a:pt x="793" y="132"/>
                  </a:lnTo>
                  <a:lnTo>
                    <a:pt x="830" y="126"/>
                  </a:lnTo>
                  <a:lnTo>
                    <a:pt x="866" y="122"/>
                  </a:lnTo>
                  <a:lnTo>
                    <a:pt x="902" y="127"/>
                  </a:lnTo>
                  <a:lnTo>
                    <a:pt x="938" y="141"/>
                  </a:lnTo>
                  <a:lnTo>
                    <a:pt x="973" y="166"/>
                  </a:lnTo>
                  <a:lnTo>
                    <a:pt x="989" y="184"/>
                  </a:lnTo>
                  <a:lnTo>
                    <a:pt x="1000" y="209"/>
                  </a:lnTo>
                  <a:lnTo>
                    <a:pt x="1004" y="237"/>
                  </a:lnTo>
                  <a:lnTo>
                    <a:pt x="1004" y="270"/>
                  </a:lnTo>
                  <a:lnTo>
                    <a:pt x="1000" y="307"/>
                  </a:lnTo>
                  <a:lnTo>
                    <a:pt x="992" y="348"/>
                  </a:lnTo>
                  <a:lnTo>
                    <a:pt x="981" y="390"/>
                  </a:lnTo>
                  <a:lnTo>
                    <a:pt x="965" y="434"/>
                  </a:lnTo>
                  <a:lnTo>
                    <a:pt x="946" y="480"/>
                  </a:lnTo>
                  <a:lnTo>
                    <a:pt x="926" y="525"/>
                  </a:lnTo>
                  <a:lnTo>
                    <a:pt x="904" y="572"/>
                  </a:lnTo>
                  <a:lnTo>
                    <a:pt x="880" y="618"/>
                  </a:lnTo>
                  <a:lnTo>
                    <a:pt x="855" y="663"/>
                  </a:lnTo>
                  <a:lnTo>
                    <a:pt x="829" y="705"/>
                  </a:lnTo>
                  <a:lnTo>
                    <a:pt x="802" y="746"/>
                  </a:lnTo>
                  <a:lnTo>
                    <a:pt x="775" y="784"/>
                  </a:lnTo>
                  <a:lnTo>
                    <a:pt x="749" y="817"/>
                  </a:lnTo>
                  <a:lnTo>
                    <a:pt x="722" y="846"/>
                  </a:lnTo>
                  <a:lnTo>
                    <a:pt x="697" y="871"/>
                  </a:lnTo>
                  <a:lnTo>
                    <a:pt x="674" y="892"/>
                  </a:lnTo>
                  <a:lnTo>
                    <a:pt x="652" y="904"/>
                  </a:lnTo>
                  <a:lnTo>
                    <a:pt x="633" y="912"/>
                  </a:lnTo>
                  <a:lnTo>
                    <a:pt x="616" y="912"/>
                  </a:lnTo>
                  <a:lnTo>
                    <a:pt x="595" y="903"/>
                  </a:lnTo>
                  <a:lnTo>
                    <a:pt x="576" y="889"/>
                  </a:lnTo>
                  <a:lnTo>
                    <a:pt x="562" y="870"/>
                  </a:lnTo>
                  <a:lnTo>
                    <a:pt x="550" y="848"/>
                  </a:lnTo>
                  <a:lnTo>
                    <a:pt x="540" y="823"/>
                  </a:lnTo>
                  <a:lnTo>
                    <a:pt x="533" y="796"/>
                  </a:lnTo>
                  <a:lnTo>
                    <a:pt x="525" y="770"/>
                  </a:lnTo>
                  <a:lnTo>
                    <a:pt x="518" y="741"/>
                  </a:lnTo>
                  <a:lnTo>
                    <a:pt x="511" y="716"/>
                  </a:lnTo>
                  <a:lnTo>
                    <a:pt x="503" y="691"/>
                  </a:lnTo>
                  <a:lnTo>
                    <a:pt x="495" y="671"/>
                  </a:lnTo>
                  <a:lnTo>
                    <a:pt x="484" y="652"/>
                  </a:lnTo>
                  <a:lnTo>
                    <a:pt x="470" y="640"/>
                  </a:lnTo>
                  <a:lnTo>
                    <a:pt x="454" y="632"/>
                  </a:lnTo>
                  <a:lnTo>
                    <a:pt x="434" y="630"/>
                  </a:lnTo>
                  <a:lnTo>
                    <a:pt x="413" y="624"/>
                  </a:lnTo>
                  <a:lnTo>
                    <a:pt x="395" y="627"/>
                  </a:lnTo>
                  <a:lnTo>
                    <a:pt x="377" y="638"/>
                  </a:lnTo>
                  <a:lnTo>
                    <a:pt x="360" y="652"/>
                  </a:lnTo>
                  <a:lnTo>
                    <a:pt x="343" y="672"/>
                  </a:lnTo>
                  <a:lnTo>
                    <a:pt x="327" y="694"/>
                  </a:lnTo>
                  <a:lnTo>
                    <a:pt x="310" y="719"/>
                  </a:lnTo>
                  <a:lnTo>
                    <a:pt x="294" y="745"/>
                  </a:lnTo>
                  <a:lnTo>
                    <a:pt x="276" y="768"/>
                  </a:lnTo>
                  <a:lnTo>
                    <a:pt x="258" y="792"/>
                  </a:lnTo>
                  <a:lnTo>
                    <a:pt x="238" y="810"/>
                  </a:lnTo>
                  <a:lnTo>
                    <a:pt x="218" y="824"/>
                  </a:lnTo>
                  <a:lnTo>
                    <a:pt x="194" y="834"/>
                  </a:lnTo>
                  <a:lnTo>
                    <a:pt x="169" y="835"/>
                  </a:lnTo>
                  <a:lnTo>
                    <a:pt x="153" y="829"/>
                  </a:lnTo>
                  <a:lnTo>
                    <a:pt x="136" y="815"/>
                  </a:lnTo>
                  <a:lnTo>
                    <a:pt x="119" y="793"/>
                  </a:lnTo>
                  <a:lnTo>
                    <a:pt x="103" y="765"/>
                  </a:lnTo>
                  <a:lnTo>
                    <a:pt x="87" y="730"/>
                  </a:lnTo>
                  <a:lnTo>
                    <a:pt x="72" y="691"/>
                  </a:lnTo>
                  <a:lnTo>
                    <a:pt x="58" y="647"/>
                  </a:lnTo>
                  <a:lnTo>
                    <a:pt x="45" y="600"/>
                  </a:lnTo>
                  <a:lnTo>
                    <a:pt x="33" y="550"/>
                  </a:lnTo>
                  <a:lnTo>
                    <a:pt x="23" y="499"/>
                  </a:lnTo>
                  <a:lnTo>
                    <a:pt x="14" y="445"/>
                  </a:lnTo>
                  <a:lnTo>
                    <a:pt x="8" y="392"/>
                  </a:lnTo>
                  <a:lnTo>
                    <a:pt x="3" y="339"/>
                  </a:lnTo>
                  <a:lnTo>
                    <a:pt x="0" y="287"/>
                  </a:lnTo>
                  <a:lnTo>
                    <a:pt x="0" y="237"/>
                  </a:lnTo>
                  <a:lnTo>
                    <a:pt x="1" y="190"/>
                  </a:lnTo>
                  <a:lnTo>
                    <a:pt x="6" y="146"/>
                  </a:lnTo>
                  <a:lnTo>
                    <a:pt x="15" y="108"/>
                  </a:lnTo>
                  <a:lnTo>
                    <a:pt x="26" y="74"/>
                  </a:lnTo>
                  <a:lnTo>
                    <a:pt x="40" y="47"/>
                  </a:lnTo>
                  <a:lnTo>
                    <a:pt x="58" y="25"/>
                  </a:lnTo>
                  <a:lnTo>
                    <a:pt x="80" y="13"/>
                  </a:lnTo>
                  <a:lnTo>
                    <a:pt x="116" y="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133"/>
            <p:cNvSpPr>
              <a:spLocks/>
            </p:cNvSpPr>
            <p:nvPr/>
          </p:nvSpPr>
          <p:spPr bwMode="auto">
            <a:xfrm>
              <a:off x="8806182" y="1467804"/>
              <a:ext cx="275767" cy="372159"/>
            </a:xfrm>
            <a:custGeom>
              <a:avLst/>
              <a:gdLst>
                <a:gd name="T0" fmla="*/ 177 w 329"/>
                <a:gd name="T1" fmla="*/ 0 h 444"/>
                <a:gd name="T2" fmla="*/ 193 w 329"/>
                <a:gd name="T3" fmla="*/ 6 h 444"/>
                <a:gd name="T4" fmla="*/ 210 w 329"/>
                <a:gd name="T5" fmla="*/ 22 h 444"/>
                <a:gd name="T6" fmla="*/ 228 w 329"/>
                <a:gd name="T7" fmla="*/ 42 h 444"/>
                <a:gd name="T8" fmla="*/ 243 w 329"/>
                <a:gd name="T9" fmla="*/ 67 h 444"/>
                <a:gd name="T10" fmla="*/ 260 w 329"/>
                <a:gd name="T11" fmla="*/ 96 h 444"/>
                <a:gd name="T12" fmla="*/ 276 w 329"/>
                <a:gd name="T13" fmla="*/ 129 h 444"/>
                <a:gd name="T14" fmla="*/ 290 w 329"/>
                <a:gd name="T15" fmla="*/ 163 h 444"/>
                <a:gd name="T16" fmla="*/ 303 w 329"/>
                <a:gd name="T17" fmla="*/ 198 h 444"/>
                <a:gd name="T18" fmla="*/ 314 w 329"/>
                <a:gd name="T19" fmla="*/ 234 h 444"/>
                <a:gd name="T20" fmla="*/ 322 w 329"/>
                <a:gd name="T21" fmla="*/ 270 h 444"/>
                <a:gd name="T22" fmla="*/ 328 w 329"/>
                <a:gd name="T23" fmla="*/ 303 h 444"/>
                <a:gd name="T24" fmla="*/ 329 w 329"/>
                <a:gd name="T25" fmla="*/ 332 h 444"/>
                <a:gd name="T26" fmla="*/ 328 w 329"/>
                <a:gd name="T27" fmla="*/ 360 h 444"/>
                <a:gd name="T28" fmla="*/ 323 w 329"/>
                <a:gd name="T29" fmla="*/ 382 h 444"/>
                <a:gd name="T30" fmla="*/ 312 w 329"/>
                <a:gd name="T31" fmla="*/ 401 h 444"/>
                <a:gd name="T32" fmla="*/ 298 w 329"/>
                <a:gd name="T33" fmla="*/ 412 h 444"/>
                <a:gd name="T34" fmla="*/ 265 w 329"/>
                <a:gd name="T35" fmla="*/ 425 h 444"/>
                <a:gd name="T36" fmla="*/ 231 w 329"/>
                <a:gd name="T37" fmla="*/ 434 h 444"/>
                <a:gd name="T38" fmla="*/ 195 w 329"/>
                <a:gd name="T39" fmla="*/ 440 h 444"/>
                <a:gd name="T40" fmla="*/ 159 w 329"/>
                <a:gd name="T41" fmla="*/ 444 h 444"/>
                <a:gd name="T42" fmla="*/ 124 w 329"/>
                <a:gd name="T43" fmla="*/ 442 h 444"/>
                <a:gd name="T44" fmla="*/ 91 w 329"/>
                <a:gd name="T45" fmla="*/ 436 h 444"/>
                <a:gd name="T46" fmla="*/ 63 w 329"/>
                <a:gd name="T47" fmla="*/ 426 h 444"/>
                <a:gd name="T48" fmla="*/ 36 w 329"/>
                <a:gd name="T49" fmla="*/ 414 h 444"/>
                <a:gd name="T50" fmla="*/ 16 w 329"/>
                <a:gd name="T51" fmla="*/ 395 h 444"/>
                <a:gd name="T52" fmla="*/ 7 w 329"/>
                <a:gd name="T53" fmla="*/ 379 h 444"/>
                <a:gd name="T54" fmla="*/ 2 w 329"/>
                <a:gd name="T55" fmla="*/ 356 h 444"/>
                <a:gd name="T56" fmla="*/ 0 w 329"/>
                <a:gd name="T57" fmla="*/ 328 h 444"/>
                <a:gd name="T58" fmla="*/ 3 w 329"/>
                <a:gd name="T59" fmla="*/ 296 h 444"/>
                <a:gd name="T60" fmla="*/ 10 w 329"/>
                <a:gd name="T61" fmla="*/ 260 h 444"/>
                <a:gd name="T62" fmla="*/ 19 w 329"/>
                <a:gd name="T63" fmla="*/ 224 h 444"/>
                <a:gd name="T64" fmla="*/ 32 w 329"/>
                <a:gd name="T65" fmla="*/ 187 h 444"/>
                <a:gd name="T66" fmla="*/ 46 w 329"/>
                <a:gd name="T67" fmla="*/ 149 h 444"/>
                <a:gd name="T68" fmla="*/ 63 w 329"/>
                <a:gd name="T69" fmla="*/ 113 h 444"/>
                <a:gd name="T70" fmla="*/ 80 w 329"/>
                <a:gd name="T71" fmla="*/ 80 h 444"/>
                <a:gd name="T72" fmla="*/ 101 w 329"/>
                <a:gd name="T73" fmla="*/ 52 h 444"/>
                <a:gd name="T74" fmla="*/ 121 w 329"/>
                <a:gd name="T75" fmla="*/ 28 h 444"/>
                <a:gd name="T76" fmla="*/ 141 w 329"/>
                <a:gd name="T77" fmla="*/ 9 h 444"/>
                <a:gd name="T78" fmla="*/ 163 w 329"/>
                <a:gd name="T79" fmla="*/ 0 h 444"/>
                <a:gd name="T80" fmla="*/ 177 w 329"/>
                <a:gd name="T8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9" h="444">
                  <a:moveTo>
                    <a:pt x="177" y="0"/>
                  </a:moveTo>
                  <a:lnTo>
                    <a:pt x="193" y="6"/>
                  </a:lnTo>
                  <a:lnTo>
                    <a:pt x="210" y="22"/>
                  </a:lnTo>
                  <a:lnTo>
                    <a:pt x="228" y="42"/>
                  </a:lnTo>
                  <a:lnTo>
                    <a:pt x="243" y="67"/>
                  </a:lnTo>
                  <a:lnTo>
                    <a:pt x="260" y="96"/>
                  </a:lnTo>
                  <a:lnTo>
                    <a:pt x="276" y="129"/>
                  </a:lnTo>
                  <a:lnTo>
                    <a:pt x="290" y="163"/>
                  </a:lnTo>
                  <a:lnTo>
                    <a:pt x="303" y="198"/>
                  </a:lnTo>
                  <a:lnTo>
                    <a:pt x="314" y="234"/>
                  </a:lnTo>
                  <a:lnTo>
                    <a:pt x="322" y="270"/>
                  </a:lnTo>
                  <a:lnTo>
                    <a:pt x="328" y="303"/>
                  </a:lnTo>
                  <a:lnTo>
                    <a:pt x="329" y="332"/>
                  </a:lnTo>
                  <a:lnTo>
                    <a:pt x="328" y="360"/>
                  </a:lnTo>
                  <a:lnTo>
                    <a:pt x="323" y="382"/>
                  </a:lnTo>
                  <a:lnTo>
                    <a:pt x="312" y="401"/>
                  </a:lnTo>
                  <a:lnTo>
                    <a:pt x="298" y="412"/>
                  </a:lnTo>
                  <a:lnTo>
                    <a:pt x="265" y="425"/>
                  </a:lnTo>
                  <a:lnTo>
                    <a:pt x="231" y="434"/>
                  </a:lnTo>
                  <a:lnTo>
                    <a:pt x="195" y="440"/>
                  </a:lnTo>
                  <a:lnTo>
                    <a:pt x="159" y="444"/>
                  </a:lnTo>
                  <a:lnTo>
                    <a:pt x="124" y="442"/>
                  </a:lnTo>
                  <a:lnTo>
                    <a:pt x="91" y="436"/>
                  </a:lnTo>
                  <a:lnTo>
                    <a:pt x="63" y="426"/>
                  </a:lnTo>
                  <a:lnTo>
                    <a:pt x="36" y="414"/>
                  </a:lnTo>
                  <a:lnTo>
                    <a:pt x="16" y="395"/>
                  </a:lnTo>
                  <a:lnTo>
                    <a:pt x="7" y="379"/>
                  </a:lnTo>
                  <a:lnTo>
                    <a:pt x="2" y="356"/>
                  </a:lnTo>
                  <a:lnTo>
                    <a:pt x="0" y="328"/>
                  </a:lnTo>
                  <a:lnTo>
                    <a:pt x="3" y="296"/>
                  </a:lnTo>
                  <a:lnTo>
                    <a:pt x="10" y="260"/>
                  </a:lnTo>
                  <a:lnTo>
                    <a:pt x="19" y="224"/>
                  </a:lnTo>
                  <a:lnTo>
                    <a:pt x="32" y="187"/>
                  </a:lnTo>
                  <a:lnTo>
                    <a:pt x="46" y="149"/>
                  </a:lnTo>
                  <a:lnTo>
                    <a:pt x="63" y="113"/>
                  </a:lnTo>
                  <a:lnTo>
                    <a:pt x="80" y="80"/>
                  </a:lnTo>
                  <a:lnTo>
                    <a:pt x="101" y="52"/>
                  </a:lnTo>
                  <a:lnTo>
                    <a:pt x="121" y="28"/>
                  </a:lnTo>
                  <a:lnTo>
                    <a:pt x="141" y="9"/>
                  </a:lnTo>
                  <a:lnTo>
                    <a:pt x="163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134"/>
            <p:cNvSpPr>
              <a:spLocks/>
            </p:cNvSpPr>
            <p:nvPr/>
          </p:nvSpPr>
          <p:spPr bwMode="auto">
            <a:xfrm>
              <a:off x="8421450" y="1414160"/>
              <a:ext cx="284987" cy="370483"/>
            </a:xfrm>
            <a:custGeom>
              <a:avLst/>
              <a:gdLst>
                <a:gd name="T0" fmla="*/ 265 w 340"/>
                <a:gd name="T1" fmla="*/ 0 h 442"/>
                <a:gd name="T2" fmla="*/ 279 w 340"/>
                <a:gd name="T3" fmla="*/ 5 h 442"/>
                <a:gd name="T4" fmla="*/ 296 w 340"/>
                <a:gd name="T5" fmla="*/ 23 h 442"/>
                <a:gd name="T6" fmla="*/ 310 w 340"/>
                <a:gd name="T7" fmla="*/ 50 h 442"/>
                <a:gd name="T8" fmla="*/ 323 w 340"/>
                <a:gd name="T9" fmla="*/ 81 h 442"/>
                <a:gd name="T10" fmla="*/ 331 w 340"/>
                <a:gd name="T11" fmla="*/ 119 h 442"/>
                <a:gd name="T12" fmla="*/ 337 w 340"/>
                <a:gd name="T13" fmla="*/ 160 h 442"/>
                <a:gd name="T14" fmla="*/ 340 w 340"/>
                <a:gd name="T15" fmla="*/ 202 h 442"/>
                <a:gd name="T16" fmla="*/ 340 w 340"/>
                <a:gd name="T17" fmla="*/ 246 h 442"/>
                <a:gd name="T18" fmla="*/ 337 w 340"/>
                <a:gd name="T19" fmla="*/ 287 h 442"/>
                <a:gd name="T20" fmla="*/ 332 w 340"/>
                <a:gd name="T21" fmla="*/ 326 h 442"/>
                <a:gd name="T22" fmla="*/ 325 w 340"/>
                <a:gd name="T23" fmla="*/ 362 h 442"/>
                <a:gd name="T24" fmla="*/ 314 w 340"/>
                <a:gd name="T25" fmla="*/ 392 h 442"/>
                <a:gd name="T26" fmla="*/ 301 w 340"/>
                <a:gd name="T27" fmla="*/ 414 h 442"/>
                <a:gd name="T28" fmla="*/ 285 w 340"/>
                <a:gd name="T29" fmla="*/ 428 h 442"/>
                <a:gd name="T30" fmla="*/ 260 w 340"/>
                <a:gd name="T31" fmla="*/ 437 h 442"/>
                <a:gd name="T32" fmla="*/ 230 w 340"/>
                <a:gd name="T33" fmla="*/ 442 h 442"/>
                <a:gd name="T34" fmla="*/ 201 w 340"/>
                <a:gd name="T35" fmla="*/ 440 h 442"/>
                <a:gd name="T36" fmla="*/ 168 w 340"/>
                <a:gd name="T37" fmla="*/ 434 h 442"/>
                <a:gd name="T38" fmla="*/ 135 w 340"/>
                <a:gd name="T39" fmla="*/ 424 h 442"/>
                <a:gd name="T40" fmla="*/ 102 w 340"/>
                <a:gd name="T41" fmla="*/ 410 h 442"/>
                <a:gd name="T42" fmla="*/ 71 w 340"/>
                <a:gd name="T43" fmla="*/ 393 h 442"/>
                <a:gd name="T44" fmla="*/ 41 w 340"/>
                <a:gd name="T45" fmla="*/ 371 h 442"/>
                <a:gd name="T46" fmla="*/ 14 w 340"/>
                <a:gd name="T47" fmla="*/ 348 h 442"/>
                <a:gd name="T48" fmla="*/ 3 w 340"/>
                <a:gd name="T49" fmla="*/ 334 h 442"/>
                <a:gd name="T50" fmla="*/ 0 w 340"/>
                <a:gd name="T51" fmla="*/ 313 h 442"/>
                <a:gd name="T52" fmla="*/ 3 w 340"/>
                <a:gd name="T53" fmla="*/ 290 h 442"/>
                <a:gd name="T54" fmla="*/ 11 w 340"/>
                <a:gd name="T55" fmla="*/ 265 h 442"/>
                <a:gd name="T56" fmla="*/ 24 w 340"/>
                <a:gd name="T57" fmla="*/ 235 h 442"/>
                <a:gd name="T58" fmla="*/ 39 w 340"/>
                <a:gd name="T59" fmla="*/ 207 h 442"/>
                <a:gd name="T60" fmla="*/ 58 w 340"/>
                <a:gd name="T61" fmla="*/ 175 h 442"/>
                <a:gd name="T62" fmla="*/ 80 w 340"/>
                <a:gd name="T63" fmla="*/ 146 h 442"/>
                <a:gd name="T64" fmla="*/ 104 w 340"/>
                <a:gd name="T65" fmla="*/ 116 h 442"/>
                <a:gd name="T66" fmla="*/ 129 w 340"/>
                <a:gd name="T67" fmla="*/ 89 h 442"/>
                <a:gd name="T68" fmla="*/ 155 w 340"/>
                <a:gd name="T69" fmla="*/ 64 h 442"/>
                <a:gd name="T70" fmla="*/ 180 w 340"/>
                <a:gd name="T71" fmla="*/ 42 h 442"/>
                <a:gd name="T72" fmla="*/ 204 w 340"/>
                <a:gd name="T73" fmla="*/ 23 h 442"/>
                <a:gd name="T74" fmla="*/ 227 w 340"/>
                <a:gd name="T75" fmla="*/ 9 h 442"/>
                <a:gd name="T76" fmla="*/ 248 w 340"/>
                <a:gd name="T77" fmla="*/ 1 h 442"/>
                <a:gd name="T78" fmla="*/ 265 w 340"/>
                <a:gd name="T7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0" h="442">
                  <a:moveTo>
                    <a:pt x="265" y="0"/>
                  </a:moveTo>
                  <a:lnTo>
                    <a:pt x="279" y="5"/>
                  </a:lnTo>
                  <a:lnTo>
                    <a:pt x="296" y="23"/>
                  </a:lnTo>
                  <a:lnTo>
                    <a:pt x="310" y="50"/>
                  </a:lnTo>
                  <a:lnTo>
                    <a:pt x="323" y="81"/>
                  </a:lnTo>
                  <a:lnTo>
                    <a:pt x="331" y="119"/>
                  </a:lnTo>
                  <a:lnTo>
                    <a:pt x="337" y="160"/>
                  </a:lnTo>
                  <a:lnTo>
                    <a:pt x="340" y="202"/>
                  </a:lnTo>
                  <a:lnTo>
                    <a:pt x="340" y="246"/>
                  </a:lnTo>
                  <a:lnTo>
                    <a:pt x="337" y="287"/>
                  </a:lnTo>
                  <a:lnTo>
                    <a:pt x="332" y="326"/>
                  </a:lnTo>
                  <a:lnTo>
                    <a:pt x="325" y="362"/>
                  </a:lnTo>
                  <a:lnTo>
                    <a:pt x="314" y="392"/>
                  </a:lnTo>
                  <a:lnTo>
                    <a:pt x="301" y="414"/>
                  </a:lnTo>
                  <a:lnTo>
                    <a:pt x="285" y="428"/>
                  </a:lnTo>
                  <a:lnTo>
                    <a:pt x="260" y="437"/>
                  </a:lnTo>
                  <a:lnTo>
                    <a:pt x="230" y="442"/>
                  </a:lnTo>
                  <a:lnTo>
                    <a:pt x="201" y="440"/>
                  </a:lnTo>
                  <a:lnTo>
                    <a:pt x="168" y="434"/>
                  </a:lnTo>
                  <a:lnTo>
                    <a:pt x="135" y="424"/>
                  </a:lnTo>
                  <a:lnTo>
                    <a:pt x="102" y="410"/>
                  </a:lnTo>
                  <a:lnTo>
                    <a:pt x="71" y="393"/>
                  </a:lnTo>
                  <a:lnTo>
                    <a:pt x="41" y="371"/>
                  </a:lnTo>
                  <a:lnTo>
                    <a:pt x="14" y="348"/>
                  </a:lnTo>
                  <a:lnTo>
                    <a:pt x="3" y="334"/>
                  </a:lnTo>
                  <a:lnTo>
                    <a:pt x="0" y="313"/>
                  </a:lnTo>
                  <a:lnTo>
                    <a:pt x="3" y="290"/>
                  </a:lnTo>
                  <a:lnTo>
                    <a:pt x="11" y="265"/>
                  </a:lnTo>
                  <a:lnTo>
                    <a:pt x="24" y="235"/>
                  </a:lnTo>
                  <a:lnTo>
                    <a:pt x="39" y="207"/>
                  </a:lnTo>
                  <a:lnTo>
                    <a:pt x="58" y="175"/>
                  </a:lnTo>
                  <a:lnTo>
                    <a:pt x="80" y="146"/>
                  </a:lnTo>
                  <a:lnTo>
                    <a:pt x="104" y="116"/>
                  </a:lnTo>
                  <a:lnTo>
                    <a:pt x="129" y="89"/>
                  </a:lnTo>
                  <a:lnTo>
                    <a:pt x="155" y="64"/>
                  </a:lnTo>
                  <a:lnTo>
                    <a:pt x="180" y="42"/>
                  </a:lnTo>
                  <a:lnTo>
                    <a:pt x="204" y="23"/>
                  </a:lnTo>
                  <a:lnTo>
                    <a:pt x="227" y="9"/>
                  </a:lnTo>
                  <a:lnTo>
                    <a:pt x="248" y="1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63" name="Group 562"/>
          <p:cNvGrpSpPr/>
          <p:nvPr/>
        </p:nvGrpSpPr>
        <p:grpSpPr>
          <a:xfrm>
            <a:off x="9379192" y="4527901"/>
            <a:ext cx="1199540" cy="1630864"/>
            <a:chOff x="9466585" y="1124744"/>
            <a:chExt cx="2029531" cy="2759302"/>
          </a:xfrm>
        </p:grpSpPr>
        <p:sp>
          <p:nvSpPr>
            <p:cNvPr id="561" name="Rectangle 560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2" name="Rectangle 561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4" name="Group 563"/>
          <p:cNvGrpSpPr/>
          <p:nvPr/>
        </p:nvGrpSpPr>
        <p:grpSpPr>
          <a:xfrm rot="533107">
            <a:off x="5412898" y="5071242"/>
            <a:ext cx="627005" cy="852460"/>
            <a:chOff x="9466585" y="1124744"/>
            <a:chExt cx="2029531" cy="2759302"/>
          </a:xfrm>
        </p:grpSpPr>
        <p:sp>
          <p:nvSpPr>
            <p:cNvPr id="565" name="Rectangle 564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6" name="Rectangle 565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7" name="Group 566"/>
          <p:cNvGrpSpPr/>
          <p:nvPr/>
        </p:nvGrpSpPr>
        <p:grpSpPr>
          <a:xfrm>
            <a:off x="3008909" y="5343333"/>
            <a:ext cx="389118" cy="529034"/>
            <a:chOff x="9466585" y="1124744"/>
            <a:chExt cx="2029531" cy="2759302"/>
          </a:xfrm>
        </p:grpSpPr>
        <p:sp>
          <p:nvSpPr>
            <p:cNvPr id="568" name="Rectangle 567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9" name="Rectangle 568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70" name="Group 569"/>
          <p:cNvGrpSpPr/>
          <p:nvPr/>
        </p:nvGrpSpPr>
        <p:grpSpPr>
          <a:xfrm>
            <a:off x="4077163" y="5216198"/>
            <a:ext cx="626160" cy="851310"/>
            <a:chOff x="9466585" y="1124744"/>
            <a:chExt cx="2029531" cy="2759302"/>
          </a:xfrm>
        </p:grpSpPr>
        <p:sp>
          <p:nvSpPr>
            <p:cNvPr id="571" name="Rectangle 570"/>
            <p:cNvSpPr/>
            <p:nvPr/>
          </p:nvSpPr>
          <p:spPr>
            <a:xfrm>
              <a:off x="10347778" y="1124744"/>
              <a:ext cx="267145" cy="27593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2" name="Rectangle 571"/>
            <p:cNvSpPr/>
            <p:nvPr/>
          </p:nvSpPr>
          <p:spPr>
            <a:xfrm rot="16200000">
              <a:off x="10347778" y="1123334"/>
              <a:ext cx="267145" cy="20295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25582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allowe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C2549"/>
      </a:accent1>
      <a:accent2>
        <a:srgbClr val="F7941E"/>
      </a:accent2>
      <a:accent3>
        <a:srgbClr val="FCB400"/>
      </a:accent3>
      <a:accent4>
        <a:srgbClr val="F6EA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5711</TotalTime>
  <Words>31</Words>
  <Application>Microsoft Office PowerPoint</Application>
  <PresentationFormat>Custom</PresentationFormat>
  <Paragraphs>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sony</cp:lastModifiedBy>
  <cp:revision>107</cp:revision>
  <dcterms:created xsi:type="dcterms:W3CDTF">2013-09-12T13:05:01Z</dcterms:created>
  <dcterms:modified xsi:type="dcterms:W3CDTF">2017-10-14T15:14:38Z</dcterms:modified>
</cp:coreProperties>
</file>